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  <p:sldMasterId id="2147483670" r:id="rId2"/>
  </p:sldMasterIdLst>
  <p:notesMasterIdLst>
    <p:notesMasterId r:id="rId45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3" r:id="rId44"/>
  </p:sldIdLst>
  <p:sldSz cx="9144000" cy="5143500" type="screen16x9"/>
  <p:notesSz cx="6858000" cy="9144000"/>
  <p:embeddedFontLst>
    <p:embeddedFont>
      <p:font typeface="Amatic SC" panose="02010600030101010101" charset="-79"/>
      <p:regular r:id="rId46"/>
      <p:bold r:id="rId47"/>
    </p:embeddedFont>
    <p:embeddedFont>
      <p:font typeface="Calibri" panose="020F0502020204030204" pitchFamily="34" charset="0"/>
      <p:regular r:id="rId48"/>
      <p:bold r:id="rId49"/>
      <p:italic r:id="rId50"/>
      <p:boldItalic r:id="rId51"/>
    </p:embeddedFont>
    <p:embeddedFont>
      <p:font typeface="Open Sans" panose="02010600030101010101" charset="0"/>
      <p:regular r:id="rId52"/>
      <p:bold r:id="rId53"/>
      <p:italic r:id="rId54"/>
      <p:boldItalic r:id="rId55"/>
    </p:embeddedFont>
    <p:embeddedFont>
      <p:font typeface="Open Sans Light" panose="02010600030101010101" charset="0"/>
      <p:regular r:id="rId56"/>
      <p:bold r:id="rId57"/>
      <p:italic r:id="rId58"/>
      <p:boldItalic r:id="rId59"/>
    </p:embeddedFont>
    <p:embeddedFont>
      <p:font typeface="Proxima Nova" panose="02010600030101010101" charset="0"/>
      <p:regular r:id="rId60"/>
      <p:bold r:id="rId61"/>
      <p:italic r:id="rId62"/>
      <p:boldItalic r:id="rId63"/>
    </p:embeddedFont>
    <p:embeddedFont>
      <p:font typeface="Proxima Nova Semibold" panose="02010600030101010101" charset="0"/>
      <p:regular r:id="rId64"/>
      <p:bold r:id="rId65"/>
      <p:boldItalic r:id="rId66"/>
    </p:embeddedFont>
    <p:embeddedFont>
      <p:font typeface="PT Serif Caption" panose="02010600030101010101" charset="0"/>
      <p:regular r:id="rId67"/>
      <p:italic r:id="rId68"/>
    </p:embeddedFont>
    <p:embeddedFont>
      <p:font typeface="Roboto Medium" panose="02010600030101010101" charset="0"/>
      <p:regular r:id="rId69"/>
      <p:bold r:id="rId70"/>
      <p:italic r:id="rId71"/>
      <p:boldItalic r:id="rId7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94AFC7B-4961-4D0A-B7BD-00231F90FF5B}">
  <a:tblStyle styleId="{494AFC7B-4961-4D0A-B7BD-00231F90FF5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0" d="100"/>
          <a:sy n="80" d="100"/>
        </p:scale>
        <p:origin x="144" y="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font" Target="fonts/font2.fntdata"/><Relationship Id="rId63" Type="http://schemas.openxmlformats.org/officeDocument/2006/relationships/font" Target="fonts/font18.fntdata"/><Relationship Id="rId68" Type="http://schemas.openxmlformats.org/officeDocument/2006/relationships/font" Target="fonts/font23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notesMaster" Target="notesMasters/notesMaster1.xml"/><Relationship Id="rId53" Type="http://schemas.openxmlformats.org/officeDocument/2006/relationships/font" Target="fonts/font8.fntdata"/><Relationship Id="rId58" Type="http://schemas.openxmlformats.org/officeDocument/2006/relationships/font" Target="fonts/font13.fntdata"/><Relationship Id="rId66" Type="http://schemas.openxmlformats.org/officeDocument/2006/relationships/font" Target="fonts/font21.fntdata"/><Relationship Id="rId74" Type="http://schemas.openxmlformats.org/officeDocument/2006/relationships/viewProps" Target="viewProps.xml"/><Relationship Id="rId5" Type="http://schemas.openxmlformats.org/officeDocument/2006/relationships/slide" Target="slides/slide3.xml"/><Relationship Id="rId61" Type="http://schemas.openxmlformats.org/officeDocument/2006/relationships/font" Target="fonts/font16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font" Target="fonts/font3.fntdata"/><Relationship Id="rId56" Type="http://schemas.openxmlformats.org/officeDocument/2006/relationships/font" Target="fonts/font11.fntdata"/><Relationship Id="rId64" Type="http://schemas.openxmlformats.org/officeDocument/2006/relationships/font" Target="fonts/font19.fntdata"/><Relationship Id="rId69" Type="http://schemas.openxmlformats.org/officeDocument/2006/relationships/font" Target="fonts/font24.fntdata"/><Relationship Id="rId8" Type="http://schemas.openxmlformats.org/officeDocument/2006/relationships/slide" Target="slides/slide6.xml"/><Relationship Id="rId51" Type="http://schemas.openxmlformats.org/officeDocument/2006/relationships/font" Target="fonts/font6.fntdata"/><Relationship Id="rId72" Type="http://schemas.openxmlformats.org/officeDocument/2006/relationships/font" Target="fonts/font27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1.fntdata"/><Relationship Id="rId59" Type="http://schemas.openxmlformats.org/officeDocument/2006/relationships/font" Target="fonts/font14.fntdata"/><Relationship Id="rId67" Type="http://schemas.openxmlformats.org/officeDocument/2006/relationships/font" Target="fonts/font22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9.fntdata"/><Relationship Id="rId62" Type="http://schemas.openxmlformats.org/officeDocument/2006/relationships/font" Target="fonts/font17.fntdata"/><Relationship Id="rId70" Type="http://schemas.openxmlformats.org/officeDocument/2006/relationships/font" Target="fonts/font25.fntdata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4.fntdata"/><Relationship Id="rId57" Type="http://schemas.openxmlformats.org/officeDocument/2006/relationships/font" Target="fonts/font12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7.fntdata"/><Relationship Id="rId60" Type="http://schemas.openxmlformats.org/officeDocument/2006/relationships/font" Target="fonts/font15.fntdata"/><Relationship Id="rId65" Type="http://schemas.openxmlformats.org/officeDocument/2006/relationships/font" Target="fonts/font20.fntdata"/><Relationship Id="rId73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font" Target="fonts/font5.fntdata"/><Relationship Id="rId55" Type="http://schemas.openxmlformats.org/officeDocument/2006/relationships/font" Target="fonts/font10.fntdata"/><Relationship Id="rId76" Type="http://schemas.openxmlformats.org/officeDocument/2006/relationships/tableStyles" Target="tableStyles.xml"/><Relationship Id="rId7" Type="http://schemas.openxmlformats.org/officeDocument/2006/relationships/slide" Target="slides/slide5.xml"/><Relationship Id="rId71" Type="http://schemas.openxmlformats.org/officeDocument/2006/relationships/font" Target="fonts/font2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" name="Google Shape;14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g7fde90993a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2" name="Google Shape;832;g7fde90993a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Google Shape;903;g7fde90993a_0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4" name="Google Shape;904;g7fde90993a_0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Google Shape;946;g74ff2e2710_0_46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7" name="Google Shape;947;g74ff2e2710_0_46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Google Shape;954;g74ff2e2710_0_46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5" name="Google Shape;955;g74ff2e2710_0_46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g74ff2e2710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4" name="Google Shape;984;g74ff2e2710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g71c28a459a_0_48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9" name="Google Shape;1159;g71c28a459a_0_48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" name="Google Shape;1199;g52dfc66825_0_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0" name="Google Shape;1200;g52dfc66825_0_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g52dfc66825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9" name="Google Shape;1279;g52dfc66825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" name="Google Shape;1376;g52dfc66825_0_1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7" name="Google Shape;1377;g52dfc66825_0_1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" name="Google Shape;1405;g74ff2e2710_0_47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6" name="Google Shape;1406;g74ff2e2710_0_47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Google Shape;367;g71c28a459a_0_31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8" name="Google Shape;368;g71c28a459a_0_31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" name="Google Shape;1414;g7fde90993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5" name="Google Shape;1415;g7fde90993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" name="Google Shape;1445;g74616b776e_1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6" name="Google Shape;1446;g74616b776e_1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2" name="Google Shape;1602;g74720d2853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3" name="Google Shape;1603;g74720d2853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" name="Google Shape;1662;g7fde90993a_0_2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63" name="Google Shape;1663;g7fde90993a_0_2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9" name="Google Shape;1749;g752e8c3a80_0_144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0" name="Google Shape;1750;g752e8c3a80_0_144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" name="Google Shape;1868;g752e8c3a80_0_144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9" name="Google Shape;1869;g752e8c3a80_0_144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" name="Google Shape;1956;g71c28a459a_0_6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7" name="Google Shape;1957;g71c28a459a_0_6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" name="Google Shape;1979;g74720d285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0" name="Google Shape;1980;g74720d285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" name="Google Shape;2135;g74720d2853_0_12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6" name="Google Shape;2136;g74720d2853_0_12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752e8c3a80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752e8c3a80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g52dfc6682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7" name="Google Shape;397;g52dfc6682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9" name="Google Shape;2489;g752e8c3a80_0_3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90" name="Google Shape;2490;g752e8c3a80_0_3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9" name="Google Shape;8989;g752e8c3a80_0_68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90" name="Google Shape;8990;g752e8c3a80_0_68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6" name="Google Shape;9416;g752e8c3a80_0_72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17" name="Google Shape;9417;g752e8c3a80_0_72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9" name="Google Shape;9579;g752e8c3a80_0_7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80" name="Google Shape;9580;g752e8c3a80_0_7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1" name="Google Shape;9981;g752e8c3a80_0_78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82" name="Google Shape;9982;g752e8c3a80_0_78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" name="Google Shape;10352;g752e8c3a80_0_8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53" name="Google Shape;10353;g752e8c3a80_0_8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Google Shape;10654;g752e8c3a80_0_84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5" name="Google Shape;10655;g752e8c3a80_0_84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6" name="Google Shape;10946;g752e8c3a80_0_8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47" name="Google Shape;10947;g752e8c3a80_0_8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5" name="Google Shape;11305;g752e8c3a80_0_9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06" name="Google Shape;11306;g752e8c3a80_0_9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2" name="Google Shape;11722;g752e8c3a80_0_95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3" name="Google Shape;11723;g752e8c3a80_0_95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g71c28a459a_0_46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6" name="Google Shape;406;g71c28a459a_0_46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1" name="Google Shape;12061;g752e8c3a80_0_9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62" name="Google Shape;12062;g752e8c3a80_0_9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g752e8c3a80_0_100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50" name="Google Shape;12250;g752e8c3a80_0_100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g7fde90993a_0_6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0" name="Google Shape;560;g7fde90993a_0_6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g7fde90993a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0" name="Google Shape;660;g7fde90993a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g52dfc66825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4" name="Google Shape;754;g52dfc66825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" name="Google Shape;785;g74ff2e2710_0_46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6" name="Google Shape;786;g74ff2e2710_0_46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" name="Google Shape;790;g71c28a459a_0_45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1" name="Google Shape;791;g71c28a459a_0_45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 rot="-5400000">
            <a:off x="2717474" y="-1691363"/>
            <a:ext cx="5186264" cy="8180312"/>
          </a:xfrm>
          <a:custGeom>
            <a:avLst/>
            <a:gdLst/>
            <a:ahLst/>
            <a:cxnLst/>
            <a:rect l="l" t="t" r="r" b="b"/>
            <a:pathLst>
              <a:path w="130112" h="209349" extrusionOk="0">
                <a:moveTo>
                  <a:pt x="130111" y="0"/>
                </a:moveTo>
                <a:cubicBezTo>
                  <a:pt x="112459" y="8358"/>
                  <a:pt x="101416" y="32809"/>
                  <a:pt x="94355" y="47625"/>
                </a:cubicBezTo>
                <a:cubicBezTo>
                  <a:pt x="88370" y="60188"/>
                  <a:pt x="82667" y="72981"/>
                  <a:pt x="74098" y="84166"/>
                </a:cubicBezTo>
                <a:cubicBezTo>
                  <a:pt x="64623" y="96527"/>
                  <a:pt x="51739" y="102743"/>
                  <a:pt x="37396" y="108688"/>
                </a:cubicBezTo>
                <a:cubicBezTo>
                  <a:pt x="26533" y="113194"/>
                  <a:pt x="13166" y="116835"/>
                  <a:pt x="6598" y="127235"/>
                </a:cubicBezTo>
                <a:cubicBezTo>
                  <a:pt x="191" y="137353"/>
                  <a:pt x="0" y="151304"/>
                  <a:pt x="2495" y="162508"/>
                </a:cubicBezTo>
                <a:cubicBezTo>
                  <a:pt x="6598" y="180975"/>
                  <a:pt x="16274" y="196726"/>
                  <a:pt x="29933" y="209349"/>
                </a:cubicBezTo>
                <a:lnTo>
                  <a:pt x="130111" y="209349"/>
                </a:lnTo>
                <a:lnTo>
                  <a:pt x="13011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 rot="-5400000">
            <a:off x="2876766" y="-1732507"/>
            <a:ext cx="4839516" cy="7999749"/>
          </a:xfrm>
          <a:custGeom>
            <a:avLst/>
            <a:gdLst/>
            <a:ahLst/>
            <a:cxnLst/>
            <a:rect l="l" t="t" r="r" b="b"/>
            <a:pathLst>
              <a:path w="130112" h="209349" extrusionOk="0">
                <a:moveTo>
                  <a:pt x="130111" y="0"/>
                </a:moveTo>
                <a:cubicBezTo>
                  <a:pt x="112459" y="8358"/>
                  <a:pt x="101416" y="32809"/>
                  <a:pt x="94355" y="47625"/>
                </a:cubicBezTo>
                <a:cubicBezTo>
                  <a:pt x="88370" y="60188"/>
                  <a:pt x="82667" y="72981"/>
                  <a:pt x="74098" y="84166"/>
                </a:cubicBezTo>
                <a:cubicBezTo>
                  <a:pt x="64623" y="96527"/>
                  <a:pt x="51739" y="102743"/>
                  <a:pt x="37396" y="108688"/>
                </a:cubicBezTo>
                <a:cubicBezTo>
                  <a:pt x="26533" y="113194"/>
                  <a:pt x="13166" y="116835"/>
                  <a:pt x="6598" y="127235"/>
                </a:cubicBezTo>
                <a:cubicBezTo>
                  <a:pt x="191" y="137353"/>
                  <a:pt x="0" y="151304"/>
                  <a:pt x="2495" y="162508"/>
                </a:cubicBezTo>
                <a:cubicBezTo>
                  <a:pt x="6598" y="180975"/>
                  <a:pt x="16274" y="196726"/>
                  <a:pt x="29933" y="209349"/>
                </a:cubicBezTo>
                <a:lnTo>
                  <a:pt x="130111" y="209349"/>
                </a:lnTo>
                <a:lnTo>
                  <a:pt x="13011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713229" y="1130675"/>
            <a:ext cx="38589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000"/>
              <a:buFont typeface="PT Serif Caption"/>
              <a:buNone/>
              <a:defRPr sz="5000">
                <a:latin typeface="PT Serif Caption"/>
                <a:ea typeface="PT Serif Caption"/>
                <a:cs typeface="PT Serif Caption"/>
                <a:sym typeface="PT Serif Caption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713225" y="3220225"/>
            <a:ext cx="38589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pen Sans Light"/>
              <a:buNone/>
              <a:defRPr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3"/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1"/>
          <p:cNvSpPr txBox="1">
            <a:spLocks noGrp="1"/>
          </p:cNvSpPr>
          <p:nvPr>
            <p:ph type="title" hasCustomPrompt="1"/>
          </p:nvPr>
        </p:nvSpPr>
        <p:spPr>
          <a:xfrm>
            <a:off x="713225" y="1106125"/>
            <a:ext cx="77175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2" name="Google Shape;52;p11"/>
          <p:cNvSpPr txBox="1">
            <a:spLocks noGrp="1"/>
          </p:cNvSpPr>
          <p:nvPr>
            <p:ph type="body" idx="1"/>
          </p:nvPr>
        </p:nvSpPr>
        <p:spPr>
          <a:xfrm>
            <a:off x="1235700" y="2980888"/>
            <a:ext cx="6772800" cy="62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accent5"/>
                </a:solidFill>
              </a:defRPr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3" name="Google Shape;53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3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58" name="Google Shape;58;p13"/>
          <p:cNvSpPr txBox="1">
            <a:spLocks noGrp="1"/>
          </p:cNvSpPr>
          <p:nvPr>
            <p:ph type="subTitle" idx="1"/>
          </p:nvPr>
        </p:nvSpPr>
        <p:spPr>
          <a:xfrm>
            <a:off x="1821575" y="2028450"/>
            <a:ext cx="2761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solidFill>
                  <a:srgbClr val="1A1A1B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9" name="Google Shape;59;p13"/>
          <p:cNvSpPr txBox="1">
            <a:spLocks noGrp="1"/>
          </p:cNvSpPr>
          <p:nvPr>
            <p:ph type="title" idx="2" hasCustomPrompt="1"/>
          </p:nvPr>
        </p:nvSpPr>
        <p:spPr>
          <a:xfrm>
            <a:off x="837575" y="1536988"/>
            <a:ext cx="984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0" name="Google Shape;60;p13"/>
          <p:cNvSpPr txBox="1">
            <a:spLocks noGrp="1"/>
          </p:cNvSpPr>
          <p:nvPr>
            <p:ph type="title" idx="3"/>
          </p:nvPr>
        </p:nvSpPr>
        <p:spPr>
          <a:xfrm>
            <a:off x="1821575" y="1662750"/>
            <a:ext cx="2761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61" name="Google Shape;61;p13"/>
          <p:cNvSpPr txBox="1">
            <a:spLocks noGrp="1"/>
          </p:cNvSpPr>
          <p:nvPr>
            <p:ph type="subTitle" idx="4"/>
          </p:nvPr>
        </p:nvSpPr>
        <p:spPr>
          <a:xfrm>
            <a:off x="1821575" y="3787950"/>
            <a:ext cx="2761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solidFill>
                  <a:srgbClr val="1A1A1B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2" name="Google Shape;62;p13"/>
          <p:cNvSpPr txBox="1">
            <a:spLocks noGrp="1"/>
          </p:cNvSpPr>
          <p:nvPr>
            <p:ph type="title" idx="5" hasCustomPrompt="1"/>
          </p:nvPr>
        </p:nvSpPr>
        <p:spPr>
          <a:xfrm>
            <a:off x="837575" y="3296500"/>
            <a:ext cx="984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3" name="Google Shape;63;p13"/>
          <p:cNvSpPr txBox="1">
            <a:spLocks noGrp="1"/>
          </p:cNvSpPr>
          <p:nvPr>
            <p:ph type="title" idx="6"/>
          </p:nvPr>
        </p:nvSpPr>
        <p:spPr>
          <a:xfrm>
            <a:off x="1821575" y="3422250"/>
            <a:ext cx="2761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64" name="Google Shape;64;p13"/>
          <p:cNvSpPr txBox="1">
            <a:spLocks noGrp="1"/>
          </p:cNvSpPr>
          <p:nvPr>
            <p:ph type="subTitle" idx="7"/>
          </p:nvPr>
        </p:nvSpPr>
        <p:spPr>
          <a:xfrm>
            <a:off x="5669275" y="2028450"/>
            <a:ext cx="2761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5" name="Google Shape;65;p13"/>
          <p:cNvSpPr txBox="1">
            <a:spLocks noGrp="1"/>
          </p:cNvSpPr>
          <p:nvPr>
            <p:ph type="title" idx="8" hasCustomPrompt="1"/>
          </p:nvPr>
        </p:nvSpPr>
        <p:spPr>
          <a:xfrm>
            <a:off x="4685275" y="1537000"/>
            <a:ext cx="984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6" name="Google Shape;66;p13"/>
          <p:cNvSpPr txBox="1">
            <a:spLocks noGrp="1"/>
          </p:cNvSpPr>
          <p:nvPr>
            <p:ph type="title" idx="9"/>
          </p:nvPr>
        </p:nvSpPr>
        <p:spPr>
          <a:xfrm>
            <a:off x="5669275" y="1662750"/>
            <a:ext cx="2761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13"/>
          </p:nvPr>
        </p:nvSpPr>
        <p:spPr>
          <a:xfrm>
            <a:off x="5669275" y="3787950"/>
            <a:ext cx="2761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title" idx="14" hasCustomPrompt="1"/>
          </p:nvPr>
        </p:nvSpPr>
        <p:spPr>
          <a:xfrm>
            <a:off x="4685275" y="3296500"/>
            <a:ext cx="984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9" name="Google Shape;69;p13"/>
          <p:cNvSpPr txBox="1">
            <a:spLocks noGrp="1"/>
          </p:cNvSpPr>
          <p:nvPr>
            <p:ph type="title" idx="15"/>
          </p:nvPr>
        </p:nvSpPr>
        <p:spPr>
          <a:xfrm>
            <a:off x="5669275" y="3422250"/>
            <a:ext cx="2761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text columns">
  <p:cSld name="CUSTOM_1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2" name="Google Shape;72;p14"/>
          <p:cNvSpPr txBox="1">
            <a:spLocks noGrp="1"/>
          </p:cNvSpPr>
          <p:nvPr>
            <p:ph type="subTitle" idx="1"/>
          </p:nvPr>
        </p:nvSpPr>
        <p:spPr>
          <a:xfrm>
            <a:off x="713213" y="3230963"/>
            <a:ext cx="25173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3" name="Google Shape;73;p14"/>
          <p:cNvSpPr txBox="1">
            <a:spLocks noGrp="1"/>
          </p:cNvSpPr>
          <p:nvPr>
            <p:ph type="title" idx="2"/>
          </p:nvPr>
        </p:nvSpPr>
        <p:spPr>
          <a:xfrm>
            <a:off x="713225" y="2315944"/>
            <a:ext cx="2517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ubTitle" idx="3"/>
          </p:nvPr>
        </p:nvSpPr>
        <p:spPr>
          <a:xfrm>
            <a:off x="3313325" y="3230963"/>
            <a:ext cx="25173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5" name="Google Shape;75;p14"/>
          <p:cNvSpPr txBox="1">
            <a:spLocks noGrp="1"/>
          </p:cNvSpPr>
          <p:nvPr>
            <p:ph type="title" idx="4"/>
          </p:nvPr>
        </p:nvSpPr>
        <p:spPr>
          <a:xfrm>
            <a:off x="3313361" y="2315944"/>
            <a:ext cx="2517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76" name="Google Shape;76;p14"/>
          <p:cNvSpPr txBox="1">
            <a:spLocks noGrp="1"/>
          </p:cNvSpPr>
          <p:nvPr>
            <p:ph type="subTitle" idx="5"/>
          </p:nvPr>
        </p:nvSpPr>
        <p:spPr>
          <a:xfrm>
            <a:off x="5913437" y="3230963"/>
            <a:ext cx="25173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7" name="Google Shape;77;p14"/>
          <p:cNvSpPr txBox="1">
            <a:spLocks noGrp="1"/>
          </p:cNvSpPr>
          <p:nvPr>
            <p:ph type="title" idx="6"/>
          </p:nvPr>
        </p:nvSpPr>
        <p:spPr>
          <a:xfrm>
            <a:off x="5913498" y="2315944"/>
            <a:ext cx="2517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2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5"/>
          <p:cNvSpPr/>
          <p:nvPr/>
        </p:nvSpPr>
        <p:spPr>
          <a:xfrm rot="5400000" flipH="1">
            <a:off x="1304549" y="-1691363"/>
            <a:ext cx="5186264" cy="8180312"/>
          </a:xfrm>
          <a:custGeom>
            <a:avLst/>
            <a:gdLst/>
            <a:ahLst/>
            <a:cxnLst/>
            <a:rect l="l" t="t" r="r" b="b"/>
            <a:pathLst>
              <a:path w="130112" h="209349" extrusionOk="0">
                <a:moveTo>
                  <a:pt x="130111" y="0"/>
                </a:moveTo>
                <a:cubicBezTo>
                  <a:pt x="112459" y="8358"/>
                  <a:pt x="101416" y="32809"/>
                  <a:pt x="94355" y="47625"/>
                </a:cubicBezTo>
                <a:cubicBezTo>
                  <a:pt x="88370" y="60188"/>
                  <a:pt x="82667" y="72981"/>
                  <a:pt x="74098" y="84166"/>
                </a:cubicBezTo>
                <a:cubicBezTo>
                  <a:pt x="64623" y="96527"/>
                  <a:pt x="51739" y="102743"/>
                  <a:pt x="37396" y="108688"/>
                </a:cubicBezTo>
                <a:cubicBezTo>
                  <a:pt x="26533" y="113194"/>
                  <a:pt x="13166" y="116835"/>
                  <a:pt x="6598" y="127235"/>
                </a:cubicBezTo>
                <a:cubicBezTo>
                  <a:pt x="191" y="137353"/>
                  <a:pt x="0" y="151304"/>
                  <a:pt x="2495" y="162508"/>
                </a:cubicBezTo>
                <a:cubicBezTo>
                  <a:pt x="6598" y="180975"/>
                  <a:pt x="16274" y="196726"/>
                  <a:pt x="29933" y="209349"/>
                </a:cubicBezTo>
                <a:lnTo>
                  <a:pt x="130111" y="209349"/>
                </a:lnTo>
                <a:lnTo>
                  <a:pt x="13011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15"/>
          <p:cNvSpPr/>
          <p:nvPr/>
        </p:nvSpPr>
        <p:spPr>
          <a:xfrm rot="5400000" flipH="1">
            <a:off x="1492005" y="-1732507"/>
            <a:ext cx="4839516" cy="7999749"/>
          </a:xfrm>
          <a:custGeom>
            <a:avLst/>
            <a:gdLst/>
            <a:ahLst/>
            <a:cxnLst/>
            <a:rect l="l" t="t" r="r" b="b"/>
            <a:pathLst>
              <a:path w="130112" h="209349" extrusionOk="0">
                <a:moveTo>
                  <a:pt x="130111" y="0"/>
                </a:moveTo>
                <a:cubicBezTo>
                  <a:pt x="112459" y="8358"/>
                  <a:pt x="101416" y="32809"/>
                  <a:pt x="94355" y="47625"/>
                </a:cubicBezTo>
                <a:cubicBezTo>
                  <a:pt x="88370" y="60188"/>
                  <a:pt x="82667" y="72981"/>
                  <a:pt x="74098" y="84166"/>
                </a:cubicBezTo>
                <a:cubicBezTo>
                  <a:pt x="64623" y="96527"/>
                  <a:pt x="51739" y="102743"/>
                  <a:pt x="37396" y="108688"/>
                </a:cubicBezTo>
                <a:cubicBezTo>
                  <a:pt x="26533" y="113194"/>
                  <a:pt x="13166" y="116835"/>
                  <a:pt x="6598" y="127235"/>
                </a:cubicBezTo>
                <a:cubicBezTo>
                  <a:pt x="191" y="137353"/>
                  <a:pt x="0" y="151304"/>
                  <a:pt x="2495" y="162508"/>
                </a:cubicBezTo>
                <a:cubicBezTo>
                  <a:pt x="6598" y="180975"/>
                  <a:pt x="16274" y="196726"/>
                  <a:pt x="29933" y="209349"/>
                </a:cubicBezTo>
                <a:lnTo>
                  <a:pt x="130111" y="209349"/>
                </a:lnTo>
                <a:lnTo>
                  <a:pt x="13011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15"/>
          <p:cNvSpPr txBox="1">
            <a:spLocks noGrp="1"/>
          </p:cNvSpPr>
          <p:nvPr>
            <p:ph type="ctrTitle"/>
          </p:nvPr>
        </p:nvSpPr>
        <p:spPr>
          <a:xfrm>
            <a:off x="713228" y="1155525"/>
            <a:ext cx="30435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Font typeface="PT Serif Caption"/>
              <a:buNone/>
              <a:defRPr sz="5000">
                <a:latin typeface="PT Serif Caption"/>
                <a:ea typeface="PT Serif Caption"/>
                <a:cs typeface="PT Serif Caption"/>
                <a:sym typeface="PT Serif Capti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2" name="Google Shape;82;p15"/>
          <p:cNvSpPr txBox="1">
            <a:spLocks noGrp="1"/>
          </p:cNvSpPr>
          <p:nvPr>
            <p:ph type="subTitle" idx="1"/>
          </p:nvPr>
        </p:nvSpPr>
        <p:spPr>
          <a:xfrm>
            <a:off x="713225" y="2049100"/>
            <a:ext cx="33708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3" name="Google Shape;83;p15"/>
          <p:cNvSpPr txBox="1"/>
          <p:nvPr/>
        </p:nvSpPr>
        <p:spPr>
          <a:xfrm>
            <a:off x="4571875" y="3509675"/>
            <a:ext cx="38589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/>
              </a:rPr>
              <a:t>Slidesgo</a:t>
            </a: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/>
              </a:rPr>
              <a:t>Flaticon</a:t>
            </a: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/>
              </a:rPr>
              <a:t>Freepik</a:t>
            </a: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. </a:t>
            </a:r>
            <a:endParaRPr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text columns">
  <p:cSld name="CUSTOM_3">
    <p:bg>
      <p:bgPr>
        <a:solidFill>
          <a:schemeClr val="accent6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1"/>
          </p:nvPr>
        </p:nvSpPr>
        <p:spPr>
          <a:xfrm>
            <a:off x="719800" y="2297025"/>
            <a:ext cx="2231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7" name="Google Shape;87;p16"/>
          <p:cNvSpPr txBox="1">
            <a:spLocks noGrp="1"/>
          </p:cNvSpPr>
          <p:nvPr>
            <p:ph type="title" idx="2"/>
          </p:nvPr>
        </p:nvSpPr>
        <p:spPr>
          <a:xfrm>
            <a:off x="719800" y="1931325"/>
            <a:ext cx="2231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8" name="Google Shape;88;p16"/>
          <p:cNvSpPr txBox="1">
            <a:spLocks noGrp="1"/>
          </p:cNvSpPr>
          <p:nvPr>
            <p:ph type="subTitle" idx="3"/>
          </p:nvPr>
        </p:nvSpPr>
        <p:spPr>
          <a:xfrm>
            <a:off x="719800" y="3707150"/>
            <a:ext cx="2231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9" name="Google Shape;89;p16"/>
          <p:cNvSpPr txBox="1">
            <a:spLocks noGrp="1"/>
          </p:cNvSpPr>
          <p:nvPr>
            <p:ph type="title" idx="4"/>
          </p:nvPr>
        </p:nvSpPr>
        <p:spPr>
          <a:xfrm>
            <a:off x="719800" y="3341450"/>
            <a:ext cx="2231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90" name="Google Shape;90;p16"/>
          <p:cNvSpPr txBox="1">
            <a:spLocks noGrp="1"/>
          </p:cNvSpPr>
          <p:nvPr>
            <p:ph type="subTitle" idx="5"/>
          </p:nvPr>
        </p:nvSpPr>
        <p:spPr>
          <a:xfrm>
            <a:off x="6189800" y="2297025"/>
            <a:ext cx="22344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1" name="Google Shape;91;p16"/>
          <p:cNvSpPr txBox="1">
            <a:spLocks noGrp="1"/>
          </p:cNvSpPr>
          <p:nvPr>
            <p:ph type="title" idx="6"/>
          </p:nvPr>
        </p:nvSpPr>
        <p:spPr>
          <a:xfrm>
            <a:off x="6189800" y="1931325"/>
            <a:ext cx="22344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92" name="Google Shape;92;p16"/>
          <p:cNvSpPr txBox="1">
            <a:spLocks noGrp="1"/>
          </p:cNvSpPr>
          <p:nvPr>
            <p:ph type="subTitle" idx="7"/>
          </p:nvPr>
        </p:nvSpPr>
        <p:spPr>
          <a:xfrm>
            <a:off x="6189800" y="3707138"/>
            <a:ext cx="22344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3" name="Google Shape;93;p16"/>
          <p:cNvSpPr txBox="1">
            <a:spLocks noGrp="1"/>
          </p:cNvSpPr>
          <p:nvPr>
            <p:ph type="title" idx="8"/>
          </p:nvPr>
        </p:nvSpPr>
        <p:spPr>
          <a:xfrm>
            <a:off x="6189800" y="3341438"/>
            <a:ext cx="22344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 text">
  <p:cSld name="CUSTOM_4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3000"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3000"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3000"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3000"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3000"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3000"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3000"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3000"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endParaRPr/>
          </a:p>
        </p:txBody>
      </p:sp>
      <p:sp>
        <p:nvSpPr>
          <p:cNvPr id="96" name="Google Shape;96;p17"/>
          <p:cNvSpPr txBox="1">
            <a:spLocks noGrp="1"/>
          </p:cNvSpPr>
          <p:nvPr>
            <p:ph type="subTitle" idx="1"/>
          </p:nvPr>
        </p:nvSpPr>
        <p:spPr>
          <a:xfrm>
            <a:off x="1434725" y="2227000"/>
            <a:ext cx="1280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Light"/>
              <a:buNone/>
              <a:defRPr sz="12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7" name="Google Shape;97;p17"/>
          <p:cNvSpPr txBox="1">
            <a:spLocks noGrp="1"/>
          </p:cNvSpPr>
          <p:nvPr>
            <p:ph type="title" idx="2"/>
          </p:nvPr>
        </p:nvSpPr>
        <p:spPr>
          <a:xfrm>
            <a:off x="1434725" y="1872492"/>
            <a:ext cx="1280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98" name="Google Shape;98;p17"/>
          <p:cNvSpPr txBox="1">
            <a:spLocks noGrp="1"/>
          </p:cNvSpPr>
          <p:nvPr>
            <p:ph type="subTitle" idx="3"/>
          </p:nvPr>
        </p:nvSpPr>
        <p:spPr>
          <a:xfrm>
            <a:off x="1434725" y="4000200"/>
            <a:ext cx="1280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Light"/>
              <a:buNone/>
              <a:defRPr sz="12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9" name="Google Shape;99;p17"/>
          <p:cNvSpPr txBox="1">
            <a:spLocks noGrp="1"/>
          </p:cNvSpPr>
          <p:nvPr>
            <p:ph type="title" idx="4"/>
          </p:nvPr>
        </p:nvSpPr>
        <p:spPr>
          <a:xfrm>
            <a:off x="1434725" y="3645692"/>
            <a:ext cx="1280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00" name="Google Shape;100;p17"/>
          <p:cNvSpPr txBox="1">
            <a:spLocks noGrp="1"/>
          </p:cNvSpPr>
          <p:nvPr>
            <p:ph type="subTitle" idx="5"/>
          </p:nvPr>
        </p:nvSpPr>
        <p:spPr>
          <a:xfrm>
            <a:off x="3931950" y="2227000"/>
            <a:ext cx="1280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Light"/>
              <a:buNone/>
              <a:defRPr sz="12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1" name="Google Shape;101;p17"/>
          <p:cNvSpPr txBox="1">
            <a:spLocks noGrp="1"/>
          </p:cNvSpPr>
          <p:nvPr>
            <p:ph type="title" idx="6"/>
          </p:nvPr>
        </p:nvSpPr>
        <p:spPr>
          <a:xfrm>
            <a:off x="3931950" y="1872492"/>
            <a:ext cx="1280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02" name="Google Shape;102;p17"/>
          <p:cNvSpPr txBox="1">
            <a:spLocks noGrp="1"/>
          </p:cNvSpPr>
          <p:nvPr>
            <p:ph type="subTitle" idx="7"/>
          </p:nvPr>
        </p:nvSpPr>
        <p:spPr>
          <a:xfrm>
            <a:off x="3931950" y="4000200"/>
            <a:ext cx="1280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Light"/>
              <a:buNone/>
              <a:defRPr sz="12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3" name="Google Shape;103;p17"/>
          <p:cNvSpPr txBox="1">
            <a:spLocks noGrp="1"/>
          </p:cNvSpPr>
          <p:nvPr>
            <p:ph type="title" idx="8"/>
          </p:nvPr>
        </p:nvSpPr>
        <p:spPr>
          <a:xfrm>
            <a:off x="3931950" y="3645692"/>
            <a:ext cx="1280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04" name="Google Shape;104;p17"/>
          <p:cNvSpPr txBox="1">
            <a:spLocks noGrp="1"/>
          </p:cNvSpPr>
          <p:nvPr>
            <p:ph type="subTitle" idx="9"/>
          </p:nvPr>
        </p:nvSpPr>
        <p:spPr>
          <a:xfrm>
            <a:off x="6428155" y="2227003"/>
            <a:ext cx="1282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Light"/>
              <a:buNone/>
              <a:defRPr sz="12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5" name="Google Shape;105;p17"/>
          <p:cNvSpPr txBox="1">
            <a:spLocks noGrp="1"/>
          </p:cNvSpPr>
          <p:nvPr>
            <p:ph type="title" idx="13"/>
          </p:nvPr>
        </p:nvSpPr>
        <p:spPr>
          <a:xfrm>
            <a:off x="6428155" y="1872496"/>
            <a:ext cx="1282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06" name="Google Shape;106;p17"/>
          <p:cNvSpPr txBox="1">
            <a:spLocks noGrp="1"/>
          </p:cNvSpPr>
          <p:nvPr>
            <p:ph type="subTitle" idx="14"/>
          </p:nvPr>
        </p:nvSpPr>
        <p:spPr>
          <a:xfrm>
            <a:off x="6428155" y="4000201"/>
            <a:ext cx="1282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Open Sans Light"/>
              <a:buNone/>
              <a:defRPr sz="12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7" name="Google Shape;107;p17"/>
          <p:cNvSpPr txBox="1">
            <a:spLocks noGrp="1"/>
          </p:cNvSpPr>
          <p:nvPr>
            <p:ph type="title" idx="15"/>
          </p:nvPr>
        </p:nvSpPr>
        <p:spPr>
          <a:xfrm>
            <a:off x="6428155" y="3645693"/>
            <a:ext cx="1282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08" name="Google Shape;108;p17"/>
          <p:cNvSpPr txBox="1">
            <a:spLocks noGrp="1"/>
          </p:cNvSpPr>
          <p:nvPr>
            <p:ph type="title" idx="16" hasCustomPrompt="1"/>
          </p:nvPr>
        </p:nvSpPr>
        <p:spPr>
          <a:xfrm>
            <a:off x="1582900" y="1287726"/>
            <a:ext cx="984000" cy="6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9" name="Google Shape;109;p17"/>
          <p:cNvSpPr txBox="1">
            <a:spLocks noGrp="1"/>
          </p:cNvSpPr>
          <p:nvPr>
            <p:ph type="title" idx="17" hasCustomPrompt="1"/>
          </p:nvPr>
        </p:nvSpPr>
        <p:spPr>
          <a:xfrm>
            <a:off x="4080125" y="1287726"/>
            <a:ext cx="984000" cy="6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0" name="Google Shape;110;p17"/>
          <p:cNvSpPr txBox="1">
            <a:spLocks noGrp="1"/>
          </p:cNvSpPr>
          <p:nvPr>
            <p:ph type="title" idx="18" hasCustomPrompt="1"/>
          </p:nvPr>
        </p:nvSpPr>
        <p:spPr>
          <a:xfrm>
            <a:off x="6428150" y="1287730"/>
            <a:ext cx="1282500" cy="6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1" name="Google Shape;111;p17"/>
          <p:cNvSpPr txBox="1">
            <a:spLocks noGrp="1"/>
          </p:cNvSpPr>
          <p:nvPr>
            <p:ph type="title" idx="19" hasCustomPrompt="1"/>
          </p:nvPr>
        </p:nvSpPr>
        <p:spPr>
          <a:xfrm>
            <a:off x="1582900" y="3060976"/>
            <a:ext cx="984000" cy="6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2" name="Google Shape;112;p17"/>
          <p:cNvSpPr txBox="1">
            <a:spLocks noGrp="1"/>
          </p:cNvSpPr>
          <p:nvPr>
            <p:ph type="title" idx="20" hasCustomPrompt="1"/>
          </p:nvPr>
        </p:nvSpPr>
        <p:spPr>
          <a:xfrm>
            <a:off x="4080125" y="3060976"/>
            <a:ext cx="984000" cy="6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3" name="Google Shape;113;p17"/>
          <p:cNvSpPr txBox="1">
            <a:spLocks noGrp="1"/>
          </p:cNvSpPr>
          <p:nvPr>
            <p:ph type="title" idx="21" hasCustomPrompt="1"/>
          </p:nvPr>
        </p:nvSpPr>
        <p:spPr>
          <a:xfrm>
            <a:off x="6428150" y="3060978"/>
            <a:ext cx="1282500" cy="60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+ Crop picture">
  <p:cSld name="CUSTOM_5">
    <p:bg>
      <p:bgPr>
        <a:solidFill>
          <a:schemeClr val="accent3"/>
        </a:solidFill>
        <a:effectLst/>
      </p:bgPr>
    </p:bg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18"/>
          <p:cNvSpPr txBox="1">
            <a:spLocks noGrp="1"/>
          </p:cNvSpPr>
          <p:nvPr>
            <p:ph type="title"/>
          </p:nvPr>
        </p:nvSpPr>
        <p:spPr>
          <a:xfrm>
            <a:off x="713225" y="1202625"/>
            <a:ext cx="2868600" cy="193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>
            <a:endParaRPr/>
          </a:p>
        </p:txBody>
      </p:sp>
      <p:sp>
        <p:nvSpPr>
          <p:cNvPr id="116" name="Google Shape;116;p18"/>
          <p:cNvSpPr txBox="1">
            <a:spLocks noGrp="1"/>
          </p:cNvSpPr>
          <p:nvPr>
            <p:ph type="subTitle" idx="1"/>
          </p:nvPr>
        </p:nvSpPr>
        <p:spPr>
          <a:xfrm>
            <a:off x="713225" y="3095952"/>
            <a:ext cx="2264100" cy="10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+ number">
  <p:cSld name="CUSTOM_6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1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19"/>
          <p:cNvSpPr txBox="1">
            <a:spLocks noGrp="1"/>
          </p:cNvSpPr>
          <p:nvPr>
            <p:ph type="title" idx="2" hasCustomPrompt="1"/>
          </p:nvPr>
        </p:nvSpPr>
        <p:spPr>
          <a:xfrm>
            <a:off x="1876750" y="3225192"/>
            <a:ext cx="1550400" cy="60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20" name="Google Shape;120;p19"/>
          <p:cNvSpPr txBox="1">
            <a:spLocks noGrp="1"/>
          </p:cNvSpPr>
          <p:nvPr>
            <p:ph type="subTitle" idx="1"/>
          </p:nvPr>
        </p:nvSpPr>
        <p:spPr>
          <a:xfrm>
            <a:off x="1536400" y="4150198"/>
            <a:ext cx="2231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2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1" name="Google Shape;121;p19"/>
          <p:cNvSpPr txBox="1">
            <a:spLocks noGrp="1"/>
          </p:cNvSpPr>
          <p:nvPr>
            <p:ph type="title" idx="3"/>
          </p:nvPr>
        </p:nvSpPr>
        <p:spPr>
          <a:xfrm>
            <a:off x="1536400" y="3745325"/>
            <a:ext cx="2231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2" name="Google Shape;122;p19"/>
          <p:cNvSpPr txBox="1">
            <a:spLocks noGrp="1"/>
          </p:cNvSpPr>
          <p:nvPr>
            <p:ph type="title" idx="4" hasCustomPrompt="1"/>
          </p:nvPr>
        </p:nvSpPr>
        <p:spPr>
          <a:xfrm>
            <a:off x="5716825" y="3225192"/>
            <a:ext cx="1550400" cy="60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23" name="Google Shape;123;p19"/>
          <p:cNvSpPr txBox="1">
            <a:spLocks noGrp="1"/>
          </p:cNvSpPr>
          <p:nvPr>
            <p:ph type="subTitle" idx="5"/>
          </p:nvPr>
        </p:nvSpPr>
        <p:spPr>
          <a:xfrm>
            <a:off x="5376500" y="4150198"/>
            <a:ext cx="2231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2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4" name="Google Shape;124;p19"/>
          <p:cNvSpPr txBox="1">
            <a:spLocks noGrp="1"/>
          </p:cNvSpPr>
          <p:nvPr>
            <p:ph type="title" idx="6"/>
          </p:nvPr>
        </p:nvSpPr>
        <p:spPr>
          <a:xfrm>
            <a:off x="5376500" y="3745325"/>
            <a:ext cx="2231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text columns 2">
  <p:cSld name="CUSTOM_7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0"/>
          <p:cNvSpPr txBox="1">
            <a:spLocks noGrp="1"/>
          </p:cNvSpPr>
          <p:nvPr>
            <p:ph type="title"/>
          </p:nvPr>
        </p:nvSpPr>
        <p:spPr>
          <a:xfrm>
            <a:off x="713225" y="3160275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7" name="Google Shape;127;p20"/>
          <p:cNvSpPr txBox="1">
            <a:spLocks noGrp="1"/>
          </p:cNvSpPr>
          <p:nvPr>
            <p:ph type="title" idx="2"/>
          </p:nvPr>
        </p:nvSpPr>
        <p:spPr>
          <a:xfrm>
            <a:off x="6964075" y="3160275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8" name="Google Shape;128;p20"/>
          <p:cNvSpPr txBox="1">
            <a:spLocks noGrp="1"/>
          </p:cNvSpPr>
          <p:nvPr>
            <p:ph type="title" idx="3"/>
          </p:nvPr>
        </p:nvSpPr>
        <p:spPr>
          <a:xfrm>
            <a:off x="4880458" y="3160275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9" name="Google Shape;129;p20"/>
          <p:cNvSpPr txBox="1">
            <a:spLocks noGrp="1"/>
          </p:cNvSpPr>
          <p:nvPr>
            <p:ph type="title" idx="4"/>
          </p:nvPr>
        </p:nvSpPr>
        <p:spPr>
          <a:xfrm>
            <a:off x="2796842" y="3160275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0" name="Google Shape;130;p20"/>
          <p:cNvSpPr txBox="1">
            <a:spLocks noGrp="1"/>
          </p:cNvSpPr>
          <p:nvPr>
            <p:ph type="title" idx="5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20"/>
          <p:cNvSpPr txBox="1">
            <a:spLocks noGrp="1"/>
          </p:cNvSpPr>
          <p:nvPr>
            <p:ph type="subTitle" idx="1"/>
          </p:nvPr>
        </p:nvSpPr>
        <p:spPr>
          <a:xfrm>
            <a:off x="713225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2" name="Google Shape;132;p20"/>
          <p:cNvSpPr txBox="1">
            <a:spLocks noGrp="1"/>
          </p:cNvSpPr>
          <p:nvPr>
            <p:ph type="subTitle" idx="6"/>
          </p:nvPr>
        </p:nvSpPr>
        <p:spPr>
          <a:xfrm>
            <a:off x="6964075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3" name="Google Shape;133;p20"/>
          <p:cNvSpPr txBox="1">
            <a:spLocks noGrp="1"/>
          </p:cNvSpPr>
          <p:nvPr>
            <p:ph type="subTitle" idx="7"/>
          </p:nvPr>
        </p:nvSpPr>
        <p:spPr>
          <a:xfrm>
            <a:off x="4880463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4" name="Google Shape;134;p20"/>
          <p:cNvSpPr txBox="1">
            <a:spLocks noGrp="1"/>
          </p:cNvSpPr>
          <p:nvPr>
            <p:ph type="subTitle" idx="8"/>
          </p:nvPr>
        </p:nvSpPr>
        <p:spPr>
          <a:xfrm>
            <a:off x="2796850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pen Sans Light"/>
              <a:buNone/>
              <a:defRPr sz="140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>
            <a:off x="2525900" y="2150850"/>
            <a:ext cx="5904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1"/>
          </p:nvPr>
        </p:nvSpPr>
        <p:spPr>
          <a:xfrm>
            <a:off x="2353825" y="3199600"/>
            <a:ext cx="5513100" cy="54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3295350" y="539500"/>
            <a:ext cx="2664900" cy="110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vices">
  <p:cSld name="CUSTOM_8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2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endParaRPr/>
          </a:p>
        </p:txBody>
      </p:sp>
      <p:sp>
        <p:nvSpPr>
          <p:cNvPr id="137" name="Google Shape;137;p21"/>
          <p:cNvSpPr txBox="1">
            <a:spLocks noGrp="1"/>
          </p:cNvSpPr>
          <p:nvPr>
            <p:ph type="subTitle" idx="1"/>
          </p:nvPr>
        </p:nvSpPr>
        <p:spPr>
          <a:xfrm>
            <a:off x="6453775" y="2939075"/>
            <a:ext cx="18120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 sz="1200"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 sz="1200"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 sz="1200"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 sz="1200"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 sz="1200"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 sz="1200"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 sz="1200"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5"/>
        </a:solid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4"/>
          <p:cNvSpPr txBox="1">
            <a:spLocks noGrp="1"/>
          </p:cNvSpPr>
          <p:nvPr>
            <p:ph type="body" idx="1"/>
          </p:nvPr>
        </p:nvSpPr>
        <p:spPr>
          <a:xfrm>
            <a:off x="713225" y="1236775"/>
            <a:ext cx="7717500" cy="33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5"/>
        </a:solid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body" idx="1"/>
          </p:nvPr>
        </p:nvSpPr>
        <p:spPr>
          <a:xfrm>
            <a:off x="713225" y="3351200"/>
            <a:ext cx="3729900" cy="129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body" idx="2"/>
          </p:nvPr>
        </p:nvSpPr>
        <p:spPr>
          <a:xfrm>
            <a:off x="4928700" y="3351200"/>
            <a:ext cx="3729900" cy="129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7"/>
          <p:cNvSpPr txBox="1">
            <a:spLocks noGrp="1"/>
          </p:cNvSpPr>
          <p:nvPr>
            <p:ph type="title"/>
          </p:nvPr>
        </p:nvSpPr>
        <p:spPr>
          <a:xfrm>
            <a:off x="4572000" y="1931088"/>
            <a:ext cx="3858900" cy="5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4" name="Google Shape;34;p7"/>
          <p:cNvSpPr txBox="1">
            <a:spLocks noGrp="1"/>
          </p:cNvSpPr>
          <p:nvPr>
            <p:ph type="body" idx="1"/>
          </p:nvPr>
        </p:nvSpPr>
        <p:spPr>
          <a:xfrm>
            <a:off x="4572275" y="2409913"/>
            <a:ext cx="3858900" cy="11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5" name="Google Shape;35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2992800" cy="1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8" name="Google Shape;38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9" name="Google Shape;39;p8"/>
          <p:cNvSpPr/>
          <p:nvPr/>
        </p:nvSpPr>
        <p:spPr>
          <a:xfrm rot="5400000" flipH="1">
            <a:off x="1621513" y="-2201212"/>
            <a:ext cx="3554660" cy="7182764"/>
          </a:xfrm>
          <a:custGeom>
            <a:avLst/>
            <a:gdLst/>
            <a:ahLst/>
            <a:cxnLst/>
            <a:rect l="l" t="t" r="r" b="b"/>
            <a:pathLst>
              <a:path w="130112" h="209349" extrusionOk="0">
                <a:moveTo>
                  <a:pt x="130111" y="0"/>
                </a:moveTo>
                <a:cubicBezTo>
                  <a:pt x="112459" y="8358"/>
                  <a:pt x="101416" y="32809"/>
                  <a:pt x="94355" y="47625"/>
                </a:cubicBezTo>
                <a:cubicBezTo>
                  <a:pt x="88370" y="60188"/>
                  <a:pt x="82667" y="72981"/>
                  <a:pt x="74098" y="84166"/>
                </a:cubicBezTo>
                <a:cubicBezTo>
                  <a:pt x="64623" y="96527"/>
                  <a:pt x="51739" y="102743"/>
                  <a:pt x="37396" y="108688"/>
                </a:cubicBezTo>
                <a:cubicBezTo>
                  <a:pt x="26533" y="113194"/>
                  <a:pt x="13166" y="116835"/>
                  <a:pt x="6598" y="127235"/>
                </a:cubicBezTo>
                <a:cubicBezTo>
                  <a:pt x="191" y="137353"/>
                  <a:pt x="0" y="151304"/>
                  <a:pt x="2495" y="162508"/>
                </a:cubicBezTo>
                <a:cubicBezTo>
                  <a:pt x="6598" y="180975"/>
                  <a:pt x="16274" y="196726"/>
                  <a:pt x="29933" y="209349"/>
                </a:cubicBezTo>
                <a:lnTo>
                  <a:pt x="130111" y="209349"/>
                </a:lnTo>
                <a:lnTo>
                  <a:pt x="13011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8"/>
          <p:cNvSpPr/>
          <p:nvPr/>
        </p:nvSpPr>
        <p:spPr>
          <a:xfrm rot="5400000" flipH="1">
            <a:off x="1753047" y="-2211673"/>
            <a:ext cx="3316880" cy="7023659"/>
          </a:xfrm>
          <a:custGeom>
            <a:avLst/>
            <a:gdLst/>
            <a:ahLst/>
            <a:cxnLst/>
            <a:rect l="l" t="t" r="r" b="b"/>
            <a:pathLst>
              <a:path w="130112" h="209349" extrusionOk="0">
                <a:moveTo>
                  <a:pt x="130111" y="0"/>
                </a:moveTo>
                <a:cubicBezTo>
                  <a:pt x="112459" y="8358"/>
                  <a:pt x="101416" y="32809"/>
                  <a:pt x="94355" y="47625"/>
                </a:cubicBezTo>
                <a:cubicBezTo>
                  <a:pt x="88370" y="60188"/>
                  <a:pt x="82667" y="72981"/>
                  <a:pt x="74098" y="84166"/>
                </a:cubicBezTo>
                <a:cubicBezTo>
                  <a:pt x="64623" y="96527"/>
                  <a:pt x="51739" y="102743"/>
                  <a:pt x="37396" y="108688"/>
                </a:cubicBezTo>
                <a:cubicBezTo>
                  <a:pt x="26533" y="113194"/>
                  <a:pt x="13166" y="116835"/>
                  <a:pt x="6598" y="127235"/>
                </a:cubicBezTo>
                <a:cubicBezTo>
                  <a:pt x="191" y="137353"/>
                  <a:pt x="0" y="151304"/>
                  <a:pt x="2495" y="162508"/>
                </a:cubicBezTo>
                <a:cubicBezTo>
                  <a:pt x="6598" y="180975"/>
                  <a:pt x="16274" y="196726"/>
                  <a:pt x="29933" y="209349"/>
                </a:cubicBezTo>
                <a:lnTo>
                  <a:pt x="130111" y="209349"/>
                </a:lnTo>
                <a:lnTo>
                  <a:pt x="13011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4" name="Google Shape;44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6" name="Google Shape;46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3"/>
        </a:solidFill>
        <a:effectLst/>
      </p:bgPr>
    </p:bg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0"/>
          <p:cNvSpPr txBox="1">
            <a:spLocks noGrp="1"/>
          </p:cNvSpPr>
          <p:nvPr>
            <p:ph type="body" idx="1"/>
          </p:nvPr>
        </p:nvSpPr>
        <p:spPr>
          <a:xfrm>
            <a:off x="1523550" y="2918850"/>
            <a:ext cx="60969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T Serif Caption"/>
              <a:buNone/>
              <a:defRPr>
                <a:solidFill>
                  <a:schemeClr val="accent5"/>
                </a:solidFill>
                <a:latin typeface="PT Serif Caption"/>
                <a:ea typeface="PT Serif Caption"/>
                <a:cs typeface="PT Serif Caption"/>
                <a:sym typeface="PT Serif Caption"/>
              </a:defRPr>
            </a:lvl1pPr>
          </a:lstStyle>
          <a:p>
            <a:endParaRPr/>
          </a:p>
        </p:txBody>
      </p:sp>
      <p:sp>
        <p:nvSpPr>
          <p:cNvPr id="49" name="Google Shape;49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PT Serif Caption"/>
              <a:buNone/>
              <a:defRPr sz="28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Open Sans Light"/>
              <a:buChar char="●"/>
              <a:defRPr sz="180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Open Sans Light"/>
              <a:buChar char="○"/>
              <a:defRPr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Open Sans Light"/>
              <a:buChar char="■"/>
              <a:defRPr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Open Sans Light"/>
              <a:buChar char="●"/>
              <a:defRPr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Open Sans Light"/>
              <a:buChar char="○"/>
              <a:defRPr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Open Sans Light"/>
              <a:buChar char="■"/>
              <a:defRPr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Open Sans Light"/>
              <a:buChar char="●"/>
              <a:defRPr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Open Sans Light"/>
              <a:buChar char="○"/>
              <a:defRPr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Font typeface="Open Sans Light"/>
              <a:buChar char="■"/>
              <a:defRPr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2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40" name="Google Shape;140;p22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M_mcTCl-bNVX3t5qLfXHIpZoFliY8g4XHBaAWbsVy6I/copy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PT+Serif+Caption?query=pt+serif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1.xml"/><Relationship Id="rId4" Type="http://schemas.openxmlformats.org/officeDocument/2006/relationships/hyperlink" Target="https://fonts.google.com/specimen/Open+Sans" TargetMode="Externa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1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oogle Shape;146;p24"/>
          <p:cNvGrpSpPr/>
          <p:nvPr/>
        </p:nvGrpSpPr>
        <p:grpSpPr>
          <a:xfrm>
            <a:off x="824525" y="3369250"/>
            <a:ext cx="3935100" cy="807000"/>
            <a:chOff x="824525" y="3369250"/>
            <a:chExt cx="3935100" cy="807000"/>
          </a:xfrm>
        </p:grpSpPr>
        <p:sp>
          <p:nvSpPr>
            <p:cNvPr id="147" name="Google Shape;147;p24"/>
            <p:cNvSpPr/>
            <p:nvPr/>
          </p:nvSpPr>
          <p:spPr>
            <a:xfrm>
              <a:off x="900725" y="3445450"/>
              <a:ext cx="3858900" cy="7308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4"/>
            <p:cNvSpPr/>
            <p:nvPr/>
          </p:nvSpPr>
          <p:spPr>
            <a:xfrm>
              <a:off x="824525" y="3369250"/>
              <a:ext cx="3858900" cy="7308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" name="Google Shape;149;p24"/>
          <p:cNvSpPr txBox="1">
            <a:spLocks noGrp="1"/>
          </p:cNvSpPr>
          <p:nvPr>
            <p:ph type="ctrTitle"/>
          </p:nvPr>
        </p:nvSpPr>
        <p:spPr>
          <a:xfrm>
            <a:off x="713225" y="1130675"/>
            <a:ext cx="42339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Engineering Thesis</a:t>
            </a:r>
            <a:endParaRPr/>
          </a:p>
        </p:txBody>
      </p:sp>
      <p:sp>
        <p:nvSpPr>
          <p:cNvPr id="150" name="Google Shape;150;p24"/>
          <p:cNvSpPr txBox="1">
            <a:spLocks noGrp="1"/>
          </p:cNvSpPr>
          <p:nvPr>
            <p:ph type="subTitle" idx="1"/>
          </p:nvPr>
        </p:nvSpPr>
        <p:spPr>
          <a:xfrm>
            <a:off x="1150175" y="3414550"/>
            <a:ext cx="3360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1"/>
                </a:solidFill>
              </a:rPr>
              <a:t>Here is where your presentation begins</a:t>
            </a:r>
            <a:endParaRPr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sp>
        <p:nvSpPr>
          <p:cNvPr id="151" name="Google Shape;151;p24"/>
          <p:cNvSpPr/>
          <p:nvPr/>
        </p:nvSpPr>
        <p:spPr>
          <a:xfrm flipH="1">
            <a:off x="7704668" y="2261617"/>
            <a:ext cx="12334" cy="7811"/>
          </a:xfrm>
          <a:custGeom>
            <a:avLst/>
            <a:gdLst/>
            <a:ahLst/>
            <a:cxnLst/>
            <a:rect l="l" t="t" r="r" b="b"/>
            <a:pathLst>
              <a:path w="750" h="475" extrusionOk="0">
                <a:moveTo>
                  <a:pt x="99" y="474"/>
                </a:moveTo>
                <a:cubicBezTo>
                  <a:pt x="0" y="297"/>
                  <a:pt x="60" y="159"/>
                  <a:pt x="217" y="119"/>
                </a:cubicBezTo>
                <a:cubicBezTo>
                  <a:pt x="395" y="60"/>
                  <a:pt x="572" y="40"/>
                  <a:pt x="750" y="21"/>
                </a:cubicBezTo>
                <a:lnTo>
                  <a:pt x="730" y="1"/>
                </a:lnTo>
                <a:cubicBezTo>
                  <a:pt x="671" y="80"/>
                  <a:pt x="612" y="159"/>
                  <a:pt x="533" y="237"/>
                </a:cubicBezTo>
                <a:cubicBezTo>
                  <a:pt x="395" y="316"/>
                  <a:pt x="237" y="395"/>
                  <a:pt x="99" y="474"/>
                </a:cubicBezTo>
                <a:close/>
              </a:path>
            </a:pathLst>
          </a:custGeom>
          <a:solidFill>
            <a:srgbClr val="FFC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24"/>
          <p:cNvSpPr/>
          <p:nvPr/>
        </p:nvSpPr>
        <p:spPr>
          <a:xfrm flipH="1">
            <a:off x="7700131" y="2257079"/>
            <a:ext cx="4884" cy="6512"/>
          </a:xfrm>
          <a:custGeom>
            <a:avLst/>
            <a:gdLst/>
            <a:ahLst/>
            <a:cxnLst/>
            <a:rect l="l" t="t" r="r" b="b"/>
            <a:pathLst>
              <a:path w="297" h="396" extrusionOk="0">
                <a:moveTo>
                  <a:pt x="21" y="297"/>
                </a:moveTo>
                <a:lnTo>
                  <a:pt x="297" y="1"/>
                </a:lnTo>
                <a:lnTo>
                  <a:pt x="297" y="1"/>
                </a:lnTo>
                <a:cubicBezTo>
                  <a:pt x="297" y="198"/>
                  <a:pt x="297" y="395"/>
                  <a:pt x="1" y="297"/>
                </a:cubicBezTo>
                <a:close/>
              </a:path>
            </a:pathLst>
          </a:custGeom>
          <a:solidFill>
            <a:srgbClr val="FFC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24"/>
          <p:cNvSpPr/>
          <p:nvPr/>
        </p:nvSpPr>
        <p:spPr>
          <a:xfrm flipH="1">
            <a:off x="7694952" y="2256766"/>
            <a:ext cx="5197" cy="2286"/>
          </a:xfrm>
          <a:custGeom>
            <a:avLst/>
            <a:gdLst/>
            <a:ahLst/>
            <a:cxnLst/>
            <a:rect l="l" t="t" r="r" b="b"/>
            <a:pathLst>
              <a:path w="316" h="139" extrusionOk="0">
                <a:moveTo>
                  <a:pt x="1" y="20"/>
                </a:moveTo>
                <a:cubicBezTo>
                  <a:pt x="99" y="20"/>
                  <a:pt x="178" y="20"/>
                  <a:pt x="277" y="20"/>
                </a:cubicBezTo>
                <a:cubicBezTo>
                  <a:pt x="296" y="20"/>
                  <a:pt x="316" y="79"/>
                  <a:pt x="316" y="118"/>
                </a:cubicBezTo>
                <a:cubicBezTo>
                  <a:pt x="296" y="118"/>
                  <a:pt x="257" y="138"/>
                  <a:pt x="237" y="138"/>
                </a:cubicBezTo>
                <a:cubicBezTo>
                  <a:pt x="158" y="99"/>
                  <a:pt x="79" y="59"/>
                  <a:pt x="1" y="0"/>
                </a:cubicBezTo>
                <a:close/>
              </a:path>
            </a:pathLst>
          </a:custGeom>
          <a:solidFill>
            <a:srgbClr val="FFC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" name="Google Shape;154;p24"/>
          <p:cNvGrpSpPr/>
          <p:nvPr/>
        </p:nvGrpSpPr>
        <p:grpSpPr>
          <a:xfrm>
            <a:off x="7756046" y="1996344"/>
            <a:ext cx="794832" cy="776089"/>
            <a:chOff x="7095847" y="2296800"/>
            <a:chExt cx="803428" cy="784483"/>
          </a:xfrm>
        </p:grpSpPr>
        <p:sp>
          <p:nvSpPr>
            <p:cNvPr id="155" name="Google Shape;155;p24"/>
            <p:cNvSpPr/>
            <p:nvPr/>
          </p:nvSpPr>
          <p:spPr>
            <a:xfrm flipH="1">
              <a:off x="7115274" y="2310552"/>
              <a:ext cx="767413" cy="757940"/>
            </a:xfrm>
            <a:custGeom>
              <a:avLst/>
              <a:gdLst/>
              <a:ahLst/>
              <a:cxnLst/>
              <a:rect l="l" t="t" r="r" b="b"/>
              <a:pathLst>
                <a:path w="31919" h="31525" extrusionOk="0">
                  <a:moveTo>
                    <a:pt x="8813" y="29789"/>
                  </a:moveTo>
                  <a:cubicBezTo>
                    <a:pt x="8438" y="29651"/>
                    <a:pt x="8123" y="29435"/>
                    <a:pt x="7847" y="29159"/>
                  </a:cubicBezTo>
                  <a:cubicBezTo>
                    <a:pt x="7551" y="28961"/>
                    <a:pt x="7255" y="28764"/>
                    <a:pt x="6960" y="28607"/>
                  </a:cubicBezTo>
                  <a:cubicBezTo>
                    <a:pt x="7137" y="28015"/>
                    <a:pt x="7295" y="27443"/>
                    <a:pt x="7472" y="26872"/>
                  </a:cubicBezTo>
                  <a:cubicBezTo>
                    <a:pt x="7650" y="26300"/>
                    <a:pt x="7847" y="25728"/>
                    <a:pt x="8044" y="25078"/>
                  </a:cubicBezTo>
                  <a:cubicBezTo>
                    <a:pt x="7886" y="24644"/>
                    <a:pt x="7630" y="24269"/>
                    <a:pt x="7295" y="23993"/>
                  </a:cubicBezTo>
                  <a:cubicBezTo>
                    <a:pt x="6822" y="23599"/>
                    <a:pt x="6447" y="23126"/>
                    <a:pt x="5994" y="22712"/>
                  </a:cubicBezTo>
                  <a:lnTo>
                    <a:pt x="5777" y="22515"/>
                  </a:lnTo>
                  <a:cubicBezTo>
                    <a:pt x="5304" y="22731"/>
                    <a:pt x="4870" y="22988"/>
                    <a:pt x="4436" y="23264"/>
                  </a:cubicBezTo>
                  <a:cubicBezTo>
                    <a:pt x="4002" y="23481"/>
                    <a:pt x="3549" y="23698"/>
                    <a:pt x="3155" y="23895"/>
                  </a:cubicBezTo>
                  <a:cubicBezTo>
                    <a:pt x="2662" y="23776"/>
                    <a:pt x="2543" y="23382"/>
                    <a:pt x="2327" y="23086"/>
                  </a:cubicBezTo>
                  <a:cubicBezTo>
                    <a:pt x="2129" y="22830"/>
                    <a:pt x="1972" y="22554"/>
                    <a:pt x="1853" y="22278"/>
                  </a:cubicBezTo>
                  <a:cubicBezTo>
                    <a:pt x="1755" y="22101"/>
                    <a:pt x="1794" y="21903"/>
                    <a:pt x="1952" y="21785"/>
                  </a:cubicBezTo>
                  <a:cubicBezTo>
                    <a:pt x="2208" y="21549"/>
                    <a:pt x="2504" y="21332"/>
                    <a:pt x="2800" y="21135"/>
                  </a:cubicBezTo>
                  <a:cubicBezTo>
                    <a:pt x="3194" y="20878"/>
                    <a:pt x="3628" y="20681"/>
                    <a:pt x="4042" y="20445"/>
                  </a:cubicBezTo>
                  <a:cubicBezTo>
                    <a:pt x="4239" y="20346"/>
                    <a:pt x="4515" y="20307"/>
                    <a:pt x="4574" y="20090"/>
                  </a:cubicBezTo>
                  <a:cubicBezTo>
                    <a:pt x="4673" y="19755"/>
                    <a:pt x="4673" y="19400"/>
                    <a:pt x="4515" y="19104"/>
                  </a:cubicBezTo>
                  <a:cubicBezTo>
                    <a:pt x="4298" y="18631"/>
                    <a:pt x="4121" y="18158"/>
                    <a:pt x="3923" y="17665"/>
                  </a:cubicBezTo>
                  <a:cubicBezTo>
                    <a:pt x="3825" y="17448"/>
                    <a:pt x="3766" y="17211"/>
                    <a:pt x="3667" y="16975"/>
                  </a:cubicBezTo>
                  <a:cubicBezTo>
                    <a:pt x="3608" y="16778"/>
                    <a:pt x="3450" y="16640"/>
                    <a:pt x="3253" y="16580"/>
                  </a:cubicBezTo>
                  <a:cubicBezTo>
                    <a:pt x="2918" y="16462"/>
                    <a:pt x="2563" y="16403"/>
                    <a:pt x="2208" y="16403"/>
                  </a:cubicBezTo>
                  <a:cubicBezTo>
                    <a:pt x="1617" y="16423"/>
                    <a:pt x="1045" y="16403"/>
                    <a:pt x="454" y="16403"/>
                  </a:cubicBezTo>
                  <a:cubicBezTo>
                    <a:pt x="296" y="15969"/>
                    <a:pt x="119" y="15614"/>
                    <a:pt x="158" y="15200"/>
                  </a:cubicBezTo>
                  <a:cubicBezTo>
                    <a:pt x="138" y="15043"/>
                    <a:pt x="99" y="14885"/>
                    <a:pt x="59" y="14747"/>
                  </a:cubicBezTo>
                  <a:cubicBezTo>
                    <a:pt x="20" y="14589"/>
                    <a:pt x="20" y="14431"/>
                    <a:pt x="0" y="14274"/>
                  </a:cubicBezTo>
                  <a:cubicBezTo>
                    <a:pt x="316" y="14136"/>
                    <a:pt x="651" y="14037"/>
                    <a:pt x="986" y="13958"/>
                  </a:cubicBezTo>
                  <a:cubicBezTo>
                    <a:pt x="1656" y="13761"/>
                    <a:pt x="2346" y="13820"/>
                    <a:pt x="3036" y="13761"/>
                  </a:cubicBezTo>
                  <a:cubicBezTo>
                    <a:pt x="3785" y="13722"/>
                    <a:pt x="3904" y="13840"/>
                    <a:pt x="4101" y="12874"/>
                  </a:cubicBezTo>
                  <a:cubicBezTo>
                    <a:pt x="4219" y="12263"/>
                    <a:pt x="4416" y="11652"/>
                    <a:pt x="4594" y="11021"/>
                  </a:cubicBezTo>
                  <a:cubicBezTo>
                    <a:pt x="4278" y="10114"/>
                    <a:pt x="3647" y="9404"/>
                    <a:pt x="2997" y="8694"/>
                  </a:cubicBezTo>
                  <a:cubicBezTo>
                    <a:pt x="2780" y="8438"/>
                    <a:pt x="2484" y="8261"/>
                    <a:pt x="2445" y="7866"/>
                  </a:cubicBezTo>
                  <a:cubicBezTo>
                    <a:pt x="2859" y="7472"/>
                    <a:pt x="3253" y="7058"/>
                    <a:pt x="3687" y="6664"/>
                  </a:cubicBezTo>
                  <a:cubicBezTo>
                    <a:pt x="3766" y="6565"/>
                    <a:pt x="3904" y="6506"/>
                    <a:pt x="4042" y="6506"/>
                  </a:cubicBezTo>
                  <a:cubicBezTo>
                    <a:pt x="4377" y="6605"/>
                    <a:pt x="4752" y="6624"/>
                    <a:pt x="5028" y="6881"/>
                  </a:cubicBezTo>
                  <a:cubicBezTo>
                    <a:pt x="5284" y="7137"/>
                    <a:pt x="5737" y="7236"/>
                    <a:pt x="6072" y="7452"/>
                  </a:cubicBezTo>
                  <a:cubicBezTo>
                    <a:pt x="6230" y="7551"/>
                    <a:pt x="6526" y="7492"/>
                    <a:pt x="6743" y="7452"/>
                  </a:cubicBezTo>
                  <a:cubicBezTo>
                    <a:pt x="6841" y="7433"/>
                    <a:pt x="6920" y="7354"/>
                    <a:pt x="6979" y="7255"/>
                  </a:cubicBezTo>
                  <a:cubicBezTo>
                    <a:pt x="7255" y="6782"/>
                    <a:pt x="7630" y="6348"/>
                    <a:pt x="8064" y="5994"/>
                  </a:cubicBezTo>
                  <a:cubicBezTo>
                    <a:pt x="8261" y="5816"/>
                    <a:pt x="8320" y="5520"/>
                    <a:pt x="8202" y="5264"/>
                  </a:cubicBezTo>
                  <a:cubicBezTo>
                    <a:pt x="7965" y="4495"/>
                    <a:pt x="7886" y="3687"/>
                    <a:pt x="7630" y="2918"/>
                  </a:cubicBezTo>
                  <a:cubicBezTo>
                    <a:pt x="7630" y="2859"/>
                    <a:pt x="7630" y="2800"/>
                    <a:pt x="7630" y="2741"/>
                  </a:cubicBezTo>
                  <a:cubicBezTo>
                    <a:pt x="7748" y="2662"/>
                    <a:pt x="7906" y="2563"/>
                    <a:pt x="8024" y="2445"/>
                  </a:cubicBezTo>
                  <a:cubicBezTo>
                    <a:pt x="8280" y="2248"/>
                    <a:pt x="8497" y="2031"/>
                    <a:pt x="8734" y="1834"/>
                  </a:cubicBezTo>
                  <a:cubicBezTo>
                    <a:pt x="8832" y="1735"/>
                    <a:pt x="8931" y="1656"/>
                    <a:pt x="9049" y="1577"/>
                  </a:cubicBezTo>
                  <a:cubicBezTo>
                    <a:pt x="9345" y="1380"/>
                    <a:pt x="9483" y="1400"/>
                    <a:pt x="9739" y="1656"/>
                  </a:cubicBezTo>
                  <a:cubicBezTo>
                    <a:pt x="10015" y="1932"/>
                    <a:pt x="10232" y="2149"/>
                    <a:pt x="10449" y="2405"/>
                  </a:cubicBezTo>
                  <a:cubicBezTo>
                    <a:pt x="10548" y="2543"/>
                    <a:pt x="10646" y="2701"/>
                    <a:pt x="10725" y="2859"/>
                  </a:cubicBezTo>
                  <a:cubicBezTo>
                    <a:pt x="10903" y="3214"/>
                    <a:pt x="11139" y="3549"/>
                    <a:pt x="11435" y="3845"/>
                  </a:cubicBezTo>
                  <a:cubicBezTo>
                    <a:pt x="11829" y="3864"/>
                    <a:pt x="12243" y="3943"/>
                    <a:pt x="12618" y="3726"/>
                  </a:cubicBezTo>
                  <a:cubicBezTo>
                    <a:pt x="13249" y="3726"/>
                    <a:pt x="13820" y="3352"/>
                    <a:pt x="14412" y="3470"/>
                  </a:cubicBezTo>
                  <a:cubicBezTo>
                    <a:pt x="14708" y="3115"/>
                    <a:pt x="14865" y="2681"/>
                    <a:pt x="14885" y="2248"/>
                  </a:cubicBezTo>
                  <a:cubicBezTo>
                    <a:pt x="14944" y="1597"/>
                    <a:pt x="15062" y="966"/>
                    <a:pt x="15200" y="335"/>
                  </a:cubicBezTo>
                  <a:cubicBezTo>
                    <a:pt x="15240" y="237"/>
                    <a:pt x="15279" y="158"/>
                    <a:pt x="15319" y="59"/>
                  </a:cubicBezTo>
                  <a:cubicBezTo>
                    <a:pt x="16048" y="20"/>
                    <a:pt x="16778" y="0"/>
                    <a:pt x="17507" y="40"/>
                  </a:cubicBezTo>
                  <a:cubicBezTo>
                    <a:pt x="17921" y="513"/>
                    <a:pt x="18098" y="986"/>
                    <a:pt x="18493" y="2583"/>
                  </a:cubicBezTo>
                  <a:cubicBezTo>
                    <a:pt x="18453" y="2642"/>
                    <a:pt x="18374" y="2721"/>
                    <a:pt x="18335" y="2819"/>
                  </a:cubicBezTo>
                  <a:cubicBezTo>
                    <a:pt x="18197" y="2977"/>
                    <a:pt x="18276" y="3194"/>
                    <a:pt x="18473" y="3233"/>
                  </a:cubicBezTo>
                  <a:cubicBezTo>
                    <a:pt x="18532" y="3253"/>
                    <a:pt x="18611" y="3273"/>
                    <a:pt x="18670" y="3273"/>
                  </a:cubicBezTo>
                  <a:cubicBezTo>
                    <a:pt x="19341" y="3332"/>
                    <a:pt x="19971" y="3549"/>
                    <a:pt x="20504" y="3943"/>
                  </a:cubicBezTo>
                  <a:cubicBezTo>
                    <a:pt x="20918" y="3845"/>
                    <a:pt x="21273" y="3628"/>
                    <a:pt x="21568" y="3332"/>
                  </a:cubicBezTo>
                  <a:cubicBezTo>
                    <a:pt x="21982" y="2859"/>
                    <a:pt x="22475" y="2465"/>
                    <a:pt x="22929" y="2031"/>
                  </a:cubicBezTo>
                  <a:cubicBezTo>
                    <a:pt x="23027" y="1952"/>
                    <a:pt x="23106" y="1873"/>
                    <a:pt x="23185" y="1794"/>
                  </a:cubicBezTo>
                  <a:cubicBezTo>
                    <a:pt x="23619" y="1439"/>
                    <a:pt x="23757" y="1439"/>
                    <a:pt x="24210" y="1834"/>
                  </a:cubicBezTo>
                  <a:cubicBezTo>
                    <a:pt x="24309" y="1932"/>
                    <a:pt x="24427" y="1991"/>
                    <a:pt x="24565" y="2110"/>
                  </a:cubicBezTo>
                  <a:cubicBezTo>
                    <a:pt x="24585" y="2189"/>
                    <a:pt x="24585" y="2307"/>
                    <a:pt x="24565" y="2405"/>
                  </a:cubicBezTo>
                  <a:cubicBezTo>
                    <a:pt x="24427" y="3036"/>
                    <a:pt x="24250" y="3647"/>
                    <a:pt x="24092" y="4278"/>
                  </a:cubicBezTo>
                  <a:cubicBezTo>
                    <a:pt x="24052" y="4436"/>
                    <a:pt x="24013" y="4594"/>
                    <a:pt x="24013" y="4751"/>
                  </a:cubicBezTo>
                  <a:cubicBezTo>
                    <a:pt x="24033" y="4968"/>
                    <a:pt x="23973" y="5185"/>
                    <a:pt x="23875" y="5382"/>
                  </a:cubicBezTo>
                  <a:cubicBezTo>
                    <a:pt x="23776" y="5540"/>
                    <a:pt x="23875" y="5678"/>
                    <a:pt x="23973" y="5796"/>
                  </a:cubicBezTo>
                  <a:cubicBezTo>
                    <a:pt x="24388" y="6191"/>
                    <a:pt x="24802" y="6565"/>
                    <a:pt x="25196" y="6979"/>
                  </a:cubicBezTo>
                  <a:cubicBezTo>
                    <a:pt x="25393" y="7176"/>
                    <a:pt x="25570" y="7413"/>
                    <a:pt x="25748" y="7650"/>
                  </a:cubicBezTo>
                  <a:cubicBezTo>
                    <a:pt x="25965" y="7926"/>
                    <a:pt x="26142" y="8024"/>
                    <a:pt x="26438" y="7906"/>
                  </a:cubicBezTo>
                  <a:cubicBezTo>
                    <a:pt x="26773" y="7807"/>
                    <a:pt x="27108" y="7689"/>
                    <a:pt x="27424" y="7531"/>
                  </a:cubicBezTo>
                  <a:cubicBezTo>
                    <a:pt x="28015" y="7216"/>
                    <a:pt x="28666" y="6979"/>
                    <a:pt x="29336" y="6841"/>
                  </a:cubicBezTo>
                  <a:lnTo>
                    <a:pt x="30637" y="8675"/>
                  </a:lnTo>
                  <a:cubicBezTo>
                    <a:pt x="30519" y="8951"/>
                    <a:pt x="30302" y="9148"/>
                    <a:pt x="30046" y="9266"/>
                  </a:cubicBezTo>
                  <a:cubicBezTo>
                    <a:pt x="29415" y="9621"/>
                    <a:pt x="28863" y="10094"/>
                    <a:pt x="28390" y="10627"/>
                  </a:cubicBezTo>
                  <a:cubicBezTo>
                    <a:pt x="28212" y="10784"/>
                    <a:pt x="28173" y="11041"/>
                    <a:pt x="28311" y="11238"/>
                  </a:cubicBezTo>
                  <a:cubicBezTo>
                    <a:pt x="28409" y="11435"/>
                    <a:pt x="28449" y="11671"/>
                    <a:pt x="28429" y="11888"/>
                  </a:cubicBezTo>
                  <a:lnTo>
                    <a:pt x="28429" y="13170"/>
                  </a:lnTo>
                  <a:cubicBezTo>
                    <a:pt x="28429" y="13998"/>
                    <a:pt x="28449" y="14017"/>
                    <a:pt x="29237" y="14017"/>
                  </a:cubicBezTo>
                  <a:lnTo>
                    <a:pt x="29789" y="14017"/>
                  </a:lnTo>
                  <a:cubicBezTo>
                    <a:pt x="30243" y="13978"/>
                    <a:pt x="30677" y="14037"/>
                    <a:pt x="31110" y="14195"/>
                  </a:cubicBezTo>
                  <a:cubicBezTo>
                    <a:pt x="31327" y="14254"/>
                    <a:pt x="31564" y="14274"/>
                    <a:pt x="31800" y="14274"/>
                  </a:cubicBezTo>
                  <a:cubicBezTo>
                    <a:pt x="31919" y="14708"/>
                    <a:pt x="31840" y="15161"/>
                    <a:pt x="31859" y="15595"/>
                  </a:cubicBezTo>
                  <a:cubicBezTo>
                    <a:pt x="31879" y="16048"/>
                    <a:pt x="31859" y="16442"/>
                    <a:pt x="31859" y="16896"/>
                  </a:cubicBezTo>
                  <a:cubicBezTo>
                    <a:pt x="31800" y="16935"/>
                    <a:pt x="31721" y="17014"/>
                    <a:pt x="31643" y="17034"/>
                  </a:cubicBezTo>
                  <a:cubicBezTo>
                    <a:pt x="31189" y="17093"/>
                    <a:pt x="30716" y="17172"/>
                    <a:pt x="30263" y="17290"/>
                  </a:cubicBezTo>
                  <a:cubicBezTo>
                    <a:pt x="30006" y="17330"/>
                    <a:pt x="29750" y="17369"/>
                    <a:pt x="29474" y="17448"/>
                  </a:cubicBezTo>
                  <a:cubicBezTo>
                    <a:pt x="29336" y="17468"/>
                    <a:pt x="29178" y="17468"/>
                    <a:pt x="29020" y="17448"/>
                  </a:cubicBezTo>
                  <a:cubicBezTo>
                    <a:pt x="28547" y="17408"/>
                    <a:pt x="28232" y="17665"/>
                    <a:pt x="28212" y="18118"/>
                  </a:cubicBezTo>
                  <a:cubicBezTo>
                    <a:pt x="28212" y="18414"/>
                    <a:pt x="28133" y="18690"/>
                    <a:pt x="28094" y="18986"/>
                  </a:cubicBezTo>
                  <a:cubicBezTo>
                    <a:pt x="28035" y="19518"/>
                    <a:pt x="28015" y="20050"/>
                    <a:pt x="28054" y="20583"/>
                  </a:cubicBezTo>
                  <a:cubicBezTo>
                    <a:pt x="28054" y="20701"/>
                    <a:pt x="28114" y="20799"/>
                    <a:pt x="28192" y="20878"/>
                  </a:cubicBezTo>
                  <a:cubicBezTo>
                    <a:pt x="28330" y="21075"/>
                    <a:pt x="28508" y="21253"/>
                    <a:pt x="28725" y="21371"/>
                  </a:cubicBezTo>
                  <a:cubicBezTo>
                    <a:pt x="29316" y="21608"/>
                    <a:pt x="29671" y="22120"/>
                    <a:pt x="30223" y="22416"/>
                  </a:cubicBezTo>
                  <a:lnTo>
                    <a:pt x="29336" y="24210"/>
                  </a:lnTo>
                  <a:cubicBezTo>
                    <a:pt x="29178" y="24190"/>
                    <a:pt x="29020" y="24190"/>
                    <a:pt x="28882" y="24171"/>
                  </a:cubicBezTo>
                  <a:cubicBezTo>
                    <a:pt x="28409" y="24092"/>
                    <a:pt x="27976" y="23914"/>
                    <a:pt x="27483" y="23934"/>
                  </a:cubicBezTo>
                  <a:cubicBezTo>
                    <a:pt x="27364" y="23914"/>
                    <a:pt x="27226" y="23875"/>
                    <a:pt x="27108" y="23816"/>
                  </a:cubicBezTo>
                  <a:cubicBezTo>
                    <a:pt x="26950" y="23757"/>
                    <a:pt x="26812" y="23737"/>
                    <a:pt x="26655" y="23717"/>
                  </a:cubicBezTo>
                  <a:cubicBezTo>
                    <a:pt x="26398" y="23717"/>
                    <a:pt x="26162" y="23678"/>
                    <a:pt x="25945" y="23579"/>
                  </a:cubicBezTo>
                  <a:cubicBezTo>
                    <a:pt x="25768" y="23481"/>
                    <a:pt x="25551" y="23520"/>
                    <a:pt x="25452" y="23698"/>
                  </a:cubicBezTo>
                  <a:cubicBezTo>
                    <a:pt x="25354" y="23776"/>
                    <a:pt x="25275" y="23895"/>
                    <a:pt x="25196" y="23993"/>
                  </a:cubicBezTo>
                  <a:cubicBezTo>
                    <a:pt x="24880" y="24427"/>
                    <a:pt x="24466" y="24802"/>
                    <a:pt x="24013" y="25078"/>
                  </a:cubicBezTo>
                  <a:cubicBezTo>
                    <a:pt x="23540" y="25373"/>
                    <a:pt x="23481" y="25590"/>
                    <a:pt x="23757" y="26083"/>
                  </a:cubicBezTo>
                  <a:cubicBezTo>
                    <a:pt x="23875" y="26339"/>
                    <a:pt x="23973" y="26615"/>
                    <a:pt x="24033" y="26891"/>
                  </a:cubicBezTo>
                  <a:cubicBezTo>
                    <a:pt x="24151" y="27325"/>
                    <a:pt x="24309" y="27759"/>
                    <a:pt x="24486" y="28153"/>
                  </a:cubicBezTo>
                  <a:cubicBezTo>
                    <a:pt x="24585" y="28350"/>
                    <a:pt x="24624" y="28567"/>
                    <a:pt x="24585" y="28784"/>
                  </a:cubicBezTo>
                  <a:lnTo>
                    <a:pt x="22593" y="29573"/>
                  </a:lnTo>
                  <a:lnTo>
                    <a:pt x="22239" y="29099"/>
                  </a:lnTo>
                  <a:cubicBezTo>
                    <a:pt x="21864" y="28607"/>
                    <a:pt x="21509" y="28094"/>
                    <a:pt x="21115" y="27581"/>
                  </a:cubicBezTo>
                  <a:cubicBezTo>
                    <a:pt x="21016" y="27443"/>
                    <a:pt x="20859" y="27345"/>
                    <a:pt x="20681" y="27345"/>
                  </a:cubicBezTo>
                  <a:cubicBezTo>
                    <a:pt x="20287" y="27305"/>
                    <a:pt x="19912" y="27364"/>
                    <a:pt x="19557" y="27522"/>
                  </a:cubicBezTo>
                  <a:cubicBezTo>
                    <a:pt x="19005" y="27700"/>
                    <a:pt x="18453" y="27838"/>
                    <a:pt x="17882" y="27917"/>
                  </a:cubicBezTo>
                  <a:cubicBezTo>
                    <a:pt x="17665" y="27917"/>
                    <a:pt x="17487" y="28094"/>
                    <a:pt x="17468" y="28291"/>
                  </a:cubicBezTo>
                  <a:cubicBezTo>
                    <a:pt x="17448" y="28745"/>
                    <a:pt x="17251" y="29159"/>
                    <a:pt x="17251" y="29612"/>
                  </a:cubicBezTo>
                  <a:cubicBezTo>
                    <a:pt x="17251" y="30026"/>
                    <a:pt x="17093" y="30440"/>
                    <a:pt x="16975" y="30893"/>
                  </a:cubicBezTo>
                  <a:cubicBezTo>
                    <a:pt x="16718" y="31110"/>
                    <a:pt x="16383" y="31229"/>
                    <a:pt x="16028" y="31209"/>
                  </a:cubicBezTo>
                  <a:cubicBezTo>
                    <a:pt x="15851" y="31229"/>
                    <a:pt x="15693" y="31288"/>
                    <a:pt x="15536" y="31367"/>
                  </a:cubicBezTo>
                  <a:cubicBezTo>
                    <a:pt x="15122" y="31524"/>
                    <a:pt x="14688" y="31268"/>
                    <a:pt x="14629" y="30834"/>
                  </a:cubicBezTo>
                  <a:cubicBezTo>
                    <a:pt x="14510" y="30341"/>
                    <a:pt x="14412" y="29868"/>
                    <a:pt x="14313" y="29375"/>
                  </a:cubicBezTo>
                  <a:cubicBezTo>
                    <a:pt x="14234" y="28961"/>
                    <a:pt x="14116" y="28547"/>
                    <a:pt x="14037" y="28133"/>
                  </a:cubicBezTo>
                  <a:cubicBezTo>
                    <a:pt x="14017" y="27897"/>
                    <a:pt x="13840" y="27719"/>
                    <a:pt x="13623" y="27660"/>
                  </a:cubicBezTo>
                  <a:cubicBezTo>
                    <a:pt x="12756" y="27384"/>
                    <a:pt x="11869" y="27266"/>
                    <a:pt x="10962" y="27325"/>
                  </a:cubicBezTo>
                  <a:cubicBezTo>
                    <a:pt x="10745" y="27345"/>
                    <a:pt x="10528" y="27443"/>
                    <a:pt x="10370" y="27601"/>
                  </a:cubicBezTo>
                  <a:cubicBezTo>
                    <a:pt x="9858" y="28094"/>
                    <a:pt x="9365" y="28567"/>
                    <a:pt x="9128" y="29257"/>
                  </a:cubicBezTo>
                  <a:cubicBezTo>
                    <a:pt x="9030" y="29435"/>
                    <a:pt x="8931" y="29612"/>
                    <a:pt x="8813" y="29789"/>
                  </a:cubicBezTo>
                  <a:close/>
                  <a:moveTo>
                    <a:pt x="26063" y="15989"/>
                  </a:moveTo>
                  <a:cubicBezTo>
                    <a:pt x="26044" y="15319"/>
                    <a:pt x="26122" y="14629"/>
                    <a:pt x="25906" y="13978"/>
                  </a:cubicBezTo>
                  <a:cubicBezTo>
                    <a:pt x="25866" y="13840"/>
                    <a:pt x="25866" y="13722"/>
                    <a:pt x="25886" y="13584"/>
                  </a:cubicBezTo>
                  <a:cubicBezTo>
                    <a:pt x="25945" y="12775"/>
                    <a:pt x="25689" y="12026"/>
                    <a:pt x="25432" y="11297"/>
                  </a:cubicBezTo>
                  <a:cubicBezTo>
                    <a:pt x="25275" y="10843"/>
                    <a:pt x="25117" y="10370"/>
                    <a:pt x="24742" y="9996"/>
                  </a:cubicBezTo>
                  <a:cubicBezTo>
                    <a:pt x="24545" y="9818"/>
                    <a:pt x="24388" y="9601"/>
                    <a:pt x="24289" y="9345"/>
                  </a:cubicBezTo>
                  <a:cubicBezTo>
                    <a:pt x="24190" y="9069"/>
                    <a:pt x="24033" y="8832"/>
                    <a:pt x="23816" y="8616"/>
                  </a:cubicBezTo>
                  <a:cubicBezTo>
                    <a:pt x="23540" y="8320"/>
                    <a:pt x="23303" y="8004"/>
                    <a:pt x="23086" y="7669"/>
                  </a:cubicBezTo>
                  <a:cubicBezTo>
                    <a:pt x="22889" y="7314"/>
                    <a:pt x="22613" y="7019"/>
                    <a:pt x="22258" y="6822"/>
                  </a:cubicBezTo>
                  <a:cubicBezTo>
                    <a:pt x="21627" y="6447"/>
                    <a:pt x="21016" y="6072"/>
                    <a:pt x="20405" y="5717"/>
                  </a:cubicBezTo>
                  <a:cubicBezTo>
                    <a:pt x="20070" y="5501"/>
                    <a:pt x="19695" y="5303"/>
                    <a:pt x="19321" y="5165"/>
                  </a:cubicBezTo>
                  <a:cubicBezTo>
                    <a:pt x="18690" y="4889"/>
                    <a:pt x="18000" y="4771"/>
                    <a:pt x="17290" y="4830"/>
                  </a:cubicBezTo>
                  <a:cubicBezTo>
                    <a:pt x="16935" y="4850"/>
                    <a:pt x="16580" y="4830"/>
                    <a:pt x="16226" y="4830"/>
                  </a:cubicBezTo>
                  <a:cubicBezTo>
                    <a:pt x="15950" y="4830"/>
                    <a:pt x="15693" y="4870"/>
                    <a:pt x="15417" y="4949"/>
                  </a:cubicBezTo>
                  <a:cubicBezTo>
                    <a:pt x="14964" y="5106"/>
                    <a:pt x="14491" y="5284"/>
                    <a:pt x="14037" y="5481"/>
                  </a:cubicBezTo>
                  <a:cubicBezTo>
                    <a:pt x="13761" y="5619"/>
                    <a:pt x="13465" y="5698"/>
                    <a:pt x="13150" y="5717"/>
                  </a:cubicBezTo>
                  <a:cubicBezTo>
                    <a:pt x="12716" y="5757"/>
                    <a:pt x="12322" y="5895"/>
                    <a:pt x="11947" y="6112"/>
                  </a:cubicBezTo>
                  <a:cubicBezTo>
                    <a:pt x="11553" y="6329"/>
                    <a:pt x="11139" y="6506"/>
                    <a:pt x="10705" y="6624"/>
                  </a:cubicBezTo>
                  <a:cubicBezTo>
                    <a:pt x="10489" y="6703"/>
                    <a:pt x="10272" y="6841"/>
                    <a:pt x="9996" y="6723"/>
                  </a:cubicBezTo>
                  <a:cubicBezTo>
                    <a:pt x="9937" y="6684"/>
                    <a:pt x="9818" y="6743"/>
                    <a:pt x="9759" y="6782"/>
                  </a:cubicBezTo>
                  <a:cubicBezTo>
                    <a:pt x="9444" y="6999"/>
                    <a:pt x="9128" y="7216"/>
                    <a:pt x="8832" y="7452"/>
                  </a:cubicBezTo>
                  <a:cubicBezTo>
                    <a:pt x="8359" y="7866"/>
                    <a:pt x="7906" y="8300"/>
                    <a:pt x="7433" y="8734"/>
                  </a:cubicBezTo>
                  <a:cubicBezTo>
                    <a:pt x="7176" y="8970"/>
                    <a:pt x="6920" y="9227"/>
                    <a:pt x="6684" y="9503"/>
                  </a:cubicBezTo>
                  <a:cubicBezTo>
                    <a:pt x="6546" y="9641"/>
                    <a:pt x="6427" y="9818"/>
                    <a:pt x="6368" y="10015"/>
                  </a:cubicBezTo>
                  <a:cubicBezTo>
                    <a:pt x="6329" y="10489"/>
                    <a:pt x="6072" y="10903"/>
                    <a:pt x="5994" y="11376"/>
                  </a:cubicBezTo>
                  <a:cubicBezTo>
                    <a:pt x="5915" y="11967"/>
                    <a:pt x="5875" y="12559"/>
                    <a:pt x="5639" y="13130"/>
                  </a:cubicBezTo>
                  <a:cubicBezTo>
                    <a:pt x="5599" y="13308"/>
                    <a:pt x="5580" y="13485"/>
                    <a:pt x="5599" y="13663"/>
                  </a:cubicBezTo>
                  <a:cubicBezTo>
                    <a:pt x="5619" y="14530"/>
                    <a:pt x="5619" y="15378"/>
                    <a:pt x="5639" y="16226"/>
                  </a:cubicBezTo>
                  <a:cubicBezTo>
                    <a:pt x="5658" y="16383"/>
                    <a:pt x="5658" y="16541"/>
                    <a:pt x="5698" y="16699"/>
                  </a:cubicBezTo>
                  <a:cubicBezTo>
                    <a:pt x="5777" y="17034"/>
                    <a:pt x="5895" y="17369"/>
                    <a:pt x="5757" y="17744"/>
                  </a:cubicBezTo>
                  <a:cubicBezTo>
                    <a:pt x="5718" y="17842"/>
                    <a:pt x="5796" y="18000"/>
                    <a:pt x="5836" y="18118"/>
                  </a:cubicBezTo>
                  <a:cubicBezTo>
                    <a:pt x="6092" y="18808"/>
                    <a:pt x="6309" y="19538"/>
                    <a:pt x="6802" y="20090"/>
                  </a:cubicBezTo>
                  <a:cubicBezTo>
                    <a:pt x="6841" y="20149"/>
                    <a:pt x="6881" y="20208"/>
                    <a:pt x="6900" y="20287"/>
                  </a:cubicBezTo>
                  <a:cubicBezTo>
                    <a:pt x="6999" y="20523"/>
                    <a:pt x="7137" y="20760"/>
                    <a:pt x="7314" y="20957"/>
                  </a:cubicBezTo>
                  <a:cubicBezTo>
                    <a:pt x="7847" y="21746"/>
                    <a:pt x="8517" y="22416"/>
                    <a:pt x="9286" y="22948"/>
                  </a:cubicBezTo>
                  <a:cubicBezTo>
                    <a:pt x="9306" y="22968"/>
                    <a:pt x="9325" y="22988"/>
                    <a:pt x="9345" y="22988"/>
                  </a:cubicBezTo>
                  <a:cubicBezTo>
                    <a:pt x="10193" y="23836"/>
                    <a:pt x="11238" y="24447"/>
                    <a:pt x="12381" y="24802"/>
                  </a:cubicBezTo>
                  <a:cubicBezTo>
                    <a:pt x="13426" y="25117"/>
                    <a:pt x="14491" y="25432"/>
                    <a:pt x="15614" y="25156"/>
                  </a:cubicBezTo>
                  <a:cubicBezTo>
                    <a:pt x="15772" y="25137"/>
                    <a:pt x="15930" y="25137"/>
                    <a:pt x="16088" y="25156"/>
                  </a:cubicBezTo>
                  <a:cubicBezTo>
                    <a:pt x="16738" y="25137"/>
                    <a:pt x="17389" y="25235"/>
                    <a:pt x="18020" y="24979"/>
                  </a:cubicBezTo>
                  <a:cubicBezTo>
                    <a:pt x="18039" y="24959"/>
                    <a:pt x="18059" y="24959"/>
                    <a:pt x="18079" y="24979"/>
                  </a:cubicBezTo>
                  <a:cubicBezTo>
                    <a:pt x="18710" y="25058"/>
                    <a:pt x="19281" y="24802"/>
                    <a:pt x="19873" y="24723"/>
                  </a:cubicBezTo>
                  <a:cubicBezTo>
                    <a:pt x="20267" y="24664"/>
                    <a:pt x="20661" y="24545"/>
                    <a:pt x="21016" y="24348"/>
                  </a:cubicBezTo>
                  <a:cubicBezTo>
                    <a:pt x="21430" y="24151"/>
                    <a:pt x="21805" y="23855"/>
                    <a:pt x="22219" y="23619"/>
                  </a:cubicBezTo>
                  <a:cubicBezTo>
                    <a:pt x="22712" y="23323"/>
                    <a:pt x="23145" y="22948"/>
                    <a:pt x="23500" y="22475"/>
                  </a:cubicBezTo>
                  <a:cubicBezTo>
                    <a:pt x="23954" y="21864"/>
                    <a:pt x="24447" y="21292"/>
                    <a:pt x="24861" y="20642"/>
                  </a:cubicBezTo>
                  <a:cubicBezTo>
                    <a:pt x="24999" y="20425"/>
                    <a:pt x="25117" y="20188"/>
                    <a:pt x="25216" y="19932"/>
                  </a:cubicBezTo>
                  <a:cubicBezTo>
                    <a:pt x="25432" y="19281"/>
                    <a:pt x="25610" y="18611"/>
                    <a:pt x="25866" y="17960"/>
                  </a:cubicBezTo>
                  <a:cubicBezTo>
                    <a:pt x="26004" y="17527"/>
                    <a:pt x="26083" y="17093"/>
                    <a:pt x="26063" y="16640"/>
                  </a:cubicBezTo>
                  <a:cubicBezTo>
                    <a:pt x="26063" y="16442"/>
                    <a:pt x="26063" y="16206"/>
                    <a:pt x="26063" y="15989"/>
                  </a:cubicBezTo>
                  <a:close/>
                  <a:moveTo>
                    <a:pt x="12283" y="25472"/>
                  </a:moveTo>
                  <a:cubicBezTo>
                    <a:pt x="12243" y="25413"/>
                    <a:pt x="12184" y="25354"/>
                    <a:pt x="12105" y="25314"/>
                  </a:cubicBezTo>
                  <a:cubicBezTo>
                    <a:pt x="11395" y="24979"/>
                    <a:pt x="10705" y="24604"/>
                    <a:pt x="9976" y="24309"/>
                  </a:cubicBezTo>
                  <a:cubicBezTo>
                    <a:pt x="9345" y="24052"/>
                    <a:pt x="8911" y="23599"/>
                    <a:pt x="8478" y="23106"/>
                  </a:cubicBezTo>
                  <a:cubicBezTo>
                    <a:pt x="8044" y="22633"/>
                    <a:pt x="7689" y="22199"/>
                    <a:pt x="7295" y="21746"/>
                  </a:cubicBezTo>
                  <a:cubicBezTo>
                    <a:pt x="7216" y="21588"/>
                    <a:pt x="7019" y="21529"/>
                    <a:pt x="6861" y="21588"/>
                  </a:cubicBezTo>
                  <a:cubicBezTo>
                    <a:pt x="6960" y="21903"/>
                    <a:pt x="7117" y="22199"/>
                    <a:pt x="7334" y="22475"/>
                  </a:cubicBezTo>
                  <a:cubicBezTo>
                    <a:pt x="7788" y="22988"/>
                    <a:pt x="8241" y="23520"/>
                    <a:pt x="8714" y="24013"/>
                  </a:cubicBezTo>
                  <a:cubicBezTo>
                    <a:pt x="8990" y="24250"/>
                    <a:pt x="9286" y="24447"/>
                    <a:pt x="9601" y="24624"/>
                  </a:cubicBezTo>
                  <a:cubicBezTo>
                    <a:pt x="9799" y="24723"/>
                    <a:pt x="9996" y="24821"/>
                    <a:pt x="10213" y="24900"/>
                  </a:cubicBezTo>
                  <a:cubicBezTo>
                    <a:pt x="10686" y="25097"/>
                    <a:pt x="11159" y="25314"/>
                    <a:pt x="11632" y="25511"/>
                  </a:cubicBezTo>
                  <a:cubicBezTo>
                    <a:pt x="11849" y="25610"/>
                    <a:pt x="12085" y="25590"/>
                    <a:pt x="12302" y="25472"/>
                  </a:cubicBezTo>
                  <a:close/>
                  <a:moveTo>
                    <a:pt x="5323" y="18059"/>
                  </a:moveTo>
                  <a:cubicBezTo>
                    <a:pt x="5264" y="18118"/>
                    <a:pt x="5205" y="18158"/>
                    <a:pt x="5205" y="18217"/>
                  </a:cubicBezTo>
                  <a:cubicBezTo>
                    <a:pt x="5166" y="18414"/>
                    <a:pt x="5185" y="18631"/>
                    <a:pt x="5284" y="18808"/>
                  </a:cubicBezTo>
                  <a:cubicBezTo>
                    <a:pt x="5461" y="19183"/>
                    <a:pt x="5639" y="19577"/>
                    <a:pt x="5816" y="19971"/>
                  </a:cubicBezTo>
                  <a:cubicBezTo>
                    <a:pt x="5816" y="19991"/>
                    <a:pt x="5895" y="19991"/>
                    <a:pt x="5974" y="20011"/>
                  </a:cubicBezTo>
                  <a:cubicBezTo>
                    <a:pt x="5994" y="19932"/>
                    <a:pt x="6053" y="19853"/>
                    <a:pt x="6033" y="19794"/>
                  </a:cubicBezTo>
                  <a:cubicBezTo>
                    <a:pt x="5994" y="19597"/>
                    <a:pt x="5934" y="19400"/>
                    <a:pt x="5856" y="19222"/>
                  </a:cubicBezTo>
                  <a:cubicBezTo>
                    <a:pt x="5698" y="18828"/>
                    <a:pt x="5501" y="18453"/>
                    <a:pt x="5323" y="18059"/>
                  </a:cubicBezTo>
                  <a:close/>
                  <a:moveTo>
                    <a:pt x="16107" y="1735"/>
                  </a:moveTo>
                  <a:cubicBezTo>
                    <a:pt x="16166" y="2208"/>
                    <a:pt x="16462" y="2563"/>
                    <a:pt x="16758" y="2938"/>
                  </a:cubicBezTo>
                  <a:cubicBezTo>
                    <a:pt x="16837" y="2997"/>
                    <a:pt x="16935" y="3036"/>
                    <a:pt x="17054" y="3017"/>
                  </a:cubicBezTo>
                  <a:cubicBezTo>
                    <a:pt x="17172" y="2977"/>
                    <a:pt x="17152" y="2839"/>
                    <a:pt x="17093" y="2741"/>
                  </a:cubicBezTo>
                  <a:cubicBezTo>
                    <a:pt x="16916" y="2405"/>
                    <a:pt x="16738" y="2051"/>
                    <a:pt x="16541" y="1755"/>
                  </a:cubicBezTo>
                  <a:cubicBezTo>
                    <a:pt x="16423" y="1597"/>
                    <a:pt x="16226" y="1597"/>
                    <a:pt x="16107" y="1735"/>
                  </a:cubicBezTo>
                  <a:close/>
                  <a:moveTo>
                    <a:pt x="15693" y="2366"/>
                  </a:moveTo>
                  <a:cubicBezTo>
                    <a:pt x="15890" y="2563"/>
                    <a:pt x="15930" y="2898"/>
                    <a:pt x="16245" y="3076"/>
                  </a:cubicBezTo>
                  <a:cubicBezTo>
                    <a:pt x="16442" y="2741"/>
                    <a:pt x="16245" y="2543"/>
                    <a:pt x="16088" y="2346"/>
                  </a:cubicBezTo>
                  <a:cubicBezTo>
                    <a:pt x="15989" y="2248"/>
                    <a:pt x="15851" y="2208"/>
                    <a:pt x="15693" y="2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4"/>
            <p:cNvSpPr/>
            <p:nvPr/>
          </p:nvSpPr>
          <p:spPr>
            <a:xfrm flipH="1">
              <a:off x="7271694" y="2446104"/>
              <a:ext cx="463587" cy="458851"/>
            </a:xfrm>
            <a:custGeom>
              <a:avLst/>
              <a:gdLst/>
              <a:ahLst/>
              <a:cxnLst/>
              <a:rect l="l" t="t" r="r" b="b"/>
              <a:pathLst>
                <a:path w="19282" h="19085" extrusionOk="0">
                  <a:moveTo>
                    <a:pt x="79" y="9306"/>
                  </a:moveTo>
                  <a:lnTo>
                    <a:pt x="79" y="9050"/>
                  </a:lnTo>
                  <a:cubicBezTo>
                    <a:pt x="119" y="7315"/>
                    <a:pt x="119" y="7315"/>
                    <a:pt x="848" y="5619"/>
                  </a:cubicBezTo>
                  <a:cubicBezTo>
                    <a:pt x="868" y="5560"/>
                    <a:pt x="907" y="5481"/>
                    <a:pt x="868" y="5442"/>
                  </a:cubicBezTo>
                  <a:cubicBezTo>
                    <a:pt x="710" y="5166"/>
                    <a:pt x="888" y="4989"/>
                    <a:pt x="1045" y="4791"/>
                  </a:cubicBezTo>
                  <a:cubicBezTo>
                    <a:pt x="1243" y="4515"/>
                    <a:pt x="1440" y="4239"/>
                    <a:pt x="1657" y="3983"/>
                  </a:cubicBezTo>
                  <a:cubicBezTo>
                    <a:pt x="2149" y="3392"/>
                    <a:pt x="2820" y="2997"/>
                    <a:pt x="3392" y="2485"/>
                  </a:cubicBezTo>
                  <a:cubicBezTo>
                    <a:pt x="4121" y="2248"/>
                    <a:pt x="4653" y="1637"/>
                    <a:pt x="5402" y="1420"/>
                  </a:cubicBezTo>
                  <a:cubicBezTo>
                    <a:pt x="5521" y="1361"/>
                    <a:pt x="5639" y="1302"/>
                    <a:pt x="5757" y="1243"/>
                  </a:cubicBezTo>
                  <a:cubicBezTo>
                    <a:pt x="6270" y="888"/>
                    <a:pt x="6861" y="710"/>
                    <a:pt x="7472" y="710"/>
                  </a:cubicBezTo>
                  <a:cubicBezTo>
                    <a:pt x="7551" y="710"/>
                    <a:pt x="7650" y="691"/>
                    <a:pt x="7729" y="651"/>
                  </a:cubicBezTo>
                  <a:cubicBezTo>
                    <a:pt x="8222" y="474"/>
                    <a:pt x="8734" y="296"/>
                    <a:pt x="9247" y="99"/>
                  </a:cubicBezTo>
                  <a:cubicBezTo>
                    <a:pt x="9444" y="1"/>
                    <a:pt x="9661" y="1"/>
                    <a:pt x="9878" y="40"/>
                  </a:cubicBezTo>
                  <a:cubicBezTo>
                    <a:pt x="10252" y="119"/>
                    <a:pt x="10627" y="139"/>
                    <a:pt x="11021" y="119"/>
                  </a:cubicBezTo>
                  <a:cubicBezTo>
                    <a:pt x="12204" y="79"/>
                    <a:pt x="13328" y="434"/>
                    <a:pt x="14392" y="908"/>
                  </a:cubicBezTo>
                  <a:cubicBezTo>
                    <a:pt x="14846" y="1105"/>
                    <a:pt x="15260" y="1361"/>
                    <a:pt x="15674" y="1637"/>
                  </a:cubicBezTo>
                  <a:cubicBezTo>
                    <a:pt x="15989" y="1854"/>
                    <a:pt x="16246" y="2169"/>
                    <a:pt x="16384" y="2524"/>
                  </a:cubicBezTo>
                  <a:cubicBezTo>
                    <a:pt x="16423" y="2702"/>
                    <a:pt x="16502" y="2859"/>
                    <a:pt x="16620" y="2978"/>
                  </a:cubicBezTo>
                  <a:cubicBezTo>
                    <a:pt x="16916" y="3234"/>
                    <a:pt x="17152" y="3549"/>
                    <a:pt x="17310" y="3884"/>
                  </a:cubicBezTo>
                  <a:cubicBezTo>
                    <a:pt x="17488" y="4318"/>
                    <a:pt x="17882" y="4574"/>
                    <a:pt x="18119" y="4949"/>
                  </a:cubicBezTo>
                  <a:cubicBezTo>
                    <a:pt x="18414" y="5422"/>
                    <a:pt x="18651" y="5935"/>
                    <a:pt x="18809" y="6467"/>
                  </a:cubicBezTo>
                  <a:cubicBezTo>
                    <a:pt x="18966" y="6901"/>
                    <a:pt x="19045" y="7374"/>
                    <a:pt x="19025" y="7847"/>
                  </a:cubicBezTo>
                  <a:cubicBezTo>
                    <a:pt x="19025" y="8005"/>
                    <a:pt x="19025" y="8163"/>
                    <a:pt x="19085" y="8320"/>
                  </a:cubicBezTo>
                  <a:cubicBezTo>
                    <a:pt x="19282" y="9050"/>
                    <a:pt x="19223" y="9838"/>
                    <a:pt x="19242" y="10588"/>
                  </a:cubicBezTo>
                  <a:cubicBezTo>
                    <a:pt x="19282" y="11238"/>
                    <a:pt x="19183" y="11889"/>
                    <a:pt x="18927" y="12500"/>
                  </a:cubicBezTo>
                  <a:cubicBezTo>
                    <a:pt x="18887" y="12618"/>
                    <a:pt x="18848" y="12756"/>
                    <a:pt x="18828" y="12894"/>
                  </a:cubicBezTo>
                  <a:cubicBezTo>
                    <a:pt x="18828" y="12993"/>
                    <a:pt x="18789" y="13111"/>
                    <a:pt x="18769" y="13210"/>
                  </a:cubicBezTo>
                  <a:cubicBezTo>
                    <a:pt x="18434" y="14018"/>
                    <a:pt x="18178" y="14866"/>
                    <a:pt x="17547" y="15497"/>
                  </a:cubicBezTo>
                  <a:cubicBezTo>
                    <a:pt x="17290" y="15773"/>
                    <a:pt x="17054" y="16068"/>
                    <a:pt x="16857" y="16403"/>
                  </a:cubicBezTo>
                  <a:cubicBezTo>
                    <a:pt x="16423" y="17054"/>
                    <a:pt x="15772" y="17369"/>
                    <a:pt x="15161" y="17764"/>
                  </a:cubicBezTo>
                  <a:cubicBezTo>
                    <a:pt x="14767" y="18040"/>
                    <a:pt x="14333" y="18237"/>
                    <a:pt x="13880" y="18355"/>
                  </a:cubicBezTo>
                  <a:cubicBezTo>
                    <a:pt x="13328" y="18454"/>
                    <a:pt x="12815" y="18651"/>
                    <a:pt x="12243" y="18631"/>
                  </a:cubicBezTo>
                  <a:cubicBezTo>
                    <a:pt x="11967" y="18631"/>
                    <a:pt x="11691" y="18671"/>
                    <a:pt x="11455" y="18750"/>
                  </a:cubicBezTo>
                  <a:cubicBezTo>
                    <a:pt x="11277" y="18828"/>
                    <a:pt x="11100" y="18848"/>
                    <a:pt x="10923" y="18848"/>
                  </a:cubicBezTo>
                  <a:cubicBezTo>
                    <a:pt x="10568" y="18868"/>
                    <a:pt x="10213" y="18848"/>
                    <a:pt x="9838" y="18848"/>
                  </a:cubicBezTo>
                  <a:cubicBezTo>
                    <a:pt x="9562" y="18848"/>
                    <a:pt x="9267" y="18888"/>
                    <a:pt x="8991" y="18966"/>
                  </a:cubicBezTo>
                  <a:cubicBezTo>
                    <a:pt x="8616" y="19085"/>
                    <a:pt x="8222" y="19065"/>
                    <a:pt x="7867" y="18927"/>
                  </a:cubicBezTo>
                  <a:cubicBezTo>
                    <a:pt x="7532" y="18809"/>
                    <a:pt x="7196" y="18671"/>
                    <a:pt x="6842" y="18572"/>
                  </a:cubicBezTo>
                  <a:cubicBezTo>
                    <a:pt x="6664" y="18513"/>
                    <a:pt x="6487" y="18395"/>
                    <a:pt x="6270" y="18513"/>
                  </a:cubicBezTo>
                  <a:cubicBezTo>
                    <a:pt x="6171" y="18552"/>
                    <a:pt x="6014" y="18493"/>
                    <a:pt x="5895" y="18454"/>
                  </a:cubicBezTo>
                  <a:cubicBezTo>
                    <a:pt x="5166" y="18158"/>
                    <a:pt x="4476" y="17744"/>
                    <a:pt x="3884" y="17231"/>
                  </a:cubicBezTo>
                  <a:cubicBezTo>
                    <a:pt x="3608" y="16995"/>
                    <a:pt x="3293" y="16739"/>
                    <a:pt x="2997" y="16502"/>
                  </a:cubicBezTo>
                  <a:cubicBezTo>
                    <a:pt x="2583" y="16206"/>
                    <a:pt x="2228" y="15812"/>
                    <a:pt x="1952" y="15378"/>
                  </a:cubicBezTo>
                  <a:cubicBezTo>
                    <a:pt x="1854" y="15240"/>
                    <a:pt x="1716" y="15102"/>
                    <a:pt x="1617" y="14964"/>
                  </a:cubicBezTo>
                  <a:cubicBezTo>
                    <a:pt x="1519" y="14807"/>
                    <a:pt x="1400" y="14629"/>
                    <a:pt x="1302" y="14471"/>
                  </a:cubicBezTo>
                  <a:cubicBezTo>
                    <a:pt x="1183" y="14314"/>
                    <a:pt x="1065" y="14077"/>
                    <a:pt x="947" y="13880"/>
                  </a:cubicBezTo>
                  <a:cubicBezTo>
                    <a:pt x="789" y="13643"/>
                    <a:pt x="651" y="13387"/>
                    <a:pt x="553" y="13111"/>
                  </a:cubicBezTo>
                  <a:cubicBezTo>
                    <a:pt x="415" y="12618"/>
                    <a:pt x="217" y="12145"/>
                    <a:pt x="237" y="11613"/>
                  </a:cubicBezTo>
                  <a:cubicBezTo>
                    <a:pt x="237" y="11554"/>
                    <a:pt x="237" y="11475"/>
                    <a:pt x="217" y="11416"/>
                  </a:cubicBezTo>
                  <a:cubicBezTo>
                    <a:pt x="1" y="10666"/>
                    <a:pt x="99" y="9917"/>
                    <a:pt x="79" y="9306"/>
                  </a:cubicBezTo>
                  <a:close/>
                  <a:moveTo>
                    <a:pt x="10173" y="5324"/>
                  </a:moveTo>
                  <a:cubicBezTo>
                    <a:pt x="9444" y="5245"/>
                    <a:pt x="8636" y="5521"/>
                    <a:pt x="7808" y="5738"/>
                  </a:cubicBezTo>
                  <a:cubicBezTo>
                    <a:pt x="7275" y="5895"/>
                    <a:pt x="6782" y="6211"/>
                    <a:pt x="6447" y="6664"/>
                  </a:cubicBezTo>
                  <a:cubicBezTo>
                    <a:pt x="6230" y="6901"/>
                    <a:pt x="6053" y="7157"/>
                    <a:pt x="5876" y="7394"/>
                  </a:cubicBezTo>
                  <a:cubicBezTo>
                    <a:pt x="5659" y="7689"/>
                    <a:pt x="5540" y="8025"/>
                    <a:pt x="5501" y="8379"/>
                  </a:cubicBezTo>
                  <a:cubicBezTo>
                    <a:pt x="5462" y="9346"/>
                    <a:pt x="5718" y="10252"/>
                    <a:pt x="5974" y="11159"/>
                  </a:cubicBezTo>
                  <a:cubicBezTo>
                    <a:pt x="6014" y="11278"/>
                    <a:pt x="6073" y="11396"/>
                    <a:pt x="6152" y="11514"/>
                  </a:cubicBezTo>
                  <a:cubicBezTo>
                    <a:pt x="6230" y="11652"/>
                    <a:pt x="6329" y="11770"/>
                    <a:pt x="6447" y="11869"/>
                  </a:cubicBezTo>
                  <a:cubicBezTo>
                    <a:pt x="6684" y="12106"/>
                    <a:pt x="6960" y="12303"/>
                    <a:pt x="7216" y="12520"/>
                  </a:cubicBezTo>
                  <a:cubicBezTo>
                    <a:pt x="7670" y="12815"/>
                    <a:pt x="8103" y="13111"/>
                    <a:pt x="8577" y="13387"/>
                  </a:cubicBezTo>
                  <a:cubicBezTo>
                    <a:pt x="8734" y="13486"/>
                    <a:pt x="8931" y="13565"/>
                    <a:pt x="9148" y="13584"/>
                  </a:cubicBezTo>
                  <a:cubicBezTo>
                    <a:pt x="9957" y="13604"/>
                    <a:pt x="10804" y="13742"/>
                    <a:pt x="11534" y="13210"/>
                  </a:cubicBezTo>
                  <a:cubicBezTo>
                    <a:pt x="11790" y="13072"/>
                    <a:pt x="12046" y="12953"/>
                    <a:pt x="12322" y="12855"/>
                  </a:cubicBezTo>
                  <a:cubicBezTo>
                    <a:pt x="12441" y="12796"/>
                    <a:pt x="12559" y="12717"/>
                    <a:pt x="12657" y="12618"/>
                  </a:cubicBezTo>
                  <a:cubicBezTo>
                    <a:pt x="12973" y="12165"/>
                    <a:pt x="13348" y="11751"/>
                    <a:pt x="13466" y="11159"/>
                  </a:cubicBezTo>
                  <a:cubicBezTo>
                    <a:pt x="13525" y="10765"/>
                    <a:pt x="13604" y="10371"/>
                    <a:pt x="13722" y="9996"/>
                  </a:cubicBezTo>
                  <a:cubicBezTo>
                    <a:pt x="13840" y="9622"/>
                    <a:pt x="13860" y="9227"/>
                    <a:pt x="13762" y="8872"/>
                  </a:cubicBezTo>
                  <a:cubicBezTo>
                    <a:pt x="13722" y="8715"/>
                    <a:pt x="13702" y="8557"/>
                    <a:pt x="13702" y="8399"/>
                  </a:cubicBezTo>
                  <a:cubicBezTo>
                    <a:pt x="13663" y="7946"/>
                    <a:pt x="13545" y="7512"/>
                    <a:pt x="13348" y="7098"/>
                  </a:cubicBezTo>
                  <a:cubicBezTo>
                    <a:pt x="13052" y="6447"/>
                    <a:pt x="12539" y="5915"/>
                    <a:pt x="11889" y="5600"/>
                  </a:cubicBezTo>
                  <a:cubicBezTo>
                    <a:pt x="11396" y="5324"/>
                    <a:pt x="10844" y="5324"/>
                    <a:pt x="10173" y="5324"/>
                  </a:cubicBezTo>
                  <a:close/>
                  <a:moveTo>
                    <a:pt x="18395" y="11179"/>
                  </a:moveTo>
                  <a:cubicBezTo>
                    <a:pt x="18493" y="11140"/>
                    <a:pt x="18611" y="11140"/>
                    <a:pt x="18631" y="11100"/>
                  </a:cubicBezTo>
                  <a:cubicBezTo>
                    <a:pt x="18690" y="11002"/>
                    <a:pt x="18730" y="10903"/>
                    <a:pt x="18730" y="10785"/>
                  </a:cubicBezTo>
                  <a:cubicBezTo>
                    <a:pt x="18749" y="10114"/>
                    <a:pt x="18789" y="9444"/>
                    <a:pt x="18769" y="8774"/>
                  </a:cubicBezTo>
                  <a:cubicBezTo>
                    <a:pt x="18749" y="8419"/>
                    <a:pt x="18611" y="8084"/>
                    <a:pt x="18335" y="7827"/>
                  </a:cubicBezTo>
                  <a:cubicBezTo>
                    <a:pt x="18276" y="7926"/>
                    <a:pt x="18257" y="8044"/>
                    <a:pt x="18237" y="8143"/>
                  </a:cubicBezTo>
                  <a:cubicBezTo>
                    <a:pt x="18257" y="8360"/>
                    <a:pt x="18316" y="8577"/>
                    <a:pt x="18335" y="8813"/>
                  </a:cubicBezTo>
                  <a:cubicBezTo>
                    <a:pt x="18355" y="9582"/>
                    <a:pt x="18375" y="10351"/>
                    <a:pt x="18375" y="11179"/>
                  </a:cubicBezTo>
                  <a:close/>
                  <a:moveTo>
                    <a:pt x="17507" y="14866"/>
                  </a:moveTo>
                  <a:cubicBezTo>
                    <a:pt x="17961" y="14432"/>
                    <a:pt x="18040" y="13939"/>
                    <a:pt x="18158" y="13446"/>
                  </a:cubicBezTo>
                  <a:cubicBezTo>
                    <a:pt x="18217" y="13288"/>
                    <a:pt x="18119" y="13111"/>
                    <a:pt x="17941" y="13052"/>
                  </a:cubicBezTo>
                  <a:cubicBezTo>
                    <a:pt x="17902" y="13111"/>
                    <a:pt x="17823" y="13170"/>
                    <a:pt x="17803" y="13229"/>
                  </a:cubicBezTo>
                  <a:cubicBezTo>
                    <a:pt x="17626" y="13762"/>
                    <a:pt x="17527" y="14314"/>
                    <a:pt x="17507" y="14866"/>
                  </a:cubicBezTo>
                  <a:close/>
                  <a:moveTo>
                    <a:pt x="1203" y="10726"/>
                  </a:moveTo>
                  <a:cubicBezTo>
                    <a:pt x="1361" y="10647"/>
                    <a:pt x="1341" y="10509"/>
                    <a:pt x="1341" y="10390"/>
                  </a:cubicBezTo>
                  <a:cubicBezTo>
                    <a:pt x="1321" y="9878"/>
                    <a:pt x="1420" y="9346"/>
                    <a:pt x="1262" y="8833"/>
                  </a:cubicBezTo>
                  <a:cubicBezTo>
                    <a:pt x="1203" y="8853"/>
                    <a:pt x="1124" y="8872"/>
                    <a:pt x="1124" y="8892"/>
                  </a:cubicBezTo>
                  <a:cubicBezTo>
                    <a:pt x="967" y="9365"/>
                    <a:pt x="1065" y="9858"/>
                    <a:pt x="1065" y="10331"/>
                  </a:cubicBezTo>
                  <a:cubicBezTo>
                    <a:pt x="1026" y="10469"/>
                    <a:pt x="1085" y="10627"/>
                    <a:pt x="1203" y="10726"/>
                  </a:cubicBezTo>
                  <a:close/>
                  <a:moveTo>
                    <a:pt x="2228" y="9405"/>
                  </a:moveTo>
                  <a:cubicBezTo>
                    <a:pt x="2287" y="9286"/>
                    <a:pt x="2386" y="9208"/>
                    <a:pt x="2386" y="9109"/>
                  </a:cubicBezTo>
                  <a:cubicBezTo>
                    <a:pt x="2406" y="8872"/>
                    <a:pt x="2386" y="8616"/>
                    <a:pt x="2347" y="8379"/>
                  </a:cubicBezTo>
                  <a:cubicBezTo>
                    <a:pt x="2347" y="8301"/>
                    <a:pt x="2287" y="8202"/>
                    <a:pt x="2130" y="8261"/>
                  </a:cubicBezTo>
                  <a:cubicBezTo>
                    <a:pt x="2011" y="8616"/>
                    <a:pt x="1854" y="8991"/>
                    <a:pt x="2228" y="94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4"/>
            <p:cNvSpPr/>
            <p:nvPr/>
          </p:nvSpPr>
          <p:spPr>
            <a:xfrm flipH="1">
              <a:off x="7421479" y="2587834"/>
              <a:ext cx="165917" cy="173034"/>
            </a:xfrm>
            <a:custGeom>
              <a:avLst/>
              <a:gdLst/>
              <a:ahLst/>
              <a:cxnLst/>
              <a:rect l="l" t="t" r="r" b="b"/>
              <a:pathLst>
                <a:path w="6901" h="7197" extrusionOk="0">
                  <a:moveTo>
                    <a:pt x="6861" y="3569"/>
                  </a:moveTo>
                  <a:cubicBezTo>
                    <a:pt x="6901" y="4160"/>
                    <a:pt x="6822" y="4771"/>
                    <a:pt x="6605" y="5343"/>
                  </a:cubicBezTo>
                  <a:cubicBezTo>
                    <a:pt x="6487" y="5599"/>
                    <a:pt x="6368" y="5875"/>
                    <a:pt x="6211" y="6112"/>
                  </a:cubicBezTo>
                  <a:cubicBezTo>
                    <a:pt x="6073" y="6368"/>
                    <a:pt x="5836" y="6565"/>
                    <a:pt x="5560" y="6684"/>
                  </a:cubicBezTo>
                  <a:cubicBezTo>
                    <a:pt x="5402" y="6743"/>
                    <a:pt x="5225" y="6822"/>
                    <a:pt x="5067" y="6920"/>
                  </a:cubicBezTo>
                  <a:cubicBezTo>
                    <a:pt x="4732" y="7078"/>
                    <a:pt x="4358" y="7157"/>
                    <a:pt x="3983" y="7157"/>
                  </a:cubicBezTo>
                  <a:cubicBezTo>
                    <a:pt x="3234" y="7196"/>
                    <a:pt x="2504" y="6940"/>
                    <a:pt x="1933" y="6467"/>
                  </a:cubicBezTo>
                  <a:cubicBezTo>
                    <a:pt x="1519" y="6132"/>
                    <a:pt x="1085" y="5816"/>
                    <a:pt x="671" y="5461"/>
                  </a:cubicBezTo>
                  <a:cubicBezTo>
                    <a:pt x="592" y="5402"/>
                    <a:pt x="533" y="5304"/>
                    <a:pt x="493" y="5185"/>
                  </a:cubicBezTo>
                  <a:cubicBezTo>
                    <a:pt x="415" y="4949"/>
                    <a:pt x="336" y="4693"/>
                    <a:pt x="257" y="4417"/>
                  </a:cubicBezTo>
                  <a:cubicBezTo>
                    <a:pt x="198" y="4160"/>
                    <a:pt x="158" y="3845"/>
                    <a:pt x="79" y="3569"/>
                  </a:cubicBezTo>
                  <a:cubicBezTo>
                    <a:pt x="1" y="3175"/>
                    <a:pt x="1" y="2760"/>
                    <a:pt x="40" y="2366"/>
                  </a:cubicBezTo>
                  <a:cubicBezTo>
                    <a:pt x="60" y="2228"/>
                    <a:pt x="119" y="2110"/>
                    <a:pt x="198" y="1992"/>
                  </a:cubicBezTo>
                  <a:cubicBezTo>
                    <a:pt x="434" y="1676"/>
                    <a:pt x="671" y="1341"/>
                    <a:pt x="927" y="1045"/>
                  </a:cubicBezTo>
                  <a:cubicBezTo>
                    <a:pt x="1124" y="789"/>
                    <a:pt x="1400" y="612"/>
                    <a:pt x="1696" y="533"/>
                  </a:cubicBezTo>
                  <a:cubicBezTo>
                    <a:pt x="2564" y="257"/>
                    <a:pt x="3431" y="0"/>
                    <a:pt x="4338" y="60"/>
                  </a:cubicBezTo>
                  <a:cubicBezTo>
                    <a:pt x="4535" y="60"/>
                    <a:pt x="4732" y="79"/>
                    <a:pt x="4929" y="119"/>
                  </a:cubicBezTo>
                  <a:cubicBezTo>
                    <a:pt x="5343" y="178"/>
                    <a:pt x="5698" y="434"/>
                    <a:pt x="5856" y="809"/>
                  </a:cubicBezTo>
                  <a:cubicBezTo>
                    <a:pt x="6112" y="1341"/>
                    <a:pt x="6447" y="1854"/>
                    <a:pt x="6743" y="2386"/>
                  </a:cubicBezTo>
                  <a:cubicBezTo>
                    <a:pt x="6802" y="2504"/>
                    <a:pt x="6842" y="2622"/>
                    <a:pt x="6842" y="2760"/>
                  </a:cubicBezTo>
                  <a:cubicBezTo>
                    <a:pt x="6861" y="3017"/>
                    <a:pt x="6861" y="3293"/>
                    <a:pt x="6861" y="3569"/>
                  </a:cubicBezTo>
                  <a:close/>
                  <a:moveTo>
                    <a:pt x="4870" y="1913"/>
                  </a:moveTo>
                  <a:cubicBezTo>
                    <a:pt x="4910" y="1992"/>
                    <a:pt x="4910" y="2090"/>
                    <a:pt x="4969" y="2110"/>
                  </a:cubicBezTo>
                  <a:cubicBezTo>
                    <a:pt x="5324" y="2248"/>
                    <a:pt x="5501" y="2563"/>
                    <a:pt x="5698" y="2839"/>
                  </a:cubicBezTo>
                  <a:cubicBezTo>
                    <a:pt x="5777" y="2977"/>
                    <a:pt x="5876" y="3096"/>
                    <a:pt x="5994" y="3214"/>
                  </a:cubicBezTo>
                  <a:cubicBezTo>
                    <a:pt x="6073" y="3253"/>
                    <a:pt x="6152" y="3253"/>
                    <a:pt x="6250" y="3234"/>
                  </a:cubicBezTo>
                  <a:cubicBezTo>
                    <a:pt x="6290" y="3214"/>
                    <a:pt x="6329" y="3135"/>
                    <a:pt x="6329" y="3076"/>
                  </a:cubicBezTo>
                  <a:cubicBezTo>
                    <a:pt x="6349" y="2997"/>
                    <a:pt x="6349" y="2938"/>
                    <a:pt x="6309" y="2879"/>
                  </a:cubicBezTo>
                  <a:cubicBezTo>
                    <a:pt x="6092" y="2544"/>
                    <a:pt x="5876" y="2208"/>
                    <a:pt x="5619" y="1893"/>
                  </a:cubicBezTo>
                  <a:cubicBezTo>
                    <a:pt x="5481" y="1735"/>
                    <a:pt x="5264" y="1696"/>
                    <a:pt x="5067" y="1755"/>
                  </a:cubicBezTo>
                  <a:cubicBezTo>
                    <a:pt x="4988" y="1794"/>
                    <a:pt x="4929" y="1854"/>
                    <a:pt x="4870" y="1913"/>
                  </a:cubicBezTo>
                  <a:close/>
                  <a:moveTo>
                    <a:pt x="3845" y="1716"/>
                  </a:moveTo>
                  <a:cubicBezTo>
                    <a:pt x="3825" y="1932"/>
                    <a:pt x="3786" y="2070"/>
                    <a:pt x="3825" y="2110"/>
                  </a:cubicBezTo>
                  <a:cubicBezTo>
                    <a:pt x="4121" y="2484"/>
                    <a:pt x="4436" y="2820"/>
                    <a:pt x="4772" y="3175"/>
                  </a:cubicBezTo>
                  <a:cubicBezTo>
                    <a:pt x="4850" y="3253"/>
                    <a:pt x="4969" y="3293"/>
                    <a:pt x="5048" y="3194"/>
                  </a:cubicBezTo>
                  <a:cubicBezTo>
                    <a:pt x="5107" y="3096"/>
                    <a:pt x="5126" y="2997"/>
                    <a:pt x="5107" y="2879"/>
                  </a:cubicBezTo>
                  <a:cubicBezTo>
                    <a:pt x="5067" y="2780"/>
                    <a:pt x="5008" y="2682"/>
                    <a:pt x="4929" y="2603"/>
                  </a:cubicBezTo>
                  <a:cubicBezTo>
                    <a:pt x="4614" y="2268"/>
                    <a:pt x="4239" y="1972"/>
                    <a:pt x="3845" y="17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4"/>
            <p:cNvSpPr/>
            <p:nvPr/>
          </p:nvSpPr>
          <p:spPr>
            <a:xfrm flipH="1">
              <a:off x="7095847" y="2296800"/>
              <a:ext cx="803428" cy="784483"/>
            </a:xfrm>
            <a:custGeom>
              <a:avLst/>
              <a:gdLst/>
              <a:ahLst/>
              <a:cxnLst/>
              <a:rect l="l" t="t" r="r" b="b"/>
              <a:pathLst>
                <a:path w="33417" h="32629" extrusionOk="0">
                  <a:moveTo>
                    <a:pt x="4042" y="13781"/>
                  </a:moveTo>
                  <a:cubicBezTo>
                    <a:pt x="4180" y="13170"/>
                    <a:pt x="4337" y="12638"/>
                    <a:pt x="4456" y="12086"/>
                  </a:cubicBezTo>
                  <a:cubicBezTo>
                    <a:pt x="4554" y="11711"/>
                    <a:pt x="4456" y="11317"/>
                    <a:pt x="4219" y="11001"/>
                  </a:cubicBezTo>
                  <a:cubicBezTo>
                    <a:pt x="3825" y="10430"/>
                    <a:pt x="3391" y="9897"/>
                    <a:pt x="2879" y="9404"/>
                  </a:cubicBezTo>
                  <a:cubicBezTo>
                    <a:pt x="2800" y="9326"/>
                    <a:pt x="2721" y="9247"/>
                    <a:pt x="2642" y="9168"/>
                  </a:cubicBezTo>
                  <a:cubicBezTo>
                    <a:pt x="2287" y="8754"/>
                    <a:pt x="2346" y="8123"/>
                    <a:pt x="2800" y="7827"/>
                  </a:cubicBezTo>
                  <a:cubicBezTo>
                    <a:pt x="3332" y="7472"/>
                    <a:pt x="3785" y="7019"/>
                    <a:pt x="4140" y="6506"/>
                  </a:cubicBezTo>
                  <a:cubicBezTo>
                    <a:pt x="4259" y="6289"/>
                    <a:pt x="4515" y="6230"/>
                    <a:pt x="4732" y="6368"/>
                  </a:cubicBezTo>
                  <a:cubicBezTo>
                    <a:pt x="5185" y="6684"/>
                    <a:pt x="5777" y="6723"/>
                    <a:pt x="6210" y="7098"/>
                  </a:cubicBezTo>
                  <a:cubicBezTo>
                    <a:pt x="6486" y="7275"/>
                    <a:pt x="6782" y="7413"/>
                    <a:pt x="7098" y="7532"/>
                  </a:cubicBezTo>
                  <a:lnTo>
                    <a:pt x="8340" y="6132"/>
                  </a:lnTo>
                  <a:cubicBezTo>
                    <a:pt x="8142" y="5304"/>
                    <a:pt x="7926" y="4495"/>
                    <a:pt x="7768" y="3687"/>
                  </a:cubicBezTo>
                  <a:cubicBezTo>
                    <a:pt x="7728" y="3470"/>
                    <a:pt x="7709" y="3234"/>
                    <a:pt x="7748" y="3017"/>
                  </a:cubicBezTo>
                  <a:cubicBezTo>
                    <a:pt x="7748" y="2859"/>
                    <a:pt x="7866" y="2701"/>
                    <a:pt x="8024" y="2682"/>
                  </a:cubicBezTo>
                  <a:cubicBezTo>
                    <a:pt x="8182" y="2642"/>
                    <a:pt x="8320" y="2563"/>
                    <a:pt x="8418" y="2465"/>
                  </a:cubicBezTo>
                  <a:cubicBezTo>
                    <a:pt x="8734" y="2169"/>
                    <a:pt x="9069" y="1913"/>
                    <a:pt x="9404" y="1637"/>
                  </a:cubicBezTo>
                  <a:cubicBezTo>
                    <a:pt x="9739" y="1380"/>
                    <a:pt x="10114" y="1440"/>
                    <a:pt x="10508" y="1479"/>
                  </a:cubicBezTo>
                  <a:cubicBezTo>
                    <a:pt x="10863" y="1834"/>
                    <a:pt x="11238" y="2209"/>
                    <a:pt x="11573" y="2603"/>
                  </a:cubicBezTo>
                  <a:cubicBezTo>
                    <a:pt x="11849" y="2997"/>
                    <a:pt x="12105" y="3411"/>
                    <a:pt x="12342" y="3825"/>
                  </a:cubicBezTo>
                  <a:cubicBezTo>
                    <a:pt x="12421" y="3865"/>
                    <a:pt x="12499" y="3865"/>
                    <a:pt x="12578" y="3865"/>
                  </a:cubicBezTo>
                  <a:cubicBezTo>
                    <a:pt x="13032" y="3786"/>
                    <a:pt x="13485" y="3687"/>
                    <a:pt x="13939" y="3589"/>
                  </a:cubicBezTo>
                  <a:cubicBezTo>
                    <a:pt x="14195" y="3549"/>
                    <a:pt x="14412" y="3490"/>
                    <a:pt x="14688" y="3411"/>
                  </a:cubicBezTo>
                  <a:cubicBezTo>
                    <a:pt x="14865" y="3194"/>
                    <a:pt x="14984" y="2899"/>
                    <a:pt x="15003" y="2623"/>
                  </a:cubicBezTo>
                  <a:cubicBezTo>
                    <a:pt x="15102" y="1814"/>
                    <a:pt x="15279" y="1026"/>
                    <a:pt x="15417" y="257"/>
                  </a:cubicBezTo>
                  <a:cubicBezTo>
                    <a:pt x="15555" y="79"/>
                    <a:pt x="15772" y="0"/>
                    <a:pt x="15969" y="40"/>
                  </a:cubicBezTo>
                  <a:lnTo>
                    <a:pt x="18276" y="40"/>
                  </a:lnTo>
                  <a:cubicBezTo>
                    <a:pt x="18493" y="0"/>
                    <a:pt x="18710" y="138"/>
                    <a:pt x="18788" y="375"/>
                  </a:cubicBezTo>
                  <a:cubicBezTo>
                    <a:pt x="18926" y="651"/>
                    <a:pt x="19064" y="927"/>
                    <a:pt x="19163" y="1223"/>
                  </a:cubicBezTo>
                  <a:cubicBezTo>
                    <a:pt x="19340" y="1755"/>
                    <a:pt x="19518" y="2287"/>
                    <a:pt x="19656" y="2839"/>
                  </a:cubicBezTo>
                  <a:cubicBezTo>
                    <a:pt x="19695" y="3135"/>
                    <a:pt x="19912" y="3372"/>
                    <a:pt x="20208" y="3451"/>
                  </a:cubicBezTo>
                  <a:cubicBezTo>
                    <a:pt x="20445" y="3510"/>
                    <a:pt x="20681" y="3589"/>
                    <a:pt x="20898" y="3707"/>
                  </a:cubicBezTo>
                  <a:cubicBezTo>
                    <a:pt x="21095" y="3805"/>
                    <a:pt x="21332" y="3805"/>
                    <a:pt x="21549" y="3707"/>
                  </a:cubicBezTo>
                  <a:cubicBezTo>
                    <a:pt x="21903" y="3549"/>
                    <a:pt x="22258" y="3391"/>
                    <a:pt x="22416" y="2997"/>
                  </a:cubicBezTo>
                  <a:cubicBezTo>
                    <a:pt x="22455" y="2879"/>
                    <a:pt x="22534" y="2761"/>
                    <a:pt x="22633" y="2662"/>
                  </a:cubicBezTo>
                  <a:cubicBezTo>
                    <a:pt x="23007" y="2327"/>
                    <a:pt x="23382" y="1952"/>
                    <a:pt x="23697" y="1558"/>
                  </a:cubicBezTo>
                  <a:cubicBezTo>
                    <a:pt x="23816" y="1420"/>
                    <a:pt x="24033" y="1380"/>
                    <a:pt x="24190" y="1459"/>
                  </a:cubicBezTo>
                  <a:cubicBezTo>
                    <a:pt x="24289" y="1479"/>
                    <a:pt x="24348" y="1558"/>
                    <a:pt x="24447" y="1597"/>
                  </a:cubicBezTo>
                  <a:cubicBezTo>
                    <a:pt x="24841" y="1814"/>
                    <a:pt x="25255" y="1952"/>
                    <a:pt x="25708" y="2011"/>
                  </a:cubicBezTo>
                  <a:cubicBezTo>
                    <a:pt x="26004" y="2031"/>
                    <a:pt x="26122" y="2228"/>
                    <a:pt x="26083" y="2524"/>
                  </a:cubicBezTo>
                  <a:cubicBezTo>
                    <a:pt x="26063" y="2583"/>
                    <a:pt x="26063" y="2623"/>
                    <a:pt x="26044" y="2662"/>
                  </a:cubicBezTo>
                  <a:cubicBezTo>
                    <a:pt x="25846" y="3155"/>
                    <a:pt x="25689" y="3667"/>
                    <a:pt x="25590" y="4200"/>
                  </a:cubicBezTo>
                  <a:cubicBezTo>
                    <a:pt x="25511" y="4515"/>
                    <a:pt x="25393" y="4791"/>
                    <a:pt x="25354" y="5107"/>
                  </a:cubicBezTo>
                  <a:cubicBezTo>
                    <a:pt x="25294" y="5402"/>
                    <a:pt x="25275" y="5678"/>
                    <a:pt x="25235" y="5994"/>
                  </a:cubicBezTo>
                  <a:lnTo>
                    <a:pt x="27088" y="7709"/>
                  </a:lnTo>
                  <a:cubicBezTo>
                    <a:pt x="27364" y="7748"/>
                    <a:pt x="27739" y="7512"/>
                    <a:pt x="28114" y="7334"/>
                  </a:cubicBezTo>
                  <a:cubicBezTo>
                    <a:pt x="28666" y="7078"/>
                    <a:pt x="29257" y="6940"/>
                    <a:pt x="29829" y="6723"/>
                  </a:cubicBezTo>
                  <a:cubicBezTo>
                    <a:pt x="29987" y="6684"/>
                    <a:pt x="30164" y="6664"/>
                    <a:pt x="30361" y="6684"/>
                  </a:cubicBezTo>
                  <a:cubicBezTo>
                    <a:pt x="30637" y="6684"/>
                    <a:pt x="30696" y="6743"/>
                    <a:pt x="30795" y="7078"/>
                  </a:cubicBezTo>
                  <a:cubicBezTo>
                    <a:pt x="30815" y="7177"/>
                    <a:pt x="30834" y="7295"/>
                    <a:pt x="30893" y="7394"/>
                  </a:cubicBezTo>
                  <a:cubicBezTo>
                    <a:pt x="31248" y="7847"/>
                    <a:pt x="31445" y="8438"/>
                    <a:pt x="31919" y="8813"/>
                  </a:cubicBezTo>
                  <a:cubicBezTo>
                    <a:pt x="31958" y="8852"/>
                    <a:pt x="32017" y="8892"/>
                    <a:pt x="32037" y="8951"/>
                  </a:cubicBezTo>
                  <a:cubicBezTo>
                    <a:pt x="32254" y="9188"/>
                    <a:pt x="32214" y="9542"/>
                    <a:pt x="31978" y="9740"/>
                  </a:cubicBezTo>
                  <a:cubicBezTo>
                    <a:pt x="31662" y="10055"/>
                    <a:pt x="31288" y="10311"/>
                    <a:pt x="30893" y="10528"/>
                  </a:cubicBezTo>
                  <a:cubicBezTo>
                    <a:pt x="30401" y="10725"/>
                    <a:pt x="30085" y="11139"/>
                    <a:pt x="29750" y="11435"/>
                  </a:cubicBezTo>
                  <a:lnTo>
                    <a:pt x="29750" y="13880"/>
                  </a:lnTo>
                  <a:cubicBezTo>
                    <a:pt x="29888" y="13919"/>
                    <a:pt x="30026" y="13939"/>
                    <a:pt x="30164" y="13959"/>
                  </a:cubicBezTo>
                  <a:cubicBezTo>
                    <a:pt x="30775" y="13978"/>
                    <a:pt x="31386" y="13919"/>
                    <a:pt x="31978" y="14136"/>
                  </a:cubicBezTo>
                  <a:cubicBezTo>
                    <a:pt x="32214" y="14175"/>
                    <a:pt x="32471" y="14195"/>
                    <a:pt x="32707" y="14156"/>
                  </a:cubicBezTo>
                  <a:cubicBezTo>
                    <a:pt x="33062" y="14175"/>
                    <a:pt x="33180" y="14294"/>
                    <a:pt x="33200" y="14649"/>
                  </a:cubicBezTo>
                  <a:lnTo>
                    <a:pt x="33200" y="16738"/>
                  </a:lnTo>
                  <a:cubicBezTo>
                    <a:pt x="33200" y="17054"/>
                    <a:pt x="33141" y="17369"/>
                    <a:pt x="33338" y="17645"/>
                  </a:cubicBezTo>
                  <a:cubicBezTo>
                    <a:pt x="33417" y="17744"/>
                    <a:pt x="33318" y="17882"/>
                    <a:pt x="33200" y="17902"/>
                  </a:cubicBezTo>
                  <a:cubicBezTo>
                    <a:pt x="32963" y="17961"/>
                    <a:pt x="32727" y="18020"/>
                    <a:pt x="32490" y="18059"/>
                  </a:cubicBezTo>
                  <a:cubicBezTo>
                    <a:pt x="31958" y="18138"/>
                    <a:pt x="31445" y="18316"/>
                    <a:pt x="30913" y="18355"/>
                  </a:cubicBezTo>
                  <a:cubicBezTo>
                    <a:pt x="30539" y="18414"/>
                    <a:pt x="30164" y="18493"/>
                    <a:pt x="29789" y="18611"/>
                  </a:cubicBezTo>
                  <a:cubicBezTo>
                    <a:pt x="29671" y="18651"/>
                    <a:pt x="29572" y="18769"/>
                    <a:pt x="29592" y="18927"/>
                  </a:cubicBezTo>
                  <a:cubicBezTo>
                    <a:pt x="29553" y="19183"/>
                    <a:pt x="29513" y="19439"/>
                    <a:pt x="29415" y="19696"/>
                  </a:cubicBezTo>
                  <a:cubicBezTo>
                    <a:pt x="29356" y="20090"/>
                    <a:pt x="29336" y="20504"/>
                    <a:pt x="29375" y="20898"/>
                  </a:cubicBezTo>
                  <a:cubicBezTo>
                    <a:pt x="29415" y="21135"/>
                    <a:pt x="29572" y="21312"/>
                    <a:pt x="29809" y="21391"/>
                  </a:cubicBezTo>
                  <a:cubicBezTo>
                    <a:pt x="30184" y="21569"/>
                    <a:pt x="30539" y="21805"/>
                    <a:pt x="30854" y="22121"/>
                  </a:cubicBezTo>
                  <a:cubicBezTo>
                    <a:pt x="31051" y="22259"/>
                    <a:pt x="31268" y="22377"/>
                    <a:pt x="31485" y="22456"/>
                  </a:cubicBezTo>
                  <a:cubicBezTo>
                    <a:pt x="31741" y="22574"/>
                    <a:pt x="31820" y="22712"/>
                    <a:pt x="31682" y="22929"/>
                  </a:cubicBezTo>
                  <a:cubicBezTo>
                    <a:pt x="31268" y="23698"/>
                    <a:pt x="30834" y="24447"/>
                    <a:pt x="30381" y="25216"/>
                  </a:cubicBezTo>
                  <a:cubicBezTo>
                    <a:pt x="30223" y="25492"/>
                    <a:pt x="30144" y="25492"/>
                    <a:pt x="29829" y="25413"/>
                  </a:cubicBezTo>
                  <a:cubicBezTo>
                    <a:pt x="29218" y="25275"/>
                    <a:pt x="28626" y="25038"/>
                    <a:pt x="27995" y="25078"/>
                  </a:cubicBezTo>
                  <a:cubicBezTo>
                    <a:pt x="27542" y="24861"/>
                    <a:pt x="27029" y="24960"/>
                    <a:pt x="26536" y="24802"/>
                  </a:cubicBezTo>
                  <a:cubicBezTo>
                    <a:pt x="26103" y="25354"/>
                    <a:pt x="25590" y="25847"/>
                    <a:pt x="24979" y="26221"/>
                  </a:cubicBezTo>
                  <a:cubicBezTo>
                    <a:pt x="25354" y="27010"/>
                    <a:pt x="25413" y="27877"/>
                    <a:pt x="25787" y="28646"/>
                  </a:cubicBezTo>
                  <a:cubicBezTo>
                    <a:pt x="25925" y="28903"/>
                    <a:pt x="25846" y="29257"/>
                    <a:pt x="26103" y="29494"/>
                  </a:cubicBezTo>
                  <a:cubicBezTo>
                    <a:pt x="26162" y="29533"/>
                    <a:pt x="26063" y="29750"/>
                    <a:pt x="26044" y="29869"/>
                  </a:cubicBezTo>
                  <a:cubicBezTo>
                    <a:pt x="25334" y="29967"/>
                    <a:pt x="24624" y="30184"/>
                    <a:pt x="23973" y="30519"/>
                  </a:cubicBezTo>
                  <a:cubicBezTo>
                    <a:pt x="23835" y="30598"/>
                    <a:pt x="23697" y="30657"/>
                    <a:pt x="23540" y="30697"/>
                  </a:cubicBezTo>
                  <a:cubicBezTo>
                    <a:pt x="23126" y="30815"/>
                    <a:pt x="22929" y="30736"/>
                    <a:pt x="22672" y="30381"/>
                  </a:cubicBezTo>
                  <a:cubicBezTo>
                    <a:pt x="22377" y="29967"/>
                    <a:pt x="22081" y="29533"/>
                    <a:pt x="21785" y="29119"/>
                  </a:cubicBezTo>
                  <a:cubicBezTo>
                    <a:pt x="21627" y="28883"/>
                    <a:pt x="21430" y="28686"/>
                    <a:pt x="21213" y="28548"/>
                  </a:cubicBezTo>
                  <a:cubicBezTo>
                    <a:pt x="20918" y="28646"/>
                    <a:pt x="20642" y="28705"/>
                    <a:pt x="20385" y="28824"/>
                  </a:cubicBezTo>
                  <a:cubicBezTo>
                    <a:pt x="20149" y="28922"/>
                    <a:pt x="19912" y="28962"/>
                    <a:pt x="19656" y="28981"/>
                  </a:cubicBezTo>
                  <a:cubicBezTo>
                    <a:pt x="19419" y="29021"/>
                    <a:pt x="19202" y="29080"/>
                    <a:pt x="18966" y="29159"/>
                  </a:cubicBezTo>
                  <a:cubicBezTo>
                    <a:pt x="18808" y="29514"/>
                    <a:pt x="18631" y="29829"/>
                    <a:pt x="18670" y="30223"/>
                  </a:cubicBezTo>
                  <a:cubicBezTo>
                    <a:pt x="18670" y="30322"/>
                    <a:pt x="18650" y="30440"/>
                    <a:pt x="18611" y="30539"/>
                  </a:cubicBezTo>
                  <a:cubicBezTo>
                    <a:pt x="18572" y="30795"/>
                    <a:pt x="18532" y="31032"/>
                    <a:pt x="18493" y="31268"/>
                  </a:cubicBezTo>
                  <a:cubicBezTo>
                    <a:pt x="18453" y="31446"/>
                    <a:pt x="18414" y="31623"/>
                    <a:pt x="18374" y="31781"/>
                  </a:cubicBezTo>
                  <a:cubicBezTo>
                    <a:pt x="18315" y="31958"/>
                    <a:pt x="18197" y="32116"/>
                    <a:pt x="18020" y="32155"/>
                  </a:cubicBezTo>
                  <a:cubicBezTo>
                    <a:pt x="17763" y="32254"/>
                    <a:pt x="17507" y="32313"/>
                    <a:pt x="17231" y="32353"/>
                  </a:cubicBezTo>
                  <a:cubicBezTo>
                    <a:pt x="16975" y="32372"/>
                    <a:pt x="16699" y="32431"/>
                    <a:pt x="16442" y="32530"/>
                  </a:cubicBezTo>
                  <a:cubicBezTo>
                    <a:pt x="16147" y="32629"/>
                    <a:pt x="15831" y="32609"/>
                    <a:pt x="15536" y="32491"/>
                  </a:cubicBezTo>
                  <a:cubicBezTo>
                    <a:pt x="15496" y="32471"/>
                    <a:pt x="15457" y="32412"/>
                    <a:pt x="15417" y="32412"/>
                  </a:cubicBezTo>
                  <a:cubicBezTo>
                    <a:pt x="14944" y="32412"/>
                    <a:pt x="14806" y="32116"/>
                    <a:pt x="14727" y="31682"/>
                  </a:cubicBezTo>
                  <a:cubicBezTo>
                    <a:pt x="14530" y="30756"/>
                    <a:pt x="14293" y="29849"/>
                    <a:pt x="14057" y="28922"/>
                  </a:cubicBezTo>
                  <a:cubicBezTo>
                    <a:pt x="13308" y="28607"/>
                    <a:pt x="12480" y="28489"/>
                    <a:pt x="11671" y="28587"/>
                  </a:cubicBezTo>
                  <a:cubicBezTo>
                    <a:pt x="11395" y="28804"/>
                    <a:pt x="11139" y="29041"/>
                    <a:pt x="10903" y="29297"/>
                  </a:cubicBezTo>
                  <a:cubicBezTo>
                    <a:pt x="10646" y="29652"/>
                    <a:pt x="10449" y="30026"/>
                    <a:pt x="10272" y="30421"/>
                  </a:cubicBezTo>
                  <a:cubicBezTo>
                    <a:pt x="10153" y="30677"/>
                    <a:pt x="10114" y="30973"/>
                    <a:pt x="9779" y="31091"/>
                  </a:cubicBezTo>
                  <a:cubicBezTo>
                    <a:pt x="9463" y="31189"/>
                    <a:pt x="9266" y="30973"/>
                    <a:pt x="9049" y="30835"/>
                  </a:cubicBezTo>
                  <a:cubicBezTo>
                    <a:pt x="8773" y="30677"/>
                    <a:pt x="8517" y="30499"/>
                    <a:pt x="8280" y="30302"/>
                  </a:cubicBezTo>
                  <a:cubicBezTo>
                    <a:pt x="8142" y="30204"/>
                    <a:pt x="7985" y="30105"/>
                    <a:pt x="7827" y="30007"/>
                  </a:cubicBezTo>
                  <a:cubicBezTo>
                    <a:pt x="7610" y="29888"/>
                    <a:pt x="7393" y="29770"/>
                    <a:pt x="7196" y="29652"/>
                  </a:cubicBezTo>
                  <a:cubicBezTo>
                    <a:pt x="6960" y="29533"/>
                    <a:pt x="6861" y="29238"/>
                    <a:pt x="6960" y="29001"/>
                  </a:cubicBezTo>
                  <a:cubicBezTo>
                    <a:pt x="6960" y="28981"/>
                    <a:pt x="6979" y="28962"/>
                    <a:pt x="6979" y="28942"/>
                  </a:cubicBezTo>
                  <a:cubicBezTo>
                    <a:pt x="7393" y="27976"/>
                    <a:pt x="7709" y="26970"/>
                    <a:pt x="7945" y="25945"/>
                  </a:cubicBezTo>
                  <a:cubicBezTo>
                    <a:pt x="7985" y="25847"/>
                    <a:pt x="8024" y="25748"/>
                    <a:pt x="8064" y="25669"/>
                  </a:cubicBezTo>
                  <a:cubicBezTo>
                    <a:pt x="7906" y="25314"/>
                    <a:pt x="7669" y="25019"/>
                    <a:pt x="7374" y="24782"/>
                  </a:cubicBezTo>
                  <a:cubicBezTo>
                    <a:pt x="7078" y="24546"/>
                    <a:pt x="6822" y="24270"/>
                    <a:pt x="6565" y="24013"/>
                  </a:cubicBezTo>
                  <a:cubicBezTo>
                    <a:pt x="6171" y="24072"/>
                    <a:pt x="5796" y="24191"/>
                    <a:pt x="5481" y="24427"/>
                  </a:cubicBezTo>
                  <a:cubicBezTo>
                    <a:pt x="5087" y="24624"/>
                    <a:pt x="4692" y="24822"/>
                    <a:pt x="4278" y="24999"/>
                  </a:cubicBezTo>
                  <a:cubicBezTo>
                    <a:pt x="3983" y="25117"/>
                    <a:pt x="3647" y="25137"/>
                    <a:pt x="3352" y="25038"/>
                  </a:cubicBezTo>
                  <a:cubicBezTo>
                    <a:pt x="3194" y="24999"/>
                    <a:pt x="3076" y="24900"/>
                    <a:pt x="2997" y="24762"/>
                  </a:cubicBezTo>
                  <a:cubicBezTo>
                    <a:pt x="2741" y="24427"/>
                    <a:pt x="2543" y="24092"/>
                    <a:pt x="2327" y="23757"/>
                  </a:cubicBezTo>
                  <a:cubicBezTo>
                    <a:pt x="2228" y="23579"/>
                    <a:pt x="2129" y="23402"/>
                    <a:pt x="2011" y="23244"/>
                  </a:cubicBezTo>
                  <a:cubicBezTo>
                    <a:pt x="1893" y="23047"/>
                    <a:pt x="1834" y="22830"/>
                    <a:pt x="1814" y="22613"/>
                  </a:cubicBezTo>
                  <a:cubicBezTo>
                    <a:pt x="1794" y="22259"/>
                    <a:pt x="1952" y="21943"/>
                    <a:pt x="2248" y="21766"/>
                  </a:cubicBezTo>
                  <a:cubicBezTo>
                    <a:pt x="2977" y="21253"/>
                    <a:pt x="3746" y="20800"/>
                    <a:pt x="4535" y="20366"/>
                  </a:cubicBezTo>
                  <a:cubicBezTo>
                    <a:pt x="4554" y="20346"/>
                    <a:pt x="4574" y="20307"/>
                    <a:pt x="4633" y="20248"/>
                  </a:cubicBezTo>
                  <a:cubicBezTo>
                    <a:pt x="4554" y="19873"/>
                    <a:pt x="4436" y="19538"/>
                    <a:pt x="4278" y="19203"/>
                  </a:cubicBezTo>
                  <a:cubicBezTo>
                    <a:pt x="4140" y="18828"/>
                    <a:pt x="3963" y="18454"/>
                    <a:pt x="3825" y="18079"/>
                  </a:cubicBezTo>
                  <a:cubicBezTo>
                    <a:pt x="3726" y="17842"/>
                    <a:pt x="3509" y="17665"/>
                    <a:pt x="3273" y="17645"/>
                  </a:cubicBezTo>
                  <a:cubicBezTo>
                    <a:pt x="3115" y="17626"/>
                    <a:pt x="2957" y="17626"/>
                    <a:pt x="2800" y="17626"/>
                  </a:cubicBezTo>
                  <a:lnTo>
                    <a:pt x="1242" y="17626"/>
                  </a:lnTo>
                  <a:cubicBezTo>
                    <a:pt x="1085" y="17626"/>
                    <a:pt x="927" y="17606"/>
                    <a:pt x="789" y="17566"/>
                  </a:cubicBezTo>
                  <a:cubicBezTo>
                    <a:pt x="572" y="17527"/>
                    <a:pt x="414" y="17350"/>
                    <a:pt x="414" y="17133"/>
                  </a:cubicBezTo>
                  <a:cubicBezTo>
                    <a:pt x="434" y="16936"/>
                    <a:pt x="375" y="16738"/>
                    <a:pt x="276" y="16561"/>
                  </a:cubicBezTo>
                  <a:cubicBezTo>
                    <a:pt x="257" y="16541"/>
                    <a:pt x="237" y="16522"/>
                    <a:pt x="237" y="16502"/>
                  </a:cubicBezTo>
                  <a:cubicBezTo>
                    <a:pt x="158" y="15930"/>
                    <a:pt x="59" y="15358"/>
                    <a:pt x="20" y="14767"/>
                  </a:cubicBezTo>
                  <a:cubicBezTo>
                    <a:pt x="0" y="14412"/>
                    <a:pt x="158" y="14254"/>
                    <a:pt x="513" y="14175"/>
                  </a:cubicBezTo>
                  <a:cubicBezTo>
                    <a:pt x="1045" y="14057"/>
                    <a:pt x="1597" y="13919"/>
                    <a:pt x="2149" y="13821"/>
                  </a:cubicBezTo>
                  <a:cubicBezTo>
                    <a:pt x="2327" y="13781"/>
                    <a:pt x="2504" y="13781"/>
                    <a:pt x="2681" y="13781"/>
                  </a:cubicBezTo>
                  <a:cubicBezTo>
                    <a:pt x="3115" y="13761"/>
                    <a:pt x="3549" y="13781"/>
                    <a:pt x="4042" y="13781"/>
                  </a:cubicBezTo>
                  <a:close/>
                  <a:moveTo>
                    <a:pt x="9503" y="30361"/>
                  </a:moveTo>
                  <a:cubicBezTo>
                    <a:pt x="9621" y="30184"/>
                    <a:pt x="9720" y="30007"/>
                    <a:pt x="9818" y="29809"/>
                  </a:cubicBezTo>
                  <a:cubicBezTo>
                    <a:pt x="10055" y="29139"/>
                    <a:pt x="10548" y="28646"/>
                    <a:pt x="11060" y="28173"/>
                  </a:cubicBezTo>
                  <a:cubicBezTo>
                    <a:pt x="11218" y="28015"/>
                    <a:pt x="11435" y="27917"/>
                    <a:pt x="11652" y="27877"/>
                  </a:cubicBezTo>
                  <a:cubicBezTo>
                    <a:pt x="12559" y="27838"/>
                    <a:pt x="13446" y="27956"/>
                    <a:pt x="14313" y="28232"/>
                  </a:cubicBezTo>
                  <a:cubicBezTo>
                    <a:pt x="14530" y="28291"/>
                    <a:pt x="14707" y="28469"/>
                    <a:pt x="14727" y="28705"/>
                  </a:cubicBezTo>
                  <a:cubicBezTo>
                    <a:pt x="14806" y="29119"/>
                    <a:pt x="14924" y="29533"/>
                    <a:pt x="15003" y="29947"/>
                  </a:cubicBezTo>
                  <a:cubicBezTo>
                    <a:pt x="15102" y="30440"/>
                    <a:pt x="15200" y="30913"/>
                    <a:pt x="15319" y="31406"/>
                  </a:cubicBezTo>
                  <a:cubicBezTo>
                    <a:pt x="15378" y="31820"/>
                    <a:pt x="15812" y="32096"/>
                    <a:pt x="16226" y="31939"/>
                  </a:cubicBezTo>
                  <a:cubicBezTo>
                    <a:pt x="16383" y="31860"/>
                    <a:pt x="16561" y="31801"/>
                    <a:pt x="16718" y="31781"/>
                  </a:cubicBezTo>
                  <a:cubicBezTo>
                    <a:pt x="17073" y="31781"/>
                    <a:pt x="17408" y="31682"/>
                    <a:pt x="17665" y="31465"/>
                  </a:cubicBezTo>
                  <a:cubicBezTo>
                    <a:pt x="17783" y="31012"/>
                    <a:pt x="17960" y="30598"/>
                    <a:pt x="17941" y="30184"/>
                  </a:cubicBezTo>
                  <a:cubicBezTo>
                    <a:pt x="17941" y="29711"/>
                    <a:pt x="18138" y="29317"/>
                    <a:pt x="18177" y="28863"/>
                  </a:cubicBezTo>
                  <a:cubicBezTo>
                    <a:pt x="18177" y="28646"/>
                    <a:pt x="18355" y="28489"/>
                    <a:pt x="18572" y="28489"/>
                  </a:cubicBezTo>
                  <a:cubicBezTo>
                    <a:pt x="19143" y="28410"/>
                    <a:pt x="19695" y="28272"/>
                    <a:pt x="20247" y="28094"/>
                  </a:cubicBezTo>
                  <a:cubicBezTo>
                    <a:pt x="20602" y="27936"/>
                    <a:pt x="20997" y="27877"/>
                    <a:pt x="21371" y="27897"/>
                  </a:cubicBezTo>
                  <a:cubicBezTo>
                    <a:pt x="21549" y="27917"/>
                    <a:pt x="21706" y="28015"/>
                    <a:pt x="21805" y="28153"/>
                  </a:cubicBezTo>
                  <a:cubicBezTo>
                    <a:pt x="22179" y="28666"/>
                    <a:pt x="22554" y="29159"/>
                    <a:pt x="22929" y="29671"/>
                  </a:cubicBezTo>
                  <a:lnTo>
                    <a:pt x="23283" y="30145"/>
                  </a:lnTo>
                  <a:lnTo>
                    <a:pt x="25275" y="29356"/>
                  </a:lnTo>
                  <a:cubicBezTo>
                    <a:pt x="25314" y="29139"/>
                    <a:pt x="25275" y="28922"/>
                    <a:pt x="25176" y="28725"/>
                  </a:cubicBezTo>
                  <a:cubicBezTo>
                    <a:pt x="24999" y="28311"/>
                    <a:pt x="24841" y="27897"/>
                    <a:pt x="24723" y="27463"/>
                  </a:cubicBezTo>
                  <a:cubicBezTo>
                    <a:pt x="24663" y="27168"/>
                    <a:pt x="24565" y="26911"/>
                    <a:pt x="24447" y="26635"/>
                  </a:cubicBezTo>
                  <a:cubicBezTo>
                    <a:pt x="24190" y="26142"/>
                    <a:pt x="24249" y="25926"/>
                    <a:pt x="24703" y="25630"/>
                  </a:cubicBezTo>
                  <a:cubicBezTo>
                    <a:pt x="25176" y="25354"/>
                    <a:pt x="25570" y="24999"/>
                    <a:pt x="25886" y="24565"/>
                  </a:cubicBezTo>
                  <a:cubicBezTo>
                    <a:pt x="25965" y="24447"/>
                    <a:pt x="26044" y="24348"/>
                    <a:pt x="26142" y="24250"/>
                  </a:cubicBezTo>
                  <a:cubicBezTo>
                    <a:pt x="26241" y="24092"/>
                    <a:pt x="26458" y="24033"/>
                    <a:pt x="26635" y="24132"/>
                  </a:cubicBezTo>
                  <a:cubicBezTo>
                    <a:pt x="26852" y="24230"/>
                    <a:pt x="27108" y="24289"/>
                    <a:pt x="27345" y="24270"/>
                  </a:cubicBezTo>
                  <a:cubicBezTo>
                    <a:pt x="27502" y="24289"/>
                    <a:pt x="27660" y="24329"/>
                    <a:pt x="27798" y="24368"/>
                  </a:cubicBezTo>
                  <a:cubicBezTo>
                    <a:pt x="27916" y="24427"/>
                    <a:pt x="28054" y="24467"/>
                    <a:pt x="28192" y="24486"/>
                  </a:cubicBezTo>
                  <a:cubicBezTo>
                    <a:pt x="28685" y="24467"/>
                    <a:pt x="29099" y="24664"/>
                    <a:pt x="29572" y="24723"/>
                  </a:cubicBezTo>
                  <a:cubicBezTo>
                    <a:pt x="29730" y="24743"/>
                    <a:pt x="29868" y="24762"/>
                    <a:pt x="30026" y="24762"/>
                  </a:cubicBezTo>
                  <a:lnTo>
                    <a:pt x="30913" y="22968"/>
                  </a:lnTo>
                  <a:cubicBezTo>
                    <a:pt x="30381" y="22673"/>
                    <a:pt x="30006" y="22180"/>
                    <a:pt x="29415" y="21943"/>
                  </a:cubicBezTo>
                  <a:cubicBezTo>
                    <a:pt x="29218" y="21805"/>
                    <a:pt x="29020" y="21647"/>
                    <a:pt x="28882" y="21450"/>
                  </a:cubicBezTo>
                  <a:cubicBezTo>
                    <a:pt x="28804" y="21371"/>
                    <a:pt x="28764" y="21253"/>
                    <a:pt x="28744" y="21155"/>
                  </a:cubicBezTo>
                  <a:cubicBezTo>
                    <a:pt x="28725" y="20603"/>
                    <a:pt x="28725" y="20070"/>
                    <a:pt x="28784" y="19538"/>
                  </a:cubicBezTo>
                  <a:cubicBezTo>
                    <a:pt x="28823" y="19262"/>
                    <a:pt x="28902" y="18986"/>
                    <a:pt x="28922" y="18690"/>
                  </a:cubicBezTo>
                  <a:cubicBezTo>
                    <a:pt x="28942" y="18217"/>
                    <a:pt x="29237" y="17980"/>
                    <a:pt x="29710" y="18000"/>
                  </a:cubicBezTo>
                  <a:cubicBezTo>
                    <a:pt x="29868" y="18040"/>
                    <a:pt x="30026" y="18040"/>
                    <a:pt x="30184" y="18000"/>
                  </a:cubicBezTo>
                  <a:cubicBezTo>
                    <a:pt x="30440" y="17941"/>
                    <a:pt x="30696" y="17882"/>
                    <a:pt x="30972" y="17862"/>
                  </a:cubicBezTo>
                  <a:cubicBezTo>
                    <a:pt x="31426" y="17744"/>
                    <a:pt x="31879" y="17645"/>
                    <a:pt x="32352" y="17586"/>
                  </a:cubicBezTo>
                  <a:cubicBezTo>
                    <a:pt x="32431" y="17586"/>
                    <a:pt x="32490" y="17507"/>
                    <a:pt x="32549" y="17468"/>
                  </a:cubicBezTo>
                  <a:cubicBezTo>
                    <a:pt x="32549" y="17014"/>
                    <a:pt x="32569" y="16581"/>
                    <a:pt x="32549" y="16167"/>
                  </a:cubicBezTo>
                  <a:cubicBezTo>
                    <a:pt x="32549" y="15733"/>
                    <a:pt x="32628" y="15280"/>
                    <a:pt x="32490" y="14846"/>
                  </a:cubicBezTo>
                  <a:cubicBezTo>
                    <a:pt x="32254" y="14846"/>
                    <a:pt x="32037" y="14806"/>
                    <a:pt x="31800" y="14747"/>
                  </a:cubicBezTo>
                  <a:cubicBezTo>
                    <a:pt x="31386" y="14609"/>
                    <a:pt x="30933" y="14550"/>
                    <a:pt x="30479" y="14589"/>
                  </a:cubicBezTo>
                  <a:lnTo>
                    <a:pt x="29947" y="14589"/>
                  </a:lnTo>
                  <a:cubicBezTo>
                    <a:pt x="29139" y="14589"/>
                    <a:pt x="29139" y="14570"/>
                    <a:pt x="29119" y="13742"/>
                  </a:cubicBezTo>
                  <a:lnTo>
                    <a:pt x="29119" y="12460"/>
                  </a:lnTo>
                  <a:cubicBezTo>
                    <a:pt x="29158" y="12224"/>
                    <a:pt x="29099" y="12007"/>
                    <a:pt x="29001" y="11810"/>
                  </a:cubicBezTo>
                  <a:cubicBezTo>
                    <a:pt x="28863" y="11613"/>
                    <a:pt x="28902" y="11356"/>
                    <a:pt x="29080" y="11199"/>
                  </a:cubicBezTo>
                  <a:cubicBezTo>
                    <a:pt x="29553" y="10646"/>
                    <a:pt x="30105" y="10193"/>
                    <a:pt x="30736" y="9838"/>
                  </a:cubicBezTo>
                  <a:cubicBezTo>
                    <a:pt x="30992" y="9720"/>
                    <a:pt x="31209" y="9503"/>
                    <a:pt x="31347" y="9247"/>
                  </a:cubicBezTo>
                  <a:lnTo>
                    <a:pt x="30026" y="7413"/>
                  </a:lnTo>
                  <a:cubicBezTo>
                    <a:pt x="29356" y="7551"/>
                    <a:pt x="28725" y="7768"/>
                    <a:pt x="28114" y="8103"/>
                  </a:cubicBezTo>
                  <a:cubicBezTo>
                    <a:pt x="27798" y="8241"/>
                    <a:pt x="27463" y="8379"/>
                    <a:pt x="27128" y="8458"/>
                  </a:cubicBezTo>
                  <a:cubicBezTo>
                    <a:pt x="26832" y="8576"/>
                    <a:pt x="26655" y="8478"/>
                    <a:pt x="26438" y="8202"/>
                  </a:cubicBezTo>
                  <a:cubicBezTo>
                    <a:pt x="26280" y="7965"/>
                    <a:pt x="26083" y="7748"/>
                    <a:pt x="25886" y="7532"/>
                  </a:cubicBezTo>
                  <a:cubicBezTo>
                    <a:pt x="25492" y="7137"/>
                    <a:pt x="25078" y="6763"/>
                    <a:pt x="24683" y="6368"/>
                  </a:cubicBezTo>
                  <a:cubicBezTo>
                    <a:pt x="24565" y="6250"/>
                    <a:pt x="24466" y="6112"/>
                    <a:pt x="24565" y="5954"/>
                  </a:cubicBezTo>
                  <a:cubicBezTo>
                    <a:pt x="24683" y="5757"/>
                    <a:pt x="24723" y="5521"/>
                    <a:pt x="24703" y="5304"/>
                  </a:cubicBezTo>
                  <a:cubicBezTo>
                    <a:pt x="24703" y="5146"/>
                    <a:pt x="24742" y="4988"/>
                    <a:pt x="24782" y="4850"/>
                  </a:cubicBezTo>
                  <a:cubicBezTo>
                    <a:pt x="24940" y="4219"/>
                    <a:pt x="25117" y="3589"/>
                    <a:pt x="25275" y="2958"/>
                  </a:cubicBezTo>
                  <a:cubicBezTo>
                    <a:pt x="25275" y="2859"/>
                    <a:pt x="25275" y="2761"/>
                    <a:pt x="25275" y="2662"/>
                  </a:cubicBezTo>
                  <a:cubicBezTo>
                    <a:pt x="25117" y="2563"/>
                    <a:pt x="24999" y="2485"/>
                    <a:pt x="24900" y="2406"/>
                  </a:cubicBezTo>
                  <a:cubicBezTo>
                    <a:pt x="24447" y="1992"/>
                    <a:pt x="24309" y="1992"/>
                    <a:pt x="23875" y="2366"/>
                  </a:cubicBezTo>
                  <a:cubicBezTo>
                    <a:pt x="23796" y="2445"/>
                    <a:pt x="23717" y="2524"/>
                    <a:pt x="23638" y="2603"/>
                  </a:cubicBezTo>
                  <a:cubicBezTo>
                    <a:pt x="23165" y="3017"/>
                    <a:pt x="22672" y="3431"/>
                    <a:pt x="22258" y="3884"/>
                  </a:cubicBezTo>
                  <a:cubicBezTo>
                    <a:pt x="21982" y="4200"/>
                    <a:pt x="21608" y="4397"/>
                    <a:pt x="21213" y="4495"/>
                  </a:cubicBezTo>
                  <a:cubicBezTo>
                    <a:pt x="20661" y="4121"/>
                    <a:pt x="20031" y="3884"/>
                    <a:pt x="19360" y="3845"/>
                  </a:cubicBezTo>
                  <a:cubicBezTo>
                    <a:pt x="19301" y="3825"/>
                    <a:pt x="19242" y="3825"/>
                    <a:pt x="19163" y="3805"/>
                  </a:cubicBezTo>
                  <a:cubicBezTo>
                    <a:pt x="18986" y="3766"/>
                    <a:pt x="18907" y="3529"/>
                    <a:pt x="19025" y="3391"/>
                  </a:cubicBezTo>
                  <a:cubicBezTo>
                    <a:pt x="19084" y="3293"/>
                    <a:pt x="19143" y="3214"/>
                    <a:pt x="19202" y="3135"/>
                  </a:cubicBezTo>
                  <a:cubicBezTo>
                    <a:pt x="18788" y="1538"/>
                    <a:pt x="18611" y="1065"/>
                    <a:pt x="18217" y="592"/>
                  </a:cubicBezTo>
                  <a:cubicBezTo>
                    <a:pt x="17468" y="572"/>
                    <a:pt x="16738" y="572"/>
                    <a:pt x="16009" y="631"/>
                  </a:cubicBezTo>
                  <a:cubicBezTo>
                    <a:pt x="15969" y="710"/>
                    <a:pt x="15930" y="789"/>
                    <a:pt x="15890" y="888"/>
                  </a:cubicBezTo>
                  <a:cubicBezTo>
                    <a:pt x="15752" y="1518"/>
                    <a:pt x="15654" y="2169"/>
                    <a:pt x="15575" y="2800"/>
                  </a:cubicBezTo>
                  <a:cubicBezTo>
                    <a:pt x="15555" y="3253"/>
                    <a:pt x="15398" y="3687"/>
                    <a:pt x="15102" y="4022"/>
                  </a:cubicBezTo>
                  <a:cubicBezTo>
                    <a:pt x="14510" y="3904"/>
                    <a:pt x="13939" y="4298"/>
                    <a:pt x="13308" y="4279"/>
                  </a:cubicBezTo>
                  <a:cubicBezTo>
                    <a:pt x="12933" y="4515"/>
                    <a:pt x="12539" y="4436"/>
                    <a:pt x="12125" y="4417"/>
                  </a:cubicBezTo>
                  <a:cubicBezTo>
                    <a:pt x="11849" y="4121"/>
                    <a:pt x="11593" y="3786"/>
                    <a:pt x="11415" y="3431"/>
                  </a:cubicBezTo>
                  <a:cubicBezTo>
                    <a:pt x="11336" y="3253"/>
                    <a:pt x="11238" y="3096"/>
                    <a:pt x="11139" y="2958"/>
                  </a:cubicBezTo>
                  <a:cubicBezTo>
                    <a:pt x="10922" y="2721"/>
                    <a:pt x="10686" y="2465"/>
                    <a:pt x="10449" y="2228"/>
                  </a:cubicBezTo>
                  <a:cubicBezTo>
                    <a:pt x="10213" y="1972"/>
                    <a:pt x="10055" y="1932"/>
                    <a:pt x="9739" y="2130"/>
                  </a:cubicBezTo>
                  <a:cubicBezTo>
                    <a:pt x="9641" y="2209"/>
                    <a:pt x="9522" y="2287"/>
                    <a:pt x="9444" y="2386"/>
                  </a:cubicBezTo>
                  <a:cubicBezTo>
                    <a:pt x="9187" y="2603"/>
                    <a:pt x="8970" y="2800"/>
                    <a:pt x="8734" y="2997"/>
                  </a:cubicBezTo>
                  <a:cubicBezTo>
                    <a:pt x="8596" y="3115"/>
                    <a:pt x="8458" y="3214"/>
                    <a:pt x="8320" y="3313"/>
                  </a:cubicBezTo>
                  <a:cubicBezTo>
                    <a:pt x="8320" y="3352"/>
                    <a:pt x="8320" y="3411"/>
                    <a:pt x="8320" y="3470"/>
                  </a:cubicBezTo>
                  <a:cubicBezTo>
                    <a:pt x="8576" y="4239"/>
                    <a:pt x="8635" y="5067"/>
                    <a:pt x="8892" y="5816"/>
                  </a:cubicBezTo>
                  <a:cubicBezTo>
                    <a:pt x="9010" y="6073"/>
                    <a:pt x="8951" y="6368"/>
                    <a:pt x="8754" y="6566"/>
                  </a:cubicBezTo>
                  <a:cubicBezTo>
                    <a:pt x="8320" y="6920"/>
                    <a:pt x="7965" y="7354"/>
                    <a:pt x="7669" y="7827"/>
                  </a:cubicBezTo>
                  <a:cubicBezTo>
                    <a:pt x="7630" y="7926"/>
                    <a:pt x="7531" y="7985"/>
                    <a:pt x="7433" y="8024"/>
                  </a:cubicBezTo>
                  <a:cubicBezTo>
                    <a:pt x="7216" y="8044"/>
                    <a:pt x="6940" y="8103"/>
                    <a:pt x="6782" y="8005"/>
                  </a:cubicBezTo>
                  <a:cubicBezTo>
                    <a:pt x="6427" y="7788"/>
                    <a:pt x="6013" y="7729"/>
                    <a:pt x="5718" y="7453"/>
                  </a:cubicBezTo>
                  <a:cubicBezTo>
                    <a:pt x="5422" y="7157"/>
                    <a:pt x="5067" y="7177"/>
                    <a:pt x="4732" y="7078"/>
                  </a:cubicBezTo>
                  <a:cubicBezTo>
                    <a:pt x="4594" y="7078"/>
                    <a:pt x="4475" y="7118"/>
                    <a:pt x="4377" y="7216"/>
                  </a:cubicBezTo>
                  <a:cubicBezTo>
                    <a:pt x="3963" y="7610"/>
                    <a:pt x="3549" y="8024"/>
                    <a:pt x="3135" y="8438"/>
                  </a:cubicBezTo>
                  <a:cubicBezTo>
                    <a:pt x="3174" y="8813"/>
                    <a:pt x="3470" y="9010"/>
                    <a:pt x="3707" y="9247"/>
                  </a:cubicBezTo>
                  <a:cubicBezTo>
                    <a:pt x="4357" y="9956"/>
                    <a:pt x="4988" y="10686"/>
                    <a:pt x="5284" y="11573"/>
                  </a:cubicBezTo>
                  <a:cubicBezTo>
                    <a:pt x="5126" y="12224"/>
                    <a:pt x="4929" y="12815"/>
                    <a:pt x="4791" y="13426"/>
                  </a:cubicBezTo>
                  <a:cubicBezTo>
                    <a:pt x="4594" y="14412"/>
                    <a:pt x="4475" y="14274"/>
                    <a:pt x="3746" y="14333"/>
                  </a:cubicBezTo>
                  <a:cubicBezTo>
                    <a:pt x="3056" y="14373"/>
                    <a:pt x="2366" y="14333"/>
                    <a:pt x="1676" y="14511"/>
                  </a:cubicBezTo>
                  <a:cubicBezTo>
                    <a:pt x="1341" y="14609"/>
                    <a:pt x="1006" y="14708"/>
                    <a:pt x="690" y="14826"/>
                  </a:cubicBezTo>
                  <a:cubicBezTo>
                    <a:pt x="710" y="15003"/>
                    <a:pt x="710" y="15141"/>
                    <a:pt x="749" y="15299"/>
                  </a:cubicBezTo>
                  <a:cubicBezTo>
                    <a:pt x="789" y="15437"/>
                    <a:pt x="828" y="15595"/>
                    <a:pt x="848" y="15753"/>
                  </a:cubicBezTo>
                  <a:cubicBezTo>
                    <a:pt x="828" y="16186"/>
                    <a:pt x="1006" y="16541"/>
                    <a:pt x="1163" y="16955"/>
                  </a:cubicBezTo>
                  <a:cubicBezTo>
                    <a:pt x="1735" y="16955"/>
                    <a:pt x="2307" y="16975"/>
                    <a:pt x="2898" y="16955"/>
                  </a:cubicBezTo>
                  <a:cubicBezTo>
                    <a:pt x="3253" y="16955"/>
                    <a:pt x="3608" y="17014"/>
                    <a:pt x="3943" y="17152"/>
                  </a:cubicBezTo>
                  <a:cubicBezTo>
                    <a:pt x="4140" y="17192"/>
                    <a:pt x="4298" y="17350"/>
                    <a:pt x="4377" y="17547"/>
                  </a:cubicBezTo>
                  <a:cubicBezTo>
                    <a:pt x="4456" y="17764"/>
                    <a:pt x="4535" y="18000"/>
                    <a:pt x="4613" y="18237"/>
                  </a:cubicBezTo>
                  <a:cubicBezTo>
                    <a:pt x="4811" y="18710"/>
                    <a:pt x="4988" y="19203"/>
                    <a:pt x="5225" y="19656"/>
                  </a:cubicBezTo>
                  <a:cubicBezTo>
                    <a:pt x="5363" y="19972"/>
                    <a:pt x="5382" y="20327"/>
                    <a:pt x="5264" y="20642"/>
                  </a:cubicBezTo>
                  <a:cubicBezTo>
                    <a:pt x="5205" y="20879"/>
                    <a:pt x="4929" y="20918"/>
                    <a:pt x="4732" y="21017"/>
                  </a:cubicBezTo>
                  <a:cubicBezTo>
                    <a:pt x="4318" y="21233"/>
                    <a:pt x="3904" y="21450"/>
                    <a:pt x="3490" y="21687"/>
                  </a:cubicBezTo>
                  <a:cubicBezTo>
                    <a:pt x="3194" y="21884"/>
                    <a:pt x="2918" y="22101"/>
                    <a:pt x="2642" y="22337"/>
                  </a:cubicBezTo>
                  <a:cubicBezTo>
                    <a:pt x="2484" y="22456"/>
                    <a:pt x="2445" y="22673"/>
                    <a:pt x="2543" y="22830"/>
                  </a:cubicBezTo>
                  <a:cubicBezTo>
                    <a:pt x="2681" y="23126"/>
                    <a:pt x="2839" y="23382"/>
                    <a:pt x="3017" y="23639"/>
                  </a:cubicBezTo>
                  <a:cubicBezTo>
                    <a:pt x="3253" y="23934"/>
                    <a:pt x="3371" y="24348"/>
                    <a:pt x="3864" y="24447"/>
                  </a:cubicBezTo>
                  <a:cubicBezTo>
                    <a:pt x="4259" y="24250"/>
                    <a:pt x="4692" y="24053"/>
                    <a:pt x="5126" y="23816"/>
                  </a:cubicBezTo>
                  <a:cubicBezTo>
                    <a:pt x="5560" y="23540"/>
                    <a:pt x="6013" y="23303"/>
                    <a:pt x="6467" y="23087"/>
                  </a:cubicBezTo>
                  <a:lnTo>
                    <a:pt x="6684" y="23284"/>
                  </a:lnTo>
                  <a:cubicBezTo>
                    <a:pt x="7157" y="23678"/>
                    <a:pt x="7512" y="24171"/>
                    <a:pt x="7985" y="24565"/>
                  </a:cubicBezTo>
                  <a:cubicBezTo>
                    <a:pt x="8320" y="24841"/>
                    <a:pt x="8596" y="25216"/>
                    <a:pt x="8734" y="25630"/>
                  </a:cubicBezTo>
                  <a:cubicBezTo>
                    <a:pt x="8537" y="26280"/>
                    <a:pt x="8340" y="26852"/>
                    <a:pt x="8162" y="27424"/>
                  </a:cubicBezTo>
                  <a:cubicBezTo>
                    <a:pt x="7985" y="27996"/>
                    <a:pt x="7827" y="28567"/>
                    <a:pt x="7650" y="29159"/>
                  </a:cubicBezTo>
                  <a:cubicBezTo>
                    <a:pt x="7945" y="29336"/>
                    <a:pt x="8241" y="29514"/>
                    <a:pt x="8537" y="29711"/>
                  </a:cubicBezTo>
                  <a:cubicBezTo>
                    <a:pt x="8813" y="29987"/>
                    <a:pt x="9128" y="30204"/>
                    <a:pt x="9503" y="30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4"/>
            <p:cNvSpPr/>
            <p:nvPr/>
          </p:nvSpPr>
          <p:spPr>
            <a:xfrm flipH="1">
              <a:off x="7254624" y="2425716"/>
              <a:ext cx="493929" cy="497247"/>
            </a:xfrm>
            <a:custGeom>
              <a:avLst/>
              <a:gdLst/>
              <a:ahLst/>
              <a:cxnLst/>
              <a:rect l="l" t="t" r="r" b="b"/>
              <a:pathLst>
                <a:path w="20544" h="20682" extrusionOk="0">
                  <a:moveTo>
                    <a:pt x="20484" y="11199"/>
                  </a:moveTo>
                  <a:lnTo>
                    <a:pt x="20484" y="11869"/>
                  </a:lnTo>
                  <a:cubicBezTo>
                    <a:pt x="20504" y="12323"/>
                    <a:pt x="20445" y="12776"/>
                    <a:pt x="20287" y="13190"/>
                  </a:cubicBezTo>
                  <a:cubicBezTo>
                    <a:pt x="20051" y="13841"/>
                    <a:pt x="19873" y="14511"/>
                    <a:pt x="19637" y="15162"/>
                  </a:cubicBezTo>
                  <a:cubicBezTo>
                    <a:pt x="19558" y="15418"/>
                    <a:pt x="19420" y="15655"/>
                    <a:pt x="19282" y="15891"/>
                  </a:cubicBezTo>
                  <a:cubicBezTo>
                    <a:pt x="18868" y="16522"/>
                    <a:pt x="18375" y="17113"/>
                    <a:pt x="17921" y="17725"/>
                  </a:cubicBezTo>
                  <a:cubicBezTo>
                    <a:pt x="17566" y="18178"/>
                    <a:pt x="17133" y="18572"/>
                    <a:pt x="16640" y="18848"/>
                  </a:cubicBezTo>
                  <a:cubicBezTo>
                    <a:pt x="16226" y="19085"/>
                    <a:pt x="15851" y="19381"/>
                    <a:pt x="15437" y="19598"/>
                  </a:cubicBezTo>
                  <a:cubicBezTo>
                    <a:pt x="15082" y="19775"/>
                    <a:pt x="14688" y="19893"/>
                    <a:pt x="14294" y="19972"/>
                  </a:cubicBezTo>
                  <a:cubicBezTo>
                    <a:pt x="13702" y="20051"/>
                    <a:pt x="13131" y="20307"/>
                    <a:pt x="12500" y="20209"/>
                  </a:cubicBezTo>
                  <a:cubicBezTo>
                    <a:pt x="12480" y="20209"/>
                    <a:pt x="12460" y="20209"/>
                    <a:pt x="12441" y="20209"/>
                  </a:cubicBezTo>
                  <a:cubicBezTo>
                    <a:pt x="11810" y="20485"/>
                    <a:pt x="11159" y="20366"/>
                    <a:pt x="10509" y="20386"/>
                  </a:cubicBezTo>
                  <a:cubicBezTo>
                    <a:pt x="10351" y="20386"/>
                    <a:pt x="10193" y="20386"/>
                    <a:pt x="10035" y="20406"/>
                  </a:cubicBezTo>
                  <a:cubicBezTo>
                    <a:pt x="8912" y="20682"/>
                    <a:pt x="7867" y="20366"/>
                    <a:pt x="6802" y="20031"/>
                  </a:cubicBezTo>
                  <a:cubicBezTo>
                    <a:pt x="5659" y="19696"/>
                    <a:pt x="4614" y="19065"/>
                    <a:pt x="3766" y="18237"/>
                  </a:cubicBezTo>
                  <a:cubicBezTo>
                    <a:pt x="3746" y="18217"/>
                    <a:pt x="3727" y="18198"/>
                    <a:pt x="3727" y="18198"/>
                  </a:cubicBezTo>
                  <a:cubicBezTo>
                    <a:pt x="2938" y="17665"/>
                    <a:pt x="2268" y="16975"/>
                    <a:pt x="1755" y="16187"/>
                  </a:cubicBezTo>
                  <a:cubicBezTo>
                    <a:pt x="1578" y="15990"/>
                    <a:pt x="1420" y="15773"/>
                    <a:pt x="1321" y="15517"/>
                  </a:cubicBezTo>
                  <a:cubicBezTo>
                    <a:pt x="1302" y="15457"/>
                    <a:pt x="1262" y="15398"/>
                    <a:pt x="1223" y="15339"/>
                  </a:cubicBezTo>
                  <a:cubicBezTo>
                    <a:pt x="730" y="14767"/>
                    <a:pt x="533" y="14038"/>
                    <a:pt x="277" y="13368"/>
                  </a:cubicBezTo>
                  <a:cubicBezTo>
                    <a:pt x="217" y="13249"/>
                    <a:pt x="139" y="13092"/>
                    <a:pt x="178" y="12993"/>
                  </a:cubicBezTo>
                  <a:cubicBezTo>
                    <a:pt x="316" y="12618"/>
                    <a:pt x="217" y="12283"/>
                    <a:pt x="119" y="11928"/>
                  </a:cubicBezTo>
                  <a:cubicBezTo>
                    <a:pt x="99" y="11771"/>
                    <a:pt x="79" y="11613"/>
                    <a:pt x="79" y="11475"/>
                  </a:cubicBezTo>
                  <a:cubicBezTo>
                    <a:pt x="60" y="10608"/>
                    <a:pt x="40" y="9760"/>
                    <a:pt x="20" y="8912"/>
                  </a:cubicBezTo>
                  <a:cubicBezTo>
                    <a:pt x="1" y="8735"/>
                    <a:pt x="20" y="8537"/>
                    <a:pt x="60" y="8380"/>
                  </a:cubicBezTo>
                  <a:cubicBezTo>
                    <a:pt x="316" y="7808"/>
                    <a:pt x="336" y="7197"/>
                    <a:pt x="434" y="6605"/>
                  </a:cubicBezTo>
                  <a:cubicBezTo>
                    <a:pt x="493" y="6152"/>
                    <a:pt x="750" y="5738"/>
                    <a:pt x="809" y="5245"/>
                  </a:cubicBezTo>
                  <a:cubicBezTo>
                    <a:pt x="848" y="5048"/>
                    <a:pt x="967" y="4870"/>
                    <a:pt x="1105" y="4752"/>
                  </a:cubicBezTo>
                  <a:cubicBezTo>
                    <a:pt x="1361" y="4476"/>
                    <a:pt x="1597" y="4220"/>
                    <a:pt x="1873" y="3964"/>
                  </a:cubicBezTo>
                  <a:cubicBezTo>
                    <a:pt x="2327" y="3550"/>
                    <a:pt x="2780" y="3116"/>
                    <a:pt x="3253" y="2702"/>
                  </a:cubicBezTo>
                  <a:cubicBezTo>
                    <a:pt x="3549" y="2446"/>
                    <a:pt x="3845" y="2229"/>
                    <a:pt x="4180" y="2012"/>
                  </a:cubicBezTo>
                  <a:cubicBezTo>
                    <a:pt x="4239" y="1972"/>
                    <a:pt x="4358" y="1913"/>
                    <a:pt x="4417" y="1953"/>
                  </a:cubicBezTo>
                  <a:cubicBezTo>
                    <a:pt x="4673" y="2071"/>
                    <a:pt x="4910" y="1933"/>
                    <a:pt x="5126" y="1854"/>
                  </a:cubicBezTo>
                  <a:cubicBezTo>
                    <a:pt x="5560" y="1716"/>
                    <a:pt x="5974" y="1558"/>
                    <a:pt x="6368" y="1342"/>
                  </a:cubicBezTo>
                  <a:cubicBezTo>
                    <a:pt x="6723" y="1125"/>
                    <a:pt x="7137" y="987"/>
                    <a:pt x="7571" y="947"/>
                  </a:cubicBezTo>
                  <a:cubicBezTo>
                    <a:pt x="7867" y="927"/>
                    <a:pt x="8182" y="829"/>
                    <a:pt x="8458" y="711"/>
                  </a:cubicBezTo>
                  <a:cubicBezTo>
                    <a:pt x="8912" y="513"/>
                    <a:pt x="9365" y="336"/>
                    <a:pt x="9838" y="178"/>
                  </a:cubicBezTo>
                  <a:cubicBezTo>
                    <a:pt x="10095" y="99"/>
                    <a:pt x="10371" y="60"/>
                    <a:pt x="10627" y="60"/>
                  </a:cubicBezTo>
                  <a:cubicBezTo>
                    <a:pt x="11001" y="21"/>
                    <a:pt x="11356" y="80"/>
                    <a:pt x="11711" y="60"/>
                  </a:cubicBezTo>
                  <a:cubicBezTo>
                    <a:pt x="12401" y="1"/>
                    <a:pt x="13111" y="119"/>
                    <a:pt x="13742" y="395"/>
                  </a:cubicBezTo>
                  <a:cubicBezTo>
                    <a:pt x="14116" y="533"/>
                    <a:pt x="14471" y="711"/>
                    <a:pt x="14826" y="927"/>
                  </a:cubicBezTo>
                  <a:cubicBezTo>
                    <a:pt x="15437" y="1302"/>
                    <a:pt x="16048" y="1677"/>
                    <a:pt x="16679" y="2032"/>
                  </a:cubicBezTo>
                  <a:cubicBezTo>
                    <a:pt x="17014" y="2248"/>
                    <a:pt x="17310" y="2544"/>
                    <a:pt x="17507" y="2899"/>
                  </a:cubicBezTo>
                  <a:cubicBezTo>
                    <a:pt x="17704" y="3234"/>
                    <a:pt x="17961" y="3550"/>
                    <a:pt x="18237" y="3845"/>
                  </a:cubicBezTo>
                  <a:cubicBezTo>
                    <a:pt x="18434" y="4062"/>
                    <a:pt x="18592" y="4299"/>
                    <a:pt x="18710" y="4575"/>
                  </a:cubicBezTo>
                  <a:cubicBezTo>
                    <a:pt x="18809" y="4811"/>
                    <a:pt x="18947" y="5048"/>
                    <a:pt x="19144" y="5225"/>
                  </a:cubicBezTo>
                  <a:cubicBezTo>
                    <a:pt x="19518" y="5580"/>
                    <a:pt x="19676" y="6073"/>
                    <a:pt x="19834" y="6507"/>
                  </a:cubicBezTo>
                  <a:cubicBezTo>
                    <a:pt x="20090" y="7256"/>
                    <a:pt x="20346" y="7985"/>
                    <a:pt x="20287" y="8813"/>
                  </a:cubicBezTo>
                  <a:cubicBezTo>
                    <a:pt x="20267" y="8932"/>
                    <a:pt x="20287" y="9070"/>
                    <a:pt x="20327" y="9208"/>
                  </a:cubicBezTo>
                  <a:cubicBezTo>
                    <a:pt x="20543" y="9858"/>
                    <a:pt x="20465" y="10529"/>
                    <a:pt x="20484" y="11199"/>
                  </a:cubicBezTo>
                  <a:close/>
                  <a:moveTo>
                    <a:pt x="631" y="10154"/>
                  </a:moveTo>
                  <a:cubicBezTo>
                    <a:pt x="651" y="10765"/>
                    <a:pt x="553" y="11514"/>
                    <a:pt x="769" y="12244"/>
                  </a:cubicBezTo>
                  <a:cubicBezTo>
                    <a:pt x="789" y="12303"/>
                    <a:pt x="789" y="12382"/>
                    <a:pt x="789" y="12441"/>
                  </a:cubicBezTo>
                  <a:cubicBezTo>
                    <a:pt x="750" y="12973"/>
                    <a:pt x="967" y="13466"/>
                    <a:pt x="1105" y="13939"/>
                  </a:cubicBezTo>
                  <a:cubicBezTo>
                    <a:pt x="1203" y="14215"/>
                    <a:pt x="1341" y="14472"/>
                    <a:pt x="1499" y="14728"/>
                  </a:cubicBezTo>
                  <a:cubicBezTo>
                    <a:pt x="1617" y="14905"/>
                    <a:pt x="1716" y="15103"/>
                    <a:pt x="1834" y="15300"/>
                  </a:cubicBezTo>
                  <a:cubicBezTo>
                    <a:pt x="1952" y="15457"/>
                    <a:pt x="2051" y="15635"/>
                    <a:pt x="2169" y="15793"/>
                  </a:cubicBezTo>
                  <a:cubicBezTo>
                    <a:pt x="2287" y="15950"/>
                    <a:pt x="2406" y="16069"/>
                    <a:pt x="2485" y="16207"/>
                  </a:cubicBezTo>
                  <a:cubicBezTo>
                    <a:pt x="2780" y="16640"/>
                    <a:pt x="3135" y="17035"/>
                    <a:pt x="3549" y="17350"/>
                  </a:cubicBezTo>
                  <a:cubicBezTo>
                    <a:pt x="3845" y="17587"/>
                    <a:pt x="4141" y="17823"/>
                    <a:pt x="4436" y="18060"/>
                  </a:cubicBezTo>
                  <a:cubicBezTo>
                    <a:pt x="5028" y="18572"/>
                    <a:pt x="5698" y="18986"/>
                    <a:pt x="6447" y="19282"/>
                  </a:cubicBezTo>
                  <a:cubicBezTo>
                    <a:pt x="6566" y="19322"/>
                    <a:pt x="6723" y="19400"/>
                    <a:pt x="6822" y="19341"/>
                  </a:cubicBezTo>
                  <a:cubicBezTo>
                    <a:pt x="7039" y="19223"/>
                    <a:pt x="7196" y="19341"/>
                    <a:pt x="7394" y="19400"/>
                  </a:cubicBezTo>
                  <a:cubicBezTo>
                    <a:pt x="7729" y="19519"/>
                    <a:pt x="8064" y="19657"/>
                    <a:pt x="8399" y="19755"/>
                  </a:cubicBezTo>
                  <a:cubicBezTo>
                    <a:pt x="8774" y="19893"/>
                    <a:pt x="9168" y="19913"/>
                    <a:pt x="9543" y="19795"/>
                  </a:cubicBezTo>
                  <a:cubicBezTo>
                    <a:pt x="9819" y="19716"/>
                    <a:pt x="10095" y="19676"/>
                    <a:pt x="10390" y="19676"/>
                  </a:cubicBezTo>
                  <a:lnTo>
                    <a:pt x="11475" y="19676"/>
                  </a:lnTo>
                  <a:cubicBezTo>
                    <a:pt x="11652" y="19676"/>
                    <a:pt x="11829" y="19657"/>
                    <a:pt x="11987" y="19598"/>
                  </a:cubicBezTo>
                  <a:cubicBezTo>
                    <a:pt x="12243" y="19499"/>
                    <a:pt x="12519" y="19460"/>
                    <a:pt x="12795" y="19460"/>
                  </a:cubicBezTo>
                  <a:cubicBezTo>
                    <a:pt x="13347" y="19479"/>
                    <a:pt x="13880" y="19282"/>
                    <a:pt x="14432" y="19184"/>
                  </a:cubicBezTo>
                  <a:cubicBezTo>
                    <a:pt x="14885" y="19065"/>
                    <a:pt x="15319" y="18868"/>
                    <a:pt x="15694" y="18592"/>
                  </a:cubicBezTo>
                  <a:cubicBezTo>
                    <a:pt x="16305" y="18198"/>
                    <a:pt x="16975" y="17882"/>
                    <a:pt x="17389" y="17232"/>
                  </a:cubicBezTo>
                  <a:cubicBezTo>
                    <a:pt x="17586" y="16916"/>
                    <a:pt x="17823" y="16601"/>
                    <a:pt x="18099" y="16345"/>
                  </a:cubicBezTo>
                  <a:cubicBezTo>
                    <a:pt x="18730" y="15694"/>
                    <a:pt x="18966" y="14846"/>
                    <a:pt x="19301" y="14038"/>
                  </a:cubicBezTo>
                  <a:cubicBezTo>
                    <a:pt x="19341" y="13939"/>
                    <a:pt x="19361" y="13821"/>
                    <a:pt x="19380" y="13722"/>
                  </a:cubicBezTo>
                  <a:cubicBezTo>
                    <a:pt x="19400" y="13584"/>
                    <a:pt x="19420" y="13446"/>
                    <a:pt x="19479" y="13328"/>
                  </a:cubicBezTo>
                  <a:cubicBezTo>
                    <a:pt x="19715" y="12737"/>
                    <a:pt x="19834" y="12066"/>
                    <a:pt x="19794" y="11416"/>
                  </a:cubicBezTo>
                  <a:cubicBezTo>
                    <a:pt x="19755" y="10667"/>
                    <a:pt x="19834" y="9898"/>
                    <a:pt x="19637" y="9149"/>
                  </a:cubicBezTo>
                  <a:cubicBezTo>
                    <a:pt x="19577" y="8991"/>
                    <a:pt x="19558" y="8833"/>
                    <a:pt x="19577" y="8675"/>
                  </a:cubicBezTo>
                  <a:cubicBezTo>
                    <a:pt x="19597" y="8202"/>
                    <a:pt x="19518" y="7749"/>
                    <a:pt x="19361" y="7295"/>
                  </a:cubicBezTo>
                  <a:cubicBezTo>
                    <a:pt x="19203" y="6763"/>
                    <a:pt x="18966" y="6251"/>
                    <a:pt x="18671" y="5777"/>
                  </a:cubicBezTo>
                  <a:cubicBezTo>
                    <a:pt x="18414" y="5403"/>
                    <a:pt x="18040" y="5146"/>
                    <a:pt x="17842" y="4732"/>
                  </a:cubicBezTo>
                  <a:cubicBezTo>
                    <a:pt x="17685" y="4378"/>
                    <a:pt x="17468" y="4062"/>
                    <a:pt x="17172" y="3806"/>
                  </a:cubicBezTo>
                  <a:cubicBezTo>
                    <a:pt x="17054" y="3688"/>
                    <a:pt x="16975" y="3530"/>
                    <a:pt x="16936" y="3352"/>
                  </a:cubicBezTo>
                  <a:cubicBezTo>
                    <a:pt x="16798" y="2998"/>
                    <a:pt x="16541" y="2682"/>
                    <a:pt x="16226" y="2465"/>
                  </a:cubicBezTo>
                  <a:cubicBezTo>
                    <a:pt x="15812" y="2189"/>
                    <a:pt x="15378" y="1953"/>
                    <a:pt x="14944" y="1736"/>
                  </a:cubicBezTo>
                  <a:cubicBezTo>
                    <a:pt x="13860" y="1263"/>
                    <a:pt x="12756" y="908"/>
                    <a:pt x="11553" y="947"/>
                  </a:cubicBezTo>
                  <a:cubicBezTo>
                    <a:pt x="11179" y="967"/>
                    <a:pt x="10804" y="947"/>
                    <a:pt x="10410" y="888"/>
                  </a:cubicBezTo>
                  <a:cubicBezTo>
                    <a:pt x="10213" y="829"/>
                    <a:pt x="9976" y="849"/>
                    <a:pt x="9779" y="927"/>
                  </a:cubicBezTo>
                  <a:cubicBezTo>
                    <a:pt x="9286" y="1125"/>
                    <a:pt x="8774" y="1302"/>
                    <a:pt x="8281" y="1480"/>
                  </a:cubicBezTo>
                  <a:cubicBezTo>
                    <a:pt x="8202" y="1519"/>
                    <a:pt x="8103" y="1539"/>
                    <a:pt x="8005" y="1539"/>
                  </a:cubicBezTo>
                  <a:cubicBezTo>
                    <a:pt x="7413" y="1539"/>
                    <a:pt x="6802" y="1716"/>
                    <a:pt x="6309" y="2071"/>
                  </a:cubicBezTo>
                  <a:cubicBezTo>
                    <a:pt x="6191" y="2150"/>
                    <a:pt x="6073" y="2209"/>
                    <a:pt x="5935" y="2248"/>
                  </a:cubicBezTo>
                  <a:cubicBezTo>
                    <a:pt x="5205" y="2465"/>
                    <a:pt x="4653" y="3057"/>
                    <a:pt x="3924" y="3313"/>
                  </a:cubicBezTo>
                  <a:cubicBezTo>
                    <a:pt x="3372" y="3845"/>
                    <a:pt x="2701" y="4220"/>
                    <a:pt x="2209" y="4811"/>
                  </a:cubicBezTo>
                  <a:cubicBezTo>
                    <a:pt x="1992" y="5068"/>
                    <a:pt x="1795" y="5344"/>
                    <a:pt x="1597" y="5620"/>
                  </a:cubicBezTo>
                  <a:cubicBezTo>
                    <a:pt x="1440" y="5817"/>
                    <a:pt x="1243" y="5994"/>
                    <a:pt x="1420" y="6270"/>
                  </a:cubicBezTo>
                  <a:cubicBezTo>
                    <a:pt x="1440" y="6310"/>
                    <a:pt x="1400" y="6389"/>
                    <a:pt x="1381" y="6448"/>
                  </a:cubicBezTo>
                  <a:cubicBezTo>
                    <a:pt x="651" y="8143"/>
                    <a:pt x="651" y="8143"/>
                    <a:pt x="631" y="9878"/>
                  </a:cubicBezTo>
                  <a:cubicBezTo>
                    <a:pt x="631" y="9937"/>
                    <a:pt x="631" y="9996"/>
                    <a:pt x="631" y="10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4"/>
            <p:cNvSpPr/>
            <p:nvPr/>
          </p:nvSpPr>
          <p:spPr>
            <a:xfrm flipH="1">
              <a:off x="7586891" y="2828139"/>
              <a:ext cx="130839" cy="98141"/>
            </a:xfrm>
            <a:custGeom>
              <a:avLst/>
              <a:gdLst/>
              <a:ahLst/>
              <a:cxnLst/>
              <a:rect l="l" t="t" r="r" b="b"/>
              <a:pathLst>
                <a:path w="5442" h="4082" extrusionOk="0">
                  <a:moveTo>
                    <a:pt x="5441" y="3944"/>
                  </a:moveTo>
                  <a:cubicBezTo>
                    <a:pt x="5224" y="4062"/>
                    <a:pt x="4988" y="4082"/>
                    <a:pt x="4771" y="3983"/>
                  </a:cubicBezTo>
                  <a:cubicBezTo>
                    <a:pt x="4298" y="3786"/>
                    <a:pt x="3825" y="3589"/>
                    <a:pt x="3352" y="3372"/>
                  </a:cubicBezTo>
                  <a:cubicBezTo>
                    <a:pt x="3135" y="3293"/>
                    <a:pt x="2938" y="3195"/>
                    <a:pt x="2740" y="3096"/>
                  </a:cubicBezTo>
                  <a:cubicBezTo>
                    <a:pt x="2425" y="2938"/>
                    <a:pt x="2129" y="2722"/>
                    <a:pt x="1853" y="2485"/>
                  </a:cubicBezTo>
                  <a:cubicBezTo>
                    <a:pt x="1360" y="1992"/>
                    <a:pt x="927" y="1479"/>
                    <a:pt x="473" y="947"/>
                  </a:cubicBezTo>
                  <a:cubicBezTo>
                    <a:pt x="256" y="671"/>
                    <a:pt x="99" y="375"/>
                    <a:pt x="0" y="60"/>
                  </a:cubicBezTo>
                  <a:cubicBezTo>
                    <a:pt x="158" y="1"/>
                    <a:pt x="355" y="60"/>
                    <a:pt x="434" y="218"/>
                  </a:cubicBezTo>
                  <a:cubicBezTo>
                    <a:pt x="828" y="671"/>
                    <a:pt x="1203" y="1144"/>
                    <a:pt x="1617" y="1598"/>
                  </a:cubicBezTo>
                  <a:cubicBezTo>
                    <a:pt x="2011" y="2032"/>
                    <a:pt x="2484" y="2524"/>
                    <a:pt x="3115" y="2781"/>
                  </a:cubicBezTo>
                  <a:cubicBezTo>
                    <a:pt x="3864" y="3076"/>
                    <a:pt x="4534" y="3451"/>
                    <a:pt x="5244" y="3786"/>
                  </a:cubicBezTo>
                  <a:cubicBezTo>
                    <a:pt x="5323" y="3826"/>
                    <a:pt x="5382" y="3885"/>
                    <a:pt x="5441" y="3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4"/>
            <p:cNvSpPr/>
            <p:nvPr/>
          </p:nvSpPr>
          <p:spPr>
            <a:xfrm flipH="1">
              <a:off x="7737157" y="2744736"/>
              <a:ext cx="21350" cy="46931"/>
            </a:xfrm>
            <a:custGeom>
              <a:avLst/>
              <a:gdLst/>
              <a:ahLst/>
              <a:cxnLst/>
              <a:rect l="l" t="t" r="r" b="b"/>
              <a:pathLst>
                <a:path w="888" h="1952" extrusionOk="0">
                  <a:moveTo>
                    <a:pt x="158" y="0"/>
                  </a:moveTo>
                  <a:cubicBezTo>
                    <a:pt x="336" y="394"/>
                    <a:pt x="533" y="769"/>
                    <a:pt x="691" y="1163"/>
                  </a:cubicBezTo>
                  <a:cubicBezTo>
                    <a:pt x="769" y="1341"/>
                    <a:pt x="829" y="1538"/>
                    <a:pt x="868" y="1735"/>
                  </a:cubicBezTo>
                  <a:cubicBezTo>
                    <a:pt x="888" y="1794"/>
                    <a:pt x="829" y="1873"/>
                    <a:pt x="809" y="1952"/>
                  </a:cubicBezTo>
                  <a:cubicBezTo>
                    <a:pt x="730" y="1932"/>
                    <a:pt x="651" y="1932"/>
                    <a:pt x="651" y="1912"/>
                  </a:cubicBezTo>
                  <a:cubicBezTo>
                    <a:pt x="474" y="1518"/>
                    <a:pt x="296" y="1144"/>
                    <a:pt x="119" y="749"/>
                  </a:cubicBezTo>
                  <a:cubicBezTo>
                    <a:pt x="20" y="572"/>
                    <a:pt x="1" y="355"/>
                    <a:pt x="40" y="158"/>
                  </a:cubicBezTo>
                  <a:cubicBezTo>
                    <a:pt x="40" y="99"/>
                    <a:pt x="99" y="5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4"/>
            <p:cNvSpPr/>
            <p:nvPr/>
          </p:nvSpPr>
          <p:spPr>
            <a:xfrm flipH="1">
              <a:off x="7469828" y="2348948"/>
              <a:ext cx="25605" cy="34621"/>
            </a:xfrm>
            <a:custGeom>
              <a:avLst/>
              <a:gdLst/>
              <a:ahLst/>
              <a:cxnLst/>
              <a:rect l="l" t="t" r="r" b="b"/>
              <a:pathLst>
                <a:path w="1065" h="1440" extrusionOk="0">
                  <a:moveTo>
                    <a:pt x="0" y="138"/>
                  </a:moveTo>
                  <a:cubicBezTo>
                    <a:pt x="119" y="0"/>
                    <a:pt x="316" y="0"/>
                    <a:pt x="434" y="158"/>
                  </a:cubicBezTo>
                  <a:cubicBezTo>
                    <a:pt x="631" y="454"/>
                    <a:pt x="809" y="808"/>
                    <a:pt x="986" y="1144"/>
                  </a:cubicBezTo>
                  <a:cubicBezTo>
                    <a:pt x="1045" y="1242"/>
                    <a:pt x="1065" y="1380"/>
                    <a:pt x="947" y="1420"/>
                  </a:cubicBezTo>
                  <a:cubicBezTo>
                    <a:pt x="828" y="1439"/>
                    <a:pt x="730" y="1400"/>
                    <a:pt x="651" y="1341"/>
                  </a:cubicBezTo>
                  <a:cubicBezTo>
                    <a:pt x="355" y="966"/>
                    <a:pt x="59" y="631"/>
                    <a:pt x="0" y="1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4"/>
            <p:cNvSpPr/>
            <p:nvPr/>
          </p:nvSpPr>
          <p:spPr>
            <a:xfrm flipH="1">
              <a:off x="7487836" y="2363638"/>
              <a:ext cx="17551" cy="21350"/>
            </a:xfrm>
            <a:custGeom>
              <a:avLst/>
              <a:gdLst/>
              <a:ahLst/>
              <a:cxnLst/>
              <a:rect l="l" t="t" r="r" b="b"/>
              <a:pathLst>
                <a:path w="730" h="888" extrusionOk="0">
                  <a:moveTo>
                    <a:pt x="0" y="158"/>
                  </a:moveTo>
                  <a:cubicBezTo>
                    <a:pt x="158" y="0"/>
                    <a:pt x="296" y="40"/>
                    <a:pt x="375" y="158"/>
                  </a:cubicBezTo>
                  <a:cubicBezTo>
                    <a:pt x="552" y="355"/>
                    <a:pt x="730" y="552"/>
                    <a:pt x="552" y="887"/>
                  </a:cubicBezTo>
                  <a:cubicBezTo>
                    <a:pt x="237" y="690"/>
                    <a:pt x="197" y="355"/>
                    <a:pt x="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4"/>
            <p:cNvSpPr/>
            <p:nvPr/>
          </p:nvSpPr>
          <p:spPr>
            <a:xfrm flipH="1">
              <a:off x="7402029" y="2572182"/>
              <a:ext cx="201957" cy="204794"/>
            </a:xfrm>
            <a:custGeom>
              <a:avLst/>
              <a:gdLst/>
              <a:ahLst/>
              <a:cxnLst/>
              <a:rect l="l" t="t" r="r" b="b"/>
              <a:pathLst>
                <a:path w="8400" h="8518" extrusionOk="0">
                  <a:moveTo>
                    <a:pt x="4712" y="80"/>
                  </a:moveTo>
                  <a:cubicBezTo>
                    <a:pt x="5383" y="80"/>
                    <a:pt x="5935" y="80"/>
                    <a:pt x="6428" y="336"/>
                  </a:cubicBezTo>
                  <a:cubicBezTo>
                    <a:pt x="7078" y="671"/>
                    <a:pt x="7591" y="1203"/>
                    <a:pt x="7887" y="1854"/>
                  </a:cubicBezTo>
                  <a:cubicBezTo>
                    <a:pt x="8084" y="2268"/>
                    <a:pt x="8202" y="2702"/>
                    <a:pt x="8241" y="3155"/>
                  </a:cubicBezTo>
                  <a:cubicBezTo>
                    <a:pt x="8241" y="3313"/>
                    <a:pt x="8261" y="3451"/>
                    <a:pt x="8301" y="3609"/>
                  </a:cubicBezTo>
                  <a:cubicBezTo>
                    <a:pt x="8399" y="3983"/>
                    <a:pt x="8379" y="4378"/>
                    <a:pt x="8261" y="4732"/>
                  </a:cubicBezTo>
                  <a:cubicBezTo>
                    <a:pt x="8143" y="5127"/>
                    <a:pt x="8064" y="5521"/>
                    <a:pt x="8005" y="5915"/>
                  </a:cubicBezTo>
                  <a:cubicBezTo>
                    <a:pt x="7887" y="6487"/>
                    <a:pt x="7512" y="6921"/>
                    <a:pt x="7196" y="7374"/>
                  </a:cubicBezTo>
                  <a:cubicBezTo>
                    <a:pt x="7098" y="7473"/>
                    <a:pt x="6980" y="7552"/>
                    <a:pt x="6861" y="7591"/>
                  </a:cubicBezTo>
                  <a:cubicBezTo>
                    <a:pt x="6585" y="7709"/>
                    <a:pt x="6329" y="7828"/>
                    <a:pt x="6073" y="7985"/>
                  </a:cubicBezTo>
                  <a:cubicBezTo>
                    <a:pt x="5343" y="8518"/>
                    <a:pt x="4496" y="8380"/>
                    <a:pt x="3668" y="8360"/>
                  </a:cubicBezTo>
                  <a:cubicBezTo>
                    <a:pt x="3470" y="8340"/>
                    <a:pt x="3273" y="8261"/>
                    <a:pt x="3116" y="8163"/>
                  </a:cubicBezTo>
                  <a:cubicBezTo>
                    <a:pt x="2642" y="7887"/>
                    <a:pt x="2189" y="7591"/>
                    <a:pt x="1755" y="7295"/>
                  </a:cubicBezTo>
                  <a:cubicBezTo>
                    <a:pt x="1479" y="7078"/>
                    <a:pt x="1223" y="6881"/>
                    <a:pt x="986" y="6645"/>
                  </a:cubicBezTo>
                  <a:cubicBezTo>
                    <a:pt x="868" y="6546"/>
                    <a:pt x="769" y="6428"/>
                    <a:pt x="691" y="6290"/>
                  </a:cubicBezTo>
                  <a:cubicBezTo>
                    <a:pt x="612" y="6172"/>
                    <a:pt x="553" y="6053"/>
                    <a:pt x="513" y="5935"/>
                  </a:cubicBezTo>
                  <a:cubicBezTo>
                    <a:pt x="237" y="5028"/>
                    <a:pt x="1" y="4121"/>
                    <a:pt x="40" y="3155"/>
                  </a:cubicBezTo>
                  <a:cubicBezTo>
                    <a:pt x="60" y="2800"/>
                    <a:pt x="198" y="2465"/>
                    <a:pt x="395" y="2169"/>
                  </a:cubicBezTo>
                  <a:cubicBezTo>
                    <a:pt x="592" y="1933"/>
                    <a:pt x="769" y="1657"/>
                    <a:pt x="967" y="1440"/>
                  </a:cubicBezTo>
                  <a:cubicBezTo>
                    <a:pt x="1321" y="987"/>
                    <a:pt x="1795" y="671"/>
                    <a:pt x="2347" y="513"/>
                  </a:cubicBezTo>
                  <a:cubicBezTo>
                    <a:pt x="3175" y="277"/>
                    <a:pt x="3983" y="1"/>
                    <a:pt x="4712" y="80"/>
                  </a:cubicBezTo>
                  <a:close/>
                  <a:moveTo>
                    <a:pt x="7551" y="4220"/>
                  </a:moveTo>
                  <a:lnTo>
                    <a:pt x="7551" y="3411"/>
                  </a:lnTo>
                  <a:cubicBezTo>
                    <a:pt x="7532" y="3273"/>
                    <a:pt x="7512" y="3135"/>
                    <a:pt x="7453" y="3017"/>
                  </a:cubicBezTo>
                  <a:cubicBezTo>
                    <a:pt x="7157" y="2505"/>
                    <a:pt x="6822" y="1992"/>
                    <a:pt x="6566" y="1440"/>
                  </a:cubicBezTo>
                  <a:cubicBezTo>
                    <a:pt x="6408" y="1065"/>
                    <a:pt x="6053" y="809"/>
                    <a:pt x="5639" y="770"/>
                  </a:cubicBezTo>
                  <a:cubicBezTo>
                    <a:pt x="5442" y="730"/>
                    <a:pt x="5245" y="711"/>
                    <a:pt x="5048" y="711"/>
                  </a:cubicBezTo>
                  <a:cubicBezTo>
                    <a:pt x="4121" y="651"/>
                    <a:pt x="3273" y="908"/>
                    <a:pt x="2406" y="1164"/>
                  </a:cubicBezTo>
                  <a:cubicBezTo>
                    <a:pt x="2110" y="1263"/>
                    <a:pt x="1834" y="1440"/>
                    <a:pt x="1637" y="1677"/>
                  </a:cubicBezTo>
                  <a:cubicBezTo>
                    <a:pt x="1381" y="1992"/>
                    <a:pt x="1124" y="2307"/>
                    <a:pt x="888" y="2643"/>
                  </a:cubicBezTo>
                  <a:cubicBezTo>
                    <a:pt x="809" y="2741"/>
                    <a:pt x="769" y="2879"/>
                    <a:pt x="750" y="3017"/>
                  </a:cubicBezTo>
                  <a:cubicBezTo>
                    <a:pt x="691" y="3411"/>
                    <a:pt x="710" y="3806"/>
                    <a:pt x="789" y="4220"/>
                  </a:cubicBezTo>
                  <a:cubicBezTo>
                    <a:pt x="868" y="4496"/>
                    <a:pt x="907" y="4792"/>
                    <a:pt x="967" y="5068"/>
                  </a:cubicBezTo>
                  <a:cubicBezTo>
                    <a:pt x="1045" y="5344"/>
                    <a:pt x="1105" y="5580"/>
                    <a:pt x="1203" y="5836"/>
                  </a:cubicBezTo>
                  <a:cubicBezTo>
                    <a:pt x="1243" y="5935"/>
                    <a:pt x="1302" y="6034"/>
                    <a:pt x="1381" y="6112"/>
                  </a:cubicBezTo>
                  <a:cubicBezTo>
                    <a:pt x="1795" y="6448"/>
                    <a:pt x="2228" y="6763"/>
                    <a:pt x="2642" y="7118"/>
                  </a:cubicBezTo>
                  <a:cubicBezTo>
                    <a:pt x="3194" y="7591"/>
                    <a:pt x="3944" y="7828"/>
                    <a:pt x="4673" y="7788"/>
                  </a:cubicBezTo>
                  <a:cubicBezTo>
                    <a:pt x="5067" y="7808"/>
                    <a:pt x="5442" y="7729"/>
                    <a:pt x="5777" y="7571"/>
                  </a:cubicBezTo>
                  <a:cubicBezTo>
                    <a:pt x="5935" y="7473"/>
                    <a:pt x="6092" y="7394"/>
                    <a:pt x="6270" y="7315"/>
                  </a:cubicBezTo>
                  <a:cubicBezTo>
                    <a:pt x="6546" y="7216"/>
                    <a:pt x="6763" y="7019"/>
                    <a:pt x="6920" y="6763"/>
                  </a:cubicBezTo>
                  <a:cubicBezTo>
                    <a:pt x="7078" y="6507"/>
                    <a:pt x="7196" y="6250"/>
                    <a:pt x="7315" y="5974"/>
                  </a:cubicBezTo>
                  <a:cubicBezTo>
                    <a:pt x="7532" y="5422"/>
                    <a:pt x="7611" y="4811"/>
                    <a:pt x="7551" y="4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4"/>
            <p:cNvSpPr/>
            <p:nvPr/>
          </p:nvSpPr>
          <p:spPr>
            <a:xfrm flipH="1">
              <a:off x="7283066" y="2634284"/>
              <a:ext cx="13776" cy="80590"/>
            </a:xfrm>
            <a:custGeom>
              <a:avLst/>
              <a:gdLst/>
              <a:ahLst/>
              <a:cxnLst/>
              <a:rect l="l" t="t" r="r" b="b"/>
              <a:pathLst>
                <a:path w="573" h="3352" extrusionOk="0">
                  <a:moveTo>
                    <a:pt x="139" y="3352"/>
                  </a:moveTo>
                  <a:cubicBezTo>
                    <a:pt x="139" y="2524"/>
                    <a:pt x="119" y="1755"/>
                    <a:pt x="99" y="986"/>
                  </a:cubicBezTo>
                  <a:cubicBezTo>
                    <a:pt x="99" y="750"/>
                    <a:pt x="21" y="533"/>
                    <a:pt x="1" y="316"/>
                  </a:cubicBezTo>
                  <a:cubicBezTo>
                    <a:pt x="21" y="217"/>
                    <a:pt x="60" y="99"/>
                    <a:pt x="119" y="0"/>
                  </a:cubicBezTo>
                  <a:cubicBezTo>
                    <a:pt x="375" y="257"/>
                    <a:pt x="533" y="592"/>
                    <a:pt x="553" y="947"/>
                  </a:cubicBezTo>
                  <a:cubicBezTo>
                    <a:pt x="573" y="1617"/>
                    <a:pt x="533" y="2287"/>
                    <a:pt x="513" y="2958"/>
                  </a:cubicBezTo>
                  <a:cubicBezTo>
                    <a:pt x="494" y="3076"/>
                    <a:pt x="454" y="3175"/>
                    <a:pt x="395" y="3273"/>
                  </a:cubicBezTo>
                  <a:cubicBezTo>
                    <a:pt x="375" y="3313"/>
                    <a:pt x="257" y="3313"/>
                    <a:pt x="139" y="33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4"/>
            <p:cNvSpPr/>
            <p:nvPr/>
          </p:nvSpPr>
          <p:spPr>
            <a:xfrm flipH="1">
              <a:off x="7297275" y="2759882"/>
              <a:ext cx="17094" cy="43637"/>
            </a:xfrm>
            <a:custGeom>
              <a:avLst/>
              <a:gdLst/>
              <a:ahLst/>
              <a:cxnLst/>
              <a:rect l="l" t="t" r="r" b="b"/>
              <a:pathLst>
                <a:path w="711" h="1815" extrusionOk="0">
                  <a:moveTo>
                    <a:pt x="0" y="1815"/>
                  </a:moveTo>
                  <a:cubicBezTo>
                    <a:pt x="20" y="1263"/>
                    <a:pt x="99" y="711"/>
                    <a:pt x="276" y="178"/>
                  </a:cubicBezTo>
                  <a:cubicBezTo>
                    <a:pt x="296" y="99"/>
                    <a:pt x="395" y="40"/>
                    <a:pt x="434" y="1"/>
                  </a:cubicBezTo>
                  <a:cubicBezTo>
                    <a:pt x="612" y="40"/>
                    <a:pt x="710" y="218"/>
                    <a:pt x="651" y="395"/>
                  </a:cubicBezTo>
                  <a:cubicBezTo>
                    <a:pt x="533" y="868"/>
                    <a:pt x="454" y="1381"/>
                    <a:pt x="0" y="1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4"/>
            <p:cNvSpPr/>
            <p:nvPr/>
          </p:nvSpPr>
          <p:spPr>
            <a:xfrm flipH="1">
              <a:off x="7701117" y="2657990"/>
              <a:ext cx="10939" cy="45993"/>
            </a:xfrm>
            <a:custGeom>
              <a:avLst/>
              <a:gdLst/>
              <a:ahLst/>
              <a:cxnLst/>
              <a:rect l="l" t="t" r="r" b="b"/>
              <a:pathLst>
                <a:path w="455" h="1913" extrusionOk="0">
                  <a:moveTo>
                    <a:pt x="237" y="1913"/>
                  </a:moveTo>
                  <a:cubicBezTo>
                    <a:pt x="99" y="1814"/>
                    <a:pt x="60" y="1656"/>
                    <a:pt x="79" y="1499"/>
                  </a:cubicBezTo>
                  <a:cubicBezTo>
                    <a:pt x="99" y="1025"/>
                    <a:pt x="1" y="533"/>
                    <a:pt x="158" y="59"/>
                  </a:cubicBezTo>
                  <a:cubicBezTo>
                    <a:pt x="158" y="40"/>
                    <a:pt x="237" y="40"/>
                    <a:pt x="296" y="0"/>
                  </a:cubicBezTo>
                  <a:cubicBezTo>
                    <a:pt x="454" y="533"/>
                    <a:pt x="355" y="1045"/>
                    <a:pt x="375" y="1558"/>
                  </a:cubicBezTo>
                  <a:cubicBezTo>
                    <a:pt x="375" y="1676"/>
                    <a:pt x="395" y="1834"/>
                    <a:pt x="237" y="19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4"/>
            <p:cNvSpPr/>
            <p:nvPr/>
          </p:nvSpPr>
          <p:spPr>
            <a:xfrm flipH="1">
              <a:off x="7677892" y="2643300"/>
              <a:ext cx="12839" cy="28923"/>
            </a:xfrm>
            <a:custGeom>
              <a:avLst/>
              <a:gdLst/>
              <a:ahLst/>
              <a:cxnLst/>
              <a:rect l="l" t="t" r="r" b="b"/>
              <a:pathLst>
                <a:path w="534" h="1203" extrusionOk="0">
                  <a:moveTo>
                    <a:pt x="375" y="1203"/>
                  </a:moveTo>
                  <a:cubicBezTo>
                    <a:pt x="1" y="789"/>
                    <a:pt x="158" y="414"/>
                    <a:pt x="277" y="59"/>
                  </a:cubicBezTo>
                  <a:cubicBezTo>
                    <a:pt x="434" y="0"/>
                    <a:pt x="494" y="99"/>
                    <a:pt x="494" y="177"/>
                  </a:cubicBezTo>
                  <a:cubicBezTo>
                    <a:pt x="533" y="414"/>
                    <a:pt x="533" y="670"/>
                    <a:pt x="533" y="907"/>
                  </a:cubicBezTo>
                  <a:cubicBezTo>
                    <a:pt x="533" y="986"/>
                    <a:pt x="434" y="1084"/>
                    <a:pt x="375" y="12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4"/>
            <p:cNvSpPr/>
            <p:nvPr/>
          </p:nvSpPr>
          <p:spPr>
            <a:xfrm flipH="1">
              <a:off x="7434750" y="2628586"/>
              <a:ext cx="35559" cy="37963"/>
            </a:xfrm>
            <a:custGeom>
              <a:avLst/>
              <a:gdLst/>
              <a:ahLst/>
              <a:cxnLst/>
              <a:rect l="l" t="t" r="r" b="b"/>
              <a:pathLst>
                <a:path w="1479" h="1579" extrusionOk="0">
                  <a:moveTo>
                    <a:pt x="0" y="218"/>
                  </a:moveTo>
                  <a:cubicBezTo>
                    <a:pt x="59" y="159"/>
                    <a:pt x="118" y="99"/>
                    <a:pt x="197" y="80"/>
                  </a:cubicBezTo>
                  <a:cubicBezTo>
                    <a:pt x="394" y="1"/>
                    <a:pt x="611" y="60"/>
                    <a:pt x="749" y="218"/>
                  </a:cubicBezTo>
                  <a:cubicBezTo>
                    <a:pt x="1006" y="533"/>
                    <a:pt x="1222" y="868"/>
                    <a:pt x="1459" y="1184"/>
                  </a:cubicBezTo>
                  <a:cubicBezTo>
                    <a:pt x="1479" y="1243"/>
                    <a:pt x="1479" y="1322"/>
                    <a:pt x="1479" y="1381"/>
                  </a:cubicBezTo>
                  <a:cubicBezTo>
                    <a:pt x="1459" y="1440"/>
                    <a:pt x="1420" y="1539"/>
                    <a:pt x="1380" y="1539"/>
                  </a:cubicBezTo>
                  <a:cubicBezTo>
                    <a:pt x="1301" y="1578"/>
                    <a:pt x="1203" y="1558"/>
                    <a:pt x="1124" y="1519"/>
                  </a:cubicBezTo>
                  <a:cubicBezTo>
                    <a:pt x="1025" y="1420"/>
                    <a:pt x="927" y="1282"/>
                    <a:pt x="828" y="1164"/>
                  </a:cubicBezTo>
                  <a:cubicBezTo>
                    <a:pt x="631" y="868"/>
                    <a:pt x="454" y="553"/>
                    <a:pt x="99" y="415"/>
                  </a:cubicBezTo>
                  <a:cubicBezTo>
                    <a:pt x="40" y="395"/>
                    <a:pt x="40" y="297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4"/>
            <p:cNvSpPr/>
            <p:nvPr/>
          </p:nvSpPr>
          <p:spPr>
            <a:xfrm flipH="1">
              <a:off x="7464130" y="2629067"/>
              <a:ext cx="32265" cy="37939"/>
            </a:xfrm>
            <a:custGeom>
              <a:avLst/>
              <a:gdLst/>
              <a:ahLst/>
              <a:cxnLst/>
              <a:rect l="l" t="t" r="r" b="b"/>
              <a:pathLst>
                <a:path w="1342" h="1578" extrusionOk="0">
                  <a:moveTo>
                    <a:pt x="60" y="1"/>
                  </a:moveTo>
                  <a:cubicBezTo>
                    <a:pt x="454" y="257"/>
                    <a:pt x="829" y="553"/>
                    <a:pt x="1144" y="907"/>
                  </a:cubicBezTo>
                  <a:cubicBezTo>
                    <a:pt x="1223" y="967"/>
                    <a:pt x="1282" y="1065"/>
                    <a:pt x="1322" y="1183"/>
                  </a:cubicBezTo>
                  <a:cubicBezTo>
                    <a:pt x="1341" y="1282"/>
                    <a:pt x="1322" y="1381"/>
                    <a:pt x="1263" y="1479"/>
                  </a:cubicBezTo>
                  <a:cubicBezTo>
                    <a:pt x="1184" y="1578"/>
                    <a:pt x="1065" y="1538"/>
                    <a:pt x="987" y="1460"/>
                  </a:cubicBezTo>
                  <a:cubicBezTo>
                    <a:pt x="651" y="1105"/>
                    <a:pt x="336" y="769"/>
                    <a:pt x="40" y="395"/>
                  </a:cubicBezTo>
                  <a:cubicBezTo>
                    <a:pt x="1" y="355"/>
                    <a:pt x="40" y="217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171;p24"/>
          <p:cNvGrpSpPr/>
          <p:nvPr/>
        </p:nvGrpSpPr>
        <p:grpSpPr>
          <a:xfrm rot="5400000">
            <a:off x="7224211" y="525221"/>
            <a:ext cx="646397" cy="674942"/>
            <a:chOff x="5236350" y="592059"/>
            <a:chExt cx="666939" cy="696319"/>
          </a:xfrm>
        </p:grpSpPr>
        <p:sp>
          <p:nvSpPr>
            <p:cNvPr id="172" name="Google Shape;172;p24"/>
            <p:cNvSpPr/>
            <p:nvPr/>
          </p:nvSpPr>
          <p:spPr>
            <a:xfrm flipH="1">
              <a:off x="5248684" y="613865"/>
              <a:ext cx="641815" cy="653187"/>
            </a:xfrm>
            <a:custGeom>
              <a:avLst/>
              <a:gdLst/>
              <a:ahLst/>
              <a:cxnLst/>
              <a:rect l="l" t="t" r="r" b="b"/>
              <a:pathLst>
                <a:path w="26695" h="27168" extrusionOk="0">
                  <a:moveTo>
                    <a:pt x="26616" y="14156"/>
                  </a:moveTo>
                  <a:cubicBezTo>
                    <a:pt x="26694" y="14767"/>
                    <a:pt x="26694" y="15378"/>
                    <a:pt x="26616" y="15989"/>
                  </a:cubicBezTo>
                  <a:cubicBezTo>
                    <a:pt x="26280" y="15989"/>
                    <a:pt x="25945" y="16127"/>
                    <a:pt x="25630" y="15871"/>
                  </a:cubicBezTo>
                  <a:cubicBezTo>
                    <a:pt x="25551" y="15832"/>
                    <a:pt x="25472" y="15812"/>
                    <a:pt x="25374" y="15832"/>
                  </a:cubicBezTo>
                  <a:lnTo>
                    <a:pt x="24822" y="15832"/>
                  </a:lnTo>
                  <a:cubicBezTo>
                    <a:pt x="24565" y="15832"/>
                    <a:pt x="24506" y="15891"/>
                    <a:pt x="24467" y="16147"/>
                  </a:cubicBezTo>
                  <a:cubicBezTo>
                    <a:pt x="24467" y="16246"/>
                    <a:pt x="24447" y="16344"/>
                    <a:pt x="24408" y="16443"/>
                  </a:cubicBezTo>
                  <a:cubicBezTo>
                    <a:pt x="24289" y="16699"/>
                    <a:pt x="24230" y="16975"/>
                    <a:pt x="24270" y="17271"/>
                  </a:cubicBezTo>
                  <a:cubicBezTo>
                    <a:pt x="24309" y="17507"/>
                    <a:pt x="24250" y="17783"/>
                    <a:pt x="24112" y="17981"/>
                  </a:cubicBezTo>
                  <a:cubicBezTo>
                    <a:pt x="24092" y="18000"/>
                    <a:pt x="24092" y="18020"/>
                    <a:pt x="24092" y="18040"/>
                  </a:cubicBezTo>
                  <a:cubicBezTo>
                    <a:pt x="24053" y="18335"/>
                    <a:pt x="23994" y="18651"/>
                    <a:pt x="23875" y="18947"/>
                  </a:cubicBezTo>
                  <a:cubicBezTo>
                    <a:pt x="23796" y="19282"/>
                    <a:pt x="23639" y="19597"/>
                    <a:pt x="23422" y="19873"/>
                  </a:cubicBezTo>
                  <a:cubicBezTo>
                    <a:pt x="23284" y="20011"/>
                    <a:pt x="23185" y="20169"/>
                    <a:pt x="23106" y="20366"/>
                  </a:cubicBezTo>
                  <a:cubicBezTo>
                    <a:pt x="22988" y="20642"/>
                    <a:pt x="22830" y="20898"/>
                    <a:pt x="22614" y="21115"/>
                  </a:cubicBezTo>
                  <a:cubicBezTo>
                    <a:pt x="22515" y="21214"/>
                    <a:pt x="22436" y="21332"/>
                    <a:pt x="22357" y="21450"/>
                  </a:cubicBezTo>
                  <a:cubicBezTo>
                    <a:pt x="22495" y="21825"/>
                    <a:pt x="22653" y="22200"/>
                    <a:pt x="22771" y="22574"/>
                  </a:cubicBezTo>
                  <a:cubicBezTo>
                    <a:pt x="22909" y="22929"/>
                    <a:pt x="23008" y="23304"/>
                    <a:pt x="23126" y="23639"/>
                  </a:cubicBezTo>
                  <a:cubicBezTo>
                    <a:pt x="23087" y="23698"/>
                    <a:pt x="23067" y="23737"/>
                    <a:pt x="23047" y="23737"/>
                  </a:cubicBezTo>
                  <a:cubicBezTo>
                    <a:pt x="22712" y="23934"/>
                    <a:pt x="22397" y="24151"/>
                    <a:pt x="22101" y="24388"/>
                  </a:cubicBezTo>
                  <a:cubicBezTo>
                    <a:pt x="22002" y="24447"/>
                    <a:pt x="21884" y="24486"/>
                    <a:pt x="21766" y="24506"/>
                  </a:cubicBezTo>
                  <a:cubicBezTo>
                    <a:pt x="21707" y="24506"/>
                    <a:pt x="21628" y="24486"/>
                    <a:pt x="21588" y="24447"/>
                  </a:cubicBezTo>
                  <a:cubicBezTo>
                    <a:pt x="21371" y="24092"/>
                    <a:pt x="20997" y="23974"/>
                    <a:pt x="20681" y="23757"/>
                  </a:cubicBezTo>
                  <a:cubicBezTo>
                    <a:pt x="20543" y="23678"/>
                    <a:pt x="20445" y="23560"/>
                    <a:pt x="20425" y="23402"/>
                  </a:cubicBezTo>
                  <a:cubicBezTo>
                    <a:pt x="20405" y="23264"/>
                    <a:pt x="20287" y="23166"/>
                    <a:pt x="20129" y="23185"/>
                  </a:cubicBezTo>
                  <a:lnTo>
                    <a:pt x="19696" y="23185"/>
                  </a:lnTo>
                  <a:cubicBezTo>
                    <a:pt x="19499" y="23402"/>
                    <a:pt x="19242" y="23560"/>
                    <a:pt x="18947" y="23639"/>
                  </a:cubicBezTo>
                  <a:cubicBezTo>
                    <a:pt x="18611" y="23777"/>
                    <a:pt x="18276" y="23954"/>
                    <a:pt x="17941" y="24072"/>
                  </a:cubicBezTo>
                  <a:cubicBezTo>
                    <a:pt x="17685" y="24171"/>
                    <a:pt x="17429" y="24250"/>
                    <a:pt x="17172" y="24309"/>
                  </a:cubicBezTo>
                  <a:cubicBezTo>
                    <a:pt x="16896" y="24329"/>
                    <a:pt x="16600" y="24388"/>
                    <a:pt x="16344" y="24486"/>
                  </a:cubicBezTo>
                  <a:cubicBezTo>
                    <a:pt x="16285" y="24506"/>
                    <a:pt x="16206" y="24506"/>
                    <a:pt x="16147" y="24506"/>
                  </a:cubicBezTo>
                  <a:cubicBezTo>
                    <a:pt x="15772" y="24427"/>
                    <a:pt x="15477" y="24703"/>
                    <a:pt x="15122" y="24743"/>
                  </a:cubicBezTo>
                  <a:cubicBezTo>
                    <a:pt x="15063" y="24743"/>
                    <a:pt x="15004" y="24861"/>
                    <a:pt x="14984" y="24940"/>
                  </a:cubicBezTo>
                  <a:cubicBezTo>
                    <a:pt x="14964" y="25019"/>
                    <a:pt x="14964" y="25098"/>
                    <a:pt x="14964" y="25177"/>
                  </a:cubicBezTo>
                  <a:cubicBezTo>
                    <a:pt x="14984" y="25472"/>
                    <a:pt x="14944" y="25748"/>
                    <a:pt x="14826" y="26005"/>
                  </a:cubicBezTo>
                  <a:cubicBezTo>
                    <a:pt x="14767" y="26162"/>
                    <a:pt x="14747" y="26340"/>
                    <a:pt x="14767" y="26497"/>
                  </a:cubicBezTo>
                  <a:cubicBezTo>
                    <a:pt x="14747" y="26872"/>
                    <a:pt x="14708" y="26892"/>
                    <a:pt x="14353" y="26931"/>
                  </a:cubicBezTo>
                  <a:cubicBezTo>
                    <a:pt x="14195" y="26951"/>
                    <a:pt x="14018" y="26990"/>
                    <a:pt x="13860" y="27049"/>
                  </a:cubicBezTo>
                  <a:cubicBezTo>
                    <a:pt x="13545" y="27128"/>
                    <a:pt x="13229" y="27168"/>
                    <a:pt x="12934" y="27128"/>
                  </a:cubicBezTo>
                  <a:cubicBezTo>
                    <a:pt x="12835" y="26675"/>
                    <a:pt x="12756" y="26281"/>
                    <a:pt x="12638" y="25867"/>
                  </a:cubicBezTo>
                  <a:cubicBezTo>
                    <a:pt x="12539" y="25453"/>
                    <a:pt x="12421" y="25078"/>
                    <a:pt x="12303" y="24664"/>
                  </a:cubicBezTo>
                  <a:cubicBezTo>
                    <a:pt x="11908" y="24782"/>
                    <a:pt x="11494" y="24743"/>
                    <a:pt x="11120" y="24585"/>
                  </a:cubicBezTo>
                  <a:cubicBezTo>
                    <a:pt x="10725" y="24427"/>
                    <a:pt x="10331" y="24309"/>
                    <a:pt x="9937" y="24151"/>
                  </a:cubicBezTo>
                  <a:cubicBezTo>
                    <a:pt x="9917" y="24151"/>
                    <a:pt x="9917" y="24132"/>
                    <a:pt x="9897" y="24132"/>
                  </a:cubicBezTo>
                  <a:cubicBezTo>
                    <a:pt x="9503" y="24191"/>
                    <a:pt x="9247" y="23954"/>
                    <a:pt x="8951" y="23737"/>
                  </a:cubicBezTo>
                  <a:cubicBezTo>
                    <a:pt x="8813" y="23599"/>
                    <a:pt x="8636" y="23501"/>
                    <a:pt x="8439" y="23481"/>
                  </a:cubicBezTo>
                  <a:cubicBezTo>
                    <a:pt x="8281" y="23481"/>
                    <a:pt x="8143" y="23323"/>
                    <a:pt x="8005" y="23225"/>
                  </a:cubicBezTo>
                  <a:cubicBezTo>
                    <a:pt x="7867" y="23146"/>
                    <a:pt x="7768" y="23067"/>
                    <a:pt x="7630" y="22988"/>
                  </a:cubicBezTo>
                  <a:cubicBezTo>
                    <a:pt x="7433" y="22870"/>
                    <a:pt x="7197" y="22870"/>
                    <a:pt x="7019" y="23008"/>
                  </a:cubicBezTo>
                  <a:cubicBezTo>
                    <a:pt x="6960" y="23028"/>
                    <a:pt x="6920" y="23047"/>
                    <a:pt x="6901" y="23087"/>
                  </a:cubicBezTo>
                  <a:cubicBezTo>
                    <a:pt x="6546" y="23560"/>
                    <a:pt x="5974" y="23816"/>
                    <a:pt x="5619" y="24289"/>
                  </a:cubicBezTo>
                  <a:cubicBezTo>
                    <a:pt x="5540" y="24348"/>
                    <a:pt x="5462" y="24427"/>
                    <a:pt x="5363" y="24486"/>
                  </a:cubicBezTo>
                  <a:cubicBezTo>
                    <a:pt x="5067" y="24329"/>
                    <a:pt x="4811" y="24112"/>
                    <a:pt x="4594" y="23875"/>
                  </a:cubicBezTo>
                  <a:cubicBezTo>
                    <a:pt x="4436" y="23678"/>
                    <a:pt x="4239" y="23501"/>
                    <a:pt x="4042" y="23343"/>
                  </a:cubicBezTo>
                  <a:cubicBezTo>
                    <a:pt x="4121" y="23087"/>
                    <a:pt x="4220" y="22830"/>
                    <a:pt x="4358" y="22594"/>
                  </a:cubicBezTo>
                  <a:cubicBezTo>
                    <a:pt x="4496" y="22377"/>
                    <a:pt x="4594" y="22121"/>
                    <a:pt x="4653" y="21864"/>
                  </a:cubicBezTo>
                  <a:cubicBezTo>
                    <a:pt x="4712" y="21608"/>
                    <a:pt x="4811" y="21352"/>
                    <a:pt x="4910" y="21115"/>
                  </a:cubicBezTo>
                  <a:cubicBezTo>
                    <a:pt x="5008" y="20879"/>
                    <a:pt x="5008" y="20800"/>
                    <a:pt x="4811" y="20721"/>
                  </a:cubicBezTo>
                  <a:cubicBezTo>
                    <a:pt x="4594" y="20622"/>
                    <a:pt x="4436" y="20425"/>
                    <a:pt x="4397" y="20189"/>
                  </a:cubicBezTo>
                  <a:cubicBezTo>
                    <a:pt x="4338" y="19913"/>
                    <a:pt x="4200" y="19637"/>
                    <a:pt x="4022" y="19439"/>
                  </a:cubicBezTo>
                  <a:cubicBezTo>
                    <a:pt x="3727" y="19085"/>
                    <a:pt x="3648" y="18651"/>
                    <a:pt x="3431" y="18276"/>
                  </a:cubicBezTo>
                  <a:cubicBezTo>
                    <a:pt x="3490" y="17862"/>
                    <a:pt x="3155" y="17567"/>
                    <a:pt x="3214" y="17153"/>
                  </a:cubicBezTo>
                  <a:cubicBezTo>
                    <a:pt x="3234" y="16975"/>
                    <a:pt x="3096" y="16877"/>
                    <a:pt x="2918" y="16877"/>
                  </a:cubicBezTo>
                  <a:cubicBezTo>
                    <a:pt x="2780" y="16857"/>
                    <a:pt x="2642" y="16896"/>
                    <a:pt x="2544" y="16975"/>
                  </a:cubicBezTo>
                  <a:cubicBezTo>
                    <a:pt x="2327" y="17113"/>
                    <a:pt x="2090" y="17212"/>
                    <a:pt x="1854" y="17231"/>
                  </a:cubicBezTo>
                  <a:cubicBezTo>
                    <a:pt x="1617" y="17291"/>
                    <a:pt x="1361" y="17271"/>
                    <a:pt x="1144" y="17192"/>
                  </a:cubicBezTo>
                  <a:cubicBezTo>
                    <a:pt x="967" y="17113"/>
                    <a:pt x="789" y="17054"/>
                    <a:pt x="592" y="16995"/>
                  </a:cubicBezTo>
                  <a:lnTo>
                    <a:pt x="1" y="15378"/>
                  </a:lnTo>
                  <a:cubicBezTo>
                    <a:pt x="60" y="15181"/>
                    <a:pt x="237" y="15023"/>
                    <a:pt x="454" y="15004"/>
                  </a:cubicBezTo>
                  <a:cubicBezTo>
                    <a:pt x="750" y="14925"/>
                    <a:pt x="1026" y="14747"/>
                    <a:pt x="1361" y="14747"/>
                  </a:cubicBezTo>
                  <a:cubicBezTo>
                    <a:pt x="1578" y="14728"/>
                    <a:pt x="1775" y="14609"/>
                    <a:pt x="1913" y="14432"/>
                  </a:cubicBezTo>
                  <a:cubicBezTo>
                    <a:pt x="1972" y="14333"/>
                    <a:pt x="2011" y="14215"/>
                    <a:pt x="2011" y="14097"/>
                  </a:cubicBezTo>
                  <a:cubicBezTo>
                    <a:pt x="2011" y="13840"/>
                    <a:pt x="2011" y="13564"/>
                    <a:pt x="2011" y="13288"/>
                  </a:cubicBezTo>
                  <a:cubicBezTo>
                    <a:pt x="1992" y="13111"/>
                    <a:pt x="2031" y="12934"/>
                    <a:pt x="2071" y="12756"/>
                  </a:cubicBezTo>
                  <a:cubicBezTo>
                    <a:pt x="2189" y="12441"/>
                    <a:pt x="2228" y="12125"/>
                    <a:pt x="2209" y="11810"/>
                  </a:cubicBezTo>
                  <a:cubicBezTo>
                    <a:pt x="2189" y="11494"/>
                    <a:pt x="2228" y="11179"/>
                    <a:pt x="2327" y="10863"/>
                  </a:cubicBezTo>
                  <a:cubicBezTo>
                    <a:pt x="2386" y="10686"/>
                    <a:pt x="2406" y="10469"/>
                    <a:pt x="2406" y="10272"/>
                  </a:cubicBezTo>
                  <a:cubicBezTo>
                    <a:pt x="2386" y="10075"/>
                    <a:pt x="2445" y="9878"/>
                    <a:pt x="2603" y="9720"/>
                  </a:cubicBezTo>
                  <a:cubicBezTo>
                    <a:pt x="2642" y="9681"/>
                    <a:pt x="2682" y="9621"/>
                    <a:pt x="2721" y="9562"/>
                  </a:cubicBezTo>
                  <a:cubicBezTo>
                    <a:pt x="2780" y="9483"/>
                    <a:pt x="2761" y="9365"/>
                    <a:pt x="2702" y="9286"/>
                  </a:cubicBezTo>
                  <a:cubicBezTo>
                    <a:pt x="2623" y="9227"/>
                    <a:pt x="2524" y="9168"/>
                    <a:pt x="2465" y="9109"/>
                  </a:cubicBezTo>
                  <a:cubicBezTo>
                    <a:pt x="2209" y="8853"/>
                    <a:pt x="1972" y="8596"/>
                    <a:pt x="1775" y="8301"/>
                  </a:cubicBezTo>
                  <a:cubicBezTo>
                    <a:pt x="1578" y="8005"/>
                    <a:pt x="1361" y="7729"/>
                    <a:pt x="1144" y="7453"/>
                  </a:cubicBezTo>
                  <a:cubicBezTo>
                    <a:pt x="947" y="7216"/>
                    <a:pt x="907" y="6881"/>
                    <a:pt x="1065" y="6605"/>
                  </a:cubicBezTo>
                  <a:cubicBezTo>
                    <a:pt x="1223" y="6290"/>
                    <a:pt x="1420" y="5954"/>
                    <a:pt x="1834" y="5876"/>
                  </a:cubicBezTo>
                  <a:cubicBezTo>
                    <a:pt x="1913" y="5856"/>
                    <a:pt x="1972" y="5777"/>
                    <a:pt x="2051" y="5738"/>
                  </a:cubicBezTo>
                  <a:cubicBezTo>
                    <a:pt x="2189" y="5659"/>
                    <a:pt x="2386" y="5678"/>
                    <a:pt x="2524" y="5777"/>
                  </a:cubicBezTo>
                  <a:cubicBezTo>
                    <a:pt x="2800" y="6053"/>
                    <a:pt x="3194" y="6152"/>
                    <a:pt x="3530" y="6290"/>
                  </a:cubicBezTo>
                  <a:cubicBezTo>
                    <a:pt x="3628" y="6349"/>
                    <a:pt x="3727" y="6388"/>
                    <a:pt x="3806" y="6408"/>
                  </a:cubicBezTo>
                  <a:cubicBezTo>
                    <a:pt x="3944" y="6447"/>
                    <a:pt x="4062" y="6487"/>
                    <a:pt x="4200" y="6506"/>
                  </a:cubicBezTo>
                  <a:cubicBezTo>
                    <a:pt x="4811" y="6526"/>
                    <a:pt x="4811" y="6526"/>
                    <a:pt x="5225" y="6053"/>
                  </a:cubicBezTo>
                  <a:cubicBezTo>
                    <a:pt x="5560" y="5678"/>
                    <a:pt x="5895" y="5324"/>
                    <a:pt x="6211" y="4929"/>
                  </a:cubicBezTo>
                  <a:cubicBezTo>
                    <a:pt x="6349" y="4693"/>
                    <a:pt x="6585" y="4535"/>
                    <a:pt x="6842" y="4456"/>
                  </a:cubicBezTo>
                  <a:cubicBezTo>
                    <a:pt x="6980" y="4397"/>
                    <a:pt x="7118" y="4318"/>
                    <a:pt x="7216" y="4220"/>
                  </a:cubicBezTo>
                  <a:cubicBezTo>
                    <a:pt x="7512" y="4042"/>
                    <a:pt x="7847" y="4022"/>
                    <a:pt x="8143" y="3865"/>
                  </a:cubicBezTo>
                  <a:cubicBezTo>
                    <a:pt x="8399" y="3746"/>
                    <a:pt x="8478" y="3648"/>
                    <a:pt x="8399" y="3411"/>
                  </a:cubicBezTo>
                  <a:cubicBezTo>
                    <a:pt x="8320" y="3175"/>
                    <a:pt x="8261" y="2938"/>
                    <a:pt x="8222" y="2701"/>
                  </a:cubicBezTo>
                  <a:cubicBezTo>
                    <a:pt x="8123" y="2347"/>
                    <a:pt x="8261" y="1992"/>
                    <a:pt x="8064" y="1676"/>
                  </a:cubicBezTo>
                  <a:cubicBezTo>
                    <a:pt x="8064" y="1381"/>
                    <a:pt x="8025" y="1065"/>
                    <a:pt x="8064" y="769"/>
                  </a:cubicBezTo>
                  <a:cubicBezTo>
                    <a:pt x="8064" y="493"/>
                    <a:pt x="8281" y="257"/>
                    <a:pt x="8577" y="237"/>
                  </a:cubicBezTo>
                  <a:cubicBezTo>
                    <a:pt x="8695" y="217"/>
                    <a:pt x="8833" y="178"/>
                    <a:pt x="8951" y="139"/>
                  </a:cubicBezTo>
                  <a:cubicBezTo>
                    <a:pt x="9267" y="40"/>
                    <a:pt x="9582" y="1"/>
                    <a:pt x="9917" y="60"/>
                  </a:cubicBezTo>
                  <a:cubicBezTo>
                    <a:pt x="10016" y="355"/>
                    <a:pt x="10134" y="651"/>
                    <a:pt x="10233" y="947"/>
                  </a:cubicBezTo>
                  <a:cubicBezTo>
                    <a:pt x="10311" y="1144"/>
                    <a:pt x="10430" y="1341"/>
                    <a:pt x="10568" y="1499"/>
                  </a:cubicBezTo>
                  <a:cubicBezTo>
                    <a:pt x="10785" y="1716"/>
                    <a:pt x="10903" y="2011"/>
                    <a:pt x="10883" y="2327"/>
                  </a:cubicBezTo>
                  <a:cubicBezTo>
                    <a:pt x="11021" y="2544"/>
                    <a:pt x="11258" y="2662"/>
                    <a:pt x="11514" y="2682"/>
                  </a:cubicBezTo>
                  <a:cubicBezTo>
                    <a:pt x="11652" y="2682"/>
                    <a:pt x="11790" y="2820"/>
                    <a:pt x="11928" y="2820"/>
                  </a:cubicBezTo>
                  <a:cubicBezTo>
                    <a:pt x="12066" y="2820"/>
                    <a:pt x="12204" y="2721"/>
                    <a:pt x="12342" y="2682"/>
                  </a:cubicBezTo>
                  <a:cubicBezTo>
                    <a:pt x="12460" y="2662"/>
                    <a:pt x="12579" y="2662"/>
                    <a:pt x="12697" y="2682"/>
                  </a:cubicBezTo>
                  <a:lnTo>
                    <a:pt x="15260" y="2682"/>
                  </a:lnTo>
                  <a:cubicBezTo>
                    <a:pt x="15398" y="2682"/>
                    <a:pt x="15536" y="2682"/>
                    <a:pt x="15654" y="2662"/>
                  </a:cubicBezTo>
                  <a:cubicBezTo>
                    <a:pt x="15792" y="2662"/>
                    <a:pt x="15891" y="2563"/>
                    <a:pt x="15910" y="2445"/>
                  </a:cubicBezTo>
                  <a:cubicBezTo>
                    <a:pt x="15950" y="2209"/>
                    <a:pt x="16048" y="1992"/>
                    <a:pt x="16206" y="1814"/>
                  </a:cubicBezTo>
                  <a:cubicBezTo>
                    <a:pt x="16384" y="1558"/>
                    <a:pt x="16502" y="1282"/>
                    <a:pt x="16541" y="986"/>
                  </a:cubicBezTo>
                  <a:cubicBezTo>
                    <a:pt x="16581" y="691"/>
                    <a:pt x="16738" y="415"/>
                    <a:pt x="16995" y="257"/>
                  </a:cubicBezTo>
                  <a:lnTo>
                    <a:pt x="17369" y="257"/>
                  </a:lnTo>
                  <a:cubicBezTo>
                    <a:pt x="17665" y="237"/>
                    <a:pt x="17941" y="296"/>
                    <a:pt x="18197" y="454"/>
                  </a:cubicBezTo>
                  <a:cubicBezTo>
                    <a:pt x="18454" y="612"/>
                    <a:pt x="18730" y="730"/>
                    <a:pt x="19006" y="868"/>
                  </a:cubicBezTo>
                  <a:cubicBezTo>
                    <a:pt x="19025" y="1262"/>
                    <a:pt x="19065" y="1637"/>
                    <a:pt x="18868" y="2011"/>
                  </a:cubicBezTo>
                  <a:cubicBezTo>
                    <a:pt x="18809" y="2189"/>
                    <a:pt x="18809" y="2366"/>
                    <a:pt x="18828" y="2563"/>
                  </a:cubicBezTo>
                  <a:cubicBezTo>
                    <a:pt x="18828" y="2761"/>
                    <a:pt x="18789" y="2958"/>
                    <a:pt x="18710" y="3135"/>
                  </a:cubicBezTo>
                  <a:cubicBezTo>
                    <a:pt x="18651" y="3273"/>
                    <a:pt x="18631" y="3392"/>
                    <a:pt x="18611" y="3530"/>
                  </a:cubicBezTo>
                  <a:cubicBezTo>
                    <a:pt x="18533" y="3825"/>
                    <a:pt x="18710" y="4121"/>
                    <a:pt x="19006" y="4180"/>
                  </a:cubicBezTo>
                  <a:cubicBezTo>
                    <a:pt x="19361" y="4298"/>
                    <a:pt x="19676" y="4515"/>
                    <a:pt x="19913" y="4772"/>
                  </a:cubicBezTo>
                  <a:cubicBezTo>
                    <a:pt x="20129" y="4969"/>
                    <a:pt x="20366" y="5126"/>
                    <a:pt x="20622" y="5264"/>
                  </a:cubicBezTo>
                  <a:cubicBezTo>
                    <a:pt x="20681" y="5284"/>
                    <a:pt x="20760" y="5324"/>
                    <a:pt x="20780" y="5363"/>
                  </a:cubicBezTo>
                  <a:cubicBezTo>
                    <a:pt x="20879" y="5738"/>
                    <a:pt x="21233" y="5856"/>
                    <a:pt x="21450" y="6073"/>
                  </a:cubicBezTo>
                  <a:cubicBezTo>
                    <a:pt x="21608" y="6211"/>
                    <a:pt x="21746" y="6368"/>
                    <a:pt x="21864" y="6526"/>
                  </a:cubicBezTo>
                  <a:cubicBezTo>
                    <a:pt x="21943" y="6644"/>
                    <a:pt x="22042" y="6763"/>
                    <a:pt x="22160" y="6842"/>
                  </a:cubicBezTo>
                  <a:cubicBezTo>
                    <a:pt x="22278" y="6940"/>
                    <a:pt x="22456" y="6920"/>
                    <a:pt x="22515" y="6782"/>
                  </a:cubicBezTo>
                  <a:cubicBezTo>
                    <a:pt x="22633" y="6526"/>
                    <a:pt x="22870" y="6349"/>
                    <a:pt x="23146" y="6290"/>
                  </a:cubicBezTo>
                  <a:cubicBezTo>
                    <a:pt x="23264" y="6230"/>
                    <a:pt x="23363" y="6152"/>
                    <a:pt x="23461" y="6053"/>
                  </a:cubicBezTo>
                  <a:cubicBezTo>
                    <a:pt x="23580" y="5954"/>
                    <a:pt x="23718" y="5895"/>
                    <a:pt x="23875" y="5915"/>
                  </a:cubicBezTo>
                  <a:lnTo>
                    <a:pt x="24841" y="5915"/>
                  </a:lnTo>
                  <a:cubicBezTo>
                    <a:pt x="25176" y="6290"/>
                    <a:pt x="25334" y="6763"/>
                    <a:pt x="25650" y="7157"/>
                  </a:cubicBezTo>
                  <a:cubicBezTo>
                    <a:pt x="25610" y="7275"/>
                    <a:pt x="25512" y="7394"/>
                    <a:pt x="25393" y="7473"/>
                  </a:cubicBezTo>
                  <a:cubicBezTo>
                    <a:pt x="25117" y="7670"/>
                    <a:pt x="24881" y="7946"/>
                    <a:pt x="24703" y="8241"/>
                  </a:cubicBezTo>
                  <a:cubicBezTo>
                    <a:pt x="24585" y="8458"/>
                    <a:pt x="24427" y="8636"/>
                    <a:pt x="24270" y="8793"/>
                  </a:cubicBezTo>
                  <a:cubicBezTo>
                    <a:pt x="24072" y="8971"/>
                    <a:pt x="24033" y="9247"/>
                    <a:pt x="24171" y="9483"/>
                  </a:cubicBezTo>
                  <a:cubicBezTo>
                    <a:pt x="24348" y="9858"/>
                    <a:pt x="24506" y="10272"/>
                    <a:pt x="24664" y="10666"/>
                  </a:cubicBezTo>
                  <a:cubicBezTo>
                    <a:pt x="24684" y="10765"/>
                    <a:pt x="24684" y="10863"/>
                    <a:pt x="24684" y="10982"/>
                  </a:cubicBezTo>
                  <a:cubicBezTo>
                    <a:pt x="24684" y="11061"/>
                    <a:pt x="24684" y="11159"/>
                    <a:pt x="24723" y="11218"/>
                  </a:cubicBezTo>
                  <a:cubicBezTo>
                    <a:pt x="24920" y="11415"/>
                    <a:pt x="24881" y="11652"/>
                    <a:pt x="24881" y="11889"/>
                  </a:cubicBezTo>
                  <a:lnTo>
                    <a:pt x="24881" y="13288"/>
                  </a:lnTo>
                  <a:lnTo>
                    <a:pt x="24881" y="13604"/>
                  </a:lnTo>
                  <a:cubicBezTo>
                    <a:pt x="24900" y="13880"/>
                    <a:pt x="24960" y="13959"/>
                    <a:pt x="25236" y="13978"/>
                  </a:cubicBezTo>
                  <a:lnTo>
                    <a:pt x="25748" y="13978"/>
                  </a:lnTo>
                  <a:cubicBezTo>
                    <a:pt x="25886" y="13959"/>
                    <a:pt x="26044" y="13998"/>
                    <a:pt x="26162" y="14077"/>
                  </a:cubicBezTo>
                  <a:cubicBezTo>
                    <a:pt x="26241" y="14136"/>
                    <a:pt x="26320" y="14156"/>
                    <a:pt x="26399" y="14176"/>
                  </a:cubicBezTo>
                  <a:cubicBezTo>
                    <a:pt x="26478" y="14176"/>
                    <a:pt x="26556" y="14156"/>
                    <a:pt x="26616" y="14156"/>
                  </a:cubicBezTo>
                  <a:close/>
                  <a:moveTo>
                    <a:pt x="7315" y="21786"/>
                  </a:moveTo>
                  <a:cubicBezTo>
                    <a:pt x="7197" y="21786"/>
                    <a:pt x="7078" y="21786"/>
                    <a:pt x="7058" y="21983"/>
                  </a:cubicBezTo>
                  <a:cubicBezTo>
                    <a:pt x="7354" y="22495"/>
                    <a:pt x="7867" y="22653"/>
                    <a:pt x="8439" y="22692"/>
                  </a:cubicBezTo>
                  <a:cubicBezTo>
                    <a:pt x="8458" y="22692"/>
                    <a:pt x="8498" y="22692"/>
                    <a:pt x="8517" y="22673"/>
                  </a:cubicBezTo>
                  <a:cubicBezTo>
                    <a:pt x="8577" y="22633"/>
                    <a:pt x="8616" y="22594"/>
                    <a:pt x="8636" y="22535"/>
                  </a:cubicBezTo>
                  <a:cubicBezTo>
                    <a:pt x="8636" y="22515"/>
                    <a:pt x="8596" y="22436"/>
                    <a:pt x="8557" y="22416"/>
                  </a:cubicBezTo>
                  <a:cubicBezTo>
                    <a:pt x="8399" y="22357"/>
                    <a:pt x="8222" y="22318"/>
                    <a:pt x="8044" y="22259"/>
                  </a:cubicBezTo>
                  <a:cubicBezTo>
                    <a:pt x="7729" y="22200"/>
                    <a:pt x="7473" y="22022"/>
                    <a:pt x="7295" y="21786"/>
                  </a:cubicBezTo>
                  <a:cubicBezTo>
                    <a:pt x="7433" y="21825"/>
                    <a:pt x="7551" y="21845"/>
                    <a:pt x="7689" y="21884"/>
                  </a:cubicBezTo>
                  <a:cubicBezTo>
                    <a:pt x="7808" y="21904"/>
                    <a:pt x="7926" y="21904"/>
                    <a:pt x="8025" y="21884"/>
                  </a:cubicBezTo>
                  <a:cubicBezTo>
                    <a:pt x="8103" y="21845"/>
                    <a:pt x="8143" y="21805"/>
                    <a:pt x="8163" y="21746"/>
                  </a:cubicBezTo>
                  <a:cubicBezTo>
                    <a:pt x="8163" y="21687"/>
                    <a:pt x="8103" y="21628"/>
                    <a:pt x="8084" y="21569"/>
                  </a:cubicBezTo>
                  <a:cubicBezTo>
                    <a:pt x="8064" y="21549"/>
                    <a:pt x="8025" y="21529"/>
                    <a:pt x="7985" y="21529"/>
                  </a:cubicBezTo>
                  <a:cubicBezTo>
                    <a:pt x="7768" y="21510"/>
                    <a:pt x="7571" y="21431"/>
                    <a:pt x="7413" y="21293"/>
                  </a:cubicBezTo>
                  <a:cubicBezTo>
                    <a:pt x="7354" y="21253"/>
                    <a:pt x="7295" y="21234"/>
                    <a:pt x="7236" y="21214"/>
                  </a:cubicBezTo>
                  <a:cubicBezTo>
                    <a:pt x="7197" y="21194"/>
                    <a:pt x="7157" y="21214"/>
                    <a:pt x="7137" y="21234"/>
                  </a:cubicBezTo>
                  <a:cubicBezTo>
                    <a:pt x="7118" y="21253"/>
                    <a:pt x="7078" y="21332"/>
                    <a:pt x="7078" y="21352"/>
                  </a:cubicBezTo>
                  <a:cubicBezTo>
                    <a:pt x="7157" y="21510"/>
                    <a:pt x="7236" y="21648"/>
                    <a:pt x="7315" y="21786"/>
                  </a:cubicBezTo>
                  <a:close/>
                  <a:moveTo>
                    <a:pt x="20366" y="13367"/>
                  </a:moveTo>
                  <a:lnTo>
                    <a:pt x="20366" y="12973"/>
                  </a:lnTo>
                  <a:cubicBezTo>
                    <a:pt x="20366" y="12658"/>
                    <a:pt x="20346" y="12322"/>
                    <a:pt x="20327" y="12007"/>
                  </a:cubicBezTo>
                  <a:cubicBezTo>
                    <a:pt x="20110" y="11751"/>
                    <a:pt x="20189" y="11396"/>
                    <a:pt x="20129" y="11100"/>
                  </a:cubicBezTo>
                  <a:cubicBezTo>
                    <a:pt x="20070" y="10824"/>
                    <a:pt x="19991" y="10568"/>
                    <a:pt x="19893" y="10331"/>
                  </a:cubicBezTo>
                  <a:cubicBezTo>
                    <a:pt x="19735" y="9976"/>
                    <a:pt x="19538" y="9641"/>
                    <a:pt x="19301" y="9345"/>
                  </a:cubicBezTo>
                  <a:cubicBezTo>
                    <a:pt x="18927" y="8813"/>
                    <a:pt x="18473" y="8340"/>
                    <a:pt x="17981" y="7906"/>
                  </a:cubicBezTo>
                  <a:cubicBezTo>
                    <a:pt x="17724" y="7670"/>
                    <a:pt x="17350" y="7532"/>
                    <a:pt x="17251" y="7118"/>
                  </a:cubicBezTo>
                  <a:cubicBezTo>
                    <a:pt x="17231" y="7058"/>
                    <a:pt x="17133" y="6999"/>
                    <a:pt x="17054" y="6960"/>
                  </a:cubicBezTo>
                  <a:cubicBezTo>
                    <a:pt x="16876" y="6842"/>
                    <a:pt x="16699" y="6723"/>
                    <a:pt x="16502" y="6605"/>
                  </a:cubicBezTo>
                  <a:cubicBezTo>
                    <a:pt x="16265" y="6428"/>
                    <a:pt x="15950" y="6349"/>
                    <a:pt x="15654" y="6368"/>
                  </a:cubicBezTo>
                  <a:cubicBezTo>
                    <a:pt x="15398" y="6408"/>
                    <a:pt x="15142" y="6368"/>
                    <a:pt x="14905" y="6250"/>
                  </a:cubicBezTo>
                  <a:cubicBezTo>
                    <a:pt x="14787" y="6191"/>
                    <a:pt x="14649" y="6171"/>
                    <a:pt x="14511" y="6171"/>
                  </a:cubicBezTo>
                  <a:cubicBezTo>
                    <a:pt x="13880" y="6171"/>
                    <a:pt x="13249" y="6171"/>
                    <a:pt x="12598" y="6171"/>
                  </a:cubicBezTo>
                  <a:cubicBezTo>
                    <a:pt x="12480" y="6171"/>
                    <a:pt x="12342" y="6191"/>
                    <a:pt x="12204" y="6230"/>
                  </a:cubicBezTo>
                  <a:cubicBezTo>
                    <a:pt x="11928" y="6309"/>
                    <a:pt x="11652" y="6428"/>
                    <a:pt x="11356" y="6526"/>
                  </a:cubicBezTo>
                  <a:cubicBezTo>
                    <a:pt x="11080" y="6625"/>
                    <a:pt x="10725" y="6723"/>
                    <a:pt x="10410" y="6822"/>
                  </a:cubicBezTo>
                  <a:cubicBezTo>
                    <a:pt x="9937" y="6940"/>
                    <a:pt x="9483" y="7137"/>
                    <a:pt x="9089" y="7433"/>
                  </a:cubicBezTo>
                  <a:cubicBezTo>
                    <a:pt x="8813" y="7689"/>
                    <a:pt x="8537" y="7926"/>
                    <a:pt x="8241" y="8123"/>
                  </a:cubicBezTo>
                  <a:cubicBezTo>
                    <a:pt x="8163" y="8182"/>
                    <a:pt x="8084" y="8261"/>
                    <a:pt x="8025" y="8360"/>
                  </a:cubicBezTo>
                  <a:cubicBezTo>
                    <a:pt x="7808" y="8715"/>
                    <a:pt x="7591" y="9069"/>
                    <a:pt x="7374" y="9424"/>
                  </a:cubicBezTo>
                  <a:cubicBezTo>
                    <a:pt x="7058" y="9996"/>
                    <a:pt x="6999" y="10666"/>
                    <a:pt x="6743" y="11277"/>
                  </a:cubicBezTo>
                  <a:cubicBezTo>
                    <a:pt x="6723" y="11396"/>
                    <a:pt x="6704" y="11494"/>
                    <a:pt x="6723" y="11613"/>
                  </a:cubicBezTo>
                  <a:cubicBezTo>
                    <a:pt x="6723" y="11751"/>
                    <a:pt x="6704" y="11889"/>
                    <a:pt x="6644" y="12007"/>
                  </a:cubicBezTo>
                  <a:cubicBezTo>
                    <a:pt x="6526" y="12244"/>
                    <a:pt x="6487" y="12520"/>
                    <a:pt x="6506" y="12796"/>
                  </a:cubicBezTo>
                  <a:lnTo>
                    <a:pt x="6506" y="13801"/>
                  </a:lnTo>
                  <a:cubicBezTo>
                    <a:pt x="6506" y="14038"/>
                    <a:pt x="6546" y="14274"/>
                    <a:pt x="6625" y="14491"/>
                  </a:cubicBezTo>
                  <a:cubicBezTo>
                    <a:pt x="6782" y="14846"/>
                    <a:pt x="6881" y="15220"/>
                    <a:pt x="6920" y="15595"/>
                  </a:cubicBezTo>
                  <a:cubicBezTo>
                    <a:pt x="6920" y="15674"/>
                    <a:pt x="6940" y="15733"/>
                    <a:pt x="6980" y="15792"/>
                  </a:cubicBezTo>
                  <a:cubicBezTo>
                    <a:pt x="7197" y="16206"/>
                    <a:pt x="7394" y="16640"/>
                    <a:pt x="7650" y="17034"/>
                  </a:cubicBezTo>
                  <a:cubicBezTo>
                    <a:pt x="7887" y="17429"/>
                    <a:pt x="8301" y="17744"/>
                    <a:pt x="8517" y="18197"/>
                  </a:cubicBezTo>
                  <a:cubicBezTo>
                    <a:pt x="8537" y="18237"/>
                    <a:pt x="8596" y="18296"/>
                    <a:pt x="8636" y="18335"/>
                  </a:cubicBezTo>
                  <a:cubicBezTo>
                    <a:pt x="8853" y="18552"/>
                    <a:pt x="9050" y="18789"/>
                    <a:pt x="9286" y="18986"/>
                  </a:cubicBezTo>
                  <a:cubicBezTo>
                    <a:pt x="9483" y="19183"/>
                    <a:pt x="9720" y="19361"/>
                    <a:pt x="9957" y="19499"/>
                  </a:cubicBezTo>
                  <a:cubicBezTo>
                    <a:pt x="10193" y="19597"/>
                    <a:pt x="10410" y="19735"/>
                    <a:pt x="10607" y="19873"/>
                  </a:cubicBezTo>
                  <a:cubicBezTo>
                    <a:pt x="10903" y="20070"/>
                    <a:pt x="11238" y="20189"/>
                    <a:pt x="11593" y="20189"/>
                  </a:cubicBezTo>
                  <a:cubicBezTo>
                    <a:pt x="11731" y="20189"/>
                    <a:pt x="11869" y="20208"/>
                    <a:pt x="11987" y="20267"/>
                  </a:cubicBezTo>
                  <a:cubicBezTo>
                    <a:pt x="12244" y="20366"/>
                    <a:pt x="12500" y="20405"/>
                    <a:pt x="12776" y="20386"/>
                  </a:cubicBezTo>
                  <a:lnTo>
                    <a:pt x="13643" y="20386"/>
                  </a:lnTo>
                  <a:cubicBezTo>
                    <a:pt x="13821" y="20386"/>
                    <a:pt x="13998" y="20346"/>
                    <a:pt x="14156" y="20267"/>
                  </a:cubicBezTo>
                  <a:cubicBezTo>
                    <a:pt x="14491" y="20070"/>
                    <a:pt x="14846" y="19972"/>
                    <a:pt x="15220" y="19991"/>
                  </a:cubicBezTo>
                  <a:cubicBezTo>
                    <a:pt x="15634" y="20031"/>
                    <a:pt x="16009" y="19735"/>
                    <a:pt x="16423" y="19755"/>
                  </a:cubicBezTo>
                  <a:cubicBezTo>
                    <a:pt x="16462" y="19755"/>
                    <a:pt x="16522" y="19696"/>
                    <a:pt x="16561" y="19676"/>
                  </a:cubicBezTo>
                  <a:cubicBezTo>
                    <a:pt x="17034" y="19479"/>
                    <a:pt x="17468" y="19183"/>
                    <a:pt x="17843" y="18809"/>
                  </a:cubicBezTo>
                  <a:cubicBezTo>
                    <a:pt x="17862" y="18789"/>
                    <a:pt x="17882" y="18769"/>
                    <a:pt x="17921" y="18749"/>
                  </a:cubicBezTo>
                  <a:cubicBezTo>
                    <a:pt x="18257" y="18552"/>
                    <a:pt x="18473" y="18217"/>
                    <a:pt x="18769" y="17981"/>
                  </a:cubicBezTo>
                  <a:cubicBezTo>
                    <a:pt x="18848" y="17921"/>
                    <a:pt x="18907" y="17823"/>
                    <a:pt x="18947" y="17724"/>
                  </a:cubicBezTo>
                  <a:cubicBezTo>
                    <a:pt x="19006" y="17567"/>
                    <a:pt x="19124" y="17409"/>
                    <a:pt x="19262" y="17291"/>
                  </a:cubicBezTo>
                  <a:cubicBezTo>
                    <a:pt x="19479" y="17054"/>
                    <a:pt x="19637" y="16778"/>
                    <a:pt x="19735" y="16482"/>
                  </a:cubicBezTo>
                  <a:cubicBezTo>
                    <a:pt x="19873" y="15970"/>
                    <a:pt x="20169" y="15496"/>
                    <a:pt x="20208" y="14944"/>
                  </a:cubicBezTo>
                  <a:cubicBezTo>
                    <a:pt x="20327" y="14688"/>
                    <a:pt x="20386" y="14412"/>
                    <a:pt x="20346" y="14116"/>
                  </a:cubicBezTo>
                  <a:cubicBezTo>
                    <a:pt x="20366" y="13860"/>
                    <a:pt x="20366" y="13624"/>
                    <a:pt x="20366" y="13367"/>
                  </a:cubicBezTo>
                  <a:close/>
                  <a:moveTo>
                    <a:pt x="24072" y="14984"/>
                  </a:moveTo>
                  <a:cubicBezTo>
                    <a:pt x="24033" y="15043"/>
                    <a:pt x="23994" y="15122"/>
                    <a:pt x="23974" y="15201"/>
                  </a:cubicBezTo>
                  <a:cubicBezTo>
                    <a:pt x="23954" y="15398"/>
                    <a:pt x="23954" y="15615"/>
                    <a:pt x="23934" y="15812"/>
                  </a:cubicBezTo>
                  <a:cubicBezTo>
                    <a:pt x="23915" y="15950"/>
                    <a:pt x="23895" y="16108"/>
                    <a:pt x="23836" y="16246"/>
                  </a:cubicBezTo>
                  <a:cubicBezTo>
                    <a:pt x="23540" y="16817"/>
                    <a:pt x="23402" y="17468"/>
                    <a:pt x="23047" y="18020"/>
                  </a:cubicBezTo>
                  <a:cubicBezTo>
                    <a:pt x="23028" y="18059"/>
                    <a:pt x="23008" y="18099"/>
                    <a:pt x="23008" y="18158"/>
                  </a:cubicBezTo>
                  <a:cubicBezTo>
                    <a:pt x="23028" y="18237"/>
                    <a:pt x="23047" y="18296"/>
                    <a:pt x="23087" y="18375"/>
                  </a:cubicBezTo>
                  <a:cubicBezTo>
                    <a:pt x="23284" y="18296"/>
                    <a:pt x="23442" y="18138"/>
                    <a:pt x="23540" y="17941"/>
                  </a:cubicBezTo>
                  <a:cubicBezTo>
                    <a:pt x="23856" y="17350"/>
                    <a:pt x="24092" y="16739"/>
                    <a:pt x="24289" y="16088"/>
                  </a:cubicBezTo>
                  <a:cubicBezTo>
                    <a:pt x="24368" y="15733"/>
                    <a:pt x="24329" y="15358"/>
                    <a:pt x="24171" y="15023"/>
                  </a:cubicBezTo>
                  <a:cubicBezTo>
                    <a:pt x="24171" y="15023"/>
                    <a:pt x="24151" y="15004"/>
                    <a:pt x="24072" y="14984"/>
                  </a:cubicBezTo>
                  <a:close/>
                  <a:moveTo>
                    <a:pt x="23166" y="9306"/>
                  </a:moveTo>
                  <a:cubicBezTo>
                    <a:pt x="23284" y="9483"/>
                    <a:pt x="23323" y="9681"/>
                    <a:pt x="23323" y="9897"/>
                  </a:cubicBezTo>
                  <a:cubicBezTo>
                    <a:pt x="23323" y="10095"/>
                    <a:pt x="23343" y="10292"/>
                    <a:pt x="23343" y="10489"/>
                  </a:cubicBezTo>
                  <a:cubicBezTo>
                    <a:pt x="23343" y="10548"/>
                    <a:pt x="23343" y="10587"/>
                    <a:pt x="23382" y="10647"/>
                  </a:cubicBezTo>
                  <a:cubicBezTo>
                    <a:pt x="23402" y="10686"/>
                    <a:pt x="23461" y="10725"/>
                    <a:pt x="23520" y="10745"/>
                  </a:cubicBezTo>
                  <a:cubicBezTo>
                    <a:pt x="23560" y="10745"/>
                    <a:pt x="23619" y="10706"/>
                    <a:pt x="23639" y="10666"/>
                  </a:cubicBezTo>
                  <a:cubicBezTo>
                    <a:pt x="23658" y="10607"/>
                    <a:pt x="23658" y="10568"/>
                    <a:pt x="23658" y="10509"/>
                  </a:cubicBezTo>
                  <a:cubicBezTo>
                    <a:pt x="23737" y="9996"/>
                    <a:pt x="23678" y="9483"/>
                    <a:pt x="23481" y="8991"/>
                  </a:cubicBezTo>
                  <a:cubicBezTo>
                    <a:pt x="23422" y="8853"/>
                    <a:pt x="23402" y="8715"/>
                    <a:pt x="23185" y="8774"/>
                  </a:cubicBezTo>
                  <a:cubicBezTo>
                    <a:pt x="23146" y="8774"/>
                    <a:pt x="23087" y="8695"/>
                    <a:pt x="23047" y="8655"/>
                  </a:cubicBezTo>
                  <a:cubicBezTo>
                    <a:pt x="22909" y="8537"/>
                    <a:pt x="22771" y="8557"/>
                    <a:pt x="22732" y="8715"/>
                  </a:cubicBezTo>
                  <a:cubicBezTo>
                    <a:pt x="22653" y="9089"/>
                    <a:pt x="22633" y="9483"/>
                    <a:pt x="22712" y="9858"/>
                  </a:cubicBezTo>
                  <a:cubicBezTo>
                    <a:pt x="22712" y="9917"/>
                    <a:pt x="22811" y="9996"/>
                    <a:pt x="22870" y="10016"/>
                  </a:cubicBezTo>
                  <a:cubicBezTo>
                    <a:pt x="22988" y="10035"/>
                    <a:pt x="23087" y="9976"/>
                    <a:pt x="23087" y="9858"/>
                  </a:cubicBezTo>
                  <a:cubicBezTo>
                    <a:pt x="23126" y="9700"/>
                    <a:pt x="23146" y="9562"/>
                    <a:pt x="23166" y="9286"/>
                  </a:cubicBezTo>
                  <a:close/>
                  <a:moveTo>
                    <a:pt x="8931" y="6014"/>
                  </a:moveTo>
                  <a:cubicBezTo>
                    <a:pt x="8793" y="5876"/>
                    <a:pt x="8695" y="5836"/>
                    <a:pt x="8577" y="5915"/>
                  </a:cubicBezTo>
                  <a:cubicBezTo>
                    <a:pt x="8419" y="5994"/>
                    <a:pt x="8281" y="6073"/>
                    <a:pt x="8163" y="6171"/>
                  </a:cubicBezTo>
                  <a:cubicBezTo>
                    <a:pt x="7709" y="6506"/>
                    <a:pt x="7295" y="6861"/>
                    <a:pt x="6861" y="7196"/>
                  </a:cubicBezTo>
                  <a:cubicBezTo>
                    <a:pt x="6605" y="7433"/>
                    <a:pt x="6408" y="7709"/>
                    <a:pt x="6309" y="8025"/>
                  </a:cubicBezTo>
                  <a:cubicBezTo>
                    <a:pt x="6290" y="8103"/>
                    <a:pt x="6250" y="8241"/>
                    <a:pt x="6428" y="8241"/>
                  </a:cubicBezTo>
                  <a:cubicBezTo>
                    <a:pt x="6704" y="7867"/>
                    <a:pt x="7039" y="7512"/>
                    <a:pt x="7433" y="7236"/>
                  </a:cubicBezTo>
                  <a:cubicBezTo>
                    <a:pt x="7827" y="6940"/>
                    <a:pt x="8241" y="6644"/>
                    <a:pt x="8636" y="6329"/>
                  </a:cubicBezTo>
                  <a:cubicBezTo>
                    <a:pt x="8734" y="6230"/>
                    <a:pt x="8833" y="6132"/>
                    <a:pt x="8931" y="6014"/>
                  </a:cubicBezTo>
                  <a:close/>
                  <a:moveTo>
                    <a:pt x="17448" y="20051"/>
                  </a:moveTo>
                  <a:cubicBezTo>
                    <a:pt x="17271" y="20149"/>
                    <a:pt x="17093" y="20248"/>
                    <a:pt x="16916" y="20346"/>
                  </a:cubicBezTo>
                  <a:cubicBezTo>
                    <a:pt x="16502" y="20622"/>
                    <a:pt x="16088" y="20898"/>
                    <a:pt x="15575" y="20958"/>
                  </a:cubicBezTo>
                  <a:cubicBezTo>
                    <a:pt x="15516" y="20958"/>
                    <a:pt x="15477" y="20977"/>
                    <a:pt x="15437" y="21017"/>
                  </a:cubicBezTo>
                  <a:cubicBezTo>
                    <a:pt x="15398" y="21036"/>
                    <a:pt x="15358" y="21076"/>
                    <a:pt x="15358" y="21115"/>
                  </a:cubicBezTo>
                  <a:cubicBezTo>
                    <a:pt x="15358" y="21174"/>
                    <a:pt x="15398" y="21214"/>
                    <a:pt x="15437" y="21234"/>
                  </a:cubicBezTo>
                  <a:cubicBezTo>
                    <a:pt x="15674" y="21332"/>
                    <a:pt x="15970" y="21332"/>
                    <a:pt x="16206" y="21214"/>
                  </a:cubicBezTo>
                  <a:cubicBezTo>
                    <a:pt x="16443" y="21115"/>
                    <a:pt x="16699" y="20997"/>
                    <a:pt x="16916" y="20859"/>
                  </a:cubicBezTo>
                  <a:cubicBezTo>
                    <a:pt x="17133" y="20721"/>
                    <a:pt x="17310" y="20563"/>
                    <a:pt x="17507" y="20405"/>
                  </a:cubicBezTo>
                  <a:cubicBezTo>
                    <a:pt x="17586" y="20307"/>
                    <a:pt x="17626" y="20189"/>
                    <a:pt x="17448" y="20051"/>
                  </a:cubicBezTo>
                  <a:close/>
                  <a:moveTo>
                    <a:pt x="5383" y="9937"/>
                  </a:moveTo>
                  <a:cubicBezTo>
                    <a:pt x="5264" y="9976"/>
                    <a:pt x="5186" y="10095"/>
                    <a:pt x="5186" y="10213"/>
                  </a:cubicBezTo>
                  <a:cubicBezTo>
                    <a:pt x="5107" y="10686"/>
                    <a:pt x="4969" y="11159"/>
                    <a:pt x="4811" y="11613"/>
                  </a:cubicBezTo>
                  <a:cubicBezTo>
                    <a:pt x="4772" y="11751"/>
                    <a:pt x="4791" y="11869"/>
                    <a:pt x="4811" y="12007"/>
                  </a:cubicBezTo>
                  <a:cubicBezTo>
                    <a:pt x="4811" y="12046"/>
                    <a:pt x="4910" y="12086"/>
                    <a:pt x="4969" y="12106"/>
                  </a:cubicBezTo>
                  <a:cubicBezTo>
                    <a:pt x="5028" y="12106"/>
                    <a:pt x="5067" y="12086"/>
                    <a:pt x="5087" y="12046"/>
                  </a:cubicBezTo>
                  <a:cubicBezTo>
                    <a:pt x="5166" y="11889"/>
                    <a:pt x="5245" y="11731"/>
                    <a:pt x="5304" y="11573"/>
                  </a:cubicBezTo>
                  <a:cubicBezTo>
                    <a:pt x="5442" y="11218"/>
                    <a:pt x="5540" y="10844"/>
                    <a:pt x="5560" y="10469"/>
                  </a:cubicBezTo>
                  <a:cubicBezTo>
                    <a:pt x="5600" y="10252"/>
                    <a:pt x="5600" y="10055"/>
                    <a:pt x="5383" y="9937"/>
                  </a:cubicBezTo>
                  <a:close/>
                  <a:moveTo>
                    <a:pt x="18079" y="23047"/>
                  </a:moveTo>
                  <a:lnTo>
                    <a:pt x="17843" y="23106"/>
                  </a:lnTo>
                  <a:cubicBezTo>
                    <a:pt x="17231" y="23323"/>
                    <a:pt x="16620" y="23501"/>
                    <a:pt x="16009" y="23639"/>
                  </a:cubicBezTo>
                  <a:cubicBezTo>
                    <a:pt x="15634" y="23737"/>
                    <a:pt x="15260" y="23856"/>
                    <a:pt x="14925" y="24013"/>
                  </a:cubicBezTo>
                  <a:cubicBezTo>
                    <a:pt x="14866" y="24033"/>
                    <a:pt x="14826" y="24092"/>
                    <a:pt x="14747" y="24171"/>
                  </a:cubicBezTo>
                  <a:cubicBezTo>
                    <a:pt x="14925" y="24250"/>
                    <a:pt x="15102" y="24250"/>
                    <a:pt x="15260" y="24171"/>
                  </a:cubicBezTo>
                  <a:cubicBezTo>
                    <a:pt x="15654" y="24033"/>
                    <a:pt x="16029" y="23915"/>
                    <a:pt x="16423" y="23836"/>
                  </a:cubicBezTo>
                  <a:cubicBezTo>
                    <a:pt x="16955" y="23678"/>
                    <a:pt x="17468" y="23481"/>
                    <a:pt x="17981" y="23284"/>
                  </a:cubicBezTo>
                  <a:cubicBezTo>
                    <a:pt x="18040" y="23284"/>
                    <a:pt x="18079" y="23244"/>
                    <a:pt x="18099" y="23205"/>
                  </a:cubicBezTo>
                  <a:cubicBezTo>
                    <a:pt x="18099" y="23166"/>
                    <a:pt x="18099" y="23106"/>
                    <a:pt x="18079" y="23047"/>
                  </a:cubicBezTo>
                  <a:close/>
                  <a:moveTo>
                    <a:pt x="20445" y="8103"/>
                  </a:moveTo>
                  <a:cubicBezTo>
                    <a:pt x="20405" y="8084"/>
                    <a:pt x="20366" y="8084"/>
                    <a:pt x="20327" y="8064"/>
                  </a:cubicBezTo>
                  <a:cubicBezTo>
                    <a:pt x="20189" y="8025"/>
                    <a:pt x="20051" y="8163"/>
                    <a:pt x="20090" y="8301"/>
                  </a:cubicBezTo>
                  <a:cubicBezTo>
                    <a:pt x="20090" y="8360"/>
                    <a:pt x="20110" y="8399"/>
                    <a:pt x="20110" y="8439"/>
                  </a:cubicBezTo>
                  <a:cubicBezTo>
                    <a:pt x="20208" y="8833"/>
                    <a:pt x="20405" y="9188"/>
                    <a:pt x="20484" y="9582"/>
                  </a:cubicBezTo>
                  <a:cubicBezTo>
                    <a:pt x="20524" y="9720"/>
                    <a:pt x="20642" y="9838"/>
                    <a:pt x="20780" y="9878"/>
                  </a:cubicBezTo>
                  <a:cubicBezTo>
                    <a:pt x="20859" y="9897"/>
                    <a:pt x="20918" y="9897"/>
                    <a:pt x="20977" y="9858"/>
                  </a:cubicBezTo>
                  <a:cubicBezTo>
                    <a:pt x="21017" y="9838"/>
                    <a:pt x="21036" y="9779"/>
                    <a:pt x="21017" y="9740"/>
                  </a:cubicBezTo>
                  <a:cubicBezTo>
                    <a:pt x="20977" y="9483"/>
                    <a:pt x="20918" y="9247"/>
                    <a:pt x="20839" y="9030"/>
                  </a:cubicBezTo>
                  <a:cubicBezTo>
                    <a:pt x="20760" y="8715"/>
                    <a:pt x="20583" y="8419"/>
                    <a:pt x="20445" y="8103"/>
                  </a:cubicBezTo>
                  <a:close/>
                  <a:moveTo>
                    <a:pt x="10666" y="20938"/>
                  </a:moveTo>
                  <a:cubicBezTo>
                    <a:pt x="10923" y="21096"/>
                    <a:pt x="11139" y="21214"/>
                    <a:pt x="11356" y="21332"/>
                  </a:cubicBezTo>
                  <a:cubicBezTo>
                    <a:pt x="11691" y="21529"/>
                    <a:pt x="12086" y="21588"/>
                    <a:pt x="12460" y="21490"/>
                  </a:cubicBezTo>
                  <a:cubicBezTo>
                    <a:pt x="12618" y="21490"/>
                    <a:pt x="12776" y="21450"/>
                    <a:pt x="12894" y="21332"/>
                  </a:cubicBezTo>
                  <a:cubicBezTo>
                    <a:pt x="12874" y="21293"/>
                    <a:pt x="12855" y="21253"/>
                    <a:pt x="12835" y="21234"/>
                  </a:cubicBezTo>
                  <a:cubicBezTo>
                    <a:pt x="12658" y="21174"/>
                    <a:pt x="12460" y="21115"/>
                    <a:pt x="12263" y="21115"/>
                  </a:cubicBezTo>
                  <a:cubicBezTo>
                    <a:pt x="11948" y="21115"/>
                    <a:pt x="11632" y="21036"/>
                    <a:pt x="11376" y="20859"/>
                  </a:cubicBezTo>
                  <a:cubicBezTo>
                    <a:pt x="11297" y="20820"/>
                    <a:pt x="11218" y="20780"/>
                    <a:pt x="11159" y="20760"/>
                  </a:cubicBezTo>
                  <a:cubicBezTo>
                    <a:pt x="11061" y="20721"/>
                    <a:pt x="10982" y="20721"/>
                    <a:pt x="10903" y="20760"/>
                  </a:cubicBezTo>
                  <a:cubicBezTo>
                    <a:pt x="10824" y="20800"/>
                    <a:pt x="10745" y="20879"/>
                    <a:pt x="10666" y="20938"/>
                  </a:cubicBezTo>
                  <a:close/>
                  <a:moveTo>
                    <a:pt x="20031" y="18986"/>
                  </a:moveTo>
                  <a:cubicBezTo>
                    <a:pt x="20307" y="18907"/>
                    <a:pt x="20524" y="18690"/>
                    <a:pt x="20603" y="18434"/>
                  </a:cubicBezTo>
                  <a:cubicBezTo>
                    <a:pt x="20681" y="18178"/>
                    <a:pt x="20819" y="17941"/>
                    <a:pt x="20997" y="17744"/>
                  </a:cubicBezTo>
                  <a:cubicBezTo>
                    <a:pt x="21056" y="17685"/>
                    <a:pt x="21076" y="17626"/>
                    <a:pt x="21076" y="17567"/>
                  </a:cubicBezTo>
                  <a:cubicBezTo>
                    <a:pt x="21115" y="17409"/>
                    <a:pt x="21056" y="17310"/>
                    <a:pt x="20859" y="17212"/>
                  </a:cubicBezTo>
                  <a:cubicBezTo>
                    <a:pt x="20405" y="17626"/>
                    <a:pt x="20267" y="18197"/>
                    <a:pt x="19972" y="18690"/>
                  </a:cubicBezTo>
                  <a:cubicBezTo>
                    <a:pt x="19952" y="18749"/>
                    <a:pt x="20011" y="18868"/>
                    <a:pt x="20031" y="18986"/>
                  </a:cubicBezTo>
                  <a:close/>
                  <a:moveTo>
                    <a:pt x="18414" y="6388"/>
                  </a:moveTo>
                  <a:cubicBezTo>
                    <a:pt x="18631" y="6644"/>
                    <a:pt x="18809" y="6881"/>
                    <a:pt x="19006" y="7118"/>
                  </a:cubicBezTo>
                  <a:cubicBezTo>
                    <a:pt x="19124" y="7256"/>
                    <a:pt x="19223" y="7413"/>
                    <a:pt x="19321" y="7551"/>
                  </a:cubicBezTo>
                  <a:cubicBezTo>
                    <a:pt x="19380" y="7630"/>
                    <a:pt x="19479" y="7650"/>
                    <a:pt x="19558" y="7611"/>
                  </a:cubicBezTo>
                  <a:cubicBezTo>
                    <a:pt x="19656" y="7571"/>
                    <a:pt x="19715" y="7473"/>
                    <a:pt x="19696" y="7354"/>
                  </a:cubicBezTo>
                  <a:cubicBezTo>
                    <a:pt x="19696" y="7275"/>
                    <a:pt x="19656" y="7196"/>
                    <a:pt x="19617" y="7118"/>
                  </a:cubicBezTo>
                  <a:cubicBezTo>
                    <a:pt x="19420" y="6881"/>
                    <a:pt x="19223" y="6625"/>
                    <a:pt x="19045" y="6368"/>
                  </a:cubicBezTo>
                  <a:cubicBezTo>
                    <a:pt x="18947" y="6250"/>
                    <a:pt x="18828" y="6191"/>
                    <a:pt x="18690" y="6211"/>
                  </a:cubicBezTo>
                  <a:cubicBezTo>
                    <a:pt x="18552" y="6171"/>
                    <a:pt x="18434" y="6250"/>
                    <a:pt x="18414" y="6388"/>
                  </a:cubicBezTo>
                  <a:close/>
                  <a:moveTo>
                    <a:pt x="15733" y="5008"/>
                  </a:moveTo>
                  <a:cubicBezTo>
                    <a:pt x="15575" y="5028"/>
                    <a:pt x="15398" y="5048"/>
                    <a:pt x="15240" y="5087"/>
                  </a:cubicBezTo>
                  <a:cubicBezTo>
                    <a:pt x="15201" y="5087"/>
                    <a:pt x="15161" y="5166"/>
                    <a:pt x="15161" y="5205"/>
                  </a:cubicBezTo>
                  <a:cubicBezTo>
                    <a:pt x="15181" y="5264"/>
                    <a:pt x="15201" y="5304"/>
                    <a:pt x="15240" y="5324"/>
                  </a:cubicBezTo>
                  <a:cubicBezTo>
                    <a:pt x="15358" y="5363"/>
                    <a:pt x="15477" y="5383"/>
                    <a:pt x="15595" y="5383"/>
                  </a:cubicBezTo>
                  <a:cubicBezTo>
                    <a:pt x="15910" y="5363"/>
                    <a:pt x="16226" y="5481"/>
                    <a:pt x="16462" y="5718"/>
                  </a:cubicBezTo>
                  <a:cubicBezTo>
                    <a:pt x="16541" y="5777"/>
                    <a:pt x="16640" y="5856"/>
                    <a:pt x="16758" y="5895"/>
                  </a:cubicBezTo>
                  <a:cubicBezTo>
                    <a:pt x="16817" y="5935"/>
                    <a:pt x="16876" y="5954"/>
                    <a:pt x="16936" y="5935"/>
                  </a:cubicBezTo>
                  <a:cubicBezTo>
                    <a:pt x="16995" y="5915"/>
                    <a:pt x="17054" y="5876"/>
                    <a:pt x="17093" y="5836"/>
                  </a:cubicBezTo>
                  <a:cubicBezTo>
                    <a:pt x="17113" y="5777"/>
                    <a:pt x="17093" y="5738"/>
                    <a:pt x="17054" y="5698"/>
                  </a:cubicBezTo>
                  <a:cubicBezTo>
                    <a:pt x="16916" y="5560"/>
                    <a:pt x="16758" y="5422"/>
                    <a:pt x="16600" y="5304"/>
                  </a:cubicBezTo>
                  <a:cubicBezTo>
                    <a:pt x="16384" y="5067"/>
                    <a:pt x="16048" y="4969"/>
                    <a:pt x="15733" y="5008"/>
                  </a:cubicBezTo>
                  <a:close/>
                  <a:moveTo>
                    <a:pt x="13308" y="4634"/>
                  </a:moveTo>
                  <a:lnTo>
                    <a:pt x="12539" y="4634"/>
                  </a:lnTo>
                  <a:lnTo>
                    <a:pt x="11494" y="4634"/>
                  </a:lnTo>
                  <a:cubicBezTo>
                    <a:pt x="11356" y="4634"/>
                    <a:pt x="11218" y="4634"/>
                    <a:pt x="11159" y="4811"/>
                  </a:cubicBezTo>
                  <a:cubicBezTo>
                    <a:pt x="11218" y="4949"/>
                    <a:pt x="11356" y="4969"/>
                    <a:pt x="11494" y="4988"/>
                  </a:cubicBezTo>
                  <a:lnTo>
                    <a:pt x="12244" y="4988"/>
                  </a:lnTo>
                  <a:cubicBezTo>
                    <a:pt x="12598" y="4949"/>
                    <a:pt x="12934" y="4969"/>
                    <a:pt x="13269" y="5067"/>
                  </a:cubicBezTo>
                  <a:cubicBezTo>
                    <a:pt x="13407" y="4949"/>
                    <a:pt x="13387" y="4831"/>
                    <a:pt x="13308" y="4634"/>
                  </a:cubicBezTo>
                  <a:close/>
                  <a:moveTo>
                    <a:pt x="21766" y="12184"/>
                  </a:moveTo>
                  <a:cubicBezTo>
                    <a:pt x="21746" y="12046"/>
                    <a:pt x="21726" y="11889"/>
                    <a:pt x="21707" y="11751"/>
                  </a:cubicBezTo>
                  <a:cubicBezTo>
                    <a:pt x="21667" y="11672"/>
                    <a:pt x="21588" y="11613"/>
                    <a:pt x="21509" y="11593"/>
                  </a:cubicBezTo>
                  <a:cubicBezTo>
                    <a:pt x="21411" y="11573"/>
                    <a:pt x="21332" y="11652"/>
                    <a:pt x="21293" y="11751"/>
                  </a:cubicBezTo>
                  <a:cubicBezTo>
                    <a:pt x="21273" y="11770"/>
                    <a:pt x="21253" y="11810"/>
                    <a:pt x="21253" y="11849"/>
                  </a:cubicBezTo>
                  <a:lnTo>
                    <a:pt x="21253" y="12736"/>
                  </a:lnTo>
                  <a:cubicBezTo>
                    <a:pt x="21273" y="12815"/>
                    <a:pt x="21312" y="12894"/>
                    <a:pt x="21352" y="12953"/>
                  </a:cubicBezTo>
                  <a:cubicBezTo>
                    <a:pt x="21431" y="13032"/>
                    <a:pt x="21549" y="13032"/>
                    <a:pt x="21608" y="12953"/>
                  </a:cubicBezTo>
                  <a:cubicBezTo>
                    <a:pt x="21647" y="12894"/>
                    <a:pt x="21687" y="12815"/>
                    <a:pt x="21707" y="12736"/>
                  </a:cubicBezTo>
                  <a:cubicBezTo>
                    <a:pt x="21746" y="12559"/>
                    <a:pt x="21746" y="12401"/>
                    <a:pt x="21766" y="12184"/>
                  </a:cubicBezTo>
                  <a:close/>
                  <a:moveTo>
                    <a:pt x="8931" y="20563"/>
                  </a:moveTo>
                  <a:cubicBezTo>
                    <a:pt x="9050" y="20544"/>
                    <a:pt x="9168" y="20524"/>
                    <a:pt x="9267" y="20484"/>
                  </a:cubicBezTo>
                  <a:cubicBezTo>
                    <a:pt x="9326" y="20445"/>
                    <a:pt x="9365" y="20386"/>
                    <a:pt x="9385" y="20327"/>
                  </a:cubicBezTo>
                  <a:cubicBezTo>
                    <a:pt x="9365" y="20248"/>
                    <a:pt x="9345" y="20189"/>
                    <a:pt x="9286" y="20149"/>
                  </a:cubicBezTo>
                  <a:cubicBezTo>
                    <a:pt x="9247" y="20129"/>
                    <a:pt x="9207" y="20110"/>
                    <a:pt x="9148" y="20090"/>
                  </a:cubicBezTo>
                  <a:cubicBezTo>
                    <a:pt x="8971" y="20070"/>
                    <a:pt x="8813" y="19972"/>
                    <a:pt x="8715" y="19814"/>
                  </a:cubicBezTo>
                  <a:cubicBezTo>
                    <a:pt x="8596" y="19696"/>
                    <a:pt x="8439" y="19617"/>
                    <a:pt x="8261" y="19617"/>
                  </a:cubicBezTo>
                  <a:cubicBezTo>
                    <a:pt x="8163" y="19597"/>
                    <a:pt x="8084" y="19715"/>
                    <a:pt x="8143" y="19814"/>
                  </a:cubicBezTo>
                  <a:cubicBezTo>
                    <a:pt x="8261" y="20031"/>
                    <a:pt x="8419" y="20248"/>
                    <a:pt x="8636" y="20425"/>
                  </a:cubicBezTo>
                  <a:cubicBezTo>
                    <a:pt x="8715" y="20484"/>
                    <a:pt x="8813" y="20524"/>
                    <a:pt x="8931" y="20563"/>
                  </a:cubicBezTo>
                  <a:close/>
                  <a:moveTo>
                    <a:pt x="21490" y="15930"/>
                  </a:moveTo>
                  <a:cubicBezTo>
                    <a:pt x="21707" y="15733"/>
                    <a:pt x="21707" y="15733"/>
                    <a:pt x="21707" y="15634"/>
                  </a:cubicBezTo>
                  <a:cubicBezTo>
                    <a:pt x="21707" y="15378"/>
                    <a:pt x="21687" y="15102"/>
                    <a:pt x="21687" y="14846"/>
                  </a:cubicBezTo>
                  <a:cubicBezTo>
                    <a:pt x="21667" y="14787"/>
                    <a:pt x="21647" y="14747"/>
                    <a:pt x="21628" y="14708"/>
                  </a:cubicBezTo>
                  <a:cubicBezTo>
                    <a:pt x="21588" y="14668"/>
                    <a:pt x="21529" y="14629"/>
                    <a:pt x="21490" y="14629"/>
                  </a:cubicBezTo>
                  <a:cubicBezTo>
                    <a:pt x="21431" y="14649"/>
                    <a:pt x="21391" y="14668"/>
                    <a:pt x="21332" y="14708"/>
                  </a:cubicBezTo>
                  <a:cubicBezTo>
                    <a:pt x="21312" y="14747"/>
                    <a:pt x="21293" y="14767"/>
                    <a:pt x="21293" y="14806"/>
                  </a:cubicBezTo>
                  <a:cubicBezTo>
                    <a:pt x="21273" y="15102"/>
                    <a:pt x="21253" y="15398"/>
                    <a:pt x="21273" y="15694"/>
                  </a:cubicBezTo>
                  <a:cubicBezTo>
                    <a:pt x="21273" y="15812"/>
                    <a:pt x="21371" y="15930"/>
                    <a:pt x="21490" y="15930"/>
                  </a:cubicBezTo>
                  <a:close/>
                  <a:moveTo>
                    <a:pt x="5166" y="15358"/>
                  </a:moveTo>
                  <a:cubicBezTo>
                    <a:pt x="5146" y="15496"/>
                    <a:pt x="5166" y="15634"/>
                    <a:pt x="5186" y="15792"/>
                  </a:cubicBezTo>
                  <a:cubicBezTo>
                    <a:pt x="5205" y="15970"/>
                    <a:pt x="5324" y="16127"/>
                    <a:pt x="5501" y="16187"/>
                  </a:cubicBezTo>
                  <a:cubicBezTo>
                    <a:pt x="5540" y="16206"/>
                    <a:pt x="5600" y="16206"/>
                    <a:pt x="5639" y="16167"/>
                  </a:cubicBezTo>
                  <a:cubicBezTo>
                    <a:pt x="5678" y="16147"/>
                    <a:pt x="5698" y="16068"/>
                    <a:pt x="5698" y="16048"/>
                  </a:cubicBezTo>
                  <a:cubicBezTo>
                    <a:pt x="5600" y="15772"/>
                    <a:pt x="5560" y="15457"/>
                    <a:pt x="5580" y="15161"/>
                  </a:cubicBezTo>
                  <a:cubicBezTo>
                    <a:pt x="5580" y="15082"/>
                    <a:pt x="5560" y="15004"/>
                    <a:pt x="5521" y="14925"/>
                  </a:cubicBezTo>
                  <a:cubicBezTo>
                    <a:pt x="5481" y="14885"/>
                    <a:pt x="5422" y="14846"/>
                    <a:pt x="5363" y="14846"/>
                  </a:cubicBezTo>
                  <a:cubicBezTo>
                    <a:pt x="5304" y="14846"/>
                    <a:pt x="5245" y="14885"/>
                    <a:pt x="5225" y="14944"/>
                  </a:cubicBezTo>
                  <a:cubicBezTo>
                    <a:pt x="5186" y="15082"/>
                    <a:pt x="5166" y="15220"/>
                    <a:pt x="5166" y="15358"/>
                  </a:cubicBezTo>
                  <a:close/>
                  <a:moveTo>
                    <a:pt x="9168" y="1696"/>
                  </a:moveTo>
                  <a:cubicBezTo>
                    <a:pt x="9109" y="1775"/>
                    <a:pt x="9050" y="1834"/>
                    <a:pt x="9030" y="1913"/>
                  </a:cubicBezTo>
                  <a:cubicBezTo>
                    <a:pt x="9030" y="2209"/>
                    <a:pt x="8951" y="2485"/>
                    <a:pt x="8833" y="2741"/>
                  </a:cubicBezTo>
                  <a:cubicBezTo>
                    <a:pt x="8793" y="2800"/>
                    <a:pt x="8793" y="2859"/>
                    <a:pt x="8813" y="2938"/>
                  </a:cubicBezTo>
                  <a:cubicBezTo>
                    <a:pt x="8833" y="2997"/>
                    <a:pt x="8872" y="3076"/>
                    <a:pt x="8931" y="3116"/>
                  </a:cubicBezTo>
                  <a:cubicBezTo>
                    <a:pt x="9010" y="3175"/>
                    <a:pt x="9089" y="3116"/>
                    <a:pt x="9148" y="2977"/>
                  </a:cubicBezTo>
                  <a:cubicBezTo>
                    <a:pt x="9168" y="2918"/>
                    <a:pt x="9188" y="2859"/>
                    <a:pt x="9207" y="2800"/>
                  </a:cubicBezTo>
                  <a:cubicBezTo>
                    <a:pt x="9385" y="2524"/>
                    <a:pt x="9405" y="2189"/>
                    <a:pt x="9306" y="1873"/>
                  </a:cubicBezTo>
                  <a:cubicBezTo>
                    <a:pt x="9306" y="1814"/>
                    <a:pt x="9247" y="1775"/>
                    <a:pt x="9188" y="1696"/>
                  </a:cubicBezTo>
                  <a:close/>
                  <a:moveTo>
                    <a:pt x="6388" y="17823"/>
                  </a:moveTo>
                  <a:cubicBezTo>
                    <a:pt x="6329" y="17882"/>
                    <a:pt x="6250" y="17941"/>
                    <a:pt x="6270" y="17981"/>
                  </a:cubicBezTo>
                  <a:cubicBezTo>
                    <a:pt x="6309" y="18296"/>
                    <a:pt x="6447" y="18592"/>
                    <a:pt x="6664" y="18828"/>
                  </a:cubicBezTo>
                  <a:cubicBezTo>
                    <a:pt x="6802" y="18907"/>
                    <a:pt x="6960" y="18887"/>
                    <a:pt x="7078" y="18789"/>
                  </a:cubicBezTo>
                  <a:cubicBezTo>
                    <a:pt x="7098" y="18749"/>
                    <a:pt x="7118" y="18651"/>
                    <a:pt x="7098" y="18651"/>
                  </a:cubicBezTo>
                  <a:cubicBezTo>
                    <a:pt x="6861" y="18473"/>
                    <a:pt x="6782" y="18217"/>
                    <a:pt x="6625" y="18000"/>
                  </a:cubicBezTo>
                  <a:cubicBezTo>
                    <a:pt x="6566" y="17921"/>
                    <a:pt x="6487" y="17862"/>
                    <a:pt x="6388" y="17823"/>
                  </a:cubicBezTo>
                  <a:close/>
                  <a:moveTo>
                    <a:pt x="9759" y="2524"/>
                  </a:moveTo>
                  <a:cubicBezTo>
                    <a:pt x="9582" y="2721"/>
                    <a:pt x="9424" y="2899"/>
                    <a:pt x="9267" y="3096"/>
                  </a:cubicBezTo>
                  <a:cubicBezTo>
                    <a:pt x="9188" y="3214"/>
                    <a:pt x="9286" y="3352"/>
                    <a:pt x="9424" y="3352"/>
                  </a:cubicBezTo>
                  <a:cubicBezTo>
                    <a:pt x="9523" y="3332"/>
                    <a:pt x="9602" y="3293"/>
                    <a:pt x="9681" y="3234"/>
                  </a:cubicBezTo>
                  <a:cubicBezTo>
                    <a:pt x="9759" y="3135"/>
                    <a:pt x="9838" y="3017"/>
                    <a:pt x="9897" y="2899"/>
                  </a:cubicBezTo>
                  <a:cubicBezTo>
                    <a:pt x="9996" y="2761"/>
                    <a:pt x="9976" y="2701"/>
                    <a:pt x="9759" y="25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4"/>
            <p:cNvSpPr/>
            <p:nvPr/>
          </p:nvSpPr>
          <p:spPr>
            <a:xfrm flipH="1">
              <a:off x="5625502" y="629036"/>
              <a:ext cx="6660" cy="9040"/>
            </a:xfrm>
            <a:custGeom>
              <a:avLst/>
              <a:gdLst/>
              <a:ahLst/>
              <a:cxnLst/>
              <a:rect l="l" t="t" r="r" b="b"/>
              <a:pathLst>
                <a:path w="277" h="376" extrusionOk="0">
                  <a:moveTo>
                    <a:pt x="256" y="316"/>
                  </a:moveTo>
                  <a:cubicBezTo>
                    <a:pt x="197" y="375"/>
                    <a:pt x="79" y="355"/>
                    <a:pt x="59" y="276"/>
                  </a:cubicBezTo>
                  <a:cubicBezTo>
                    <a:pt x="40" y="178"/>
                    <a:pt x="20" y="79"/>
                    <a:pt x="0" y="0"/>
                  </a:cubicBezTo>
                  <a:lnTo>
                    <a:pt x="0" y="0"/>
                  </a:lnTo>
                  <a:cubicBezTo>
                    <a:pt x="40" y="20"/>
                    <a:pt x="79" y="60"/>
                    <a:pt x="118" y="99"/>
                  </a:cubicBezTo>
                  <a:cubicBezTo>
                    <a:pt x="178" y="158"/>
                    <a:pt x="217" y="237"/>
                    <a:pt x="276" y="31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4"/>
            <p:cNvSpPr/>
            <p:nvPr/>
          </p:nvSpPr>
          <p:spPr>
            <a:xfrm flipH="1">
              <a:off x="5625983" y="636609"/>
              <a:ext cx="505" cy="1923"/>
            </a:xfrm>
            <a:custGeom>
              <a:avLst/>
              <a:gdLst/>
              <a:ahLst/>
              <a:cxnLst/>
              <a:rect l="l" t="t" r="r" b="b"/>
              <a:pathLst>
                <a:path w="21" h="80" extrusionOk="0">
                  <a:moveTo>
                    <a:pt x="20" y="1"/>
                  </a:moveTo>
                  <a:cubicBezTo>
                    <a:pt x="20" y="40"/>
                    <a:pt x="1" y="60"/>
                    <a:pt x="1" y="8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4"/>
            <p:cNvSpPr/>
            <p:nvPr/>
          </p:nvSpPr>
          <p:spPr>
            <a:xfrm flipH="1">
              <a:off x="5631200" y="625237"/>
              <a:ext cx="5241" cy="3823"/>
            </a:xfrm>
            <a:custGeom>
              <a:avLst/>
              <a:gdLst/>
              <a:ahLst/>
              <a:cxnLst/>
              <a:rect l="l" t="t" r="r" b="b"/>
              <a:pathLst>
                <a:path w="218" h="159" extrusionOk="0">
                  <a:moveTo>
                    <a:pt x="178" y="158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19" y="1"/>
                    <a:pt x="218" y="1"/>
                    <a:pt x="158" y="15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4"/>
            <p:cNvSpPr/>
            <p:nvPr/>
          </p:nvSpPr>
          <p:spPr>
            <a:xfrm flipH="1">
              <a:off x="5634518" y="620982"/>
              <a:ext cx="1923" cy="4280"/>
            </a:xfrm>
            <a:custGeom>
              <a:avLst/>
              <a:gdLst/>
              <a:ahLst/>
              <a:cxnLst/>
              <a:rect l="l" t="t" r="r" b="b"/>
              <a:pathLst>
                <a:path w="80" h="178" extrusionOk="0">
                  <a:moveTo>
                    <a:pt x="1" y="178"/>
                  </a:moveTo>
                  <a:cubicBezTo>
                    <a:pt x="1" y="138"/>
                    <a:pt x="1" y="99"/>
                    <a:pt x="1" y="40"/>
                  </a:cubicBezTo>
                  <a:cubicBezTo>
                    <a:pt x="1" y="40"/>
                    <a:pt x="40" y="20"/>
                    <a:pt x="60" y="20"/>
                  </a:cubicBezTo>
                  <a:cubicBezTo>
                    <a:pt x="80" y="0"/>
                    <a:pt x="80" y="40"/>
                    <a:pt x="60" y="59"/>
                  </a:cubicBezTo>
                  <a:cubicBezTo>
                    <a:pt x="40" y="59"/>
                    <a:pt x="20" y="138"/>
                    <a:pt x="1" y="17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4"/>
            <p:cNvSpPr/>
            <p:nvPr/>
          </p:nvSpPr>
          <p:spPr>
            <a:xfrm flipH="1">
              <a:off x="5236350" y="592059"/>
              <a:ext cx="666939" cy="696319"/>
            </a:xfrm>
            <a:custGeom>
              <a:avLst/>
              <a:gdLst/>
              <a:ahLst/>
              <a:cxnLst/>
              <a:rect l="l" t="t" r="r" b="b"/>
              <a:pathLst>
                <a:path w="27740" h="28962" extrusionOk="0">
                  <a:moveTo>
                    <a:pt x="2563" y="10351"/>
                  </a:moveTo>
                  <a:cubicBezTo>
                    <a:pt x="2090" y="9740"/>
                    <a:pt x="1617" y="9168"/>
                    <a:pt x="1163" y="8596"/>
                  </a:cubicBezTo>
                  <a:cubicBezTo>
                    <a:pt x="1104" y="8518"/>
                    <a:pt x="1045" y="8439"/>
                    <a:pt x="1025" y="8340"/>
                  </a:cubicBezTo>
                  <a:cubicBezTo>
                    <a:pt x="1025" y="7926"/>
                    <a:pt x="947" y="7512"/>
                    <a:pt x="1183" y="7118"/>
                  </a:cubicBezTo>
                  <a:cubicBezTo>
                    <a:pt x="1301" y="6861"/>
                    <a:pt x="1479" y="6645"/>
                    <a:pt x="1735" y="6487"/>
                  </a:cubicBezTo>
                  <a:cubicBezTo>
                    <a:pt x="1932" y="6329"/>
                    <a:pt x="2149" y="6211"/>
                    <a:pt x="2366" y="6112"/>
                  </a:cubicBezTo>
                  <a:cubicBezTo>
                    <a:pt x="2681" y="5994"/>
                    <a:pt x="3056" y="6033"/>
                    <a:pt x="3332" y="6211"/>
                  </a:cubicBezTo>
                  <a:cubicBezTo>
                    <a:pt x="3648" y="6467"/>
                    <a:pt x="4022" y="6625"/>
                    <a:pt x="4416" y="6684"/>
                  </a:cubicBezTo>
                  <a:cubicBezTo>
                    <a:pt x="4495" y="6704"/>
                    <a:pt x="4574" y="6743"/>
                    <a:pt x="4653" y="6783"/>
                  </a:cubicBezTo>
                  <a:cubicBezTo>
                    <a:pt x="4929" y="6921"/>
                    <a:pt x="5067" y="6921"/>
                    <a:pt x="5284" y="6704"/>
                  </a:cubicBezTo>
                  <a:cubicBezTo>
                    <a:pt x="5619" y="6329"/>
                    <a:pt x="5934" y="5935"/>
                    <a:pt x="6270" y="5560"/>
                  </a:cubicBezTo>
                  <a:cubicBezTo>
                    <a:pt x="6546" y="5205"/>
                    <a:pt x="6881" y="4910"/>
                    <a:pt x="7255" y="4673"/>
                  </a:cubicBezTo>
                  <a:cubicBezTo>
                    <a:pt x="7413" y="4594"/>
                    <a:pt x="7590" y="4555"/>
                    <a:pt x="7748" y="4535"/>
                  </a:cubicBezTo>
                  <a:cubicBezTo>
                    <a:pt x="8064" y="4496"/>
                    <a:pt x="8064" y="4496"/>
                    <a:pt x="8379" y="4220"/>
                  </a:cubicBezTo>
                  <a:cubicBezTo>
                    <a:pt x="8281" y="3924"/>
                    <a:pt x="8340" y="3589"/>
                    <a:pt x="8162" y="3273"/>
                  </a:cubicBezTo>
                  <a:cubicBezTo>
                    <a:pt x="8103" y="3155"/>
                    <a:pt x="8083" y="3017"/>
                    <a:pt x="8103" y="2879"/>
                  </a:cubicBezTo>
                  <a:lnTo>
                    <a:pt x="8103" y="2426"/>
                  </a:lnTo>
                  <a:cubicBezTo>
                    <a:pt x="8103" y="2090"/>
                    <a:pt x="8143" y="1755"/>
                    <a:pt x="7945" y="1440"/>
                  </a:cubicBezTo>
                  <a:cubicBezTo>
                    <a:pt x="8123" y="1184"/>
                    <a:pt x="8320" y="947"/>
                    <a:pt x="8576" y="770"/>
                  </a:cubicBezTo>
                  <a:cubicBezTo>
                    <a:pt x="8813" y="553"/>
                    <a:pt x="9128" y="434"/>
                    <a:pt x="9444" y="454"/>
                  </a:cubicBezTo>
                  <a:cubicBezTo>
                    <a:pt x="9759" y="474"/>
                    <a:pt x="10055" y="375"/>
                    <a:pt x="10291" y="178"/>
                  </a:cubicBezTo>
                  <a:cubicBezTo>
                    <a:pt x="10449" y="60"/>
                    <a:pt x="10666" y="1"/>
                    <a:pt x="10863" y="20"/>
                  </a:cubicBezTo>
                  <a:cubicBezTo>
                    <a:pt x="11001" y="20"/>
                    <a:pt x="11119" y="99"/>
                    <a:pt x="11179" y="237"/>
                  </a:cubicBezTo>
                  <a:cubicBezTo>
                    <a:pt x="11455" y="691"/>
                    <a:pt x="11711" y="1164"/>
                    <a:pt x="11947" y="1637"/>
                  </a:cubicBezTo>
                  <a:cubicBezTo>
                    <a:pt x="12066" y="1933"/>
                    <a:pt x="12223" y="2228"/>
                    <a:pt x="12421" y="2465"/>
                  </a:cubicBezTo>
                  <a:cubicBezTo>
                    <a:pt x="12539" y="2642"/>
                    <a:pt x="12618" y="2820"/>
                    <a:pt x="12638" y="3017"/>
                  </a:cubicBezTo>
                  <a:lnTo>
                    <a:pt x="15871" y="3017"/>
                  </a:lnTo>
                  <a:cubicBezTo>
                    <a:pt x="16028" y="2780"/>
                    <a:pt x="16206" y="2504"/>
                    <a:pt x="16364" y="2248"/>
                  </a:cubicBezTo>
                  <a:cubicBezTo>
                    <a:pt x="16442" y="2130"/>
                    <a:pt x="16482" y="1992"/>
                    <a:pt x="16521" y="1834"/>
                  </a:cubicBezTo>
                  <a:cubicBezTo>
                    <a:pt x="16580" y="1479"/>
                    <a:pt x="16718" y="1124"/>
                    <a:pt x="16935" y="829"/>
                  </a:cubicBezTo>
                  <a:cubicBezTo>
                    <a:pt x="17014" y="691"/>
                    <a:pt x="17192" y="592"/>
                    <a:pt x="17349" y="612"/>
                  </a:cubicBezTo>
                  <a:lnTo>
                    <a:pt x="18315" y="612"/>
                  </a:lnTo>
                  <a:cubicBezTo>
                    <a:pt x="18473" y="612"/>
                    <a:pt x="18611" y="651"/>
                    <a:pt x="18749" y="730"/>
                  </a:cubicBezTo>
                  <a:cubicBezTo>
                    <a:pt x="18946" y="868"/>
                    <a:pt x="19183" y="967"/>
                    <a:pt x="19419" y="1026"/>
                  </a:cubicBezTo>
                  <a:cubicBezTo>
                    <a:pt x="19597" y="1085"/>
                    <a:pt x="19774" y="1164"/>
                    <a:pt x="19912" y="1262"/>
                  </a:cubicBezTo>
                  <a:cubicBezTo>
                    <a:pt x="20031" y="1322"/>
                    <a:pt x="20090" y="1440"/>
                    <a:pt x="20070" y="1558"/>
                  </a:cubicBezTo>
                  <a:lnTo>
                    <a:pt x="20070" y="2623"/>
                  </a:lnTo>
                  <a:cubicBezTo>
                    <a:pt x="20090" y="2662"/>
                    <a:pt x="20070" y="2682"/>
                    <a:pt x="20070" y="2721"/>
                  </a:cubicBezTo>
                  <a:cubicBezTo>
                    <a:pt x="19853" y="3056"/>
                    <a:pt x="19893" y="3431"/>
                    <a:pt x="19873" y="3786"/>
                  </a:cubicBezTo>
                  <a:cubicBezTo>
                    <a:pt x="19853" y="3944"/>
                    <a:pt x="19794" y="4082"/>
                    <a:pt x="19735" y="4220"/>
                  </a:cubicBezTo>
                  <a:cubicBezTo>
                    <a:pt x="19656" y="4417"/>
                    <a:pt x="19695" y="4535"/>
                    <a:pt x="19873" y="4575"/>
                  </a:cubicBezTo>
                  <a:cubicBezTo>
                    <a:pt x="20247" y="4653"/>
                    <a:pt x="20464" y="4949"/>
                    <a:pt x="20740" y="5146"/>
                  </a:cubicBezTo>
                  <a:cubicBezTo>
                    <a:pt x="20997" y="5304"/>
                    <a:pt x="21194" y="5501"/>
                    <a:pt x="21430" y="5659"/>
                  </a:cubicBezTo>
                  <a:cubicBezTo>
                    <a:pt x="21627" y="5777"/>
                    <a:pt x="21844" y="5876"/>
                    <a:pt x="21923" y="6152"/>
                  </a:cubicBezTo>
                  <a:cubicBezTo>
                    <a:pt x="21923" y="6171"/>
                    <a:pt x="21943" y="6211"/>
                    <a:pt x="21982" y="6231"/>
                  </a:cubicBezTo>
                  <a:cubicBezTo>
                    <a:pt x="22258" y="6467"/>
                    <a:pt x="22554" y="6723"/>
                    <a:pt x="22870" y="6960"/>
                  </a:cubicBezTo>
                  <a:cubicBezTo>
                    <a:pt x="23047" y="6822"/>
                    <a:pt x="23185" y="6645"/>
                    <a:pt x="23441" y="6645"/>
                  </a:cubicBezTo>
                  <a:cubicBezTo>
                    <a:pt x="23540" y="6625"/>
                    <a:pt x="23638" y="6585"/>
                    <a:pt x="23698" y="6507"/>
                  </a:cubicBezTo>
                  <a:cubicBezTo>
                    <a:pt x="23895" y="6309"/>
                    <a:pt x="24171" y="6231"/>
                    <a:pt x="24427" y="6270"/>
                  </a:cubicBezTo>
                  <a:cubicBezTo>
                    <a:pt x="24703" y="6329"/>
                    <a:pt x="24979" y="6250"/>
                    <a:pt x="25196" y="6112"/>
                  </a:cubicBezTo>
                  <a:cubicBezTo>
                    <a:pt x="25373" y="6014"/>
                    <a:pt x="25590" y="6053"/>
                    <a:pt x="25689" y="6231"/>
                  </a:cubicBezTo>
                  <a:cubicBezTo>
                    <a:pt x="25866" y="6487"/>
                    <a:pt x="26083" y="6723"/>
                    <a:pt x="26241" y="6999"/>
                  </a:cubicBezTo>
                  <a:cubicBezTo>
                    <a:pt x="26418" y="7275"/>
                    <a:pt x="26576" y="7571"/>
                    <a:pt x="26694" y="7867"/>
                  </a:cubicBezTo>
                  <a:cubicBezTo>
                    <a:pt x="26832" y="8163"/>
                    <a:pt x="26635" y="8616"/>
                    <a:pt x="26300" y="8754"/>
                  </a:cubicBezTo>
                  <a:cubicBezTo>
                    <a:pt x="26044" y="8892"/>
                    <a:pt x="25846" y="9089"/>
                    <a:pt x="25708" y="9346"/>
                  </a:cubicBezTo>
                  <a:cubicBezTo>
                    <a:pt x="25570" y="9602"/>
                    <a:pt x="25413" y="9819"/>
                    <a:pt x="25235" y="10095"/>
                  </a:cubicBezTo>
                  <a:cubicBezTo>
                    <a:pt x="25354" y="10410"/>
                    <a:pt x="25472" y="10765"/>
                    <a:pt x="25570" y="11100"/>
                  </a:cubicBezTo>
                  <a:cubicBezTo>
                    <a:pt x="25630" y="11278"/>
                    <a:pt x="25669" y="11455"/>
                    <a:pt x="25728" y="11632"/>
                  </a:cubicBezTo>
                  <a:cubicBezTo>
                    <a:pt x="25728" y="11711"/>
                    <a:pt x="25748" y="11790"/>
                    <a:pt x="25787" y="11869"/>
                  </a:cubicBezTo>
                  <a:cubicBezTo>
                    <a:pt x="25906" y="12066"/>
                    <a:pt x="25965" y="12283"/>
                    <a:pt x="25925" y="12500"/>
                  </a:cubicBezTo>
                  <a:lnTo>
                    <a:pt x="25925" y="13919"/>
                  </a:lnTo>
                  <a:cubicBezTo>
                    <a:pt x="25925" y="14018"/>
                    <a:pt x="25945" y="14136"/>
                    <a:pt x="25945" y="14274"/>
                  </a:cubicBezTo>
                  <a:cubicBezTo>
                    <a:pt x="26063" y="14274"/>
                    <a:pt x="26162" y="14314"/>
                    <a:pt x="26260" y="14314"/>
                  </a:cubicBezTo>
                  <a:cubicBezTo>
                    <a:pt x="26517" y="14294"/>
                    <a:pt x="26773" y="14333"/>
                    <a:pt x="26990" y="14471"/>
                  </a:cubicBezTo>
                  <a:cubicBezTo>
                    <a:pt x="27088" y="14550"/>
                    <a:pt x="27286" y="14511"/>
                    <a:pt x="27424" y="14531"/>
                  </a:cubicBezTo>
                  <a:cubicBezTo>
                    <a:pt x="27601" y="14531"/>
                    <a:pt x="27739" y="14688"/>
                    <a:pt x="27739" y="14866"/>
                  </a:cubicBezTo>
                  <a:cubicBezTo>
                    <a:pt x="27739" y="15615"/>
                    <a:pt x="27739" y="16344"/>
                    <a:pt x="27739" y="17094"/>
                  </a:cubicBezTo>
                  <a:cubicBezTo>
                    <a:pt x="27739" y="17350"/>
                    <a:pt x="27621" y="17448"/>
                    <a:pt x="27364" y="17468"/>
                  </a:cubicBezTo>
                  <a:lnTo>
                    <a:pt x="26142" y="17468"/>
                  </a:lnTo>
                  <a:cubicBezTo>
                    <a:pt x="26004" y="17448"/>
                    <a:pt x="25886" y="17389"/>
                    <a:pt x="25787" y="17291"/>
                  </a:cubicBezTo>
                  <a:cubicBezTo>
                    <a:pt x="25669" y="17232"/>
                    <a:pt x="25590" y="17271"/>
                    <a:pt x="25511" y="17389"/>
                  </a:cubicBezTo>
                  <a:cubicBezTo>
                    <a:pt x="25354" y="17646"/>
                    <a:pt x="25275" y="17961"/>
                    <a:pt x="25314" y="18257"/>
                  </a:cubicBezTo>
                  <a:cubicBezTo>
                    <a:pt x="25334" y="18533"/>
                    <a:pt x="25294" y="18789"/>
                    <a:pt x="25156" y="19045"/>
                  </a:cubicBezTo>
                  <a:cubicBezTo>
                    <a:pt x="25137" y="19065"/>
                    <a:pt x="25137" y="19085"/>
                    <a:pt x="25137" y="19124"/>
                  </a:cubicBezTo>
                  <a:cubicBezTo>
                    <a:pt x="25156" y="19479"/>
                    <a:pt x="24999" y="19775"/>
                    <a:pt x="24900" y="20090"/>
                  </a:cubicBezTo>
                  <a:cubicBezTo>
                    <a:pt x="24821" y="20406"/>
                    <a:pt x="24742" y="20662"/>
                    <a:pt x="24664" y="20958"/>
                  </a:cubicBezTo>
                  <a:cubicBezTo>
                    <a:pt x="24565" y="21352"/>
                    <a:pt x="24328" y="21707"/>
                    <a:pt x="23993" y="21943"/>
                  </a:cubicBezTo>
                  <a:cubicBezTo>
                    <a:pt x="23895" y="22022"/>
                    <a:pt x="23796" y="22101"/>
                    <a:pt x="23737" y="22219"/>
                  </a:cubicBezTo>
                  <a:cubicBezTo>
                    <a:pt x="23914" y="22850"/>
                    <a:pt x="24131" y="23461"/>
                    <a:pt x="24250" y="24092"/>
                  </a:cubicBezTo>
                  <a:cubicBezTo>
                    <a:pt x="24250" y="24289"/>
                    <a:pt x="24309" y="24487"/>
                    <a:pt x="24427" y="24664"/>
                  </a:cubicBezTo>
                  <a:cubicBezTo>
                    <a:pt x="24466" y="24763"/>
                    <a:pt x="24486" y="24881"/>
                    <a:pt x="24486" y="24999"/>
                  </a:cubicBezTo>
                  <a:cubicBezTo>
                    <a:pt x="24486" y="25098"/>
                    <a:pt x="24427" y="25196"/>
                    <a:pt x="24328" y="25255"/>
                  </a:cubicBezTo>
                  <a:cubicBezTo>
                    <a:pt x="23974" y="25433"/>
                    <a:pt x="23619" y="25610"/>
                    <a:pt x="23264" y="25788"/>
                  </a:cubicBezTo>
                  <a:cubicBezTo>
                    <a:pt x="23165" y="25827"/>
                    <a:pt x="23067" y="25847"/>
                    <a:pt x="22968" y="25847"/>
                  </a:cubicBezTo>
                  <a:cubicBezTo>
                    <a:pt x="22810" y="25827"/>
                    <a:pt x="22672" y="25886"/>
                    <a:pt x="22554" y="25985"/>
                  </a:cubicBezTo>
                  <a:cubicBezTo>
                    <a:pt x="22436" y="26064"/>
                    <a:pt x="22278" y="26084"/>
                    <a:pt x="22179" y="26005"/>
                  </a:cubicBezTo>
                  <a:cubicBezTo>
                    <a:pt x="22022" y="25926"/>
                    <a:pt x="21884" y="25827"/>
                    <a:pt x="21765" y="25729"/>
                  </a:cubicBezTo>
                  <a:cubicBezTo>
                    <a:pt x="21450" y="25393"/>
                    <a:pt x="21095" y="25098"/>
                    <a:pt x="20721" y="24841"/>
                  </a:cubicBezTo>
                  <a:cubicBezTo>
                    <a:pt x="20642" y="24782"/>
                    <a:pt x="20583" y="24723"/>
                    <a:pt x="20523" y="24664"/>
                  </a:cubicBezTo>
                  <a:lnTo>
                    <a:pt x="19774" y="24999"/>
                  </a:lnTo>
                  <a:cubicBezTo>
                    <a:pt x="19459" y="25137"/>
                    <a:pt x="19124" y="25295"/>
                    <a:pt x="18808" y="25413"/>
                  </a:cubicBezTo>
                  <a:cubicBezTo>
                    <a:pt x="18532" y="25512"/>
                    <a:pt x="18276" y="25610"/>
                    <a:pt x="18000" y="25669"/>
                  </a:cubicBezTo>
                  <a:cubicBezTo>
                    <a:pt x="17645" y="25729"/>
                    <a:pt x="17330" y="25906"/>
                    <a:pt x="17073" y="26162"/>
                  </a:cubicBezTo>
                  <a:cubicBezTo>
                    <a:pt x="16975" y="26261"/>
                    <a:pt x="16856" y="26360"/>
                    <a:pt x="16856" y="26537"/>
                  </a:cubicBezTo>
                  <a:cubicBezTo>
                    <a:pt x="16856" y="26616"/>
                    <a:pt x="16817" y="26695"/>
                    <a:pt x="16778" y="26754"/>
                  </a:cubicBezTo>
                  <a:cubicBezTo>
                    <a:pt x="16679" y="26912"/>
                    <a:pt x="16640" y="27089"/>
                    <a:pt x="16679" y="27247"/>
                  </a:cubicBezTo>
                  <a:cubicBezTo>
                    <a:pt x="16659" y="27740"/>
                    <a:pt x="16502" y="28193"/>
                    <a:pt x="16226" y="28568"/>
                  </a:cubicBezTo>
                  <a:cubicBezTo>
                    <a:pt x="16088" y="28804"/>
                    <a:pt x="15831" y="28942"/>
                    <a:pt x="15555" y="28962"/>
                  </a:cubicBezTo>
                  <a:lnTo>
                    <a:pt x="13387" y="28962"/>
                  </a:lnTo>
                  <a:cubicBezTo>
                    <a:pt x="13308" y="28942"/>
                    <a:pt x="13249" y="28942"/>
                    <a:pt x="13190" y="28922"/>
                  </a:cubicBezTo>
                  <a:cubicBezTo>
                    <a:pt x="13071" y="28903"/>
                    <a:pt x="12973" y="28804"/>
                    <a:pt x="12953" y="28686"/>
                  </a:cubicBezTo>
                  <a:cubicBezTo>
                    <a:pt x="12835" y="28213"/>
                    <a:pt x="12716" y="27740"/>
                    <a:pt x="12598" y="27266"/>
                  </a:cubicBezTo>
                  <a:cubicBezTo>
                    <a:pt x="12578" y="27050"/>
                    <a:pt x="12559" y="26833"/>
                    <a:pt x="12539" y="26616"/>
                  </a:cubicBezTo>
                  <a:cubicBezTo>
                    <a:pt x="12519" y="26478"/>
                    <a:pt x="12519" y="26320"/>
                    <a:pt x="12499" y="26202"/>
                  </a:cubicBezTo>
                  <a:cubicBezTo>
                    <a:pt x="12440" y="26162"/>
                    <a:pt x="12421" y="26143"/>
                    <a:pt x="12381" y="26143"/>
                  </a:cubicBezTo>
                  <a:cubicBezTo>
                    <a:pt x="11928" y="26182"/>
                    <a:pt x="11494" y="25985"/>
                    <a:pt x="11080" y="25847"/>
                  </a:cubicBezTo>
                  <a:cubicBezTo>
                    <a:pt x="10863" y="25788"/>
                    <a:pt x="10666" y="25689"/>
                    <a:pt x="10469" y="25630"/>
                  </a:cubicBezTo>
                  <a:cubicBezTo>
                    <a:pt x="10331" y="25571"/>
                    <a:pt x="10213" y="25551"/>
                    <a:pt x="10075" y="25531"/>
                  </a:cubicBezTo>
                  <a:cubicBezTo>
                    <a:pt x="9858" y="25512"/>
                    <a:pt x="9641" y="25433"/>
                    <a:pt x="9483" y="25295"/>
                  </a:cubicBezTo>
                  <a:cubicBezTo>
                    <a:pt x="9266" y="25098"/>
                    <a:pt x="9010" y="24960"/>
                    <a:pt x="8734" y="24881"/>
                  </a:cubicBezTo>
                  <a:cubicBezTo>
                    <a:pt x="8537" y="24802"/>
                    <a:pt x="8359" y="24684"/>
                    <a:pt x="8182" y="24546"/>
                  </a:cubicBezTo>
                  <a:lnTo>
                    <a:pt x="7867" y="24349"/>
                  </a:lnTo>
                  <a:cubicBezTo>
                    <a:pt x="7768" y="24408"/>
                    <a:pt x="7689" y="24487"/>
                    <a:pt x="7610" y="24585"/>
                  </a:cubicBezTo>
                  <a:cubicBezTo>
                    <a:pt x="7512" y="24763"/>
                    <a:pt x="7354" y="24920"/>
                    <a:pt x="7137" y="25019"/>
                  </a:cubicBezTo>
                  <a:cubicBezTo>
                    <a:pt x="6999" y="25078"/>
                    <a:pt x="6861" y="25196"/>
                    <a:pt x="6782" y="25334"/>
                  </a:cubicBezTo>
                  <a:cubicBezTo>
                    <a:pt x="6624" y="25551"/>
                    <a:pt x="6408" y="25729"/>
                    <a:pt x="6171" y="25867"/>
                  </a:cubicBezTo>
                  <a:cubicBezTo>
                    <a:pt x="5954" y="26005"/>
                    <a:pt x="5658" y="25985"/>
                    <a:pt x="5461" y="25808"/>
                  </a:cubicBezTo>
                  <a:cubicBezTo>
                    <a:pt x="5205" y="25591"/>
                    <a:pt x="4968" y="25374"/>
                    <a:pt x="4712" y="25157"/>
                  </a:cubicBezTo>
                  <a:cubicBezTo>
                    <a:pt x="4594" y="25058"/>
                    <a:pt x="4476" y="24960"/>
                    <a:pt x="4357" y="24861"/>
                  </a:cubicBezTo>
                  <a:cubicBezTo>
                    <a:pt x="4081" y="24684"/>
                    <a:pt x="3963" y="24329"/>
                    <a:pt x="4121" y="24013"/>
                  </a:cubicBezTo>
                  <a:cubicBezTo>
                    <a:pt x="4180" y="23797"/>
                    <a:pt x="4278" y="23580"/>
                    <a:pt x="4377" y="23383"/>
                  </a:cubicBezTo>
                  <a:cubicBezTo>
                    <a:pt x="4554" y="23146"/>
                    <a:pt x="4653" y="22870"/>
                    <a:pt x="4673" y="22594"/>
                  </a:cubicBezTo>
                  <a:cubicBezTo>
                    <a:pt x="4673" y="22476"/>
                    <a:pt x="4771" y="22377"/>
                    <a:pt x="4811" y="22279"/>
                  </a:cubicBezTo>
                  <a:cubicBezTo>
                    <a:pt x="4890" y="22121"/>
                    <a:pt x="4870" y="21963"/>
                    <a:pt x="4752" y="21845"/>
                  </a:cubicBezTo>
                  <a:cubicBezTo>
                    <a:pt x="4594" y="21687"/>
                    <a:pt x="4495" y="21470"/>
                    <a:pt x="4436" y="21234"/>
                  </a:cubicBezTo>
                  <a:cubicBezTo>
                    <a:pt x="4377" y="21036"/>
                    <a:pt x="4278" y="20839"/>
                    <a:pt x="4140" y="20662"/>
                  </a:cubicBezTo>
                  <a:cubicBezTo>
                    <a:pt x="3845" y="20268"/>
                    <a:pt x="3707" y="19794"/>
                    <a:pt x="3490" y="19361"/>
                  </a:cubicBezTo>
                  <a:cubicBezTo>
                    <a:pt x="3470" y="19341"/>
                    <a:pt x="3470" y="19302"/>
                    <a:pt x="3470" y="19262"/>
                  </a:cubicBezTo>
                  <a:cubicBezTo>
                    <a:pt x="3470" y="18966"/>
                    <a:pt x="3312" y="18750"/>
                    <a:pt x="3155" y="18474"/>
                  </a:cubicBezTo>
                  <a:cubicBezTo>
                    <a:pt x="3017" y="18513"/>
                    <a:pt x="2859" y="18552"/>
                    <a:pt x="2721" y="18592"/>
                  </a:cubicBezTo>
                  <a:cubicBezTo>
                    <a:pt x="2327" y="18750"/>
                    <a:pt x="1893" y="18730"/>
                    <a:pt x="1499" y="18572"/>
                  </a:cubicBezTo>
                  <a:cubicBezTo>
                    <a:pt x="1321" y="18513"/>
                    <a:pt x="1144" y="18474"/>
                    <a:pt x="947" y="18474"/>
                  </a:cubicBezTo>
                  <a:cubicBezTo>
                    <a:pt x="730" y="18454"/>
                    <a:pt x="671" y="18395"/>
                    <a:pt x="631" y="18178"/>
                  </a:cubicBezTo>
                  <a:cubicBezTo>
                    <a:pt x="513" y="17665"/>
                    <a:pt x="355" y="17172"/>
                    <a:pt x="138" y="16699"/>
                  </a:cubicBezTo>
                  <a:cubicBezTo>
                    <a:pt x="59" y="16541"/>
                    <a:pt x="20" y="16364"/>
                    <a:pt x="0" y="16206"/>
                  </a:cubicBezTo>
                  <a:cubicBezTo>
                    <a:pt x="0" y="15989"/>
                    <a:pt x="99" y="15773"/>
                    <a:pt x="296" y="15674"/>
                  </a:cubicBezTo>
                  <a:cubicBezTo>
                    <a:pt x="749" y="15398"/>
                    <a:pt x="1223" y="15221"/>
                    <a:pt x="1735" y="15122"/>
                  </a:cubicBezTo>
                  <a:cubicBezTo>
                    <a:pt x="1972" y="15063"/>
                    <a:pt x="2011" y="15023"/>
                    <a:pt x="2031" y="14787"/>
                  </a:cubicBezTo>
                  <a:lnTo>
                    <a:pt x="2031" y="14333"/>
                  </a:lnTo>
                  <a:cubicBezTo>
                    <a:pt x="2011" y="13998"/>
                    <a:pt x="2051" y="13663"/>
                    <a:pt x="2169" y="13348"/>
                  </a:cubicBezTo>
                  <a:cubicBezTo>
                    <a:pt x="2208" y="13151"/>
                    <a:pt x="2228" y="12953"/>
                    <a:pt x="2228" y="12756"/>
                  </a:cubicBezTo>
                  <a:cubicBezTo>
                    <a:pt x="2189" y="12362"/>
                    <a:pt x="2248" y="11968"/>
                    <a:pt x="2386" y="11613"/>
                  </a:cubicBezTo>
                  <a:cubicBezTo>
                    <a:pt x="2425" y="11494"/>
                    <a:pt x="2425" y="11376"/>
                    <a:pt x="2425" y="11258"/>
                  </a:cubicBezTo>
                  <a:cubicBezTo>
                    <a:pt x="2425" y="11100"/>
                    <a:pt x="2425" y="10923"/>
                    <a:pt x="2445" y="10765"/>
                  </a:cubicBezTo>
                  <a:cubicBezTo>
                    <a:pt x="2465" y="10627"/>
                    <a:pt x="2504" y="10489"/>
                    <a:pt x="2563" y="10351"/>
                  </a:cubicBezTo>
                  <a:close/>
                  <a:moveTo>
                    <a:pt x="27167" y="15063"/>
                  </a:moveTo>
                  <a:cubicBezTo>
                    <a:pt x="27088" y="15063"/>
                    <a:pt x="27010" y="15043"/>
                    <a:pt x="26931" y="15023"/>
                  </a:cubicBezTo>
                  <a:cubicBezTo>
                    <a:pt x="26832" y="15004"/>
                    <a:pt x="26753" y="14984"/>
                    <a:pt x="26694" y="14945"/>
                  </a:cubicBezTo>
                  <a:cubicBezTo>
                    <a:pt x="26556" y="14846"/>
                    <a:pt x="26418" y="14807"/>
                    <a:pt x="26260" y="14826"/>
                  </a:cubicBezTo>
                  <a:lnTo>
                    <a:pt x="25748" y="14826"/>
                  </a:lnTo>
                  <a:cubicBezTo>
                    <a:pt x="25492" y="14826"/>
                    <a:pt x="25413" y="14728"/>
                    <a:pt x="25393" y="14452"/>
                  </a:cubicBezTo>
                  <a:lnTo>
                    <a:pt x="25393" y="14156"/>
                  </a:lnTo>
                  <a:lnTo>
                    <a:pt x="25393" y="12737"/>
                  </a:lnTo>
                  <a:cubicBezTo>
                    <a:pt x="25393" y="12500"/>
                    <a:pt x="25432" y="12263"/>
                    <a:pt x="25255" y="12066"/>
                  </a:cubicBezTo>
                  <a:cubicBezTo>
                    <a:pt x="25196" y="12027"/>
                    <a:pt x="25216" y="11908"/>
                    <a:pt x="25196" y="11830"/>
                  </a:cubicBezTo>
                  <a:cubicBezTo>
                    <a:pt x="25196" y="11731"/>
                    <a:pt x="25196" y="11632"/>
                    <a:pt x="25176" y="11534"/>
                  </a:cubicBezTo>
                  <a:cubicBezTo>
                    <a:pt x="25018" y="11120"/>
                    <a:pt x="24861" y="10726"/>
                    <a:pt x="24683" y="10331"/>
                  </a:cubicBezTo>
                  <a:cubicBezTo>
                    <a:pt x="24545" y="10114"/>
                    <a:pt x="24585" y="9819"/>
                    <a:pt x="24782" y="9641"/>
                  </a:cubicBezTo>
                  <a:cubicBezTo>
                    <a:pt x="24959" y="9484"/>
                    <a:pt x="25097" y="9306"/>
                    <a:pt x="25216" y="9109"/>
                  </a:cubicBezTo>
                  <a:cubicBezTo>
                    <a:pt x="25393" y="8794"/>
                    <a:pt x="25630" y="8518"/>
                    <a:pt x="25906" y="8320"/>
                  </a:cubicBezTo>
                  <a:cubicBezTo>
                    <a:pt x="26044" y="8241"/>
                    <a:pt x="26122" y="8143"/>
                    <a:pt x="26162" y="8005"/>
                  </a:cubicBezTo>
                  <a:cubicBezTo>
                    <a:pt x="25866" y="7630"/>
                    <a:pt x="25708" y="7137"/>
                    <a:pt x="25354" y="6763"/>
                  </a:cubicBezTo>
                  <a:lnTo>
                    <a:pt x="24388" y="6763"/>
                  </a:lnTo>
                  <a:cubicBezTo>
                    <a:pt x="24230" y="6763"/>
                    <a:pt x="24092" y="6822"/>
                    <a:pt x="23974" y="6921"/>
                  </a:cubicBezTo>
                  <a:cubicBezTo>
                    <a:pt x="23895" y="7019"/>
                    <a:pt x="23776" y="7098"/>
                    <a:pt x="23658" y="7157"/>
                  </a:cubicBezTo>
                  <a:cubicBezTo>
                    <a:pt x="23382" y="7216"/>
                    <a:pt x="23165" y="7394"/>
                    <a:pt x="23047" y="7650"/>
                  </a:cubicBezTo>
                  <a:cubicBezTo>
                    <a:pt x="22968" y="7768"/>
                    <a:pt x="22791" y="7808"/>
                    <a:pt x="22692" y="7709"/>
                  </a:cubicBezTo>
                  <a:cubicBezTo>
                    <a:pt x="22574" y="7611"/>
                    <a:pt x="22455" y="7512"/>
                    <a:pt x="22377" y="7374"/>
                  </a:cubicBezTo>
                  <a:cubicBezTo>
                    <a:pt x="22258" y="7216"/>
                    <a:pt x="22120" y="7059"/>
                    <a:pt x="21982" y="6940"/>
                  </a:cubicBezTo>
                  <a:cubicBezTo>
                    <a:pt x="21746" y="6704"/>
                    <a:pt x="21391" y="6585"/>
                    <a:pt x="21292" y="6231"/>
                  </a:cubicBezTo>
                  <a:cubicBezTo>
                    <a:pt x="21273" y="6171"/>
                    <a:pt x="21194" y="6152"/>
                    <a:pt x="21135" y="6112"/>
                  </a:cubicBezTo>
                  <a:cubicBezTo>
                    <a:pt x="20878" y="5974"/>
                    <a:pt x="20642" y="5817"/>
                    <a:pt x="20425" y="5639"/>
                  </a:cubicBezTo>
                  <a:cubicBezTo>
                    <a:pt x="20188" y="5363"/>
                    <a:pt x="19873" y="5146"/>
                    <a:pt x="19538" y="5028"/>
                  </a:cubicBezTo>
                  <a:cubicBezTo>
                    <a:pt x="19242" y="4969"/>
                    <a:pt x="19045" y="4673"/>
                    <a:pt x="19143" y="4377"/>
                  </a:cubicBezTo>
                  <a:cubicBezTo>
                    <a:pt x="19143" y="4259"/>
                    <a:pt x="19163" y="4121"/>
                    <a:pt x="19222" y="4003"/>
                  </a:cubicBezTo>
                  <a:cubicBezTo>
                    <a:pt x="19321" y="3806"/>
                    <a:pt x="19360" y="3608"/>
                    <a:pt x="19341" y="3411"/>
                  </a:cubicBezTo>
                  <a:cubicBezTo>
                    <a:pt x="19321" y="3234"/>
                    <a:pt x="19341" y="3037"/>
                    <a:pt x="19400" y="2859"/>
                  </a:cubicBezTo>
                  <a:cubicBezTo>
                    <a:pt x="19597" y="2504"/>
                    <a:pt x="19538" y="2130"/>
                    <a:pt x="19518" y="1716"/>
                  </a:cubicBezTo>
                  <a:cubicBezTo>
                    <a:pt x="19242" y="1578"/>
                    <a:pt x="18966" y="1460"/>
                    <a:pt x="18710" y="1322"/>
                  </a:cubicBezTo>
                  <a:cubicBezTo>
                    <a:pt x="18473" y="1164"/>
                    <a:pt x="18177" y="1085"/>
                    <a:pt x="17901" y="1124"/>
                  </a:cubicBezTo>
                  <a:cubicBezTo>
                    <a:pt x="17763" y="1124"/>
                    <a:pt x="17625" y="1124"/>
                    <a:pt x="17507" y="1124"/>
                  </a:cubicBezTo>
                  <a:cubicBezTo>
                    <a:pt x="17251" y="1262"/>
                    <a:pt x="17093" y="1538"/>
                    <a:pt x="17054" y="1834"/>
                  </a:cubicBezTo>
                  <a:cubicBezTo>
                    <a:pt x="17014" y="2130"/>
                    <a:pt x="16896" y="2426"/>
                    <a:pt x="16718" y="2662"/>
                  </a:cubicBezTo>
                  <a:cubicBezTo>
                    <a:pt x="16580" y="2840"/>
                    <a:pt x="16482" y="3056"/>
                    <a:pt x="16423" y="3293"/>
                  </a:cubicBezTo>
                  <a:cubicBezTo>
                    <a:pt x="16403" y="3411"/>
                    <a:pt x="16304" y="3510"/>
                    <a:pt x="16186" y="3510"/>
                  </a:cubicBezTo>
                  <a:cubicBezTo>
                    <a:pt x="16048" y="3530"/>
                    <a:pt x="15910" y="3530"/>
                    <a:pt x="15772" y="3530"/>
                  </a:cubicBezTo>
                  <a:lnTo>
                    <a:pt x="13209" y="3530"/>
                  </a:lnTo>
                  <a:cubicBezTo>
                    <a:pt x="13091" y="3530"/>
                    <a:pt x="12973" y="3530"/>
                    <a:pt x="12854" y="3530"/>
                  </a:cubicBezTo>
                  <a:cubicBezTo>
                    <a:pt x="12716" y="3569"/>
                    <a:pt x="12578" y="3687"/>
                    <a:pt x="12440" y="3668"/>
                  </a:cubicBezTo>
                  <a:cubicBezTo>
                    <a:pt x="12302" y="3668"/>
                    <a:pt x="12164" y="3530"/>
                    <a:pt x="12026" y="3530"/>
                  </a:cubicBezTo>
                  <a:cubicBezTo>
                    <a:pt x="11770" y="3530"/>
                    <a:pt x="11533" y="3392"/>
                    <a:pt x="11395" y="3194"/>
                  </a:cubicBezTo>
                  <a:cubicBezTo>
                    <a:pt x="11415" y="2879"/>
                    <a:pt x="11297" y="2583"/>
                    <a:pt x="11080" y="2347"/>
                  </a:cubicBezTo>
                  <a:cubicBezTo>
                    <a:pt x="10942" y="2189"/>
                    <a:pt x="10824" y="2012"/>
                    <a:pt x="10745" y="1795"/>
                  </a:cubicBezTo>
                  <a:cubicBezTo>
                    <a:pt x="10646" y="1499"/>
                    <a:pt x="10528" y="1203"/>
                    <a:pt x="10429" y="908"/>
                  </a:cubicBezTo>
                  <a:cubicBezTo>
                    <a:pt x="10114" y="868"/>
                    <a:pt x="9779" y="888"/>
                    <a:pt x="9463" y="986"/>
                  </a:cubicBezTo>
                  <a:cubicBezTo>
                    <a:pt x="9345" y="1026"/>
                    <a:pt x="9207" y="1065"/>
                    <a:pt x="9089" y="1085"/>
                  </a:cubicBezTo>
                  <a:cubicBezTo>
                    <a:pt x="8793" y="1105"/>
                    <a:pt x="8576" y="1341"/>
                    <a:pt x="8576" y="1617"/>
                  </a:cubicBezTo>
                  <a:cubicBezTo>
                    <a:pt x="8537" y="1913"/>
                    <a:pt x="8576" y="2228"/>
                    <a:pt x="8576" y="2524"/>
                  </a:cubicBezTo>
                  <a:cubicBezTo>
                    <a:pt x="8773" y="2840"/>
                    <a:pt x="8655" y="3214"/>
                    <a:pt x="8734" y="3549"/>
                  </a:cubicBezTo>
                  <a:cubicBezTo>
                    <a:pt x="8773" y="3786"/>
                    <a:pt x="8833" y="4042"/>
                    <a:pt x="8911" y="4279"/>
                  </a:cubicBezTo>
                  <a:cubicBezTo>
                    <a:pt x="9010" y="4515"/>
                    <a:pt x="8911" y="4594"/>
                    <a:pt x="8655" y="4732"/>
                  </a:cubicBezTo>
                  <a:cubicBezTo>
                    <a:pt x="8359" y="4870"/>
                    <a:pt x="8024" y="4890"/>
                    <a:pt x="7748" y="5087"/>
                  </a:cubicBezTo>
                  <a:cubicBezTo>
                    <a:pt x="7630" y="5186"/>
                    <a:pt x="7492" y="5245"/>
                    <a:pt x="7354" y="5304"/>
                  </a:cubicBezTo>
                  <a:cubicBezTo>
                    <a:pt x="7098" y="5403"/>
                    <a:pt x="6881" y="5580"/>
                    <a:pt x="6743" y="5797"/>
                  </a:cubicBezTo>
                  <a:cubicBezTo>
                    <a:pt x="6427" y="6191"/>
                    <a:pt x="6092" y="6566"/>
                    <a:pt x="5757" y="6940"/>
                  </a:cubicBezTo>
                  <a:cubicBezTo>
                    <a:pt x="5343" y="7413"/>
                    <a:pt x="5343" y="7413"/>
                    <a:pt x="4732" y="7374"/>
                  </a:cubicBezTo>
                  <a:cubicBezTo>
                    <a:pt x="4594" y="7374"/>
                    <a:pt x="4476" y="7335"/>
                    <a:pt x="4357" y="7295"/>
                  </a:cubicBezTo>
                  <a:cubicBezTo>
                    <a:pt x="4259" y="7256"/>
                    <a:pt x="4160" y="7216"/>
                    <a:pt x="4081" y="7177"/>
                  </a:cubicBezTo>
                  <a:cubicBezTo>
                    <a:pt x="3726" y="7019"/>
                    <a:pt x="3332" y="6921"/>
                    <a:pt x="3056" y="6664"/>
                  </a:cubicBezTo>
                  <a:cubicBezTo>
                    <a:pt x="2918" y="6546"/>
                    <a:pt x="2741" y="6526"/>
                    <a:pt x="2583" y="6625"/>
                  </a:cubicBezTo>
                  <a:cubicBezTo>
                    <a:pt x="2504" y="6645"/>
                    <a:pt x="2445" y="6723"/>
                    <a:pt x="2366" y="6743"/>
                  </a:cubicBezTo>
                  <a:cubicBezTo>
                    <a:pt x="1972" y="6842"/>
                    <a:pt x="1755" y="7157"/>
                    <a:pt x="1597" y="7492"/>
                  </a:cubicBezTo>
                  <a:cubicBezTo>
                    <a:pt x="1459" y="7749"/>
                    <a:pt x="1479" y="8103"/>
                    <a:pt x="1676" y="8340"/>
                  </a:cubicBezTo>
                  <a:cubicBezTo>
                    <a:pt x="1893" y="8616"/>
                    <a:pt x="2110" y="8892"/>
                    <a:pt x="2307" y="9188"/>
                  </a:cubicBezTo>
                  <a:cubicBezTo>
                    <a:pt x="2504" y="9464"/>
                    <a:pt x="2741" y="9740"/>
                    <a:pt x="2997" y="9976"/>
                  </a:cubicBezTo>
                  <a:cubicBezTo>
                    <a:pt x="3076" y="10036"/>
                    <a:pt x="3155" y="10095"/>
                    <a:pt x="3234" y="10174"/>
                  </a:cubicBezTo>
                  <a:cubicBezTo>
                    <a:pt x="3312" y="10233"/>
                    <a:pt x="3312" y="10351"/>
                    <a:pt x="3253" y="10450"/>
                  </a:cubicBezTo>
                  <a:cubicBezTo>
                    <a:pt x="3214" y="10509"/>
                    <a:pt x="3174" y="10548"/>
                    <a:pt x="3135" y="10607"/>
                  </a:cubicBezTo>
                  <a:cubicBezTo>
                    <a:pt x="2997" y="10745"/>
                    <a:pt x="2918" y="10942"/>
                    <a:pt x="2938" y="11159"/>
                  </a:cubicBezTo>
                  <a:cubicBezTo>
                    <a:pt x="2958" y="11356"/>
                    <a:pt x="2918" y="11554"/>
                    <a:pt x="2879" y="11751"/>
                  </a:cubicBezTo>
                  <a:cubicBezTo>
                    <a:pt x="2760" y="12046"/>
                    <a:pt x="2721" y="12362"/>
                    <a:pt x="2741" y="12677"/>
                  </a:cubicBezTo>
                  <a:cubicBezTo>
                    <a:pt x="2760" y="13013"/>
                    <a:pt x="2721" y="13328"/>
                    <a:pt x="2622" y="13624"/>
                  </a:cubicBezTo>
                  <a:cubicBezTo>
                    <a:pt x="2563" y="13801"/>
                    <a:pt x="2543" y="13998"/>
                    <a:pt x="2543" y="14176"/>
                  </a:cubicBezTo>
                  <a:cubicBezTo>
                    <a:pt x="2524" y="14432"/>
                    <a:pt x="2543" y="14708"/>
                    <a:pt x="2543" y="14984"/>
                  </a:cubicBezTo>
                  <a:cubicBezTo>
                    <a:pt x="2543" y="15102"/>
                    <a:pt x="2504" y="15201"/>
                    <a:pt x="2445" y="15299"/>
                  </a:cubicBezTo>
                  <a:cubicBezTo>
                    <a:pt x="2327" y="15477"/>
                    <a:pt x="2110" y="15595"/>
                    <a:pt x="1893" y="15635"/>
                  </a:cubicBezTo>
                  <a:cubicBezTo>
                    <a:pt x="1558" y="15635"/>
                    <a:pt x="1301" y="15812"/>
                    <a:pt x="986" y="15871"/>
                  </a:cubicBezTo>
                  <a:cubicBezTo>
                    <a:pt x="769" y="15891"/>
                    <a:pt x="592" y="16049"/>
                    <a:pt x="552" y="16246"/>
                  </a:cubicBezTo>
                  <a:lnTo>
                    <a:pt x="1144" y="17882"/>
                  </a:lnTo>
                  <a:cubicBezTo>
                    <a:pt x="1321" y="17922"/>
                    <a:pt x="1499" y="17981"/>
                    <a:pt x="1696" y="18060"/>
                  </a:cubicBezTo>
                  <a:cubicBezTo>
                    <a:pt x="1913" y="18158"/>
                    <a:pt x="2149" y="18178"/>
                    <a:pt x="2386" y="18119"/>
                  </a:cubicBezTo>
                  <a:cubicBezTo>
                    <a:pt x="2622" y="18079"/>
                    <a:pt x="2879" y="18000"/>
                    <a:pt x="3076" y="17843"/>
                  </a:cubicBezTo>
                  <a:cubicBezTo>
                    <a:pt x="3194" y="17764"/>
                    <a:pt x="3312" y="17724"/>
                    <a:pt x="3450" y="17744"/>
                  </a:cubicBezTo>
                  <a:cubicBezTo>
                    <a:pt x="3628" y="17744"/>
                    <a:pt x="3766" y="17862"/>
                    <a:pt x="3746" y="18020"/>
                  </a:cubicBezTo>
                  <a:cubicBezTo>
                    <a:pt x="3707" y="18434"/>
                    <a:pt x="4022" y="18750"/>
                    <a:pt x="3983" y="19144"/>
                  </a:cubicBezTo>
                  <a:cubicBezTo>
                    <a:pt x="4200" y="19518"/>
                    <a:pt x="4259" y="19972"/>
                    <a:pt x="4554" y="20307"/>
                  </a:cubicBezTo>
                  <a:cubicBezTo>
                    <a:pt x="4752" y="20524"/>
                    <a:pt x="4870" y="20780"/>
                    <a:pt x="4949" y="21056"/>
                  </a:cubicBezTo>
                  <a:cubicBezTo>
                    <a:pt x="4968" y="21293"/>
                    <a:pt x="5126" y="21510"/>
                    <a:pt x="5343" y="21589"/>
                  </a:cubicBezTo>
                  <a:cubicBezTo>
                    <a:pt x="5540" y="21687"/>
                    <a:pt x="5540" y="21766"/>
                    <a:pt x="5461" y="22003"/>
                  </a:cubicBezTo>
                  <a:cubicBezTo>
                    <a:pt x="5343" y="22239"/>
                    <a:pt x="5244" y="22476"/>
                    <a:pt x="5185" y="22732"/>
                  </a:cubicBezTo>
                  <a:cubicBezTo>
                    <a:pt x="5146" y="23008"/>
                    <a:pt x="5047" y="23264"/>
                    <a:pt x="4890" y="23481"/>
                  </a:cubicBezTo>
                  <a:cubicBezTo>
                    <a:pt x="4771" y="23718"/>
                    <a:pt x="4653" y="23954"/>
                    <a:pt x="4594" y="24211"/>
                  </a:cubicBezTo>
                  <a:cubicBezTo>
                    <a:pt x="4791" y="24368"/>
                    <a:pt x="4968" y="24546"/>
                    <a:pt x="5126" y="24743"/>
                  </a:cubicBezTo>
                  <a:cubicBezTo>
                    <a:pt x="5343" y="24999"/>
                    <a:pt x="5619" y="25196"/>
                    <a:pt x="5915" y="25354"/>
                  </a:cubicBezTo>
                  <a:cubicBezTo>
                    <a:pt x="5994" y="25295"/>
                    <a:pt x="6072" y="25236"/>
                    <a:pt x="6151" y="25157"/>
                  </a:cubicBezTo>
                  <a:cubicBezTo>
                    <a:pt x="6506" y="24684"/>
                    <a:pt x="7078" y="24447"/>
                    <a:pt x="7433" y="23974"/>
                  </a:cubicBezTo>
                  <a:cubicBezTo>
                    <a:pt x="7472" y="23935"/>
                    <a:pt x="7512" y="23895"/>
                    <a:pt x="7551" y="23875"/>
                  </a:cubicBezTo>
                  <a:cubicBezTo>
                    <a:pt x="7729" y="23757"/>
                    <a:pt x="7985" y="23757"/>
                    <a:pt x="8182" y="23856"/>
                  </a:cubicBezTo>
                  <a:cubicBezTo>
                    <a:pt x="8300" y="23935"/>
                    <a:pt x="8419" y="24033"/>
                    <a:pt x="8557" y="24112"/>
                  </a:cubicBezTo>
                  <a:cubicBezTo>
                    <a:pt x="8675" y="24191"/>
                    <a:pt x="8833" y="24349"/>
                    <a:pt x="8971" y="24349"/>
                  </a:cubicBezTo>
                  <a:cubicBezTo>
                    <a:pt x="9168" y="24388"/>
                    <a:pt x="9345" y="24467"/>
                    <a:pt x="9503" y="24605"/>
                  </a:cubicBezTo>
                  <a:cubicBezTo>
                    <a:pt x="9779" y="24822"/>
                    <a:pt x="10035" y="25058"/>
                    <a:pt x="10429" y="25019"/>
                  </a:cubicBezTo>
                  <a:cubicBezTo>
                    <a:pt x="10449" y="25019"/>
                    <a:pt x="10469" y="25019"/>
                    <a:pt x="10469" y="25039"/>
                  </a:cubicBezTo>
                  <a:cubicBezTo>
                    <a:pt x="10863" y="25177"/>
                    <a:pt x="11257" y="25315"/>
                    <a:pt x="11652" y="25472"/>
                  </a:cubicBezTo>
                  <a:cubicBezTo>
                    <a:pt x="12026" y="25630"/>
                    <a:pt x="12440" y="25650"/>
                    <a:pt x="12835" y="25551"/>
                  </a:cubicBezTo>
                  <a:cubicBezTo>
                    <a:pt x="12953" y="25946"/>
                    <a:pt x="13091" y="26340"/>
                    <a:pt x="13190" y="26734"/>
                  </a:cubicBezTo>
                  <a:cubicBezTo>
                    <a:pt x="13268" y="27148"/>
                    <a:pt x="13367" y="27562"/>
                    <a:pt x="13466" y="27996"/>
                  </a:cubicBezTo>
                  <a:cubicBezTo>
                    <a:pt x="13761" y="28055"/>
                    <a:pt x="14077" y="28035"/>
                    <a:pt x="14392" y="27956"/>
                  </a:cubicBezTo>
                  <a:cubicBezTo>
                    <a:pt x="14550" y="27897"/>
                    <a:pt x="14727" y="27858"/>
                    <a:pt x="14924" y="27838"/>
                  </a:cubicBezTo>
                  <a:cubicBezTo>
                    <a:pt x="15260" y="27818"/>
                    <a:pt x="15299" y="27779"/>
                    <a:pt x="15319" y="27404"/>
                  </a:cubicBezTo>
                  <a:cubicBezTo>
                    <a:pt x="15299" y="27247"/>
                    <a:pt x="15319" y="27069"/>
                    <a:pt x="15378" y="26912"/>
                  </a:cubicBezTo>
                  <a:cubicBezTo>
                    <a:pt x="15496" y="26655"/>
                    <a:pt x="15555" y="26379"/>
                    <a:pt x="15516" y="26084"/>
                  </a:cubicBezTo>
                  <a:cubicBezTo>
                    <a:pt x="15516" y="26005"/>
                    <a:pt x="15516" y="25926"/>
                    <a:pt x="15536" y="25847"/>
                  </a:cubicBezTo>
                  <a:cubicBezTo>
                    <a:pt x="15575" y="25768"/>
                    <a:pt x="15634" y="25669"/>
                    <a:pt x="15693" y="25650"/>
                  </a:cubicBezTo>
                  <a:cubicBezTo>
                    <a:pt x="16028" y="25610"/>
                    <a:pt x="16324" y="25334"/>
                    <a:pt x="16699" y="25413"/>
                  </a:cubicBezTo>
                  <a:cubicBezTo>
                    <a:pt x="16758" y="25433"/>
                    <a:pt x="16837" y="25413"/>
                    <a:pt x="16896" y="25393"/>
                  </a:cubicBezTo>
                  <a:cubicBezTo>
                    <a:pt x="17172" y="25295"/>
                    <a:pt x="17448" y="25236"/>
                    <a:pt x="17724" y="25216"/>
                  </a:cubicBezTo>
                  <a:cubicBezTo>
                    <a:pt x="17980" y="25157"/>
                    <a:pt x="18237" y="25078"/>
                    <a:pt x="18493" y="24999"/>
                  </a:cubicBezTo>
                  <a:cubicBezTo>
                    <a:pt x="18848" y="24861"/>
                    <a:pt x="19183" y="24703"/>
                    <a:pt x="19518" y="24565"/>
                  </a:cubicBezTo>
                  <a:cubicBezTo>
                    <a:pt x="19794" y="24467"/>
                    <a:pt x="20050" y="24309"/>
                    <a:pt x="20247" y="24092"/>
                  </a:cubicBezTo>
                  <a:lnTo>
                    <a:pt x="20701" y="24092"/>
                  </a:lnTo>
                  <a:cubicBezTo>
                    <a:pt x="20839" y="24073"/>
                    <a:pt x="20957" y="24171"/>
                    <a:pt x="20997" y="24309"/>
                  </a:cubicBezTo>
                  <a:cubicBezTo>
                    <a:pt x="20997" y="24467"/>
                    <a:pt x="21095" y="24585"/>
                    <a:pt x="21233" y="24664"/>
                  </a:cubicBezTo>
                  <a:cubicBezTo>
                    <a:pt x="21549" y="24881"/>
                    <a:pt x="21943" y="24999"/>
                    <a:pt x="22140" y="25354"/>
                  </a:cubicBezTo>
                  <a:cubicBezTo>
                    <a:pt x="22199" y="25393"/>
                    <a:pt x="22258" y="25413"/>
                    <a:pt x="22337" y="25413"/>
                  </a:cubicBezTo>
                  <a:cubicBezTo>
                    <a:pt x="22436" y="25393"/>
                    <a:pt x="22554" y="25354"/>
                    <a:pt x="22653" y="25295"/>
                  </a:cubicBezTo>
                  <a:cubicBezTo>
                    <a:pt x="22948" y="25058"/>
                    <a:pt x="23264" y="24841"/>
                    <a:pt x="23599" y="24664"/>
                  </a:cubicBezTo>
                  <a:cubicBezTo>
                    <a:pt x="23638" y="24664"/>
                    <a:pt x="23638" y="24605"/>
                    <a:pt x="23678" y="24546"/>
                  </a:cubicBezTo>
                  <a:cubicBezTo>
                    <a:pt x="23579" y="24211"/>
                    <a:pt x="23461" y="23836"/>
                    <a:pt x="23343" y="23481"/>
                  </a:cubicBezTo>
                  <a:cubicBezTo>
                    <a:pt x="23205" y="23107"/>
                    <a:pt x="23047" y="22732"/>
                    <a:pt x="22909" y="22357"/>
                  </a:cubicBezTo>
                  <a:cubicBezTo>
                    <a:pt x="22988" y="22239"/>
                    <a:pt x="23067" y="22121"/>
                    <a:pt x="23165" y="22022"/>
                  </a:cubicBezTo>
                  <a:cubicBezTo>
                    <a:pt x="23382" y="21805"/>
                    <a:pt x="23540" y="21549"/>
                    <a:pt x="23658" y="21273"/>
                  </a:cubicBezTo>
                  <a:cubicBezTo>
                    <a:pt x="23737" y="21096"/>
                    <a:pt x="23855" y="20918"/>
                    <a:pt x="23974" y="20780"/>
                  </a:cubicBezTo>
                  <a:cubicBezTo>
                    <a:pt x="24190" y="20504"/>
                    <a:pt x="24348" y="20189"/>
                    <a:pt x="24427" y="19854"/>
                  </a:cubicBezTo>
                  <a:cubicBezTo>
                    <a:pt x="24545" y="19558"/>
                    <a:pt x="24624" y="19262"/>
                    <a:pt x="24644" y="18947"/>
                  </a:cubicBezTo>
                  <a:cubicBezTo>
                    <a:pt x="24644" y="18927"/>
                    <a:pt x="24644" y="18907"/>
                    <a:pt x="24664" y="18907"/>
                  </a:cubicBezTo>
                  <a:cubicBezTo>
                    <a:pt x="24802" y="18690"/>
                    <a:pt x="24861" y="18434"/>
                    <a:pt x="24821" y="18178"/>
                  </a:cubicBezTo>
                  <a:cubicBezTo>
                    <a:pt x="24782" y="17882"/>
                    <a:pt x="24841" y="17606"/>
                    <a:pt x="24979" y="17350"/>
                  </a:cubicBezTo>
                  <a:cubicBezTo>
                    <a:pt x="24999" y="17251"/>
                    <a:pt x="25018" y="17153"/>
                    <a:pt x="25018" y="17054"/>
                  </a:cubicBezTo>
                  <a:cubicBezTo>
                    <a:pt x="25058" y="16798"/>
                    <a:pt x="25117" y="16739"/>
                    <a:pt x="25373" y="16739"/>
                  </a:cubicBezTo>
                  <a:lnTo>
                    <a:pt x="25945" y="16739"/>
                  </a:lnTo>
                  <a:cubicBezTo>
                    <a:pt x="26024" y="16719"/>
                    <a:pt x="26103" y="16739"/>
                    <a:pt x="26182" y="16798"/>
                  </a:cubicBezTo>
                  <a:cubicBezTo>
                    <a:pt x="26497" y="17034"/>
                    <a:pt x="26852" y="16916"/>
                    <a:pt x="27187" y="16896"/>
                  </a:cubicBezTo>
                  <a:cubicBezTo>
                    <a:pt x="27246" y="16285"/>
                    <a:pt x="27246" y="15674"/>
                    <a:pt x="27148" y="15063"/>
                  </a:cubicBezTo>
                  <a:close/>
                  <a:moveTo>
                    <a:pt x="14727" y="28370"/>
                  </a:moveTo>
                  <a:cubicBezTo>
                    <a:pt x="14964" y="28449"/>
                    <a:pt x="15240" y="28449"/>
                    <a:pt x="15476" y="28370"/>
                  </a:cubicBezTo>
                  <a:cubicBezTo>
                    <a:pt x="15319" y="28331"/>
                    <a:pt x="15141" y="28331"/>
                    <a:pt x="14964" y="28331"/>
                  </a:cubicBezTo>
                  <a:cubicBezTo>
                    <a:pt x="14885" y="28331"/>
                    <a:pt x="14786" y="28351"/>
                    <a:pt x="14708" y="28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4"/>
            <p:cNvSpPr/>
            <p:nvPr/>
          </p:nvSpPr>
          <p:spPr>
            <a:xfrm flipH="1">
              <a:off x="5400368" y="762231"/>
              <a:ext cx="334191" cy="342245"/>
            </a:xfrm>
            <a:custGeom>
              <a:avLst/>
              <a:gdLst/>
              <a:ahLst/>
              <a:cxnLst/>
              <a:rect l="l" t="t" r="r" b="b"/>
              <a:pathLst>
                <a:path w="13900" h="14235" extrusionOk="0">
                  <a:moveTo>
                    <a:pt x="13880" y="7196"/>
                  </a:moveTo>
                  <a:lnTo>
                    <a:pt x="13880" y="7945"/>
                  </a:lnTo>
                  <a:cubicBezTo>
                    <a:pt x="13900" y="8241"/>
                    <a:pt x="13860" y="8517"/>
                    <a:pt x="13742" y="8773"/>
                  </a:cubicBezTo>
                  <a:cubicBezTo>
                    <a:pt x="13683" y="9325"/>
                    <a:pt x="13407" y="9799"/>
                    <a:pt x="13249" y="10311"/>
                  </a:cubicBezTo>
                  <a:cubicBezTo>
                    <a:pt x="13170" y="10607"/>
                    <a:pt x="12993" y="10883"/>
                    <a:pt x="12776" y="11120"/>
                  </a:cubicBezTo>
                  <a:cubicBezTo>
                    <a:pt x="12638" y="11238"/>
                    <a:pt x="12539" y="11396"/>
                    <a:pt x="12461" y="11553"/>
                  </a:cubicBezTo>
                  <a:cubicBezTo>
                    <a:pt x="12421" y="11652"/>
                    <a:pt x="12362" y="11750"/>
                    <a:pt x="12283" y="11810"/>
                  </a:cubicBezTo>
                  <a:cubicBezTo>
                    <a:pt x="11987" y="12046"/>
                    <a:pt x="11771" y="12381"/>
                    <a:pt x="11435" y="12578"/>
                  </a:cubicBezTo>
                  <a:cubicBezTo>
                    <a:pt x="11416" y="12598"/>
                    <a:pt x="11376" y="12618"/>
                    <a:pt x="11357" y="12638"/>
                  </a:cubicBezTo>
                  <a:cubicBezTo>
                    <a:pt x="11002" y="13012"/>
                    <a:pt x="10568" y="13308"/>
                    <a:pt x="10075" y="13505"/>
                  </a:cubicBezTo>
                  <a:cubicBezTo>
                    <a:pt x="10036" y="13525"/>
                    <a:pt x="9996" y="13584"/>
                    <a:pt x="9957" y="13584"/>
                  </a:cubicBezTo>
                  <a:cubicBezTo>
                    <a:pt x="9523" y="13544"/>
                    <a:pt x="9168" y="13860"/>
                    <a:pt x="8734" y="13820"/>
                  </a:cubicBezTo>
                  <a:cubicBezTo>
                    <a:pt x="8380" y="13801"/>
                    <a:pt x="8005" y="13899"/>
                    <a:pt x="7690" y="14096"/>
                  </a:cubicBezTo>
                  <a:cubicBezTo>
                    <a:pt x="7532" y="14175"/>
                    <a:pt x="7354" y="14215"/>
                    <a:pt x="7157" y="14215"/>
                  </a:cubicBezTo>
                  <a:lnTo>
                    <a:pt x="6310" y="14215"/>
                  </a:lnTo>
                  <a:cubicBezTo>
                    <a:pt x="6034" y="14234"/>
                    <a:pt x="5758" y="14195"/>
                    <a:pt x="5521" y="14096"/>
                  </a:cubicBezTo>
                  <a:cubicBezTo>
                    <a:pt x="5383" y="14037"/>
                    <a:pt x="5265" y="14018"/>
                    <a:pt x="5127" y="14018"/>
                  </a:cubicBezTo>
                  <a:cubicBezTo>
                    <a:pt x="4772" y="14018"/>
                    <a:pt x="4417" y="13899"/>
                    <a:pt x="4141" y="13702"/>
                  </a:cubicBezTo>
                  <a:cubicBezTo>
                    <a:pt x="3924" y="13564"/>
                    <a:pt x="3707" y="13426"/>
                    <a:pt x="3490" y="13328"/>
                  </a:cubicBezTo>
                  <a:cubicBezTo>
                    <a:pt x="3234" y="13190"/>
                    <a:pt x="3017" y="13012"/>
                    <a:pt x="2800" y="12815"/>
                  </a:cubicBezTo>
                  <a:cubicBezTo>
                    <a:pt x="2583" y="12618"/>
                    <a:pt x="2386" y="12381"/>
                    <a:pt x="2169" y="12164"/>
                  </a:cubicBezTo>
                  <a:cubicBezTo>
                    <a:pt x="2110" y="12125"/>
                    <a:pt x="2071" y="12066"/>
                    <a:pt x="2031" y="12026"/>
                  </a:cubicBezTo>
                  <a:cubicBezTo>
                    <a:pt x="1815" y="11573"/>
                    <a:pt x="1420" y="11258"/>
                    <a:pt x="1164" y="10863"/>
                  </a:cubicBezTo>
                  <a:cubicBezTo>
                    <a:pt x="908" y="10449"/>
                    <a:pt x="711" y="10035"/>
                    <a:pt x="494" y="9621"/>
                  </a:cubicBezTo>
                  <a:cubicBezTo>
                    <a:pt x="474" y="9562"/>
                    <a:pt x="454" y="9503"/>
                    <a:pt x="454" y="9424"/>
                  </a:cubicBezTo>
                  <a:cubicBezTo>
                    <a:pt x="415" y="9049"/>
                    <a:pt x="316" y="8675"/>
                    <a:pt x="158" y="8320"/>
                  </a:cubicBezTo>
                  <a:cubicBezTo>
                    <a:pt x="80" y="8103"/>
                    <a:pt x="40" y="7867"/>
                    <a:pt x="40" y="7630"/>
                  </a:cubicBezTo>
                  <a:lnTo>
                    <a:pt x="40" y="6625"/>
                  </a:lnTo>
                  <a:cubicBezTo>
                    <a:pt x="1" y="6349"/>
                    <a:pt x="60" y="6073"/>
                    <a:pt x="178" y="5836"/>
                  </a:cubicBezTo>
                  <a:cubicBezTo>
                    <a:pt x="218" y="5718"/>
                    <a:pt x="237" y="5580"/>
                    <a:pt x="237" y="5442"/>
                  </a:cubicBezTo>
                  <a:cubicBezTo>
                    <a:pt x="237" y="5323"/>
                    <a:pt x="237" y="5225"/>
                    <a:pt x="277" y="5106"/>
                  </a:cubicBezTo>
                  <a:cubicBezTo>
                    <a:pt x="513" y="4495"/>
                    <a:pt x="592" y="3825"/>
                    <a:pt x="908" y="3253"/>
                  </a:cubicBezTo>
                  <a:cubicBezTo>
                    <a:pt x="1105" y="2898"/>
                    <a:pt x="1341" y="2544"/>
                    <a:pt x="1558" y="2189"/>
                  </a:cubicBezTo>
                  <a:cubicBezTo>
                    <a:pt x="1617" y="2090"/>
                    <a:pt x="1677" y="2011"/>
                    <a:pt x="1755" y="1952"/>
                  </a:cubicBezTo>
                  <a:cubicBezTo>
                    <a:pt x="2071" y="1755"/>
                    <a:pt x="2347" y="1518"/>
                    <a:pt x="2603" y="1262"/>
                  </a:cubicBezTo>
                  <a:cubicBezTo>
                    <a:pt x="2997" y="966"/>
                    <a:pt x="3451" y="769"/>
                    <a:pt x="3924" y="651"/>
                  </a:cubicBezTo>
                  <a:cubicBezTo>
                    <a:pt x="4239" y="552"/>
                    <a:pt x="4575" y="454"/>
                    <a:pt x="4890" y="355"/>
                  </a:cubicBezTo>
                  <a:cubicBezTo>
                    <a:pt x="5205" y="257"/>
                    <a:pt x="5442" y="138"/>
                    <a:pt x="5738" y="59"/>
                  </a:cubicBezTo>
                  <a:cubicBezTo>
                    <a:pt x="5856" y="20"/>
                    <a:pt x="5994" y="0"/>
                    <a:pt x="6132" y="0"/>
                  </a:cubicBezTo>
                  <a:lnTo>
                    <a:pt x="8044" y="0"/>
                  </a:lnTo>
                  <a:cubicBezTo>
                    <a:pt x="8182" y="0"/>
                    <a:pt x="8320" y="20"/>
                    <a:pt x="8439" y="79"/>
                  </a:cubicBezTo>
                  <a:cubicBezTo>
                    <a:pt x="8675" y="197"/>
                    <a:pt x="8932" y="237"/>
                    <a:pt x="9168" y="197"/>
                  </a:cubicBezTo>
                  <a:cubicBezTo>
                    <a:pt x="9484" y="178"/>
                    <a:pt x="9779" y="257"/>
                    <a:pt x="10036" y="434"/>
                  </a:cubicBezTo>
                  <a:cubicBezTo>
                    <a:pt x="10213" y="552"/>
                    <a:pt x="10410" y="671"/>
                    <a:pt x="10588" y="789"/>
                  </a:cubicBezTo>
                  <a:cubicBezTo>
                    <a:pt x="10647" y="828"/>
                    <a:pt x="10765" y="887"/>
                    <a:pt x="10765" y="947"/>
                  </a:cubicBezTo>
                  <a:cubicBezTo>
                    <a:pt x="10864" y="1341"/>
                    <a:pt x="11238" y="1499"/>
                    <a:pt x="11514" y="1735"/>
                  </a:cubicBezTo>
                  <a:cubicBezTo>
                    <a:pt x="12007" y="2169"/>
                    <a:pt x="12441" y="2642"/>
                    <a:pt x="12835" y="3174"/>
                  </a:cubicBezTo>
                  <a:cubicBezTo>
                    <a:pt x="13052" y="3470"/>
                    <a:pt x="13249" y="3805"/>
                    <a:pt x="13427" y="4160"/>
                  </a:cubicBezTo>
                  <a:cubicBezTo>
                    <a:pt x="13525" y="4397"/>
                    <a:pt x="13604" y="4653"/>
                    <a:pt x="13643" y="4929"/>
                  </a:cubicBezTo>
                  <a:cubicBezTo>
                    <a:pt x="13722" y="5225"/>
                    <a:pt x="13624" y="5580"/>
                    <a:pt x="13860" y="5836"/>
                  </a:cubicBezTo>
                  <a:cubicBezTo>
                    <a:pt x="13860" y="6151"/>
                    <a:pt x="13880" y="6487"/>
                    <a:pt x="13880" y="6802"/>
                  </a:cubicBezTo>
                  <a:cubicBezTo>
                    <a:pt x="13880" y="6920"/>
                    <a:pt x="13880" y="7058"/>
                    <a:pt x="13880" y="7196"/>
                  </a:cubicBezTo>
                  <a:close/>
                  <a:moveTo>
                    <a:pt x="13308" y="7196"/>
                  </a:moveTo>
                  <a:lnTo>
                    <a:pt x="13308" y="6388"/>
                  </a:lnTo>
                  <a:cubicBezTo>
                    <a:pt x="13328" y="6191"/>
                    <a:pt x="13289" y="6013"/>
                    <a:pt x="13190" y="5856"/>
                  </a:cubicBezTo>
                  <a:cubicBezTo>
                    <a:pt x="13131" y="5757"/>
                    <a:pt x="13111" y="5639"/>
                    <a:pt x="13111" y="5520"/>
                  </a:cubicBezTo>
                  <a:cubicBezTo>
                    <a:pt x="13091" y="5106"/>
                    <a:pt x="12973" y="4692"/>
                    <a:pt x="12796" y="4318"/>
                  </a:cubicBezTo>
                  <a:cubicBezTo>
                    <a:pt x="12559" y="3746"/>
                    <a:pt x="12224" y="3214"/>
                    <a:pt x="11771" y="2780"/>
                  </a:cubicBezTo>
                  <a:cubicBezTo>
                    <a:pt x="11455" y="2406"/>
                    <a:pt x="11061" y="2070"/>
                    <a:pt x="10627" y="1834"/>
                  </a:cubicBezTo>
                  <a:cubicBezTo>
                    <a:pt x="10351" y="1696"/>
                    <a:pt x="10114" y="1518"/>
                    <a:pt x="9878" y="1302"/>
                  </a:cubicBezTo>
                  <a:cubicBezTo>
                    <a:pt x="9582" y="1085"/>
                    <a:pt x="9247" y="887"/>
                    <a:pt x="8892" y="730"/>
                  </a:cubicBezTo>
                  <a:cubicBezTo>
                    <a:pt x="8813" y="690"/>
                    <a:pt x="8734" y="671"/>
                    <a:pt x="8656" y="690"/>
                  </a:cubicBezTo>
                  <a:cubicBezTo>
                    <a:pt x="8123" y="690"/>
                    <a:pt x="7571" y="671"/>
                    <a:pt x="7039" y="671"/>
                  </a:cubicBezTo>
                  <a:cubicBezTo>
                    <a:pt x="6921" y="651"/>
                    <a:pt x="6802" y="671"/>
                    <a:pt x="6704" y="710"/>
                  </a:cubicBezTo>
                  <a:cubicBezTo>
                    <a:pt x="6448" y="848"/>
                    <a:pt x="6152" y="887"/>
                    <a:pt x="5876" y="868"/>
                  </a:cubicBezTo>
                  <a:lnTo>
                    <a:pt x="5107" y="868"/>
                  </a:lnTo>
                  <a:cubicBezTo>
                    <a:pt x="5008" y="868"/>
                    <a:pt x="4910" y="868"/>
                    <a:pt x="4811" y="907"/>
                  </a:cubicBezTo>
                  <a:cubicBezTo>
                    <a:pt x="4259" y="1104"/>
                    <a:pt x="3727" y="1341"/>
                    <a:pt x="3234" y="1637"/>
                  </a:cubicBezTo>
                  <a:cubicBezTo>
                    <a:pt x="2958" y="1794"/>
                    <a:pt x="2702" y="2011"/>
                    <a:pt x="2505" y="2248"/>
                  </a:cubicBezTo>
                  <a:cubicBezTo>
                    <a:pt x="2347" y="2465"/>
                    <a:pt x="2189" y="2662"/>
                    <a:pt x="1992" y="2859"/>
                  </a:cubicBezTo>
                  <a:cubicBezTo>
                    <a:pt x="1795" y="3017"/>
                    <a:pt x="1637" y="3234"/>
                    <a:pt x="1539" y="3450"/>
                  </a:cubicBezTo>
                  <a:cubicBezTo>
                    <a:pt x="1499" y="3529"/>
                    <a:pt x="1420" y="3667"/>
                    <a:pt x="1361" y="3687"/>
                  </a:cubicBezTo>
                  <a:cubicBezTo>
                    <a:pt x="1144" y="3687"/>
                    <a:pt x="1164" y="3884"/>
                    <a:pt x="1085" y="4002"/>
                  </a:cubicBezTo>
                  <a:cubicBezTo>
                    <a:pt x="967" y="4101"/>
                    <a:pt x="927" y="4259"/>
                    <a:pt x="927" y="4416"/>
                  </a:cubicBezTo>
                  <a:cubicBezTo>
                    <a:pt x="967" y="4653"/>
                    <a:pt x="829" y="4870"/>
                    <a:pt x="770" y="5087"/>
                  </a:cubicBezTo>
                  <a:cubicBezTo>
                    <a:pt x="730" y="5323"/>
                    <a:pt x="711" y="5580"/>
                    <a:pt x="730" y="5816"/>
                  </a:cubicBezTo>
                  <a:cubicBezTo>
                    <a:pt x="730" y="5856"/>
                    <a:pt x="711" y="5895"/>
                    <a:pt x="691" y="5915"/>
                  </a:cubicBezTo>
                  <a:cubicBezTo>
                    <a:pt x="572" y="6171"/>
                    <a:pt x="513" y="6467"/>
                    <a:pt x="553" y="6743"/>
                  </a:cubicBezTo>
                  <a:lnTo>
                    <a:pt x="553" y="7610"/>
                  </a:lnTo>
                  <a:cubicBezTo>
                    <a:pt x="572" y="7768"/>
                    <a:pt x="592" y="7945"/>
                    <a:pt x="651" y="8103"/>
                  </a:cubicBezTo>
                  <a:cubicBezTo>
                    <a:pt x="770" y="8379"/>
                    <a:pt x="849" y="8655"/>
                    <a:pt x="927" y="8951"/>
                  </a:cubicBezTo>
                  <a:cubicBezTo>
                    <a:pt x="987" y="9562"/>
                    <a:pt x="1302" y="10055"/>
                    <a:pt x="1637" y="10548"/>
                  </a:cubicBezTo>
                  <a:cubicBezTo>
                    <a:pt x="1834" y="10824"/>
                    <a:pt x="2091" y="11041"/>
                    <a:pt x="2268" y="11336"/>
                  </a:cubicBezTo>
                  <a:cubicBezTo>
                    <a:pt x="2583" y="11869"/>
                    <a:pt x="3017" y="12322"/>
                    <a:pt x="3530" y="12677"/>
                  </a:cubicBezTo>
                  <a:cubicBezTo>
                    <a:pt x="3963" y="12992"/>
                    <a:pt x="4476" y="13190"/>
                    <a:pt x="5008" y="13229"/>
                  </a:cubicBezTo>
                  <a:cubicBezTo>
                    <a:pt x="5107" y="13229"/>
                    <a:pt x="5205" y="13249"/>
                    <a:pt x="5304" y="13288"/>
                  </a:cubicBezTo>
                  <a:cubicBezTo>
                    <a:pt x="6152" y="13643"/>
                    <a:pt x="7059" y="13466"/>
                    <a:pt x="7946" y="13466"/>
                  </a:cubicBezTo>
                  <a:cubicBezTo>
                    <a:pt x="7966" y="13466"/>
                    <a:pt x="8005" y="13446"/>
                    <a:pt x="8025" y="13426"/>
                  </a:cubicBezTo>
                  <a:cubicBezTo>
                    <a:pt x="8340" y="13367"/>
                    <a:pt x="8656" y="13288"/>
                    <a:pt x="8971" y="13249"/>
                  </a:cubicBezTo>
                  <a:cubicBezTo>
                    <a:pt x="9444" y="13190"/>
                    <a:pt x="9878" y="12992"/>
                    <a:pt x="10233" y="12677"/>
                  </a:cubicBezTo>
                  <a:cubicBezTo>
                    <a:pt x="10331" y="12559"/>
                    <a:pt x="10450" y="12480"/>
                    <a:pt x="10588" y="12421"/>
                  </a:cubicBezTo>
                  <a:cubicBezTo>
                    <a:pt x="10883" y="12302"/>
                    <a:pt x="11159" y="12105"/>
                    <a:pt x="11357" y="11869"/>
                  </a:cubicBezTo>
                  <a:cubicBezTo>
                    <a:pt x="11652" y="11593"/>
                    <a:pt x="11968" y="11356"/>
                    <a:pt x="12125" y="10962"/>
                  </a:cubicBezTo>
                  <a:cubicBezTo>
                    <a:pt x="12145" y="10922"/>
                    <a:pt x="12185" y="10883"/>
                    <a:pt x="12224" y="10844"/>
                  </a:cubicBezTo>
                  <a:cubicBezTo>
                    <a:pt x="12461" y="10627"/>
                    <a:pt x="12618" y="10351"/>
                    <a:pt x="12697" y="10035"/>
                  </a:cubicBezTo>
                  <a:cubicBezTo>
                    <a:pt x="12855" y="9562"/>
                    <a:pt x="13052" y="9089"/>
                    <a:pt x="13170" y="8616"/>
                  </a:cubicBezTo>
                  <a:cubicBezTo>
                    <a:pt x="13249" y="8340"/>
                    <a:pt x="13289" y="8064"/>
                    <a:pt x="13308" y="7788"/>
                  </a:cubicBezTo>
                  <a:cubicBezTo>
                    <a:pt x="13308" y="7610"/>
                    <a:pt x="13308" y="7393"/>
                    <a:pt x="13308" y="7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4"/>
            <p:cNvSpPr/>
            <p:nvPr/>
          </p:nvSpPr>
          <p:spPr>
            <a:xfrm flipH="1">
              <a:off x="5304607" y="974094"/>
              <a:ext cx="32746" cy="81552"/>
            </a:xfrm>
            <a:custGeom>
              <a:avLst/>
              <a:gdLst/>
              <a:ahLst/>
              <a:cxnLst/>
              <a:rect l="l" t="t" r="r" b="b"/>
              <a:pathLst>
                <a:path w="1362" h="3392" extrusionOk="0">
                  <a:moveTo>
                    <a:pt x="1065" y="1"/>
                  </a:moveTo>
                  <a:cubicBezTo>
                    <a:pt x="1144" y="40"/>
                    <a:pt x="1164" y="40"/>
                    <a:pt x="1164" y="40"/>
                  </a:cubicBezTo>
                  <a:cubicBezTo>
                    <a:pt x="1322" y="375"/>
                    <a:pt x="1361" y="750"/>
                    <a:pt x="1282" y="1105"/>
                  </a:cubicBezTo>
                  <a:cubicBezTo>
                    <a:pt x="1085" y="1756"/>
                    <a:pt x="849" y="2367"/>
                    <a:pt x="533" y="2958"/>
                  </a:cubicBezTo>
                  <a:cubicBezTo>
                    <a:pt x="435" y="3155"/>
                    <a:pt x="277" y="3313"/>
                    <a:pt x="80" y="3392"/>
                  </a:cubicBezTo>
                  <a:cubicBezTo>
                    <a:pt x="40" y="3313"/>
                    <a:pt x="21" y="3254"/>
                    <a:pt x="1" y="3175"/>
                  </a:cubicBezTo>
                  <a:cubicBezTo>
                    <a:pt x="1" y="3116"/>
                    <a:pt x="21" y="3076"/>
                    <a:pt x="40" y="3037"/>
                  </a:cubicBezTo>
                  <a:cubicBezTo>
                    <a:pt x="395" y="2485"/>
                    <a:pt x="533" y="1834"/>
                    <a:pt x="829" y="1263"/>
                  </a:cubicBezTo>
                  <a:cubicBezTo>
                    <a:pt x="888" y="1125"/>
                    <a:pt x="908" y="967"/>
                    <a:pt x="927" y="829"/>
                  </a:cubicBezTo>
                  <a:cubicBezTo>
                    <a:pt x="947" y="632"/>
                    <a:pt x="947" y="415"/>
                    <a:pt x="967" y="218"/>
                  </a:cubicBezTo>
                  <a:cubicBezTo>
                    <a:pt x="987" y="139"/>
                    <a:pt x="1026" y="60"/>
                    <a:pt x="1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4"/>
            <p:cNvSpPr/>
            <p:nvPr/>
          </p:nvSpPr>
          <p:spPr>
            <a:xfrm flipH="1">
              <a:off x="5319778" y="818635"/>
              <a:ext cx="26567" cy="53110"/>
            </a:xfrm>
            <a:custGeom>
              <a:avLst/>
              <a:gdLst/>
              <a:ahLst/>
              <a:cxnLst/>
              <a:rect l="l" t="t" r="r" b="b"/>
              <a:pathLst>
                <a:path w="1105" h="2209" extrusionOk="0">
                  <a:moveTo>
                    <a:pt x="533" y="769"/>
                  </a:moveTo>
                  <a:cubicBezTo>
                    <a:pt x="513" y="1045"/>
                    <a:pt x="493" y="1183"/>
                    <a:pt x="473" y="1321"/>
                  </a:cubicBezTo>
                  <a:cubicBezTo>
                    <a:pt x="454" y="1440"/>
                    <a:pt x="355" y="1499"/>
                    <a:pt x="257" y="1479"/>
                  </a:cubicBezTo>
                  <a:cubicBezTo>
                    <a:pt x="178" y="1459"/>
                    <a:pt x="79" y="1380"/>
                    <a:pt x="79" y="1321"/>
                  </a:cubicBezTo>
                  <a:cubicBezTo>
                    <a:pt x="0" y="947"/>
                    <a:pt x="20" y="572"/>
                    <a:pt x="99" y="198"/>
                  </a:cubicBezTo>
                  <a:cubicBezTo>
                    <a:pt x="138" y="20"/>
                    <a:pt x="276" y="0"/>
                    <a:pt x="414" y="119"/>
                  </a:cubicBezTo>
                  <a:cubicBezTo>
                    <a:pt x="454" y="158"/>
                    <a:pt x="513" y="237"/>
                    <a:pt x="552" y="237"/>
                  </a:cubicBezTo>
                  <a:cubicBezTo>
                    <a:pt x="769" y="178"/>
                    <a:pt x="789" y="316"/>
                    <a:pt x="848" y="454"/>
                  </a:cubicBezTo>
                  <a:cubicBezTo>
                    <a:pt x="1045" y="947"/>
                    <a:pt x="1104" y="1459"/>
                    <a:pt x="1025" y="1972"/>
                  </a:cubicBezTo>
                  <a:cubicBezTo>
                    <a:pt x="1025" y="2031"/>
                    <a:pt x="1025" y="2070"/>
                    <a:pt x="1006" y="2130"/>
                  </a:cubicBezTo>
                  <a:cubicBezTo>
                    <a:pt x="986" y="2169"/>
                    <a:pt x="927" y="2208"/>
                    <a:pt x="887" y="2208"/>
                  </a:cubicBezTo>
                  <a:cubicBezTo>
                    <a:pt x="828" y="2189"/>
                    <a:pt x="769" y="2149"/>
                    <a:pt x="749" y="2110"/>
                  </a:cubicBezTo>
                  <a:cubicBezTo>
                    <a:pt x="710" y="2051"/>
                    <a:pt x="710" y="2011"/>
                    <a:pt x="710" y="1952"/>
                  </a:cubicBezTo>
                  <a:cubicBezTo>
                    <a:pt x="710" y="1755"/>
                    <a:pt x="690" y="1558"/>
                    <a:pt x="690" y="1361"/>
                  </a:cubicBezTo>
                  <a:cubicBezTo>
                    <a:pt x="690" y="1144"/>
                    <a:pt x="651" y="947"/>
                    <a:pt x="533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4"/>
            <p:cNvSpPr/>
            <p:nvPr/>
          </p:nvSpPr>
          <p:spPr>
            <a:xfrm flipH="1">
              <a:off x="5675751" y="754177"/>
              <a:ext cx="64482" cy="57846"/>
            </a:xfrm>
            <a:custGeom>
              <a:avLst/>
              <a:gdLst/>
              <a:ahLst/>
              <a:cxnLst/>
              <a:rect l="l" t="t" r="r" b="b"/>
              <a:pathLst>
                <a:path w="2682" h="2406" extrusionOk="0">
                  <a:moveTo>
                    <a:pt x="2681" y="178"/>
                  </a:moveTo>
                  <a:cubicBezTo>
                    <a:pt x="2583" y="296"/>
                    <a:pt x="2484" y="394"/>
                    <a:pt x="2386" y="493"/>
                  </a:cubicBezTo>
                  <a:cubicBezTo>
                    <a:pt x="1991" y="808"/>
                    <a:pt x="1597" y="1104"/>
                    <a:pt x="1183" y="1400"/>
                  </a:cubicBezTo>
                  <a:cubicBezTo>
                    <a:pt x="789" y="1676"/>
                    <a:pt x="454" y="2031"/>
                    <a:pt x="178" y="2405"/>
                  </a:cubicBezTo>
                  <a:cubicBezTo>
                    <a:pt x="0" y="2405"/>
                    <a:pt x="40" y="2267"/>
                    <a:pt x="59" y="2189"/>
                  </a:cubicBezTo>
                  <a:cubicBezTo>
                    <a:pt x="158" y="1873"/>
                    <a:pt x="355" y="1597"/>
                    <a:pt x="611" y="1360"/>
                  </a:cubicBezTo>
                  <a:cubicBezTo>
                    <a:pt x="1045" y="1025"/>
                    <a:pt x="1459" y="670"/>
                    <a:pt x="1913" y="335"/>
                  </a:cubicBezTo>
                  <a:cubicBezTo>
                    <a:pt x="2031" y="237"/>
                    <a:pt x="2169" y="158"/>
                    <a:pt x="2327" y="79"/>
                  </a:cubicBezTo>
                  <a:cubicBezTo>
                    <a:pt x="2445" y="0"/>
                    <a:pt x="2543" y="40"/>
                    <a:pt x="2681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4"/>
            <p:cNvSpPr/>
            <p:nvPr/>
          </p:nvSpPr>
          <p:spPr>
            <a:xfrm flipH="1">
              <a:off x="5466725" y="1095917"/>
              <a:ext cx="54528" cy="30847"/>
            </a:xfrm>
            <a:custGeom>
              <a:avLst/>
              <a:gdLst/>
              <a:ahLst/>
              <a:cxnLst/>
              <a:rect l="l" t="t" r="r" b="b"/>
              <a:pathLst>
                <a:path w="2268" h="1283" extrusionOk="0">
                  <a:moveTo>
                    <a:pt x="2090" y="1"/>
                  </a:moveTo>
                  <a:cubicBezTo>
                    <a:pt x="2268" y="139"/>
                    <a:pt x="2228" y="257"/>
                    <a:pt x="2149" y="336"/>
                  </a:cubicBezTo>
                  <a:cubicBezTo>
                    <a:pt x="1952" y="513"/>
                    <a:pt x="1775" y="671"/>
                    <a:pt x="1558" y="809"/>
                  </a:cubicBezTo>
                  <a:cubicBezTo>
                    <a:pt x="1341" y="947"/>
                    <a:pt x="1085" y="1065"/>
                    <a:pt x="848" y="1164"/>
                  </a:cubicBezTo>
                  <a:cubicBezTo>
                    <a:pt x="612" y="1282"/>
                    <a:pt x="316" y="1282"/>
                    <a:pt x="79" y="1184"/>
                  </a:cubicBezTo>
                  <a:cubicBezTo>
                    <a:pt x="40" y="1164"/>
                    <a:pt x="0" y="1124"/>
                    <a:pt x="0" y="1065"/>
                  </a:cubicBezTo>
                  <a:cubicBezTo>
                    <a:pt x="0" y="1026"/>
                    <a:pt x="40" y="986"/>
                    <a:pt x="79" y="967"/>
                  </a:cubicBezTo>
                  <a:cubicBezTo>
                    <a:pt x="119" y="927"/>
                    <a:pt x="158" y="908"/>
                    <a:pt x="217" y="908"/>
                  </a:cubicBezTo>
                  <a:cubicBezTo>
                    <a:pt x="730" y="848"/>
                    <a:pt x="1144" y="572"/>
                    <a:pt x="1558" y="296"/>
                  </a:cubicBezTo>
                  <a:cubicBezTo>
                    <a:pt x="1735" y="198"/>
                    <a:pt x="1913" y="99"/>
                    <a:pt x="2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4"/>
            <p:cNvSpPr/>
            <p:nvPr/>
          </p:nvSpPr>
          <p:spPr>
            <a:xfrm flipH="1">
              <a:off x="5756341" y="852751"/>
              <a:ext cx="19450" cy="52172"/>
            </a:xfrm>
            <a:custGeom>
              <a:avLst/>
              <a:gdLst/>
              <a:ahLst/>
              <a:cxnLst/>
              <a:rect l="l" t="t" r="r" b="b"/>
              <a:pathLst>
                <a:path w="809" h="2170" extrusionOk="0">
                  <a:moveTo>
                    <a:pt x="612" y="1"/>
                  </a:moveTo>
                  <a:cubicBezTo>
                    <a:pt x="809" y="119"/>
                    <a:pt x="809" y="316"/>
                    <a:pt x="789" y="533"/>
                  </a:cubicBezTo>
                  <a:cubicBezTo>
                    <a:pt x="769" y="908"/>
                    <a:pt x="671" y="1282"/>
                    <a:pt x="533" y="1637"/>
                  </a:cubicBezTo>
                  <a:cubicBezTo>
                    <a:pt x="474" y="1795"/>
                    <a:pt x="395" y="1953"/>
                    <a:pt x="316" y="2110"/>
                  </a:cubicBezTo>
                  <a:cubicBezTo>
                    <a:pt x="296" y="2150"/>
                    <a:pt x="257" y="2170"/>
                    <a:pt x="198" y="2170"/>
                  </a:cubicBezTo>
                  <a:cubicBezTo>
                    <a:pt x="139" y="2170"/>
                    <a:pt x="60" y="2110"/>
                    <a:pt x="40" y="2071"/>
                  </a:cubicBezTo>
                  <a:cubicBezTo>
                    <a:pt x="20" y="1933"/>
                    <a:pt x="1" y="1815"/>
                    <a:pt x="40" y="1677"/>
                  </a:cubicBezTo>
                  <a:cubicBezTo>
                    <a:pt x="198" y="1223"/>
                    <a:pt x="336" y="750"/>
                    <a:pt x="415" y="277"/>
                  </a:cubicBezTo>
                  <a:cubicBezTo>
                    <a:pt x="415" y="159"/>
                    <a:pt x="493" y="40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4"/>
            <p:cNvSpPr/>
            <p:nvPr/>
          </p:nvSpPr>
          <p:spPr>
            <a:xfrm flipH="1">
              <a:off x="5454872" y="1167973"/>
              <a:ext cx="81071" cy="28923"/>
            </a:xfrm>
            <a:custGeom>
              <a:avLst/>
              <a:gdLst/>
              <a:ahLst/>
              <a:cxnLst/>
              <a:rect l="l" t="t" r="r" b="b"/>
              <a:pathLst>
                <a:path w="3372" h="1203" extrusionOk="0">
                  <a:moveTo>
                    <a:pt x="3332" y="0"/>
                  </a:moveTo>
                  <a:cubicBezTo>
                    <a:pt x="3332" y="59"/>
                    <a:pt x="3372" y="119"/>
                    <a:pt x="3332" y="158"/>
                  </a:cubicBezTo>
                  <a:cubicBezTo>
                    <a:pt x="3312" y="197"/>
                    <a:pt x="3273" y="237"/>
                    <a:pt x="3234" y="237"/>
                  </a:cubicBezTo>
                  <a:cubicBezTo>
                    <a:pt x="2701" y="434"/>
                    <a:pt x="2189" y="631"/>
                    <a:pt x="1656" y="789"/>
                  </a:cubicBezTo>
                  <a:cubicBezTo>
                    <a:pt x="1282" y="868"/>
                    <a:pt x="887" y="986"/>
                    <a:pt x="513" y="1124"/>
                  </a:cubicBezTo>
                  <a:cubicBezTo>
                    <a:pt x="355" y="1203"/>
                    <a:pt x="158" y="1203"/>
                    <a:pt x="0" y="1124"/>
                  </a:cubicBezTo>
                  <a:cubicBezTo>
                    <a:pt x="79" y="1045"/>
                    <a:pt x="99" y="986"/>
                    <a:pt x="158" y="966"/>
                  </a:cubicBezTo>
                  <a:cubicBezTo>
                    <a:pt x="513" y="809"/>
                    <a:pt x="868" y="690"/>
                    <a:pt x="1242" y="592"/>
                  </a:cubicBezTo>
                  <a:cubicBezTo>
                    <a:pt x="1873" y="454"/>
                    <a:pt x="2484" y="276"/>
                    <a:pt x="3076" y="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4"/>
            <p:cNvSpPr/>
            <p:nvPr/>
          </p:nvSpPr>
          <p:spPr>
            <a:xfrm flipH="1">
              <a:off x="5384716" y="806782"/>
              <a:ext cx="23730" cy="45056"/>
            </a:xfrm>
            <a:custGeom>
              <a:avLst/>
              <a:gdLst/>
              <a:ahLst/>
              <a:cxnLst/>
              <a:rect l="l" t="t" r="r" b="b"/>
              <a:pathLst>
                <a:path w="987" h="1874" extrusionOk="0">
                  <a:moveTo>
                    <a:pt x="395" y="79"/>
                  </a:moveTo>
                  <a:cubicBezTo>
                    <a:pt x="533" y="395"/>
                    <a:pt x="691" y="691"/>
                    <a:pt x="809" y="1006"/>
                  </a:cubicBezTo>
                  <a:cubicBezTo>
                    <a:pt x="888" y="1223"/>
                    <a:pt x="947" y="1459"/>
                    <a:pt x="986" y="1716"/>
                  </a:cubicBezTo>
                  <a:cubicBezTo>
                    <a:pt x="986" y="1755"/>
                    <a:pt x="967" y="1814"/>
                    <a:pt x="927" y="1834"/>
                  </a:cubicBezTo>
                  <a:cubicBezTo>
                    <a:pt x="868" y="1873"/>
                    <a:pt x="809" y="1873"/>
                    <a:pt x="750" y="1854"/>
                  </a:cubicBezTo>
                  <a:cubicBezTo>
                    <a:pt x="592" y="1814"/>
                    <a:pt x="493" y="1696"/>
                    <a:pt x="434" y="1558"/>
                  </a:cubicBezTo>
                  <a:cubicBezTo>
                    <a:pt x="355" y="1164"/>
                    <a:pt x="178" y="809"/>
                    <a:pt x="79" y="415"/>
                  </a:cubicBezTo>
                  <a:cubicBezTo>
                    <a:pt x="60" y="375"/>
                    <a:pt x="60" y="336"/>
                    <a:pt x="40" y="277"/>
                  </a:cubicBezTo>
                  <a:cubicBezTo>
                    <a:pt x="1" y="139"/>
                    <a:pt x="139" y="1"/>
                    <a:pt x="296" y="40"/>
                  </a:cubicBezTo>
                  <a:cubicBezTo>
                    <a:pt x="316" y="60"/>
                    <a:pt x="355" y="60"/>
                    <a:pt x="395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4"/>
            <p:cNvSpPr/>
            <p:nvPr/>
          </p:nvSpPr>
          <p:spPr>
            <a:xfrm flipH="1">
              <a:off x="5580014" y="1112026"/>
              <a:ext cx="53567" cy="20893"/>
            </a:xfrm>
            <a:custGeom>
              <a:avLst/>
              <a:gdLst/>
              <a:ahLst/>
              <a:cxnLst/>
              <a:rect l="l" t="t" r="r" b="b"/>
              <a:pathLst>
                <a:path w="2228" h="869" extrusionOk="0">
                  <a:moveTo>
                    <a:pt x="0" y="218"/>
                  </a:moveTo>
                  <a:cubicBezTo>
                    <a:pt x="59" y="159"/>
                    <a:pt x="138" y="80"/>
                    <a:pt x="237" y="40"/>
                  </a:cubicBezTo>
                  <a:cubicBezTo>
                    <a:pt x="315" y="1"/>
                    <a:pt x="394" y="1"/>
                    <a:pt x="493" y="40"/>
                  </a:cubicBezTo>
                  <a:cubicBezTo>
                    <a:pt x="552" y="60"/>
                    <a:pt x="631" y="100"/>
                    <a:pt x="710" y="139"/>
                  </a:cubicBezTo>
                  <a:cubicBezTo>
                    <a:pt x="966" y="316"/>
                    <a:pt x="1281" y="395"/>
                    <a:pt x="1597" y="395"/>
                  </a:cubicBezTo>
                  <a:cubicBezTo>
                    <a:pt x="1794" y="395"/>
                    <a:pt x="1991" y="454"/>
                    <a:pt x="2169" y="514"/>
                  </a:cubicBezTo>
                  <a:cubicBezTo>
                    <a:pt x="2188" y="514"/>
                    <a:pt x="2208" y="573"/>
                    <a:pt x="2228" y="612"/>
                  </a:cubicBezTo>
                  <a:cubicBezTo>
                    <a:pt x="2110" y="730"/>
                    <a:pt x="1952" y="770"/>
                    <a:pt x="1794" y="770"/>
                  </a:cubicBezTo>
                  <a:cubicBezTo>
                    <a:pt x="1420" y="868"/>
                    <a:pt x="1025" y="809"/>
                    <a:pt x="690" y="612"/>
                  </a:cubicBezTo>
                  <a:cubicBezTo>
                    <a:pt x="453" y="494"/>
                    <a:pt x="237" y="376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4"/>
            <p:cNvSpPr/>
            <p:nvPr/>
          </p:nvSpPr>
          <p:spPr>
            <a:xfrm flipH="1">
              <a:off x="5382817" y="1028142"/>
              <a:ext cx="28466" cy="42219"/>
            </a:xfrm>
            <a:custGeom>
              <a:avLst/>
              <a:gdLst/>
              <a:ahLst/>
              <a:cxnLst/>
              <a:rect l="l" t="t" r="r" b="b"/>
              <a:pathLst>
                <a:path w="1184" h="1756" extrusionOk="0">
                  <a:moveTo>
                    <a:pt x="99" y="1755"/>
                  </a:moveTo>
                  <a:cubicBezTo>
                    <a:pt x="79" y="1637"/>
                    <a:pt x="0" y="1518"/>
                    <a:pt x="40" y="1479"/>
                  </a:cubicBezTo>
                  <a:cubicBezTo>
                    <a:pt x="335" y="986"/>
                    <a:pt x="473" y="395"/>
                    <a:pt x="907" y="0"/>
                  </a:cubicBezTo>
                  <a:cubicBezTo>
                    <a:pt x="1104" y="99"/>
                    <a:pt x="1183" y="198"/>
                    <a:pt x="1144" y="355"/>
                  </a:cubicBezTo>
                  <a:cubicBezTo>
                    <a:pt x="1124" y="414"/>
                    <a:pt x="1104" y="474"/>
                    <a:pt x="1065" y="533"/>
                  </a:cubicBezTo>
                  <a:cubicBezTo>
                    <a:pt x="887" y="710"/>
                    <a:pt x="749" y="947"/>
                    <a:pt x="671" y="1203"/>
                  </a:cubicBezTo>
                  <a:cubicBezTo>
                    <a:pt x="572" y="1459"/>
                    <a:pt x="355" y="1676"/>
                    <a:pt x="99" y="17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4"/>
            <p:cNvSpPr/>
            <p:nvPr/>
          </p:nvSpPr>
          <p:spPr>
            <a:xfrm flipH="1">
              <a:off x="5416477" y="762712"/>
              <a:ext cx="31303" cy="35078"/>
            </a:xfrm>
            <a:custGeom>
              <a:avLst/>
              <a:gdLst/>
              <a:ahLst/>
              <a:cxnLst/>
              <a:rect l="l" t="t" r="r" b="b"/>
              <a:pathLst>
                <a:path w="1302" h="1459" extrusionOk="0">
                  <a:moveTo>
                    <a:pt x="0" y="197"/>
                  </a:moveTo>
                  <a:cubicBezTo>
                    <a:pt x="20" y="79"/>
                    <a:pt x="138" y="0"/>
                    <a:pt x="276" y="20"/>
                  </a:cubicBezTo>
                  <a:cubicBezTo>
                    <a:pt x="395" y="20"/>
                    <a:pt x="533" y="79"/>
                    <a:pt x="631" y="177"/>
                  </a:cubicBezTo>
                  <a:cubicBezTo>
                    <a:pt x="809" y="434"/>
                    <a:pt x="1006" y="690"/>
                    <a:pt x="1203" y="946"/>
                  </a:cubicBezTo>
                  <a:cubicBezTo>
                    <a:pt x="1242" y="1005"/>
                    <a:pt x="1262" y="1104"/>
                    <a:pt x="1282" y="1183"/>
                  </a:cubicBezTo>
                  <a:cubicBezTo>
                    <a:pt x="1301" y="1282"/>
                    <a:pt x="1242" y="1380"/>
                    <a:pt x="1144" y="1420"/>
                  </a:cubicBezTo>
                  <a:cubicBezTo>
                    <a:pt x="1065" y="1459"/>
                    <a:pt x="966" y="1439"/>
                    <a:pt x="907" y="1380"/>
                  </a:cubicBezTo>
                  <a:cubicBezTo>
                    <a:pt x="789" y="1222"/>
                    <a:pt x="690" y="1084"/>
                    <a:pt x="592" y="927"/>
                  </a:cubicBezTo>
                  <a:cubicBezTo>
                    <a:pt x="395" y="690"/>
                    <a:pt x="217" y="453"/>
                    <a:pt x="0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4"/>
            <p:cNvSpPr/>
            <p:nvPr/>
          </p:nvSpPr>
          <p:spPr>
            <a:xfrm flipH="1">
              <a:off x="5479516" y="733308"/>
              <a:ext cx="46474" cy="23730"/>
            </a:xfrm>
            <a:custGeom>
              <a:avLst/>
              <a:gdLst/>
              <a:ahLst/>
              <a:cxnLst/>
              <a:rect l="l" t="t" r="r" b="b"/>
              <a:pathLst>
                <a:path w="1933" h="987" extrusionOk="0">
                  <a:moveTo>
                    <a:pt x="572" y="40"/>
                  </a:moveTo>
                  <a:cubicBezTo>
                    <a:pt x="887" y="1"/>
                    <a:pt x="1223" y="99"/>
                    <a:pt x="1439" y="336"/>
                  </a:cubicBezTo>
                  <a:cubicBezTo>
                    <a:pt x="1597" y="454"/>
                    <a:pt x="1755" y="592"/>
                    <a:pt x="1893" y="730"/>
                  </a:cubicBezTo>
                  <a:cubicBezTo>
                    <a:pt x="1932" y="770"/>
                    <a:pt x="1932" y="809"/>
                    <a:pt x="1932" y="868"/>
                  </a:cubicBezTo>
                  <a:cubicBezTo>
                    <a:pt x="1893" y="908"/>
                    <a:pt x="1834" y="947"/>
                    <a:pt x="1775" y="967"/>
                  </a:cubicBezTo>
                  <a:cubicBezTo>
                    <a:pt x="1715" y="986"/>
                    <a:pt x="1637" y="967"/>
                    <a:pt x="1597" y="927"/>
                  </a:cubicBezTo>
                  <a:cubicBezTo>
                    <a:pt x="1479" y="888"/>
                    <a:pt x="1380" y="809"/>
                    <a:pt x="1301" y="750"/>
                  </a:cubicBezTo>
                  <a:cubicBezTo>
                    <a:pt x="1065" y="513"/>
                    <a:pt x="749" y="395"/>
                    <a:pt x="434" y="415"/>
                  </a:cubicBezTo>
                  <a:cubicBezTo>
                    <a:pt x="316" y="415"/>
                    <a:pt x="197" y="395"/>
                    <a:pt x="79" y="356"/>
                  </a:cubicBezTo>
                  <a:cubicBezTo>
                    <a:pt x="40" y="336"/>
                    <a:pt x="0" y="296"/>
                    <a:pt x="0" y="237"/>
                  </a:cubicBezTo>
                  <a:cubicBezTo>
                    <a:pt x="0" y="198"/>
                    <a:pt x="40" y="139"/>
                    <a:pt x="79" y="119"/>
                  </a:cubicBezTo>
                  <a:cubicBezTo>
                    <a:pt x="237" y="80"/>
                    <a:pt x="414" y="60"/>
                    <a:pt x="572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4"/>
            <p:cNvSpPr/>
            <p:nvPr/>
          </p:nvSpPr>
          <p:spPr>
            <a:xfrm flipH="1">
              <a:off x="5568161" y="725254"/>
              <a:ext cx="54048" cy="10915"/>
            </a:xfrm>
            <a:custGeom>
              <a:avLst/>
              <a:gdLst/>
              <a:ahLst/>
              <a:cxnLst/>
              <a:rect l="l" t="t" r="r" b="b"/>
              <a:pathLst>
                <a:path w="2248" h="454" extrusionOk="0">
                  <a:moveTo>
                    <a:pt x="2149" y="1"/>
                  </a:moveTo>
                  <a:cubicBezTo>
                    <a:pt x="2228" y="198"/>
                    <a:pt x="2248" y="316"/>
                    <a:pt x="2090" y="454"/>
                  </a:cubicBezTo>
                  <a:cubicBezTo>
                    <a:pt x="1775" y="355"/>
                    <a:pt x="1420" y="316"/>
                    <a:pt x="1085" y="355"/>
                  </a:cubicBezTo>
                  <a:lnTo>
                    <a:pt x="335" y="355"/>
                  </a:lnTo>
                  <a:cubicBezTo>
                    <a:pt x="197" y="355"/>
                    <a:pt x="59" y="336"/>
                    <a:pt x="0" y="178"/>
                  </a:cubicBezTo>
                  <a:cubicBezTo>
                    <a:pt x="59" y="20"/>
                    <a:pt x="197" y="1"/>
                    <a:pt x="316" y="1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4"/>
            <p:cNvSpPr/>
            <p:nvPr/>
          </p:nvSpPr>
          <p:spPr>
            <a:xfrm flipH="1">
              <a:off x="5367189" y="892109"/>
              <a:ext cx="12334" cy="34621"/>
            </a:xfrm>
            <a:custGeom>
              <a:avLst/>
              <a:gdLst/>
              <a:ahLst/>
              <a:cxnLst/>
              <a:rect l="l" t="t" r="r" b="b"/>
              <a:pathLst>
                <a:path w="513" h="1440" extrusionOk="0">
                  <a:moveTo>
                    <a:pt x="513" y="611"/>
                  </a:moveTo>
                  <a:cubicBezTo>
                    <a:pt x="513" y="828"/>
                    <a:pt x="493" y="986"/>
                    <a:pt x="473" y="1163"/>
                  </a:cubicBezTo>
                  <a:cubicBezTo>
                    <a:pt x="454" y="1242"/>
                    <a:pt x="414" y="1321"/>
                    <a:pt x="375" y="1380"/>
                  </a:cubicBezTo>
                  <a:cubicBezTo>
                    <a:pt x="296" y="1439"/>
                    <a:pt x="197" y="1439"/>
                    <a:pt x="118" y="1380"/>
                  </a:cubicBezTo>
                  <a:cubicBezTo>
                    <a:pt x="59" y="1321"/>
                    <a:pt x="40" y="1242"/>
                    <a:pt x="20" y="1163"/>
                  </a:cubicBezTo>
                  <a:cubicBezTo>
                    <a:pt x="0" y="868"/>
                    <a:pt x="20" y="572"/>
                    <a:pt x="20" y="276"/>
                  </a:cubicBezTo>
                  <a:cubicBezTo>
                    <a:pt x="20" y="237"/>
                    <a:pt x="40" y="197"/>
                    <a:pt x="40" y="178"/>
                  </a:cubicBezTo>
                  <a:cubicBezTo>
                    <a:pt x="99" y="79"/>
                    <a:pt x="178" y="0"/>
                    <a:pt x="276" y="20"/>
                  </a:cubicBezTo>
                  <a:cubicBezTo>
                    <a:pt x="355" y="40"/>
                    <a:pt x="414" y="99"/>
                    <a:pt x="454" y="178"/>
                  </a:cubicBezTo>
                  <a:cubicBezTo>
                    <a:pt x="493" y="316"/>
                    <a:pt x="493" y="473"/>
                    <a:pt x="513" y="6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4"/>
            <p:cNvSpPr/>
            <p:nvPr/>
          </p:nvSpPr>
          <p:spPr>
            <a:xfrm flipH="1">
              <a:off x="5665316" y="1085026"/>
              <a:ext cx="30847" cy="23249"/>
            </a:xfrm>
            <a:custGeom>
              <a:avLst/>
              <a:gdLst/>
              <a:ahLst/>
              <a:cxnLst/>
              <a:rect l="l" t="t" r="r" b="b"/>
              <a:pathLst>
                <a:path w="1283" h="967" extrusionOk="0">
                  <a:moveTo>
                    <a:pt x="848" y="966"/>
                  </a:moveTo>
                  <a:cubicBezTo>
                    <a:pt x="730" y="927"/>
                    <a:pt x="632" y="887"/>
                    <a:pt x="553" y="828"/>
                  </a:cubicBezTo>
                  <a:cubicBezTo>
                    <a:pt x="336" y="651"/>
                    <a:pt x="178" y="434"/>
                    <a:pt x="60" y="217"/>
                  </a:cubicBezTo>
                  <a:cubicBezTo>
                    <a:pt x="1" y="118"/>
                    <a:pt x="80" y="0"/>
                    <a:pt x="178" y="20"/>
                  </a:cubicBezTo>
                  <a:cubicBezTo>
                    <a:pt x="356" y="20"/>
                    <a:pt x="513" y="99"/>
                    <a:pt x="632" y="217"/>
                  </a:cubicBezTo>
                  <a:cubicBezTo>
                    <a:pt x="730" y="375"/>
                    <a:pt x="888" y="473"/>
                    <a:pt x="1065" y="493"/>
                  </a:cubicBezTo>
                  <a:cubicBezTo>
                    <a:pt x="1124" y="513"/>
                    <a:pt x="1164" y="532"/>
                    <a:pt x="1203" y="552"/>
                  </a:cubicBezTo>
                  <a:cubicBezTo>
                    <a:pt x="1262" y="592"/>
                    <a:pt x="1282" y="651"/>
                    <a:pt x="1282" y="730"/>
                  </a:cubicBezTo>
                  <a:cubicBezTo>
                    <a:pt x="1282" y="789"/>
                    <a:pt x="1243" y="848"/>
                    <a:pt x="1184" y="887"/>
                  </a:cubicBezTo>
                  <a:cubicBezTo>
                    <a:pt x="1085" y="927"/>
                    <a:pt x="967" y="947"/>
                    <a:pt x="848" y="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4"/>
            <p:cNvSpPr/>
            <p:nvPr/>
          </p:nvSpPr>
          <p:spPr>
            <a:xfrm flipH="1">
              <a:off x="5682387" y="1137150"/>
              <a:ext cx="38420" cy="22311"/>
            </a:xfrm>
            <a:custGeom>
              <a:avLst/>
              <a:gdLst/>
              <a:ahLst/>
              <a:cxnLst/>
              <a:rect l="l" t="t" r="r" b="b"/>
              <a:pathLst>
                <a:path w="1598" h="928" extrusionOk="0">
                  <a:moveTo>
                    <a:pt x="237" y="1"/>
                  </a:moveTo>
                  <a:cubicBezTo>
                    <a:pt x="415" y="257"/>
                    <a:pt x="691" y="435"/>
                    <a:pt x="986" y="494"/>
                  </a:cubicBezTo>
                  <a:cubicBezTo>
                    <a:pt x="1164" y="553"/>
                    <a:pt x="1341" y="592"/>
                    <a:pt x="1519" y="671"/>
                  </a:cubicBezTo>
                  <a:cubicBezTo>
                    <a:pt x="1538" y="671"/>
                    <a:pt x="1597" y="750"/>
                    <a:pt x="1597" y="770"/>
                  </a:cubicBezTo>
                  <a:cubicBezTo>
                    <a:pt x="1558" y="829"/>
                    <a:pt x="1519" y="868"/>
                    <a:pt x="1479" y="908"/>
                  </a:cubicBezTo>
                  <a:cubicBezTo>
                    <a:pt x="1440" y="927"/>
                    <a:pt x="1420" y="927"/>
                    <a:pt x="1381" y="927"/>
                  </a:cubicBezTo>
                  <a:cubicBezTo>
                    <a:pt x="809" y="888"/>
                    <a:pt x="296" y="730"/>
                    <a:pt x="0" y="218"/>
                  </a:cubicBezTo>
                  <a:cubicBezTo>
                    <a:pt x="20" y="40"/>
                    <a:pt x="158" y="40"/>
                    <a:pt x="257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4"/>
            <p:cNvSpPr/>
            <p:nvPr/>
          </p:nvSpPr>
          <p:spPr>
            <a:xfrm flipH="1">
              <a:off x="5368127" y="965583"/>
              <a:ext cx="10939" cy="31303"/>
            </a:xfrm>
            <a:custGeom>
              <a:avLst/>
              <a:gdLst/>
              <a:ahLst/>
              <a:cxnLst/>
              <a:rect l="l" t="t" r="r" b="b"/>
              <a:pathLst>
                <a:path w="455" h="1302" extrusionOk="0">
                  <a:moveTo>
                    <a:pt x="218" y="1301"/>
                  </a:moveTo>
                  <a:cubicBezTo>
                    <a:pt x="99" y="1301"/>
                    <a:pt x="1" y="1183"/>
                    <a:pt x="1" y="1065"/>
                  </a:cubicBezTo>
                  <a:cubicBezTo>
                    <a:pt x="1" y="769"/>
                    <a:pt x="1" y="473"/>
                    <a:pt x="21" y="177"/>
                  </a:cubicBezTo>
                  <a:cubicBezTo>
                    <a:pt x="21" y="138"/>
                    <a:pt x="40" y="118"/>
                    <a:pt x="60" y="79"/>
                  </a:cubicBezTo>
                  <a:cubicBezTo>
                    <a:pt x="119" y="39"/>
                    <a:pt x="159" y="20"/>
                    <a:pt x="218" y="0"/>
                  </a:cubicBezTo>
                  <a:cubicBezTo>
                    <a:pt x="257" y="0"/>
                    <a:pt x="316" y="39"/>
                    <a:pt x="356" y="79"/>
                  </a:cubicBezTo>
                  <a:cubicBezTo>
                    <a:pt x="375" y="118"/>
                    <a:pt x="395" y="158"/>
                    <a:pt x="415" y="217"/>
                  </a:cubicBezTo>
                  <a:cubicBezTo>
                    <a:pt x="415" y="473"/>
                    <a:pt x="435" y="749"/>
                    <a:pt x="435" y="1005"/>
                  </a:cubicBezTo>
                  <a:cubicBezTo>
                    <a:pt x="454" y="1124"/>
                    <a:pt x="435" y="1124"/>
                    <a:pt x="218" y="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4"/>
            <p:cNvSpPr/>
            <p:nvPr/>
          </p:nvSpPr>
          <p:spPr>
            <a:xfrm flipH="1">
              <a:off x="5753023" y="970776"/>
              <a:ext cx="13296" cy="32746"/>
            </a:xfrm>
            <a:custGeom>
              <a:avLst/>
              <a:gdLst/>
              <a:ahLst/>
              <a:cxnLst/>
              <a:rect l="l" t="t" r="r" b="b"/>
              <a:pathLst>
                <a:path w="553" h="1362" extrusionOk="0">
                  <a:moveTo>
                    <a:pt x="1" y="513"/>
                  </a:moveTo>
                  <a:cubicBezTo>
                    <a:pt x="1" y="375"/>
                    <a:pt x="21" y="237"/>
                    <a:pt x="60" y="99"/>
                  </a:cubicBezTo>
                  <a:cubicBezTo>
                    <a:pt x="80" y="40"/>
                    <a:pt x="139" y="1"/>
                    <a:pt x="198" y="1"/>
                  </a:cubicBezTo>
                  <a:cubicBezTo>
                    <a:pt x="257" y="1"/>
                    <a:pt x="316" y="40"/>
                    <a:pt x="356" y="99"/>
                  </a:cubicBezTo>
                  <a:cubicBezTo>
                    <a:pt x="395" y="159"/>
                    <a:pt x="415" y="237"/>
                    <a:pt x="415" y="316"/>
                  </a:cubicBezTo>
                  <a:cubicBezTo>
                    <a:pt x="395" y="612"/>
                    <a:pt x="435" y="927"/>
                    <a:pt x="533" y="1203"/>
                  </a:cubicBezTo>
                  <a:cubicBezTo>
                    <a:pt x="553" y="1223"/>
                    <a:pt x="513" y="1302"/>
                    <a:pt x="474" y="1322"/>
                  </a:cubicBezTo>
                  <a:cubicBezTo>
                    <a:pt x="435" y="1361"/>
                    <a:pt x="395" y="1361"/>
                    <a:pt x="336" y="1342"/>
                  </a:cubicBezTo>
                  <a:cubicBezTo>
                    <a:pt x="159" y="1282"/>
                    <a:pt x="40" y="1125"/>
                    <a:pt x="21" y="947"/>
                  </a:cubicBezTo>
                  <a:cubicBezTo>
                    <a:pt x="1" y="789"/>
                    <a:pt x="1" y="651"/>
                    <a:pt x="1" y="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4"/>
            <p:cNvSpPr/>
            <p:nvPr/>
          </p:nvSpPr>
          <p:spPr>
            <a:xfrm flipH="1">
              <a:off x="5663898" y="654641"/>
              <a:ext cx="15195" cy="35559"/>
            </a:xfrm>
            <a:custGeom>
              <a:avLst/>
              <a:gdLst/>
              <a:ahLst/>
              <a:cxnLst/>
              <a:rect l="l" t="t" r="r" b="b"/>
              <a:pathLst>
                <a:path w="632" h="1479" extrusionOk="0">
                  <a:moveTo>
                    <a:pt x="395" y="0"/>
                  </a:moveTo>
                  <a:cubicBezTo>
                    <a:pt x="454" y="79"/>
                    <a:pt x="513" y="118"/>
                    <a:pt x="533" y="177"/>
                  </a:cubicBezTo>
                  <a:cubicBezTo>
                    <a:pt x="631" y="493"/>
                    <a:pt x="592" y="828"/>
                    <a:pt x="434" y="1104"/>
                  </a:cubicBezTo>
                  <a:cubicBezTo>
                    <a:pt x="395" y="1163"/>
                    <a:pt x="375" y="1222"/>
                    <a:pt x="355" y="1281"/>
                  </a:cubicBezTo>
                  <a:cubicBezTo>
                    <a:pt x="316" y="1420"/>
                    <a:pt x="217" y="1479"/>
                    <a:pt x="138" y="1420"/>
                  </a:cubicBezTo>
                  <a:cubicBezTo>
                    <a:pt x="79" y="1380"/>
                    <a:pt x="40" y="1301"/>
                    <a:pt x="20" y="1242"/>
                  </a:cubicBezTo>
                  <a:cubicBezTo>
                    <a:pt x="0" y="1163"/>
                    <a:pt x="20" y="1104"/>
                    <a:pt x="40" y="1045"/>
                  </a:cubicBezTo>
                  <a:cubicBezTo>
                    <a:pt x="158" y="789"/>
                    <a:pt x="237" y="513"/>
                    <a:pt x="257" y="217"/>
                  </a:cubicBezTo>
                  <a:cubicBezTo>
                    <a:pt x="257" y="158"/>
                    <a:pt x="336" y="79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4"/>
            <p:cNvSpPr/>
            <p:nvPr/>
          </p:nvSpPr>
          <p:spPr>
            <a:xfrm flipH="1">
              <a:off x="5719364" y="1042351"/>
              <a:ext cx="20412" cy="26110"/>
            </a:xfrm>
            <a:custGeom>
              <a:avLst/>
              <a:gdLst/>
              <a:ahLst/>
              <a:cxnLst/>
              <a:rect l="l" t="t" r="r" b="b"/>
              <a:pathLst>
                <a:path w="849" h="1086" extrusionOk="0">
                  <a:moveTo>
                    <a:pt x="119" y="1"/>
                  </a:moveTo>
                  <a:cubicBezTo>
                    <a:pt x="198" y="40"/>
                    <a:pt x="297" y="99"/>
                    <a:pt x="356" y="178"/>
                  </a:cubicBezTo>
                  <a:cubicBezTo>
                    <a:pt x="513" y="395"/>
                    <a:pt x="592" y="651"/>
                    <a:pt x="829" y="829"/>
                  </a:cubicBezTo>
                  <a:cubicBezTo>
                    <a:pt x="849" y="849"/>
                    <a:pt x="829" y="927"/>
                    <a:pt x="809" y="967"/>
                  </a:cubicBezTo>
                  <a:cubicBezTo>
                    <a:pt x="691" y="1065"/>
                    <a:pt x="513" y="1085"/>
                    <a:pt x="395" y="1006"/>
                  </a:cubicBezTo>
                  <a:cubicBezTo>
                    <a:pt x="178" y="770"/>
                    <a:pt x="40" y="474"/>
                    <a:pt x="1" y="159"/>
                  </a:cubicBezTo>
                  <a:cubicBezTo>
                    <a:pt x="1" y="119"/>
                    <a:pt x="60" y="60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4"/>
            <p:cNvSpPr/>
            <p:nvPr/>
          </p:nvSpPr>
          <p:spPr>
            <a:xfrm flipH="1">
              <a:off x="5694240" y="1123422"/>
              <a:ext cx="26086" cy="17070"/>
            </a:xfrm>
            <a:custGeom>
              <a:avLst/>
              <a:gdLst/>
              <a:ahLst/>
              <a:cxnLst/>
              <a:rect l="l" t="t" r="r" b="b"/>
              <a:pathLst>
                <a:path w="1085" h="710" extrusionOk="0">
                  <a:moveTo>
                    <a:pt x="237" y="592"/>
                  </a:moveTo>
                  <a:cubicBezTo>
                    <a:pt x="158" y="454"/>
                    <a:pt x="79" y="316"/>
                    <a:pt x="0" y="158"/>
                  </a:cubicBezTo>
                  <a:cubicBezTo>
                    <a:pt x="0" y="138"/>
                    <a:pt x="20" y="59"/>
                    <a:pt x="59" y="40"/>
                  </a:cubicBezTo>
                  <a:cubicBezTo>
                    <a:pt x="79" y="20"/>
                    <a:pt x="119" y="0"/>
                    <a:pt x="138" y="20"/>
                  </a:cubicBezTo>
                  <a:cubicBezTo>
                    <a:pt x="217" y="40"/>
                    <a:pt x="276" y="59"/>
                    <a:pt x="316" y="99"/>
                  </a:cubicBezTo>
                  <a:cubicBezTo>
                    <a:pt x="493" y="237"/>
                    <a:pt x="690" y="316"/>
                    <a:pt x="907" y="335"/>
                  </a:cubicBezTo>
                  <a:cubicBezTo>
                    <a:pt x="947" y="335"/>
                    <a:pt x="966" y="355"/>
                    <a:pt x="986" y="375"/>
                  </a:cubicBezTo>
                  <a:cubicBezTo>
                    <a:pt x="1025" y="434"/>
                    <a:pt x="1085" y="493"/>
                    <a:pt x="1065" y="552"/>
                  </a:cubicBezTo>
                  <a:cubicBezTo>
                    <a:pt x="1065" y="611"/>
                    <a:pt x="1006" y="651"/>
                    <a:pt x="947" y="670"/>
                  </a:cubicBezTo>
                  <a:cubicBezTo>
                    <a:pt x="828" y="710"/>
                    <a:pt x="730" y="710"/>
                    <a:pt x="611" y="670"/>
                  </a:cubicBezTo>
                  <a:cubicBezTo>
                    <a:pt x="473" y="651"/>
                    <a:pt x="355" y="611"/>
                    <a:pt x="217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4"/>
            <p:cNvSpPr/>
            <p:nvPr/>
          </p:nvSpPr>
          <p:spPr>
            <a:xfrm flipH="1">
              <a:off x="5650170" y="674548"/>
              <a:ext cx="18970" cy="19931"/>
            </a:xfrm>
            <a:custGeom>
              <a:avLst/>
              <a:gdLst/>
              <a:ahLst/>
              <a:cxnLst/>
              <a:rect l="l" t="t" r="r" b="b"/>
              <a:pathLst>
                <a:path w="789" h="829" extrusionOk="0">
                  <a:moveTo>
                    <a:pt x="552" y="0"/>
                  </a:moveTo>
                  <a:cubicBezTo>
                    <a:pt x="769" y="177"/>
                    <a:pt x="789" y="237"/>
                    <a:pt x="710" y="375"/>
                  </a:cubicBezTo>
                  <a:cubicBezTo>
                    <a:pt x="651" y="493"/>
                    <a:pt x="572" y="611"/>
                    <a:pt x="493" y="710"/>
                  </a:cubicBezTo>
                  <a:cubicBezTo>
                    <a:pt x="414" y="769"/>
                    <a:pt x="336" y="808"/>
                    <a:pt x="237" y="828"/>
                  </a:cubicBezTo>
                  <a:cubicBezTo>
                    <a:pt x="99" y="828"/>
                    <a:pt x="0" y="690"/>
                    <a:pt x="79" y="572"/>
                  </a:cubicBezTo>
                  <a:cubicBezTo>
                    <a:pt x="237" y="375"/>
                    <a:pt x="395" y="197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" name="Google Shape;200;p24"/>
          <p:cNvSpPr/>
          <p:nvPr/>
        </p:nvSpPr>
        <p:spPr>
          <a:xfrm flipH="1">
            <a:off x="6701376" y="1687850"/>
            <a:ext cx="1316" cy="1316"/>
          </a:xfrm>
          <a:custGeom>
            <a:avLst/>
            <a:gdLst/>
            <a:ahLst/>
            <a:cxnLst/>
            <a:rect l="l" t="t" r="r" b="b"/>
            <a:pathLst>
              <a:path w="80" h="80" extrusionOk="0">
                <a:moveTo>
                  <a:pt x="59" y="60"/>
                </a:moveTo>
                <a:lnTo>
                  <a:pt x="0" y="79"/>
                </a:lnTo>
                <a:cubicBezTo>
                  <a:pt x="0" y="60"/>
                  <a:pt x="0" y="20"/>
                  <a:pt x="20" y="0"/>
                </a:cubicBezTo>
                <a:cubicBezTo>
                  <a:pt x="40" y="0"/>
                  <a:pt x="59" y="0"/>
                  <a:pt x="79" y="0"/>
                </a:cubicBezTo>
                <a:close/>
              </a:path>
            </a:pathLst>
          </a:custGeom>
          <a:solidFill>
            <a:srgbClr val="A492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1" name="Google Shape;201;p24"/>
          <p:cNvGrpSpPr/>
          <p:nvPr/>
        </p:nvGrpSpPr>
        <p:grpSpPr>
          <a:xfrm>
            <a:off x="4947129" y="349954"/>
            <a:ext cx="1645926" cy="1646392"/>
            <a:chOff x="3192016" y="-101399"/>
            <a:chExt cx="1697881" cy="1698362"/>
          </a:xfrm>
        </p:grpSpPr>
        <p:sp>
          <p:nvSpPr>
            <p:cNvPr id="202" name="Google Shape;202;p24"/>
            <p:cNvSpPr/>
            <p:nvPr/>
          </p:nvSpPr>
          <p:spPr>
            <a:xfrm flipH="1">
              <a:off x="3223776" y="-68677"/>
              <a:ext cx="1638617" cy="1637198"/>
            </a:xfrm>
            <a:custGeom>
              <a:avLst/>
              <a:gdLst/>
              <a:ahLst/>
              <a:cxnLst/>
              <a:rect l="l" t="t" r="r" b="b"/>
              <a:pathLst>
                <a:path w="68155" h="68096" extrusionOk="0">
                  <a:moveTo>
                    <a:pt x="276" y="34955"/>
                  </a:moveTo>
                  <a:cubicBezTo>
                    <a:pt x="710" y="34738"/>
                    <a:pt x="1183" y="34659"/>
                    <a:pt x="1656" y="34718"/>
                  </a:cubicBezTo>
                  <a:cubicBezTo>
                    <a:pt x="2070" y="34777"/>
                    <a:pt x="2504" y="34718"/>
                    <a:pt x="2878" y="34541"/>
                  </a:cubicBezTo>
                  <a:cubicBezTo>
                    <a:pt x="3726" y="34205"/>
                    <a:pt x="4613" y="33969"/>
                    <a:pt x="5520" y="33870"/>
                  </a:cubicBezTo>
                  <a:cubicBezTo>
                    <a:pt x="6230" y="33772"/>
                    <a:pt x="6920" y="33634"/>
                    <a:pt x="7610" y="33456"/>
                  </a:cubicBezTo>
                  <a:cubicBezTo>
                    <a:pt x="8142" y="33299"/>
                    <a:pt x="8596" y="32944"/>
                    <a:pt x="8891" y="32471"/>
                  </a:cubicBezTo>
                  <a:cubicBezTo>
                    <a:pt x="8951" y="32352"/>
                    <a:pt x="8911" y="32155"/>
                    <a:pt x="8911" y="32017"/>
                  </a:cubicBezTo>
                  <a:cubicBezTo>
                    <a:pt x="8872" y="31761"/>
                    <a:pt x="8852" y="31505"/>
                    <a:pt x="8872" y="31248"/>
                  </a:cubicBezTo>
                  <a:cubicBezTo>
                    <a:pt x="9010" y="30479"/>
                    <a:pt x="9207" y="29730"/>
                    <a:pt x="9384" y="28961"/>
                  </a:cubicBezTo>
                  <a:cubicBezTo>
                    <a:pt x="9404" y="28705"/>
                    <a:pt x="9582" y="28468"/>
                    <a:pt x="9818" y="28370"/>
                  </a:cubicBezTo>
                  <a:cubicBezTo>
                    <a:pt x="10114" y="28271"/>
                    <a:pt x="10291" y="27995"/>
                    <a:pt x="10252" y="27680"/>
                  </a:cubicBezTo>
                  <a:cubicBezTo>
                    <a:pt x="10272" y="27226"/>
                    <a:pt x="10429" y="26793"/>
                    <a:pt x="10705" y="26418"/>
                  </a:cubicBezTo>
                  <a:cubicBezTo>
                    <a:pt x="10962" y="26083"/>
                    <a:pt x="11159" y="25708"/>
                    <a:pt x="11257" y="25294"/>
                  </a:cubicBezTo>
                  <a:cubicBezTo>
                    <a:pt x="11336" y="25077"/>
                    <a:pt x="11454" y="24880"/>
                    <a:pt x="11612" y="24723"/>
                  </a:cubicBezTo>
                  <a:lnTo>
                    <a:pt x="12164" y="24762"/>
                  </a:lnTo>
                  <a:cubicBezTo>
                    <a:pt x="12223" y="24703"/>
                    <a:pt x="12263" y="24663"/>
                    <a:pt x="12302" y="24604"/>
                  </a:cubicBezTo>
                  <a:cubicBezTo>
                    <a:pt x="12342" y="24387"/>
                    <a:pt x="12420" y="24171"/>
                    <a:pt x="12539" y="23973"/>
                  </a:cubicBezTo>
                  <a:cubicBezTo>
                    <a:pt x="13032" y="23323"/>
                    <a:pt x="13130" y="22495"/>
                    <a:pt x="13505" y="21765"/>
                  </a:cubicBezTo>
                  <a:cubicBezTo>
                    <a:pt x="13603" y="21627"/>
                    <a:pt x="13544" y="21430"/>
                    <a:pt x="13406" y="21332"/>
                  </a:cubicBezTo>
                  <a:cubicBezTo>
                    <a:pt x="13268" y="21272"/>
                    <a:pt x="13110" y="21272"/>
                    <a:pt x="12972" y="21351"/>
                  </a:cubicBezTo>
                  <a:cubicBezTo>
                    <a:pt x="12756" y="21568"/>
                    <a:pt x="12578" y="21785"/>
                    <a:pt x="12420" y="22022"/>
                  </a:cubicBezTo>
                  <a:cubicBezTo>
                    <a:pt x="12164" y="22357"/>
                    <a:pt x="12026" y="22771"/>
                    <a:pt x="11652" y="23047"/>
                  </a:cubicBezTo>
                  <a:cubicBezTo>
                    <a:pt x="11533" y="22988"/>
                    <a:pt x="11435" y="22909"/>
                    <a:pt x="11336" y="22810"/>
                  </a:cubicBezTo>
                  <a:cubicBezTo>
                    <a:pt x="11021" y="22396"/>
                    <a:pt x="10626" y="22041"/>
                    <a:pt x="10173" y="21785"/>
                  </a:cubicBezTo>
                  <a:cubicBezTo>
                    <a:pt x="10015" y="21686"/>
                    <a:pt x="9877" y="21548"/>
                    <a:pt x="9759" y="21391"/>
                  </a:cubicBezTo>
                  <a:cubicBezTo>
                    <a:pt x="8891" y="20267"/>
                    <a:pt x="7807" y="19400"/>
                    <a:pt x="6821" y="18434"/>
                  </a:cubicBezTo>
                  <a:cubicBezTo>
                    <a:pt x="6210" y="17842"/>
                    <a:pt x="5579" y="17270"/>
                    <a:pt x="4988" y="16679"/>
                  </a:cubicBezTo>
                  <a:cubicBezTo>
                    <a:pt x="4870" y="16561"/>
                    <a:pt x="4771" y="16442"/>
                    <a:pt x="4653" y="16304"/>
                  </a:cubicBezTo>
                  <a:lnTo>
                    <a:pt x="6407" y="13347"/>
                  </a:lnTo>
                  <a:cubicBezTo>
                    <a:pt x="6900" y="13170"/>
                    <a:pt x="7433" y="13229"/>
                    <a:pt x="7847" y="13564"/>
                  </a:cubicBezTo>
                  <a:cubicBezTo>
                    <a:pt x="8359" y="13879"/>
                    <a:pt x="8911" y="14057"/>
                    <a:pt x="9503" y="14096"/>
                  </a:cubicBezTo>
                  <a:cubicBezTo>
                    <a:pt x="9956" y="14136"/>
                    <a:pt x="10410" y="14254"/>
                    <a:pt x="10804" y="14451"/>
                  </a:cubicBezTo>
                  <a:cubicBezTo>
                    <a:pt x="11021" y="14569"/>
                    <a:pt x="11218" y="14648"/>
                    <a:pt x="11454" y="14688"/>
                  </a:cubicBezTo>
                  <a:cubicBezTo>
                    <a:pt x="12578" y="14944"/>
                    <a:pt x="13564" y="15516"/>
                    <a:pt x="14491" y="16166"/>
                  </a:cubicBezTo>
                  <a:cubicBezTo>
                    <a:pt x="14609" y="16285"/>
                    <a:pt x="14747" y="16344"/>
                    <a:pt x="14905" y="16344"/>
                  </a:cubicBezTo>
                  <a:cubicBezTo>
                    <a:pt x="15654" y="16265"/>
                    <a:pt x="16285" y="16561"/>
                    <a:pt x="16896" y="17014"/>
                  </a:cubicBezTo>
                  <a:cubicBezTo>
                    <a:pt x="17053" y="16876"/>
                    <a:pt x="17191" y="16738"/>
                    <a:pt x="17329" y="16580"/>
                  </a:cubicBezTo>
                  <a:cubicBezTo>
                    <a:pt x="17507" y="16324"/>
                    <a:pt x="17684" y="16048"/>
                    <a:pt x="17862" y="15772"/>
                  </a:cubicBezTo>
                  <a:cubicBezTo>
                    <a:pt x="18256" y="15023"/>
                    <a:pt x="18847" y="14392"/>
                    <a:pt x="19557" y="13958"/>
                  </a:cubicBezTo>
                  <a:cubicBezTo>
                    <a:pt x="19833" y="13800"/>
                    <a:pt x="19991" y="13485"/>
                    <a:pt x="20247" y="13288"/>
                  </a:cubicBezTo>
                  <a:cubicBezTo>
                    <a:pt x="20858" y="12775"/>
                    <a:pt x="21470" y="12243"/>
                    <a:pt x="22140" y="11770"/>
                  </a:cubicBezTo>
                  <a:cubicBezTo>
                    <a:pt x="22652" y="11395"/>
                    <a:pt x="23224" y="11080"/>
                    <a:pt x="23835" y="10725"/>
                  </a:cubicBezTo>
                  <a:cubicBezTo>
                    <a:pt x="23697" y="10331"/>
                    <a:pt x="23579" y="9917"/>
                    <a:pt x="23441" y="9542"/>
                  </a:cubicBezTo>
                  <a:cubicBezTo>
                    <a:pt x="23244" y="9108"/>
                    <a:pt x="23224" y="8635"/>
                    <a:pt x="23362" y="8201"/>
                  </a:cubicBezTo>
                  <a:cubicBezTo>
                    <a:pt x="23461" y="7886"/>
                    <a:pt x="23480" y="7551"/>
                    <a:pt x="23402" y="7255"/>
                  </a:cubicBezTo>
                  <a:cubicBezTo>
                    <a:pt x="23342" y="6900"/>
                    <a:pt x="23303" y="6545"/>
                    <a:pt x="23283" y="6191"/>
                  </a:cubicBezTo>
                  <a:cubicBezTo>
                    <a:pt x="23264" y="5461"/>
                    <a:pt x="23244" y="4751"/>
                    <a:pt x="23224" y="4042"/>
                  </a:cubicBezTo>
                  <a:cubicBezTo>
                    <a:pt x="23244" y="3549"/>
                    <a:pt x="23047" y="3056"/>
                    <a:pt x="22692" y="2701"/>
                  </a:cubicBezTo>
                  <a:cubicBezTo>
                    <a:pt x="22238" y="2267"/>
                    <a:pt x="22357" y="1696"/>
                    <a:pt x="22376" y="1163"/>
                  </a:cubicBezTo>
                  <a:cubicBezTo>
                    <a:pt x="22376" y="1065"/>
                    <a:pt x="22495" y="927"/>
                    <a:pt x="22613" y="867"/>
                  </a:cubicBezTo>
                  <a:cubicBezTo>
                    <a:pt x="22810" y="749"/>
                    <a:pt x="23007" y="651"/>
                    <a:pt x="23224" y="591"/>
                  </a:cubicBezTo>
                  <a:cubicBezTo>
                    <a:pt x="24052" y="414"/>
                    <a:pt x="24880" y="296"/>
                    <a:pt x="25708" y="138"/>
                  </a:cubicBezTo>
                  <a:cubicBezTo>
                    <a:pt x="26024" y="99"/>
                    <a:pt x="26359" y="118"/>
                    <a:pt x="26674" y="237"/>
                  </a:cubicBezTo>
                  <a:cubicBezTo>
                    <a:pt x="26911" y="296"/>
                    <a:pt x="27128" y="434"/>
                    <a:pt x="27285" y="651"/>
                  </a:cubicBezTo>
                  <a:cubicBezTo>
                    <a:pt x="28015" y="1676"/>
                    <a:pt x="28823" y="2642"/>
                    <a:pt x="29375" y="3805"/>
                  </a:cubicBezTo>
                  <a:cubicBezTo>
                    <a:pt x="29572" y="4199"/>
                    <a:pt x="29927" y="4515"/>
                    <a:pt x="30026" y="4988"/>
                  </a:cubicBezTo>
                  <a:cubicBezTo>
                    <a:pt x="30105" y="5146"/>
                    <a:pt x="30262" y="5303"/>
                    <a:pt x="30440" y="5363"/>
                  </a:cubicBezTo>
                  <a:cubicBezTo>
                    <a:pt x="30755" y="5520"/>
                    <a:pt x="31031" y="5757"/>
                    <a:pt x="31189" y="6092"/>
                  </a:cubicBezTo>
                  <a:cubicBezTo>
                    <a:pt x="31465" y="6545"/>
                    <a:pt x="31978" y="6861"/>
                    <a:pt x="32056" y="7492"/>
                  </a:cubicBezTo>
                  <a:cubicBezTo>
                    <a:pt x="31761" y="7728"/>
                    <a:pt x="31209" y="7590"/>
                    <a:pt x="31031" y="8103"/>
                  </a:cubicBezTo>
                  <a:lnTo>
                    <a:pt x="31209" y="8596"/>
                  </a:lnTo>
                  <a:cubicBezTo>
                    <a:pt x="30499" y="8753"/>
                    <a:pt x="29809" y="8891"/>
                    <a:pt x="29119" y="9069"/>
                  </a:cubicBezTo>
                  <a:cubicBezTo>
                    <a:pt x="28646" y="9187"/>
                    <a:pt x="28192" y="9345"/>
                    <a:pt x="27739" y="9522"/>
                  </a:cubicBezTo>
                  <a:cubicBezTo>
                    <a:pt x="27463" y="9621"/>
                    <a:pt x="27345" y="9956"/>
                    <a:pt x="27502" y="10212"/>
                  </a:cubicBezTo>
                  <a:cubicBezTo>
                    <a:pt x="27660" y="10153"/>
                    <a:pt x="27798" y="10114"/>
                    <a:pt x="27936" y="10055"/>
                  </a:cubicBezTo>
                  <a:cubicBezTo>
                    <a:pt x="28389" y="9838"/>
                    <a:pt x="28882" y="9779"/>
                    <a:pt x="29356" y="9838"/>
                  </a:cubicBezTo>
                  <a:cubicBezTo>
                    <a:pt x="29651" y="9917"/>
                    <a:pt x="29947" y="9877"/>
                    <a:pt x="30203" y="9739"/>
                  </a:cubicBezTo>
                  <a:cubicBezTo>
                    <a:pt x="31071" y="9305"/>
                    <a:pt x="31938" y="9029"/>
                    <a:pt x="32924" y="9187"/>
                  </a:cubicBezTo>
                  <a:cubicBezTo>
                    <a:pt x="33141" y="9187"/>
                    <a:pt x="33377" y="9148"/>
                    <a:pt x="33594" y="9089"/>
                  </a:cubicBezTo>
                  <a:cubicBezTo>
                    <a:pt x="33870" y="9049"/>
                    <a:pt x="34166" y="9029"/>
                    <a:pt x="34501" y="8990"/>
                  </a:cubicBezTo>
                  <a:cubicBezTo>
                    <a:pt x="34580" y="9227"/>
                    <a:pt x="34639" y="9443"/>
                    <a:pt x="34698" y="9660"/>
                  </a:cubicBezTo>
                  <a:cubicBezTo>
                    <a:pt x="34757" y="9680"/>
                    <a:pt x="34817" y="9739"/>
                    <a:pt x="34876" y="9739"/>
                  </a:cubicBezTo>
                  <a:cubicBezTo>
                    <a:pt x="35152" y="9739"/>
                    <a:pt x="35447" y="9739"/>
                    <a:pt x="35743" y="9700"/>
                  </a:cubicBezTo>
                  <a:cubicBezTo>
                    <a:pt x="35822" y="9680"/>
                    <a:pt x="35901" y="9601"/>
                    <a:pt x="35940" y="9522"/>
                  </a:cubicBezTo>
                  <a:cubicBezTo>
                    <a:pt x="35940" y="9424"/>
                    <a:pt x="35901" y="9345"/>
                    <a:pt x="35842" y="9266"/>
                  </a:cubicBezTo>
                  <a:cubicBezTo>
                    <a:pt x="35723" y="9167"/>
                    <a:pt x="35585" y="9089"/>
                    <a:pt x="35447" y="9029"/>
                  </a:cubicBezTo>
                  <a:cubicBezTo>
                    <a:pt x="36059" y="8773"/>
                    <a:pt x="36729" y="8813"/>
                    <a:pt x="37301" y="9108"/>
                  </a:cubicBezTo>
                  <a:cubicBezTo>
                    <a:pt x="37872" y="9404"/>
                    <a:pt x="38503" y="9601"/>
                    <a:pt x="39134" y="9720"/>
                  </a:cubicBezTo>
                  <a:cubicBezTo>
                    <a:pt x="39095" y="9463"/>
                    <a:pt x="39075" y="9305"/>
                    <a:pt x="39036" y="9089"/>
                  </a:cubicBezTo>
                  <a:cubicBezTo>
                    <a:pt x="39351" y="8872"/>
                    <a:pt x="39647" y="9266"/>
                    <a:pt x="39962" y="9128"/>
                  </a:cubicBezTo>
                  <a:cubicBezTo>
                    <a:pt x="40080" y="8911"/>
                    <a:pt x="40238" y="8714"/>
                    <a:pt x="40356" y="8497"/>
                  </a:cubicBezTo>
                  <a:cubicBezTo>
                    <a:pt x="40455" y="8280"/>
                    <a:pt x="40554" y="8083"/>
                    <a:pt x="40692" y="7906"/>
                  </a:cubicBezTo>
                  <a:cubicBezTo>
                    <a:pt x="41559" y="7078"/>
                    <a:pt x="41835" y="5954"/>
                    <a:pt x="42308" y="4948"/>
                  </a:cubicBezTo>
                  <a:cubicBezTo>
                    <a:pt x="42722" y="4022"/>
                    <a:pt x="43057" y="3076"/>
                    <a:pt x="43491" y="2169"/>
                  </a:cubicBezTo>
                  <a:cubicBezTo>
                    <a:pt x="43747" y="1617"/>
                    <a:pt x="44142" y="1124"/>
                    <a:pt x="44437" y="572"/>
                  </a:cubicBezTo>
                  <a:cubicBezTo>
                    <a:pt x="44635" y="197"/>
                    <a:pt x="45088" y="0"/>
                    <a:pt x="45502" y="118"/>
                  </a:cubicBezTo>
                  <a:cubicBezTo>
                    <a:pt x="46093" y="197"/>
                    <a:pt x="46645" y="375"/>
                    <a:pt x="47178" y="631"/>
                  </a:cubicBezTo>
                  <a:cubicBezTo>
                    <a:pt x="47907" y="1045"/>
                    <a:pt x="48656" y="1439"/>
                    <a:pt x="49445" y="1873"/>
                  </a:cubicBezTo>
                  <a:cubicBezTo>
                    <a:pt x="49662" y="2248"/>
                    <a:pt x="49701" y="2721"/>
                    <a:pt x="49524" y="3135"/>
                  </a:cubicBezTo>
                  <a:cubicBezTo>
                    <a:pt x="49465" y="3312"/>
                    <a:pt x="49445" y="3509"/>
                    <a:pt x="49445" y="3706"/>
                  </a:cubicBezTo>
                  <a:cubicBezTo>
                    <a:pt x="49406" y="4515"/>
                    <a:pt x="49268" y="5323"/>
                    <a:pt x="49051" y="6092"/>
                  </a:cubicBezTo>
                  <a:cubicBezTo>
                    <a:pt x="48893" y="6565"/>
                    <a:pt x="48814" y="7038"/>
                    <a:pt x="48814" y="7531"/>
                  </a:cubicBezTo>
                  <a:cubicBezTo>
                    <a:pt x="48814" y="7551"/>
                    <a:pt x="48814" y="7590"/>
                    <a:pt x="48814" y="7630"/>
                  </a:cubicBezTo>
                  <a:cubicBezTo>
                    <a:pt x="48439" y="8458"/>
                    <a:pt x="48499" y="9384"/>
                    <a:pt x="48242" y="10232"/>
                  </a:cubicBezTo>
                  <a:cubicBezTo>
                    <a:pt x="48144" y="10508"/>
                    <a:pt x="48025" y="10705"/>
                    <a:pt x="47611" y="10587"/>
                  </a:cubicBezTo>
                  <a:cubicBezTo>
                    <a:pt x="47592" y="11100"/>
                    <a:pt x="47552" y="11612"/>
                    <a:pt x="47513" y="12164"/>
                  </a:cubicBezTo>
                  <a:cubicBezTo>
                    <a:pt x="46291" y="11829"/>
                    <a:pt x="45443" y="10863"/>
                    <a:pt x="44299" y="10429"/>
                  </a:cubicBezTo>
                  <a:lnTo>
                    <a:pt x="43964" y="10942"/>
                  </a:lnTo>
                  <a:cubicBezTo>
                    <a:pt x="44122" y="11277"/>
                    <a:pt x="44378" y="11533"/>
                    <a:pt x="44694" y="11711"/>
                  </a:cubicBezTo>
                  <a:cubicBezTo>
                    <a:pt x="45265" y="12105"/>
                    <a:pt x="45857" y="12440"/>
                    <a:pt x="46488" y="12696"/>
                  </a:cubicBezTo>
                  <a:cubicBezTo>
                    <a:pt x="47217" y="12992"/>
                    <a:pt x="47907" y="13347"/>
                    <a:pt x="48538" y="13800"/>
                  </a:cubicBezTo>
                  <a:cubicBezTo>
                    <a:pt x="48735" y="13938"/>
                    <a:pt x="48913" y="14057"/>
                    <a:pt x="49130" y="14155"/>
                  </a:cubicBezTo>
                  <a:cubicBezTo>
                    <a:pt x="49287" y="14254"/>
                    <a:pt x="49465" y="14313"/>
                    <a:pt x="49662" y="14293"/>
                  </a:cubicBezTo>
                  <a:cubicBezTo>
                    <a:pt x="50155" y="14195"/>
                    <a:pt x="50411" y="14471"/>
                    <a:pt x="50628" y="14786"/>
                  </a:cubicBezTo>
                  <a:cubicBezTo>
                    <a:pt x="51456" y="15831"/>
                    <a:pt x="52264" y="16896"/>
                    <a:pt x="53072" y="17941"/>
                  </a:cubicBezTo>
                  <a:cubicBezTo>
                    <a:pt x="53132" y="18019"/>
                    <a:pt x="53210" y="18079"/>
                    <a:pt x="53289" y="18138"/>
                  </a:cubicBezTo>
                  <a:cubicBezTo>
                    <a:pt x="53585" y="18019"/>
                    <a:pt x="53881" y="17941"/>
                    <a:pt x="54196" y="17862"/>
                  </a:cubicBezTo>
                  <a:cubicBezTo>
                    <a:pt x="54512" y="17822"/>
                    <a:pt x="54807" y="17822"/>
                    <a:pt x="55123" y="17822"/>
                  </a:cubicBezTo>
                  <a:lnTo>
                    <a:pt x="54748" y="16975"/>
                  </a:lnTo>
                  <a:cubicBezTo>
                    <a:pt x="55143" y="16876"/>
                    <a:pt x="55537" y="16777"/>
                    <a:pt x="55951" y="16718"/>
                  </a:cubicBezTo>
                  <a:cubicBezTo>
                    <a:pt x="57094" y="16600"/>
                    <a:pt x="58257" y="16344"/>
                    <a:pt x="59362" y="15969"/>
                  </a:cubicBezTo>
                  <a:cubicBezTo>
                    <a:pt x="60032" y="15752"/>
                    <a:pt x="60742" y="15595"/>
                    <a:pt x="61412" y="15397"/>
                  </a:cubicBezTo>
                  <a:cubicBezTo>
                    <a:pt x="61865" y="15299"/>
                    <a:pt x="62319" y="15299"/>
                    <a:pt x="62772" y="15397"/>
                  </a:cubicBezTo>
                  <a:cubicBezTo>
                    <a:pt x="63521" y="15516"/>
                    <a:pt x="64113" y="15792"/>
                    <a:pt x="64310" y="16600"/>
                  </a:cubicBezTo>
                  <a:cubicBezTo>
                    <a:pt x="64349" y="16797"/>
                    <a:pt x="64448" y="16975"/>
                    <a:pt x="64586" y="17093"/>
                  </a:cubicBezTo>
                  <a:cubicBezTo>
                    <a:pt x="65355" y="17704"/>
                    <a:pt x="65237" y="18611"/>
                    <a:pt x="65414" y="19419"/>
                  </a:cubicBezTo>
                  <a:cubicBezTo>
                    <a:pt x="65493" y="19735"/>
                    <a:pt x="65256" y="20090"/>
                    <a:pt x="65000" y="20366"/>
                  </a:cubicBezTo>
                  <a:cubicBezTo>
                    <a:pt x="64389" y="21016"/>
                    <a:pt x="63659" y="21529"/>
                    <a:pt x="62831" y="21864"/>
                  </a:cubicBezTo>
                  <a:cubicBezTo>
                    <a:pt x="62496" y="21608"/>
                    <a:pt x="62003" y="21627"/>
                    <a:pt x="61708" y="21943"/>
                  </a:cubicBezTo>
                  <a:cubicBezTo>
                    <a:pt x="61313" y="22258"/>
                    <a:pt x="60880" y="22554"/>
                    <a:pt x="60446" y="22830"/>
                  </a:cubicBezTo>
                  <a:cubicBezTo>
                    <a:pt x="60150" y="23007"/>
                    <a:pt x="59835" y="23185"/>
                    <a:pt x="59460" y="23441"/>
                  </a:cubicBezTo>
                  <a:cubicBezTo>
                    <a:pt x="59401" y="23559"/>
                    <a:pt x="59322" y="23796"/>
                    <a:pt x="59263" y="24013"/>
                  </a:cubicBezTo>
                  <a:cubicBezTo>
                    <a:pt x="58750" y="23283"/>
                    <a:pt x="58257" y="22574"/>
                    <a:pt x="57765" y="21884"/>
                  </a:cubicBezTo>
                  <a:cubicBezTo>
                    <a:pt x="57607" y="21726"/>
                    <a:pt x="57351" y="21864"/>
                    <a:pt x="57370" y="22081"/>
                  </a:cubicBezTo>
                  <a:cubicBezTo>
                    <a:pt x="57469" y="22574"/>
                    <a:pt x="57587" y="23086"/>
                    <a:pt x="57705" y="23599"/>
                  </a:cubicBezTo>
                  <a:cubicBezTo>
                    <a:pt x="57843" y="24092"/>
                    <a:pt x="58021" y="24644"/>
                    <a:pt x="58179" y="25176"/>
                  </a:cubicBezTo>
                  <a:cubicBezTo>
                    <a:pt x="58257" y="25353"/>
                    <a:pt x="58317" y="25531"/>
                    <a:pt x="58415" y="25689"/>
                  </a:cubicBezTo>
                  <a:cubicBezTo>
                    <a:pt x="58790" y="26418"/>
                    <a:pt x="58948" y="27148"/>
                    <a:pt x="58691" y="27956"/>
                  </a:cubicBezTo>
                  <a:cubicBezTo>
                    <a:pt x="58632" y="28094"/>
                    <a:pt x="58632" y="28271"/>
                    <a:pt x="58671" y="28409"/>
                  </a:cubicBezTo>
                  <a:cubicBezTo>
                    <a:pt x="59046" y="29888"/>
                    <a:pt x="59184" y="31426"/>
                    <a:pt x="59066" y="32944"/>
                  </a:cubicBezTo>
                  <a:cubicBezTo>
                    <a:pt x="59046" y="33279"/>
                    <a:pt x="59046" y="33594"/>
                    <a:pt x="59026" y="33989"/>
                  </a:cubicBezTo>
                  <a:cubicBezTo>
                    <a:pt x="59381" y="34186"/>
                    <a:pt x="59736" y="34383"/>
                    <a:pt x="60111" y="34580"/>
                  </a:cubicBezTo>
                  <a:cubicBezTo>
                    <a:pt x="60347" y="35132"/>
                    <a:pt x="59677" y="35625"/>
                    <a:pt x="59933" y="36236"/>
                  </a:cubicBezTo>
                  <a:cubicBezTo>
                    <a:pt x="60604" y="35802"/>
                    <a:pt x="60604" y="34994"/>
                    <a:pt x="61195" y="34521"/>
                  </a:cubicBezTo>
                  <a:cubicBezTo>
                    <a:pt x="61491" y="34718"/>
                    <a:pt x="61846" y="34974"/>
                    <a:pt x="62240" y="35191"/>
                  </a:cubicBezTo>
                  <a:cubicBezTo>
                    <a:pt x="62614" y="35388"/>
                    <a:pt x="63009" y="35507"/>
                    <a:pt x="63383" y="35684"/>
                  </a:cubicBezTo>
                  <a:cubicBezTo>
                    <a:pt x="63778" y="35842"/>
                    <a:pt x="64113" y="35980"/>
                    <a:pt x="64448" y="36157"/>
                  </a:cubicBezTo>
                  <a:cubicBezTo>
                    <a:pt x="64862" y="36414"/>
                    <a:pt x="65335" y="36591"/>
                    <a:pt x="65808" y="36690"/>
                  </a:cubicBezTo>
                  <a:cubicBezTo>
                    <a:pt x="66045" y="36749"/>
                    <a:pt x="66281" y="36867"/>
                    <a:pt x="66498" y="37025"/>
                  </a:cubicBezTo>
                  <a:cubicBezTo>
                    <a:pt x="67031" y="37340"/>
                    <a:pt x="67543" y="37675"/>
                    <a:pt x="68115" y="38050"/>
                  </a:cubicBezTo>
                  <a:cubicBezTo>
                    <a:pt x="68154" y="38424"/>
                    <a:pt x="67937" y="38819"/>
                    <a:pt x="67839" y="39213"/>
                  </a:cubicBezTo>
                  <a:cubicBezTo>
                    <a:pt x="67661" y="39824"/>
                    <a:pt x="67484" y="40455"/>
                    <a:pt x="67267" y="41066"/>
                  </a:cubicBezTo>
                  <a:cubicBezTo>
                    <a:pt x="67090" y="41618"/>
                    <a:pt x="66814" y="42131"/>
                    <a:pt x="66262" y="42427"/>
                  </a:cubicBezTo>
                  <a:cubicBezTo>
                    <a:pt x="65986" y="42584"/>
                    <a:pt x="65729" y="42860"/>
                    <a:pt x="65434" y="42900"/>
                  </a:cubicBezTo>
                  <a:cubicBezTo>
                    <a:pt x="64783" y="42998"/>
                    <a:pt x="64093" y="43136"/>
                    <a:pt x="63403" y="42900"/>
                  </a:cubicBezTo>
                  <a:cubicBezTo>
                    <a:pt x="63364" y="42762"/>
                    <a:pt x="63344" y="42565"/>
                    <a:pt x="63226" y="42486"/>
                  </a:cubicBezTo>
                  <a:cubicBezTo>
                    <a:pt x="63107" y="42407"/>
                    <a:pt x="62930" y="42387"/>
                    <a:pt x="62792" y="42446"/>
                  </a:cubicBezTo>
                  <a:cubicBezTo>
                    <a:pt x="62181" y="42663"/>
                    <a:pt x="61510" y="42722"/>
                    <a:pt x="60880" y="42643"/>
                  </a:cubicBezTo>
                  <a:cubicBezTo>
                    <a:pt x="60367" y="42604"/>
                    <a:pt x="59835" y="42643"/>
                    <a:pt x="59263" y="42663"/>
                  </a:cubicBezTo>
                  <a:cubicBezTo>
                    <a:pt x="59362" y="42387"/>
                    <a:pt x="59460" y="42170"/>
                    <a:pt x="59539" y="41894"/>
                  </a:cubicBezTo>
                  <a:cubicBezTo>
                    <a:pt x="58987" y="41796"/>
                    <a:pt x="58987" y="42308"/>
                    <a:pt x="58671" y="42505"/>
                  </a:cubicBezTo>
                  <a:cubicBezTo>
                    <a:pt x="58553" y="42229"/>
                    <a:pt x="58632" y="41914"/>
                    <a:pt x="58869" y="41737"/>
                  </a:cubicBezTo>
                  <a:cubicBezTo>
                    <a:pt x="59421" y="41323"/>
                    <a:pt x="59283" y="40672"/>
                    <a:pt x="59362" y="40120"/>
                  </a:cubicBezTo>
                  <a:cubicBezTo>
                    <a:pt x="59440" y="39745"/>
                    <a:pt x="59243" y="39312"/>
                    <a:pt x="59145" y="38898"/>
                  </a:cubicBezTo>
                  <a:cubicBezTo>
                    <a:pt x="59125" y="38779"/>
                    <a:pt x="58770" y="38760"/>
                    <a:pt x="58731" y="38898"/>
                  </a:cubicBezTo>
                  <a:cubicBezTo>
                    <a:pt x="58652" y="39095"/>
                    <a:pt x="58612" y="39312"/>
                    <a:pt x="58612" y="39548"/>
                  </a:cubicBezTo>
                  <a:cubicBezTo>
                    <a:pt x="58671" y="39883"/>
                    <a:pt x="58671" y="40258"/>
                    <a:pt x="58632" y="40593"/>
                  </a:cubicBezTo>
                  <a:cubicBezTo>
                    <a:pt x="58553" y="40968"/>
                    <a:pt x="58632" y="41342"/>
                    <a:pt x="58198" y="41599"/>
                  </a:cubicBezTo>
                  <a:cubicBezTo>
                    <a:pt x="58021" y="41717"/>
                    <a:pt x="58001" y="42052"/>
                    <a:pt x="57903" y="42308"/>
                  </a:cubicBezTo>
                  <a:cubicBezTo>
                    <a:pt x="57824" y="42624"/>
                    <a:pt x="57627" y="42900"/>
                    <a:pt x="57351" y="43057"/>
                  </a:cubicBezTo>
                  <a:cubicBezTo>
                    <a:pt x="57055" y="43176"/>
                    <a:pt x="56917" y="43511"/>
                    <a:pt x="57015" y="43807"/>
                  </a:cubicBezTo>
                  <a:cubicBezTo>
                    <a:pt x="57055" y="43945"/>
                    <a:pt x="57035" y="44102"/>
                    <a:pt x="56996" y="44260"/>
                  </a:cubicBezTo>
                  <a:cubicBezTo>
                    <a:pt x="56365" y="45601"/>
                    <a:pt x="55517" y="46843"/>
                    <a:pt x="54472" y="47888"/>
                  </a:cubicBezTo>
                  <a:lnTo>
                    <a:pt x="54965" y="46784"/>
                  </a:lnTo>
                  <a:cubicBezTo>
                    <a:pt x="54709" y="46941"/>
                    <a:pt x="54591" y="46981"/>
                    <a:pt x="54531" y="47060"/>
                  </a:cubicBezTo>
                  <a:cubicBezTo>
                    <a:pt x="54117" y="47612"/>
                    <a:pt x="53743" y="48183"/>
                    <a:pt x="53348" y="48735"/>
                  </a:cubicBezTo>
                  <a:cubicBezTo>
                    <a:pt x="53230" y="48893"/>
                    <a:pt x="53132" y="49130"/>
                    <a:pt x="52974" y="49169"/>
                  </a:cubicBezTo>
                  <a:cubicBezTo>
                    <a:pt x="52619" y="49248"/>
                    <a:pt x="52639" y="49445"/>
                    <a:pt x="52619" y="49721"/>
                  </a:cubicBezTo>
                  <a:cubicBezTo>
                    <a:pt x="52560" y="49918"/>
                    <a:pt x="52442" y="50076"/>
                    <a:pt x="52304" y="50194"/>
                  </a:cubicBezTo>
                  <a:cubicBezTo>
                    <a:pt x="52067" y="50411"/>
                    <a:pt x="51811" y="50608"/>
                    <a:pt x="51554" y="50825"/>
                  </a:cubicBezTo>
                  <a:cubicBezTo>
                    <a:pt x="51614" y="51101"/>
                    <a:pt x="51850" y="51318"/>
                    <a:pt x="52126" y="51318"/>
                  </a:cubicBezTo>
                  <a:lnTo>
                    <a:pt x="52816" y="50608"/>
                  </a:lnTo>
                  <a:cubicBezTo>
                    <a:pt x="53053" y="50648"/>
                    <a:pt x="53250" y="50845"/>
                    <a:pt x="53309" y="51081"/>
                  </a:cubicBezTo>
                  <a:cubicBezTo>
                    <a:pt x="53368" y="51791"/>
                    <a:pt x="53802" y="52284"/>
                    <a:pt x="54137" y="52816"/>
                  </a:cubicBezTo>
                  <a:cubicBezTo>
                    <a:pt x="54709" y="53782"/>
                    <a:pt x="55202" y="54827"/>
                    <a:pt x="55557" y="55912"/>
                  </a:cubicBezTo>
                  <a:cubicBezTo>
                    <a:pt x="55892" y="56858"/>
                    <a:pt x="56325" y="57785"/>
                    <a:pt x="56838" y="58652"/>
                  </a:cubicBezTo>
                  <a:cubicBezTo>
                    <a:pt x="56444" y="59204"/>
                    <a:pt x="55931" y="59677"/>
                    <a:pt x="55340" y="60032"/>
                  </a:cubicBezTo>
                  <a:cubicBezTo>
                    <a:pt x="55123" y="59874"/>
                    <a:pt x="55005" y="59480"/>
                    <a:pt x="54669" y="59598"/>
                  </a:cubicBezTo>
                  <a:cubicBezTo>
                    <a:pt x="54433" y="59717"/>
                    <a:pt x="54216" y="59894"/>
                    <a:pt x="54019" y="60091"/>
                  </a:cubicBezTo>
                  <a:cubicBezTo>
                    <a:pt x="53664" y="60111"/>
                    <a:pt x="53289" y="59973"/>
                    <a:pt x="53033" y="59717"/>
                  </a:cubicBezTo>
                  <a:cubicBezTo>
                    <a:pt x="52678" y="59460"/>
                    <a:pt x="52323" y="59243"/>
                    <a:pt x="51949" y="59066"/>
                  </a:cubicBezTo>
                  <a:cubicBezTo>
                    <a:pt x="50766" y="58396"/>
                    <a:pt x="49563" y="57745"/>
                    <a:pt x="48380" y="57075"/>
                  </a:cubicBezTo>
                  <a:cubicBezTo>
                    <a:pt x="47887" y="56799"/>
                    <a:pt x="47434" y="56503"/>
                    <a:pt x="46961" y="56207"/>
                  </a:cubicBezTo>
                  <a:cubicBezTo>
                    <a:pt x="46744" y="56089"/>
                    <a:pt x="46606" y="55971"/>
                    <a:pt x="46665" y="55675"/>
                  </a:cubicBezTo>
                  <a:cubicBezTo>
                    <a:pt x="46685" y="55596"/>
                    <a:pt x="46567" y="55458"/>
                    <a:pt x="46468" y="55379"/>
                  </a:cubicBezTo>
                  <a:cubicBezTo>
                    <a:pt x="46330" y="55241"/>
                    <a:pt x="46172" y="55123"/>
                    <a:pt x="46015" y="55005"/>
                  </a:cubicBezTo>
                  <a:cubicBezTo>
                    <a:pt x="45581" y="54610"/>
                    <a:pt x="45601" y="54610"/>
                    <a:pt x="45265" y="55103"/>
                  </a:cubicBezTo>
                  <a:cubicBezTo>
                    <a:pt x="45206" y="55182"/>
                    <a:pt x="45147" y="55241"/>
                    <a:pt x="45068" y="55300"/>
                  </a:cubicBezTo>
                  <a:cubicBezTo>
                    <a:pt x="44930" y="55379"/>
                    <a:pt x="44773" y="55458"/>
                    <a:pt x="44635" y="55517"/>
                  </a:cubicBezTo>
                  <a:lnTo>
                    <a:pt x="40928" y="57035"/>
                  </a:lnTo>
                  <a:cubicBezTo>
                    <a:pt x="39745" y="57528"/>
                    <a:pt x="39745" y="57548"/>
                    <a:pt x="38483" y="57449"/>
                  </a:cubicBezTo>
                  <a:cubicBezTo>
                    <a:pt x="37991" y="57410"/>
                    <a:pt x="37557" y="57449"/>
                    <a:pt x="37143" y="57804"/>
                  </a:cubicBezTo>
                  <a:cubicBezTo>
                    <a:pt x="36709" y="58159"/>
                    <a:pt x="36177" y="58356"/>
                    <a:pt x="35605" y="58356"/>
                  </a:cubicBezTo>
                  <a:cubicBezTo>
                    <a:pt x="34994" y="58376"/>
                    <a:pt x="34383" y="58475"/>
                    <a:pt x="33791" y="58238"/>
                  </a:cubicBezTo>
                  <a:cubicBezTo>
                    <a:pt x="33693" y="58238"/>
                    <a:pt x="33594" y="58238"/>
                    <a:pt x="33515" y="58258"/>
                  </a:cubicBezTo>
                  <a:cubicBezTo>
                    <a:pt x="33358" y="58455"/>
                    <a:pt x="33476" y="58573"/>
                    <a:pt x="33594" y="58691"/>
                  </a:cubicBezTo>
                  <a:cubicBezTo>
                    <a:pt x="33831" y="58908"/>
                    <a:pt x="34146" y="59027"/>
                    <a:pt x="34481" y="59027"/>
                  </a:cubicBezTo>
                  <a:cubicBezTo>
                    <a:pt x="34935" y="59046"/>
                    <a:pt x="35388" y="59066"/>
                    <a:pt x="35881" y="59066"/>
                  </a:cubicBezTo>
                  <a:lnTo>
                    <a:pt x="36611" y="59933"/>
                  </a:lnTo>
                  <a:cubicBezTo>
                    <a:pt x="36275" y="61589"/>
                    <a:pt x="35802" y="63186"/>
                    <a:pt x="35171" y="64744"/>
                  </a:cubicBezTo>
                  <a:lnTo>
                    <a:pt x="35605" y="65099"/>
                  </a:lnTo>
                  <a:cubicBezTo>
                    <a:pt x="35605" y="65158"/>
                    <a:pt x="35585" y="65217"/>
                    <a:pt x="35566" y="65276"/>
                  </a:cubicBezTo>
                  <a:cubicBezTo>
                    <a:pt x="35152" y="65946"/>
                    <a:pt x="34718" y="66577"/>
                    <a:pt x="34639" y="67405"/>
                  </a:cubicBezTo>
                  <a:cubicBezTo>
                    <a:pt x="34600" y="67701"/>
                    <a:pt x="34343" y="67938"/>
                    <a:pt x="34048" y="67957"/>
                  </a:cubicBezTo>
                  <a:cubicBezTo>
                    <a:pt x="33634" y="68056"/>
                    <a:pt x="33220" y="68095"/>
                    <a:pt x="32806" y="68095"/>
                  </a:cubicBezTo>
                  <a:cubicBezTo>
                    <a:pt x="32155" y="68036"/>
                    <a:pt x="31504" y="68095"/>
                    <a:pt x="30854" y="68095"/>
                  </a:cubicBezTo>
                  <a:cubicBezTo>
                    <a:pt x="30361" y="68095"/>
                    <a:pt x="29947" y="67977"/>
                    <a:pt x="29868" y="67405"/>
                  </a:cubicBezTo>
                  <a:cubicBezTo>
                    <a:pt x="29277" y="66538"/>
                    <a:pt x="29277" y="65572"/>
                    <a:pt x="29296" y="64586"/>
                  </a:cubicBezTo>
                  <a:cubicBezTo>
                    <a:pt x="29296" y="64133"/>
                    <a:pt x="29395" y="63679"/>
                    <a:pt x="29434" y="63226"/>
                  </a:cubicBezTo>
                  <a:cubicBezTo>
                    <a:pt x="29494" y="62950"/>
                    <a:pt x="29513" y="62654"/>
                    <a:pt x="29474" y="62358"/>
                  </a:cubicBezTo>
                  <a:cubicBezTo>
                    <a:pt x="29277" y="61589"/>
                    <a:pt x="29415" y="60821"/>
                    <a:pt x="29375" y="60032"/>
                  </a:cubicBezTo>
                  <a:cubicBezTo>
                    <a:pt x="29375" y="59717"/>
                    <a:pt x="29415" y="59401"/>
                    <a:pt x="29494" y="59086"/>
                  </a:cubicBezTo>
                  <a:cubicBezTo>
                    <a:pt x="29533" y="58790"/>
                    <a:pt x="29553" y="58455"/>
                    <a:pt x="29237" y="58297"/>
                  </a:cubicBezTo>
                  <a:cubicBezTo>
                    <a:pt x="28961" y="58159"/>
                    <a:pt x="28764" y="57863"/>
                    <a:pt x="28744" y="57548"/>
                  </a:cubicBezTo>
                  <a:cubicBezTo>
                    <a:pt x="28725" y="57370"/>
                    <a:pt x="28685" y="57232"/>
                    <a:pt x="28606" y="57075"/>
                  </a:cubicBezTo>
                  <a:cubicBezTo>
                    <a:pt x="28508" y="56956"/>
                    <a:pt x="28370" y="56858"/>
                    <a:pt x="28232" y="56838"/>
                  </a:cubicBezTo>
                  <a:cubicBezTo>
                    <a:pt x="28074" y="56858"/>
                    <a:pt x="27936" y="56937"/>
                    <a:pt x="27857" y="57075"/>
                  </a:cubicBezTo>
                  <a:cubicBezTo>
                    <a:pt x="27778" y="57252"/>
                    <a:pt x="27739" y="57430"/>
                    <a:pt x="27719" y="57627"/>
                  </a:cubicBezTo>
                  <a:lnTo>
                    <a:pt x="26595" y="57449"/>
                  </a:lnTo>
                  <a:cubicBezTo>
                    <a:pt x="26576" y="57311"/>
                    <a:pt x="26576" y="57154"/>
                    <a:pt x="26556" y="57016"/>
                  </a:cubicBezTo>
                  <a:cubicBezTo>
                    <a:pt x="26103" y="56878"/>
                    <a:pt x="25629" y="56779"/>
                    <a:pt x="25176" y="56641"/>
                  </a:cubicBezTo>
                  <a:cubicBezTo>
                    <a:pt x="24466" y="56404"/>
                    <a:pt x="23756" y="56188"/>
                    <a:pt x="23047" y="55931"/>
                  </a:cubicBezTo>
                  <a:cubicBezTo>
                    <a:pt x="22258" y="55636"/>
                    <a:pt x="21509" y="55261"/>
                    <a:pt x="20977" y="54571"/>
                  </a:cubicBezTo>
                  <a:cubicBezTo>
                    <a:pt x="20425" y="54571"/>
                    <a:pt x="20405" y="54571"/>
                    <a:pt x="19991" y="54315"/>
                  </a:cubicBezTo>
                  <a:lnTo>
                    <a:pt x="18512" y="53388"/>
                  </a:lnTo>
                  <a:cubicBezTo>
                    <a:pt x="18256" y="53191"/>
                    <a:pt x="17941" y="53132"/>
                    <a:pt x="17625" y="53211"/>
                  </a:cubicBezTo>
                  <a:cubicBezTo>
                    <a:pt x="17684" y="53349"/>
                    <a:pt x="17704" y="53526"/>
                    <a:pt x="17803" y="53625"/>
                  </a:cubicBezTo>
                  <a:cubicBezTo>
                    <a:pt x="18217" y="53960"/>
                    <a:pt x="18670" y="54295"/>
                    <a:pt x="19124" y="54610"/>
                  </a:cubicBezTo>
                  <a:cubicBezTo>
                    <a:pt x="19360" y="54788"/>
                    <a:pt x="19636" y="54965"/>
                    <a:pt x="19932" y="55182"/>
                  </a:cubicBezTo>
                  <a:cubicBezTo>
                    <a:pt x="19478" y="55774"/>
                    <a:pt x="18847" y="56050"/>
                    <a:pt x="18315" y="56444"/>
                  </a:cubicBezTo>
                  <a:cubicBezTo>
                    <a:pt x="17566" y="57016"/>
                    <a:pt x="16797" y="57548"/>
                    <a:pt x="16087" y="58179"/>
                  </a:cubicBezTo>
                  <a:cubicBezTo>
                    <a:pt x="15752" y="58494"/>
                    <a:pt x="15476" y="58849"/>
                    <a:pt x="15220" y="59243"/>
                  </a:cubicBezTo>
                  <a:cubicBezTo>
                    <a:pt x="14983" y="59204"/>
                    <a:pt x="14747" y="59224"/>
                    <a:pt x="14510" y="59263"/>
                  </a:cubicBezTo>
                  <a:cubicBezTo>
                    <a:pt x="14274" y="59421"/>
                    <a:pt x="14077" y="59598"/>
                    <a:pt x="13879" y="59795"/>
                  </a:cubicBezTo>
                  <a:cubicBezTo>
                    <a:pt x="13268" y="58967"/>
                    <a:pt x="12381" y="58514"/>
                    <a:pt x="11533" y="57982"/>
                  </a:cubicBezTo>
                  <a:cubicBezTo>
                    <a:pt x="11040" y="57686"/>
                    <a:pt x="10548" y="57351"/>
                    <a:pt x="10015" y="57016"/>
                  </a:cubicBezTo>
                  <a:cubicBezTo>
                    <a:pt x="10291" y="56148"/>
                    <a:pt x="10488" y="55300"/>
                    <a:pt x="11001" y="54591"/>
                  </a:cubicBezTo>
                  <a:cubicBezTo>
                    <a:pt x="11553" y="53822"/>
                    <a:pt x="12066" y="53033"/>
                    <a:pt x="12578" y="52225"/>
                  </a:cubicBezTo>
                  <a:cubicBezTo>
                    <a:pt x="12696" y="52047"/>
                    <a:pt x="12775" y="51831"/>
                    <a:pt x="12795" y="51614"/>
                  </a:cubicBezTo>
                  <a:cubicBezTo>
                    <a:pt x="12854" y="50825"/>
                    <a:pt x="13308" y="50313"/>
                    <a:pt x="13860" y="49859"/>
                  </a:cubicBezTo>
                  <a:cubicBezTo>
                    <a:pt x="13899" y="49563"/>
                    <a:pt x="13938" y="49287"/>
                    <a:pt x="13998" y="48952"/>
                  </a:cubicBezTo>
                  <a:cubicBezTo>
                    <a:pt x="13170" y="48242"/>
                    <a:pt x="12519" y="47336"/>
                    <a:pt x="12125" y="46330"/>
                  </a:cubicBezTo>
                  <a:cubicBezTo>
                    <a:pt x="11809" y="45640"/>
                    <a:pt x="11435" y="45009"/>
                    <a:pt x="11100" y="44339"/>
                  </a:cubicBezTo>
                  <a:cubicBezTo>
                    <a:pt x="10843" y="43807"/>
                    <a:pt x="10607" y="43274"/>
                    <a:pt x="10370" y="42742"/>
                  </a:cubicBezTo>
                  <a:cubicBezTo>
                    <a:pt x="10193" y="42328"/>
                    <a:pt x="10094" y="41875"/>
                    <a:pt x="9621" y="41658"/>
                  </a:cubicBezTo>
                  <a:cubicBezTo>
                    <a:pt x="9522" y="41599"/>
                    <a:pt x="9444" y="41382"/>
                    <a:pt x="9424" y="41244"/>
                  </a:cubicBezTo>
                  <a:cubicBezTo>
                    <a:pt x="9345" y="40731"/>
                    <a:pt x="9306" y="40199"/>
                    <a:pt x="9246" y="39686"/>
                  </a:cubicBezTo>
                  <a:cubicBezTo>
                    <a:pt x="9187" y="39075"/>
                    <a:pt x="9128" y="38464"/>
                    <a:pt x="9049" y="37853"/>
                  </a:cubicBezTo>
                  <a:cubicBezTo>
                    <a:pt x="9049" y="37774"/>
                    <a:pt x="8891" y="37616"/>
                    <a:pt x="8813" y="37636"/>
                  </a:cubicBezTo>
                  <a:cubicBezTo>
                    <a:pt x="8694" y="37675"/>
                    <a:pt x="8596" y="37754"/>
                    <a:pt x="8556" y="37872"/>
                  </a:cubicBezTo>
                  <a:cubicBezTo>
                    <a:pt x="8458" y="38326"/>
                    <a:pt x="8399" y="38760"/>
                    <a:pt x="8320" y="39252"/>
                  </a:cubicBezTo>
                  <a:cubicBezTo>
                    <a:pt x="7393" y="39430"/>
                    <a:pt x="6427" y="39686"/>
                    <a:pt x="5422" y="39666"/>
                  </a:cubicBezTo>
                  <a:cubicBezTo>
                    <a:pt x="5225" y="39647"/>
                    <a:pt x="5027" y="39666"/>
                    <a:pt x="4850" y="39726"/>
                  </a:cubicBezTo>
                  <a:cubicBezTo>
                    <a:pt x="4712" y="39765"/>
                    <a:pt x="4613" y="39903"/>
                    <a:pt x="4436" y="40041"/>
                  </a:cubicBezTo>
                  <a:cubicBezTo>
                    <a:pt x="4811" y="40317"/>
                    <a:pt x="5185" y="40199"/>
                    <a:pt x="5520" y="40219"/>
                  </a:cubicBezTo>
                  <a:cubicBezTo>
                    <a:pt x="5895" y="40238"/>
                    <a:pt x="6289" y="40219"/>
                    <a:pt x="6683" y="40199"/>
                  </a:cubicBezTo>
                  <a:cubicBezTo>
                    <a:pt x="7038" y="40179"/>
                    <a:pt x="7373" y="40002"/>
                    <a:pt x="7768" y="40238"/>
                  </a:cubicBezTo>
                  <a:lnTo>
                    <a:pt x="8201" y="41027"/>
                  </a:lnTo>
                  <a:cubicBezTo>
                    <a:pt x="8004" y="41086"/>
                    <a:pt x="7807" y="41125"/>
                    <a:pt x="7610" y="41145"/>
                  </a:cubicBezTo>
                  <a:cubicBezTo>
                    <a:pt x="6250" y="41125"/>
                    <a:pt x="4889" y="41086"/>
                    <a:pt x="3529" y="41066"/>
                  </a:cubicBezTo>
                  <a:cubicBezTo>
                    <a:pt x="3194" y="41066"/>
                    <a:pt x="2878" y="41106"/>
                    <a:pt x="2563" y="41165"/>
                  </a:cubicBezTo>
                  <a:cubicBezTo>
                    <a:pt x="2149" y="41244"/>
                    <a:pt x="1715" y="41165"/>
                    <a:pt x="1341" y="40968"/>
                  </a:cubicBezTo>
                  <a:cubicBezTo>
                    <a:pt x="966" y="40790"/>
                    <a:pt x="572" y="40652"/>
                    <a:pt x="178" y="40534"/>
                  </a:cubicBezTo>
                  <a:cubicBezTo>
                    <a:pt x="59" y="38720"/>
                    <a:pt x="0" y="36867"/>
                    <a:pt x="276" y="34955"/>
                  </a:cubicBezTo>
                  <a:close/>
                  <a:moveTo>
                    <a:pt x="10055" y="30124"/>
                  </a:moveTo>
                  <a:cubicBezTo>
                    <a:pt x="9700" y="30282"/>
                    <a:pt x="9325" y="30460"/>
                    <a:pt x="9325" y="30952"/>
                  </a:cubicBezTo>
                  <a:cubicBezTo>
                    <a:pt x="9858" y="30637"/>
                    <a:pt x="9858" y="30637"/>
                    <a:pt x="10055" y="30105"/>
                  </a:cubicBezTo>
                  <a:cubicBezTo>
                    <a:pt x="10331" y="30302"/>
                    <a:pt x="10528" y="30302"/>
                    <a:pt x="10607" y="30144"/>
                  </a:cubicBezTo>
                  <a:cubicBezTo>
                    <a:pt x="10784" y="29671"/>
                    <a:pt x="10883" y="29198"/>
                    <a:pt x="10883" y="28705"/>
                  </a:cubicBezTo>
                  <a:cubicBezTo>
                    <a:pt x="10745" y="28882"/>
                    <a:pt x="10646" y="29001"/>
                    <a:pt x="10567" y="29119"/>
                  </a:cubicBezTo>
                  <a:cubicBezTo>
                    <a:pt x="10350" y="29415"/>
                    <a:pt x="10370" y="29848"/>
                    <a:pt x="10055" y="30124"/>
                  </a:cubicBezTo>
                  <a:close/>
                  <a:moveTo>
                    <a:pt x="47671" y="27956"/>
                  </a:moveTo>
                  <a:lnTo>
                    <a:pt x="47671" y="27956"/>
                  </a:lnTo>
                  <a:cubicBezTo>
                    <a:pt x="47730" y="27976"/>
                    <a:pt x="47809" y="27976"/>
                    <a:pt x="47868" y="27976"/>
                  </a:cubicBezTo>
                  <a:cubicBezTo>
                    <a:pt x="48203" y="27976"/>
                    <a:pt x="48380" y="27798"/>
                    <a:pt x="48321" y="27542"/>
                  </a:cubicBezTo>
                  <a:cubicBezTo>
                    <a:pt x="48321" y="27443"/>
                    <a:pt x="48301" y="27345"/>
                    <a:pt x="48242" y="27266"/>
                  </a:cubicBezTo>
                  <a:cubicBezTo>
                    <a:pt x="47651" y="26083"/>
                    <a:pt x="47138" y="24841"/>
                    <a:pt x="46231" y="23835"/>
                  </a:cubicBezTo>
                  <a:cubicBezTo>
                    <a:pt x="46015" y="23599"/>
                    <a:pt x="45739" y="23382"/>
                    <a:pt x="45975" y="23007"/>
                  </a:cubicBezTo>
                  <a:cubicBezTo>
                    <a:pt x="45995" y="22948"/>
                    <a:pt x="45955" y="22810"/>
                    <a:pt x="45896" y="22731"/>
                  </a:cubicBezTo>
                  <a:cubicBezTo>
                    <a:pt x="45522" y="22317"/>
                    <a:pt x="45147" y="21923"/>
                    <a:pt x="44773" y="21529"/>
                  </a:cubicBezTo>
                  <a:cubicBezTo>
                    <a:pt x="44753" y="21489"/>
                    <a:pt x="44674" y="21529"/>
                    <a:pt x="44615" y="21529"/>
                  </a:cubicBezTo>
                  <a:cubicBezTo>
                    <a:pt x="44713" y="21726"/>
                    <a:pt x="44812" y="21923"/>
                    <a:pt x="44950" y="22140"/>
                  </a:cubicBezTo>
                  <a:lnTo>
                    <a:pt x="44497" y="22436"/>
                  </a:lnTo>
                  <a:cubicBezTo>
                    <a:pt x="43866" y="22199"/>
                    <a:pt x="43432" y="21706"/>
                    <a:pt x="42762" y="21686"/>
                  </a:cubicBezTo>
                  <a:cubicBezTo>
                    <a:pt x="42150" y="21233"/>
                    <a:pt x="41342" y="21016"/>
                    <a:pt x="40968" y="20267"/>
                  </a:cubicBezTo>
                  <a:cubicBezTo>
                    <a:pt x="40908" y="20188"/>
                    <a:pt x="40849" y="20109"/>
                    <a:pt x="40770" y="20050"/>
                  </a:cubicBezTo>
                  <a:cubicBezTo>
                    <a:pt x="40238" y="19735"/>
                    <a:pt x="39745" y="19321"/>
                    <a:pt x="39174" y="19143"/>
                  </a:cubicBezTo>
                  <a:cubicBezTo>
                    <a:pt x="38129" y="18828"/>
                    <a:pt x="37044" y="18453"/>
                    <a:pt x="35901" y="18374"/>
                  </a:cubicBezTo>
                  <a:cubicBezTo>
                    <a:pt x="34836" y="18295"/>
                    <a:pt x="33772" y="18059"/>
                    <a:pt x="32727" y="18453"/>
                  </a:cubicBezTo>
                  <a:cubicBezTo>
                    <a:pt x="32668" y="18473"/>
                    <a:pt x="32589" y="18473"/>
                    <a:pt x="32530" y="18473"/>
                  </a:cubicBezTo>
                  <a:cubicBezTo>
                    <a:pt x="31859" y="18493"/>
                    <a:pt x="31169" y="18512"/>
                    <a:pt x="30479" y="18532"/>
                  </a:cubicBezTo>
                  <a:cubicBezTo>
                    <a:pt x="29316" y="18532"/>
                    <a:pt x="28173" y="18887"/>
                    <a:pt x="27207" y="19577"/>
                  </a:cubicBezTo>
                  <a:cubicBezTo>
                    <a:pt x="26300" y="20188"/>
                    <a:pt x="25334" y="20740"/>
                    <a:pt x="24427" y="21332"/>
                  </a:cubicBezTo>
                  <a:cubicBezTo>
                    <a:pt x="23776" y="21765"/>
                    <a:pt x="23145" y="22219"/>
                    <a:pt x="22731" y="22929"/>
                  </a:cubicBezTo>
                  <a:cubicBezTo>
                    <a:pt x="22278" y="23697"/>
                    <a:pt x="21765" y="24447"/>
                    <a:pt x="21194" y="25156"/>
                  </a:cubicBezTo>
                  <a:cubicBezTo>
                    <a:pt x="20839" y="25570"/>
                    <a:pt x="20563" y="26063"/>
                    <a:pt x="20366" y="26576"/>
                  </a:cubicBezTo>
                  <a:cubicBezTo>
                    <a:pt x="20228" y="27009"/>
                    <a:pt x="20050" y="27424"/>
                    <a:pt x="19833" y="27818"/>
                  </a:cubicBezTo>
                  <a:cubicBezTo>
                    <a:pt x="19281" y="28705"/>
                    <a:pt x="18946" y="29710"/>
                    <a:pt x="18847" y="30736"/>
                  </a:cubicBezTo>
                  <a:cubicBezTo>
                    <a:pt x="18808" y="31288"/>
                    <a:pt x="18670" y="31820"/>
                    <a:pt x="18433" y="32333"/>
                  </a:cubicBezTo>
                  <a:cubicBezTo>
                    <a:pt x="18177" y="32786"/>
                    <a:pt x="18138" y="33318"/>
                    <a:pt x="18335" y="33811"/>
                  </a:cubicBezTo>
                  <a:cubicBezTo>
                    <a:pt x="18532" y="34481"/>
                    <a:pt x="18690" y="35191"/>
                    <a:pt x="18788" y="35881"/>
                  </a:cubicBezTo>
                  <a:cubicBezTo>
                    <a:pt x="18966" y="37182"/>
                    <a:pt x="19242" y="38444"/>
                    <a:pt x="19971" y="39568"/>
                  </a:cubicBezTo>
                  <a:cubicBezTo>
                    <a:pt x="20090" y="39785"/>
                    <a:pt x="20188" y="40041"/>
                    <a:pt x="20247" y="40278"/>
                  </a:cubicBezTo>
                  <a:cubicBezTo>
                    <a:pt x="20504" y="41125"/>
                    <a:pt x="20957" y="41815"/>
                    <a:pt x="21765" y="42229"/>
                  </a:cubicBezTo>
                  <a:cubicBezTo>
                    <a:pt x="22238" y="42486"/>
                    <a:pt x="22672" y="42841"/>
                    <a:pt x="23027" y="43274"/>
                  </a:cubicBezTo>
                  <a:cubicBezTo>
                    <a:pt x="23244" y="43511"/>
                    <a:pt x="23480" y="43747"/>
                    <a:pt x="23697" y="43964"/>
                  </a:cubicBezTo>
                  <a:cubicBezTo>
                    <a:pt x="24230" y="44497"/>
                    <a:pt x="24801" y="45029"/>
                    <a:pt x="25511" y="45246"/>
                  </a:cubicBezTo>
                  <a:cubicBezTo>
                    <a:pt x="26221" y="45482"/>
                    <a:pt x="26911" y="45956"/>
                    <a:pt x="27719" y="45956"/>
                  </a:cubicBezTo>
                  <a:cubicBezTo>
                    <a:pt x="27818" y="45975"/>
                    <a:pt x="27916" y="45995"/>
                    <a:pt x="27995" y="46054"/>
                  </a:cubicBezTo>
                  <a:cubicBezTo>
                    <a:pt x="29099" y="46547"/>
                    <a:pt x="30302" y="46764"/>
                    <a:pt x="31504" y="46705"/>
                  </a:cubicBezTo>
                  <a:cubicBezTo>
                    <a:pt x="31899" y="46705"/>
                    <a:pt x="32293" y="46705"/>
                    <a:pt x="32687" y="46724"/>
                  </a:cubicBezTo>
                  <a:cubicBezTo>
                    <a:pt x="33850" y="46823"/>
                    <a:pt x="35014" y="46724"/>
                    <a:pt x="36157" y="46429"/>
                  </a:cubicBezTo>
                  <a:cubicBezTo>
                    <a:pt x="36374" y="46389"/>
                    <a:pt x="36611" y="46370"/>
                    <a:pt x="36827" y="46350"/>
                  </a:cubicBezTo>
                  <a:cubicBezTo>
                    <a:pt x="38089" y="46133"/>
                    <a:pt x="39331" y="45936"/>
                    <a:pt x="40435" y="45246"/>
                  </a:cubicBezTo>
                  <a:cubicBezTo>
                    <a:pt x="40554" y="45187"/>
                    <a:pt x="40672" y="45128"/>
                    <a:pt x="40790" y="45088"/>
                  </a:cubicBezTo>
                  <a:cubicBezTo>
                    <a:pt x="41697" y="44792"/>
                    <a:pt x="42348" y="44181"/>
                    <a:pt x="42919" y="43452"/>
                  </a:cubicBezTo>
                  <a:cubicBezTo>
                    <a:pt x="43116" y="43195"/>
                    <a:pt x="43314" y="42939"/>
                    <a:pt x="43550" y="42722"/>
                  </a:cubicBezTo>
                  <a:cubicBezTo>
                    <a:pt x="44083" y="42249"/>
                    <a:pt x="44536" y="41697"/>
                    <a:pt x="44871" y="41066"/>
                  </a:cubicBezTo>
                  <a:cubicBezTo>
                    <a:pt x="45246" y="40435"/>
                    <a:pt x="45640" y="39785"/>
                    <a:pt x="45995" y="39134"/>
                  </a:cubicBezTo>
                  <a:cubicBezTo>
                    <a:pt x="46251" y="38700"/>
                    <a:pt x="46527" y="38247"/>
                    <a:pt x="46586" y="37715"/>
                  </a:cubicBezTo>
                  <a:cubicBezTo>
                    <a:pt x="46626" y="37498"/>
                    <a:pt x="46685" y="37281"/>
                    <a:pt x="46803" y="37064"/>
                  </a:cubicBezTo>
                  <a:cubicBezTo>
                    <a:pt x="47237" y="36276"/>
                    <a:pt x="47473" y="35369"/>
                    <a:pt x="47473" y="34462"/>
                  </a:cubicBezTo>
                  <a:cubicBezTo>
                    <a:pt x="47454" y="34304"/>
                    <a:pt x="47473" y="34146"/>
                    <a:pt x="47533" y="33989"/>
                  </a:cubicBezTo>
                  <a:cubicBezTo>
                    <a:pt x="47887" y="33318"/>
                    <a:pt x="47789" y="32589"/>
                    <a:pt x="47789" y="31879"/>
                  </a:cubicBezTo>
                  <a:cubicBezTo>
                    <a:pt x="47809" y="30972"/>
                    <a:pt x="47710" y="30085"/>
                    <a:pt x="47789" y="29178"/>
                  </a:cubicBezTo>
                  <a:cubicBezTo>
                    <a:pt x="47848" y="28784"/>
                    <a:pt x="47947" y="28330"/>
                    <a:pt x="47671" y="27956"/>
                  </a:cubicBezTo>
                  <a:close/>
                  <a:moveTo>
                    <a:pt x="44773" y="13386"/>
                  </a:moveTo>
                  <a:cubicBezTo>
                    <a:pt x="45226" y="13682"/>
                    <a:pt x="45640" y="13998"/>
                    <a:pt x="46054" y="14353"/>
                  </a:cubicBezTo>
                  <a:cubicBezTo>
                    <a:pt x="46231" y="14530"/>
                    <a:pt x="46448" y="14668"/>
                    <a:pt x="46705" y="14707"/>
                  </a:cubicBezTo>
                  <a:cubicBezTo>
                    <a:pt x="47138" y="14806"/>
                    <a:pt x="47552" y="15003"/>
                    <a:pt x="47907" y="15299"/>
                  </a:cubicBezTo>
                  <a:cubicBezTo>
                    <a:pt x="48696" y="15851"/>
                    <a:pt x="49268" y="16600"/>
                    <a:pt x="49820" y="17349"/>
                  </a:cubicBezTo>
                  <a:cubicBezTo>
                    <a:pt x="50608" y="18453"/>
                    <a:pt x="51298" y="19656"/>
                    <a:pt x="52008" y="20799"/>
                  </a:cubicBezTo>
                  <a:cubicBezTo>
                    <a:pt x="52087" y="20918"/>
                    <a:pt x="52146" y="21036"/>
                    <a:pt x="52185" y="21154"/>
                  </a:cubicBezTo>
                  <a:cubicBezTo>
                    <a:pt x="52284" y="21588"/>
                    <a:pt x="52540" y="21903"/>
                    <a:pt x="52777" y="22258"/>
                  </a:cubicBezTo>
                  <a:cubicBezTo>
                    <a:pt x="53250" y="22988"/>
                    <a:pt x="53605" y="23796"/>
                    <a:pt x="53822" y="24644"/>
                  </a:cubicBezTo>
                  <a:cubicBezTo>
                    <a:pt x="54078" y="25787"/>
                    <a:pt x="54374" y="26931"/>
                    <a:pt x="54689" y="28035"/>
                  </a:cubicBezTo>
                  <a:cubicBezTo>
                    <a:pt x="54847" y="28606"/>
                    <a:pt x="54965" y="29178"/>
                    <a:pt x="55005" y="29770"/>
                  </a:cubicBezTo>
                  <a:cubicBezTo>
                    <a:pt x="55044" y="30184"/>
                    <a:pt x="55123" y="30598"/>
                    <a:pt x="55162" y="31012"/>
                  </a:cubicBezTo>
                  <a:cubicBezTo>
                    <a:pt x="55300" y="32155"/>
                    <a:pt x="55281" y="33299"/>
                    <a:pt x="55103" y="34403"/>
                  </a:cubicBezTo>
                  <a:cubicBezTo>
                    <a:pt x="55024" y="34856"/>
                    <a:pt x="54965" y="35309"/>
                    <a:pt x="54847" y="35743"/>
                  </a:cubicBezTo>
                  <a:cubicBezTo>
                    <a:pt x="54768" y="36118"/>
                    <a:pt x="54689" y="36512"/>
                    <a:pt x="54571" y="36867"/>
                  </a:cubicBezTo>
                  <a:cubicBezTo>
                    <a:pt x="54472" y="37242"/>
                    <a:pt x="54315" y="37675"/>
                    <a:pt x="54177" y="38070"/>
                  </a:cubicBezTo>
                  <a:cubicBezTo>
                    <a:pt x="53861" y="38937"/>
                    <a:pt x="53605" y="39804"/>
                    <a:pt x="53250" y="40633"/>
                  </a:cubicBezTo>
                  <a:cubicBezTo>
                    <a:pt x="52934" y="41342"/>
                    <a:pt x="52520" y="42013"/>
                    <a:pt x="52166" y="42703"/>
                  </a:cubicBezTo>
                  <a:cubicBezTo>
                    <a:pt x="51633" y="43767"/>
                    <a:pt x="50983" y="44792"/>
                    <a:pt x="50529" y="45916"/>
                  </a:cubicBezTo>
                  <a:cubicBezTo>
                    <a:pt x="50372" y="46232"/>
                    <a:pt x="50155" y="46508"/>
                    <a:pt x="49898" y="46744"/>
                  </a:cubicBezTo>
                  <a:cubicBezTo>
                    <a:pt x="49169" y="47493"/>
                    <a:pt x="48420" y="48203"/>
                    <a:pt x="47769" y="49011"/>
                  </a:cubicBezTo>
                  <a:cubicBezTo>
                    <a:pt x="47493" y="49347"/>
                    <a:pt x="47197" y="49623"/>
                    <a:pt x="46843" y="49859"/>
                  </a:cubicBezTo>
                  <a:cubicBezTo>
                    <a:pt x="45896" y="50490"/>
                    <a:pt x="44911" y="51062"/>
                    <a:pt x="43945" y="51653"/>
                  </a:cubicBezTo>
                  <a:cubicBezTo>
                    <a:pt x="43806" y="51732"/>
                    <a:pt x="43649" y="51811"/>
                    <a:pt x="43511" y="51850"/>
                  </a:cubicBezTo>
                  <a:cubicBezTo>
                    <a:pt x="41283" y="52599"/>
                    <a:pt x="39036" y="53250"/>
                    <a:pt x="36650" y="53132"/>
                  </a:cubicBezTo>
                  <a:lnTo>
                    <a:pt x="36374" y="53132"/>
                  </a:lnTo>
                  <a:cubicBezTo>
                    <a:pt x="35487" y="53151"/>
                    <a:pt x="34619" y="53230"/>
                    <a:pt x="33752" y="53013"/>
                  </a:cubicBezTo>
                  <a:cubicBezTo>
                    <a:pt x="33653" y="52994"/>
                    <a:pt x="33515" y="53053"/>
                    <a:pt x="33318" y="53092"/>
                  </a:cubicBezTo>
                  <a:cubicBezTo>
                    <a:pt x="33673" y="53487"/>
                    <a:pt x="34146" y="53704"/>
                    <a:pt x="34679" y="53723"/>
                  </a:cubicBezTo>
                  <a:cubicBezTo>
                    <a:pt x="35487" y="53763"/>
                    <a:pt x="36295" y="53802"/>
                    <a:pt x="37103" y="53842"/>
                  </a:cubicBezTo>
                  <a:cubicBezTo>
                    <a:pt x="38897" y="53920"/>
                    <a:pt x="40652" y="53566"/>
                    <a:pt x="42367" y="53033"/>
                  </a:cubicBezTo>
                  <a:cubicBezTo>
                    <a:pt x="43590" y="52659"/>
                    <a:pt x="44753" y="52245"/>
                    <a:pt x="45798" y="51476"/>
                  </a:cubicBezTo>
                  <a:cubicBezTo>
                    <a:pt x="45936" y="51377"/>
                    <a:pt x="46093" y="51338"/>
                    <a:pt x="46231" y="51239"/>
                  </a:cubicBezTo>
                  <a:cubicBezTo>
                    <a:pt x="46961" y="50786"/>
                    <a:pt x="47749" y="50332"/>
                    <a:pt x="48301" y="49662"/>
                  </a:cubicBezTo>
                  <a:cubicBezTo>
                    <a:pt x="49011" y="48814"/>
                    <a:pt x="49780" y="48045"/>
                    <a:pt x="50569" y="47257"/>
                  </a:cubicBezTo>
                  <a:cubicBezTo>
                    <a:pt x="50904" y="46862"/>
                    <a:pt x="51200" y="46409"/>
                    <a:pt x="51436" y="45956"/>
                  </a:cubicBezTo>
                  <a:cubicBezTo>
                    <a:pt x="51614" y="45620"/>
                    <a:pt x="51752" y="45246"/>
                    <a:pt x="51929" y="44911"/>
                  </a:cubicBezTo>
                  <a:cubicBezTo>
                    <a:pt x="52540" y="43767"/>
                    <a:pt x="53171" y="42624"/>
                    <a:pt x="53782" y="41480"/>
                  </a:cubicBezTo>
                  <a:cubicBezTo>
                    <a:pt x="53920" y="41224"/>
                    <a:pt x="54019" y="40948"/>
                    <a:pt x="54117" y="40672"/>
                  </a:cubicBezTo>
                  <a:cubicBezTo>
                    <a:pt x="54472" y="39686"/>
                    <a:pt x="54768" y="38700"/>
                    <a:pt x="55162" y="37734"/>
                  </a:cubicBezTo>
                  <a:cubicBezTo>
                    <a:pt x="55675" y="36532"/>
                    <a:pt x="55813" y="35231"/>
                    <a:pt x="55990" y="33949"/>
                  </a:cubicBezTo>
                  <a:cubicBezTo>
                    <a:pt x="56247" y="32155"/>
                    <a:pt x="55911" y="30341"/>
                    <a:pt x="55675" y="28528"/>
                  </a:cubicBezTo>
                  <a:cubicBezTo>
                    <a:pt x="55635" y="28291"/>
                    <a:pt x="55557" y="28035"/>
                    <a:pt x="55478" y="27798"/>
                  </a:cubicBezTo>
                  <a:cubicBezTo>
                    <a:pt x="55182" y="26694"/>
                    <a:pt x="54906" y="25590"/>
                    <a:pt x="54610" y="24506"/>
                  </a:cubicBezTo>
                  <a:cubicBezTo>
                    <a:pt x="54531" y="24151"/>
                    <a:pt x="54374" y="23835"/>
                    <a:pt x="54275" y="23500"/>
                  </a:cubicBezTo>
                  <a:cubicBezTo>
                    <a:pt x="54078" y="22514"/>
                    <a:pt x="53191" y="21824"/>
                    <a:pt x="53132" y="20780"/>
                  </a:cubicBezTo>
                  <a:cubicBezTo>
                    <a:pt x="53132" y="20720"/>
                    <a:pt x="53072" y="20661"/>
                    <a:pt x="53033" y="20622"/>
                  </a:cubicBezTo>
                  <a:cubicBezTo>
                    <a:pt x="52225" y="19498"/>
                    <a:pt x="51436" y="18335"/>
                    <a:pt x="50549" y="17270"/>
                  </a:cubicBezTo>
                  <a:cubicBezTo>
                    <a:pt x="50096" y="16758"/>
                    <a:pt x="49682" y="16225"/>
                    <a:pt x="49307" y="15654"/>
                  </a:cubicBezTo>
                  <a:cubicBezTo>
                    <a:pt x="49130" y="15259"/>
                    <a:pt x="48834" y="14944"/>
                    <a:pt x="48479" y="14707"/>
                  </a:cubicBezTo>
                  <a:cubicBezTo>
                    <a:pt x="47809" y="14313"/>
                    <a:pt x="47158" y="13879"/>
                    <a:pt x="46547" y="13485"/>
                  </a:cubicBezTo>
                  <a:close/>
                  <a:moveTo>
                    <a:pt x="21509" y="50155"/>
                  </a:moveTo>
                  <a:cubicBezTo>
                    <a:pt x="21351" y="49997"/>
                    <a:pt x="21253" y="49899"/>
                    <a:pt x="21134" y="49780"/>
                  </a:cubicBezTo>
                  <a:cubicBezTo>
                    <a:pt x="20760" y="49445"/>
                    <a:pt x="20346" y="49130"/>
                    <a:pt x="19991" y="48755"/>
                  </a:cubicBezTo>
                  <a:cubicBezTo>
                    <a:pt x="19321" y="48045"/>
                    <a:pt x="18690" y="47316"/>
                    <a:pt x="18019" y="46606"/>
                  </a:cubicBezTo>
                  <a:cubicBezTo>
                    <a:pt x="17467" y="46054"/>
                    <a:pt x="17034" y="45404"/>
                    <a:pt x="16758" y="44674"/>
                  </a:cubicBezTo>
                  <a:cubicBezTo>
                    <a:pt x="16521" y="44023"/>
                    <a:pt x="16285" y="43393"/>
                    <a:pt x="16048" y="42762"/>
                  </a:cubicBezTo>
                  <a:cubicBezTo>
                    <a:pt x="15969" y="42604"/>
                    <a:pt x="15949" y="42367"/>
                    <a:pt x="15595" y="42427"/>
                  </a:cubicBezTo>
                  <a:cubicBezTo>
                    <a:pt x="15673" y="42900"/>
                    <a:pt x="15752" y="43353"/>
                    <a:pt x="15871" y="43807"/>
                  </a:cubicBezTo>
                  <a:cubicBezTo>
                    <a:pt x="16225" y="44970"/>
                    <a:pt x="16659" y="46074"/>
                    <a:pt x="17546" y="46941"/>
                  </a:cubicBezTo>
                  <a:cubicBezTo>
                    <a:pt x="18236" y="47631"/>
                    <a:pt x="18847" y="48400"/>
                    <a:pt x="19518" y="49090"/>
                  </a:cubicBezTo>
                  <a:cubicBezTo>
                    <a:pt x="19912" y="49465"/>
                    <a:pt x="20326" y="49820"/>
                    <a:pt x="20760" y="50175"/>
                  </a:cubicBezTo>
                  <a:cubicBezTo>
                    <a:pt x="20957" y="50313"/>
                    <a:pt x="21174" y="50391"/>
                    <a:pt x="21509" y="50155"/>
                  </a:cubicBezTo>
                  <a:close/>
                  <a:moveTo>
                    <a:pt x="25570" y="12381"/>
                  </a:moveTo>
                  <a:cubicBezTo>
                    <a:pt x="22376" y="13209"/>
                    <a:pt x="19419" y="15831"/>
                    <a:pt x="18473" y="18157"/>
                  </a:cubicBezTo>
                  <a:cubicBezTo>
                    <a:pt x="18631" y="18098"/>
                    <a:pt x="18788" y="18098"/>
                    <a:pt x="18828" y="18039"/>
                  </a:cubicBezTo>
                  <a:cubicBezTo>
                    <a:pt x="19183" y="17605"/>
                    <a:pt x="19518" y="17172"/>
                    <a:pt x="19853" y="16738"/>
                  </a:cubicBezTo>
                  <a:cubicBezTo>
                    <a:pt x="20090" y="16383"/>
                    <a:pt x="20346" y="16048"/>
                    <a:pt x="20642" y="15752"/>
                  </a:cubicBezTo>
                  <a:cubicBezTo>
                    <a:pt x="21213" y="15240"/>
                    <a:pt x="21844" y="14767"/>
                    <a:pt x="22455" y="14293"/>
                  </a:cubicBezTo>
                  <a:cubicBezTo>
                    <a:pt x="22790" y="14077"/>
                    <a:pt x="23106" y="13879"/>
                    <a:pt x="23461" y="13702"/>
                  </a:cubicBezTo>
                  <a:cubicBezTo>
                    <a:pt x="24072" y="13347"/>
                    <a:pt x="24723" y="13032"/>
                    <a:pt x="25393" y="12795"/>
                  </a:cubicBezTo>
                  <a:cubicBezTo>
                    <a:pt x="25452" y="12775"/>
                    <a:pt x="25472" y="12618"/>
                    <a:pt x="25570" y="12381"/>
                  </a:cubicBezTo>
                  <a:close/>
                  <a:moveTo>
                    <a:pt x="37754" y="16206"/>
                  </a:moveTo>
                  <a:cubicBezTo>
                    <a:pt x="37557" y="16048"/>
                    <a:pt x="37478" y="15949"/>
                    <a:pt x="37360" y="15910"/>
                  </a:cubicBezTo>
                  <a:cubicBezTo>
                    <a:pt x="36965" y="15772"/>
                    <a:pt x="36551" y="15673"/>
                    <a:pt x="36157" y="15535"/>
                  </a:cubicBezTo>
                  <a:cubicBezTo>
                    <a:pt x="34935" y="15082"/>
                    <a:pt x="33673" y="15161"/>
                    <a:pt x="32411" y="15240"/>
                  </a:cubicBezTo>
                  <a:cubicBezTo>
                    <a:pt x="32332" y="15240"/>
                    <a:pt x="32254" y="15378"/>
                    <a:pt x="32116" y="15496"/>
                  </a:cubicBezTo>
                  <a:cubicBezTo>
                    <a:pt x="32234" y="15575"/>
                    <a:pt x="32392" y="15634"/>
                    <a:pt x="32549" y="15673"/>
                  </a:cubicBezTo>
                  <a:cubicBezTo>
                    <a:pt x="33042" y="15713"/>
                    <a:pt x="33515" y="15733"/>
                    <a:pt x="33989" y="15752"/>
                  </a:cubicBezTo>
                  <a:cubicBezTo>
                    <a:pt x="34580" y="15733"/>
                    <a:pt x="35152" y="15811"/>
                    <a:pt x="35723" y="15989"/>
                  </a:cubicBezTo>
                  <a:cubicBezTo>
                    <a:pt x="36177" y="16147"/>
                    <a:pt x="36650" y="16265"/>
                    <a:pt x="37143" y="16344"/>
                  </a:cubicBezTo>
                  <a:cubicBezTo>
                    <a:pt x="37340" y="16324"/>
                    <a:pt x="37557" y="16285"/>
                    <a:pt x="37754" y="16206"/>
                  </a:cubicBezTo>
                  <a:close/>
                  <a:moveTo>
                    <a:pt x="14983" y="29277"/>
                  </a:moveTo>
                  <a:cubicBezTo>
                    <a:pt x="15102" y="29178"/>
                    <a:pt x="15240" y="29139"/>
                    <a:pt x="15240" y="29080"/>
                  </a:cubicBezTo>
                  <a:cubicBezTo>
                    <a:pt x="15299" y="28370"/>
                    <a:pt x="15457" y="27660"/>
                    <a:pt x="15654" y="26990"/>
                  </a:cubicBezTo>
                  <a:cubicBezTo>
                    <a:pt x="15693" y="26793"/>
                    <a:pt x="15654" y="26595"/>
                    <a:pt x="15595" y="26418"/>
                  </a:cubicBezTo>
                  <a:cubicBezTo>
                    <a:pt x="15555" y="26339"/>
                    <a:pt x="15397" y="26300"/>
                    <a:pt x="15279" y="26221"/>
                  </a:cubicBezTo>
                  <a:cubicBezTo>
                    <a:pt x="15082" y="26753"/>
                    <a:pt x="14924" y="27305"/>
                    <a:pt x="14806" y="27857"/>
                  </a:cubicBezTo>
                  <a:cubicBezTo>
                    <a:pt x="14688" y="28330"/>
                    <a:pt x="14747" y="28843"/>
                    <a:pt x="14983" y="29277"/>
                  </a:cubicBezTo>
                  <a:close/>
                  <a:moveTo>
                    <a:pt x="41579" y="18926"/>
                  </a:moveTo>
                  <a:cubicBezTo>
                    <a:pt x="42091" y="19340"/>
                    <a:pt x="42683" y="19636"/>
                    <a:pt x="43333" y="19794"/>
                  </a:cubicBezTo>
                  <a:cubicBezTo>
                    <a:pt x="43412" y="19794"/>
                    <a:pt x="43491" y="19735"/>
                    <a:pt x="43550" y="19656"/>
                  </a:cubicBezTo>
                  <a:cubicBezTo>
                    <a:pt x="43570" y="19577"/>
                    <a:pt x="43550" y="19498"/>
                    <a:pt x="43511" y="19419"/>
                  </a:cubicBezTo>
                  <a:cubicBezTo>
                    <a:pt x="43097" y="19045"/>
                    <a:pt x="42564" y="18907"/>
                    <a:pt x="42032" y="18749"/>
                  </a:cubicBezTo>
                  <a:cubicBezTo>
                    <a:pt x="41934" y="18710"/>
                    <a:pt x="41756" y="18848"/>
                    <a:pt x="41579" y="18926"/>
                  </a:cubicBezTo>
                  <a:close/>
                  <a:moveTo>
                    <a:pt x="15043" y="38700"/>
                  </a:moveTo>
                  <a:lnTo>
                    <a:pt x="16028" y="40731"/>
                  </a:lnTo>
                  <a:cubicBezTo>
                    <a:pt x="16344" y="40495"/>
                    <a:pt x="16363" y="40140"/>
                    <a:pt x="16166" y="39942"/>
                  </a:cubicBezTo>
                  <a:cubicBezTo>
                    <a:pt x="15831" y="39607"/>
                    <a:pt x="15614" y="39134"/>
                    <a:pt x="15575" y="38661"/>
                  </a:cubicBezTo>
                  <a:close/>
                  <a:moveTo>
                    <a:pt x="15003" y="37084"/>
                  </a:moveTo>
                  <a:cubicBezTo>
                    <a:pt x="14845" y="37123"/>
                    <a:pt x="14668" y="37104"/>
                    <a:pt x="14569" y="37202"/>
                  </a:cubicBezTo>
                  <a:cubicBezTo>
                    <a:pt x="14491" y="37281"/>
                    <a:pt x="14530" y="37498"/>
                    <a:pt x="14668" y="37616"/>
                  </a:cubicBezTo>
                  <a:cubicBezTo>
                    <a:pt x="14727" y="37675"/>
                    <a:pt x="14806" y="37715"/>
                    <a:pt x="14905" y="37734"/>
                  </a:cubicBezTo>
                  <a:cubicBezTo>
                    <a:pt x="15003" y="37754"/>
                    <a:pt x="15082" y="37734"/>
                    <a:pt x="15161" y="37695"/>
                  </a:cubicBezTo>
                  <a:cubicBezTo>
                    <a:pt x="15220" y="37616"/>
                    <a:pt x="15240" y="37518"/>
                    <a:pt x="15220" y="37439"/>
                  </a:cubicBezTo>
                  <a:cubicBezTo>
                    <a:pt x="15161" y="37320"/>
                    <a:pt x="15082" y="37182"/>
                    <a:pt x="15003" y="370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4"/>
            <p:cNvSpPr/>
            <p:nvPr/>
          </p:nvSpPr>
          <p:spPr>
            <a:xfrm flipH="1">
              <a:off x="3624300" y="232768"/>
              <a:ext cx="43156" cy="49335"/>
            </a:xfrm>
            <a:custGeom>
              <a:avLst/>
              <a:gdLst/>
              <a:ahLst/>
              <a:cxnLst/>
              <a:rect l="l" t="t" r="r" b="b"/>
              <a:pathLst>
                <a:path w="1795" h="2052" extrusionOk="0">
                  <a:moveTo>
                    <a:pt x="1794" y="2051"/>
                  </a:moveTo>
                  <a:cubicBezTo>
                    <a:pt x="809" y="1696"/>
                    <a:pt x="375" y="868"/>
                    <a:pt x="0" y="1"/>
                  </a:cubicBezTo>
                  <a:cubicBezTo>
                    <a:pt x="651" y="651"/>
                    <a:pt x="1341" y="1243"/>
                    <a:pt x="1794" y="205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4"/>
            <p:cNvSpPr/>
            <p:nvPr/>
          </p:nvSpPr>
          <p:spPr>
            <a:xfrm flipH="1">
              <a:off x="3524765" y="1094018"/>
              <a:ext cx="36521" cy="41738"/>
            </a:xfrm>
            <a:custGeom>
              <a:avLst/>
              <a:gdLst/>
              <a:ahLst/>
              <a:cxnLst/>
              <a:rect l="l" t="t" r="r" b="b"/>
              <a:pathLst>
                <a:path w="1519" h="1736" extrusionOk="0">
                  <a:moveTo>
                    <a:pt x="434" y="1736"/>
                  </a:moveTo>
                  <a:lnTo>
                    <a:pt x="0" y="1282"/>
                  </a:lnTo>
                  <a:cubicBezTo>
                    <a:pt x="257" y="1046"/>
                    <a:pt x="493" y="849"/>
                    <a:pt x="730" y="651"/>
                  </a:cubicBezTo>
                  <a:cubicBezTo>
                    <a:pt x="986" y="434"/>
                    <a:pt x="1183" y="198"/>
                    <a:pt x="1400" y="1"/>
                  </a:cubicBezTo>
                  <a:cubicBezTo>
                    <a:pt x="1479" y="40"/>
                    <a:pt x="1518" y="60"/>
                    <a:pt x="1518" y="80"/>
                  </a:cubicBezTo>
                  <a:cubicBezTo>
                    <a:pt x="1518" y="99"/>
                    <a:pt x="1518" y="139"/>
                    <a:pt x="1499" y="158"/>
                  </a:cubicBezTo>
                  <a:cubicBezTo>
                    <a:pt x="1223" y="612"/>
                    <a:pt x="947" y="1046"/>
                    <a:pt x="671" y="1479"/>
                  </a:cubicBezTo>
                  <a:cubicBezTo>
                    <a:pt x="592" y="1558"/>
                    <a:pt x="513" y="1657"/>
                    <a:pt x="434" y="1736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4"/>
            <p:cNvSpPr/>
            <p:nvPr/>
          </p:nvSpPr>
          <p:spPr>
            <a:xfrm flipH="1">
              <a:off x="3365026" y="469298"/>
              <a:ext cx="41257" cy="27985"/>
            </a:xfrm>
            <a:custGeom>
              <a:avLst/>
              <a:gdLst/>
              <a:ahLst/>
              <a:cxnLst/>
              <a:rect l="l" t="t" r="r" b="b"/>
              <a:pathLst>
                <a:path w="1716" h="1164" extrusionOk="0">
                  <a:moveTo>
                    <a:pt x="1715" y="0"/>
                  </a:moveTo>
                  <a:cubicBezTo>
                    <a:pt x="1341" y="572"/>
                    <a:pt x="808" y="868"/>
                    <a:pt x="0" y="1164"/>
                  </a:cubicBezTo>
                  <a:cubicBezTo>
                    <a:pt x="572" y="533"/>
                    <a:pt x="1084" y="178"/>
                    <a:pt x="1715" y="2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4"/>
            <p:cNvSpPr/>
            <p:nvPr/>
          </p:nvSpPr>
          <p:spPr>
            <a:xfrm flipH="1">
              <a:off x="3357453" y="459825"/>
              <a:ext cx="7597" cy="9978"/>
            </a:xfrm>
            <a:custGeom>
              <a:avLst/>
              <a:gdLst/>
              <a:ahLst/>
              <a:cxnLst/>
              <a:rect l="l" t="t" r="r" b="b"/>
              <a:pathLst>
                <a:path w="316" h="415" extrusionOk="0">
                  <a:moveTo>
                    <a:pt x="0" y="414"/>
                  </a:moveTo>
                  <a:lnTo>
                    <a:pt x="237" y="0"/>
                  </a:lnTo>
                  <a:cubicBezTo>
                    <a:pt x="316" y="316"/>
                    <a:pt x="217" y="414"/>
                    <a:pt x="0" y="394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4"/>
            <p:cNvSpPr/>
            <p:nvPr/>
          </p:nvSpPr>
          <p:spPr>
            <a:xfrm flipH="1">
              <a:off x="3565997" y="1151383"/>
              <a:ext cx="5241" cy="5241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217" y="138"/>
                  </a:moveTo>
                  <a:cubicBezTo>
                    <a:pt x="178" y="158"/>
                    <a:pt x="138" y="217"/>
                    <a:pt x="99" y="217"/>
                  </a:cubicBezTo>
                  <a:cubicBezTo>
                    <a:pt x="59" y="197"/>
                    <a:pt x="0" y="119"/>
                    <a:pt x="20" y="99"/>
                  </a:cubicBezTo>
                  <a:cubicBezTo>
                    <a:pt x="20" y="79"/>
                    <a:pt x="99" y="20"/>
                    <a:pt x="138" y="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4"/>
            <p:cNvSpPr/>
            <p:nvPr/>
          </p:nvSpPr>
          <p:spPr>
            <a:xfrm flipH="1">
              <a:off x="4561862" y="1120561"/>
              <a:ext cx="4760" cy="5722"/>
            </a:xfrm>
            <a:custGeom>
              <a:avLst/>
              <a:gdLst/>
              <a:ahLst/>
              <a:cxnLst/>
              <a:rect l="l" t="t" r="r" b="b"/>
              <a:pathLst>
                <a:path w="198" h="238" extrusionOk="0">
                  <a:moveTo>
                    <a:pt x="99" y="1"/>
                  </a:moveTo>
                  <a:lnTo>
                    <a:pt x="197" y="119"/>
                  </a:lnTo>
                  <a:lnTo>
                    <a:pt x="59" y="237"/>
                  </a:lnTo>
                  <a:cubicBezTo>
                    <a:pt x="40" y="178"/>
                    <a:pt x="20" y="139"/>
                    <a:pt x="0" y="80"/>
                  </a:cubicBezTo>
                  <a:cubicBezTo>
                    <a:pt x="0" y="60"/>
                    <a:pt x="59" y="21"/>
                    <a:pt x="99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4"/>
            <p:cNvSpPr/>
            <p:nvPr/>
          </p:nvSpPr>
          <p:spPr>
            <a:xfrm flipH="1">
              <a:off x="3727635" y="387289"/>
              <a:ext cx="661722" cy="653667"/>
            </a:xfrm>
            <a:custGeom>
              <a:avLst/>
              <a:gdLst/>
              <a:ahLst/>
              <a:cxnLst/>
              <a:rect l="l" t="t" r="r" b="b"/>
              <a:pathLst>
                <a:path w="27523" h="27188" extrusionOk="0">
                  <a:moveTo>
                    <a:pt x="158" y="14590"/>
                  </a:moveTo>
                  <a:cubicBezTo>
                    <a:pt x="1" y="13782"/>
                    <a:pt x="277" y="13052"/>
                    <a:pt x="415" y="12283"/>
                  </a:cubicBezTo>
                  <a:cubicBezTo>
                    <a:pt x="474" y="11928"/>
                    <a:pt x="612" y="11593"/>
                    <a:pt x="651" y="11238"/>
                  </a:cubicBezTo>
                  <a:cubicBezTo>
                    <a:pt x="809" y="10253"/>
                    <a:pt x="1085" y="9287"/>
                    <a:pt x="1479" y="8360"/>
                  </a:cubicBezTo>
                  <a:cubicBezTo>
                    <a:pt x="1893" y="7256"/>
                    <a:pt x="2603" y="6310"/>
                    <a:pt x="3194" y="5304"/>
                  </a:cubicBezTo>
                  <a:cubicBezTo>
                    <a:pt x="3253" y="5225"/>
                    <a:pt x="3332" y="5166"/>
                    <a:pt x="3411" y="5127"/>
                  </a:cubicBezTo>
                  <a:cubicBezTo>
                    <a:pt x="3786" y="5068"/>
                    <a:pt x="3904" y="4732"/>
                    <a:pt x="4101" y="4476"/>
                  </a:cubicBezTo>
                  <a:cubicBezTo>
                    <a:pt x="4160" y="4397"/>
                    <a:pt x="4259" y="4279"/>
                    <a:pt x="4298" y="4299"/>
                  </a:cubicBezTo>
                  <a:cubicBezTo>
                    <a:pt x="4870" y="4378"/>
                    <a:pt x="5166" y="3904"/>
                    <a:pt x="5560" y="3648"/>
                  </a:cubicBezTo>
                  <a:cubicBezTo>
                    <a:pt x="5935" y="3392"/>
                    <a:pt x="6290" y="3017"/>
                    <a:pt x="6664" y="2721"/>
                  </a:cubicBezTo>
                  <a:cubicBezTo>
                    <a:pt x="6901" y="2505"/>
                    <a:pt x="7177" y="2307"/>
                    <a:pt x="7433" y="2130"/>
                  </a:cubicBezTo>
                  <a:cubicBezTo>
                    <a:pt x="7591" y="2012"/>
                    <a:pt x="7788" y="1953"/>
                    <a:pt x="7965" y="1992"/>
                  </a:cubicBezTo>
                  <a:cubicBezTo>
                    <a:pt x="8300" y="2091"/>
                    <a:pt x="8537" y="1972"/>
                    <a:pt x="8793" y="1834"/>
                  </a:cubicBezTo>
                  <a:cubicBezTo>
                    <a:pt x="9799" y="1322"/>
                    <a:pt x="10903" y="987"/>
                    <a:pt x="12046" y="888"/>
                  </a:cubicBezTo>
                  <a:cubicBezTo>
                    <a:pt x="12204" y="888"/>
                    <a:pt x="12362" y="849"/>
                    <a:pt x="12539" y="809"/>
                  </a:cubicBezTo>
                  <a:cubicBezTo>
                    <a:pt x="13091" y="671"/>
                    <a:pt x="13702" y="671"/>
                    <a:pt x="14254" y="809"/>
                  </a:cubicBezTo>
                  <a:lnTo>
                    <a:pt x="14570" y="474"/>
                  </a:lnTo>
                  <a:lnTo>
                    <a:pt x="16246" y="1203"/>
                  </a:lnTo>
                  <a:cubicBezTo>
                    <a:pt x="16403" y="1006"/>
                    <a:pt x="16324" y="908"/>
                    <a:pt x="16226" y="829"/>
                  </a:cubicBezTo>
                  <a:cubicBezTo>
                    <a:pt x="15930" y="592"/>
                    <a:pt x="15615" y="395"/>
                    <a:pt x="15181" y="80"/>
                  </a:cubicBezTo>
                  <a:cubicBezTo>
                    <a:pt x="15418" y="21"/>
                    <a:pt x="15654" y="1"/>
                    <a:pt x="15891" y="21"/>
                  </a:cubicBezTo>
                  <a:cubicBezTo>
                    <a:pt x="16640" y="139"/>
                    <a:pt x="17409" y="237"/>
                    <a:pt x="18079" y="730"/>
                  </a:cubicBezTo>
                  <a:cubicBezTo>
                    <a:pt x="18493" y="1046"/>
                    <a:pt x="19065" y="1184"/>
                    <a:pt x="19558" y="1420"/>
                  </a:cubicBezTo>
                  <a:cubicBezTo>
                    <a:pt x="21135" y="2209"/>
                    <a:pt x="22613" y="3155"/>
                    <a:pt x="23993" y="4240"/>
                  </a:cubicBezTo>
                  <a:cubicBezTo>
                    <a:pt x="24388" y="4555"/>
                    <a:pt x="24644" y="5008"/>
                    <a:pt x="25038" y="5482"/>
                  </a:cubicBezTo>
                  <a:cubicBezTo>
                    <a:pt x="25117" y="5225"/>
                    <a:pt x="25157" y="5068"/>
                    <a:pt x="25196" y="4910"/>
                  </a:cubicBezTo>
                  <a:cubicBezTo>
                    <a:pt x="25255" y="4910"/>
                    <a:pt x="25334" y="4910"/>
                    <a:pt x="25374" y="4930"/>
                  </a:cubicBezTo>
                  <a:cubicBezTo>
                    <a:pt x="26182" y="5856"/>
                    <a:pt x="26832" y="6921"/>
                    <a:pt x="27286" y="8064"/>
                  </a:cubicBezTo>
                  <a:cubicBezTo>
                    <a:pt x="27424" y="8360"/>
                    <a:pt x="27483" y="8695"/>
                    <a:pt x="27483" y="9011"/>
                  </a:cubicBezTo>
                  <a:cubicBezTo>
                    <a:pt x="27522" y="9819"/>
                    <a:pt x="27522" y="10627"/>
                    <a:pt x="27503" y="11435"/>
                  </a:cubicBezTo>
                  <a:cubicBezTo>
                    <a:pt x="27503" y="12027"/>
                    <a:pt x="27463" y="12618"/>
                    <a:pt x="27404" y="13190"/>
                  </a:cubicBezTo>
                  <a:cubicBezTo>
                    <a:pt x="27365" y="13782"/>
                    <a:pt x="27444" y="14353"/>
                    <a:pt x="27128" y="14905"/>
                  </a:cubicBezTo>
                  <a:cubicBezTo>
                    <a:pt x="27010" y="15063"/>
                    <a:pt x="27069" y="15339"/>
                    <a:pt x="27069" y="15576"/>
                  </a:cubicBezTo>
                  <a:cubicBezTo>
                    <a:pt x="27049" y="16246"/>
                    <a:pt x="26911" y="16916"/>
                    <a:pt x="26616" y="17547"/>
                  </a:cubicBezTo>
                  <a:cubicBezTo>
                    <a:pt x="26399" y="18020"/>
                    <a:pt x="26221" y="18493"/>
                    <a:pt x="26083" y="19006"/>
                  </a:cubicBezTo>
                  <a:cubicBezTo>
                    <a:pt x="25906" y="19775"/>
                    <a:pt x="25374" y="20366"/>
                    <a:pt x="24940" y="21017"/>
                  </a:cubicBezTo>
                  <a:cubicBezTo>
                    <a:pt x="24526" y="21175"/>
                    <a:pt x="24348" y="21530"/>
                    <a:pt x="24230" y="21904"/>
                  </a:cubicBezTo>
                  <a:cubicBezTo>
                    <a:pt x="24072" y="22338"/>
                    <a:pt x="23816" y="22712"/>
                    <a:pt x="23481" y="23008"/>
                  </a:cubicBezTo>
                  <a:cubicBezTo>
                    <a:pt x="22850" y="23619"/>
                    <a:pt x="22219" y="24250"/>
                    <a:pt x="21588" y="24842"/>
                  </a:cubicBezTo>
                  <a:cubicBezTo>
                    <a:pt x="20859" y="25492"/>
                    <a:pt x="20011" y="25985"/>
                    <a:pt x="19065" y="26261"/>
                  </a:cubicBezTo>
                  <a:cubicBezTo>
                    <a:pt x="18690" y="26360"/>
                    <a:pt x="18316" y="26458"/>
                    <a:pt x="17921" y="26537"/>
                  </a:cubicBezTo>
                  <a:cubicBezTo>
                    <a:pt x="17034" y="26754"/>
                    <a:pt x="16167" y="26971"/>
                    <a:pt x="15260" y="27129"/>
                  </a:cubicBezTo>
                  <a:cubicBezTo>
                    <a:pt x="14747" y="27188"/>
                    <a:pt x="14235" y="27188"/>
                    <a:pt x="13722" y="27129"/>
                  </a:cubicBezTo>
                  <a:cubicBezTo>
                    <a:pt x="13367" y="27129"/>
                    <a:pt x="12993" y="26971"/>
                    <a:pt x="12657" y="27010"/>
                  </a:cubicBezTo>
                  <a:cubicBezTo>
                    <a:pt x="11810" y="27148"/>
                    <a:pt x="11179" y="26695"/>
                    <a:pt x="10528" y="26281"/>
                  </a:cubicBezTo>
                  <a:cubicBezTo>
                    <a:pt x="10035" y="25906"/>
                    <a:pt x="9444" y="25689"/>
                    <a:pt x="8833" y="25630"/>
                  </a:cubicBezTo>
                  <a:cubicBezTo>
                    <a:pt x="7472" y="25571"/>
                    <a:pt x="6349" y="24940"/>
                    <a:pt x="5343" y="24092"/>
                  </a:cubicBezTo>
                  <a:cubicBezTo>
                    <a:pt x="4594" y="23462"/>
                    <a:pt x="3924" y="22752"/>
                    <a:pt x="3214" y="22082"/>
                  </a:cubicBezTo>
                  <a:cubicBezTo>
                    <a:pt x="3096" y="21983"/>
                    <a:pt x="2977" y="21825"/>
                    <a:pt x="2839" y="21786"/>
                  </a:cubicBezTo>
                  <a:cubicBezTo>
                    <a:pt x="2287" y="21648"/>
                    <a:pt x="2090" y="21194"/>
                    <a:pt x="1873" y="20761"/>
                  </a:cubicBezTo>
                  <a:cubicBezTo>
                    <a:pt x="1676" y="20366"/>
                    <a:pt x="1282" y="20051"/>
                    <a:pt x="1479" y="19519"/>
                  </a:cubicBezTo>
                  <a:cubicBezTo>
                    <a:pt x="1479" y="19440"/>
                    <a:pt x="1440" y="19341"/>
                    <a:pt x="1381" y="19282"/>
                  </a:cubicBezTo>
                  <a:cubicBezTo>
                    <a:pt x="967" y="18888"/>
                    <a:pt x="888" y="18375"/>
                    <a:pt x="769" y="17882"/>
                  </a:cubicBezTo>
                  <a:cubicBezTo>
                    <a:pt x="651" y="17429"/>
                    <a:pt x="553" y="16995"/>
                    <a:pt x="434" y="16561"/>
                  </a:cubicBezTo>
                  <a:cubicBezTo>
                    <a:pt x="375" y="16443"/>
                    <a:pt x="316" y="16344"/>
                    <a:pt x="217" y="16246"/>
                  </a:cubicBezTo>
                  <a:cubicBezTo>
                    <a:pt x="395" y="16029"/>
                    <a:pt x="395" y="15733"/>
                    <a:pt x="217" y="15516"/>
                  </a:cubicBezTo>
                  <a:lnTo>
                    <a:pt x="217" y="15576"/>
                  </a:lnTo>
                  <a:cubicBezTo>
                    <a:pt x="375" y="15221"/>
                    <a:pt x="198" y="14905"/>
                    <a:pt x="158" y="14550"/>
                  </a:cubicBezTo>
                  <a:close/>
                  <a:moveTo>
                    <a:pt x="6704" y="6842"/>
                  </a:moveTo>
                  <a:cubicBezTo>
                    <a:pt x="6625" y="7433"/>
                    <a:pt x="6625" y="7433"/>
                    <a:pt x="6388" y="7670"/>
                  </a:cubicBezTo>
                  <a:cubicBezTo>
                    <a:pt x="6290" y="7749"/>
                    <a:pt x="6211" y="7828"/>
                    <a:pt x="6112" y="7926"/>
                  </a:cubicBezTo>
                  <a:cubicBezTo>
                    <a:pt x="5738" y="8459"/>
                    <a:pt x="5363" y="8991"/>
                    <a:pt x="5028" y="9543"/>
                  </a:cubicBezTo>
                  <a:cubicBezTo>
                    <a:pt x="4929" y="9720"/>
                    <a:pt x="5048" y="9996"/>
                    <a:pt x="4969" y="10193"/>
                  </a:cubicBezTo>
                  <a:cubicBezTo>
                    <a:pt x="4831" y="10410"/>
                    <a:pt x="4673" y="10607"/>
                    <a:pt x="4515" y="10805"/>
                  </a:cubicBezTo>
                  <a:cubicBezTo>
                    <a:pt x="4436" y="10943"/>
                    <a:pt x="4377" y="11100"/>
                    <a:pt x="4377" y="11258"/>
                  </a:cubicBezTo>
                  <a:cubicBezTo>
                    <a:pt x="4358" y="11711"/>
                    <a:pt x="4358" y="12165"/>
                    <a:pt x="4377" y="12618"/>
                  </a:cubicBezTo>
                  <a:cubicBezTo>
                    <a:pt x="4377" y="13131"/>
                    <a:pt x="4614" y="13624"/>
                    <a:pt x="4377" y="14136"/>
                  </a:cubicBezTo>
                  <a:cubicBezTo>
                    <a:pt x="4338" y="14274"/>
                    <a:pt x="4358" y="14393"/>
                    <a:pt x="4397" y="14511"/>
                  </a:cubicBezTo>
                  <a:cubicBezTo>
                    <a:pt x="4476" y="14807"/>
                    <a:pt x="4574" y="15083"/>
                    <a:pt x="4634" y="15359"/>
                  </a:cubicBezTo>
                  <a:cubicBezTo>
                    <a:pt x="4772" y="16266"/>
                    <a:pt x="5067" y="17133"/>
                    <a:pt x="5462" y="17941"/>
                  </a:cubicBezTo>
                  <a:cubicBezTo>
                    <a:pt x="5560" y="18139"/>
                    <a:pt x="5678" y="18336"/>
                    <a:pt x="5521" y="18572"/>
                  </a:cubicBezTo>
                  <a:cubicBezTo>
                    <a:pt x="5422" y="18789"/>
                    <a:pt x="5462" y="19045"/>
                    <a:pt x="5639" y="19203"/>
                  </a:cubicBezTo>
                  <a:cubicBezTo>
                    <a:pt x="5856" y="19519"/>
                    <a:pt x="6112" y="19814"/>
                    <a:pt x="6408" y="20071"/>
                  </a:cubicBezTo>
                  <a:cubicBezTo>
                    <a:pt x="7137" y="20603"/>
                    <a:pt x="7808" y="21194"/>
                    <a:pt x="8478" y="21806"/>
                  </a:cubicBezTo>
                  <a:cubicBezTo>
                    <a:pt x="8931" y="22220"/>
                    <a:pt x="9582" y="22476"/>
                    <a:pt x="10173" y="22712"/>
                  </a:cubicBezTo>
                  <a:cubicBezTo>
                    <a:pt x="10627" y="22890"/>
                    <a:pt x="11061" y="23087"/>
                    <a:pt x="11494" y="23304"/>
                  </a:cubicBezTo>
                  <a:cubicBezTo>
                    <a:pt x="11770" y="23422"/>
                    <a:pt x="12046" y="23501"/>
                    <a:pt x="12322" y="23540"/>
                  </a:cubicBezTo>
                  <a:cubicBezTo>
                    <a:pt x="12874" y="23639"/>
                    <a:pt x="13426" y="23698"/>
                    <a:pt x="13959" y="23797"/>
                  </a:cubicBezTo>
                  <a:cubicBezTo>
                    <a:pt x="14688" y="23954"/>
                    <a:pt x="15437" y="23974"/>
                    <a:pt x="16167" y="23856"/>
                  </a:cubicBezTo>
                  <a:cubicBezTo>
                    <a:pt x="16462" y="23856"/>
                    <a:pt x="16738" y="23757"/>
                    <a:pt x="16995" y="23600"/>
                  </a:cubicBezTo>
                  <a:cubicBezTo>
                    <a:pt x="17271" y="23383"/>
                    <a:pt x="17606" y="23245"/>
                    <a:pt x="17941" y="23146"/>
                  </a:cubicBezTo>
                  <a:cubicBezTo>
                    <a:pt x="18197" y="23087"/>
                    <a:pt x="18434" y="22949"/>
                    <a:pt x="18473" y="22653"/>
                  </a:cubicBezTo>
                  <a:cubicBezTo>
                    <a:pt x="18493" y="22417"/>
                    <a:pt x="18670" y="22220"/>
                    <a:pt x="18887" y="22160"/>
                  </a:cubicBezTo>
                  <a:cubicBezTo>
                    <a:pt x="19222" y="22042"/>
                    <a:pt x="19538" y="21884"/>
                    <a:pt x="19834" y="21687"/>
                  </a:cubicBezTo>
                  <a:cubicBezTo>
                    <a:pt x="20149" y="21530"/>
                    <a:pt x="20445" y="21332"/>
                    <a:pt x="20721" y="21096"/>
                  </a:cubicBezTo>
                  <a:cubicBezTo>
                    <a:pt x="21805" y="19933"/>
                    <a:pt x="22791" y="18671"/>
                    <a:pt x="23343" y="17153"/>
                  </a:cubicBezTo>
                  <a:cubicBezTo>
                    <a:pt x="23579" y="16522"/>
                    <a:pt x="23717" y="15852"/>
                    <a:pt x="23954" y="15221"/>
                  </a:cubicBezTo>
                  <a:cubicBezTo>
                    <a:pt x="24092" y="14846"/>
                    <a:pt x="24112" y="14452"/>
                    <a:pt x="24013" y="14077"/>
                  </a:cubicBezTo>
                  <a:cubicBezTo>
                    <a:pt x="23934" y="13860"/>
                    <a:pt x="23934" y="13624"/>
                    <a:pt x="24033" y="13427"/>
                  </a:cubicBezTo>
                  <a:cubicBezTo>
                    <a:pt x="24408" y="12382"/>
                    <a:pt x="24171" y="11317"/>
                    <a:pt x="24210" y="10253"/>
                  </a:cubicBezTo>
                  <a:cubicBezTo>
                    <a:pt x="24210" y="10134"/>
                    <a:pt x="24112" y="9996"/>
                    <a:pt x="24072" y="9898"/>
                  </a:cubicBezTo>
                  <a:cubicBezTo>
                    <a:pt x="23816" y="9306"/>
                    <a:pt x="23540" y="8735"/>
                    <a:pt x="23303" y="8123"/>
                  </a:cubicBezTo>
                  <a:cubicBezTo>
                    <a:pt x="22870" y="6980"/>
                    <a:pt x="22219" y="6014"/>
                    <a:pt x="21135" y="5363"/>
                  </a:cubicBezTo>
                  <a:cubicBezTo>
                    <a:pt x="20800" y="5166"/>
                    <a:pt x="20465" y="4949"/>
                    <a:pt x="20169" y="4713"/>
                  </a:cubicBezTo>
                  <a:cubicBezTo>
                    <a:pt x="19045" y="3806"/>
                    <a:pt x="17704" y="3471"/>
                    <a:pt x="16324" y="3214"/>
                  </a:cubicBezTo>
                  <a:cubicBezTo>
                    <a:pt x="15220" y="3017"/>
                    <a:pt x="14116" y="3155"/>
                    <a:pt x="13012" y="3057"/>
                  </a:cubicBezTo>
                  <a:cubicBezTo>
                    <a:pt x="12598" y="3017"/>
                    <a:pt x="12184" y="3155"/>
                    <a:pt x="11829" y="3411"/>
                  </a:cubicBezTo>
                  <a:cubicBezTo>
                    <a:pt x="10114" y="4575"/>
                    <a:pt x="8399" y="5718"/>
                    <a:pt x="6704" y="68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4"/>
            <p:cNvSpPr/>
            <p:nvPr/>
          </p:nvSpPr>
          <p:spPr>
            <a:xfrm flipH="1">
              <a:off x="4154221" y="1015351"/>
              <a:ext cx="20893" cy="8078"/>
            </a:xfrm>
            <a:custGeom>
              <a:avLst/>
              <a:gdLst/>
              <a:ahLst/>
              <a:cxnLst/>
              <a:rect l="l" t="t" r="r" b="b"/>
              <a:pathLst>
                <a:path w="869" h="336" extrusionOk="0">
                  <a:moveTo>
                    <a:pt x="1" y="178"/>
                  </a:moveTo>
                  <a:cubicBezTo>
                    <a:pt x="434" y="0"/>
                    <a:pt x="651" y="40"/>
                    <a:pt x="868" y="33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4"/>
            <p:cNvSpPr/>
            <p:nvPr/>
          </p:nvSpPr>
          <p:spPr>
            <a:xfrm flipH="1">
              <a:off x="4384116" y="745642"/>
              <a:ext cx="13776" cy="27505"/>
            </a:xfrm>
            <a:custGeom>
              <a:avLst/>
              <a:gdLst/>
              <a:ahLst/>
              <a:cxnLst/>
              <a:rect l="l" t="t" r="r" b="b"/>
              <a:pathLst>
                <a:path w="573" h="1144" extrusionOk="0">
                  <a:moveTo>
                    <a:pt x="474" y="1144"/>
                  </a:moveTo>
                  <a:cubicBezTo>
                    <a:pt x="198" y="809"/>
                    <a:pt x="1" y="434"/>
                    <a:pt x="296" y="0"/>
                  </a:cubicBezTo>
                  <a:lnTo>
                    <a:pt x="277" y="0"/>
                  </a:lnTo>
                  <a:cubicBezTo>
                    <a:pt x="336" y="119"/>
                    <a:pt x="395" y="217"/>
                    <a:pt x="454" y="316"/>
                  </a:cubicBezTo>
                  <a:cubicBezTo>
                    <a:pt x="494" y="434"/>
                    <a:pt x="533" y="572"/>
                    <a:pt x="572" y="671"/>
                  </a:cubicBezTo>
                  <a:lnTo>
                    <a:pt x="572" y="611"/>
                  </a:lnTo>
                  <a:cubicBezTo>
                    <a:pt x="533" y="809"/>
                    <a:pt x="494" y="966"/>
                    <a:pt x="474" y="1144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4"/>
            <p:cNvSpPr/>
            <p:nvPr/>
          </p:nvSpPr>
          <p:spPr>
            <a:xfrm flipH="1">
              <a:off x="4384116" y="781658"/>
              <a:ext cx="6179" cy="15195"/>
            </a:xfrm>
            <a:custGeom>
              <a:avLst/>
              <a:gdLst/>
              <a:ahLst/>
              <a:cxnLst/>
              <a:rect l="l" t="t" r="r" b="b"/>
              <a:pathLst>
                <a:path w="257" h="632" extrusionOk="0">
                  <a:moveTo>
                    <a:pt x="217" y="1"/>
                  </a:moveTo>
                  <a:cubicBezTo>
                    <a:pt x="237" y="316"/>
                    <a:pt x="237" y="474"/>
                    <a:pt x="256" y="632"/>
                  </a:cubicBezTo>
                  <a:cubicBezTo>
                    <a:pt x="0" y="612"/>
                    <a:pt x="59" y="454"/>
                    <a:pt x="40" y="355"/>
                  </a:cubicBezTo>
                  <a:cubicBezTo>
                    <a:pt x="40" y="257"/>
                    <a:pt x="99" y="217"/>
                    <a:pt x="217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4"/>
            <p:cNvSpPr/>
            <p:nvPr/>
          </p:nvSpPr>
          <p:spPr>
            <a:xfrm flipH="1">
              <a:off x="3713883" y="600594"/>
              <a:ext cx="2404" cy="3342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1" y="119"/>
                  </a:moveTo>
                  <a:cubicBezTo>
                    <a:pt x="40" y="79"/>
                    <a:pt x="60" y="40"/>
                    <a:pt x="99" y="1"/>
                  </a:cubicBezTo>
                  <a:lnTo>
                    <a:pt x="60" y="1"/>
                  </a:lnTo>
                  <a:cubicBezTo>
                    <a:pt x="40" y="40"/>
                    <a:pt x="20" y="99"/>
                    <a:pt x="1" y="13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4"/>
            <p:cNvSpPr/>
            <p:nvPr/>
          </p:nvSpPr>
          <p:spPr>
            <a:xfrm flipH="1">
              <a:off x="4385534" y="737588"/>
              <a:ext cx="7621" cy="8078"/>
            </a:xfrm>
            <a:custGeom>
              <a:avLst/>
              <a:gdLst/>
              <a:ahLst/>
              <a:cxnLst/>
              <a:rect l="l" t="t" r="r" b="b"/>
              <a:pathLst>
                <a:path w="317" h="336" extrusionOk="0">
                  <a:moveTo>
                    <a:pt x="99" y="335"/>
                  </a:moveTo>
                  <a:cubicBezTo>
                    <a:pt x="1" y="118"/>
                    <a:pt x="1" y="118"/>
                    <a:pt x="316" y="20"/>
                  </a:cubicBezTo>
                  <a:lnTo>
                    <a:pt x="316" y="0"/>
                  </a:lnTo>
                  <a:cubicBezTo>
                    <a:pt x="237" y="118"/>
                    <a:pt x="159" y="217"/>
                    <a:pt x="80" y="33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4"/>
            <p:cNvSpPr/>
            <p:nvPr/>
          </p:nvSpPr>
          <p:spPr>
            <a:xfrm flipH="1">
              <a:off x="3846141" y="791611"/>
              <a:ext cx="53110" cy="75878"/>
            </a:xfrm>
            <a:custGeom>
              <a:avLst/>
              <a:gdLst/>
              <a:ahLst/>
              <a:cxnLst/>
              <a:rect l="l" t="t" r="r" b="b"/>
              <a:pathLst>
                <a:path w="2209" h="3156" extrusionOk="0">
                  <a:moveTo>
                    <a:pt x="2090" y="20"/>
                  </a:moveTo>
                  <a:cubicBezTo>
                    <a:pt x="2130" y="99"/>
                    <a:pt x="2209" y="218"/>
                    <a:pt x="2189" y="277"/>
                  </a:cubicBezTo>
                  <a:cubicBezTo>
                    <a:pt x="1854" y="967"/>
                    <a:pt x="1637" y="1716"/>
                    <a:pt x="1046" y="2268"/>
                  </a:cubicBezTo>
                  <a:cubicBezTo>
                    <a:pt x="848" y="2465"/>
                    <a:pt x="710" y="2741"/>
                    <a:pt x="533" y="2958"/>
                  </a:cubicBezTo>
                  <a:cubicBezTo>
                    <a:pt x="375" y="3076"/>
                    <a:pt x="198" y="3155"/>
                    <a:pt x="1" y="3155"/>
                  </a:cubicBezTo>
                  <a:cubicBezTo>
                    <a:pt x="80" y="3037"/>
                    <a:pt x="139" y="2899"/>
                    <a:pt x="237" y="2780"/>
                  </a:cubicBezTo>
                  <a:cubicBezTo>
                    <a:pt x="789" y="2110"/>
                    <a:pt x="1381" y="1479"/>
                    <a:pt x="1676" y="632"/>
                  </a:cubicBezTo>
                  <a:cubicBezTo>
                    <a:pt x="1795" y="415"/>
                    <a:pt x="1933" y="198"/>
                    <a:pt x="211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4"/>
            <p:cNvSpPr/>
            <p:nvPr/>
          </p:nvSpPr>
          <p:spPr>
            <a:xfrm flipH="1">
              <a:off x="3911536" y="877876"/>
              <a:ext cx="16157" cy="11877"/>
            </a:xfrm>
            <a:custGeom>
              <a:avLst/>
              <a:gdLst/>
              <a:ahLst/>
              <a:cxnLst/>
              <a:rect l="l" t="t" r="r" b="b"/>
              <a:pathLst>
                <a:path w="672" h="494" extrusionOk="0">
                  <a:moveTo>
                    <a:pt x="1" y="356"/>
                  </a:moveTo>
                  <a:lnTo>
                    <a:pt x="671" y="1"/>
                  </a:lnTo>
                  <a:cubicBezTo>
                    <a:pt x="632" y="316"/>
                    <a:pt x="297" y="494"/>
                    <a:pt x="1" y="356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4"/>
            <p:cNvSpPr/>
            <p:nvPr/>
          </p:nvSpPr>
          <p:spPr>
            <a:xfrm flipH="1">
              <a:off x="4225339" y="571214"/>
              <a:ext cx="7117" cy="9497"/>
            </a:xfrm>
            <a:custGeom>
              <a:avLst/>
              <a:gdLst/>
              <a:ahLst/>
              <a:cxnLst/>
              <a:rect l="l" t="t" r="r" b="b"/>
              <a:pathLst>
                <a:path w="296" h="395" extrusionOk="0">
                  <a:moveTo>
                    <a:pt x="0" y="355"/>
                  </a:moveTo>
                  <a:cubicBezTo>
                    <a:pt x="79" y="237"/>
                    <a:pt x="158" y="118"/>
                    <a:pt x="237" y="0"/>
                  </a:cubicBezTo>
                  <a:lnTo>
                    <a:pt x="296" y="40"/>
                  </a:lnTo>
                  <a:lnTo>
                    <a:pt x="79" y="394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4"/>
            <p:cNvSpPr/>
            <p:nvPr/>
          </p:nvSpPr>
          <p:spPr>
            <a:xfrm flipH="1">
              <a:off x="3938079" y="896365"/>
              <a:ext cx="2885" cy="1923"/>
            </a:xfrm>
            <a:custGeom>
              <a:avLst/>
              <a:gdLst/>
              <a:ahLst/>
              <a:cxnLst/>
              <a:rect l="l" t="t" r="r" b="b"/>
              <a:pathLst>
                <a:path w="120" h="80" extrusionOk="0">
                  <a:moveTo>
                    <a:pt x="119" y="1"/>
                  </a:moveTo>
                  <a:cubicBezTo>
                    <a:pt x="119" y="40"/>
                    <a:pt x="119" y="60"/>
                    <a:pt x="99" y="80"/>
                  </a:cubicBezTo>
                  <a:lnTo>
                    <a:pt x="1" y="40"/>
                  </a:lnTo>
                  <a:cubicBezTo>
                    <a:pt x="20" y="20"/>
                    <a:pt x="40" y="1"/>
                    <a:pt x="60" y="1"/>
                  </a:cubicBezTo>
                  <a:cubicBezTo>
                    <a:pt x="60" y="1"/>
                    <a:pt x="99" y="1"/>
                    <a:pt x="119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4"/>
            <p:cNvSpPr/>
            <p:nvPr/>
          </p:nvSpPr>
          <p:spPr>
            <a:xfrm flipH="1">
              <a:off x="3845179" y="786875"/>
              <a:ext cx="3823" cy="4760"/>
            </a:xfrm>
            <a:custGeom>
              <a:avLst/>
              <a:gdLst/>
              <a:ahLst/>
              <a:cxnLst/>
              <a:rect l="l" t="t" r="r" b="b"/>
              <a:pathLst>
                <a:path w="159" h="198" extrusionOk="0">
                  <a:moveTo>
                    <a:pt x="0" y="198"/>
                  </a:moveTo>
                  <a:cubicBezTo>
                    <a:pt x="40" y="138"/>
                    <a:pt x="99" y="60"/>
                    <a:pt x="138" y="0"/>
                  </a:cubicBezTo>
                  <a:lnTo>
                    <a:pt x="158" y="20"/>
                  </a:lnTo>
                  <a:cubicBezTo>
                    <a:pt x="99" y="79"/>
                    <a:pt x="60" y="138"/>
                    <a:pt x="0" y="19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4"/>
            <p:cNvSpPr/>
            <p:nvPr/>
          </p:nvSpPr>
          <p:spPr>
            <a:xfrm flipH="1">
              <a:off x="3832388" y="679285"/>
              <a:ext cx="1443" cy="1923"/>
            </a:xfrm>
            <a:custGeom>
              <a:avLst/>
              <a:gdLst/>
              <a:ahLst/>
              <a:cxnLst/>
              <a:rect l="l" t="t" r="r" b="b"/>
              <a:pathLst>
                <a:path w="60" h="80" extrusionOk="0">
                  <a:moveTo>
                    <a:pt x="59" y="40"/>
                  </a:moveTo>
                  <a:lnTo>
                    <a:pt x="0" y="7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4"/>
            <p:cNvSpPr/>
            <p:nvPr/>
          </p:nvSpPr>
          <p:spPr>
            <a:xfrm flipH="1">
              <a:off x="3832869" y="660315"/>
              <a:ext cx="1923" cy="1923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40" y="79"/>
                  </a:moveTo>
                  <a:lnTo>
                    <a:pt x="1" y="1"/>
                  </a:lnTo>
                  <a:lnTo>
                    <a:pt x="80" y="20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4"/>
            <p:cNvSpPr/>
            <p:nvPr/>
          </p:nvSpPr>
          <p:spPr>
            <a:xfrm flipH="1">
              <a:off x="3192016" y="-101399"/>
              <a:ext cx="1697881" cy="1698362"/>
            </a:xfrm>
            <a:custGeom>
              <a:avLst/>
              <a:gdLst/>
              <a:ahLst/>
              <a:cxnLst/>
              <a:rect l="l" t="t" r="r" b="b"/>
              <a:pathLst>
                <a:path w="70620" h="70640" extrusionOk="0">
                  <a:moveTo>
                    <a:pt x="55951" y="62812"/>
                  </a:moveTo>
                  <a:cubicBezTo>
                    <a:pt x="55360" y="62635"/>
                    <a:pt x="54887" y="62458"/>
                    <a:pt x="54394" y="62320"/>
                  </a:cubicBezTo>
                  <a:cubicBezTo>
                    <a:pt x="53881" y="62182"/>
                    <a:pt x="53408" y="61965"/>
                    <a:pt x="52974" y="61689"/>
                  </a:cubicBezTo>
                  <a:cubicBezTo>
                    <a:pt x="52127" y="61137"/>
                    <a:pt x="51299" y="60585"/>
                    <a:pt x="50431" y="60052"/>
                  </a:cubicBezTo>
                  <a:cubicBezTo>
                    <a:pt x="49879" y="59717"/>
                    <a:pt x="49288" y="59461"/>
                    <a:pt x="48696" y="59165"/>
                  </a:cubicBezTo>
                  <a:cubicBezTo>
                    <a:pt x="48499" y="59067"/>
                    <a:pt x="48302" y="58948"/>
                    <a:pt x="48105" y="58850"/>
                  </a:cubicBezTo>
                  <a:cubicBezTo>
                    <a:pt x="47809" y="58712"/>
                    <a:pt x="47513" y="58574"/>
                    <a:pt x="47218" y="58436"/>
                  </a:cubicBezTo>
                  <a:cubicBezTo>
                    <a:pt x="46883" y="58278"/>
                    <a:pt x="46547" y="58101"/>
                    <a:pt x="46153" y="57903"/>
                  </a:cubicBezTo>
                  <a:cubicBezTo>
                    <a:pt x="45581" y="58199"/>
                    <a:pt x="44970" y="58495"/>
                    <a:pt x="44379" y="58810"/>
                  </a:cubicBezTo>
                  <a:cubicBezTo>
                    <a:pt x="43925" y="59067"/>
                    <a:pt x="43432" y="59244"/>
                    <a:pt x="42920" y="59323"/>
                  </a:cubicBezTo>
                  <a:cubicBezTo>
                    <a:pt x="41974" y="59461"/>
                    <a:pt x="41086" y="59757"/>
                    <a:pt x="40239" y="60190"/>
                  </a:cubicBezTo>
                  <a:cubicBezTo>
                    <a:pt x="39825" y="60388"/>
                    <a:pt x="39391" y="60545"/>
                    <a:pt x="38957" y="60683"/>
                  </a:cubicBezTo>
                  <a:cubicBezTo>
                    <a:pt x="38878" y="61610"/>
                    <a:pt x="38898" y="62556"/>
                    <a:pt x="38681" y="63443"/>
                  </a:cubicBezTo>
                  <a:cubicBezTo>
                    <a:pt x="38445" y="64350"/>
                    <a:pt x="38543" y="65316"/>
                    <a:pt x="38228" y="66223"/>
                  </a:cubicBezTo>
                  <a:cubicBezTo>
                    <a:pt x="37912" y="67110"/>
                    <a:pt x="37636" y="67998"/>
                    <a:pt x="37341" y="68924"/>
                  </a:cubicBezTo>
                  <a:lnTo>
                    <a:pt x="36927" y="68668"/>
                  </a:lnTo>
                  <a:cubicBezTo>
                    <a:pt x="36710" y="69102"/>
                    <a:pt x="36710" y="69102"/>
                    <a:pt x="37183" y="69338"/>
                  </a:cubicBezTo>
                  <a:cubicBezTo>
                    <a:pt x="37084" y="69654"/>
                    <a:pt x="36966" y="69989"/>
                    <a:pt x="36867" y="70324"/>
                  </a:cubicBezTo>
                  <a:cubicBezTo>
                    <a:pt x="36808" y="70422"/>
                    <a:pt x="36749" y="70521"/>
                    <a:pt x="36670" y="70600"/>
                  </a:cubicBezTo>
                  <a:cubicBezTo>
                    <a:pt x="36473" y="70620"/>
                    <a:pt x="36256" y="70639"/>
                    <a:pt x="36039" y="70639"/>
                  </a:cubicBezTo>
                  <a:cubicBezTo>
                    <a:pt x="34679" y="70541"/>
                    <a:pt x="33319" y="70462"/>
                    <a:pt x="31958" y="70344"/>
                  </a:cubicBezTo>
                  <a:cubicBezTo>
                    <a:pt x="31682" y="70324"/>
                    <a:pt x="31387" y="70265"/>
                    <a:pt x="31111" y="70127"/>
                  </a:cubicBezTo>
                  <a:cubicBezTo>
                    <a:pt x="30598" y="69870"/>
                    <a:pt x="30026" y="69713"/>
                    <a:pt x="29455" y="69693"/>
                  </a:cubicBezTo>
                  <a:cubicBezTo>
                    <a:pt x="29277" y="69338"/>
                    <a:pt x="29179" y="68944"/>
                    <a:pt x="29198" y="68530"/>
                  </a:cubicBezTo>
                  <a:cubicBezTo>
                    <a:pt x="29159" y="68175"/>
                    <a:pt x="29159" y="67820"/>
                    <a:pt x="29198" y="67465"/>
                  </a:cubicBezTo>
                  <a:cubicBezTo>
                    <a:pt x="29356" y="66322"/>
                    <a:pt x="29119" y="65218"/>
                    <a:pt x="28922" y="64094"/>
                  </a:cubicBezTo>
                  <a:cubicBezTo>
                    <a:pt x="28863" y="63739"/>
                    <a:pt x="28745" y="63404"/>
                    <a:pt x="28725" y="63049"/>
                  </a:cubicBezTo>
                  <a:cubicBezTo>
                    <a:pt x="28686" y="62753"/>
                    <a:pt x="28686" y="62497"/>
                    <a:pt x="28370" y="62300"/>
                  </a:cubicBezTo>
                  <a:cubicBezTo>
                    <a:pt x="28193" y="62182"/>
                    <a:pt x="28232" y="61728"/>
                    <a:pt x="28469" y="61649"/>
                  </a:cubicBezTo>
                  <a:cubicBezTo>
                    <a:pt x="28863" y="61531"/>
                    <a:pt x="28824" y="61275"/>
                    <a:pt x="28804" y="60979"/>
                  </a:cubicBezTo>
                  <a:cubicBezTo>
                    <a:pt x="28804" y="60920"/>
                    <a:pt x="28784" y="60861"/>
                    <a:pt x="28745" y="60802"/>
                  </a:cubicBezTo>
                  <a:cubicBezTo>
                    <a:pt x="27247" y="60151"/>
                    <a:pt x="25630" y="59698"/>
                    <a:pt x="24309" y="58672"/>
                  </a:cubicBezTo>
                  <a:cubicBezTo>
                    <a:pt x="23974" y="58436"/>
                    <a:pt x="23599" y="58239"/>
                    <a:pt x="23225" y="58061"/>
                  </a:cubicBezTo>
                  <a:cubicBezTo>
                    <a:pt x="23087" y="57982"/>
                    <a:pt x="22968" y="57884"/>
                    <a:pt x="22870" y="57765"/>
                  </a:cubicBezTo>
                  <a:cubicBezTo>
                    <a:pt x="22712" y="57529"/>
                    <a:pt x="22476" y="57371"/>
                    <a:pt x="22200" y="57332"/>
                  </a:cubicBezTo>
                  <a:cubicBezTo>
                    <a:pt x="21391" y="58160"/>
                    <a:pt x="20583" y="59027"/>
                    <a:pt x="19735" y="59855"/>
                  </a:cubicBezTo>
                  <a:cubicBezTo>
                    <a:pt x="18887" y="60703"/>
                    <a:pt x="17902" y="61393"/>
                    <a:pt x="16837" y="61925"/>
                  </a:cubicBezTo>
                  <a:lnTo>
                    <a:pt x="16660" y="61630"/>
                  </a:lnTo>
                  <a:cubicBezTo>
                    <a:pt x="16009" y="61511"/>
                    <a:pt x="15694" y="62201"/>
                    <a:pt x="15102" y="62398"/>
                  </a:cubicBezTo>
                  <a:cubicBezTo>
                    <a:pt x="14097" y="61906"/>
                    <a:pt x="13308" y="61078"/>
                    <a:pt x="12401" y="60407"/>
                  </a:cubicBezTo>
                  <a:cubicBezTo>
                    <a:pt x="11514" y="59737"/>
                    <a:pt x="10686" y="59027"/>
                    <a:pt x="9779" y="58298"/>
                  </a:cubicBezTo>
                  <a:cubicBezTo>
                    <a:pt x="10213" y="57351"/>
                    <a:pt x="10588" y="56385"/>
                    <a:pt x="11159" y="55518"/>
                  </a:cubicBezTo>
                  <a:cubicBezTo>
                    <a:pt x="11396" y="55124"/>
                    <a:pt x="11652" y="54749"/>
                    <a:pt x="11908" y="54374"/>
                  </a:cubicBezTo>
                  <a:cubicBezTo>
                    <a:pt x="12224" y="53960"/>
                    <a:pt x="12441" y="53487"/>
                    <a:pt x="12520" y="52955"/>
                  </a:cubicBezTo>
                  <a:cubicBezTo>
                    <a:pt x="12559" y="52778"/>
                    <a:pt x="12638" y="52600"/>
                    <a:pt x="12736" y="52423"/>
                  </a:cubicBezTo>
                  <a:cubicBezTo>
                    <a:pt x="13091" y="51674"/>
                    <a:pt x="12973" y="50924"/>
                    <a:pt x="12382" y="50392"/>
                  </a:cubicBezTo>
                  <a:cubicBezTo>
                    <a:pt x="11593" y="49722"/>
                    <a:pt x="11159" y="48835"/>
                    <a:pt x="10726" y="47928"/>
                  </a:cubicBezTo>
                  <a:cubicBezTo>
                    <a:pt x="10548" y="47533"/>
                    <a:pt x="10351" y="47179"/>
                    <a:pt x="10134" y="46824"/>
                  </a:cubicBezTo>
                  <a:cubicBezTo>
                    <a:pt x="9838" y="46351"/>
                    <a:pt x="9641" y="45838"/>
                    <a:pt x="9543" y="45286"/>
                  </a:cubicBezTo>
                  <a:cubicBezTo>
                    <a:pt x="9444" y="44813"/>
                    <a:pt x="9326" y="44340"/>
                    <a:pt x="9207" y="43866"/>
                  </a:cubicBezTo>
                  <a:cubicBezTo>
                    <a:pt x="9148" y="43630"/>
                    <a:pt x="8813" y="43590"/>
                    <a:pt x="8715" y="43807"/>
                  </a:cubicBezTo>
                  <a:cubicBezTo>
                    <a:pt x="8577" y="43985"/>
                    <a:pt x="8340" y="44083"/>
                    <a:pt x="8123" y="44064"/>
                  </a:cubicBezTo>
                  <a:cubicBezTo>
                    <a:pt x="7532" y="44044"/>
                    <a:pt x="6960" y="44004"/>
                    <a:pt x="6369" y="43945"/>
                  </a:cubicBezTo>
                  <a:cubicBezTo>
                    <a:pt x="5718" y="43866"/>
                    <a:pt x="5087" y="43748"/>
                    <a:pt x="4436" y="43669"/>
                  </a:cubicBezTo>
                  <a:cubicBezTo>
                    <a:pt x="3451" y="43512"/>
                    <a:pt x="2465" y="43354"/>
                    <a:pt x="1440" y="43433"/>
                  </a:cubicBezTo>
                  <a:cubicBezTo>
                    <a:pt x="1184" y="43452"/>
                    <a:pt x="927" y="43433"/>
                    <a:pt x="671" y="43393"/>
                  </a:cubicBezTo>
                  <a:cubicBezTo>
                    <a:pt x="572" y="43374"/>
                    <a:pt x="395" y="43196"/>
                    <a:pt x="395" y="43157"/>
                  </a:cubicBezTo>
                  <a:cubicBezTo>
                    <a:pt x="553" y="42822"/>
                    <a:pt x="277" y="42624"/>
                    <a:pt x="139" y="42368"/>
                  </a:cubicBezTo>
                  <a:cubicBezTo>
                    <a:pt x="79" y="42270"/>
                    <a:pt x="60" y="42053"/>
                    <a:pt x="119" y="42013"/>
                  </a:cubicBezTo>
                  <a:cubicBezTo>
                    <a:pt x="415" y="41796"/>
                    <a:pt x="356" y="41520"/>
                    <a:pt x="277" y="41225"/>
                  </a:cubicBezTo>
                  <a:cubicBezTo>
                    <a:pt x="1" y="40219"/>
                    <a:pt x="139" y="39214"/>
                    <a:pt x="296" y="38228"/>
                  </a:cubicBezTo>
                  <a:cubicBezTo>
                    <a:pt x="395" y="37696"/>
                    <a:pt x="434" y="37163"/>
                    <a:pt x="415" y="36631"/>
                  </a:cubicBezTo>
                  <a:cubicBezTo>
                    <a:pt x="356" y="35961"/>
                    <a:pt x="494" y="35271"/>
                    <a:pt x="533" y="34541"/>
                  </a:cubicBezTo>
                  <a:lnTo>
                    <a:pt x="7137" y="33181"/>
                  </a:lnTo>
                  <a:cubicBezTo>
                    <a:pt x="7689" y="33595"/>
                    <a:pt x="8379" y="33575"/>
                    <a:pt x="9129" y="33556"/>
                  </a:cubicBezTo>
                  <a:cubicBezTo>
                    <a:pt x="9010" y="32432"/>
                    <a:pt x="9385" y="31446"/>
                    <a:pt x="9543" y="30441"/>
                  </a:cubicBezTo>
                  <a:cubicBezTo>
                    <a:pt x="9681" y="29534"/>
                    <a:pt x="10035" y="28686"/>
                    <a:pt x="10568" y="27937"/>
                  </a:cubicBezTo>
                  <a:cubicBezTo>
                    <a:pt x="11159" y="27089"/>
                    <a:pt x="11317" y="26084"/>
                    <a:pt x="11692" y="25196"/>
                  </a:cubicBezTo>
                  <a:cubicBezTo>
                    <a:pt x="11494" y="24881"/>
                    <a:pt x="11199" y="24625"/>
                    <a:pt x="10844" y="24467"/>
                  </a:cubicBezTo>
                  <a:cubicBezTo>
                    <a:pt x="10193" y="24033"/>
                    <a:pt x="9621" y="23501"/>
                    <a:pt x="9148" y="22890"/>
                  </a:cubicBezTo>
                  <a:cubicBezTo>
                    <a:pt x="8813" y="22476"/>
                    <a:pt x="8478" y="22101"/>
                    <a:pt x="8103" y="21746"/>
                  </a:cubicBezTo>
                  <a:cubicBezTo>
                    <a:pt x="6960" y="20682"/>
                    <a:pt x="5797" y="19637"/>
                    <a:pt x="4653" y="18572"/>
                  </a:cubicBezTo>
                  <a:cubicBezTo>
                    <a:pt x="4377" y="18316"/>
                    <a:pt x="4121" y="18020"/>
                    <a:pt x="3845" y="17705"/>
                  </a:cubicBezTo>
                  <a:cubicBezTo>
                    <a:pt x="3904" y="17527"/>
                    <a:pt x="3983" y="17350"/>
                    <a:pt x="4082" y="17192"/>
                  </a:cubicBezTo>
                  <a:cubicBezTo>
                    <a:pt x="4732" y="16206"/>
                    <a:pt x="5284" y="15161"/>
                    <a:pt x="6093" y="14314"/>
                  </a:cubicBezTo>
                  <a:cubicBezTo>
                    <a:pt x="6428" y="13979"/>
                    <a:pt x="6763" y="13624"/>
                    <a:pt x="7078" y="13269"/>
                  </a:cubicBezTo>
                  <a:cubicBezTo>
                    <a:pt x="7236" y="13091"/>
                    <a:pt x="7492" y="13032"/>
                    <a:pt x="7709" y="13111"/>
                  </a:cubicBezTo>
                  <a:cubicBezTo>
                    <a:pt x="8517" y="13407"/>
                    <a:pt x="9385" y="13505"/>
                    <a:pt x="10154" y="14018"/>
                  </a:cubicBezTo>
                  <a:cubicBezTo>
                    <a:pt x="10666" y="14373"/>
                    <a:pt x="11356" y="14452"/>
                    <a:pt x="11968" y="14669"/>
                  </a:cubicBezTo>
                  <a:cubicBezTo>
                    <a:pt x="12303" y="14787"/>
                    <a:pt x="12638" y="14905"/>
                    <a:pt x="12973" y="15004"/>
                  </a:cubicBezTo>
                  <a:cubicBezTo>
                    <a:pt x="13190" y="15083"/>
                    <a:pt x="13407" y="15161"/>
                    <a:pt x="13624" y="15221"/>
                  </a:cubicBezTo>
                  <a:cubicBezTo>
                    <a:pt x="13900" y="15319"/>
                    <a:pt x="14176" y="15398"/>
                    <a:pt x="14452" y="15477"/>
                  </a:cubicBezTo>
                  <a:lnTo>
                    <a:pt x="15812" y="15911"/>
                  </a:lnTo>
                  <a:lnTo>
                    <a:pt x="16325" y="15536"/>
                  </a:lnTo>
                  <a:cubicBezTo>
                    <a:pt x="16601" y="15516"/>
                    <a:pt x="16955" y="15891"/>
                    <a:pt x="17015" y="16305"/>
                  </a:cubicBezTo>
                  <a:cubicBezTo>
                    <a:pt x="17586" y="16147"/>
                    <a:pt x="18119" y="15832"/>
                    <a:pt x="18533" y="15398"/>
                  </a:cubicBezTo>
                  <a:cubicBezTo>
                    <a:pt x="19439" y="14570"/>
                    <a:pt x="20425" y="13821"/>
                    <a:pt x="21372" y="13032"/>
                  </a:cubicBezTo>
                  <a:cubicBezTo>
                    <a:pt x="21707" y="12776"/>
                    <a:pt x="22002" y="12461"/>
                    <a:pt x="22298" y="12165"/>
                  </a:cubicBezTo>
                  <a:cubicBezTo>
                    <a:pt x="22752" y="11711"/>
                    <a:pt x="23205" y="11278"/>
                    <a:pt x="23895" y="11179"/>
                  </a:cubicBezTo>
                  <a:cubicBezTo>
                    <a:pt x="23974" y="10962"/>
                    <a:pt x="23816" y="10883"/>
                    <a:pt x="23737" y="10765"/>
                  </a:cubicBezTo>
                  <a:cubicBezTo>
                    <a:pt x="23580" y="10509"/>
                    <a:pt x="23363" y="10233"/>
                    <a:pt x="23402" y="9976"/>
                  </a:cubicBezTo>
                  <a:cubicBezTo>
                    <a:pt x="23580" y="8596"/>
                    <a:pt x="23205" y="7276"/>
                    <a:pt x="22929" y="5935"/>
                  </a:cubicBezTo>
                  <a:cubicBezTo>
                    <a:pt x="22909" y="5817"/>
                    <a:pt x="22870" y="5698"/>
                    <a:pt x="22850" y="5560"/>
                  </a:cubicBezTo>
                  <a:cubicBezTo>
                    <a:pt x="22712" y="4634"/>
                    <a:pt x="22574" y="3707"/>
                    <a:pt x="22416" y="2721"/>
                  </a:cubicBezTo>
                  <a:lnTo>
                    <a:pt x="22771" y="2445"/>
                  </a:lnTo>
                  <a:cubicBezTo>
                    <a:pt x="22811" y="2386"/>
                    <a:pt x="22830" y="2347"/>
                    <a:pt x="22830" y="2307"/>
                  </a:cubicBezTo>
                  <a:cubicBezTo>
                    <a:pt x="22830" y="2071"/>
                    <a:pt x="22673" y="1854"/>
                    <a:pt x="22830" y="1637"/>
                  </a:cubicBezTo>
                  <a:cubicBezTo>
                    <a:pt x="23106" y="1322"/>
                    <a:pt x="23382" y="986"/>
                    <a:pt x="23816" y="908"/>
                  </a:cubicBezTo>
                  <a:cubicBezTo>
                    <a:pt x="24270" y="829"/>
                    <a:pt x="24644" y="750"/>
                    <a:pt x="25058" y="671"/>
                  </a:cubicBezTo>
                  <a:cubicBezTo>
                    <a:pt x="25847" y="513"/>
                    <a:pt x="26655" y="356"/>
                    <a:pt x="27444" y="158"/>
                  </a:cubicBezTo>
                  <a:cubicBezTo>
                    <a:pt x="27877" y="1"/>
                    <a:pt x="28351" y="139"/>
                    <a:pt x="28666" y="474"/>
                  </a:cubicBezTo>
                  <a:cubicBezTo>
                    <a:pt x="29159" y="967"/>
                    <a:pt x="29652" y="1440"/>
                    <a:pt x="30125" y="1913"/>
                  </a:cubicBezTo>
                  <a:cubicBezTo>
                    <a:pt x="30835" y="1440"/>
                    <a:pt x="30992" y="1479"/>
                    <a:pt x="31406" y="2209"/>
                  </a:cubicBezTo>
                  <a:cubicBezTo>
                    <a:pt x="32432" y="4003"/>
                    <a:pt x="33457" y="5817"/>
                    <a:pt x="34482" y="7630"/>
                  </a:cubicBezTo>
                  <a:cubicBezTo>
                    <a:pt x="34561" y="7729"/>
                    <a:pt x="34620" y="7847"/>
                    <a:pt x="34738" y="7985"/>
                  </a:cubicBezTo>
                  <a:cubicBezTo>
                    <a:pt x="36079" y="7630"/>
                    <a:pt x="37439" y="7847"/>
                    <a:pt x="38780" y="8084"/>
                  </a:cubicBezTo>
                  <a:cubicBezTo>
                    <a:pt x="38819" y="8084"/>
                    <a:pt x="38839" y="8084"/>
                    <a:pt x="38878" y="8104"/>
                  </a:cubicBezTo>
                  <a:cubicBezTo>
                    <a:pt x="40140" y="8439"/>
                    <a:pt x="41027" y="7729"/>
                    <a:pt x="41737" y="6901"/>
                  </a:cubicBezTo>
                  <a:cubicBezTo>
                    <a:pt x="42427" y="6053"/>
                    <a:pt x="43097" y="5067"/>
                    <a:pt x="43334" y="3924"/>
                  </a:cubicBezTo>
                  <a:cubicBezTo>
                    <a:pt x="43393" y="3727"/>
                    <a:pt x="43472" y="3549"/>
                    <a:pt x="43590" y="3392"/>
                  </a:cubicBezTo>
                  <a:cubicBezTo>
                    <a:pt x="44142" y="2465"/>
                    <a:pt x="44694" y="1558"/>
                    <a:pt x="45266" y="651"/>
                  </a:cubicBezTo>
                  <a:cubicBezTo>
                    <a:pt x="45345" y="533"/>
                    <a:pt x="45424" y="415"/>
                    <a:pt x="45522" y="316"/>
                  </a:cubicBezTo>
                  <a:cubicBezTo>
                    <a:pt x="46311" y="434"/>
                    <a:pt x="47080" y="572"/>
                    <a:pt x="47888" y="730"/>
                  </a:cubicBezTo>
                  <a:cubicBezTo>
                    <a:pt x="48716" y="888"/>
                    <a:pt x="49367" y="1558"/>
                    <a:pt x="50234" y="1558"/>
                  </a:cubicBezTo>
                  <a:lnTo>
                    <a:pt x="52245" y="2997"/>
                  </a:lnTo>
                  <a:cubicBezTo>
                    <a:pt x="52304" y="3648"/>
                    <a:pt x="52265" y="4318"/>
                    <a:pt x="52107" y="4989"/>
                  </a:cubicBezTo>
                  <a:cubicBezTo>
                    <a:pt x="51890" y="5718"/>
                    <a:pt x="51772" y="6507"/>
                    <a:pt x="51614" y="7256"/>
                  </a:cubicBezTo>
                  <a:cubicBezTo>
                    <a:pt x="51437" y="8005"/>
                    <a:pt x="51220" y="8734"/>
                    <a:pt x="51338" y="9543"/>
                  </a:cubicBezTo>
                  <a:cubicBezTo>
                    <a:pt x="51397" y="9858"/>
                    <a:pt x="51318" y="10193"/>
                    <a:pt x="51121" y="10450"/>
                  </a:cubicBezTo>
                  <a:cubicBezTo>
                    <a:pt x="50569" y="11041"/>
                    <a:pt x="50766" y="11790"/>
                    <a:pt x="50510" y="12461"/>
                  </a:cubicBezTo>
                  <a:lnTo>
                    <a:pt x="51713" y="13131"/>
                  </a:lnTo>
                  <a:cubicBezTo>
                    <a:pt x="52324" y="13446"/>
                    <a:pt x="52876" y="13880"/>
                    <a:pt x="53310" y="14393"/>
                  </a:cubicBezTo>
                  <a:cubicBezTo>
                    <a:pt x="53428" y="14511"/>
                    <a:pt x="53546" y="14629"/>
                    <a:pt x="53664" y="14728"/>
                  </a:cubicBezTo>
                  <a:cubicBezTo>
                    <a:pt x="54315" y="15319"/>
                    <a:pt x="54985" y="15891"/>
                    <a:pt x="55636" y="16463"/>
                  </a:cubicBezTo>
                  <a:cubicBezTo>
                    <a:pt x="55853" y="16660"/>
                    <a:pt x="56089" y="16837"/>
                    <a:pt x="56326" y="17034"/>
                  </a:cubicBezTo>
                  <a:cubicBezTo>
                    <a:pt x="56563" y="16956"/>
                    <a:pt x="56779" y="16877"/>
                    <a:pt x="56977" y="16818"/>
                  </a:cubicBezTo>
                  <a:cubicBezTo>
                    <a:pt x="57391" y="16680"/>
                    <a:pt x="57785" y="16561"/>
                    <a:pt x="58199" y="16482"/>
                  </a:cubicBezTo>
                  <a:cubicBezTo>
                    <a:pt x="60072" y="16167"/>
                    <a:pt x="61964" y="15852"/>
                    <a:pt x="63837" y="15576"/>
                  </a:cubicBezTo>
                  <a:cubicBezTo>
                    <a:pt x="64429" y="15516"/>
                    <a:pt x="65001" y="15418"/>
                    <a:pt x="65572" y="15280"/>
                  </a:cubicBezTo>
                  <a:cubicBezTo>
                    <a:pt x="65927" y="15181"/>
                    <a:pt x="66105" y="15319"/>
                    <a:pt x="66243" y="15674"/>
                  </a:cubicBezTo>
                  <a:cubicBezTo>
                    <a:pt x="66282" y="15832"/>
                    <a:pt x="66321" y="15990"/>
                    <a:pt x="66361" y="16147"/>
                  </a:cubicBezTo>
                  <a:cubicBezTo>
                    <a:pt x="66381" y="16404"/>
                    <a:pt x="66519" y="16640"/>
                    <a:pt x="66755" y="16778"/>
                  </a:cubicBezTo>
                  <a:cubicBezTo>
                    <a:pt x="66972" y="16916"/>
                    <a:pt x="67130" y="17133"/>
                    <a:pt x="67169" y="17389"/>
                  </a:cubicBezTo>
                  <a:cubicBezTo>
                    <a:pt x="67465" y="18631"/>
                    <a:pt x="67938" y="19814"/>
                    <a:pt x="68569" y="20899"/>
                  </a:cubicBezTo>
                  <a:cubicBezTo>
                    <a:pt x="68628" y="20997"/>
                    <a:pt x="68667" y="21076"/>
                    <a:pt x="68707" y="21155"/>
                  </a:cubicBezTo>
                  <a:cubicBezTo>
                    <a:pt x="68667" y="21707"/>
                    <a:pt x="68313" y="22042"/>
                    <a:pt x="67918" y="22318"/>
                  </a:cubicBezTo>
                  <a:cubicBezTo>
                    <a:pt x="67563" y="22594"/>
                    <a:pt x="67228" y="22909"/>
                    <a:pt x="66933" y="23245"/>
                  </a:cubicBezTo>
                  <a:cubicBezTo>
                    <a:pt x="66479" y="23718"/>
                    <a:pt x="65947" y="24092"/>
                    <a:pt x="65355" y="24388"/>
                  </a:cubicBezTo>
                  <a:cubicBezTo>
                    <a:pt x="64843" y="24644"/>
                    <a:pt x="64389" y="25019"/>
                    <a:pt x="64015" y="25453"/>
                  </a:cubicBezTo>
                  <a:cubicBezTo>
                    <a:pt x="63857" y="25630"/>
                    <a:pt x="63758" y="25867"/>
                    <a:pt x="63561" y="25965"/>
                  </a:cubicBezTo>
                  <a:cubicBezTo>
                    <a:pt x="63206" y="26182"/>
                    <a:pt x="63266" y="26498"/>
                    <a:pt x="63266" y="26793"/>
                  </a:cubicBezTo>
                  <a:cubicBezTo>
                    <a:pt x="63108" y="26971"/>
                    <a:pt x="62871" y="27050"/>
                    <a:pt x="62635" y="27050"/>
                  </a:cubicBezTo>
                  <a:cubicBezTo>
                    <a:pt x="62260" y="27050"/>
                    <a:pt x="61846" y="27089"/>
                    <a:pt x="61590" y="27602"/>
                  </a:cubicBezTo>
                  <a:cubicBezTo>
                    <a:pt x="61669" y="27799"/>
                    <a:pt x="61767" y="28075"/>
                    <a:pt x="61846" y="28311"/>
                  </a:cubicBezTo>
                  <a:cubicBezTo>
                    <a:pt x="61393" y="29179"/>
                    <a:pt x="61255" y="30165"/>
                    <a:pt x="61432" y="31111"/>
                  </a:cubicBezTo>
                  <a:cubicBezTo>
                    <a:pt x="61550" y="31998"/>
                    <a:pt x="61373" y="32964"/>
                    <a:pt x="61964" y="33753"/>
                  </a:cubicBezTo>
                  <a:cubicBezTo>
                    <a:pt x="62221" y="34009"/>
                    <a:pt x="62536" y="33910"/>
                    <a:pt x="62930" y="33950"/>
                  </a:cubicBezTo>
                  <a:cubicBezTo>
                    <a:pt x="63049" y="34305"/>
                    <a:pt x="63285" y="34600"/>
                    <a:pt x="63620" y="34738"/>
                  </a:cubicBezTo>
                  <a:cubicBezTo>
                    <a:pt x="63660" y="34758"/>
                    <a:pt x="63680" y="34778"/>
                    <a:pt x="63719" y="34798"/>
                  </a:cubicBezTo>
                  <a:cubicBezTo>
                    <a:pt x="64843" y="35961"/>
                    <a:pt x="66459" y="36375"/>
                    <a:pt x="67721" y="37321"/>
                  </a:cubicBezTo>
                  <a:cubicBezTo>
                    <a:pt x="68214" y="37637"/>
                    <a:pt x="68727" y="37913"/>
                    <a:pt x="69279" y="38110"/>
                  </a:cubicBezTo>
                  <a:cubicBezTo>
                    <a:pt x="69771" y="38346"/>
                    <a:pt x="70225" y="38662"/>
                    <a:pt x="70600" y="39036"/>
                  </a:cubicBezTo>
                  <a:cubicBezTo>
                    <a:pt x="70600" y="39115"/>
                    <a:pt x="70619" y="39214"/>
                    <a:pt x="70600" y="39253"/>
                  </a:cubicBezTo>
                  <a:cubicBezTo>
                    <a:pt x="69929" y="40239"/>
                    <a:pt x="69909" y="41382"/>
                    <a:pt x="69929" y="42506"/>
                  </a:cubicBezTo>
                  <a:cubicBezTo>
                    <a:pt x="69949" y="43058"/>
                    <a:pt x="69831" y="43590"/>
                    <a:pt x="69574" y="44083"/>
                  </a:cubicBezTo>
                  <a:cubicBezTo>
                    <a:pt x="69279" y="44655"/>
                    <a:pt x="68884" y="45168"/>
                    <a:pt x="68648" y="45779"/>
                  </a:cubicBezTo>
                  <a:cubicBezTo>
                    <a:pt x="68608" y="45877"/>
                    <a:pt x="68470" y="45956"/>
                    <a:pt x="68411" y="46015"/>
                  </a:cubicBezTo>
                  <a:cubicBezTo>
                    <a:pt x="65553" y="46213"/>
                    <a:pt x="62753" y="45937"/>
                    <a:pt x="59953" y="45483"/>
                  </a:cubicBezTo>
                  <a:cubicBezTo>
                    <a:pt x="60210" y="45700"/>
                    <a:pt x="60289" y="45917"/>
                    <a:pt x="60052" y="46173"/>
                  </a:cubicBezTo>
                  <a:cubicBezTo>
                    <a:pt x="59934" y="46311"/>
                    <a:pt x="59796" y="46449"/>
                    <a:pt x="59638" y="46587"/>
                  </a:cubicBezTo>
                  <a:cubicBezTo>
                    <a:pt x="59047" y="47100"/>
                    <a:pt x="58613" y="47770"/>
                    <a:pt x="58416" y="48519"/>
                  </a:cubicBezTo>
                  <a:cubicBezTo>
                    <a:pt x="58258" y="49012"/>
                    <a:pt x="58021" y="49485"/>
                    <a:pt x="57726" y="49919"/>
                  </a:cubicBezTo>
                  <a:cubicBezTo>
                    <a:pt x="57331" y="50510"/>
                    <a:pt x="56957" y="51122"/>
                    <a:pt x="56543" y="51693"/>
                  </a:cubicBezTo>
                  <a:cubicBezTo>
                    <a:pt x="56267" y="52068"/>
                    <a:pt x="56208" y="52561"/>
                    <a:pt x="56405" y="52975"/>
                  </a:cubicBezTo>
                  <a:cubicBezTo>
                    <a:pt x="56681" y="53606"/>
                    <a:pt x="56977" y="54217"/>
                    <a:pt x="57312" y="54808"/>
                  </a:cubicBezTo>
                  <a:cubicBezTo>
                    <a:pt x="58061" y="56169"/>
                    <a:pt x="58849" y="57529"/>
                    <a:pt x="59638" y="58869"/>
                  </a:cubicBezTo>
                  <a:cubicBezTo>
                    <a:pt x="59697" y="58968"/>
                    <a:pt x="59756" y="59086"/>
                    <a:pt x="59815" y="59205"/>
                  </a:cubicBezTo>
                  <a:cubicBezTo>
                    <a:pt x="59855" y="59303"/>
                    <a:pt x="59855" y="59402"/>
                    <a:pt x="59815" y="59481"/>
                  </a:cubicBezTo>
                  <a:cubicBezTo>
                    <a:pt x="59658" y="59678"/>
                    <a:pt x="59401" y="59816"/>
                    <a:pt x="59342" y="60033"/>
                  </a:cubicBezTo>
                  <a:cubicBezTo>
                    <a:pt x="59303" y="60250"/>
                    <a:pt x="59185" y="60447"/>
                    <a:pt x="59027" y="60585"/>
                  </a:cubicBezTo>
                  <a:cubicBezTo>
                    <a:pt x="58002" y="61334"/>
                    <a:pt x="57055" y="62162"/>
                    <a:pt x="55951" y="62812"/>
                  </a:cubicBezTo>
                  <a:close/>
                  <a:moveTo>
                    <a:pt x="63423" y="23737"/>
                  </a:moveTo>
                  <a:cubicBezTo>
                    <a:pt x="63640" y="23757"/>
                    <a:pt x="63739" y="23659"/>
                    <a:pt x="63660" y="23343"/>
                  </a:cubicBezTo>
                  <a:lnTo>
                    <a:pt x="63423" y="23757"/>
                  </a:lnTo>
                  <a:cubicBezTo>
                    <a:pt x="62773" y="23915"/>
                    <a:pt x="62280" y="24270"/>
                    <a:pt x="61688" y="24901"/>
                  </a:cubicBezTo>
                  <a:cubicBezTo>
                    <a:pt x="62516" y="24605"/>
                    <a:pt x="63049" y="24309"/>
                    <a:pt x="63423" y="23737"/>
                  </a:cubicBezTo>
                  <a:close/>
                  <a:moveTo>
                    <a:pt x="1440" y="36296"/>
                  </a:moveTo>
                  <a:cubicBezTo>
                    <a:pt x="1144" y="38228"/>
                    <a:pt x="1223" y="40081"/>
                    <a:pt x="1341" y="41895"/>
                  </a:cubicBezTo>
                  <a:cubicBezTo>
                    <a:pt x="1736" y="42013"/>
                    <a:pt x="2110" y="42151"/>
                    <a:pt x="2485" y="42329"/>
                  </a:cubicBezTo>
                  <a:cubicBezTo>
                    <a:pt x="2859" y="42526"/>
                    <a:pt x="3293" y="42585"/>
                    <a:pt x="3707" y="42526"/>
                  </a:cubicBezTo>
                  <a:cubicBezTo>
                    <a:pt x="4022" y="42467"/>
                    <a:pt x="4358" y="42427"/>
                    <a:pt x="4673" y="42408"/>
                  </a:cubicBezTo>
                  <a:cubicBezTo>
                    <a:pt x="6033" y="42447"/>
                    <a:pt x="7394" y="42486"/>
                    <a:pt x="8754" y="42506"/>
                  </a:cubicBezTo>
                  <a:cubicBezTo>
                    <a:pt x="8951" y="42486"/>
                    <a:pt x="9148" y="42447"/>
                    <a:pt x="9345" y="42368"/>
                  </a:cubicBezTo>
                  <a:lnTo>
                    <a:pt x="8931" y="41599"/>
                  </a:lnTo>
                  <a:cubicBezTo>
                    <a:pt x="8537" y="41343"/>
                    <a:pt x="8182" y="41540"/>
                    <a:pt x="7827" y="41560"/>
                  </a:cubicBezTo>
                  <a:cubicBezTo>
                    <a:pt x="7453" y="41580"/>
                    <a:pt x="7059" y="41599"/>
                    <a:pt x="6664" y="41580"/>
                  </a:cubicBezTo>
                  <a:cubicBezTo>
                    <a:pt x="6329" y="41560"/>
                    <a:pt x="5974" y="41678"/>
                    <a:pt x="5580" y="41382"/>
                  </a:cubicBezTo>
                  <a:cubicBezTo>
                    <a:pt x="5757" y="41244"/>
                    <a:pt x="5856" y="41126"/>
                    <a:pt x="5994" y="41067"/>
                  </a:cubicBezTo>
                  <a:cubicBezTo>
                    <a:pt x="6191" y="41027"/>
                    <a:pt x="6388" y="41008"/>
                    <a:pt x="6566" y="41027"/>
                  </a:cubicBezTo>
                  <a:cubicBezTo>
                    <a:pt x="7571" y="41047"/>
                    <a:pt x="8537" y="40791"/>
                    <a:pt x="9464" y="40613"/>
                  </a:cubicBezTo>
                  <a:cubicBezTo>
                    <a:pt x="9562" y="40121"/>
                    <a:pt x="9621" y="39667"/>
                    <a:pt x="9720" y="39233"/>
                  </a:cubicBezTo>
                  <a:cubicBezTo>
                    <a:pt x="9759" y="39115"/>
                    <a:pt x="9838" y="39017"/>
                    <a:pt x="9957" y="38997"/>
                  </a:cubicBezTo>
                  <a:cubicBezTo>
                    <a:pt x="10035" y="38997"/>
                    <a:pt x="10193" y="39115"/>
                    <a:pt x="10213" y="39214"/>
                  </a:cubicBezTo>
                  <a:cubicBezTo>
                    <a:pt x="10292" y="39825"/>
                    <a:pt x="10331" y="40456"/>
                    <a:pt x="10390" y="41047"/>
                  </a:cubicBezTo>
                  <a:cubicBezTo>
                    <a:pt x="10450" y="41560"/>
                    <a:pt x="10489" y="42072"/>
                    <a:pt x="10568" y="42585"/>
                  </a:cubicBezTo>
                  <a:cubicBezTo>
                    <a:pt x="10588" y="42743"/>
                    <a:pt x="10666" y="42960"/>
                    <a:pt x="10785" y="42999"/>
                  </a:cubicBezTo>
                  <a:cubicBezTo>
                    <a:pt x="11258" y="43236"/>
                    <a:pt x="11356" y="43669"/>
                    <a:pt x="11514" y="44103"/>
                  </a:cubicBezTo>
                  <a:cubicBezTo>
                    <a:pt x="11751" y="44635"/>
                    <a:pt x="11987" y="45168"/>
                    <a:pt x="12244" y="45680"/>
                  </a:cubicBezTo>
                  <a:cubicBezTo>
                    <a:pt x="12579" y="46351"/>
                    <a:pt x="12953" y="47001"/>
                    <a:pt x="13269" y="47671"/>
                  </a:cubicBezTo>
                  <a:cubicBezTo>
                    <a:pt x="13702" y="48677"/>
                    <a:pt x="14353" y="49584"/>
                    <a:pt x="15181" y="50294"/>
                  </a:cubicBezTo>
                  <a:cubicBezTo>
                    <a:pt x="15142" y="50609"/>
                    <a:pt x="15102" y="50905"/>
                    <a:pt x="15043" y="51181"/>
                  </a:cubicBezTo>
                  <a:cubicBezTo>
                    <a:pt x="14491" y="51654"/>
                    <a:pt x="14038" y="52166"/>
                    <a:pt x="13978" y="52935"/>
                  </a:cubicBezTo>
                  <a:cubicBezTo>
                    <a:pt x="13959" y="53172"/>
                    <a:pt x="13880" y="53389"/>
                    <a:pt x="13762" y="53566"/>
                  </a:cubicBezTo>
                  <a:cubicBezTo>
                    <a:pt x="13249" y="54355"/>
                    <a:pt x="12736" y="55143"/>
                    <a:pt x="12184" y="55912"/>
                  </a:cubicBezTo>
                  <a:cubicBezTo>
                    <a:pt x="11672" y="56661"/>
                    <a:pt x="11475" y="57470"/>
                    <a:pt x="11199" y="58357"/>
                  </a:cubicBezTo>
                  <a:cubicBezTo>
                    <a:pt x="11731" y="58692"/>
                    <a:pt x="12224" y="59008"/>
                    <a:pt x="12717" y="59323"/>
                  </a:cubicBezTo>
                  <a:cubicBezTo>
                    <a:pt x="13564" y="59836"/>
                    <a:pt x="14452" y="60309"/>
                    <a:pt x="15082" y="61137"/>
                  </a:cubicBezTo>
                  <a:cubicBezTo>
                    <a:pt x="15260" y="60940"/>
                    <a:pt x="15477" y="60742"/>
                    <a:pt x="15694" y="60604"/>
                  </a:cubicBezTo>
                  <a:cubicBezTo>
                    <a:pt x="15930" y="60545"/>
                    <a:pt x="16187" y="60545"/>
                    <a:pt x="16423" y="60565"/>
                  </a:cubicBezTo>
                  <a:cubicBezTo>
                    <a:pt x="16660" y="60190"/>
                    <a:pt x="16955" y="59836"/>
                    <a:pt x="17271" y="59500"/>
                  </a:cubicBezTo>
                  <a:cubicBezTo>
                    <a:pt x="17981" y="58909"/>
                    <a:pt x="18749" y="58357"/>
                    <a:pt x="19499" y="57785"/>
                  </a:cubicBezTo>
                  <a:cubicBezTo>
                    <a:pt x="20031" y="57391"/>
                    <a:pt x="20662" y="57115"/>
                    <a:pt x="21135" y="56504"/>
                  </a:cubicBezTo>
                  <a:cubicBezTo>
                    <a:pt x="20839" y="56307"/>
                    <a:pt x="20563" y="56129"/>
                    <a:pt x="20307" y="55932"/>
                  </a:cubicBezTo>
                  <a:cubicBezTo>
                    <a:pt x="19853" y="55617"/>
                    <a:pt x="19420" y="55281"/>
                    <a:pt x="18986" y="54946"/>
                  </a:cubicBezTo>
                  <a:cubicBezTo>
                    <a:pt x="18887" y="54867"/>
                    <a:pt x="18868" y="54690"/>
                    <a:pt x="18809" y="54552"/>
                  </a:cubicBezTo>
                  <a:cubicBezTo>
                    <a:pt x="19124" y="54473"/>
                    <a:pt x="19459" y="54532"/>
                    <a:pt x="19696" y="54729"/>
                  </a:cubicBezTo>
                  <a:lnTo>
                    <a:pt x="21174" y="55656"/>
                  </a:lnTo>
                  <a:cubicBezTo>
                    <a:pt x="21588" y="55893"/>
                    <a:pt x="21588" y="55893"/>
                    <a:pt x="22160" y="55893"/>
                  </a:cubicBezTo>
                  <a:cubicBezTo>
                    <a:pt x="22692" y="56602"/>
                    <a:pt x="23461" y="56977"/>
                    <a:pt x="24250" y="57273"/>
                  </a:cubicBezTo>
                  <a:cubicBezTo>
                    <a:pt x="24940" y="57529"/>
                    <a:pt x="25650" y="57765"/>
                    <a:pt x="26359" y="57963"/>
                  </a:cubicBezTo>
                  <a:cubicBezTo>
                    <a:pt x="26813" y="58120"/>
                    <a:pt x="27286" y="58219"/>
                    <a:pt x="27739" y="58337"/>
                  </a:cubicBezTo>
                  <a:cubicBezTo>
                    <a:pt x="27739" y="58495"/>
                    <a:pt x="27779" y="58653"/>
                    <a:pt x="27799" y="58791"/>
                  </a:cubicBezTo>
                  <a:lnTo>
                    <a:pt x="28903" y="58968"/>
                  </a:lnTo>
                  <a:cubicBezTo>
                    <a:pt x="28922" y="58771"/>
                    <a:pt x="28962" y="58574"/>
                    <a:pt x="29041" y="58396"/>
                  </a:cubicBezTo>
                  <a:cubicBezTo>
                    <a:pt x="29119" y="58278"/>
                    <a:pt x="29257" y="58179"/>
                    <a:pt x="29415" y="58179"/>
                  </a:cubicBezTo>
                  <a:cubicBezTo>
                    <a:pt x="29573" y="58199"/>
                    <a:pt x="29711" y="58278"/>
                    <a:pt x="29790" y="58416"/>
                  </a:cubicBezTo>
                  <a:cubicBezTo>
                    <a:pt x="29869" y="58554"/>
                    <a:pt x="29908" y="58712"/>
                    <a:pt x="29928" y="58869"/>
                  </a:cubicBezTo>
                  <a:cubicBezTo>
                    <a:pt x="29947" y="59205"/>
                    <a:pt x="30145" y="59481"/>
                    <a:pt x="30440" y="59638"/>
                  </a:cubicBezTo>
                  <a:cubicBezTo>
                    <a:pt x="30736" y="59796"/>
                    <a:pt x="30716" y="60131"/>
                    <a:pt x="30677" y="60427"/>
                  </a:cubicBezTo>
                  <a:cubicBezTo>
                    <a:pt x="30618" y="60742"/>
                    <a:pt x="30578" y="61058"/>
                    <a:pt x="30559" y="61373"/>
                  </a:cubicBezTo>
                  <a:cubicBezTo>
                    <a:pt x="30598" y="62142"/>
                    <a:pt x="30480" y="62931"/>
                    <a:pt x="30657" y="63700"/>
                  </a:cubicBezTo>
                  <a:cubicBezTo>
                    <a:pt x="30697" y="63995"/>
                    <a:pt x="30677" y="64271"/>
                    <a:pt x="30618" y="64567"/>
                  </a:cubicBezTo>
                  <a:cubicBezTo>
                    <a:pt x="30578" y="65021"/>
                    <a:pt x="30500" y="65474"/>
                    <a:pt x="30480" y="65927"/>
                  </a:cubicBezTo>
                  <a:cubicBezTo>
                    <a:pt x="30460" y="66913"/>
                    <a:pt x="30480" y="67879"/>
                    <a:pt x="31052" y="68727"/>
                  </a:cubicBezTo>
                  <a:cubicBezTo>
                    <a:pt x="31130" y="69318"/>
                    <a:pt x="31544" y="69437"/>
                    <a:pt x="32037" y="69417"/>
                  </a:cubicBezTo>
                  <a:cubicBezTo>
                    <a:pt x="32688" y="69417"/>
                    <a:pt x="33338" y="69358"/>
                    <a:pt x="33989" y="69417"/>
                  </a:cubicBezTo>
                  <a:cubicBezTo>
                    <a:pt x="34403" y="69437"/>
                    <a:pt x="34837" y="69397"/>
                    <a:pt x="35231" y="69299"/>
                  </a:cubicBezTo>
                  <a:cubicBezTo>
                    <a:pt x="35547" y="69279"/>
                    <a:pt x="35783" y="69042"/>
                    <a:pt x="35842" y="68747"/>
                  </a:cubicBezTo>
                  <a:cubicBezTo>
                    <a:pt x="35921" y="67919"/>
                    <a:pt x="36335" y="67288"/>
                    <a:pt x="36749" y="66617"/>
                  </a:cubicBezTo>
                  <a:cubicBezTo>
                    <a:pt x="36769" y="66558"/>
                    <a:pt x="36789" y="66499"/>
                    <a:pt x="36789" y="66440"/>
                  </a:cubicBezTo>
                  <a:lnTo>
                    <a:pt x="36375" y="66085"/>
                  </a:lnTo>
                  <a:cubicBezTo>
                    <a:pt x="36986" y="64528"/>
                    <a:pt x="37459" y="62911"/>
                    <a:pt x="37794" y="61255"/>
                  </a:cubicBezTo>
                  <a:lnTo>
                    <a:pt x="37065" y="60407"/>
                  </a:lnTo>
                  <a:cubicBezTo>
                    <a:pt x="36572" y="60388"/>
                    <a:pt x="36118" y="60388"/>
                    <a:pt x="35665" y="60368"/>
                  </a:cubicBezTo>
                  <a:cubicBezTo>
                    <a:pt x="35330" y="60368"/>
                    <a:pt x="35014" y="60230"/>
                    <a:pt x="34778" y="60013"/>
                  </a:cubicBezTo>
                  <a:cubicBezTo>
                    <a:pt x="34659" y="59895"/>
                    <a:pt x="34541" y="59776"/>
                    <a:pt x="34699" y="59579"/>
                  </a:cubicBezTo>
                  <a:cubicBezTo>
                    <a:pt x="34778" y="59560"/>
                    <a:pt x="34876" y="59560"/>
                    <a:pt x="34955" y="59579"/>
                  </a:cubicBezTo>
                  <a:cubicBezTo>
                    <a:pt x="35566" y="59796"/>
                    <a:pt x="36177" y="59717"/>
                    <a:pt x="36789" y="59678"/>
                  </a:cubicBezTo>
                  <a:cubicBezTo>
                    <a:pt x="37341" y="59678"/>
                    <a:pt x="37893" y="59481"/>
                    <a:pt x="38326" y="59146"/>
                  </a:cubicBezTo>
                  <a:cubicBezTo>
                    <a:pt x="38740" y="58771"/>
                    <a:pt x="39154" y="58731"/>
                    <a:pt x="39667" y="58771"/>
                  </a:cubicBezTo>
                  <a:cubicBezTo>
                    <a:pt x="40929" y="58869"/>
                    <a:pt x="40929" y="58850"/>
                    <a:pt x="42112" y="58357"/>
                  </a:cubicBezTo>
                  <a:lnTo>
                    <a:pt x="45818" y="56839"/>
                  </a:lnTo>
                  <a:cubicBezTo>
                    <a:pt x="45956" y="56780"/>
                    <a:pt x="46114" y="56701"/>
                    <a:pt x="46252" y="56622"/>
                  </a:cubicBezTo>
                  <a:cubicBezTo>
                    <a:pt x="46331" y="56563"/>
                    <a:pt x="46390" y="56504"/>
                    <a:pt x="46429" y="56425"/>
                  </a:cubicBezTo>
                  <a:cubicBezTo>
                    <a:pt x="46764" y="55932"/>
                    <a:pt x="46764" y="55932"/>
                    <a:pt x="47198" y="56326"/>
                  </a:cubicBezTo>
                  <a:cubicBezTo>
                    <a:pt x="47336" y="56464"/>
                    <a:pt x="47513" y="56563"/>
                    <a:pt x="47651" y="56701"/>
                  </a:cubicBezTo>
                  <a:cubicBezTo>
                    <a:pt x="47730" y="56780"/>
                    <a:pt x="47868" y="56918"/>
                    <a:pt x="47849" y="56997"/>
                  </a:cubicBezTo>
                  <a:cubicBezTo>
                    <a:pt x="47770" y="57292"/>
                    <a:pt x="47927" y="57430"/>
                    <a:pt x="48125" y="57549"/>
                  </a:cubicBezTo>
                  <a:cubicBezTo>
                    <a:pt x="48598" y="57825"/>
                    <a:pt x="49071" y="58120"/>
                    <a:pt x="49544" y="58396"/>
                  </a:cubicBezTo>
                  <a:cubicBezTo>
                    <a:pt x="50747" y="59067"/>
                    <a:pt x="51930" y="59717"/>
                    <a:pt x="53112" y="60388"/>
                  </a:cubicBezTo>
                  <a:cubicBezTo>
                    <a:pt x="53507" y="60565"/>
                    <a:pt x="53862" y="60782"/>
                    <a:pt x="54197" y="61038"/>
                  </a:cubicBezTo>
                  <a:cubicBezTo>
                    <a:pt x="54473" y="61294"/>
                    <a:pt x="54828" y="61432"/>
                    <a:pt x="55202" y="61413"/>
                  </a:cubicBezTo>
                  <a:cubicBezTo>
                    <a:pt x="55399" y="61216"/>
                    <a:pt x="55616" y="61058"/>
                    <a:pt x="55853" y="60920"/>
                  </a:cubicBezTo>
                  <a:cubicBezTo>
                    <a:pt x="56188" y="60802"/>
                    <a:pt x="56306" y="61196"/>
                    <a:pt x="56523" y="61354"/>
                  </a:cubicBezTo>
                  <a:cubicBezTo>
                    <a:pt x="57115" y="61018"/>
                    <a:pt x="57627" y="60545"/>
                    <a:pt x="58021" y="59974"/>
                  </a:cubicBezTo>
                  <a:cubicBezTo>
                    <a:pt x="57489" y="59106"/>
                    <a:pt x="57055" y="58199"/>
                    <a:pt x="56740" y="57233"/>
                  </a:cubicBezTo>
                  <a:cubicBezTo>
                    <a:pt x="56365" y="56149"/>
                    <a:pt x="55892" y="55124"/>
                    <a:pt x="55321" y="54138"/>
                  </a:cubicBezTo>
                  <a:cubicBezTo>
                    <a:pt x="54985" y="53606"/>
                    <a:pt x="54552" y="53093"/>
                    <a:pt x="54492" y="52423"/>
                  </a:cubicBezTo>
                  <a:cubicBezTo>
                    <a:pt x="54433" y="52166"/>
                    <a:pt x="54236" y="51989"/>
                    <a:pt x="54000" y="51950"/>
                  </a:cubicBezTo>
                  <a:lnTo>
                    <a:pt x="53310" y="52659"/>
                  </a:lnTo>
                  <a:cubicBezTo>
                    <a:pt x="53034" y="52640"/>
                    <a:pt x="52797" y="52442"/>
                    <a:pt x="52738" y="52166"/>
                  </a:cubicBezTo>
                  <a:cubicBezTo>
                    <a:pt x="52974" y="51950"/>
                    <a:pt x="53250" y="51752"/>
                    <a:pt x="53467" y="51516"/>
                  </a:cubicBezTo>
                  <a:cubicBezTo>
                    <a:pt x="53625" y="51398"/>
                    <a:pt x="53724" y="51240"/>
                    <a:pt x="53783" y="51062"/>
                  </a:cubicBezTo>
                  <a:cubicBezTo>
                    <a:pt x="53802" y="50767"/>
                    <a:pt x="53783" y="50570"/>
                    <a:pt x="54157" y="50491"/>
                  </a:cubicBezTo>
                  <a:cubicBezTo>
                    <a:pt x="54295" y="50451"/>
                    <a:pt x="54394" y="50215"/>
                    <a:pt x="54512" y="50057"/>
                  </a:cubicBezTo>
                  <a:cubicBezTo>
                    <a:pt x="54906" y="49505"/>
                    <a:pt x="55301" y="48933"/>
                    <a:pt x="55695" y="48381"/>
                  </a:cubicBezTo>
                  <a:cubicBezTo>
                    <a:pt x="55754" y="48302"/>
                    <a:pt x="55873" y="48263"/>
                    <a:pt x="56149" y="48105"/>
                  </a:cubicBezTo>
                  <a:lnTo>
                    <a:pt x="55656" y="49209"/>
                  </a:lnTo>
                  <a:cubicBezTo>
                    <a:pt x="56701" y="48164"/>
                    <a:pt x="57548" y="46922"/>
                    <a:pt x="58159" y="45582"/>
                  </a:cubicBezTo>
                  <a:cubicBezTo>
                    <a:pt x="58219" y="45444"/>
                    <a:pt x="58238" y="45286"/>
                    <a:pt x="58179" y="45128"/>
                  </a:cubicBezTo>
                  <a:cubicBezTo>
                    <a:pt x="58081" y="44832"/>
                    <a:pt x="58238" y="44497"/>
                    <a:pt x="58514" y="44379"/>
                  </a:cubicBezTo>
                  <a:cubicBezTo>
                    <a:pt x="58810" y="44221"/>
                    <a:pt x="59007" y="43945"/>
                    <a:pt x="59086" y="43630"/>
                  </a:cubicBezTo>
                  <a:cubicBezTo>
                    <a:pt x="59165" y="43393"/>
                    <a:pt x="59204" y="43038"/>
                    <a:pt x="59382" y="42940"/>
                  </a:cubicBezTo>
                  <a:cubicBezTo>
                    <a:pt x="59815" y="42684"/>
                    <a:pt x="59737" y="42289"/>
                    <a:pt x="59815" y="41934"/>
                  </a:cubicBezTo>
                  <a:cubicBezTo>
                    <a:pt x="59855" y="41580"/>
                    <a:pt x="59855" y="41225"/>
                    <a:pt x="59796" y="40870"/>
                  </a:cubicBezTo>
                  <a:cubicBezTo>
                    <a:pt x="59796" y="40653"/>
                    <a:pt x="59835" y="40436"/>
                    <a:pt x="59914" y="40219"/>
                  </a:cubicBezTo>
                  <a:cubicBezTo>
                    <a:pt x="59953" y="40101"/>
                    <a:pt x="60308" y="40101"/>
                    <a:pt x="60328" y="40219"/>
                  </a:cubicBezTo>
                  <a:cubicBezTo>
                    <a:pt x="60427" y="40633"/>
                    <a:pt x="60604" y="41067"/>
                    <a:pt x="60545" y="41461"/>
                  </a:cubicBezTo>
                  <a:cubicBezTo>
                    <a:pt x="60446" y="41994"/>
                    <a:pt x="60584" y="42644"/>
                    <a:pt x="60052" y="43078"/>
                  </a:cubicBezTo>
                  <a:cubicBezTo>
                    <a:pt x="59815" y="43255"/>
                    <a:pt x="59737" y="43571"/>
                    <a:pt x="59855" y="43827"/>
                  </a:cubicBezTo>
                  <a:cubicBezTo>
                    <a:pt x="60170" y="43650"/>
                    <a:pt x="60170" y="43117"/>
                    <a:pt x="60722" y="43216"/>
                  </a:cubicBezTo>
                  <a:cubicBezTo>
                    <a:pt x="60624" y="43492"/>
                    <a:pt x="60545" y="43709"/>
                    <a:pt x="60446" y="43985"/>
                  </a:cubicBezTo>
                  <a:cubicBezTo>
                    <a:pt x="61018" y="43985"/>
                    <a:pt x="61531" y="43926"/>
                    <a:pt x="62043" y="43965"/>
                  </a:cubicBezTo>
                  <a:cubicBezTo>
                    <a:pt x="62694" y="44044"/>
                    <a:pt x="63344" y="43985"/>
                    <a:pt x="63956" y="43768"/>
                  </a:cubicBezTo>
                  <a:cubicBezTo>
                    <a:pt x="64113" y="43709"/>
                    <a:pt x="64271" y="43748"/>
                    <a:pt x="64409" y="43827"/>
                  </a:cubicBezTo>
                  <a:cubicBezTo>
                    <a:pt x="64508" y="43906"/>
                    <a:pt x="64527" y="44083"/>
                    <a:pt x="64586" y="44221"/>
                  </a:cubicBezTo>
                  <a:cubicBezTo>
                    <a:pt x="65277" y="44478"/>
                    <a:pt x="65947" y="44320"/>
                    <a:pt x="66617" y="44221"/>
                  </a:cubicBezTo>
                  <a:cubicBezTo>
                    <a:pt x="66913" y="44182"/>
                    <a:pt x="67149" y="43906"/>
                    <a:pt x="67425" y="43768"/>
                  </a:cubicBezTo>
                  <a:cubicBezTo>
                    <a:pt x="67977" y="43472"/>
                    <a:pt x="68253" y="42960"/>
                    <a:pt x="68451" y="42388"/>
                  </a:cubicBezTo>
                  <a:cubicBezTo>
                    <a:pt x="68648" y="41777"/>
                    <a:pt x="68825" y="41165"/>
                    <a:pt x="69003" y="40535"/>
                  </a:cubicBezTo>
                  <a:cubicBezTo>
                    <a:pt x="69121" y="40140"/>
                    <a:pt x="69318" y="39766"/>
                    <a:pt x="69279" y="39371"/>
                  </a:cubicBezTo>
                  <a:cubicBezTo>
                    <a:pt x="68707" y="38997"/>
                    <a:pt x="68194" y="38662"/>
                    <a:pt x="67682" y="38346"/>
                  </a:cubicBezTo>
                  <a:cubicBezTo>
                    <a:pt x="67465" y="38189"/>
                    <a:pt x="67228" y="38090"/>
                    <a:pt x="66972" y="38031"/>
                  </a:cubicBezTo>
                  <a:cubicBezTo>
                    <a:pt x="66499" y="37913"/>
                    <a:pt x="66045" y="37735"/>
                    <a:pt x="65631" y="37479"/>
                  </a:cubicBezTo>
                  <a:cubicBezTo>
                    <a:pt x="65277" y="37301"/>
                    <a:pt x="64922" y="37163"/>
                    <a:pt x="64567" y="37006"/>
                  </a:cubicBezTo>
                  <a:cubicBezTo>
                    <a:pt x="64212" y="36848"/>
                    <a:pt x="63778" y="36710"/>
                    <a:pt x="63404" y="36513"/>
                  </a:cubicBezTo>
                  <a:cubicBezTo>
                    <a:pt x="63029" y="36316"/>
                    <a:pt x="62674" y="36040"/>
                    <a:pt x="62378" y="35862"/>
                  </a:cubicBezTo>
                  <a:cubicBezTo>
                    <a:pt x="61767" y="36316"/>
                    <a:pt x="61787" y="37124"/>
                    <a:pt x="61117" y="37558"/>
                  </a:cubicBezTo>
                  <a:cubicBezTo>
                    <a:pt x="60860" y="36946"/>
                    <a:pt x="61531" y="36473"/>
                    <a:pt x="61274" y="35921"/>
                  </a:cubicBezTo>
                  <a:cubicBezTo>
                    <a:pt x="60920" y="35704"/>
                    <a:pt x="60545" y="35507"/>
                    <a:pt x="60210" y="35310"/>
                  </a:cubicBezTo>
                  <a:cubicBezTo>
                    <a:pt x="60210" y="34916"/>
                    <a:pt x="60210" y="34600"/>
                    <a:pt x="60249" y="34285"/>
                  </a:cubicBezTo>
                  <a:cubicBezTo>
                    <a:pt x="60368" y="32747"/>
                    <a:pt x="60230" y="31229"/>
                    <a:pt x="59835" y="29751"/>
                  </a:cubicBezTo>
                  <a:cubicBezTo>
                    <a:pt x="59815" y="29593"/>
                    <a:pt x="59815" y="29435"/>
                    <a:pt x="59855" y="29277"/>
                  </a:cubicBezTo>
                  <a:cubicBezTo>
                    <a:pt x="60131" y="28489"/>
                    <a:pt x="59953" y="27740"/>
                    <a:pt x="59599" y="27030"/>
                  </a:cubicBezTo>
                  <a:cubicBezTo>
                    <a:pt x="59500" y="26852"/>
                    <a:pt x="59421" y="26675"/>
                    <a:pt x="59362" y="26498"/>
                  </a:cubicBezTo>
                  <a:cubicBezTo>
                    <a:pt x="59204" y="25965"/>
                    <a:pt x="59027" y="25453"/>
                    <a:pt x="58889" y="24920"/>
                  </a:cubicBezTo>
                  <a:cubicBezTo>
                    <a:pt x="58751" y="24388"/>
                    <a:pt x="58633" y="23915"/>
                    <a:pt x="58554" y="23402"/>
                  </a:cubicBezTo>
                  <a:cubicBezTo>
                    <a:pt x="58514" y="23185"/>
                    <a:pt x="58771" y="23047"/>
                    <a:pt x="58928" y="23205"/>
                  </a:cubicBezTo>
                  <a:cubicBezTo>
                    <a:pt x="59421" y="23915"/>
                    <a:pt x="59914" y="24625"/>
                    <a:pt x="60427" y="25334"/>
                  </a:cubicBezTo>
                  <a:cubicBezTo>
                    <a:pt x="60506" y="25137"/>
                    <a:pt x="60584" y="24901"/>
                    <a:pt x="60624" y="24763"/>
                  </a:cubicBezTo>
                  <a:cubicBezTo>
                    <a:pt x="61018" y="24506"/>
                    <a:pt x="61314" y="24349"/>
                    <a:pt x="61610" y="24152"/>
                  </a:cubicBezTo>
                  <a:cubicBezTo>
                    <a:pt x="62043" y="23875"/>
                    <a:pt x="62457" y="23599"/>
                    <a:pt x="62871" y="23284"/>
                  </a:cubicBezTo>
                  <a:cubicBezTo>
                    <a:pt x="63167" y="22969"/>
                    <a:pt x="63660" y="22929"/>
                    <a:pt x="63995" y="23205"/>
                  </a:cubicBezTo>
                  <a:cubicBezTo>
                    <a:pt x="64803" y="22850"/>
                    <a:pt x="65553" y="22338"/>
                    <a:pt x="66164" y="21707"/>
                  </a:cubicBezTo>
                  <a:cubicBezTo>
                    <a:pt x="66400" y="21431"/>
                    <a:pt x="66657" y="21076"/>
                    <a:pt x="66578" y="20761"/>
                  </a:cubicBezTo>
                  <a:cubicBezTo>
                    <a:pt x="66400" y="19952"/>
                    <a:pt x="66499" y="19045"/>
                    <a:pt x="65750" y="18434"/>
                  </a:cubicBezTo>
                  <a:cubicBezTo>
                    <a:pt x="65612" y="18316"/>
                    <a:pt x="65493" y="18138"/>
                    <a:pt x="65454" y="17941"/>
                  </a:cubicBezTo>
                  <a:cubicBezTo>
                    <a:pt x="65257" y="17133"/>
                    <a:pt x="64665" y="16857"/>
                    <a:pt x="63916" y="16739"/>
                  </a:cubicBezTo>
                  <a:cubicBezTo>
                    <a:pt x="63482" y="16620"/>
                    <a:pt x="63009" y="16620"/>
                    <a:pt x="62576" y="16739"/>
                  </a:cubicBezTo>
                  <a:cubicBezTo>
                    <a:pt x="61886" y="16936"/>
                    <a:pt x="61196" y="17094"/>
                    <a:pt x="60506" y="17310"/>
                  </a:cubicBezTo>
                  <a:cubicBezTo>
                    <a:pt x="59401" y="17685"/>
                    <a:pt x="58258" y="17941"/>
                    <a:pt x="57095" y="18060"/>
                  </a:cubicBezTo>
                  <a:cubicBezTo>
                    <a:pt x="56681" y="18119"/>
                    <a:pt x="56287" y="18198"/>
                    <a:pt x="55892" y="18316"/>
                  </a:cubicBezTo>
                  <a:lnTo>
                    <a:pt x="56267" y="19144"/>
                  </a:lnTo>
                  <a:cubicBezTo>
                    <a:pt x="55951" y="19124"/>
                    <a:pt x="55656" y="19144"/>
                    <a:pt x="55340" y="19164"/>
                  </a:cubicBezTo>
                  <a:cubicBezTo>
                    <a:pt x="55025" y="19242"/>
                    <a:pt x="54729" y="19341"/>
                    <a:pt x="54433" y="19459"/>
                  </a:cubicBezTo>
                  <a:cubicBezTo>
                    <a:pt x="54354" y="19400"/>
                    <a:pt x="54276" y="19321"/>
                    <a:pt x="54216" y="19262"/>
                  </a:cubicBezTo>
                  <a:cubicBezTo>
                    <a:pt x="53408" y="18217"/>
                    <a:pt x="52600" y="17153"/>
                    <a:pt x="51772" y="16108"/>
                  </a:cubicBezTo>
                  <a:cubicBezTo>
                    <a:pt x="51535" y="15792"/>
                    <a:pt x="51279" y="15516"/>
                    <a:pt x="50806" y="15615"/>
                  </a:cubicBezTo>
                  <a:cubicBezTo>
                    <a:pt x="50609" y="15615"/>
                    <a:pt x="50431" y="15576"/>
                    <a:pt x="50254" y="15477"/>
                  </a:cubicBezTo>
                  <a:cubicBezTo>
                    <a:pt x="50057" y="15359"/>
                    <a:pt x="49879" y="15240"/>
                    <a:pt x="49682" y="15122"/>
                  </a:cubicBezTo>
                  <a:cubicBezTo>
                    <a:pt x="49051" y="14669"/>
                    <a:pt x="48361" y="14314"/>
                    <a:pt x="47651" y="14018"/>
                  </a:cubicBezTo>
                  <a:cubicBezTo>
                    <a:pt x="47021" y="13762"/>
                    <a:pt x="46409" y="13427"/>
                    <a:pt x="45857" y="13032"/>
                  </a:cubicBezTo>
                  <a:cubicBezTo>
                    <a:pt x="45542" y="12855"/>
                    <a:pt x="45286" y="12579"/>
                    <a:pt x="45128" y="12263"/>
                  </a:cubicBezTo>
                  <a:lnTo>
                    <a:pt x="45443" y="11751"/>
                  </a:lnTo>
                  <a:cubicBezTo>
                    <a:pt x="46587" y="12185"/>
                    <a:pt x="47415" y="13151"/>
                    <a:pt x="48677" y="13486"/>
                  </a:cubicBezTo>
                  <a:cubicBezTo>
                    <a:pt x="48696" y="12934"/>
                    <a:pt x="48736" y="12421"/>
                    <a:pt x="48775" y="11909"/>
                  </a:cubicBezTo>
                  <a:cubicBezTo>
                    <a:pt x="49169" y="12027"/>
                    <a:pt x="49307" y="11830"/>
                    <a:pt x="49386" y="11554"/>
                  </a:cubicBezTo>
                  <a:cubicBezTo>
                    <a:pt x="49662" y="10706"/>
                    <a:pt x="49583" y="9779"/>
                    <a:pt x="49958" y="8932"/>
                  </a:cubicBezTo>
                  <a:cubicBezTo>
                    <a:pt x="49978" y="8912"/>
                    <a:pt x="49978" y="8872"/>
                    <a:pt x="49958" y="8853"/>
                  </a:cubicBezTo>
                  <a:cubicBezTo>
                    <a:pt x="49958" y="8360"/>
                    <a:pt x="50057" y="7867"/>
                    <a:pt x="50214" y="7414"/>
                  </a:cubicBezTo>
                  <a:cubicBezTo>
                    <a:pt x="50431" y="6625"/>
                    <a:pt x="50569" y="5836"/>
                    <a:pt x="50609" y="5028"/>
                  </a:cubicBezTo>
                  <a:cubicBezTo>
                    <a:pt x="50589" y="4831"/>
                    <a:pt x="50628" y="4634"/>
                    <a:pt x="50688" y="4456"/>
                  </a:cubicBezTo>
                  <a:cubicBezTo>
                    <a:pt x="50865" y="4042"/>
                    <a:pt x="50826" y="3569"/>
                    <a:pt x="50589" y="3195"/>
                  </a:cubicBezTo>
                  <a:cubicBezTo>
                    <a:pt x="49800" y="2781"/>
                    <a:pt x="49051" y="2386"/>
                    <a:pt x="48322" y="1952"/>
                  </a:cubicBezTo>
                  <a:cubicBezTo>
                    <a:pt x="47809" y="1696"/>
                    <a:pt x="47237" y="1519"/>
                    <a:pt x="46666" y="1440"/>
                  </a:cubicBezTo>
                  <a:cubicBezTo>
                    <a:pt x="46232" y="1322"/>
                    <a:pt x="45798" y="1519"/>
                    <a:pt x="45581" y="1913"/>
                  </a:cubicBezTo>
                  <a:cubicBezTo>
                    <a:pt x="45286" y="2445"/>
                    <a:pt x="44911" y="2938"/>
                    <a:pt x="44655" y="3490"/>
                  </a:cubicBezTo>
                  <a:cubicBezTo>
                    <a:pt x="44221" y="4397"/>
                    <a:pt x="43886" y="5363"/>
                    <a:pt x="43472" y="6270"/>
                  </a:cubicBezTo>
                  <a:cubicBezTo>
                    <a:pt x="42979" y="7276"/>
                    <a:pt x="42703" y="8419"/>
                    <a:pt x="41855" y="9227"/>
                  </a:cubicBezTo>
                  <a:cubicBezTo>
                    <a:pt x="41717" y="9405"/>
                    <a:pt x="41599" y="9602"/>
                    <a:pt x="41520" y="9819"/>
                  </a:cubicBezTo>
                  <a:cubicBezTo>
                    <a:pt x="41382" y="10036"/>
                    <a:pt x="41244" y="10252"/>
                    <a:pt x="41106" y="10450"/>
                  </a:cubicBezTo>
                  <a:cubicBezTo>
                    <a:pt x="40810" y="10588"/>
                    <a:pt x="40495" y="10193"/>
                    <a:pt x="40199" y="10410"/>
                  </a:cubicBezTo>
                  <a:cubicBezTo>
                    <a:pt x="40219" y="10627"/>
                    <a:pt x="40258" y="10804"/>
                    <a:pt x="40278" y="11041"/>
                  </a:cubicBezTo>
                  <a:cubicBezTo>
                    <a:pt x="39647" y="10923"/>
                    <a:pt x="39036" y="10726"/>
                    <a:pt x="38464" y="10430"/>
                  </a:cubicBezTo>
                  <a:cubicBezTo>
                    <a:pt x="37893" y="10134"/>
                    <a:pt x="37203" y="10095"/>
                    <a:pt x="36611" y="10351"/>
                  </a:cubicBezTo>
                  <a:cubicBezTo>
                    <a:pt x="36749" y="10410"/>
                    <a:pt x="36887" y="10489"/>
                    <a:pt x="37005" y="10588"/>
                  </a:cubicBezTo>
                  <a:cubicBezTo>
                    <a:pt x="37065" y="10666"/>
                    <a:pt x="37104" y="10745"/>
                    <a:pt x="37084" y="10844"/>
                  </a:cubicBezTo>
                  <a:cubicBezTo>
                    <a:pt x="37065" y="10923"/>
                    <a:pt x="36986" y="11002"/>
                    <a:pt x="36907" y="11021"/>
                  </a:cubicBezTo>
                  <a:cubicBezTo>
                    <a:pt x="36611" y="11041"/>
                    <a:pt x="36315" y="11061"/>
                    <a:pt x="36020" y="11061"/>
                  </a:cubicBezTo>
                  <a:cubicBezTo>
                    <a:pt x="35961" y="11061"/>
                    <a:pt x="35921" y="11002"/>
                    <a:pt x="35862" y="10982"/>
                  </a:cubicBezTo>
                  <a:cubicBezTo>
                    <a:pt x="35803" y="10765"/>
                    <a:pt x="35724" y="10568"/>
                    <a:pt x="35665" y="10312"/>
                  </a:cubicBezTo>
                  <a:cubicBezTo>
                    <a:pt x="35330" y="10351"/>
                    <a:pt x="35034" y="10371"/>
                    <a:pt x="34758" y="10410"/>
                  </a:cubicBezTo>
                  <a:cubicBezTo>
                    <a:pt x="34521" y="10469"/>
                    <a:pt x="34304" y="10509"/>
                    <a:pt x="34088" y="10509"/>
                  </a:cubicBezTo>
                  <a:cubicBezTo>
                    <a:pt x="33102" y="10351"/>
                    <a:pt x="32215" y="10627"/>
                    <a:pt x="31367" y="11061"/>
                  </a:cubicBezTo>
                  <a:cubicBezTo>
                    <a:pt x="31111" y="11199"/>
                    <a:pt x="30815" y="11238"/>
                    <a:pt x="30519" y="11179"/>
                  </a:cubicBezTo>
                  <a:cubicBezTo>
                    <a:pt x="30026" y="11100"/>
                    <a:pt x="29533" y="11159"/>
                    <a:pt x="29100" y="11376"/>
                  </a:cubicBezTo>
                  <a:cubicBezTo>
                    <a:pt x="28962" y="11435"/>
                    <a:pt x="28824" y="11475"/>
                    <a:pt x="28646" y="11534"/>
                  </a:cubicBezTo>
                  <a:cubicBezTo>
                    <a:pt x="28489" y="11278"/>
                    <a:pt x="28607" y="10942"/>
                    <a:pt x="28903" y="10844"/>
                  </a:cubicBezTo>
                  <a:cubicBezTo>
                    <a:pt x="29336" y="10666"/>
                    <a:pt x="29809" y="10509"/>
                    <a:pt x="30283" y="10390"/>
                  </a:cubicBezTo>
                  <a:cubicBezTo>
                    <a:pt x="30973" y="10213"/>
                    <a:pt x="31663" y="10075"/>
                    <a:pt x="32372" y="9917"/>
                  </a:cubicBezTo>
                  <a:lnTo>
                    <a:pt x="32195" y="9424"/>
                  </a:lnTo>
                  <a:cubicBezTo>
                    <a:pt x="32353" y="8912"/>
                    <a:pt x="32924" y="9050"/>
                    <a:pt x="33220" y="8813"/>
                  </a:cubicBezTo>
                  <a:cubicBezTo>
                    <a:pt x="33122" y="8182"/>
                    <a:pt x="32629" y="7867"/>
                    <a:pt x="32353" y="7414"/>
                  </a:cubicBezTo>
                  <a:cubicBezTo>
                    <a:pt x="32175" y="7078"/>
                    <a:pt x="31919" y="6842"/>
                    <a:pt x="31584" y="6684"/>
                  </a:cubicBezTo>
                  <a:cubicBezTo>
                    <a:pt x="31406" y="6625"/>
                    <a:pt x="31268" y="6467"/>
                    <a:pt x="31190" y="6309"/>
                  </a:cubicBezTo>
                  <a:cubicBezTo>
                    <a:pt x="31091" y="5836"/>
                    <a:pt x="30716" y="5521"/>
                    <a:pt x="30539" y="5127"/>
                  </a:cubicBezTo>
                  <a:cubicBezTo>
                    <a:pt x="29987" y="4003"/>
                    <a:pt x="29159" y="3037"/>
                    <a:pt x="28429" y="2012"/>
                  </a:cubicBezTo>
                  <a:cubicBezTo>
                    <a:pt x="28272" y="1795"/>
                    <a:pt x="28055" y="1637"/>
                    <a:pt x="27799" y="1578"/>
                  </a:cubicBezTo>
                  <a:cubicBezTo>
                    <a:pt x="27483" y="1479"/>
                    <a:pt x="27168" y="1440"/>
                    <a:pt x="26833" y="1479"/>
                  </a:cubicBezTo>
                  <a:cubicBezTo>
                    <a:pt x="26005" y="1637"/>
                    <a:pt x="25177" y="1775"/>
                    <a:pt x="24368" y="1933"/>
                  </a:cubicBezTo>
                  <a:cubicBezTo>
                    <a:pt x="24132" y="1992"/>
                    <a:pt x="23934" y="2090"/>
                    <a:pt x="23737" y="2228"/>
                  </a:cubicBezTo>
                  <a:cubicBezTo>
                    <a:pt x="23639" y="2288"/>
                    <a:pt x="23501" y="2406"/>
                    <a:pt x="23501" y="2505"/>
                  </a:cubicBezTo>
                  <a:cubicBezTo>
                    <a:pt x="23501" y="3037"/>
                    <a:pt x="23363" y="3609"/>
                    <a:pt x="23816" y="4062"/>
                  </a:cubicBezTo>
                  <a:cubicBezTo>
                    <a:pt x="24171" y="4397"/>
                    <a:pt x="24368" y="4870"/>
                    <a:pt x="24348" y="5363"/>
                  </a:cubicBezTo>
                  <a:cubicBezTo>
                    <a:pt x="24368" y="6093"/>
                    <a:pt x="24388" y="6802"/>
                    <a:pt x="24427" y="7512"/>
                  </a:cubicBezTo>
                  <a:cubicBezTo>
                    <a:pt x="24427" y="7867"/>
                    <a:pt x="24467" y="8222"/>
                    <a:pt x="24526" y="8577"/>
                  </a:cubicBezTo>
                  <a:cubicBezTo>
                    <a:pt x="24605" y="8892"/>
                    <a:pt x="24585" y="9227"/>
                    <a:pt x="24486" y="9523"/>
                  </a:cubicBezTo>
                  <a:cubicBezTo>
                    <a:pt x="24348" y="9957"/>
                    <a:pt x="24388" y="10430"/>
                    <a:pt x="24565" y="10864"/>
                  </a:cubicBezTo>
                  <a:cubicBezTo>
                    <a:pt x="24703" y="11258"/>
                    <a:pt x="24841" y="11652"/>
                    <a:pt x="24960" y="12047"/>
                  </a:cubicBezTo>
                  <a:cubicBezTo>
                    <a:pt x="24348" y="12421"/>
                    <a:pt x="23796" y="12717"/>
                    <a:pt x="23264" y="13091"/>
                  </a:cubicBezTo>
                  <a:cubicBezTo>
                    <a:pt x="22614" y="13565"/>
                    <a:pt x="22002" y="14097"/>
                    <a:pt x="21372" y="14609"/>
                  </a:cubicBezTo>
                  <a:cubicBezTo>
                    <a:pt x="21135" y="14826"/>
                    <a:pt x="20958" y="15122"/>
                    <a:pt x="20701" y="15280"/>
                  </a:cubicBezTo>
                  <a:cubicBezTo>
                    <a:pt x="19972" y="15733"/>
                    <a:pt x="19380" y="16344"/>
                    <a:pt x="18986" y="17094"/>
                  </a:cubicBezTo>
                  <a:cubicBezTo>
                    <a:pt x="18828" y="17389"/>
                    <a:pt x="18651" y="17646"/>
                    <a:pt x="18454" y="17922"/>
                  </a:cubicBezTo>
                  <a:cubicBezTo>
                    <a:pt x="18335" y="18079"/>
                    <a:pt x="18197" y="18217"/>
                    <a:pt x="18040" y="18355"/>
                  </a:cubicBezTo>
                  <a:cubicBezTo>
                    <a:pt x="17429" y="17902"/>
                    <a:pt x="16817" y="17626"/>
                    <a:pt x="16049" y="17685"/>
                  </a:cubicBezTo>
                  <a:cubicBezTo>
                    <a:pt x="15891" y="17685"/>
                    <a:pt x="15753" y="17626"/>
                    <a:pt x="15635" y="17508"/>
                  </a:cubicBezTo>
                  <a:cubicBezTo>
                    <a:pt x="14708" y="16857"/>
                    <a:pt x="13742" y="16285"/>
                    <a:pt x="12598" y="16029"/>
                  </a:cubicBezTo>
                  <a:cubicBezTo>
                    <a:pt x="12382" y="15990"/>
                    <a:pt x="12165" y="15911"/>
                    <a:pt x="11948" y="15792"/>
                  </a:cubicBezTo>
                  <a:cubicBezTo>
                    <a:pt x="11554" y="15595"/>
                    <a:pt x="11100" y="15477"/>
                    <a:pt x="10647" y="15438"/>
                  </a:cubicBezTo>
                  <a:cubicBezTo>
                    <a:pt x="10055" y="15398"/>
                    <a:pt x="9503" y="15221"/>
                    <a:pt x="9010" y="14905"/>
                  </a:cubicBezTo>
                  <a:cubicBezTo>
                    <a:pt x="8596" y="14570"/>
                    <a:pt x="8044" y="14511"/>
                    <a:pt x="7551" y="14688"/>
                  </a:cubicBezTo>
                  <a:lnTo>
                    <a:pt x="5817" y="17646"/>
                  </a:lnTo>
                  <a:cubicBezTo>
                    <a:pt x="5915" y="17784"/>
                    <a:pt x="6014" y="17902"/>
                    <a:pt x="6132" y="18020"/>
                  </a:cubicBezTo>
                  <a:cubicBezTo>
                    <a:pt x="6743" y="18612"/>
                    <a:pt x="7354" y="19183"/>
                    <a:pt x="7965" y="19775"/>
                  </a:cubicBezTo>
                  <a:cubicBezTo>
                    <a:pt x="8951" y="20761"/>
                    <a:pt x="10055" y="21628"/>
                    <a:pt x="10903" y="22732"/>
                  </a:cubicBezTo>
                  <a:cubicBezTo>
                    <a:pt x="11021" y="22890"/>
                    <a:pt x="11159" y="23028"/>
                    <a:pt x="11317" y="23126"/>
                  </a:cubicBezTo>
                  <a:cubicBezTo>
                    <a:pt x="11770" y="23383"/>
                    <a:pt x="12165" y="23737"/>
                    <a:pt x="12480" y="24152"/>
                  </a:cubicBezTo>
                  <a:cubicBezTo>
                    <a:pt x="12579" y="24250"/>
                    <a:pt x="12677" y="24329"/>
                    <a:pt x="12796" y="24388"/>
                  </a:cubicBezTo>
                  <a:cubicBezTo>
                    <a:pt x="13170" y="24112"/>
                    <a:pt x="13308" y="23698"/>
                    <a:pt x="13564" y="23363"/>
                  </a:cubicBezTo>
                  <a:cubicBezTo>
                    <a:pt x="13722" y="23146"/>
                    <a:pt x="13919" y="22929"/>
                    <a:pt x="14136" y="22732"/>
                  </a:cubicBezTo>
                  <a:cubicBezTo>
                    <a:pt x="14254" y="22653"/>
                    <a:pt x="14432" y="22633"/>
                    <a:pt x="14570" y="22693"/>
                  </a:cubicBezTo>
                  <a:cubicBezTo>
                    <a:pt x="14708" y="22791"/>
                    <a:pt x="14747" y="22988"/>
                    <a:pt x="14668" y="23126"/>
                  </a:cubicBezTo>
                  <a:cubicBezTo>
                    <a:pt x="14294" y="23836"/>
                    <a:pt x="14176" y="24664"/>
                    <a:pt x="13683" y="25354"/>
                  </a:cubicBezTo>
                  <a:cubicBezTo>
                    <a:pt x="13584" y="25551"/>
                    <a:pt x="13505" y="25748"/>
                    <a:pt x="13446" y="25965"/>
                  </a:cubicBezTo>
                  <a:cubicBezTo>
                    <a:pt x="13426" y="26024"/>
                    <a:pt x="13367" y="26084"/>
                    <a:pt x="13328" y="26123"/>
                  </a:cubicBezTo>
                  <a:lnTo>
                    <a:pt x="12756" y="26084"/>
                  </a:lnTo>
                  <a:cubicBezTo>
                    <a:pt x="12618" y="26241"/>
                    <a:pt x="12500" y="26438"/>
                    <a:pt x="12401" y="26655"/>
                  </a:cubicBezTo>
                  <a:cubicBezTo>
                    <a:pt x="12303" y="27069"/>
                    <a:pt x="12125" y="27444"/>
                    <a:pt x="11869" y="27799"/>
                  </a:cubicBezTo>
                  <a:cubicBezTo>
                    <a:pt x="11593" y="28154"/>
                    <a:pt x="11435" y="28587"/>
                    <a:pt x="11416" y="29041"/>
                  </a:cubicBezTo>
                  <a:cubicBezTo>
                    <a:pt x="11455" y="29356"/>
                    <a:pt x="11258" y="29632"/>
                    <a:pt x="10982" y="29731"/>
                  </a:cubicBezTo>
                  <a:cubicBezTo>
                    <a:pt x="10745" y="29849"/>
                    <a:pt x="10568" y="30066"/>
                    <a:pt x="10548" y="30342"/>
                  </a:cubicBezTo>
                  <a:cubicBezTo>
                    <a:pt x="10351" y="31091"/>
                    <a:pt x="10173" y="31840"/>
                    <a:pt x="10016" y="32609"/>
                  </a:cubicBezTo>
                  <a:cubicBezTo>
                    <a:pt x="10016" y="32866"/>
                    <a:pt x="10016" y="33122"/>
                    <a:pt x="10055" y="33378"/>
                  </a:cubicBezTo>
                  <a:cubicBezTo>
                    <a:pt x="10055" y="33516"/>
                    <a:pt x="10114" y="33713"/>
                    <a:pt x="10035" y="33832"/>
                  </a:cubicBezTo>
                  <a:cubicBezTo>
                    <a:pt x="9759" y="34305"/>
                    <a:pt x="9306" y="34660"/>
                    <a:pt x="8774" y="34817"/>
                  </a:cubicBezTo>
                  <a:cubicBezTo>
                    <a:pt x="8084" y="34995"/>
                    <a:pt x="7374" y="35133"/>
                    <a:pt x="6664" y="35231"/>
                  </a:cubicBezTo>
                  <a:cubicBezTo>
                    <a:pt x="5757" y="35330"/>
                    <a:pt x="4870" y="35547"/>
                    <a:pt x="4022" y="35902"/>
                  </a:cubicBezTo>
                  <a:cubicBezTo>
                    <a:pt x="3628" y="36079"/>
                    <a:pt x="3214" y="36138"/>
                    <a:pt x="2800" y="36079"/>
                  </a:cubicBezTo>
                  <a:cubicBezTo>
                    <a:pt x="2327" y="36040"/>
                    <a:pt x="1854" y="36118"/>
                    <a:pt x="1420" y="36316"/>
                  </a:cubicBezTo>
                  <a:close/>
                  <a:moveTo>
                    <a:pt x="52639" y="15950"/>
                  </a:moveTo>
                  <a:cubicBezTo>
                    <a:pt x="52186" y="15142"/>
                    <a:pt x="51496" y="14550"/>
                    <a:pt x="50845" y="13900"/>
                  </a:cubicBezTo>
                  <a:cubicBezTo>
                    <a:pt x="51220" y="14767"/>
                    <a:pt x="51654" y="15595"/>
                    <a:pt x="52639" y="15950"/>
                  </a:cubicBezTo>
                  <a:close/>
                  <a:moveTo>
                    <a:pt x="55695" y="51457"/>
                  </a:moveTo>
                  <a:cubicBezTo>
                    <a:pt x="55774" y="51378"/>
                    <a:pt x="55853" y="51279"/>
                    <a:pt x="55912" y="51200"/>
                  </a:cubicBezTo>
                  <a:cubicBezTo>
                    <a:pt x="56188" y="50767"/>
                    <a:pt x="56464" y="50333"/>
                    <a:pt x="56740" y="49899"/>
                  </a:cubicBezTo>
                  <a:cubicBezTo>
                    <a:pt x="56760" y="49860"/>
                    <a:pt x="56760" y="49840"/>
                    <a:pt x="56760" y="49801"/>
                  </a:cubicBezTo>
                  <a:cubicBezTo>
                    <a:pt x="56760" y="49781"/>
                    <a:pt x="56720" y="49761"/>
                    <a:pt x="56641" y="49722"/>
                  </a:cubicBezTo>
                  <a:cubicBezTo>
                    <a:pt x="56425" y="49939"/>
                    <a:pt x="56208" y="50155"/>
                    <a:pt x="55971" y="50372"/>
                  </a:cubicBezTo>
                  <a:cubicBezTo>
                    <a:pt x="55754" y="50589"/>
                    <a:pt x="55518" y="50786"/>
                    <a:pt x="55242" y="51003"/>
                  </a:cubicBezTo>
                  <a:close/>
                  <a:moveTo>
                    <a:pt x="55064" y="52245"/>
                  </a:moveTo>
                  <a:lnTo>
                    <a:pt x="54985" y="52107"/>
                  </a:lnTo>
                  <a:cubicBezTo>
                    <a:pt x="54946" y="52127"/>
                    <a:pt x="54887" y="52166"/>
                    <a:pt x="54867" y="52206"/>
                  </a:cubicBezTo>
                  <a:cubicBezTo>
                    <a:pt x="54847" y="52245"/>
                    <a:pt x="54906" y="52304"/>
                    <a:pt x="54946" y="52324"/>
                  </a:cubicBezTo>
                  <a:cubicBezTo>
                    <a:pt x="54985" y="52324"/>
                    <a:pt x="55045" y="52265"/>
                    <a:pt x="55064" y="52245"/>
                  </a:cubicBezTo>
                  <a:close/>
                  <a:moveTo>
                    <a:pt x="13545" y="50826"/>
                  </a:moveTo>
                  <a:cubicBezTo>
                    <a:pt x="13505" y="50846"/>
                    <a:pt x="13446" y="50885"/>
                    <a:pt x="13446" y="50905"/>
                  </a:cubicBezTo>
                  <a:cubicBezTo>
                    <a:pt x="13466" y="50964"/>
                    <a:pt x="13486" y="51003"/>
                    <a:pt x="13505" y="51062"/>
                  </a:cubicBezTo>
                  <a:lnTo>
                    <a:pt x="13643" y="50944"/>
                  </a:lnTo>
                  <a:close/>
                  <a:moveTo>
                    <a:pt x="67406" y="21766"/>
                  </a:moveTo>
                  <a:cubicBezTo>
                    <a:pt x="67406" y="21707"/>
                    <a:pt x="67406" y="21667"/>
                    <a:pt x="67406" y="21608"/>
                  </a:cubicBezTo>
                  <a:cubicBezTo>
                    <a:pt x="67386" y="21608"/>
                    <a:pt x="67347" y="21608"/>
                    <a:pt x="67327" y="21628"/>
                  </a:cubicBezTo>
                  <a:cubicBezTo>
                    <a:pt x="67307" y="21687"/>
                    <a:pt x="67287" y="21727"/>
                    <a:pt x="67268" y="21786"/>
                  </a:cubicBezTo>
                  <a:close/>
                  <a:moveTo>
                    <a:pt x="68470" y="44202"/>
                  </a:moveTo>
                  <a:lnTo>
                    <a:pt x="68490" y="44142"/>
                  </a:lnTo>
                  <a:cubicBezTo>
                    <a:pt x="68470" y="44142"/>
                    <a:pt x="68451" y="44142"/>
                    <a:pt x="68431" y="44142"/>
                  </a:cubicBezTo>
                  <a:cubicBezTo>
                    <a:pt x="68411" y="44162"/>
                    <a:pt x="68431" y="44202"/>
                    <a:pt x="68411" y="44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4"/>
            <p:cNvSpPr/>
            <p:nvPr/>
          </p:nvSpPr>
          <p:spPr>
            <a:xfrm flipH="1">
              <a:off x="3699193" y="365482"/>
              <a:ext cx="727141" cy="691583"/>
            </a:xfrm>
            <a:custGeom>
              <a:avLst/>
              <a:gdLst/>
              <a:ahLst/>
              <a:cxnLst/>
              <a:rect l="l" t="t" r="r" b="b"/>
              <a:pathLst>
                <a:path w="30244" h="28765" extrusionOk="0">
                  <a:moveTo>
                    <a:pt x="29534" y="9898"/>
                  </a:moveTo>
                  <a:cubicBezTo>
                    <a:pt x="29810" y="10272"/>
                    <a:pt x="29711" y="10726"/>
                    <a:pt x="29652" y="11120"/>
                  </a:cubicBezTo>
                  <a:cubicBezTo>
                    <a:pt x="29553" y="12027"/>
                    <a:pt x="29652" y="12934"/>
                    <a:pt x="29652" y="13821"/>
                  </a:cubicBezTo>
                  <a:cubicBezTo>
                    <a:pt x="29652" y="14531"/>
                    <a:pt x="29750" y="15241"/>
                    <a:pt x="29396" y="15931"/>
                  </a:cubicBezTo>
                  <a:cubicBezTo>
                    <a:pt x="29336" y="16069"/>
                    <a:pt x="29317" y="16246"/>
                    <a:pt x="29336" y="16404"/>
                  </a:cubicBezTo>
                  <a:cubicBezTo>
                    <a:pt x="29336" y="17311"/>
                    <a:pt x="29100" y="18218"/>
                    <a:pt x="28666" y="19006"/>
                  </a:cubicBezTo>
                  <a:cubicBezTo>
                    <a:pt x="28548" y="19203"/>
                    <a:pt x="28489" y="19420"/>
                    <a:pt x="28449" y="19657"/>
                  </a:cubicBezTo>
                  <a:cubicBezTo>
                    <a:pt x="28390" y="20189"/>
                    <a:pt x="28114" y="20642"/>
                    <a:pt x="27858" y="21076"/>
                  </a:cubicBezTo>
                  <a:cubicBezTo>
                    <a:pt x="27503" y="21727"/>
                    <a:pt x="27128" y="22358"/>
                    <a:pt x="26734" y="23008"/>
                  </a:cubicBezTo>
                  <a:cubicBezTo>
                    <a:pt x="26399" y="23639"/>
                    <a:pt x="25946" y="24191"/>
                    <a:pt x="25413" y="24664"/>
                  </a:cubicBezTo>
                  <a:cubicBezTo>
                    <a:pt x="25177" y="24881"/>
                    <a:pt x="24979" y="25118"/>
                    <a:pt x="24782" y="25394"/>
                  </a:cubicBezTo>
                  <a:cubicBezTo>
                    <a:pt x="24211" y="26123"/>
                    <a:pt x="23560" y="26734"/>
                    <a:pt x="22653" y="27030"/>
                  </a:cubicBezTo>
                  <a:cubicBezTo>
                    <a:pt x="22535" y="27070"/>
                    <a:pt x="22417" y="27109"/>
                    <a:pt x="22298" y="27188"/>
                  </a:cubicBezTo>
                  <a:cubicBezTo>
                    <a:pt x="21194" y="27878"/>
                    <a:pt x="19952" y="28075"/>
                    <a:pt x="18690" y="28292"/>
                  </a:cubicBezTo>
                  <a:cubicBezTo>
                    <a:pt x="18474" y="28292"/>
                    <a:pt x="18237" y="28331"/>
                    <a:pt x="18020" y="28371"/>
                  </a:cubicBezTo>
                  <a:cubicBezTo>
                    <a:pt x="16877" y="28666"/>
                    <a:pt x="15713" y="28765"/>
                    <a:pt x="14531" y="28666"/>
                  </a:cubicBezTo>
                  <a:cubicBezTo>
                    <a:pt x="14156" y="28647"/>
                    <a:pt x="13762" y="28647"/>
                    <a:pt x="13367" y="28647"/>
                  </a:cubicBezTo>
                  <a:cubicBezTo>
                    <a:pt x="12165" y="28706"/>
                    <a:pt x="10962" y="28469"/>
                    <a:pt x="9858" y="27996"/>
                  </a:cubicBezTo>
                  <a:cubicBezTo>
                    <a:pt x="9779" y="27937"/>
                    <a:pt x="9681" y="27898"/>
                    <a:pt x="9582" y="27898"/>
                  </a:cubicBezTo>
                  <a:cubicBezTo>
                    <a:pt x="8774" y="27898"/>
                    <a:pt x="8104" y="27424"/>
                    <a:pt x="7374" y="27188"/>
                  </a:cubicBezTo>
                  <a:cubicBezTo>
                    <a:pt x="6625" y="26951"/>
                    <a:pt x="6093" y="26458"/>
                    <a:pt x="5560" y="25906"/>
                  </a:cubicBezTo>
                  <a:cubicBezTo>
                    <a:pt x="5324" y="25689"/>
                    <a:pt x="5107" y="25453"/>
                    <a:pt x="4890" y="25197"/>
                  </a:cubicBezTo>
                  <a:cubicBezTo>
                    <a:pt x="4535" y="24783"/>
                    <a:pt x="4101" y="24428"/>
                    <a:pt x="3628" y="24171"/>
                  </a:cubicBezTo>
                  <a:cubicBezTo>
                    <a:pt x="2820" y="23757"/>
                    <a:pt x="2367" y="23067"/>
                    <a:pt x="2110" y="22220"/>
                  </a:cubicBezTo>
                  <a:cubicBezTo>
                    <a:pt x="2051" y="21963"/>
                    <a:pt x="1953" y="21727"/>
                    <a:pt x="1834" y="21510"/>
                  </a:cubicBezTo>
                  <a:cubicBezTo>
                    <a:pt x="1085" y="20386"/>
                    <a:pt x="809" y="19105"/>
                    <a:pt x="632" y="17823"/>
                  </a:cubicBezTo>
                  <a:cubicBezTo>
                    <a:pt x="553" y="17113"/>
                    <a:pt x="395" y="16423"/>
                    <a:pt x="178" y="15753"/>
                  </a:cubicBezTo>
                  <a:cubicBezTo>
                    <a:pt x="1" y="15260"/>
                    <a:pt x="40" y="14708"/>
                    <a:pt x="296" y="14275"/>
                  </a:cubicBezTo>
                  <a:cubicBezTo>
                    <a:pt x="533" y="13762"/>
                    <a:pt x="671" y="13230"/>
                    <a:pt x="710" y="12678"/>
                  </a:cubicBezTo>
                  <a:cubicBezTo>
                    <a:pt x="809" y="11633"/>
                    <a:pt x="1144" y="10647"/>
                    <a:pt x="1696" y="9760"/>
                  </a:cubicBezTo>
                  <a:cubicBezTo>
                    <a:pt x="1913" y="9366"/>
                    <a:pt x="2091" y="8951"/>
                    <a:pt x="2229" y="8518"/>
                  </a:cubicBezTo>
                  <a:cubicBezTo>
                    <a:pt x="2426" y="7985"/>
                    <a:pt x="2702" y="7512"/>
                    <a:pt x="3057" y="7098"/>
                  </a:cubicBezTo>
                  <a:cubicBezTo>
                    <a:pt x="3628" y="6389"/>
                    <a:pt x="4141" y="5639"/>
                    <a:pt x="4594" y="4851"/>
                  </a:cubicBezTo>
                  <a:cubicBezTo>
                    <a:pt x="5008" y="4141"/>
                    <a:pt x="5639" y="3707"/>
                    <a:pt x="6290" y="3274"/>
                  </a:cubicBezTo>
                  <a:cubicBezTo>
                    <a:pt x="7197" y="2662"/>
                    <a:pt x="8163" y="2110"/>
                    <a:pt x="9070" y="1499"/>
                  </a:cubicBezTo>
                  <a:cubicBezTo>
                    <a:pt x="10036" y="829"/>
                    <a:pt x="11179" y="474"/>
                    <a:pt x="12342" y="474"/>
                  </a:cubicBezTo>
                  <a:cubicBezTo>
                    <a:pt x="13032" y="474"/>
                    <a:pt x="13703" y="435"/>
                    <a:pt x="14393" y="415"/>
                  </a:cubicBezTo>
                  <a:cubicBezTo>
                    <a:pt x="14452" y="415"/>
                    <a:pt x="14511" y="415"/>
                    <a:pt x="14570" y="395"/>
                  </a:cubicBezTo>
                  <a:cubicBezTo>
                    <a:pt x="15635" y="1"/>
                    <a:pt x="16699" y="237"/>
                    <a:pt x="17764" y="316"/>
                  </a:cubicBezTo>
                  <a:cubicBezTo>
                    <a:pt x="18888" y="395"/>
                    <a:pt x="19972" y="770"/>
                    <a:pt x="21037" y="1105"/>
                  </a:cubicBezTo>
                  <a:cubicBezTo>
                    <a:pt x="21608" y="1282"/>
                    <a:pt x="22101" y="1696"/>
                    <a:pt x="22633" y="2012"/>
                  </a:cubicBezTo>
                  <a:cubicBezTo>
                    <a:pt x="22712" y="2071"/>
                    <a:pt x="22791" y="2150"/>
                    <a:pt x="22831" y="2229"/>
                  </a:cubicBezTo>
                  <a:cubicBezTo>
                    <a:pt x="23205" y="2978"/>
                    <a:pt x="24013" y="3195"/>
                    <a:pt x="24625" y="3648"/>
                  </a:cubicBezTo>
                  <a:cubicBezTo>
                    <a:pt x="25295" y="3648"/>
                    <a:pt x="25729" y="4161"/>
                    <a:pt x="26360" y="4397"/>
                  </a:cubicBezTo>
                  <a:lnTo>
                    <a:pt x="26813" y="4102"/>
                  </a:lnTo>
                  <a:cubicBezTo>
                    <a:pt x="26695" y="3885"/>
                    <a:pt x="26596" y="3688"/>
                    <a:pt x="26478" y="3490"/>
                  </a:cubicBezTo>
                  <a:cubicBezTo>
                    <a:pt x="26557" y="3490"/>
                    <a:pt x="26616" y="3451"/>
                    <a:pt x="26655" y="3490"/>
                  </a:cubicBezTo>
                  <a:cubicBezTo>
                    <a:pt x="27030" y="3885"/>
                    <a:pt x="27385" y="4279"/>
                    <a:pt x="27759" y="4693"/>
                  </a:cubicBezTo>
                  <a:cubicBezTo>
                    <a:pt x="27818" y="4772"/>
                    <a:pt x="27858" y="4910"/>
                    <a:pt x="27838" y="4969"/>
                  </a:cubicBezTo>
                  <a:cubicBezTo>
                    <a:pt x="27621" y="5344"/>
                    <a:pt x="27897" y="5561"/>
                    <a:pt x="28094" y="5797"/>
                  </a:cubicBezTo>
                  <a:cubicBezTo>
                    <a:pt x="29001" y="6803"/>
                    <a:pt x="29514" y="8045"/>
                    <a:pt x="30125" y="9228"/>
                  </a:cubicBezTo>
                  <a:cubicBezTo>
                    <a:pt x="30164" y="9306"/>
                    <a:pt x="30184" y="9405"/>
                    <a:pt x="30204" y="9504"/>
                  </a:cubicBezTo>
                  <a:cubicBezTo>
                    <a:pt x="30243" y="9760"/>
                    <a:pt x="30086" y="9918"/>
                    <a:pt x="29731" y="9937"/>
                  </a:cubicBezTo>
                  <a:cubicBezTo>
                    <a:pt x="29672" y="9937"/>
                    <a:pt x="29612" y="9918"/>
                    <a:pt x="29534" y="9918"/>
                  </a:cubicBezTo>
                  <a:cubicBezTo>
                    <a:pt x="29553" y="9878"/>
                    <a:pt x="29573" y="9819"/>
                    <a:pt x="29593" y="9780"/>
                  </a:cubicBezTo>
                  <a:lnTo>
                    <a:pt x="29612" y="9780"/>
                  </a:lnTo>
                  <a:cubicBezTo>
                    <a:pt x="29593" y="9819"/>
                    <a:pt x="29573" y="9858"/>
                    <a:pt x="29534" y="9898"/>
                  </a:cubicBezTo>
                  <a:close/>
                  <a:moveTo>
                    <a:pt x="1657" y="16956"/>
                  </a:moveTo>
                  <a:lnTo>
                    <a:pt x="1755" y="17153"/>
                  </a:lnTo>
                  <a:cubicBezTo>
                    <a:pt x="1854" y="17251"/>
                    <a:pt x="1913" y="17350"/>
                    <a:pt x="1972" y="17468"/>
                  </a:cubicBezTo>
                  <a:cubicBezTo>
                    <a:pt x="2091" y="17902"/>
                    <a:pt x="2189" y="18356"/>
                    <a:pt x="2307" y="18789"/>
                  </a:cubicBezTo>
                  <a:cubicBezTo>
                    <a:pt x="2426" y="19282"/>
                    <a:pt x="2505" y="19814"/>
                    <a:pt x="2919" y="20189"/>
                  </a:cubicBezTo>
                  <a:cubicBezTo>
                    <a:pt x="2978" y="20248"/>
                    <a:pt x="3017" y="20347"/>
                    <a:pt x="3017" y="20445"/>
                  </a:cubicBezTo>
                  <a:cubicBezTo>
                    <a:pt x="2820" y="20958"/>
                    <a:pt x="3214" y="21293"/>
                    <a:pt x="3411" y="21668"/>
                  </a:cubicBezTo>
                  <a:cubicBezTo>
                    <a:pt x="3628" y="22101"/>
                    <a:pt x="3825" y="22575"/>
                    <a:pt x="4377" y="22693"/>
                  </a:cubicBezTo>
                  <a:cubicBezTo>
                    <a:pt x="4515" y="22732"/>
                    <a:pt x="4614" y="22890"/>
                    <a:pt x="4752" y="23008"/>
                  </a:cubicBezTo>
                  <a:cubicBezTo>
                    <a:pt x="5462" y="23659"/>
                    <a:pt x="6132" y="24369"/>
                    <a:pt x="6862" y="24999"/>
                  </a:cubicBezTo>
                  <a:cubicBezTo>
                    <a:pt x="7867" y="25847"/>
                    <a:pt x="9010" y="26478"/>
                    <a:pt x="10371" y="26537"/>
                  </a:cubicBezTo>
                  <a:cubicBezTo>
                    <a:pt x="10982" y="26596"/>
                    <a:pt x="11573" y="26813"/>
                    <a:pt x="12066" y="27188"/>
                  </a:cubicBezTo>
                  <a:cubicBezTo>
                    <a:pt x="12717" y="27602"/>
                    <a:pt x="13348" y="28055"/>
                    <a:pt x="14195" y="27937"/>
                  </a:cubicBezTo>
                  <a:cubicBezTo>
                    <a:pt x="14531" y="27878"/>
                    <a:pt x="14905" y="28036"/>
                    <a:pt x="15260" y="28055"/>
                  </a:cubicBezTo>
                  <a:cubicBezTo>
                    <a:pt x="15773" y="28095"/>
                    <a:pt x="16305" y="28095"/>
                    <a:pt x="16818" y="28036"/>
                  </a:cubicBezTo>
                  <a:cubicBezTo>
                    <a:pt x="17705" y="27898"/>
                    <a:pt x="18592" y="27661"/>
                    <a:pt x="19479" y="27464"/>
                  </a:cubicBezTo>
                  <a:cubicBezTo>
                    <a:pt x="19854" y="27365"/>
                    <a:pt x="20228" y="27286"/>
                    <a:pt x="20603" y="27168"/>
                  </a:cubicBezTo>
                  <a:cubicBezTo>
                    <a:pt x="21549" y="26892"/>
                    <a:pt x="22417" y="26419"/>
                    <a:pt x="23126" y="25749"/>
                  </a:cubicBezTo>
                  <a:cubicBezTo>
                    <a:pt x="23757" y="25137"/>
                    <a:pt x="24388" y="24546"/>
                    <a:pt x="25019" y="23935"/>
                  </a:cubicBezTo>
                  <a:cubicBezTo>
                    <a:pt x="25354" y="23619"/>
                    <a:pt x="25630" y="23245"/>
                    <a:pt x="25788" y="22811"/>
                  </a:cubicBezTo>
                  <a:cubicBezTo>
                    <a:pt x="25906" y="22456"/>
                    <a:pt x="26064" y="22082"/>
                    <a:pt x="26478" y="21924"/>
                  </a:cubicBezTo>
                  <a:cubicBezTo>
                    <a:pt x="26912" y="21293"/>
                    <a:pt x="27444" y="20702"/>
                    <a:pt x="27641" y="19913"/>
                  </a:cubicBezTo>
                  <a:cubicBezTo>
                    <a:pt x="27759" y="19420"/>
                    <a:pt x="27937" y="18927"/>
                    <a:pt x="28154" y="18454"/>
                  </a:cubicBezTo>
                  <a:cubicBezTo>
                    <a:pt x="28449" y="17843"/>
                    <a:pt x="28607" y="17173"/>
                    <a:pt x="28607" y="16483"/>
                  </a:cubicBezTo>
                  <a:cubicBezTo>
                    <a:pt x="28607" y="16266"/>
                    <a:pt x="28568" y="15990"/>
                    <a:pt x="28666" y="15812"/>
                  </a:cubicBezTo>
                  <a:cubicBezTo>
                    <a:pt x="29001" y="15280"/>
                    <a:pt x="28922" y="14689"/>
                    <a:pt x="28962" y="14117"/>
                  </a:cubicBezTo>
                  <a:cubicBezTo>
                    <a:pt x="29001" y="13525"/>
                    <a:pt x="29041" y="12934"/>
                    <a:pt x="29060" y="12362"/>
                  </a:cubicBezTo>
                  <a:cubicBezTo>
                    <a:pt x="29060" y="11554"/>
                    <a:pt x="29060" y="10746"/>
                    <a:pt x="29021" y="9937"/>
                  </a:cubicBezTo>
                  <a:cubicBezTo>
                    <a:pt x="29021" y="9602"/>
                    <a:pt x="28962" y="9287"/>
                    <a:pt x="28844" y="8971"/>
                  </a:cubicBezTo>
                  <a:cubicBezTo>
                    <a:pt x="28370" y="7828"/>
                    <a:pt x="27720" y="6783"/>
                    <a:pt x="26912" y="5837"/>
                  </a:cubicBezTo>
                  <a:cubicBezTo>
                    <a:pt x="26892" y="5817"/>
                    <a:pt x="26793" y="5837"/>
                    <a:pt x="26734" y="5817"/>
                  </a:cubicBezTo>
                  <a:cubicBezTo>
                    <a:pt x="26695" y="5994"/>
                    <a:pt x="26655" y="6152"/>
                    <a:pt x="26576" y="6389"/>
                  </a:cubicBezTo>
                  <a:cubicBezTo>
                    <a:pt x="26182" y="5915"/>
                    <a:pt x="25926" y="5462"/>
                    <a:pt x="25531" y="5166"/>
                  </a:cubicBezTo>
                  <a:cubicBezTo>
                    <a:pt x="24151" y="4062"/>
                    <a:pt x="22673" y="3116"/>
                    <a:pt x="21115" y="2327"/>
                  </a:cubicBezTo>
                  <a:cubicBezTo>
                    <a:pt x="20622" y="2091"/>
                    <a:pt x="20051" y="1953"/>
                    <a:pt x="19617" y="1637"/>
                  </a:cubicBezTo>
                  <a:cubicBezTo>
                    <a:pt x="18947" y="1144"/>
                    <a:pt x="18198" y="1046"/>
                    <a:pt x="17429" y="928"/>
                  </a:cubicBezTo>
                  <a:cubicBezTo>
                    <a:pt x="17192" y="928"/>
                    <a:pt x="16956" y="947"/>
                    <a:pt x="16719" y="987"/>
                  </a:cubicBezTo>
                  <a:cubicBezTo>
                    <a:pt x="17153" y="1302"/>
                    <a:pt x="17468" y="1519"/>
                    <a:pt x="17764" y="1736"/>
                  </a:cubicBezTo>
                  <a:cubicBezTo>
                    <a:pt x="17862" y="1815"/>
                    <a:pt x="17961" y="1933"/>
                    <a:pt x="17803" y="2130"/>
                  </a:cubicBezTo>
                  <a:lnTo>
                    <a:pt x="16108" y="1381"/>
                  </a:lnTo>
                  <a:lnTo>
                    <a:pt x="15792" y="1716"/>
                  </a:lnTo>
                  <a:cubicBezTo>
                    <a:pt x="15221" y="1578"/>
                    <a:pt x="14629" y="1578"/>
                    <a:pt x="14077" y="1716"/>
                  </a:cubicBezTo>
                  <a:cubicBezTo>
                    <a:pt x="13900" y="1756"/>
                    <a:pt x="13742" y="1775"/>
                    <a:pt x="13584" y="1795"/>
                  </a:cubicBezTo>
                  <a:cubicBezTo>
                    <a:pt x="12441" y="1894"/>
                    <a:pt x="11337" y="2209"/>
                    <a:pt x="10331" y="2741"/>
                  </a:cubicBezTo>
                  <a:cubicBezTo>
                    <a:pt x="10075" y="2879"/>
                    <a:pt x="9838" y="2998"/>
                    <a:pt x="9503" y="2899"/>
                  </a:cubicBezTo>
                  <a:cubicBezTo>
                    <a:pt x="9306" y="2860"/>
                    <a:pt x="9129" y="2919"/>
                    <a:pt x="8971" y="3037"/>
                  </a:cubicBezTo>
                  <a:cubicBezTo>
                    <a:pt x="8695" y="3214"/>
                    <a:pt x="8439" y="3412"/>
                    <a:pt x="8202" y="3628"/>
                  </a:cubicBezTo>
                  <a:cubicBezTo>
                    <a:pt x="7828" y="3924"/>
                    <a:pt x="7492" y="4279"/>
                    <a:pt x="7078" y="4555"/>
                  </a:cubicBezTo>
                  <a:cubicBezTo>
                    <a:pt x="6684" y="4831"/>
                    <a:pt x="6408" y="5285"/>
                    <a:pt x="5836" y="5206"/>
                  </a:cubicBezTo>
                  <a:cubicBezTo>
                    <a:pt x="5777" y="5206"/>
                    <a:pt x="5698" y="5304"/>
                    <a:pt x="5639" y="5383"/>
                  </a:cubicBezTo>
                  <a:cubicBezTo>
                    <a:pt x="5442" y="5639"/>
                    <a:pt x="5324" y="5975"/>
                    <a:pt x="4949" y="6034"/>
                  </a:cubicBezTo>
                  <a:cubicBezTo>
                    <a:pt x="4851" y="6073"/>
                    <a:pt x="4772" y="6132"/>
                    <a:pt x="4732" y="6211"/>
                  </a:cubicBezTo>
                  <a:cubicBezTo>
                    <a:pt x="4121" y="7197"/>
                    <a:pt x="3431" y="8163"/>
                    <a:pt x="3017" y="9267"/>
                  </a:cubicBezTo>
                  <a:cubicBezTo>
                    <a:pt x="2623" y="10194"/>
                    <a:pt x="2347" y="11160"/>
                    <a:pt x="2189" y="12145"/>
                  </a:cubicBezTo>
                  <a:cubicBezTo>
                    <a:pt x="2150" y="12500"/>
                    <a:pt x="2012" y="12835"/>
                    <a:pt x="1953" y="13190"/>
                  </a:cubicBezTo>
                  <a:cubicBezTo>
                    <a:pt x="1795" y="13959"/>
                    <a:pt x="1519" y="14689"/>
                    <a:pt x="1696" y="15497"/>
                  </a:cubicBezTo>
                  <a:cubicBezTo>
                    <a:pt x="1361" y="15595"/>
                    <a:pt x="1361" y="15595"/>
                    <a:pt x="1479" y="15812"/>
                  </a:cubicBezTo>
                  <a:cubicBezTo>
                    <a:pt x="1184" y="16246"/>
                    <a:pt x="1381" y="16621"/>
                    <a:pt x="1657" y="16956"/>
                  </a:cubicBezTo>
                  <a:close/>
                  <a:moveTo>
                    <a:pt x="10450" y="27208"/>
                  </a:moveTo>
                  <a:lnTo>
                    <a:pt x="11317" y="27365"/>
                  </a:lnTo>
                  <a:cubicBezTo>
                    <a:pt x="11081" y="27070"/>
                    <a:pt x="10883" y="27030"/>
                    <a:pt x="10450" y="27208"/>
                  </a:cubicBezTo>
                  <a:close/>
                  <a:moveTo>
                    <a:pt x="1716" y="17311"/>
                  </a:moveTo>
                  <a:cubicBezTo>
                    <a:pt x="1598" y="17527"/>
                    <a:pt x="1539" y="17587"/>
                    <a:pt x="1539" y="17665"/>
                  </a:cubicBezTo>
                  <a:cubicBezTo>
                    <a:pt x="1539" y="17744"/>
                    <a:pt x="1499" y="17922"/>
                    <a:pt x="1755" y="17942"/>
                  </a:cubicBezTo>
                  <a:cubicBezTo>
                    <a:pt x="1755" y="17784"/>
                    <a:pt x="1736" y="17626"/>
                    <a:pt x="1716" y="17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4"/>
            <p:cNvSpPr/>
            <p:nvPr/>
          </p:nvSpPr>
          <p:spPr>
            <a:xfrm flipH="1">
              <a:off x="3509594" y="253156"/>
              <a:ext cx="551751" cy="974082"/>
            </a:xfrm>
            <a:custGeom>
              <a:avLst/>
              <a:gdLst/>
              <a:ahLst/>
              <a:cxnLst/>
              <a:rect l="l" t="t" r="r" b="b"/>
              <a:pathLst>
                <a:path w="22949" h="40515" extrusionOk="0">
                  <a:moveTo>
                    <a:pt x="11455" y="0"/>
                  </a:moveTo>
                  <a:lnTo>
                    <a:pt x="13249" y="119"/>
                  </a:lnTo>
                  <a:cubicBezTo>
                    <a:pt x="13840" y="493"/>
                    <a:pt x="14471" y="927"/>
                    <a:pt x="15161" y="1341"/>
                  </a:cubicBezTo>
                  <a:cubicBezTo>
                    <a:pt x="15516" y="1558"/>
                    <a:pt x="15812" y="1873"/>
                    <a:pt x="16009" y="2248"/>
                  </a:cubicBezTo>
                  <a:cubicBezTo>
                    <a:pt x="16364" y="2839"/>
                    <a:pt x="16778" y="3372"/>
                    <a:pt x="17231" y="3884"/>
                  </a:cubicBezTo>
                  <a:cubicBezTo>
                    <a:pt x="18118" y="4949"/>
                    <a:pt x="18907" y="6092"/>
                    <a:pt x="19715" y="7216"/>
                  </a:cubicBezTo>
                  <a:cubicBezTo>
                    <a:pt x="19754" y="7275"/>
                    <a:pt x="19814" y="7334"/>
                    <a:pt x="19814" y="7394"/>
                  </a:cubicBezTo>
                  <a:cubicBezTo>
                    <a:pt x="19873" y="8438"/>
                    <a:pt x="20760" y="9128"/>
                    <a:pt x="20977" y="10095"/>
                  </a:cubicBezTo>
                  <a:cubicBezTo>
                    <a:pt x="21036" y="10449"/>
                    <a:pt x="21213" y="10765"/>
                    <a:pt x="21312" y="11100"/>
                  </a:cubicBezTo>
                  <a:cubicBezTo>
                    <a:pt x="21588" y="12204"/>
                    <a:pt x="21864" y="13308"/>
                    <a:pt x="22160" y="14412"/>
                  </a:cubicBezTo>
                  <a:cubicBezTo>
                    <a:pt x="22239" y="14649"/>
                    <a:pt x="22317" y="14885"/>
                    <a:pt x="22377" y="15142"/>
                  </a:cubicBezTo>
                  <a:cubicBezTo>
                    <a:pt x="22593" y="16936"/>
                    <a:pt x="22948" y="18749"/>
                    <a:pt x="22672" y="20563"/>
                  </a:cubicBezTo>
                  <a:cubicBezTo>
                    <a:pt x="22495" y="21845"/>
                    <a:pt x="22357" y="23126"/>
                    <a:pt x="21844" y="24348"/>
                  </a:cubicBezTo>
                  <a:cubicBezTo>
                    <a:pt x="21450" y="25314"/>
                    <a:pt x="21154" y="26300"/>
                    <a:pt x="20799" y="27286"/>
                  </a:cubicBezTo>
                  <a:cubicBezTo>
                    <a:pt x="20721" y="27562"/>
                    <a:pt x="20602" y="27818"/>
                    <a:pt x="20464" y="28094"/>
                  </a:cubicBezTo>
                  <a:cubicBezTo>
                    <a:pt x="19853" y="29238"/>
                    <a:pt x="19242" y="30361"/>
                    <a:pt x="18631" y="31525"/>
                  </a:cubicBezTo>
                  <a:cubicBezTo>
                    <a:pt x="18434" y="31860"/>
                    <a:pt x="18315" y="32234"/>
                    <a:pt x="18118" y="32570"/>
                  </a:cubicBezTo>
                  <a:cubicBezTo>
                    <a:pt x="17882" y="33023"/>
                    <a:pt x="17606" y="33457"/>
                    <a:pt x="17270" y="33851"/>
                  </a:cubicBezTo>
                  <a:cubicBezTo>
                    <a:pt x="16502" y="34640"/>
                    <a:pt x="15713" y="35408"/>
                    <a:pt x="15003" y="36256"/>
                  </a:cubicBezTo>
                  <a:cubicBezTo>
                    <a:pt x="14451" y="36946"/>
                    <a:pt x="13682" y="37400"/>
                    <a:pt x="12933" y="37853"/>
                  </a:cubicBezTo>
                  <a:cubicBezTo>
                    <a:pt x="12795" y="37932"/>
                    <a:pt x="12637" y="37991"/>
                    <a:pt x="12499" y="38090"/>
                  </a:cubicBezTo>
                  <a:cubicBezTo>
                    <a:pt x="11474" y="38839"/>
                    <a:pt x="10291" y="39273"/>
                    <a:pt x="9069" y="39647"/>
                  </a:cubicBezTo>
                  <a:cubicBezTo>
                    <a:pt x="7354" y="40160"/>
                    <a:pt x="5619" y="40515"/>
                    <a:pt x="3805" y="40456"/>
                  </a:cubicBezTo>
                  <a:cubicBezTo>
                    <a:pt x="2997" y="40416"/>
                    <a:pt x="2169" y="40377"/>
                    <a:pt x="1361" y="40337"/>
                  </a:cubicBezTo>
                  <a:cubicBezTo>
                    <a:pt x="828" y="40318"/>
                    <a:pt x="355" y="40081"/>
                    <a:pt x="0" y="39706"/>
                  </a:cubicBezTo>
                  <a:cubicBezTo>
                    <a:pt x="197" y="39647"/>
                    <a:pt x="335" y="39588"/>
                    <a:pt x="434" y="39608"/>
                  </a:cubicBezTo>
                  <a:cubicBezTo>
                    <a:pt x="1301" y="39825"/>
                    <a:pt x="2169" y="39746"/>
                    <a:pt x="3056" y="39726"/>
                  </a:cubicBezTo>
                  <a:lnTo>
                    <a:pt x="3332" y="39726"/>
                  </a:lnTo>
                  <a:cubicBezTo>
                    <a:pt x="5718" y="39844"/>
                    <a:pt x="7965" y="39194"/>
                    <a:pt x="10193" y="38464"/>
                  </a:cubicBezTo>
                  <a:cubicBezTo>
                    <a:pt x="10331" y="38405"/>
                    <a:pt x="10488" y="38346"/>
                    <a:pt x="10627" y="38267"/>
                  </a:cubicBezTo>
                  <a:cubicBezTo>
                    <a:pt x="11593" y="37676"/>
                    <a:pt x="12578" y="37084"/>
                    <a:pt x="13525" y="36473"/>
                  </a:cubicBezTo>
                  <a:cubicBezTo>
                    <a:pt x="13879" y="36237"/>
                    <a:pt x="14175" y="35941"/>
                    <a:pt x="14451" y="35625"/>
                  </a:cubicBezTo>
                  <a:cubicBezTo>
                    <a:pt x="15102" y="34817"/>
                    <a:pt x="15851" y="34088"/>
                    <a:pt x="16580" y="33358"/>
                  </a:cubicBezTo>
                  <a:cubicBezTo>
                    <a:pt x="16837" y="33122"/>
                    <a:pt x="17054" y="32826"/>
                    <a:pt x="17211" y="32510"/>
                  </a:cubicBezTo>
                  <a:cubicBezTo>
                    <a:pt x="17665" y="31387"/>
                    <a:pt x="18315" y="30381"/>
                    <a:pt x="18848" y="29317"/>
                  </a:cubicBezTo>
                  <a:cubicBezTo>
                    <a:pt x="19202" y="28607"/>
                    <a:pt x="19616" y="27956"/>
                    <a:pt x="19932" y="27247"/>
                  </a:cubicBezTo>
                  <a:cubicBezTo>
                    <a:pt x="20287" y="26399"/>
                    <a:pt x="20543" y="25531"/>
                    <a:pt x="20859" y="24684"/>
                  </a:cubicBezTo>
                  <a:cubicBezTo>
                    <a:pt x="20997" y="24289"/>
                    <a:pt x="21135" y="23875"/>
                    <a:pt x="21253" y="23481"/>
                  </a:cubicBezTo>
                  <a:cubicBezTo>
                    <a:pt x="21371" y="23067"/>
                    <a:pt x="21470" y="22732"/>
                    <a:pt x="21529" y="22357"/>
                  </a:cubicBezTo>
                  <a:cubicBezTo>
                    <a:pt x="21627" y="21904"/>
                    <a:pt x="21706" y="21470"/>
                    <a:pt x="21785" y="21017"/>
                  </a:cubicBezTo>
                  <a:cubicBezTo>
                    <a:pt x="21963" y="19893"/>
                    <a:pt x="21982" y="18749"/>
                    <a:pt x="21844" y="17626"/>
                  </a:cubicBezTo>
                  <a:cubicBezTo>
                    <a:pt x="21805" y="17212"/>
                    <a:pt x="21726" y="16798"/>
                    <a:pt x="21687" y="16364"/>
                  </a:cubicBezTo>
                  <a:cubicBezTo>
                    <a:pt x="21647" y="15792"/>
                    <a:pt x="21529" y="15201"/>
                    <a:pt x="21371" y="14649"/>
                  </a:cubicBezTo>
                  <a:cubicBezTo>
                    <a:pt x="21056" y="13525"/>
                    <a:pt x="20760" y="12381"/>
                    <a:pt x="20504" y="11258"/>
                  </a:cubicBezTo>
                  <a:cubicBezTo>
                    <a:pt x="20287" y="10410"/>
                    <a:pt x="19932" y="9602"/>
                    <a:pt x="19459" y="8872"/>
                  </a:cubicBezTo>
                  <a:cubicBezTo>
                    <a:pt x="19222" y="8517"/>
                    <a:pt x="18966" y="8182"/>
                    <a:pt x="18867" y="7748"/>
                  </a:cubicBezTo>
                  <a:cubicBezTo>
                    <a:pt x="18828" y="7630"/>
                    <a:pt x="18769" y="7512"/>
                    <a:pt x="18690" y="7413"/>
                  </a:cubicBezTo>
                  <a:cubicBezTo>
                    <a:pt x="17960" y="6250"/>
                    <a:pt x="17290" y="5067"/>
                    <a:pt x="16502" y="3963"/>
                  </a:cubicBezTo>
                  <a:cubicBezTo>
                    <a:pt x="15950" y="3214"/>
                    <a:pt x="15378" y="2445"/>
                    <a:pt x="14589" y="1893"/>
                  </a:cubicBezTo>
                  <a:cubicBezTo>
                    <a:pt x="14234" y="1617"/>
                    <a:pt x="13820" y="1420"/>
                    <a:pt x="13387" y="1302"/>
                  </a:cubicBezTo>
                  <a:cubicBezTo>
                    <a:pt x="13130" y="1262"/>
                    <a:pt x="12913" y="1144"/>
                    <a:pt x="12736" y="947"/>
                  </a:cubicBezTo>
                  <a:cubicBezTo>
                    <a:pt x="12322" y="612"/>
                    <a:pt x="11888" y="296"/>
                    <a:pt x="114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4"/>
            <p:cNvSpPr/>
            <p:nvPr/>
          </p:nvSpPr>
          <p:spPr>
            <a:xfrm flipH="1">
              <a:off x="4345263" y="949450"/>
              <a:ext cx="141274" cy="193422"/>
            </a:xfrm>
            <a:custGeom>
              <a:avLst/>
              <a:gdLst/>
              <a:ahLst/>
              <a:cxnLst/>
              <a:rect l="l" t="t" r="r" b="b"/>
              <a:pathLst>
                <a:path w="5876" h="8045" extrusionOk="0">
                  <a:moveTo>
                    <a:pt x="5876" y="7808"/>
                  </a:moveTo>
                  <a:cubicBezTo>
                    <a:pt x="5541" y="8044"/>
                    <a:pt x="5324" y="7966"/>
                    <a:pt x="5147" y="7808"/>
                  </a:cubicBezTo>
                  <a:cubicBezTo>
                    <a:pt x="4713" y="7473"/>
                    <a:pt x="4299" y="7118"/>
                    <a:pt x="3905" y="6743"/>
                  </a:cubicBezTo>
                  <a:cubicBezTo>
                    <a:pt x="3234" y="6033"/>
                    <a:pt x="2643" y="5265"/>
                    <a:pt x="1933" y="4594"/>
                  </a:cubicBezTo>
                  <a:cubicBezTo>
                    <a:pt x="1046" y="3707"/>
                    <a:pt x="612" y="2623"/>
                    <a:pt x="257" y="1460"/>
                  </a:cubicBezTo>
                  <a:cubicBezTo>
                    <a:pt x="139" y="1006"/>
                    <a:pt x="60" y="533"/>
                    <a:pt x="1" y="80"/>
                  </a:cubicBezTo>
                  <a:cubicBezTo>
                    <a:pt x="336" y="1"/>
                    <a:pt x="376" y="237"/>
                    <a:pt x="435" y="395"/>
                  </a:cubicBezTo>
                  <a:cubicBezTo>
                    <a:pt x="671" y="1046"/>
                    <a:pt x="908" y="1676"/>
                    <a:pt x="1144" y="2307"/>
                  </a:cubicBezTo>
                  <a:cubicBezTo>
                    <a:pt x="1420" y="3037"/>
                    <a:pt x="1854" y="3707"/>
                    <a:pt x="2406" y="4259"/>
                  </a:cubicBezTo>
                  <a:cubicBezTo>
                    <a:pt x="3076" y="4969"/>
                    <a:pt x="3707" y="5698"/>
                    <a:pt x="4378" y="6388"/>
                  </a:cubicBezTo>
                  <a:cubicBezTo>
                    <a:pt x="4733" y="6763"/>
                    <a:pt x="5147" y="7098"/>
                    <a:pt x="5541" y="7433"/>
                  </a:cubicBezTo>
                  <a:cubicBezTo>
                    <a:pt x="5620" y="7552"/>
                    <a:pt x="5738" y="7650"/>
                    <a:pt x="5876" y="7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4"/>
            <p:cNvSpPr/>
            <p:nvPr/>
          </p:nvSpPr>
          <p:spPr>
            <a:xfrm flipH="1">
              <a:off x="4247602" y="228993"/>
              <a:ext cx="170678" cy="138413"/>
            </a:xfrm>
            <a:custGeom>
              <a:avLst/>
              <a:gdLst/>
              <a:ahLst/>
              <a:cxnLst/>
              <a:rect l="l" t="t" r="r" b="b"/>
              <a:pathLst>
                <a:path w="7099" h="5757" extrusionOk="0">
                  <a:moveTo>
                    <a:pt x="7098" y="0"/>
                  </a:moveTo>
                  <a:cubicBezTo>
                    <a:pt x="7000" y="237"/>
                    <a:pt x="6980" y="394"/>
                    <a:pt x="6921" y="414"/>
                  </a:cubicBezTo>
                  <a:cubicBezTo>
                    <a:pt x="6251" y="651"/>
                    <a:pt x="5600" y="966"/>
                    <a:pt x="4989" y="1321"/>
                  </a:cubicBezTo>
                  <a:cubicBezTo>
                    <a:pt x="4654" y="1498"/>
                    <a:pt x="4318" y="1696"/>
                    <a:pt x="3983" y="1912"/>
                  </a:cubicBezTo>
                  <a:cubicBezTo>
                    <a:pt x="3372" y="2366"/>
                    <a:pt x="2761" y="2839"/>
                    <a:pt x="2170" y="3371"/>
                  </a:cubicBezTo>
                  <a:cubicBezTo>
                    <a:pt x="1874" y="3667"/>
                    <a:pt x="1618" y="4002"/>
                    <a:pt x="1381" y="4357"/>
                  </a:cubicBezTo>
                  <a:cubicBezTo>
                    <a:pt x="1026" y="4771"/>
                    <a:pt x="711" y="5224"/>
                    <a:pt x="356" y="5638"/>
                  </a:cubicBezTo>
                  <a:cubicBezTo>
                    <a:pt x="297" y="5717"/>
                    <a:pt x="159" y="5717"/>
                    <a:pt x="1" y="5757"/>
                  </a:cubicBezTo>
                  <a:cubicBezTo>
                    <a:pt x="947" y="3430"/>
                    <a:pt x="3904" y="828"/>
                    <a:pt x="70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4"/>
            <p:cNvSpPr/>
            <p:nvPr/>
          </p:nvSpPr>
          <p:spPr>
            <a:xfrm flipH="1">
              <a:off x="3954668" y="293908"/>
              <a:ext cx="135600" cy="30366"/>
            </a:xfrm>
            <a:custGeom>
              <a:avLst/>
              <a:gdLst/>
              <a:ahLst/>
              <a:cxnLst/>
              <a:rect l="l" t="t" r="r" b="b"/>
              <a:pathLst>
                <a:path w="5640" h="1263" extrusionOk="0">
                  <a:moveTo>
                    <a:pt x="5639" y="1125"/>
                  </a:moveTo>
                  <a:cubicBezTo>
                    <a:pt x="5442" y="1204"/>
                    <a:pt x="5225" y="1243"/>
                    <a:pt x="5008" y="1263"/>
                  </a:cubicBezTo>
                  <a:cubicBezTo>
                    <a:pt x="4535" y="1184"/>
                    <a:pt x="4062" y="1066"/>
                    <a:pt x="3608" y="928"/>
                  </a:cubicBezTo>
                  <a:cubicBezTo>
                    <a:pt x="3037" y="750"/>
                    <a:pt x="2465" y="671"/>
                    <a:pt x="1874" y="691"/>
                  </a:cubicBezTo>
                  <a:cubicBezTo>
                    <a:pt x="1381" y="691"/>
                    <a:pt x="907" y="652"/>
                    <a:pt x="415" y="612"/>
                  </a:cubicBezTo>
                  <a:cubicBezTo>
                    <a:pt x="277" y="573"/>
                    <a:pt x="119" y="514"/>
                    <a:pt x="1" y="435"/>
                  </a:cubicBezTo>
                  <a:cubicBezTo>
                    <a:pt x="139" y="297"/>
                    <a:pt x="217" y="178"/>
                    <a:pt x="296" y="178"/>
                  </a:cubicBezTo>
                  <a:cubicBezTo>
                    <a:pt x="1558" y="100"/>
                    <a:pt x="2820" y="1"/>
                    <a:pt x="4042" y="474"/>
                  </a:cubicBezTo>
                  <a:cubicBezTo>
                    <a:pt x="4436" y="612"/>
                    <a:pt x="4850" y="711"/>
                    <a:pt x="5245" y="849"/>
                  </a:cubicBezTo>
                  <a:cubicBezTo>
                    <a:pt x="5363" y="868"/>
                    <a:pt x="5442" y="967"/>
                    <a:pt x="5639" y="1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4"/>
            <p:cNvSpPr/>
            <p:nvPr/>
          </p:nvSpPr>
          <p:spPr>
            <a:xfrm flipH="1">
              <a:off x="4485070" y="561717"/>
              <a:ext cx="24211" cy="73498"/>
            </a:xfrm>
            <a:custGeom>
              <a:avLst/>
              <a:gdLst/>
              <a:ahLst/>
              <a:cxnLst/>
              <a:rect l="l" t="t" r="r" b="b"/>
              <a:pathLst>
                <a:path w="1007" h="3057" extrusionOk="0">
                  <a:moveTo>
                    <a:pt x="296" y="3057"/>
                  </a:moveTo>
                  <a:cubicBezTo>
                    <a:pt x="60" y="2623"/>
                    <a:pt x="1" y="2110"/>
                    <a:pt x="139" y="1637"/>
                  </a:cubicBezTo>
                  <a:cubicBezTo>
                    <a:pt x="257" y="1085"/>
                    <a:pt x="395" y="533"/>
                    <a:pt x="592" y="1"/>
                  </a:cubicBezTo>
                  <a:cubicBezTo>
                    <a:pt x="710" y="80"/>
                    <a:pt x="868" y="119"/>
                    <a:pt x="908" y="198"/>
                  </a:cubicBezTo>
                  <a:cubicBezTo>
                    <a:pt x="986" y="375"/>
                    <a:pt x="1006" y="573"/>
                    <a:pt x="967" y="770"/>
                  </a:cubicBezTo>
                  <a:cubicBezTo>
                    <a:pt x="770" y="1440"/>
                    <a:pt x="632" y="2150"/>
                    <a:pt x="553" y="2860"/>
                  </a:cubicBezTo>
                  <a:cubicBezTo>
                    <a:pt x="533" y="2919"/>
                    <a:pt x="415" y="2958"/>
                    <a:pt x="296" y="30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4"/>
            <p:cNvSpPr/>
            <p:nvPr/>
          </p:nvSpPr>
          <p:spPr>
            <a:xfrm flipH="1">
              <a:off x="3814380" y="381134"/>
              <a:ext cx="48374" cy="25629"/>
            </a:xfrm>
            <a:custGeom>
              <a:avLst/>
              <a:gdLst/>
              <a:ahLst/>
              <a:cxnLst/>
              <a:rect l="l" t="t" r="r" b="b"/>
              <a:pathLst>
                <a:path w="2012" h="1066" extrusionOk="0">
                  <a:moveTo>
                    <a:pt x="1" y="217"/>
                  </a:moveTo>
                  <a:cubicBezTo>
                    <a:pt x="198" y="139"/>
                    <a:pt x="356" y="1"/>
                    <a:pt x="454" y="20"/>
                  </a:cubicBezTo>
                  <a:cubicBezTo>
                    <a:pt x="986" y="198"/>
                    <a:pt x="1519" y="336"/>
                    <a:pt x="1933" y="691"/>
                  </a:cubicBezTo>
                  <a:cubicBezTo>
                    <a:pt x="1992" y="769"/>
                    <a:pt x="2012" y="868"/>
                    <a:pt x="1972" y="947"/>
                  </a:cubicBezTo>
                  <a:cubicBezTo>
                    <a:pt x="1933" y="1026"/>
                    <a:pt x="1854" y="1065"/>
                    <a:pt x="1755" y="1065"/>
                  </a:cubicBezTo>
                  <a:cubicBezTo>
                    <a:pt x="1124" y="907"/>
                    <a:pt x="513" y="631"/>
                    <a:pt x="1" y="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4"/>
            <p:cNvSpPr/>
            <p:nvPr/>
          </p:nvSpPr>
          <p:spPr>
            <a:xfrm flipH="1">
              <a:off x="4468962" y="860830"/>
              <a:ext cx="31784" cy="49792"/>
            </a:xfrm>
            <a:custGeom>
              <a:avLst/>
              <a:gdLst/>
              <a:ahLst/>
              <a:cxnLst/>
              <a:rect l="l" t="t" r="r" b="b"/>
              <a:pathLst>
                <a:path w="1322" h="2071" extrusionOk="0">
                  <a:moveTo>
                    <a:pt x="1" y="39"/>
                  </a:moveTo>
                  <a:lnTo>
                    <a:pt x="513" y="0"/>
                  </a:lnTo>
                  <a:cubicBezTo>
                    <a:pt x="553" y="473"/>
                    <a:pt x="769" y="946"/>
                    <a:pt x="1124" y="1281"/>
                  </a:cubicBezTo>
                  <a:cubicBezTo>
                    <a:pt x="1321" y="1479"/>
                    <a:pt x="1282" y="1814"/>
                    <a:pt x="986" y="20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4"/>
            <p:cNvSpPr/>
            <p:nvPr/>
          </p:nvSpPr>
          <p:spPr>
            <a:xfrm flipH="1">
              <a:off x="4601219" y="621439"/>
              <a:ext cx="19450" cy="38420"/>
            </a:xfrm>
            <a:custGeom>
              <a:avLst/>
              <a:gdLst/>
              <a:ahLst/>
              <a:cxnLst/>
              <a:rect l="l" t="t" r="r" b="b"/>
              <a:pathLst>
                <a:path w="809" h="1598" extrusionOk="0">
                  <a:moveTo>
                    <a:pt x="1" y="1420"/>
                  </a:moveTo>
                  <a:cubicBezTo>
                    <a:pt x="316" y="1164"/>
                    <a:pt x="296" y="711"/>
                    <a:pt x="513" y="415"/>
                  </a:cubicBezTo>
                  <a:cubicBezTo>
                    <a:pt x="592" y="297"/>
                    <a:pt x="671" y="178"/>
                    <a:pt x="809" y="1"/>
                  </a:cubicBezTo>
                  <a:cubicBezTo>
                    <a:pt x="809" y="494"/>
                    <a:pt x="730" y="967"/>
                    <a:pt x="553" y="1440"/>
                  </a:cubicBezTo>
                  <a:cubicBezTo>
                    <a:pt x="454" y="1598"/>
                    <a:pt x="277" y="1578"/>
                    <a:pt x="1" y="14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4"/>
            <p:cNvSpPr/>
            <p:nvPr/>
          </p:nvSpPr>
          <p:spPr>
            <a:xfrm flipH="1">
              <a:off x="4495985" y="822891"/>
              <a:ext cx="18970" cy="16157"/>
            </a:xfrm>
            <a:custGeom>
              <a:avLst/>
              <a:gdLst/>
              <a:ahLst/>
              <a:cxnLst/>
              <a:rect l="l" t="t" r="r" b="b"/>
              <a:pathLst>
                <a:path w="789" h="672" extrusionOk="0">
                  <a:moveTo>
                    <a:pt x="552" y="1"/>
                  </a:moveTo>
                  <a:cubicBezTo>
                    <a:pt x="631" y="119"/>
                    <a:pt x="710" y="237"/>
                    <a:pt x="769" y="356"/>
                  </a:cubicBezTo>
                  <a:cubicBezTo>
                    <a:pt x="789" y="454"/>
                    <a:pt x="769" y="533"/>
                    <a:pt x="710" y="612"/>
                  </a:cubicBezTo>
                  <a:cubicBezTo>
                    <a:pt x="631" y="651"/>
                    <a:pt x="552" y="671"/>
                    <a:pt x="454" y="671"/>
                  </a:cubicBezTo>
                  <a:cubicBezTo>
                    <a:pt x="355" y="651"/>
                    <a:pt x="276" y="592"/>
                    <a:pt x="217" y="533"/>
                  </a:cubicBezTo>
                  <a:cubicBezTo>
                    <a:pt x="79" y="415"/>
                    <a:pt x="0" y="237"/>
                    <a:pt x="118" y="119"/>
                  </a:cubicBezTo>
                  <a:cubicBezTo>
                    <a:pt x="237" y="1"/>
                    <a:pt x="394" y="40"/>
                    <a:pt x="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4"/>
            <p:cNvSpPr/>
            <p:nvPr/>
          </p:nvSpPr>
          <p:spPr>
            <a:xfrm flipH="1">
              <a:off x="4620646" y="655098"/>
              <a:ext cx="18032" cy="20412"/>
            </a:xfrm>
            <a:custGeom>
              <a:avLst/>
              <a:gdLst/>
              <a:ahLst/>
              <a:cxnLst/>
              <a:rect l="l" t="t" r="r" b="b"/>
              <a:pathLst>
                <a:path w="750" h="849" extrusionOk="0">
                  <a:moveTo>
                    <a:pt x="750" y="1"/>
                  </a:moveTo>
                  <a:cubicBezTo>
                    <a:pt x="553" y="533"/>
                    <a:pt x="553" y="533"/>
                    <a:pt x="1" y="848"/>
                  </a:cubicBezTo>
                  <a:cubicBezTo>
                    <a:pt x="1" y="356"/>
                    <a:pt x="375" y="178"/>
                    <a:pt x="750" y="20"/>
                  </a:cubicBezTo>
                  <a:cubicBezTo>
                    <a:pt x="750" y="20"/>
                    <a:pt x="750" y="1"/>
                    <a:pt x="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4"/>
            <p:cNvSpPr/>
            <p:nvPr/>
          </p:nvSpPr>
          <p:spPr>
            <a:xfrm flipH="1">
              <a:off x="3802528" y="459825"/>
              <a:ext cx="482557" cy="503402"/>
            </a:xfrm>
            <a:custGeom>
              <a:avLst/>
              <a:gdLst/>
              <a:ahLst/>
              <a:cxnLst/>
              <a:rect l="l" t="t" r="r" b="b"/>
              <a:pathLst>
                <a:path w="20071" h="20938" extrusionOk="0">
                  <a:moveTo>
                    <a:pt x="2367" y="3825"/>
                  </a:moveTo>
                  <a:cubicBezTo>
                    <a:pt x="4062" y="2701"/>
                    <a:pt x="5777" y="1558"/>
                    <a:pt x="7492" y="394"/>
                  </a:cubicBezTo>
                  <a:cubicBezTo>
                    <a:pt x="7828" y="138"/>
                    <a:pt x="8242" y="0"/>
                    <a:pt x="8675" y="40"/>
                  </a:cubicBezTo>
                  <a:cubicBezTo>
                    <a:pt x="9779" y="138"/>
                    <a:pt x="10883" y="0"/>
                    <a:pt x="11968" y="197"/>
                  </a:cubicBezTo>
                  <a:cubicBezTo>
                    <a:pt x="13348" y="434"/>
                    <a:pt x="14688" y="789"/>
                    <a:pt x="15832" y="1696"/>
                  </a:cubicBezTo>
                  <a:cubicBezTo>
                    <a:pt x="16128" y="1932"/>
                    <a:pt x="16443" y="2149"/>
                    <a:pt x="16778" y="2346"/>
                  </a:cubicBezTo>
                  <a:cubicBezTo>
                    <a:pt x="17862" y="2977"/>
                    <a:pt x="18513" y="3943"/>
                    <a:pt x="18947" y="5106"/>
                  </a:cubicBezTo>
                  <a:cubicBezTo>
                    <a:pt x="19183" y="5698"/>
                    <a:pt x="19440" y="6270"/>
                    <a:pt x="19716" y="6861"/>
                  </a:cubicBezTo>
                  <a:cubicBezTo>
                    <a:pt x="19775" y="6979"/>
                    <a:pt x="19873" y="7117"/>
                    <a:pt x="19873" y="7216"/>
                  </a:cubicBezTo>
                  <a:cubicBezTo>
                    <a:pt x="19834" y="8280"/>
                    <a:pt x="20071" y="9365"/>
                    <a:pt x="19676" y="10390"/>
                  </a:cubicBezTo>
                  <a:cubicBezTo>
                    <a:pt x="19597" y="10607"/>
                    <a:pt x="19578" y="10824"/>
                    <a:pt x="19656" y="11041"/>
                  </a:cubicBezTo>
                  <a:cubicBezTo>
                    <a:pt x="19755" y="11415"/>
                    <a:pt x="19755" y="11829"/>
                    <a:pt x="19597" y="12184"/>
                  </a:cubicBezTo>
                  <a:cubicBezTo>
                    <a:pt x="19361" y="12815"/>
                    <a:pt x="19223" y="13485"/>
                    <a:pt x="18986" y="14116"/>
                  </a:cubicBezTo>
                  <a:cubicBezTo>
                    <a:pt x="18434" y="15654"/>
                    <a:pt x="17448" y="16896"/>
                    <a:pt x="16364" y="18059"/>
                  </a:cubicBezTo>
                  <a:cubicBezTo>
                    <a:pt x="16108" y="18315"/>
                    <a:pt x="15812" y="18513"/>
                    <a:pt x="15477" y="18670"/>
                  </a:cubicBezTo>
                  <a:cubicBezTo>
                    <a:pt x="15181" y="18848"/>
                    <a:pt x="14866" y="19005"/>
                    <a:pt x="14531" y="19143"/>
                  </a:cubicBezTo>
                  <a:cubicBezTo>
                    <a:pt x="14314" y="19203"/>
                    <a:pt x="14136" y="19380"/>
                    <a:pt x="14117" y="19617"/>
                  </a:cubicBezTo>
                  <a:cubicBezTo>
                    <a:pt x="14077" y="19932"/>
                    <a:pt x="13841" y="20050"/>
                    <a:pt x="13584" y="20129"/>
                  </a:cubicBezTo>
                  <a:cubicBezTo>
                    <a:pt x="13249" y="20208"/>
                    <a:pt x="12934" y="20366"/>
                    <a:pt x="12638" y="20563"/>
                  </a:cubicBezTo>
                  <a:cubicBezTo>
                    <a:pt x="12401" y="20721"/>
                    <a:pt x="12106" y="20819"/>
                    <a:pt x="11810" y="20839"/>
                  </a:cubicBezTo>
                  <a:cubicBezTo>
                    <a:pt x="11081" y="20937"/>
                    <a:pt x="10331" y="20918"/>
                    <a:pt x="9602" y="20780"/>
                  </a:cubicBezTo>
                  <a:cubicBezTo>
                    <a:pt x="9070" y="20661"/>
                    <a:pt x="8518" y="20602"/>
                    <a:pt x="7966" y="20504"/>
                  </a:cubicBezTo>
                  <a:cubicBezTo>
                    <a:pt x="7690" y="20464"/>
                    <a:pt x="7414" y="20385"/>
                    <a:pt x="7157" y="20267"/>
                  </a:cubicBezTo>
                  <a:cubicBezTo>
                    <a:pt x="6724" y="20050"/>
                    <a:pt x="6270" y="19853"/>
                    <a:pt x="5817" y="19676"/>
                  </a:cubicBezTo>
                  <a:cubicBezTo>
                    <a:pt x="5225" y="19439"/>
                    <a:pt x="4594" y="19183"/>
                    <a:pt x="4121" y="18769"/>
                  </a:cubicBezTo>
                  <a:cubicBezTo>
                    <a:pt x="3451" y="18177"/>
                    <a:pt x="2781" y="17586"/>
                    <a:pt x="2051" y="17034"/>
                  </a:cubicBezTo>
                  <a:cubicBezTo>
                    <a:pt x="1775" y="16778"/>
                    <a:pt x="1519" y="16482"/>
                    <a:pt x="1282" y="16166"/>
                  </a:cubicBezTo>
                  <a:cubicBezTo>
                    <a:pt x="1105" y="16009"/>
                    <a:pt x="1065" y="15752"/>
                    <a:pt x="1164" y="15555"/>
                  </a:cubicBezTo>
                  <a:cubicBezTo>
                    <a:pt x="1322" y="15299"/>
                    <a:pt x="1203" y="15122"/>
                    <a:pt x="1105" y="14905"/>
                  </a:cubicBezTo>
                  <a:cubicBezTo>
                    <a:pt x="711" y="14096"/>
                    <a:pt x="435" y="13229"/>
                    <a:pt x="277" y="12322"/>
                  </a:cubicBezTo>
                  <a:cubicBezTo>
                    <a:pt x="218" y="12046"/>
                    <a:pt x="119" y="11770"/>
                    <a:pt x="60" y="11494"/>
                  </a:cubicBezTo>
                  <a:cubicBezTo>
                    <a:pt x="1" y="11376"/>
                    <a:pt x="1" y="11238"/>
                    <a:pt x="21" y="11119"/>
                  </a:cubicBezTo>
                  <a:cubicBezTo>
                    <a:pt x="257" y="10607"/>
                    <a:pt x="40" y="10094"/>
                    <a:pt x="21" y="9582"/>
                  </a:cubicBezTo>
                  <a:cubicBezTo>
                    <a:pt x="1" y="9128"/>
                    <a:pt x="1" y="8675"/>
                    <a:pt x="21" y="8241"/>
                  </a:cubicBezTo>
                  <a:cubicBezTo>
                    <a:pt x="40" y="8064"/>
                    <a:pt x="80" y="7906"/>
                    <a:pt x="159" y="7768"/>
                  </a:cubicBezTo>
                  <a:cubicBezTo>
                    <a:pt x="336" y="7590"/>
                    <a:pt x="474" y="7374"/>
                    <a:pt x="612" y="7157"/>
                  </a:cubicBezTo>
                  <a:cubicBezTo>
                    <a:pt x="691" y="6979"/>
                    <a:pt x="573" y="6664"/>
                    <a:pt x="671" y="6506"/>
                  </a:cubicBezTo>
                  <a:cubicBezTo>
                    <a:pt x="1006" y="5954"/>
                    <a:pt x="1401" y="5442"/>
                    <a:pt x="1775" y="4909"/>
                  </a:cubicBezTo>
                  <a:cubicBezTo>
                    <a:pt x="1854" y="4811"/>
                    <a:pt x="1953" y="4712"/>
                    <a:pt x="2051" y="4633"/>
                  </a:cubicBezTo>
                  <a:cubicBezTo>
                    <a:pt x="2288" y="4416"/>
                    <a:pt x="2288" y="4416"/>
                    <a:pt x="2367" y="3825"/>
                  </a:cubicBezTo>
                  <a:close/>
                  <a:moveTo>
                    <a:pt x="18138" y="13801"/>
                  </a:moveTo>
                  <a:cubicBezTo>
                    <a:pt x="17961" y="13998"/>
                    <a:pt x="17823" y="14215"/>
                    <a:pt x="17705" y="14432"/>
                  </a:cubicBezTo>
                  <a:cubicBezTo>
                    <a:pt x="17409" y="15279"/>
                    <a:pt x="16818" y="15910"/>
                    <a:pt x="16266" y="16580"/>
                  </a:cubicBezTo>
                  <a:cubicBezTo>
                    <a:pt x="16187" y="16699"/>
                    <a:pt x="16108" y="16837"/>
                    <a:pt x="16029" y="16955"/>
                  </a:cubicBezTo>
                  <a:cubicBezTo>
                    <a:pt x="16226" y="16955"/>
                    <a:pt x="16423" y="16876"/>
                    <a:pt x="16561" y="16758"/>
                  </a:cubicBezTo>
                  <a:cubicBezTo>
                    <a:pt x="16758" y="16541"/>
                    <a:pt x="16877" y="16265"/>
                    <a:pt x="17074" y="16068"/>
                  </a:cubicBezTo>
                  <a:cubicBezTo>
                    <a:pt x="17665" y="15516"/>
                    <a:pt x="17902" y="14767"/>
                    <a:pt x="18217" y="14077"/>
                  </a:cubicBezTo>
                  <a:cubicBezTo>
                    <a:pt x="18237" y="14018"/>
                    <a:pt x="18158" y="13899"/>
                    <a:pt x="18138" y="13801"/>
                  </a:cubicBezTo>
                  <a:lnTo>
                    <a:pt x="18276" y="13623"/>
                  </a:lnTo>
                  <a:lnTo>
                    <a:pt x="18257" y="13603"/>
                  </a:lnTo>
                  <a:cubicBezTo>
                    <a:pt x="18237" y="13663"/>
                    <a:pt x="18178" y="13741"/>
                    <a:pt x="18138" y="13801"/>
                  </a:cubicBezTo>
                  <a:close/>
                  <a:moveTo>
                    <a:pt x="6172" y="18552"/>
                  </a:moveTo>
                  <a:cubicBezTo>
                    <a:pt x="6724" y="19025"/>
                    <a:pt x="7453" y="19262"/>
                    <a:pt x="8182" y="19262"/>
                  </a:cubicBezTo>
                  <a:cubicBezTo>
                    <a:pt x="8951" y="19301"/>
                    <a:pt x="9720" y="19341"/>
                    <a:pt x="10509" y="19321"/>
                  </a:cubicBezTo>
                  <a:cubicBezTo>
                    <a:pt x="10903" y="19301"/>
                    <a:pt x="11278" y="19242"/>
                    <a:pt x="11652" y="19143"/>
                  </a:cubicBezTo>
                  <a:cubicBezTo>
                    <a:pt x="11790" y="19104"/>
                    <a:pt x="12007" y="18986"/>
                    <a:pt x="12027" y="18887"/>
                  </a:cubicBezTo>
                  <a:cubicBezTo>
                    <a:pt x="12066" y="18631"/>
                    <a:pt x="12224" y="18572"/>
                    <a:pt x="12401" y="18493"/>
                  </a:cubicBezTo>
                  <a:cubicBezTo>
                    <a:pt x="13091" y="18197"/>
                    <a:pt x="13722" y="17822"/>
                    <a:pt x="14333" y="17389"/>
                  </a:cubicBezTo>
                  <a:cubicBezTo>
                    <a:pt x="15556" y="16541"/>
                    <a:pt x="16542" y="15496"/>
                    <a:pt x="17133" y="14116"/>
                  </a:cubicBezTo>
                  <a:cubicBezTo>
                    <a:pt x="17192" y="13939"/>
                    <a:pt x="17350" y="13801"/>
                    <a:pt x="17429" y="13623"/>
                  </a:cubicBezTo>
                  <a:cubicBezTo>
                    <a:pt x="17705" y="13111"/>
                    <a:pt x="18079" y="12618"/>
                    <a:pt x="18198" y="12066"/>
                  </a:cubicBezTo>
                  <a:cubicBezTo>
                    <a:pt x="18631" y="10213"/>
                    <a:pt x="18454" y="8280"/>
                    <a:pt x="17705" y="6546"/>
                  </a:cubicBezTo>
                  <a:cubicBezTo>
                    <a:pt x="17350" y="5816"/>
                    <a:pt x="16936" y="5126"/>
                    <a:pt x="16443" y="4475"/>
                  </a:cubicBezTo>
                  <a:cubicBezTo>
                    <a:pt x="15654" y="3253"/>
                    <a:pt x="14531" y="2267"/>
                    <a:pt x="13210" y="1637"/>
                  </a:cubicBezTo>
                  <a:cubicBezTo>
                    <a:pt x="12500" y="1301"/>
                    <a:pt x="11790" y="1025"/>
                    <a:pt x="10962" y="1361"/>
                  </a:cubicBezTo>
                  <a:cubicBezTo>
                    <a:pt x="10686" y="1459"/>
                    <a:pt x="10391" y="1479"/>
                    <a:pt x="10115" y="1420"/>
                  </a:cubicBezTo>
                  <a:cubicBezTo>
                    <a:pt x="9247" y="1361"/>
                    <a:pt x="8439" y="1558"/>
                    <a:pt x="7611" y="1775"/>
                  </a:cubicBezTo>
                  <a:cubicBezTo>
                    <a:pt x="7256" y="1893"/>
                    <a:pt x="6901" y="2070"/>
                    <a:pt x="6586" y="2307"/>
                  </a:cubicBezTo>
                  <a:cubicBezTo>
                    <a:pt x="5817" y="2819"/>
                    <a:pt x="5048" y="3352"/>
                    <a:pt x="4299" y="3943"/>
                  </a:cubicBezTo>
                  <a:cubicBezTo>
                    <a:pt x="3766" y="4357"/>
                    <a:pt x="3333" y="4889"/>
                    <a:pt x="3037" y="5501"/>
                  </a:cubicBezTo>
                  <a:cubicBezTo>
                    <a:pt x="2682" y="6270"/>
                    <a:pt x="2288" y="7019"/>
                    <a:pt x="1972" y="7788"/>
                  </a:cubicBezTo>
                  <a:cubicBezTo>
                    <a:pt x="1775" y="8221"/>
                    <a:pt x="1539" y="8675"/>
                    <a:pt x="1578" y="9168"/>
                  </a:cubicBezTo>
                  <a:cubicBezTo>
                    <a:pt x="1598" y="9680"/>
                    <a:pt x="1578" y="10213"/>
                    <a:pt x="1598" y="10725"/>
                  </a:cubicBezTo>
                  <a:cubicBezTo>
                    <a:pt x="1617" y="11041"/>
                    <a:pt x="1677" y="11376"/>
                    <a:pt x="1736" y="11691"/>
                  </a:cubicBezTo>
                  <a:cubicBezTo>
                    <a:pt x="1795" y="12026"/>
                    <a:pt x="1893" y="12361"/>
                    <a:pt x="1972" y="12716"/>
                  </a:cubicBezTo>
                  <a:cubicBezTo>
                    <a:pt x="2505" y="12973"/>
                    <a:pt x="2071" y="13406"/>
                    <a:pt x="2150" y="13741"/>
                  </a:cubicBezTo>
                  <a:cubicBezTo>
                    <a:pt x="2209" y="13919"/>
                    <a:pt x="2307" y="14096"/>
                    <a:pt x="2426" y="14254"/>
                  </a:cubicBezTo>
                  <a:cubicBezTo>
                    <a:pt x="2741" y="14767"/>
                    <a:pt x="3096" y="15260"/>
                    <a:pt x="3431" y="15792"/>
                  </a:cubicBezTo>
                  <a:cubicBezTo>
                    <a:pt x="3668" y="16245"/>
                    <a:pt x="4023" y="16640"/>
                    <a:pt x="4456" y="16935"/>
                  </a:cubicBezTo>
                  <a:cubicBezTo>
                    <a:pt x="4673" y="17034"/>
                    <a:pt x="4831" y="17192"/>
                    <a:pt x="4949" y="17389"/>
                  </a:cubicBezTo>
                  <a:cubicBezTo>
                    <a:pt x="5166" y="17941"/>
                    <a:pt x="5639" y="18158"/>
                    <a:pt x="6172" y="18552"/>
                  </a:cubicBezTo>
                  <a:close/>
                  <a:moveTo>
                    <a:pt x="14866" y="17744"/>
                  </a:moveTo>
                  <a:cubicBezTo>
                    <a:pt x="15142" y="17882"/>
                    <a:pt x="15477" y="17704"/>
                    <a:pt x="15516" y="17389"/>
                  </a:cubicBezTo>
                  <a:close/>
                  <a:moveTo>
                    <a:pt x="2189" y="4988"/>
                  </a:moveTo>
                  <a:lnTo>
                    <a:pt x="2248" y="5027"/>
                  </a:lnTo>
                  <a:lnTo>
                    <a:pt x="2485" y="4673"/>
                  </a:lnTo>
                  <a:lnTo>
                    <a:pt x="2406" y="4633"/>
                  </a:lnTo>
                  <a:cubicBezTo>
                    <a:pt x="2347" y="4751"/>
                    <a:pt x="2288" y="4870"/>
                    <a:pt x="2189" y="4988"/>
                  </a:cubicBezTo>
                  <a:close/>
                  <a:moveTo>
                    <a:pt x="14412" y="18158"/>
                  </a:moveTo>
                  <a:cubicBezTo>
                    <a:pt x="14393" y="18158"/>
                    <a:pt x="14373" y="18138"/>
                    <a:pt x="14353" y="18138"/>
                  </a:cubicBezTo>
                  <a:cubicBezTo>
                    <a:pt x="14333" y="18158"/>
                    <a:pt x="14314" y="18177"/>
                    <a:pt x="14314" y="18197"/>
                  </a:cubicBezTo>
                  <a:lnTo>
                    <a:pt x="14393" y="18237"/>
                  </a:lnTo>
                  <a:cubicBezTo>
                    <a:pt x="14412" y="18217"/>
                    <a:pt x="14432" y="18177"/>
                    <a:pt x="14432" y="18158"/>
                  </a:cubicBezTo>
                  <a:close/>
                  <a:moveTo>
                    <a:pt x="18828" y="9168"/>
                  </a:moveTo>
                  <a:lnTo>
                    <a:pt x="18769" y="9128"/>
                  </a:lnTo>
                  <a:lnTo>
                    <a:pt x="18769" y="9207"/>
                  </a:lnTo>
                  <a:close/>
                  <a:moveTo>
                    <a:pt x="18769" y="8418"/>
                  </a:moveTo>
                  <a:lnTo>
                    <a:pt x="18809" y="8359"/>
                  </a:lnTo>
                  <a:lnTo>
                    <a:pt x="18710" y="83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" name="Google Shape;235;p24"/>
          <p:cNvGrpSpPr/>
          <p:nvPr/>
        </p:nvGrpSpPr>
        <p:grpSpPr>
          <a:xfrm>
            <a:off x="5346540" y="2064450"/>
            <a:ext cx="1030928" cy="1014577"/>
            <a:chOff x="3143667" y="1620645"/>
            <a:chExt cx="1585555" cy="1560887"/>
          </a:xfrm>
        </p:grpSpPr>
        <p:sp>
          <p:nvSpPr>
            <p:cNvPr id="236" name="Google Shape;236;p24"/>
            <p:cNvSpPr/>
            <p:nvPr/>
          </p:nvSpPr>
          <p:spPr>
            <a:xfrm flipH="1">
              <a:off x="4725880" y="1809282"/>
              <a:ext cx="3342" cy="1443"/>
            </a:xfrm>
            <a:custGeom>
              <a:avLst/>
              <a:gdLst/>
              <a:ahLst/>
              <a:cxnLst/>
              <a:rect l="l" t="t" r="r" b="b"/>
              <a:pathLst>
                <a:path w="139" h="60" extrusionOk="0">
                  <a:moveTo>
                    <a:pt x="139" y="60"/>
                  </a:moveTo>
                  <a:lnTo>
                    <a:pt x="1" y="1"/>
                  </a:lnTo>
                  <a:lnTo>
                    <a:pt x="139" y="40"/>
                  </a:lnTo>
                  <a:close/>
                </a:path>
              </a:pathLst>
            </a:custGeom>
            <a:solidFill>
              <a:srgbClr val="FF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4"/>
            <p:cNvSpPr/>
            <p:nvPr/>
          </p:nvSpPr>
          <p:spPr>
            <a:xfrm flipH="1">
              <a:off x="3162636" y="1641009"/>
              <a:ext cx="1501646" cy="1509701"/>
            </a:xfrm>
            <a:custGeom>
              <a:avLst/>
              <a:gdLst/>
              <a:ahLst/>
              <a:cxnLst/>
              <a:rect l="l" t="t" r="r" b="b"/>
              <a:pathLst>
                <a:path w="62458" h="62793" extrusionOk="0">
                  <a:moveTo>
                    <a:pt x="36454" y="6625"/>
                  </a:moveTo>
                  <a:lnTo>
                    <a:pt x="37341" y="6132"/>
                  </a:lnTo>
                  <a:cubicBezTo>
                    <a:pt x="37755" y="4200"/>
                    <a:pt x="38977" y="2682"/>
                    <a:pt x="39923" y="1006"/>
                  </a:cubicBezTo>
                  <a:cubicBezTo>
                    <a:pt x="40535" y="1125"/>
                    <a:pt x="41146" y="1322"/>
                    <a:pt x="41718" y="1617"/>
                  </a:cubicBezTo>
                  <a:cubicBezTo>
                    <a:pt x="42230" y="1893"/>
                    <a:pt x="42861" y="1874"/>
                    <a:pt x="43393" y="2229"/>
                  </a:cubicBezTo>
                  <a:cubicBezTo>
                    <a:pt x="42802" y="3747"/>
                    <a:pt x="42723" y="5344"/>
                    <a:pt x="42408" y="6881"/>
                  </a:cubicBezTo>
                  <a:cubicBezTo>
                    <a:pt x="42309" y="7256"/>
                    <a:pt x="42447" y="7630"/>
                    <a:pt x="42743" y="7847"/>
                  </a:cubicBezTo>
                  <a:cubicBezTo>
                    <a:pt x="42979" y="8044"/>
                    <a:pt x="43196" y="8242"/>
                    <a:pt x="43452" y="8399"/>
                  </a:cubicBezTo>
                  <a:cubicBezTo>
                    <a:pt x="44024" y="8794"/>
                    <a:pt x="44517" y="9287"/>
                    <a:pt x="44872" y="9878"/>
                  </a:cubicBezTo>
                  <a:cubicBezTo>
                    <a:pt x="45365" y="10627"/>
                    <a:pt x="45937" y="11317"/>
                    <a:pt x="46469" y="12027"/>
                  </a:cubicBezTo>
                  <a:cubicBezTo>
                    <a:pt x="46548" y="12125"/>
                    <a:pt x="46646" y="12224"/>
                    <a:pt x="46765" y="12283"/>
                  </a:cubicBezTo>
                  <a:cubicBezTo>
                    <a:pt x="47277" y="12599"/>
                    <a:pt x="47770" y="12914"/>
                    <a:pt x="48302" y="13190"/>
                  </a:cubicBezTo>
                  <a:cubicBezTo>
                    <a:pt x="48697" y="13407"/>
                    <a:pt x="49091" y="13525"/>
                    <a:pt x="49446" y="13052"/>
                  </a:cubicBezTo>
                  <a:cubicBezTo>
                    <a:pt x="49505" y="12973"/>
                    <a:pt x="49663" y="12934"/>
                    <a:pt x="49781" y="12894"/>
                  </a:cubicBezTo>
                  <a:lnTo>
                    <a:pt x="54098" y="11199"/>
                  </a:lnTo>
                  <a:cubicBezTo>
                    <a:pt x="54591" y="11002"/>
                    <a:pt x="55064" y="10785"/>
                    <a:pt x="55557" y="10588"/>
                  </a:cubicBezTo>
                  <a:cubicBezTo>
                    <a:pt x="56031" y="10903"/>
                    <a:pt x="56228" y="11416"/>
                    <a:pt x="56543" y="11810"/>
                  </a:cubicBezTo>
                  <a:cubicBezTo>
                    <a:pt x="56878" y="12224"/>
                    <a:pt x="57253" y="12579"/>
                    <a:pt x="57667" y="13013"/>
                  </a:cubicBezTo>
                  <a:cubicBezTo>
                    <a:pt x="57391" y="13348"/>
                    <a:pt x="57135" y="13683"/>
                    <a:pt x="56859" y="13998"/>
                  </a:cubicBezTo>
                  <a:cubicBezTo>
                    <a:pt x="56188" y="14807"/>
                    <a:pt x="55498" y="15615"/>
                    <a:pt x="54808" y="16404"/>
                  </a:cubicBezTo>
                  <a:cubicBezTo>
                    <a:pt x="54631" y="16601"/>
                    <a:pt x="54453" y="16798"/>
                    <a:pt x="54236" y="16956"/>
                  </a:cubicBezTo>
                  <a:cubicBezTo>
                    <a:pt x="53093" y="17922"/>
                    <a:pt x="52738" y="19203"/>
                    <a:pt x="53290" y="20583"/>
                  </a:cubicBezTo>
                  <a:cubicBezTo>
                    <a:pt x="53487" y="21037"/>
                    <a:pt x="53704" y="21490"/>
                    <a:pt x="53941" y="21924"/>
                  </a:cubicBezTo>
                  <a:cubicBezTo>
                    <a:pt x="54079" y="22180"/>
                    <a:pt x="54177" y="22456"/>
                    <a:pt x="54256" y="22752"/>
                  </a:cubicBezTo>
                  <a:cubicBezTo>
                    <a:pt x="54394" y="23442"/>
                    <a:pt x="54650" y="24132"/>
                    <a:pt x="54749" y="24861"/>
                  </a:cubicBezTo>
                  <a:cubicBezTo>
                    <a:pt x="54788" y="25019"/>
                    <a:pt x="54867" y="25196"/>
                    <a:pt x="54966" y="25354"/>
                  </a:cubicBezTo>
                  <a:cubicBezTo>
                    <a:pt x="55321" y="25374"/>
                    <a:pt x="55676" y="25394"/>
                    <a:pt x="56031" y="25413"/>
                  </a:cubicBezTo>
                  <a:cubicBezTo>
                    <a:pt x="56228" y="25413"/>
                    <a:pt x="56445" y="25354"/>
                    <a:pt x="56642" y="25374"/>
                  </a:cubicBezTo>
                  <a:cubicBezTo>
                    <a:pt x="58140" y="25551"/>
                    <a:pt x="59658" y="25275"/>
                    <a:pt x="61176" y="25472"/>
                  </a:cubicBezTo>
                  <a:cubicBezTo>
                    <a:pt x="61334" y="25492"/>
                    <a:pt x="61492" y="25512"/>
                    <a:pt x="61669" y="25551"/>
                  </a:cubicBezTo>
                  <a:cubicBezTo>
                    <a:pt x="62004" y="25610"/>
                    <a:pt x="62103" y="25709"/>
                    <a:pt x="62122" y="26064"/>
                  </a:cubicBezTo>
                  <a:cubicBezTo>
                    <a:pt x="62201" y="26872"/>
                    <a:pt x="62221" y="27661"/>
                    <a:pt x="62320" y="28449"/>
                  </a:cubicBezTo>
                  <a:cubicBezTo>
                    <a:pt x="62458" y="29061"/>
                    <a:pt x="62280" y="29691"/>
                    <a:pt x="61886" y="30165"/>
                  </a:cubicBezTo>
                  <a:cubicBezTo>
                    <a:pt x="61610" y="30283"/>
                    <a:pt x="61314" y="30362"/>
                    <a:pt x="60999" y="30441"/>
                  </a:cubicBezTo>
                  <a:cubicBezTo>
                    <a:pt x="60033" y="30638"/>
                    <a:pt x="59126" y="31012"/>
                    <a:pt x="58120" y="31131"/>
                  </a:cubicBezTo>
                  <a:cubicBezTo>
                    <a:pt x="57588" y="31190"/>
                    <a:pt x="57056" y="31466"/>
                    <a:pt x="56484" y="31663"/>
                  </a:cubicBezTo>
                  <a:cubicBezTo>
                    <a:pt x="56464" y="31781"/>
                    <a:pt x="56445" y="31900"/>
                    <a:pt x="56445" y="32018"/>
                  </a:cubicBezTo>
                  <a:cubicBezTo>
                    <a:pt x="56622" y="33654"/>
                    <a:pt x="56326" y="35330"/>
                    <a:pt x="55617" y="36828"/>
                  </a:cubicBezTo>
                  <a:cubicBezTo>
                    <a:pt x="55321" y="37420"/>
                    <a:pt x="55478" y="37972"/>
                    <a:pt x="55557" y="38543"/>
                  </a:cubicBezTo>
                  <a:cubicBezTo>
                    <a:pt x="55617" y="38741"/>
                    <a:pt x="55735" y="38898"/>
                    <a:pt x="55912" y="38977"/>
                  </a:cubicBezTo>
                  <a:cubicBezTo>
                    <a:pt x="56997" y="39667"/>
                    <a:pt x="58101" y="40338"/>
                    <a:pt x="59205" y="40988"/>
                  </a:cubicBezTo>
                  <a:cubicBezTo>
                    <a:pt x="59520" y="41185"/>
                    <a:pt x="59835" y="41343"/>
                    <a:pt x="60171" y="41520"/>
                  </a:cubicBezTo>
                  <a:cubicBezTo>
                    <a:pt x="60309" y="41895"/>
                    <a:pt x="60210" y="42329"/>
                    <a:pt x="59895" y="42605"/>
                  </a:cubicBezTo>
                  <a:cubicBezTo>
                    <a:pt x="59323" y="43255"/>
                    <a:pt x="59145" y="44044"/>
                    <a:pt x="58948" y="44833"/>
                  </a:cubicBezTo>
                  <a:cubicBezTo>
                    <a:pt x="58850" y="45187"/>
                    <a:pt x="58692" y="45523"/>
                    <a:pt x="58495" y="45818"/>
                  </a:cubicBezTo>
                  <a:cubicBezTo>
                    <a:pt x="57884" y="45779"/>
                    <a:pt x="57332" y="45542"/>
                    <a:pt x="56760" y="45385"/>
                  </a:cubicBezTo>
                  <a:cubicBezTo>
                    <a:pt x="56050" y="45128"/>
                    <a:pt x="55301" y="44951"/>
                    <a:pt x="54552" y="44892"/>
                  </a:cubicBezTo>
                  <a:cubicBezTo>
                    <a:pt x="54296" y="44872"/>
                    <a:pt x="54020" y="44793"/>
                    <a:pt x="53783" y="44714"/>
                  </a:cubicBezTo>
                  <a:cubicBezTo>
                    <a:pt x="53566" y="44635"/>
                    <a:pt x="53369" y="44517"/>
                    <a:pt x="53152" y="44438"/>
                  </a:cubicBezTo>
                  <a:cubicBezTo>
                    <a:pt x="52462" y="44182"/>
                    <a:pt x="51851" y="44359"/>
                    <a:pt x="51595" y="45030"/>
                  </a:cubicBezTo>
                  <a:cubicBezTo>
                    <a:pt x="51338" y="45661"/>
                    <a:pt x="50885" y="46153"/>
                    <a:pt x="50569" y="46725"/>
                  </a:cubicBezTo>
                  <a:cubicBezTo>
                    <a:pt x="50412" y="46962"/>
                    <a:pt x="50215" y="47198"/>
                    <a:pt x="49998" y="47395"/>
                  </a:cubicBezTo>
                  <a:cubicBezTo>
                    <a:pt x="49663" y="47711"/>
                    <a:pt x="49327" y="48026"/>
                    <a:pt x="48973" y="48342"/>
                  </a:cubicBezTo>
                  <a:cubicBezTo>
                    <a:pt x="48677" y="48598"/>
                    <a:pt x="48578" y="49052"/>
                    <a:pt x="48775" y="49426"/>
                  </a:cubicBezTo>
                  <a:cubicBezTo>
                    <a:pt x="48933" y="49781"/>
                    <a:pt x="49091" y="50136"/>
                    <a:pt x="49249" y="50491"/>
                  </a:cubicBezTo>
                  <a:cubicBezTo>
                    <a:pt x="49347" y="50806"/>
                    <a:pt x="49485" y="51122"/>
                    <a:pt x="49663" y="51398"/>
                  </a:cubicBezTo>
                  <a:cubicBezTo>
                    <a:pt x="50195" y="52048"/>
                    <a:pt x="50451" y="52837"/>
                    <a:pt x="50767" y="53586"/>
                  </a:cubicBezTo>
                  <a:cubicBezTo>
                    <a:pt x="50885" y="53921"/>
                    <a:pt x="51043" y="54256"/>
                    <a:pt x="51181" y="54572"/>
                  </a:cubicBezTo>
                  <a:cubicBezTo>
                    <a:pt x="51023" y="55005"/>
                    <a:pt x="50688" y="55222"/>
                    <a:pt x="50372" y="55459"/>
                  </a:cubicBezTo>
                  <a:cubicBezTo>
                    <a:pt x="50037" y="55695"/>
                    <a:pt x="49722" y="55912"/>
                    <a:pt x="49426" y="56188"/>
                  </a:cubicBezTo>
                  <a:cubicBezTo>
                    <a:pt x="49051" y="56524"/>
                    <a:pt x="48716" y="56859"/>
                    <a:pt x="48164" y="56839"/>
                  </a:cubicBezTo>
                  <a:cubicBezTo>
                    <a:pt x="47947" y="56839"/>
                    <a:pt x="47750" y="57016"/>
                    <a:pt x="47533" y="57115"/>
                  </a:cubicBezTo>
                  <a:cubicBezTo>
                    <a:pt x="47060" y="56977"/>
                    <a:pt x="46745" y="56602"/>
                    <a:pt x="46449" y="56267"/>
                  </a:cubicBezTo>
                  <a:cubicBezTo>
                    <a:pt x="45582" y="55262"/>
                    <a:pt x="44497" y="54493"/>
                    <a:pt x="43472" y="53665"/>
                  </a:cubicBezTo>
                  <a:cubicBezTo>
                    <a:pt x="42960" y="53231"/>
                    <a:pt x="42802" y="53211"/>
                    <a:pt x="42250" y="53586"/>
                  </a:cubicBezTo>
                  <a:cubicBezTo>
                    <a:pt x="41816" y="53882"/>
                    <a:pt x="41323" y="54079"/>
                    <a:pt x="40791" y="54197"/>
                  </a:cubicBezTo>
                  <a:cubicBezTo>
                    <a:pt x="40298" y="54315"/>
                    <a:pt x="39785" y="54473"/>
                    <a:pt x="39312" y="54690"/>
                  </a:cubicBezTo>
                  <a:cubicBezTo>
                    <a:pt x="39017" y="54848"/>
                    <a:pt x="38622" y="54828"/>
                    <a:pt x="38267" y="54867"/>
                  </a:cubicBezTo>
                  <a:cubicBezTo>
                    <a:pt x="37341" y="54986"/>
                    <a:pt x="36809" y="55774"/>
                    <a:pt x="37124" y="56662"/>
                  </a:cubicBezTo>
                  <a:cubicBezTo>
                    <a:pt x="37242" y="56957"/>
                    <a:pt x="37262" y="57292"/>
                    <a:pt x="37163" y="57608"/>
                  </a:cubicBezTo>
                  <a:cubicBezTo>
                    <a:pt x="37006" y="58081"/>
                    <a:pt x="36947" y="58594"/>
                    <a:pt x="37025" y="59067"/>
                  </a:cubicBezTo>
                  <a:cubicBezTo>
                    <a:pt x="37065" y="59244"/>
                    <a:pt x="37065" y="59402"/>
                    <a:pt x="37006" y="59560"/>
                  </a:cubicBezTo>
                  <a:cubicBezTo>
                    <a:pt x="36730" y="60131"/>
                    <a:pt x="36749" y="60723"/>
                    <a:pt x="36789" y="61314"/>
                  </a:cubicBezTo>
                  <a:cubicBezTo>
                    <a:pt x="36789" y="61669"/>
                    <a:pt x="36710" y="62024"/>
                    <a:pt x="36552" y="62359"/>
                  </a:cubicBezTo>
                  <a:lnTo>
                    <a:pt x="31269" y="62793"/>
                  </a:lnTo>
                  <a:cubicBezTo>
                    <a:pt x="31210" y="62635"/>
                    <a:pt x="31170" y="62477"/>
                    <a:pt x="31131" y="62300"/>
                  </a:cubicBezTo>
                  <a:cubicBezTo>
                    <a:pt x="31131" y="61748"/>
                    <a:pt x="30973" y="61196"/>
                    <a:pt x="30717" y="60703"/>
                  </a:cubicBezTo>
                  <a:cubicBezTo>
                    <a:pt x="30598" y="60447"/>
                    <a:pt x="30539" y="60190"/>
                    <a:pt x="30539" y="59934"/>
                  </a:cubicBezTo>
                  <a:cubicBezTo>
                    <a:pt x="30480" y="59500"/>
                    <a:pt x="30460" y="59086"/>
                    <a:pt x="30421" y="58653"/>
                  </a:cubicBezTo>
                  <a:cubicBezTo>
                    <a:pt x="30421" y="58495"/>
                    <a:pt x="30362" y="58337"/>
                    <a:pt x="30283" y="58199"/>
                  </a:cubicBezTo>
                  <a:cubicBezTo>
                    <a:pt x="29908" y="57825"/>
                    <a:pt x="29908" y="57391"/>
                    <a:pt x="29987" y="56918"/>
                  </a:cubicBezTo>
                  <a:cubicBezTo>
                    <a:pt x="30066" y="56366"/>
                    <a:pt x="29751" y="56070"/>
                    <a:pt x="29179" y="56070"/>
                  </a:cubicBezTo>
                  <a:cubicBezTo>
                    <a:pt x="28863" y="56070"/>
                    <a:pt x="28528" y="56070"/>
                    <a:pt x="28193" y="56050"/>
                  </a:cubicBezTo>
                  <a:cubicBezTo>
                    <a:pt x="27582" y="55991"/>
                    <a:pt x="26951" y="55971"/>
                    <a:pt x="26320" y="55873"/>
                  </a:cubicBezTo>
                  <a:cubicBezTo>
                    <a:pt x="25749" y="55794"/>
                    <a:pt x="25137" y="55833"/>
                    <a:pt x="24585" y="55557"/>
                  </a:cubicBezTo>
                  <a:cubicBezTo>
                    <a:pt x="24152" y="55360"/>
                    <a:pt x="23738" y="55557"/>
                    <a:pt x="23462" y="55952"/>
                  </a:cubicBezTo>
                  <a:cubicBezTo>
                    <a:pt x="22811" y="56957"/>
                    <a:pt x="22160" y="57963"/>
                    <a:pt x="21510" y="59008"/>
                  </a:cubicBezTo>
                  <a:cubicBezTo>
                    <a:pt x="21273" y="59362"/>
                    <a:pt x="21056" y="59737"/>
                    <a:pt x="20899" y="60131"/>
                  </a:cubicBezTo>
                  <a:cubicBezTo>
                    <a:pt x="20721" y="60545"/>
                    <a:pt x="20445" y="60900"/>
                    <a:pt x="20090" y="61176"/>
                  </a:cubicBezTo>
                  <a:cubicBezTo>
                    <a:pt x="19755" y="61058"/>
                    <a:pt x="19420" y="60920"/>
                    <a:pt x="19105" y="60762"/>
                  </a:cubicBezTo>
                  <a:cubicBezTo>
                    <a:pt x="18513" y="60447"/>
                    <a:pt x="17961" y="60092"/>
                    <a:pt x="17389" y="59776"/>
                  </a:cubicBezTo>
                  <a:cubicBezTo>
                    <a:pt x="17291" y="59717"/>
                    <a:pt x="17153" y="59678"/>
                    <a:pt x="17035" y="59658"/>
                  </a:cubicBezTo>
                  <a:cubicBezTo>
                    <a:pt x="16581" y="59599"/>
                    <a:pt x="16266" y="59303"/>
                    <a:pt x="15891" y="59047"/>
                  </a:cubicBezTo>
                  <a:cubicBezTo>
                    <a:pt x="16049" y="58495"/>
                    <a:pt x="16029" y="57923"/>
                    <a:pt x="16266" y="57411"/>
                  </a:cubicBezTo>
                  <a:cubicBezTo>
                    <a:pt x="16502" y="56898"/>
                    <a:pt x="16640" y="56366"/>
                    <a:pt x="16699" y="55794"/>
                  </a:cubicBezTo>
                  <a:cubicBezTo>
                    <a:pt x="16778" y="55242"/>
                    <a:pt x="16936" y="54710"/>
                    <a:pt x="17192" y="54217"/>
                  </a:cubicBezTo>
                  <a:cubicBezTo>
                    <a:pt x="17508" y="53685"/>
                    <a:pt x="17665" y="53093"/>
                    <a:pt x="17685" y="52482"/>
                  </a:cubicBezTo>
                  <a:cubicBezTo>
                    <a:pt x="15970" y="51043"/>
                    <a:pt x="14117" y="49702"/>
                    <a:pt x="12303" y="48283"/>
                  </a:cubicBezTo>
                  <a:cubicBezTo>
                    <a:pt x="11869" y="48559"/>
                    <a:pt x="11337" y="48716"/>
                    <a:pt x="10824" y="48677"/>
                  </a:cubicBezTo>
                  <a:cubicBezTo>
                    <a:pt x="10647" y="48697"/>
                    <a:pt x="10489" y="48736"/>
                    <a:pt x="10351" y="48815"/>
                  </a:cubicBezTo>
                  <a:cubicBezTo>
                    <a:pt x="9385" y="49229"/>
                    <a:pt x="8380" y="49564"/>
                    <a:pt x="7355" y="49801"/>
                  </a:cubicBezTo>
                  <a:cubicBezTo>
                    <a:pt x="7157" y="49860"/>
                    <a:pt x="6980" y="49939"/>
                    <a:pt x="6803" y="50037"/>
                  </a:cubicBezTo>
                  <a:cubicBezTo>
                    <a:pt x="6467" y="50234"/>
                    <a:pt x="6073" y="50313"/>
                    <a:pt x="5679" y="50294"/>
                  </a:cubicBezTo>
                  <a:cubicBezTo>
                    <a:pt x="5462" y="49939"/>
                    <a:pt x="5166" y="49604"/>
                    <a:pt x="4811" y="49347"/>
                  </a:cubicBezTo>
                  <a:cubicBezTo>
                    <a:pt x="4338" y="48973"/>
                    <a:pt x="4318" y="48480"/>
                    <a:pt x="4654" y="47948"/>
                  </a:cubicBezTo>
                  <a:cubicBezTo>
                    <a:pt x="4890" y="47593"/>
                    <a:pt x="5146" y="47257"/>
                    <a:pt x="5422" y="46922"/>
                  </a:cubicBezTo>
                  <a:cubicBezTo>
                    <a:pt x="6152" y="45976"/>
                    <a:pt x="7019" y="45168"/>
                    <a:pt x="7611" y="44103"/>
                  </a:cubicBezTo>
                  <a:cubicBezTo>
                    <a:pt x="7788" y="43867"/>
                    <a:pt x="7985" y="43650"/>
                    <a:pt x="8202" y="43453"/>
                  </a:cubicBezTo>
                  <a:cubicBezTo>
                    <a:pt x="8399" y="43255"/>
                    <a:pt x="8459" y="42979"/>
                    <a:pt x="8399" y="42703"/>
                  </a:cubicBezTo>
                  <a:cubicBezTo>
                    <a:pt x="8281" y="42289"/>
                    <a:pt x="8143" y="41895"/>
                    <a:pt x="7966" y="41501"/>
                  </a:cubicBezTo>
                  <a:cubicBezTo>
                    <a:pt x="7591" y="40791"/>
                    <a:pt x="7335" y="40002"/>
                    <a:pt x="7217" y="39214"/>
                  </a:cubicBezTo>
                  <a:cubicBezTo>
                    <a:pt x="6172" y="38504"/>
                    <a:pt x="5028" y="37991"/>
                    <a:pt x="3806" y="37696"/>
                  </a:cubicBezTo>
                  <a:cubicBezTo>
                    <a:pt x="3076" y="37538"/>
                    <a:pt x="2327" y="37380"/>
                    <a:pt x="1598" y="37163"/>
                  </a:cubicBezTo>
                  <a:cubicBezTo>
                    <a:pt x="1223" y="37045"/>
                    <a:pt x="849" y="36907"/>
                    <a:pt x="494" y="36749"/>
                  </a:cubicBezTo>
                  <a:cubicBezTo>
                    <a:pt x="277" y="36040"/>
                    <a:pt x="297" y="35330"/>
                    <a:pt x="237" y="34640"/>
                  </a:cubicBezTo>
                  <a:cubicBezTo>
                    <a:pt x="198" y="33970"/>
                    <a:pt x="1" y="33339"/>
                    <a:pt x="218" y="32708"/>
                  </a:cubicBezTo>
                  <a:cubicBezTo>
                    <a:pt x="987" y="32333"/>
                    <a:pt x="1696" y="31959"/>
                    <a:pt x="2465" y="31643"/>
                  </a:cubicBezTo>
                  <a:cubicBezTo>
                    <a:pt x="3352" y="31308"/>
                    <a:pt x="4180" y="30874"/>
                    <a:pt x="5166" y="30756"/>
                  </a:cubicBezTo>
                  <a:cubicBezTo>
                    <a:pt x="5718" y="30697"/>
                    <a:pt x="6152" y="30263"/>
                    <a:pt x="6586" y="29908"/>
                  </a:cubicBezTo>
                  <a:cubicBezTo>
                    <a:pt x="6665" y="29770"/>
                    <a:pt x="6704" y="29593"/>
                    <a:pt x="6684" y="29435"/>
                  </a:cubicBezTo>
                  <a:cubicBezTo>
                    <a:pt x="6665" y="29139"/>
                    <a:pt x="6645" y="28844"/>
                    <a:pt x="6645" y="28548"/>
                  </a:cubicBezTo>
                  <a:cubicBezTo>
                    <a:pt x="6704" y="28134"/>
                    <a:pt x="6862" y="27740"/>
                    <a:pt x="6921" y="27326"/>
                  </a:cubicBezTo>
                  <a:cubicBezTo>
                    <a:pt x="6960" y="26912"/>
                    <a:pt x="6803" y="26478"/>
                    <a:pt x="6941" y="26143"/>
                  </a:cubicBezTo>
                  <a:cubicBezTo>
                    <a:pt x="7217" y="25492"/>
                    <a:pt x="7138" y="24861"/>
                    <a:pt x="7079" y="24191"/>
                  </a:cubicBezTo>
                  <a:cubicBezTo>
                    <a:pt x="7059" y="23856"/>
                    <a:pt x="6881" y="23560"/>
                    <a:pt x="6586" y="23402"/>
                  </a:cubicBezTo>
                  <a:cubicBezTo>
                    <a:pt x="5994" y="23048"/>
                    <a:pt x="5422" y="22634"/>
                    <a:pt x="4772" y="22417"/>
                  </a:cubicBezTo>
                  <a:cubicBezTo>
                    <a:pt x="4437" y="22279"/>
                    <a:pt x="4121" y="22082"/>
                    <a:pt x="3845" y="21865"/>
                  </a:cubicBezTo>
                  <a:cubicBezTo>
                    <a:pt x="3274" y="21431"/>
                    <a:pt x="2702" y="20958"/>
                    <a:pt x="2150" y="20524"/>
                  </a:cubicBezTo>
                  <a:cubicBezTo>
                    <a:pt x="2032" y="19933"/>
                    <a:pt x="2130" y="19321"/>
                    <a:pt x="2386" y="18769"/>
                  </a:cubicBezTo>
                  <a:cubicBezTo>
                    <a:pt x="2781" y="17981"/>
                    <a:pt x="3057" y="17113"/>
                    <a:pt x="3195" y="16246"/>
                  </a:cubicBezTo>
                  <a:cubicBezTo>
                    <a:pt x="3688" y="16009"/>
                    <a:pt x="4259" y="15990"/>
                    <a:pt x="4752" y="16206"/>
                  </a:cubicBezTo>
                  <a:cubicBezTo>
                    <a:pt x="5127" y="16344"/>
                    <a:pt x="5501" y="16443"/>
                    <a:pt x="5896" y="16482"/>
                  </a:cubicBezTo>
                  <a:cubicBezTo>
                    <a:pt x="7059" y="16660"/>
                    <a:pt x="8242" y="16818"/>
                    <a:pt x="9346" y="16975"/>
                  </a:cubicBezTo>
                  <a:lnTo>
                    <a:pt x="13466" y="13584"/>
                  </a:lnTo>
                  <a:cubicBezTo>
                    <a:pt x="13427" y="13269"/>
                    <a:pt x="13506" y="12855"/>
                    <a:pt x="13348" y="12559"/>
                  </a:cubicBezTo>
                  <a:cubicBezTo>
                    <a:pt x="12973" y="11830"/>
                    <a:pt x="12638" y="11081"/>
                    <a:pt x="12086" y="10469"/>
                  </a:cubicBezTo>
                  <a:cubicBezTo>
                    <a:pt x="11830" y="10174"/>
                    <a:pt x="11554" y="9937"/>
                    <a:pt x="11495" y="9484"/>
                  </a:cubicBezTo>
                  <a:cubicBezTo>
                    <a:pt x="11436" y="9267"/>
                    <a:pt x="11317" y="9070"/>
                    <a:pt x="11179" y="8892"/>
                  </a:cubicBezTo>
                  <a:cubicBezTo>
                    <a:pt x="10923" y="8518"/>
                    <a:pt x="10962" y="8025"/>
                    <a:pt x="11278" y="7709"/>
                  </a:cubicBezTo>
                  <a:cubicBezTo>
                    <a:pt x="11593" y="7374"/>
                    <a:pt x="11909" y="7019"/>
                    <a:pt x="12185" y="6664"/>
                  </a:cubicBezTo>
                  <a:cubicBezTo>
                    <a:pt x="12599" y="6152"/>
                    <a:pt x="12993" y="5620"/>
                    <a:pt x="13486" y="5008"/>
                  </a:cubicBezTo>
                  <a:cubicBezTo>
                    <a:pt x="13703" y="4870"/>
                    <a:pt x="13998" y="5087"/>
                    <a:pt x="14274" y="5225"/>
                  </a:cubicBezTo>
                  <a:cubicBezTo>
                    <a:pt x="14511" y="5344"/>
                    <a:pt x="14728" y="5521"/>
                    <a:pt x="14905" y="5718"/>
                  </a:cubicBezTo>
                  <a:cubicBezTo>
                    <a:pt x="15832" y="6724"/>
                    <a:pt x="17113" y="7276"/>
                    <a:pt x="18217" y="8064"/>
                  </a:cubicBezTo>
                  <a:cubicBezTo>
                    <a:pt x="18730" y="8419"/>
                    <a:pt x="19400" y="8577"/>
                    <a:pt x="20011" y="8774"/>
                  </a:cubicBezTo>
                  <a:cubicBezTo>
                    <a:pt x="20209" y="8813"/>
                    <a:pt x="20406" y="8794"/>
                    <a:pt x="20583" y="8695"/>
                  </a:cubicBezTo>
                  <a:cubicBezTo>
                    <a:pt x="21017" y="8537"/>
                    <a:pt x="21431" y="8340"/>
                    <a:pt x="21845" y="8182"/>
                  </a:cubicBezTo>
                  <a:cubicBezTo>
                    <a:pt x="22279" y="8005"/>
                    <a:pt x="22653" y="7906"/>
                    <a:pt x="22949" y="7532"/>
                  </a:cubicBezTo>
                  <a:cubicBezTo>
                    <a:pt x="23087" y="7414"/>
                    <a:pt x="23264" y="7315"/>
                    <a:pt x="23462" y="7276"/>
                  </a:cubicBezTo>
                  <a:cubicBezTo>
                    <a:pt x="23954" y="7118"/>
                    <a:pt x="24270" y="6645"/>
                    <a:pt x="24191" y="6132"/>
                  </a:cubicBezTo>
                  <a:cubicBezTo>
                    <a:pt x="24132" y="5265"/>
                    <a:pt x="24092" y="4417"/>
                    <a:pt x="24014" y="3549"/>
                  </a:cubicBezTo>
                  <a:cubicBezTo>
                    <a:pt x="23994" y="3333"/>
                    <a:pt x="23935" y="3096"/>
                    <a:pt x="23836" y="2899"/>
                  </a:cubicBezTo>
                  <a:cubicBezTo>
                    <a:pt x="23521" y="2268"/>
                    <a:pt x="23540" y="1617"/>
                    <a:pt x="23540" y="967"/>
                  </a:cubicBezTo>
                  <a:cubicBezTo>
                    <a:pt x="23639" y="888"/>
                    <a:pt x="23698" y="789"/>
                    <a:pt x="23797" y="770"/>
                  </a:cubicBezTo>
                  <a:cubicBezTo>
                    <a:pt x="24802" y="533"/>
                    <a:pt x="25827" y="277"/>
                    <a:pt x="26892" y="1"/>
                  </a:cubicBezTo>
                  <a:cubicBezTo>
                    <a:pt x="27030" y="237"/>
                    <a:pt x="27207" y="415"/>
                    <a:pt x="27227" y="632"/>
                  </a:cubicBezTo>
                  <a:cubicBezTo>
                    <a:pt x="27345" y="1893"/>
                    <a:pt x="27878" y="3037"/>
                    <a:pt x="28213" y="4240"/>
                  </a:cubicBezTo>
                  <a:cubicBezTo>
                    <a:pt x="28292" y="4516"/>
                    <a:pt x="28371" y="4811"/>
                    <a:pt x="28449" y="5087"/>
                  </a:cubicBezTo>
                  <a:cubicBezTo>
                    <a:pt x="28489" y="5363"/>
                    <a:pt x="28725" y="5580"/>
                    <a:pt x="29001" y="5580"/>
                  </a:cubicBezTo>
                  <a:cubicBezTo>
                    <a:pt x="30007" y="5600"/>
                    <a:pt x="30934" y="5955"/>
                    <a:pt x="31900" y="6152"/>
                  </a:cubicBezTo>
                  <a:cubicBezTo>
                    <a:pt x="32333" y="6231"/>
                    <a:pt x="32787" y="6349"/>
                    <a:pt x="33220" y="6034"/>
                  </a:cubicBezTo>
                  <a:cubicBezTo>
                    <a:pt x="33575" y="5758"/>
                    <a:pt x="33989" y="5935"/>
                    <a:pt x="34364" y="6034"/>
                  </a:cubicBezTo>
                  <a:cubicBezTo>
                    <a:pt x="35093" y="6231"/>
                    <a:pt x="35803" y="6448"/>
                    <a:pt x="36454" y="6625"/>
                  </a:cubicBezTo>
                  <a:close/>
                  <a:moveTo>
                    <a:pt x="33832" y="9917"/>
                  </a:moveTo>
                  <a:cubicBezTo>
                    <a:pt x="33674" y="10154"/>
                    <a:pt x="33398" y="10292"/>
                    <a:pt x="33122" y="10253"/>
                  </a:cubicBezTo>
                  <a:cubicBezTo>
                    <a:pt x="32728" y="10193"/>
                    <a:pt x="32333" y="10213"/>
                    <a:pt x="31939" y="10134"/>
                  </a:cubicBezTo>
                  <a:cubicBezTo>
                    <a:pt x="31426" y="10055"/>
                    <a:pt x="30894" y="10036"/>
                    <a:pt x="30362" y="10075"/>
                  </a:cubicBezTo>
                  <a:cubicBezTo>
                    <a:pt x="29179" y="10174"/>
                    <a:pt x="27996" y="10233"/>
                    <a:pt x="26813" y="10331"/>
                  </a:cubicBezTo>
                  <a:cubicBezTo>
                    <a:pt x="26222" y="10371"/>
                    <a:pt x="25630" y="10430"/>
                    <a:pt x="25019" y="10489"/>
                  </a:cubicBezTo>
                  <a:cubicBezTo>
                    <a:pt x="24566" y="10489"/>
                    <a:pt x="24112" y="10686"/>
                    <a:pt x="23777" y="11002"/>
                  </a:cubicBezTo>
                  <a:cubicBezTo>
                    <a:pt x="23580" y="11179"/>
                    <a:pt x="23343" y="11297"/>
                    <a:pt x="23087" y="11357"/>
                  </a:cubicBezTo>
                  <a:cubicBezTo>
                    <a:pt x="22456" y="11534"/>
                    <a:pt x="21845" y="11810"/>
                    <a:pt x="21313" y="12185"/>
                  </a:cubicBezTo>
                  <a:cubicBezTo>
                    <a:pt x="20918" y="12441"/>
                    <a:pt x="20504" y="12618"/>
                    <a:pt x="20090" y="12855"/>
                  </a:cubicBezTo>
                  <a:cubicBezTo>
                    <a:pt x="19834" y="12993"/>
                    <a:pt x="19578" y="13151"/>
                    <a:pt x="19341" y="13328"/>
                  </a:cubicBezTo>
                  <a:cubicBezTo>
                    <a:pt x="18572" y="13900"/>
                    <a:pt x="17823" y="14491"/>
                    <a:pt x="17074" y="15083"/>
                  </a:cubicBezTo>
                  <a:cubicBezTo>
                    <a:pt x="16837" y="15260"/>
                    <a:pt x="16621" y="15477"/>
                    <a:pt x="16443" y="15714"/>
                  </a:cubicBezTo>
                  <a:cubicBezTo>
                    <a:pt x="16029" y="16266"/>
                    <a:pt x="15674" y="16857"/>
                    <a:pt x="15300" y="17429"/>
                  </a:cubicBezTo>
                  <a:cubicBezTo>
                    <a:pt x="14925" y="18001"/>
                    <a:pt x="14590" y="18730"/>
                    <a:pt x="14117" y="19262"/>
                  </a:cubicBezTo>
                  <a:cubicBezTo>
                    <a:pt x="13387" y="20130"/>
                    <a:pt x="13032" y="21135"/>
                    <a:pt x="12658" y="22160"/>
                  </a:cubicBezTo>
                  <a:cubicBezTo>
                    <a:pt x="12540" y="22535"/>
                    <a:pt x="12441" y="22929"/>
                    <a:pt x="12303" y="23304"/>
                  </a:cubicBezTo>
                  <a:cubicBezTo>
                    <a:pt x="12145" y="23738"/>
                    <a:pt x="11968" y="24152"/>
                    <a:pt x="11771" y="24566"/>
                  </a:cubicBezTo>
                  <a:cubicBezTo>
                    <a:pt x="11298" y="25453"/>
                    <a:pt x="10982" y="26379"/>
                    <a:pt x="11041" y="27405"/>
                  </a:cubicBezTo>
                  <a:cubicBezTo>
                    <a:pt x="11061" y="27661"/>
                    <a:pt x="11022" y="27917"/>
                    <a:pt x="10923" y="28154"/>
                  </a:cubicBezTo>
                  <a:cubicBezTo>
                    <a:pt x="10686" y="28666"/>
                    <a:pt x="10529" y="29218"/>
                    <a:pt x="10450" y="29751"/>
                  </a:cubicBezTo>
                  <a:cubicBezTo>
                    <a:pt x="10331" y="30914"/>
                    <a:pt x="10292" y="32057"/>
                    <a:pt x="10213" y="33201"/>
                  </a:cubicBezTo>
                  <a:cubicBezTo>
                    <a:pt x="10193" y="33378"/>
                    <a:pt x="10213" y="33536"/>
                    <a:pt x="10253" y="33694"/>
                  </a:cubicBezTo>
                  <a:cubicBezTo>
                    <a:pt x="10588" y="34699"/>
                    <a:pt x="10903" y="35705"/>
                    <a:pt x="11317" y="36690"/>
                  </a:cubicBezTo>
                  <a:cubicBezTo>
                    <a:pt x="11633" y="37380"/>
                    <a:pt x="12007" y="38031"/>
                    <a:pt x="12421" y="38681"/>
                  </a:cubicBezTo>
                  <a:cubicBezTo>
                    <a:pt x="12855" y="39372"/>
                    <a:pt x="13210" y="40121"/>
                    <a:pt x="13466" y="40909"/>
                  </a:cubicBezTo>
                  <a:cubicBezTo>
                    <a:pt x="13604" y="41343"/>
                    <a:pt x="13841" y="41757"/>
                    <a:pt x="14156" y="42092"/>
                  </a:cubicBezTo>
                  <a:cubicBezTo>
                    <a:pt x="14669" y="42664"/>
                    <a:pt x="15142" y="43236"/>
                    <a:pt x="15595" y="43847"/>
                  </a:cubicBezTo>
                  <a:cubicBezTo>
                    <a:pt x="16187" y="44695"/>
                    <a:pt x="16897" y="45444"/>
                    <a:pt x="17705" y="46075"/>
                  </a:cubicBezTo>
                  <a:cubicBezTo>
                    <a:pt x="18237" y="46508"/>
                    <a:pt x="18829" y="46922"/>
                    <a:pt x="19243" y="47455"/>
                  </a:cubicBezTo>
                  <a:cubicBezTo>
                    <a:pt x="20031" y="48480"/>
                    <a:pt x="21254" y="48914"/>
                    <a:pt x="22180" y="49722"/>
                  </a:cubicBezTo>
                  <a:cubicBezTo>
                    <a:pt x="22850" y="49919"/>
                    <a:pt x="23481" y="50234"/>
                    <a:pt x="24132" y="50392"/>
                  </a:cubicBezTo>
                  <a:cubicBezTo>
                    <a:pt x="24782" y="50550"/>
                    <a:pt x="25453" y="50865"/>
                    <a:pt x="26163" y="50767"/>
                  </a:cubicBezTo>
                  <a:cubicBezTo>
                    <a:pt x="26301" y="50747"/>
                    <a:pt x="26419" y="50786"/>
                    <a:pt x="26557" y="50846"/>
                  </a:cubicBezTo>
                  <a:cubicBezTo>
                    <a:pt x="27050" y="51062"/>
                    <a:pt x="27582" y="51003"/>
                    <a:pt x="28114" y="50964"/>
                  </a:cubicBezTo>
                  <a:cubicBezTo>
                    <a:pt x="28923" y="50846"/>
                    <a:pt x="29770" y="50865"/>
                    <a:pt x="30579" y="51043"/>
                  </a:cubicBezTo>
                  <a:cubicBezTo>
                    <a:pt x="30874" y="51102"/>
                    <a:pt x="31170" y="51102"/>
                    <a:pt x="31466" y="51062"/>
                  </a:cubicBezTo>
                  <a:cubicBezTo>
                    <a:pt x="32885" y="50964"/>
                    <a:pt x="34285" y="50846"/>
                    <a:pt x="35705" y="50708"/>
                  </a:cubicBezTo>
                  <a:cubicBezTo>
                    <a:pt x="36079" y="50688"/>
                    <a:pt x="36434" y="50629"/>
                    <a:pt x="36789" y="50510"/>
                  </a:cubicBezTo>
                  <a:cubicBezTo>
                    <a:pt x="37361" y="50294"/>
                    <a:pt x="37893" y="49939"/>
                    <a:pt x="38484" y="49761"/>
                  </a:cubicBezTo>
                  <a:cubicBezTo>
                    <a:pt x="39411" y="49446"/>
                    <a:pt x="40318" y="49071"/>
                    <a:pt x="41225" y="48657"/>
                  </a:cubicBezTo>
                  <a:cubicBezTo>
                    <a:pt x="42368" y="48145"/>
                    <a:pt x="43295" y="47376"/>
                    <a:pt x="44221" y="46607"/>
                  </a:cubicBezTo>
                  <a:cubicBezTo>
                    <a:pt x="44576" y="46311"/>
                    <a:pt x="44911" y="45976"/>
                    <a:pt x="45246" y="45661"/>
                  </a:cubicBezTo>
                  <a:cubicBezTo>
                    <a:pt x="45483" y="45444"/>
                    <a:pt x="45720" y="45207"/>
                    <a:pt x="45956" y="44990"/>
                  </a:cubicBezTo>
                  <a:cubicBezTo>
                    <a:pt x="46370" y="44596"/>
                    <a:pt x="46745" y="44202"/>
                    <a:pt x="47198" y="43847"/>
                  </a:cubicBezTo>
                  <a:cubicBezTo>
                    <a:pt x="47514" y="43610"/>
                    <a:pt x="47731" y="43275"/>
                    <a:pt x="47849" y="42900"/>
                  </a:cubicBezTo>
                  <a:cubicBezTo>
                    <a:pt x="47947" y="42624"/>
                    <a:pt x="48066" y="42348"/>
                    <a:pt x="48204" y="42092"/>
                  </a:cubicBezTo>
                  <a:cubicBezTo>
                    <a:pt x="48736" y="41106"/>
                    <a:pt x="49249" y="40121"/>
                    <a:pt x="49761" y="39135"/>
                  </a:cubicBezTo>
                  <a:cubicBezTo>
                    <a:pt x="49820" y="39056"/>
                    <a:pt x="49840" y="38958"/>
                    <a:pt x="49860" y="38859"/>
                  </a:cubicBezTo>
                  <a:cubicBezTo>
                    <a:pt x="49919" y="38011"/>
                    <a:pt x="50293" y="37203"/>
                    <a:pt x="50175" y="36316"/>
                  </a:cubicBezTo>
                  <a:cubicBezTo>
                    <a:pt x="50175" y="36178"/>
                    <a:pt x="50195" y="36059"/>
                    <a:pt x="50234" y="35941"/>
                  </a:cubicBezTo>
                  <a:cubicBezTo>
                    <a:pt x="50412" y="35291"/>
                    <a:pt x="50471" y="34620"/>
                    <a:pt x="50392" y="33970"/>
                  </a:cubicBezTo>
                  <a:cubicBezTo>
                    <a:pt x="50333" y="33615"/>
                    <a:pt x="50353" y="33240"/>
                    <a:pt x="50431" y="32905"/>
                  </a:cubicBezTo>
                  <a:cubicBezTo>
                    <a:pt x="50589" y="32353"/>
                    <a:pt x="50629" y="31801"/>
                    <a:pt x="50550" y="31229"/>
                  </a:cubicBezTo>
                  <a:cubicBezTo>
                    <a:pt x="50451" y="29928"/>
                    <a:pt x="50254" y="28607"/>
                    <a:pt x="50392" y="27286"/>
                  </a:cubicBezTo>
                  <a:cubicBezTo>
                    <a:pt x="50451" y="26892"/>
                    <a:pt x="50412" y="26478"/>
                    <a:pt x="50293" y="26103"/>
                  </a:cubicBezTo>
                  <a:cubicBezTo>
                    <a:pt x="49899" y="24822"/>
                    <a:pt x="49741" y="23462"/>
                    <a:pt x="49130" y="22239"/>
                  </a:cubicBezTo>
                  <a:cubicBezTo>
                    <a:pt x="48913" y="21786"/>
                    <a:pt x="48697" y="21332"/>
                    <a:pt x="48480" y="20899"/>
                  </a:cubicBezTo>
                  <a:cubicBezTo>
                    <a:pt x="47790" y="19499"/>
                    <a:pt x="46883" y="18217"/>
                    <a:pt x="45779" y="17113"/>
                  </a:cubicBezTo>
                  <a:cubicBezTo>
                    <a:pt x="45128" y="16443"/>
                    <a:pt x="44438" y="15832"/>
                    <a:pt x="43847" y="15122"/>
                  </a:cubicBezTo>
                  <a:cubicBezTo>
                    <a:pt x="43551" y="14807"/>
                    <a:pt x="43236" y="14511"/>
                    <a:pt x="42900" y="14255"/>
                  </a:cubicBezTo>
                  <a:cubicBezTo>
                    <a:pt x="42289" y="13683"/>
                    <a:pt x="41560" y="13308"/>
                    <a:pt x="40870" y="12855"/>
                  </a:cubicBezTo>
                  <a:cubicBezTo>
                    <a:pt x="40180" y="12401"/>
                    <a:pt x="39588" y="11928"/>
                    <a:pt x="38780" y="11771"/>
                  </a:cubicBezTo>
                  <a:cubicBezTo>
                    <a:pt x="38622" y="11711"/>
                    <a:pt x="38465" y="11652"/>
                    <a:pt x="38346" y="11534"/>
                  </a:cubicBezTo>
                  <a:cubicBezTo>
                    <a:pt x="37853" y="11179"/>
                    <a:pt x="37321" y="10923"/>
                    <a:pt x="36749" y="10765"/>
                  </a:cubicBezTo>
                  <a:cubicBezTo>
                    <a:pt x="35803" y="10489"/>
                    <a:pt x="34857" y="10233"/>
                    <a:pt x="33832" y="9917"/>
                  </a:cubicBezTo>
                  <a:close/>
                  <a:moveTo>
                    <a:pt x="50195" y="21845"/>
                  </a:moveTo>
                  <a:cubicBezTo>
                    <a:pt x="50668" y="21352"/>
                    <a:pt x="50491" y="20938"/>
                    <a:pt x="50313" y="20544"/>
                  </a:cubicBezTo>
                  <a:cubicBezTo>
                    <a:pt x="49919" y="19716"/>
                    <a:pt x="49505" y="18907"/>
                    <a:pt x="49071" y="18079"/>
                  </a:cubicBezTo>
                  <a:cubicBezTo>
                    <a:pt x="48697" y="17429"/>
                    <a:pt x="48342" y="16758"/>
                    <a:pt x="47928" y="16108"/>
                  </a:cubicBezTo>
                  <a:cubicBezTo>
                    <a:pt x="47277" y="15102"/>
                    <a:pt x="46291" y="14412"/>
                    <a:pt x="45345" y="13703"/>
                  </a:cubicBezTo>
                  <a:cubicBezTo>
                    <a:pt x="45030" y="13466"/>
                    <a:pt x="44675" y="13289"/>
                    <a:pt x="44359" y="13032"/>
                  </a:cubicBezTo>
                  <a:cubicBezTo>
                    <a:pt x="43709" y="12461"/>
                    <a:pt x="42960" y="12027"/>
                    <a:pt x="42151" y="11751"/>
                  </a:cubicBezTo>
                  <a:cubicBezTo>
                    <a:pt x="41974" y="11692"/>
                    <a:pt x="41816" y="11495"/>
                    <a:pt x="41619" y="11633"/>
                  </a:cubicBezTo>
                  <a:cubicBezTo>
                    <a:pt x="41481" y="11731"/>
                    <a:pt x="41540" y="11987"/>
                    <a:pt x="41796" y="12224"/>
                  </a:cubicBezTo>
                  <a:cubicBezTo>
                    <a:pt x="41974" y="12421"/>
                    <a:pt x="42191" y="12579"/>
                    <a:pt x="42427" y="12697"/>
                  </a:cubicBezTo>
                  <a:cubicBezTo>
                    <a:pt x="42900" y="12894"/>
                    <a:pt x="43236" y="13269"/>
                    <a:pt x="43610" y="13565"/>
                  </a:cubicBezTo>
                  <a:cubicBezTo>
                    <a:pt x="44004" y="13880"/>
                    <a:pt x="44359" y="14117"/>
                    <a:pt x="44714" y="14393"/>
                  </a:cubicBezTo>
                  <a:cubicBezTo>
                    <a:pt x="45345" y="14886"/>
                    <a:pt x="45976" y="15359"/>
                    <a:pt x="46567" y="15871"/>
                  </a:cubicBezTo>
                  <a:cubicBezTo>
                    <a:pt x="46863" y="16147"/>
                    <a:pt x="47100" y="16463"/>
                    <a:pt x="47317" y="16798"/>
                  </a:cubicBezTo>
                  <a:cubicBezTo>
                    <a:pt x="47652" y="17330"/>
                    <a:pt x="47947" y="17882"/>
                    <a:pt x="48263" y="18415"/>
                  </a:cubicBezTo>
                  <a:cubicBezTo>
                    <a:pt x="48559" y="18967"/>
                    <a:pt x="48835" y="19459"/>
                    <a:pt x="49130" y="19972"/>
                  </a:cubicBezTo>
                  <a:cubicBezTo>
                    <a:pt x="49465" y="20583"/>
                    <a:pt x="49801" y="21175"/>
                    <a:pt x="50195" y="21845"/>
                  </a:cubicBezTo>
                  <a:close/>
                  <a:moveTo>
                    <a:pt x="3471" y="33378"/>
                  </a:moveTo>
                  <a:cubicBezTo>
                    <a:pt x="3392" y="33772"/>
                    <a:pt x="3333" y="34167"/>
                    <a:pt x="3747" y="34324"/>
                  </a:cubicBezTo>
                  <a:cubicBezTo>
                    <a:pt x="4240" y="34522"/>
                    <a:pt x="4713" y="34739"/>
                    <a:pt x="5166" y="34995"/>
                  </a:cubicBezTo>
                  <a:cubicBezTo>
                    <a:pt x="5422" y="35113"/>
                    <a:pt x="5718" y="35212"/>
                    <a:pt x="5994" y="35291"/>
                  </a:cubicBezTo>
                  <a:cubicBezTo>
                    <a:pt x="6113" y="35291"/>
                    <a:pt x="6251" y="35251"/>
                    <a:pt x="6329" y="35153"/>
                  </a:cubicBezTo>
                  <a:cubicBezTo>
                    <a:pt x="6369" y="35034"/>
                    <a:pt x="6369" y="34916"/>
                    <a:pt x="6310" y="34798"/>
                  </a:cubicBezTo>
                  <a:cubicBezTo>
                    <a:pt x="6211" y="34620"/>
                    <a:pt x="6093" y="34482"/>
                    <a:pt x="5915" y="34364"/>
                  </a:cubicBezTo>
                  <a:cubicBezTo>
                    <a:pt x="5166" y="33989"/>
                    <a:pt x="4476" y="33457"/>
                    <a:pt x="3471" y="33378"/>
                  </a:cubicBezTo>
                  <a:close/>
                  <a:moveTo>
                    <a:pt x="34305" y="8971"/>
                  </a:moveTo>
                  <a:cubicBezTo>
                    <a:pt x="34403" y="9089"/>
                    <a:pt x="34443" y="9267"/>
                    <a:pt x="34522" y="9267"/>
                  </a:cubicBezTo>
                  <a:cubicBezTo>
                    <a:pt x="35133" y="9326"/>
                    <a:pt x="35645" y="9622"/>
                    <a:pt x="36197" y="9819"/>
                  </a:cubicBezTo>
                  <a:cubicBezTo>
                    <a:pt x="36473" y="9937"/>
                    <a:pt x="36749" y="10055"/>
                    <a:pt x="37045" y="10154"/>
                  </a:cubicBezTo>
                  <a:cubicBezTo>
                    <a:pt x="37380" y="10292"/>
                    <a:pt x="37755" y="10331"/>
                    <a:pt x="38110" y="10253"/>
                  </a:cubicBezTo>
                  <a:cubicBezTo>
                    <a:pt x="38228" y="10213"/>
                    <a:pt x="38327" y="10115"/>
                    <a:pt x="38366" y="9996"/>
                  </a:cubicBezTo>
                  <a:cubicBezTo>
                    <a:pt x="38366" y="9917"/>
                    <a:pt x="38248" y="9760"/>
                    <a:pt x="38149" y="9740"/>
                  </a:cubicBezTo>
                  <a:cubicBezTo>
                    <a:pt x="37380" y="9444"/>
                    <a:pt x="36592" y="9208"/>
                    <a:pt x="35823" y="8912"/>
                  </a:cubicBezTo>
                  <a:cubicBezTo>
                    <a:pt x="35330" y="8735"/>
                    <a:pt x="34798" y="8754"/>
                    <a:pt x="34324" y="8951"/>
                  </a:cubicBezTo>
                  <a:close/>
                  <a:moveTo>
                    <a:pt x="32550" y="53172"/>
                  </a:moveTo>
                  <a:lnTo>
                    <a:pt x="32550" y="53211"/>
                  </a:lnTo>
                  <a:cubicBezTo>
                    <a:pt x="32097" y="53251"/>
                    <a:pt x="31643" y="53271"/>
                    <a:pt x="31170" y="53330"/>
                  </a:cubicBezTo>
                  <a:cubicBezTo>
                    <a:pt x="31012" y="53349"/>
                    <a:pt x="30835" y="53428"/>
                    <a:pt x="30835" y="53625"/>
                  </a:cubicBezTo>
                  <a:cubicBezTo>
                    <a:pt x="30835" y="53823"/>
                    <a:pt x="31012" y="53901"/>
                    <a:pt x="31170" y="53882"/>
                  </a:cubicBezTo>
                  <a:cubicBezTo>
                    <a:pt x="32097" y="53803"/>
                    <a:pt x="33004" y="53724"/>
                    <a:pt x="33930" y="53606"/>
                  </a:cubicBezTo>
                  <a:cubicBezTo>
                    <a:pt x="34009" y="53606"/>
                    <a:pt x="34068" y="53428"/>
                    <a:pt x="34127" y="53330"/>
                  </a:cubicBezTo>
                  <a:cubicBezTo>
                    <a:pt x="34029" y="53271"/>
                    <a:pt x="33930" y="53133"/>
                    <a:pt x="33832" y="53133"/>
                  </a:cubicBezTo>
                  <a:cubicBezTo>
                    <a:pt x="33418" y="53113"/>
                    <a:pt x="32984" y="53133"/>
                    <a:pt x="32550" y="53152"/>
                  </a:cubicBezTo>
                  <a:close/>
                  <a:moveTo>
                    <a:pt x="4772" y="32491"/>
                  </a:moveTo>
                  <a:cubicBezTo>
                    <a:pt x="4555" y="32570"/>
                    <a:pt x="4476" y="32846"/>
                    <a:pt x="4614" y="33043"/>
                  </a:cubicBezTo>
                  <a:cubicBezTo>
                    <a:pt x="4910" y="33477"/>
                    <a:pt x="5403" y="33733"/>
                    <a:pt x="5935" y="33713"/>
                  </a:cubicBezTo>
                  <a:cubicBezTo>
                    <a:pt x="6132" y="33713"/>
                    <a:pt x="6290" y="33595"/>
                    <a:pt x="6310" y="33299"/>
                  </a:cubicBezTo>
                  <a:close/>
                  <a:moveTo>
                    <a:pt x="30756" y="54828"/>
                  </a:moveTo>
                  <a:cubicBezTo>
                    <a:pt x="31072" y="55203"/>
                    <a:pt x="31486" y="55045"/>
                    <a:pt x="31860" y="55025"/>
                  </a:cubicBezTo>
                  <a:cubicBezTo>
                    <a:pt x="32156" y="55005"/>
                    <a:pt x="32471" y="55045"/>
                    <a:pt x="32708" y="54789"/>
                  </a:cubicBezTo>
                  <a:cubicBezTo>
                    <a:pt x="32866" y="54651"/>
                    <a:pt x="32846" y="54375"/>
                    <a:pt x="32649" y="54256"/>
                  </a:cubicBezTo>
                  <a:lnTo>
                    <a:pt x="31702" y="54414"/>
                  </a:lnTo>
                  <a:cubicBezTo>
                    <a:pt x="31367" y="54473"/>
                    <a:pt x="30973" y="54414"/>
                    <a:pt x="30756" y="548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4"/>
            <p:cNvSpPr/>
            <p:nvPr/>
          </p:nvSpPr>
          <p:spPr>
            <a:xfrm flipH="1">
              <a:off x="3345119" y="2103635"/>
              <a:ext cx="22768" cy="53110"/>
            </a:xfrm>
            <a:custGeom>
              <a:avLst/>
              <a:gdLst/>
              <a:ahLst/>
              <a:cxnLst/>
              <a:rect l="l" t="t" r="r" b="b"/>
              <a:pathLst>
                <a:path w="947" h="2209" extrusionOk="0">
                  <a:moveTo>
                    <a:pt x="0" y="1"/>
                  </a:moveTo>
                  <a:cubicBezTo>
                    <a:pt x="611" y="592"/>
                    <a:pt x="848" y="1203"/>
                    <a:pt x="946" y="2209"/>
                  </a:cubicBezTo>
                  <a:cubicBezTo>
                    <a:pt x="315" y="1597"/>
                    <a:pt x="217" y="888"/>
                    <a:pt x="0" y="1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4"/>
            <p:cNvSpPr/>
            <p:nvPr/>
          </p:nvSpPr>
          <p:spPr>
            <a:xfrm flipH="1">
              <a:off x="3474059" y="1910237"/>
              <a:ext cx="919553" cy="925756"/>
            </a:xfrm>
            <a:custGeom>
              <a:avLst/>
              <a:gdLst/>
              <a:ahLst/>
              <a:cxnLst/>
              <a:rect l="l" t="t" r="r" b="b"/>
              <a:pathLst>
                <a:path w="38247" h="38505" extrusionOk="0">
                  <a:moveTo>
                    <a:pt x="36532" y="10962"/>
                  </a:moveTo>
                  <a:lnTo>
                    <a:pt x="36197" y="11238"/>
                  </a:lnTo>
                  <a:cubicBezTo>
                    <a:pt x="36354" y="11554"/>
                    <a:pt x="36532" y="11869"/>
                    <a:pt x="36729" y="12185"/>
                  </a:cubicBezTo>
                  <a:cubicBezTo>
                    <a:pt x="37241" y="12914"/>
                    <a:pt x="37577" y="13762"/>
                    <a:pt x="37715" y="14649"/>
                  </a:cubicBezTo>
                  <a:cubicBezTo>
                    <a:pt x="38030" y="16463"/>
                    <a:pt x="38207" y="18296"/>
                    <a:pt x="38247" y="20150"/>
                  </a:cubicBezTo>
                  <a:cubicBezTo>
                    <a:pt x="38227" y="20879"/>
                    <a:pt x="38168" y="21608"/>
                    <a:pt x="38030" y="22318"/>
                  </a:cubicBezTo>
                  <a:cubicBezTo>
                    <a:pt x="37892" y="23087"/>
                    <a:pt x="37695" y="23856"/>
                    <a:pt x="37537" y="24625"/>
                  </a:cubicBezTo>
                  <a:cubicBezTo>
                    <a:pt x="37498" y="24723"/>
                    <a:pt x="37498" y="24822"/>
                    <a:pt x="37498" y="24921"/>
                  </a:cubicBezTo>
                  <a:cubicBezTo>
                    <a:pt x="37616" y="25689"/>
                    <a:pt x="37281" y="26419"/>
                    <a:pt x="37202" y="27148"/>
                  </a:cubicBezTo>
                  <a:cubicBezTo>
                    <a:pt x="37103" y="27543"/>
                    <a:pt x="36965" y="27898"/>
                    <a:pt x="36768" y="28252"/>
                  </a:cubicBezTo>
                  <a:cubicBezTo>
                    <a:pt x="36611" y="28607"/>
                    <a:pt x="36433" y="28962"/>
                    <a:pt x="36256" y="29297"/>
                  </a:cubicBezTo>
                  <a:cubicBezTo>
                    <a:pt x="36157" y="29514"/>
                    <a:pt x="36059" y="29731"/>
                    <a:pt x="35921" y="29908"/>
                  </a:cubicBezTo>
                  <a:cubicBezTo>
                    <a:pt x="35645" y="30263"/>
                    <a:pt x="35408" y="30677"/>
                    <a:pt x="35270" y="31111"/>
                  </a:cubicBezTo>
                  <a:cubicBezTo>
                    <a:pt x="35211" y="31387"/>
                    <a:pt x="35033" y="31604"/>
                    <a:pt x="34817" y="31722"/>
                  </a:cubicBezTo>
                  <a:cubicBezTo>
                    <a:pt x="34659" y="31801"/>
                    <a:pt x="34541" y="31919"/>
                    <a:pt x="34422" y="32038"/>
                  </a:cubicBezTo>
                  <a:cubicBezTo>
                    <a:pt x="33732" y="32925"/>
                    <a:pt x="32806" y="33575"/>
                    <a:pt x="31997" y="34344"/>
                  </a:cubicBezTo>
                  <a:cubicBezTo>
                    <a:pt x="31189" y="35133"/>
                    <a:pt x="30420" y="35823"/>
                    <a:pt x="29316" y="36099"/>
                  </a:cubicBezTo>
                  <a:cubicBezTo>
                    <a:pt x="29139" y="36158"/>
                    <a:pt x="28961" y="36276"/>
                    <a:pt x="28823" y="36395"/>
                  </a:cubicBezTo>
                  <a:cubicBezTo>
                    <a:pt x="28488" y="36730"/>
                    <a:pt x="28054" y="36927"/>
                    <a:pt x="27581" y="36986"/>
                  </a:cubicBezTo>
                  <a:cubicBezTo>
                    <a:pt x="26793" y="37104"/>
                    <a:pt x="26103" y="37518"/>
                    <a:pt x="25393" y="37814"/>
                  </a:cubicBezTo>
                  <a:cubicBezTo>
                    <a:pt x="25038" y="37992"/>
                    <a:pt x="24663" y="38090"/>
                    <a:pt x="24269" y="38130"/>
                  </a:cubicBezTo>
                  <a:cubicBezTo>
                    <a:pt x="22889" y="38248"/>
                    <a:pt x="21509" y="38386"/>
                    <a:pt x="20109" y="38465"/>
                  </a:cubicBezTo>
                  <a:cubicBezTo>
                    <a:pt x="19853" y="38504"/>
                    <a:pt x="19597" y="38484"/>
                    <a:pt x="19340" y="38425"/>
                  </a:cubicBezTo>
                  <a:cubicBezTo>
                    <a:pt x="18552" y="38287"/>
                    <a:pt x="17763" y="38248"/>
                    <a:pt x="16975" y="38346"/>
                  </a:cubicBezTo>
                  <a:cubicBezTo>
                    <a:pt x="16482" y="38406"/>
                    <a:pt x="15969" y="38386"/>
                    <a:pt x="15496" y="38248"/>
                  </a:cubicBezTo>
                  <a:cubicBezTo>
                    <a:pt x="15023" y="38130"/>
                    <a:pt x="14510" y="38130"/>
                    <a:pt x="14037" y="38011"/>
                  </a:cubicBezTo>
                  <a:cubicBezTo>
                    <a:pt x="12854" y="37716"/>
                    <a:pt x="11730" y="37242"/>
                    <a:pt x="10666" y="36631"/>
                  </a:cubicBezTo>
                  <a:cubicBezTo>
                    <a:pt x="10626" y="36612"/>
                    <a:pt x="10548" y="36572"/>
                    <a:pt x="10508" y="36533"/>
                  </a:cubicBezTo>
                  <a:cubicBezTo>
                    <a:pt x="10173" y="35941"/>
                    <a:pt x="9542" y="35744"/>
                    <a:pt x="8990" y="35488"/>
                  </a:cubicBezTo>
                  <a:cubicBezTo>
                    <a:pt x="8123" y="35093"/>
                    <a:pt x="7551" y="34364"/>
                    <a:pt x="6821" y="33792"/>
                  </a:cubicBezTo>
                  <a:cubicBezTo>
                    <a:pt x="6191" y="33280"/>
                    <a:pt x="5619" y="32669"/>
                    <a:pt x="5146" y="31998"/>
                  </a:cubicBezTo>
                  <a:cubicBezTo>
                    <a:pt x="4574" y="31229"/>
                    <a:pt x="3904" y="30520"/>
                    <a:pt x="3312" y="29770"/>
                  </a:cubicBezTo>
                  <a:cubicBezTo>
                    <a:pt x="2524" y="28883"/>
                    <a:pt x="1952" y="27819"/>
                    <a:pt x="1636" y="26675"/>
                  </a:cubicBezTo>
                  <a:cubicBezTo>
                    <a:pt x="1518" y="26301"/>
                    <a:pt x="1321" y="25946"/>
                    <a:pt x="1084" y="25630"/>
                  </a:cubicBezTo>
                  <a:cubicBezTo>
                    <a:pt x="710" y="25078"/>
                    <a:pt x="493" y="24447"/>
                    <a:pt x="454" y="23777"/>
                  </a:cubicBezTo>
                  <a:cubicBezTo>
                    <a:pt x="414" y="23284"/>
                    <a:pt x="355" y="22791"/>
                    <a:pt x="316" y="22298"/>
                  </a:cubicBezTo>
                  <a:cubicBezTo>
                    <a:pt x="316" y="22101"/>
                    <a:pt x="296" y="21904"/>
                    <a:pt x="256" y="21707"/>
                  </a:cubicBezTo>
                  <a:cubicBezTo>
                    <a:pt x="40" y="21096"/>
                    <a:pt x="0" y="20445"/>
                    <a:pt x="138" y="19814"/>
                  </a:cubicBezTo>
                  <a:cubicBezTo>
                    <a:pt x="237" y="19203"/>
                    <a:pt x="335" y="18592"/>
                    <a:pt x="493" y="17981"/>
                  </a:cubicBezTo>
                  <a:cubicBezTo>
                    <a:pt x="611" y="17527"/>
                    <a:pt x="651" y="17054"/>
                    <a:pt x="631" y="16601"/>
                  </a:cubicBezTo>
                  <a:cubicBezTo>
                    <a:pt x="572" y="15714"/>
                    <a:pt x="769" y="14827"/>
                    <a:pt x="1203" y="14038"/>
                  </a:cubicBezTo>
                  <a:cubicBezTo>
                    <a:pt x="1439" y="13584"/>
                    <a:pt x="1696" y="13111"/>
                    <a:pt x="1932" y="12658"/>
                  </a:cubicBezTo>
                  <a:cubicBezTo>
                    <a:pt x="2050" y="12480"/>
                    <a:pt x="2129" y="12303"/>
                    <a:pt x="2188" y="12106"/>
                  </a:cubicBezTo>
                  <a:cubicBezTo>
                    <a:pt x="2366" y="11376"/>
                    <a:pt x="2662" y="10667"/>
                    <a:pt x="3056" y="10016"/>
                  </a:cubicBezTo>
                  <a:cubicBezTo>
                    <a:pt x="3391" y="9484"/>
                    <a:pt x="3647" y="8912"/>
                    <a:pt x="3825" y="8321"/>
                  </a:cubicBezTo>
                  <a:cubicBezTo>
                    <a:pt x="3884" y="8084"/>
                    <a:pt x="4002" y="7887"/>
                    <a:pt x="4140" y="7709"/>
                  </a:cubicBezTo>
                  <a:cubicBezTo>
                    <a:pt x="4456" y="7256"/>
                    <a:pt x="4791" y="6803"/>
                    <a:pt x="5126" y="6349"/>
                  </a:cubicBezTo>
                  <a:cubicBezTo>
                    <a:pt x="6092" y="5008"/>
                    <a:pt x="7235" y="3826"/>
                    <a:pt x="8537" y="2800"/>
                  </a:cubicBezTo>
                  <a:cubicBezTo>
                    <a:pt x="8694" y="2662"/>
                    <a:pt x="8911" y="2465"/>
                    <a:pt x="9029" y="2505"/>
                  </a:cubicBezTo>
                  <a:cubicBezTo>
                    <a:pt x="9601" y="2702"/>
                    <a:pt x="9858" y="2229"/>
                    <a:pt x="10252" y="2051"/>
                  </a:cubicBezTo>
                  <a:cubicBezTo>
                    <a:pt x="10745" y="1795"/>
                    <a:pt x="11277" y="1578"/>
                    <a:pt x="11790" y="1361"/>
                  </a:cubicBezTo>
                  <a:cubicBezTo>
                    <a:pt x="12184" y="1164"/>
                    <a:pt x="12558" y="1006"/>
                    <a:pt x="12972" y="868"/>
                  </a:cubicBezTo>
                  <a:cubicBezTo>
                    <a:pt x="13465" y="711"/>
                    <a:pt x="13958" y="592"/>
                    <a:pt x="14471" y="513"/>
                  </a:cubicBezTo>
                  <a:cubicBezTo>
                    <a:pt x="16147" y="316"/>
                    <a:pt x="17822" y="159"/>
                    <a:pt x="19498" y="1"/>
                  </a:cubicBezTo>
                  <a:cubicBezTo>
                    <a:pt x="19754" y="1"/>
                    <a:pt x="20030" y="21"/>
                    <a:pt x="20287" y="60"/>
                  </a:cubicBezTo>
                  <a:cubicBezTo>
                    <a:pt x="20582" y="80"/>
                    <a:pt x="20878" y="159"/>
                    <a:pt x="21174" y="178"/>
                  </a:cubicBezTo>
                  <a:cubicBezTo>
                    <a:pt x="21667" y="178"/>
                    <a:pt x="22160" y="60"/>
                    <a:pt x="22652" y="119"/>
                  </a:cubicBezTo>
                  <a:cubicBezTo>
                    <a:pt x="23145" y="198"/>
                    <a:pt x="23520" y="336"/>
                    <a:pt x="23993" y="395"/>
                  </a:cubicBezTo>
                  <a:cubicBezTo>
                    <a:pt x="24782" y="474"/>
                    <a:pt x="25531" y="750"/>
                    <a:pt x="26201" y="1164"/>
                  </a:cubicBezTo>
                  <a:cubicBezTo>
                    <a:pt x="26339" y="1263"/>
                    <a:pt x="26477" y="1361"/>
                    <a:pt x="26615" y="1440"/>
                  </a:cubicBezTo>
                  <a:cubicBezTo>
                    <a:pt x="27522" y="1795"/>
                    <a:pt x="28409" y="2268"/>
                    <a:pt x="29217" y="2800"/>
                  </a:cubicBezTo>
                  <a:cubicBezTo>
                    <a:pt x="30361" y="3451"/>
                    <a:pt x="31386" y="4299"/>
                    <a:pt x="32254" y="5304"/>
                  </a:cubicBezTo>
                  <a:cubicBezTo>
                    <a:pt x="32490" y="5580"/>
                    <a:pt x="32746" y="5837"/>
                    <a:pt x="33022" y="6073"/>
                  </a:cubicBezTo>
                  <a:cubicBezTo>
                    <a:pt x="34541" y="7433"/>
                    <a:pt x="35723" y="9089"/>
                    <a:pt x="36532" y="10962"/>
                  </a:cubicBezTo>
                  <a:close/>
                  <a:moveTo>
                    <a:pt x="31761" y="12816"/>
                  </a:moveTo>
                  <a:cubicBezTo>
                    <a:pt x="31820" y="12658"/>
                    <a:pt x="31840" y="12520"/>
                    <a:pt x="31820" y="12362"/>
                  </a:cubicBezTo>
                  <a:cubicBezTo>
                    <a:pt x="31761" y="12165"/>
                    <a:pt x="31564" y="12047"/>
                    <a:pt x="31366" y="12066"/>
                  </a:cubicBezTo>
                  <a:cubicBezTo>
                    <a:pt x="29986" y="12086"/>
                    <a:pt x="28646" y="12283"/>
                    <a:pt x="27463" y="13013"/>
                  </a:cubicBezTo>
                  <a:cubicBezTo>
                    <a:pt x="26674" y="13466"/>
                    <a:pt x="26083" y="14196"/>
                    <a:pt x="25827" y="15043"/>
                  </a:cubicBezTo>
                  <a:cubicBezTo>
                    <a:pt x="25689" y="15694"/>
                    <a:pt x="25590" y="16345"/>
                    <a:pt x="25551" y="17015"/>
                  </a:cubicBezTo>
                  <a:cubicBezTo>
                    <a:pt x="25531" y="17153"/>
                    <a:pt x="25531" y="17389"/>
                    <a:pt x="25629" y="17468"/>
                  </a:cubicBezTo>
                  <a:cubicBezTo>
                    <a:pt x="25925" y="17764"/>
                    <a:pt x="25807" y="18079"/>
                    <a:pt x="25807" y="18395"/>
                  </a:cubicBezTo>
                  <a:cubicBezTo>
                    <a:pt x="25807" y="20031"/>
                    <a:pt x="26339" y="21431"/>
                    <a:pt x="27660" y="22476"/>
                  </a:cubicBezTo>
                  <a:cubicBezTo>
                    <a:pt x="28113" y="22850"/>
                    <a:pt x="28606" y="23225"/>
                    <a:pt x="29237" y="23225"/>
                  </a:cubicBezTo>
                  <a:cubicBezTo>
                    <a:pt x="29730" y="23225"/>
                    <a:pt x="30223" y="23245"/>
                    <a:pt x="30716" y="23304"/>
                  </a:cubicBezTo>
                  <a:cubicBezTo>
                    <a:pt x="31169" y="23363"/>
                    <a:pt x="31642" y="23343"/>
                    <a:pt x="32096" y="23245"/>
                  </a:cubicBezTo>
                  <a:cubicBezTo>
                    <a:pt x="32865" y="23067"/>
                    <a:pt x="33594" y="22791"/>
                    <a:pt x="34284" y="22397"/>
                  </a:cubicBezTo>
                  <a:cubicBezTo>
                    <a:pt x="34915" y="21963"/>
                    <a:pt x="35447" y="21431"/>
                    <a:pt x="35901" y="20820"/>
                  </a:cubicBezTo>
                  <a:cubicBezTo>
                    <a:pt x="36177" y="20485"/>
                    <a:pt x="36275" y="19992"/>
                    <a:pt x="36453" y="19558"/>
                  </a:cubicBezTo>
                  <a:cubicBezTo>
                    <a:pt x="36473" y="19460"/>
                    <a:pt x="36492" y="19361"/>
                    <a:pt x="36492" y="19262"/>
                  </a:cubicBezTo>
                  <a:cubicBezTo>
                    <a:pt x="36394" y="18020"/>
                    <a:pt x="36374" y="16759"/>
                    <a:pt x="35783" y="15615"/>
                  </a:cubicBezTo>
                  <a:cubicBezTo>
                    <a:pt x="35526" y="15103"/>
                    <a:pt x="35191" y="14669"/>
                    <a:pt x="34797" y="14274"/>
                  </a:cubicBezTo>
                  <a:cubicBezTo>
                    <a:pt x="34126" y="13663"/>
                    <a:pt x="33318" y="13249"/>
                    <a:pt x="32451" y="13072"/>
                  </a:cubicBezTo>
                  <a:cubicBezTo>
                    <a:pt x="32175" y="13210"/>
                    <a:pt x="31879" y="13328"/>
                    <a:pt x="31583" y="13427"/>
                  </a:cubicBezTo>
                  <a:cubicBezTo>
                    <a:pt x="31288" y="13486"/>
                    <a:pt x="30992" y="13525"/>
                    <a:pt x="30696" y="13525"/>
                  </a:cubicBezTo>
                  <a:cubicBezTo>
                    <a:pt x="30400" y="13525"/>
                    <a:pt x="30105" y="13506"/>
                    <a:pt x="29829" y="13486"/>
                  </a:cubicBezTo>
                  <a:cubicBezTo>
                    <a:pt x="29572" y="13446"/>
                    <a:pt x="29316" y="13387"/>
                    <a:pt x="28843" y="13328"/>
                  </a:cubicBezTo>
                  <a:cubicBezTo>
                    <a:pt x="29868" y="12816"/>
                    <a:pt x="30814" y="12934"/>
                    <a:pt x="31761" y="12816"/>
                  </a:cubicBezTo>
                  <a:close/>
                  <a:moveTo>
                    <a:pt x="7886" y="25650"/>
                  </a:moveTo>
                  <a:cubicBezTo>
                    <a:pt x="8497" y="25611"/>
                    <a:pt x="9128" y="25571"/>
                    <a:pt x="9759" y="25492"/>
                  </a:cubicBezTo>
                  <a:cubicBezTo>
                    <a:pt x="10922" y="25354"/>
                    <a:pt x="11750" y="24684"/>
                    <a:pt x="12322" y="23718"/>
                  </a:cubicBezTo>
                  <a:cubicBezTo>
                    <a:pt x="12716" y="22988"/>
                    <a:pt x="12953" y="22180"/>
                    <a:pt x="13032" y="21372"/>
                  </a:cubicBezTo>
                  <a:cubicBezTo>
                    <a:pt x="13130" y="20800"/>
                    <a:pt x="13051" y="20228"/>
                    <a:pt x="12795" y="19736"/>
                  </a:cubicBezTo>
                  <a:cubicBezTo>
                    <a:pt x="12716" y="19578"/>
                    <a:pt x="12657" y="19440"/>
                    <a:pt x="12618" y="19282"/>
                  </a:cubicBezTo>
                  <a:cubicBezTo>
                    <a:pt x="12322" y="18139"/>
                    <a:pt x="11908" y="17074"/>
                    <a:pt x="10883" y="16384"/>
                  </a:cubicBezTo>
                  <a:cubicBezTo>
                    <a:pt x="10804" y="16325"/>
                    <a:pt x="10745" y="16266"/>
                    <a:pt x="10686" y="16187"/>
                  </a:cubicBezTo>
                  <a:cubicBezTo>
                    <a:pt x="10291" y="15674"/>
                    <a:pt x="9739" y="15398"/>
                    <a:pt x="9167" y="15103"/>
                  </a:cubicBezTo>
                  <a:cubicBezTo>
                    <a:pt x="8477" y="14748"/>
                    <a:pt x="7768" y="14807"/>
                    <a:pt x="7058" y="15024"/>
                  </a:cubicBezTo>
                  <a:cubicBezTo>
                    <a:pt x="6683" y="15122"/>
                    <a:pt x="6309" y="15260"/>
                    <a:pt x="5934" y="15418"/>
                  </a:cubicBezTo>
                  <a:cubicBezTo>
                    <a:pt x="4988" y="15812"/>
                    <a:pt x="4120" y="16325"/>
                    <a:pt x="3628" y="17311"/>
                  </a:cubicBezTo>
                  <a:cubicBezTo>
                    <a:pt x="3056" y="18434"/>
                    <a:pt x="2721" y="19657"/>
                    <a:pt x="2602" y="20899"/>
                  </a:cubicBezTo>
                  <a:cubicBezTo>
                    <a:pt x="2563" y="21135"/>
                    <a:pt x="2602" y="21352"/>
                    <a:pt x="2662" y="21589"/>
                  </a:cubicBezTo>
                  <a:cubicBezTo>
                    <a:pt x="2957" y="22318"/>
                    <a:pt x="3135" y="23067"/>
                    <a:pt x="3568" y="23777"/>
                  </a:cubicBezTo>
                  <a:cubicBezTo>
                    <a:pt x="3923" y="24369"/>
                    <a:pt x="4436" y="24842"/>
                    <a:pt x="4870" y="25354"/>
                  </a:cubicBezTo>
                  <a:cubicBezTo>
                    <a:pt x="5146" y="25709"/>
                    <a:pt x="5579" y="25867"/>
                    <a:pt x="6013" y="25808"/>
                  </a:cubicBezTo>
                  <a:cubicBezTo>
                    <a:pt x="6624" y="25749"/>
                    <a:pt x="7255" y="25709"/>
                    <a:pt x="7886" y="25650"/>
                  </a:cubicBezTo>
                  <a:close/>
                  <a:moveTo>
                    <a:pt x="25491" y="29573"/>
                  </a:moveTo>
                  <a:cubicBezTo>
                    <a:pt x="25215" y="29041"/>
                    <a:pt x="24762" y="28706"/>
                    <a:pt x="24407" y="28272"/>
                  </a:cubicBezTo>
                  <a:cubicBezTo>
                    <a:pt x="23540" y="27247"/>
                    <a:pt x="22357" y="26931"/>
                    <a:pt x="21134" y="26892"/>
                  </a:cubicBezTo>
                  <a:cubicBezTo>
                    <a:pt x="20109" y="26872"/>
                    <a:pt x="19084" y="26951"/>
                    <a:pt x="18079" y="27129"/>
                  </a:cubicBezTo>
                  <a:cubicBezTo>
                    <a:pt x="17645" y="27207"/>
                    <a:pt x="17251" y="27483"/>
                    <a:pt x="16837" y="27681"/>
                  </a:cubicBezTo>
                  <a:cubicBezTo>
                    <a:pt x="16206" y="28489"/>
                    <a:pt x="15476" y="29218"/>
                    <a:pt x="15082" y="30165"/>
                  </a:cubicBezTo>
                  <a:cubicBezTo>
                    <a:pt x="15003" y="30322"/>
                    <a:pt x="14964" y="30480"/>
                    <a:pt x="14983" y="30638"/>
                  </a:cubicBezTo>
                  <a:cubicBezTo>
                    <a:pt x="15043" y="31466"/>
                    <a:pt x="15043" y="32274"/>
                    <a:pt x="15378" y="33063"/>
                  </a:cubicBezTo>
                  <a:cubicBezTo>
                    <a:pt x="15713" y="33851"/>
                    <a:pt x="15969" y="34601"/>
                    <a:pt x="16561" y="35212"/>
                  </a:cubicBezTo>
                  <a:cubicBezTo>
                    <a:pt x="16699" y="35389"/>
                    <a:pt x="16817" y="35586"/>
                    <a:pt x="16935" y="35783"/>
                  </a:cubicBezTo>
                  <a:cubicBezTo>
                    <a:pt x="17211" y="36158"/>
                    <a:pt x="17467" y="36533"/>
                    <a:pt x="17763" y="36888"/>
                  </a:cubicBezTo>
                  <a:cubicBezTo>
                    <a:pt x="18315" y="37518"/>
                    <a:pt x="19123" y="37873"/>
                    <a:pt x="19952" y="37834"/>
                  </a:cubicBezTo>
                  <a:cubicBezTo>
                    <a:pt x="20918" y="37834"/>
                    <a:pt x="21805" y="37400"/>
                    <a:pt x="22731" y="37164"/>
                  </a:cubicBezTo>
                  <a:cubicBezTo>
                    <a:pt x="22751" y="37164"/>
                    <a:pt x="22790" y="37144"/>
                    <a:pt x="22810" y="37124"/>
                  </a:cubicBezTo>
                  <a:cubicBezTo>
                    <a:pt x="23303" y="36750"/>
                    <a:pt x="23835" y="36414"/>
                    <a:pt x="24308" y="36000"/>
                  </a:cubicBezTo>
                  <a:cubicBezTo>
                    <a:pt x="24604" y="35724"/>
                    <a:pt x="24841" y="35429"/>
                    <a:pt x="25058" y="35093"/>
                  </a:cubicBezTo>
                  <a:cubicBezTo>
                    <a:pt x="25294" y="34699"/>
                    <a:pt x="25472" y="34265"/>
                    <a:pt x="25708" y="33871"/>
                  </a:cubicBezTo>
                  <a:cubicBezTo>
                    <a:pt x="25945" y="33497"/>
                    <a:pt x="26043" y="33063"/>
                    <a:pt x="26004" y="32629"/>
                  </a:cubicBezTo>
                  <a:cubicBezTo>
                    <a:pt x="25965" y="32018"/>
                    <a:pt x="25925" y="31407"/>
                    <a:pt x="25610" y="30815"/>
                  </a:cubicBezTo>
                  <a:cubicBezTo>
                    <a:pt x="25393" y="30441"/>
                    <a:pt x="25196" y="30007"/>
                    <a:pt x="25491" y="29573"/>
                  </a:cubicBezTo>
                  <a:close/>
                  <a:moveTo>
                    <a:pt x="21627" y="2800"/>
                  </a:moveTo>
                  <a:cubicBezTo>
                    <a:pt x="21332" y="2584"/>
                    <a:pt x="21016" y="2386"/>
                    <a:pt x="20701" y="2209"/>
                  </a:cubicBezTo>
                  <a:cubicBezTo>
                    <a:pt x="20287" y="2012"/>
                    <a:pt x="19853" y="1874"/>
                    <a:pt x="19399" y="1815"/>
                  </a:cubicBezTo>
                  <a:cubicBezTo>
                    <a:pt x="19005" y="1795"/>
                    <a:pt x="18611" y="1716"/>
                    <a:pt x="18236" y="1598"/>
                  </a:cubicBezTo>
                  <a:cubicBezTo>
                    <a:pt x="17862" y="1440"/>
                    <a:pt x="17448" y="1460"/>
                    <a:pt x="17073" y="1618"/>
                  </a:cubicBezTo>
                  <a:cubicBezTo>
                    <a:pt x="16127" y="2110"/>
                    <a:pt x="15102" y="2505"/>
                    <a:pt x="14234" y="3195"/>
                  </a:cubicBezTo>
                  <a:cubicBezTo>
                    <a:pt x="13150" y="4062"/>
                    <a:pt x="12756" y="5206"/>
                    <a:pt x="12696" y="6467"/>
                  </a:cubicBezTo>
                  <a:cubicBezTo>
                    <a:pt x="12618" y="7552"/>
                    <a:pt x="12854" y="8656"/>
                    <a:pt x="13347" y="9641"/>
                  </a:cubicBezTo>
                  <a:cubicBezTo>
                    <a:pt x="13584" y="10075"/>
                    <a:pt x="13820" y="10489"/>
                    <a:pt x="14057" y="10923"/>
                  </a:cubicBezTo>
                  <a:cubicBezTo>
                    <a:pt x="14491" y="11633"/>
                    <a:pt x="15141" y="12185"/>
                    <a:pt x="15910" y="12500"/>
                  </a:cubicBezTo>
                  <a:cubicBezTo>
                    <a:pt x="16304" y="12678"/>
                    <a:pt x="16738" y="12717"/>
                    <a:pt x="17172" y="12618"/>
                  </a:cubicBezTo>
                  <a:cubicBezTo>
                    <a:pt x="17507" y="12559"/>
                    <a:pt x="17881" y="12500"/>
                    <a:pt x="18236" y="12441"/>
                  </a:cubicBezTo>
                  <a:cubicBezTo>
                    <a:pt x="18414" y="12421"/>
                    <a:pt x="18611" y="12362"/>
                    <a:pt x="18788" y="12303"/>
                  </a:cubicBezTo>
                  <a:cubicBezTo>
                    <a:pt x="19577" y="11948"/>
                    <a:pt x="20366" y="11613"/>
                    <a:pt x="21134" y="11238"/>
                  </a:cubicBezTo>
                  <a:cubicBezTo>
                    <a:pt x="21410" y="11120"/>
                    <a:pt x="21647" y="10943"/>
                    <a:pt x="21824" y="10706"/>
                  </a:cubicBezTo>
                  <a:cubicBezTo>
                    <a:pt x="22140" y="10174"/>
                    <a:pt x="22514" y="9681"/>
                    <a:pt x="22712" y="9070"/>
                  </a:cubicBezTo>
                  <a:cubicBezTo>
                    <a:pt x="23027" y="8084"/>
                    <a:pt x="23145" y="7059"/>
                    <a:pt x="23066" y="6053"/>
                  </a:cubicBezTo>
                  <a:cubicBezTo>
                    <a:pt x="23007" y="5225"/>
                    <a:pt x="22613" y="4456"/>
                    <a:pt x="22002" y="3904"/>
                  </a:cubicBezTo>
                  <a:cubicBezTo>
                    <a:pt x="21746" y="3648"/>
                    <a:pt x="21470" y="3412"/>
                    <a:pt x="21213" y="3175"/>
                  </a:cubicBezTo>
                  <a:close/>
                  <a:moveTo>
                    <a:pt x="23973" y="19736"/>
                  </a:moveTo>
                  <a:lnTo>
                    <a:pt x="23894" y="19736"/>
                  </a:lnTo>
                  <a:cubicBezTo>
                    <a:pt x="23875" y="19322"/>
                    <a:pt x="23835" y="18888"/>
                    <a:pt x="23796" y="18474"/>
                  </a:cubicBezTo>
                  <a:cubicBezTo>
                    <a:pt x="23737" y="17902"/>
                    <a:pt x="23480" y="17370"/>
                    <a:pt x="23086" y="16975"/>
                  </a:cubicBezTo>
                  <a:cubicBezTo>
                    <a:pt x="22672" y="16601"/>
                    <a:pt x="22238" y="16246"/>
                    <a:pt x="21785" y="15911"/>
                  </a:cubicBezTo>
                  <a:cubicBezTo>
                    <a:pt x="21292" y="15536"/>
                    <a:pt x="20701" y="15300"/>
                    <a:pt x="20070" y="15280"/>
                  </a:cubicBezTo>
                  <a:cubicBezTo>
                    <a:pt x="18946" y="15241"/>
                    <a:pt x="17921" y="15595"/>
                    <a:pt x="16935" y="16029"/>
                  </a:cubicBezTo>
                  <a:cubicBezTo>
                    <a:pt x="15831" y="16522"/>
                    <a:pt x="15496" y="17567"/>
                    <a:pt x="15496" y="18651"/>
                  </a:cubicBezTo>
                  <a:cubicBezTo>
                    <a:pt x="15496" y="19933"/>
                    <a:pt x="15555" y="21234"/>
                    <a:pt x="16344" y="22358"/>
                  </a:cubicBezTo>
                  <a:cubicBezTo>
                    <a:pt x="16639" y="23284"/>
                    <a:pt x="17467" y="23560"/>
                    <a:pt x="18276" y="23856"/>
                  </a:cubicBezTo>
                  <a:lnTo>
                    <a:pt x="21627" y="23600"/>
                  </a:lnTo>
                  <a:cubicBezTo>
                    <a:pt x="22317" y="23284"/>
                    <a:pt x="22948" y="22850"/>
                    <a:pt x="23500" y="22338"/>
                  </a:cubicBezTo>
                  <a:cubicBezTo>
                    <a:pt x="23954" y="21865"/>
                    <a:pt x="24230" y="21313"/>
                    <a:pt x="24052" y="20623"/>
                  </a:cubicBezTo>
                  <a:cubicBezTo>
                    <a:pt x="24013" y="20327"/>
                    <a:pt x="23973" y="20031"/>
                    <a:pt x="23973" y="19736"/>
                  </a:cubicBezTo>
                  <a:close/>
                  <a:moveTo>
                    <a:pt x="6131" y="31131"/>
                  </a:moveTo>
                  <a:cubicBezTo>
                    <a:pt x="5777" y="31801"/>
                    <a:pt x="6072" y="32195"/>
                    <a:pt x="6388" y="32570"/>
                  </a:cubicBezTo>
                  <a:cubicBezTo>
                    <a:pt x="7196" y="33556"/>
                    <a:pt x="8162" y="34443"/>
                    <a:pt x="9207" y="35192"/>
                  </a:cubicBezTo>
                  <a:cubicBezTo>
                    <a:pt x="9601" y="35488"/>
                    <a:pt x="10035" y="35724"/>
                    <a:pt x="10488" y="35941"/>
                  </a:cubicBezTo>
                  <a:cubicBezTo>
                    <a:pt x="10824" y="36059"/>
                    <a:pt x="11139" y="36257"/>
                    <a:pt x="11395" y="36493"/>
                  </a:cubicBezTo>
                  <a:cubicBezTo>
                    <a:pt x="11671" y="36730"/>
                    <a:pt x="12006" y="36907"/>
                    <a:pt x="12342" y="37006"/>
                  </a:cubicBezTo>
                  <a:cubicBezTo>
                    <a:pt x="13051" y="37183"/>
                    <a:pt x="13761" y="37341"/>
                    <a:pt x="14471" y="37440"/>
                  </a:cubicBezTo>
                  <a:cubicBezTo>
                    <a:pt x="14727" y="37479"/>
                    <a:pt x="14983" y="37440"/>
                    <a:pt x="15240" y="37380"/>
                  </a:cubicBezTo>
                  <a:cubicBezTo>
                    <a:pt x="15437" y="37361"/>
                    <a:pt x="15575" y="37164"/>
                    <a:pt x="15496" y="36986"/>
                  </a:cubicBezTo>
                  <a:cubicBezTo>
                    <a:pt x="15378" y="36927"/>
                    <a:pt x="15279" y="36888"/>
                    <a:pt x="15161" y="36848"/>
                  </a:cubicBezTo>
                  <a:cubicBezTo>
                    <a:pt x="14491" y="36730"/>
                    <a:pt x="13800" y="36651"/>
                    <a:pt x="13130" y="36474"/>
                  </a:cubicBezTo>
                  <a:cubicBezTo>
                    <a:pt x="12578" y="36355"/>
                    <a:pt x="11967" y="36257"/>
                    <a:pt x="11553" y="35921"/>
                  </a:cubicBezTo>
                  <a:cubicBezTo>
                    <a:pt x="10942" y="35448"/>
                    <a:pt x="10173" y="35133"/>
                    <a:pt x="9680" y="34502"/>
                  </a:cubicBezTo>
                  <a:cubicBezTo>
                    <a:pt x="9522" y="34305"/>
                    <a:pt x="9325" y="34167"/>
                    <a:pt x="9108" y="34108"/>
                  </a:cubicBezTo>
                  <a:cubicBezTo>
                    <a:pt x="8537" y="33871"/>
                    <a:pt x="8024" y="33477"/>
                    <a:pt x="7630" y="32964"/>
                  </a:cubicBezTo>
                  <a:cubicBezTo>
                    <a:pt x="7235" y="32491"/>
                    <a:pt x="6841" y="31998"/>
                    <a:pt x="6447" y="31525"/>
                  </a:cubicBezTo>
                  <a:cubicBezTo>
                    <a:pt x="6348" y="31387"/>
                    <a:pt x="6250" y="31249"/>
                    <a:pt x="6131" y="31131"/>
                  </a:cubicBezTo>
                  <a:close/>
                  <a:moveTo>
                    <a:pt x="34501" y="30322"/>
                  </a:moveTo>
                  <a:cubicBezTo>
                    <a:pt x="34363" y="30244"/>
                    <a:pt x="34245" y="30145"/>
                    <a:pt x="34146" y="30145"/>
                  </a:cubicBezTo>
                  <a:cubicBezTo>
                    <a:pt x="33811" y="30125"/>
                    <a:pt x="33614" y="30342"/>
                    <a:pt x="33397" y="30559"/>
                  </a:cubicBezTo>
                  <a:cubicBezTo>
                    <a:pt x="32707" y="31269"/>
                    <a:pt x="32017" y="31959"/>
                    <a:pt x="31327" y="32649"/>
                  </a:cubicBezTo>
                  <a:cubicBezTo>
                    <a:pt x="31150" y="32807"/>
                    <a:pt x="30972" y="32964"/>
                    <a:pt x="30795" y="33083"/>
                  </a:cubicBezTo>
                  <a:cubicBezTo>
                    <a:pt x="30440" y="33339"/>
                    <a:pt x="30085" y="33575"/>
                    <a:pt x="29770" y="33851"/>
                  </a:cubicBezTo>
                  <a:cubicBezTo>
                    <a:pt x="29691" y="33930"/>
                    <a:pt x="29671" y="34088"/>
                    <a:pt x="29671" y="34206"/>
                  </a:cubicBezTo>
                  <a:cubicBezTo>
                    <a:pt x="29750" y="34265"/>
                    <a:pt x="29848" y="34285"/>
                    <a:pt x="29947" y="34265"/>
                  </a:cubicBezTo>
                  <a:cubicBezTo>
                    <a:pt x="30519" y="33970"/>
                    <a:pt x="31150" y="33733"/>
                    <a:pt x="31662" y="33319"/>
                  </a:cubicBezTo>
                  <a:cubicBezTo>
                    <a:pt x="32372" y="32728"/>
                    <a:pt x="33042" y="32097"/>
                    <a:pt x="33673" y="31426"/>
                  </a:cubicBezTo>
                  <a:cubicBezTo>
                    <a:pt x="33910" y="31210"/>
                    <a:pt x="34126" y="30953"/>
                    <a:pt x="34343" y="30697"/>
                  </a:cubicBezTo>
                  <a:cubicBezTo>
                    <a:pt x="34403" y="30579"/>
                    <a:pt x="34462" y="30460"/>
                    <a:pt x="34501" y="3032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4"/>
            <p:cNvSpPr/>
            <p:nvPr/>
          </p:nvSpPr>
          <p:spPr>
            <a:xfrm flipH="1">
              <a:off x="4174609" y="2289916"/>
              <a:ext cx="125646" cy="86289"/>
            </a:xfrm>
            <a:custGeom>
              <a:avLst/>
              <a:gdLst/>
              <a:ahLst/>
              <a:cxnLst/>
              <a:rect l="l" t="t" r="r" b="b"/>
              <a:pathLst>
                <a:path w="5226" h="3589" extrusionOk="0">
                  <a:moveTo>
                    <a:pt x="1" y="3589"/>
                  </a:moveTo>
                  <a:cubicBezTo>
                    <a:pt x="218" y="2110"/>
                    <a:pt x="947" y="1085"/>
                    <a:pt x="2268" y="553"/>
                  </a:cubicBezTo>
                  <a:cubicBezTo>
                    <a:pt x="2860" y="316"/>
                    <a:pt x="3471" y="20"/>
                    <a:pt x="4141" y="20"/>
                  </a:cubicBezTo>
                  <a:cubicBezTo>
                    <a:pt x="4555" y="1"/>
                    <a:pt x="4949" y="158"/>
                    <a:pt x="5225" y="454"/>
                  </a:cubicBezTo>
                  <a:cubicBezTo>
                    <a:pt x="4969" y="631"/>
                    <a:pt x="4654" y="710"/>
                    <a:pt x="4338" y="671"/>
                  </a:cubicBezTo>
                  <a:cubicBezTo>
                    <a:pt x="2682" y="533"/>
                    <a:pt x="1637" y="1440"/>
                    <a:pt x="730" y="2662"/>
                  </a:cubicBezTo>
                  <a:cubicBezTo>
                    <a:pt x="573" y="2899"/>
                    <a:pt x="454" y="3175"/>
                    <a:pt x="277" y="3431"/>
                  </a:cubicBezTo>
                  <a:cubicBezTo>
                    <a:pt x="257" y="3490"/>
                    <a:pt x="159" y="3510"/>
                    <a:pt x="1" y="3589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4"/>
            <p:cNvSpPr/>
            <p:nvPr/>
          </p:nvSpPr>
          <p:spPr>
            <a:xfrm flipH="1">
              <a:off x="4118206" y="2467662"/>
              <a:ext cx="46955" cy="36040"/>
            </a:xfrm>
            <a:custGeom>
              <a:avLst/>
              <a:gdLst/>
              <a:ahLst/>
              <a:cxnLst/>
              <a:rect l="l" t="t" r="r" b="b"/>
              <a:pathLst>
                <a:path w="1953" h="1499" extrusionOk="0">
                  <a:moveTo>
                    <a:pt x="1952" y="1"/>
                  </a:moveTo>
                  <a:cubicBezTo>
                    <a:pt x="1696" y="494"/>
                    <a:pt x="1302" y="888"/>
                    <a:pt x="829" y="1164"/>
                  </a:cubicBezTo>
                  <a:cubicBezTo>
                    <a:pt x="572" y="1282"/>
                    <a:pt x="336" y="1499"/>
                    <a:pt x="1" y="1341"/>
                  </a:cubicBezTo>
                  <a:cubicBezTo>
                    <a:pt x="20" y="1282"/>
                    <a:pt x="20" y="1184"/>
                    <a:pt x="40" y="1164"/>
                  </a:cubicBezTo>
                  <a:cubicBezTo>
                    <a:pt x="750" y="868"/>
                    <a:pt x="1282" y="356"/>
                    <a:pt x="1952" y="1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4"/>
            <p:cNvSpPr/>
            <p:nvPr/>
          </p:nvSpPr>
          <p:spPr>
            <a:xfrm flipH="1">
              <a:off x="4109670" y="2449654"/>
              <a:ext cx="1443" cy="1923"/>
            </a:xfrm>
            <a:custGeom>
              <a:avLst/>
              <a:gdLst/>
              <a:ahLst/>
              <a:cxnLst/>
              <a:rect l="l" t="t" r="r" b="b"/>
              <a:pathLst>
                <a:path w="60" h="80" extrusionOk="0">
                  <a:moveTo>
                    <a:pt x="20" y="0"/>
                  </a:moveTo>
                  <a:lnTo>
                    <a:pt x="59" y="79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4"/>
            <p:cNvSpPr/>
            <p:nvPr/>
          </p:nvSpPr>
          <p:spPr>
            <a:xfrm flipH="1">
              <a:off x="3882156" y="2582369"/>
              <a:ext cx="126103" cy="74436"/>
            </a:xfrm>
            <a:custGeom>
              <a:avLst/>
              <a:gdLst/>
              <a:ahLst/>
              <a:cxnLst/>
              <a:rect l="l" t="t" r="r" b="b"/>
              <a:pathLst>
                <a:path w="5245" h="3096" extrusionOk="0">
                  <a:moveTo>
                    <a:pt x="20" y="3096"/>
                  </a:moveTo>
                  <a:cubicBezTo>
                    <a:pt x="0" y="2899"/>
                    <a:pt x="20" y="2721"/>
                    <a:pt x="59" y="2544"/>
                  </a:cubicBezTo>
                  <a:cubicBezTo>
                    <a:pt x="355" y="1755"/>
                    <a:pt x="966" y="1164"/>
                    <a:pt x="1499" y="553"/>
                  </a:cubicBezTo>
                  <a:cubicBezTo>
                    <a:pt x="1696" y="356"/>
                    <a:pt x="1932" y="237"/>
                    <a:pt x="2189" y="198"/>
                  </a:cubicBezTo>
                  <a:cubicBezTo>
                    <a:pt x="3194" y="40"/>
                    <a:pt x="4219" y="1"/>
                    <a:pt x="5244" y="80"/>
                  </a:cubicBezTo>
                  <a:cubicBezTo>
                    <a:pt x="4732" y="139"/>
                    <a:pt x="4219" y="237"/>
                    <a:pt x="3726" y="356"/>
                  </a:cubicBezTo>
                  <a:cubicBezTo>
                    <a:pt x="3214" y="494"/>
                    <a:pt x="2721" y="691"/>
                    <a:pt x="2267" y="947"/>
                  </a:cubicBezTo>
                  <a:cubicBezTo>
                    <a:pt x="1834" y="1184"/>
                    <a:pt x="1518" y="1578"/>
                    <a:pt x="1104" y="1854"/>
                  </a:cubicBezTo>
                  <a:cubicBezTo>
                    <a:pt x="671" y="2169"/>
                    <a:pt x="513" y="2702"/>
                    <a:pt x="20" y="309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4"/>
            <p:cNvSpPr/>
            <p:nvPr/>
          </p:nvSpPr>
          <p:spPr>
            <a:xfrm flipH="1">
              <a:off x="3832388" y="2300350"/>
              <a:ext cx="164499" cy="160219"/>
            </a:xfrm>
            <a:custGeom>
              <a:avLst/>
              <a:gdLst/>
              <a:ahLst/>
              <a:cxnLst/>
              <a:rect l="l" t="t" r="r" b="b"/>
              <a:pathLst>
                <a:path w="6842" h="6664" extrusionOk="0">
                  <a:moveTo>
                    <a:pt x="3431" y="6546"/>
                  </a:moveTo>
                  <a:cubicBezTo>
                    <a:pt x="2997" y="6565"/>
                    <a:pt x="2741" y="6605"/>
                    <a:pt x="2465" y="6624"/>
                  </a:cubicBezTo>
                  <a:cubicBezTo>
                    <a:pt x="1676" y="6664"/>
                    <a:pt x="1124" y="6348"/>
                    <a:pt x="710" y="5639"/>
                  </a:cubicBezTo>
                  <a:cubicBezTo>
                    <a:pt x="79" y="4594"/>
                    <a:pt x="0" y="3431"/>
                    <a:pt x="40" y="2307"/>
                  </a:cubicBezTo>
                  <a:cubicBezTo>
                    <a:pt x="60" y="1282"/>
                    <a:pt x="434" y="789"/>
                    <a:pt x="1321" y="552"/>
                  </a:cubicBezTo>
                  <a:cubicBezTo>
                    <a:pt x="1893" y="375"/>
                    <a:pt x="2465" y="237"/>
                    <a:pt x="3056" y="138"/>
                  </a:cubicBezTo>
                  <a:cubicBezTo>
                    <a:pt x="4219" y="0"/>
                    <a:pt x="5008" y="572"/>
                    <a:pt x="5659" y="1420"/>
                  </a:cubicBezTo>
                  <a:cubicBezTo>
                    <a:pt x="6013" y="1893"/>
                    <a:pt x="6112" y="2524"/>
                    <a:pt x="6546" y="2938"/>
                  </a:cubicBezTo>
                  <a:cubicBezTo>
                    <a:pt x="6605" y="2997"/>
                    <a:pt x="6605" y="3135"/>
                    <a:pt x="6605" y="3234"/>
                  </a:cubicBezTo>
                  <a:cubicBezTo>
                    <a:pt x="6605" y="3450"/>
                    <a:pt x="6625" y="3687"/>
                    <a:pt x="6664" y="3904"/>
                  </a:cubicBezTo>
                  <a:cubicBezTo>
                    <a:pt x="6841" y="4909"/>
                    <a:pt x="6349" y="5520"/>
                    <a:pt x="5540" y="5994"/>
                  </a:cubicBezTo>
                  <a:cubicBezTo>
                    <a:pt x="4890" y="6368"/>
                    <a:pt x="4160" y="6546"/>
                    <a:pt x="3431" y="6546"/>
                  </a:cubicBezTo>
                  <a:close/>
                  <a:moveTo>
                    <a:pt x="4239" y="4002"/>
                  </a:moveTo>
                  <a:cubicBezTo>
                    <a:pt x="3805" y="3628"/>
                    <a:pt x="3234" y="3411"/>
                    <a:pt x="2662" y="3411"/>
                  </a:cubicBezTo>
                  <a:cubicBezTo>
                    <a:pt x="2622" y="3411"/>
                    <a:pt x="2544" y="3490"/>
                    <a:pt x="2544" y="3529"/>
                  </a:cubicBezTo>
                  <a:cubicBezTo>
                    <a:pt x="2524" y="3588"/>
                    <a:pt x="2544" y="3648"/>
                    <a:pt x="2603" y="3707"/>
                  </a:cubicBezTo>
                  <a:cubicBezTo>
                    <a:pt x="2938" y="3845"/>
                    <a:pt x="3273" y="3943"/>
                    <a:pt x="3589" y="4101"/>
                  </a:cubicBezTo>
                  <a:cubicBezTo>
                    <a:pt x="3766" y="4180"/>
                    <a:pt x="3766" y="4357"/>
                    <a:pt x="3667" y="4515"/>
                  </a:cubicBezTo>
                  <a:lnTo>
                    <a:pt x="3135" y="4653"/>
                  </a:lnTo>
                  <a:cubicBezTo>
                    <a:pt x="3175" y="5067"/>
                    <a:pt x="3411" y="5244"/>
                    <a:pt x="3746" y="5205"/>
                  </a:cubicBezTo>
                  <a:cubicBezTo>
                    <a:pt x="3983" y="5166"/>
                    <a:pt x="4160" y="4968"/>
                    <a:pt x="4160" y="4732"/>
                  </a:cubicBezTo>
                  <a:cubicBezTo>
                    <a:pt x="4200" y="4495"/>
                    <a:pt x="4219" y="4278"/>
                    <a:pt x="4239" y="40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4"/>
            <p:cNvSpPr/>
            <p:nvPr/>
          </p:nvSpPr>
          <p:spPr>
            <a:xfrm flipH="1">
              <a:off x="3143667" y="1620645"/>
              <a:ext cx="1545716" cy="1560887"/>
            </a:xfrm>
            <a:custGeom>
              <a:avLst/>
              <a:gdLst/>
              <a:ahLst/>
              <a:cxnLst/>
              <a:rect l="l" t="t" r="r" b="b"/>
              <a:pathLst>
                <a:path w="64291" h="64922" extrusionOk="0">
                  <a:moveTo>
                    <a:pt x="6861" y="30282"/>
                  </a:moveTo>
                  <a:cubicBezTo>
                    <a:pt x="7216" y="29671"/>
                    <a:pt x="6821" y="29237"/>
                    <a:pt x="6545" y="28764"/>
                  </a:cubicBezTo>
                  <a:cubicBezTo>
                    <a:pt x="6762" y="28350"/>
                    <a:pt x="6861" y="27897"/>
                    <a:pt x="6802" y="27443"/>
                  </a:cubicBezTo>
                  <a:cubicBezTo>
                    <a:pt x="6723" y="27010"/>
                    <a:pt x="6782" y="26576"/>
                    <a:pt x="6979" y="26201"/>
                  </a:cubicBezTo>
                  <a:cubicBezTo>
                    <a:pt x="7157" y="25905"/>
                    <a:pt x="7058" y="25551"/>
                    <a:pt x="6920" y="25215"/>
                  </a:cubicBezTo>
                  <a:cubicBezTo>
                    <a:pt x="6388" y="24861"/>
                    <a:pt x="5855" y="24466"/>
                    <a:pt x="5224" y="24289"/>
                  </a:cubicBezTo>
                  <a:cubicBezTo>
                    <a:pt x="4751" y="24131"/>
                    <a:pt x="4318" y="23855"/>
                    <a:pt x="3963" y="23500"/>
                  </a:cubicBezTo>
                  <a:cubicBezTo>
                    <a:pt x="3568" y="23165"/>
                    <a:pt x="3154" y="22850"/>
                    <a:pt x="2701" y="22593"/>
                  </a:cubicBezTo>
                  <a:cubicBezTo>
                    <a:pt x="1991" y="22160"/>
                    <a:pt x="1873" y="21844"/>
                    <a:pt x="2070" y="21036"/>
                  </a:cubicBezTo>
                  <a:cubicBezTo>
                    <a:pt x="2267" y="20070"/>
                    <a:pt x="2583" y="19124"/>
                    <a:pt x="2997" y="18236"/>
                  </a:cubicBezTo>
                  <a:cubicBezTo>
                    <a:pt x="3233" y="17783"/>
                    <a:pt x="3253" y="17211"/>
                    <a:pt x="3371" y="16699"/>
                  </a:cubicBezTo>
                  <a:cubicBezTo>
                    <a:pt x="3490" y="16186"/>
                    <a:pt x="3549" y="16127"/>
                    <a:pt x="4101" y="16068"/>
                  </a:cubicBezTo>
                  <a:cubicBezTo>
                    <a:pt x="4574" y="16028"/>
                    <a:pt x="5027" y="15989"/>
                    <a:pt x="5481" y="15969"/>
                  </a:cubicBezTo>
                  <a:cubicBezTo>
                    <a:pt x="5717" y="15930"/>
                    <a:pt x="5954" y="15930"/>
                    <a:pt x="6171" y="15989"/>
                  </a:cubicBezTo>
                  <a:cubicBezTo>
                    <a:pt x="6821" y="16285"/>
                    <a:pt x="7551" y="16206"/>
                    <a:pt x="8201" y="16423"/>
                  </a:cubicBezTo>
                  <a:cubicBezTo>
                    <a:pt x="8339" y="16462"/>
                    <a:pt x="8458" y="16482"/>
                    <a:pt x="8596" y="16482"/>
                  </a:cubicBezTo>
                  <a:cubicBezTo>
                    <a:pt x="9325" y="16462"/>
                    <a:pt x="10035" y="16462"/>
                    <a:pt x="10705" y="16837"/>
                  </a:cubicBezTo>
                  <a:lnTo>
                    <a:pt x="13367" y="14096"/>
                  </a:lnTo>
                  <a:cubicBezTo>
                    <a:pt x="12913" y="13229"/>
                    <a:pt x="12578" y="12381"/>
                    <a:pt x="11888" y="11730"/>
                  </a:cubicBezTo>
                  <a:cubicBezTo>
                    <a:pt x="11711" y="11573"/>
                    <a:pt x="11592" y="11376"/>
                    <a:pt x="11533" y="11159"/>
                  </a:cubicBezTo>
                  <a:cubicBezTo>
                    <a:pt x="11435" y="10548"/>
                    <a:pt x="11040" y="10094"/>
                    <a:pt x="10725" y="9601"/>
                  </a:cubicBezTo>
                  <a:cubicBezTo>
                    <a:pt x="10370" y="9049"/>
                    <a:pt x="10429" y="8635"/>
                    <a:pt x="10942" y="8241"/>
                  </a:cubicBezTo>
                  <a:cubicBezTo>
                    <a:pt x="11198" y="8044"/>
                    <a:pt x="11435" y="7827"/>
                    <a:pt x="11671" y="7571"/>
                  </a:cubicBezTo>
                  <a:cubicBezTo>
                    <a:pt x="12263" y="6841"/>
                    <a:pt x="12953" y="6171"/>
                    <a:pt x="13347" y="5264"/>
                  </a:cubicBezTo>
                  <a:cubicBezTo>
                    <a:pt x="13544" y="4870"/>
                    <a:pt x="13938" y="4613"/>
                    <a:pt x="14372" y="4594"/>
                  </a:cubicBezTo>
                  <a:cubicBezTo>
                    <a:pt x="14983" y="4515"/>
                    <a:pt x="15555" y="4456"/>
                    <a:pt x="16028" y="4968"/>
                  </a:cubicBezTo>
                  <a:cubicBezTo>
                    <a:pt x="16304" y="5264"/>
                    <a:pt x="16679" y="5441"/>
                    <a:pt x="16955" y="5717"/>
                  </a:cubicBezTo>
                  <a:cubicBezTo>
                    <a:pt x="17645" y="6447"/>
                    <a:pt x="18532" y="6900"/>
                    <a:pt x="19380" y="7393"/>
                  </a:cubicBezTo>
                  <a:cubicBezTo>
                    <a:pt x="19498" y="7452"/>
                    <a:pt x="19616" y="7511"/>
                    <a:pt x="19735" y="7571"/>
                  </a:cubicBezTo>
                  <a:cubicBezTo>
                    <a:pt x="20523" y="8280"/>
                    <a:pt x="21430" y="8221"/>
                    <a:pt x="22337" y="7886"/>
                  </a:cubicBezTo>
                  <a:cubicBezTo>
                    <a:pt x="22948" y="7669"/>
                    <a:pt x="23540" y="7373"/>
                    <a:pt x="24170" y="7097"/>
                  </a:cubicBezTo>
                  <a:cubicBezTo>
                    <a:pt x="24230" y="6664"/>
                    <a:pt x="24210" y="6230"/>
                    <a:pt x="24131" y="5816"/>
                  </a:cubicBezTo>
                  <a:cubicBezTo>
                    <a:pt x="24111" y="5067"/>
                    <a:pt x="23973" y="4318"/>
                    <a:pt x="23737" y="3588"/>
                  </a:cubicBezTo>
                  <a:cubicBezTo>
                    <a:pt x="23520" y="2957"/>
                    <a:pt x="23579" y="2228"/>
                    <a:pt x="23500" y="1538"/>
                  </a:cubicBezTo>
                  <a:cubicBezTo>
                    <a:pt x="23480" y="1301"/>
                    <a:pt x="23618" y="1065"/>
                    <a:pt x="23816" y="966"/>
                  </a:cubicBezTo>
                  <a:cubicBezTo>
                    <a:pt x="23875" y="946"/>
                    <a:pt x="23954" y="927"/>
                    <a:pt x="24013" y="887"/>
                  </a:cubicBezTo>
                  <a:cubicBezTo>
                    <a:pt x="25018" y="394"/>
                    <a:pt x="26142" y="256"/>
                    <a:pt x="27246" y="39"/>
                  </a:cubicBezTo>
                  <a:cubicBezTo>
                    <a:pt x="27640" y="0"/>
                    <a:pt x="28035" y="39"/>
                    <a:pt x="28409" y="158"/>
                  </a:cubicBezTo>
                  <a:cubicBezTo>
                    <a:pt x="28606" y="217"/>
                    <a:pt x="28764" y="355"/>
                    <a:pt x="28863" y="513"/>
                  </a:cubicBezTo>
                  <a:cubicBezTo>
                    <a:pt x="29020" y="730"/>
                    <a:pt x="29119" y="966"/>
                    <a:pt x="29198" y="1222"/>
                  </a:cubicBezTo>
                  <a:cubicBezTo>
                    <a:pt x="29375" y="1853"/>
                    <a:pt x="29533" y="2504"/>
                    <a:pt x="29730" y="3115"/>
                  </a:cubicBezTo>
                  <a:cubicBezTo>
                    <a:pt x="29868" y="3608"/>
                    <a:pt x="30026" y="4042"/>
                    <a:pt x="29888" y="4574"/>
                  </a:cubicBezTo>
                  <a:cubicBezTo>
                    <a:pt x="29829" y="4791"/>
                    <a:pt x="29947" y="5067"/>
                    <a:pt x="29986" y="5303"/>
                  </a:cubicBezTo>
                  <a:cubicBezTo>
                    <a:pt x="30479" y="5402"/>
                    <a:pt x="30893" y="5520"/>
                    <a:pt x="31307" y="5579"/>
                  </a:cubicBezTo>
                  <a:cubicBezTo>
                    <a:pt x="31721" y="5658"/>
                    <a:pt x="32155" y="5698"/>
                    <a:pt x="32569" y="5678"/>
                  </a:cubicBezTo>
                  <a:cubicBezTo>
                    <a:pt x="33239" y="5678"/>
                    <a:pt x="33890" y="5717"/>
                    <a:pt x="34540" y="5816"/>
                  </a:cubicBezTo>
                  <a:cubicBezTo>
                    <a:pt x="35329" y="5915"/>
                    <a:pt x="36118" y="6033"/>
                    <a:pt x="36946" y="6151"/>
                  </a:cubicBezTo>
                  <a:cubicBezTo>
                    <a:pt x="37616" y="5303"/>
                    <a:pt x="38207" y="4396"/>
                    <a:pt x="38720" y="3430"/>
                  </a:cubicBezTo>
                  <a:cubicBezTo>
                    <a:pt x="39173" y="2662"/>
                    <a:pt x="39627" y="1893"/>
                    <a:pt x="40100" y="1144"/>
                  </a:cubicBezTo>
                  <a:cubicBezTo>
                    <a:pt x="40415" y="631"/>
                    <a:pt x="40711" y="552"/>
                    <a:pt x="41263" y="749"/>
                  </a:cubicBezTo>
                  <a:cubicBezTo>
                    <a:pt x="42545" y="1203"/>
                    <a:pt x="43806" y="1656"/>
                    <a:pt x="45088" y="2110"/>
                  </a:cubicBezTo>
                  <a:cubicBezTo>
                    <a:pt x="45443" y="2228"/>
                    <a:pt x="45719" y="2504"/>
                    <a:pt x="45837" y="2878"/>
                  </a:cubicBezTo>
                  <a:cubicBezTo>
                    <a:pt x="44910" y="4022"/>
                    <a:pt x="44891" y="5422"/>
                    <a:pt x="44694" y="6782"/>
                  </a:cubicBezTo>
                  <a:cubicBezTo>
                    <a:pt x="44654" y="6940"/>
                    <a:pt x="44674" y="7117"/>
                    <a:pt x="44772" y="7255"/>
                  </a:cubicBezTo>
                  <a:cubicBezTo>
                    <a:pt x="45068" y="7531"/>
                    <a:pt x="44950" y="7847"/>
                    <a:pt x="44910" y="8083"/>
                  </a:cubicBezTo>
                  <a:cubicBezTo>
                    <a:pt x="45265" y="8438"/>
                    <a:pt x="45620" y="8734"/>
                    <a:pt x="45936" y="9069"/>
                  </a:cubicBezTo>
                  <a:cubicBezTo>
                    <a:pt x="46251" y="9404"/>
                    <a:pt x="46527" y="9779"/>
                    <a:pt x="46823" y="10134"/>
                  </a:cubicBezTo>
                  <a:cubicBezTo>
                    <a:pt x="47138" y="10469"/>
                    <a:pt x="47454" y="10824"/>
                    <a:pt x="47749" y="11178"/>
                  </a:cubicBezTo>
                  <a:cubicBezTo>
                    <a:pt x="47809" y="11238"/>
                    <a:pt x="47868" y="11336"/>
                    <a:pt x="47907" y="11415"/>
                  </a:cubicBezTo>
                  <a:cubicBezTo>
                    <a:pt x="48144" y="11888"/>
                    <a:pt x="48538" y="12282"/>
                    <a:pt x="49031" y="12499"/>
                  </a:cubicBezTo>
                  <a:cubicBezTo>
                    <a:pt x="49267" y="12618"/>
                    <a:pt x="49484" y="12736"/>
                    <a:pt x="49721" y="12854"/>
                  </a:cubicBezTo>
                  <a:lnTo>
                    <a:pt x="53309" y="11454"/>
                  </a:lnTo>
                  <a:cubicBezTo>
                    <a:pt x="54295" y="11100"/>
                    <a:pt x="55261" y="10646"/>
                    <a:pt x="56187" y="10134"/>
                  </a:cubicBezTo>
                  <a:cubicBezTo>
                    <a:pt x="56739" y="9798"/>
                    <a:pt x="57252" y="9897"/>
                    <a:pt x="57587" y="10390"/>
                  </a:cubicBezTo>
                  <a:cubicBezTo>
                    <a:pt x="58277" y="11454"/>
                    <a:pt x="59066" y="12460"/>
                    <a:pt x="59519" y="13682"/>
                  </a:cubicBezTo>
                  <a:cubicBezTo>
                    <a:pt x="59716" y="14057"/>
                    <a:pt x="59637" y="14491"/>
                    <a:pt x="59342" y="14767"/>
                  </a:cubicBezTo>
                  <a:cubicBezTo>
                    <a:pt x="58395" y="15851"/>
                    <a:pt x="57469" y="16975"/>
                    <a:pt x="56542" y="18098"/>
                  </a:cubicBezTo>
                  <a:cubicBezTo>
                    <a:pt x="55911" y="18867"/>
                    <a:pt x="55852" y="19814"/>
                    <a:pt x="56148" y="20780"/>
                  </a:cubicBezTo>
                  <a:cubicBezTo>
                    <a:pt x="56404" y="21647"/>
                    <a:pt x="56641" y="22534"/>
                    <a:pt x="56897" y="23402"/>
                  </a:cubicBezTo>
                  <a:cubicBezTo>
                    <a:pt x="56937" y="23638"/>
                    <a:pt x="56956" y="23875"/>
                    <a:pt x="56937" y="24092"/>
                  </a:cubicBezTo>
                  <a:cubicBezTo>
                    <a:pt x="56976" y="24525"/>
                    <a:pt x="56976" y="24525"/>
                    <a:pt x="57291" y="25097"/>
                  </a:cubicBezTo>
                  <a:cubicBezTo>
                    <a:pt x="58770" y="25413"/>
                    <a:pt x="60229" y="25334"/>
                    <a:pt x="61708" y="25196"/>
                  </a:cubicBezTo>
                  <a:cubicBezTo>
                    <a:pt x="62141" y="25156"/>
                    <a:pt x="62555" y="25137"/>
                    <a:pt x="62989" y="25137"/>
                  </a:cubicBezTo>
                  <a:cubicBezTo>
                    <a:pt x="63718" y="25156"/>
                    <a:pt x="63994" y="25452"/>
                    <a:pt x="64054" y="26162"/>
                  </a:cubicBezTo>
                  <a:cubicBezTo>
                    <a:pt x="64113" y="26734"/>
                    <a:pt x="64132" y="27286"/>
                    <a:pt x="64152" y="27838"/>
                  </a:cubicBezTo>
                  <a:cubicBezTo>
                    <a:pt x="64211" y="29040"/>
                    <a:pt x="64251" y="30223"/>
                    <a:pt x="64290" y="31465"/>
                  </a:cubicBezTo>
                  <a:cubicBezTo>
                    <a:pt x="62752" y="32293"/>
                    <a:pt x="60998" y="32490"/>
                    <a:pt x="59322" y="33023"/>
                  </a:cubicBezTo>
                  <a:cubicBezTo>
                    <a:pt x="58967" y="33575"/>
                    <a:pt x="58533" y="34107"/>
                    <a:pt x="58435" y="34817"/>
                  </a:cubicBezTo>
                  <a:cubicBezTo>
                    <a:pt x="58415" y="34915"/>
                    <a:pt x="58356" y="35014"/>
                    <a:pt x="58356" y="35112"/>
                  </a:cubicBezTo>
                  <a:cubicBezTo>
                    <a:pt x="58474" y="35842"/>
                    <a:pt x="58277" y="36532"/>
                    <a:pt x="58100" y="37242"/>
                  </a:cubicBezTo>
                  <a:cubicBezTo>
                    <a:pt x="57962" y="37675"/>
                    <a:pt x="57863" y="38129"/>
                    <a:pt x="57745" y="38602"/>
                  </a:cubicBezTo>
                  <a:cubicBezTo>
                    <a:pt x="58021" y="38976"/>
                    <a:pt x="58356" y="39272"/>
                    <a:pt x="58770" y="39489"/>
                  </a:cubicBezTo>
                  <a:cubicBezTo>
                    <a:pt x="59697" y="40061"/>
                    <a:pt x="60643" y="40613"/>
                    <a:pt x="61569" y="41165"/>
                  </a:cubicBezTo>
                  <a:cubicBezTo>
                    <a:pt x="61708" y="41263"/>
                    <a:pt x="61846" y="41342"/>
                    <a:pt x="61984" y="41421"/>
                  </a:cubicBezTo>
                  <a:cubicBezTo>
                    <a:pt x="62338" y="41618"/>
                    <a:pt x="62536" y="42013"/>
                    <a:pt x="62476" y="42427"/>
                  </a:cubicBezTo>
                  <a:cubicBezTo>
                    <a:pt x="62437" y="42781"/>
                    <a:pt x="62378" y="43136"/>
                    <a:pt x="62279" y="43491"/>
                  </a:cubicBezTo>
                  <a:cubicBezTo>
                    <a:pt x="62141" y="43964"/>
                    <a:pt x="61944" y="44418"/>
                    <a:pt x="61786" y="44891"/>
                  </a:cubicBezTo>
                  <a:cubicBezTo>
                    <a:pt x="61648" y="45226"/>
                    <a:pt x="61431" y="45522"/>
                    <a:pt x="61175" y="45758"/>
                  </a:cubicBezTo>
                  <a:cubicBezTo>
                    <a:pt x="60840" y="46113"/>
                    <a:pt x="60505" y="46448"/>
                    <a:pt x="60387" y="46981"/>
                  </a:cubicBezTo>
                  <a:cubicBezTo>
                    <a:pt x="60268" y="47572"/>
                    <a:pt x="59401" y="47927"/>
                    <a:pt x="58790" y="47750"/>
                  </a:cubicBezTo>
                  <a:cubicBezTo>
                    <a:pt x="57627" y="47454"/>
                    <a:pt x="56463" y="47020"/>
                    <a:pt x="55221" y="46981"/>
                  </a:cubicBezTo>
                  <a:cubicBezTo>
                    <a:pt x="55004" y="46961"/>
                    <a:pt x="54788" y="46882"/>
                    <a:pt x="54590" y="46784"/>
                  </a:cubicBezTo>
                  <a:cubicBezTo>
                    <a:pt x="54334" y="46685"/>
                    <a:pt x="54098" y="46586"/>
                    <a:pt x="53841" y="46468"/>
                  </a:cubicBezTo>
                  <a:cubicBezTo>
                    <a:pt x="53427" y="47099"/>
                    <a:pt x="53092" y="47730"/>
                    <a:pt x="52658" y="48302"/>
                  </a:cubicBezTo>
                  <a:cubicBezTo>
                    <a:pt x="52225" y="48854"/>
                    <a:pt x="51692" y="49366"/>
                    <a:pt x="51278" y="49839"/>
                  </a:cubicBezTo>
                  <a:cubicBezTo>
                    <a:pt x="51357" y="50372"/>
                    <a:pt x="51416" y="50825"/>
                    <a:pt x="51495" y="51259"/>
                  </a:cubicBezTo>
                  <a:cubicBezTo>
                    <a:pt x="51495" y="51456"/>
                    <a:pt x="51554" y="51653"/>
                    <a:pt x="51633" y="51811"/>
                  </a:cubicBezTo>
                  <a:cubicBezTo>
                    <a:pt x="52185" y="52442"/>
                    <a:pt x="52382" y="53211"/>
                    <a:pt x="52737" y="53920"/>
                  </a:cubicBezTo>
                  <a:cubicBezTo>
                    <a:pt x="52856" y="54177"/>
                    <a:pt x="52954" y="54472"/>
                    <a:pt x="53092" y="54729"/>
                  </a:cubicBezTo>
                  <a:cubicBezTo>
                    <a:pt x="53388" y="55320"/>
                    <a:pt x="53388" y="55872"/>
                    <a:pt x="52875" y="56345"/>
                  </a:cubicBezTo>
                  <a:cubicBezTo>
                    <a:pt x="52560" y="56641"/>
                    <a:pt x="52225" y="56897"/>
                    <a:pt x="51890" y="57154"/>
                  </a:cubicBezTo>
                  <a:cubicBezTo>
                    <a:pt x="51535" y="57410"/>
                    <a:pt x="51140" y="57568"/>
                    <a:pt x="50963" y="58021"/>
                  </a:cubicBezTo>
                  <a:cubicBezTo>
                    <a:pt x="50904" y="58139"/>
                    <a:pt x="50746" y="58238"/>
                    <a:pt x="50608" y="58337"/>
                  </a:cubicBezTo>
                  <a:cubicBezTo>
                    <a:pt x="50174" y="58632"/>
                    <a:pt x="49721" y="58889"/>
                    <a:pt x="49484" y="59401"/>
                  </a:cubicBezTo>
                  <a:cubicBezTo>
                    <a:pt x="49366" y="59638"/>
                    <a:pt x="49070" y="59697"/>
                    <a:pt x="48873" y="59539"/>
                  </a:cubicBezTo>
                  <a:cubicBezTo>
                    <a:pt x="48715" y="59421"/>
                    <a:pt x="48558" y="59303"/>
                    <a:pt x="48400" y="59184"/>
                  </a:cubicBezTo>
                  <a:cubicBezTo>
                    <a:pt x="47749" y="58573"/>
                    <a:pt x="47099" y="57962"/>
                    <a:pt x="46468" y="57351"/>
                  </a:cubicBezTo>
                  <a:cubicBezTo>
                    <a:pt x="46271" y="57173"/>
                    <a:pt x="46074" y="56976"/>
                    <a:pt x="45876" y="56799"/>
                  </a:cubicBezTo>
                  <a:cubicBezTo>
                    <a:pt x="45246" y="56247"/>
                    <a:pt x="44358" y="55971"/>
                    <a:pt x="44063" y="55162"/>
                  </a:cubicBezTo>
                  <a:cubicBezTo>
                    <a:pt x="43195" y="55517"/>
                    <a:pt x="42446" y="55852"/>
                    <a:pt x="41677" y="56148"/>
                  </a:cubicBezTo>
                  <a:cubicBezTo>
                    <a:pt x="41263" y="56326"/>
                    <a:pt x="40810" y="56444"/>
                    <a:pt x="40376" y="56602"/>
                  </a:cubicBezTo>
                  <a:cubicBezTo>
                    <a:pt x="40179" y="56700"/>
                    <a:pt x="39982" y="56818"/>
                    <a:pt x="39785" y="56937"/>
                  </a:cubicBezTo>
                  <a:cubicBezTo>
                    <a:pt x="39449" y="57114"/>
                    <a:pt x="39272" y="57489"/>
                    <a:pt x="39331" y="57844"/>
                  </a:cubicBezTo>
                  <a:cubicBezTo>
                    <a:pt x="39371" y="58080"/>
                    <a:pt x="39351" y="58317"/>
                    <a:pt x="39292" y="58534"/>
                  </a:cubicBezTo>
                  <a:cubicBezTo>
                    <a:pt x="39095" y="59066"/>
                    <a:pt x="39035" y="59638"/>
                    <a:pt x="39134" y="60190"/>
                  </a:cubicBezTo>
                  <a:cubicBezTo>
                    <a:pt x="39154" y="60347"/>
                    <a:pt x="39154" y="60525"/>
                    <a:pt x="39095" y="60683"/>
                  </a:cubicBezTo>
                  <a:cubicBezTo>
                    <a:pt x="38838" y="61136"/>
                    <a:pt x="38838" y="61629"/>
                    <a:pt x="38858" y="62122"/>
                  </a:cubicBezTo>
                  <a:cubicBezTo>
                    <a:pt x="38878" y="62358"/>
                    <a:pt x="38858" y="62595"/>
                    <a:pt x="38799" y="62812"/>
                  </a:cubicBezTo>
                  <a:cubicBezTo>
                    <a:pt x="38661" y="63226"/>
                    <a:pt x="38621" y="63660"/>
                    <a:pt x="38641" y="64074"/>
                  </a:cubicBezTo>
                  <a:cubicBezTo>
                    <a:pt x="38661" y="64310"/>
                    <a:pt x="38641" y="64310"/>
                    <a:pt x="38286" y="64724"/>
                  </a:cubicBezTo>
                  <a:cubicBezTo>
                    <a:pt x="38207" y="64724"/>
                    <a:pt x="38129" y="64764"/>
                    <a:pt x="38089" y="64724"/>
                  </a:cubicBezTo>
                  <a:cubicBezTo>
                    <a:pt x="37754" y="64409"/>
                    <a:pt x="37360" y="64389"/>
                    <a:pt x="36906" y="64428"/>
                  </a:cubicBezTo>
                  <a:cubicBezTo>
                    <a:pt x="35368" y="64606"/>
                    <a:pt x="33811" y="64744"/>
                    <a:pt x="32273" y="64882"/>
                  </a:cubicBezTo>
                  <a:cubicBezTo>
                    <a:pt x="32135" y="64902"/>
                    <a:pt x="31997" y="64921"/>
                    <a:pt x="31879" y="64921"/>
                  </a:cubicBezTo>
                  <a:cubicBezTo>
                    <a:pt x="31386" y="64921"/>
                    <a:pt x="31110" y="64744"/>
                    <a:pt x="31031" y="64271"/>
                  </a:cubicBezTo>
                  <a:cubicBezTo>
                    <a:pt x="30972" y="63936"/>
                    <a:pt x="30952" y="63620"/>
                    <a:pt x="30933" y="63285"/>
                  </a:cubicBezTo>
                  <a:cubicBezTo>
                    <a:pt x="30893" y="62851"/>
                    <a:pt x="30795" y="62437"/>
                    <a:pt x="30637" y="62043"/>
                  </a:cubicBezTo>
                  <a:cubicBezTo>
                    <a:pt x="30183" y="61057"/>
                    <a:pt x="30203" y="59993"/>
                    <a:pt x="30203" y="58928"/>
                  </a:cubicBezTo>
                  <a:cubicBezTo>
                    <a:pt x="30203" y="58632"/>
                    <a:pt x="30302" y="58337"/>
                    <a:pt x="30085" y="58021"/>
                  </a:cubicBezTo>
                  <a:cubicBezTo>
                    <a:pt x="29434" y="57863"/>
                    <a:pt x="28764" y="57725"/>
                    <a:pt x="28094" y="57647"/>
                  </a:cubicBezTo>
                  <a:cubicBezTo>
                    <a:pt x="27207" y="57607"/>
                    <a:pt x="26319" y="57686"/>
                    <a:pt x="25412" y="57725"/>
                  </a:cubicBezTo>
                  <a:cubicBezTo>
                    <a:pt x="25294" y="57883"/>
                    <a:pt x="25196" y="58061"/>
                    <a:pt x="25097" y="58238"/>
                  </a:cubicBezTo>
                  <a:cubicBezTo>
                    <a:pt x="24722" y="58967"/>
                    <a:pt x="24289" y="59657"/>
                    <a:pt x="23776" y="60308"/>
                  </a:cubicBezTo>
                  <a:cubicBezTo>
                    <a:pt x="23106" y="61274"/>
                    <a:pt x="22436" y="62260"/>
                    <a:pt x="21745" y="63226"/>
                  </a:cubicBezTo>
                  <a:cubicBezTo>
                    <a:pt x="21706" y="63305"/>
                    <a:pt x="21647" y="63364"/>
                    <a:pt x="21568" y="63423"/>
                  </a:cubicBezTo>
                  <a:cubicBezTo>
                    <a:pt x="20641" y="62970"/>
                    <a:pt x="19715" y="62556"/>
                    <a:pt x="18808" y="62102"/>
                  </a:cubicBezTo>
                  <a:cubicBezTo>
                    <a:pt x="18414" y="61925"/>
                    <a:pt x="18039" y="61708"/>
                    <a:pt x="17665" y="61511"/>
                  </a:cubicBezTo>
                  <a:cubicBezTo>
                    <a:pt x="17389" y="61333"/>
                    <a:pt x="17093" y="61175"/>
                    <a:pt x="16797" y="61057"/>
                  </a:cubicBezTo>
                  <a:cubicBezTo>
                    <a:pt x="16225" y="60880"/>
                    <a:pt x="16028" y="60525"/>
                    <a:pt x="16008" y="59953"/>
                  </a:cubicBezTo>
                  <a:cubicBezTo>
                    <a:pt x="15989" y="59263"/>
                    <a:pt x="16127" y="58593"/>
                    <a:pt x="16403" y="57962"/>
                  </a:cubicBezTo>
                  <a:cubicBezTo>
                    <a:pt x="16639" y="57390"/>
                    <a:pt x="16817" y="56779"/>
                    <a:pt x="16896" y="56148"/>
                  </a:cubicBezTo>
                  <a:cubicBezTo>
                    <a:pt x="16955" y="55734"/>
                    <a:pt x="17093" y="55320"/>
                    <a:pt x="17132" y="54906"/>
                  </a:cubicBezTo>
                  <a:cubicBezTo>
                    <a:pt x="17191" y="54492"/>
                    <a:pt x="17191" y="54058"/>
                    <a:pt x="17191" y="53585"/>
                  </a:cubicBezTo>
                  <a:cubicBezTo>
                    <a:pt x="15870" y="52698"/>
                    <a:pt x="14727" y="51555"/>
                    <a:pt x="13446" y="50549"/>
                  </a:cubicBezTo>
                  <a:cubicBezTo>
                    <a:pt x="12618" y="50628"/>
                    <a:pt x="11829" y="50727"/>
                    <a:pt x="11080" y="51160"/>
                  </a:cubicBezTo>
                  <a:cubicBezTo>
                    <a:pt x="10547" y="51436"/>
                    <a:pt x="9995" y="51633"/>
                    <a:pt x="9404" y="51732"/>
                  </a:cubicBezTo>
                  <a:cubicBezTo>
                    <a:pt x="8537" y="51949"/>
                    <a:pt x="7709" y="52264"/>
                    <a:pt x="6940" y="52698"/>
                  </a:cubicBezTo>
                  <a:cubicBezTo>
                    <a:pt x="6762" y="52777"/>
                    <a:pt x="6565" y="52836"/>
                    <a:pt x="6368" y="52856"/>
                  </a:cubicBezTo>
                  <a:cubicBezTo>
                    <a:pt x="5993" y="52935"/>
                    <a:pt x="5619" y="52659"/>
                    <a:pt x="5599" y="52264"/>
                  </a:cubicBezTo>
                  <a:cubicBezTo>
                    <a:pt x="5441" y="51180"/>
                    <a:pt x="4929" y="50293"/>
                    <a:pt x="4298" y="49425"/>
                  </a:cubicBezTo>
                  <a:cubicBezTo>
                    <a:pt x="3963" y="48952"/>
                    <a:pt x="4022" y="48519"/>
                    <a:pt x="4456" y="48124"/>
                  </a:cubicBezTo>
                  <a:cubicBezTo>
                    <a:pt x="4653" y="47947"/>
                    <a:pt x="4810" y="47750"/>
                    <a:pt x="4988" y="47552"/>
                  </a:cubicBezTo>
                  <a:cubicBezTo>
                    <a:pt x="5224" y="47316"/>
                    <a:pt x="5441" y="47060"/>
                    <a:pt x="5658" y="46843"/>
                  </a:cubicBezTo>
                  <a:cubicBezTo>
                    <a:pt x="5757" y="46744"/>
                    <a:pt x="5875" y="46665"/>
                    <a:pt x="5934" y="46547"/>
                  </a:cubicBezTo>
                  <a:cubicBezTo>
                    <a:pt x="6210" y="45995"/>
                    <a:pt x="6664" y="45522"/>
                    <a:pt x="7235" y="45226"/>
                  </a:cubicBezTo>
                  <a:cubicBezTo>
                    <a:pt x="7886" y="44852"/>
                    <a:pt x="8044" y="44142"/>
                    <a:pt x="8241" y="43491"/>
                  </a:cubicBezTo>
                  <a:cubicBezTo>
                    <a:pt x="8300" y="43274"/>
                    <a:pt x="8241" y="43038"/>
                    <a:pt x="8142" y="42821"/>
                  </a:cubicBezTo>
                  <a:cubicBezTo>
                    <a:pt x="7669" y="41914"/>
                    <a:pt x="7196" y="41007"/>
                    <a:pt x="6703" y="40081"/>
                  </a:cubicBezTo>
                  <a:lnTo>
                    <a:pt x="4495" y="39588"/>
                  </a:lnTo>
                  <a:cubicBezTo>
                    <a:pt x="3785" y="39430"/>
                    <a:pt x="3076" y="39312"/>
                    <a:pt x="2366" y="39114"/>
                  </a:cubicBezTo>
                  <a:cubicBezTo>
                    <a:pt x="1833" y="38957"/>
                    <a:pt x="1321" y="38740"/>
                    <a:pt x="808" y="38503"/>
                  </a:cubicBezTo>
                  <a:cubicBezTo>
                    <a:pt x="532" y="38385"/>
                    <a:pt x="355" y="38109"/>
                    <a:pt x="375" y="37794"/>
                  </a:cubicBezTo>
                  <a:cubicBezTo>
                    <a:pt x="256" y="36374"/>
                    <a:pt x="118" y="34955"/>
                    <a:pt x="0" y="33476"/>
                  </a:cubicBezTo>
                  <a:cubicBezTo>
                    <a:pt x="256" y="33259"/>
                    <a:pt x="532" y="33023"/>
                    <a:pt x="789" y="32786"/>
                  </a:cubicBezTo>
                  <a:cubicBezTo>
                    <a:pt x="867" y="32727"/>
                    <a:pt x="1005" y="32707"/>
                    <a:pt x="1045" y="32628"/>
                  </a:cubicBezTo>
                  <a:cubicBezTo>
                    <a:pt x="1321" y="32057"/>
                    <a:pt x="1912" y="31958"/>
                    <a:pt x="2425" y="31761"/>
                  </a:cubicBezTo>
                  <a:cubicBezTo>
                    <a:pt x="3864" y="31229"/>
                    <a:pt x="5343" y="30775"/>
                    <a:pt x="6861" y="30282"/>
                  </a:cubicBezTo>
                  <a:close/>
                  <a:moveTo>
                    <a:pt x="37498" y="7492"/>
                  </a:moveTo>
                  <a:cubicBezTo>
                    <a:pt x="36827" y="7295"/>
                    <a:pt x="36137" y="7097"/>
                    <a:pt x="35428" y="6900"/>
                  </a:cubicBezTo>
                  <a:cubicBezTo>
                    <a:pt x="35053" y="6802"/>
                    <a:pt x="34659" y="6624"/>
                    <a:pt x="34284" y="6900"/>
                  </a:cubicBezTo>
                  <a:cubicBezTo>
                    <a:pt x="33850" y="7235"/>
                    <a:pt x="33417" y="7117"/>
                    <a:pt x="32963" y="7019"/>
                  </a:cubicBezTo>
                  <a:cubicBezTo>
                    <a:pt x="31997" y="6841"/>
                    <a:pt x="31071" y="6486"/>
                    <a:pt x="30065" y="6467"/>
                  </a:cubicBezTo>
                  <a:cubicBezTo>
                    <a:pt x="29789" y="6447"/>
                    <a:pt x="29553" y="6250"/>
                    <a:pt x="29533" y="5974"/>
                  </a:cubicBezTo>
                  <a:cubicBezTo>
                    <a:pt x="29454" y="5678"/>
                    <a:pt x="29355" y="5402"/>
                    <a:pt x="29277" y="5106"/>
                  </a:cubicBezTo>
                  <a:cubicBezTo>
                    <a:pt x="28941" y="3904"/>
                    <a:pt x="28409" y="2760"/>
                    <a:pt x="28291" y="1498"/>
                  </a:cubicBezTo>
                  <a:cubicBezTo>
                    <a:pt x="28271" y="1301"/>
                    <a:pt x="28094" y="1104"/>
                    <a:pt x="27975" y="887"/>
                  </a:cubicBezTo>
                  <a:cubicBezTo>
                    <a:pt x="26891" y="1144"/>
                    <a:pt x="25886" y="1380"/>
                    <a:pt x="24860" y="1656"/>
                  </a:cubicBezTo>
                  <a:cubicBezTo>
                    <a:pt x="24782" y="1676"/>
                    <a:pt x="24703" y="1774"/>
                    <a:pt x="24624" y="1853"/>
                  </a:cubicBezTo>
                  <a:cubicBezTo>
                    <a:pt x="24624" y="2484"/>
                    <a:pt x="24584" y="3154"/>
                    <a:pt x="24900" y="3766"/>
                  </a:cubicBezTo>
                  <a:cubicBezTo>
                    <a:pt x="24998" y="3982"/>
                    <a:pt x="25058" y="4199"/>
                    <a:pt x="25077" y="4436"/>
                  </a:cubicBezTo>
                  <a:cubicBezTo>
                    <a:pt x="25156" y="5284"/>
                    <a:pt x="25215" y="6151"/>
                    <a:pt x="25274" y="6999"/>
                  </a:cubicBezTo>
                  <a:cubicBezTo>
                    <a:pt x="25334" y="7511"/>
                    <a:pt x="25018" y="7985"/>
                    <a:pt x="24525" y="8142"/>
                  </a:cubicBezTo>
                  <a:cubicBezTo>
                    <a:pt x="24348" y="8201"/>
                    <a:pt x="24170" y="8280"/>
                    <a:pt x="24013" y="8418"/>
                  </a:cubicBezTo>
                  <a:cubicBezTo>
                    <a:pt x="23737" y="8793"/>
                    <a:pt x="23323" y="8911"/>
                    <a:pt x="22928" y="9049"/>
                  </a:cubicBezTo>
                  <a:cubicBezTo>
                    <a:pt x="22534" y="9207"/>
                    <a:pt x="22081" y="9424"/>
                    <a:pt x="21647" y="9582"/>
                  </a:cubicBezTo>
                  <a:cubicBezTo>
                    <a:pt x="21469" y="9660"/>
                    <a:pt x="21272" y="9680"/>
                    <a:pt x="21075" y="9660"/>
                  </a:cubicBezTo>
                  <a:cubicBezTo>
                    <a:pt x="20464" y="9444"/>
                    <a:pt x="19794" y="9286"/>
                    <a:pt x="19281" y="8931"/>
                  </a:cubicBezTo>
                  <a:cubicBezTo>
                    <a:pt x="18177" y="8162"/>
                    <a:pt x="16915" y="7610"/>
                    <a:pt x="15969" y="6585"/>
                  </a:cubicBezTo>
                  <a:cubicBezTo>
                    <a:pt x="15792" y="6388"/>
                    <a:pt x="15594" y="6230"/>
                    <a:pt x="15358" y="6112"/>
                  </a:cubicBezTo>
                  <a:cubicBezTo>
                    <a:pt x="15062" y="5954"/>
                    <a:pt x="14766" y="5757"/>
                    <a:pt x="14550" y="5875"/>
                  </a:cubicBezTo>
                  <a:cubicBezTo>
                    <a:pt x="14057" y="6506"/>
                    <a:pt x="13662" y="7019"/>
                    <a:pt x="13268" y="7531"/>
                  </a:cubicBezTo>
                  <a:cubicBezTo>
                    <a:pt x="12972" y="7886"/>
                    <a:pt x="12677" y="8241"/>
                    <a:pt x="12361" y="8596"/>
                  </a:cubicBezTo>
                  <a:cubicBezTo>
                    <a:pt x="12026" y="8891"/>
                    <a:pt x="11987" y="9404"/>
                    <a:pt x="12243" y="9759"/>
                  </a:cubicBezTo>
                  <a:cubicBezTo>
                    <a:pt x="12401" y="9936"/>
                    <a:pt x="12499" y="10153"/>
                    <a:pt x="12558" y="10370"/>
                  </a:cubicBezTo>
                  <a:cubicBezTo>
                    <a:pt x="12618" y="10804"/>
                    <a:pt x="12894" y="11040"/>
                    <a:pt x="13170" y="11356"/>
                  </a:cubicBezTo>
                  <a:cubicBezTo>
                    <a:pt x="13702" y="11967"/>
                    <a:pt x="14057" y="12716"/>
                    <a:pt x="14431" y="13426"/>
                  </a:cubicBezTo>
                  <a:cubicBezTo>
                    <a:pt x="14569" y="13722"/>
                    <a:pt x="14510" y="14136"/>
                    <a:pt x="14530" y="14471"/>
                  </a:cubicBezTo>
                  <a:lnTo>
                    <a:pt x="10409" y="17862"/>
                  </a:lnTo>
                  <a:cubicBezTo>
                    <a:pt x="9305" y="17704"/>
                    <a:pt x="8142" y="17527"/>
                    <a:pt x="6959" y="17369"/>
                  </a:cubicBezTo>
                  <a:cubicBezTo>
                    <a:pt x="6585" y="17310"/>
                    <a:pt x="6190" y="17231"/>
                    <a:pt x="5816" y="17093"/>
                  </a:cubicBezTo>
                  <a:cubicBezTo>
                    <a:pt x="5323" y="16856"/>
                    <a:pt x="4751" y="16876"/>
                    <a:pt x="4258" y="17113"/>
                  </a:cubicBezTo>
                  <a:cubicBezTo>
                    <a:pt x="4120" y="18000"/>
                    <a:pt x="3864" y="18848"/>
                    <a:pt x="3470" y="19656"/>
                  </a:cubicBezTo>
                  <a:cubicBezTo>
                    <a:pt x="3194" y="20188"/>
                    <a:pt x="3115" y="20799"/>
                    <a:pt x="3214" y="21391"/>
                  </a:cubicBezTo>
                  <a:cubicBezTo>
                    <a:pt x="3785" y="21844"/>
                    <a:pt x="4337" y="22298"/>
                    <a:pt x="4909" y="22731"/>
                  </a:cubicBezTo>
                  <a:cubicBezTo>
                    <a:pt x="5185" y="22968"/>
                    <a:pt x="5500" y="23145"/>
                    <a:pt x="5836" y="23283"/>
                  </a:cubicBezTo>
                  <a:cubicBezTo>
                    <a:pt x="6506" y="23520"/>
                    <a:pt x="7058" y="23934"/>
                    <a:pt x="7649" y="24269"/>
                  </a:cubicBezTo>
                  <a:cubicBezTo>
                    <a:pt x="7945" y="24427"/>
                    <a:pt x="8142" y="24742"/>
                    <a:pt x="8142" y="25077"/>
                  </a:cubicBezTo>
                  <a:cubicBezTo>
                    <a:pt x="8201" y="25728"/>
                    <a:pt x="8280" y="26359"/>
                    <a:pt x="8024" y="27029"/>
                  </a:cubicBezTo>
                  <a:cubicBezTo>
                    <a:pt x="7866" y="27364"/>
                    <a:pt x="8024" y="27798"/>
                    <a:pt x="7985" y="28192"/>
                  </a:cubicBezTo>
                  <a:cubicBezTo>
                    <a:pt x="7945" y="28587"/>
                    <a:pt x="7768" y="29020"/>
                    <a:pt x="7709" y="29434"/>
                  </a:cubicBezTo>
                  <a:cubicBezTo>
                    <a:pt x="7709" y="29730"/>
                    <a:pt x="7728" y="30026"/>
                    <a:pt x="7768" y="30322"/>
                  </a:cubicBezTo>
                  <a:cubicBezTo>
                    <a:pt x="7787" y="30479"/>
                    <a:pt x="7748" y="30637"/>
                    <a:pt x="7649" y="30775"/>
                  </a:cubicBezTo>
                  <a:cubicBezTo>
                    <a:pt x="7235" y="31150"/>
                    <a:pt x="6782" y="31583"/>
                    <a:pt x="6250" y="31643"/>
                  </a:cubicBezTo>
                  <a:cubicBezTo>
                    <a:pt x="5264" y="31741"/>
                    <a:pt x="4416" y="32175"/>
                    <a:pt x="3529" y="32530"/>
                  </a:cubicBezTo>
                  <a:cubicBezTo>
                    <a:pt x="2780" y="32825"/>
                    <a:pt x="2050" y="33220"/>
                    <a:pt x="1281" y="33575"/>
                  </a:cubicBezTo>
                  <a:cubicBezTo>
                    <a:pt x="1065" y="34225"/>
                    <a:pt x="1262" y="34876"/>
                    <a:pt x="1321" y="35526"/>
                  </a:cubicBezTo>
                  <a:cubicBezTo>
                    <a:pt x="1360" y="36177"/>
                    <a:pt x="1341" y="36906"/>
                    <a:pt x="1577" y="37616"/>
                  </a:cubicBezTo>
                  <a:cubicBezTo>
                    <a:pt x="1932" y="37774"/>
                    <a:pt x="2287" y="37932"/>
                    <a:pt x="2662" y="38050"/>
                  </a:cubicBezTo>
                  <a:cubicBezTo>
                    <a:pt x="3411" y="38247"/>
                    <a:pt x="4140" y="38405"/>
                    <a:pt x="4889" y="38582"/>
                  </a:cubicBezTo>
                  <a:cubicBezTo>
                    <a:pt x="6072" y="38878"/>
                    <a:pt x="7216" y="39371"/>
                    <a:pt x="8261" y="40061"/>
                  </a:cubicBezTo>
                  <a:cubicBezTo>
                    <a:pt x="8379" y="40849"/>
                    <a:pt x="8655" y="41618"/>
                    <a:pt x="9029" y="42328"/>
                  </a:cubicBezTo>
                  <a:cubicBezTo>
                    <a:pt x="9187" y="42722"/>
                    <a:pt x="9325" y="43117"/>
                    <a:pt x="9443" y="43531"/>
                  </a:cubicBezTo>
                  <a:cubicBezTo>
                    <a:pt x="9522" y="43807"/>
                    <a:pt x="9443" y="44083"/>
                    <a:pt x="9246" y="44280"/>
                  </a:cubicBezTo>
                  <a:cubicBezTo>
                    <a:pt x="9029" y="44477"/>
                    <a:pt x="8832" y="44694"/>
                    <a:pt x="8655" y="44930"/>
                  </a:cubicBezTo>
                  <a:cubicBezTo>
                    <a:pt x="8063" y="45995"/>
                    <a:pt x="7196" y="46803"/>
                    <a:pt x="6466" y="47750"/>
                  </a:cubicBezTo>
                  <a:cubicBezTo>
                    <a:pt x="6210" y="48085"/>
                    <a:pt x="5934" y="48420"/>
                    <a:pt x="5717" y="48775"/>
                  </a:cubicBezTo>
                  <a:cubicBezTo>
                    <a:pt x="5362" y="49307"/>
                    <a:pt x="5382" y="49800"/>
                    <a:pt x="5855" y="50175"/>
                  </a:cubicBezTo>
                  <a:cubicBezTo>
                    <a:pt x="6210" y="50431"/>
                    <a:pt x="6506" y="50766"/>
                    <a:pt x="6742" y="51121"/>
                  </a:cubicBezTo>
                  <a:cubicBezTo>
                    <a:pt x="7117" y="51141"/>
                    <a:pt x="7511" y="51062"/>
                    <a:pt x="7847" y="50865"/>
                  </a:cubicBezTo>
                  <a:cubicBezTo>
                    <a:pt x="8024" y="50766"/>
                    <a:pt x="8201" y="50687"/>
                    <a:pt x="8399" y="50628"/>
                  </a:cubicBezTo>
                  <a:cubicBezTo>
                    <a:pt x="9424" y="50391"/>
                    <a:pt x="10429" y="50056"/>
                    <a:pt x="11395" y="49642"/>
                  </a:cubicBezTo>
                  <a:cubicBezTo>
                    <a:pt x="11533" y="49563"/>
                    <a:pt x="11711" y="49524"/>
                    <a:pt x="11868" y="49504"/>
                  </a:cubicBezTo>
                  <a:cubicBezTo>
                    <a:pt x="12401" y="49544"/>
                    <a:pt x="12913" y="49386"/>
                    <a:pt x="13347" y="49090"/>
                  </a:cubicBezTo>
                  <a:cubicBezTo>
                    <a:pt x="15180" y="50529"/>
                    <a:pt x="16994" y="51870"/>
                    <a:pt x="18729" y="53309"/>
                  </a:cubicBezTo>
                  <a:cubicBezTo>
                    <a:pt x="18709" y="53920"/>
                    <a:pt x="18552" y="54512"/>
                    <a:pt x="18236" y="55044"/>
                  </a:cubicBezTo>
                  <a:cubicBezTo>
                    <a:pt x="17980" y="55537"/>
                    <a:pt x="17822" y="56069"/>
                    <a:pt x="17743" y="56621"/>
                  </a:cubicBezTo>
                  <a:cubicBezTo>
                    <a:pt x="17704" y="57193"/>
                    <a:pt x="17546" y="57725"/>
                    <a:pt x="17310" y="58238"/>
                  </a:cubicBezTo>
                  <a:cubicBezTo>
                    <a:pt x="17073" y="58751"/>
                    <a:pt x="17093" y="59322"/>
                    <a:pt x="16935" y="59874"/>
                  </a:cubicBezTo>
                  <a:cubicBezTo>
                    <a:pt x="17329" y="60131"/>
                    <a:pt x="17625" y="60426"/>
                    <a:pt x="18079" y="60485"/>
                  </a:cubicBezTo>
                  <a:cubicBezTo>
                    <a:pt x="18217" y="60505"/>
                    <a:pt x="18335" y="60545"/>
                    <a:pt x="18453" y="60604"/>
                  </a:cubicBezTo>
                  <a:cubicBezTo>
                    <a:pt x="19005" y="60939"/>
                    <a:pt x="19577" y="61294"/>
                    <a:pt x="20149" y="61590"/>
                  </a:cubicBezTo>
                  <a:cubicBezTo>
                    <a:pt x="20464" y="61747"/>
                    <a:pt x="20799" y="61885"/>
                    <a:pt x="21134" y="62004"/>
                  </a:cubicBezTo>
                  <a:cubicBezTo>
                    <a:pt x="21489" y="61728"/>
                    <a:pt x="21785" y="61373"/>
                    <a:pt x="21943" y="60959"/>
                  </a:cubicBezTo>
                  <a:cubicBezTo>
                    <a:pt x="22120" y="60564"/>
                    <a:pt x="22317" y="60190"/>
                    <a:pt x="22554" y="59855"/>
                  </a:cubicBezTo>
                  <a:cubicBezTo>
                    <a:pt x="23204" y="58810"/>
                    <a:pt x="23855" y="57785"/>
                    <a:pt x="24525" y="56779"/>
                  </a:cubicBezTo>
                  <a:cubicBezTo>
                    <a:pt x="24782" y="56365"/>
                    <a:pt x="25196" y="56168"/>
                    <a:pt x="25629" y="56365"/>
                  </a:cubicBezTo>
                  <a:cubicBezTo>
                    <a:pt x="26181" y="56641"/>
                    <a:pt x="26793" y="56602"/>
                    <a:pt x="27364" y="56680"/>
                  </a:cubicBezTo>
                  <a:cubicBezTo>
                    <a:pt x="27995" y="56779"/>
                    <a:pt x="28626" y="56799"/>
                    <a:pt x="29237" y="56858"/>
                  </a:cubicBezTo>
                  <a:cubicBezTo>
                    <a:pt x="29572" y="56878"/>
                    <a:pt x="29888" y="56897"/>
                    <a:pt x="30223" y="56897"/>
                  </a:cubicBezTo>
                  <a:cubicBezTo>
                    <a:pt x="30795" y="56897"/>
                    <a:pt x="31110" y="57173"/>
                    <a:pt x="31031" y="57725"/>
                  </a:cubicBezTo>
                  <a:cubicBezTo>
                    <a:pt x="30952" y="58199"/>
                    <a:pt x="30952" y="58632"/>
                    <a:pt x="31327" y="59007"/>
                  </a:cubicBezTo>
                  <a:cubicBezTo>
                    <a:pt x="31406" y="59145"/>
                    <a:pt x="31465" y="59303"/>
                    <a:pt x="31465" y="59460"/>
                  </a:cubicBezTo>
                  <a:cubicBezTo>
                    <a:pt x="31504" y="59894"/>
                    <a:pt x="31524" y="60308"/>
                    <a:pt x="31583" y="60742"/>
                  </a:cubicBezTo>
                  <a:cubicBezTo>
                    <a:pt x="31583" y="60998"/>
                    <a:pt x="31642" y="61274"/>
                    <a:pt x="31761" y="61511"/>
                  </a:cubicBezTo>
                  <a:cubicBezTo>
                    <a:pt x="32017" y="62004"/>
                    <a:pt x="32175" y="62556"/>
                    <a:pt x="32175" y="63127"/>
                  </a:cubicBezTo>
                  <a:cubicBezTo>
                    <a:pt x="32214" y="63285"/>
                    <a:pt x="32254" y="63443"/>
                    <a:pt x="32313" y="63620"/>
                  </a:cubicBezTo>
                  <a:lnTo>
                    <a:pt x="37596" y="63167"/>
                  </a:lnTo>
                  <a:cubicBezTo>
                    <a:pt x="37754" y="62832"/>
                    <a:pt x="37833" y="62477"/>
                    <a:pt x="37833" y="62122"/>
                  </a:cubicBezTo>
                  <a:cubicBezTo>
                    <a:pt x="37813" y="61530"/>
                    <a:pt x="37774" y="60939"/>
                    <a:pt x="38050" y="60387"/>
                  </a:cubicBezTo>
                  <a:cubicBezTo>
                    <a:pt x="38109" y="60229"/>
                    <a:pt x="38109" y="60052"/>
                    <a:pt x="38069" y="59894"/>
                  </a:cubicBezTo>
                  <a:cubicBezTo>
                    <a:pt x="37991" y="59401"/>
                    <a:pt x="38050" y="58889"/>
                    <a:pt x="38207" y="58415"/>
                  </a:cubicBezTo>
                  <a:cubicBezTo>
                    <a:pt x="38306" y="58120"/>
                    <a:pt x="38286" y="57765"/>
                    <a:pt x="38168" y="57469"/>
                  </a:cubicBezTo>
                  <a:cubicBezTo>
                    <a:pt x="37853" y="56582"/>
                    <a:pt x="38385" y="55793"/>
                    <a:pt x="39311" y="55675"/>
                  </a:cubicBezTo>
                  <a:cubicBezTo>
                    <a:pt x="39666" y="55636"/>
                    <a:pt x="40061" y="55655"/>
                    <a:pt x="40376" y="55498"/>
                  </a:cubicBezTo>
                  <a:cubicBezTo>
                    <a:pt x="40829" y="55281"/>
                    <a:pt x="41342" y="55123"/>
                    <a:pt x="41855" y="55005"/>
                  </a:cubicBezTo>
                  <a:cubicBezTo>
                    <a:pt x="42367" y="54886"/>
                    <a:pt x="42860" y="54689"/>
                    <a:pt x="43294" y="54394"/>
                  </a:cubicBezTo>
                  <a:cubicBezTo>
                    <a:pt x="43846" y="54019"/>
                    <a:pt x="44004" y="54039"/>
                    <a:pt x="44536" y="54472"/>
                  </a:cubicBezTo>
                  <a:cubicBezTo>
                    <a:pt x="45541" y="55300"/>
                    <a:pt x="46626" y="56069"/>
                    <a:pt x="47493" y="57075"/>
                  </a:cubicBezTo>
                  <a:cubicBezTo>
                    <a:pt x="47789" y="57410"/>
                    <a:pt x="48104" y="57785"/>
                    <a:pt x="48577" y="57923"/>
                  </a:cubicBezTo>
                  <a:cubicBezTo>
                    <a:pt x="48794" y="57824"/>
                    <a:pt x="48991" y="57647"/>
                    <a:pt x="49208" y="57647"/>
                  </a:cubicBezTo>
                  <a:cubicBezTo>
                    <a:pt x="49780" y="57686"/>
                    <a:pt x="50095" y="57331"/>
                    <a:pt x="50470" y="56996"/>
                  </a:cubicBezTo>
                  <a:cubicBezTo>
                    <a:pt x="50766" y="56740"/>
                    <a:pt x="51101" y="56503"/>
                    <a:pt x="51416" y="56266"/>
                  </a:cubicBezTo>
                  <a:cubicBezTo>
                    <a:pt x="51732" y="56010"/>
                    <a:pt x="52067" y="55813"/>
                    <a:pt x="52225" y="55379"/>
                  </a:cubicBezTo>
                  <a:cubicBezTo>
                    <a:pt x="52087" y="55064"/>
                    <a:pt x="51949" y="54729"/>
                    <a:pt x="51811" y="54394"/>
                  </a:cubicBezTo>
                  <a:cubicBezTo>
                    <a:pt x="51495" y="53644"/>
                    <a:pt x="51239" y="52856"/>
                    <a:pt x="50707" y="52205"/>
                  </a:cubicBezTo>
                  <a:cubicBezTo>
                    <a:pt x="50529" y="51929"/>
                    <a:pt x="50391" y="51614"/>
                    <a:pt x="50293" y="51298"/>
                  </a:cubicBezTo>
                  <a:cubicBezTo>
                    <a:pt x="50135" y="50943"/>
                    <a:pt x="49977" y="50589"/>
                    <a:pt x="49819" y="50234"/>
                  </a:cubicBezTo>
                  <a:cubicBezTo>
                    <a:pt x="49622" y="49859"/>
                    <a:pt x="49721" y="49406"/>
                    <a:pt x="50036" y="49149"/>
                  </a:cubicBezTo>
                  <a:cubicBezTo>
                    <a:pt x="50371" y="48834"/>
                    <a:pt x="50707" y="48519"/>
                    <a:pt x="51042" y="48203"/>
                  </a:cubicBezTo>
                  <a:cubicBezTo>
                    <a:pt x="51259" y="48006"/>
                    <a:pt x="51456" y="47769"/>
                    <a:pt x="51613" y="47533"/>
                  </a:cubicBezTo>
                  <a:cubicBezTo>
                    <a:pt x="51929" y="46961"/>
                    <a:pt x="52382" y="46468"/>
                    <a:pt x="52639" y="45837"/>
                  </a:cubicBezTo>
                  <a:cubicBezTo>
                    <a:pt x="52895" y="45167"/>
                    <a:pt x="53506" y="44990"/>
                    <a:pt x="54196" y="45246"/>
                  </a:cubicBezTo>
                  <a:cubicBezTo>
                    <a:pt x="54413" y="45325"/>
                    <a:pt x="54610" y="45443"/>
                    <a:pt x="54827" y="45522"/>
                  </a:cubicBezTo>
                  <a:cubicBezTo>
                    <a:pt x="55064" y="45620"/>
                    <a:pt x="55320" y="45699"/>
                    <a:pt x="55576" y="45719"/>
                  </a:cubicBezTo>
                  <a:cubicBezTo>
                    <a:pt x="56345" y="45798"/>
                    <a:pt x="57075" y="45956"/>
                    <a:pt x="57804" y="46212"/>
                  </a:cubicBezTo>
                  <a:cubicBezTo>
                    <a:pt x="58356" y="46389"/>
                    <a:pt x="58908" y="46626"/>
                    <a:pt x="59519" y="46665"/>
                  </a:cubicBezTo>
                  <a:cubicBezTo>
                    <a:pt x="59716" y="46350"/>
                    <a:pt x="59874" y="46034"/>
                    <a:pt x="59973" y="45680"/>
                  </a:cubicBezTo>
                  <a:cubicBezTo>
                    <a:pt x="60170" y="44871"/>
                    <a:pt x="60347" y="44083"/>
                    <a:pt x="60939" y="43432"/>
                  </a:cubicBezTo>
                  <a:cubicBezTo>
                    <a:pt x="61234" y="43156"/>
                    <a:pt x="61333" y="42742"/>
                    <a:pt x="61215" y="42348"/>
                  </a:cubicBezTo>
                  <a:cubicBezTo>
                    <a:pt x="60860" y="42170"/>
                    <a:pt x="60544" y="42013"/>
                    <a:pt x="60229" y="41835"/>
                  </a:cubicBezTo>
                  <a:cubicBezTo>
                    <a:pt x="59125" y="41165"/>
                    <a:pt x="58041" y="40495"/>
                    <a:pt x="56937" y="39824"/>
                  </a:cubicBezTo>
                  <a:cubicBezTo>
                    <a:pt x="56779" y="39726"/>
                    <a:pt x="56641" y="39568"/>
                    <a:pt x="56582" y="39390"/>
                  </a:cubicBezTo>
                  <a:cubicBezTo>
                    <a:pt x="56503" y="38819"/>
                    <a:pt x="56345" y="38247"/>
                    <a:pt x="56641" y="37656"/>
                  </a:cubicBezTo>
                  <a:cubicBezTo>
                    <a:pt x="57370" y="36157"/>
                    <a:pt x="57646" y="34501"/>
                    <a:pt x="57469" y="32845"/>
                  </a:cubicBezTo>
                  <a:cubicBezTo>
                    <a:pt x="57469" y="32727"/>
                    <a:pt x="57489" y="32609"/>
                    <a:pt x="57528" y="32510"/>
                  </a:cubicBezTo>
                  <a:cubicBezTo>
                    <a:pt x="58100" y="32313"/>
                    <a:pt x="58612" y="32017"/>
                    <a:pt x="59145" y="31958"/>
                  </a:cubicBezTo>
                  <a:cubicBezTo>
                    <a:pt x="60130" y="31859"/>
                    <a:pt x="61077" y="31485"/>
                    <a:pt x="62043" y="31288"/>
                  </a:cubicBezTo>
                  <a:cubicBezTo>
                    <a:pt x="62338" y="31209"/>
                    <a:pt x="62634" y="31110"/>
                    <a:pt x="62930" y="31012"/>
                  </a:cubicBezTo>
                  <a:cubicBezTo>
                    <a:pt x="63324" y="30519"/>
                    <a:pt x="63482" y="29888"/>
                    <a:pt x="63364" y="29277"/>
                  </a:cubicBezTo>
                  <a:cubicBezTo>
                    <a:pt x="63265" y="28488"/>
                    <a:pt x="63226" y="27700"/>
                    <a:pt x="63166" y="26911"/>
                  </a:cubicBezTo>
                  <a:cubicBezTo>
                    <a:pt x="63127" y="26536"/>
                    <a:pt x="63028" y="26438"/>
                    <a:pt x="62693" y="26379"/>
                  </a:cubicBezTo>
                  <a:cubicBezTo>
                    <a:pt x="62536" y="26339"/>
                    <a:pt x="62358" y="26339"/>
                    <a:pt x="62200" y="26319"/>
                  </a:cubicBezTo>
                  <a:cubicBezTo>
                    <a:pt x="60682" y="26122"/>
                    <a:pt x="59164" y="26379"/>
                    <a:pt x="57666" y="26221"/>
                  </a:cubicBezTo>
                  <a:cubicBezTo>
                    <a:pt x="57469" y="26181"/>
                    <a:pt x="57272" y="26241"/>
                    <a:pt x="57075" y="26241"/>
                  </a:cubicBezTo>
                  <a:cubicBezTo>
                    <a:pt x="56720" y="26241"/>
                    <a:pt x="56365" y="26201"/>
                    <a:pt x="55990" y="26181"/>
                  </a:cubicBezTo>
                  <a:cubicBezTo>
                    <a:pt x="55892" y="26024"/>
                    <a:pt x="55813" y="25866"/>
                    <a:pt x="55773" y="25689"/>
                  </a:cubicBezTo>
                  <a:cubicBezTo>
                    <a:pt x="55694" y="24959"/>
                    <a:pt x="55438" y="24289"/>
                    <a:pt x="55280" y="23579"/>
                  </a:cubicBezTo>
                  <a:cubicBezTo>
                    <a:pt x="55221" y="23283"/>
                    <a:pt x="55103" y="23007"/>
                    <a:pt x="54965" y="22751"/>
                  </a:cubicBezTo>
                  <a:cubicBezTo>
                    <a:pt x="54728" y="22317"/>
                    <a:pt x="54512" y="21884"/>
                    <a:pt x="54334" y="21430"/>
                  </a:cubicBezTo>
                  <a:cubicBezTo>
                    <a:pt x="53782" y="20050"/>
                    <a:pt x="54117" y="18769"/>
                    <a:pt x="55280" y="17803"/>
                  </a:cubicBezTo>
                  <a:cubicBezTo>
                    <a:pt x="55478" y="17625"/>
                    <a:pt x="55655" y="17448"/>
                    <a:pt x="55832" y="17251"/>
                  </a:cubicBezTo>
                  <a:cubicBezTo>
                    <a:pt x="56522" y="16442"/>
                    <a:pt x="57213" y="15634"/>
                    <a:pt x="57903" y="14826"/>
                  </a:cubicBezTo>
                  <a:cubicBezTo>
                    <a:pt x="58159" y="14510"/>
                    <a:pt x="58415" y="14175"/>
                    <a:pt x="58691" y="13840"/>
                  </a:cubicBezTo>
                  <a:cubicBezTo>
                    <a:pt x="58297" y="13426"/>
                    <a:pt x="57903" y="13071"/>
                    <a:pt x="57587" y="12657"/>
                  </a:cubicBezTo>
                  <a:cubicBezTo>
                    <a:pt x="57252" y="12243"/>
                    <a:pt x="57094" y="11730"/>
                    <a:pt x="56601" y="11415"/>
                  </a:cubicBezTo>
                  <a:cubicBezTo>
                    <a:pt x="56108" y="11632"/>
                    <a:pt x="55616" y="11829"/>
                    <a:pt x="55123" y="12026"/>
                  </a:cubicBezTo>
                  <a:lnTo>
                    <a:pt x="50805" y="13722"/>
                  </a:lnTo>
                  <a:cubicBezTo>
                    <a:pt x="50687" y="13761"/>
                    <a:pt x="50529" y="13801"/>
                    <a:pt x="50470" y="13879"/>
                  </a:cubicBezTo>
                  <a:cubicBezTo>
                    <a:pt x="50115" y="14353"/>
                    <a:pt x="49721" y="14234"/>
                    <a:pt x="49327" y="14017"/>
                  </a:cubicBezTo>
                  <a:cubicBezTo>
                    <a:pt x="48794" y="13741"/>
                    <a:pt x="48301" y="13426"/>
                    <a:pt x="47789" y="13110"/>
                  </a:cubicBezTo>
                  <a:cubicBezTo>
                    <a:pt x="47671" y="13051"/>
                    <a:pt x="47572" y="12953"/>
                    <a:pt x="47493" y="12854"/>
                  </a:cubicBezTo>
                  <a:cubicBezTo>
                    <a:pt x="46961" y="12144"/>
                    <a:pt x="46389" y="11454"/>
                    <a:pt x="45896" y="10705"/>
                  </a:cubicBezTo>
                  <a:cubicBezTo>
                    <a:pt x="45541" y="10114"/>
                    <a:pt x="45048" y="9621"/>
                    <a:pt x="44477" y="9227"/>
                  </a:cubicBezTo>
                  <a:cubicBezTo>
                    <a:pt x="44220" y="9069"/>
                    <a:pt x="43984" y="8891"/>
                    <a:pt x="43767" y="8675"/>
                  </a:cubicBezTo>
                  <a:cubicBezTo>
                    <a:pt x="43471" y="8458"/>
                    <a:pt x="43333" y="8083"/>
                    <a:pt x="43432" y="7709"/>
                  </a:cubicBezTo>
                  <a:cubicBezTo>
                    <a:pt x="43747" y="6171"/>
                    <a:pt x="43826" y="4574"/>
                    <a:pt x="44418" y="3056"/>
                  </a:cubicBezTo>
                  <a:cubicBezTo>
                    <a:pt x="43885" y="2681"/>
                    <a:pt x="43254" y="2721"/>
                    <a:pt x="42742" y="2445"/>
                  </a:cubicBezTo>
                  <a:cubicBezTo>
                    <a:pt x="42170" y="2169"/>
                    <a:pt x="41559" y="1952"/>
                    <a:pt x="40948" y="1834"/>
                  </a:cubicBezTo>
                  <a:cubicBezTo>
                    <a:pt x="40001" y="3509"/>
                    <a:pt x="38779" y="5027"/>
                    <a:pt x="38365" y="6959"/>
                  </a:cubicBezTo>
                  <a:close/>
                  <a:moveTo>
                    <a:pt x="54965" y="20109"/>
                  </a:moveTo>
                  <a:cubicBezTo>
                    <a:pt x="55182" y="20977"/>
                    <a:pt x="55280" y="21706"/>
                    <a:pt x="55911" y="22298"/>
                  </a:cubicBezTo>
                  <a:cubicBezTo>
                    <a:pt x="55813" y="21292"/>
                    <a:pt x="55576" y="20681"/>
                    <a:pt x="54965" y="200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4"/>
            <p:cNvSpPr/>
            <p:nvPr/>
          </p:nvSpPr>
          <p:spPr>
            <a:xfrm flipH="1">
              <a:off x="3447035" y="1879438"/>
              <a:ext cx="972183" cy="990190"/>
            </a:xfrm>
            <a:custGeom>
              <a:avLst/>
              <a:gdLst/>
              <a:ahLst/>
              <a:cxnLst/>
              <a:rect l="l" t="t" r="r" b="b"/>
              <a:pathLst>
                <a:path w="40436" h="41185" extrusionOk="0">
                  <a:moveTo>
                    <a:pt x="23639" y="0"/>
                  </a:moveTo>
                  <a:cubicBezTo>
                    <a:pt x="24683" y="316"/>
                    <a:pt x="25630" y="572"/>
                    <a:pt x="26556" y="848"/>
                  </a:cubicBezTo>
                  <a:cubicBezTo>
                    <a:pt x="27148" y="1006"/>
                    <a:pt x="27680" y="1282"/>
                    <a:pt x="28153" y="1637"/>
                  </a:cubicBezTo>
                  <a:cubicBezTo>
                    <a:pt x="28291" y="1735"/>
                    <a:pt x="28429" y="1814"/>
                    <a:pt x="28607" y="1854"/>
                  </a:cubicBezTo>
                  <a:cubicBezTo>
                    <a:pt x="29395" y="2031"/>
                    <a:pt x="30026" y="2524"/>
                    <a:pt x="30677" y="2958"/>
                  </a:cubicBezTo>
                  <a:cubicBezTo>
                    <a:pt x="31347" y="3391"/>
                    <a:pt x="32116" y="3766"/>
                    <a:pt x="32727" y="4338"/>
                  </a:cubicBezTo>
                  <a:cubicBezTo>
                    <a:pt x="33062" y="4614"/>
                    <a:pt x="33358" y="4909"/>
                    <a:pt x="33673" y="5205"/>
                  </a:cubicBezTo>
                  <a:cubicBezTo>
                    <a:pt x="34265" y="5935"/>
                    <a:pt x="34935" y="6546"/>
                    <a:pt x="35606" y="7196"/>
                  </a:cubicBezTo>
                  <a:cubicBezTo>
                    <a:pt x="36690" y="8300"/>
                    <a:pt x="37597" y="9562"/>
                    <a:pt x="38287" y="10962"/>
                  </a:cubicBezTo>
                  <a:cubicBezTo>
                    <a:pt x="38504" y="11415"/>
                    <a:pt x="38720" y="11869"/>
                    <a:pt x="38937" y="12303"/>
                  </a:cubicBezTo>
                  <a:cubicBezTo>
                    <a:pt x="39548" y="13545"/>
                    <a:pt x="39706" y="14885"/>
                    <a:pt x="40100" y="16186"/>
                  </a:cubicBezTo>
                  <a:cubicBezTo>
                    <a:pt x="40219" y="16561"/>
                    <a:pt x="40258" y="16955"/>
                    <a:pt x="40199" y="17350"/>
                  </a:cubicBezTo>
                  <a:cubicBezTo>
                    <a:pt x="40061" y="18690"/>
                    <a:pt x="40258" y="19991"/>
                    <a:pt x="40357" y="21312"/>
                  </a:cubicBezTo>
                  <a:cubicBezTo>
                    <a:pt x="40436" y="21864"/>
                    <a:pt x="40396" y="22436"/>
                    <a:pt x="40238" y="22968"/>
                  </a:cubicBezTo>
                  <a:cubicBezTo>
                    <a:pt x="40160" y="23323"/>
                    <a:pt x="40140" y="23698"/>
                    <a:pt x="40199" y="24053"/>
                  </a:cubicBezTo>
                  <a:cubicBezTo>
                    <a:pt x="40278" y="24703"/>
                    <a:pt x="40219" y="25374"/>
                    <a:pt x="40041" y="26004"/>
                  </a:cubicBezTo>
                  <a:cubicBezTo>
                    <a:pt x="40002" y="26123"/>
                    <a:pt x="39982" y="26261"/>
                    <a:pt x="39982" y="26399"/>
                  </a:cubicBezTo>
                  <a:cubicBezTo>
                    <a:pt x="40100" y="27266"/>
                    <a:pt x="39726" y="28074"/>
                    <a:pt x="39667" y="28942"/>
                  </a:cubicBezTo>
                  <a:cubicBezTo>
                    <a:pt x="39647" y="29021"/>
                    <a:pt x="39627" y="29119"/>
                    <a:pt x="39568" y="29218"/>
                  </a:cubicBezTo>
                  <a:cubicBezTo>
                    <a:pt x="39056" y="30204"/>
                    <a:pt x="38523" y="31189"/>
                    <a:pt x="38011" y="32175"/>
                  </a:cubicBezTo>
                  <a:cubicBezTo>
                    <a:pt x="37873" y="32431"/>
                    <a:pt x="37754" y="32688"/>
                    <a:pt x="37656" y="32983"/>
                  </a:cubicBezTo>
                  <a:cubicBezTo>
                    <a:pt x="37538" y="33358"/>
                    <a:pt x="37321" y="33693"/>
                    <a:pt x="37005" y="33930"/>
                  </a:cubicBezTo>
                  <a:cubicBezTo>
                    <a:pt x="36552" y="34285"/>
                    <a:pt x="36177" y="34679"/>
                    <a:pt x="35763" y="35073"/>
                  </a:cubicBezTo>
                  <a:cubicBezTo>
                    <a:pt x="35527" y="35290"/>
                    <a:pt x="35290" y="35527"/>
                    <a:pt x="35053" y="35744"/>
                  </a:cubicBezTo>
                  <a:cubicBezTo>
                    <a:pt x="34718" y="36059"/>
                    <a:pt x="34383" y="36374"/>
                    <a:pt x="34028" y="36670"/>
                  </a:cubicBezTo>
                  <a:cubicBezTo>
                    <a:pt x="33082" y="37459"/>
                    <a:pt x="32155" y="38247"/>
                    <a:pt x="31032" y="38740"/>
                  </a:cubicBezTo>
                  <a:cubicBezTo>
                    <a:pt x="30125" y="39154"/>
                    <a:pt x="29218" y="39529"/>
                    <a:pt x="28291" y="39844"/>
                  </a:cubicBezTo>
                  <a:cubicBezTo>
                    <a:pt x="27700" y="40022"/>
                    <a:pt x="27168" y="40377"/>
                    <a:pt x="26596" y="40593"/>
                  </a:cubicBezTo>
                  <a:cubicBezTo>
                    <a:pt x="26241" y="40712"/>
                    <a:pt x="25886" y="40771"/>
                    <a:pt x="25531" y="40791"/>
                  </a:cubicBezTo>
                  <a:cubicBezTo>
                    <a:pt x="24112" y="40929"/>
                    <a:pt x="22692" y="41047"/>
                    <a:pt x="21273" y="41145"/>
                  </a:cubicBezTo>
                  <a:cubicBezTo>
                    <a:pt x="20977" y="41185"/>
                    <a:pt x="20681" y="41185"/>
                    <a:pt x="20386" y="41126"/>
                  </a:cubicBezTo>
                  <a:cubicBezTo>
                    <a:pt x="19577" y="40948"/>
                    <a:pt x="18749" y="40929"/>
                    <a:pt x="17921" y="41047"/>
                  </a:cubicBezTo>
                  <a:cubicBezTo>
                    <a:pt x="17389" y="41086"/>
                    <a:pt x="16876" y="41145"/>
                    <a:pt x="16364" y="40929"/>
                  </a:cubicBezTo>
                  <a:cubicBezTo>
                    <a:pt x="16246" y="40869"/>
                    <a:pt x="16108" y="40830"/>
                    <a:pt x="15970" y="40850"/>
                  </a:cubicBezTo>
                  <a:cubicBezTo>
                    <a:pt x="15260" y="40948"/>
                    <a:pt x="14609" y="40633"/>
                    <a:pt x="13939" y="40475"/>
                  </a:cubicBezTo>
                  <a:cubicBezTo>
                    <a:pt x="13288" y="40317"/>
                    <a:pt x="12657" y="40002"/>
                    <a:pt x="11987" y="39805"/>
                  </a:cubicBezTo>
                  <a:cubicBezTo>
                    <a:pt x="11061" y="38997"/>
                    <a:pt x="9838" y="38583"/>
                    <a:pt x="9050" y="37538"/>
                  </a:cubicBezTo>
                  <a:cubicBezTo>
                    <a:pt x="8636" y="37005"/>
                    <a:pt x="8044" y="36591"/>
                    <a:pt x="7532" y="36158"/>
                  </a:cubicBezTo>
                  <a:cubicBezTo>
                    <a:pt x="6723" y="35527"/>
                    <a:pt x="6014" y="34778"/>
                    <a:pt x="5402" y="33930"/>
                  </a:cubicBezTo>
                  <a:cubicBezTo>
                    <a:pt x="4949" y="33319"/>
                    <a:pt x="4476" y="32747"/>
                    <a:pt x="3963" y="32175"/>
                  </a:cubicBezTo>
                  <a:cubicBezTo>
                    <a:pt x="3648" y="31840"/>
                    <a:pt x="3431" y="31426"/>
                    <a:pt x="3273" y="30992"/>
                  </a:cubicBezTo>
                  <a:cubicBezTo>
                    <a:pt x="3017" y="30204"/>
                    <a:pt x="2662" y="29455"/>
                    <a:pt x="2228" y="28764"/>
                  </a:cubicBezTo>
                  <a:cubicBezTo>
                    <a:pt x="1814" y="28114"/>
                    <a:pt x="1459" y="27444"/>
                    <a:pt x="1124" y="26773"/>
                  </a:cubicBezTo>
                  <a:cubicBezTo>
                    <a:pt x="710" y="25788"/>
                    <a:pt x="414" y="24802"/>
                    <a:pt x="60" y="23777"/>
                  </a:cubicBezTo>
                  <a:cubicBezTo>
                    <a:pt x="20" y="23619"/>
                    <a:pt x="0" y="23461"/>
                    <a:pt x="20" y="23284"/>
                  </a:cubicBezTo>
                  <a:cubicBezTo>
                    <a:pt x="79" y="22140"/>
                    <a:pt x="119" y="20977"/>
                    <a:pt x="257" y="19834"/>
                  </a:cubicBezTo>
                  <a:cubicBezTo>
                    <a:pt x="355" y="19282"/>
                    <a:pt x="513" y="18749"/>
                    <a:pt x="730" y="18237"/>
                  </a:cubicBezTo>
                  <a:cubicBezTo>
                    <a:pt x="829" y="18000"/>
                    <a:pt x="888" y="17744"/>
                    <a:pt x="868" y="17488"/>
                  </a:cubicBezTo>
                  <a:cubicBezTo>
                    <a:pt x="789" y="16462"/>
                    <a:pt x="1105" y="15536"/>
                    <a:pt x="1578" y="14649"/>
                  </a:cubicBezTo>
                  <a:cubicBezTo>
                    <a:pt x="1775" y="14235"/>
                    <a:pt x="1972" y="13821"/>
                    <a:pt x="2110" y="13387"/>
                  </a:cubicBezTo>
                  <a:cubicBezTo>
                    <a:pt x="2248" y="13012"/>
                    <a:pt x="2347" y="12618"/>
                    <a:pt x="2485" y="12243"/>
                  </a:cubicBezTo>
                  <a:cubicBezTo>
                    <a:pt x="2839" y="11218"/>
                    <a:pt x="3214" y="10213"/>
                    <a:pt x="3943" y="9345"/>
                  </a:cubicBezTo>
                  <a:cubicBezTo>
                    <a:pt x="4397" y="8793"/>
                    <a:pt x="4712" y="8123"/>
                    <a:pt x="5107" y="7512"/>
                  </a:cubicBezTo>
                  <a:cubicBezTo>
                    <a:pt x="5501" y="6901"/>
                    <a:pt x="5836" y="6349"/>
                    <a:pt x="6250" y="5797"/>
                  </a:cubicBezTo>
                  <a:cubicBezTo>
                    <a:pt x="6428" y="5560"/>
                    <a:pt x="6644" y="5343"/>
                    <a:pt x="6881" y="5166"/>
                  </a:cubicBezTo>
                  <a:cubicBezTo>
                    <a:pt x="7630" y="4574"/>
                    <a:pt x="8379" y="3983"/>
                    <a:pt x="9148" y="3411"/>
                  </a:cubicBezTo>
                  <a:cubicBezTo>
                    <a:pt x="9385" y="3234"/>
                    <a:pt x="9641" y="3076"/>
                    <a:pt x="9897" y="2938"/>
                  </a:cubicBezTo>
                  <a:cubicBezTo>
                    <a:pt x="10311" y="2701"/>
                    <a:pt x="10725" y="2524"/>
                    <a:pt x="11120" y="2268"/>
                  </a:cubicBezTo>
                  <a:cubicBezTo>
                    <a:pt x="11672" y="1893"/>
                    <a:pt x="12263" y="1617"/>
                    <a:pt x="12914" y="1440"/>
                  </a:cubicBezTo>
                  <a:cubicBezTo>
                    <a:pt x="13170" y="1380"/>
                    <a:pt x="13407" y="1262"/>
                    <a:pt x="13604" y="1085"/>
                  </a:cubicBezTo>
                  <a:cubicBezTo>
                    <a:pt x="13939" y="769"/>
                    <a:pt x="14373" y="572"/>
                    <a:pt x="14846" y="552"/>
                  </a:cubicBezTo>
                  <a:cubicBezTo>
                    <a:pt x="15437" y="513"/>
                    <a:pt x="16029" y="454"/>
                    <a:pt x="16620" y="414"/>
                  </a:cubicBezTo>
                  <a:cubicBezTo>
                    <a:pt x="17803" y="316"/>
                    <a:pt x="18986" y="257"/>
                    <a:pt x="20188" y="158"/>
                  </a:cubicBezTo>
                  <a:cubicBezTo>
                    <a:pt x="20701" y="119"/>
                    <a:pt x="21233" y="138"/>
                    <a:pt x="21766" y="217"/>
                  </a:cubicBezTo>
                  <a:cubicBezTo>
                    <a:pt x="22140" y="296"/>
                    <a:pt x="22554" y="276"/>
                    <a:pt x="22929" y="336"/>
                  </a:cubicBezTo>
                  <a:cubicBezTo>
                    <a:pt x="23205" y="375"/>
                    <a:pt x="23481" y="237"/>
                    <a:pt x="23639" y="0"/>
                  </a:cubicBezTo>
                  <a:close/>
                  <a:moveTo>
                    <a:pt x="37616" y="12243"/>
                  </a:moveTo>
                  <a:cubicBezTo>
                    <a:pt x="36808" y="10370"/>
                    <a:pt x="35625" y="8695"/>
                    <a:pt x="34107" y="7334"/>
                  </a:cubicBezTo>
                  <a:cubicBezTo>
                    <a:pt x="33831" y="7098"/>
                    <a:pt x="33575" y="6841"/>
                    <a:pt x="33338" y="6565"/>
                  </a:cubicBezTo>
                  <a:cubicBezTo>
                    <a:pt x="32471" y="5560"/>
                    <a:pt x="31465" y="4712"/>
                    <a:pt x="30322" y="4062"/>
                  </a:cubicBezTo>
                  <a:cubicBezTo>
                    <a:pt x="29494" y="3529"/>
                    <a:pt x="28626" y="3076"/>
                    <a:pt x="27700" y="2701"/>
                  </a:cubicBezTo>
                  <a:cubicBezTo>
                    <a:pt x="27562" y="2622"/>
                    <a:pt x="27424" y="2524"/>
                    <a:pt x="27306" y="2425"/>
                  </a:cubicBezTo>
                  <a:cubicBezTo>
                    <a:pt x="26616" y="2011"/>
                    <a:pt x="25866" y="1755"/>
                    <a:pt x="25078" y="1656"/>
                  </a:cubicBezTo>
                  <a:cubicBezTo>
                    <a:pt x="24605" y="1617"/>
                    <a:pt x="24191" y="1459"/>
                    <a:pt x="23737" y="1380"/>
                  </a:cubicBezTo>
                  <a:cubicBezTo>
                    <a:pt x="23284" y="1321"/>
                    <a:pt x="22751" y="1440"/>
                    <a:pt x="22259" y="1440"/>
                  </a:cubicBezTo>
                  <a:cubicBezTo>
                    <a:pt x="21963" y="1440"/>
                    <a:pt x="21667" y="1341"/>
                    <a:pt x="21371" y="1321"/>
                  </a:cubicBezTo>
                  <a:cubicBezTo>
                    <a:pt x="21115" y="1282"/>
                    <a:pt x="20839" y="1262"/>
                    <a:pt x="20583" y="1282"/>
                  </a:cubicBezTo>
                  <a:cubicBezTo>
                    <a:pt x="18907" y="1420"/>
                    <a:pt x="17231" y="1578"/>
                    <a:pt x="15556" y="1794"/>
                  </a:cubicBezTo>
                  <a:cubicBezTo>
                    <a:pt x="15043" y="1854"/>
                    <a:pt x="14550" y="1972"/>
                    <a:pt x="14057" y="2130"/>
                  </a:cubicBezTo>
                  <a:cubicBezTo>
                    <a:pt x="13663" y="2268"/>
                    <a:pt x="13269" y="2425"/>
                    <a:pt x="12874" y="2622"/>
                  </a:cubicBezTo>
                  <a:cubicBezTo>
                    <a:pt x="12362" y="2839"/>
                    <a:pt x="11849" y="3056"/>
                    <a:pt x="11356" y="3313"/>
                  </a:cubicBezTo>
                  <a:cubicBezTo>
                    <a:pt x="10942" y="3490"/>
                    <a:pt x="10686" y="3963"/>
                    <a:pt x="10114" y="3786"/>
                  </a:cubicBezTo>
                  <a:cubicBezTo>
                    <a:pt x="9996" y="3727"/>
                    <a:pt x="9759" y="3943"/>
                    <a:pt x="9621" y="4062"/>
                  </a:cubicBezTo>
                  <a:cubicBezTo>
                    <a:pt x="8320" y="5087"/>
                    <a:pt x="7177" y="6270"/>
                    <a:pt x="6211" y="7610"/>
                  </a:cubicBezTo>
                  <a:cubicBezTo>
                    <a:pt x="5876" y="8064"/>
                    <a:pt x="5540" y="8517"/>
                    <a:pt x="5225" y="8971"/>
                  </a:cubicBezTo>
                  <a:cubicBezTo>
                    <a:pt x="5087" y="9148"/>
                    <a:pt x="4969" y="9365"/>
                    <a:pt x="4909" y="9582"/>
                  </a:cubicBezTo>
                  <a:cubicBezTo>
                    <a:pt x="4732" y="10173"/>
                    <a:pt x="4476" y="10745"/>
                    <a:pt x="4141" y="11277"/>
                  </a:cubicBezTo>
                  <a:cubicBezTo>
                    <a:pt x="3746" y="11928"/>
                    <a:pt x="3451" y="12638"/>
                    <a:pt x="3273" y="13367"/>
                  </a:cubicBezTo>
                  <a:cubicBezTo>
                    <a:pt x="3214" y="13564"/>
                    <a:pt x="3135" y="13742"/>
                    <a:pt x="3017" y="13919"/>
                  </a:cubicBezTo>
                  <a:cubicBezTo>
                    <a:pt x="2780" y="14373"/>
                    <a:pt x="2524" y="14846"/>
                    <a:pt x="2287" y="15299"/>
                  </a:cubicBezTo>
                  <a:cubicBezTo>
                    <a:pt x="1834" y="16088"/>
                    <a:pt x="1637" y="16975"/>
                    <a:pt x="1696" y="17882"/>
                  </a:cubicBezTo>
                  <a:cubicBezTo>
                    <a:pt x="1716" y="18335"/>
                    <a:pt x="1676" y="18808"/>
                    <a:pt x="1558" y="19262"/>
                  </a:cubicBezTo>
                  <a:cubicBezTo>
                    <a:pt x="1400" y="19853"/>
                    <a:pt x="1302" y="20484"/>
                    <a:pt x="1203" y="21095"/>
                  </a:cubicBezTo>
                  <a:cubicBezTo>
                    <a:pt x="1045" y="21726"/>
                    <a:pt x="1085" y="22377"/>
                    <a:pt x="1321" y="22988"/>
                  </a:cubicBezTo>
                  <a:cubicBezTo>
                    <a:pt x="1361" y="23185"/>
                    <a:pt x="1381" y="23382"/>
                    <a:pt x="1381" y="23579"/>
                  </a:cubicBezTo>
                  <a:cubicBezTo>
                    <a:pt x="1420" y="24072"/>
                    <a:pt x="1479" y="24565"/>
                    <a:pt x="1519" y="25058"/>
                  </a:cubicBezTo>
                  <a:cubicBezTo>
                    <a:pt x="1558" y="25728"/>
                    <a:pt x="1775" y="26359"/>
                    <a:pt x="2149" y="26911"/>
                  </a:cubicBezTo>
                  <a:cubicBezTo>
                    <a:pt x="2386" y="27227"/>
                    <a:pt x="2563" y="27582"/>
                    <a:pt x="2701" y="27956"/>
                  </a:cubicBezTo>
                  <a:cubicBezTo>
                    <a:pt x="3017" y="29100"/>
                    <a:pt x="3589" y="30164"/>
                    <a:pt x="4377" y="31051"/>
                  </a:cubicBezTo>
                  <a:cubicBezTo>
                    <a:pt x="4988" y="31801"/>
                    <a:pt x="5639" y="32491"/>
                    <a:pt x="6211" y="33279"/>
                  </a:cubicBezTo>
                  <a:cubicBezTo>
                    <a:pt x="6684" y="33950"/>
                    <a:pt x="7236" y="34561"/>
                    <a:pt x="7886" y="35073"/>
                  </a:cubicBezTo>
                  <a:cubicBezTo>
                    <a:pt x="8616" y="35645"/>
                    <a:pt x="9188" y="36374"/>
                    <a:pt x="10055" y="36769"/>
                  </a:cubicBezTo>
                  <a:cubicBezTo>
                    <a:pt x="10607" y="37025"/>
                    <a:pt x="11238" y="37222"/>
                    <a:pt x="11573" y="37814"/>
                  </a:cubicBezTo>
                  <a:cubicBezTo>
                    <a:pt x="11613" y="37853"/>
                    <a:pt x="11691" y="37893"/>
                    <a:pt x="11731" y="37912"/>
                  </a:cubicBezTo>
                  <a:cubicBezTo>
                    <a:pt x="12795" y="38523"/>
                    <a:pt x="13919" y="38997"/>
                    <a:pt x="15102" y="39292"/>
                  </a:cubicBezTo>
                  <a:cubicBezTo>
                    <a:pt x="15575" y="39411"/>
                    <a:pt x="16088" y="39411"/>
                    <a:pt x="16561" y="39529"/>
                  </a:cubicBezTo>
                  <a:cubicBezTo>
                    <a:pt x="17034" y="39667"/>
                    <a:pt x="17547" y="39687"/>
                    <a:pt x="18040" y="39627"/>
                  </a:cubicBezTo>
                  <a:cubicBezTo>
                    <a:pt x="18828" y="39529"/>
                    <a:pt x="19617" y="39568"/>
                    <a:pt x="20405" y="39706"/>
                  </a:cubicBezTo>
                  <a:cubicBezTo>
                    <a:pt x="20662" y="39765"/>
                    <a:pt x="20918" y="39785"/>
                    <a:pt x="21174" y="39765"/>
                  </a:cubicBezTo>
                  <a:cubicBezTo>
                    <a:pt x="22554" y="39647"/>
                    <a:pt x="23954" y="39529"/>
                    <a:pt x="25334" y="39411"/>
                  </a:cubicBezTo>
                  <a:cubicBezTo>
                    <a:pt x="25728" y="39371"/>
                    <a:pt x="26103" y="39273"/>
                    <a:pt x="26458" y="39095"/>
                  </a:cubicBezTo>
                  <a:cubicBezTo>
                    <a:pt x="27187" y="38819"/>
                    <a:pt x="27858" y="38385"/>
                    <a:pt x="28646" y="38267"/>
                  </a:cubicBezTo>
                  <a:cubicBezTo>
                    <a:pt x="29119" y="38208"/>
                    <a:pt x="29553" y="38011"/>
                    <a:pt x="29888" y="37695"/>
                  </a:cubicBezTo>
                  <a:cubicBezTo>
                    <a:pt x="30026" y="37557"/>
                    <a:pt x="30184" y="37439"/>
                    <a:pt x="30381" y="37400"/>
                  </a:cubicBezTo>
                  <a:cubicBezTo>
                    <a:pt x="31485" y="37124"/>
                    <a:pt x="32293" y="36374"/>
                    <a:pt x="33062" y="35645"/>
                  </a:cubicBezTo>
                  <a:cubicBezTo>
                    <a:pt x="33831" y="34896"/>
                    <a:pt x="34797" y="34206"/>
                    <a:pt x="35487" y="33319"/>
                  </a:cubicBezTo>
                  <a:cubicBezTo>
                    <a:pt x="35606" y="33200"/>
                    <a:pt x="35724" y="33082"/>
                    <a:pt x="35882" y="33003"/>
                  </a:cubicBezTo>
                  <a:cubicBezTo>
                    <a:pt x="36098" y="32885"/>
                    <a:pt x="36276" y="32668"/>
                    <a:pt x="36335" y="32412"/>
                  </a:cubicBezTo>
                  <a:cubicBezTo>
                    <a:pt x="36473" y="31958"/>
                    <a:pt x="36690" y="31544"/>
                    <a:pt x="36986" y="31189"/>
                  </a:cubicBezTo>
                  <a:cubicBezTo>
                    <a:pt x="37124" y="31012"/>
                    <a:pt x="37222" y="30795"/>
                    <a:pt x="37321" y="30578"/>
                  </a:cubicBezTo>
                  <a:cubicBezTo>
                    <a:pt x="37498" y="30243"/>
                    <a:pt x="37676" y="29888"/>
                    <a:pt x="37833" y="29533"/>
                  </a:cubicBezTo>
                  <a:cubicBezTo>
                    <a:pt x="38030" y="29179"/>
                    <a:pt x="38168" y="28824"/>
                    <a:pt x="38267" y="28429"/>
                  </a:cubicBezTo>
                  <a:cubicBezTo>
                    <a:pt x="38346" y="27700"/>
                    <a:pt x="38681" y="26970"/>
                    <a:pt x="38563" y="26202"/>
                  </a:cubicBezTo>
                  <a:cubicBezTo>
                    <a:pt x="38543" y="26103"/>
                    <a:pt x="38563" y="26004"/>
                    <a:pt x="38602" y="25906"/>
                  </a:cubicBezTo>
                  <a:cubicBezTo>
                    <a:pt x="38760" y="25137"/>
                    <a:pt x="38957" y="24368"/>
                    <a:pt x="39095" y="23599"/>
                  </a:cubicBezTo>
                  <a:cubicBezTo>
                    <a:pt x="39213" y="22889"/>
                    <a:pt x="39292" y="22160"/>
                    <a:pt x="39312" y="21431"/>
                  </a:cubicBezTo>
                  <a:cubicBezTo>
                    <a:pt x="39272" y="19577"/>
                    <a:pt x="39095" y="17744"/>
                    <a:pt x="38780" y="15930"/>
                  </a:cubicBezTo>
                  <a:cubicBezTo>
                    <a:pt x="38642" y="15043"/>
                    <a:pt x="38306" y="14195"/>
                    <a:pt x="37794" y="13466"/>
                  </a:cubicBezTo>
                  <a:cubicBezTo>
                    <a:pt x="37597" y="13150"/>
                    <a:pt x="37419" y="12835"/>
                    <a:pt x="37262" y="12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4"/>
            <p:cNvSpPr/>
            <p:nvPr/>
          </p:nvSpPr>
          <p:spPr>
            <a:xfrm flipH="1">
              <a:off x="3446073" y="1917834"/>
              <a:ext cx="221383" cy="248383"/>
            </a:xfrm>
            <a:custGeom>
              <a:avLst/>
              <a:gdLst/>
              <a:ahLst/>
              <a:cxnLst/>
              <a:rect l="l" t="t" r="r" b="b"/>
              <a:pathLst>
                <a:path w="9208" h="10331" extrusionOk="0">
                  <a:moveTo>
                    <a:pt x="8734" y="10331"/>
                  </a:moveTo>
                  <a:cubicBezTo>
                    <a:pt x="8340" y="9661"/>
                    <a:pt x="7985" y="9069"/>
                    <a:pt x="7650" y="8478"/>
                  </a:cubicBezTo>
                  <a:cubicBezTo>
                    <a:pt x="7354" y="7945"/>
                    <a:pt x="7078" y="7433"/>
                    <a:pt x="6782" y="6920"/>
                  </a:cubicBezTo>
                  <a:cubicBezTo>
                    <a:pt x="6486" y="6408"/>
                    <a:pt x="6171" y="5836"/>
                    <a:pt x="5836" y="5304"/>
                  </a:cubicBezTo>
                  <a:cubicBezTo>
                    <a:pt x="5639" y="4949"/>
                    <a:pt x="5382" y="4653"/>
                    <a:pt x="5106" y="4377"/>
                  </a:cubicBezTo>
                  <a:cubicBezTo>
                    <a:pt x="4515" y="3845"/>
                    <a:pt x="3864" y="3391"/>
                    <a:pt x="3253" y="2898"/>
                  </a:cubicBezTo>
                  <a:cubicBezTo>
                    <a:pt x="2879" y="2603"/>
                    <a:pt x="2504" y="2346"/>
                    <a:pt x="2149" y="2070"/>
                  </a:cubicBezTo>
                  <a:cubicBezTo>
                    <a:pt x="1775" y="1775"/>
                    <a:pt x="1420" y="1400"/>
                    <a:pt x="947" y="1203"/>
                  </a:cubicBezTo>
                  <a:cubicBezTo>
                    <a:pt x="710" y="1085"/>
                    <a:pt x="493" y="927"/>
                    <a:pt x="316" y="730"/>
                  </a:cubicBezTo>
                  <a:cubicBezTo>
                    <a:pt x="59" y="473"/>
                    <a:pt x="0" y="237"/>
                    <a:pt x="138" y="138"/>
                  </a:cubicBezTo>
                  <a:cubicBezTo>
                    <a:pt x="355" y="0"/>
                    <a:pt x="513" y="197"/>
                    <a:pt x="671" y="237"/>
                  </a:cubicBezTo>
                  <a:cubicBezTo>
                    <a:pt x="1499" y="513"/>
                    <a:pt x="2248" y="947"/>
                    <a:pt x="2879" y="1538"/>
                  </a:cubicBezTo>
                  <a:cubicBezTo>
                    <a:pt x="3194" y="1775"/>
                    <a:pt x="3549" y="1972"/>
                    <a:pt x="3864" y="2208"/>
                  </a:cubicBezTo>
                  <a:cubicBezTo>
                    <a:pt x="4811" y="2918"/>
                    <a:pt x="5796" y="3588"/>
                    <a:pt x="6447" y="4614"/>
                  </a:cubicBezTo>
                  <a:cubicBezTo>
                    <a:pt x="6861" y="5244"/>
                    <a:pt x="7236" y="5915"/>
                    <a:pt x="7590" y="6585"/>
                  </a:cubicBezTo>
                  <a:cubicBezTo>
                    <a:pt x="8024" y="7393"/>
                    <a:pt x="8458" y="8221"/>
                    <a:pt x="8852" y="9049"/>
                  </a:cubicBezTo>
                  <a:cubicBezTo>
                    <a:pt x="9030" y="9424"/>
                    <a:pt x="9207" y="9838"/>
                    <a:pt x="8734" y="10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4"/>
            <p:cNvSpPr/>
            <p:nvPr/>
          </p:nvSpPr>
          <p:spPr>
            <a:xfrm flipH="1">
              <a:off x="4511156" y="2443499"/>
              <a:ext cx="73017" cy="45993"/>
            </a:xfrm>
            <a:custGeom>
              <a:avLst/>
              <a:gdLst/>
              <a:ahLst/>
              <a:cxnLst/>
              <a:rect l="l" t="t" r="r" b="b"/>
              <a:pathLst>
                <a:path w="3037" h="1913" extrusionOk="0">
                  <a:moveTo>
                    <a:pt x="139" y="0"/>
                  </a:moveTo>
                  <a:cubicBezTo>
                    <a:pt x="1124" y="99"/>
                    <a:pt x="1834" y="611"/>
                    <a:pt x="2583" y="986"/>
                  </a:cubicBezTo>
                  <a:cubicBezTo>
                    <a:pt x="2761" y="1104"/>
                    <a:pt x="2879" y="1242"/>
                    <a:pt x="2978" y="1420"/>
                  </a:cubicBezTo>
                  <a:cubicBezTo>
                    <a:pt x="3037" y="1538"/>
                    <a:pt x="3037" y="1656"/>
                    <a:pt x="2997" y="1775"/>
                  </a:cubicBezTo>
                  <a:cubicBezTo>
                    <a:pt x="2919" y="1873"/>
                    <a:pt x="2781" y="1913"/>
                    <a:pt x="2662" y="1913"/>
                  </a:cubicBezTo>
                  <a:cubicBezTo>
                    <a:pt x="2386" y="1834"/>
                    <a:pt x="2090" y="1735"/>
                    <a:pt x="1834" y="1617"/>
                  </a:cubicBezTo>
                  <a:cubicBezTo>
                    <a:pt x="1381" y="1361"/>
                    <a:pt x="908" y="1144"/>
                    <a:pt x="415" y="946"/>
                  </a:cubicBezTo>
                  <a:cubicBezTo>
                    <a:pt x="1" y="789"/>
                    <a:pt x="60" y="375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4"/>
            <p:cNvSpPr/>
            <p:nvPr/>
          </p:nvSpPr>
          <p:spPr>
            <a:xfrm flipH="1">
              <a:off x="3741387" y="1850996"/>
              <a:ext cx="97661" cy="37939"/>
            </a:xfrm>
            <a:custGeom>
              <a:avLst/>
              <a:gdLst/>
              <a:ahLst/>
              <a:cxnLst/>
              <a:rect l="l" t="t" r="r" b="b"/>
              <a:pathLst>
                <a:path w="4062" h="1578" extrusionOk="0">
                  <a:moveTo>
                    <a:pt x="0" y="217"/>
                  </a:moveTo>
                  <a:cubicBezTo>
                    <a:pt x="474" y="20"/>
                    <a:pt x="1006" y="1"/>
                    <a:pt x="1499" y="178"/>
                  </a:cubicBezTo>
                  <a:cubicBezTo>
                    <a:pt x="2287" y="454"/>
                    <a:pt x="3056" y="710"/>
                    <a:pt x="3845" y="986"/>
                  </a:cubicBezTo>
                  <a:cubicBezTo>
                    <a:pt x="3943" y="1026"/>
                    <a:pt x="4062" y="1183"/>
                    <a:pt x="4042" y="1262"/>
                  </a:cubicBezTo>
                  <a:cubicBezTo>
                    <a:pt x="4003" y="1381"/>
                    <a:pt x="3904" y="1479"/>
                    <a:pt x="3786" y="1499"/>
                  </a:cubicBezTo>
                  <a:cubicBezTo>
                    <a:pt x="3431" y="1578"/>
                    <a:pt x="3056" y="1558"/>
                    <a:pt x="2721" y="1420"/>
                  </a:cubicBezTo>
                  <a:cubicBezTo>
                    <a:pt x="2425" y="1321"/>
                    <a:pt x="2169" y="1203"/>
                    <a:pt x="1893" y="1085"/>
                  </a:cubicBezTo>
                  <a:cubicBezTo>
                    <a:pt x="1341" y="868"/>
                    <a:pt x="809" y="592"/>
                    <a:pt x="198" y="533"/>
                  </a:cubicBezTo>
                  <a:cubicBezTo>
                    <a:pt x="119" y="513"/>
                    <a:pt x="79" y="336"/>
                    <a:pt x="0" y="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4"/>
            <p:cNvSpPr/>
            <p:nvPr/>
          </p:nvSpPr>
          <p:spPr>
            <a:xfrm flipH="1">
              <a:off x="3843280" y="2917954"/>
              <a:ext cx="79677" cy="18032"/>
            </a:xfrm>
            <a:custGeom>
              <a:avLst/>
              <a:gdLst/>
              <a:ahLst/>
              <a:cxnLst/>
              <a:rect l="l" t="t" r="r" b="b"/>
              <a:pathLst>
                <a:path w="3314" h="750" extrusionOk="0">
                  <a:moveTo>
                    <a:pt x="1716" y="40"/>
                  </a:moveTo>
                  <a:cubicBezTo>
                    <a:pt x="2150" y="21"/>
                    <a:pt x="2584" y="1"/>
                    <a:pt x="2998" y="1"/>
                  </a:cubicBezTo>
                  <a:cubicBezTo>
                    <a:pt x="3096" y="1"/>
                    <a:pt x="3195" y="139"/>
                    <a:pt x="3313" y="198"/>
                  </a:cubicBezTo>
                  <a:cubicBezTo>
                    <a:pt x="3234" y="297"/>
                    <a:pt x="3175" y="474"/>
                    <a:pt x="3096" y="474"/>
                  </a:cubicBezTo>
                  <a:cubicBezTo>
                    <a:pt x="2189" y="592"/>
                    <a:pt x="1263" y="671"/>
                    <a:pt x="356" y="750"/>
                  </a:cubicBezTo>
                  <a:cubicBezTo>
                    <a:pt x="178" y="750"/>
                    <a:pt x="1" y="691"/>
                    <a:pt x="1" y="474"/>
                  </a:cubicBezTo>
                  <a:cubicBezTo>
                    <a:pt x="1" y="277"/>
                    <a:pt x="178" y="218"/>
                    <a:pt x="336" y="198"/>
                  </a:cubicBezTo>
                  <a:cubicBezTo>
                    <a:pt x="809" y="139"/>
                    <a:pt x="1263" y="119"/>
                    <a:pt x="1716" y="80"/>
                  </a:cubicBezTo>
                  <a:cubicBezTo>
                    <a:pt x="1716" y="60"/>
                    <a:pt x="1716" y="40"/>
                    <a:pt x="1716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4"/>
            <p:cNvSpPr/>
            <p:nvPr/>
          </p:nvSpPr>
          <p:spPr>
            <a:xfrm flipH="1">
              <a:off x="4512575" y="2422174"/>
              <a:ext cx="44094" cy="29885"/>
            </a:xfrm>
            <a:custGeom>
              <a:avLst/>
              <a:gdLst/>
              <a:ahLst/>
              <a:cxnLst/>
              <a:rect l="l" t="t" r="r" b="b"/>
              <a:pathLst>
                <a:path w="1834" h="1243" extrusionOk="0">
                  <a:moveTo>
                    <a:pt x="296" y="0"/>
                  </a:moveTo>
                  <a:lnTo>
                    <a:pt x="1834" y="808"/>
                  </a:lnTo>
                  <a:cubicBezTo>
                    <a:pt x="1834" y="1104"/>
                    <a:pt x="1656" y="1222"/>
                    <a:pt x="1459" y="1222"/>
                  </a:cubicBezTo>
                  <a:cubicBezTo>
                    <a:pt x="927" y="1242"/>
                    <a:pt x="434" y="986"/>
                    <a:pt x="138" y="552"/>
                  </a:cubicBezTo>
                  <a:cubicBezTo>
                    <a:pt x="0" y="355"/>
                    <a:pt x="79" y="79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4"/>
            <p:cNvSpPr/>
            <p:nvPr/>
          </p:nvSpPr>
          <p:spPr>
            <a:xfrm flipH="1">
              <a:off x="3874102" y="2945940"/>
              <a:ext cx="50730" cy="22287"/>
            </a:xfrm>
            <a:custGeom>
              <a:avLst/>
              <a:gdLst/>
              <a:ahLst/>
              <a:cxnLst/>
              <a:rect l="l" t="t" r="r" b="b"/>
              <a:pathLst>
                <a:path w="2110" h="927" extrusionOk="0">
                  <a:moveTo>
                    <a:pt x="0" y="552"/>
                  </a:moveTo>
                  <a:cubicBezTo>
                    <a:pt x="217" y="118"/>
                    <a:pt x="611" y="197"/>
                    <a:pt x="946" y="138"/>
                  </a:cubicBezTo>
                  <a:lnTo>
                    <a:pt x="1893" y="0"/>
                  </a:lnTo>
                  <a:cubicBezTo>
                    <a:pt x="2090" y="99"/>
                    <a:pt x="2110" y="375"/>
                    <a:pt x="1952" y="513"/>
                  </a:cubicBezTo>
                  <a:cubicBezTo>
                    <a:pt x="1715" y="769"/>
                    <a:pt x="1400" y="729"/>
                    <a:pt x="1104" y="769"/>
                  </a:cubicBezTo>
                  <a:cubicBezTo>
                    <a:pt x="730" y="789"/>
                    <a:pt x="316" y="927"/>
                    <a:pt x="0" y="5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4"/>
            <p:cNvSpPr/>
            <p:nvPr/>
          </p:nvSpPr>
          <p:spPr>
            <a:xfrm flipH="1">
              <a:off x="3516229" y="2199372"/>
              <a:ext cx="263578" cy="272113"/>
            </a:xfrm>
            <a:custGeom>
              <a:avLst/>
              <a:gdLst/>
              <a:ahLst/>
              <a:cxnLst/>
              <a:rect l="l" t="t" r="r" b="b"/>
              <a:pathLst>
                <a:path w="10963" h="11318" extrusionOk="0">
                  <a:moveTo>
                    <a:pt x="6231" y="790"/>
                  </a:moveTo>
                  <a:cubicBezTo>
                    <a:pt x="5284" y="908"/>
                    <a:pt x="4358" y="770"/>
                    <a:pt x="3293" y="1282"/>
                  </a:cubicBezTo>
                  <a:cubicBezTo>
                    <a:pt x="3766" y="1342"/>
                    <a:pt x="4023" y="1401"/>
                    <a:pt x="4279" y="1440"/>
                  </a:cubicBezTo>
                  <a:cubicBezTo>
                    <a:pt x="4575" y="1460"/>
                    <a:pt x="4870" y="1480"/>
                    <a:pt x="5166" y="1480"/>
                  </a:cubicBezTo>
                  <a:cubicBezTo>
                    <a:pt x="5462" y="1480"/>
                    <a:pt x="5758" y="1440"/>
                    <a:pt x="6053" y="1381"/>
                  </a:cubicBezTo>
                  <a:cubicBezTo>
                    <a:pt x="6349" y="1282"/>
                    <a:pt x="6645" y="1164"/>
                    <a:pt x="6921" y="1026"/>
                  </a:cubicBezTo>
                  <a:cubicBezTo>
                    <a:pt x="7788" y="1204"/>
                    <a:pt x="8596" y="1618"/>
                    <a:pt x="9247" y="2229"/>
                  </a:cubicBezTo>
                  <a:cubicBezTo>
                    <a:pt x="9661" y="2623"/>
                    <a:pt x="9996" y="3057"/>
                    <a:pt x="10233" y="3569"/>
                  </a:cubicBezTo>
                  <a:cubicBezTo>
                    <a:pt x="10844" y="4713"/>
                    <a:pt x="10864" y="5975"/>
                    <a:pt x="10943" y="7217"/>
                  </a:cubicBezTo>
                  <a:cubicBezTo>
                    <a:pt x="10962" y="7315"/>
                    <a:pt x="10943" y="7414"/>
                    <a:pt x="10923" y="7512"/>
                  </a:cubicBezTo>
                  <a:cubicBezTo>
                    <a:pt x="10745" y="7946"/>
                    <a:pt x="10647" y="8439"/>
                    <a:pt x="10371" y="8774"/>
                  </a:cubicBezTo>
                  <a:cubicBezTo>
                    <a:pt x="9917" y="9385"/>
                    <a:pt x="9385" y="9918"/>
                    <a:pt x="8754" y="10351"/>
                  </a:cubicBezTo>
                  <a:cubicBezTo>
                    <a:pt x="8064" y="10746"/>
                    <a:pt x="7335" y="11022"/>
                    <a:pt x="6566" y="11199"/>
                  </a:cubicBezTo>
                  <a:cubicBezTo>
                    <a:pt x="6112" y="11298"/>
                    <a:pt x="5639" y="11317"/>
                    <a:pt x="5186" y="11258"/>
                  </a:cubicBezTo>
                  <a:cubicBezTo>
                    <a:pt x="4693" y="11199"/>
                    <a:pt x="4200" y="11179"/>
                    <a:pt x="3707" y="11179"/>
                  </a:cubicBezTo>
                  <a:cubicBezTo>
                    <a:pt x="3076" y="11199"/>
                    <a:pt x="2583" y="10805"/>
                    <a:pt x="2110" y="10430"/>
                  </a:cubicBezTo>
                  <a:cubicBezTo>
                    <a:pt x="809" y="9385"/>
                    <a:pt x="277" y="7986"/>
                    <a:pt x="277" y="6349"/>
                  </a:cubicBezTo>
                  <a:cubicBezTo>
                    <a:pt x="277" y="6034"/>
                    <a:pt x="395" y="5718"/>
                    <a:pt x="80" y="5423"/>
                  </a:cubicBezTo>
                  <a:cubicBezTo>
                    <a:pt x="1" y="5344"/>
                    <a:pt x="1" y="5127"/>
                    <a:pt x="21" y="4969"/>
                  </a:cubicBezTo>
                  <a:cubicBezTo>
                    <a:pt x="60" y="4299"/>
                    <a:pt x="159" y="3648"/>
                    <a:pt x="297" y="2998"/>
                  </a:cubicBezTo>
                  <a:cubicBezTo>
                    <a:pt x="553" y="2150"/>
                    <a:pt x="1144" y="1420"/>
                    <a:pt x="1933" y="967"/>
                  </a:cubicBezTo>
                  <a:cubicBezTo>
                    <a:pt x="3116" y="238"/>
                    <a:pt x="4456" y="60"/>
                    <a:pt x="5817" y="21"/>
                  </a:cubicBezTo>
                  <a:cubicBezTo>
                    <a:pt x="6034" y="1"/>
                    <a:pt x="6231" y="119"/>
                    <a:pt x="6290" y="316"/>
                  </a:cubicBezTo>
                  <a:cubicBezTo>
                    <a:pt x="6310" y="474"/>
                    <a:pt x="6290" y="632"/>
                    <a:pt x="6231" y="790"/>
                  </a:cubicBezTo>
                  <a:close/>
                  <a:moveTo>
                    <a:pt x="7966" y="2505"/>
                  </a:moveTo>
                  <a:cubicBezTo>
                    <a:pt x="7650" y="2426"/>
                    <a:pt x="7335" y="2386"/>
                    <a:pt x="7019" y="2367"/>
                  </a:cubicBezTo>
                  <a:cubicBezTo>
                    <a:pt x="6172" y="2367"/>
                    <a:pt x="5324" y="2446"/>
                    <a:pt x="4476" y="2584"/>
                  </a:cubicBezTo>
                  <a:cubicBezTo>
                    <a:pt x="3648" y="2801"/>
                    <a:pt x="2879" y="3215"/>
                    <a:pt x="2229" y="3767"/>
                  </a:cubicBezTo>
                  <a:cubicBezTo>
                    <a:pt x="1499" y="4299"/>
                    <a:pt x="1144" y="5225"/>
                    <a:pt x="1322" y="6113"/>
                  </a:cubicBezTo>
                  <a:cubicBezTo>
                    <a:pt x="1420" y="7079"/>
                    <a:pt x="1755" y="7986"/>
                    <a:pt x="2307" y="8774"/>
                  </a:cubicBezTo>
                  <a:cubicBezTo>
                    <a:pt x="2997" y="9740"/>
                    <a:pt x="3865" y="10351"/>
                    <a:pt x="5127" y="10174"/>
                  </a:cubicBezTo>
                  <a:cubicBezTo>
                    <a:pt x="5679" y="10115"/>
                    <a:pt x="6250" y="10095"/>
                    <a:pt x="6802" y="10036"/>
                  </a:cubicBezTo>
                  <a:cubicBezTo>
                    <a:pt x="7039" y="10016"/>
                    <a:pt x="7256" y="9977"/>
                    <a:pt x="7473" y="9898"/>
                  </a:cubicBezTo>
                  <a:cubicBezTo>
                    <a:pt x="7650" y="9819"/>
                    <a:pt x="7808" y="9701"/>
                    <a:pt x="7926" y="9543"/>
                  </a:cubicBezTo>
                  <a:cubicBezTo>
                    <a:pt x="8202" y="9149"/>
                    <a:pt x="8419" y="8695"/>
                    <a:pt x="8715" y="8321"/>
                  </a:cubicBezTo>
                  <a:cubicBezTo>
                    <a:pt x="9681" y="7079"/>
                    <a:pt x="9661" y="4713"/>
                    <a:pt x="8774" y="3569"/>
                  </a:cubicBezTo>
                  <a:cubicBezTo>
                    <a:pt x="8498" y="3195"/>
                    <a:pt x="8222" y="2840"/>
                    <a:pt x="7966" y="25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4"/>
            <p:cNvSpPr/>
            <p:nvPr/>
          </p:nvSpPr>
          <p:spPr>
            <a:xfrm flipH="1">
              <a:off x="4077910" y="2264792"/>
              <a:ext cx="254081" cy="267353"/>
            </a:xfrm>
            <a:custGeom>
              <a:avLst/>
              <a:gdLst/>
              <a:ahLst/>
              <a:cxnLst/>
              <a:rect l="l" t="t" r="r" b="b"/>
              <a:pathLst>
                <a:path w="10568" h="11120" extrusionOk="0">
                  <a:moveTo>
                    <a:pt x="5323" y="10903"/>
                  </a:moveTo>
                  <a:cubicBezTo>
                    <a:pt x="4692" y="10962"/>
                    <a:pt x="4061" y="11002"/>
                    <a:pt x="3430" y="11061"/>
                  </a:cubicBezTo>
                  <a:cubicBezTo>
                    <a:pt x="3016" y="11120"/>
                    <a:pt x="2583" y="10962"/>
                    <a:pt x="2307" y="10607"/>
                  </a:cubicBezTo>
                  <a:cubicBezTo>
                    <a:pt x="1853" y="10095"/>
                    <a:pt x="1360" y="9622"/>
                    <a:pt x="986" y="9030"/>
                  </a:cubicBezTo>
                  <a:cubicBezTo>
                    <a:pt x="572" y="8340"/>
                    <a:pt x="394" y="7571"/>
                    <a:pt x="99" y="6842"/>
                  </a:cubicBezTo>
                  <a:cubicBezTo>
                    <a:pt x="20" y="6605"/>
                    <a:pt x="0" y="6388"/>
                    <a:pt x="39" y="6152"/>
                  </a:cubicBezTo>
                  <a:cubicBezTo>
                    <a:pt x="158" y="4910"/>
                    <a:pt x="493" y="3687"/>
                    <a:pt x="1045" y="2564"/>
                  </a:cubicBezTo>
                  <a:cubicBezTo>
                    <a:pt x="1538" y="1578"/>
                    <a:pt x="2425" y="1085"/>
                    <a:pt x="3371" y="671"/>
                  </a:cubicBezTo>
                  <a:cubicBezTo>
                    <a:pt x="3726" y="513"/>
                    <a:pt x="4101" y="375"/>
                    <a:pt x="4495" y="277"/>
                  </a:cubicBezTo>
                  <a:cubicBezTo>
                    <a:pt x="5205" y="60"/>
                    <a:pt x="5895" y="1"/>
                    <a:pt x="6604" y="356"/>
                  </a:cubicBezTo>
                  <a:cubicBezTo>
                    <a:pt x="7157" y="651"/>
                    <a:pt x="7709" y="927"/>
                    <a:pt x="8103" y="1440"/>
                  </a:cubicBezTo>
                  <a:cubicBezTo>
                    <a:pt x="8162" y="1519"/>
                    <a:pt x="8241" y="1578"/>
                    <a:pt x="8320" y="1637"/>
                  </a:cubicBezTo>
                  <a:cubicBezTo>
                    <a:pt x="9345" y="2327"/>
                    <a:pt x="9759" y="3392"/>
                    <a:pt x="10035" y="4535"/>
                  </a:cubicBezTo>
                  <a:cubicBezTo>
                    <a:pt x="10074" y="4693"/>
                    <a:pt x="10153" y="4831"/>
                    <a:pt x="10232" y="4989"/>
                  </a:cubicBezTo>
                  <a:cubicBezTo>
                    <a:pt x="10488" y="5481"/>
                    <a:pt x="10567" y="6053"/>
                    <a:pt x="10449" y="6625"/>
                  </a:cubicBezTo>
                  <a:cubicBezTo>
                    <a:pt x="10370" y="7433"/>
                    <a:pt x="10133" y="8241"/>
                    <a:pt x="9739" y="8971"/>
                  </a:cubicBezTo>
                  <a:cubicBezTo>
                    <a:pt x="9187" y="9937"/>
                    <a:pt x="8359" y="10607"/>
                    <a:pt x="7176" y="10745"/>
                  </a:cubicBezTo>
                  <a:cubicBezTo>
                    <a:pt x="6565" y="10824"/>
                    <a:pt x="5934" y="10864"/>
                    <a:pt x="5323" y="10903"/>
                  </a:cubicBezTo>
                  <a:close/>
                  <a:moveTo>
                    <a:pt x="7452" y="2307"/>
                  </a:moveTo>
                  <a:cubicBezTo>
                    <a:pt x="6466" y="2386"/>
                    <a:pt x="5481" y="2465"/>
                    <a:pt x="4495" y="2564"/>
                  </a:cubicBezTo>
                  <a:cubicBezTo>
                    <a:pt x="4298" y="2583"/>
                    <a:pt x="4120" y="2662"/>
                    <a:pt x="3963" y="2800"/>
                  </a:cubicBezTo>
                  <a:cubicBezTo>
                    <a:pt x="2307" y="3884"/>
                    <a:pt x="1360" y="5797"/>
                    <a:pt x="1498" y="7768"/>
                  </a:cubicBezTo>
                  <a:cubicBezTo>
                    <a:pt x="1538" y="8715"/>
                    <a:pt x="2188" y="9326"/>
                    <a:pt x="2977" y="9740"/>
                  </a:cubicBezTo>
                  <a:cubicBezTo>
                    <a:pt x="3312" y="9898"/>
                    <a:pt x="3687" y="9957"/>
                    <a:pt x="4042" y="9878"/>
                  </a:cubicBezTo>
                  <a:cubicBezTo>
                    <a:pt x="4613" y="9720"/>
                    <a:pt x="5165" y="9503"/>
                    <a:pt x="5698" y="9247"/>
                  </a:cubicBezTo>
                  <a:cubicBezTo>
                    <a:pt x="6368" y="8912"/>
                    <a:pt x="7019" y="8517"/>
                    <a:pt x="7689" y="8163"/>
                  </a:cubicBezTo>
                  <a:cubicBezTo>
                    <a:pt x="9010" y="7413"/>
                    <a:pt x="9562" y="5442"/>
                    <a:pt x="8615" y="4003"/>
                  </a:cubicBezTo>
                  <a:cubicBezTo>
                    <a:pt x="8221" y="3451"/>
                    <a:pt x="7866" y="2918"/>
                    <a:pt x="7452" y="2307"/>
                  </a:cubicBezTo>
                  <a:close/>
                  <a:moveTo>
                    <a:pt x="8891" y="8439"/>
                  </a:moveTo>
                  <a:cubicBezTo>
                    <a:pt x="8221" y="8794"/>
                    <a:pt x="7669" y="9306"/>
                    <a:pt x="6979" y="9602"/>
                  </a:cubicBezTo>
                  <a:cubicBezTo>
                    <a:pt x="6959" y="9622"/>
                    <a:pt x="6959" y="9720"/>
                    <a:pt x="6940" y="9779"/>
                  </a:cubicBezTo>
                  <a:cubicBezTo>
                    <a:pt x="7255" y="9937"/>
                    <a:pt x="7511" y="9720"/>
                    <a:pt x="7768" y="9602"/>
                  </a:cubicBezTo>
                  <a:cubicBezTo>
                    <a:pt x="8241" y="9326"/>
                    <a:pt x="8635" y="8932"/>
                    <a:pt x="8891" y="8439"/>
                  </a:cubicBezTo>
                  <a:close/>
                  <a:moveTo>
                    <a:pt x="9207" y="7689"/>
                  </a:moveTo>
                  <a:lnTo>
                    <a:pt x="9187" y="7749"/>
                  </a:lnTo>
                  <a:lnTo>
                    <a:pt x="9246" y="77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4"/>
            <p:cNvSpPr/>
            <p:nvPr/>
          </p:nvSpPr>
          <p:spPr>
            <a:xfrm flipH="1">
              <a:off x="3767450" y="2556788"/>
              <a:ext cx="266415" cy="264492"/>
            </a:xfrm>
            <a:custGeom>
              <a:avLst/>
              <a:gdLst/>
              <a:ahLst/>
              <a:cxnLst/>
              <a:rect l="l" t="t" r="r" b="b"/>
              <a:pathLst>
                <a:path w="11081" h="11001" extrusionOk="0">
                  <a:moveTo>
                    <a:pt x="10528" y="2681"/>
                  </a:moveTo>
                  <a:cubicBezTo>
                    <a:pt x="10233" y="3115"/>
                    <a:pt x="10430" y="3549"/>
                    <a:pt x="10647" y="3943"/>
                  </a:cubicBezTo>
                  <a:cubicBezTo>
                    <a:pt x="10962" y="4534"/>
                    <a:pt x="10982" y="5146"/>
                    <a:pt x="11041" y="5777"/>
                  </a:cubicBezTo>
                  <a:cubicBezTo>
                    <a:pt x="11080" y="6210"/>
                    <a:pt x="10982" y="6644"/>
                    <a:pt x="10745" y="6999"/>
                  </a:cubicBezTo>
                  <a:cubicBezTo>
                    <a:pt x="10489" y="7393"/>
                    <a:pt x="10331" y="7827"/>
                    <a:pt x="10075" y="8221"/>
                  </a:cubicBezTo>
                  <a:cubicBezTo>
                    <a:pt x="9878" y="8556"/>
                    <a:pt x="9622" y="8852"/>
                    <a:pt x="9345" y="9128"/>
                  </a:cubicBezTo>
                  <a:cubicBezTo>
                    <a:pt x="8872" y="9542"/>
                    <a:pt x="8340" y="9877"/>
                    <a:pt x="7847" y="10252"/>
                  </a:cubicBezTo>
                  <a:cubicBezTo>
                    <a:pt x="7808" y="10272"/>
                    <a:pt x="7788" y="10291"/>
                    <a:pt x="7749" y="10291"/>
                  </a:cubicBezTo>
                  <a:cubicBezTo>
                    <a:pt x="6822" y="10528"/>
                    <a:pt x="5955" y="10962"/>
                    <a:pt x="4989" y="10962"/>
                  </a:cubicBezTo>
                  <a:cubicBezTo>
                    <a:pt x="4141" y="11001"/>
                    <a:pt x="3332" y="10666"/>
                    <a:pt x="2800" y="10015"/>
                  </a:cubicBezTo>
                  <a:cubicBezTo>
                    <a:pt x="2504" y="9660"/>
                    <a:pt x="2228" y="9286"/>
                    <a:pt x="1972" y="8911"/>
                  </a:cubicBezTo>
                  <a:cubicBezTo>
                    <a:pt x="1854" y="8714"/>
                    <a:pt x="1716" y="8517"/>
                    <a:pt x="1578" y="8339"/>
                  </a:cubicBezTo>
                  <a:cubicBezTo>
                    <a:pt x="1006" y="7728"/>
                    <a:pt x="730" y="6959"/>
                    <a:pt x="415" y="6191"/>
                  </a:cubicBezTo>
                  <a:cubicBezTo>
                    <a:pt x="99" y="5441"/>
                    <a:pt x="80" y="4594"/>
                    <a:pt x="1" y="3766"/>
                  </a:cubicBezTo>
                  <a:cubicBezTo>
                    <a:pt x="1" y="3608"/>
                    <a:pt x="40" y="3450"/>
                    <a:pt x="99" y="3292"/>
                  </a:cubicBezTo>
                  <a:cubicBezTo>
                    <a:pt x="513" y="2346"/>
                    <a:pt x="1243" y="1617"/>
                    <a:pt x="1854" y="808"/>
                  </a:cubicBezTo>
                  <a:cubicBezTo>
                    <a:pt x="2268" y="631"/>
                    <a:pt x="2682" y="335"/>
                    <a:pt x="3116" y="276"/>
                  </a:cubicBezTo>
                  <a:cubicBezTo>
                    <a:pt x="4121" y="99"/>
                    <a:pt x="5146" y="0"/>
                    <a:pt x="6171" y="20"/>
                  </a:cubicBezTo>
                  <a:cubicBezTo>
                    <a:pt x="7394" y="79"/>
                    <a:pt x="8577" y="375"/>
                    <a:pt x="9424" y="1400"/>
                  </a:cubicBezTo>
                  <a:cubicBezTo>
                    <a:pt x="9799" y="1794"/>
                    <a:pt x="10252" y="2129"/>
                    <a:pt x="10528" y="2681"/>
                  </a:cubicBezTo>
                  <a:close/>
                  <a:moveTo>
                    <a:pt x="10095" y="5441"/>
                  </a:moveTo>
                  <a:cubicBezTo>
                    <a:pt x="10036" y="5146"/>
                    <a:pt x="9957" y="4870"/>
                    <a:pt x="9917" y="4574"/>
                  </a:cubicBezTo>
                  <a:cubicBezTo>
                    <a:pt x="9779" y="3766"/>
                    <a:pt x="9227" y="3154"/>
                    <a:pt x="8853" y="2484"/>
                  </a:cubicBezTo>
                  <a:cubicBezTo>
                    <a:pt x="8655" y="2070"/>
                    <a:pt x="8222" y="1853"/>
                    <a:pt x="7788" y="1952"/>
                  </a:cubicBezTo>
                  <a:cubicBezTo>
                    <a:pt x="7177" y="2011"/>
                    <a:pt x="6546" y="2070"/>
                    <a:pt x="5915" y="2129"/>
                  </a:cubicBezTo>
                  <a:cubicBezTo>
                    <a:pt x="4831" y="2169"/>
                    <a:pt x="3786" y="2602"/>
                    <a:pt x="2997" y="3352"/>
                  </a:cubicBezTo>
                  <a:cubicBezTo>
                    <a:pt x="2288" y="4022"/>
                    <a:pt x="1893" y="4692"/>
                    <a:pt x="1952" y="5658"/>
                  </a:cubicBezTo>
                  <a:cubicBezTo>
                    <a:pt x="1972" y="6112"/>
                    <a:pt x="1834" y="6605"/>
                    <a:pt x="1952" y="7019"/>
                  </a:cubicBezTo>
                  <a:cubicBezTo>
                    <a:pt x="2071" y="7452"/>
                    <a:pt x="2445" y="7787"/>
                    <a:pt x="2721" y="8162"/>
                  </a:cubicBezTo>
                  <a:cubicBezTo>
                    <a:pt x="2978" y="8537"/>
                    <a:pt x="3293" y="8970"/>
                    <a:pt x="3589" y="9345"/>
                  </a:cubicBezTo>
                  <a:cubicBezTo>
                    <a:pt x="3924" y="9739"/>
                    <a:pt x="4397" y="9936"/>
                    <a:pt x="4910" y="9897"/>
                  </a:cubicBezTo>
                  <a:cubicBezTo>
                    <a:pt x="5757" y="9897"/>
                    <a:pt x="6487" y="9483"/>
                    <a:pt x="7295" y="9365"/>
                  </a:cubicBezTo>
                  <a:cubicBezTo>
                    <a:pt x="7335" y="9345"/>
                    <a:pt x="7354" y="9325"/>
                    <a:pt x="7394" y="9305"/>
                  </a:cubicBezTo>
                  <a:cubicBezTo>
                    <a:pt x="8301" y="8655"/>
                    <a:pt x="9267" y="8063"/>
                    <a:pt x="9661" y="6920"/>
                  </a:cubicBezTo>
                  <a:cubicBezTo>
                    <a:pt x="9700" y="6821"/>
                    <a:pt x="9740" y="6743"/>
                    <a:pt x="9799" y="6664"/>
                  </a:cubicBezTo>
                  <a:cubicBezTo>
                    <a:pt x="10075" y="6309"/>
                    <a:pt x="10193" y="5855"/>
                    <a:pt x="10095" y="5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4"/>
            <p:cNvSpPr/>
            <p:nvPr/>
          </p:nvSpPr>
          <p:spPr>
            <a:xfrm flipH="1">
              <a:off x="3837606" y="1944858"/>
              <a:ext cx="252663" cy="271151"/>
            </a:xfrm>
            <a:custGeom>
              <a:avLst/>
              <a:gdLst/>
              <a:ahLst/>
              <a:cxnLst/>
              <a:rect l="l" t="t" r="r" b="b"/>
              <a:pathLst>
                <a:path w="10509" h="11278" extrusionOk="0">
                  <a:moveTo>
                    <a:pt x="9010" y="1360"/>
                  </a:moveTo>
                  <a:lnTo>
                    <a:pt x="8577" y="1735"/>
                  </a:lnTo>
                  <a:cubicBezTo>
                    <a:pt x="8853" y="1991"/>
                    <a:pt x="9109" y="2208"/>
                    <a:pt x="9365" y="2464"/>
                  </a:cubicBezTo>
                  <a:cubicBezTo>
                    <a:pt x="9996" y="3016"/>
                    <a:pt x="10371" y="3785"/>
                    <a:pt x="10430" y="4613"/>
                  </a:cubicBezTo>
                  <a:cubicBezTo>
                    <a:pt x="10509" y="5619"/>
                    <a:pt x="10410" y="6644"/>
                    <a:pt x="10095" y="7630"/>
                  </a:cubicBezTo>
                  <a:cubicBezTo>
                    <a:pt x="9917" y="8241"/>
                    <a:pt x="9543" y="8734"/>
                    <a:pt x="9207" y="9266"/>
                  </a:cubicBezTo>
                  <a:cubicBezTo>
                    <a:pt x="9030" y="9503"/>
                    <a:pt x="8793" y="9680"/>
                    <a:pt x="8517" y="9798"/>
                  </a:cubicBezTo>
                  <a:cubicBezTo>
                    <a:pt x="7749" y="10173"/>
                    <a:pt x="6960" y="10508"/>
                    <a:pt x="6171" y="10863"/>
                  </a:cubicBezTo>
                  <a:cubicBezTo>
                    <a:pt x="5994" y="10922"/>
                    <a:pt x="5797" y="10981"/>
                    <a:pt x="5600" y="11001"/>
                  </a:cubicBezTo>
                  <a:cubicBezTo>
                    <a:pt x="5245" y="11060"/>
                    <a:pt x="4890" y="11119"/>
                    <a:pt x="4555" y="11178"/>
                  </a:cubicBezTo>
                  <a:cubicBezTo>
                    <a:pt x="4121" y="11277"/>
                    <a:pt x="3687" y="11238"/>
                    <a:pt x="3293" y="11060"/>
                  </a:cubicBezTo>
                  <a:cubicBezTo>
                    <a:pt x="2524" y="10745"/>
                    <a:pt x="1874" y="10193"/>
                    <a:pt x="1440" y="9483"/>
                  </a:cubicBezTo>
                  <a:cubicBezTo>
                    <a:pt x="1203" y="9049"/>
                    <a:pt x="967" y="8635"/>
                    <a:pt x="730" y="8201"/>
                  </a:cubicBezTo>
                  <a:cubicBezTo>
                    <a:pt x="237" y="7216"/>
                    <a:pt x="1" y="6112"/>
                    <a:pt x="79" y="5027"/>
                  </a:cubicBezTo>
                  <a:cubicBezTo>
                    <a:pt x="139" y="3766"/>
                    <a:pt x="533" y="2622"/>
                    <a:pt x="1617" y="1755"/>
                  </a:cubicBezTo>
                  <a:cubicBezTo>
                    <a:pt x="2504" y="1065"/>
                    <a:pt x="3510" y="690"/>
                    <a:pt x="4456" y="178"/>
                  </a:cubicBezTo>
                  <a:cubicBezTo>
                    <a:pt x="4831" y="20"/>
                    <a:pt x="5245" y="0"/>
                    <a:pt x="5619" y="158"/>
                  </a:cubicBezTo>
                  <a:cubicBezTo>
                    <a:pt x="5994" y="276"/>
                    <a:pt x="6388" y="355"/>
                    <a:pt x="6782" y="375"/>
                  </a:cubicBezTo>
                  <a:cubicBezTo>
                    <a:pt x="7236" y="434"/>
                    <a:pt x="7670" y="572"/>
                    <a:pt x="8084" y="769"/>
                  </a:cubicBezTo>
                  <a:cubicBezTo>
                    <a:pt x="8399" y="946"/>
                    <a:pt x="8715" y="1144"/>
                    <a:pt x="9010" y="1360"/>
                  </a:cubicBezTo>
                  <a:close/>
                  <a:moveTo>
                    <a:pt x="5718" y="2110"/>
                  </a:moveTo>
                  <a:cubicBezTo>
                    <a:pt x="5501" y="2149"/>
                    <a:pt x="5284" y="2169"/>
                    <a:pt x="5067" y="2188"/>
                  </a:cubicBezTo>
                  <a:cubicBezTo>
                    <a:pt x="4436" y="2228"/>
                    <a:pt x="3845" y="2464"/>
                    <a:pt x="3352" y="2839"/>
                  </a:cubicBezTo>
                  <a:cubicBezTo>
                    <a:pt x="2741" y="3253"/>
                    <a:pt x="2209" y="3746"/>
                    <a:pt x="1716" y="4278"/>
                  </a:cubicBezTo>
                  <a:cubicBezTo>
                    <a:pt x="1223" y="4791"/>
                    <a:pt x="1006" y="5501"/>
                    <a:pt x="1124" y="6191"/>
                  </a:cubicBezTo>
                  <a:cubicBezTo>
                    <a:pt x="1183" y="6782"/>
                    <a:pt x="1361" y="7354"/>
                    <a:pt x="1617" y="7886"/>
                  </a:cubicBezTo>
                  <a:cubicBezTo>
                    <a:pt x="1992" y="8635"/>
                    <a:pt x="2327" y="9444"/>
                    <a:pt x="3096" y="9956"/>
                  </a:cubicBezTo>
                  <a:cubicBezTo>
                    <a:pt x="3589" y="10291"/>
                    <a:pt x="4121" y="10429"/>
                    <a:pt x="4673" y="10153"/>
                  </a:cubicBezTo>
                  <a:cubicBezTo>
                    <a:pt x="5028" y="9996"/>
                    <a:pt x="5422" y="9897"/>
                    <a:pt x="5816" y="9877"/>
                  </a:cubicBezTo>
                  <a:cubicBezTo>
                    <a:pt x="6802" y="9739"/>
                    <a:pt x="7689" y="9168"/>
                    <a:pt x="8202" y="8320"/>
                  </a:cubicBezTo>
                  <a:cubicBezTo>
                    <a:pt x="8478" y="7906"/>
                    <a:pt x="8754" y="7492"/>
                    <a:pt x="9030" y="7078"/>
                  </a:cubicBezTo>
                  <a:cubicBezTo>
                    <a:pt x="9129" y="6940"/>
                    <a:pt x="9207" y="6802"/>
                    <a:pt x="9267" y="6644"/>
                  </a:cubicBezTo>
                  <a:cubicBezTo>
                    <a:pt x="9621" y="5836"/>
                    <a:pt x="9740" y="4929"/>
                    <a:pt x="9602" y="4042"/>
                  </a:cubicBezTo>
                  <a:cubicBezTo>
                    <a:pt x="9543" y="3352"/>
                    <a:pt x="9089" y="2780"/>
                    <a:pt x="8439" y="2563"/>
                  </a:cubicBezTo>
                  <a:cubicBezTo>
                    <a:pt x="7512" y="2248"/>
                    <a:pt x="6585" y="1794"/>
                    <a:pt x="5718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4"/>
            <p:cNvSpPr/>
            <p:nvPr/>
          </p:nvSpPr>
          <p:spPr>
            <a:xfrm flipH="1">
              <a:off x="3811543" y="2276644"/>
              <a:ext cx="209987" cy="207150"/>
            </a:xfrm>
            <a:custGeom>
              <a:avLst/>
              <a:gdLst/>
              <a:ahLst/>
              <a:cxnLst/>
              <a:rect l="l" t="t" r="r" b="b"/>
              <a:pathLst>
                <a:path w="8734" h="8616" extrusionOk="0">
                  <a:moveTo>
                    <a:pt x="8497" y="4496"/>
                  </a:moveTo>
                  <a:cubicBezTo>
                    <a:pt x="8497" y="4791"/>
                    <a:pt x="8537" y="5087"/>
                    <a:pt x="8576" y="5383"/>
                  </a:cubicBezTo>
                  <a:cubicBezTo>
                    <a:pt x="8734" y="6073"/>
                    <a:pt x="8458" y="6625"/>
                    <a:pt x="8024" y="7098"/>
                  </a:cubicBezTo>
                  <a:cubicBezTo>
                    <a:pt x="7472" y="7610"/>
                    <a:pt x="6841" y="8044"/>
                    <a:pt x="6151" y="8360"/>
                  </a:cubicBezTo>
                  <a:lnTo>
                    <a:pt x="2800" y="8616"/>
                  </a:lnTo>
                  <a:cubicBezTo>
                    <a:pt x="1991" y="8320"/>
                    <a:pt x="1163" y="8064"/>
                    <a:pt x="848" y="7118"/>
                  </a:cubicBezTo>
                  <a:cubicBezTo>
                    <a:pt x="79" y="5994"/>
                    <a:pt x="0" y="4693"/>
                    <a:pt x="0" y="3411"/>
                  </a:cubicBezTo>
                  <a:cubicBezTo>
                    <a:pt x="0" y="2327"/>
                    <a:pt x="355" y="1282"/>
                    <a:pt x="1439" y="789"/>
                  </a:cubicBezTo>
                  <a:cubicBezTo>
                    <a:pt x="2425" y="355"/>
                    <a:pt x="3470" y="1"/>
                    <a:pt x="4574" y="40"/>
                  </a:cubicBezTo>
                  <a:cubicBezTo>
                    <a:pt x="5205" y="60"/>
                    <a:pt x="5816" y="296"/>
                    <a:pt x="6309" y="691"/>
                  </a:cubicBezTo>
                  <a:cubicBezTo>
                    <a:pt x="6762" y="1006"/>
                    <a:pt x="7196" y="1361"/>
                    <a:pt x="7610" y="1735"/>
                  </a:cubicBezTo>
                  <a:cubicBezTo>
                    <a:pt x="8004" y="2130"/>
                    <a:pt x="8261" y="2662"/>
                    <a:pt x="8320" y="3234"/>
                  </a:cubicBezTo>
                  <a:cubicBezTo>
                    <a:pt x="8359" y="3667"/>
                    <a:pt x="8399" y="4082"/>
                    <a:pt x="8438" y="4515"/>
                  </a:cubicBezTo>
                  <a:close/>
                  <a:moveTo>
                    <a:pt x="4456" y="7532"/>
                  </a:moveTo>
                  <a:cubicBezTo>
                    <a:pt x="5185" y="7532"/>
                    <a:pt x="5915" y="7354"/>
                    <a:pt x="6565" y="6980"/>
                  </a:cubicBezTo>
                  <a:cubicBezTo>
                    <a:pt x="7354" y="6506"/>
                    <a:pt x="7866" y="5915"/>
                    <a:pt x="7669" y="4910"/>
                  </a:cubicBezTo>
                  <a:cubicBezTo>
                    <a:pt x="7650" y="4673"/>
                    <a:pt x="7630" y="4456"/>
                    <a:pt x="7630" y="4220"/>
                  </a:cubicBezTo>
                  <a:cubicBezTo>
                    <a:pt x="7630" y="4121"/>
                    <a:pt x="7630" y="3983"/>
                    <a:pt x="7571" y="3944"/>
                  </a:cubicBezTo>
                  <a:cubicBezTo>
                    <a:pt x="7117" y="3510"/>
                    <a:pt x="7019" y="2879"/>
                    <a:pt x="6664" y="2406"/>
                  </a:cubicBezTo>
                  <a:cubicBezTo>
                    <a:pt x="6033" y="1558"/>
                    <a:pt x="5244" y="986"/>
                    <a:pt x="4081" y="1124"/>
                  </a:cubicBezTo>
                  <a:cubicBezTo>
                    <a:pt x="3490" y="1223"/>
                    <a:pt x="2918" y="1361"/>
                    <a:pt x="2346" y="1558"/>
                  </a:cubicBezTo>
                  <a:cubicBezTo>
                    <a:pt x="1459" y="1775"/>
                    <a:pt x="1065" y="2268"/>
                    <a:pt x="1045" y="3293"/>
                  </a:cubicBezTo>
                  <a:cubicBezTo>
                    <a:pt x="1025" y="4436"/>
                    <a:pt x="1104" y="5580"/>
                    <a:pt x="1715" y="6625"/>
                  </a:cubicBezTo>
                  <a:cubicBezTo>
                    <a:pt x="2149" y="7334"/>
                    <a:pt x="2681" y="7650"/>
                    <a:pt x="3490" y="7610"/>
                  </a:cubicBezTo>
                  <a:cubicBezTo>
                    <a:pt x="3766" y="7591"/>
                    <a:pt x="4022" y="7551"/>
                    <a:pt x="4456" y="75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4"/>
            <p:cNvSpPr/>
            <p:nvPr/>
          </p:nvSpPr>
          <p:spPr>
            <a:xfrm flipH="1">
              <a:off x="4019607" y="2658680"/>
              <a:ext cx="235136" cy="152189"/>
            </a:xfrm>
            <a:custGeom>
              <a:avLst/>
              <a:gdLst/>
              <a:ahLst/>
              <a:cxnLst/>
              <a:rect l="l" t="t" r="r" b="b"/>
              <a:pathLst>
                <a:path w="9780" h="6330" extrusionOk="0">
                  <a:moveTo>
                    <a:pt x="355" y="1"/>
                  </a:moveTo>
                  <a:cubicBezTo>
                    <a:pt x="474" y="119"/>
                    <a:pt x="572" y="237"/>
                    <a:pt x="671" y="375"/>
                  </a:cubicBezTo>
                  <a:cubicBezTo>
                    <a:pt x="1065" y="868"/>
                    <a:pt x="1440" y="1361"/>
                    <a:pt x="1854" y="1834"/>
                  </a:cubicBezTo>
                  <a:cubicBezTo>
                    <a:pt x="2228" y="2327"/>
                    <a:pt x="2741" y="2721"/>
                    <a:pt x="3332" y="2958"/>
                  </a:cubicBezTo>
                  <a:cubicBezTo>
                    <a:pt x="3549" y="3037"/>
                    <a:pt x="3746" y="3175"/>
                    <a:pt x="3884" y="3352"/>
                  </a:cubicBezTo>
                  <a:cubicBezTo>
                    <a:pt x="4377" y="4003"/>
                    <a:pt x="5146" y="4299"/>
                    <a:pt x="5777" y="4772"/>
                  </a:cubicBezTo>
                  <a:cubicBezTo>
                    <a:pt x="6191" y="5107"/>
                    <a:pt x="6802" y="5205"/>
                    <a:pt x="7334" y="5344"/>
                  </a:cubicBezTo>
                  <a:cubicBezTo>
                    <a:pt x="8005" y="5501"/>
                    <a:pt x="8695" y="5580"/>
                    <a:pt x="9385" y="5718"/>
                  </a:cubicBezTo>
                  <a:cubicBezTo>
                    <a:pt x="9483" y="5738"/>
                    <a:pt x="9602" y="5797"/>
                    <a:pt x="9700" y="5836"/>
                  </a:cubicBezTo>
                  <a:cubicBezTo>
                    <a:pt x="9779" y="6034"/>
                    <a:pt x="9661" y="6231"/>
                    <a:pt x="9464" y="6231"/>
                  </a:cubicBezTo>
                  <a:cubicBezTo>
                    <a:pt x="9207" y="6310"/>
                    <a:pt x="8951" y="6329"/>
                    <a:pt x="8695" y="6310"/>
                  </a:cubicBezTo>
                  <a:cubicBezTo>
                    <a:pt x="7965" y="6191"/>
                    <a:pt x="7256" y="6053"/>
                    <a:pt x="6566" y="5856"/>
                  </a:cubicBezTo>
                  <a:cubicBezTo>
                    <a:pt x="6211" y="5758"/>
                    <a:pt x="5895" y="5580"/>
                    <a:pt x="5619" y="5344"/>
                  </a:cubicBezTo>
                  <a:cubicBezTo>
                    <a:pt x="5343" y="5107"/>
                    <a:pt x="5048" y="4929"/>
                    <a:pt x="4712" y="4791"/>
                  </a:cubicBezTo>
                  <a:cubicBezTo>
                    <a:pt x="4259" y="4575"/>
                    <a:pt x="3825" y="4338"/>
                    <a:pt x="3431" y="4042"/>
                  </a:cubicBezTo>
                  <a:cubicBezTo>
                    <a:pt x="2366" y="3313"/>
                    <a:pt x="1420" y="2426"/>
                    <a:pt x="592" y="1420"/>
                  </a:cubicBezTo>
                  <a:cubicBezTo>
                    <a:pt x="296" y="1065"/>
                    <a:pt x="1" y="67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4"/>
            <p:cNvSpPr/>
            <p:nvPr/>
          </p:nvSpPr>
          <p:spPr>
            <a:xfrm flipH="1">
              <a:off x="3564098" y="2634517"/>
              <a:ext cx="116173" cy="100041"/>
            </a:xfrm>
            <a:custGeom>
              <a:avLst/>
              <a:gdLst/>
              <a:ahLst/>
              <a:cxnLst/>
              <a:rect l="l" t="t" r="r" b="b"/>
              <a:pathLst>
                <a:path w="4832" h="4161" extrusionOk="0">
                  <a:moveTo>
                    <a:pt x="4831" y="197"/>
                  </a:moveTo>
                  <a:cubicBezTo>
                    <a:pt x="4792" y="335"/>
                    <a:pt x="4733" y="454"/>
                    <a:pt x="4654" y="572"/>
                  </a:cubicBezTo>
                  <a:cubicBezTo>
                    <a:pt x="4456" y="828"/>
                    <a:pt x="4220" y="1085"/>
                    <a:pt x="3983" y="1301"/>
                  </a:cubicBezTo>
                  <a:cubicBezTo>
                    <a:pt x="3352" y="1972"/>
                    <a:pt x="2682" y="2603"/>
                    <a:pt x="1992" y="3214"/>
                  </a:cubicBezTo>
                  <a:cubicBezTo>
                    <a:pt x="1480" y="3608"/>
                    <a:pt x="849" y="3845"/>
                    <a:pt x="257" y="4140"/>
                  </a:cubicBezTo>
                  <a:cubicBezTo>
                    <a:pt x="159" y="4160"/>
                    <a:pt x="80" y="4140"/>
                    <a:pt x="1" y="4081"/>
                  </a:cubicBezTo>
                  <a:cubicBezTo>
                    <a:pt x="1" y="3963"/>
                    <a:pt x="1" y="3805"/>
                    <a:pt x="80" y="3746"/>
                  </a:cubicBezTo>
                  <a:cubicBezTo>
                    <a:pt x="415" y="3470"/>
                    <a:pt x="770" y="3234"/>
                    <a:pt x="1105" y="2977"/>
                  </a:cubicBezTo>
                  <a:cubicBezTo>
                    <a:pt x="1282" y="2839"/>
                    <a:pt x="1460" y="2682"/>
                    <a:pt x="1637" y="2524"/>
                  </a:cubicBezTo>
                  <a:cubicBezTo>
                    <a:pt x="2347" y="1834"/>
                    <a:pt x="3037" y="1144"/>
                    <a:pt x="3727" y="434"/>
                  </a:cubicBezTo>
                  <a:cubicBezTo>
                    <a:pt x="3944" y="217"/>
                    <a:pt x="4141" y="0"/>
                    <a:pt x="4456" y="20"/>
                  </a:cubicBezTo>
                  <a:cubicBezTo>
                    <a:pt x="4594" y="20"/>
                    <a:pt x="4693" y="119"/>
                    <a:pt x="4831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4"/>
            <p:cNvSpPr/>
            <p:nvPr/>
          </p:nvSpPr>
          <p:spPr>
            <a:xfrm flipH="1">
              <a:off x="3894947" y="2382335"/>
              <a:ext cx="40800" cy="44118"/>
            </a:xfrm>
            <a:custGeom>
              <a:avLst/>
              <a:gdLst/>
              <a:ahLst/>
              <a:cxnLst/>
              <a:rect l="l" t="t" r="r" b="b"/>
              <a:pathLst>
                <a:path w="1697" h="1835" extrusionOk="0">
                  <a:moveTo>
                    <a:pt x="1696" y="592"/>
                  </a:moveTo>
                  <a:cubicBezTo>
                    <a:pt x="1676" y="868"/>
                    <a:pt x="1657" y="1085"/>
                    <a:pt x="1637" y="1322"/>
                  </a:cubicBezTo>
                  <a:cubicBezTo>
                    <a:pt x="1637" y="1558"/>
                    <a:pt x="1440" y="1756"/>
                    <a:pt x="1203" y="1795"/>
                  </a:cubicBezTo>
                  <a:cubicBezTo>
                    <a:pt x="888" y="1834"/>
                    <a:pt x="651" y="1657"/>
                    <a:pt x="592" y="1243"/>
                  </a:cubicBezTo>
                  <a:lnTo>
                    <a:pt x="1144" y="1105"/>
                  </a:lnTo>
                  <a:cubicBezTo>
                    <a:pt x="1223" y="947"/>
                    <a:pt x="1243" y="770"/>
                    <a:pt x="1046" y="691"/>
                  </a:cubicBezTo>
                  <a:cubicBezTo>
                    <a:pt x="730" y="553"/>
                    <a:pt x="395" y="454"/>
                    <a:pt x="60" y="297"/>
                  </a:cubicBezTo>
                  <a:cubicBezTo>
                    <a:pt x="20" y="238"/>
                    <a:pt x="1" y="178"/>
                    <a:pt x="1" y="119"/>
                  </a:cubicBezTo>
                  <a:cubicBezTo>
                    <a:pt x="1" y="80"/>
                    <a:pt x="79" y="1"/>
                    <a:pt x="119" y="1"/>
                  </a:cubicBezTo>
                  <a:cubicBezTo>
                    <a:pt x="710" y="1"/>
                    <a:pt x="1262" y="218"/>
                    <a:pt x="1696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4"/>
          <p:cNvGrpSpPr/>
          <p:nvPr/>
        </p:nvGrpSpPr>
        <p:grpSpPr>
          <a:xfrm rot="5400000">
            <a:off x="6531452" y="1234346"/>
            <a:ext cx="1161558" cy="1106767"/>
            <a:chOff x="5338634" y="2325013"/>
            <a:chExt cx="1326737" cy="1264155"/>
          </a:xfrm>
        </p:grpSpPr>
        <p:sp>
          <p:nvSpPr>
            <p:cNvPr id="262" name="Google Shape;262;p24"/>
            <p:cNvSpPr/>
            <p:nvPr/>
          </p:nvSpPr>
          <p:spPr>
            <a:xfrm flipH="1">
              <a:off x="5377487" y="2348695"/>
              <a:ext cx="1245209" cy="1215348"/>
            </a:xfrm>
            <a:custGeom>
              <a:avLst/>
              <a:gdLst/>
              <a:ahLst/>
              <a:cxnLst/>
              <a:rect l="l" t="t" r="r" b="b"/>
              <a:pathLst>
                <a:path w="51792" h="50550" extrusionOk="0">
                  <a:moveTo>
                    <a:pt x="23303" y="50471"/>
                  </a:moveTo>
                  <a:cubicBezTo>
                    <a:pt x="22140" y="50550"/>
                    <a:pt x="20977" y="50471"/>
                    <a:pt x="19833" y="50274"/>
                  </a:cubicBezTo>
                  <a:cubicBezTo>
                    <a:pt x="19853" y="49643"/>
                    <a:pt x="19636" y="48973"/>
                    <a:pt x="20149" y="48381"/>
                  </a:cubicBezTo>
                  <a:cubicBezTo>
                    <a:pt x="20228" y="48263"/>
                    <a:pt x="20267" y="48105"/>
                    <a:pt x="20267" y="47948"/>
                  </a:cubicBezTo>
                  <a:cubicBezTo>
                    <a:pt x="20307" y="47593"/>
                    <a:pt x="20326" y="47238"/>
                    <a:pt x="20326" y="46903"/>
                  </a:cubicBezTo>
                  <a:cubicBezTo>
                    <a:pt x="20326" y="46410"/>
                    <a:pt x="20228" y="46272"/>
                    <a:pt x="19755" y="46173"/>
                  </a:cubicBezTo>
                  <a:cubicBezTo>
                    <a:pt x="19577" y="46173"/>
                    <a:pt x="19380" y="46134"/>
                    <a:pt x="19203" y="46055"/>
                  </a:cubicBezTo>
                  <a:cubicBezTo>
                    <a:pt x="18729" y="45720"/>
                    <a:pt x="18197" y="45700"/>
                    <a:pt x="17665" y="45680"/>
                  </a:cubicBezTo>
                  <a:cubicBezTo>
                    <a:pt x="17192" y="45661"/>
                    <a:pt x="16699" y="45680"/>
                    <a:pt x="16304" y="45325"/>
                  </a:cubicBezTo>
                  <a:cubicBezTo>
                    <a:pt x="16285" y="45306"/>
                    <a:pt x="16265" y="45286"/>
                    <a:pt x="16226" y="45286"/>
                  </a:cubicBezTo>
                  <a:cubicBezTo>
                    <a:pt x="15614" y="45247"/>
                    <a:pt x="15082" y="44990"/>
                    <a:pt x="14530" y="44793"/>
                  </a:cubicBezTo>
                  <a:cubicBezTo>
                    <a:pt x="13899" y="44596"/>
                    <a:pt x="13327" y="44261"/>
                    <a:pt x="12835" y="43847"/>
                  </a:cubicBezTo>
                  <a:cubicBezTo>
                    <a:pt x="12559" y="43571"/>
                    <a:pt x="12243" y="43354"/>
                    <a:pt x="11908" y="43177"/>
                  </a:cubicBezTo>
                  <a:cubicBezTo>
                    <a:pt x="11395" y="42960"/>
                    <a:pt x="10922" y="42625"/>
                    <a:pt x="10528" y="42191"/>
                  </a:cubicBezTo>
                  <a:cubicBezTo>
                    <a:pt x="10351" y="42013"/>
                    <a:pt x="10134" y="41836"/>
                    <a:pt x="9917" y="41698"/>
                  </a:cubicBezTo>
                  <a:cubicBezTo>
                    <a:pt x="9207" y="41915"/>
                    <a:pt x="8497" y="42171"/>
                    <a:pt x="7768" y="42368"/>
                  </a:cubicBezTo>
                  <a:cubicBezTo>
                    <a:pt x="7058" y="42585"/>
                    <a:pt x="6368" y="42743"/>
                    <a:pt x="5718" y="42920"/>
                  </a:cubicBezTo>
                  <a:cubicBezTo>
                    <a:pt x="5619" y="42841"/>
                    <a:pt x="5540" y="42802"/>
                    <a:pt x="5520" y="42763"/>
                  </a:cubicBezTo>
                  <a:cubicBezTo>
                    <a:pt x="5185" y="42112"/>
                    <a:pt x="4811" y="41501"/>
                    <a:pt x="4377" y="40890"/>
                  </a:cubicBezTo>
                  <a:cubicBezTo>
                    <a:pt x="4278" y="40712"/>
                    <a:pt x="4219" y="40495"/>
                    <a:pt x="4219" y="40278"/>
                  </a:cubicBezTo>
                  <a:cubicBezTo>
                    <a:pt x="4219" y="40140"/>
                    <a:pt x="4259" y="40022"/>
                    <a:pt x="4357" y="39943"/>
                  </a:cubicBezTo>
                  <a:cubicBezTo>
                    <a:pt x="5047" y="39569"/>
                    <a:pt x="5304" y="38859"/>
                    <a:pt x="5757" y="38287"/>
                  </a:cubicBezTo>
                  <a:cubicBezTo>
                    <a:pt x="5875" y="38031"/>
                    <a:pt x="6132" y="37893"/>
                    <a:pt x="6427" y="37873"/>
                  </a:cubicBezTo>
                  <a:cubicBezTo>
                    <a:pt x="6684" y="37873"/>
                    <a:pt x="6841" y="37637"/>
                    <a:pt x="6861" y="37341"/>
                  </a:cubicBezTo>
                  <a:cubicBezTo>
                    <a:pt x="6881" y="37045"/>
                    <a:pt x="6900" y="36769"/>
                    <a:pt x="6920" y="36513"/>
                  </a:cubicBezTo>
                  <a:cubicBezTo>
                    <a:pt x="6526" y="36099"/>
                    <a:pt x="6250" y="35606"/>
                    <a:pt x="6112" y="35074"/>
                  </a:cubicBezTo>
                  <a:cubicBezTo>
                    <a:pt x="5875" y="34403"/>
                    <a:pt x="5599" y="33773"/>
                    <a:pt x="5382" y="33102"/>
                  </a:cubicBezTo>
                  <a:cubicBezTo>
                    <a:pt x="5244" y="32609"/>
                    <a:pt x="5126" y="32116"/>
                    <a:pt x="5047" y="31624"/>
                  </a:cubicBezTo>
                  <a:cubicBezTo>
                    <a:pt x="4949" y="31091"/>
                    <a:pt x="5028" y="30539"/>
                    <a:pt x="4791" y="30027"/>
                  </a:cubicBezTo>
                  <a:cubicBezTo>
                    <a:pt x="4752" y="29908"/>
                    <a:pt x="4752" y="29770"/>
                    <a:pt x="4771" y="29652"/>
                  </a:cubicBezTo>
                  <a:cubicBezTo>
                    <a:pt x="4968" y="28962"/>
                    <a:pt x="4476" y="28371"/>
                    <a:pt x="4436" y="27720"/>
                  </a:cubicBezTo>
                  <a:cubicBezTo>
                    <a:pt x="4436" y="27621"/>
                    <a:pt x="4239" y="27483"/>
                    <a:pt x="4101" y="27424"/>
                  </a:cubicBezTo>
                  <a:cubicBezTo>
                    <a:pt x="3943" y="27385"/>
                    <a:pt x="3786" y="27365"/>
                    <a:pt x="3628" y="27365"/>
                  </a:cubicBezTo>
                  <a:cubicBezTo>
                    <a:pt x="3095" y="27345"/>
                    <a:pt x="2563" y="27326"/>
                    <a:pt x="2070" y="27010"/>
                  </a:cubicBezTo>
                  <a:cubicBezTo>
                    <a:pt x="1834" y="26853"/>
                    <a:pt x="1459" y="26892"/>
                    <a:pt x="1144" y="26853"/>
                  </a:cubicBezTo>
                  <a:cubicBezTo>
                    <a:pt x="473" y="26793"/>
                    <a:pt x="414" y="26715"/>
                    <a:pt x="375" y="26044"/>
                  </a:cubicBezTo>
                  <a:cubicBezTo>
                    <a:pt x="375" y="25709"/>
                    <a:pt x="316" y="25354"/>
                    <a:pt x="217" y="25039"/>
                  </a:cubicBezTo>
                  <a:cubicBezTo>
                    <a:pt x="0" y="24428"/>
                    <a:pt x="138" y="23856"/>
                    <a:pt x="158" y="23264"/>
                  </a:cubicBezTo>
                  <a:cubicBezTo>
                    <a:pt x="1006" y="23126"/>
                    <a:pt x="1794" y="23028"/>
                    <a:pt x="2563" y="22870"/>
                  </a:cubicBezTo>
                  <a:cubicBezTo>
                    <a:pt x="3332" y="22712"/>
                    <a:pt x="4101" y="22535"/>
                    <a:pt x="4870" y="22358"/>
                  </a:cubicBezTo>
                  <a:cubicBezTo>
                    <a:pt x="4712" y="21589"/>
                    <a:pt x="4791" y="20800"/>
                    <a:pt x="5126" y="20110"/>
                  </a:cubicBezTo>
                  <a:cubicBezTo>
                    <a:pt x="5461" y="19381"/>
                    <a:pt x="5757" y="18651"/>
                    <a:pt x="6072" y="17922"/>
                  </a:cubicBezTo>
                  <a:cubicBezTo>
                    <a:pt x="6092" y="17902"/>
                    <a:pt x="6112" y="17863"/>
                    <a:pt x="6112" y="17843"/>
                  </a:cubicBezTo>
                  <a:cubicBezTo>
                    <a:pt x="6072" y="17094"/>
                    <a:pt x="6546" y="16640"/>
                    <a:pt x="6960" y="16108"/>
                  </a:cubicBezTo>
                  <a:cubicBezTo>
                    <a:pt x="7196" y="15832"/>
                    <a:pt x="7452" y="15576"/>
                    <a:pt x="7492" y="15142"/>
                  </a:cubicBezTo>
                  <a:cubicBezTo>
                    <a:pt x="7531" y="14866"/>
                    <a:pt x="7827" y="14629"/>
                    <a:pt x="8004" y="14373"/>
                  </a:cubicBezTo>
                  <a:cubicBezTo>
                    <a:pt x="8202" y="14117"/>
                    <a:pt x="8359" y="13920"/>
                    <a:pt x="8517" y="13683"/>
                  </a:cubicBezTo>
                  <a:cubicBezTo>
                    <a:pt x="8773" y="13328"/>
                    <a:pt x="8773" y="12875"/>
                    <a:pt x="8557" y="12520"/>
                  </a:cubicBezTo>
                  <a:cubicBezTo>
                    <a:pt x="8517" y="12421"/>
                    <a:pt x="8478" y="12342"/>
                    <a:pt x="8399" y="12264"/>
                  </a:cubicBezTo>
                  <a:cubicBezTo>
                    <a:pt x="7531" y="11554"/>
                    <a:pt x="7137" y="10450"/>
                    <a:pt x="6289" y="9720"/>
                  </a:cubicBezTo>
                  <a:cubicBezTo>
                    <a:pt x="6151" y="9582"/>
                    <a:pt x="6033" y="9405"/>
                    <a:pt x="5915" y="9227"/>
                  </a:cubicBezTo>
                  <a:cubicBezTo>
                    <a:pt x="6250" y="8695"/>
                    <a:pt x="6664" y="8202"/>
                    <a:pt x="7157" y="7808"/>
                  </a:cubicBezTo>
                  <a:cubicBezTo>
                    <a:pt x="7551" y="7532"/>
                    <a:pt x="7906" y="7217"/>
                    <a:pt x="8202" y="6842"/>
                  </a:cubicBezTo>
                  <a:cubicBezTo>
                    <a:pt x="8695" y="7019"/>
                    <a:pt x="9148" y="7236"/>
                    <a:pt x="9582" y="7512"/>
                  </a:cubicBezTo>
                  <a:cubicBezTo>
                    <a:pt x="9996" y="7808"/>
                    <a:pt x="10469" y="8025"/>
                    <a:pt x="10962" y="8143"/>
                  </a:cubicBezTo>
                  <a:cubicBezTo>
                    <a:pt x="11435" y="8281"/>
                    <a:pt x="11908" y="8478"/>
                    <a:pt x="12342" y="8715"/>
                  </a:cubicBezTo>
                  <a:cubicBezTo>
                    <a:pt x="12795" y="8912"/>
                    <a:pt x="12933" y="8932"/>
                    <a:pt x="13130" y="8557"/>
                  </a:cubicBezTo>
                  <a:cubicBezTo>
                    <a:pt x="13327" y="8143"/>
                    <a:pt x="13722" y="7867"/>
                    <a:pt x="14175" y="7847"/>
                  </a:cubicBezTo>
                  <a:cubicBezTo>
                    <a:pt x="14708" y="7749"/>
                    <a:pt x="15220" y="7512"/>
                    <a:pt x="15634" y="7177"/>
                  </a:cubicBezTo>
                  <a:cubicBezTo>
                    <a:pt x="16304" y="6645"/>
                    <a:pt x="17152" y="6566"/>
                    <a:pt x="17901" y="6211"/>
                  </a:cubicBezTo>
                  <a:cubicBezTo>
                    <a:pt x="18631" y="6349"/>
                    <a:pt x="19262" y="5758"/>
                    <a:pt x="20011" y="5876"/>
                  </a:cubicBezTo>
                  <a:cubicBezTo>
                    <a:pt x="20346" y="5935"/>
                    <a:pt x="20543" y="5698"/>
                    <a:pt x="20583" y="5363"/>
                  </a:cubicBezTo>
                  <a:cubicBezTo>
                    <a:pt x="20622" y="5107"/>
                    <a:pt x="20583" y="4851"/>
                    <a:pt x="20425" y="4634"/>
                  </a:cubicBezTo>
                  <a:cubicBezTo>
                    <a:pt x="20169" y="4240"/>
                    <a:pt x="20031" y="3766"/>
                    <a:pt x="19991" y="3293"/>
                  </a:cubicBezTo>
                  <a:cubicBezTo>
                    <a:pt x="19912" y="2860"/>
                    <a:pt x="19971" y="2406"/>
                    <a:pt x="20169" y="1992"/>
                  </a:cubicBezTo>
                  <a:cubicBezTo>
                    <a:pt x="20326" y="1657"/>
                    <a:pt x="20464" y="1322"/>
                    <a:pt x="20563" y="967"/>
                  </a:cubicBezTo>
                  <a:lnTo>
                    <a:pt x="23698" y="1"/>
                  </a:lnTo>
                  <a:cubicBezTo>
                    <a:pt x="24092" y="80"/>
                    <a:pt x="24289" y="494"/>
                    <a:pt x="24368" y="868"/>
                  </a:cubicBezTo>
                  <a:cubicBezTo>
                    <a:pt x="24466" y="1460"/>
                    <a:pt x="24782" y="2012"/>
                    <a:pt x="24742" y="2643"/>
                  </a:cubicBezTo>
                  <a:cubicBezTo>
                    <a:pt x="24723" y="3057"/>
                    <a:pt x="25018" y="3412"/>
                    <a:pt x="25294" y="3707"/>
                  </a:cubicBezTo>
                  <a:cubicBezTo>
                    <a:pt x="25472" y="3826"/>
                    <a:pt x="25689" y="3904"/>
                    <a:pt x="25906" y="3924"/>
                  </a:cubicBezTo>
                  <a:cubicBezTo>
                    <a:pt x="26398" y="3964"/>
                    <a:pt x="26931" y="3964"/>
                    <a:pt x="27424" y="4003"/>
                  </a:cubicBezTo>
                  <a:cubicBezTo>
                    <a:pt x="27778" y="4023"/>
                    <a:pt x="28133" y="4082"/>
                    <a:pt x="28449" y="4200"/>
                  </a:cubicBezTo>
                  <a:cubicBezTo>
                    <a:pt x="29021" y="4417"/>
                    <a:pt x="29612" y="4535"/>
                    <a:pt x="30223" y="4535"/>
                  </a:cubicBezTo>
                  <a:cubicBezTo>
                    <a:pt x="30815" y="4535"/>
                    <a:pt x="31426" y="4634"/>
                    <a:pt x="31978" y="4870"/>
                  </a:cubicBezTo>
                  <a:cubicBezTo>
                    <a:pt x="32352" y="4989"/>
                    <a:pt x="32727" y="5068"/>
                    <a:pt x="33101" y="5068"/>
                  </a:cubicBezTo>
                  <a:cubicBezTo>
                    <a:pt x="33496" y="5048"/>
                    <a:pt x="33851" y="5186"/>
                    <a:pt x="34127" y="5482"/>
                  </a:cubicBezTo>
                  <a:cubicBezTo>
                    <a:pt x="34206" y="5560"/>
                    <a:pt x="34304" y="5659"/>
                    <a:pt x="34403" y="5718"/>
                  </a:cubicBezTo>
                  <a:cubicBezTo>
                    <a:pt x="34560" y="5856"/>
                    <a:pt x="34777" y="5836"/>
                    <a:pt x="34935" y="5698"/>
                  </a:cubicBezTo>
                  <a:cubicBezTo>
                    <a:pt x="35073" y="5580"/>
                    <a:pt x="35172" y="5403"/>
                    <a:pt x="35310" y="5284"/>
                  </a:cubicBezTo>
                  <a:cubicBezTo>
                    <a:pt x="35802" y="4811"/>
                    <a:pt x="36315" y="4397"/>
                    <a:pt x="36887" y="4042"/>
                  </a:cubicBezTo>
                  <a:cubicBezTo>
                    <a:pt x="37458" y="3707"/>
                    <a:pt x="38010" y="3333"/>
                    <a:pt x="38543" y="2938"/>
                  </a:cubicBezTo>
                  <a:cubicBezTo>
                    <a:pt x="39016" y="2584"/>
                    <a:pt x="39667" y="2584"/>
                    <a:pt x="40159" y="2899"/>
                  </a:cubicBezTo>
                  <a:cubicBezTo>
                    <a:pt x="40751" y="3214"/>
                    <a:pt x="41342" y="3628"/>
                    <a:pt x="41480" y="4417"/>
                  </a:cubicBezTo>
                  <a:cubicBezTo>
                    <a:pt x="41500" y="4555"/>
                    <a:pt x="41658" y="4673"/>
                    <a:pt x="41697" y="4831"/>
                  </a:cubicBezTo>
                  <a:cubicBezTo>
                    <a:pt x="41796" y="5127"/>
                    <a:pt x="41835" y="5462"/>
                    <a:pt x="41579" y="5718"/>
                  </a:cubicBezTo>
                  <a:cubicBezTo>
                    <a:pt x="41027" y="6231"/>
                    <a:pt x="40830" y="6941"/>
                    <a:pt x="40495" y="7591"/>
                  </a:cubicBezTo>
                  <a:cubicBezTo>
                    <a:pt x="40416" y="7749"/>
                    <a:pt x="40317" y="7926"/>
                    <a:pt x="40258" y="8104"/>
                  </a:cubicBezTo>
                  <a:cubicBezTo>
                    <a:pt x="40159" y="8321"/>
                    <a:pt x="40081" y="8577"/>
                    <a:pt x="40041" y="8813"/>
                  </a:cubicBezTo>
                  <a:cubicBezTo>
                    <a:pt x="39923" y="9977"/>
                    <a:pt x="39943" y="9977"/>
                    <a:pt x="40790" y="10785"/>
                  </a:cubicBezTo>
                  <a:cubicBezTo>
                    <a:pt x="41461" y="11455"/>
                    <a:pt x="42131" y="12126"/>
                    <a:pt x="42841" y="12756"/>
                  </a:cubicBezTo>
                  <a:cubicBezTo>
                    <a:pt x="43235" y="13072"/>
                    <a:pt x="43531" y="13506"/>
                    <a:pt x="43669" y="13998"/>
                  </a:cubicBezTo>
                  <a:cubicBezTo>
                    <a:pt x="43748" y="14255"/>
                    <a:pt x="43886" y="14511"/>
                    <a:pt x="44043" y="14728"/>
                  </a:cubicBezTo>
                  <a:cubicBezTo>
                    <a:pt x="44378" y="15280"/>
                    <a:pt x="44378" y="15931"/>
                    <a:pt x="44635" y="16502"/>
                  </a:cubicBezTo>
                  <a:cubicBezTo>
                    <a:pt x="44852" y="16995"/>
                    <a:pt x="45009" y="17153"/>
                    <a:pt x="45463" y="16995"/>
                  </a:cubicBezTo>
                  <a:cubicBezTo>
                    <a:pt x="45916" y="16837"/>
                    <a:pt x="46409" y="16837"/>
                    <a:pt x="46862" y="16759"/>
                  </a:cubicBezTo>
                  <a:cubicBezTo>
                    <a:pt x="47513" y="16621"/>
                    <a:pt x="48183" y="16897"/>
                    <a:pt x="48795" y="16542"/>
                  </a:cubicBezTo>
                  <a:cubicBezTo>
                    <a:pt x="49366" y="16561"/>
                    <a:pt x="49938" y="16542"/>
                    <a:pt x="50510" y="16621"/>
                  </a:cubicBezTo>
                  <a:cubicBezTo>
                    <a:pt x="51062" y="16719"/>
                    <a:pt x="51377" y="17054"/>
                    <a:pt x="51456" y="17646"/>
                  </a:cubicBezTo>
                  <a:cubicBezTo>
                    <a:pt x="51495" y="17902"/>
                    <a:pt x="51535" y="18139"/>
                    <a:pt x="51614" y="18395"/>
                  </a:cubicBezTo>
                  <a:cubicBezTo>
                    <a:pt x="51771" y="18967"/>
                    <a:pt x="51791" y="19598"/>
                    <a:pt x="51673" y="20189"/>
                  </a:cubicBezTo>
                  <a:cubicBezTo>
                    <a:pt x="51101" y="20366"/>
                    <a:pt x="50529" y="20544"/>
                    <a:pt x="49958" y="20721"/>
                  </a:cubicBezTo>
                  <a:cubicBezTo>
                    <a:pt x="49563" y="20840"/>
                    <a:pt x="49189" y="21037"/>
                    <a:pt x="48873" y="21293"/>
                  </a:cubicBezTo>
                  <a:cubicBezTo>
                    <a:pt x="48420" y="21668"/>
                    <a:pt x="47848" y="21865"/>
                    <a:pt x="47257" y="21825"/>
                  </a:cubicBezTo>
                  <a:cubicBezTo>
                    <a:pt x="46882" y="22101"/>
                    <a:pt x="46586" y="22417"/>
                    <a:pt x="46567" y="22969"/>
                  </a:cubicBezTo>
                  <a:cubicBezTo>
                    <a:pt x="46567" y="23205"/>
                    <a:pt x="46251" y="23462"/>
                    <a:pt x="46232" y="23718"/>
                  </a:cubicBezTo>
                  <a:cubicBezTo>
                    <a:pt x="46212" y="23994"/>
                    <a:pt x="46409" y="24250"/>
                    <a:pt x="46468" y="24526"/>
                  </a:cubicBezTo>
                  <a:cubicBezTo>
                    <a:pt x="46488" y="24743"/>
                    <a:pt x="46468" y="24960"/>
                    <a:pt x="46448" y="25177"/>
                  </a:cubicBezTo>
                  <a:cubicBezTo>
                    <a:pt x="46350" y="26793"/>
                    <a:pt x="46271" y="28430"/>
                    <a:pt x="46192" y="30046"/>
                  </a:cubicBezTo>
                  <a:cubicBezTo>
                    <a:pt x="46172" y="30303"/>
                    <a:pt x="46172" y="30559"/>
                    <a:pt x="46192" y="30796"/>
                  </a:cubicBezTo>
                  <a:cubicBezTo>
                    <a:pt x="46192" y="31032"/>
                    <a:pt x="46350" y="31249"/>
                    <a:pt x="46586" y="31288"/>
                  </a:cubicBezTo>
                  <a:cubicBezTo>
                    <a:pt x="47060" y="31348"/>
                    <a:pt x="47375" y="31643"/>
                    <a:pt x="47750" y="31900"/>
                  </a:cubicBezTo>
                  <a:cubicBezTo>
                    <a:pt x="48203" y="32255"/>
                    <a:pt x="48716" y="32511"/>
                    <a:pt x="49287" y="32609"/>
                  </a:cubicBezTo>
                  <a:cubicBezTo>
                    <a:pt x="49839" y="32708"/>
                    <a:pt x="50332" y="33063"/>
                    <a:pt x="50589" y="33556"/>
                  </a:cubicBezTo>
                  <a:cubicBezTo>
                    <a:pt x="50569" y="33792"/>
                    <a:pt x="50569" y="34029"/>
                    <a:pt x="50569" y="34265"/>
                  </a:cubicBezTo>
                  <a:cubicBezTo>
                    <a:pt x="50569" y="34817"/>
                    <a:pt x="50411" y="35350"/>
                    <a:pt x="50115" y="35783"/>
                  </a:cubicBezTo>
                  <a:cubicBezTo>
                    <a:pt x="49800" y="36276"/>
                    <a:pt x="49544" y="36769"/>
                    <a:pt x="49248" y="37262"/>
                  </a:cubicBezTo>
                  <a:cubicBezTo>
                    <a:pt x="48499" y="37262"/>
                    <a:pt x="47789" y="37321"/>
                    <a:pt x="47099" y="36927"/>
                  </a:cubicBezTo>
                  <a:cubicBezTo>
                    <a:pt x="46823" y="36750"/>
                    <a:pt x="46429" y="36789"/>
                    <a:pt x="46074" y="36769"/>
                  </a:cubicBezTo>
                  <a:cubicBezTo>
                    <a:pt x="45699" y="36769"/>
                    <a:pt x="45325" y="36671"/>
                    <a:pt x="44990" y="36493"/>
                  </a:cubicBezTo>
                  <a:cubicBezTo>
                    <a:pt x="44753" y="36375"/>
                    <a:pt x="44516" y="36316"/>
                    <a:pt x="44260" y="36296"/>
                  </a:cubicBezTo>
                  <a:cubicBezTo>
                    <a:pt x="43669" y="36178"/>
                    <a:pt x="43235" y="36316"/>
                    <a:pt x="42998" y="36966"/>
                  </a:cubicBezTo>
                  <a:cubicBezTo>
                    <a:pt x="42722" y="37597"/>
                    <a:pt x="42308" y="38169"/>
                    <a:pt x="41776" y="38603"/>
                  </a:cubicBezTo>
                  <a:cubicBezTo>
                    <a:pt x="41382" y="38958"/>
                    <a:pt x="41125" y="39450"/>
                    <a:pt x="40810" y="39884"/>
                  </a:cubicBezTo>
                  <a:cubicBezTo>
                    <a:pt x="40731" y="39983"/>
                    <a:pt x="40672" y="40160"/>
                    <a:pt x="40573" y="40180"/>
                  </a:cubicBezTo>
                  <a:cubicBezTo>
                    <a:pt x="39883" y="40338"/>
                    <a:pt x="39627" y="40988"/>
                    <a:pt x="39154" y="41402"/>
                  </a:cubicBezTo>
                  <a:cubicBezTo>
                    <a:pt x="38898" y="41678"/>
                    <a:pt x="38602" y="41915"/>
                    <a:pt x="38267" y="42112"/>
                  </a:cubicBezTo>
                  <a:cubicBezTo>
                    <a:pt x="38030" y="42270"/>
                    <a:pt x="37813" y="42467"/>
                    <a:pt x="37636" y="42664"/>
                  </a:cubicBezTo>
                  <a:cubicBezTo>
                    <a:pt x="37439" y="42861"/>
                    <a:pt x="37478" y="43196"/>
                    <a:pt x="37715" y="43334"/>
                  </a:cubicBezTo>
                  <a:cubicBezTo>
                    <a:pt x="38247" y="43591"/>
                    <a:pt x="38444" y="44044"/>
                    <a:pt x="38602" y="44576"/>
                  </a:cubicBezTo>
                  <a:cubicBezTo>
                    <a:pt x="38701" y="44813"/>
                    <a:pt x="38839" y="45010"/>
                    <a:pt x="39016" y="45187"/>
                  </a:cubicBezTo>
                  <a:cubicBezTo>
                    <a:pt x="39193" y="45404"/>
                    <a:pt x="39292" y="45700"/>
                    <a:pt x="39253" y="45976"/>
                  </a:cubicBezTo>
                  <a:cubicBezTo>
                    <a:pt x="39213" y="46587"/>
                    <a:pt x="39193" y="47179"/>
                    <a:pt x="39154" y="47810"/>
                  </a:cubicBezTo>
                  <a:cubicBezTo>
                    <a:pt x="38425" y="48421"/>
                    <a:pt x="37478" y="48677"/>
                    <a:pt x="36709" y="49209"/>
                  </a:cubicBezTo>
                  <a:cubicBezTo>
                    <a:pt x="36473" y="49130"/>
                    <a:pt x="36276" y="48953"/>
                    <a:pt x="36157" y="48716"/>
                  </a:cubicBezTo>
                  <a:cubicBezTo>
                    <a:pt x="35802" y="48164"/>
                    <a:pt x="35310" y="47672"/>
                    <a:pt x="34738" y="47336"/>
                  </a:cubicBezTo>
                  <a:cubicBezTo>
                    <a:pt x="34383" y="47080"/>
                    <a:pt x="34048" y="46784"/>
                    <a:pt x="33752" y="46449"/>
                  </a:cubicBezTo>
                  <a:cubicBezTo>
                    <a:pt x="33378" y="46016"/>
                    <a:pt x="32983" y="45996"/>
                    <a:pt x="32471" y="46193"/>
                  </a:cubicBezTo>
                  <a:cubicBezTo>
                    <a:pt x="31721" y="46489"/>
                    <a:pt x="30933" y="46745"/>
                    <a:pt x="30164" y="47001"/>
                  </a:cubicBezTo>
                  <a:cubicBezTo>
                    <a:pt x="29967" y="47021"/>
                    <a:pt x="29789" y="47041"/>
                    <a:pt x="29592" y="47021"/>
                  </a:cubicBezTo>
                  <a:cubicBezTo>
                    <a:pt x="29435" y="47021"/>
                    <a:pt x="29237" y="47001"/>
                    <a:pt x="29139" y="47080"/>
                  </a:cubicBezTo>
                  <a:cubicBezTo>
                    <a:pt x="28745" y="47415"/>
                    <a:pt x="28291" y="47336"/>
                    <a:pt x="27857" y="47297"/>
                  </a:cubicBezTo>
                  <a:cubicBezTo>
                    <a:pt x="26970" y="47258"/>
                    <a:pt x="26083" y="47218"/>
                    <a:pt x="25196" y="47159"/>
                  </a:cubicBezTo>
                  <a:cubicBezTo>
                    <a:pt x="24999" y="47159"/>
                    <a:pt x="24802" y="47139"/>
                    <a:pt x="24624" y="47139"/>
                  </a:cubicBezTo>
                  <a:cubicBezTo>
                    <a:pt x="24092" y="47139"/>
                    <a:pt x="23934" y="47258"/>
                    <a:pt x="23875" y="47770"/>
                  </a:cubicBezTo>
                  <a:cubicBezTo>
                    <a:pt x="23855" y="48086"/>
                    <a:pt x="23836" y="48401"/>
                    <a:pt x="23816" y="48716"/>
                  </a:cubicBezTo>
                  <a:cubicBezTo>
                    <a:pt x="23836" y="49012"/>
                    <a:pt x="23757" y="49288"/>
                    <a:pt x="23579" y="49525"/>
                  </a:cubicBezTo>
                  <a:cubicBezTo>
                    <a:pt x="23481" y="49663"/>
                    <a:pt x="23422" y="49801"/>
                    <a:pt x="23382" y="49959"/>
                  </a:cubicBezTo>
                  <a:cubicBezTo>
                    <a:pt x="23343" y="50116"/>
                    <a:pt x="23323" y="50294"/>
                    <a:pt x="23303" y="50471"/>
                  </a:cubicBezTo>
                  <a:close/>
                  <a:moveTo>
                    <a:pt x="10804" y="13230"/>
                  </a:moveTo>
                  <a:cubicBezTo>
                    <a:pt x="10804" y="13013"/>
                    <a:pt x="10824" y="12776"/>
                    <a:pt x="10489" y="12697"/>
                  </a:cubicBezTo>
                  <a:cubicBezTo>
                    <a:pt x="9483" y="13230"/>
                    <a:pt x="9128" y="14176"/>
                    <a:pt x="8990" y="15241"/>
                  </a:cubicBezTo>
                  <a:cubicBezTo>
                    <a:pt x="8990" y="15300"/>
                    <a:pt x="8990" y="15379"/>
                    <a:pt x="9030" y="15418"/>
                  </a:cubicBezTo>
                  <a:cubicBezTo>
                    <a:pt x="9089" y="15517"/>
                    <a:pt x="9168" y="15595"/>
                    <a:pt x="9286" y="15655"/>
                  </a:cubicBezTo>
                  <a:cubicBezTo>
                    <a:pt x="9325" y="15674"/>
                    <a:pt x="9463" y="15576"/>
                    <a:pt x="9483" y="15517"/>
                  </a:cubicBezTo>
                  <a:cubicBezTo>
                    <a:pt x="9621" y="15201"/>
                    <a:pt x="9739" y="14866"/>
                    <a:pt x="9838" y="14531"/>
                  </a:cubicBezTo>
                  <a:cubicBezTo>
                    <a:pt x="9996" y="13979"/>
                    <a:pt x="10351" y="13506"/>
                    <a:pt x="10824" y="13210"/>
                  </a:cubicBezTo>
                  <a:cubicBezTo>
                    <a:pt x="10725" y="13427"/>
                    <a:pt x="10646" y="13663"/>
                    <a:pt x="10587" y="13920"/>
                  </a:cubicBezTo>
                  <a:cubicBezTo>
                    <a:pt x="10528" y="14117"/>
                    <a:pt x="10528" y="14353"/>
                    <a:pt x="10548" y="14570"/>
                  </a:cubicBezTo>
                  <a:cubicBezTo>
                    <a:pt x="10587" y="14688"/>
                    <a:pt x="10666" y="14787"/>
                    <a:pt x="10804" y="14807"/>
                  </a:cubicBezTo>
                  <a:cubicBezTo>
                    <a:pt x="10883" y="14827"/>
                    <a:pt x="11021" y="14748"/>
                    <a:pt x="11119" y="14688"/>
                  </a:cubicBezTo>
                  <a:cubicBezTo>
                    <a:pt x="11159" y="14649"/>
                    <a:pt x="11198" y="14590"/>
                    <a:pt x="11198" y="14511"/>
                  </a:cubicBezTo>
                  <a:cubicBezTo>
                    <a:pt x="11277" y="14117"/>
                    <a:pt x="11455" y="13742"/>
                    <a:pt x="11731" y="13446"/>
                  </a:cubicBezTo>
                  <a:cubicBezTo>
                    <a:pt x="11809" y="13348"/>
                    <a:pt x="11869" y="13230"/>
                    <a:pt x="11928" y="13111"/>
                  </a:cubicBezTo>
                  <a:cubicBezTo>
                    <a:pt x="11928" y="13052"/>
                    <a:pt x="11928" y="12993"/>
                    <a:pt x="11888" y="12954"/>
                  </a:cubicBezTo>
                  <a:cubicBezTo>
                    <a:pt x="11829" y="12894"/>
                    <a:pt x="11711" y="12816"/>
                    <a:pt x="11652" y="12835"/>
                  </a:cubicBezTo>
                  <a:cubicBezTo>
                    <a:pt x="11356" y="12954"/>
                    <a:pt x="11080" y="13111"/>
                    <a:pt x="10804" y="13230"/>
                  </a:cubicBezTo>
                  <a:close/>
                  <a:moveTo>
                    <a:pt x="25413" y="38701"/>
                  </a:moveTo>
                  <a:cubicBezTo>
                    <a:pt x="25669" y="38721"/>
                    <a:pt x="25925" y="38741"/>
                    <a:pt x="26182" y="38760"/>
                  </a:cubicBezTo>
                  <a:lnTo>
                    <a:pt x="27995" y="38780"/>
                  </a:lnTo>
                  <a:cubicBezTo>
                    <a:pt x="28528" y="38386"/>
                    <a:pt x="29159" y="38603"/>
                    <a:pt x="29750" y="38484"/>
                  </a:cubicBezTo>
                  <a:cubicBezTo>
                    <a:pt x="30243" y="38406"/>
                    <a:pt x="30736" y="38287"/>
                    <a:pt x="31229" y="38130"/>
                  </a:cubicBezTo>
                  <a:cubicBezTo>
                    <a:pt x="31879" y="37854"/>
                    <a:pt x="32530" y="37499"/>
                    <a:pt x="33141" y="37104"/>
                  </a:cubicBezTo>
                  <a:cubicBezTo>
                    <a:pt x="34166" y="36434"/>
                    <a:pt x="35132" y="35645"/>
                    <a:pt x="35980" y="34758"/>
                  </a:cubicBezTo>
                  <a:cubicBezTo>
                    <a:pt x="36453" y="34285"/>
                    <a:pt x="36768" y="33595"/>
                    <a:pt x="37537" y="33457"/>
                  </a:cubicBezTo>
                  <a:cubicBezTo>
                    <a:pt x="37675" y="33437"/>
                    <a:pt x="37774" y="33240"/>
                    <a:pt x="37853" y="33122"/>
                  </a:cubicBezTo>
                  <a:cubicBezTo>
                    <a:pt x="38109" y="32787"/>
                    <a:pt x="38346" y="32452"/>
                    <a:pt x="38582" y="32116"/>
                  </a:cubicBezTo>
                  <a:cubicBezTo>
                    <a:pt x="38937" y="31663"/>
                    <a:pt x="39115" y="31091"/>
                    <a:pt x="39095" y="30520"/>
                  </a:cubicBezTo>
                  <a:cubicBezTo>
                    <a:pt x="39055" y="30046"/>
                    <a:pt x="39174" y="29554"/>
                    <a:pt x="39410" y="29140"/>
                  </a:cubicBezTo>
                  <a:cubicBezTo>
                    <a:pt x="39529" y="28923"/>
                    <a:pt x="39588" y="28666"/>
                    <a:pt x="39588" y="28410"/>
                  </a:cubicBezTo>
                  <a:cubicBezTo>
                    <a:pt x="39667" y="27207"/>
                    <a:pt x="39726" y="25985"/>
                    <a:pt x="39785" y="24783"/>
                  </a:cubicBezTo>
                  <a:cubicBezTo>
                    <a:pt x="39805" y="24526"/>
                    <a:pt x="39805" y="24290"/>
                    <a:pt x="39745" y="24033"/>
                  </a:cubicBezTo>
                  <a:cubicBezTo>
                    <a:pt x="39607" y="23481"/>
                    <a:pt x="39410" y="22949"/>
                    <a:pt x="39253" y="22397"/>
                  </a:cubicBezTo>
                  <a:cubicBezTo>
                    <a:pt x="39075" y="21786"/>
                    <a:pt x="38957" y="21175"/>
                    <a:pt x="38799" y="20564"/>
                  </a:cubicBezTo>
                  <a:cubicBezTo>
                    <a:pt x="38563" y="19676"/>
                    <a:pt x="38346" y="18750"/>
                    <a:pt x="37774" y="18020"/>
                  </a:cubicBezTo>
                  <a:cubicBezTo>
                    <a:pt x="37360" y="17468"/>
                    <a:pt x="36867" y="16956"/>
                    <a:pt x="36532" y="16345"/>
                  </a:cubicBezTo>
                  <a:cubicBezTo>
                    <a:pt x="36433" y="16167"/>
                    <a:pt x="36295" y="16029"/>
                    <a:pt x="36138" y="15931"/>
                  </a:cubicBezTo>
                  <a:cubicBezTo>
                    <a:pt x="35487" y="15477"/>
                    <a:pt x="34836" y="15024"/>
                    <a:pt x="34166" y="14590"/>
                  </a:cubicBezTo>
                  <a:cubicBezTo>
                    <a:pt x="33121" y="13920"/>
                    <a:pt x="31859" y="13722"/>
                    <a:pt x="30755" y="13210"/>
                  </a:cubicBezTo>
                  <a:cubicBezTo>
                    <a:pt x="30539" y="13151"/>
                    <a:pt x="30302" y="13111"/>
                    <a:pt x="30085" y="13111"/>
                  </a:cubicBezTo>
                  <a:cubicBezTo>
                    <a:pt x="29829" y="13111"/>
                    <a:pt x="29592" y="13052"/>
                    <a:pt x="29356" y="12954"/>
                  </a:cubicBezTo>
                  <a:cubicBezTo>
                    <a:pt x="28902" y="12697"/>
                    <a:pt x="28409" y="12579"/>
                    <a:pt x="27897" y="12599"/>
                  </a:cubicBezTo>
                  <a:cubicBezTo>
                    <a:pt x="27266" y="12599"/>
                    <a:pt x="26615" y="12559"/>
                    <a:pt x="25984" y="12500"/>
                  </a:cubicBezTo>
                  <a:cubicBezTo>
                    <a:pt x="25551" y="12480"/>
                    <a:pt x="25097" y="12540"/>
                    <a:pt x="24683" y="12658"/>
                  </a:cubicBezTo>
                  <a:cubicBezTo>
                    <a:pt x="23974" y="12875"/>
                    <a:pt x="23283" y="13111"/>
                    <a:pt x="22554" y="13111"/>
                  </a:cubicBezTo>
                  <a:cubicBezTo>
                    <a:pt x="22416" y="13111"/>
                    <a:pt x="22298" y="13131"/>
                    <a:pt x="22179" y="13190"/>
                  </a:cubicBezTo>
                  <a:cubicBezTo>
                    <a:pt x="21371" y="13565"/>
                    <a:pt x="20543" y="13900"/>
                    <a:pt x="19774" y="14334"/>
                  </a:cubicBezTo>
                  <a:cubicBezTo>
                    <a:pt x="19005" y="14748"/>
                    <a:pt x="18335" y="15477"/>
                    <a:pt x="17487" y="15852"/>
                  </a:cubicBezTo>
                  <a:cubicBezTo>
                    <a:pt x="17369" y="15911"/>
                    <a:pt x="17270" y="15990"/>
                    <a:pt x="17172" y="16088"/>
                  </a:cubicBezTo>
                  <a:cubicBezTo>
                    <a:pt x="16758" y="16463"/>
                    <a:pt x="16304" y="16818"/>
                    <a:pt x="15910" y="17232"/>
                  </a:cubicBezTo>
                  <a:cubicBezTo>
                    <a:pt x="15516" y="17587"/>
                    <a:pt x="15161" y="18001"/>
                    <a:pt x="14885" y="18454"/>
                  </a:cubicBezTo>
                  <a:cubicBezTo>
                    <a:pt x="14648" y="18868"/>
                    <a:pt x="14392" y="19262"/>
                    <a:pt x="14096" y="19657"/>
                  </a:cubicBezTo>
                  <a:cubicBezTo>
                    <a:pt x="13682" y="20169"/>
                    <a:pt x="13426" y="20820"/>
                    <a:pt x="13387" y="21490"/>
                  </a:cubicBezTo>
                  <a:cubicBezTo>
                    <a:pt x="13387" y="21746"/>
                    <a:pt x="13327" y="21983"/>
                    <a:pt x="13209" y="22220"/>
                  </a:cubicBezTo>
                  <a:cubicBezTo>
                    <a:pt x="13012" y="22693"/>
                    <a:pt x="12913" y="23186"/>
                    <a:pt x="12894" y="23698"/>
                  </a:cubicBezTo>
                  <a:cubicBezTo>
                    <a:pt x="12894" y="24250"/>
                    <a:pt x="12854" y="24783"/>
                    <a:pt x="12815" y="25315"/>
                  </a:cubicBezTo>
                  <a:cubicBezTo>
                    <a:pt x="12795" y="25670"/>
                    <a:pt x="12854" y="26025"/>
                    <a:pt x="13012" y="26340"/>
                  </a:cubicBezTo>
                  <a:cubicBezTo>
                    <a:pt x="13327" y="26951"/>
                    <a:pt x="13466" y="27661"/>
                    <a:pt x="13406" y="28351"/>
                  </a:cubicBezTo>
                  <a:cubicBezTo>
                    <a:pt x="13308" y="29140"/>
                    <a:pt x="13840" y="29869"/>
                    <a:pt x="13742" y="30677"/>
                  </a:cubicBezTo>
                  <a:cubicBezTo>
                    <a:pt x="13722" y="30756"/>
                    <a:pt x="13820" y="30835"/>
                    <a:pt x="13860" y="30914"/>
                  </a:cubicBezTo>
                  <a:cubicBezTo>
                    <a:pt x="14234" y="31821"/>
                    <a:pt x="14629" y="32728"/>
                    <a:pt x="15378" y="33398"/>
                  </a:cubicBezTo>
                  <a:cubicBezTo>
                    <a:pt x="15417" y="33457"/>
                    <a:pt x="15457" y="33497"/>
                    <a:pt x="15476" y="33556"/>
                  </a:cubicBezTo>
                  <a:cubicBezTo>
                    <a:pt x="15812" y="34226"/>
                    <a:pt x="16423" y="34660"/>
                    <a:pt x="16856" y="35231"/>
                  </a:cubicBezTo>
                  <a:cubicBezTo>
                    <a:pt x="16975" y="35389"/>
                    <a:pt x="17113" y="35527"/>
                    <a:pt x="17290" y="35606"/>
                  </a:cubicBezTo>
                  <a:cubicBezTo>
                    <a:pt x="17606" y="35764"/>
                    <a:pt x="17882" y="35981"/>
                    <a:pt x="18098" y="36257"/>
                  </a:cubicBezTo>
                  <a:cubicBezTo>
                    <a:pt x="18513" y="36690"/>
                    <a:pt x="19025" y="37006"/>
                    <a:pt x="19597" y="37223"/>
                  </a:cubicBezTo>
                  <a:cubicBezTo>
                    <a:pt x="20543" y="37558"/>
                    <a:pt x="21391" y="38130"/>
                    <a:pt x="22416" y="38268"/>
                  </a:cubicBezTo>
                  <a:cubicBezTo>
                    <a:pt x="22889" y="38583"/>
                    <a:pt x="23441" y="38603"/>
                    <a:pt x="23974" y="38622"/>
                  </a:cubicBezTo>
                  <a:cubicBezTo>
                    <a:pt x="24466" y="38662"/>
                    <a:pt x="24940" y="38682"/>
                    <a:pt x="25413" y="38701"/>
                  </a:cubicBezTo>
                  <a:close/>
                  <a:moveTo>
                    <a:pt x="22022" y="45562"/>
                  </a:moveTo>
                  <a:cubicBezTo>
                    <a:pt x="21884" y="45483"/>
                    <a:pt x="21746" y="45404"/>
                    <a:pt x="21588" y="45345"/>
                  </a:cubicBezTo>
                  <a:cubicBezTo>
                    <a:pt x="21213" y="45286"/>
                    <a:pt x="20839" y="45266"/>
                    <a:pt x="20464" y="45207"/>
                  </a:cubicBezTo>
                  <a:cubicBezTo>
                    <a:pt x="20188" y="45187"/>
                    <a:pt x="19912" y="45109"/>
                    <a:pt x="19636" y="44990"/>
                  </a:cubicBezTo>
                  <a:cubicBezTo>
                    <a:pt x="18572" y="44399"/>
                    <a:pt x="17369" y="44024"/>
                    <a:pt x="16364" y="43334"/>
                  </a:cubicBezTo>
                  <a:cubicBezTo>
                    <a:pt x="16285" y="43275"/>
                    <a:pt x="16206" y="43236"/>
                    <a:pt x="16107" y="43236"/>
                  </a:cubicBezTo>
                  <a:cubicBezTo>
                    <a:pt x="15969" y="43255"/>
                    <a:pt x="15831" y="43315"/>
                    <a:pt x="15693" y="43374"/>
                  </a:cubicBezTo>
                  <a:cubicBezTo>
                    <a:pt x="15831" y="43847"/>
                    <a:pt x="16166" y="44044"/>
                    <a:pt x="16462" y="44241"/>
                  </a:cubicBezTo>
                  <a:cubicBezTo>
                    <a:pt x="17546" y="44911"/>
                    <a:pt x="18690" y="45444"/>
                    <a:pt x="19893" y="45858"/>
                  </a:cubicBezTo>
                  <a:cubicBezTo>
                    <a:pt x="20543" y="46094"/>
                    <a:pt x="21233" y="45976"/>
                    <a:pt x="21903" y="45759"/>
                  </a:cubicBezTo>
                  <a:cubicBezTo>
                    <a:pt x="21923" y="45759"/>
                    <a:pt x="21923" y="45700"/>
                    <a:pt x="22022" y="45562"/>
                  </a:cubicBezTo>
                  <a:close/>
                  <a:moveTo>
                    <a:pt x="32845" y="44419"/>
                  </a:moveTo>
                  <a:cubicBezTo>
                    <a:pt x="32490" y="44616"/>
                    <a:pt x="32096" y="44695"/>
                    <a:pt x="31721" y="44675"/>
                  </a:cubicBezTo>
                  <a:cubicBezTo>
                    <a:pt x="31327" y="44655"/>
                    <a:pt x="30953" y="44655"/>
                    <a:pt x="30578" y="44655"/>
                  </a:cubicBezTo>
                  <a:cubicBezTo>
                    <a:pt x="30479" y="44635"/>
                    <a:pt x="30381" y="44655"/>
                    <a:pt x="30302" y="44675"/>
                  </a:cubicBezTo>
                  <a:cubicBezTo>
                    <a:pt x="30203" y="44754"/>
                    <a:pt x="30125" y="44852"/>
                    <a:pt x="30085" y="44951"/>
                  </a:cubicBezTo>
                  <a:cubicBezTo>
                    <a:pt x="30085" y="45010"/>
                    <a:pt x="30164" y="45128"/>
                    <a:pt x="30243" y="45187"/>
                  </a:cubicBezTo>
                  <a:cubicBezTo>
                    <a:pt x="30322" y="45227"/>
                    <a:pt x="30401" y="45247"/>
                    <a:pt x="30499" y="45247"/>
                  </a:cubicBezTo>
                  <a:cubicBezTo>
                    <a:pt x="31485" y="45365"/>
                    <a:pt x="32451" y="45464"/>
                    <a:pt x="33397" y="45069"/>
                  </a:cubicBezTo>
                  <a:cubicBezTo>
                    <a:pt x="33673" y="44951"/>
                    <a:pt x="33949" y="44911"/>
                    <a:pt x="33851" y="44517"/>
                  </a:cubicBezTo>
                  <a:cubicBezTo>
                    <a:pt x="33831" y="44438"/>
                    <a:pt x="34008" y="44340"/>
                    <a:pt x="34087" y="44241"/>
                  </a:cubicBezTo>
                  <a:cubicBezTo>
                    <a:pt x="34304" y="44005"/>
                    <a:pt x="34284" y="43748"/>
                    <a:pt x="33989" y="43669"/>
                  </a:cubicBezTo>
                  <a:cubicBezTo>
                    <a:pt x="33279" y="43472"/>
                    <a:pt x="32549" y="43413"/>
                    <a:pt x="31820" y="43512"/>
                  </a:cubicBezTo>
                  <a:cubicBezTo>
                    <a:pt x="31721" y="43512"/>
                    <a:pt x="31583" y="43689"/>
                    <a:pt x="31524" y="43807"/>
                  </a:cubicBezTo>
                  <a:cubicBezTo>
                    <a:pt x="31465" y="43945"/>
                    <a:pt x="31583" y="44202"/>
                    <a:pt x="31800" y="44241"/>
                  </a:cubicBezTo>
                  <a:cubicBezTo>
                    <a:pt x="32057" y="44300"/>
                    <a:pt x="32333" y="44340"/>
                    <a:pt x="32845" y="44419"/>
                  </a:cubicBezTo>
                  <a:close/>
                  <a:moveTo>
                    <a:pt x="40435" y="17823"/>
                  </a:moveTo>
                  <a:cubicBezTo>
                    <a:pt x="40711" y="17606"/>
                    <a:pt x="40790" y="17409"/>
                    <a:pt x="40672" y="17192"/>
                  </a:cubicBezTo>
                  <a:cubicBezTo>
                    <a:pt x="40534" y="16897"/>
                    <a:pt x="40376" y="16621"/>
                    <a:pt x="40199" y="16364"/>
                  </a:cubicBezTo>
                  <a:cubicBezTo>
                    <a:pt x="39607" y="15497"/>
                    <a:pt x="38996" y="14649"/>
                    <a:pt x="38405" y="13801"/>
                  </a:cubicBezTo>
                  <a:cubicBezTo>
                    <a:pt x="38010" y="13308"/>
                    <a:pt x="37478" y="12914"/>
                    <a:pt x="36887" y="12697"/>
                  </a:cubicBezTo>
                  <a:cubicBezTo>
                    <a:pt x="36749" y="12638"/>
                    <a:pt x="36512" y="12559"/>
                    <a:pt x="36453" y="12894"/>
                  </a:cubicBezTo>
                  <a:cubicBezTo>
                    <a:pt x="37163" y="13466"/>
                    <a:pt x="37774" y="14136"/>
                    <a:pt x="38287" y="14886"/>
                  </a:cubicBezTo>
                  <a:cubicBezTo>
                    <a:pt x="38799" y="15694"/>
                    <a:pt x="39331" y="16463"/>
                    <a:pt x="39883" y="17251"/>
                  </a:cubicBezTo>
                  <a:cubicBezTo>
                    <a:pt x="40041" y="17449"/>
                    <a:pt x="40238" y="17646"/>
                    <a:pt x="40435" y="17823"/>
                  </a:cubicBezTo>
                  <a:close/>
                  <a:moveTo>
                    <a:pt x="13071" y="32531"/>
                  </a:moveTo>
                  <a:cubicBezTo>
                    <a:pt x="12894" y="32195"/>
                    <a:pt x="12736" y="31840"/>
                    <a:pt x="12559" y="31525"/>
                  </a:cubicBezTo>
                  <a:cubicBezTo>
                    <a:pt x="12085" y="30697"/>
                    <a:pt x="11593" y="29889"/>
                    <a:pt x="11553" y="28903"/>
                  </a:cubicBezTo>
                  <a:cubicBezTo>
                    <a:pt x="11553" y="28824"/>
                    <a:pt x="11514" y="28726"/>
                    <a:pt x="11474" y="28647"/>
                  </a:cubicBezTo>
                  <a:cubicBezTo>
                    <a:pt x="11415" y="28568"/>
                    <a:pt x="11336" y="28509"/>
                    <a:pt x="11257" y="28489"/>
                  </a:cubicBezTo>
                  <a:cubicBezTo>
                    <a:pt x="11159" y="28489"/>
                    <a:pt x="11080" y="28548"/>
                    <a:pt x="11041" y="28627"/>
                  </a:cubicBezTo>
                  <a:cubicBezTo>
                    <a:pt x="10824" y="29080"/>
                    <a:pt x="10804" y="29613"/>
                    <a:pt x="11001" y="30086"/>
                  </a:cubicBezTo>
                  <a:cubicBezTo>
                    <a:pt x="11179" y="30559"/>
                    <a:pt x="11376" y="31012"/>
                    <a:pt x="11612" y="31466"/>
                  </a:cubicBezTo>
                  <a:cubicBezTo>
                    <a:pt x="11849" y="31880"/>
                    <a:pt x="12125" y="32255"/>
                    <a:pt x="12440" y="32609"/>
                  </a:cubicBezTo>
                  <a:cubicBezTo>
                    <a:pt x="12578" y="32787"/>
                    <a:pt x="12795" y="32866"/>
                    <a:pt x="13071" y="32531"/>
                  </a:cubicBezTo>
                  <a:close/>
                  <a:moveTo>
                    <a:pt x="33378" y="10765"/>
                  </a:moveTo>
                  <a:cubicBezTo>
                    <a:pt x="33318" y="10529"/>
                    <a:pt x="33121" y="10371"/>
                    <a:pt x="32885" y="10351"/>
                  </a:cubicBezTo>
                  <a:cubicBezTo>
                    <a:pt x="31997" y="10154"/>
                    <a:pt x="31110" y="9858"/>
                    <a:pt x="30282" y="9503"/>
                  </a:cubicBezTo>
                  <a:cubicBezTo>
                    <a:pt x="30026" y="9444"/>
                    <a:pt x="29770" y="9444"/>
                    <a:pt x="29533" y="9503"/>
                  </a:cubicBezTo>
                  <a:cubicBezTo>
                    <a:pt x="29454" y="9503"/>
                    <a:pt x="29375" y="9661"/>
                    <a:pt x="29336" y="9779"/>
                  </a:cubicBezTo>
                  <a:cubicBezTo>
                    <a:pt x="29336" y="9858"/>
                    <a:pt x="29375" y="9957"/>
                    <a:pt x="29435" y="9996"/>
                  </a:cubicBezTo>
                  <a:cubicBezTo>
                    <a:pt x="29711" y="10154"/>
                    <a:pt x="30006" y="10312"/>
                    <a:pt x="30282" y="10430"/>
                  </a:cubicBezTo>
                  <a:cubicBezTo>
                    <a:pt x="30953" y="10746"/>
                    <a:pt x="31662" y="10943"/>
                    <a:pt x="32372" y="11061"/>
                  </a:cubicBezTo>
                  <a:cubicBezTo>
                    <a:pt x="32747" y="11120"/>
                    <a:pt x="33121" y="11140"/>
                    <a:pt x="33378" y="10765"/>
                  </a:cubicBezTo>
                  <a:close/>
                  <a:moveTo>
                    <a:pt x="7374" y="33437"/>
                  </a:moveTo>
                  <a:cubicBezTo>
                    <a:pt x="7314" y="33260"/>
                    <a:pt x="7275" y="33122"/>
                    <a:pt x="7255" y="32964"/>
                  </a:cubicBezTo>
                  <a:cubicBezTo>
                    <a:pt x="6960" y="31801"/>
                    <a:pt x="6605" y="30658"/>
                    <a:pt x="6447" y="29455"/>
                  </a:cubicBezTo>
                  <a:cubicBezTo>
                    <a:pt x="6348" y="28745"/>
                    <a:pt x="6053" y="28055"/>
                    <a:pt x="5856" y="27365"/>
                  </a:cubicBezTo>
                  <a:cubicBezTo>
                    <a:pt x="5816" y="27267"/>
                    <a:pt x="5698" y="27188"/>
                    <a:pt x="5580" y="27050"/>
                  </a:cubicBezTo>
                  <a:cubicBezTo>
                    <a:pt x="5402" y="27345"/>
                    <a:pt x="5382" y="27700"/>
                    <a:pt x="5520" y="28016"/>
                  </a:cubicBezTo>
                  <a:cubicBezTo>
                    <a:pt x="5777" y="28726"/>
                    <a:pt x="5856" y="29494"/>
                    <a:pt x="6013" y="30224"/>
                  </a:cubicBezTo>
                  <a:cubicBezTo>
                    <a:pt x="6250" y="31249"/>
                    <a:pt x="6585" y="32235"/>
                    <a:pt x="6881" y="33240"/>
                  </a:cubicBezTo>
                  <a:cubicBezTo>
                    <a:pt x="6920" y="33319"/>
                    <a:pt x="6979" y="33398"/>
                    <a:pt x="7058" y="33457"/>
                  </a:cubicBezTo>
                  <a:cubicBezTo>
                    <a:pt x="7117" y="33477"/>
                    <a:pt x="7236" y="33457"/>
                    <a:pt x="7374" y="33437"/>
                  </a:cubicBezTo>
                  <a:close/>
                  <a:moveTo>
                    <a:pt x="35349" y="39391"/>
                  </a:moveTo>
                  <a:cubicBezTo>
                    <a:pt x="35388" y="39332"/>
                    <a:pt x="35408" y="39253"/>
                    <a:pt x="35428" y="39194"/>
                  </a:cubicBezTo>
                  <a:cubicBezTo>
                    <a:pt x="35507" y="38918"/>
                    <a:pt x="35290" y="38662"/>
                    <a:pt x="35014" y="38721"/>
                  </a:cubicBezTo>
                  <a:cubicBezTo>
                    <a:pt x="34915" y="38721"/>
                    <a:pt x="34817" y="38741"/>
                    <a:pt x="34738" y="38760"/>
                  </a:cubicBezTo>
                  <a:cubicBezTo>
                    <a:pt x="33989" y="38898"/>
                    <a:pt x="33318" y="39234"/>
                    <a:pt x="32569" y="39332"/>
                  </a:cubicBezTo>
                  <a:cubicBezTo>
                    <a:pt x="32273" y="39411"/>
                    <a:pt x="32037" y="39608"/>
                    <a:pt x="31938" y="39884"/>
                  </a:cubicBezTo>
                  <a:cubicBezTo>
                    <a:pt x="31919" y="40002"/>
                    <a:pt x="31919" y="40121"/>
                    <a:pt x="31978" y="40239"/>
                  </a:cubicBezTo>
                  <a:cubicBezTo>
                    <a:pt x="32017" y="40298"/>
                    <a:pt x="32116" y="40357"/>
                    <a:pt x="32214" y="40338"/>
                  </a:cubicBezTo>
                  <a:cubicBezTo>
                    <a:pt x="32668" y="40298"/>
                    <a:pt x="33141" y="40200"/>
                    <a:pt x="33594" y="40081"/>
                  </a:cubicBezTo>
                  <a:cubicBezTo>
                    <a:pt x="34166" y="39904"/>
                    <a:pt x="34738" y="39628"/>
                    <a:pt x="35349" y="39391"/>
                  </a:cubicBezTo>
                  <a:close/>
                  <a:moveTo>
                    <a:pt x="12046" y="19657"/>
                  </a:moveTo>
                  <a:cubicBezTo>
                    <a:pt x="11750" y="20130"/>
                    <a:pt x="11514" y="20524"/>
                    <a:pt x="11238" y="20899"/>
                  </a:cubicBezTo>
                  <a:cubicBezTo>
                    <a:pt x="10765" y="21549"/>
                    <a:pt x="10784" y="22239"/>
                    <a:pt x="10824" y="22969"/>
                  </a:cubicBezTo>
                  <a:cubicBezTo>
                    <a:pt x="10863" y="23264"/>
                    <a:pt x="10863" y="23580"/>
                    <a:pt x="11080" y="23817"/>
                  </a:cubicBezTo>
                  <a:cubicBezTo>
                    <a:pt x="11179" y="23777"/>
                    <a:pt x="11257" y="23757"/>
                    <a:pt x="11277" y="23718"/>
                  </a:cubicBezTo>
                  <a:cubicBezTo>
                    <a:pt x="11395" y="23363"/>
                    <a:pt x="11573" y="23008"/>
                    <a:pt x="11573" y="22653"/>
                  </a:cubicBezTo>
                  <a:cubicBezTo>
                    <a:pt x="11612" y="22042"/>
                    <a:pt x="11809" y="21470"/>
                    <a:pt x="12145" y="20978"/>
                  </a:cubicBezTo>
                  <a:cubicBezTo>
                    <a:pt x="12243" y="20859"/>
                    <a:pt x="12322" y="20721"/>
                    <a:pt x="12401" y="20583"/>
                  </a:cubicBezTo>
                  <a:cubicBezTo>
                    <a:pt x="12440" y="20426"/>
                    <a:pt x="12440" y="20268"/>
                    <a:pt x="12401" y="20130"/>
                  </a:cubicBezTo>
                  <a:cubicBezTo>
                    <a:pt x="12302" y="19952"/>
                    <a:pt x="12184" y="19795"/>
                    <a:pt x="12046" y="19657"/>
                  </a:cubicBezTo>
                  <a:close/>
                  <a:moveTo>
                    <a:pt x="14806" y="37538"/>
                  </a:moveTo>
                  <a:cubicBezTo>
                    <a:pt x="14964" y="38031"/>
                    <a:pt x="15338" y="38445"/>
                    <a:pt x="15812" y="38662"/>
                  </a:cubicBezTo>
                  <a:cubicBezTo>
                    <a:pt x="16265" y="38879"/>
                    <a:pt x="16758" y="39056"/>
                    <a:pt x="17073" y="39490"/>
                  </a:cubicBezTo>
                  <a:cubicBezTo>
                    <a:pt x="17172" y="39569"/>
                    <a:pt x="17290" y="39628"/>
                    <a:pt x="17408" y="39648"/>
                  </a:cubicBezTo>
                  <a:cubicBezTo>
                    <a:pt x="17704" y="39726"/>
                    <a:pt x="17901" y="39608"/>
                    <a:pt x="18098" y="39253"/>
                  </a:cubicBezTo>
                  <a:cubicBezTo>
                    <a:pt x="17369" y="38366"/>
                    <a:pt x="16265" y="38051"/>
                    <a:pt x="15378" y="37459"/>
                  </a:cubicBezTo>
                  <a:cubicBezTo>
                    <a:pt x="15260" y="37380"/>
                    <a:pt x="15043" y="37499"/>
                    <a:pt x="14806" y="37538"/>
                  </a:cubicBezTo>
                  <a:close/>
                  <a:moveTo>
                    <a:pt x="38779" y="35724"/>
                  </a:moveTo>
                  <a:cubicBezTo>
                    <a:pt x="38267" y="36099"/>
                    <a:pt x="37833" y="36434"/>
                    <a:pt x="37360" y="36750"/>
                  </a:cubicBezTo>
                  <a:cubicBezTo>
                    <a:pt x="37084" y="36966"/>
                    <a:pt x="36768" y="37124"/>
                    <a:pt x="36492" y="37341"/>
                  </a:cubicBezTo>
                  <a:cubicBezTo>
                    <a:pt x="36354" y="37420"/>
                    <a:pt x="36315" y="37597"/>
                    <a:pt x="36374" y="37755"/>
                  </a:cubicBezTo>
                  <a:cubicBezTo>
                    <a:pt x="36433" y="37952"/>
                    <a:pt x="36611" y="38070"/>
                    <a:pt x="36808" y="38051"/>
                  </a:cubicBezTo>
                  <a:cubicBezTo>
                    <a:pt x="36966" y="38051"/>
                    <a:pt x="37123" y="37992"/>
                    <a:pt x="37261" y="37913"/>
                  </a:cubicBezTo>
                  <a:cubicBezTo>
                    <a:pt x="37754" y="37578"/>
                    <a:pt x="38247" y="37242"/>
                    <a:pt x="38760" y="36907"/>
                  </a:cubicBezTo>
                  <a:cubicBezTo>
                    <a:pt x="38957" y="36750"/>
                    <a:pt x="39095" y="36513"/>
                    <a:pt x="39075" y="36257"/>
                  </a:cubicBezTo>
                  <a:cubicBezTo>
                    <a:pt x="39154" y="36020"/>
                    <a:pt x="39016" y="35783"/>
                    <a:pt x="38779" y="35724"/>
                  </a:cubicBezTo>
                  <a:close/>
                  <a:moveTo>
                    <a:pt x="41677" y="30796"/>
                  </a:moveTo>
                  <a:cubicBezTo>
                    <a:pt x="41638" y="30480"/>
                    <a:pt x="41618" y="30165"/>
                    <a:pt x="41559" y="29849"/>
                  </a:cubicBezTo>
                  <a:cubicBezTo>
                    <a:pt x="41559" y="29790"/>
                    <a:pt x="41401" y="29711"/>
                    <a:pt x="41342" y="29711"/>
                  </a:cubicBezTo>
                  <a:cubicBezTo>
                    <a:pt x="41244" y="29711"/>
                    <a:pt x="41145" y="29770"/>
                    <a:pt x="41106" y="29849"/>
                  </a:cubicBezTo>
                  <a:cubicBezTo>
                    <a:pt x="41027" y="30046"/>
                    <a:pt x="40968" y="30263"/>
                    <a:pt x="40968" y="30480"/>
                  </a:cubicBezTo>
                  <a:cubicBezTo>
                    <a:pt x="40968" y="31091"/>
                    <a:pt x="40711" y="31683"/>
                    <a:pt x="40258" y="32097"/>
                  </a:cubicBezTo>
                  <a:cubicBezTo>
                    <a:pt x="40120" y="32255"/>
                    <a:pt x="39982" y="32432"/>
                    <a:pt x="39883" y="32629"/>
                  </a:cubicBezTo>
                  <a:cubicBezTo>
                    <a:pt x="39805" y="32728"/>
                    <a:pt x="39785" y="32866"/>
                    <a:pt x="39785" y="32984"/>
                  </a:cubicBezTo>
                  <a:cubicBezTo>
                    <a:pt x="39805" y="33102"/>
                    <a:pt x="39883" y="33201"/>
                    <a:pt x="39982" y="33280"/>
                  </a:cubicBezTo>
                  <a:cubicBezTo>
                    <a:pt x="40061" y="33299"/>
                    <a:pt x="40159" y="33299"/>
                    <a:pt x="40219" y="33240"/>
                  </a:cubicBezTo>
                  <a:cubicBezTo>
                    <a:pt x="40495" y="32984"/>
                    <a:pt x="40771" y="32708"/>
                    <a:pt x="41027" y="32432"/>
                  </a:cubicBezTo>
                  <a:cubicBezTo>
                    <a:pt x="41421" y="31959"/>
                    <a:pt x="41776" y="31466"/>
                    <a:pt x="41677" y="30796"/>
                  </a:cubicBezTo>
                  <a:close/>
                  <a:moveTo>
                    <a:pt x="42604" y="26241"/>
                  </a:moveTo>
                  <a:cubicBezTo>
                    <a:pt x="42643" y="25749"/>
                    <a:pt x="42683" y="25275"/>
                    <a:pt x="42703" y="24802"/>
                  </a:cubicBezTo>
                  <a:cubicBezTo>
                    <a:pt x="42742" y="24132"/>
                    <a:pt x="42781" y="23481"/>
                    <a:pt x="42801" y="22811"/>
                  </a:cubicBezTo>
                  <a:cubicBezTo>
                    <a:pt x="42801" y="22555"/>
                    <a:pt x="42801" y="22298"/>
                    <a:pt x="42505" y="22180"/>
                  </a:cubicBezTo>
                  <a:cubicBezTo>
                    <a:pt x="42190" y="22259"/>
                    <a:pt x="42151" y="22535"/>
                    <a:pt x="42131" y="22772"/>
                  </a:cubicBezTo>
                  <a:cubicBezTo>
                    <a:pt x="42091" y="23245"/>
                    <a:pt x="42072" y="23738"/>
                    <a:pt x="42052" y="24211"/>
                  </a:cubicBezTo>
                  <a:cubicBezTo>
                    <a:pt x="42013" y="24861"/>
                    <a:pt x="42052" y="25532"/>
                    <a:pt x="41776" y="26123"/>
                  </a:cubicBezTo>
                  <a:cubicBezTo>
                    <a:pt x="41993" y="26419"/>
                    <a:pt x="42229" y="26379"/>
                    <a:pt x="42604" y="26241"/>
                  </a:cubicBezTo>
                  <a:close/>
                  <a:moveTo>
                    <a:pt x="27483" y="41461"/>
                  </a:moveTo>
                  <a:cubicBezTo>
                    <a:pt x="27778" y="41461"/>
                    <a:pt x="28054" y="41442"/>
                    <a:pt x="28350" y="41383"/>
                  </a:cubicBezTo>
                  <a:cubicBezTo>
                    <a:pt x="28488" y="41323"/>
                    <a:pt x="28587" y="41205"/>
                    <a:pt x="28626" y="41067"/>
                  </a:cubicBezTo>
                  <a:cubicBezTo>
                    <a:pt x="28705" y="40850"/>
                    <a:pt x="28547" y="40712"/>
                    <a:pt x="28370" y="40614"/>
                  </a:cubicBezTo>
                  <a:cubicBezTo>
                    <a:pt x="28330" y="40574"/>
                    <a:pt x="28271" y="40554"/>
                    <a:pt x="28192" y="40554"/>
                  </a:cubicBezTo>
                  <a:cubicBezTo>
                    <a:pt x="27640" y="40515"/>
                    <a:pt x="27069" y="40476"/>
                    <a:pt x="26517" y="40476"/>
                  </a:cubicBezTo>
                  <a:cubicBezTo>
                    <a:pt x="26359" y="40495"/>
                    <a:pt x="26221" y="40554"/>
                    <a:pt x="26083" y="40653"/>
                  </a:cubicBezTo>
                  <a:cubicBezTo>
                    <a:pt x="25925" y="40771"/>
                    <a:pt x="25925" y="41008"/>
                    <a:pt x="26063" y="41146"/>
                  </a:cubicBezTo>
                  <a:cubicBezTo>
                    <a:pt x="26182" y="41225"/>
                    <a:pt x="26339" y="41304"/>
                    <a:pt x="26477" y="41343"/>
                  </a:cubicBezTo>
                  <a:cubicBezTo>
                    <a:pt x="26793" y="41402"/>
                    <a:pt x="27108" y="41422"/>
                    <a:pt x="27483" y="41481"/>
                  </a:cubicBezTo>
                  <a:close/>
                  <a:moveTo>
                    <a:pt x="12953" y="16384"/>
                  </a:moveTo>
                  <a:cubicBezTo>
                    <a:pt x="12973" y="16601"/>
                    <a:pt x="13032" y="16837"/>
                    <a:pt x="13091" y="17054"/>
                  </a:cubicBezTo>
                  <a:cubicBezTo>
                    <a:pt x="13150" y="17173"/>
                    <a:pt x="13249" y="17232"/>
                    <a:pt x="13367" y="17271"/>
                  </a:cubicBezTo>
                  <a:cubicBezTo>
                    <a:pt x="13485" y="17251"/>
                    <a:pt x="13604" y="17212"/>
                    <a:pt x="13702" y="17113"/>
                  </a:cubicBezTo>
                  <a:cubicBezTo>
                    <a:pt x="13761" y="17054"/>
                    <a:pt x="13801" y="16956"/>
                    <a:pt x="13820" y="16877"/>
                  </a:cubicBezTo>
                  <a:cubicBezTo>
                    <a:pt x="13899" y="16522"/>
                    <a:pt x="14096" y="16226"/>
                    <a:pt x="14392" y="16049"/>
                  </a:cubicBezTo>
                  <a:cubicBezTo>
                    <a:pt x="14688" y="15871"/>
                    <a:pt x="14727" y="15536"/>
                    <a:pt x="14806" y="15241"/>
                  </a:cubicBezTo>
                  <a:cubicBezTo>
                    <a:pt x="14826" y="15142"/>
                    <a:pt x="14786" y="15063"/>
                    <a:pt x="14727" y="14984"/>
                  </a:cubicBezTo>
                  <a:cubicBezTo>
                    <a:pt x="14648" y="14945"/>
                    <a:pt x="14550" y="14925"/>
                    <a:pt x="14451" y="14965"/>
                  </a:cubicBezTo>
                  <a:cubicBezTo>
                    <a:pt x="14037" y="15221"/>
                    <a:pt x="13564" y="15438"/>
                    <a:pt x="13249" y="15832"/>
                  </a:cubicBezTo>
                  <a:cubicBezTo>
                    <a:pt x="13130" y="16009"/>
                    <a:pt x="13032" y="16187"/>
                    <a:pt x="12953" y="16384"/>
                  </a:cubicBezTo>
                  <a:close/>
                  <a:moveTo>
                    <a:pt x="20445" y="40614"/>
                  </a:moveTo>
                  <a:cubicBezTo>
                    <a:pt x="20799" y="41028"/>
                    <a:pt x="20799" y="41047"/>
                    <a:pt x="20997" y="41047"/>
                  </a:cubicBezTo>
                  <a:cubicBezTo>
                    <a:pt x="21489" y="41067"/>
                    <a:pt x="22002" y="41067"/>
                    <a:pt x="22515" y="41067"/>
                  </a:cubicBezTo>
                  <a:cubicBezTo>
                    <a:pt x="22593" y="41067"/>
                    <a:pt x="22692" y="41028"/>
                    <a:pt x="22771" y="40968"/>
                  </a:cubicBezTo>
                  <a:cubicBezTo>
                    <a:pt x="22830" y="40909"/>
                    <a:pt x="22929" y="40811"/>
                    <a:pt x="22929" y="40752"/>
                  </a:cubicBezTo>
                  <a:cubicBezTo>
                    <a:pt x="22889" y="40633"/>
                    <a:pt x="22850" y="40515"/>
                    <a:pt x="22771" y="40436"/>
                  </a:cubicBezTo>
                  <a:cubicBezTo>
                    <a:pt x="22731" y="40377"/>
                    <a:pt x="22672" y="40357"/>
                    <a:pt x="22593" y="40338"/>
                  </a:cubicBezTo>
                  <a:cubicBezTo>
                    <a:pt x="22041" y="40298"/>
                    <a:pt x="21470" y="40219"/>
                    <a:pt x="20918" y="40200"/>
                  </a:cubicBezTo>
                  <a:cubicBezTo>
                    <a:pt x="20681" y="40200"/>
                    <a:pt x="20484" y="40377"/>
                    <a:pt x="20445" y="40614"/>
                  </a:cubicBezTo>
                  <a:close/>
                  <a:moveTo>
                    <a:pt x="23165" y="9799"/>
                  </a:moveTo>
                  <a:cubicBezTo>
                    <a:pt x="22791" y="9799"/>
                    <a:pt x="22574" y="9779"/>
                    <a:pt x="22357" y="9799"/>
                  </a:cubicBezTo>
                  <a:cubicBezTo>
                    <a:pt x="22002" y="9819"/>
                    <a:pt x="21687" y="10036"/>
                    <a:pt x="21549" y="10371"/>
                  </a:cubicBezTo>
                  <a:cubicBezTo>
                    <a:pt x="21529" y="10450"/>
                    <a:pt x="21529" y="10548"/>
                    <a:pt x="21568" y="10627"/>
                  </a:cubicBezTo>
                  <a:cubicBezTo>
                    <a:pt x="21627" y="10686"/>
                    <a:pt x="21746" y="10765"/>
                    <a:pt x="21805" y="10746"/>
                  </a:cubicBezTo>
                  <a:cubicBezTo>
                    <a:pt x="22357" y="10529"/>
                    <a:pt x="22909" y="10627"/>
                    <a:pt x="23481" y="10627"/>
                  </a:cubicBezTo>
                  <a:cubicBezTo>
                    <a:pt x="23638" y="10627"/>
                    <a:pt x="23796" y="10588"/>
                    <a:pt x="23934" y="10529"/>
                  </a:cubicBezTo>
                  <a:cubicBezTo>
                    <a:pt x="24033" y="10470"/>
                    <a:pt x="24092" y="10351"/>
                    <a:pt x="24112" y="10233"/>
                  </a:cubicBezTo>
                  <a:cubicBezTo>
                    <a:pt x="24112" y="10115"/>
                    <a:pt x="24033" y="10016"/>
                    <a:pt x="23934" y="9957"/>
                  </a:cubicBezTo>
                  <a:cubicBezTo>
                    <a:pt x="23678" y="9898"/>
                    <a:pt x="23422" y="9839"/>
                    <a:pt x="23165" y="9799"/>
                  </a:cubicBezTo>
                  <a:close/>
                  <a:moveTo>
                    <a:pt x="48578" y="18769"/>
                  </a:moveTo>
                  <a:cubicBezTo>
                    <a:pt x="48420" y="18651"/>
                    <a:pt x="48302" y="18513"/>
                    <a:pt x="48183" y="18474"/>
                  </a:cubicBezTo>
                  <a:cubicBezTo>
                    <a:pt x="47651" y="18355"/>
                    <a:pt x="47099" y="18336"/>
                    <a:pt x="46646" y="18001"/>
                  </a:cubicBezTo>
                  <a:cubicBezTo>
                    <a:pt x="46527" y="17941"/>
                    <a:pt x="46409" y="17922"/>
                    <a:pt x="46271" y="17941"/>
                  </a:cubicBezTo>
                  <a:cubicBezTo>
                    <a:pt x="46133" y="17981"/>
                    <a:pt x="45995" y="18060"/>
                    <a:pt x="45896" y="18158"/>
                  </a:cubicBezTo>
                  <a:cubicBezTo>
                    <a:pt x="45798" y="18296"/>
                    <a:pt x="45916" y="18474"/>
                    <a:pt x="46153" y="18572"/>
                  </a:cubicBezTo>
                  <a:cubicBezTo>
                    <a:pt x="46271" y="18631"/>
                    <a:pt x="46389" y="18671"/>
                    <a:pt x="46488" y="18730"/>
                  </a:cubicBezTo>
                  <a:cubicBezTo>
                    <a:pt x="47020" y="19124"/>
                    <a:pt x="47631" y="19105"/>
                    <a:pt x="48223" y="19006"/>
                  </a:cubicBezTo>
                  <a:cubicBezTo>
                    <a:pt x="48321" y="18967"/>
                    <a:pt x="48420" y="18868"/>
                    <a:pt x="48578" y="18769"/>
                  </a:cubicBezTo>
                  <a:close/>
                  <a:moveTo>
                    <a:pt x="18414" y="11869"/>
                  </a:moveTo>
                  <a:cubicBezTo>
                    <a:pt x="18296" y="11771"/>
                    <a:pt x="18197" y="11633"/>
                    <a:pt x="18118" y="11633"/>
                  </a:cubicBezTo>
                  <a:cubicBezTo>
                    <a:pt x="17527" y="11751"/>
                    <a:pt x="16935" y="11889"/>
                    <a:pt x="16482" y="12303"/>
                  </a:cubicBezTo>
                  <a:cubicBezTo>
                    <a:pt x="16304" y="12540"/>
                    <a:pt x="16324" y="12875"/>
                    <a:pt x="16502" y="13092"/>
                  </a:cubicBezTo>
                  <a:cubicBezTo>
                    <a:pt x="16561" y="13151"/>
                    <a:pt x="16738" y="13170"/>
                    <a:pt x="16758" y="13151"/>
                  </a:cubicBezTo>
                  <a:cubicBezTo>
                    <a:pt x="17093" y="12737"/>
                    <a:pt x="17606" y="12599"/>
                    <a:pt x="18020" y="12342"/>
                  </a:cubicBezTo>
                  <a:cubicBezTo>
                    <a:pt x="18177" y="12204"/>
                    <a:pt x="18315" y="12047"/>
                    <a:pt x="18414" y="11869"/>
                  </a:cubicBezTo>
                  <a:close/>
                  <a:moveTo>
                    <a:pt x="46941" y="19755"/>
                  </a:moveTo>
                  <a:cubicBezTo>
                    <a:pt x="46606" y="19440"/>
                    <a:pt x="46291" y="19105"/>
                    <a:pt x="45936" y="18789"/>
                  </a:cubicBezTo>
                  <a:cubicBezTo>
                    <a:pt x="45719" y="18612"/>
                    <a:pt x="45404" y="18789"/>
                    <a:pt x="45423" y="19065"/>
                  </a:cubicBezTo>
                  <a:cubicBezTo>
                    <a:pt x="45443" y="19243"/>
                    <a:pt x="45502" y="19420"/>
                    <a:pt x="45620" y="19558"/>
                  </a:cubicBezTo>
                  <a:cubicBezTo>
                    <a:pt x="45798" y="19736"/>
                    <a:pt x="46015" y="19874"/>
                    <a:pt x="46232" y="20012"/>
                  </a:cubicBezTo>
                  <a:cubicBezTo>
                    <a:pt x="46468" y="20189"/>
                    <a:pt x="46586" y="20130"/>
                    <a:pt x="46941" y="197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4"/>
            <p:cNvSpPr/>
            <p:nvPr/>
          </p:nvSpPr>
          <p:spPr>
            <a:xfrm flipH="1">
              <a:off x="6535470" y="3014191"/>
              <a:ext cx="92924" cy="31303"/>
            </a:xfrm>
            <a:custGeom>
              <a:avLst/>
              <a:gdLst/>
              <a:ahLst/>
              <a:cxnLst/>
              <a:rect l="l" t="t" r="r" b="b"/>
              <a:pathLst>
                <a:path w="3865" h="1302" extrusionOk="0">
                  <a:moveTo>
                    <a:pt x="3865" y="1164"/>
                  </a:moveTo>
                  <a:cubicBezTo>
                    <a:pt x="3549" y="1302"/>
                    <a:pt x="3175" y="1262"/>
                    <a:pt x="2879" y="1065"/>
                  </a:cubicBezTo>
                  <a:cubicBezTo>
                    <a:pt x="2564" y="848"/>
                    <a:pt x="2189" y="750"/>
                    <a:pt x="1814" y="770"/>
                  </a:cubicBezTo>
                  <a:cubicBezTo>
                    <a:pt x="1144" y="789"/>
                    <a:pt x="513" y="553"/>
                    <a:pt x="1" y="139"/>
                  </a:cubicBezTo>
                  <a:cubicBezTo>
                    <a:pt x="139" y="79"/>
                    <a:pt x="237" y="1"/>
                    <a:pt x="336" y="20"/>
                  </a:cubicBezTo>
                  <a:cubicBezTo>
                    <a:pt x="691" y="40"/>
                    <a:pt x="1026" y="119"/>
                    <a:pt x="1361" y="139"/>
                  </a:cubicBezTo>
                  <a:cubicBezTo>
                    <a:pt x="1676" y="139"/>
                    <a:pt x="1992" y="218"/>
                    <a:pt x="2248" y="415"/>
                  </a:cubicBezTo>
                  <a:cubicBezTo>
                    <a:pt x="2603" y="710"/>
                    <a:pt x="3037" y="592"/>
                    <a:pt x="3431" y="632"/>
                  </a:cubicBezTo>
                  <a:cubicBezTo>
                    <a:pt x="3746" y="671"/>
                    <a:pt x="3865" y="848"/>
                    <a:pt x="3865" y="1164"/>
                  </a:cubicBezTo>
                  <a:close/>
                </a:path>
              </a:pathLst>
            </a:custGeom>
            <a:solidFill>
              <a:srgbClr val="FF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4"/>
            <p:cNvSpPr/>
            <p:nvPr/>
          </p:nvSpPr>
          <p:spPr>
            <a:xfrm flipH="1">
              <a:off x="6635944" y="2964904"/>
              <a:ext cx="8078" cy="34621"/>
            </a:xfrm>
            <a:custGeom>
              <a:avLst/>
              <a:gdLst/>
              <a:ahLst/>
              <a:cxnLst/>
              <a:rect l="l" t="t" r="r" b="b"/>
              <a:pathLst>
                <a:path w="336" h="1440" extrusionOk="0">
                  <a:moveTo>
                    <a:pt x="296" y="0"/>
                  </a:moveTo>
                  <a:cubicBezTo>
                    <a:pt x="316" y="158"/>
                    <a:pt x="316" y="296"/>
                    <a:pt x="335" y="454"/>
                  </a:cubicBezTo>
                  <a:cubicBezTo>
                    <a:pt x="316" y="789"/>
                    <a:pt x="276" y="1104"/>
                    <a:pt x="197" y="1439"/>
                  </a:cubicBezTo>
                  <a:cubicBezTo>
                    <a:pt x="0" y="947"/>
                    <a:pt x="138" y="473"/>
                    <a:pt x="296" y="0"/>
                  </a:cubicBezTo>
                  <a:close/>
                </a:path>
              </a:pathLst>
            </a:custGeom>
            <a:solidFill>
              <a:srgbClr val="FF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4"/>
            <p:cNvSpPr/>
            <p:nvPr/>
          </p:nvSpPr>
          <p:spPr>
            <a:xfrm flipH="1">
              <a:off x="5338634" y="2325013"/>
              <a:ext cx="1326737" cy="1264155"/>
            </a:xfrm>
            <a:custGeom>
              <a:avLst/>
              <a:gdLst/>
              <a:ahLst/>
              <a:cxnLst/>
              <a:rect l="l" t="t" r="r" b="b"/>
              <a:pathLst>
                <a:path w="55183" h="52580" extrusionOk="0">
                  <a:moveTo>
                    <a:pt x="36434" y="5422"/>
                  </a:moveTo>
                  <a:cubicBezTo>
                    <a:pt x="37617" y="4594"/>
                    <a:pt x="38741" y="3785"/>
                    <a:pt x="39884" y="2977"/>
                  </a:cubicBezTo>
                  <a:cubicBezTo>
                    <a:pt x="40022" y="2859"/>
                    <a:pt x="40200" y="2760"/>
                    <a:pt x="40377" y="2741"/>
                  </a:cubicBezTo>
                  <a:cubicBezTo>
                    <a:pt x="41166" y="2760"/>
                    <a:pt x="41954" y="2662"/>
                    <a:pt x="42684" y="3135"/>
                  </a:cubicBezTo>
                  <a:cubicBezTo>
                    <a:pt x="43176" y="3371"/>
                    <a:pt x="43571" y="3766"/>
                    <a:pt x="43847" y="4239"/>
                  </a:cubicBezTo>
                  <a:cubicBezTo>
                    <a:pt x="44064" y="4653"/>
                    <a:pt x="44359" y="5047"/>
                    <a:pt x="44478" y="5481"/>
                  </a:cubicBezTo>
                  <a:cubicBezTo>
                    <a:pt x="44635" y="6112"/>
                    <a:pt x="44635" y="6762"/>
                    <a:pt x="44182" y="7295"/>
                  </a:cubicBezTo>
                  <a:cubicBezTo>
                    <a:pt x="43689" y="7866"/>
                    <a:pt x="43334" y="8556"/>
                    <a:pt x="43176" y="9306"/>
                  </a:cubicBezTo>
                  <a:cubicBezTo>
                    <a:pt x="43137" y="9463"/>
                    <a:pt x="43058" y="9601"/>
                    <a:pt x="42979" y="9720"/>
                  </a:cubicBezTo>
                  <a:cubicBezTo>
                    <a:pt x="42684" y="10252"/>
                    <a:pt x="42684" y="10488"/>
                    <a:pt x="43098" y="10922"/>
                  </a:cubicBezTo>
                  <a:cubicBezTo>
                    <a:pt x="43748" y="11593"/>
                    <a:pt x="44438" y="12243"/>
                    <a:pt x="45148" y="12894"/>
                  </a:cubicBezTo>
                  <a:cubicBezTo>
                    <a:pt x="45562" y="13268"/>
                    <a:pt x="46548" y="14392"/>
                    <a:pt x="46725" y="14865"/>
                  </a:cubicBezTo>
                  <a:cubicBezTo>
                    <a:pt x="46824" y="15161"/>
                    <a:pt x="46903" y="15476"/>
                    <a:pt x="46922" y="15792"/>
                  </a:cubicBezTo>
                  <a:cubicBezTo>
                    <a:pt x="46962" y="16383"/>
                    <a:pt x="46962" y="16383"/>
                    <a:pt x="47435" y="16975"/>
                  </a:cubicBezTo>
                  <a:cubicBezTo>
                    <a:pt x="48026" y="16837"/>
                    <a:pt x="48677" y="16975"/>
                    <a:pt x="49268" y="16679"/>
                  </a:cubicBezTo>
                  <a:cubicBezTo>
                    <a:pt x="49505" y="16600"/>
                    <a:pt x="49761" y="16580"/>
                    <a:pt x="49998" y="16600"/>
                  </a:cubicBezTo>
                  <a:cubicBezTo>
                    <a:pt x="50294" y="16600"/>
                    <a:pt x="50570" y="16640"/>
                    <a:pt x="50865" y="16659"/>
                  </a:cubicBezTo>
                  <a:cubicBezTo>
                    <a:pt x="51496" y="16699"/>
                    <a:pt x="52127" y="16797"/>
                    <a:pt x="52718" y="16482"/>
                  </a:cubicBezTo>
                  <a:cubicBezTo>
                    <a:pt x="53192" y="16817"/>
                    <a:pt x="53606" y="17231"/>
                    <a:pt x="53921" y="17724"/>
                  </a:cubicBezTo>
                  <a:cubicBezTo>
                    <a:pt x="54256" y="18217"/>
                    <a:pt x="54572" y="18749"/>
                    <a:pt x="54453" y="19400"/>
                  </a:cubicBezTo>
                  <a:cubicBezTo>
                    <a:pt x="54374" y="19991"/>
                    <a:pt x="54532" y="20563"/>
                    <a:pt x="54887" y="21016"/>
                  </a:cubicBezTo>
                  <a:cubicBezTo>
                    <a:pt x="55104" y="21351"/>
                    <a:pt x="55183" y="21726"/>
                    <a:pt x="55124" y="22120"/>
                  </a:cubicBezTo>
                  <a:cubicBezTo>
                    <a:pt x="55104" y="22377"/>
                    <a:pt x="54946" y="22613"/>
                    <a:pt x="54690" y="22712"/>
                  </a:cubicBezTo>
                  <a:cubicBezTo>
                    <a:pt x="53763" y="23126"/>
                    <a:pt x="52916" y="23697"/>
                    <a:pt x="51930" y="24013"/>
                  </a:cubicBezTo>
                  <a:cubicBezTo>
                    <a:pt x="51378" y="24210"/>
                    <a:pt x="50826" y="24486"/>
                    <a:pt x="50333" y="24821"/>
                  </a:cubicBezTo>
                  <a:cubicBezTo>
                    <a:pt x="50018" y="25038"/>
                    <a:pt x="49643" y="25156"/>
                    <a:pt x="49268" y="25176"/>
                  </a:cubicBezTo>
                  <a:cubicBezTo>
                    <a:pt x="49170" y="27246"/>
                    <a:pt x="49051" y="29277"/>
                    <a:pt x="48953" y="31307"/>
                  </a:cubicBezTo>
                  <a:cubicBezTo>
                    <a:pt x="49426" y="31643"/>
                    <a:pt x="49879" y="31997"/>
                    <a:pt x="50353" y="32293"/>
                  </a:cubicBezTo>
                  <a:cubicBezTo>
                    <a:pt x="50570" y="32471"/>
                    <a:pt x="50826" y="32589"/>
                    <a:pt x="51122" y="32648"/>
                  </a:cubicBezTo>
                  <a:cubicBezTo>
                    <a:pt x="51851" y="32727"/>
                    <a:pt x="52403" y="33161"/>
                    <a:pt x="52975" y="33535"/>
                  </a:cubicBezTo>
                  <a:cubicBezTo>
                    <a:pt x="53251" y="33713"/>
                    <a:pt x="53389" y="34028"/>
                    <a:pt x="53349" y="34363"/>
                  </a:cubicBezTo>
                  <a:cubicBezTo>
                    <a:pt x="53310" y="34955"/>
                    <a:pt x="53290" y="35566"/>
                    <a:pt x="53251" y="36177"/>
                  </a:cubicBezTo>
                  <a:cubicBezTo>
                    <a:pt x="53251" y="36453"/>
                    <a:pt x="53152" y="36729"/>
                    <a:pt x="52975" y="36966"/>
                  </a:cubicBezTo>
                  <a:cubicBezTo>
                    <a:pt x="52699" y="37340"/>
                    <a:pt x="52482" y="37774"/>
                    <a:pt x="52344" y="38227"/>
                  </a:cubicBezTo>
                  <a:cubicBezTo>
                    <a:pt x="52226" y="38543"/>
                    <a:pt x="52068" y="38858"/>
                    <a:pt x="51851" y="39134"/>
                  </a:cubicBezTo>
                  <a:cubicBezTo>
                    <a:pt x="51733" y="39312"/>
                    <a:pt x="51496" y="39410"/>
                    <a:pt x="51279" y="39391"/>
                  </a:cubicBezTo>
                  <a:cubicBezTo>
                    <a:pt x="50609" y="39371"/>
                    <a:pt x="49939" y="39331"/>
                    <a:pt x="49268" y="39292"/>
                  </a:cubicBezTo>
                  <a:cubicBezTo>
                    <a:pt x="49209" y="39292"/>
                    <a:pt x="49150" y="39272"/>
                    <a:pt x="49091" y="39253"/>
                  </a:cubicBezTo>
                  <a:cubicBezTo>
                    <a:pt x="48480" y="38799"/>
                    <a:pt x="47770" y="38878"/>
                    <a:pt x="47080" y="38779"/>
                  </a:cubicBezTo>
                  <a:cubicBezTo>
                    <a:pt x="46804" y="38720"/>
                    <a:pt x="46548" y="38622"/>
                    <a:pt x="46311" y="38484"/>
                  </a:cubicBezTo>
                  <a:cubicBezTo>
                    <a:pt x="45937" y="38326"/>
                    <a:pt x="45720" y="38365"/>
                    <a:pt x="45621" y="38701"/>
                  </a:cubicBezTo>
                  <a:cubicBezTo>
                    <a:pt x="45424" y="39391"/>
                    <a:pt x="44852" y="39765"/>
                    <a:pt x="44458" y="40297"/>
                  </a:cubicBezTo>
                  <a:cubicBezTo>
                    <a:pt x="44142" y="40731"/>
                    <a:pt x="43748" y="41125"/>
                    <a:pt x="43433" y="41559"/>
                  </a:cubicBezTo>
                  <a:cubicBezTo>
                    <a:pt x="43176" y="41914"/>
                    <a:pt x="42940" y="42289"/>
                    <a:pt x="42467" y="42407"/>
                  </a:cubicBezTo>
                  <a:cubicBezTo>
                    <a:pt x="42408" y="42427"/>
                    <a:pt x="42348" y="42466"/>
                    <a:pt x="42309" y="42506"/>
                  </a:cubicBezTo>
                  <a:cubicBezTo>
                    <a:pt x="41816" y="43038"/>
                    <a:pt x="41323" y="43570"/>
                    <a:pt x="40811" y="44122"/>
                  </a:cubicBezTo>
                  <a:cubicBezTo>
                    <a:pt x="41047" y="44497"/>
                    <a:pt x="41382" y="44773"/>
                    <a:pt x="41363" y="45246"/>
                  </a:cubicBezTo>
                  <a:cubicBezTo>
                    <a:pt x="41382" y="45423"/>
                    <a:pt x="41461" y="45601"/>
                    <a:pt x="41599" y="45739"/>
                  </a:cubicBezTo>
                  <a:cubicBezTo>
                    <a:pt x="41994" y="46153"/>
                    <a:pt x="41994" y="46626"/>
                    <a:pt x="41954" y="47158"/>
                  </a:cubicBezTo>
                  <a:cubicBezTo>
                    <a:pt x="41915" y="47671"/>
                    <a:pt x="41856" y="48144"/>
                    <a:pt x="42210" y="48617"/>
                  </a:cubicBezTo>
                  <a:cubicBezTo>
                    <a:pt x="42408" y="48854"/>
                    <a:pt x="42230" y="49347"/>
                    <a:pt x="41915" y="49524"/>
                  </a:cubicBezTo>
                  <a:cubicBezTo>
                    <a:pt x="41402" y="49839"/>
                    <a:pt x="40929" y="50214"/>
                    <a:pt x="40416" y="50510"/>
                  </a:cubicBezTo>
                  <a:cubicBezTo>
                    <a:pt x="39864" y="50806"/>
                    <a:pt x="39293" y="51082"/>
                    <a:pt x="38701" y="51279"/>
                  </a:cubicBezTo>
                  <a:cubicBezTo>
                    <a:pt x="38149" y="51515"/>
                    <a:pt x="37321" y="51082"/>
                    <a:pt x="37065" y="50451"/>
                  </a:cubicBezTo>
                  <a:cubicBezTo>
                    <a:pt x="36848" y="49958"/>
                    <a:pt x="36473" y="49544"/>
                    <a:pt x="36000" y="49287"/>
                  </a:cubicBezTo>
                  <a:cubicBezTo>
                    <a:pt x="35547" y="48992"/>
                    <a:pt x="35133" y="48657"/>
                    <a:pt x="34640" y="48302"/>
                  </a:cubicBezTo>
                  <a:cubicBezTo>
                    <a:pt x="34029" y="48459"/>
                    <a:pt x="33358" y="48657"/>
                    <a:pt x="32708" y="48834"/>
                  </a:cubicBezTo>
                  <a:cubicBezTo>
                    <a:pt x="32373" y="48913"/>
                    <a:pt x="32018" y="48992"/>
                    <a:pt x="31683" y="49051"/>
                  </a:cubicBezTo>
                  <a:cubicBezTo>
                    <a:pt x="31525" y="49051"/>
                    <a:pt x="31367" y="49090"/>
                    <a:pt x="31229" y="49149"/>
                  </a:cubicBezTo>
                  <a:cubicBezTo>
                    <a:pt x="30855" y="49425"/>
                    <a:pt x="30460" y="49386"/>
                    <a:pt x="30046" y="49347"/>
                  </a:cubicBezTo>
                  <a:cubicBezTo>
                    <a:pt x="29159" y="49307"/>
                    <a:pt x="28272" y="49268"/>
                    <a:pt x="27385" y="49209"/>
                  </a:cubicBezTo>
                  <a:cubicBezTo>
                    <a:pt x="27168" y="49209"/>
                    <a:pt x="26951" y="49209"/>
                    <a:pt x="26675" y="49228"/>
                  </a:cubicBezTo>
                  <a:cubicBezTo>
                    <a:pt x="26636" y="49445"/>
                    <a:pt x="26596" y="49642"/>
                    <a:pt x="26577" y="49820"/>
                  </a:cubicBezTo>
                  <a:cubicBezTo>
                    <a:pt x="26537" y="50273"/>
                    <a:pt x="26557" y="50746"/>
                    <a:pt x="26222" y="51160"/>
                  </a:cubicBezTo>
                  <a:cubicBezTo>
                    <a:pt x="26064" y="51358"/>
                    <a:pt x="26123" y="51712"/>
                    <a:pt x="26064" y="51988"/>
                  </a:cubicBezTo>
                  <a:cubicBezTo>
                    <a:pt x="26025" y="52324"/>
                    <a:pt x="25729" y="52580"/>
                    <a:pt x="25394" y="52540"/>
                  </a:cubicBezTo>
                  <a:cubicBezTo>
                    <a:pt x="23994" y="52481"/>
                    <a:pt x="22594" y="52422"/>
                    <a:pt x="21194" y="52324"/>
                  </a:cubicBezTo>
                  <a:cubicBezTo>
                    <a:pt x="20702" y="52304"/>
                    <a:pt x="20524" y="52067"/>
                    <a:pt x="20524" y="51594"/>
                  </a:cubicBezTo>
                  <a:cubicBezTo>
                    <a:pt x="20544" y="50825"/>
                    <a:pt x="20623" y="50056"/>
                    <a:pt x="20642" y="49307"/>
                  </a:cubicBezTo>
                  <a:cubicBezTo>
                    <a:pt x="20682" y="49051"/>
                    <a:pt x="20800" y="48814"/>
                    <a:pt x="20978" y="48637"/>
                  </a:cubicBezTo>
                  <a:cubicBezTo>
                    <a:pt x="21135" y="48420"/>
                    <a:pt x="21056" y="48243"/>
                    <a:pt x="20840" y="48105"/>
                  </a:cubicBezTo>
                  <a:cubicBezTo>
                    <a:pt x="20366" y="47789"/>
                    <a:pt x="19795" y="47612"/>
                    <a:pt x="19223" y="47631"/>
                  </a:cubicBezTo>
                  <a:cubicBezTo>
                    <a:pt x="18710" y="47671"/>
                    <a:pt x="18198" y="47553"/>
                    <a:pt x="17764" y="47296"/>
                  </a:cubicBezTo>
                  <a:cubicBezTo>
                    <a:pt x="17705" y="47257"/>
                    <a:pt x="17646" y="47217"/>
                    <a:pt x="17587" y="47217"/>
                  </a:cubicBezTo>
                  <a:cubicBezTo>
                    <a:pt x="16936" y="47237"/>
                    <a:pt x="16384" y="46882"/>
                    <a:pt x="15793" y="46705"/>
                  </a:cubicBezTo>
                  <a:cubicBezTo>
                    <a:pt x="15260" y="46527"/>
                    <a:pt x="14708" y="46330"/>
                    <a:pt x="14196" y="46133"/>
                  </a:cubicBezTo>
                  <a:cubicBezTo>
                    <a:pt x="13486" y="45877"/>
                    <a:pt x="12816" y="45482"/>
                    <a:pt x="12421" y="44773"/>
                  </a:cubicBezTo>
                  <a:cubicBezTo>
                    <a:pt x="12264" y="44576"/>
                    <a:pt x="12106" y="44398"/>
                    <a:pt x="11928" y="44240"/>
                  </a:cubicBezTo>
                  <a:cubicBezTo>
                    <a:pt x="10686" y="44536"/>
                    <a:pt x="9523" y="44871"/>
                    <a:pt x="8321" y="45029"/>
                  </a:cubicBezTo>
                  <a:cubicBezTo>
                    <a:pt x="7946" y="45068"/>
                    <a:pt x="7552" y="45068"/>
                    <a:pt x="7217" y="45305"/>
                  </a:cubicBezTo>
                  <a:cubicBezTo>
                    <a:pt x="7019" y="45404"/>
                    <a:pt x="6803" y="45423"/>
                    <a:pt x="6586" y="45404"/>
                  </a:cubicBezTo>
                  <a:cubicBezTo>
                    <a:pt x="6369" y="45404"/>
                    <a:pt x="6191" y="45266"/>
                    <a:pt x="6132" y="45088"/>
                  </a:cubicBezTo>
                  <a:cubicBezTo>
                    <a:pt x="5817" y="44398"/>
                    <a:pt x="5521" y="43688"/>
                    <a:pt x="5225" y="42998"/>
                  </a:cubicBezTo>
                  <a:cubicBezTo>
                    <a:pt x="5146" y="42821"/>
                    <a:pt x="5127" y="42624"/>
                    <a:pt x="5127" y="42446"/>
                  </a:cubicBezTo>
                  <a:cubicBezTo>
                    <a:pt x="5166" y="42151"/>
                    <a:pt x="5087" y="41875"/>
                    <a:pt x="4930" y="41638"/>
                  </a:cubicBezTo>
                  <a:cubicBezTo>
                    <a:pt x="4752" y="41421"/>
                    <a:pt x="4752" y="41145"/>
                    <a:pt x="4930" y="40928"/>
                  </a:cubicBezTo>
                  <a:cubicBezTo>
                    <a:pt x="5068" y="40652"/>
                    <a:pt x="5245" y="40396"/>
                    <a:pt x="5482" y="40179"/>
                  </a:cubicBezTo>
                  <a:cubicBezTo>
                    <a:pt x="6132" y="39627"/>
                    <a:pt x="6724" y="38996"/>
                    <a:pt x="7236" y="38306"/>
                  </a:cubicBezTo>
                  <a:cubicBezTo>
                    <a:pt x="7355" y="38168"/>
                    <a:pt x="7493" y="38030"/>
                    <a:pt x="7591" y="37932"/>
                  </a:cubicBezTo>
                  <a:cubicBezTo>
                    <a:pt x="7394" y="37419"/>
                    <a:pt x="7217" y="36946"/>
                    <a:pt x="7059" y="36473"/>
                  </a:cubicBezTo>
                  <a:cubicBezTo>
                    <a:pt x="6822" y="35862"/>
                    <a:pt x="6566" y="35250"/>
                    <a:pt x="6349" y="34600"/>
                  </a:cubicBezTo>
                  <a:cubicBezTo>
                    <a:pt x="6191" y="34087"/>
                    <a:pt x="6053" y="33575"/>
                    <a:pt x="5935" y="33042"/>
                  </a:cubicBezTo>
                  <a:cubicBezTo>
                    <a:pt x="5797" y="32392"/>
                    <a:pt x="5639" y="31761"/>
                    <a:pt x="5127" y="31268"/>
                  </a:cubicBezTo>
                  <a:cubicBezTo>
                    <a:pt x="4930" y="31071"/>
                    <a:pt x="4772" y="30834"/>
                    <a:pt x="4437" y="30815"/>
                  </a:cubicBezTo>
                  <a:cubicBezTo>
                    <a:pt x="4279" y="30795"/>
                    <a:pt x="4121" y="30736"/>
                    <a:pt x="4003" y="30637"/>
                  </a:cubicBezTo>
                  <a:cubicBezTo>
                    <a:pt x="3747" y="30460"/>
                    <a:pt x="3431" y="30361"/>
                    <a:pt x="3116" y="30381"/>
                  </a:cubicBezTo>
                  <a:cubicBezTo>
                    <a:pt x="2170" y="30381"/>
                    <a:pt x="1381" y="29927"/>
                    <a:pt x="671" y="29415"/>
                  </a:cubicBezTo>
                  <a:cubicBezTo>
                    <a:pt x="237" y="29119"/>
                    <a:pt x="1" y="28626"/>
                    <a:pt x="21" y="28114"/>
                  </a:cubicBezTo>
                  <a:cubicBezTo>
                    <a:pt x="80" y="26734"/>
                    <a:pt x="159" y="25373"/>
                    <a:pt x="237" y="24013"/>
                  </a:cubicBezTo>
                  <a:cubicBezTo>
                    <a:pt x="237" y="23875"/>
                    <a:pt x="277" y="23757"/>
                    <a:pt x="316" y="23638"/>
                  </a:cubicBezTo>
                  <a:cubicBezTo>
                    <a:pt x="375" y="23421"/>
                    <a:pt x="553" y="23264"/>
                    <a:pt x="790" y="23224"/>
                  </a:cubicBezTo>
                  <a:cubicBezTo>
                    <a:pt x="1677" y="23067"/>
                    <a:pt x="2584" y="22869"/>
                    <a:pt x="3490" y="22712"/>
                  </a:cubicBezTo>
                  <a:cubicBezTo>
                    <a:pt x="3885" y="22672"/>
                    <a:pt x="4299" y="22653"/>
                    <a:pt x="4713" y="22653"/>
                  </a:cubicBezTo>
                  <a:lnTo>
                    <a:pt x="5521" y="22633"/>
                  </a:lnTo>
                  <a:cubicBezTo>
                    <a:pt x="5580" y="22515"/>
                    <a:pt x="5639" y="22475"/>
                    <a:pt x="5639" y="22416"/>
                  </a:cubicBezTo>
                  <a:cubicBezTo>
                    <a:pt x="5600" y="21529"/>
                    <a:pt x="6034" y="20760"/>
                    <a:pt x="6310" y="19952"/>
                  </a:cubicBezTo>
                  <a:cubicBezTo>
                    <a:pt x="6448" y="19557"/>
                    <a:pt x="6645" y="19202"/>
                    <a:pt x="6803" y="18808"/>
                  </a:cubicBezTo>
                  <a:cubicBezTo>
                    <a:pt x="6921" y="18591"/>
                    <a:pt x="6980" y="18335"/>
                    <a:pt x="7039" y="18098"/>
                  </a:cubicBezTo>
                  <a:cubicBezTo>
                    <a:pt x="7059" y="17684"/>
                    <a:pt x="7236" y="17290"/>
                    <a:pt x="7532" y="16994"/>
                  </a:cubicBezTo>
                  <a:cubicBezTo>
                    <a:pt x="7907" y="16620"/>
                    <a:pt x="8202" y="16147"/>
                    <a:pt x="8380" y="15654"/>
                  </a:cubicBezTo>
                  <a:cubicBezTo>
                    <a:pt x="8498" y="15279"/>
                    <a:pt x="8813" y="14964"/>
                    <a:pt x="9050" y="14629"/>
                  </a:cubicBezTo>
                  <a:cubicBezTo>
                    <a:pt x="9188" y="14451"/>
                    <a:pt x="9306" y="14274"/>
                    <a:pt x="9484" y="14037"/>
                  </a:cubicBezTo>
                  <a:cubicBezTo>
                    <a:pt x="9365" y="13860"/>
                    <a:pt x="9227" y="13702"/>
                    <a:pt x="9070" y="13544"/>
                  </a:cubicBezTo>
                  <a:cubicBezTo>
                    <a:pt x="8695" y="13327"/>
                    <a:pt x="8439" y="13012"/>
                    <a:pt x="8301" y="12618"/>
                  </a:cubicBezTo>
                  <a:cubicBezTo>
                    <a:pt x="8183" y="12302"/>
                    <a:pt x="7966" y="12066"/>
                    <a:pt x="7709" y="11888"/>
                  </a:cubicBezTo>
                  <a:cubicBezTo>
                    <a:pt x="7315" y="11573"/>
                    <a:pt x="6980" y="11159"/>
                    <a:pt x="6783" y="10705"/>
                  </a:cubicBezTo>
                  <a:cubicBezTo>
                    <a:pt x="6546" y="10272"/>
                    <a:pt x="6605" y="9720"/>
                    <a:pt x="6960" y="9365"/>
                  </a:cubicBezTo>
                  <a:cubicBezTo>
                    <a:pt x="7374" y="8892"/>
                    <a:pt x="7847" y="8458"/>
                    <a:pt x="8281" y="8004"/>
                  </a:cubicBezTo>
                  <a:cubicBezTo>
                    <a:pt x="8478" y="7788"/>
                    <a:pt x="8656" y="7590"/>
                    <a:pt x="8853" y="7374"/>
                  </a:cubicBezTo>
                  <a:cubicBezTo>
                    <a:pt x="9326" y="6821"/>
                    <a:pt x="9799" y="6683"/>
                    <a:pt x="10470" y="6959"/>
                  </a:cubicBezTo>
                  <a:cubicBezTo>
                    <a:pt x="10884" y="7117"/>
                    <a:pt x="11278" y="7314"/>
                    <a:pt x="11652" y="7551"/>
                  </a:cubicBezTo>
                  <a:cubicBezTo>
                    <a:pt x="12106" y="7827"/>
                    <a:pt x="12540" y="8142"/>
                    <a:pt x="13111" y="8182"/>
                  </a:cubicBezTo>
                  <a:cubicBezTo>
                    <a:pt x="13328" y="8202"/>
                    <a:pt x="13506" y="8379"/>
                    <a:pt x="13703" y="8478"/>
                  </a:cubicBezTo>
                  <a:cubicBezTo>
                    <a:pt x="13959" y="8655"/>
                    <a:pt x="14294" y="8616"/>
                    <a:pt x="14531" y="8418"/>
                  </a:cubicBezTo>
                  <a:cubicBezTo>
                    <a:pt x="14866" y="8142"/>
                    <a:pt x="15280" y="7945"/>
                    <a:pt x="15714" y="7886"/>
                  </a:cubicBezTo>
                  <a:cubicBezTo>
                    <a:pt x="16108" y="7788"/>
                    <a:pt x="16483" y="7630"/>
                    <a:pt x="16818" y="7393"/>
                  </a:cubicBezTo>
                  <a:cubicBezTo>
                    <a:pt x="17587" y="6841"/>
                    <a:pt x="18513" y="6644"/>
                    <a:pt x="19341" y="6269"/>
                  </a:cubicBezTo>
                  <a:cubicBezTo>
                    <a:pt x="19400" y="6250"/>
                    <a:pt x="19459" y="6230"/>
                    <a:pt x="19519" y="6230"/>
                  </a:cubicBezTo>
                  <a:cubicBezTo>
                    <a:pt x="20090" y="6289"/>
                    <a:pt x="20544" y="5993"/>
                    <a:pt x="21056" y="5737"/>
                  </a:cubicBezTo>
                  <a:cubicBezTo>
                    <a:pt x="20997" y="5441"/>
                    <a:pt x="20938" y="5165"/>
                    <a:pt x="20879" y="4889"/>
                  </a:cubicBezTo>
                  <a:cubicBezTo>
                    <a:pt x="20642" y="4121"/>
                    <a:pt x="20702" y="3293"/>
                    <a:pt x="21056" y="2583"/>
                  </a:cubicBezTo>
                  <a:cubicBezTo>
                    <a:pt x="21194" y="2248"/>
                    <a:pt x="21254" y="1912"/>
                    <a:pt x="21273" y="1558"/>
                  </a:cubicBezTo>
                  <a:cubicBezTo>
                    <a:pt x="21332" y="1144"/>
                    <a:pt x="21451" y="1045"/>
                    <a:pt x="21884" y="966"/>
                  </a:cubicBezTo>
                  <a:cubicBezTo>
                    <a:pt x="22850" y="828"/>
                    <a:pt x="23797" y="572"/>
                    <a:pt x="24704" y="197"/>
                  </a:cubicBezTo>
                  <a:cubicBezTo>
                    <a:pt x="24999" y="79"/>
                    <a:pt x="25315" y="20"/>
                    <a:pt x="25630" y="20"/>
                  </a:cubicBezTo>
                  <a:cubicBezTo>
                    <a:pt x="26044" y="0"/>
                    <a:pt x="26439" y="237"/>
                    <a:pt x="26616" y="611"/>
                  </a:cubicBezTo>
                  <a:cubicBezTo>
                    <a:pt x="27148" y="1479"/>
                    <a:pt x="27326" y="2425"/>
                    <a:pt x="27523" y="3391"/>
                  </a:cubicBezTo>
                  <a:cubicBezTo>
                    <a:pt x="27602" y="3845"/>
                    <a:pt x="27661" y="3923"/>
                    <a:pt x="28114" y="3963"/>
                  </a:cubicBezTo>
                  <a:cubicBezTo>
                    <a:pt x="28410" y="4002"/>
                    <a:pt x="28686" y="4002"/>
                    <a:pt x="28982" y="4022"/>
                  </a:cubicBezTo>
                  <a:cubicBezTo>
                    <a:pt x="29613" y="4022"/>
                    <a:pt x="30244" y="4140"/>
                    <a:pt x="30835" y="4377"/>
                  </a:cubicBezTo>
                  <a:cubicBezTo>
                    <a:pt x="31190" y="4475"/>
                    <a:pt x="31564" y="4554"/>
                    <a:pt x="31959" y="4554"/>
                  </a:cubicBezTo>
                  <a:cubicBezTo>
                    <a:pt x="32688" y="4594"/>
                    <a:pt x="33418" y="4613"/>
                    <a:pt x="34088" y="4968"/>
                  </a:cubicBezTo>
                  <a:cubicBezTo>
                    <a:pt x="34285" y="5047"/>
                    <a:pt x="34522" y="5087"/>
                    <a:pt x="34738" y="5087"/>
                  </a:cubicBezTo>
                  <a:cubicBezTo>
                    <a:pt x="35054" y="5106"/>
                    <a:pt x="35369" y="5106"/>
                    <a:pt x="35685" y="5165"/>
                  </a:cubicBezTo>
                  <a:cubicBezTo>
                    <a:pt x="35941" y="5225"/>
                    <a:pt x="36197" y="5303"/>
                    <a:pt x="36434" y="5422"/>
                  </a:cubicBezTo>
                  <a:close/>
                  <a:moveTo>
                    <a:pt x="52502" y="22495"/>
                  </a:moveTo>
                  <a:cubicBezTo>
                    <a:pt x="52580" y="22534"/>
                    <a:pt x="52659" y="22574"/>
                    <a:pt x="52738" y="22613"/>
                  </a:cubicBezTo>
                  <a:cubicBezTo>
                    <a:pt x="52758" y="22613"/>
                    <a:pt x="52797" y="22613"/>
                    <a:pt x="52817" y="22613"/>
                  </a:cubicBezTo>
                  <a:cubicBezTo>
                    <a:pt x="52817" y="22574"/>
                    <a:pt x="52797" y="22515"/>
                    <a:pt x="52778" y="22495"/>
                  </a:cubicBezTo>
                  <a:cubicBezTo>
                    <a:pt x="52679" y="22495"/>
                    <a:pt x="52600" y="22495"/>
                    <a:pt x="52502" y="22495"/>
                  </a:cubicBezTo>
                  <a:lnTo>
                    <a:pt x="52226" y="22791"/>
                  </a:lnTo>
                  <a:cubicBezTo>
                    <a:pt x="52048" y="22810"/>
                    <a:pt x="51871" y="22830"/>
                    <a:pt x="51693" y="22869"/>
                  </a:cubicBezTo>
                  <a:cubicBezTo>
                    <a:pt x="51536" y="22929"/>
                    <a:pt x="51476" y="23067"/>
                    <a:pt x="51575" y="23244"/>
                  </a:cubicBezTo>
                  <a:lnTo>
                    <a:pt x="51457" y="23205"/>
                  </a:lnTo>
                  <a:lnTo>
                    <a:pt x="51575" y="23244"/>
                  </a:lnTo>
                  <a:cubicBezTo>
                    <a:pt x="51713" y="23165"/>
                    <a:pt x="51871" y="23086"/>
                    <a:pt x="52009" y="23007"/>
                  </a:cubicBezTo>
                  <a:cubicBezTo>
                    <a:pt x="52088" y="22948"/>
                    <a:pt x="52147" y="22869"/>
                    <a:pt x="52206" y="22791"/>
                  </a:cubicBezTo>
                  <a:cubicBezTo>
                    <a:pt x="52502" y="22889"/>
                    <a:pt x="52521" y="22692"/>
                    <a:pt x="52502" y="22495"/>
                  </a:cubicBezTo>
                  <a:close/>
                  <a:moveTo>
                    <a:pt x="25078" y="51456"/>
                  </a:moveTo>
                  <a:cubicBezTo>
                    <a:pt x="25098" y="51298"/>
                    <a:pt x="25118" y="51141"/>
                    <a:pt x="25157" y="51003"/>
                  </a:cubicBezTo>
                  <a:cubicBezTo>
                    <a:pt x="25197" y="50845"/>
                    <a:pt x="25256" y="50707"/>
                    <a:pt x="25354" y="50569"/>
                  </a:cubicBezTo>
                  <a:cubicBezTo>
                    <a:pt x="25532" y="50352"/>
                    <a:pt x="25611" y="50056"/>
                    <a:pt x="25611" y="49780"/>
                  </a:cubicBezTo>
                  <a:cubicBezTo>
                    <a:pt x="25611" y="49465"/>
                    <a:pt x="25630" y="49130"/>
                    <a:pt x="25650" y="48814"/>
                  </a:cubicBezTo>
                  <a:cubicBezTo>
                    <a:pt x="25709" y="48321"/>
                    <a:pt x="25867" y="48183"/>
                    <a:pt x="26399" y="48183"/>
                  </a:cubicBezTo>
                  <a:cubicBezTo>
                    <a:pt x="26577" y="48183"/>
                    <a:pt x="26774" y="48203"/>
                    <a:pt x="26971" y="48203"/>
                  </a:cubicBezTo>
                  <a:cubicBezTo>
                    <a:pt x="27858" y="48262"/>
                    <a:pt x="28745" y="48302"/>
                    <a:pt x="29632" y="48361"/>
                  </a:cubicBezTo>
                  <a:cubicBezTo>
                    <a:pt x="30066" y="48381"/>
                    <a:pt x="30520" y="48459"/>
                    <a:pt x="30914" y="48144"/>
                  </a:cubicBezTo>
                  <a:cubicBezTo>
                    <a:pt x="31012" y="48045"/>
                    <a:pt x="31210" y="48085"/>
                    <a:pt x="31367" y="48065"/>
                  </a:cubicBezTo>
                  <a:cubicBezTo>
                    <a:pt x="31564" y="48085"/>
                    <a:pt x="31742" y="48085"/>
                    <a:pt x="31939" y="48045"/>
                  </a:cubicBezTo>
                  <a:cubicBezTo>
                    <a:pt x="32708" y="47809"/>
                    <a:pt x="33496" y="47553"/>
                    <a:pt x="34246" y="47237"/>
                  </a:cubicBezTo>
                  <a:cubicBezTo>
                    <a:pt x="34758" y="47040"/>
                    <a:pt x="35153" y="47079"/>
                    <a:pt x="35527" y="47493"/>
                  </a:cubicBezTo>
                  <a:cubicBezTo>
                    <a:pt x="35823" y="47829"/>
                    <a:pt x="36158" y="48124"/>
                    <a:pt x="36513" y="48381"/>
                  </a:cubicBezTo>
                  <a:cubicBezTo>
                    <a:pt x="37085" y="48735"/>
                    <a:pt x="37577" y="49209"/>
                    <a:pt x="37932" y="49780"/>
                  </a:cubicBezTo>
                  <a:cubicBezTo>
                    <a:pt x="38051" y="49997"/>
                    <a:pt x="38248" y="50175"/>
                    <a:pt x="38504" y="50273"/>
                  </a:cubicBezTo>
                  <a:cubicBezTo>
                    <a:pt x="39253" y="49741"/>
                    <a:pt x="40200" y="49485"/>
                    <a:pt x="40929" y="48873"/>
                  </a:cubicBezTo>
                  <a:cubicBezTo>
                    <a:pt x="40968" y="48243"/>
                    <a:pt x="40988" y="47631"/>
                    <a:pt x="41028" y="47040"/>
                  </a:cubicBezTo>
                  <a:cubicBezTo>
                    <a:pt x="41067" y="46744"/>
                    <a:pt x="40968" y="46468"/>
                    <a:pt x="40791" y="46251"/>
                  </a:cubicBezTo>
                  <a:cubicBezTo>
                    <a:pt x="40614" y="46074"/>
                    <a:pt x="40476" y="45857"/>
                    <a:pt x="40377" y="45620"/>
                  </a:cubicBezTo>
                  <a:cubicBezTo>
                    <a:pt x="40219" y="45088"/>
                    <a:pt x="40022" y="44635"/>
                    <a:pt x="39490" y="44398"/>
                  </a:cubicBezTo>
                  <a:cubicBezTo>
                    <a:pt x="39253" y="44240"/>
                    <a:pt x="39214" y="43925"/>
                    <a:pt x="39411" y="43728"/>
                  </a:cubicBezTo>
                  <a:cubicBezTo>
                    <a:pt x="39588" y="43511"/>
                    <a:pt x="39805" y="43334"/>
                    <a:pt x="40042" y="43176"/>
                  </a:cubicBezTo>
                  <a:cubicBezTo>
                    <a:pt x="40377" y="42959"/>
                    <a:pt x="40673" y="42722"/>
                    <a:pt x="40929" y="42466"/>
                  </a:cubicBezTo>
                  <a:cubicBezTo>
                    <a:pt x="41402" y="42052"/>
                    <a:pt x="41658" y="41401"/>
                    <a:pt x="42348" y="41224"/>
                  </a:cubicBezTo>
                  <a:cubicBezTo>
                    <a:pt x="42447" y="41204"/>
                    <a:pt x="42506" y="41047"/>
                    <a:pt x="42585" y="40948"/>
                  </a:cubicBezTo>
                  <a:cubicBezTo>
                    <a:pt x="42900" y="40514"/>
                    <a:pt x="43157" y="40021"/>
                    <a:pt x="43551" y="39667"/>
                  </a:cubicBezTo>
                  <a:cubicBezTo>
                    <a:pt x="44083" y="39213"/>
                    <a:pt x="44497" y="38661"/>
                    <a:pt x="44773" y="38011"/>
                  </a:cubicBezTo>
                  <a:cubicBezTo>
                    <a:pt x="45030" y="37360"/>
                    <a:pt x="45444" y="37222"/>
                    <a:pt x="46035" y="37340"/>
                  </a:cubicBezTo>
                  <a:cubicBezTo>
                    <a:pt x="46291" y="37360"/>
                    <a:pt x="46528" y="37439"/>
                    <a:pt x="46765" y="37537"/>
                  </a:cubicBezTo>
                  <a:cubicBezTo>
                    <a:pt x="47100" y="37735"/>
                    <a:pt x="47474" y="37813"/>
                    <a:pt x="47849" y="37813"/>
                  </a:cubicBezTo>
                  <a:cubicBezTo>
                    <a:pt x="48204" y="37853"/>
                    <a:pt x="48598" y="37813"/>
                    <a:pt x="48874" y="37971"/>
                  </a:cubicBezTo>
                  <a:cubicBezTo>
                    <a:pt x="49564" y="38385"/>
                    <a:pt x="50274" y="38326"/>
                    <a:pt x="51023" y="38326"/>
                  </a:cubicBezTo>
                  <a:cubicBezTo>
                    <a:pt x="51319" y="37813"/>
                    <a:pt x="51575" y="37320"/>
                    <a:pt x="51890" y="36847"/>
                  </a:cubicBezTo>
                  <a:cubicBezTo>
                    <a:pt x="52186" y="36394"/>
                    <a:pt x="52344" y="35862"/>
                    <a:pt x="52344" y="35329"/>
                  </a:cubicBezTo>
                  <a:cubicBezTo>
                    <a:pt x="52344" y="35093"/>
                    <a:pt x="52344" y="34856"/>
                    <a:pt x="52364" y="34620"/>
                  </a:cubicBezTo>
                  <a:cubicBezTo>
                    <a:pt x="52107" y="34107"/>
                    <a:pt x="51614" y="33772"/>
                    <a:pt x="51062" y="33673"/>
                  </a:cubicBezTo>
                  <a:cubicBezTo>
                    <a:pt x="50491" y="33555"/>
                    <a:pt x="49978" y="33318"/>
                    <a:pt x="49525" y="32963"/>
                  </a:cubicBezTo>
                  <a:cubicBezTo>
                    <a:pt x="49150" y="32707"/>
                    <a:pt x="48835" y="32411"/>
                    <a:pt x="48361" y="32333"/>
                  </a:cubicBezTo>
                  <a:cubicBezTo>
                    <a:pt x="48125" y="32293"/>
                    <a:pt x="47967" y="32096"/>
                    <a:pt x="47967" y="31859"/>
                  </a:cubicBezTo>
                  <a:cubicBezTo>
                    <a:pt x="47947" y="31603"/>
                    <a:pt x="47947" y="31347"/>
                    <a:pt x="47967" y="31091"/>
                  </a:cubicBezTo>
                  <a:cubicBezTo>
                    <a:pt x="48046" y="29474"/>
                    <a:pt x="48145" y="27857"/>
                    <a:pt x="48223" y="26241"/>
                  </a:cubicBezTo>
                  <a:cubicBezTo>
                    <a:pt x="48243" y="26024"/>
                    <a:pt x="48263" y="25787"/>
                    <a:pt x="48243" y="25570"/>
                  </a:cubicBezTo>
                  <a:cubicBezTo>
                    <a:pt x="48184" y="25294"/>
                    <a:pt x="47987" y="25038"/>
                    <a:pt x="48007" y="24782"/>
                  </a:cubicBezTo>
                  <a:cubicBezTo>
                    <a:pt x="48046" y="24526"/>
                    <a:pt x="48322" y="24269"/>
                    <a:pt x="48342" y="24013"/>
                  </a:cubicBezTo>
                  <a:cubicBezTo>
                    <a:pt x="48361" y="23461"/>
                    <a:pt x="48657" y="23145"/>
                    <a:pt x="49032" y="22869"/>
                  </a:cubicBezTo>
                  <a:cubicBezTo>
                    <a:pt x="49623" y="22909"/>
                    <a:pt x="50195" y="22731"/>
                    <a:pt x="50648" y="22357"/>
                  </a:cubicBezTo>
                  <a:cubicBezTo>
                    <a:pt x="50964" y="22081"/>
                    <a:pt x="51338" y="21903"/>
                    <a:pt x="51733" y="21765"/>
                  </a:cubicBezTo>
                  <a:cubicBezTo>
                    <a:pt x="52304" y="21608"/>
                    <a:pt x="52856" y="21430"/>
                    <a:pt x="53448" y="21253"/>
                  </a:cubicBezTo>
                  <a:cubicBezTo>
                    <a:pt x="53566" y="20642"/>
                    <a:pt x="53546" y="20030"/>
                    <a:pt x="53389" y="19439"/>
                  </a:cubicBezTo>
                  <a:cubicBezTo>
                    <a:pt x="53310" y="19202"/>
                    <a:pt x="53270" y="18946"/>
                    <a:pt x="53231" y="18710"/>
                  </a:cubicBezTo>
                  <a:cubicBezTo>
                    <a:pt x="53152" y="18098"/>
                    <a:pt x="52876" y="17763"/>
                    <a:pt x="52285" y="17684"/>
                  </a:cubicBezTo>
                  <a:cubicBezTo>
                    <a:pt x="51693" y="17606"/>
                    <a:pt x="51141" y="17625"/>
                    <a:pt x="50570" y="17606"/>
                  </a:cubicBezTo>
                  <a:cubicBezTo>
                    <a:pt x="49958" y="17941"/>
                    <a:pt x="49288" y="17665"/>
                    <a:pt x="48637" y="17803"/>
                  </a:cubicBezTo>
                  <a:cubicBezTo>
                    <a:pt x="48184" y="17901"/>
                    <a:pt x="47691" y="17901"/>
                    <a:pt x="47238" y="18059"/>
                  </a:cubicBezTo>
                  <a:cubicBezTo>
                    <a:pt x="46784" y="18197"/>
                    <a:pt x="46627" y="18039"/>
                    <a:pt x="46410" y="17566"/>
                  </a:cubicBezTo>
                  <a:cubicBezTo>
                    <a:pt x="46153" y="16975"/>
                    <a:pt x="46153" y="16324"/>
                    <a:pt x="45818" y="15792"/>
                  </a:cubicBezTo>
                  <a:cubicBezTo>
                    <a:pt x="45661" y="15555"/>
                    <a:pt x="45523" y="15299"/>
                    <a:pt x="45444" y="15043"/>
                  </a:cubicBezTo>
                  <a:cubicBezTo>
                    <a:pt x="45306" y="14550"/>
                    <a:pt x="45010" y="14116"/>
                    <a:pt x="44616" y="13820"/>
                  </a:cubicBezTo>
                  <a:cubicBezTo>
                    <a:pt x="43906" y="13189"/>
                    <a:pt x="43236" y="12499"/>
                    <a:pt x="42565" y="11849"/>
                  </a:cubicBezTo>
                  <a:cubicBezTo>
                    <a:pt x="41718" y="11021"/>
                    <a:pt x="41718" y="11021"/>
                    <a:pt x="41816" y="9877"/>
                  </a:cubicBezTo>
                  <a:cubicBezTo>
                    <a:pt x="41856" y="9621"/>
                    <a:pt x="41934" y="9384"/>
                    <a:pt x="42033" y="9148"/>
                  </a:cubicBezTo>
                  <a:cubicBezTo>
                    <a:pt x="42092" y="8970"/>
                    <a:pt x="42191" y="8813"/>
                    <a:pt x="42270" y="8635"/>
                  </a:cubicBezTo>
                  <a:cubicBezTo>
                    <a:pt x="42605" y="8004"/>
                    <a:pt x="42802" y="7295"/>
                    <a:pt x="43354" y="6762"/>
                  </a:cubicBezTo>
                  <a:cubicBezTo>
                    <a:pt x="43610" y="6526"/>
                    <a:pt x="43571" y="6191"/>
                    <a:pt x="43472" y="5875"/>
                  </a:cubicBezTo>
                  <a:cubicBezTo>
                    <a:pt x="43433" y="5737"/>
                    <a:pt x="43275" y="5619"/>
                    <a:pt x="43255" y="5461"/>
                  </a:cubicBezTo>
                  <a:cubicBezTo>
                    <a:pt x="43117" y="4692"/>
                    <a:pt x="42526" y="4278"/>
                    <a:pt x="41934" y="3943"/>
                  </a:cubicBezTo>
                  <a:cubicBezTo>
                    <a:pt x="41442" y="3628"/>
                    <a:pt x="40791" y="3647"/>
                    <a:pt x="40318" y="3983"/>
                  </a:cubicBezTo>
                  <a:cubicBezTo>
                    <a:pt x="39785" y="4377"/>
                    <a:pt x="39233" y="4771"/>
                    <a:pt x="38662" y="5106"/>
                  </a:cubicBezTo>
                  <a:cubicBezTo>
                    <a:pt x="38090" y="5461"/>
                    <a:pt x="37577" y="5875"/>
                    <a:pt x="37085" y="6329"/>
                  </a:cubicBezTo>
                  <a:cubicBezTo>
                    <a:pt x="36947" y="6467"/>
                    <a:pt x="36848" y="6624"/>
                    <a:pt x="36710" y="6743"/>
                  </a:cubicBezTo>
                  <a:cubicBezTo>
                    <a:pt x="36552" y="6900"/>
                    <a:pt x="36335" y="6900"/>
                    <a:pt x="36178" y="6782"/>
                  </a:cubicBezTo>
                  <a:cubicBezTo>
                    <a:pt x="36079" y="6703"/>
                    <a:pt x="35981" y="6624"/>
                    <a:pt x="35902" y="6526"/>
                  </a:cubicBezTo>
                  <a:cubicBezTo>
                    <a:pt x="35626" y="6250"/>
                    <a:pt x="35271" y="6092"/>
                    <a:pt x="34876" y="6112"/>
                  </a:cubicBezTo>
                  <a:cubicBezTo>
                    <a:pt x="34502" y="6112"/>
                    <a:pt x="34127" y="6053"/>
                    <a:pt x="33753" y="5915"/>
                  </a:cubicBezTo>
                  <a:cubicBezTo>
                    <a:pt x="33201" y="5698"/>
                    <a:pt x="32590" y="5579"/>
                    <a:pt x="31998" y="5579"/>
                  </a:cubicBezTo>
                  <a:cubicBezTo>
                    <a:pt x="31387" y="5599"/>
                    <a:pt x="30796" y="5481"/>
                    <a:pt x="30224" y="5264"/>
                  </a:cubicBezTo>
                  <a:cubicBezTo>
                    <a:pt x="29908" y="5146"/>
                    <a:pt x="29553" y="5067"/>
                    <a:pt x="29199" y="5067"/>
                  </a:cubicBezTo>
                  <a:cubicBezTo>
                    <a:pt x="28706" y="5008"/>
                    <a:pt x="28193" y="5027"/>
                    <a:pt x="27681" y="4968"/>
                  </a:cubicBezTo>
                  <a:cubicBezTo>
                    <a:pt x="27464" y="4968"/>
                    <a:pt x="27247" y="4889"/>
                    <a:pt x="27069" y="4751"/>
                  </a:cubicBezTo>
                  <a:cubicBezTo>
                    <a:pt x="26793" y="4475"/>
                    <a:pt x="26498" y="4121"/>
                    <a:pt x="26517" y="3687"/>
                  </a:cubicBezTo>
                  <a:cubicBezTo>
                    <a:pt x="26557" y="3056"/>
                    <a:pt x="26241" y="2524"/>
                    <a:pt x="26143" y="1932"/>
                  </a:cubicBezTo>
                  <a:cubicBezTo>
                    <a:pt x="26064" y="1538"/>
                    <a:pt x="25867" y="1144"/>
                    <a:pt x="25473" y="1065"/>
                  </a:cubicBezTo>
                  <a:lnTo>
                    <a:pt x="22338" y="2031"/>
                  </a:lnTo>
                  <a:cubicBezTo>
                    <a:pt x="22239" y="2366"/>
                    <a:pt x="22101" y="2721"/>
                    <a:pt x="21944" y="3056"/>
                  </a:cubicBezTo>
                  <a:cubicBezTo>
                    <a:pt x="21746" y="3450"/>
                    <a:pt x="21687" y="3904"/>
                    <a:pt x="21766" y="4357"/>
                  </a:cubicBezTo>
                  <a:cubicBezTo>
                    <a:pt x="21806" y="4830"/>
                    <a:pt x="21944" y="5284"/>
                    <a:pt x="22200" y="5698"/>
                  </a:cubicBezTo>
                  <a:cubicBezTo>
                    <a:pt x="22358" y="5895"/>
                    <a:pt x="22397" y="6171"/>
                    <a:pt x="22358" y="6407"/>
                  </a:cubicBezTo>
                  <a:cubicBezTo>
                    <a:pt x="22318" y="6743"/>
                    <a:pt x="22101" y="6999"/>
                    <a:pt x="21786" y="6940"/>
                  </a:cubicBezTo>
                  <a:cubicBezTo>
                    <a:pt x="21037" y="6802"/>
                    <a:pt x="20406" y="7393"/>
                    <a:pt x="19676" y="7255"/>
                  </a:cubicBezTo>
                  <a:cubicBezTo>
                    <a:pt x="18927" y="7630"/>
                    <a:pt x="18079" y="7709"/>
                    <a:pt x="17409" y="8221"/>
                  </a:cubicBezTo>
                  <a:cubicBezTo>
                    <a:pt x="16995" y="8576"/>
                    <a:pt x="16483" y="8813"/>
                    <a:pt x="15950" y="8892"/>
                  </a:cubicBezTo>
                  <a:cubicBezTo>
                    <a:pt x="15497" y="8931"/>
                    <a:pt x="15102" y="9187"/>
                    <a:pt x="14905" y="9601"/>
                  </a:cubicBezTo>
                  <a:cubicBezTo>
                    <a:pt x="14708" y="9976"/>
                    <a:pt x="14570" y="9976"/>
                    <a:pt x="14117" y="9759"/>
                  </a:cubicBezTo>
                  <a:cubicBezTo>
                    <a:pt x="13683" y="9522"/>
                    <a:pt x="13210" y="9325"/>
                    <a:pt x="12737" y="9187"/>
                  </a:cubicBezTo>
                  <a:cubicBezTo>
                    <a:pt x="12244" y="9069"/>
                    <a:pt x="11771" y="8872"/>
                    <a:pt x="11357" y="8556"/>
                  </a:cubicBezTo>
                  <a:cubicBezTo>
                    <a:pt x="10923" y="8300"/>
                    <a:pt x="10470" y="8064"/>
                    <a:pt x="9977" y="7906"/>
                  </a:cubicBezTo>
                  <a:cubicBezTo>
                    <a:pt x="9681" y="8261"/>
                    <a:pt x="9326" y="8596"/>
                    <a:pt x="8932" y="8872"/>
                  </a:cubicBezTo>
                  <a:cubicBezTo>
                    <a:pt x="8439" y="9266"/>
                    <a:pt x="8025" y="9739"/>
                    <a:pt x="7690" y="10291"/>
                  </a:cubicBezTo>
                  <a:cubicBezTo>
                    <a:pt x="7808" y="10469"/>
                    <a:pt x="7926" y="10626"/>
                    <a:pt x="8064" y="10784"/>
                  </a:cubicBezTo>
                  <a:cubicBezTo>
                    <a:pt x="8912" y="11514"/>
                    <a:pt x="9306" y="12618"/>
                    <a:pt x="10174" y="13327"/>
                  </a:cubicBezTo>
                  <a:cubicBezTo>
                    <a:pt x="10253" y="13387"/>
                    <a:pt x="10292" y="13465"/>
                    <a:pt x="10332" y="13564"/>
                  </a:cubicBezTo>
                  <a:cubicBezTo>
                    <a:pt x="10548" y="13939"/>
                    <a:pt x="10548" y="14392"/>
                    <a:pt x="10292" y="14747"/>
                  </a:cubicBezTo>
                  <a:cubicBezTo>
                    <a:pt x="10134" y="14983"/>
                    <a:pt x="9957" y="15200"/>
                    <a:pt x="9779" y="15417"/>
                  </a:cubicBezTo>
                  <a:cubicBezTo>
                    <a:pt x="9622" y="15654"/>
                    <a:pt x="9287" y="15910"/>
                    <a:pt x="9267" y="16206"/>
                  </a:cubicBezTo>
                  <a:cubicBezTo>
                    <a:pt x="9227" y="16640"/>
                    <a:pt x="8971" y="16896"/>
                    <a:pt x="8735" y="17172"/>
                  </a:cubicBezTo>
                  <a:cubicBezTo>
                    <a:pt x="8321" y="17684"/>
                    <a:pt x="7847" y="18158"/>
                    <a:pt x="7887" y="18887"/>
                  </a:cubicBezTo>
                  <a:cubicBezTo>
                    <a:pt x="7887" y="18926"/>
                    <a:pt x="7867" y="18946"/>
                    <a:pt x="7847" y="18986"/>
                  </a:cubicBezTo>
                  <a:cubicBezTo>
                    <a:pt x="7532" y="19715"/>
                    <a:pt x="7256" y="20445"/>
                    <a:pt x="6901" y="21154"/>
                  </a:cubicBezTo>
                  <a:cubicBezTo>
                    <a:pt x="6566" y="21864"/>
                    <a:pt x="6487" y="22653"/>
                    <a:pt x="6645" y="23402"/>
                  </a:cubicBezTo>
                  <a:cubicBezTo>
                    <a:pt x="5876" y="23579"/>
                    <a:pt x="5107" y="23776"/>
                    <a:pt x="4338" y="23934"/>
                  </a:cubicBezTo>
                  <a:cubicBezTo>
                    <a:pt x="3589" y="24072"/>
                    <a:pt x="2800" y="24190"/>
                    <a:pt x="1933" y="24328"/>
                  </a:cubicBezTo>
                  <a:cubicBezTo>
                    <a:pt x="1913" y="24900"/>
                    <a:pt x="1775" y="25472"/>
                    <a:pt x="1992" y="26083"/>
                  </a:cubicBezTo>
                  <a:cubicBezTo>
                    <a:pt x="2091" y="26418"/>
                    <a:pt x="2150" y="26753"/>
                    <a:pt x="2150" y="27108"/>
                  </a:cubicBezTo>
                  <a:cubicBezTo>
                    <a:pt x="2189" y="27759"/>
                    <a:pt x="2248" y="27838"/>
                    <a:pt x="2919" y="27916"/>
                  </a:cubicBezTo>
                  <a:cubicBezTo>
                    <a:pt x="3234" y="27936"/>
                    <a:pt x="3609" y="27916"/>
                    <a:pt x="3845" y="28074"/>
                  </a:cubicBezTo>
                  <a:cubicBezTo>
                    <a:pt x="4338" y="28390"/>
                    <a:pt x="4870" y="28390"/>
                    <a:pt x="5403" y="28429"/>
                  </a:cubicBezTo>
                  <a:cubicBezTo>
                    <a:pt x="5561" y="28409"/>
                    <a:pt x="5718" y="28429"/>
                    <a:pt x="5876" y="28488"/>
                  </a:cubicBezTo>
                  <a:cubicBezTo>
                    <a:pt x="6014" y="28547"/>
                    <a:pt x="6211" y="28666"/>
                    <a:pt x="6211" y="28784"/>
                  </a:cubicBezTo>
                  <a:cubicBezTo>
                    <a:pt x="6251" y="29435"/>
                    <a:pt x="6743" y="30006"/>
                    <a:pt x="6566" y="30716"/>
                  </a:cubicBezTo>
                  <a:cubicBezTo>
                    <a:pt x="6527" y="30834"/>
                    <a:pt x="6527" y="30972"/>
                    <a:pt x="6566" y="31091"/>
                  </a:cubicBezTo>
                  <a:cubicBezTo>
                    <a:pt x="6803" y="31603"/>
                    <a:pt x="6743" y="32155"/>
                    <a:pt x="6822" y="32668"/>
                  </a:cubicBezTo>
                  <a:cubicBezTo>
                    <a:pt x="6901" y="33180"/>
                    <a:pt x="7019" y="33673"/>
                    <a:pt x="7157" y="34146"/>
                  </a:cubicBezTo>
                  <a:cubicBezTo>
                    <a:pt x="7374" y="34817"/>
                    <a:pt x="7650" y="35467"/>
                    <a:pt x="7887" y="36118"/>
                  </a:cubicBezTo>
                  <a:cubicBezTo>
                    <a:pt x="8025" y="36670"/>
                    <a:pt x="8301" y="37163"/>
                    <a:pt x="8695" y="37557"/>
                  </a:cubicBezTo>
                  <a:cubicBezTo>
                    <a:pt x="8675" y="37833"/>
                    <a:pt x="8656" y="38109"/>
                    <a:pt x="8636" y="38385"/>
                  </a:cubicBezTo>
                  <a:cubicBezTo>
                    <a:pt x="8636" y="38681"/>
                    <a:pt x="8459" y="38937"/>
                    <a:pt x="8202" y="38937"/>
                  </a:cubicBezTo>
                  <a:cubicBezTo>
                    <a:pt x="7907" y="38937"/>
                    <a:pt x="7650" y="39095"/>
                    <a:pt x="7532" y="39351"/>
                  </a:cubicBezTo>
                  <a:cubicBezTo>
                    <a:pt x="7079" y="39903"/>
                    <a:pt x="6822" y="40633"/>
                    <a:pt x="6132" y="40987"/>
                  </a:cubicBezTo>
                  <a:cubicBezTo>
                    <a:pt x="6034" y="41086"/>
                    <a:pt x="5994" y="41204"/>
                    <a:pt x="5994" y="41323"/>
                  </a:cubicBezTo>
                  <a:cubicBezTo>
                    <a:pt x="5994" y="41539"/>
                    <a:pt x="6053" y="41756"/>
                    <a:pt x="6172" y="41953"/>
                  </a:cubicBezTo>
                  <a:cubicBezTo>
                    <a:pt x="6586" y="42545"/>
                    <a:pt x="6960" y="43176"/>
                    <a:pt x="7295" y="43807"/>
                  </a:cubicBezTo>
                  <a:cubicBezTo>
                    <a:pt x="7315" y="43866"/>
                    <a:pt x="7394" y="43886"/>
                    <a:pt x="7493" y="43964"/>
                  </a:cubicBezTo>
                  <a:cubicBezTo>
                    <a:pt x="8143" y="43787"/>
                    <a:pt x="8853" y="43629"/>
                    <a:pt x="9543" y="43432"/>
                  </a:cubicBezTo>
                  <a:cubicBezTo>
                    <a:pt x="10253" y="43235"/>
                    <a:pt x="10982" y="42979"/>
                    <a:pt x="11692" y="42742"/>
                  </a:cubicBezTo>
                  <a:cubicBezTo>
                    <a:pt x="11909" y="42860"/>
                    <a:pt x="12106" y="43018"/>
                    <a:pt x="12303" y="43176"/>
                  </a:cubicBezTo>
                  <a:cubicBezTo>
                    <a:pt x="12697" y="43590"/>
                    <a:pt x="13151" y="43925"/>
                    <a:pt x="13683" y="44162"/>
                  </a:cubicBezTo>
                  <a:cubicBezTo>
                    <a:pt x="14018" y="44319"/>
                    <a:pt x="14334" y="44556"/>
                    <a:pt x="14610" y="44812"/>
                  </a:cubicBezTo>
                  <a:cubicBezTo>
                    <a:pt x="15102" y="45246"/>
                    <a:pt x="15674" y="45561"/>
                    <a:pt x="16305" y="45758"/>
                  </a:cubicBezTo>
                  <a:cubicBezTo>
                    <a:pt x="16857" y="45956"/>
                    <a:pt x="17389" y="46212"/>
                    <a:pt x="18001" y="46251"/>
                  </a:cubicBezTo>
                  <a:cubicBezTo>
                    <a:pt x="18020" y="46251"/>
                    <a:pt x="18060" y="46271"/>
                    <a:pt x="18079" y="46291"/>
                  </a:cubicBezTo>
                  <a:cubicBezTo>
                    <a:pt x="18474" y="46646"/>
                    <a:pt x="18947" y="46626"/>
                    <a:pt x="19420" y="46665"/>
                  </a:cubicBezTo>
                  <a:cubicBezTo>
                    <a:pt x="19972" y="46685"/>
                    <a:pt x="20504" y="46685"/>
                    <a:pt x="20978" y="47040"/>
                  </a:cubicBezTo>
                  <a:cubicBezTo>
                    <a:pt x="21155" y="47099"/>
                    <a:pt x="21332" y="47139"/>
                    <a:pt x="21530" y="47158"/>
                  </a:cubicBezTo>
                  <a:cubicBezTo>
                    <a:pt x="22003" y="47257"/>
                    <a:pt x="22101" y="47355"/>
                    <a:pt x="22101" y="47868"/>
                  </a:cubicBezTo>
                  <a:cubicBezTo>
                    <a:pt x="22101" y="48223"/>
                    <a:pt x="22062" y="48558"/>
                    <a:pt x="22042" y="48913"/>
                  </a:cubicBezTo>
                  <a:cubicBezTo>
                    <a:pt x="22042" y="49071"/>
                    <a:pt x="21983" y="49228"/>
                    <a:pt x="21904" y="49366"/>
                  </a:cubicBezTo>
                  <a:cubicBezTo>
                    <a:pt x="21411" y="49938"/>
                    <a:pt x="21608" y="50608"/>
                    <a:pt x="21589" y="51239"/>
                  </a:cubicBezTo>
                  <a:cubicBezTo>
                    <a:pt x="22732" y="51456"/>
                    <a:pt x="23915" y="51535"/>
                    <a:pt x="25078" y="51456"/>
                  </a:cubicBezTo>
                  <a:close/>
                  <a:moveTo>
                    <a:pt x="5403" y="29829"/>
                  </a:moveTo>
                  <a:cubicBezTo>
                    <a:pt x="5403" y="29513"/>
                    <a:pt x="5304" y="29336"/>
                    <a:pt x="4989" y="29297"/>
                  </a:cubicBezTo>
                  <a:cubicBezTo>
                    <a:pt x="4575" y="29257"/>
                    <a:pt x="4141" y="29356"/>
                    <a:pt x="3806" y="29080"/>
                  </a:cubicBezTo>
                  <a:cubicBezTo>
                    <a:pt x="3550" y="28883"/>
                    <a:pt x="3234" y="28804"/>
                    <a:pt x="2919" y="28804"/>
                  </a:cubicBezTo>
                  <a:cubicBezTo>
                    <a:pt x="2564" y="28784"/>
                    <a:pt x="2229" y="28705"/>
                    <a:pt x="1894" y="28666"/>
                  </a:cubicBezTo>
                  <a:cubicBezTo>
                    <a:pt x="1795" y="28666"/>
                    <a:pt x="1677" y="28744"/>
                    <a:pt x="1539" y="28804"/>
                  </a:cubicBezTo>
                  <a:cubicBezTo>
                    <a:pt x="2051" y="29218"/>
                    <a:pt x="2702" y="29454"/>
                    <a:pt x="3352" y="29435"/>
                  </a:cubicBezTo>
                  <a:cubicBezTo>
                    <a:pt x="3727" y="29415"/>
                    <a:pt x="4121" y="29513"/>
                    <a:pt x="4437" y="29730"/>
                  </a:cubicBezTo>
                  <a:cubicBezTo>
                    <a:pt x="4713" y="29927"/>
                    <a:pt x="5087" y="29967"/>
                    <a:pt x="5403" y="29829"/>
                  </a:cubicBezTo>
                  <a:close/>
                  <a:moveTo>
                    <a:pt x="1184" y="26635"/>
                  </a:moveTo>
                  <a:cubicBezTo>
                    <a:pt x="1026" y="27108"/>
                    <a:pt x="908" y="27581"/>
                    <a:pt x="1085" y="28074"/>
                  </a:cubicBezTo>
                  <a:cubicBezTo>
                    <a:pt x="1164" y="27739"/>
                    <a:pt x="1204" y="27424"/>
                    <a:pt x="1223" y="27088"/>
                  </a:cubicBezTo>
                  <a:cubicBezTo>
                    <a:pt x="1223" y="26931"/>
                    <a:pt x="1204" y="26773"/>
                    <a:pt x="1184" y="26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4"/>
            <p:cNvSpPr/>
            <p:nvPr/>
          </p:nvSpPr>
          <p:spPr>
            <a:xfrm flipH="1">
              <a:off x="5665204" y="2649226"/>
              <a:ext cx="649869" cy="632318"/>
            </a:xfrm>
            <a:custGeom>
              <a:avLst/>
              <a:gdLst/>
              <a:ahLst/>
              <a:cxnLst/>
              <a:rect l="l" t="t" r="r" b="b"/>
              <a:pathLst>
                <a:path w="27030" h="26300" extrusionOk="0">
                  <a:moveTo>
                    <a:pt x="12618" y="26221"/>
                  </a:moveTo>
                  <a:cubicBezTo>
                    <a:pt x="12145" y="26182"/>
                    <a:pt x="11671" y="26162"/>
                    <a:pt x="11198" y="26142"/>
                  </a:cubicBezTo>
                  <a:cubicBezTo>
                    <a:pt x="10646" y="26122"/>
                    <a:pt x="10114" y="26103"/>
                    <a:pt x="9641" y="25787"/>
                  </a:cubicBezTo>
                  <a:cubicBezTo>
                    <a:pt x="8616" y="25649"/>
                    <a:pt x="7768" y="25058"/>
                    <a:pt x="6802" y="24742"/>
                  </a:cubicBezTo>
                  <a:cubicBezTo>
                    <a:pt x="6250" y="24526"/>
                    <a:pt x="5737" y="24190"/>
                    <a:pt x="5323" y="23757"/>
                  </a:cubicBezTo>
                  <a:cubicBezTo>
                    <a:pt x="5106" y="23481"/>
                    <a:pt x="4830" y="23264"/>
                    <a:pt x="4515" y="23106"/>
                  </a:cubicBezTo>
                  <a:cubicBezTo>
                    <a:pt x="4337" y="23027"/>
                    <a:pt x="4180" y="22909"/>
                    <a:pt x="4061" y="22751"/>
                  </a:cubicBezTo>
                  <a:cubicBezTo>
                    <a:pt x="3628" y="22179"/>
                    <a:pt x="3017" y="21746"/>
                    <a:pt x="2701" y="21075"/>
                  </a:cubicBezTo>
                  <a:cubicBezTo>
                    <a:pt x="2662" y="21016"/>
                    <a:pt x="2642" y="20957"/>
                    <a:pt x="2583" y="20918"/>
                  </a:cubicBezTo>
                  <a:cubicBezTo>
                    <a:pt x="1853" y="20228"/>
                    <a:pt x="1459" y="19321"/>
                    <a:pt x="1065" y="18434"/>
                  </a:cubicBezTo>
                  <a:cubicBezTo>
                    <a:pt x="1025" y="18335"/>
                    <a:pt x="927" y="18256"/>
                    <a:pt x="947" y="18177"/>
                  </a:cubicBezTo>
                  <a:cubicBezTo>
                    <a:pt x="1045" y="17369"/>
                    <a:pt x="513" y="16659"/>
                    <a:pt x="611" y="15871"/>
                  </a:cubicBezTo>
                  <a:cubicBezTo>
                    <a:pt x="690" y="15161"/>
                    <a:pt x="552" y="14471"/>
                    <a:pt x="237" y="13840"/>
                  </a:cubicBezTo>
                  <a:cubicBezTo>
                    <a:pt x="79" y="13525"/>
                    <a:pt x="0" y="13189"/>
                    <a:pt x="40" y="12835"/>
                  </a:cubicBezTo>
                  <a:cubicBezTo>
                    <a:pt x="59" y="12302"/>
                    <a:pt x="99" y="11750"/>
                    <a:pt x="118" y="11218"/>
                  </a:cubicBezTo>
                  <a:cubicBezTo>
                    <a:pt x="118" y="10705"/>
                    <a:pt x="237" y="10212"/>
                    <a:pt x="434" y="9739"/>
                  </a:cubicBezTo>
                  <a:cubicBezTo>
                    <a:pt x="532" y="9503"/>
                    <a:pt x="592" y="9246"/>
                    <a:pt x="611" y="8990"/>
                  </a:cubicBezTo>
                  <a:cubicBezTo>
                    <a:pt x="651" y="8320"/>
                    <a:pt x="907" y="7689"/>
                    <a:pt x="1321" y="7157"/>
                  </a:cubicBezTo>
                  <a:cubicBezTo>
                    <a:pt x="1597" y="6782"/>
                    <a:pt x="1853" y="6388"/>
                    <a:pt x="2090" y="5974"/>
                  </a:cubicBezTo>
                  <a:cubicBezTo>
                    <a:pt x="2386" y="5520"/>
                    <a:pt x="2741" y="5106"/>
                    <a:pt x="3135" y="4751"/>
                  </a:cubicBezTo>
                  <a:cubicBezTo>
                    <a:pt x="3529" y="4337"/>
                    <a:pt x="3963" y="3983"/>
                    <a:pt x="4397" y="3588"/>
                  </a:cubicBezTo>
                  <a:cubicBezTo>
                    <a:pt x="4495" y="3509"/>
                    <a:pt x="4594" y="3431"/>
                    <a:pt x="4712" y="3371"/>
                  </a:cubicBezTo>
                  <a:cubicBezTo>
                    <a:pt x="5560" y="2997"/>
                    <a:pt x="6191" y="2287"/>
                    <a:pt x="6999" y="1834"/>
                  </a:cubicBezTo>
                  <a:cubicBezTo>
                    <a:pt x="7788" y="1400"/>
                    <a:pt x="8596" y="1065"/>
                    <a:pt x="9384" y="710"/>
                  </a:cubicBezTo>
                  <a:cubicBezTo>
                    <a:pt x="9503" y="651"/>
                    <a:pt x="9641" y="631"/>
                    <a:pt x="9759" y="631"/>
                  </a:cubicBezTo>
                  <a:cubicBezTo>
                    <a:pt x="10508" y="631"/>
                    <a:pt x="11198" y="375"/>
                    <a:pt x="11888" y="178"/>
                  </a:cubicBezTo>
                  <a:cubicBezTo>
                    <a:pt x="12322" y="40"/>
                    <a:pt x="12756" y="0"/>
                    <a:pt x="13209" y="20"/>
                  </a:cubicBezTo>
                  <a:cubicBezTo>
                    <a:pt x="13840" y="79"/>
                    <a:pt x="14471" y="99"/>
                    <a:pt x="15121" y="118"/>
                  </a:cubicBezTo>
                  <a:cubicBezTo>
                    <a:pt x="15614" y="99"/>
                    <a:pt x="16127" y="217"/>
                    <a:pt x="16561" y="473"/>
                  </a:cubicBezTo>
                  <a:cubicBezTo>
                    <a:pt x="16797" y="572"/>
                    <a:pt x="17054" y="631"/>
                    <a:pt x="17310" y="631"/>
                  </a:cubicBezTo>
                  <a:cubicBezTo>
                    <a:pt x="17527" y="631"/>
                    <a:pt x="17744" y="651"/>
                    <a:pt x="17960" y="710"/>
                  </a:cubicBezTo>
                  <a:cubicBezTo>
                    <a:pt x="19084" y="1242"/>
                    <a:pt x="20326" y="1439"/>
                    <a:pt x="21391" y="2110"/>
                  </a:cubicBezTo>
                  <a:cubicBezTo>
                    <a:pt x="22061" y="2524"/>
                    <a:pt x="22712" y="2977"/>
                    <a:pt x="23362" y="3450"/>
                  </a:cubicBezTo>
                  <a:cubicBezTo>
                    <a:pt x="23520" y="3549"/>
                    <a:pt x="23658" y="3687"/>
                    <a:pt x="23757" y="3845"/>
                  </a:cubicBezTo>
                  <a:cubicBezTo>
                    <a:pt x="24092" y="4475"/>
                    <a:pt x="24565" y="4968"/>
                    <a:pt x="24999" y="5520"/>
                  </a:cubicBezTo>
                  <a:cubicBezTo>
                    <a:pt x="25551" y="6269"/>
                    <a:pt x="25787" y="7176"/>
                    <a:pt x="26004" y="8083"/>
                  </a:cubicBezTo>
                  <a:cubicBezTo>
                    <a:pt x="26162" y="8694"/>
                    <a:pt x="26300" y="9306"/>
                    <a:pt x="26458" y="9917"/>
                  </a:cubicBezTo>
                  <a:cubicBezTo>
                    <a:pt x="26615" y="10469"/>
                    <a:pt x="26812" y="11001"/>
                    <a:pt x="26950" y="11553"/>
                  </a:cubicBezTo>
                  <a:cubicBezTo>
                    <a:pt x="27010" y="11790"/>
                    <a:pt x="27029" y="12046"/>
                    <a:pt x="27010" y="12302"/>
                  </a:cubicBezTo>
                  <a:cubicBezTo>
                    <a:pt x="26950" y="13505"/>
                    <a:pt x="26891" y="14707"/>
                    <a:pt x="26793" y="15930"/>
                  </a:cubicBezTo>
                  <a:cubicBezTo>
                    <a:pt x="26793" y="16166"/>
                    <a:pt x="26753" y="16423"/>
                    <a:pt x="26635" y="16659"/>
                  </a:cubicBezTo>
                  <a:cubicBezTo>
                    <a:pt x="26398" y="17073"/>
                    <a:pt x="26280" y="17546"/>
                    <a:pt x="26320" y="18020"/>
                  </a:cubicBezTo>
                  <a:cubicBezTo>
                    <a:pt x="26339" y="18611"/>
                    <a:pt x="26142" y="19163"/>
                    <a:pt x="25807" y="19616"/>
                  </a:cubicBezTo>
                  <a:cubicBezTo>
                    <a:pt x="25551" y="19952"/>
                    <a:pt x="25334" y="20307"/>
                    <a:pt x="25077" y="20642"/>
                  </a:cubicBezTo>
                  <a:cubicBezTo>
                    <a:pt x="24979" y="20760"/>
                    <a:pt x="24880" y="20937"/>
                    <a:pt x="24762" y="20977"/>
                  </a:cubicBezTo>
                  <a:cubicBezTo>
                    <a:pt x="23993" y="21115"/>
                    <a:pt x="23658" y="21805"/>
                    <a:pt x="23205" y="22278"/>
                  </a:cubicBezTo>
                  <a:cubicBezTo>
                    <a:pt x="22337" y="23165"/>
                    <a:pt x="21391" y="23954"/>
                    <a:pt x="20346" y="24624"/>
                  </a:cubicBezTo>
                  <a:cubicBezTo>
                    <a:pt x="19754" y="25018"/>
                    <a:pt x="19104" y="25354"/>
                    <a:pt x="18434" y="25649"/>
                  </a:cubicBezTo>
                  <a:cubicBezTo>
                    <a:pt x="17960" y="25807"/>
                    <a:pt x="17468" y="25925"/>
                    <a:pt x="16955" y="25984"/>
                  </a:cubicBezTo>
                  <a:cubicBezTo>
                    <a:pt x="16383" y="26103"/>
                    <a:pt x="15733" y="25886"/>
                    <a:pt x="15200" y="26300"/>
                  </a:cubicBezTo>
                  <a:lnTo>
                    <a:pt x="13406" y="26260"/>
                  </a:lnTo>
                  <a:cubicBezTo>
                    <a:pt x="13130" y="26241"/>
                    <a:pt x="12874" y="26241"/>
                    <a:pt x="12618" y="26221"/>
                  </a:cubicBezTo>
                  <a:close/>
                  <a:moveTo>
                    <a:pt x="12677" y="25137"/>
                  </a:moveTo>
                  <a:lnTo>
                    <a:pt x="14195" y="25216"/>
                  </a:lnTo>
                  <a:cubicBezTo>
                    <a:pt x="14530" y="25275"/>
                    <a:pt x="14885" y="25216"/>
                    <a:pt x="15200" y="25058"/>
                  </a:cubicBezTo>
                  <a:cubicBezTo>
                    <a:pt x="15397" y="24959"/>
                    <a:pt x="15634" y="24920"/>
                    <a:pt x="15851" y="24940"/>
                  </a:cubicBezTo>
                  <a:cubicBezTo>
                    <a:pt x="16659" y="24999"/>
                    <a:pt x="17408" y="24723"/>
                    <a:pt x="18158" y="24466"/>
                  </a:cubicBezTo>
                  <a:cubicBezTo>
                    <a:pt x="19262" y="24092"/>
                    <a:pt x="20287" y="23481"/>
                    <a:pt x="21154" y="22672"/>
                  </a:cubicBezTo>
                  <a:cubicBezTo>
                    <a:pt x="21844" y="22061"/>
                    <a:pt x="22613" y="21470"/>
                    <a:pt x="23067" y="20602"/>
                  </a:cubicBezTo>
                  <a:cubicBezTo>
                    <a:pt x="23362" y="20109"/>
                    <a:pt x="23717" y="19656"/>
                    <a:pt x="24111" y="19262"/>
                  </a:cubicBezTo>
                  <a:cubicBezTo>
                    <a:pt x="24624" y="18729"/>
                    <a:pt x="24920" y="18059"/>
                    <a:pt x="25314" y="17448"/>
                  </a:cubicBezTo>
                  <a:cubicBezTo>
                    <a:pt x="25373" y="17310"/>
                    <a:pt x="25413" y="17152"/>
                    <a:pt x="25413" y="16994"/>
                  </a:cubicBezTo>
                  <a:cubicBezTo>
                    <a:pt x="25492" y="15969"/>
                    <a:pt x="25551" y="14964"/>
                    <a:pt x="25610" y="13939"/>
                  </a:cubicBezTo>
                  <a:cubicBezTo>
                    <a:pt x="25649" y="13722"/>
                    <a:pt x="25630" y="13505"/>
                    <a:pt x="25551" y="13288"/>
                  </a:cubicBezTo>
                  <a:cubicBezTo>
                    <a:pt x="25275" y="12775"/>
                    <a:pt x="25334" y="12243"/>
                    <a:pt x="25353" y="11711"/>
                  </a:cubicBezTo>
                  <a:cubicBezTo>
                    <a:pt x="25393" y="11238"/>
                    <a:pt x="25413" y="10764"/>
                    <a:pt x="25432" y="10291"/>
                  </a:cubicBezTo>
                  <a:cubicBezTo>
                    <a:pt x="25452" y="10094"/>
                    <a:pt x="25432" y="9897"/>
                    <a:pt x="25393" y="9720"/>
                  </a:cubicBezTo>
                  <a:cubicBezTo>
                    <a:pt x="25058" y="8655"/>
                    <a:pt x="24644" y="7630"/>
                    <a:pt x="24131" y="6644"/>
                  </a:cubicBezTo>
                  <a:cubicBezTo>
                    <a:pt x="23855" y="6112"/>
                    <a:pt x="23500" y="5639"/>
                    <a:pt x="23047" y="5225"/>
                  </a:cubicBezTo>
                  <a:cubicBezTo>
                    <a:pt x="22653" y="4909"/>
                    <a:pt x="22298" y="4574"/>
                    <a:pt x="21943" y="4199"/>
                  </a:cubicBezTo>
                  <a:cubicBezTo>
                    <a:pt x="21647" y="3825"/>
                    <a:pt x="21292" y="3490"/>
                    <a:pt x="20878" y="3253"/>
                  </a:cubicBezTo>
                  <a:cubicBezTo>
                    <a:pt x="20721" y="3174"/>
                    <a:pt x="20484" y="3017"/>
                    <a:pt x="20464" y="2898"/>
                  </a:cubicBezTo>
                  <a:cubicBezTo>
                    <a:pt x="20464" y="2484"/>
                    <a:pt x="20109" y="2504"/>
                    <a:pt x="19892" y="2346"/>
                  </a:cubicBezTo>
                  <a:cubicBezTo>
                    <a:pt x="19695" y="2149"/>
                    <a:pt x="19419" y="2031"/>
                    <a:pt x="19124" y="2031"/>
                  </a:cubicBezTo>
                  <a:cubicBezTo>
                    <a:pt x="18650" y="2070"/>
                    <a:pt x="18296" y="1774"/>
                    <a:pt x="17882" y="1656"/>
                  </a:cubicBezTo>
                  <a:cubicBezTo>
                    <a:pt x="17468" y="1518"/>
                    <a:pt x="16935" y="1538"/>
                    <a:pt x="16462" y="1498"/>
                  </a:cubicBezTo>
                  <a:cubicBezTo>
                    <a:pt x="16403" y="1498"/>
                    <a:pt x="16344" y="1479"/>
                    <a:pt x="16285" y="1439"/>
                  </a:cubicBezTo>
                  <a:cubicBezTo>
                    <a:pt x="15812" y="1124"/>
                    <a:pt x="15279" y="1104"/>
                    <a:pt x="14727" y="1084"/>
                  </a:cubicBezTo>
                  <a:cubicBezTo>
                    <a:pt x="14195" y="1084"/>
                    <a:pt x="13663" y="1025"/>
                    <a:pt x="13111" y="1025"/>
                  </a:cubicBezTo>
                  <a:cubicBezTo>
                    <a:pt x="12795" y="1025"/>
                    <a:pt x="12480" y="1065"/>
                    <a:pt x="12184" y="1144"/>
                  </a:cubicBezTo>
                  <a:cubicBezTo>
                    <a:pt x="11632" y="1282"/>
                    <a:pt x="11080" y="1538"/>
                    <a:pt x="10528" y="1577"/>
                  </a:cubicBezTo>
                  <a:cubicBezTo>
                    <a:pt x="9365" y="1636"/>
                    <a:pt x="8418" y="2208"/>
                    <a:pt x="7472" y="2780"/>
                  </a:cubicBezTo>
                  <a:cubicBezTo>
                    <a:pt x="6940" y="3095"/>
                    <a:pt x="6467" y="3569"/>
                    <a:pt x="5915" y="3864"/>
                  </a:cubicBezTo>
                  <a:cubicBezTo>
                    <a:pt x="4889" y="4416"/>
                    <a:pt x="3983" y="5205"/>
                    <a:pt x="3253" y="6131"/>
                  </a:cubicBezTo>
                  <a:cubicBezTo>
                    <a:pt x="2642" y="6920"/>
                    <a:pt x="2149" y="7807"/>
                    <a:pt x="2070" y="8872"/>
                  </a:cubicBezTo>
                  <a:cubicBezTo>
                    <a:pt x="2051" y="9049"/>
                    <a:pt x="1991" y="9246"/>
                    <a:pt x="1913" y="9424"/>
                  </a:cubicBezTo>
                  <a:cubicBezTo>
                    <a:pt x="1163" y="11001"/>
                    <a:pt x="1420" y="12716"/>
                    <a:pt x="1321" y="14372"/>
                  </a:cubicBezTo>
                  <a:cubicBezTo>
                    <a:pt x="1321" y="14451"/>
                    <a:pt x="1341" y="14510"/>
                    <a:pt x="1361" y="14569"/>
                  </a:cubicBezTo>
                  <a:cubicBezTo>
                    <a:pt x="1459" y="15161"/>
                    <a:pt x="1577" y="15752"/>
                    <a:pt x="1637" y="16344"/>
                  </a:cubicBezTo>
                  <a:cubicBezTo>
                    <a:pt x="1696" y="17251"/>
                    <a:pt x="2011" y="18098"/>
                    <a:pt x="2583" y="18788"/>
                  </a:cubicBezTo>
                  <a:cubicBezTo>
                    <a:pt x="2780" y="19005"/>
                    <a:pt x="2938" y="19242"/>
                    <a:pt x="3036" y="19518"/>
                  </a:cubicBezTo>
                  <a:cubicBezTo>
                    <a:pt x="3174" y="20129"/>
                    <a:pt x="3608" y="20563"/>
                    <a:pt x="3983" y="20997"/>
                  </a:cubicBezTo>
                  <a:cubicBezTo>
                    <a:pt x="4475" y="21568"/>
                    <a:pt x="4909" y="22239"/>
                    <a:pt x="5639" y="22554"/>
                  </a:cubicBezTo>
                  <a:cubicBezTo>
                    <a:pt x="5718" y="22574"/>
                    <a:pt x="5777" y="22672"/>
                    <a:pt x="5836" y="22751"/>
                  </a:cubicBezTo>
                  <a:cubicBezTo>
                    <a:pt x="6230" y="23205"/>
                    <a:pt x="6743" y="23540"/>
                    <a:pt x="7314" y="23717"/>
                  </a:cubicBezTo>
                  <a:cubicBezTo>
                    <a:pt x="8202" y="24072"/>
                    <a:pt x="9049" y="24466"/>
                    <a:pt x="9956" y="24762"/>
                  </a:cubicBezTo>
                  <a:cubicBezTo>
                    <a:pt x="10469" y="24940"/>
                    <a:pt x="10981" y="25058"/>
                    <a:pt x="11514" y="25078"/>
                  </a:cubicBezTo>
                  <a:cubicBezTo>
                    <a:pt x="11908" y="25097"/>
                    <a:pt x="12283" y="25117"/>
                    <a:pt x="12677" y="251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4"/>
            <p:cNvSpPr/>
            <p:nvPr/>
          </p:nvSpPr>
          <p:spPr>
            <a:xfrm flipH="1">
              <a:off x="6093232" y="3388172"/>
              <a:ext cx="152165" cy="68762"/>
            </a:xfrm>
            <a:custGeom>
              <a:avLst/>
              <a:gdLst/>
              <a:ahLst/>
              <a:cxnLst/>
              <a:rect l="l" t="t" r="r" b="b"/>
              <a:pathLst>
                <a:path w="6329" h="2860" extrusionOk="0">
                  <a:moveTo>
                    <a:pt x="6329" y="2347"/>
                  </a:moveTo>
                  <a:cubicBezTo>
                    <a:pt x="6230" y="2465"/>
                    <a:pt x="6230" y="2524"/>
                    <a:pt x="6210" y="2524"/>
                  </a:cubicBezTo>
                  <a:cubicBezTo>
                    <a:pt x="5540" y="2741"/>
                    <a:pt x="4850" y="2859"/>
                    <a:pt x="4200" y="2623"/>
                  </a:cubicBezTo>
                  <a:cubicBezTo>
                    <a:pt x="2997" y="2209"/>
                    <a:pt x="1853" y="1676"/>
                    <a:pt x="769" y="1006"/>
                  </a:cubicBezTo>
                  <a:cubicBezTo>
                    <a:pt x="454" y="809"/>
                    <a:pt x="119" y="612"/>
                    <a:pt x="0" y="139"/>
                  </a:cubicBezTo>
                  <a:cubicBezTo>
                    <a:pt x="119" y="80"/>
                    <a:pt x="257" y="20"/>
                    <a:pt x="414" y="1"/>
                  </a:cubicBezTo>
                  <a:cubicBezTo>
                    <a:pt x="493" y="1"/>
                    <a:pt x="592" y="40"/>
                    <a:pt x="651" y="99"/>
                  </a:cubicBezTo>
                  <a:cubicBezTo>
                    <a:pt x="1676" y="809"/>
                    <a:pt x="2879" y="1164"/>
                    <a:pt x="3943" y="1755"/>
                  </a:cubicBezTo>
                  <a:cubicBezTo>
                    <a:pt x="4200" y="1874"/>
                    <a:pt x="4476" y="1952"/>
                    <a:pt x="4752" y="1972"/>
                  </a:cubicBezTo>
                  <a:cubicBezTo>
                    <a:pt x="5126" y="2031"/>
                    <a:pt x="5520" y="2051"/>
                    <a:pt x="5895" y="2110"/>
                  </a:cubicBezTo>
                  <a:cubicBezTo>
                    <a:pt x="6033" y="2169"/>
                    <a:pt x="6191" y="2248"/>
                    <a:pt x="6329" y="23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4"/>
            <p:cNvSpPr/>
            <p:nvPr/>
          </p:nvSpPr>
          <p:spPr>
            <a:xfrm flipH="1">
              <a:off x="5797918" y="3392452"/>
              <a:ext cx="101940" cy="48830"/>
            </a:xfrm>
            <a:custGeom>
              <a:avLst/>
              <a:gdLst/>
              <a:ahLst/>
              <a:cxnLst/>
              <a:rect l="l" t="t" r="r" b="b"/>
              <a:pathLst>
                <a:path w="4240" h="2031" extrusionOk="0">
                  <a:moveTo>
                    <a:pt x="2780" y="1006"/>
                  </a:moveTo>
                  <a:cubicBezTo>
                    <a:pt x="2287" y="927"/>
                    <a:pt x="1992" y="887"/>
                    <a:pt x="1735" y="828"/>
                  </a:cubicBezTo>
                  <a:cubicBezTo>
                    <a:pt x="1518" y="769"/>
                    <a:pt x="1380" y="552"/>
                    <a:pt x="1459" y="394"/>
                  </a:cubicBezTo>
                  <a:cubicBezTo>
                    <a:pt x="1538" y="237"/>
                    <a:pt x="1656" y="99"/>
                    <a:pt x="1755" y="99"/>
                  </a:cubicBezTo>
                  <a:cubicBezTo>
                    <a:pt x="2484" y="0"/>
                    <a:pt x="3214" y="59"/>
                    <a:pt x="3924" y="256"/>
                  </a:cubicBezTo>
                  <a:cubicBezTo>
                    <a:pt x="4219" y="335"/>
                    <a:pt x="4239" y="572"/>
                    <a:pt x="4022" y="828"/>
                  </a:cubicBezTo>
                  <a:cubicBezTo>
                    <a:pt x="3924" y="927"/>
                    <a:pt x="3766" y="1025"/>
                    <a:pt x="3786" y="1084"/>
                  </a:cubicBezTo>
                  <a:cubicBezTo>
                    <a:pt x="3884" y="1498"/>
                    <a:pt x="3608" y="1518"/>
                    <a:pt x="3332" y="1636"/>
                  </a:cubicBezTo>
                  <a:cubicBezTo>
                    <a:pt x="2386" y="2031"/>
                    <a:pt x="1420" y="1952"/>
                    <a:pt x="434" y="1834"/>
                  </a:cubicBezTo>
                  <a:cubicBezTo>
                    <a:pt x="336" y="1834"/>
                    <a:pt x="257" y="1794"/>
                    <a:pt x="158" y="1755"/>
                  </a:cubicBezTo>
                  <a:cubicBezTo>
                    <a:pt x="99" y="1715"/>
                    <a:pt x="0" y="1597"/>
                    <a:pt x="20" y="1538"/>
                  </a:cubicBezTo>
                  <a:cubicBezTo>
                    <a:pt x="60" y="1420"/>
                    <a:pt x="138" y="1321"/>
                    <a:pt x="237" y="1262"/>
                  </a:cubicBezTo>
                  <a:cubicBezTo>
                    <a:pt x="316" y="1222"/>
                    <a:pt x="414" y="1222"/>
                    <a:pt x="513" y="1242"/>
                  </a:cubicBezTo>
                  <a:cubicBezTo>
                    <a:pt x="888" y="1242"/>
                    <a:pt x="1262" y="1242"/>
                    <a:pt x="1656" y="1262"/>
                  </a:cubicBezTo>
                  <a:cubicBezTo>
                    <a:pt x="2031" y="1282"/>
                    <a:pt x="2425" y="1203"/>
                    <a:pt x="2780" y="10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4"/>
            <p:cNvSpPr/>
            <p:nvPr/>
          </p:nvSpPr>
          <p:spPr>
            <a:xfrm flipH="1">
              <a:off x="5641979" y="2650644"/>
              <a:ext cx="104296" cy="126584"/>
            </a:xfrm>
            <a:custGeom>
              <a:avLst/>
              <a:gdLst/>
              <a:ahLst/>
              <a:cxnLst/>
              <a:rect l="l" t="t" r="r" b="b"/>
              <a:pathLst>
                <a:path w="4338" h="5265" extrusionOk="0">
                  <a:moveTo>
                    <a:pt x="3982" y="5264"/>
                  </a:moveTo>
                  <a:cubicBezTo>
                    <a:pt x="3785" y="5087"/>
                    <a:pt x="3588" y="4890"/>
                    <a:pt x="3430" y="4692"/>
                  </a:cubicBezTo>
                  <a:cubicBezTo>
                    <a:pt x="2878" y="3904"/>
                    <a:pt x="2346" y="3135"/>
                    <a:pt x="1834" y="2327"/>
                  </a:cubicBezTo>
                  <a:cubicBezTo>
                    <a:pt x="1341" y="1577"/>
                    <a:pt x="710" y="907"/>
                    <a:pt x="0" y="335"/>
                  </a:cubicBezTo>
                  <a:cubicBezTo>
                    <a:pt x="59" y="0"/>
                    <a:pt x="296" y="79"/>
                    <a:pt x="434" y="138"/>
                  </a:cubicBezTo>
                  <a:cubicBezTo>
                    <a:pt x="1025" y="355"/>
                    <a:pt x="1557" y="749"/>
                    <a:pt x="1952" y="1242"/>
                  </a:cubicBezTo>
                  <a:cubicBezTo>
                    <a:pt x="2543" y="2090"/>
                    <a:pt x="3154" y="2938"/>
                    <a:pt x="3746" y="3805"/>
                  </a:cubicBezTo>
                  <a:cubicBezTo>
                    <a:pt x="3923" y="4062"/>
                    <a:pt x="4081" y="4338"/>
                    <a:pt x="4219" y="4633"/>
                  </a:cubicBezTo>
                  <a:cubicBezTo>
                    <a:pt x="4337" y="4850"/>
                    <a:pt x="4258" y="5047"/>
                    <a:pt x="3982" y="52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4"/>
            <p:cNvSpPr/>
            <p:nvPr/>
          </p:nvSpPr>
          <p:spPr>
            <a:xfrm flipH="1">
              <a:off x="6308413" y="3033617"/>
              <a:ext cx="54552" cy="105258"/>
            </a:xfrm>
            <a:custGeom>
              <a:avLst/>
              <a:gdLst/>
              <a:ahLst/>
              <a:cxnLst/>
              <a:rect l="l" t="t" r="r" b="b"/>
              <a:pathLst>
                <a:path w="2269" h="4378" extrusionOk="0">
                  <a:moveTo>
                    <a:pt x="2268" y="4043"/>
                  </a:moveTo>
                  <a:cubicBezTo>
                    <a:pt x="1992" y="4378"/>
                    <a:pt x="1775" y="4299"/>
                    <a:pt x="1637" y="4121"/>
                  </a:cubicBezTo>
                  <a:cubicBezTo>
                    <a:pt x="1322" y="3767"/>
                    <a:pt x="1046" y="3392"/>
                    <a:pt x="809" y="2978"/>
                  </a:cubicBezTo>
                  <a:cubicBezTo>
                    <a:pt x="573" y="2524"/>
                    <a:pt x="356" y="2071"/>
                    <a:pt x="198" y="1598"/>
                  </a:cubicBezTo>
                  <a:cubicBezTo>
                    <a:pt x="1" y="1125"/>
                    <a:pt x="1" y="592"/>
                    <a:pt x="238" y="139"/>
                  </a:cubicBezTo>
                  <a:cubicBezTo>
                    <a:pt x="277" y="60"/>
                    <a:pt x="356" y="1"/>
                    <a:pt x="454" y="1"/>
                  </a:cubicBezTo>
                  <a:cubicBezTo>
                    <a:pt x="533" y="21"/>
                    <a:pt x="612" y="80"/>
                    <a:pt x="671" y="159"/>
                  </a:cubicBezTo>
                  <a:cubicBezTo>
                    <a:pt x="711" y="238"/>
                    <a:pt x="750" y="336"/>
                    <a:pt x="750" y="415"/>
                  </a:cubicBezTo>
                  <a:cubicBezTo>
                    <a:pt x="790" y="1401"/>
                    <a:pt x="1282" y="2209"/>
                    <a:pt x="1756" y="3037"/>
                  </a:cubicBezTo>
                  <a:cubicBezTo>
                    <a:pt x="1933" y="3372"/>
                    <a:pt x="2091" y="3707"/>
                    <a:pt x="2268" y="40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4"/>
            <p:cNvSpPr/>
            <p:nvPr/>
          </p:nvSpPr>
          <p:spPr>
            <a:xfrm flipH="1">
              <a:off x="5820206" y="2575271"/>
              <a:ext cx="97661" cy="41257"/>
            </a:xfrm>
            <a:custGeom>
              <a:avLst/>
              <a:gdLst/>
              <a:ahLst/>
              <a:cxnLst/>
              <a:rect l="l" t="t" r="r" b="b"/>
              <a:pathLst>
                <a:path w="4062" h="1716" extrusionOk="0">
                  <a:moveTo>
                    <a:pt x="4062" y="1341"/>
                  </a:moveTo>
                  <a:cubicBezTo>
                    <a:pt x="3825" y="1716"/>
                    <a:pt x="3431" y="1696"/>
                    <a:pt x="3056" y="1637"/>
                  </a:cubicBezTo>
                  <a:cubicBezTo>
                    <a:pt x="2327" y="1519"/>
                    <a:pt x="1637" y="1302"/>
                    <a:pt x="966" y="1006"/>
                  </a:cubicBezTo>
                  <a:cubicBezTo>
                    <a:pt x="671" y="868"/>
                    <a:pt x="395" y="730"/>
                    <a:pt x="119" y="572"/>
                  </a:cubicBezTo>
                  <a:cubicBezTo>
                    <a:pt x="40" y="513"/>
                    <a:pt x="0" y="434"/>
                    <a:pt x="20" y="336"/>
                  </a:cubicBezTo>
                  <a:cubicBezTo>
                    <a:pt x="40" y="237"/>
                    <a:pt x="138" y="79"/>
                    <a:pt x="217" y="60"/>
                  </a:cubicBezTo>
                  <a:cubicBezTo>
                    <a:pt x="454" y="1"/>
                    <a:pt x="710" y="1"/>
                    <a:pt x="947" y="60"/>
                  </a:cubicBezTo>
                  <a:cubicBezTo>
                    <a:pt x="1794" y="434"/>
                    <a:pt x="2662" y="710"/>
                    <a:pt x="3549" y="927"/>
                  </a:cubicBezTo>
                  <a:cubicBezTo>
                    <a:pt x="3805" y="947"/>
                    <a:pt x="4002" y="1105"/>
                    <a:pt x="4062" y="1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4"/>
            <p:cNvSpPr/>
            <p:nvPr/>
          </p:nvSpPr>
          <p:spPr>
            <a:xfrm flipH="1">
              <a:off x="6445407" y="2999020"/>
              <a:ext cx="47412" cy="154545"/>
            </a:xfrm>
            <a:custGeom>
              <a:avLst/>
              <a:gdLst/>
              <a:ahLst/>
              <a:cxnLst/>
              <a:rect l="l" t="t" r="r" b="b"/>
              <a:pathLst>
                <a:path w="1972" h="6428" extrusionOk="0">
                  <a:moveTo>
                    <a:pt x="1972" y="6388"/>
                  </a:moveTo>
                  <a:cubicBezTo>
                    <a:pt x="1834" y="6388"/>
                    <a:pt x="1715" y="6428"/>
                    <a:pt x="1656" y="6388"/>
                  </a:cubicBezTo>
                  <a:cubicBezTo>
                    <a:pt x="1577" y="6349"/>
                    <a:pt x="1518" y="6270"/>
                    <a:pt x="1498" y="6172"/>
                  </a:cubicBezTo>
                  <a:cubicBezTo>
                    <a:pt x="1183" y="5186"/>
                    <a:pt x="848" y="4200"/>
                    <a:pt x="611" y="3175"/>
                  </a:cubicBezTo>
                  <a:cubicBezTo>
                    <a:pt x="454" y="2445"/>
                    <a:pt x="375" y="1677"/>
                    <a:pt x="118" y="967"/>
                  </a:cubicBezTo>
                  <a:cubicBezTo>
                    <a:pt x="0" y="651"/>
                    <a:pt x="20" y="296"/>
                    <a:pt x="178" y="1"/>
                  </a:cubicBezTo>
                  <a:cubicBezTo>
                    <a:pt x="316" y="139"/>
                    <a:pt x="434" y="218"/>
                    <a:pt x="454" y="316"/>
                  </a:cubicBezTo>
                  <a:cubicBezTo>
                    <a:pt x="670" y="1006"/>
                    <a:pt x="946" y="1696"/>
                    <a:pt x="1045" y="2406"/>
                  </a:cubicBezTo>
                  <a:cubicBezTo>
                    <a:pt x="1203" y="3609"/>
                    <a:pt x="1558" y="4752"/>
                    <a:pt x="1853" y="5915"/>
                  </a:cubicBezTo>
                  <a:cubicBezTo>
                    <a:pt x="1873" y="6073"/>
                    <a:pt x="1932" y="6211"/>
                    <a:pt x="1972" y="63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4"/>
            <p:cNvSpPr/>
            <p:nvPr/>
          </p:nvSpPr>
          <p:spPr>
            <a:xfrm flipH="1">
              <a:off x="5769500" y="3278202"/>
              <a:ext cx="86289" cy="40800"/>
            </a:xfrm>
            <a:custGeom>
              <a:avLst/>
              <a:gdLst/>
              <a:ahLst/>
              <a:cxnLst/>
              <a:rect l="l" t="t" r="r" b="b"/>
              <a:pathLst>
                <a:path w="3589" h="1697" extrusionOk="0">
                  <a:moveTo>
                    <a:pt x="3451" y="730"/>
                  </a:moveTo>
                  <a:cubicBezTo>
                    <a:pt x="2840" y="967"/>
                    <a:pt x="2268" y="1243"/>
                    <a:pt x="1677" y="1420"/>
                  </a:cubicBezTo>
                  <a:cubicBezTo>
                    <a:pt x="1223" y="1539"/>
                    <a:pt x="770" y="1637"/>
                    <a:pt x="316" y="1677"/>
                  </a:cubicBezTo>
                  <a:cubicBezTo>
                    <a:pt x="218" y="1696"/>
                    <a:pt x="119" y="1637"/>
                    <a:pt x="60" y="1578"/>
                  </a:cubicBezTo>
                  <a:cubicBezTo>
                    <a:pt x="1" y="1460"/>
                    <a:pt x="1" y="1341"/>
                    <a:pt x="40" y="1223"/>
                  </a:cubicBezTo>
                  <a:cubicBezTo>
                    <a:pt x="139" y="947"/>
                    <a:pt x="375" y="750"/>
                    <a:pt x="651" y="671"/>
                  </a:cubicBezTo>
                  <a:cubicBezTo>
                    <a:pt x="1401" y="573"/>
                    <a:pt x="2091" y="237"/>
                    <a:pt x="2820" y="99"/>
                  </a:cubicBezTo>
                  <a:cubicBezTo>
                    <a:pt x="2919" y="80"/>
                    <a:pt x="3017" y="60"/>
                    <a:pt x="3096" y="60"/>
                  </a:cubicBezTo>
                  <a:cubicBezTo>
                    <a:pt x="3372" y="1"/>
                    <a:pt x="3589" y="257"/>
                    <a:pt x="3530" y="533"/>
                  </a:cubicBezTo>
                  <a:cubicBezTo>
                    <a:pt x="3510" y="592"/>
                    <a:pt x="3490" y="671"/>
                    <a:pt x="3451" y="7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4"/>
            <p:cNvSpPr/>
            <p:nvPr/>
          </p:nvSpPr>
          <p:spPr>
            <a:xfrm flipH="1">
              <a:off x="6323584" y="2821274"/>
              <a:ext cx="40319" cy="100041"/>
            </a:xfrm>
            <a:custGeom>
              <a:avLst/>
              <a:gdLst/>
              <a:ahLst/>
              <a:cxnLst/>
              <a:rect l="l" t="t" r="r" b="b"/>
              <a:pathLst>
                <a:path w="1677" h="4161" extrusionOk="0">
                  <a:moveTo>
                    <a:pt x="1282" y="1"/>
                  </a:moveTo>
                  <a:cubicBezTo>
                    <a:pt x="1420" y="139"/>
                    <a:pt x="1538" y="296"/>
                    <a:pt x="1637" y="474"/>
                  </a:cubicBezTo>
                  <a:cubicBezTo>
                    <a:pt x="1676" y="612"/>
                    <a:pt x="1676" y="770"/>
                    <a:pt x="1637" y="927"/>
                  </a:cubicBezTo>
                  <a:cubicBezTo>
                    <a:pt x="1578" y="1065"/>
                    <a:pt x="1479" y="1203"/>
                    <a:pt x="1400" y="1322"/>
                  </a:cubicBezTo>
                  <a:cubicBezTo>
                    <a:pt x="1045" y="1814"/>
                    <a:pt x="848" y="2386"/>
                    <a:pt x="809" y="2997"/>
                  </a:cubicBezTo>
                  <a:cubicBezTo>
                    <a:pt x="809" y="3352"/>
                    <a:pt x="631" y="3707"/>
                    <a:pt x="513" y="4062"/>
                  </a:cubicBezTo>
                  <a:cubicBezTo>
                    <a:pt x="513" y="4101"/>
                    <a:pt x="415" y="4121"/>
                    <a:pt x="316" y="4161"/>
                  </a:cubicBezTo>
                  <a:cubicBezTo>
                    <a:pt x="99" y="3924"/>
                    <a:pt x="99" y="3589"/>
                    <a:pt x="79" y="3313"/>
                  </a:cubicBezTo>
                  <a:cubicBezTo>
                    <a:pt x="20" y="2583"/>
                    <a:pt x="1" y="1893"/>
                    <a:pt x="493" y="1243"/>
                  </a:cubicBezTo>
                  <a:cubicBezTo>
                    <a:pt x="750" y="868"/>
                    <a:pt x="1006" y="474"/>
                    <a:pt x="1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4"/>
            <p:cNvSpPr/>
            <p:nvPr/>
          </p:nvSpPr>
          <p:spPr>
            <a:xfrm flipH="1">
              <a:off x="6187551" y="3247403"/>
              <a:ext cx="79172" cy="56428"/>
            </a:xfrm>
            <a:custGeom>
              <a:avLst/>
              <a:gdLst/>
              <a:ahLst/>
              <a:cxnLst/>
              <a:rect l="l" t="t" r="r" b="b"/>
              <a:pathLst>
                <a:path w="3293" h="2347" extrusionOk="0">
                  <a:moveTo>
                    <a:pt x="0" y="158"/>
                  </a:moveTo>
                  <a:cubicBezTo>
                    <a:pt x="237" y="119"/>
                    <a:pt x="454" y="0"/>
                    <a:pt x="572" y="79"/>
                  </a:cubicBezTo>
                  <a:cubicBezTo>
                    <a:pt x="1459" y="671"/>
                    <a:pt x="2563" y="986"/>
                    <a:pt x="3292" y="1873"/>
                  </a:cubicBezTo>
                  <a:cubicBezTo>
                    <a:pt x="3095" y="2228"/>
                    <a:pt x="2898" y="2346"/>
                    <a:pt x="2602" y="2268"/>
                  </a:cubicBezTo>
                  <a:cubicBezTo>
                    <a:pt x="2484" y="2248"/>
                    <a:pt x="2366" y="2189"/>
                    <a:pt x="2267" y="2110"/>
                  </a:cubicBezTo>
                  <a:cubicBezTo>
                    <a:pt x="1952" y="1676"/>
                    <a:pt x="1459" y="1499"/>
                    <a:pt x="1006" y="1282"/>
                  </a:cubicBezTo>
                  <a:cubicBezTo>
                    <a:pt x="532" y="1065"/>
                    <a:pt x="158" y="651"/>
                    <a:pt x="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4"/>
            <p:cNvSpPr/>
            <p:nvPr/>
          </p:nvSpPr>
          <p:spPr>
            <a:xfrm flipH="1">
              <a:off x="5681336" y="3207589"/>
              <a:ext cx="68257" cy="56428"/>
            </a:xfrm>
            <a:custGeom>
              <a:avLst/>
              <a:gdLst/>
              <a:ahLst/>
              <a:cxnLst/>
              <a:rect l="l" t="t" r="r" b="b"/>
              <a:pathLst>
                <a:path w="2839" h="2347" extrusionOk="0">
                  <a:moveTo>
                    <a:pt x="2484" y="0"/>
                  </a:moveTo>
                  <a:cubicBezTo>
                    <a:pt x="2701" y="59"/>
                    <a:pt x="2839" y="296"/>
                    <a:pt x="2780" y="533"/>
                  </a:cubicBezTo>
                  <a:cubicBezTo>
                    <a:pt x="2780" y="789"/>
                    <a:pt x="2642" y="1026"/>
                    <a:pt x="2445" y="1183"/>
                  </a:cubicBezTo>
                  <a:cubicBezTo>
                    <a:pt x="1952" y="1518"/>
                    <a:pt x="1459" y="1854"/>
                    <a:pt x="946" y="2189"/>
                  </a:cubicBezTo>
                  <a:cubicBezTo>
                    <a:pt x="808" y="2268"/>
                    <a:pt x="651" y="2327"/>
                    <a:pt x="493" y="2327"/>
                  </a:cubicBezTo>
                  <a:cubicBezTo>
                    <a:pt x="296" y="2346"/>
                    <a:pt x="118" y="2208"/>
                    <a:pt x="59" y="2031"/>
                  </a:cubicBezTo>
                  <a:cubicBezTo>
                    <a:pt x="0" y="1873"/>
                    <a:pt x="39" y="1696"/>
                    <a:pt x="177" y="1597"/>
                  </a:cubicBezTo>
                  <a:cubicBezTo>
                    <a:pt x="453" y="1400"/>
                    <a:pt x="769" y="1223"/>
                    <a:pt x="1045" y="1026"/>
                  </a:cubicBezTo>
                  <a:cubicBezTo>
                    <a:pt x="1518" y="710"/>
                    <a:pt x="1952" y="375"/>
                    <a:pt x="2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4"/>
            <p:cNvSpPr/>
            <p:nvPr/>
          </p:nvSpPr>
          <p:spPr>
            <a:xfrm flipH="1">
              <a:off x="5618273" y="3063021"/>
              <a:ext cx="47917" cy="86289"/>
            </a:xfrm>
            <a:custGeom>
              <a:avLst/>
              <a:gdLst/>
              <a:ahLst/>
              <a:cxnLst/>
              <a:rect l="l" t="t" r="r" b="b"/>
              <a:pathLst>
                <a:path w="1993" h="3589" extrusionOk="0">
                  <a:moveTo>
                    <a:pt x="1893" y="1085"/>
                  </a:moveTo>
                  <a:cubicBezTo>
                    <a:pt x="1992" y="1755"/>
                    <a:pt x="1637" y="2248"/>
                    <a:pt x="1243" y="2721"/>
                  </a:cubicBezTo>
                  <a:cubicBezTo>
                    <a:pt x="987" y="2997"/>
                    <a:pt x="730" y="3273"/>
                    <a:pt x="435" y="3529"/>
                  </a:cubicBezTo>
                  <a:cubicBezTo>
                    <a:pt x="375" y="3588"/>
                    <a:pt x="277" y="3588"/>
                    <a:pt x="198" y="3569"/>
                  </a:cubicBezTo>
                  <a:cubicBezTo>
                    <a:pt x="99" y="3490"/>
                    <a:pt x="21" y="3391"/>
                    <a:pt x="1" y="3273"/>
                  </a:cubicBezTo>
                  <a:cubicBezTo>
                    <a:pt x="1" y="3155"/>
                    <a:pt x="21" y="3017"/>
                    <a:pt x="99" y="2918"/>
                  </a:cubicBezTo>
                  <a:cubicBezTo>
                    <a:pt x="198" y="2721"/>
                    <a:pt x="336" y="2544"/>
                    <a:pt x="494" y="2386"/>
                  </a:cubicBezTo>
                  <a:cubicBezTo>
                    <a:pt x="927" y="1972"/>
                    <a:pt x="1184" y="1380"/>
                    <a:pt x="1184" y="769"/>
                  </a:cubicBezTo>
                  <a:cubicBezTo>
                    <a:pt x="1203" y="552"/>
                    <a:pt x="1243" y="335"/>
                    <a:pt x="1322" y="138"/>
                  </a:cubicBezTo>
                  <a:cubicBezTo>
                    <a:pt x="1381" y="59"/>
                    <a:pt x="1460" y="0"/>
                    <a:pt x="1558" y="0"/>
                  </a:cubicBezTo>
                  <a:cubicBezTo>
                    <a:pt x="1637" y="0"/>
                    <a:pt x="1755" y="79"/>
                    <a:pt x="1775" y="138"/>
                  </a:cubicBezTo>
                  <a:cubicBezTo>
                    <a:pt x="1834" y="454"/>
                    <a:pt x="1854" y="769"/>
                    <a:pt x="1893" y="10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4"/>
            <p:cNvSpPr/>
            <p:nvPr/>
          </p:nvSpPr>
          <p:spPr>
            <a:xfrm flipH="1">
              <a:off x="5593172" y="2881957"/>
              <a:ext cx="25124" cy="101459"/>
            </a:xfrm>
            <a:custGeom>
              <a:avLst/>
              <a:gdLst/>
              <a:ahLst/>
              <a:cxnLst/>
              <a:rect l="l" t="t" r="r" b="b"/>
              <a:pathLst>
                <a:path w="1045" h="4220" extrusionOk="0">
                  <a:moveTo>
                    <a:pt x="828" y="4061"/>
                  </a:moveTo>
                  <a:cubicBezTo>
                    <a:pt x="453" y="4199"/>
                    <a:pt x="217" y="4219"/>
                    <a:pt x="0" y="3943"/>
                  </a:cubicBezTo>
                  <a:cubicBezTo>
                    <a:pt x="256" y="3352"/>
                    <a:pt x="237" y="2681"/>
                    <a:pt x="276" y="2031"/>
                  </a:cubicBezTo>
                  <a:cubicBezTo>
                    <a:pt x="296" y="1558"/>
                    <a:pt x="315" y="1084"/>
                    <a:pt x="355" y="592"/>
                  </a:cubicBezTo>
                  <a:cubicBezTo>
                    <a:pt x="375" y="355"/>
                    <a:pt x="414" y="99"/>
                    <a:pt x="729" y="0"/>
                  </a:cubicBezTo>
                  <a:cubicBezTo>
                    <a:pt x="1025" y="118"/>
                    <a:pt x="1045" y="375"/>
                    <a:pt x="1025" y="631"/>
                  </a:cubicBezTo>
                  <a:cubicBezTo>
                    <a:pt x="1005" y="1301"/>
                    <a:pt x="966" y="1972"/>
                    <a:pt x="927" y="2622"/>
                  </a:cubicBezTo>
                  <a:cubicBezTo>
                    <a:pt x="907" y="3095"/>
                    <a:pt x="867" y="3569"/>
                    <a:pt x="828" y="40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4"/>
            <p:cNvSpPr/>
            <p:nvPr/>
          </p:nvSpPr>
          <p:spPr>
            <a:xfrm flipH="1">
              <a:off x="5932532" y="3321815"/>
              <a:ext cx="66862" cy="24211"/>
            </a:xfrm>
            <a:custGeom>
              <a:avLst/>
              <a:gdLst/>
              <a:ahLst/>
              <a:cxnLst/>
              <a:rect l="l" t="t" r="r" b="b"/>
              <a:pathLst>
                <a:path w="2781" h="1007" extrusionOk="0">
                  <a:moveTo>
                    <a:pt x="1558" y="1006"/>
                  </a:moveTo>
                  <a:cubicBezTo>
                    <a:pt x="1183" y="947"/>
                    <a:pt x="868" y="927"/>
                    <a:pt x="552" y="868"/>
                  </a:cubicBezTo>
                  <a:cubicBezTo>
                    <a:pt x="414" y="829"/>
                    <a:pt x="257" y="750"/>
                    <a:pt x="138" y="651"/>
                  </a:cubicBezTo>
                  <a:cubicBezTo>
                    <a:pt x="0" y="533"/>
                    <a:pt x="0" y="296"/>
                    <a:pt x="158" y="158"/>
                  </a:cubicBezTo>
                  <a:cubicBezTo>
                    <a:pt x="296" y="79"/>
                    <a:pt x="434" y="20"/>
                    <a:pt x="592" y="1"/>
                  </a:cubicBezTo>
                  <a:cubicBezTo>
                    <a:pt x="1144" y="1"/>
                    <a:pt x="1715" y="40"/>
                    <a:pt x="2267" y="79"/>
                  </a:cubicBezTo>
                  <a:cubicBezTo>
                    <a:pt x="2346" y="79"/>
                    <a:pt x="2405" y="99"/>
                    <a:pt x="2445" y="139"/>
                  </a:cubicBezTo>
                  <a:cubicBezTo>
                    <a:pt x="2622" y="237"/>
                    <a:pt x="2780" y="375"/>
                    <a:pt x="2701" y="572"/>
                  </a:cubicBezTo>
                  <a:cubicBezTo>
                    <a:pt x="2662" y="730"/>
                    <a:pt x="2563" y="848"/>
                    <a:pt x="2425" y="908"/>
                  </a:cubicBezTo>
                  <a:cubicBezTo>
                    <a:pt x="2129" y="967"/>
                    <a:pt x="1853" y="986"/>
                    <a:pt x="1558" y="10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4"/>
            <p:cNvSpPr/>
            <p:nvPr/>
          </p:nvSpPr>
          <p:spPr>
            <a:xfrm flipH="1">
              <a:off x="6266699" y="2707986"/>
              <a:ext cx="44599" cy="55971"/>
            </a:xfrm>
            <a:custGeom>
              <a:avLst/>
              <a:gdLst/>
              <a:ahLst/>
              <a:cxnLst/>
              <a:rect l="l" t="t" r="r" b="b"/>
              <a:pathLst>
                <a:path w="1855" h="2328" extrusionOk="0">
                  <a:moveTo>
                    <a:pt x="1" y="1440"/>
                  </a:moveTo>
                  <a:cubicBezTo>
                    <a:pt x="80" y="1243"/>
                    <a:pt x="178" y="1065"/>
                    <a:pt x="297" y="888"/>
                  </a:cubicBezTo>
                  <a:cubicBezTo>
                    <a:pt x="612" y="494"/>
                    <a:pt x="1085" y="297"/>
                    <a:pt x="1499" y="21"/>
                  </a:cubicBezTo>
                  <a:cubicBezTo>
                    <a:pt x="1598" y="1"/>
                    <a:pt x="1677" y="1"/>
                    <a:pt x="1756" y="60"/>
                  </a:cubicBezTo>
                  <a:cubicBezTo>
                    <a:pt x="1834" y="119"/>
                    <a:pt x="1854" y="218"/>
                    <a:pt x="1854" y="297"/>
                  </a:cubicBezTo>
                  <a:cubicBezTo>
                    <a:pt x="1775" y="592"/>
                    <a:pt x="1736" y="927"/>
                    <a:pt x="1440" y="1125"/>
                  </a:cubicBezTo>
                  <a:cubicBezTo>
                    <a:pt x="1144" y="1302"/>
                    <a:pt x="928" y="1598"/>
                    <a:pt x="868" y="1933"/>
                  </a:cubicBezTo>
                  <a:cubicBezTo>
                    <a:pt x="849" y="2031"/>
                    <a:pt x="809" y="2110"/>
                    <a:pt x="730" y="2189"/>
                  </a:cubicBezTo>
                  <a:cubicBezTo>
                    <a:pt x="652" y="2268"/>
                    <a:pt x="533" y="2327"/>
                    <a:pt x="415" y="2327"/>
                  </a:cubicBezTo>
                  <a:cubicBezTo>
                    <a:pt x="297" y="2307"/>
                    <a:pt x="198" y="2229"/>
                    <a:pt x="139" y="2130"/>
                  </a:cubicBezTo>
                  <a:cubicBezTo>
                    <a:pt x="60" y="1893"/>
                    <a:pt x="21" y="1677"/>
                    <a:pt x="1" y="1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4"/>
            <p:cNvSpPr/>
            <p:nvPr/>
          </p:nvSpPr>
          <p:spPr>
            <a:xfrm flipH="1">
              <a:off x="6362460" y="2653962"/>
              <a:ext cx="44094" cy="71599"/>
            </a:xfrm>
            <a:custGeom>
              <a:avLst/>
              <a:gdLst/>
              <a:ahLst/>
              <a:cxnLst/>
              <a:rect l="l" t="t" r="r" b="b"/>
              <a:pathLst>
                <a:path w="1834" h="2978" extrusionOk="0">
                  <a:moveTo>
                    <a:pt x="1834" y="513"/>
                  </a:moveTo>
                  <a:cubicBezTo>
                    <a:pt x="1361" y="809"/>
                    <a:pt x="1006" y="1282"/>
                    <a:pt x="848" y="1834"/>
                  </a:cubicBezTo>
                  <a:cubicBezTo>
                    <a:pt x="749" y="2169"/>
                    <a:pt x="631" y="2504"/>
                    <a:pt x="493" y="2820"/>
                  </a:cubicBezTo>
                  <a:cubicBezTo>
                    <a:pt x="473" y="2879"/>
                    <a:pt x="335" y="2977"/>
                    <a:pt x="296" y="2958"/>
                  </a:cubicBezTo>
                  <a:cubicBezTo>
                    <a:pt x="178" y="2898"/>
                    <a:pt x="99" y="2820"/>
                    <a:pt x="40" y="2721"/>
                  </a:cubicBezTo>
                  <a:cubicBezTo>
                    <a:pt x="0" y="2682"/>
                    <a:pt x="0" y="2603"/>
                    <a:pt x="0" y="2544"/>
                  </a:cubicBezTo>
                  <a:cubicBezTo>
                    <a:pt x="158" y="1479"/>
                    <a:pt x="493" y="533"/>
                    <a:pt x="1499" y="0"/>
                  </a:cubicBezTo>
                  <a:cubicBezTo>
                    <a:pt x="1834" y="79"/>
                    <a:pt x="1814" y="316"/>
                    <a:pt x="1814" y="5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4"/>
            <p:cNvSpPr/>
            <p:nvPr/>
          </p:nvSpPr>
          <p:spPr>
            <a:xfrm flipH="1">
              <a:off x="6071907" y="3315179"/>
              <a:ext cx="59265" cy="20893"/>
            </a:xfrm>
            <a:custGeom>
              <a:avLst/>
              <a:gdLst/>
              <a:ahLst/>
              <a:cxnLst/>
              <a:rect l="l" t="t" r="r" b="b"/>
              <a:pathLst>
                <a:path w="2465" h="869" extrusionOk="0">
                  <a:moveTo>
                    <a:pt x="1" y="415"/>
                  </a:moveTo>
                  <a:cubicBezTo>
                    <a:pt x="40" y="178"/>
                    <a:pt x="237" y="1"/>
                    <a:pt x="474" y="1"/>
                  </a:cubicBezTo>
                  <a:cubicBezTo>
                    <a:pt x="1026" y="1"/>
                    <a:pt x="1597" y="99"/>
                    <a:pt x="2149" y="158"/>
                  </a:cubicBezTo>
                  <a:cubicBezTo>
                    <a:pt x="2209" y="158"/>
                    <a:pt x="2268" y="178"/>
                    <a:pt x="2307" y="237"/>
                  </a:cubicBezTo>
                  <a:cubicBezTo>
                    <a:pt x="2386" y="336"/>
                    <a:pt x="2445" y="434"/>
                    <a:pt x="2465" y="553"/>
                  </a:cubicBezTo>
                  <a:cubicBezTo>
                    <a:pt x="2465" y="612"/>
                    <a:pt x="2386" y="710"/>
                    <a:pt x="2307" y="769"/>
                  </a:cubicBezTo>
                  <a:cubicBezTo>
                    <a:pt x="2248" y="829"/>
                    <a:pt x="2149" y="868"/>
                    <a:pt x="2051" y="868"/>
                  </a:cubicBezTo>
                  <a:cubicBezTo>
                    <a:pt x="1558" y="868"/>
                    <a:pt x="1045" y="868"/>
                    <a:pt x="553" y="848"/>
                  </a:cubicBezTo>
                  <a:cubicBezTo>
                    <a:pt x="336" y="848"/>
                    <a:pt x="336" y="829"/>
                    <a:pt x="1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4"/>
            <p:cNvSpPr/>
            <p:nvPr/>
          </p:nvSpPr>
          <p:spPr>
            <a:xfrm flipH="1">
              <a:off x="6042983" y="2583806"/>
              <a:ext cx="62126" cy="23730"/>
            </a:xfrm>
            <a:custGeom>
              <a:avLst/>
              <a:gdLst/>
              <a:ahLst/>
              <a:cxnLst/>
              <a:rect l="l" t="t" r="r" b="b"/>
              <a:pathLst>
                <a:path w="2584" h="987" extrusionOk="0">
                  <a:moveTo>
                    <a:pt x="1637" y="20"/>
                  </a:moveTo>
                  <a:cubicBezTo>
                    <a:pt x="1894" y="60"/>
                    <a:pt x="2150" y="119"/>
                    <a:pt x="2406" y="178"/>
                  </a:cubicBezTo>
                  <a:cubicBezTo>
                    <a:pt x="2505" y="237"/>
                    <a:pt x="2584" y="336"/>
                    <a:pt x="2584" y="454"/>
                  </a:cubicBezTo>
                  <a:cubicBezTo>
                    <a:pt x="2564" y="572"/>
                    <a:pt x="2505" y="691"/>
                    <a:pt x="2406" y="750"/>
                  </a:cubicBezTo>
                  <a:cubicBezTo>
                    <a:pt x="2248" y="809"/>
                    <a:pt x="2110" y="848"/>
                    <a:pt x="1953" y="848"/>
                  </a:cubicBezTo>
                  <a:cubicBezTo>
                    <a:pt x="1381" y="848"/>
                    <a:pt x="829" y="750"/>
                    <a:pt x="277" y="967"/>
                  </a:cubicBezTo>
                  <a:cubicBezTo>
                    <a:pt x="218" y="986"/>
                    <a:pt x="99" y="907"/>
                    <a:pt x="40" y="848"/>
                  </a:cubicBezTo>
                  <a:cubicBezTo>
                    <a:pt x="1" y="769"/>
                    <a:pt x="1" y="671"/>
                    <a:pt x="21" y="592"/>
                  </a:cubicBezTo>
                  <a:cubicBezTo>
                    <a:pt x="159" y="257"/>
                    <a:pt x="474" y="40"/>
                    <a:pt x="829" y="20"/>
                  </a:cubicBezTo>
                  <a:cubicBezTo>
                    <a:pt x="1046" y="0"/>
                    <a:pt x="1263" y="20"/>
                    <a:pt x="1637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4"/>
            <p:cNvSpPr/>
            <p:nvPr/>
          </p:nvSpPr>
          <p:spPr>
            <a:xfrm flipH="1">
              <a:off x="5454760" y="2779560"/>
              <a:ext cx="66862" cy="28947"/>
            </a:xfrm>
            <a:custGeom>
              <a:avLst/>
              <a:gdLst/>
              <a:ahLst/>
              <a:cxnLst/>
              <a:rect l="l" t="t" r="r" b="b"/>
              <a:pathLst>
                <a:path w="2781" h="1204" extrusionOk="0">
                  <a:moveTo>
                    <a:pt x="2781" y="848"/>
                  </a:moveTo>
                  <a:cubicBezTo>
                    <a:pt x="2623" y="947"/>
                    <a:pt x="2544" y="1065"/>
                    <a:pt x="2426" y="1085"/>
                  </a:cubicBezTo>
                  <a:cubicBezTo>
                    <a:pt x="1815" y="1184"/>
                    <a:pt x="1223" y="1203"/>
                    <a:pt x="691" y="809"/>
                  </a:cubicBezTo>
                  <a:cubicBezTo>
                    <a:pt x="592" y="750"/>
                    <a:pt x="474" y="710"/>
                    <a:pt x="356" y="671"/>
                  </a:cubicBezTo>
                  <a:cubicBezTo>
                    <a:pt x="119" y="553"/>
                    <a:pt x="1" y="375"/>
                    <a:pt x="99" y="237"/>
                  </a:cubicBezTo>
                  <a:cubicBezTo>
                    <a:pt x="198" y="139"/>
                    <a:pt x="336" y="60"/>
                    <a:pt x="474" y="20"/>
                  </a:cubicBezTo>
                  <a:cubicBezTo>
                    <a:pt x="612" y="1"/>
                    <a:pt x="730" y="20"/>
                    <a:pt x="849" y="80"/>
                  </a:cubicBezTo>
                  <a:cubicBezTo>
                    <a:pt x="1322" y="415"/>
                    <a:pt x="1854" y="454"/>
                    <a:pt x="2386" y="553"/>
                  </a:cubicBezTo>
                  <a:cubicBezTo>
                    <a:pt x="2505" y="572"/>
                    <a:pt x="2623" y="710"/>
                    <a:pt x="2781" y="8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4"/>
            <p:cNvSpPr/>
            <p:nvPr/>
          </p:nvSpPr>
          <p:spPr>
            <a:xfrm flipH="1">
              <a:off x="6179978" y="2628357"/>
              <a:ext cx="50730" cy="37001"/>
            </a:xfrm>
            <a:custGeom>
              <a:avLst/>
              <a:gdLst/>
              <a:ahLst/>
              <a:cxnLst/>
              <a:rect l="l" t="t" r="r" b="b"/>
              <a:pathLst>
                <a:path w="2110" h="1539" extrusionOk="0">
                  <a:moveTo>
                    <a:pt x="2110" y="237"/>
                  </a:moveTo>
                  <a:cubicBezTo>
                    <a:pt x="2011" y="415"/>
                    <a:pt x="1873" y="572"/>
                    <a:pt x="1735" y="710"/>
                  </a:cubicBezTo>
                  <a:cubicBezTo>
                    <a:pt x="1302" y="967"/>
                    <a:pt x="789" y="1105"/>
                    <a:pt x="454" y="1519"/>
                  </a:cubicBezTo>
                  <a:cubicBezTo>
                    <a:pt x="434" y="1538"/>
                    <a:pt x="257" y="1519"/>
                    <a:pt x="217" y="1460"/>
                  </a:cubicBezTo>
                  <a:cubicBezTo>
                    <a:pt x="20" y="1243"/>
                    <a:pt x="0" y="908"/>
                    <a:pt x="178" y="671"/>
                  </a:cubicBezTo>
                  <a:cubicBezTo>
                    <a:pt x="631" y="237"/>
                    <a:pt x="1223" y="119"/>
                    <a:pt x="1814" y="1"/>
                  </a:cubicBezTo>
                  <a:cubicBezTo>
                    <a:pt x="1873" y="1"/>
                    <a:pt x="1972" y="139"/>
                    <a:pt x="2110" y="2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4"/>
            <p:cNvSpPr/>
            <p:nvPr/>
          </p:nvSpPr>
          <p:spPr>
            <a:xfrm flipH="1">
              <a:off x="6335917" y="2656799"/>
              <a:ext cx="34140" cy="48374"/>
            </a:xfrm>
            <a:custGeom>
              <a:avLst/>
              <a:gdLst/>
              <a:ahLst/>
              <a:cxnLst/>
              <a:rect l="l" t="t" r="r" b="b"/>
              <a:pathLst>
                <a:path w="1420" h="2012" extrusionOk="0">
                  <a:moveTo>
                    <a:pt x="296" y="415"/>
                  </a:moveTo>
                  <a:cubicBezTo>
                    <a:pt x="572" y="277"/>
                    <a:pt x="848" y="139"/>
                    <a:pt x="1144" y="20"/>
                  </a:cubicBezTo>
                  <a:cubicBezTo>
                    <a:pt x="1203" y="1"/>
                    <a:pt x="1301" y="79"/>
                    <a:pt x="1380" y="119"/>
                  </a:cubicBezTo>
                  <a:cubicBezTo>
                    <a:pt x="1400" y="178"/>
                    <a:pt x="1420" y="237"/>
                    <a:pt x="1400" y="296"/>
                  </a:cubicBezTo>
                  <a:cubicBezTo>
                    <a:pt x="1361" y="415"/>
                    <a:pt x="1301" y="533"/>
                    <a:pt x="1223" y="631"/>
                  </a:cubicBezTo>
                  <a:cubicBezTo>
                    <a:pt x="947" y="927"/>
                    <a:pt x="749" y="1302"/>
                    <a:pt x="690" y="1696"/>
                  </a:cubicBezTo>
                  <a:cubicBezTo>
                    <a:pt x="671" y="1755"/>
                    <a:pt x="651" y="1814"/>
                    <a:pt x="592" y="1854"/>
                  </a:cubicBezTo>
                  <a:cubicBezTo>
                    <a:pt x="493" y="1933"/>
                    <a:pt x="375" y="2012"/>
                    <a:pt x="276" y="1992"/>
                  </a:cubicBezTo>
                  <a:cubicBezTo>
                    <a:pt x="158" y="1952"/>
                    <a:pt x="59" y="1873"/>
                    <a:pt x="20" y="1735"/>
                  </a:cubicBezTo>
                  <a:cubicBezTo>
                    <a:pt x="0" y="1519"/>
                    <a:pt x="20" y="1302"/>
                    <a:pt x="59" y="1085"/>
                  </a:cubicBezTo>
                  <a:cubicBezTo>
                    <a:pt x="138" y="848"/>
                    <a:pt x="217" y="612"/>
                    <a:pt x="316" y="3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4"/>
            <p:cNvSpPr/>
            <p:nvPr/>
          </p:nvSpPr>
          <p:spPr>
            <a:xfrm flipH="1">
              <a:off x="5494093" y="2796149"/>
              <a:ext cx="37001" cy="37482"/>
            </a:xfrm>
            <a:custGeom>
              <a:avLst/>
              <a:gdLst/>
              <a:ahLst/>
              <a:cxnLst/>
              <a:rect l="l" t="t" r="r" b="b"/>
              <a:pathLst>
                <a:path w="1539" h="1559" extrusionOk="0">
                  <a:moveTo>
                    <a:pt x="1538" y="1144"/>
                  </a:moveTo>
                  <a:cubicBezTo>
                    <a:pt x="1183" y="1519"/>
                    <a:pt x="1045" y="1558"/>
                    <a:pt x="829" y="1401"/>
                  </a:cubicBezTo>
                  <a:cubicBezTo>
                    <a:pt x="612" y="1282"/>
                    <a:pt x="395" y="1125"/>
                    <a:pt x="217" y="947"/>
                  </a:cubicBezTo>
                  <a:cubicBezTo>
                    <a:pt x="99" y="809"/>
                    <a:pt x="40" y="632"/>
                    <a:pt x="20" y="454"/>
                  </a:cubicBezTo>
                  <a:cubicBezTo>
                    <a:pt x="1" y="178"/>
                    <a:pt x="316" y="1"/>
                    <a:pt x="533" y="198"/>
                  </a:cubicBezTo>
                  <a:cubicBezTo>
                    <a:pt x="888" y="494"/>
                    <a:pt x="1203" y="829"/>
                    <a:pt x="1538" y="1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" name="Google Shape;288;p24"/>
          <p:cNvGrpSpPr/>
          <p:nvPr/>
        </p:nvGrpSpPr>
        <p:grpSpPr>
          <a:xfrm>
            <a:off x="7999390" y="921764"/>
            <a:ext cx="1014335" cy="1029226"/>
            <a:chOff x="6070601" y="734270"/>
            <a:chExt cx="1259418" cy="1277907"/>
          </a:xfrm>
        </p:grpSpPr>
        <p:sp>
          <p:nvSpPr>
            <p:cNvPr id="289" name="Google Shape;289;p24"/>
            <p:cNvSpPr/>
            <p:nvPr/>
          </p:nvSpPr>
          <p:spPr>
            <a:xfrm flipH="1">
              <a:off x="6085748" y="768386"/>
              <a:ext cx="1228163" cy="1223403"/>
            </a:xfrm>
            <a:custGeom>
              <a:avLst/>
              <a:gdLst/>
              <a:ahLst/>
              <a:cxnLst/>
              <a:rect l="l" t="t" r="r" b="b"/>
              <a:pathLst>
                <a:path w="51083" h="50885" extrusionOk="0">
                  <a:moveTo>
                    <a:pt x="29159" y="2366"/>
                  </a:moveTo>
                  <a:cubicBezTo>
                    <a:pt x="29297" y="1736"/>
                    <a:pt x="29534" y="1144"/>
                    <a:pt x="29869" y="592"/>
                  </a:cubicBezTo>
                  <a:cubicBezTo>
                    <a:pt x="30007" y="395"/>
                    <a:pt x="30184" y="237"/>
                    <a:pt x="30381" y="99"/>
                  </a:cubicBezTo>
                  <a:cubicBezTo>
                    <a:pt x="30460" y="60"/>
                    <a:pt x="30539" y="40"/>
                    <a:pt x="30638" y="40"/>
                  </a:cubicBezTo>
                  <a:lnTo>
                    <a:pt x="31485" y="40"/>
                  </a:lnTo>
                  <a:cubicBezTo>
                    <a:pt x="31762" y="1"/>
                    <a:pt x="32038" y="79"/>
                    <a:pt x="32274" y="237"/>
                  </a:cubicBezTo>
                  <a:cubicBezTo>
                    <a:pt x="32432" y="375"/>
                    <a:pt x="32629" y="434"/>
                    <a:pt x="32846" y="454"/>
                  </a:cubicBezTo>
                  <a:cubicBezTo>
                    <a:pt x="33142" y="493"/>
                    <a:pt x="33437" y="612"/>
                    <a:pt x="33674" y="809"/>
                  </a:cubicBezTo>
                  <a:cubicBezTo>
                    <a:pt x="33713" y="1026"/>
                    <a:pt x="33772" y="1223"/>
                    <a:pt x="33891" y="1400"/>
                  </a:cubicBezTo>
                  <a:cubicBezTo>
                    <a:pt x="34048" y="1657"/>
                    <a:pt x="34127" y="1933"/>
                    <a:pt x="34108" y="2209"/>
                  </a:cubicBezTo>
                  <a:cubicBezTo>
                    <a:pt x="34088" y="2623"/>
                    <a:pt x="34108" y="3037"/>
                    <a:pt x="34108" y="3451"/>
                  </a:cubicBezTo>
                  <a:cubicBezTo>
                    <a:pt x="34088" y="3569"/>
                    <a:pt x="34088" y="3707"/>
                    <a:pt x="34127" y="3845"/>
                  </a:cubicBezTo>
                  <a:cubicBezTo>
                    <a:pt x="34305" y="4279"/>
                    <a:pt x="34285" y="4752"/>
                    <a:pt x="34324" y="5205"/>
                  </a:cubicBezTo>
                  <a:lnTo>
                    <a:pt x="34324" y="5264"/>
                  </a:lnTo>
                  <a:cubicBezTo>
                    <a:pt x="34384" y="5501"/>
                    <a:pt x="34541" y="5659"/>
                    <a:pt x="34758" y="5541"/>
                  </a:cubicBezTo>
                  <a:cubicBezTo>
                    <a:pt x="34936" y="5442"/>
                    <a:pt x="35133" y="5481"/>
                    <a:pt x="35290" y="5600"/>
                  </a:cubicBezTo>
                  <a:cubicBezTo>
                    <a:pt x="35566" y="5757"/>
                    <a:pt x="35862" y="5935"/>
                    <a:pt x="36138" y="6112"/>
                  </a:cubicBezTo>
                  <a:cubicBezTo>
                    <a:pt x="36237" y="6191"/>
                    <a:pt x="36335" y="6250"/>
                    <a:pt x="36434" y="6290"/>
                  </a:cubicBezTo>
                  <a:cubicBezTo>
                    <a:pt x="36848" y="6467"/>
                    <a:pt x="37223" y="6743"/>
                    <a:pt x="37518" y="7078"/>
                  </a:cubicBezTo>
                  <a:cubicBezTo>
                    <a:pt x="37794" y="7394"/>
                    <a:pt x="38129" y="7630"/>
                    <a:pt x="38504" y="7827"/>
                  </a:cubicBezTo>
                  <a:cubicBezTo>
                    <a:pt x="38977" y="8103"/>
                    <a:pt x="39411" y="8439"/>
                    <a:pt x="39785" y="8853"/>
                  </a:cubicBezTo>
                  <a:cubicBezTo>
                    <a:pt x="39983" y="9050"/>
                    <a:pt x="40140" y="9286"/>
                    <a:pt x="40239" y="9543"/>
                  </a:cubicBezTo>
                  <a:cubicBezTo>
                    <a:pt x="40436" y="9858"/>
                    <a:pt x="40653" y="10174"/>
                    <a:pt x="40889" y="10450"/>
                  </a:cubicBezTo>
                  <a:cubicBezTo>
                    <a:pt x="41067" y="10726"/>
                    <a:pt x="41264" y="10686"/>
                    <a:pt x="41461" y="10390"/>
                  </a:cubicBezTo>
                  <a:lnTo>
                    <a:pt x="41560" y="10233"/>
                  </a:lnTo>
                  <a:cubicBezTo>
                    <a:pt x="42053" y="10252"/>
                    <a:pt x="42486" y="9996"/>
                    <a:pt x="42920" y="9779"/>
                  </a:cubicBezTo>
                  <a:cubicBezTo>
                    <a:pt x="43413" y="9523"/>
                    <a:pt x="43945" y="9306"/>
                    <a:pt x="44478" y="9168"/>
                  </a:cubicBezTo>
                  <a:cubicBezTo>
                    <a:pt x="44596" y="9148"/>
                    <a:pt x="44694" y="9109"/>
                    <a:pt x="44793" y="9069"/>
                  </a:cubicBezTo>
                  <a:cubicBezTo>
                    <a:pt x="45207" y="8754"/>
                    <a:pt x="45680" y="8813"/>
                    <a:pt x="46153" y="8853"/>
                  </a:cubicBezTo>
                  <a:cubicBezTo>
                    <a:pt x="46390" y="9089"/>
                    <a:pt x="46567" y="9365"/>
                    <a:pt x="46686" y="9681"/>
                  </a:cubicBezTo>
                  <a:cubicBezTo>
                    <a:pt x="46804" y="9976"/>
                    <a:pt x="46962" y="10233"/>
                    <a:pt x="47179" y="10450"/>
                  </a:cubicBezTo>
                  <a:cubicBezTo>
                    <a:pt x="47297" y="10568"/>
                    <a:pt x="47415" y="10686"/>
                    <a:pt x="47494" y="10844"/>
                  </a:cubicBezTo>
                  <a:cubicBezTo>
                    <a:pt x="47849" y="11554"/>
                    <a:pt x="48204" y="12283"/>
                    <a:pt x="48559" y="13012"/>
                  </a:cubicBezTo>
                  <a:cubicBezTo>
                    <a:pt x="48480" y="13091"/>
                    <a:pt x="48401" y="13190"/>
                    <a:pt x="48322" y="13190"/>
                  </a:cubicBezTo>
                  <a:cubicBezTo>
                    <a:pt x="47908" y="13229"/>
                    <a:pt x="47593" y="13486"/>
                    <a:pt x="47277" y="13702"/>
                  </a:cubicBezTo>
                  <a:cubicBezTo>
                    <a:pt x="46883" y="13998"/>
                    <a:pt x="46488" y="14294"/>
                    <a:pt x="46114" y="14609"/>
                  </a:cubicBezTo>
                  <a:cubicBezTo>
                    <a:pt x="45917" y="14767"/>
                    <a:pt x="45739" y="14964"/>
                    <a:pt x="45542" y="15122"/>
                  </a:cubicBezTo>
                  <a:cubicBezTo>
                    <a:pt x="45325" y="15280"/>
                    <a:pt x="45207" y="15477"/>
                    <a:pt x="44931" y="15536"/>
                  </a:cubicBezTo>
                  <a:cubicBezTo>
                    <a:pt x="44773" y="15556"/>
                    <a:pt x="44734" y="15733"/>
                    <a:pt x="44734" y="15891"/>
                  </a:cubicBezTo>
                  <a:cubicBezTo>
                    <a:pt x="44734" y="16285"/>
                    <a:pt x="44852" y="16679"/>
                    <a:pt x="45108" y="16975"/>
                  </a:cubicBezTo>
                  <a:cubicBezTo>
                    <a:pt x="45266" y="17251"/>
                    <a:pt x="45404" y="17547"/>
                    <a:pt x="45483" y="17843"/>
                  </a:cubicBezTo>
                  <a:cubicBezTo>
                    <a:pt x="45582" y="18119"/>
                    <a:pt x="45641" y="18414"/>
                    <a:pt x="45621" y="18730"/>
                  </a:cubicBezTo>
                  <a:cubicBezTo>
                    <a:pt x="45582" y="18966"/>
                    <a:pt x="45641" y="19203"/>
                    <a:pt x="45798" y="19420"/>
                  </a:cubicBezTo>
                  <a:cubicBezTo>
                    <a:pt x="45798" y="19420"/>
                    <a:pt x="45818" y="19440"/>
                    <a:pt x="45818" y="19459"/>
                  </a:cubicBezTo>
                  <a:cubicBezTo>
                    <a:pt x="45779" y="20051"/>
                    <a:pt x="46153" y="20563"/>
                    <a:pt x="46094" y="21155"/>
                  </a:cubicBezTo>
                  <a:cubicBezTo>
                    <a:pt x="46035" y="21707"/>
                    <a:pt x="46094" y="22259"/>
                    <a:pt x="46094" y="22791"/>
                  </a:cubicBezTo>
                  <a:cubicBezTo>
                    <a:pt x="46094" y="22909"/>
                    <a:pt x="46094" y="23028"/>
                    <a:pt x="46114" y="23126"/>
                  </a:cubicBezTo>
                  <a:cubicBezTo>
                    <a:pt x="46134" y="23343"/>
                    <a:pt x="46331" y="23521"/>
                    <a:pt x="46548" y="23481"/>
                  </a:cubicBezTo>
                  <a:cubicBezTo>
                    <a:pt x="46824" y="23481"/>
                    <a:pt x="47100" y="23560"/>
                    <a:pt x="47356" y="23678"/>
                  </a:cubicBezTo>
                  <a:cubicBezTo>
                    <a:pt x="47612" y="23797"/>
                    <a:pt x="47908" y="23895"/>
                    <a:pt x="48204" y="23935"/>
                  </a:cubicBezTo>
                  <a:cubicBezTo>
                    <a:pt x="49032" y="24033"/>
                    <a:pt x="49722" y="24427"/>
                    <a:pt x="50451" y="24743"/>
                  </a:cubicBezTo>
                  <a:cubicBezTo>
                    <a:pt x="50648" y="24841"/>
                    <a:pt x="50826" y="24940"/>
                    <a:pt x="51023" y="25039"/>
                  </a:cubicBezTo>
                  <a:cubicBezTo>
                    <a:pt x="51023" y="25177"/>
                    <a:pt x="51043" y="25315"/>
                    <a:pt x="51043" y="25433"/>
                  </a:cubicBezTo>
                  <a:lnTo>
                    <a:pt x="51043" y="26911"/>
                  </a:lnTo>
                  <a:cubicBezTo>
                    <a:pt x="51043" y="27247"/>
                    <a:pt x="51082" y="27582"/>
                    <a:pt x="50905" y="27897"/>
                  </a:cubicBezTo>
                  <a:cubicBezTo>
                    <a:pt x="50845" y="28016"/>
                    <a:pt x="50806" y="28134"/>
                    <a:pt x="50826" y="28272"/>
                  </a:cubicBezTo>
                  <a:cubicBezTo>
                    <a:pt x="50865" y="28627"/>
                    <a:pt x="50767" y="28962"/>
                    <a:pt x="50530" y="29218"/>
                  </a:cubicBezTo>
                  <a:lnTo>
                    <a:pt x="49958" y="29218"/>
                  </a:lnTo>
                  <a:cubicBezTo>
                    <a:pt x="49584" y="29198"/>
                    <a:pt x="49209" y="29258"/>
                    <a:pt x="48854" y="29356"/>
                  </a:cubicBezTo>
                  <a:cubicBezTo>
                    <a:pt x="48697" y="29415"/>
                    <a:pt x="48519" y="29435"/>
                    <a:pt x="48361" y="29435"/>
                  </a:cubicBezTo>
                  <a:cubicBezTo>
                    <a:pt x="48105" y="29455"/>
                    <a:pt x="47829" y="29435"/>
                    <a:pt x="47573" y="29435"/>
                  </a:cubicBezTo>
                  <a:cubicBezTo>
                    <a:pt x="47455" y="29435"/>
                    <a:pt x="47356" y="29455"/>
                    <a:pt x="47238" y="29494"/>
                  </a:cubicBezTo>
                  <a:cubicBezTo>
                    <a:pt x="47060" y="29612"/>
                    <a:pt x="46843" y="29672"/>
                    <a:pt x="46607" y="29691"/>
                  </a:cubicBezTo>
                  <a:cubicBezTo>
                    <a:pt x="46488" y="29691"/>
                    <a:pt x="46370" y="29790"/>
                    <a:pt x="46410" y="29908"/>
                  </a:cubicBezTo>
                  <a:cubicBezTo>
                    <a:pt x="46548" y="30401"/>
                    <a:pt x="46252" y="30736"/>
                    <a:pt x="46035" y="31091"/>
                  </a:cubicBezTo>
                  <a:cubicBezTo>
                    <a:pt x="45858" y="31328"/>
                    <a:pt x="45621" y="31525"/>
                    <a:pt x="45660" y="31880"/>
                  </a:cubicBezTo>
                  <a:cubicBezTo>
                    <a:pt x="45680" y="31978"/>
                    <a:pt x="45562" y="32116"/>
                    <a:pt x="45522" y="32235"/>
                  </a:cubicBezTo>
                  <a:cubicBezTo>
                    <a:pt x="45128" y="33161"/>
                    <a:pt x="44694" y="34088"/>
                    <a:pt x="44221" y="34975"/>
                  </a:cubicBezTo>
                  <a:cubicBezTo>
                    <a:pt x="44123" y="35172"/>
                    <a:pt x="43985" y="35349"/>
                    <a:pt x="43847" y="35527"/>
                  </a:cubicBezTo>
                  <a:cubicBezTo>
                    <a:pt x="43748" y="35665"/>
                    <a:pt x="43650" y="35803"/>
                    <a:pt x="43551" y="35941"/>
                  </a:cubicBezTo>
                  <a:cubicBezTo>
                    <a:pt x="43295" y="36414"/>
                    <a:pt x="42960" y="36808"/>
                    <a:pt x="42546" y="37144"/>
                  </a:cubicBezTo>
                  <a:cubicBezTo>
                    <a:pt x="42467" y="37222"/>
                    <a:pt x="42388" y="37301"/>
                    <a:pt x="42329" y="37400"/>
                  </a:cubicBezTo>
                  <a:cubicBezTo>
                    <a:pt x="42250" y="37479"/>
                    <a:pt x="42250" y="37617"/>
                    <a:pt x="42309" y="37715"/>
                  </a:cubicBezTo>
                  <a:cubicBezTo>
                    <a:pt x="42388" y="37873"/>
                    <a:pt x="42467" y="38050"/>
                    <a:pt x="42526" y="38228"/>
                  </a:cubicBezTo>
                  <a:cubicBezTo>
                    <a:pt x="42624" y="38405"/>
                    <a:pt x="42684" y="38602"/>
                    <a:pt x="42684" y="38800"/>
                  </a:cubicBezTo>
                  <a:cubicBezTo>
                    <a:pt x="42703" y="38938"/>
                    <a:pt x="42743" y="39056"/>
                    <a:pt x="42822" y="39174"/>
                  </a:cubicBezTo>
                  <a:cubicBezTo>
                    <a:pt x="42999" y="39529"/>
                    <a:pt x="43196" y="39904"/>
                    <a:pt x="43393" y="40259"/>
                  </a:cubicBezTo>
                  <a:cubicBezTo>
                    <a:pt x="43571" y="40495"/>
                    <a:pt x="43689" y="40751"/>
                    <a:pt x="43748" y="41027"/>
                  </a:cubicBezTo>
                  <a:cubicBezTo>
                    <a:pt x="43807" y="41165"/>
                    <a:pt x="43866" y="41303"/>
                    <a:pt x="43965" y="41422"/>
                  </a:cubicBezTo>
                  <a:cubicBezTo>
                    <a:pt x="44004" y="41520"/>
                    <a:pt x="44044" y="41619"/>
                    <a:pt x="44083" y="41717"/>
                  </a:cubicBezTo>
                  <a:cubicBezTo>
                    <a:pt x="44142" y="42053"/>
                    <a:pt x="44024" y="42388"/>
                    <a:pt x="43788" y="42585"/>
                  </a:cubicBezTo>
                  <a:cubicBezTo>
                    <a:pt x="43610" y="42762"/>
                    <a:pt x="43413" y="42900"/>
                    <a:pt x="43196" y="43019"/>
                  </a:cubicBezTo>
                  <a:cubicBezTo>
                    <a:pt x="43019" y="43117"/>
                    <a:pt x="42861" y="43255"/>
                    <a:pt x="42723" y="43413"/>
                  </a:cubicBezTo>
                  <a:cubicBezTo>
                    <a:pt x="42506" y="43689"/>
                    <a:pt x="42250" y="43945"/>
                    <a:pt x="41974" y="44162"/>
                  </a:cubicBezTo>
                  <a:cubicBezTo>
                    <a:pt x="41836" y="44261"/>
                    <a:pt x="41718" y="44379"/>
                    <a:pt x="41580" y="44517"/>
                  </a:cubicBezTo>
                  <a:cubicBezTo>
                    <a:pt x="41441" y="44418"/>
                    <a:pt x="41303" y="44300"/>
                    <a:pt x="41185" y="44182"/>
                  </a:cubicBezTo>
                  <a:cubicBezTo>
                    <a:pt x="40870" y="43847"/>
                    <a:pt x="40515" y="43531"/>
                    <a:pt x="40121" y="43275"/>
                  </a:cubicBezTo>
                  <a:cubicBezTo>
                    <a:pt x="39983" y="43176"/>
                    <a:pt x="39845" y="43058"/>
                    <a:pt x="39726" y="42959"/>
                  </a:cubicBezTo>
                  <a:cubicBezTo>
                    <a:pt x="39450" y="42683"/>
                    <a:pt x="39155" y="42467"/>
                    <a:pt x="38839" y="42269"/>
                  </a:cubicBezTo>
                  <a:cubicBezTo>
                    <a:pt x="38662" y="42191"/>
                    <a:pt x="38524" y="42072"/>
                    <a:pt x="38405" y="41915"/>
                  </a:cubicBezTo>
                  <a:cubicBezTo>
                    <a:pt x="38228" y="41658"/>
                    <a:pt x="37893" y="41540"/>
                    <a:pt x="37577" y="41658"/>
                  </a:cubicBezTo>
                  <a:cubicBezTo>
                    <a:pt x="37400" y="41915"/>
                    <a:pt x="37163" y="42112"/>
                    <a:pt x="36868" y="42210"/>
                  </a:cubicBezTo>
                  <a:cubicBezTo>
                    <a:pt x="36671" y="42309"/>
                    <a:pt x="36454" y="42407"/>
                    <a:pt x="36276" y="42526"/>
                  </a:cubicBezTo>
                  <a:cubicBezTo>
                    <a:pt x="35921" y="42743"/>
                    <a:pt x="35507" y="42802"/>
                    <a:pt x="35113" y="42959"/>
                  </a:cubicBezTo>
                  <a:cubicBezTo>
                    <a:pt x="34738" y="43137"/>
                    <a:pt x="34423" y="43255"/>
                    <a:pt x="34088" y="43393"/>
                  </a:cubicBezTo>
                  <a:cubicBezTo>
                    <a:pt x="33832" y="43492"/>
                    <a:pt x="33575" y="43610"/>
                    <a:pt x="33319" y="43728"/>
                  </a:cubicBezTo>
                  <a:lnTo>
                    <a:pt x="32235" y="44201"/>
                  </a:lnTo>
                  <a:cubicBezTo>
                    <a:pt x="32176" y="44241"/>
                    <a:pt x="32097" y="44280"/>
                    <a:pt x="32018" y="44280"/>
                  </a:cubicBezTo>
                  <a:cubicBezTo>
                    <a:pt x="31564" y="44280"/>
                    <a:pt x="31170" y="44556"/>
                    <a:pt x="30717" y="44596"/>
                  </a:cubicBezTo>
                  <a:cubicBezTo>
                    <a:pt x="30618" y="44537"/>
                    <a:pt x="30519" y="44477"/>
                    <a:pt x="30441" y="44418"/>
                  </a:cubicBezTo>
                  <a:cubicBezTo>
                    <a:pt x="30125" y="44300"/>
                    <a:pt x="30046" y="44339"/>
                    <a:pt x="29908" y="44675"/>
                  </a:cubicBezTo>
                  <a:cubicBezTo>
                    <a:pt x="29869" y="44793"/>
                    <a:pt x="29790" y="44892"/>
                    <a:pt x="29711" y="45030"/>
                  </a:cubicBezTo>
                  <a:cubicBezTo>
                    <a:pt x="29770" y="45108"/>
                    <a:pt x="29829" y="45187"/>
                    <a:pt x="29889" y="45266"/>
                  </a:cubicBezTo>
                  <a:cubicBezTo>
                    <a:pt x="29948" y="45325"/>
                    <a:pt x="30007" y="45365"/>
                    <a:pt x="30086" y="45424"/>
                  </a:cubicBezTo>
                  <a:cubicBezTo>
                    <a:pt x="30125" y="47198"/>
                    <a:pt x="30105" y="48992"/>
                    <a:pt x="30086" y="50806"/>
                  </a:cubicBezTo>
                  <a:cubicBezTo>
                    <a:pt x="29987" y="50845"/>
                    <a:pt x="29889" y="50865"/>
                    <a:pt x="29790" y="50885"/>
                  </a:cubicBezTo>
                  <a:lnTo>
                    <a:pt x="25689" y="50826"/>
                  </a:lnTo>
                  <a:cubicBezTo>
                    <a:pt x="25610" y="50826"/>
                    <a:pt x="25551" y="50806"/>
                    <a:pt x="25492" y="50786"/>
                  </a:cubicBezTo>
                  <a:cubicBezTo>
                    <a:pt x="25453" y="50688"/>
                    <a:pt x="25413" y="50589"/>
                    <a:pt x="25374" y="50491"/>
                  </a:cubicBezTo>
                  <a:cubicBezTo>
                    <a:pt x="25315" y="50313"/>
                    <a:pt x="25216" y="50155"/>
                    <a:pt x="25078" y="50017"/>
                  </a:cubicBezTo>
                  <a:cubicBezTo>
                    <a:pt x="24842" y="49820"/>
                    <a:pt x="24704" y="49544"/>
                    <a:pt x="24704" y="49229"/>
                  </a:cubicBezTo>
                  <a:cubicBezTo>
                    <a:pt x="24566" y="48105"/>
                    <a:pt x="24329" y="46981"/>
                    <a:pt x="23994" y="45897"/>
                  </a:cubicBezTo>
                  <a:cubicBezTo>
                    <a:pt x="23895" y="45522"/>
                    <a:pt x="23797" y="45168"/>
                    <a:pt x="23698" y="44793"/>
                  </a:cubicBezTo>
                  <a:cubicBezTo>
                    <a:pt x="23501" y="44773"/>
                    <a:pt x="23304" y="44754"/>
                    <a:pt x="23126" y="44734"/>
                  </a:cubicBezTo>
                  <a:cubicBezTo>
                    <a:pt x="22752" y="44734"/>
                    <a:pt x="22377" y="44714"/>
                    <a:pt x="22003" y="44734"/>
                  </a:cubicBezTo>
                  <a:cubicBezTo>
                    <a:pt x="21372" y="44773"/>
                    <a:pt x="20761" y="44655"/>
                    <a:pt x="20189" y="44418"/>
                  </a:cubicBezTo>
                  <a:cubicBezTo>
                    <a:pt x="20071" y="44359"/>
                    <a:pt x="19933" y="44320"/>
                    <a:pt x="19814" y="44320"/>
                  </a:cubicBezTo>
                  <a:cubicBezTo>
                    <a:pt x="19538" y="44300"/>
                    <a:pt x="19282" y="44241"/>
                    <a:pt x="19045" y="44123"/>
                  </a:cubicBezTo>
                  <a:cubicBezTo>
                    <a:pt x="18750" y="44004"/>
                    <a:pt x="18454" y="43906"/>
                    <a:pt x="18139" y="43847"/>
                  </a:cubicBezTo>
                  <a:cubicBezTo>
                    <a:pt x="17863" y="43768"/>
                    <a:pt x="17587" y="43669"/>
                    <a:pt x="17311" y="43551"/>
                  </a:cubicBezTo>
                  <a:cubicBezTo>
                    <a:pt x="17094" y="43452"/>
                    <a:pt x="16877" y="43334"/>
                    <a:pt x="16660" y="43235"/>
                  </a:cubicBezTo>
                  <a:cubicBezTo>
                    <a:pt x="16482" y="43137"/>
                    <a:pt x="16226" y="43196"/>
                    <a:pt x="16108" y="43373"/>
                  </a:cubicBezTo>
                  <a:cubicBezTo>
                    <a:pt x="15911" y="43571"/>
                    <a:pt x="15753" y="43807"/>
                    <a:pt x="15674" y="44083"/>
                  </a:cubicBezTo>
                  <a:cubicBezTo>
                    <a:pt x="15615" y="44221"/>
                    <a:pt x="15536" y="44359"/>
                    <a:pt x="15438" y="44458"/>
                  </a:cubicBezTo>
                  <a:cubicBezTo>
                    <a:pt x="15221" y="44734"/>
                    <a:pt x="14984" y="45010"/>
                    <a:pt x="14748" y="45266"/>
                  </a:cubicBezTo>
                  <a:cubicBezTo>
                    <a:pt x="14629" y="45404"/>
                    <a:pt x="14511" y="45522"/>
                    <a:pt x="14373" y="45621"/>
                  </a:cubicBezTo>
                  <a:cubicBezTo>
                    <a:pt x="14018" y="45838"/>
                    <a:pt x="13742" y="46153"/>
                    <a:pt x="13525" y="46508"/>
                  </a:cubicBezTo>
                  <a:cubicBezTo>
                    <a:pt x="13486" y="46587"/>
                    <a:pt x="13446" y="46666"/>
                    <a:pt x="13368" y="46764"/>
                  </a:cubicBezTo>
                  <a:lnTo>
                    <a:pt x="12756" y="46764"/>
                  </a:lnTo>
                  <a:cubicBezTo>
                    <a:pt x="12599" y="46764"/>
                    <a:pt x="12441" y="46705"/>
                    <a:pt x="12342" y="46607"/>
                  </a:cubicBezTo>
                  <a:cubicBezTo>
                    <a:pt x="12027" y="46370"/>
                    <a:pt x="11692" y="46173"/>
                    <a:pt x="11317" y="46035"/>
                  </a:cubicBezTo>
                  <a:cubicBezTo>
                    <a:pt x="11120" y="45956"/>
                    <a:pt x="10943" y="45877"/>
                    <a:pt x="10785" y="45759"/>
                  </a:cubicBezTo>
                  <a:cubicBezTo>
                    <a:pt x="10469" y="45522"/>
                    <a:pt x="10134" y="45306"/>
                    <a:pt x="9799" y="45128"/>
                  </a:cubicBezTo>
                  <a:cubicBezTo>
                    <a:pt x="9306" y="44892"/>
                    <a:pt x="8912" y="44517"/>
                    <a:pt x="8636" y="44063"/>
                  </a:cubicBezTo>
                  <a:cubicBezTo>
                    <a:pt x="8537" y="43590"/>
                    <a:pt x="8695" y="43078"/>
                    <a:pt x="9030" y="42743"/>
                  </a:cubicBezTo>
                  <a:cubicBezTo>
                    <a:pt x="9188" y="42565"/>
                    <a:pt x="9287" y="42348"/>
                    <a:pt x="9287" y="42131"/>
                  </a:cubicBezTo>
                  <a:cubicBezTo>
                    <a:pt x="9287" y="42013"/>
                    <a:pt x="9306" y="41895"/>
                    <a:pt x="9346" y="41796"/>
                  </a:cubicBezTo>
                  <a:cubicBezTo>
                    <a:pt x="9681" y="41165"/>
                    <a:pt x="9779" y="40436"/>
                    <a:pt x="10213" y="39864"/>
                  </a:cubicBezTo>
                  <a:cubicBezTo>
                    <a:pt x="10312" y="39726"/>
                    <a:pt x="10371" y="39588"/>
                    <a:pt x="10410" y="39450"/>
                  </a:cubicBezTo>
                  <a:cubicBezTo>
                    <a:pt x="10469" y="39273"/>
                    <a:pt x="10391" y="39095"/>
                    <a:pt x="10233" y="39016"/>
                  </a:cubicBezTo>
                  <a:cubicBezTo>
                    <a:pt x="9641" y="38839"/>
                    <a:pt x="9346" y="38366"/>
                    <a:pt x="9030" y="37893"/>
                  </a:cubicBezTo>
                  <a:cubicBezTo>
                    <a:pt x="8774" y="37518"/>
                    <a:pt x="8537" y="37163"/>
                    <a:pt x="8242" y="36789"/>
                  </a:cubicBezTo>
                  <a:cubicBezTo>
                    <a:pt x="8025" y="36532"/>
                    <a:pt x="7847" y="36237"/>
                    <a:pt x="7709" y="35941"/>
                  </a:cubicBezTo>
                  <a:cubicBezTo>
                    <a:pt x="7611" y="35744"/>
                    <a:pt x="7473" y="35547"/>
                    <a:pt x="7374" y="35349"/>
                  </a:cubicBezTo>
                  <a:cubicBezTo>
                    <a:pt x="7315" y="35251"/>
                    <a:pt x="7276" y="35152"/>
                    <a:pt x="7236" y="35054"/>
                  </a:cubicBezTo>
                  <a:cubicBezTo>
                    <a:pt x="7157" y="34857"/>
                    <a:pt x="7098" y="34659"/>
                    <a:pt x="7019" y="34462"/>
                  </a:cubicBezTo>
                  <a:cubicBezTo>
                    <a:pt x="6980" y="34344"/>
                    <a:pt x="6941" y="34226"/>
                    <a:pt x="6901" y="34107"/>
                  </a:cubicBezTo>
                  <a:cubicBezTo>
                    <a:pt x="6842" y="33969"/>
                    <a:pt x="7098" y="33851"/>
                    <a:pt x="6921" y="33693"/>
                  </a:cubicBezTo>
                  <a:cubicBezTo>
                    <a:pt x="6842" y="33595"/>
                    <a:pt x="6763" y="33496"/>
                    <a:pt x="6724" y="33378"/>
                  </a:cubicBezTo>
                  <a:cubicBezTo>
                    <a:pt x="6625" y="33161"/>
                    <a:pt x="6467" y="33063"/>
                    <a:pt x="6290" y="33122"/>
                  </a:cubicBezTo>
                  <a:cubicBezTo>
                    <a:pt x="5955" y="33240"/>
                    <a:pt x="5600" y="33299"/>
                    <a:pt x="5225" y="33319"/>
                  </a:cubicBezTo>
                  <a:cubicBezTo>
                    <a:pt x="5206" y="33299"/>
                    <a:pt x="5166" y="33319"/>
                    <a:pt x="5127" y="33339"/>
                  </a:cubicBezTo>
                  <a:cubicBezTo>
                    <a:pt x="4772" y="33555"/>
                    <a:pt x="4358" y="33516"/>
                    <a:pt x="3983" y="33516"/>
                  </a:cubicBezTo>
                  <a:lnTo>
                    <a:pt x="573" y="33516"/>
                  </a:lnTo>
                  <a:cubicBezTo>
                    <a:pt x="533" y="33398"/>
                    <a:pt x="513" y="33299"/>
                    <a:pt x="494" y="33181"/>
                  </a:cubicBezTo>
                  <a:lnTo>
                    <a:pt x="494" y="31998"/>
                  </a:lnTo>
                  <a:cubicBezTo>
                    <a:pt x="494" y="31821"/>
                    <a:pt x="454" y="31643"/>
                    <a:pt x="395" y="31466"/>
                  </a:cubicBezTo>
                  <a:cubicBezTo>
                    <a:pt x="277" y="31209"/>
                    <a:pt x="237" y="30933"/>
                    <a:pt x="257" y="30638"/>
                  </a:cubicBezTo>
                  <a:cubicBezTo>
                    <a:pt x="297" y="30322"/>
                    <a:pt x="237" y="30007"/>
                    <a:pt x="99" y="29711"/>
                  </a:cubicBezTo>
                  <a:cubicBezTo>
                    <a:pt x="21" y="29455"/>
                    <a:pt x="1" y="29179"/>
                    <a:pt x="60" y="28903"/>
                  </a:cubicBezTo>
                  <a:cubicBezTo>
                    <a:pt x="159" y="28844"/>
                    <a:pt x="277" y="28784"/>
                    <a:pt x="395" y="28745"/>
                  </a:cubicBezTo>
                  <a:cubicBezTo>
                    <a:pt x="651" y="28706"/>
                    <a:pt x="888" y="28627"/>
                    <a:pt x="1105" y="28508"/>
                  </a:cubicBezTo>
                  <a:cubicBezTo>
                    <a:pt x="1203" y="28430"/>
                    <a:pt x="1381" y="28469"/>
                    <a:pt x="1539" y="28469"/>
                  </a:cubicBezTo>
                  <a:cubicBezTo>
                    <a:pt x="1756" y="28469"/>
                    <a:pt x="1992" y="28489"/>
                    <a:pt x="2170" y="28292"/>
                  </a:cubicBezTo>
                  <a:cubicBezTo>
                    <a:pt x="2189" y="28272"/>
                    <a:pt x="2229" y="28252"/>
                    <a:pt x="2268" y="28252"/>
                  </a:cubicBezTo>
                  <a:cubicBezTo>
                    <a:pt x="2761" y="28232"/>
                    <a:pt x="3195" y="28016"/>
                    <a:pt x="3668" y="27838"/>
                  </a:cubicBezTo>
                  <a:cubicBezTo>
                    <a:pt x="3826" y="27779"/>
                    <a:pt x="4003" y="27799"/>
                    <a:pt x="4141" y="27897"/>
                  </a:cubicBezTo>
                  <a:cubicBezTo>
                    <a:pt x="4259" y="27976"/>
                    <a:pt x="4417" y="27917"/>
                    <a:pt x="4456" y="27759"/>
                  </a:cubicBezTo>
                  <a:lnTo>
                    <a:pt x="4732" y="27010"/>
                  </a:lnTo>
                  <a:cubicBezTo>
                    <a:pt x="4732" y="26872"/>
                    <a:pt x="4516" y="26675"/>
                    <a:pt x="4654" y="26458"/>
                  </a:cubicBezTo>
                  <a:cubicBezTo>
                    <a:pt x="4673" y="26399"/>
                    <a:pt x="4673" y="26340"/>
                    <a:pt x="4634" y="26281"/>
                  </a:cubicBezTo>
                  <a:cubicBezTo>
                    <a:pt x="4476" y="26005"/>
                    <a:pt x="4516" y="25709"/>
                    <a:pt x="4516" y="25413"/>
                  </a:cubicBezTo>
                  <a:lnTo>
                    <a:pt x="4516" y="23875"/>
                  </a:lnTo>
                  <a:cubicBezTo>
                    <a:pt x="4516" y="23737"/>
                    <a:pt x="4555" y="23580"/>
                    <a:pt x="4614" y="23461"/>
                  </a:cubicBezTo>
                  <a:cubicBezTo>
                    <a:pt x="4732" y="23264"/>
                    <a:pt x="4772" y="23028"/>
                    <a:pt x="4752" y="22811"/>
                  </a:cubicBezTo>
                  <a:cubicBezTo>
                    <a:pt x="4732" y="22377"/>
                    <a:pt x="4831" y="21943"/>
                    <a:pt x="5048" y="21549"/>
                  </a:cubicBezTo>
                  <a:cubicBezTo>
                    <a:pt x="5127" y="21372"/>
                    <a:pt x="5146" y="21155"/>
                    <a:pt x="5225" y="20977"/>
                  </a:cubicBezTo>
                  <a:cubicBezTo>
                    <a:pt x="5383" y="20583"/>
                    <a:pt x="5462" y="20149"/>
                    <a:pt x="5462" y="19716"/>
                  </a:cubicBezTo>
                  <a:cubicBezTo>
                    <a:pt x="5462" y="19656"/>
                    <a:pt x="5482" y="19617"/>
                    <a:pt x="5521" y="19578"/>
                  </a:cubicBezTo>
                  <a:cubicBezTo>
                    <a:pt x="5738" y="19321"/>
                    <a:pt x="5679" y="19026"/>
                    <a:pt x="5659" y="18769"/>
                  </a:cubicBezTo>
                  <a:cubicBezTo>
                    <a:pt x="5620" y="18513"/>
                    <a:pt x="5462" y="18296"/>
                    <a:pt x="5225" y="18197"/>
                  </a:cubicBezTo>
                  <a:cubicBezTo>
                    <a:pt x="5127" y="18158"/>
                    <a:pt x="5008" y="18138"/>
                    <a:pt x="4969" y="18020"/>
                  </a:cubicBezTo>
                  <a:cubicBezTo>
                    <a:pt x="4930" y="17862"/>
                    <a:pt x="4811" y="17764"/>
                    <a:pt x="4654" y="17724"/>
                  </a:cubicBezTo>
                  <a:cubicBezTo>
                    <a:pt x="4594" y="17705"/>
                    <a:pt x="4516" y="17665"/>
                    <a:pt x="4476" y="17606"/>
                  </a:cubicBezTo>
                  <a:cubicBezTo>
                    <a:pt x="3885" y="17015"/>
                    <a:pt x="3254" y="16443"/>
                    <a:pt x="2682" y="15812"/>
                  </a:cubicBezTo>
                  <a:cubicBezTo>
                    <a:pt x="2308" y="15359"/>
                    <a:pt x="1874" y="14984"/>
                    <a:pt x="1460" y="14590"/>
                  </a:cubicBezTo>
                  <a:cubicBezTo>
                    <a:pt x="1401" y="14531"/>
                    <a:pt x="1341" y="14452"/>
                    <a:pt x="1263" y="14373"/>
                  </a:cubicBezTo>
                  <a:cubicBezTo>
                    <a:pt x="1617" y="13742"/>
                    <a:pt x="1992" y="13150"/>
                    <a:pt x="2426" y="12579"/>
                  </a:cubicBezTo>
                  <a:cubicBezTo>
                    <a:pt x="2544" y="12382"/>
                    <a:pt x="2643" y="12204"/>
                    <a:pt x="2741" y="12007"/>
                  </a:cubicBezTo>
                  <a:cubicBezTo>
                    <a:pt x="3057" y="11455"/>
                    <a:pt x="3490" y="11002"/>
                    <a:pt x="4003" y="10666"/>
                  </a:cubicBezTo>
                  <a:cubicBezTo>
                    <a:pt x="4378" y="10844"/>
                    <a:pt x="4713" y="11021"/>
                    <a:pt x="5068" y="11199"/>
                  </a:cubicBezTo>
                  <a:cubicBezTo>
                    <a:pt x="5422" y="11376"/>
                    <a:pt x="5738" y="11514"/>
                    <a:pt x="6073" y="11672"/>
                  </a:cubicBezTo>
                  <a:cubicBezTo>
                    <a:pt x="6172" y="11711"/>
                    <a:pt x="6250" y="11751"/>
                    <a:pt x="6349" y="11751"/>
                  </a:cubicBezTo>
                  <a:cubicBezTo>
                    <a:pt x="6664" y="11751"/>
                    <a:pt x="6980" y="11889"/>
                    <a:pt x="7197" y="12125"/>
                  </a:cubicBezTo>
                  <a:cubicBezTo>
                    <a:pt x="7256" y="12165"/>
                    <a:pt x="7335" y="12204"/>
                    <a:pt x="7394" y="12204"/>
                  </a:cubicBezTo>
                  <a:cubicBezTo>
                    <a:pt x="7571" y="12244"/>
                    <a:pt x="7729" y="12263"/>
                    <a:pt x="7926" y="12303"/>
                  </a:cubicBezTo>
                  <a:cubicBezTo>
                    <a:pt x="8064" y="12106"/>
                    <a:pt x="8183" y="11908"/>
                    <a:pt x="8301" y="11692"/>
                  </a:cubicBezTo>
                  <a:cubicBezTo>
                    <a:pt x="8478" y="11337"/>
                    <a:pt x="8754" y="11002"/>
                    <a:pt x="9089" y="10765"/>
                  </a:cubicBezTo>
                  <a:lnTo>
                    <a:pt x="9602" y="10331"/>
                  </a:lnTo>
                  <a:cubicBezTo>
                    <a:pt x="9681" y="10233"/>
                    <a:pt x="9779" y="10134"/>
                    <a:pt x="9898" y="10055"/>
                  </a:cubicBezTo>
                  <a:cubicBezTo>
                    <a:pt x="10331" y="9799"/>
                    <a:pt x="10726" y="9464"/>
                    <a:pt x="11081" y="9109"/>
                  </a:cubicBezTo>
                  <a:cubicBezTo>
                    <a:pt x="11337" y="8892"/>
                    <a:pt x="11613" y="8695"/>
                    <a:pt x="11889" y="8517"/>
                  </a:cubicBezTo>
                  <a:cubicBezTo>
                    <a:pt x="12086" y="8399"/>
                    <a:pt x="12264" y="8261"/>
                    <a:pt x="12441" y="8123"/>
                  </a:cubicBezTo>
                  <a:cubicBezTo>
                    <a:pt x="12934" y="7551"/>
                    <a:pt x="13604" y="7157"/>
                    <a:pt x="14353" y="6980"/>
                  </a:cubicBezTo>
                  <a:cubicBezTo>
                    <a:pt x="14314" y="6881"/>
                    <a:pt x="14274" y="6802"/>
                    <a:pt x="14235" y="6723"/>
                  </a:cubicBezTo>
                  <a:cubicBezTo>
                    <a:pt x="14097" y="6507"/>
                    <a:pt x="13998" y="6290"/>
                    <a:pt x="13979" y="6033"/>
                  </a:cubicBezTo>
                  <a:cubicBezTo>
                    <a:pt x="13959" y="5718"/>
                    <a:pt x="13782" y="5442"/>
                    <a:pt x="13742" y="5126"/>
                  </a:cubicBezTo>
                  <a:cubicBezTo>
                    <a:pt x="13683" y="4752"/>
                    <a:pt x="13506" y="4417"/>
                    <a:pt x="13545" y="4022"/>
                  </a:cubicBezTo>
                  <a:cubicBezTo>
                    <a:pt x="13545" y="3904"/>
                    <a:pt x="13506" y="3806"/>
                    <a:pt x="13446" y="3707"/>
                  </a:cubicBezTo>
                  <a:cubicBezTo>
                    <a:pt x="13387" y="3549"/>
                    <a:pt x="13328" y="3372"/>
                    <a:pt x="13328" y="3214"/>
                  </a:cubicBezTo>
                  <a:cubicBezTo>
                    <a:pt x="13308" y="3056"/>
                    <a:pt x="13249" y="2918"/>
                    <a:pt x="13190" y="2780"/>
                  </a:cubicBezTo>
                  <a:cubicBezTo>
                    <a:pt x="13111" y="2642"/>
                    <a:pt x="13092" y="2485"/>
                    <a:pt x="13170" y="2347"/>
                  </a:cubicBezTo>
                  <a:cubicBezTo>
                    <a:pt x="13249" y="2307"/>
                    <a:pt x="13348" y="2288"/>
                    <a:pt x="13427" y="2268"/>
                  </a:cubicBezTo>
                  <a:cubicBezTo>
                    <a:pt x="13565" y="2268"/>
                    <a:pt x="13683" y="2189"/>
                    <a:pt x="13762" y="2090"/>
                  </a:cubicBezTo>
                  <a:cubicBezTo>
                    <a:pt x="13880" y="1913"/>
                    <a:pt x="14058" y="1795"/>
                    <a:pt x="14274" y="1775"/>
                  </a:cubicBezTo>
                  <a:cubicBezTo>
                    <a:pt x="14905" y="1637"/>
                    <a:pt x="15556" y="1479"/>
                    <a:pt x="16187" y="1341"/>
                  </a:cubicBezTo>
                  <a:cubicBezTo>
                    <a:pt x="16364" y="1322"/>
                    <a:pt x="16522" y="1262"/>
                    <a:pt x="16660" y="1184"/>
                  </a:cubicBezTo>
                  <a:cubicBezTo>
                    <a:pt x="16798" y="1144"/>
                    <a:pt x="16956" y="1105"/>
                    <a:pt x="17113" y="1105"/>
                  </a:cubicBezTo>
                  <a:cubicBezTo>
                    <a:pt x="17232" y="1322"/>
                    <a:pt x="17350" y="1519"/>
                    <a:pt x="17449" y="1716"/>
                  </a:cubicBezTo>
                  <a:cubicBezTo>
                    <a:pt x="17587" y="1952"/>
                    <a:pt x="17744" y="2189"/>
                    <a:pt x="17922" y="2406"/>
                  </a:cubicBezTo>
                  <a:cubicBezTo>
                    <a:pt x="18139" y="2721"/>
                    <a:pt x="18395" y="3017"/>
                    <a:pt x="18671" y="3293"/>
                  </a:cubicBezTo>
                  <a:cubicBezTo>
                    <a:pt x="18888" y="3530"/>
                    <a:pt x="19065" y="3786"/>
                    <a:pt x="19243" y="4062"/>
                  </a:cubicBezTo>
                  <a:cubicBezTo>
                    <a:pt x="19302" y="4141"/>
                    <a:pt x="19381" y="4220"/>
                    <a:pt x="19459" y="4298"/>
                  </a:cubicBezTo>
                  <a:cubicBezTo>
                    <a:pt x="19696" y="4574"/>
                    <a:pt x="20110" y="4653"/>
                    <a:pt x="20425" y="4476"/>
                  </a:cubicBezTo>
                  <a:cubicBezTo>
                    <a:pt x="20662" y="4338"/>
                    <a:pt x="20938" y="4239"/>
                    <a:pt x="21194" y="4160"/>
                  </a:cubicBezTo>
                  <a:cubicBezTo>
                    <a:pt x="21746" y="3963"/>
                    <a:pt x="22318" y="3825"/>
                    <a:pt x="22870" y="3668"/>
                  </a:cubicBezTo>
                  <a:cubicBezTo>
                    <a:pt x="23008" y="3648"/>
                    <a:pt x="23126" y="3648"/>
                    <a:pt x="23264" y="3668"/>
                  </a:cubicBezTo>
                  <a:cubicBezTo>
                    <a:pt x="23324" y="3746"/>
                    <a:pt x="23363" y="3806"/>
                    <a:pt x="23422" y="3924"/>
                  </a:cubicBezTo>
                  <a:cubicBezTo>
                    <a:pt x="23836" y="3924"/>
                    <a:pt x="24230" y="4003"/>
                    <a:pt x="24644" y="3865"/>
                  </a:cubicBezTo>
                  <a:cubicBezTo>
                    <a:pt x="24861" y="3806"/>
                    <a:pt x="25098" y="3786"/>
                    <a:pt x="25315" y="3825"/>
                  </a:cubicBezTo>
                  <a:cubicBezTo>
                    <a:pt x="25689" y="3825"/>
                    <a:pt x="26044" y="3845"/>
                    <a:pt x="26438" y="3865"/>
                  </a:cubicBezTo>
                  <a:cubicBezTo>
                    <a:pt x="26517" y="3865"/>
                    <a:pt x="26576" y="3884"/>
                    <a:pt x="26655" y="3924"/>
                  </a:cubicBezTo>
                  <a:cubicBezTo>
                    <a:pt x="26793" y="4022"/>
                    <a:pt x="26951" y="4082"/>
                    <a:pt x="27109" y="4082"/>
                  </a:cubicBezTo>
                  <a:cubicBezTo>
                    <a:pt x="27188" y="4082"/>
                    <a:pt x="27267" y="4121"/>
                    <a:pt x="27326" y="4160"/>
                  </a:cubicBezTo>
                  <a:cubicBezTo>
                    <a:pt x="27444" y="4220"/>
                    <a:pt x="27543" y="4338"/>
                    <a:pt x="27681" y="4298"/>
                  </a:cubicBezTo>
                  <a:cubicBezTo>
                    <a:pt x="27838" y="4220"/>
                    <a:pt x="27976" y="4121"/>
                    <a:pt x="28095" y="4022"/>
                  </a:cubicBezTo>
                  <a:cubicBezTo>
                    <a:pt x="28154" y="3944"/>
                    <a:pt x="28213" y="3865"/>
                    <a:pt x="28233" y="3766"/>
                  </a:cubicBezTo>
                  <a:cubicBezTo>
                    <a:pt x="28371" y="3352"/>
                    <a:pt x="28686" y="3037"/>
                    <a:pt x="28883" y="2662"/>
                  </a:cubicBezTo>
                  <a:cubicBezTo>
                    <a:pt x="28982" y="2544"/>
                    <a:pt x="29080" y="2426"/>
                    <a:pt x="29179" y="2327"/>
                  </a:cubicBezTo>
                  <a:cubicBezTo>
                    <a:pt x="29139" y="2623"/>
                    <a:pt x="28903" y="2820"/>
                    <a:pt x="28863" y="3096"/>
                  </a:cubicBezTo>
                  <a:cubicBezTo>
                    <a:pt x="28745" y="3490"/>
                    <a:pt x="28587" y="3865"/>
                    <a:pt x="28390" y="4220"/>
                  </a:cubicBezTo>
                  <a:cubicBezTo>
                    <a:pt x="28233" y="4535"/>
                    <a:pt x="28114" y="4870"/>
                    <a:pt x="28055" y="5205"/>
                  </a:cubicBezTo>
                  <a:cubicBezTo>
                    <a:pt x="28114" y="5324"/>
                    <a:pt x="28252" y="5343"/>
                    <a:pt x="28331" y="5264"/>
                  </a:cubicBezTo>
                  <a:cubicBezTo>
                    <a:pt x="28430" y="5205"/>
                    <a:pt x="28509" y="5126"/>
                    <a:pt x="28548" y="5028"/>
                  </a:cubicBezTo>
                  <a:cubicBezTo>
                    <a:pt x="28627" y="4732"/>
                    <a:pt x="28725" y="4456"/>
                    <a:pt x="28883" y="4200"/>
                  </a:cubicBezTo>
                  <a:cubicBezTo>
                    <a:pt x="29041" y="3786"/>
                    <a:pt x="29218" y="3372"/>
                    <a:pt x="29376" y="2978"/>
                  </a:cubicBezTo>
                  <a:cubicBezTo>
                    <a:pt x="29475" y="2741"/>
                    <a:pt x="29396" y="2465"/>
                    <a:pt x="29159" y="2366"/>
                  </a:cubicBezTo>
                  <a:close/>
                  <a:moveTo>
                    <a:pt x="19637" y="10883"/>
                  </a:moveTo>
                  <a:cubicBezTo>
                    <a:pt x="19499" y="11100"/>
                    <a:pt x="19519" y="11356"/>
                    <a:pt x="19657" y="11534"/>
                  </a:cubicBezTo>
                  <a:cubicBezTo>
                    <a:pt x="19795" y="11692"/>
                    <a:pt x="19893" y="11889"/>
                    <a:pt x="19952" y="12086"/>
                  </a:cubicBezTo>
                  <a:cubicBezTo>
                    <a:pt x="19992" y="12441"/>
                    <a:pt x="20071" y="12776"/>
                    <a:pt x="20169" y="13111"/>
                  </a:cubicBezTo>
                  <a:cubicBezTo>
                    <a:pt x="20209" y="13446"/>
                    <a:pt x="20386" y="13722"/>
                    <a:pt x="20662" y="13900"/>
                  </a:cubicBezTo>
                  <a:cubicBezTo>
                    <a:pt x="20977" y="14117"/>
                    <a:pt x="21214" y="14432"/>
                    <a:pt x="21313" y="14807"/>
                  </a:cubicBezTo>
                  <a:cubicBezTo>
                    <a:pt x="21411" y="15142"/>
                    <a:pt x="21549" y="15497"/>
                    <a:pt x="21707" y="15812"/>
                  </a:cubicBezTo>
                  <a:lnTo>
                    <a:pt x="21115" y="16049"/>
                  </a:lnTo>
                  <a:cubicBezTo>
                    <a:pt x="20386" y="16344"/>
                    <a:pt x="19597" y="16601"/>
                    <a:pt x="18986" y="17133"/>
                  </a:cubicBezTo>
                  <a:cubicBezTo>
                    <a:pt x="18947" y="17153"/>
                    <a:pt x="18907" y="17133"/>
                    <a:pt x="18809" y="17172"/>
                  </a:cubicBezTo>
                  <a:cubicBezTo>
                    <a:pt x="18691" y="16955"/>
                    <a:pt x="18553" y="16739"/>
                    <a:pt x="18395" y="16561"/>
                  </a:cubicBezTo>
                  <a:cubicBezTo>
                    <a:pt x="18060" y="16167"/>
                    <a:pt x="17764" y="15773"/>
                    <a:pt x="17488" y="15339"/>
                  </a:cubicBezTo>
                  <a:cubicBezTo>
                    <a:pt x="17449" y="15280"/>
                    <a:pt x="17429" y="15201"/>
                    <a:pt x="17409" y="15122"/>
                  </a:cubicBezTo>
                  <a:cubicBezTo>
                    <a:pt x="17350" y="14905"/>
                    <a:pt x="17192" y="14728"/>
                    <a:pt x="16975" y="14629"/>
                  </a:cubicBezTo>
                  <a:cubicBezTo>
                    <a:pt x="16620" y="14471"/>
                    <a:pt x="16266" y="14353"/>
                    <a:pt x="15871" y="14195"/>
                  </a:cubicBezTo>
                  <a:cubicBezTo>
                    <a:pt x="15792" y="14255"/>
                    <a:pt x="15714" y="14314"/>
                    <a:pt x="15635" y="14393"/>
                  </a:cubicBezTo>
                  <a:cubicBezTo>
                    <a:pt x="15497" y="14550"/>
                    <a:pt x="15378" y="14728"/>
                    <a:pt x="15260" y="14885"/>
                  </a:cubicBezTo>
                  <a:cubicBezTo>
                    <a:pt x="14905" y="15339"/>
                    <a:pt x="14590" y="15832"/>
                    <a:pt x="14077" y="16147"/>
                  </a:cubicBezTo>
                  <a:cubicBezTo>
                    <a:pt x="14058" y="16147"/>
                    <a:pt x="14058" y="16206"/>
                    <a:pt x="14058" y="16246"/>
                  </a:cubicBezTo>
                  <a:lnTo>
                    <a:pt x="14255" y="16403"/>
                  </a:lnTo>
                  <a:cubicBezTo>
                    <a:pt x="13939" y="16719"/>
                    <a:pt x="13663" y="17074"/>
                    <a:pt x="13466" y="17488"/>
                  </a:cubicBezTo>
                  <a:cubicBezTo>
                    <a:pt x="13368" y="17645"/>
                    <a:pt x="13249" y="17803"/>
                    <a:pt x="13111" y="17921"/>
                  </a:cubicBezTo>
                  <a:cubicBezTo>
                    <a:pt x="12934" y="18138"/>
                    <a:pt x="12776" y="18375"/>
                    <a:pt x="12638" y="18631"/>
                  </a:cubicBezTo>
                  <a:cubicBezTo>
                    <a:pt x="12342" y="19203"/>
                    <a:pt x="12126" y="19834"/>
                    <a:pt x="11692" y="20346"/>
                  </a:cubicBezTo>
                  <a:cubicBezTo>
                    <a:pt x="11652" y="20406"/>
                    <a:pt x="11633" y="20445"/>
                    <a:pt x="11613" y="20504"/>
                  </a:cubicBezTo>
                  <a:cubicBezTo>
                    <a:pt x="11475" y="20780"/>
                    <a:pt x="11337" y="21076"/>
                    <a:pt x="11179" y="21352"/>
                  </a:cubicBezTo>
                  <a:cubicBezTo>
                    <a:pt x="10943" y="21766"/>
                    <a:pt x="10844" y="22239"/>
                    <a:pt x="10903" y="22712"/>
                  </a:cubicBezTo>
                  <a:cubicBezTo>
                    <a:pt x="10962" y="23126"/>
                    <a:pt x="11120" y="23264"/>
                    <a:pt x="11534" y="23284"/>
                  </a:cubicBezTo>
                  <a:cubicBezTo>
                    <a:pt x="11968" y="23284"/>
                    <a:pt x="12323" y="23284"/>
                    <a:pt x="12717" y="23284"/>
                  </a:cubicBezTo>
                  <a:cubicBezTo>
                    <a:pt x="12914" y="23264"/>
                    <a:pt x="13092" y="23284"/>
                    <a:pt x="13269" y="23383"/>
                  </a:cubicBezTo>
                  <a:cubicBezTo>
                    <a:pt x="13466" y="23481"/>
                    <a:pt x="13703" y="23521"/>
                    <a:pt x="13920" y="23501"/>
                  </a:cubicBezTo>
                  <a:cubicBezTo>
                    <a:pt x="14550" y="23501"/>
                    <a:pt x="15162" y="23481"/>
                    <a:pt x="15773" y="23481"/>
                  </a:cubicBezTo>
                  <a:cubicBezTo>
                    <a:pt x="15891" y="23501"/>
                    <a:pt x="15990" y="23501"/>
                    <a:pt x="16088" y="23540"/>
                  </a:cubicBezTo>
                  <a:cubicBezTo>
                    <a:pt x="16108" y="24092"/>
                    <a:pt x="16128" y="24605"/>
                    <a:pt x="16167" y="25137"/>
                  </a:cubicBezTo>
                  <a:cubicBezTo>
                    <a:pt x="16167" y="25255"/>
                    <a:pt x="16206" y="25393"/>
                    <a:pt x="16266" y="25512"/>
                  </a:cubicBezTo>
                  <a:cubicBezTo>
                    <a:pt x="16423" y="25886"/>
                    <a:pt x="16502" y="26300"/>
                    <a:pt x="16482" y="26714"/>
                  </a:cubicBezTo>
                  <a:cubicBezTo>
                    <a:pt x="16325" y="26813"/>
                    <a:pt x="16187" y="26892"/>
                    <a:pt x="16029" y="26971"/>
                  </a:cubicBezTo>
                  <a:cubicBezTo>
                    <a:pt x="15970" y="26990"/>
                    <a:pt x="15911" y="26990"/>
                    <a:pt x="15871" y="26990"/>
                  </a:cubicBezTo>
                  <a:cubicBezTo>
                    <a:pt x="15497" y="27010"/>
                    <a:pt x="15142" y="27030"/>
                    <a:pt x="14787" y="27030"/>
                  </a:cubicBezTo>
                  <a:cubicBezTo>
                    <a:pt x="13900" y="27030"/>
                    <a:pt x="13032" y="27010"/>
                    <a:pt x="12145" y="27010"/>
                  </a:cubicBezTo>
                  <a:lnTo>
                    <a:pt x="11909" y="27010"/>
                  </a:lnTo>
                  <a:cubicBezTo>
                    <a:pt x="11692" y="27030"/>
                    <a:pt x="11613" y="27168"/>
                    <a:pt x="11672" y="27404"/>
                  </a:cubicBezTo>
                  <a:cubicBezTo>
                    <a:pt x="11712" y="27483"/>
                    <a:pt x="11731" y="27542"/>
                    <a:pt x="11790" y="27621"/>
                  </a:cubicBezTo>
                  <a:cubicBezTo>
                    <a:pt x="11633" y="27779"/>
                    <a:pt x="11554" y="28016"/>
                    <a:pt x="11554" y="28232"/>
                  </a:cubicBezTo>
                  <a:cubicBezTo>
                    <a:pt x="11573" y="28568"/>
                    <a:pt x="11633" y="28903"/>
                    <a:pt x="11771" y="29198"/>
                  </a:cubicBezTo>
                  <a:cubicBezTo>
                    <a:pt x="11968" y="29691"/>
                    <a:pt x="12185" y="30164"/>
                    <a:pt x="12441" y="30618"/>
                  </a:cubicBezTo>
                  <a:cubicBezTo>
                    <a:pt x="12540" y="30815"/>
                    <a:pt x="12658" y="31012"/>
                    <a:pt x="12756" y="31229"/>
                  </a:cubicBezTo>
                  <a:cubicBezTo>
                    <a:pt x="12855" y="31525"/>
                    <a:pt x="13032" y="31781"/>
                    <a:pt x="13269" y="32018"/>
                  </a:cubicBezTo>
                  <a:cubicBezTo>
                    <a:pt x="13446" y="32175"/>
                    <a:pt x="13604" y="32373"/>
                    <a:pt x="13703" y="32589"/>
                  </a:cubicBezTo>
                  <a:cubicBezTo>
                    <a:pt x="13821" y="32806"/>
                    <a:pt x="13959" y="33003"/>
                    <a:pt x="14097" y="33201"/>
                  </a:cubicBezTo>
                  <a:cubicBezTo>
                    <a:pt x="14294" y="33496"/>
                    <a:pt x="14491" y="33772"/>
                    <a:pt x="14669" y="34048"/>
                  </a:cubicBezTo>
                  <a:cubicBezTo>
                    <a:pt x="14807" y="34285"/>
                    <a:pt x="14984" y="34521"/>
                    <a:pt x="15162" y="34738"/>
                  </a:cubicBezTo>
                  <a:cubicBezTo>
                    <a:pt x="15497" y="35073"/>
                    <a:pt x="15871" y="35389"/>
                    <a:pt x="16246" y="35704"/>
                  </a:cubicBezTo>
                  <a:cubicBezTo>
                    <a:pt x="16344" y="35803"/>
                    <a:pt x="16463" y="35862"/>
                    <a:pt x="16581" y="35882"/>
                  </a:cubicBezTo>
                  <a:cubicBezTo>
                    <a:pt x="16857" y="35902"/>
                    <a:pt x="17153" y="35882"/>
                    <a:pt x="17429" y="35882"/>
                  </a:cubicBezTo>
                  <a:cubicBezTo>
                    <a:pt x="17567" y="35704"/>
                    <a:pt x="17725" y="35527"/>
                    <a:pt x="17843" y="35349"/>
                  </a:cubicBezTo>
                  <a:cubicBezTo>
                    <a:pt x="17922" y="35231"/>
                    <a:pt x="17981" y="35093"/>
                    <a:pt x="18040" y="34955"/>
                  </a:cubicBezTo>
                  <a:cubicBezTo>
                    <a:pt x="18158" y="34758"/>
                    <a:pt x="18257" y="34561"/>
                    <a:pt x="18375" y="34364"/>
                  </a:cubicBezTo>
                  <a:cubicBezTo>
                    <a:pt x="18474" y="34167"/>
                    <a:pt x="18612" y="33989"/>
                    <a:pt x="18730" y="33792"/>
                  </a:cubicBezTo>
                  <a:cubicBezTo>
                    <a:pt x="19085" y="33240"/>
                    <a:pt x="19459" y="32708"/>
                    <a:pt x="19834" y="32116"/>
                  </a:cubicBezTo>
                  <a:cubicBezTo>
                    <a:pt x="20031" y="32274"/>
                    <a:pt x="20209" y="32412"/>
                    <a:pt x="20386" y="32570"/>
                  </a:cubicBezTo>
                  <a:cubicBezTo>
                    <a:pt x="20583" y="32767"/>
                    <a:pt x="20839" y="32905"/>
                    <a:pt x="21115" y="32964"/>
                  </a:cubicBezTo>
                  <a:cubicBezTo>
                    <a:pt x="21194" y="32964"/>
                    <a:pt x="21273" y="33003"/>
                    <a:pt x="21332" y="33043"/>
                  </a:cubicBezTo>
                  <a:cubicBezTo>
                    <a:pt x="21431" y="33141"/>
                    <a:pt x="21589" y="33181"/>
                    <a:pt x="21746" y="33181"/>
                  </a:cubicBezTo>
                  <a:cubicBezTo>
                    <a:pt x="22101" y="33181"/>
                    <a:pt x="22397" y="33378"/>
                    <a:pt x="22712" y="33496"/>
                  </a:cubicBezTo>
                  <a:cubicBezTo>
                    <a:pt x="22673" y="33969"/>
                    <a:pt x="22496" y="34403"/>
                    <a:pt x="22200" y="34758"/>
                  </a:cubicBezTo>
                  <a:cubicBezTo>
                    <a:pt x="22180" y="34778"/>
                    <a:pt x="22160" y="34778"/>
                    <a:pt x="22160" y="34797"/>
                  </a:cubicBezTo>
                  <a:cubicBezTo>
                    <a:pt x="21806" y="35409"/>
                    <a:pt x="21431" y="35980"/>
                    <a:pt x="21017" y="36532"/>
                  </a:cubicBezTo>
                  <a:cubicBezTo>
                    <a:pt x="20859" y="36730"/>
                    <a:pt x="20741" y="36966"/>
                    <a:pt x="20642" y="37222"/>
                  </a:cubicBezTo>
                  <a:cubicBezTo>
                    <a:pt x="20425" y="37794"/>
                    <a:pt x="20780" y="38445"/>
                    <a:pt x="21372" y="38583"/>
                  </a:cubicBezTo>
                  <a:cubicBezTo>
                    <a:pt x="21766" y="38662"/>
                    <a:pt x="22101" y="38918"/>
                    <a:pt x="22515" y="38839"/>
                  </a:cubicBezTo>
                  <a:cubicBezTo>
                    <a:pt x="22653" y="38859"/>
                    <a:pt x="22772" y="38918"/>
                    <a:pt x="22870" y="38997"/>
                  </a:cubicBezTo>
                  <a:cubicBezTo>
                    <a:pt x="23324" y="39273"/>
                    <a:pt x="23876" y="39312"/>
                    <a:pt x="24349" y="39490"/>
                  </a:cubicBezTo>
                  <a:cubicBezTo>
                    <a:pt x="24428" y="39509"/>
                    <a:pt x="24506" y="39509"/>
                    <a:pt x="24566" y="39509"/>
                  </a:cubicBezTo>
                  <a:cubicBezTo>
                    <a:pt x="25532" y="39490"/>
                    <a:pt x="26498" y="39588"/>
                    <a:pt x="27424" y="39312"/>
                  </a:cubicBezTo>
                  <a:cubicBezTo>
                    <a:pt x="27523" y="39292"/>
                    <a:pt x="27621" y="39292"/>
                    <a:pt x="27720" y="39273"/>
                  </a:cubicBezTo>
                  <a:cubicBezTo>
                    <a:pt x="28292" y="39135"/>
                    <a:pt x="28883" y="39036"/>
                    <a:pt x="29455" y="38839"/>
                  </a:cubicBezTo>
                  <a:cubicBezTo>
                    <a:pt x="29908" y="38681"/>
                    <a:pt x="30342" y="38484"/>
                    <a:pt x="30756" y="38287"/>
                  </a:cubicBezTo>
                  <a:lnTo>
                    <a:pt x="31111" y="38386"/>
                  </a:lnTo>
                  <a:cubicBezTo>
                    <a:pt x="31209" y="38169"/>
                    <a:pt x="31170" y="37912"/>
                    <a:pt x="31032" y="37715"/>
                  </a:cubicBezTo>
                  <a:cubicBezTo>
                    <a:pt x="30914" y="37518"/>
                    <a:pt x="30776" y="37301"/>
                    <a:pt x="30638" y="37104"/>
                  </a:cubicBezTo>
                  <a:cubicBezTo>
                    <a:pt x="30243" y="36532"/>
                    <a:pt x="29928" y="35902"/>
                    <a:pt x="29731" y="35231"/>
                  </a:cubicBezTo>
                  <a:cubicBezTo>
                    <a:pt x="29573" y="34659"/>
                    <a:pt x="29337" y="34107"/>
                    <a:pt x="29041" y="33575"/>
                  </a:cubicBezTo>
                  <a:cubicBezTo>
                    <a:pt x="28883" y="33358"/>
                    <a:pt x="28785" y="33102"/>
                    <a:pt x="28785" y="32846"/>
                  </a:cubicBezTo>
                  <a:cubicBezTo>
                    <a:pt x="28903" y="32727"/>
                    <a:pt x="29061" y="32649"/>
                    <a:pt x="29218" y="32609"/>
                  </a:cubicBezTo>
                  <a:cubicBezTo>
                    <a:pt x="29711" y="32530"/>
                    <a:pt x="30184" y="32294"/>
                    <a:pt x="30579" y="31978"/>
                  </a:cubicBezTo>
                  <a:cubicBezTo>
                    <a:pt x="30894" y="31702"/>
                    <a:pt x="31229" y="31485"/>
                    <a:pt x="31564" y="31190"/>
                  </a:cubicBezTo>
                  <a:lnTo>
                    <a:pt x="31742" y="31564"/>
                  </a:lnTo>
                  <a:cubicBezTo>
                    <a:pt x="31919" y="31998"/>
                    <a:pt x="32176" y="32392"/>
                    <a:pt x="32491" y="32747"/>
                  </a:cubicBezTo>
                  <a:cubicBezTo>
                    <a:pt x="32767" y="33043"/>
                    <a:pt x="33023" y="33378"/>
                    <a:pt x="33280" y="33693"/>
                  </a:cubicBezTo>
                  <a:cubicBezTo>
                    <a:pt x="33674" y="34206"/>
                    <a:pt x="34029" y="34778"/>
                    <a:pt x="34522" y="35192"/>
                  </a:cubicBezTo>
                  <a:cubicBezTo>
                    <a:pt x="34817" y="35487"/>
                    <a:pt x="35271" y="35547"/>
                    <a:pt x="35606" y="35310"/>
                  </a:cubicBezTo>
                  <a:cubicBezTo>
                    <a:pt x="35803" y="35172"/>
                    <a:pt x="36000" y="35034"/>
                    <a:pt x="36178" y="34876"/>
                  </a:cubicBezTo>
                  <a:cubicBezTo>
                    <a:pt x="36394" y="34659"/>
                    <a:pt x="36631" y="34482"/>
                    <a:pt x="36887" y="34324"/>
                  </a:cubicBezTo>
                  <a:cubicBezTo>
                    <a:pt x="37420" y="34029"/>
                    <a:pt x="37873" y="33615"/>
                    <a:pt x="38189" y="33102"/>
                  </a:cubicBezTo>
                  <a:cubicBezTo>
                    <a:pt x="38543" y="32589"/>
                    <a:pt x="38879" y="32077"/>
                    <a:pt x="39174" y="31525"/>
                  </a:cubicBezTo>
                  <a:cubicBezTo>
                    <a:pt x="39214" y="31466"/>
                    <a:pt x="39233" y="31387"/>
                    <a:pt x="39253" y="31308"/>
                  </a:cubicBezTo>
                  <a:cubicBezTo>
                    <a:pt x="39293" y="30854"/>
                    <a:pt x="39569" y="30480"/>
                    <a:pt x="39746" y="30086"/>
                  </a:cubicBezTo>
                  <a:cubicBezTo>
                    <a:pt x="39983" y="29553"/>
                    <a:pt x="40180" y="29001"/>
                    <a:pt x="40357" y="28449"/>
                  </a:cubicBezTo>
                  <a:cubicBezTo>
                    <a:pt x="40397" y="28311"/>
                    <a:pt x="40397" y="28154"/>
                    <a:pt x="40377" y="28016"/>
                  </a:cubicBezTo>
                  <a:lnTo>
                    <a:pt x="40377" y="26833"/>
                  </a:lnTo>
                  <a:cubicBezTo>
                    <a:pt x="40377" y="26635"/>
                    <a:pt x="40416" y="26458"/>
                    <a:pt x="40535" y="26300"/>
                  </a:cubicBezTo>
                  <a:cubicBezTo>
                    <a:pt x="40692" y="26044"/>
                    <a:pt x="40633" y="25827"/>
                    <a:pt x="40397" y="25630"/>
                  </a:cubicBezTo>
                  <a:lnTo>
                    <a:pt x="38051" y="25630"/>
                  </a:lnTo>
                  <a:cubicBezTo>
                    <a:pt x="37735" y="25669"/>
                    <a:pt x="37439" y="25610"/>
                    <a:pt x="37183" y="25453"/>
                  </a:cubicBezTo>
                  <a:cubicBezTo>
                    <a:pt x="37065" y="25413"/>
                    <a:pt x="36966" y="25393"/>
                    <a:pt x="36848" y="25413"/>
                  </a:cubicBezTo>
                  <a:cubicBezTo>
                    <a:pt x="36611" y="25413"/>
                    <a:pt x="36394" y="25374"/>
                    <a:pt x="36197" y="25275"/>
                  </a:cubicBezTo>
                  <a:cubicBezTo>
                    <a:pt x="36020" y="25196"/>
                    <a:pt x="35823" y="25196"/>
                    <a:pt x="35645" y="25275"/>
                  </a:cubicBezTo>
                  <a:cubicBezTo>
                    <a:pt x="35310" y="25433"/>
                    <a:pt x="35212" y="25433"/>
                    <a:pt x="34719" y="25315"/>
                  </a:cubicBezTo>
                  <a:cubicBezTo>
                    <a:pt x="34679" y="24861"/>
                    <a:pt x="34719" y="24388"/>
                    <a:pt x="34699" y="23915"/>
                  </a:cubicBezTo>
                  <a:cubicBezTo>
                    <a:pt x="34699" y="23875"/>
                    <a:pt x="34699" y="23816"/>
                    <a:pt x="34738" y="23757"/>
                  </a:cubicBezTo>
                  <a:cubicBezTo>
                    <a:pt x="34837" y="23461"/>
                    <a:pt x="34876" y="23126"/>
                    <a:pt x="34857" y="22811"/>
                  </a:cubicBezTo>
                  <a:cubicBezTo>
                    <a:pt x="34857" y="22673"/>
                    <a:pt x="34857" y="22515"/>
                    <a:pt x="34876" y="22377"/>
                  </a:cubicBezTo>
                  <a:cubicBezTo>
                    <a:pt x="35290" y="22140"/>
                    <a:pt x="35290" y="22140"/>
                    <a:pt x="35626" y="22140"/>
                  </a:cubicBezTo>
                  <a:lnTo>
                    <a:pt x="36848" y="22140"/>
                  </a:lnTo>
                  <a:cubicBezTo>
                    <a:pt x="37006" y="22140"/>
                    <a:pt x="37163" y="22121"/>
                    <a:pt x="37301" y="22081"/>
                  </a:cubicBezTo>
                  <a:cubicBezTo>
                    <a:pt x="37518" y="21983"/>
                    <a:pt x="37775" y="21943"/>
                    <a:pt x="38011" y="21963"/>
                  </a:cubicBezTo>
                  <a:lnTo>
                    <a:pt x="38800" y="21963"/>
                  </a:lnTo>
                  <a:cubicBezTo>
                    <a:pt x="39036" y="21983"/>
                    <a:pt x="39253" y="21924"/>
                    <a:pt x="39470" y="21845"/>
                  </a:cubicBezTo>
                  <a:cubicBezTo>
                    <a:pt x="39529" y="21549"/>
                    <a:pt x="39529" y="21234"/>
                    <a:pt x="39470" y="20938"/>
                  </a:cubicBezTo>
                  <a:cubicBezTo>
                    <a:pt x="39352" y="20504"/>
                    <a:pt x="39214" y="20070"/>
                    <a:pt x="39017" y="19676"/>
                  </a:cubicBezTo>
                  <a:cubicBezTo>
                    <a:pt x="38603" y="18690"/>
                    <a:pt x="38129" y="17744"/>
                    <a:pt x="37577" y="16817"/>
                  </a:cubicBezTo>
                  <a:cubicBezTo>
                    <a:pt x="37361" y="16443"/>
                    <a:pt x="37104" y="16088"/>
                    <a:pt x="36828" y="15753"/>
                  </a:cubicBezTo>
                  <a:cubicBezTo>
                    <a:pt x="36394" y="15359"/>
                    <a:pt x="35921" y="14984"/>
                    <a:pt x="35448" y="14629"/>
                  </a:cubicBezTo>
                  <a:cubicBezTo>
                    <a:pt x="35409" y="14609"/>
                    <a:pt x="35369" y="14590"/>
                    <a:pt x="35350" y="14570"/>
                  </a:cubicBezTo>
                  <a:cubicBezTo>
                    <a:pt x="35271" y="14531"/>
                    <a:pt x="35212" y="14491"/>
                    <a:pt x="35172" y="14432"/>
                  </a:cubicBezTo>
                  <a:cubicBezTo>
                    <a:pt x="34857" y="14018"/>
                    <a:pt x="34403" y="13762"/>
                    <a:pt x="33989" y="13486"/>
                  </a:cubicBezTo>
                  <a:cubicBezTo>
                    <a:pt x="33713" y="13269"/>
                    <a:pt x="33378" y="13111"/>
                    <a:pt x="33023" y="13032"/>
                  </a:cubicBezTo>
                  <a:cubicBezTo>
                    <a:pt x="32787" y="13210"/>
                    <a:pt x="32570" y="13426"/>
                    <a:pt x="32412" y="13683"/>
                  </a:cubicBezTo>
                  <a:cubicBezTo>
                    <a:pt x="32314" y="13880"/>
                    <a:pt x="32176" y="14057"/>
                    <a:pt x="32018" y="14215"/>
                  </a:cubicBezTo>
                  <a:cubicBezTo>
                    <a:pt x="31722" y="14491"/>
                    <a:pt x="31466" y="14826"/>
                    <a:pt x="31269" y="15201"/>
                  </a:cubicBezTo>
                  <a:cubicBezTo>
                    <a:pt x="31150" y="15437"/>
                    <a:pt x="31032" y="15674"/>
                    <a:pt x="30914" y="15911"/>
                  </a:cubicBezTo>
                  <a:cubicBezTo>
                    <a:pt x="30835" y="16108"/>
                    <a:pt x="30677" y="16265"/>
                    <a:pt x="30480" y="16344"/>
                  </a:cubicBezTo>
                  <a:cubicBezTo>
                    <a:pt x="30105" y="16127"/>
                    <a:pt x="29751" y="15891"/>
                    <a:pt x="29376" y="15694"/>
                  </a:cubicBezTo>
                  <a:cubicBezTo>
                    <a:pt x="29001" y="15497"/>
                    <a:pt x="28568" y="15319"/>
                    <a:pt x="28154" y="15122"/>
                  </a:cubicBezTo>
                  <a:cubicBezTo>
                    <a:pt x="28390" y="14491"/>
                    <a:pt x="28607" y="13900"/>
                    <a:pt x="28824" y="13308"/>
                  </a:cubicBezTo>
                  <a:cubicBezTo>
                    <a:pt x="28923" y="13012"/>
                    <a:pt x="29001" y="12736"/>
                    <a:pt x="29041" y="12441"/>
                  </a:cubicBezTo>
                  <a:cubicBezTo>
                    <a:pt x="29120" y="11849"/>
                    <a:pt x="29297" y="11297"/>
                    <a:pt x="29593" y="10804"/>
                  </a:cubicBezTo>
                  <a:cubicBezTo>
                    <a:pt x="29553" y="10410"/>
                    <a:pt x="29238" y="10095"/>
                    <a:pt x="28844" y="10055"/>
                  </a:cubicBezTo>
                  <a:cubicBezTo>
                    <a:pt x="28765" y="10055"/>
                    <a:pt x="28706" y="10036"/>
                    <a:pt x="28627" y="9996"/>
                  </a:cubicBezTo>
                  <a:cubicBezTo>
                    <a:pt x="28272" y="9838"/>
                    <a:pt x="27897" y="9858"/>
                    <a:pt x="27523" y="9819"/>
                  </a:cubicBezTo>
                  <a:cubicBezTo>
                    <a:pt x="27168" y="9779"/>
                    <a:pt x="26793" y="9681"/>
                    <a:pt x="26419" y="9621"/>
                  </a:cubicBezTo>
                  <a:cubicBezTo>
                    <a:pt x="26399" y="9602"/>
                    <a:pt x="26360" y="9602"/>
                    <a:pt x="26320" y="9621"/>
                  </a:cubicBezTo>
                  <a:cubicBezTo>
                    <a:pt x="26005" y="9641"/>
                    <a:pt x="25670" y="9582"/>
                    <a:pt x="25374" y="9483"/>
                  </a:cubicBezTo>
                  <a:cubicBezTo>
                    <a:pt x="25216" y="9424"/>
                    <a:pt x="25058" y="9405"/>
                    <a:pt x="24881" y="9385"/>
                  </a:cubicBezTo>
                  <a:lnTo>
                    <a:pt x="22969" y="9385"/>
                  </a:lnTo>
                  <a:cubicBezTo>
                    <a:pt x="22791" y="9385"/>
                    <a:pt x="22634" y="9424"/>
                    <a:pt x="22476" y="9483"/>
                  </a:cubicBezTo>
                  <a:cubicBezTo>
                    <a:pt x="22101" y="9621"/>
                    <a:pt x="21746" y="9760"/>
                    <a:pt x="21372" y="9858"/>
                  </a:cubicBezTo>
                  <a:cubicBezTo>
                    <a:pt x="21194" y="9917"/>
                    <a:pt x="21017" y="9976"/>
                    <a:pt x="20839" y="10055"/>
                  </a:cubicBezTo>
                  <a:cubicBezTo>
                    <a:pt x="20741" y="10114"/>
                    <a:pt x="20662" y="10174"/>
                    <a:pt x="20603" y="10272"/>
                  </a:cubicBezTo>
                  <a:cubicBezTo>
                    <a:pt x="20485" y="10450"/>
                    <a:pt x="20287" y="10607"/>
                    <a:pt x="20071" y="10666"/>
                  </a:cubicBezTo>
                  <a:cubicBezTo>
                    <a:pt x="19913" y="10726"/>
                    <a:pt x="19775" y="10804"/>
                    <a:pt x="19637" y="10883"/>
                  </a:cubicBezTo>
                  <a:close/>
                  <a:moveTo>
                    <a:pt x="22220" y="44162"/>
                  </a:moveTo>
                  <a:cubicBezTo>
                    <a:pt x="22239" y="44221"/>
                    <a:pt x="22239" y="44241"/>
                    <a:pt x="22239" y="44261"/>
                  </a:cubicBezTo>
                  <a:cubicBezTo>
                    <a:pt x="22298" y="44300"/>
                    <a:pt x="22377" y="44339"/>
                    <a:pt x="22436" y="44359"/>
                  </a:cubicBezTo>
                  <a:cubicBezTo>
                    <a:pt x="22929" y="44556"/>
                    <a:pt x="23462" y="44635"/>
                    <a:pt x="23974" y="44635"/>
                  </a:cubicBezTo>
                  <a:cubicBezTo>
                    <a:pt x="24152" y="44635"/>
                    <a:pt x="24329" y="44576"/>
                    <a:pt x="24487" y="44754"/>
                  </a:cubicBezTo>
                  <a:cubicBezTo>
                    <a:pt x="24467" y="44990"/>
                    <a:pt x="24526" y="45227"/>
                    <a:pt x="24664" y="45404"/>
                  </a:cubicBezTo>
                  <a:cubicBezTo>
                    <a:pt x="24723" y="45503"/>
                    <a:pt x="24743" y="45621"/>
                    <a:pt x="24723" y="45739"/>
                  </a:cubicBezTo>
                  <a:cubicBezTo>
                    <a:pt x="24684" y="46331"/>
                    <a:pt x="24901" y="46883"/>
                    <a:pt x="25019" y="47454"/>
                  </a:cubicBezTo>
                  <a:cubicBezTo>
                    <a:pt x="25039" y="47514"/>
                    <a:pt x="25137" y="47573"/>
                    <a:pt x="25196" y="47652"/>
                  </a:cubicBezTo>
                  <a:cubicBezTo>
                    <a:pt x="25374" y="47474"/>
                    <a:pt x="25433" y="47218"/>
                    <a:pt x="25354" y="46981"/>
                  </a:cubicBezTo>
                  <a:cubicBezTo>
                    <a:pt x="25236" y="46646"/>
                    <a:pt x="25196" y="46291"/>
                    <a:pt x="25177" y="45936"/>
                  </a:cubicBezTo>
                  <a:cubicBezTo>
                    <a:pt x="25236" y="45641"/>
                    <a:pt x="25177" y="45325"/>
                    <a:pt x="25019" y="45069"/>
                  </a:cubicBezTo>
                  <a:cubicBezTo>
                    <a:pt x="24980" y="44970"/>
                    <a:pt x="24960" y="44852"/>
                    <a:pt x="24960" y="44734"/>
                  </a:cubicBezTo>
                  <a:cubicBezTo>
                    <a:pt x="24960" y="44596"/>
                    <a:pt x="24940" y="44438"/>
                    <a:pt x="24940" y="44320"/>
                  </a:cubicBezTo>
                  <a:cubicBezTo>
                    <a:pt x="24822" y="44201"/>
                    <a:pt x="24644" y="44162"/>
                    <a:pt x="24487" y="44201"/>
                  </a:cubicBezTo>
                  <a:cubicBezTo>
                    <a:pt x="24112" y="44221"/>
                    <a:pt x="23738" y="44221"/>
                    <a:pt x="23363" y="44261"/>
                  </a:cubicBezTo>
                  <a:cubicBezTo>
                    <a:pt x="22969" y="44320"/>
                    <a:pt x="22634" y="44162"/>
                    <a:pt x="22220" y="44142"/>
                  </a:cubicBezTo>
                  <a:close/>
                  <a:moveTo>
                    <a:pt x="5659" y="12697"/>
                  </a:moveTo>
                  <a:cubicBezTo>
                    <a:pt x="5915" y="12776"/>
                    <a:pt x="6132" y="12815"/>
                    <a:pt x="6329" y="12874"/>
                  </a:cubicBezTo>
                  <a:cubicBezTo>
                    <a:pt x="6546" y="12934"/>
                    <a:pt x="6684" y="13012"/>
                    <a:pt x="6881" y="13052"/>
                  </a:cubicBezTo>
                  <a:cubicBezTo>
                    <a:pt x="7138" y="13091"/>
                    <a:pt x="7374" y="13190"/>
                    <a:pt x="7571" y="13348"/>
                  </a:cubicBezTo>
                  <a:cubicBezTo>
                    <a:pt x="7729" y="13505"/>
                    <a:pt x="7966" y="13505"/>
                    <a:pt x="8143" y="13387"/>
                  </a:cubicBezTo>
                  <a:cubicBezTo>
                    <a:pt x="8459" y="13170"/>
                    <a:pt x="8735" y="12934"/>
                    <a:pt x="8971" y="12658"/>
                  </a:cubicBezTo>
                  <a:cubicBezTo>
                    <a:pt x="9070" y="12559"/>
                    <a:pt x="9070" y="12421"/>
                    <a:pt x="8991" y="12342"/>
                  </a:cubicBezTo>
                  <a:cubicBezTo>
                    <a:pt x="8498" y="12342"/>
                    <a:pt x="8281" y="12835"/>
                    <a:pt x="7847" y="12953"/>
                  </a:cubicBezTo>
                  <a:cubicBezTo>
                    <a:pt x="7394" y="12638"/>
                    <a:pt x="6862" y="12638"/>
                    <a:pt x="6369" y="12460"/>
                  </a:cubicBezTo>
                  <a:cubicBezTo>
                    <a:pt x="6191" y="12421"/>
                    <a:pt x="5994" y="12441"/>
                    <a:pt x="5817" y="12500"/>
                  </a:cubicBezTo>
                  <a:cubicBezTo>
                    <a:pt x="5758" y="12500"/>
                    <a:pt x="5718" y="12618"/>
                    <a:pt x="5659" y="12697"/>
                  </a:cubicBezTo>
                  <a:close/>
                  <a:moveTo>
                    <a:pt x="8084" y="31623"/>
                  </a:moveTo>
                  <a:cubicBezTo>
                    <a:pt x="8084" y="31564"/>
                    <a:pt x="8084" y="31505"/>
                    <a:pt x="8064" y="31446"/>
                  </a:cubicBezTo>
                  <a:cubicBezTo>
                    <a:pt x="7926" y="31012"/>
                    <a:pt x="7887" y="30578"/>
                    <a:pt x="7788" y="30145"/>
                  </a:cubicBezTo>
                  <a:cubicBezTo>
                    <a:pt x="7749" y="29967"/>
                    <a:pt x="7690" y="29810"/>
                    <a:pt x="7591" y="29672"/>
                  </a:cubicBezTo>
                  <a:cubicBezTo>
                    <a:pt x="7532" y="29612"/>
                    <a:pt x="7453" y="29573"/>
                    <a:pt x="7355" y="29573"/>
                  </a:cubicBezTo>
                  <a:cubicBezTo>
                    <a:pt x="7276" y="29593"/>
                    <a:pt x="7197" y="29652"/>
                    <a:pt x="7157" y="29731"/>
                  </a:cubicBezTo>
                  <a:cubicBezTo>
                    <a:pt x="7098" y="29849"/>
                    <a:pt x="7098" y="29987"/>
                    <a:pt x="7177" y="30105"/>
                  </a:cubicBezTo>
                  <a:cubicBezTo>
                    <a:pt x="7295" y="30322"/>
                    <a:pt x="7355" y="30559"/>
                    <a:pt x="7355" y="30795"/>
                  </a:cubicBezTo>
                  <a:cubicBezTo>
                    <a:pt x="7374" y="30914"/>
                    <a:pt x="7394" y="31032"/>
                    <a:pt x="7433" y="31130"/>
                  </a:cubicBezTo>
                  <a:cubicBezTo>
                    <a:pt x="7473" y="31347"/>
                    <a:pt x="7532" y="31564"/>
                    <a:pt x="7591" y="31781"/>
                  </a:cubicBezTo>
                  <a:cubicBezTo>
                    <a:pt x="7611" y="31840"/>
                    <a:pt x="7631" y="31919"/>
                    <a:pt x="7650" y="31998"/>
                  </a:cubicBezTo>
                  <a:cubicBezTo>
                    <a:pt x="7690" y="32077"/>
                    <a:pt x="7749" y="32175"/>
                    <a:pt x="7867" y="32136"/>
                  </a:cubicBezTo>
                  <a:cubicBezTo>
                    <a:pt x="7926" y="32116"/>
                    <a:pt x="7985" y="32077"/>
                    <a:pt x="8005" y="31998"/>
                  </a:cubicBezTo>
                  <a:cubicBezTo>
                    <a:pt x="8045" y="31880"/>
                    <a:pt x="8064" y="31761"/>
                    <a:pt x="8084" y="31623"/>
                  </a:cubicBezTo>
                  <a:close/>
                  <a:moveTo>
                    <a:pt x="38189" y="39667"/>
                  </a:moveTo>
                  <a:cubicBezTo>
                    <a:pt x="38248" y="39687"/>
                    <a:pt x="38307" y="39746"/>
                    <a:pt x="38327" y="39726"/>
                  </a:cubicBezTo>
                  <a:cubicBezTo>
                    <a:pt x="38484" y="39628"/>
                    <a:pt x="38622" y="39490"/>
                    <a:pt x="38741" y="39352"/>
                  </a:cubicBezTo>
                  <a:cubicBezTo>
                    <a:pt x="39115" y="38839"/>
                    <a:pt x="39450" y="38307"/>
                    <a:pt x="39805" y="37774"/>
                  </a:cubicBezTo>
                  <a:cubicBezTo>
                    <a:pt x="39864" y="37656"/>
                    <a:pt x="39864" y="37498"/>
                    <a:pt x="39805" y="37400"/>
                  </a:cubicBezTo>
                  <a:cubicBezTo>
                    <a:pt x="39766" y="37321"/>
                    <a:pt x="39707" y="37282"/>
                    <a:pt x="39628" y="37282"/>
                  </a:cubicBezTo>
                  <a:cubicBezTo>
                    <a:pt x="39549" y="37262"/>
                    <a:pt x="39490" y="37301"/>
                    <a:pt x="39450" y="37360"/>
                  </a:cubicBezTo>
                  <a:cubicBezTo>
                    <a:pt x="39036" y="38129"/>
                    <a:pt x="38622" y="38898"/>
                    <a:pt x="38189" y="39667"/>
                  </a:cubicBezTo>
                  <a:close/>
                  <a:moveTo>
                    <a:pt x="40061" y="12263"/>
                  </a:moveTo>
                  <a:cubicBezTo>
                    <a:pt x="40239" y="12125"/>
                    <a:pt x="40318" y="12007"/>
                    <a:pt x="40239" y="11830"/>
                  </a:cubicBezTo>
                  <a:cubicBezTo>
                    <a:pt x="40002" y="11317"/>
                    <a:pt x="39707" y="10864"/>
                    <a:pt x="39332" y="10469"/>
                  </a:cubicBezTo>
                  <a:cubicBezTo>
                    <a:pt x="39194" y="10351"/>
                    <a:pt x="39076" y="10252"/>
                    <a:pt x="38918" y="10154"/>
                  </a:cubicBezTo>
                  <a:cubicBezTo>
                    <a:pt x="38859" y="10252"/>
                    <a:pt x="38780" y="10312"/>
                    <a:pt x="38780" y="10371"/>
                  </a:cubicBezTo>
                  <a:cubicBezTo>
                    <a:pt x="38800" y="10469"/>
                    <a:pt x="38839" y="10568"/>
                    <a:pt x="38918" y="10666"/>
                  </a:cubicBezTo>
                  <a:cubicBezTo>
                    <a:pt x="39273" y="11002"/>
                    <a:pt x="39549" y="11396"/>
                    <a:pt x="39766" y="11830"/>
                  </a:cubicBezTo>
                  <a:cubicBezTo>
                    <a:pt x="39845" y="11968"/>
                    <a:pt x="39943" y="12106"/>
                    <a:pt x="40061" y="12263"/>
                  </a:cubicBezTo>
                  <a:close/>
                  <a:moveTo>
                    <a:pt x="15714" y="8912"/>
                  </a:moveTo>
                  <a:cubicBezTo>
                    <a:pt x="15990" y="8616"/>
                    <a:pt x="16147" y="8241"/>
                    <a:pt x="16147" y="7867"/>
                  </a:cubicBezTo>
                  <a:lnTo>
                    <a:pt x="16147" y="6901"/>
                  </a:lnTo>
                  <a:cubicBezTo>
                    <a:pt x="16147" y="6842"/>
                    <a:pt x="16147" y="6783"/>
                    <a:pt x="16128" y="6743"/>
                  </a:cubicBezTo>
                  <a:cubicBezTo>
                    <a:pt x="16088" y="6704"/>
                    <a:pt x="16029" y="6625"/>
                    <a:pt x="15990" y="6645"/>
                  </a:cubicBezTo>
                  <a:cubicBezTo>
                    <a:pt x="15970" y="6645"/>
                    <a:pt x="15832" y="6704"/>
                    <a:pt x="15832" y="6743"/>
                  </a:cubicBezTo>
                  <a:cubicBezTo>
                    <a:pt x="15792" y="6921"/>
                    <a:pt x="15773" y="7078"/>
                    <a:pt x="15753" y="7236"/>
                  </a:cubicBezTo>
                  <a:cubicBezTo>
                    <a:pt x="15792" y="7709"/>
                    <a:pt x="15753" y="8182"/>
                    <a:pt x="15635" y="8636"/>
                  </a:cubicBezTo>
                  <a:cubicBezTo>
                    <a:pt x="15595" y="8695"/>
                    <a:pt x="15674" y="8774"/>
                    <a:pt x="15714" y="8912"/>
                  </a:cubicBezTo>
                  <a:close/>
                  <a:moveTo>
                    <a:pt x="36020" y="41126"/>
                  </a:moveTo>
                  <a:cubicBezTo>
                    <a:pt x="36434" y="40692"/>
                    <a:pt x="36848" y="40337"/>
                    <a:pt x="37045" y="39785"/>
                  </a:cubicBezTo>
                  <a:cubicBezTo>
                    <a:pt x="37104" y="39628"/>
                    <a:pt x="36986" y="39470"/>
                    <a:pt x="36828" y="39490"/>
                  </a:cubicBezTo>
                  <a:cubicBezTo>
                    <a:pt x="36690" y="39470"/>
                    <a:pt x="36572" y="39568"/>
                    <a:pt x="36532" y="39706"/>
                  </a:cubicBezTo>
                  <a:cubicBezTo>
                    <a:pt x="36454" y="39982"/>
                    <a:pt x="36296" y="40239"/>
                    <a:pt x="36079" y="40456"/>
                  </a:cubicBezTo>
                  <a:cubicBezTo>
                    <a:pt x="36020" y="40515"/>
                    <a:pt x="35961" y="40594"/>
                    <a:pt x="35921" y="40692"/>
                  </a:cubicBezTo>
                  <a:cubicBezTo>
                    <a:pt x="35862" y="40830"/>
                    <a:pt x="35882" y="41008"/>
                    <a:pt x="36020" y="41126"/>
                  </a:cubicBezTo>
                  <a:close/>
                  <a:moveTo>
                    <a:pt x="39352" y="12756"/>
                  </a:moveTo>
                  <a:cubicBezTo>
                    <a:pt x="39569" y="12638"/>
                    <a:pt x="39667" y="12401"/>
                    <a:pt x="39608" y="12165"/>
                  </a:cubicBezTo>
                  <a:cubicBezTo>
                    <a:pt x="39569" y="11987"/>
                    <a:pt x="39490" y="11830"/>
                    <a:pt x="39391" y="11672"/>
                  </a:cubicBezTo>
                  <a:cubicBezTo>
                    <a:pt x="39253" y="11494"/>
                    <a:pt x="39095" y="11337"/>
                    <a:pt x="38918" y="11179"/>
                  </a:cubicBezTo>
                  <a:cubicBezTo>
                    <a:pt x="38741" y="11021"/>
                    <a:pt x="38662" y="11041"/>
                    <a:pt x="38465" y="11317"/>
                  </a:cubicBezTo>
                  <a:cubicBezTo>
                    <a:pt x="38543" y="11396"/>
                    <a:pt x="38642" y="11494"/>
                    <a:pt x="38741" y="11573"/>
                  </a:cubicBezTo>
                  <a:cubicBezTo>
                    <a:pt x="38977" y="11810"/>
                    <a:pt x="39233" y="12046"/>
                    <a:pt x="39214" y="12421"/>
                  </a:cubicBezTo>
                  <a:cubicBezTo>
                    <a:pt x="39194" y="12520"/>
                    <a:pt x="39293" y="12618"/>
                    <a:pt x="39352" y="12756"/>
                  </a:cubicBezTo>
                  <a:close/>
                  <a:moveTo>
                    <a:pt x="6941" y="31190"/>
                  </a:moveTo>
                  <a:cubicBezTo>
                    <a:pt x="7079" y="30914"/>
                    <a:pt x="7079" y="30914"/>
                    <a:pt x="7039" y="30776"/>
                  </a:cubicBezTo>
                  <a:cubicBezTo>
                    <a:pt x="6921" y="30381"/>
                    <a:pt x="6704" y="30046"/>
                    <a:pt x="6664" y="29632"/>
                  </a:cubicBezTo>
                  <a:cubicBezTo>
                    <a:pt x="6645" y="29593"/>
                    <a:pt x="6645" y="29553"/>
                    <a:pt x="6605" y="29534"/>
                  </a:cubicBezTo>
                  <a:cubicBezTo>
                    <a:pt x="6566" y="29494"/>
                    <a:pt x="6526" y="29455"/>
                    <a:pt x="6467" y="29455"/>
                  </a:cubicBezTo>
                  <a:cubicBezTo>
                    <a:pt x="6428" y="29474"/>
                    <a:pt x="6388" y="29494"/>
                    <a:pt x="6349" y="29553"/>
                  </a:cubicBezTo>
                  <a:cubicBezTo>
                    <a:pt x="6231" y="29750"/>
                    <a:pt x="6231" y="29987"/>
                    <a:pt x="6329" y="30184"/>
                  </a:cubicBezTo>
                  <a:cubicBezTo>
                    <a:pt x="6408" y="30342"/>
                    <a:pt x="6467" y="30480"/>
                    <a:pt x="6507" y="30638"/>
                  </a:cubicBezTo>
                  <a:cubicBezTo>
                    <a:pt x="6566" y="30874"/>
                    <a:pt x="6724" y="31071"/>
                    <a:pt x="6941" y="31190"/>
                  </a:cubicBezTo>
                  <a:close/>
                  <a:moveTo>
                    <a:pt x="14570" y="9109"/>
                  </a:moveTo>
                  <a:cubicBezTo>
                    <a:pt x="14590" y="8931"/>
                    <a:pt x="14590" y="8754"/>
                    <a:pt x="14570" y="8596"/>
                  </a:cubicBezTo>
                  <a:cubicBezTo>
                    <a:pt x="14531" y="8517"/>
                    <a:pt x="14472" y="8458"/>
                    <a:pt x="14373" y="8439"/>
                  </a:cubicBezTo>
                  <a:cubicBezTo>
                    <a:pt x="14334" y="8419"/>
                    <a:pt x="14215" y="8498"/>
                    <a:pt x="14215" y="8557"/>
                  </a:cubicBezTo>
                  <a:cubicBezTo>
                    <a:pt x="14156" y="8813"/>
                    <a:pt x="14038" y="9030"/>
                    <a:pt x="13880" y="9247"/>
                  </a:cubicBezTo>
                  <a:cubicBezTo>
                    <a:pt x="13722" y="9483"/>
                    <a:pt x="13742" y="9779"/>
                    <a:pt x="13920" y="9996"/>
                  </a:cubicBezTo>
                  <a:cubicBezTo>
                    <a:pt x="13998" y="9898"/>
                    <a:pt x="14058" y="9858"/>
                    <a:pt x="14077" y="9799"/>
                  </a:cubicBezTo>
                  <a:cubicBezTo>
                    <a:pt x="14097" y="9503"/>
                    <a:pt x="14294" y="9227"/>
                    <a:pt x="14570" y="9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4"/>
            <p:cNvSpPr/>
            <p:nvPr/>
          </p:nvSpPr>
          <p:spPr>
            <a:xfrm flipH="1">
              <a:off x="6177229" y="1240485"/>
              <a:ext cx="18994" cy="78234"/>
            </a:xfrm>
            <a:custGeom>
              <a:avLst/>
              <a:gdLst/>
              <a:ahLst/>
              <a:cxnLst/>
              <a:rect l="l" t="t" r="r" b="b"/>
              <a:pathLst>
                <a:path w="790" h="3254" extrusionOk="0">
                  <a:moveTo>
                    <a:pt x="20" y="1"/>
                  </a:moveTo>
                  <a:cubicBezTo>
                    <a:pt x="158" y="198"/>
                    <a:pt x="277" y="296"/>
                    <a:pt x="296" y="395"/>
                  </a:cubicBezTo>
                  <a:cubicBezTo>
                    <a:pt x="296" y="770"/>
                    <a:pt x="493" y="1085"/>
                    <a:pt x="631" y="1420"/>
                  </a:cubicBezTo>
                  <a:cubicBezTo>
                    <a:pt x="730" y="1696"/>
                    <a:pt x="789" y="1992"/>
                    <a:pt x="769" y="2288"/>
                  </a:cubicBezTo>
                  <a:cubicBezTo>
                    <a:pt x="789" y="2603"/>
                    <a:pt x="769" y="2938"/>
                    <a:pt x="730" y="3254"/>
                  </a:cubicBezTo>
                  <a:lnTo>
                    <a:pt x="257" y="3254"/>
                  </a:lnTo>
                  <a:cubicBezTo>
                    <a:pt x="257" y="3096"/>
                    <a:pt x="237" y="2978"/>
                    <a:pt x="237" y="2840"/>
                  </a:cubicBezTo>
                  <a:lnTo>
                    <a:pt x="237" y="1322"/>
                  </a:lnTo>
                  <a:cubicBezTo>
                    <a:pt x="257" y="1006"/>
                    <a:pt x="198" y="691"/>
                    <a:pt x="40" y="395"/>
                  </a:cubicBezTo>
                  <a:cubicBezTo>
                    <a:pt x="20" y="277"/>
                    <a:pt x="0" y="139"/>
                    <a:pt x="2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4"/>
            <p:cNvSpPr/>
            <p:nvPr/>
          </p:nvSpPr>
          <p:spPr>
            <a:xfrm flipH="1">
              <a:off x="7196319" y="1235748"/>
              <a:ext cx="15195" cy="52172"/>
            </a:xfrm>
            <a:custGeom>
              <a:avLst/>
              <a:gdLst/>
              <a:ahLst/>
              <a:cxnLst/>
              <a:rect l="l" t="t" r="r" b="b"/>
              <a:pathLst>
                <a:path w="632" h="2170" extrusionOk="0">
                  <a:moveTo>
                    <a:pt x="59" y="2169"/>
                  </a:moveTo>
                  <a:cubicBezTo>
                    <a:pt x="0" y="1952"/>
                    <a:pt x="20" y="1716"/>
                    <a:pt x="99" y="1499"/>
                  </a:cubicBezTo>
                  <a:cubicBezTo>
                    <a:pt x="178" y="1282"/>
                    <a:pt x="197" y="1026"/>
                    <a:pt x="257" y="789"/>
                  </a:cubicBezTo>
                  <a:cubicBezTo>
                    <a:pt x="296" y="553"/>
                    <a:pt x="355" y="296"/>
                    <a:pt x="414" y="40"/>
                  </a:cubicBezTo>
                  <a:cubicBezTo>
                    <a:pt x="414" y="20"/>
                    <a:pt x="473" y="1"/>
                    <a:pt x="513" y="1"/>
                  </a:cubicBezTo>
                  <a:cubicBezTo>
                    <a:pt x="631" y="296"/>
                    <a:pt x="631" y="631"/>
                    <a:pt x="513" y="927"/>
                  </a:cubicBezTo>
                  <a:cubicBezTo>
                    <a:pt x="434" y="1085"/>
                    <a:pt x="395" y="1243"/>
                    <a:pt x="395" y="1400"/>
                  </a:cubicBezTo>
                  <a:cubicBezTo>
                    <a:pt x="375" y="1696"/>
                    <a:pt x="257" y="1972"/>
                    <a:pt x="59" y="216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4"/>
            <p:cNvSpPr/>
            <p:nvPr/>
          </p:nvSpPr>
          <p:spPr>
            <a:xfrm flipH="1">
              <a:off x="6990611" y="921008"/>
              <a:ext cx="2404" cy="8559"/>
            </a:xfrm>
            <a:custGeom>
              <a:avLst/>
              <a:gdLst/>
              <a:ahLst/>
              <a:cxnLst/>
              <a:rect l="l" t="t" r="r" b="b"/>
              <a:pathLst>
                <a:path w="100" h="356" extrusionOk="0">
                  <a:moveTo>
                    <a:pt x="1" y="356"/>
                  </a:moveTo>
                  <a:lnTo>
                    <a:pt x="1" y="1"/>
                  </a:lnTo>
                  <a:lnTo>
                    <a:pt x="40" y="1"/>
                  </a:lnTo>
                  <a:lnTo>
                    <a:pt x="99" y="336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4"/>
            <p:cNvSpPr/>
            <p:nvPr/>
          </p:nvSpPr>
          <p:spPr>
            <a:xfrm flipH="1">
              <a:off x="6596723" y="757952"/>
              <a:ext cx="5241" cy="5241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218"/>
                  </a:moveTo>
                  <a:cubicBezTo>
                    <a:pt x="20" y="159"/>
                    <a:pt x="20" y="139"/>
                    <a:pt x="40" y="119"/>
                  </a:cubicBezTo>
                  <a:cubicBezTo>
                    <a:pt x="79" y="80"/>
                    <a:pt x="139" y="40"/>
                    <a:pt x="178" y="1"/>
                  </a:cubicBezTo>
                  <a:cubicBezTo>
                    <a:pt x="178" y="1"/>
                    <a:pt x="217" y="40"/>
                    <a:pt x="217" y="40"/>
                  </a:cubicBezTo>
                  <a:cubicBezTo>
                    <a:pt x="178" y="99"/>
                    <a:pt x="139" y="159"/>
                    <a:pt x="99" y="198"/>
                  </a:cubicBezTo>
                  <a:cubicBezTo>
                    <a:pt x="99" y="198"/>
                    <a:pt x="79" y="218"/>
                    <a:pt x="1" y="21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4"/>
            <p:cNvSpPr/>
            <p:nvPr/>
          </p:nvSpPr>
          <p:spPr>
            <a:xfrm flipH="1">
              <a:off x="7192063" y="1222958"/>
              <a:ext cx="1443" cy="3342"/>
            </a:xfrm>
            <a:custGeom>
              <a:avLst/>
              <a:gdLst/>
              <a:ahLst/>
              <a:cxnLst/>
              <a:rect l="l" t="t" r="r" b="b"/>
              <a:pathLst>
                <a:path w="60" h="139" extrusionOk="0">
                  <a:moveTo>
                    <a:pt x="0" y="40"/>
                  </a:moveTo>
                  <a:lnTo>
                    <a:pt x="20" y="0"/>
                  </a:lnTo>
                  <a:cubicBezTo>
                    <a:pt x="40" y="20"/>
                    <a:pt x="60" y="59"/>
                    <a:pt x="60" y="79"/>
                  </a:cubicBezTo>
                  <a:cubicBezTo>
                    <a:pt x="60" y="99"/>
                    <a:pt x="40" y="119"/>
                    <a:pt x="20" y="138"/>
                  </a:cubicBezTo>
                  <a:cubicBezTo>
                    <a:pt x="0" y="119"/>
                    <a:pt x="0" y="7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4"/>
            <p:cNvSpPr/>
            <p:nvPr/>
          </p:nvSpPr>
          <p:spPr>
            <a:xfrm flipH="1">
              <a:off x="6234114" y="970319"/>
              <a:ext cx="2861" cy="2380"/>
            </a:xfrm>
            <a:custGeom>
              <a:avLst/>
              <a:gdLst/>
              <a:ahLst/>
              <a:cxnLst/>
              <a:rect l="l" t="t" r="r" b="b"/>
              <a:pathLst>
                <a:path w="119" h="99" extrusionOk="0">
                  <a:moveTo>
                    <a:pt x="0" y="40"/>
                  </a:moveTo>
                  <a:lnTo>
                    <a:pt x="99" y="0"/>
                  </a:lnTo>
                  <a:cubicBezTo>
                    <a:pt x="99" y="20"/>
                    <a:pt x="118" y="59"/>
                    <a:pt x="118" y="79"/>
                  </a:cubicBezTo>
                  <a:cubicBezTo>
                    <a:pt x="118" y="79"/>
                    <a:pt x="79" y="99"/>
                    <a:pt x="79" y="99"/>
                  </a:cubicBezTo>
                  <a:cubicBezTo>
                    <a:pt x="39" y="79"/>
                    <a:pt x="20" y="5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4"/>
            <p:cNvSpPr/>
            <p:nvPr/>
          </p:nvSpPr>
          <p:spPr>
            <a:xfrm flipH="1">
              <a:off x="6619010" y="796829"/>
              <a:ext cx="2380" cy="5241"/>
            </a:xfrm>
            <a:custGeom>
              <a:avLst/>
              <a:gdLst/>
              <a:ahLst/>
              <a:cxnLst/>
              <a:rect l="l" t="t" r="r" b="b"/>
              <a:pathLst>
                <a:path w="99" h="218" extrusionOk="0">
                  <a:moveTo>
                    <a:pt x="20" y="217"/>
                  </a:moveTo>
                  <a:cubicBezTo>
                    <a:pt x="20" y="158"/>
                    <a:pt x="20" y="119"/>
                    <a:pt x="20" y="60"/>
                  </a:cubicBezTo>
                  <a:cubicBezTo>
                    <a:pt x="20" y="60"/>
                    <a:pt x="59" y="40"/>
                    <a:pt x="79" y="20"/>
                  </a:cubicBezTo>
                  <a:cubicBezTo>
                    <a:pt x="99" y="1"/>
                    <a:pt x="79" y="60"/>
                    <a:pt x="79" y="60"/>
                  </a:cubicBezTo>
                  <a:cubicBezTo>
                    <a:pt x="79" y="79"/>
                    <a:pt x="40" y="158"/>
                    <a:pt x="0" y="19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4"/>
            <p:cNvSpPr/>
            <p:nvPr/>
          </p:nvSpPr>
          <p:spPr>
            <a:xfrm flipH="1">
              <a:off x="6620910" y="801565"/>
              <a:ext cx="2380" cy="2404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79" y="1"/>
                  </a:moveTo>
                  <a:lnTo>
                    <a:pt x="0" y="99"/>
                  </a:lnTo>
                  <a:lnTo>
                    <a:pt x="0" y="40"/>
                  </a:lnTo>
                  <a:cubicBezTo>
                    <a:pt x="40" y="20"/>
                    <a:pt x="60" y="20"/>
                    <a:pt x="99" y="2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4"/>
            <p:cNvSpPr/>
            <p:nvPr/>
          </p:nvSpPr>
          <p:spPr>
            <a:xfrm flipH="1">
              <a:off x="6872106" y="1132895"/>
              <a:ext cx="45536" cy="65444"/>
            </a:xfrm>
            <a:custGeom>
              <a:avLst/>
              <a:gdLst/>
              <a:ahLst/>
              <a:cxnLst/>
              <a:rect l="l" t="t" r="r" b="b"/>
              <a:pathLst>
                <a:path w="1894" h="2722" extrusionOk="0">
                  <a:moveTo>
                    <a:pt x="1755" y="2721"/>
                  </a:moveTo>
                  <a:cubicBezTo>
                    <a:pt x="1341" y="2090"/>
                    <a:pt x="986" y="1440"/>
                    <a:pt x="454" y="907"/>
                  </a:cubicBezTo>
                  <a:cubicBezTo>
                    <a:pt x="178" y="631"/>
                    <a:pt x="178" y="612"/>
                    <a:pt x="0" y="99"/>
                  </a:cubicBezTo>
                  <a:cubicBezTo>
                    <a:pt x="79" y="0"/>
                    <a:pt x="237" y="20"/>
                    <a:pt x="277" y="138"/>
                  </a:cubicBezTo>
                  <a:cubicBezTo>
                    <a:pt x="493" y="710"/>
                    <a:pt x="1006" y="1085"/>
                    <a:pt x="1262" y="1637"/>
                  </a:cubicBezTo>
                  <a:cubicBezTo>
                    <a:pt x="1420" y="1913"/>
                    <a:pt x="1696" y="2149"/>
                    <a:pt x="1834" y="2445"/>
                  </a:cubicBezTo>
                  <a:cubicBezTo>
                    <a:pt x="1893" y="2563"/>
                    <a:pt x="1873" y="2662"/>
                    <a:pt x="1755" y="272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4"/>
            <p:cNvSpPr/>
            <p:nvPr/>
          </p:nvSpPr>
          <p:spPr>
            <a:xfrm flipH="1">
              <a:off x="6484853" y="1577032"/>
              <a:ext cx="9521" cy="9016"/>
            </a:xfrm>
            <a:custGeom>
              <a:avLst/>
              <a:gdLst/>
              <a:ahLst/>
              <a:cxnLst/>
              <a:rect l="l" t="t" r="r" b="b"/>
              <a:pathLst>
                <a:path w="396" h="375" extrusionOk="0">
                  <a:moveTo>
                    <a:pt x="395" y="375"/>
                  </a:moveTo>
                  <a:cubicBezTo>
                    <a:pt x="119" y="355"/>
                    <a:pt x="80" y="335"/>
                    <a:pt x="1" y="20"/>
                  </a:cubicBezTo>
                  <a:lnTo>
                    <a:pt x="21" y="0"/>
                  </a:lnTo>
                  <a:cubicBezTo>
                    <a:pt x="257" y="20"/>
                    <a:pt x="297" y="257"/>
                    <a:pt x="395" y="37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4"/>
            <p:cNvSpPr/>
            <p:nvPr/>
          </p:nvSpPr>
          <p:spPr>
            <a:xfrm flipH="1">
              <a:off x="6529885" y="1530101"/>
              <a:ext cx="4304" cy="6660"/>
            </a:xfrm>
            <a:custGeom>
              <a:avLst/>
              <a:gdLst/>
              <a:ahLst/>
              <a:cxnLst/>
              <a:rect l="l" t="t" r="r" b="b"/>
              <a:pathLst>
                <a:path w="179" h="277" extrusionOk="0">
                  <a:moveTo>
                    <a:pt x="178" y="277"/>
                  </a:moveTo>
                  <a:lnTo>
                    <a:pt x="1" y="1"/>
                  </a:lnTo>
                  <a:cubicBezTo>
                    <a:pt x="178" y="20"/>
                    <a:pt x="178" y="20"/>
                    <a:pt x="178" y="27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4"/>
            <p:cNvSpPr/>
            <p:nvPr/>
          </p:nvSpPr>
          <p:spPr>
            <a:xfrm flipH="1">
              <a:off x="6383418" y="1282199"/>
              <a:ext cx="6660" cy="4304"/>
            </a:xfrm>
            <a:custGeom>
              <a:avLst/>
              <a:gdLst/>
              <a:ahLst/>
              <a:cxnLst/>
              <a:rect l="l" t="t" r="r" b="b"/>
              <a:pathLst>
                <a:path w="277" h="179" extrusionOk="0">
                  <a:moveTo>
                    <a:pt x="276" y="139"/>
                  </a:moveTo>
                  <a:cubicBezTo>
                    <a:pt x="237" y="158"/>
                    <a:pt x="197" y="178"/>
                    <a:pt x="138" y="178"/>
                  </a:cubicBezTo>
                  <a:cubicBezTo>
                    <a:pt x="99" y="178"/>
                    <a:pt x="40" y="178"/>
                    <a:pt x="0" y="158"/>
                  </a:cubicBezTo>
                  <a:cubicBezTo>
                    <a:pt x="59" y="1"/>
                    <a:pt x="178" y="99"/>
                    <a:pt x="276" y="13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4"/>
            <p:cNvSpPr/>
            <p:nvPr/>
          </p:nvSpPr>
          <p:spPr>
            <a:xfrm flipH="1">
              <a:off x="6493869" y="1571815"/>
              <a:ext cx="6179" cy="5698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237" y="237"/>
                  </a:moveTo>
                  <a:lnTo>
                    <a:pt x="0" y="60"/>
                  </a:lnTo>
                  <a:cubicBezTo>
                    <a:pt x="197" y="0"/>
                    <a:pt x="237" y="99"/>
                    <a:pt x="257" y="21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4"/>
            <p:cNvSpPr/>
            <p:nvPr/>
          </p:nvSpPr>
          <p:spPr>
            <a:xfrm flipH="1">
              <a:off x="6600041" y="1678467"/>
              <a:ext cx="2861" cy="3799"/>
            </a:xfrm>
            <a:custGeom>
              <a:avLst/>
              <a:gdLst/>
              <a:ahLst/>
              <a:cxnLst/>
              <a:rect l="l" t="t" r="r" b="b"/>
              <a:pathLst>
                <a:path w="119" h="158" extrusionOk="0">
                  <a:moveTo>
                    <a:pt x="20" y="158"/>
                  </a:moveTo>
                  <a:cubicBezTo>
                    <a:pt x="20" y="138"/>
                    <a:pt x="0" y="99"/>
                    <a:pt x="0" y="79"/>
                  </a:cubicBezTo>
                  <a:cubicBezTo>
                    <a:pt x="20" y="59"/>
                    <a:pt x="59" y="40"/>
                    <a:pt x="79" y="0"/>
                  </a:cubicBezTo>
                  <a:cubicBezTo>
                    <a:pt x="79" y="40"/>
                    <a:pt x="118" y="79"/>
                    <a:pt x="99" y="99"/>
                  </a:cubicBezTo>
                  <a:cubicBezTo>
                    <a:pt x="99" y="138"/>
                    <a:pt x="40" y="138"/>
                    <a:pt x="20" y="15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4"/>
            <p:cNvSpPr/>
            <p:nvPr/>
          </p:nvSpPr>
          <p:spPr>
            <a:xfrm flipH="1">
              <a:off x="6484396" y="1586024"/>
              <a:ext cx="481" cy="3823"/>
            </a:xfrm>
            <a:custGeom>
              <a:avLst/>
              <a:gdLst/>
              <a:ahLst/>
              <a:cxnLst/>
              <a:rect l="l" t="t" r="r" b="b"/>
              <a:pathLst>
                <a:path w="20" h="159" extrusionOk="0">
                  <a:moveTo>
                    <a:pt x="0" y="1"/>
                  </a:moveTo>
                  <a:lnTo>
                    <a:pt x="0" y="99"/>
                  </a:lnTo>
                  <a:cubicBezTo>
                    <a:pt x="0" y="119"/>
                    <a:pt x="20" y="139"/>
                    <a:pt x="20" y="159"/>
                  </a:cubicBezTo>
                  <a:cubicBezTo>
                    <a:pt x="20" y="139"/>
                    <a:pt x="0" y="119"/>
                    <a:pt x="0" y="99"/>
                  </a:cubicBezTo>
                  <a:cubicBezTo>
                    <a:pt x="0" y="60"/>
                    <a:pt x="0" y="40"/>
                    <a:pt x="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4"/>
            <p:cNvSpPr/>
            <p:nvPr/>
          </p:nvSpPr>
          <p:spPr>
            <a:xfrm flipH="1">
              <a:off x="6910045" y="1428185"/>
              <a:ext cx="962" cy="986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40" y="1"/>
                  </a:moveTo>
                  <a:cubicBezTo>
                    <a:pt x="40" y="21"/>
                    <a:pt x="40" y="21"/>
                    <a:pt x="40" y="40"/>
                  </a:cubicBezTo>
                  <a:lnTo>
                    <a:pt x="20" y="40"/>
                  </a:lnTo>
                  <a:cubicBezTo>
                    <a:pt x="1" y="21"/>
                    <a:pt x="1" y="21"/>
                    <a:pt x="20" y="1"/>
                  </a:cubicBezTo>
                  <a:cubicBezTo>
                    <a:pt x="20" y="1"/>
                    <a:pt x="20" y="1"/>
                    <a:pt x="4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4"/>
            <p:cNvSpPr/>
            <p:nvPr/>
          </p:nvSpPr>
          <p:spPr>
            <a:xfrm flipH="1">
              <a:off x="6496249" y="1170329"/>
              <a:ext cx="401005" cy="388719"/>
            </a:xfrm>
            <a:custGeom>
              <a:avLst/>
              <a:gdLst/>
              <a:ahLst/>
              <a:cxnLst/>
              <a:rect l="l" t="t" r="r" b="b"/>
              <a:pathLst>
                <a:path w="16679" h="16168" extrusionOk="0">
                  <a:moveTo>
                    <a:pt x="14333" y="13525"/>
                  </a:moveTo>
                  <a:cubicBezTo>
                    <a:pt x="14077" y="13545"/>
                    <a:pt x="13860" y="13663"/>
                    <a:pt x="13702" y="13841"/>
                  </a:cubicBezTo>
                  <a:cubicBezTo>
                    <a:pt x="13268" y="14215"/>
                    <a:pt x="12775" y="14531"/>
                    <a:pt x="12302" y="14866"/>
                  </a:cubicBezTo>
                  <a:cubicBezTo>
                    <a:pt x="12204" y="14945"/>
                    <a:pt x="12085" y="15024"/>
                    <a:pt x="11987" y="15103"/>
                  </a:cubicBezTo>
                  <a:cubicBezTo>
                    <a:pt x="11691" y="15300"/>
                    <a:pt x="11356" y="15457"/>
                    <a:pt x="11021" y="15517"/>
                  </a:cubicBezTo>
                  <a:cubicBezTo>
                    <a:pt x="10607" y="15576"/>
                    <a:pt x="10232" y="15733"/>
                    <a:pt x="9799" y="15714"/>
                  </a:cubicBezTo>
                  <a:cubicBezTo>
                    <a:pt x="9700" y="15714"/>
                    <a:pt x="9582" y="15793"/>
                    <a:pt x="9483" y="15812"/>
                  </a:cubicBezTo>
                  <a:cubicBezTo>
                    <a:pt x="9325" y="15871"/>
                    <a:pt x="9148" y="15911"/>
                    <a:pt x="8990" y="15931"/>
                  </a:cubicBezTo>
                  <a:cubicBezTo>
                    <a:pt x="8754" y="15911"/>
                    <a:pt x="8537" y="15970"/>
                    <a:pt x="8340" y="16088"/>
                  </a:cubicBezTo>
                  <a:cubicBezTo>
                    <a:pt x="8241" y="16128"/>
                    <a:pt x="8142" y="16167"/>
                    <a:pt x="8024" y="16147"/>
                  </a:cubicBezTo>
                  <a:lnTo>
                    <a:pt x="5540" y="16147"/>
                  </a:lnTo>
                  <a:cubicBezTo>
                    <a:pt x="5422" y="16147"/>
                    <a:pt x="5284" y="16128"/>
                    <a:pt x="5166" y="16069"/>
                  </a:cubicBezTo>
                  <a:cubicBezTo>
                    <a:pt x="4673" y="15871"/>
                    <a:pt x="4199" y="15655"/>
                    <a:pt x="3707" y="15477"/>
                  </a:cubicBezTo>
                  <a:cubicBezTo>
                    <a:pt x="3135" y="15241"/>
                    <a:pt x="2780" y="14807"/>
                    <a:pt x="2445" y="14314"/>
                  </a:cubicBezTo>
                  <a:cubicBezTo>
                    <a:pt x="1873" y="13525"/>
                    <a:pt x="1518" y="12618"/>
                    <a:pt x="1065" y="11790"/>
                  </a:cubicBezTo>
                  <a:cubicBezTo>
                    <a:pt x="848" y="11455"/>
                    <a:pt x="710" y="11081"/>
                    <a:pt x="631" y="10706"/>
                  </a:cubicBezTo>
                  <a:cubicBezTo>
                    <a:pt x="631" y="10667"/>
                    <a:pt x="611" y="10627"/>
                    <a:pt x="592" y="10608"/>
                  </a:cubicBezTo>
                  <a:cubicBezTo>
                    <a:pt x="316" y="10154"/>
                    <a:pt x="197" y="9602"/>
                    <a:pt x="257" y="9089"/>
                  </a:cubicBezTo>
                  <a:cubicBezTo>
                    <a:pt x="276" y="8971"/>
                    <a:pt x="237" y="8853"/>
                    <a:pt x="197" y="8754"/>
                  </a:cubicBezTo>
                  <a:cubicBezTo>
                    <a:pt x="40" y="8478"/>
                    <a:pt x="0" y="8183"/>
                    <a:pt x="40" y="7887"/>
                  </a:cubicBezTo>
                  <a:lnTo>
                    <a:pt x="40" y="6921"/>
                  </a:lnTo>
                  <a:cubicBezTo>
                    <a:pt x="20" y="6665"/>
                    <a:pt x="59" y="6408"/>
                    <a:pt x="197" y="6172"/>
                  </a:cubicBezTo>
                  <a:cubicBezTo>
                    <a:pt x="257" y="6093"/>
                    <a:pt x="257" y="5955"/>
                    <a:pt x="296" y="5856"/>
                  </a:cubicBezTo>
                  <a:cubicBezTo>
                    <a:pt x="316" y="5738"/>
                    <a:pt x="355" y="5639"/>
                    <a:pt x="414" y="5560"/>
                  </a:cubicBezTo>
                  <a:cubicBezTo>
                    <a:pt x="651" y="5265"/>
                    <a:pt x="828" y="4930"/>
                    <a:pt x="947" y="4575"/>
                  </a:cubicBezTo>
                  <a:cubicBezTo>
                    <a:pt x="1104" y="4161"/>
                    <a:pt x="1203" y="3747"/>
                    <a:pt x="1577" y="3471"/>
                  </a:cubicBezTo>
                  <a:cubicBezTo>
                    <a:pt x="1656" y="3392"/>
                    <a:pt x="1735" y="3293"/>
                    <a:pt x="1775" y="3195"/>
                  </a:cubicBezTo>
                  <a:cubicBezTo>
                    <a:pt x="1834" y="3076"/>
                    <a:pt x="1932" y="2978"/>
                    <a:pt x="2051" y="2919"/>
                  </a:cubicBezTo>
                  <a:cubicBezTo>
                    <a:pt x="2129" y="2879"/>
                    <a:pt x="2189" y="2820"/>
                    <a:pt x="2248" y="2741"/>
                  </a:cubicBezTo>
                  <a:cubicBezTo>
                    <a:pt x="2681" y="1972"/>
                    <a:pt x="3391" y="1381"/>
                    <a:pt x="4239" y="1085"/>
                  </a:cubicBezTo>
                  <a:cubicBezTo>
                    <a:pt x="4298" y="1065"/>
                    <a:pt x="4377" y="1046"/>
                    <a:pt x="4436" y="1006"/>
                  </a:cubicBezTo>
                  <a:cubicBezTo>
                    <a:pt x="4870" y="730"/>
                    <a:pt x="5382" y="671"/>
                    <a:pt x="5856" y="474"/>
                  </a:cubicBezTo>
                  <a:cubicBezTo>
                    <a:pt x="5974" y="435"/>
                    <a:pt x="6092" y="395"/>
                    <a:pt x="6210" y="336"/>
                  </a:cubicBezTo>
                  <a:cubicBezTo>
                    <a:pt x="6684" y="21"/>
                    <a:pt x="7196" y="1"/>
                    <a:pt x="7728" y="1"/>
                  </a:cubicBezTo>
                  <a:lnTo>
                    <a:pt x="9858" y="1"/>
                  </a:lnTo>
                  <a:cubicBezTo>
                    <a:pt x="10232" y="1"/>
                    <a:pt x="10508" y="178"/>
                    <a:pt x="10824" y="297"/>
                  </a:cubicBezTo>
                  <a:cubicBezTo>
                    <a:pt x="11573" y="553"/>
                    <a:pt x="12263" y="947"/>
                    <a:pt x="12854" y="1460"/>
                  </a:cubicBezTo>
                  <a:cubicBezTo>
                    <a:pt x="13091" y="1677"/>
                    <a:pt x="13347" y="1854"/>
                    <a:pt x="13623" y="2012"/>
                  </a:cubicBezTo>
                  <a:cubicBezTo>
                    <a:pt x="14136" y="2288"/>
                    <a:pt x="14570" y="2722"/>
                    <a:pt x="14865" y="3214"/>
                  </a:cubicBezTo>
                  <a:cubicBezTo>
                    <a:pt x="14964" y="3352"/>
                    <a:pt x="15082" y="3490"/>
                    <a:pt x="15200" y="3589"/>
                  </a:cubicBezTo>
                  <a:cubicBezTo>
                    <a:pt x="15831" y="4180"/>
                    <a:pt x="16265" y="4969"/>
                    <a:pt x="16442" y="5817"/>
                  </a:cubicBezTo>
                  <a:cubicBezTo>
                    <a:pt x="16580" y="6487"/>
                    <a:pt x="16679" y="7177"/>
                    <a:pt x="16679" y="7887"/>
                  </a:cubicBezTo>
                  <a:cubicBezTo>
                    <a:pt x="16659" y="8301"/>
                    <a:pt x="16600" y="8735"/>
                    <a:pt x="16521" y="9149"/>
                  </a:cubicBezTo>
                  <a:cubicBezTo>
                    <a:pt x="16403" y="9898"/>
                    <a:pt x="16186" y="10627"/>
                    <a:pt x="15890" y="11317"/>
                  </a:cubicBezTo>
                  <a:cubicBezTo>
                    <a:pt x="15634" y="11810"/>
                    <a:pt x="15338" y="12283"/>
                    <a:pt x="14964" y="12717"/>
                  </a:cubicBezTo>
                  <a:cubicBezTo>
                    <a:pt x="14747" y="12973"/>
                    <a:pt x="14550" y="13210"/>
                    <a:pt x="14333" y="13525"/>
                  </a:cubicBezTo>
                  <a:close/>
                  <a:moveTo>
                    <a:pt x="4002" y="7729"/>
                  </a:moveTo>
                  <a:lnTo>
                    <a:pt x="3983" y="7729"/>
                  </a:lnTo>
                  <a:cubicBezTo>
                    <a:pt x="3983" y="8025"/>
                    <a:pt x="4002" y="8321"/>
                    <a:pt x="4022" y="8636"/>
                  </a:cubicBezTo>
                  <a:cubicBezTo>
                    <a:pt x="4042" y="8991"/>
                    <a:pt x="4140" y="9326"/>
                    <a:pt x="4318" y="9641"/>
                  </a:cubicBezTo>
                  <a:cubicBezTo>
                    <a:pt x="4495" y="10055"/>
                    <a:pt x="4712" y="10450"/>
                    <a:pt x="4929" y="10844"/>
                  </a:cubicBezTo>
                  <a:cubicBezTo>
                    <a:pt x="4988" y="10962"/>
                    <a:pt x="5067" y="11061"/>
                    <a:pt x="5166" y="11160"/>
                  </a:cubicBezTo>
                  <a:cubicBezTo>
                    <a:pt x="5599" y="11495"/>
                    <a:pt x="6033" y="11810"/>
                    <a:pt x="6447" y="12145"/>
                  </a:cubicBezTo>
                  <a:cubicBezTo>
                    <a:pt x="6920" y="12520"/>
                    <a:pt x="7472" y="12776"/>
                    <a:pt x="8083" y="12835"/>
                  </a:cubicBezTo>
                  <a:cubicBezTo>
                    <a:pt x="8714" y="12855"/>
                    <a:pt x="9345" y="12934"/>
                    <a:pt x="9956" y="12658"/>
                  </a:cubicBezTo>
                  <a:cubicBezTo>
                    <a:pt x="10311" y="12520"/>
                    <a:pt x="10666" y="12441"/>
                    <a:pt x="11021" y="12323"/>
                  </a:cubicBezTo>
                  <a:cubicBezTo>
                    <a:pt x="11317" y="12224"/>
                    <a:pt x="11573" y="12066"/>
                    <a:pt x="11790" y="11850"/>
                  </a:cubicBezTo>
                  <a:cubicBezTo>
                    <a:pt x="12164" y="11416"/>
                    <a:pt x="12499" y="10943"/>
                    <a:pt x="12775" y="10410"/>
                  </a:cubicBezTo>
                  <a:cubicBezTo>
                    <a:pt x="12854" y="10253"/>
                    <a:pt x="12894" y="10055"/>
                    <a:pt x="12913" y="9878"/>
                  </a:cubicBezTo>
                  <a:cubicBezTo>
                    <a:pt x="12953" y="9149"/>
                    <a:pt x="12894" y="8399"/>
                    <a:pt x="12736" y="7690"/>
                  </a:cubicBezTo>
                  <a:cubicBezTo>
                    <a:pt x="12618" y="7276"/>
                    <a:pt x="12421" y="6881"/>
                    <a:pt x="12302" y="6487"/>
                  </a:cubicBezTo>
                  <a:cubicBezTo>
                    <a:pt x="11967" y="5462"/>
                    <a:pt x="11257" y="4752"/>
                    <a:pt x="10429" y="4161"/>
                  </a:cubicBezTo>
                  <a:cubicBezTo>
                    <a:pt x="10055" y="3845"/>
                    <a:pt x="9562" y="3688"/>
                    <a:pt x="9069" y="3727"/>
                  </a:cubicBezTo>
                  <a:cubicBezTo>
                    <a:pt x="8931" y="3747"/>
                    <a:pt x="8813" y="3727"/>
                    <a:pt x="8675" y="3727"/>
                  </a:cubicBezTo>
                  <a:cubicBezTo>
                    <a:pt x="7650" y="3766"/>
                    <a:pt x="6664" y="4102"/>
                    <a:pt x="5836" y="4693"/>
                  </a:cubicBezTo>
                  <a:cubicBezTo>
                    <a:pt x="5244" y="5146"/>
                    <a:pt x="4692" y="5679"/>
                    <a:pt x="4239" y="6270"/>
                  </a:cubicBezTo>
                  <a:cubicBezTo>
                    <a:pt x="4101" y="6428"/>
                    <a:pt x="4002" y="6645"/>
                    <a:pt x="4002" y="6881"/>
                  </a:cubicBezTo>
                  <a:cubicBezTo>
                    <a:pt x="3983" y="7157"/>
                    <a:pt x="4002" y="7453"/>
                    <a:pt x="4002" y="7729"/>
                  </a:cubicBezTo>
                  <a:close/>
                  <a:moveTo>
                    <a:pt x="2405" y="4614"/>
                  </a:moveTo>
                  <a:cubicBezTo>
                    <a:pt x="2307" y="4575"/>
                    <a:pt x="2228" y="4516"/>
                    <a:pt x="2189" y="4535"/>
                  </a:cubicBezTo>
                  <a:cubicBezTo>
                    <a:pt x="2070" y="4555"/>
                    <a:pt x="1972" y="4594"/>
                    <a:pt x="1893" y="4673"/>
                  </a:cubicBezTo>
                  <a:cubicBezTo>
                    <a:pt x="1637" y="4969"/>
                    <a:pt x="1459" y="5304"/>
                    <a:pt x="1361" y="5698"/>
                  </a:cubicBezTo>
                  <a:cubicBezTo>
                    <a:pt x="1321" y="5856"/>
                    <a:pt x="1341" y="6034"/>
                    <a:pt x="1380" y="6191"/>
                  </a:cubicBezTo>
                  <a:cubicBezTo>
                    <a:pt x="1400" y="6251"/>
                    <a:pt x="1499" y="6290"/>
                    <a:pt x="1597" y="6389"/>
                  </a:cubicBezTo>
                  <a:cubicBezTo>
                    <a:pt x="1715" y="6073"/>
                    <a:pt x="1794" y="5777"/>
                    <a:pt x="1913" y="5521"/>
                  </a:cubicBezTo>
                  <a:cubicBezTo>
                    <a:pt x="2031" y="5265"/>
                    <a:pt x="2208" y="4969"/>
                    <a:pt x="2405" y="4614"/>
                  </a:cubicBezTo>
                  <a:close/>
                  <a:moveTo>
                    <a:pt x="14806" y="9543"/>
                  </a:moveTo>
                  <a:cubicBezTo>
                    <a:pt x="14885" y="9464"/>
                    <a:pt x="14964" y="9444"/>
                    <a:pt x="14964" y="9385"/>
                  </a:cubicBezTo>
                  <a:cubicBezTo>
                    <a:pt x="15003" y="9168"/>
                    <a:pt x="15023" y="8932"/>
                    <a:pt x="15062" y="8715"/>
                  </a:cubicBezTo>
                  <a:cubicBezTo>
                    <a:pt x="15062" y="8577"/>
                    <a:pt x="15102" y="8419"/>
                    <a:pt x="15141" y="8281"/>
                  </a:cubicBezTo>
                  <a:cubicBezTo>
                    <a:pt x="15181" y="8163"/>
                    <a:pt x="15240" y="8084"/>
                    <a:pt x="15141" y="7966"/>
                  </a:cubicBezTo>
                  <a:cubicBezTo>
                    <a:pt x="15043" y="7867"/>
                    <a:pt x="14924" y="7926"/>
                    <a:pt x="14806" y="8064"/>
                  </a:cubicBezTo>
                  <a:cubicBezTo>
                    <a:pt x="14727" y="8143"/>
                    <a:pt x="14668" y="8242"/>
                    <a:pt x="14648" y="8340"/>
                  </a:cubicBezTo>
                  <a:cubicBezTo>
                    <a:pt x="14589" y="8754"/>
                    <a:pt x="14648" y="9168"/>
                    <a:pt x="14806" y="9543"/>
                  </a:cubicBezTo>
                  <a:close/>
                  <a:moveTo>
                    <a:pt x="2839" y="5383"/>
                  </a:moveTo>
                  <a:cubicBezTo>
                    <a:pt x="3036" y="5422"/>
                    <a:pt x="3233" y="5324"/>
                    <a:pt x="3332" y="5146"/>
                  </a:cubicBezTo>
                  <a:cubicBezTo>
                    <a:pt x="3431" y="4949"/>
                    <a:pt x="3549" y="4752"/>
                    <a:pt x="3647" y="4575"/>
                  </a:cubicBezTo>
                  <a:cubicBezTo>
                    <a:pt x="3687" y="4496"/>
                    <a:pt x="3687" y="4437"/>
                    <a:pt x="3647" y="4358"/>
                  </a:cubicBezTo>
                  <a:cubicBezTo>
                    <a:pt x="3608" y="4318"/>
                    <a:pt x="3529" y="4279"/>
                    <a:pt x="3470" y="4279"/>
                  </a:cubicBezTo>
                  <a:cubicBezTo>
                    <a:pt x="3332" y="4259"/>
                    <a:pt x="3214" y="4338"/>
                    <a:pt x="3155" y="4456"/>
                  </a:cubicBezTo>
                  <a:cubicBezTo>
                    <a:pt x="2997" y="4752"/>
                    <a:pt x="2879" y="5068"/>
                    <a:pt x="2839" y="5383"/>
                  </a:cubicBezTo>
                  <a:close/>
                  <a:moveTo>
                    <a:pt x="14195" y="9089"/>
                  </a:moveTo>
                  <a:cubicBezTo>
                    <a:pt x="14234" y="9011"/>
                    <a:pt x="14274" y="8951"/>
                    <a:pt x="14294" y="8873"/>
                  </a:cubicBezTo>
                  <a:cubicBezTo>
                    <a:pt x="14372" y="8616"/>
                    <a:pt x="14451" y="8340"/>
                    <a:pt x="14530" y="8084"/>
                  </a:cubicBezTo>
                  <a:cubicBezTo>
                    <a:pt x="14550" y="8025"/>
                    <a:pt x="14570" y="7966"/>
                    <a:pt x="14550" y="7907"/>
                  </a:cubicBezTo>
                  <a:cubicBezTo>
                    <a:pt x="14550" y="7847"/>
                    <a:pt x="14510" y="7769"/>
                    <a:pt x="14451" y="7729"/>
                  </a:cubicBezTo>
                  <a:cubicBezTo>
                    <a:pt x="14392" y="7729"/>
                    <a:pt x="14313" y="7749"/>
                    <a:pt x="14274" y="7788"/>
                  </a:cubicBezTo>
                  <a:cubicBezTo>
                    <a:pt x="14155" y="8025"/>
                    <a:pt x="14057" y="8281"/>
                    <a:pt x="13998" y="8537"/>
                  </a:cubicBezTo>
                  <a:cubicBezTo>
                    <a:pt x="13958" y="8735"/>
                    <a:pt x="14037" y="8951"/>
                    <a:pt x="14195" y="90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4"/>
            <p:cNvSpPr/>
            <p:nvPr/>
          </p:nvSpPr>
          <p:spPr>
            <a:xfrm flipH="1">
              <a:off x="6736073" y="1156120"/>
              <a:ext cx="163561" cy="137018"/>
            </a:xfrm>
            <a:custGeom>
              <a:avLst/>
              <a:gdLst/>
              <a:ahLst/>
              <a:cxnLst/>
              <a:rect l="l" t="t" r="r" b="b"/>
              <a:pathLst>
                <a:path w="6803" h="5699" extrusionOk="0">
                  <a:moveTo>
                    <a:pt x="99" y="5698"/>
                  </a:moveTo>
                  <a:cubicBezTo>
                    <a:pt x="1" y="5501"/>
                    <a:pt x="1" y="5284"/>
                    <a:pt x="99" y="5067"/>
                  </a:cubicBezTo>
                  <a:cubicBezTo>
                    <a:pt x="237" y="4515"/>
                    <a:pt x="454" y="3963"/>
                    <a:pt x="750" y="3470"/>
                  </a:cubicBezTo>
                  <a:cubicBezTo>
                    <a:pt x="967" y="3115"/>
                    <a:pt x="1184" y="2761"/>
                    <a:pt x="1381" y="2406"/>
                  </a:cubicBezTo>
                  <a:cubicBezTo>
                    <a:pt x="1775" y="1755"/>
                    <a:pt x="2347" y="1242"/>
                    <a:pt x="3056" y="947"/>
                  </a:cubicBezTo>
                  <a:cubicBezTo>
                    <a:pt x="3963" y="513"/>
                    <a:pt x="4949" y="237"/>
                    <a:pt x="5955" y="119"/>
                  </a:cubicBezTo>
                  <a:cubicBezTo>
                    <a:pt x="6211" y="99"/>
                    <a:pt x="6447" y="60"/>
                    <a:pt x="6802" y="0"/>
                  </a:cubicBezTo>
                  <a:cubicBezTo>
                    <a:pt x="6723" y="79"/>
                    <a:pt x="6625" y="158"/>
                    <a:pt x="6526" y="217"/>
                  </a:cubicBezTo>
                  <a:cubicBezTo>
                    <a:pt x="6073" y="454"/>
                    <a:pt x="5600" y="631"/>
                    <a:pt x="5107" y="710"/>
                  </a:cubicBezTo>
                  <a:cubicBezTo>
                    <a:pt x="5067" y="730"/>
                    <a:pt x="5028" y="730"/>
                    <a:pt x="4989" y="750"/>
                  </a:cubicBezTo>
                  <a:cubicBezTo>
                    <a:pt x="4476" y="1006"/>
                    <a:pt x="3944" y="1223"/>
                    <a:pt x="3411" y="1479"/>
                  </a:cubicBezTo>
                  <a:cubicBezTo>
                    <a:pt x="2899" y="1716"/>
                    <a:pt x="2485" y="2208"/>
                    <a:pt x="2071" y="2662"/>
                  </a:cubicBezTo>
                  <a:cubicBezTo>
                    <a:pt x="1913" y="2820"/>
                    <a:pt x="1795" y="3056"/>
                    <a:pt x="1578" y="3175"/>
                  </a:cubicBezTo>
                  <a:cubicBezTo>
                    <a:pt x="1164" y="3825"/>
                    <a:pt x="592" y="4357"/>
                    <a:pt x="415" y="5146"/>
                  </a:cubicBezTo>
                  <a:cubicBezTo>
                    <a:pt x="375" y="5363"/>
                    <a:pt x="257" y="5560"/>
                    <a:pt x="99" y="5698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4"/>
            <p:cNvSpPr/>
            <p:nvPr/>
          </p:nvSpPr>
          <p:spPr>
            <a:xfrm flipH="1">
              <a:off x="6502404" y="1148522"/>
              <a:ext cx="221383" cy="128483"/>
            </a:xfrm>
            <a:custGeom>
              <a:avLst/>
              <a:gdLst/>
              <a:ahLst/>
              <a:cxnLst/>
              <a:rect l="l" t="t" r="r" b="b"/>
              <a:pathLst>
                <a:path w="9208" h="5344" extrusionOk="0">
                  <a:moveTo>
                    <a:pt x="1" y="336"/>
                  </a:moveTo>
                  <a:cubicBezTo>
                    <a:pt x="592" y="119"/>
                    <a:pt x="1223" y="21"/>
                    <a:pt x="1854" y="21"/>
                  </a:cubicBezTo>
                  <a:lnTo>
                    <a:pt x="3155" y="21"/>
                  </a:lnTo>
                  <a:cubicBezTo>
                    <a:pt x="3510" y="1"/>
                    <a:pt x="3865" y="80"/>
                    <a:pt x="4180" y="257"/>
                  </a:cubicBezTo>
                  <a:cubicBezTo>
                    <a:pt x="4516" y="454"/>
                    <a:pt x="4851" y="652"/>
                    <a:pt x="5206" y="849"/>
                  </a:cubicBezTo>
                  <a:cubicBezTo>
                    <a:pt x="5363" y="947"/>
                    <a:pt x="5521" y="1046"/>
                    <a:pt x="5698" y="1125"/>
                  </a:cubicBezTo>
                  <a:cubicBezTo>
                    <a:pt x="6645" y="1539"/>
                    <a:pt x="7374" y="2248"/>
                    <a:pt x="8005" y="3057"/>
                  </a:cubicBezTo>
                  <a:cubicBezTo>
                    <a:pt x="8399" y="3510"/>
                    <a:pt x="8715" y="4023"/>
                    <a:pt x="8951" y="4575"/>
                  </a:cubicBezTo>
                  <a:cubicBezTo>
                    <a:pt x="9011" y="4713"/>
                    <a:pt x="9070" y="4851"/>
                    <a:pt x="9109" y="4989"/>
                  </a:cubicBezTo>
                  <a:cubicBezTo>
                    <a:pt x="9149" y="5087"/>
                    <a:pt x="9168" y="5186"/>
                    <a:pt x="9208" y="5344"/>
                  </a:cubicBezTo>
                  <a:cubicBezTo>
                    <a:pt x="9129" y="5285"/>
                    <a:pt x="9089" y="5265"/>
                    <a:pt x="9089" y="5245"/>
                  </a:cubicBezTo>
                  <a:cubicBezTo>
                    <a:pt x="8932" y="4792"/>
                    <a:pt x="8656" y="4397"/>
                    <a:pt x="8301" y="4102"/>
                  </a:cubicBezTo>
                  <a:cubicBezTo>
                    <a:pt x="8123" y="3905"/>
                    <a:pt x="7946" y="3688"/>
                    <a:pt x="7808" y="3471"/>
                  </a:cubicBezTo>
                  <a:cubicBezTo>
                    <a:pt x="7611" y="3116"/>
                    <a:pt x="7295" y="2820"/>
                    <a:pt x="6940" y="2623"/>
                  </a:cubicBezTo>
                  <a:cubicBezTo>
                    <a:pt x="6822" y="2564"/>
                    <a:pt x="6724" y="2485"/>
                    <a:pt x="6605" y="2406"/>
                  </a:cubicBezTo>
                  <a:cubicBezTo>
                    <a:pt x="6152" y="2051"/>
                    <a:pt x="5698" y="1696"/>
                    <a:pt x="5225" y="1361"/>
                  </a:cubicBezTo>
                  <a:cubicBezTo>
                    <a:pt x="5008" y="1223"/>
                    <a:pt x="4772" y="1085"/>
                    <a:pt x="4535" y="987"/>
                  </a:cubicBezTo>
                  <a:cubicBezTo>
                    <a:pt x="4102" y="809"/>
                    <a:pt x="3688" y="612"/>
                    <a:pt x="3234" y="454"/>
                  </a:cubicBezTo>
                  <a:cubicBezTo>
                    <a:pt x="3017" y="395"/>
                    <a:pt x="2800" y="356"/>
                    <a:pt x="2584" y="376"/>
                  </a:cubicBezTo>
                  <a:lnTo>
                    <a:pt x="553" y="376"/>
                  </a:lnTo>
                  <a:cubicBezTo>
                    <a:pt x="375" y="376"/>
                    <a:pt x="178" y="356"/>
                    <a:pt x="1" y="336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4"/>
            <p:cNvSpPr/>
            <p:nvPr/>
          </p:nvSpPr>
          <p:spPr>
            <a:xfrm flipH="1">
              <a:off x="6601940" y="1403541"/>
              <a:ext cx="9497" cy="17575"/>
            </a:xfrm>
            <a:custGeom>
              <a:avLst/>
              <a:gdLst/>
              <a:ahLst/>
              <a:cxnLst/>
              <a:rect l="l" t="t" r="r" b="b"/>
              <a:pathLst>
                <a:path w="395" h="731" extrusionOk="0">
                  <a:moveTo>
                    <a:pt x="79" y="730"/>
                  </a:moveTo>
                  <a:cubicBezTo>
                    <a:pt x="0" y="454"/>
                    <a:pt x="99" y="178"/>
                    <a:pt x="316" y="1"/>
                  </a:cubicBezTo>
                  <a:cubicBezTo>
                    <a:pt x="395" y="257"/>
                    <a:pt x="296" y="553"/>
                    <a:pt x="79" y="730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4"/>
            <p:cNvSpPr/>
            <p:nvPr/>
          </p:nvSpPr>
          <p:spPr>
            <a:xfrm flipH="1">
              <a:off x="6603839" y="1381735"/>
              <a:ext cx="24" cy="10939"/>
            </a:xfrm>
            <a:custGeom>
              <a:avLst/>
              <a:gdLst/>
              <a:ahLst/>
              <a:cxnLst/>
              <a:rect l="l" t="t" r="r" b="b"/>
              <a:pathLst>
                <a:path w="1" h="455" extrusionOk="0">
                  <a:moveTo>
                    <a:pt x="1" y="1"/>
                  </a:moveTo>
                  <a:lnTo>
                    <a:pt x="1" y="454"/>
                  </a:lnTo>
                  <a:lnTo>
                    <a:pt x="1" y="4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4"/>
            <p:cNvSpPr/>
            <p:nvPr/>
          </p:nvSpPr>
          <p:spPr>
            <a:xfrm flipH="1">
              <a:off x="6618529" y="1438619"/>
              <a:ext cx="6179" cy="6179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97" y="1"/>
                  </a:moveTo>
                  <a:cubicBezTo>
                    <a:pt x="257" y="178"/>
                    <a:pt x="178" y="217"/>
                    <a:pt x="0" y="257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4"/>
            <p:cNvSpPr/>
            <p:nvPr/>
          </p:nvSpPr>
          <p:spPr>
            <a:xfrm flipH="1">
              <a:off x="6070601" y="734270"/>
              <a:ext cx="1259418" cy="1277907"/>
            </a:xfrm>
            <a:custGeom>
              <a:avLst/>
              <a:gdLst/>
              <a:ahLst/>
              <a:cxnLst/>
              <a:rect l="l" t="t" r="r" b="b"/>
              <a:pathLst>
                <a:path w="52383" h="53152" extrusionOk="0">
                  <a:moveTo>
                    <a:pt x="46271" y="17369"/>
                  </a:moveTo>
                  <a:cubicBezTo>
                    <a:pt x="46429" y="17862"/>
                    <a:pt x="46567" y="18315"/>
                    <a:pt x="46725" y="18769"/>
                  </a:cubicBezTo>
                  <a:cubicBezTo>
                    <a:pt x="46764" y="18867"/>
                    <a:pt x="46804" y="18986"/>
                    <a:pt x="46863" y="19084"/>
                  </a:cubicBezTo>
                  <a:cubicBezTo>
                    <a:pt x="46882" y="19143"/>
                    <a:pt x="46961" y="19163"/>
                    <a:pt x="46961" y="19222"/>
                  </a:cubicBezTo>
                  <a:cubicBezTo>
                    <a:pt x="47020" y="19439"/>
                    <a:pt x="47099" y="19636"/>
                    <a:pt x="47178" y="19853"/>
                  </a:cubicBezTo>
                  <a:cubicBezTo>
                    <a:pt x="47277" y="20031"/>
                    <a:pt x="47474" y="20129"/>
                    <a:pt x="47533" y="20346"/>
                  </a:cubicBezTo>
                  <a:cubicBezTo>
                    <a:pt x="47573" y="20504"/>
                    <a:pt x="47651" y="20642"/>
                    <a:pt x="47730" y="20799"/>
                  </a:cubicBezTo>
                  <a:cubicBezTo>
                    <a:pt x="47868" y="21036"/>
                    <a:pt x="47967" y="21312"/>
                    <a:pt x="48006" y="21588"/>
                  </a:cubicBezTo>
                  <a:cubicBezTo>
                    <a:pt x="48046" y="21726"/>
                    <a:pt x="48085" y="21884"/>
                    <a:pt x="48164" y="22002"/>
                  </a:cubicBezTo>
                  <a:cubicBezTo>
                    <a:pt x="48381" y="22455"/>
                    <a:pt x="48479" y="22929"/>
                    <a:pt x="48440" y="23421"/>
                  </a:cubicBezTo>
                  <a:cubicBezTo>
                    <a:pt x="48420" y="23737"/>
                    <a:pt x="48420" y="24033"/>
                    <a:pt x="48479" y="24328"/>
                  </a:cubicBezTo>
                  <a:cubicBezTo>
                    <a:pt x="48696" y="24466"/>
                    <a:pt x="48953" y="24565"/>
                    <a:pt x="49209" y="24604"/>
                  </a:cubicBezTo>
                  <a:cubicBezTo>
                    <a:pt x="49327" y="24624"/>
                    <a:pt x="49426" y="24664"/>
                    <a:pt x="49524" y="24703"/>
                  </a:cubicBezTo>
                  <a:cubicBezTo>
                    <a:pt x="49623" y="24742"/>
                    <a:pt x="49741" y="24821"/>
                    <a:pt x="49840" y="24821"/>
                  </a:cubicBezTo>
                  <a:cubicBezTo>
                    <a:pt x="50214" y="24802"/>
                    <a:pt x="50589" y="24920"/>
                    <a:pt x="50904" y="25137"/>
                  </a:cubicBezTo>
                  <a:cubicBezTo>
                    <a:pt x="51338" y="25373"/>
                    <a:pt x="51772" y="25669"/>
                    <a:pt x="52166" y="25965"/>
                  </a:cubicBezTo>
                  <a:cubicBezTo>
                    <a:pt x="52284" y="26063"/>
                    <a:pt x="52344" y="26221"/>
                    <a:pt x="52344" y="26379"/>
                  </a:cubicBezTo>
                  <a:lnTo>
                    <a:pt x="52344" y="26714"/>
                  </a:lnTo>
                  <a:lnTo>
                    <a:pt x="52344" y="28685"/>
                  </a:lnTo>
                  <a:cubicBezTo>
                    <a:pt x="52344" y="28942"/>
                    <a:pt x="52383" y="29198"/>
                    <a:pt x="52186" y="29435"/>
                  </a:cubicBezTo>
                  <a:cubicBezTo>
                    <a:pt x="52146" y="29474"/>
                    <a:pt x="52127" y="29533"/>
                    <a:pt x="52127" y="29592"/>
                  </a:cubicBezTo>
                  <a:cubicBezTo>
                    <a:pt x="52107" y="30144"/>
                    <a:pt x="51831" y="30578"/>
                    <a:pt x="51614" y="31091"/>
                  </a:cubicBezTo>
                  <a:cubicBezTo>
                    <a:pt x="51200" y="31150"/>
                    <a:pt x="50806" y="31189"/>
                    <a:pt x="50392" y="31229"/>
                  </a:cubicBezTo>
                  <a:cubicBezTo>
                    <a:pt x="50214" y="31248"/>
                    <a:pt x="50017" y="31268"/>
                    <a:pt x="49840" y="31327"/>
                  </a:cubicBezTo>
                  <a:cubicBezTo>
                    <a:pt x="49505" y="31426"/>
                    <a:pt x="49150" y="31485"/>
                    <a:pt x="48795" y="31465"/>
                  </a:cubicBezTo>
                  <a:cubicBezTo>
                    <a:pt x="48519" y="31426"/>
                    <a:pt x="48263" y="31485"/>
                    <a:pt x="48046" y="31623"/>
                  </a:cubicBezTo>
                  <a:cubicBezTo>
                    <a:pt x="47947" y="31702"/>
                    <a:pt x="47809" y="31702"/>
                    <a:pt x="47711" y="31721"/>
                  </a:cubicBezTo>
                  <a:cubicBezTo>
                    <a:pt x="47494" y="32116"/>
                    <a:pt x="47277" y="32490"/>
                    <a:pt x="47080" y="32865"/>
                  </a:cubicBezTo>
                  <a:cubicBezTo>
                    <a:pt x="46981" y="33062"/>
                    <a:pt x="46902" y="33279"/>
                    <a:pt x="46823" y="33476"/>
                  </a:cubicBezTo>
                  <a:cubicBezTo>
                    <a:pt x="46666" y="33969"/>
                    <a:pt x="46449" y="34422"/>
                    <a:pt x="46252" y="34876"/>
                  </a:cubicBezTo>
                  <a:cubicBezTo>
                    <a:pt x="46133" y="35132"/>
                    <a:pt x="46054" y="35369"/>
                    <a:pt x="45936" y="35605"/>
                  </a:cubicBezTo>
                  <a:cubicBezTo>
                    <a:pt x="45798" y="35901"/>
                    <a:pt x="45640" y="36177"/>
                    <a:pt x="45502" y="36453"/>
                  </a:cubicBezTo>
                  <a:cubicBezTo>
                    <a:pt x="45128" y="37123"/>
                    <a:pt x="44635" y="37715"/>
                    <a:pt x="44221" y="38365"/>
                  </a:cubicBezTo>
                  <a:cubicBezTo>
                    <a:pt x="44044" y="38582"/>
                    <a:pt x="43846" y="38779"/>
                    <a:pt x="43649" y="38977"/>
                  </a:cubicBezTo>
                  <a:cubicBezTo>
                    <a:pt x="43649" y="39193"/>
                    <a:pt x="43846" y="39115"/>
                    <a:pt x="43984" y="39213"/>
                  </a:cubicBezTo>
                  <a:cubicBezTo>
                    <a:pt x="44221" y="40100"/>
                    <a:pt x="44536" y="40948"/>
                    <a:pt x="44911" y="41796"/>
                  </a:cubicBezTo>
                  <a:cubicBezTo>
                    <a:pt x="45108" y="41816"/>
                    <a:pt x="45266" y="41954"/>
                    <a:pt x="45325" y="42151"/>
                  </a:cubicBezTo>
                  <a:cubicBezTo>
                    <a:pt x="45384" y="42308"/>
                    <a:pt x="45463" y="42486"/>
                    <a:pt x="45562" y="42644"/>
                  </a:cubicBezTo>
                  <a:cubicBezTo>
                    <a:pt x="45680" y="42841"/>
                    <a:pt x="45778" y="43058"/>
                    <a:pt x="45522" y="43235"/>
                  </a:cubicBezTo>
                  <a:cubicBezTo>
                    <a:pt x="45838" y="43570"/>
                    <a:pt x="46094" y="43866"/>
                    <a:pt x="45916" y="44359"/>
                  </a:cubicBezTo>
                  <a:cubicBezTo>
                    <a:pt x="45700" y="44497"/>
                    <a:pt x="45463" y="44674"/>
                    <a:pt x="45207" y="44852"/>
                  </a:cubicBezTo>
                  <a:cubicBezTo>
                    <a:pt x="45128" y="44891"/>
                    <a:pt x="45049" y="44911"/>
                    <a:pt x="44950" y="44911"/>
                  </a:cubicBezTo>
                  <a:cubicBezTo>
                    <a:pt x="44911" y="44930"/>
                    <a:pt x="44832" y="44911"/>
                    <a:pt x="44812" y="44950"/>
                  </a:cubicBezTo>
                  <a:cubicBezTo>
                    <a:pt x="44576" y="45344"/>
                    <a:pt x="44142" y="45423"/>
                    <a:pt x="43787" y="45640"/>
                  </a:cubicBezTo>
                  <a:cubicBezTo>
                    <a:pt x="43393" y="45877"/>
                    <a:pt x="42999" y="46133"/>
                    <a:pt x="42624" y="46429"/>
                  </a:cubicBezTo>
                  <a:cubicBezTo>
                    <a:pt x="42190" y="46803"/>
                    <a:pt x="42131" y="46764"/>
                    <a:pt x="41737" y="46330"/>
                  </a:cubicBezTo>
                  <a:cubicBezTo>
                    <a:pt x="41421" y="45975"/>
                    <a:pt x="41086" y="45640"/>
                    <a:pt x="40731" y="45344"/>
                  </a:cubicBezTo>
                  <a:cubicBezTo>
                    <a:pt x="40455" y="45088"/>
                    <a:pt x="40179" y="44891"/>
                    <a:pt x="39884" y="44674"/>
                  </a:cubicBezTo>
                  <a:cubicBezTo>
                    <a:pt x="39805" y="44595"/>
                    <a:pt x="39706" y="44536"/>
                    <a:pt x="39608" y="44516"/>
                  </a:cubicBezTo>
                  <a:cubicBezTo>
                    <a:pt x="39391" y="44477"/>
                    <a:pt x="39213" y="44359"/>
                    <a:pt x="39095" y="44201"/>
                  </a:cubicBezTo>
                  <a:cubicBezTo>
                    <a:pt x="38937" y="44024"/>
                    <a:pt x="38760" y="43866"/>
                    <a:pt x="38583" y="43728"/>
                  </a:cubicBezTo>
                  <a:cubicBezTo>
                    <a:pt x="38326" y="43846"/>
                    <a:pt x="38109" y="43964"/>
                    <a:pt x="37893" y="44083"/>
                  </a:cubicBezTo>
                  <a:cubicBezTo>
                    <a:pt x="37695" y="44181"/>
                    <a:pt x="37439" y="44319"/>
                    <a:pt x="37202" y="44457"/>
                  </a:cubicBezTo>
                  <a:cubicBezTo>
                    <a:pt x="36788" y="44635"/>
                    <a:pt x="36355" y="44812"/>
                    <a:pt x="35901" y="44950"/>
                  </a:cubicBezTo>
                  <a:cubicBezTo>
                    <a:pt x="35606" y="45068"/>
                    <a:pt x="35310" y="45187"/>
                    <a:pt x="35014" y="45305"/>
                  </a:cubicBezTo>
                  <a:cubicBezTo>
                    <a:pt x="34718" y="45423"/>
                    <a:pt x="34364" y="45601"/>
                    <a:pt x="34028" y="45739"/>
                  </a:cubicBezTo>
                  <a:cubicBezTo>
                    <a:pt x="33693" y="45877"/>
                    <a:pt x="33417" y="46015"/>
                    <a:pt x="33102" y="46133"/>
                  </a:cubicBezTo>
                  <a:cubicBezTo>
                    <a:pt x="32905" y="46212"/>
                    <a:pt x="32708" y="46271"/>
                    <a:pt x="32510" y="46311"/>
                  </a:cubicBezTo>
                  <a:cubicBezTo>
                    <a:pt x="32136" y="46389"/>
                    <a:pt x="31761" y="46508"/>
                    <a:pt x="31406" y="46665"/>
                  </a:cubicBezTo>
                  <a:cubicBezTo>
                    <a:pt x="31327" y="46882"/>
                    <a:pt x="31308" y="47119"/>
                    <a:pt x="31327" y="47355"/>
                  </a:cubicBezTo>
                  <a:lnTo>
                    <a:pt x="31327" y="51910"/>
                  </a:lnTo>
                  <a:cubicBezTo>
                    <a:pt x="31327" y="52107"/>
                    <a:pt x="31347" y="52284"/>
                    <a:pt x="31347" y="52481"/>
                  </a:cubicBezTo>
                  <a:cubicBezTo>
                    <a:pt x="31387" y="52777"/>
                    <a:pt x="31150" y="53053"/>
                    <a:pt x="30854" y="53053"/>
                  </a:cubicBezTo>
                  <a:cubicBezTo>
                    <a:pt x="30302" y="53073"/>
                    <a:pt x="29731" y="53152"/>
                    <a:pt x="29179" y="52935"/>
                  </a:cubicBezTo>
                  <a:cubicBezTo>
                    <a:pt x="28981" y="52856"/>
                    <a:pt x="28784" y="52836"/>
                    <a:pt x="28567" y="52856"/>
                  </a:cubicBezTo>
                  <a:cubicBezTo>
                    <a:pt x="27680" y="52836"/>
                    <a:pt x="26773" y="52856"/>
                    <a:pt x="25866" y="52836"/>
                  </a:cubicBezTo>
                  <a:cubicBezTo>
                    <a:pt x="25728" y="52836"/>
                    <a:pt x="25610" y="52895"/>
                    <a:pt x="25531" y="52994"/>
                  </a:cubicBezTo>
                  <a:cubicBezTo>
                    <a:pt x="25393" y="53132"/>
                    <a:pt x="25236" y="53092"/>
                    <a:pt x="25176" y="52915"/>
                  </a:cubicBezTo>
                  <a:cubicBezTo>
                    <a:pt x="25078" y="52580"/>
                    <a:pt x="24999" y="52225"/>
                    <a:pt x="24940" y="51890"/>
                  </a:cubicBezTo>
                  <a:cubicBezTo>
                    <a:pt x="24881" y="51397"/>
                    <a:pt x="24782" y="50924"/>
                    <a:pt x="24644" y="50451"/>
                  </a:cubicBezTo>
                  <a:cubicBezTo>
                    <a:pt x="24486" y="50056"/>
                    <a:pt x="24388" y="49623"/>
                    <a:pt x="24348" y="49209"/>
                  </a:cubicBezTo>
                  <a:cubicBezTo>
                    <a:pt x="24329" y="48992"/>
                    <a:pt x="24270" y="48795"/>
                    <a:pt x="24210" y="48597"/>
                  </a:cubicBezTo>
                  <a:cubicBezTo>
                    <a:pt x="24112" y="48223"/>
                    <a:pt x="24013" y="47848"/>
                    <a:pt x="23915" y="47454"/>
                  </a:cubicBezTo>
                  <a:cubicBezTo>
                    <a:pt x="23875" y="47336"/>
                    <a:pt x="23836" y="47198"/>
                    <a:pt x="23796" y="47079"/>
                  </a:cubicBezTo>
                  <a:cubicBezTo>
                    <a:pt x="23718" y="46863"/>
                    <a:pt x="23501" y="46725"/>
                    <a:pt x="23264" y="46744"/>
                  </a:cubicBezTo>
                  <a:cubicBezTo>
                    <a:pt x="22949" y="46764"/>
                    <a:pt x="22614" y="46725"/>
                    <a:pt x="22298" y="46744"/>
                  </a:cubicBezTo>
                  <a:cubicBezTo>
                    <a:pt x="21746" y="46803"/>
                    <a:pt x="21233" y="46567"/>
                    <a:pt x="20721" y="46409"/>
                  </a:cubicBezTo>
                  <a:cubicBezTo>
                    <a:pt x="20563" y="46370"/>
                    <a:pt x="20386" y="46330"/>
                    <a:pt x="20228" y="46291"/>
                  </a:cubicBezTo>
                  <a:cubicBezTo>
                    <a:pt x="19932" y="46232"/>
                    <a:pt x="19637" y="46153"/>
                    <a:pt x="19361" y="46054"/>
                  </a:cubicBezTo>
                  <a:cubicBezTo>
                    <a:pt x="19144" y="45936"/>
                    <a:pt x="18907" y="45877"/>
                    <a:pt x="18671" y="45857"/>
                  </a:cubicBezTo>
                  <a:cubicBezTo>
                    <a:pt x="18533" y="45837"/>
                    <a:pt x="18414" y="45798"/>
                    <a:pt x="18296" y="45739"/>
                  </a:cubicBezTo>
                  <a:cubicBezTo>
                    <a:pt x="18257" y="45739"/>
                    <a:pt x="18237" y="45699"/>
                    <a:pt x="18197" y="45699"/>
                  </a:cubicBezTo>
                  <a:cubicBezTo>
                    <a:pt x="17823" y="45620"/>
                    <a:pt x="17429" y="45601"/>
                    <a:pt x="17133" y="45226"/>
                  </a:cubicBezTo>
                  <a:cubicBezTo>
                    <a:pt x="17034" y="45364"/>
                    <a:pt x="16955" y="45482"/>
                    <a:pt x="16896" y="45620"/>
                  </a:cubicBezTo>
                  <a:cubicBezTo>
                    <a:pt x="16778" y="45936"/>
                    <a:pt x="16600" y="46192"/>
                    <a:pt x="16364" y="46429"/>
                  </a:cubicBezTo>
                  <a:cubicBezTo>
                    <a:pt x="16206" y="46587"/>
                    <a:pt x="16068" y="46744"/>
                    <a:pt x="15930" y="46941"/>
                  </a:cubicBezTo>
                  <a:cubicBezTo>
                    <a:pt x="15753" y="47198"/>
                    <a:pt x="15516" y="47415"/>
                    <a:pt x="15240" y="47592"/>
                  </a:cubicBezTo>
                  <a:cubicBezTo>
                    <a:pt x="15023" y="47730"/>
                    <a:pt x="14846" y="47927"/>
                    <a:pt x="14728" y="48164"/>
                  </a:cubicBezTo>
                  <a:cubicBezTo>
                    <a:pt x="14649" y="48282"/>
                    <a:pt x="14609" y="48400"/>
                    <a:pt x="14530" y="48519"/>
                  </a:cubicBezTo>
                  <a:cubicBezTo>
                    <a:pt x="14452" y="48657"/>
                    <a:pt x="14294" y="48755"/>
                    <a:pt x="14136" y="48775"/>
                  </a:cubicBezTo>
                  <a:cubicBezTo>
                    <a:pt x="13939" y="48775"/>
                    <a:pt x="13762" y="48775"/>
                    <a:pt x="13564" y="48775"/>
                  </a:cubicBezTo>
                  <a:cubicBezTo>
                    <a:pt x="13170" y="48834"/>
                    <a:pt x="12776" y="48696"/>
                    <a:pt x="12480" y="48420"/>
                  </a:cubicBezTo>
                  <a:cubicBezTo>
                    <a:pt x="12303" y="48282"/>
                    <a:pt x="12105" y="48164"/>
                    <a:pt x="11889" y="48105"/>
                  </a:cubicBezTo>
                  <a:cubicBezTo>
                    <a:pt x="11534" y="47947"/>
                    <a:pt x="11179" y="47750"/>
                    <a:pt x="10863" y="47513"/>
                  </a:cubicBezTo>
                  <a:cubicBezTo>
                    <a:pt x="10548" y="47277"/>
                    <a:pt x="10193" y="47060"/>
                    <a:pt x="9819" y="46863"/>
                  </a:cubicBezTo>
                  <a:cubicBezTo>
                    <a:pt x="9385" y="46646"/>
                    <a:pt x="9109" y="46251"/>
                    <a:pt x="8734" y="45975"/>
                  </a:cubicBezTo>
                  <a:cubicBezTo>
                    <a:pt x="8655" y="45936"/>
                    <a:pt x="8616" y="45798"/>
                    <a:pt x="8596" y="45680"/>
                  </a:cubicBezTo>
                  <a:cubicBezTo>
                    <a:pt x="8517" y="45443"/>
                    <a:pt x="8419" y="45187"/>
                    <a:pt x="8301" y="44970"/>
                  </a:cubicBezTo>
                  <a:cubicBezTo>
                    <a:pt x="8163" y="44694"/>
                    <a:pt x="8163" y="44359"/>
                    <a:pt x="8301" y="44102"/>
                  </a:cubicBezTo>
                  <a:cubicBezTo>
                    <a:pt x="8399" y="43846"/>
                    <a:pt x="8577" y="43649"/>
                    <a:pt x="8793" y="43491"/>
                  </a:cubicBezTo>
                  <a:cubicBezTo>
                    <a:pt x="8971" y="43373"/>
                    <a:pt x="9109" y="43196"/>
                    <a:pt x="9148" y="42998"/>
                  </a:cubicBezTo>
                  <a:cubicBezTo>
                    <a:pt x="9207" y="42841"/>
                    <a:pt x="9286" y="42683"/>
                    <a:pt x="9405" y="42545"/>
                  </a:cubicBezTo>
                  <a:cubicBezTo>
                    <a:pt x="9503" y="42407"/>
                    <a:pt x="9582" y="42230"/>
                    <a:pt x="9602" y="42052"/>
                  </a:cubicBezTo>
                  <a:cubicBezTo>
                    <a:pt x="9661" y="41756"/>
                    <a:pt x="9799" y="41480"/>
                    <a:pt x="10016" y="41283"/>
                  </a:cubicBezTo>
                  <a:cubicBezTo>
                    <a:pt x="10075" y="41224"/>
                    <a:pt x="10134" y="41165"/>
                    <a:pt x="10154" y="41106"/>
                  </a:cubicBezTo>
                  <a:cubicBezTo>
                    <a:pt x="10193" y="41027"/>
                    <a:pt x="10213" y="40948"/>
                    <a:pt x="10213" y="40869"/>
                  </a:cubicBezTo>
                  <a:lnTo>
                    <a:pt x="9405" y="39923"/>
                  </a:lnTo>
                  <a:cubicBezTo>
                    <a:pt x="9306" y="39844"/>
                    <a:pt x="9227" y="39745"/>
                    <a:pt x="9148" y="39647"/>
                  </a:cubicBezTo>
                  <a:cubicBezTo>
                    <a:pt x="8853" y="39115"/>
                    <a:pt x="8439" y="38681"/>
                    <a:pt x="8084" y="38188"/>
                  </a:cubicBezTo>
                  <a:cubicBezTo>
                    <a:pt x="7709" y="37675"/>
                    <a:pt x="7453" y="37084"/>
                    <a:pt x="7295" y="36473"/>
                  </a:cubicBezTo>
                  <a:cubicBezTo>
                    <a:pt x="7275" y="36374"/>
                    <a:pt x="7236" y="36295"/>
                    <a:pt x="7196" y="36197"/>
                  </a:cubicBezTo>
                  <a:cubicBezTo>
                    <a:pt x="7098" y="35980"/>
                    <a:pt x="6980" y="35763"/>
                    <a:pt x="6901" y="35586"/>
                  </a:cubicBezTo>
                  <a:lnTo>
                    <a:pt x="4377" y="35605"/>
                  </a:lnTo>
                  <a:cubicBezTo>
                    <a:pt x="4141" y="35586"/>
                    <a:pt x="3924" y="35625"/>
                    <a:pt x="3707" y="35704"/>
                  </a:cubicBezTo>
                  <a:cubicBezTo>
                    <a:pt x="3214" y="35901"/>
                    <a:pt x="2702" y="35822"/>
                    <a:pt x="2209" y="35802"/>
                  </a:cubicBezTo>
                  <a:cubicBezTo>
                    <a:pt x="1992" y="35802"/>
                    <a:pt x="2031" y="35586"/>
                    <a:pt x="1873" y="35467"/>
                  </a:cubicBezTo>
                  <a:lnTo>
                    <a:pt x="967" y="35467"/>
                  </a:lnTo>
                  <a:cubicBezTo>
                    <a:pt x="651" y="35467"/>
                    <a:pt x="533" y="35408"/>
                    <a:pt x="533" y="35073"/>
                  </a:cubicBezTo>
                  <a:cubicBezTo>
                    <a:pt x="513" y="34600"/>
                    <a:pt x="513" y="34146"/>
                    <a:pt x="513" y="33673"/>
                  </a:cubicBezTo>
                  <a:cubicBezTo>
                    <a:pt x="513" y="33378"/>
                    <a:pt x="474" y="33062"/>
                    <a:pt x="375" y="32786"/>
                  </a:cubicBezTo>
                  <a:cubicBezTo>
                    <a:pt x="316" y="32569"/>
                    <a:pt x="277" y="32352"/>
                    <a:pt x="296" y="32116"/>
                  </a:cubicBezTo>
                  <a:cubicBezTo>
                    <a:pt x="296" y="31820"/>
                    <a:pt x="257" y="31524"/>
                    <a:pt x="139" y="31248"/>
                  </a:cubicBezTo>
                  <a:cubicBezTo>
                    <a:pt x="40" y="30874"/>
                    <a:pt x="1" y="30499"/>
                    <a:pt x="79" y="30125"/>
                  </a:cubicBezTo>
                  <a:cubicBezTo>
                    <a:pt x="79" y="29927"/>
                    <a:pt x="217" y="29770"/>
                    <a:pt x="415" y="29711"/>
                  </a:cubicBezTo>
                  <a:cubicBezTo>
                    <a:pt x="631" y="29671"/>
                    <a:pt x="829" y="29592"/>
                    <a:pt x="1045" y="29513"/>
                  </a:cubicBezTo>
                  <a:lnTo>
                    <a:pt x="1361" y="29395"/>
                  </a:lnTo>
                  <a:cubicBezTo>
                    <a:pt x="1479" y="29356"/>
                    <a:pt x="1617" y="29316"/>
                    <a:pt x="1735" y="29297"/>
                  </a:cubicBezTo>
                  <a:cubicBezTo>
                    <a:pt x="2051" y="29277"/>
                    <a:pt x="2386" y="29336"/>
                    <a:pt x="2642" y="29099"/>
                  </a:cubicBezTo>
                  <a:cubicBezTo>
                    <a:pt x="3234" y="29080"/>
                    <a:pt x="3727" y="28804"/>
                    <a:pt x="4259" y="28646"/>
                  </a:cubicBezTo>
                  <a:cubicBezTo>
                    <a:pt x="4555" y="28547"/>
                    <a:pt x="4634" y="28449"/>
                    <a:pt x="4634" y="28153"/>
                  </a:cubicBezTo>
                  <a:lnTo>
                    <a:pt x="4634" y="26083"/>
                  </a:lnTo>
                  <a:cubicBezTo>
                    <a:pt x="4634" y="25846"/>
                    <a:pt x="4594" y="25630"/>
                    <a:pt x="4515" y="25413"/>
                  </a:cubicBezTo>
                  <a:cubicBezTo>
                    <a:pt x="4436" y="25117"/>
                    <a:pt x="4397" y="24821"/>
                    <a:pt x="4417" y="24526"/>
                  </a:cubicBezTo>
                  <a:lnTo>
                    <a:pt x="4417" y="23047"/>
                  </a:lnTo>
                  <a:cubicBezTo>
                    <a:pt x="4397" y="22712"/>
                    <a:pt x="4456" y="22357"/>
                    <a:pt x="4574" y="22061"/>
                  </a:cubicBezTo>
                  <a:cubicBezTo>
                    <a:pt x="4634" y="21903"/>
                    <a:pt x="4653" y="21765"/>
                    <a:pt x="4653" y="21608"/>
                  </a:cubicBezTo>
                  <a:cubicBezTo>
                    <a:pt x="4653" y="21154"/>
                    <a:pt x="4791" y="20681"/>
                    <a:pt x="5028" y="20287"/>
                  </a:cubicBezTo>
                  <a:cubicBezTo>
                    <a:pt x="5166" y="20070"/>
                    <a:pt x="5107" y="19774"/>
                    <a:pt x="4910" y="19616"/>
                  </a:cubicBezTo>
                  <a:cubicBezTo>
                    <a:pt x="4614" y="19301"/>
                    <a:pt x="4298" y="19025"/>
                    <a:pt x="4003" y="18710"/>
                  </a:cubicBezTo>
                  <a:cubicBezTo>
                    <a:pt x="3510" y="18217"/>
                    <a:pt x="3037" y="17704"/>
                    <a:pt x="2544" y="17211"/>
                  </a:cubicBezTo>
                  <a:cubicBezTo>
                    <a:pt x="2426" y="17093"/>
                    <a:pt x="2307" y="16975"/>
                    <a:pt x="2189" y="16856"/>
                  </a:cubicBezTo>
                  <a:cubicBezTo>
                    <a:pt x="1933" y="16620"/>
                    <a:pt x="1657" y="16383"/>
                    <a:pt x="1400" y="16127"/>
                  </a:cubicBezTo>
                  <a:cubicBezTo>
                    <a:pt x="1203" y="15969"/>
                    <a:pt x="1164" y="15654"/>
                    <a:pt x="1341" y="15457"/>
                  </a:cubicBezTo>
                  <a:cubicBezTo>
                    <a:pt x="1617" y="15062"/>
                    <a:pt x="1735" y="14569"/>
                    <a:pt x="2090" y="14215"/>
                  </a:cubicBezTo>
                  <a:cubicBezTo>
                    <a:pt x="2110" y="14175"/>
                    <a:pt x="2130" y="14155"/>
                    <a:pt x="2149" y="14116"/>
                  </a:cubicBezTo>
                  <a:cubicBezTo>
                    <a:pt x="2287" y="13426"/>
                    <a:pt x="2840" y="13012"/>
                    <a:pt x="3175" y="12460"/>
                  </a:cubicBezTo>
                  <a:cubicBezTo>
                    <a:pt x="3234" y="12381"/>
                    <a:pt x="3293" y="12302"/>
                    <a:pt x="3392" y="12263"/>
                  </a:cubicBezTo>
                  <a:cubicBezTo>
                    <a:pt x="3569" y="12164"/>
                    <a:pt x="3727" y="12026"/>
                    <a:pt x="3845" y="11869"/>
                  </a:cubicBezTo>
                  <a:cubicBezTo>
                    <a:pt x="4239" y="11395"/>
                    <a:pt x="4850" y="11179"/>
                    <a:pt x="5462" y="11277"/>
                  </a:cubicBezTo>
                  <a:cubicBezTo>
                    <a:pt x="5580" y="11297"/>
                    <a:pt x="5718" y="11356"/>
                    <a:pt x="5816" y="11415"/>
                  </a:cubicBezTo>
                  <a:cubicBezTo>
                    <a:pt x="6309" y="11671"/>
                    <a:pt x="6802" y="11947"/>
                    <a:pt x="7315" y="12184"/>
                  </a:cubicBezTo>
                  <a:cubicBezTo>
                    <a:pt x="7670" y="12342"/>
                    <a:pt x="8064" y="12460"/>
                    <a:pt x="8439" y="12598"/>
                  </a:cubicBezTo>
                  <a:cubicBezTo>
                    <a:pt x="8537" y="12519"/>
                    <a:pt x="8636" y="12421"/>
                    <a:pt x="8715" y="12302"/>
                  </a:cubicBezTo>
                  <a:cubicBezTo>
                    <a:pt x="9129" y="11652"/>
                    <a:pt x="9681" y="11119"/>
                    <a:pt x="10331" y="10705"/>
                  </a:cubicBezTo>
                  <a:cubicBezTo>
                    <a:pt x="10528" y="10567"/>
                    <a:pt x="10725" y="10449"/>
                    <a:pt x="10942" y="10390"/>
                  </a:cubicBezTo>
                  <a:cubicBezTo>
                    <a:pt x="11041" y="10370"/>
                    <a:pt x="11139" y="10311"/>
                    <a:pt x="11238" y="10252"/>
                  </a:cubicBezTo>
                  <a:cubicBezTo>
                    <a:pt x="11691" y="9858"/>
                    <a:pt x="12184" y="9522"/>
                    <a:pt x="12717" y="9227"/>
                  </a:cubicBezTo>
                  <a:cubicBezTo>
                    <a:pt x="12973" y="9069"/>
                    <a:pt x="13210" y="8852"/>
                    <a:pt x="13466" y="8655"/>
                  </a:cubicBezTo>
                  <a:cubicBezTo>
                    <a:pt x="13466" y="8399"/>
                    <a:pt x="13466" y="8162"/>
                    <a:pt x="13446" y="7926"/>
                  </a:cubicBezTo>
                  <a:cubicBezTo>
                    <a:pt x="13446" y="7709"/>
                    <a:pt x="13486" y="7472"/>
                    <a:pt x="13308" y="7295"/>
                  </a:cubicBezTo>
                  <a:cubicBezTo>
                    <a:pt x="13269" y="7236"/>
                    <a:pt x="13249" y="7196"/>
                    <a:pt x="13249" y="7137"/>
                  </a:cubicBezTo>
                  <a:cubicBezTo>
                    <a:pt x="13210" y="6683"/>
                    <a:pt x="12993" y="6269"/>
                    <a:pt x="12874" y="5836"/>
                  </a:cubicBezTo>
                  <a:cubicBezTo>
                    <a:pt x="12835" y="5717"/>
                    <a:pt x="12815" y="5599"/>
                    <a:pt x="12776" y="5461"/>
                  </a:cubicBezTo>
                  <a:cubicBezTo>
                    <a:pt x="12756" y="5303"/>
                    <a:pt x="12736" y="5165"/>
                    <a:pt x="12677" y="5027"/>
                  </a:cubicBezTo>
                  <a:cubicBezTo>
                    <a:pt x="12539" y="4613"/>
                    <a:pt x="12500" y="4180"/>
                    <a:pt x="12559" y="3746"/>
                  </a:cubicBezTo>
                  <a:cubicBezTo>
                    <a:pt x="12579" y="3647"/>
                    <a:pt x="12618" y="3529"/>
                    <a:pt x="12677" y="3431"/>
                  </a:cubicBezTo>
                  <a:cubicBezTo>
                    <a:pt x="12736" y="3332"/>
                    <a:pt x="12894" y="3332"/>
                    <a:pt x="12953" y="3450"/>
                  </a:cubicBezTo>
                  <a:cubicBezTo>
                    <a:pt x="13032" y="3628"/>
                    <a:pt x="13072" y="3805"/>
                    <a:pt x="13091" y="3983"/>
                  </a:cubicBezTo>
                  <a:cubicBezTo>
                    <a:pt x="13091" y="4377"/>
                    <a:pt x="13150" y="4771"/>
                    <a:pt x="13269" y="5146"/>
                  </a:cubicBezTo>
                  <a:cubicBezTo>
                    <a:pt x="13387" y="5777"/>
                    <a:pt x="13643" y="6368"/>
                    <a:pt x="13801" y="7019"/>
                  </a:cubicBezTo>
                  <a:cubicBezTo>
                    <a:pt x="13860" y="6703"/>
                    <a:pt x="13880" y="6664"/>
                    <a:pt x="13781" y="6447"/>
                  </a:cubicBezTo>
                  <a:cubicBezTo>
                    <a:pt x="13663" y="6191"/>
                    <a:pt x="13604" y="5895"/>
                    <a:pt x="13643" y="5619"/>
                  </a:cubicBezTo>
                  <a:cubicBezTo>
                    <a:pt x="13663" y="5579"/>
                    <a:pt x="13663" y="5540"/>
                    <a:pt x="13643" y="5520"/>
                  </a:cubicBezTo>
                  <a:cubicBezTo>
                    <a:pt x="13505" y="5225"/>
                    <a:pt x="13426" y="4909"/>
                    <a:pt x="13407" y="4594"/>
                  </a:cubicBezTo>
                  <a:cubicBezTo>
                    <a:pt x="13131" y="4259"/>
                    <a:pt x="13288" y="3825"/>
                    <a:pt x="13131" y="3470"/>
                  </a:cubicBezTo>
                  <a:cubicBezTo>
                    <a:pt x="13131" y="3371"/>
                    <a:pt x="13150" y="3273"/>
                    <a:pt x="13210" y="3214"/>
                  </a:cubicBezTo>
                  <a:cubicBezTo>
                    <a:pt x="13308" y="3135"/>
                    <a:pt x="13426" y="3056"/>
                    <a:pt x="13545" y="2997"/>
                  </a:cubicBezTo>
                  <a:cubicBezTo>
                    <a:pt x="13821" y="2879"/>
                    <a:pt x="14116" y="2760"/>
                    <a:pt x="14412" y="2622"/>
                  </a:cubicBezTo>
                  <a:cubicBezTo>
                    <a:pt x="14530" y="2563"/>
                    <a:pt x="14649" y="2504"/>
                    <a:pt x="14787" y="2504"/>
                  </a:cubicBezTo>
                  <a:cubicBezTo>
                    <a:pt x="15299" y="2524"/>
                    <a:pt x="15753" y="2169"/>
                    <a:pt x="16265" y="2287"/>
                  </a:cubicBezTo>
                  <a:cubicBezTo>
                    <a:pt x="16462" y="2307"/>
                    <a:pt x="16679" y="2287"/>
                    <a:pt x="16876" y="2208"/>
                  </a:cubicBezTo>
                  <a:cubicBezTo>
                    <a:pt x="17113" y="2110"/>
                    <a:pt x="17369" y="2031"/>
                    <a:pt x="17606" y="1972"/>
                  </a:cubicBezTo>
                  <a:cubicBezTo>
                    <a:pt x="17862" y="1873"/>
                    <a:pt x="18158" y="1972"/>
                    <a:pt x="18296" y="2208"/>
                  </a:cubicBezTo>
                  <a:cubicBezTo>
                    <a:pt x="18434" y="2425"/>
                    <a:pt x="18533" y="2642"/>
                    <a:pt x="18651" y="2859"/>
                  </a:cubicBezTo>
                  <a:cubicBezTo>
                    <a:pt x="18769" y="3056"/>
                    <a:pt x="18868" y="3194"/>
                    <a:pt x="18986" y="3352"/>
                  </a:cubicBezTo>
                  <a:lnTo>
                    <a:pt x="19321" y="3805"/>
                  </a:lnTo>
                  <a:cubicBezTo>
                    <a:pt x="19341" y="3864"/>
                    <a:pt x="19380" y="3904"/>
                    <a:pt x="19420" y="3943"/>
                  </a:cubicBezTo>
                  <a:cubicBezTo>
                    <a:pt x="19834" y="4239"/>
                    <a:pt x="20051" y="4692"/>
                    <a:pt x="20386" y="5027"/>
                  </a:cubicBezTo>
                  <a:cubicBezTo>
                    <a:pt x="20484" y="5146"/>
                    <a:pt x="20603" y="5244"/>
                    <a:pt x="20701" y="5323"/>
                  </a:cubicBezTo>
                  <a:cubicBezTo>
                    <a:pt x="21431" y="5126"/>
                    <a:pt x="22121" y="4830"/>
                    <a:pt x="22850" y="4712"/>
                  </a:cubicBezTo>
                  <a:cubicBezTo>
                    <a:pt x="23619" y="4357"/>
                    <a:pt x="24408" y="4515"/>
                    <a:pt x="25196" y="4495"/>
                  </a:cubicBezTo>
                  <a:cubicBezTo>
                    <a:pt x="25610" y="4456"/>
                    <a:pt x="26024" y="4515"/>
                    <a:pt x="26399" y="4692"/>
                  </a:cubicBezTo>
                  <a:cubicBezTo>
                    <a:pt x="26438" y="4692"/>
                    <a:pt x="26478" y="4712"/>
                    <a:pt x="26517" y="4712"/>
                  </a:cubicBezTo>
                  <a:lnTo>
                    <a:pt x="27700" y="4791"/>
                  </a:lnTo>
                  <a:cubicBezTo>
                    <a:pt x="27917" y="4515"/>
                    <a:pt x="28114" y="4278"/>
                    <a:pt x="28272" y="4002"/>
                  </a:cubicBezTo>
                  <a:cubicBezTo>
                    <a:pt x="28489" y="3667"/>
                    <a:pt x="28765" y="3371"/>
                    <a:pt x="28765" y="2938"/>
                  </a:cubicBezTo>
                  <a:cubicBezTo>
                    <a:pt x="29021" y="2445"/>
                    <a:pt x="29100" y="1834"/>
                    <a:pt x="29533" y="1400"/>
                  </a:cubicBezTo>
                  <a:cubicBezTo>
                    <a:pt x="29691" y="1222"/>
                    <a:pt x="29790" y="1006"/>
                    <a:pt x="29869" y="769"/>
                  </a:cubicBezTo>
                  <a:cubicBezTo>
                    <a:pt x="29967" y="434"/>
                    <a:pt x="30223" y="158"/>
                    <a:pt x="30559" y="0"/>
                  </a:cubicBezTo>
                  <a:cubicBezTo>
                    <a:pt x="31051" y="79"/>
                    <a:pt x="31505" y="296"/>
                    <a:pt x="32017" y="355"/>
                  </a:cubicBezTo>
                  <a:cubicBezTo>
                    <a:pt x="32510" y="454"/>
                    <a:pt x="33003" y="513"/>
                    <a:pt x="33516" y="532"/>
                  </a:cubicBezTo>
                  <a:cubicBezTo>
                    <a:pt x="33733" y="493"/>
                    <a:pt x="33969" y="592"/>
                    <a:pt x="34127" y="749"/>
                  </a:cubicBezTo>
                  <a:cubicBezTo>
                    <a:pt x="34226" y="868"/>
                    <a:pt x="34364" y="927"/>
                    <a:pt x="34521" y="907"/>
                  </a:cubicBezTo>
                  <a:cubicBezTo>
                    <a:pt x="34699" y="907"/>
                    <a:pt x="34856" y="907"/>
                    <a:pt x="35034" y="946"/>
                  </a:cubicBezTo>
                  <a:cubicBezTo>
                    <a:pt x="35211" y="946"/>
                    <a:pt x="35349" y="1084"/>
                    <a:pt x="35349" y="1282"/>
                  </a:cubicBezTo>
                  <a:lnTo>
                    <a:pt x="35349" y="1617"/>
                  </a:lnTo>
                  <a:cubicBezTo>
                    <a:pt x="35310" y="1853"/>
                    <a:pt x="35330" y="2110"/>
                    <a:pt x="35408" y="2346"/>
                  </a:cubicBezTo>
                  <a:cubicBezTo>
                    <a:pt x="35428" y="2465"/>
                    <a:pt x="35448" y="2603"/>
                    <a:pt x="35428" y="2721"/>
                  </a:cubicBezTo>
                  <a:cubicBezTo>
                    <a:pt x="35428" y="3115"/>
                    <a:pt x="35448" y="3509"/>
                    <a:pt x="35428" y="3904"/>
                  </a:cubicBezTo>
                  <a:cubicBezTo>
                    <a:pt x="35408" y="4535"/>
                    <a:pt x="35586" y="5146"/>
                    <a:pt x="35645" y="5757"/>
                  </a:cubicBezTo>
                  <a:cubicBezTo>
                    <a:pt x="35665" y="5915"/>
                    <a:pt x="35783" y="6072"/>
                    <a:pt x="35960" y="6112"/>
                  </a:cubicBezTo>
                  <a:cubicBezTo>
                    <a:pt x="36355" y="6250"/>
                    <a:pt x="36769" y="6407"/>
                    <a:pt x="37143" y="6605"/>
                  </a:cubicBezTo>
                  <a:cubicBezTo>
                    <a:pt x="37893" y="6979"/>
                    <a:pt x="38642" y="7374"/>
                    <a:pt x="39233" y="8004"/>
                  </a:cubicBezTo>
                  <a:cubicBezTo>
                    <a:pt x="39312" y="8083"/>
                    <a:pt x="39411" y="8142"/>
                    <a:pt x="39489" y="8202"/>
                  </a:cubicBezTo>
                  <a:cubicBezTo>
                    <a:pt x="39667" y="8320"/>
                    <a:pt x="39825" y="8458"/>
                    <a:pt x="39943" y="8616"/>
                  </a:cubicBezTo>
                  <a:cubicBezTo>
                    <a:pt x="40101" y="8852"/>
                    <a:pt x="40298" y="9049"/>
                    <a:pt x="40534" y="9207"/>
                  </a:cubicBezTo>
                  <a:cubicBezTo>
                    <a:pt x="41047" y="9582"/>
                    <a:pt x="41461" y="10055"/>
                    <a:pt x="41776" y="10587"/>
                  </a:cubicBezTo>
                  <a:cubicBezTo>
                    <a:pt x="41816" y="10666"/>
                    <a:pt x="41855" y="10725"/>
                    <a:pt x="41914" y="10804"/>
                  </a:cubicBezTo>
                  <a:cubicBezTo>
                    <a:pt x="42664" y="10626"/>
                    <a:pt x="43294" y="10272"/>
                    <a:pt x="43945" y="9936"/>
                  </a:cubicBezTo>
                  <a:cubicBezTo>
                    <a:pt x="44044" y="9877"/>
                    <a:pt x="44142" y="9838"/>
                    <a:pt x="44260" y="9818"/>
                  </a:cubicBezTo>
                  <a:cubicBezTo>
                    <a:pt x="44517" y="9759"/>
                    <a:pt x="44753" y="9660"/>
                    <a:pt x="44970" y="9503"/>
                  </a:cubicBezTo>
                  <a:cubicBezTo>
                    <a:pt x="45404" y="9207"/>
                    <a:pt x="45897" y="9246"/>
                    <a:pt x="46390" y="9325"/>
                  </a:cubicBezTo>
                  <a:cubicBezTo>
                    <a:pt x="46685" y="9542"/>
                    <a:pt x="47080" y="9601"/>
                    <a:pt x="47336" y="9897"/>
                  </a:cubicBezTo>
                  <a:cubicBezTo>
                    <a:pt x="47415" y="9996"/>
                    <a:pt x="47513" y="10094"/>
                    <a:pt x="47612" y="10173"/>
                  </a:cubicBezTo>
                  <a:cubicBezTo>
                    <a:pt x="47730" y="10272"/>
                    <a:pt x="47809" y="10410"/>
                    <a:pt x="47829" y="10567"/>
                  </a:cubicBezTo>
                  <a:cubicBezTo>
                    <a:pt x="47868" y="10902"/>
                    <a:pt x="48026" y="11218"/>
                    <a:pt x="48263" y="11455"/>
                  </a:cubicBezTo>
                  <a:cubicBezTo>
                    <a:pt x="48420" y="11632"/>
                    <a:pt x="48578" y="11829"/>
                    <a:pt x="48696" y="12026"/>
                  </a:cubicBezTo>
                  <a:cubicBezTo>
                    <a:pt x="48992" y="12618"/>
                    <a:pt x="49268" y="13209"/>
                    <a:pt x="49564" y="13801"/>
                  </a:cubicBezTo>
                  <a:cubicBezTo>
                    <a:pt x="49583" y="13860"/>
                    <a:pt x="49603" y="13899"/>
                    <a:pt x="49643" y="13939"/>
                  </a:cubicBezTo>
                  <a:cubicBezTo>
                    <a:pt x="49899" y="14234"/>
                    <a:pt x="49899" y="14550"/>
                    <a:pt x="49781" y="14924"/>
                  </a:cubicBezTo>
                  <a:cubicBezTo>
                    <a:pt x="49485" y="15023"/>
                    <a:pt x="49248" y="15240"/>
                    <a:pt x="48913" y="15259"/>
                  </a:cubicBezTo>
                  <a:cubicBezTo>
                    <a:pt x="48815" y="15279"/>
                    <a:pt x="48736" y="15319"/>
                    <a:pt x="48677" y="15378"/>
                  </a:cubicBezTo>
                  <a:cubicBezTo>
                    <a:pt x="48263" y="15693"/>
                    <a:pt x="47868" y="16009"/>
                    <a:pt x="47494" y="16324"/>
                  </a:cubicBezTo>
                  <a:cubicBezTo>
                    <a:pt x="47237" y="16521"/>
                    <a:pt x="46942" y="16679"/>
                    <a:pt x="46804" y="16975"/>
                  </a:cubicBezTo>
                  <a:cubicBezTo>
                    <a:pt x="46764" y="17014"/>
                    <a:pt x="46666" y="17034"/>
                    <a:pt x="46606" y="17073"/>
                  </a:cubicBezTo>
                  <a:cubicBezTo>
                    <a:pt x="46449" y="17113"/>
                    <a:pt x="46330" y="17211"/>
                    <a:pt x="46271" y="17369"/>
                  </a:cubicBezTo>
                  <a:close/>
                  <a:moveTo>
                    <a:pt x="29474" y="2800"/>
                  </a:moveTo>
                  <a:cubicBezTo>
                    <a:pt x="29514" y="2760"/>
                    <a:pt x="29533" y="2701"/>
                    <a:pt x="29553" y="2662"/>
                  </a:cubicBezTo>
                  <a:cubicBezTo>
                    <a:pt x="29573" y="2622"/>
                    <a:pt x="29553" y="2642"/>
                    <a:pt x="29553" y="2622"/>
                  </a:cubicBezTo>
                  <a:cubicBezTo>
                    <a:pt x="29553" y="2603"/>
                    <a:pt x="29494" y="2642"/>
                    <a:pt x="29494" y="2662"/>
                  </a:cubicBezTo>
                  <a:cubicBezTo>
                    <a:pt x="29494" y="2701"/>
                    <a:pt x="29494" y="2760"/>
                    <a:pt x="29494" y="2819"/>
                  </a:cubicBezTo>
                  <a:cubicBezTo>
                    <a:pt x="29455" y="2819"/>
                    <a:pt x="29435" y="2819"/>
                    <a:pt x="29395" y="2839"/>
                  </a:cubicBezTo>
                  <a:lnTo>
                    <a:pt x="29395" y="2879"/>
                  </a:lnTo>
                  <a:close/>
                  <a:moveTo>
                    <a:pt x="29849" y="3766"/>
                  </a:moveTo>
                  <a:cubicBezTo>
                    <a:pt x="29731" y="3864"/>
                    <a:pt x="29632" y="3963"/>
                    <a:pt x="29553" y="4101"/>
                  </a:cubicBezTo>
                  <a:cubicBezTo>
                    <a:pt x="29356" y="4475"/>
                    <a:pt x="29041" y="4771"/>
                    <a:pt x="28903" y="5185"/>
                  </a:cubicBezTo>
                  <a:cubicBezTo>
                    <a:pt x="28883" y="5284"/>
                    <a:pt x="28824" y="5382"/>
                    <a:pt x="28745" y="5441"/>
                  </a:cubicBezTo>
                  <a:cubicBezTo>
                    <a:pt x="28627" y="5560"/>
                    <a:pt x="28489" y="5658"/>
                    <a:pt x="28331" y="5717"/>
                  </a:cubicBezTo>
                  <a:cubicBezTo>
                    <a:pt x="28213" y="5777"/>
                    <a:pt x="28094" y="5658"/>
                    <a:pt x="27996" y="5579"/>
                  </a:cubicBezTo>
                  <a:cubicBezTo>
                    <a:pt x="27917" y="5540"/>
                    <a:pt x="27858" y="5520"/>
                    <a:pt x="27779" y="5501"/>
                  </a:cubicBezTo>
                  <a:cubicBezTo>
                    <a:pt x="27601" y="5501"/>
                    <a:pt x="27444" y="5461"/>
                    <a:pt x="27306" y="5343"/>
                  </a:cubicBezTo>
                  <a:cubicBezTo>
                    <a:pt x="27246" y="5303"/>
                    <a:pt x="27168" y="5284"/>
                    <a:pt x="27108" y="5303"/>
                  </a:cubicBezTo>
                  <a:cubicBezTo>
                    <a:pt x="26734" y="5264"/>
                    <a:pt x="26359" y="5264"/>
                    <a:pt x="25965" y="5244"/>
                  </a:cubicBezTo>
                  <a:cubicBezTo>
                    <a:pt x="25748" y="5225"/>
                    <a:pt x="25512" y="5244"/>
                    <a:pt x="25295" y="5284"/>
                  </a:cubicBezTo>
                  <a:cubicBezTo>
                    <a:pt x="24900" y="5441"/>
                    <a:pt x="24486" y="5343"/>
                    <a:pt x="24092" y="5343"/>
                  </a:cubicBezTo>
                  <a:cubicBezTo>
                    <a:pt x="24033" y="5244"/>
                    <a:pt x="23974" y="5185"/>
                    <a:pt x="23934" y="5087"/>
                  </a:cubicBezTo>
                  <a:cubicBezTo>
                    <a:pt x="23796" y="5087"/>
                    <a:pt x="23658" y="5087"/>
                    <a:pt x="23540" y="5087"/>
                  </a:cubicBezTo>
                  <a:cubicBezTo>
                    <a:pt x="22968" y="5244"/>
                    <a:pt x="22416" y="5382"/>
                    <a:pt x="21864" y="5579"/>
                  </a:cubicBezTo>
                  <a:cubicBezTo>
                    <a:pt x="21588" y="5658"/>
                    <a:pt x="21332" y="5757"/>
                    <a:pt x="21076" y="5895"/>
                  </a:cubicBezTo>
                  <a:cubicBezTo>
                    <a:pt x="20760" y="6072"/>
                    <a:pt x="20366" y="6013"/>
                    <a:pt x="20110" y="5717"/>
                  </a:cubicBezTo>
                  <a:cubicBezTo>
                    <a:pt x="20031" y="5658"/>
                    <a:pt x="19972" y="5560"/>
                    <a:pt x="19893" y="5481"/>
                  </a:cubicBezTo>
                  <a:cubicBezTo>
                    <a:pt x="19735" y="5205"/>
                    <a:pt x="19538" y="4949"/>
                    <a:pt x="19341" y="4712"/>
                  </a:cubicBezTo>
                  <a:cubicBezTo>
                    <a:pt x="19045" y="4456"/>
                    <a:pt x="18789" y="4160"/>
                    <a:pt x="18572" y="3845"/>
                  </a:cubicBezTo>
                  <a:cubicBezTo>
                    <a:pt x="18414" y="3608"/>
                    <a:pt x="18257" y="3391"/>
                    <a:pt x="18119" y="3135"/>
                  </a:cubicBezTo>
                  <a:cubicBezTo>
                    <a:pt x="18020" y="2938"/>
                    <a:pt x="17902" y="2760"/>
                    <a:pt x="17764" y="2543"/>
                  </a:cubicBezTo>
                  <a:cubicBezTo>
                    <a:pt x="17626" y="2543"/>
                    <a:pt x="17468" y="2563"/>
                    <a:pt x="17330" y="2622"/>
                  </a:cubicBezTo>
                  <a:cubicBezTo>
                    <a:pt x="17172" y="2701"/>
                    <a:pt x="17014" y="2741"/>
                    <a:pt x="16857" y="2780"/>
                  </a:cubicBezTo>
                  <a:cubicBezTo>
                    <a:pt x="16206" y="2918"/>
                    <a:pt x="15575" y="3076"/>
                    <a:pt x="14925" y="3194"/>
                  </a:cubicBezTo>
                  <a:cubicBezTo>
                    <a:pt x="14728" y="3233"/>
                    <a:pt x="14530" y="3352"/>
                    <a:pt x="14412" y="3509"/>
                  </a:cubicBezTo>
                  <a:cubicBezTo>
                    <a:pt x="14353" y="3628"/>
                    <a:pt x="14215" y="3707"/>
                    <a:pt x="14097" y="3707"/>
                  </a:cubicBezTo>
                  <a:cubicBezTo>
                    <a:pt x="13998" y="3726"/>
                    <a:pt x="13919" y="3746"/>
                    <a:pt x="13821" y="3766"/>
                  </a:cubicBezTo>
                  <a:cubicBezTo>
                    <a:pt x="13762" y="3904"/>
                    <a:pt x="13762" y="4081"/>
                    <a:pt x="13840" y="4219"/>
                  </a:cubicBezTo>
                  <a:cubicBezTo>
                    <a:pt x="13919" y="4337"/>
                    <a:pt x="13959" y="4495"/>
                    <a:pt x="13998" y="4633"/>
                  </a:cubicBezTo>
                  <a:cubicBezTo>
                    <a:pt x="13998" y="4811"/>
                    <a:pt x="14038" y="4968"/>
                    <a:pt x="14116" y="5126"/>
                  </a:cubicBezTo>
                  <a:cubicBezTo>
                    <a:pt x="14176" y="5225"/>
                    <a:pt x="14195" y="5343"/>
                    <a:pt x="14195" y="5461"/>
                  </a:cubicBezTo>
                  <a:cubicBezTo>
                    <a:pt x="14176" y="5836"/>
                    <a:pt x="14333" y="6191"/>
                    <a:pt x="14392" y="6545"/>
                  </a:cubicBezTo>
                  <a:cubicBezTo>
                    <a:pt x="14452" y="6881"/>
                    <a:pt x="14609" y="7157"/>
                    <a:pt x="14649" y="7472"/>
                  </a:cubicBezTo>
                  <a:cubicBezTo>
                    <a:pt x="14668" y="7709"/>
                    <a:pt x="14747" y="7945"/>
                    <a:pt x="14885" y="8142"/>
                  </a:cubicBezTo>
                  <a:cubicBezTo>
                    <a:pt x="14944" y="8221"/>
                    <a:pt x="14984" y="8320"/>
                    <a:pt x="15023" y="8399"/>
                  </a:cubicBezTo>
                  <a:cubicBezTo>
                    <a:pt x="14274" y="8576"/>
                    <a:pt x="13604" y="8970"/>
                    <a:pt x="13091" y="9542"/>
                  </a:cubicBezTo>
                  <a:cubicBezTo>
                    <a:pt x="12934" y="9700"/>
                    <a:pt x="12736" y="9818"/>
                    <a:pt x="12559" y="9936"/>
                  </a:cubicBezTo>
                  <a:cubicBezTo>
                    <a:pt x="12263" y="10134"/>
                    <a:pt x="11987" y="10331"/>
                    <a:pt x="11731" y="10528"/>
                  </a:cubicBezTo>
                  <a:cubicBezTo>
                    <a:pt x="11376" y="10902"/>
                    <a:pt x="10982" y="11218"/>
                    <a:pt x="10548" y="11494"/>
                  </a:cubicBezTo>
                  <a:cubicBezTo>
                    <a:pt x="10449" y="11573"/>
                    <a:pt x="10351" y="11652"/>
                    <a:pt x="10252" y="11750"/>
                  </a:cubicBezTo>
                  <a:lnTo>
                    <a:pt x="9759" y="12184"/>
                  </a:lnTo>
                  <a:cubicBezTo>
                    <a:pt x="9424" y="12440"/>
                    <a:pt x="9148" y="12756"/>
                    <a:pt x="8971" y="13111"/>
                  </a:cubicBezTo>
                  <a:cubicBezTo>
                    <a:pt x="8853" y="13327"/>
                    <a:pt x="8734" y="13525"/>
                    <a:pt x="8596" y="13722"/>
                  </a:cubicBezTo>
                  <a:cubicBezTo>
                    <a:pt x="8399" y="13682"/>
                    <a:pt x="8241" y="13663"/>
                    <a:pt x="8064" y="13643"/>
                  </a:cubicBezTo>
                  <a:cubicBezTo>
                    <a:pt x="8005" y="13623"/>
                    <a:pt x="7926" y="13584"/>
                    <a:pt x="7867" y="13544"/>
                  </a:cubicBezTo>
                  <a:cubicBezTo>
                    <a:pt x="7650" y="13308"/>
                    <a:pt x="7334" y="13170"/>
                    <a:pt x="7019" y="13170"/>
                  </a:cubicBezTo>
                  <a:cubicBezTo>
                    <a:pt x="6920" y="13170"/>
                    <a:pt x="6842" y="13130"/>
                    <a:pt x="6743" y="13091"/>
                  </a:cubicBezTo>
                  <a:cubicBezTo>
                    <a:pt x="6408" y="12933"/>
                    <a:pt x="6073" y="12775"/>
                    <a:pt x="5738" y="12618"/>
                  </a:cubicBezTo>
                  <a:cubicBezTo>
                    <a:pt x="5402" y="12460"/>
                    <a:pt x="5048" y="12263"/>
                    <a:pt x="4673" y="12066"/>
                  </a:cubicBezTo>
                  <a:cubicBezTo>
                    <a:pt x="4160" y="12421"/>
                    <a:pt x="3727" y="12874"/>
                    <a:pt x="3411" y="13426"/>
                  </a:cubicBezTo>
                  <a:cubicBezTo>
                    <a:pt x="3313" y="13623"/>
                    <a:pt x="3194" y="13820"/>
                    <a:pt x="3056" y="13998"/>
                  </a:cubicBezTo>
                  <a:cubicBezTo>
                    <a:pt x="2642" y="14569"/>
                    <a:pt x="2248" y="15161"/>
                    <a:pt x="1913" y="15792"/>
                  </a:cubicBezTo>
                  <a:cubicBezTo>
                    <a:pt x="1972" y="15871"/>
                    <a:pt x="2031" y="15950"/>
                    <a:pt x="2090" y="16009"/>
                  </a:cubicBezTo>
                  <a:cubicBezTo>
                    <a:pt x="2504" y="16403"/>
                    <a:pt x="2958" y="16797"/>
                    <a:pt x="3332" y="17231"/>
                  </a:cubicBezTo>
                  <a:cubicBezTo>
                    <a:pt x="3884" y="17862"/>
                    <a:pt x="4515" y="18434"/>
                    <a:pt x="5126" y="19025"/>
                  </a:cubicBezTo>
                  <a:cubicBezTo>
                    <a:pt x="5166" y="19084"/>
                    <a:pt x="5225" y="19124"/>
                    <a:pt x="5304" y="19143"/>
                  </a:cubicBezTo>
                  <a:cubicBezTo>
                    <a:pt x="5462" y="19183"/>
                    <a:pt x="5580" y="19281"/>
                    <a:pt x="5619" y="19439"/>
                  </a:cubicBezTo>
                  <a:cubicBezTo>
                    <a:pt x="5659" y="19557"/>
                    <a:pt x="5777" y="19577"/>
                    <a:pt x="5856" y="19636"/>
                  </a:cubicBezTo>
                  <a:cubicBezTo>
                    <a:pt x="6092" y="19715"/>
                    <a:pt x="6270" y="19932"/>
                    <a:pt x="6290" y="20188"/>
                  </a:cubicBezTo>
                  <a:cubicBezTo>
                    <a:pt x="6309" y="20445"/>
                    <a:pt x="6388" y="20740"/>
                    <a:pt x="6171" y="20997"/>
                  </a:cubicBezTo>
                  <a:cubicBezTo>
                    <a:pt x="6132" y="21036"/>
                    <a:pt x="6112" y="21075"/>
                    <a:pt x="6092" y="21135"/>
                  </a:cubicBezTo>
                  <a:cubicBezTo>
                    <a:pt x="6092" y="21568"/>
                    <a:pt x="6014" y="22002"/>
                    <a:pt x="5856" y="22396"/>
                  </a:cubicBezTo>
                  <a:cubicBezTo>
                    <a:pt x="5797" y="22574"/>
                    <a:pt x="5777" y="22791"/>
                    <a:pt x="5678" y="22968"/>
                  </a:cubicBezTo>
                  <a:cubicBezTo>
                    <a:pt x="5481" y="23362"/>
                    <a:pt x="5383" y="23796"/>
                    <a:pt x="5402" y="24230"/>
                  </a:cubicBezTo>
                  <a:cubicBezTo>
                    <a:pt x="5422" y="24447"/>
                    <a:pt x="5363" y="24683"/>
                    <a:pt x="5245" y="24880"/>
                  </a:cubicBezTo>
                  <a:cubicBezTo>
                    <a:pt x="5186" y="24999"/>
                    <a:pt x="5166" y="25156"/>
                    <a:pt x="5166" y="25294"/>
                  </a:cubicBezTo>
                  <a:lnTo>
                    <a:pt x="5166" y="26832"/>
                  </a:lnTo>
                  <a:cubicBezTo>
                    <a:pt x="5166" y="27128"/>
                    <a:pt x="5126" y="27424"/>
                    <a:pt x="5284" y="27700"/>
                  </a:cubicBezTo>
                  <a:cubicBezTo>
                    <a:pt x="5304" y="27759"/>
                    <a:pt x="5324" y="27818"/>
                    <a:pt x="5304" y="27857"/>
                  </a:cubicBezTo>
                  <a:cubicBezTo>
                    <a:pt x="5166" y="28114"/>
                    <a:pt x="5363" y="28291"/>
                    <a:pt x="5363" y="28409"/>
                  </a:cubicBezTo>
                  <a:lnTo>
                    <a:pt x="5107" y="29198"/>
                  </a:lnTo>
                  <a:cubicBezTo>
                    <a:pt x="5087" y="29336"/>
                    <a:pt x="4929" y="29395"/>
                    <a:pt x="4811" y="29316"/>
                  </a:cubicBezTo>
                  <a:cubicBezTo>
                    <a:pt x="4653" y="29237"/>
                    <a:pt x="4476" y="29198"/>
                    <a:pt x="4318" y="29257"/>
                  </a:cubicBezTo>
                  <a:cubicBezTo>
                    <a:pt x="3865" y="29415"/>
                    <a:pt x="3431" y="29651"/>
                    <a:pt x="2938" y="29671"/>
                  </a:cubicBezTo>
                  <a:cubicBezTo>
                    <a:pt x="2899" y="29671"/>
                    <a:pt x="2859" y="29691"/>
                    <a:pt x="2820" y="29730"/>
                  </a:cubicBezTo>
                  <a:cubicBezTo>
                    <a:pt x="2642" y="29908"/>
                    <a:pt x="2406" y="29868"/>
                    <a:pt x="2189" y="29888"/>
                  </a:cubicBezTo>
                  <a:cubicBezTo>
                    <a:pt x="2031" y="29888"/>
                    <a:pt x="1854" y="29849"/>
                    <a:pt x="1755" y="29927"/>
                  </a:cubicBezTo>
                  <a:cubicBezTo>
                    <a:pt x="1538" y="30046"/>
                    <a:pt x="1302" y="30125"/>
                    <a:pt x="1065" y="30164"/>
                  </a:cubicBezTo>
                  <a:cubicBezTo>
                    <a:pt x="947" y="30203"/>
                    <a:pt x="829" y="30263"/>
                    <a:pt x="730" y="30322"/>
                  </a:cubicBezTo>
                  <a:cubicBezTo>
                    <a:pt x="671" y="30578"/>
                    <a:pt x="691" y="30854"/>
                    <a:pt x="769" y="31130"/>
                  </a:cubicBezTo>
                  <a:cubicBezTo>
                    <a:pt x="907" y="31406"/>
                    <a:pt x="967" y="31741"/>
                    <a:pt x="927" y="32057"/>
                  </a:cubicBezTo>
                  <a:cubicBezTo>
                    <a:pt x="907" y="32333"/>
                    <a:pt x="947" y="32628"/>
                    <a:pt x="1065" y="32885"/>
                  </a:cubicBezTo>
                  <a:cubicBezTo>
                    <a:pt x="1124" y="33062"/>
                    <a:pt x="1164" y="33240"/>
                    <a:pt x="1144" y="33437"/>
                  </a:cubicBezTo>
                  <a:cubicBezTo>
                    <a:pt x="1164" y="33831"/>
                    <a:pt x="1144" y="34225"/>
                    <a:pt x="1144" y="34620"/>
                  </a:cubicBezTo>
                  <a:cubicBezTo>
                    <a:pt x="1164" y="34738"/>
                    <a:pt x="1183" y="34836"/>
                    <a:pt x="1223" y="34955"/>
                  </a:cubicBezTo>
                  <a:lnTo>
                    <a:pt x="4653" y="34955"/>
                  </a:lnTo>
                  <a:cubicBezTo>
                    <a:pt x="5028" y="34955"/>
                    <a:pt x="5442" y="34994"/>
                    <a:pt x="5797" y="34777"/>
                  </a:cubicBezTo>
                  <a:cubicBezTo>
                    <a:pt x="5836" y="34758"/>
                    <a:pt x="5856" y="34738"/>
                    <a:pt x="5895" y="34758"/>
                  </a:cubicBezTo>
                  <a:cubicBezTo>
                    <a:pt x="6250" y="34738"/>
                    <a:pt x="6605" y="34679"/>
                    <a:pt x="6960" y="34560"/>
                  </a:cubicBezTo>
                  <a:cubicBezTo>
                    <a:pt x="7137" y="34482"/>
                    <a:pt x="7295" y="34600"/>
                    <a:pt x="7394" y="34817"/>
                  </a:cubicBezTo>
                  <a:cubicBezTo>
                    <a:pt x="7433" y="34935"/>
                    <a:pt x="7512" y="35034"/>
                    <a:pt x="7591" y="35132"/>
                  </a:cubicBezTo>
                  <a:cubicBezTo>
                    <a:pt x="7768" y="35290"/>
                    <a:pt x="7492" y="35408"/>
                    <a:pt x="7571" y="35546"/>
                  </a:cubicBezTo>
                  <a:cubicBezTo>
                    <a:pt x="7630" y="35684"/>
                    <a:pt x="7650" y="35783"/>
                    <a:pt x="7689" y="35901"/>
                  </a:cubicBezTo>
                  <a:cubicBezTo>
                    <a:pt x="7768" y="36098"/>
                    <a:pt x="7827" y="36295"/>
                    <a:pt x="7906" y="36473"/>
                  </a:cubicBezTo>
                  <a:cubicBezTo>
                    <a:pt x="7946" y="36591"/>
                    <a:pt x="7985" y="36690"/>
                    <a:pt x="8044" y="36788"/>
                  </a:cubicBezTo>
                  <a:cubicBezTo>
                    <a:pt x="8143" y="36985"/>
                    <a:pt x="8281" y="37182"/>
                    <a:pt x="8379" y="37380"/>
                  </a:cubicBezTo>
                  <a:cubicBezTo>
                    <a:pt x="8517" y="37675"/>
                    <a:pt x="8695" y="37951"/>
                    <a:pt x="8912" y="38208"/>
                  </a:cubicBezTo>
                  <a:cubicBezTo>
                    <a:pt x="9188" y="38563"/>
                    <a:pt x="9424" y="38957"/>
                    <a:pt x="9700" y="39312"/>
                  </a:cubicBezTo>
                  <a:cubicBezTo>
                    <a:pt x="10016" y="39765"/>
                    <a:pt x="10311" y="40258"/>
                    <a:pt x="10903" y="40435"/>
                  </a:cubicBezTo>
                  <a:cubicBezTo>
                    <a:pt x="11061" y="40514"/>
                    <a:pt x="11139" y="40692"/>
                    <a:pt x="11080" y="40869"/>
                  </a:cubicBezTo>
                  <a:cubicBezTo>
                    <a:pt x="11041" y="41007"/>
                    <a:pt x="10962" y="41145"/>
                    <a:pt x="10883" y="41263"/>
                  </a:cubicBezTo>
                  <a:cubicBezTo>
                    <a:pt x="10430" y="41835"/>
                    <a:pt x="10351" y="42584"/>
                    <a:pt x="10016" y="43196"/>
                  </a:cubicBezTo>
                  <a:cubicBezTo>
                    <a:pt x="9957" y="43314"/>
                    <a:pt x="9957" y="43412"/>
                    <a:pt x="9957" y="43531"/>
                  </a:cubicBezTo>
                  <a:cubicBezTo>
                    <a:pt x="9957" y="43767"/>
                    <a:pt x="9858" y="43984"/>
                    <a:pt x="9700" y="44142"/>
                  </a:cubicBezTo>
                  <a:cubicBezTo>
                    <a:pt x="9345" y="44497"/>
                    <a:pt x="9207" y="44990"/>
                    <a:pt x="9306" y="45482"/>
                  </a:cubicBezTo>
                  <a:cubicBezTo>
                    <a:pt x="9582" y="45936"/>
                    <a:pt x="9976" y="46291"/>
                    <a:pt x="10469" y="46527"/>
                  </a:cubicBezTo>
                  <a:cubicBezTo>
                    <a:pt x="10804" y="46725"/>
                    <a:pt x="11139" y="46941"/>
                    <a:pt x="11455" y="47178"/>
                  </a:cubicBezTo>
                  <a:cubicBezTo>
                    <a:pt x="11613" y="47296"/>
                    <a:pt x="11790" y="47395"/>
                    <a:pt x="11987" y="47474"/>
                  </a:cubicBezTo>
                  <a:cubicBezTo>
                    <a:pt x="12362" y="47612"/>
                    <a:pt x="12697" y="47809"/>
                    <a:pt x="13012" y="48065"/>
                  </a:cubicBezTo>
                  <a:cubicBezTo>
                    <a:pt x="13111" y="48164"/>
                    <a:pt x="13269" y="48223"/>
                    <a:pt x="13426" y="48223"/>
                  </a:cubicBezTo>
                  <a:lnTo>
                    <a:pt x="14038" y="48223"/>
                  </a:lnTo>
                  <a:cubicBezTo>
                    <a:pt x="14097" y="48105"/>
                    <a:pt x="14136" y="48026"/>
                    <a:pt x="14195" y="47947"/>
                  </a:cubicBezTo>
                  <a:cubicBezTo>
                    <a:pt x="14392" y="47592"/>
                    <a:pt x="14688" y="47277"/>
                    <a:pt x="15023" y="47060"/>
                  </a:cubicBezTo>
                  <a:cubicBezTo>
                    <a:pt x="15181" y="46961"/>
                    <a:pt x="15299" y="46843"/>
                    <a:pt x="15398" y="46705"/>
                  </a:cubicBezTo>
                  <a:cubicBezTo>
                    <a:pt x="15634" y="46449"/>
                    <a:pt x="15871" y="46173"/>
                    <a:pt x="16088" y="45896"/>
                  </a:cubicBezTo>
                  <a:cubicBezTo>
                    <a:pt x="16206" y="45798"/>
                    <a:pt x="16285" y="45660"/>
                    <a:pt x="16324" y="45522"/>
                  </a:cubicBezTo>
                  <a:cubicBezTo>
                    <a:pt x="16423" y="45266"/>
                    <a:pt x="16561" y="45029"/>
                    <a:pt x="16778" y="44832"/>
                  </a:cubicBezTo>
                  <a:cubicBezTo>
                    <a:pt x="16896" y="44635"/>
                    <a:pt x="17133" y="44576"/>
                    <a:pt x="17330" y="44694"/>
                  </a:cubicBezTo>
                  <a:cubicBezTo>
                    <a:pt x="17547" y="44773"/>
                    <a:pt x="17744" y="44911"/>
                    <a:pt x="17961" y="44990"/>
                  </a:cubicBezTo>
                  <a:cubicBezTo>
                    <a:pt x="18237" y="45128"/>
                    <a:pt x="18513" y="45206"/>
                    <a:pt x="18809" y="45285"/>
                  </a:cubicBezTo>
                  <a:cubicBezTo>
                    <a:pt x="19104" y="45344"/>
                    <a:pt x="19420" y="45443"/>
                    <a:pt x="19715" y="45561"/>
                  </a:cubicBezTo>
                  <a:cubicBezTo>
                    <a:pt x="19952" y="45680"/>
                    <a:pt x="20208" y="45739"/>
                    <a:pt x="20465" y="45758"/>
                  </a:cubicBezTo>
                  <a:cubicBezTo>
                    <a:pt x="20603" y="45778"/>
                    <a:pt x="20721" y="45798"/>
                    <a:pt x="20839" y="45857"/>
                  </a:cubicBezTo>
                  <a:cubicBezTo>
                    <a:pt x="21411" y="46094"/>
                    <a:pt x="22042" y="46212"/>
                    <a:pt x="22653" y="46192"/>
                  </a:cubicBezTo>
                  <a:cubicBezTo>
                    <a:pt x="23028" y="46173"/>
                    <a:pt x="23402" y="46192"/>
                    <a:pt x="23777" y="46192"/>
                  </a:cubicBezTo>
                  <a:cubicBezTo>
                    <a:pt x="23974" y="46192"/>
                    <a:pt x="24151" y="46212"/>
                    <a:pt x="24348" y="46232"/>
                  </a:cubicBezTo>
                  <a:cubicBezTo>
                    <a:pt x="24467" y="46626"/>
                    <a:pt x="24565" y="46981"/>
                    <a:pt x="24664" y="47336"/>
                  </a:cubicBezTo>
                  <a:cubicBezTo>
                    <a:pt x="24979" y="48440"/>
                    <a:pt x="25216" y="49544"/>
                    <a:pt x="25354" y="50687"/>
                  </a:cubicBezTo>
                  <a:cubicBezTo>
                    <a:pt x="25374" y="50983"/>
                    <a:pt x="25492" y="51279"/>
                    <a:pt x="25728" y="51476"/>
                  </a:cubicBezTo>
                  <a:cubicBezTo>
                    <a:pt x="25866" y="51594"/>
                    <a:pt x="25965" y="51752"/>
                    <a:pt x="26024" y="51929"/>
                  </a:cubicBezTo>
                  <a:cubicBezTo>
                    <a:pt x="26083" y="52028"/>
                    <a:pt x="26123" y="52146"/>
                    <a:pt x="26162" y="52225"/>
                  </a:cubicBezTo>
                  <a:cubicBezTo>
                    <a:pt x="26221" y="52245"/>
                    <a:pt x="26280" y="52264"/>
                    <a:pt x="26340" y="52284"/>
                  </a:cubicBezTo>
                  <a:lnTo>
                    <a:pt x="30460" y="52324"/>
                  </a:lnTo>
                  <a:cubicBezTo>
                    <a:pt x="30559" y="52324"/>
                    <a:pt x="30657" y="52284"/>
                    <a:pt x="30756" y="52264"/>
                  </a:cubicBezTo>
                  <a:cubicBezTo>
                    <a:pt x="30756" y="50451"/>
                    <a:pt x="30775" y="48657"/>
                    <a:pt x="30756" y="46863"/>
                  </a:cubicBezTo>
                  <a:cubicBezTo>
                    <a:pt x="30677" y="46823"/>
                    <a:pt x="30598" y="46764"/>
                    <a:pt x="30539" y="46705"/>
                  </a:cubicBezTo>
                  <a:cubicBezTo>
                    <a:pt x="30480" y="46646"/>
                    <a:pt x="30421" y="46567"/>
                    <a:pt x="30381" y="46488"/>
                  </a:cubicBezTo>
                  <a:cubicBezTo>
                    <a:pt x="30440" y="46350"/>
                    <a:pt x="30519" y="46232"/>
                    <a:pt x="30578" y="46133"/>
                  </a:cubicBezTo>
                  <a:cubicBezTo>
                    <a:pt x="30716" y="45778"/>
                    <a:pt x="30795" y="45739"/>
                    <a:pt x="31091" y="45877"/>
                  </a:cubicBezTo>
                  <a:cubicBezTo>
                    <a:pt x="31189" y="45916"/>
                    <a:pt x="31288" y="45975"/>
                    <a:pt x="31367" y="46035"/>
                  </a:cubicBezTo>
                  <a:cubicBezTo>
                    <a:pt x="31820" y="46015"/>
                    <a:pt x="32234" y="45739"/>
                    <a:pt x="32688" y="45739"/>
                  </a:cubicBezTo>
                  <a:cubicBezTo>
                    <a:pt x="32767" y="45719"/>
                    <a:pt x="32826" y="45699"/>
                    <a:pt x="32885" y="45640"/>
                  </a:cubicBezTo>
                  <a:lnTo>
                    <a:pt x="33969" y="45167"/>
                  </a:lnTo>
                  <a:cubicBezTo>
                    <a:pt x="34226" y="45068"/>
                    <a:pt x="34482" y="44950"/>
                    <a:pt x="34738" y="44832"/>
                  </a:cubicBezTo>
                  <a:cubicBezTo>
                    <a:pt x="35093" y="44694"/>
                    <a:pt x="35428" y="44556"/>
                    <a:pt x="35783" y="44418"/>
                  </a:cubicBezTo>
                  <a:cubicBezTo>
                    <a:pt x="36118" y="44260"/>
                    <a:pt x="36572" y="44181"/>
                    <a:pt x="36926" y="43964"/>
                  </a:cubicBezTo>
                  <a:cubicBezTo>
                    <a:pt x="37124" y="43866"/>
                    <a:pt x="37321" y="43748"/>
                    <a:pt x="37518" y="43649"/>
                  </a:cubicBezTo>
                  <a:cubicBezTo>
                    <a:pt x="37814" y="43550"/>
                    <a:pt x="38070" y="43373"/>
                    <a:pt x="38247" y="43117"/>
                  </a:cubicBezTo>
                  <a:cubicBezTo>
                    <a:pt x="38543" y="42998"/>
                    <a:pt x="38898" y="43097"/>
                    <a:pt x="39075" y="43373"/>
                  </a:cubicBezTo>
                  <a:cubicBezTo>
                    <a:pt x="39174" y="43531"/>
                    <a:pt x="39332" y="43649"/>
                    <a:pt x="39489" y="43728"/>
                  </a:cubicBezTo>
                  <a:cubicBezTo>
                    <a:pt x="39825" y="43905"/>
                    <a:pt x="40120" y="44142"/>
                    <a:pt x="40377" y="44398"/>
                  </a:cubicBezTo>
                  <a:cubicBezTo>
                    <a:pt x="40515" y="44516"/>
                    <a:pt x="40633" y="44615"/>
                    <a:pt x="40771" y="44714"/>
                  </a:cubicBezTo>
                  <a:cubicBezTo>
                    <a:pt x="41165" y="44990"/>
                    <a:pt x="41520" y="45285"/>
                    <a:pt x="41835" y="45620"/>
                  </a:cubicBezTo>
                  <a:cubicBezTo>
                    <a:pt x="41973" y="45739"/>
                    <a:pt x="42092" y="45857"/>
                    <a:pt x="42230" y="45975"/>
                  </a:cubicBezTo>
                  <a:cubicBezTo>
                    <a:pt x="42388" y="45837"/>
                    <a:pt x="42486" y="45699"/>
                    <a:pt x="42624" y="45601"/>
                  </a:cubicBezTo>
                  <a:cubicBezTo>
                    <a:pt x="42920" y="45404"/>
                    <a:pt x="43176" y="45147"/>
                    <a:pt x="43393" y="44871"/>
                  </a:cubicBezTo>
                  <a:cubicBezTo>
                    <a:pt x="43511" y="44694"/>
                    <a:pt x="43669" y="44576"/>
                    <a:pt x="43866" y="44477"/>
                  </a:cubicBezTo>
                  <a:cubicBezTo>
                    <a:pt x="44063" y="44359"/>
                    <a:pt x="44260" y="44201"/>
                    <a:pt x="44438" y="44024"/>
                  </a:cubicBezTo>
                  <a:cubicBezTo>
                    <a:pt x="44694" y="43826"/>
                    <a:pt x="44812" y="43491"/>
                    <a:pt x="44734" y="43176"/>
                  </a:cubicBezTo>
                  <a:cubicBezTo>
                    <a:pt x="44714" y="43058"/>
                    <a:pt x="44674" y="42959"/>
                    <a:pt x="44615" y="42860"/>
                  </a:cubicBezTo>
                  <a:cubicBezTo>
                    <a:pt x="44536" y="42742"/>
                    <a:pt x="44458" y="42604"/>
                    <a:pt x="44398" y="42466"/>
                  </a:cubicBezTo>
                  <a:cubicBezTo>
                    <a:pt x="44339" y="42190"/>
                    <a:pt x="44221" y="41934"/>
                    <a:pt x="44063" y="41717"/>
                  </a:cubicBezTo>
                  <a:cubicBezTo>
                    <a:pt x="43846" y="41362"/>
                    <a:pt x="43669" y="40987"/>
                    <a:pt x="43472" y="40613"/>
                  </a:cubicBezTo>
                  <a:cubicBezTo>
                    <a:pt x="43393" y="40514"/>
                    <a:pt x="43354" y="40376"/>
                    <a:pt x="43354" y="40258"/>
                  </a:cubicBezTo>
                  <a:cubicBezTo>
                    <a:pt x="43354" y="40041"/>
                    <a:pt x="43294" y="39844"/>
                    <a:pt x="43196" y="39667"/>
                  </a:cubicBezTo>
                  <a:cubicBezTo>
                    <a:pt x="43117" y="39489"/>
                    <a:pt x="43038" y="39331"/>
                    <a:pt x="42959" y="39174"/>
                  </a:cubicBezTo>
                  <a:cubicBezTo>
                    <a:pt x="42900" y="39055"/>
                    <a:pt x="42920" y="38937"/>
                    <a:pt x="42979" y="38839"/>
                  </a:cubicBezTo>
                  <a:cubicBezTo>
                    <a:pt x="43038" y="38760"/>
                    <a:pt x="43117" y="38661"/>
                    <a:pt x="43216" y="38602"/>
                  </a:cubicBezTo>
                  <a:cubicBezTo>
                    <a:pt x="43630" y="38267"/>
                    <a:pt x="43965" y="37853"/>
                    <a:pt x="44221" y="37399"/>
                  </a:cubicBezTo>
                  <a:cubicBezTo>
                    <a:pt x="44300" y="37261"/>
                    <a:pt x="44418" y="37123"/>
                    <a:pt x="44517" y="36985"/>
                  </a:cubicBezTo>
                  <a:cubicBezTo>
                    <a:pt x="44635" y="36808"/>
                    <a:pt x="44773" y="36611"/>
                    <a:pt x="44891" y="36433"/>
                  </a:cubicBezTo>
                  <a:cubicBezTo>
                    <a:pt x="45364" y="35526"/>
                    <a:pt x="45798" y="34620"/>
                    <a:pt x="46173" y="33673"/>
                  </a:cubicBezTo>
                  <a:cubicBezTo>
                    <a:pt x="46232" y="33555"/>
                    <a:pt x="46330" y="33437"/>
                    <a:pt x="46311" y="33318"/>
                  </a:cubicBezTo>
                  <a:cubicBezTo>
                    <a:pt x="46271" y="32964"/>
                    <a:pt x="46528" y="32786"/>
                    <a:pt x="46685" y="32530"/>
                  </a:cubicBezTo>
                  <a:cubicBezTo>
                    <a:pt x="46902" y="32175"/>
                    <a:pt x="47198" y="31840"/>
                    <a:pt x="47060" y="31367"/>
                  </a:cubicBezTo>
                  <a:cubicBezTo>
                    <a:pt x="47040" y="31248"/>
                    <a:pt x="47139" y="31150"/>
                    <a:pt x="47277" y="31130"/>
                  </a:cubicBezTo>
                  <a:cubicBezTo>
                    <a:pt x="47494" y="31130"/>
                    <a:pt x="47711" y="31051"/>
                    <a:pt x="47908" y="30933"/>
                  </a:cubicBezTo>
                  <a:cubicBezTo>
                    <a:pt x="48006" y="30893"/>
                    <a:pt x="48125" y="30874"/>
                    <a:pt x="48223" y="30893"/>
                  </a:cubicBezTo>
                  <a:lnTo>
                    <a:pt x="49012" y="30893"/>
                  </a:lnTo>
                  <a:cubicBezTo>
                    <a:pt x="49189" y="30893"/>
                    <a:pt x="49347" y="30854"/>
                    <a:pt x="49505" y="30815"/>
                  </a:cubicBezTo>
                  <a:cubicBezTo>
                    <a:pt x="49879" y="30696"/>
                    <a:pt x="50254" y="30657"/>
                    <a:pt x="50628" y="30677"/>
                  </a:cubicBezTo>
                  <a:lnTo>
                    <a:pt x="51200" y="30677"/>
                  </a:lnTo>
                  <a:cubicBezTo>
                    <a:pt x="51417" y="30401"/>
                    <a:pt x="51535" y="30065"/>
                    <a:pt x="51496" y="29730"/>
                  </a:cubicBezTo>
                  <a:cubicBezTo>
                    <a:pt x="51476" y="29592"/>
                    <a:pt x="51496" y="29454"/>
                    <a:pt x="51555" y="29336"/>
                  </a:cubicBezTo>
                  <a:cubicBezTo>
                    <a:pt x="51732" y="29021"/>
                    <a:pt x="51693" y="28685"/>
                    <a:pt x="51713" y="28350"/>
                  </a:cubicBezTo>
                  <a:lnTo>
                    <a:pt x="51713" y="26891"/>
                  </a:lnTo>
                  <a:cubicBezTo>
                    <a:pt x="51713" y="26753"/>
                    <a:pt x="51693" y="26635"/>
                    <a:pt x="51673" y="26497"/>
                  </a:cubicBezTo>
                  <a:cubicBezTo>
                    <a:pt x="51476" y="26398"/>
                    <a:pt x="51299" y="26280"/>
                    <a:pt x="51121" y="26201"/>
                  </a:cubicBezTo>
                  <a:cubicBezTo>
                    <a:pt x="50372" y="25866"/>
                    <a:pt x="49682" y="25492"/>
                    <a:pt x="48874" y="25373"/>
                  </a:cubicBezTo>
                  <a:cubicBezTo>
                    <a:pt x="48578" y="25334"/>
                    <a:pt x="48282" y="25255"/>
                    <a:pt x="48006" y="25137"/>
                  </a:cubicBezTo>
                  <a:cubicBezTo>
                    <a:pt x="47750" y="24999"/>
                    <a:pt x="47474" y="24940"/>
                    <a:pt x="47198" y="24940"/>
                  </a:cubicBezTo>
                  <a:cubicBezTo>
                    <a:pt x="46981" y="24959"/>
                    <a:pt x="46784" y="24802"/>
                    <a:pt x="46764" y="24585"/>
                  </a:cubicBezTo>
                  <a:cubicBezTo>
                    <a:pt x="46744" y="24466"/>
                    <a:pt x="46744" y="24368"/>
                    <a:pt x="46744" y="24250"/>
                  </a:cubicBezTo>
                  <a:cubicBezTo>
                    <a:pt x="46744" y="23697"/>
                    <a:pt x="46705" y="23145"/>
                    <a:pt x="46744" y="22613"/>
                  </a:cubicBezTo>
                  <a:cubicBezTo>
                    <a:pt x="46804" y="22002"/>
                    <a:pt x="46429" y="21489"/>
                    <a:pt x="46468" y="20918"/>
                  </a:cubicBezTo>
                  <a:cubicBezTo>
                    <a:pt x="46468" y="20898"/>
                    <a:pt x="46468" y="20878"/>
                    <a:pt x="46449" y="20859"/>
                  </a:cubicBezTo>
                  <a:cubicBezTo>
                    <a:pt x="46311" y="20661"/>
                    <a:pt x="46252" y="20405"/>
                    <a:pt x="46271" y="20169"/>
                  </a:cubicBezTo>
                  <a:cubicBezTo>
                    <a:pt x="46291" y="19873"/>
                    <a:pt x="46252" y="19577"/>
                    <a:pt x="46133" y="19281"/>
                  </a:cubicBezTo>
                  <a:cubicBezTo>
                    <a:pt x="46054" y="18986"/>
                    <a:pt x="45936" y="18690"/>
                    <a:pt x="45778" y="18434"/>
                  </a:cubicBezTo>
                  <a:cubicBezTo>
                    <a:pt x="45522" y="18118"/>
                    <a:pt x="45384" y="17744"/>
                    <a:pt x="45404" y="17349"/>
                  </a:cubicBezTo>
                  <a:cubicBezTo>
                    <a:pt x="45404" y="17172"/>
                    <a:pt x="45443" y="17014"/>
                    <a:pt x="45601" y="16975"/>
                  </a:cubicBezTo>
                  <a:cubicBezTo>
                    <a:pt x="45857" y="16916"/>
                    <a:pt x="45995" y="16738"/>
                    <a:pt x="46192" y="16580"/>
                  </a:cubicBezTo>
                  <a:cubicBezTo>
                    <a:pt x="46390" y="16423"/>
                    <a:pt x="46567" y="16226"/>
                    <a:pt x="46784" y="16048"/>
                  </a:cubicBezTo>
                  <a:cubicBezTo>
                    <a:pt x="47158" y="15752"/>
                    <a:pt x="47533" y="15437"/>
                    <a:pt x="47927" y="15161"/>
                  </a:cubicBezTo>
                  <a:cubicBezTo>
                    <a:pt x="48243" y="14944"/>
                    <a:pt x="48558" y="14668"/>
                    <a:pt x="48972" y="14648"/>
                  </a:cubicBezTo>
                  <a:cubicBezTo>
                    <a:pt x="49051" y="14648"/>
                    <a:pt x="49130" y="14530"/>
                    <a:pt x="49229" y="14471"/>
                  </a:cubicBezTo>
                  <a:cubicBezTo>
                    <a:pt x="48854" y="13741"/>
                    <a:pt x="48519" y="13012"/>
                    <a:pt x="48144" y="12283"/>
                  </a:cubicBezTo>
                  <a:cubicBezTo>
                    <a:pt x="48065" y="12125"/>
                    <a:pt x="47967" y="11987"/>
                    <a:pt x="47849" y="11869"/>
                  </a:cubicBezTo>
                  <a:cubicBezTo>
                    <a:pt x="47632" y="11652"/>
                    <a:pt x="47454" y="11395"/>
                    <a:pt x="47356" y="11119"/>
                  </a:cubicBezTo>
                  <a:cubicBezTo>
                    <a:pt x="47237" y="10784"/>
                    <a:pt x="47060" y="10508"/>
                    <a:pt x="46804" y="10272"/>
                  </a:cubicBezTo>
                  <a:cubicBezTo>
                    <a:pt x="46350" y="10252"/>
                    <a:pt x="45877" y="10173"/>
                    <a:pt x="45463" y="10488"/>
                  </a:cubicBezTo>
                  <a:cubicBezTo>
                    <a:pt x="45364" y="10528"/>
                    <a:pt x="45266" y="10567"/>
                    <a:pt x="45148" y="10587"/>
                  </a:cubicBezTo>
                  <a:cubicBezTo>
                    <a:pt x="44596" y="10725"/>
                    <a:pt x="44083" y="10942"/>
                    <a:pt x="43570" y="11198"/>
                  </a:cubicBezTo>
                  <a:cubicBezTo>
                    <a:pt x="43156" y="11415"/>
                    <a:pt x="42723" y="11671"/>
                    <a:pt x="42230" y="11652"/>
                  </a:cubicBezTo>
                  <a:lnTo>
                    <a:pt x="42131" y="11809"/>
                  </a:lnTo>
                  <a:cubicBezTo>
                    <a:pt x="41934" y="12105"/>
                    <a:pt x="41737" y="12145"/>
                    <a:pt x="41559" y="11869"/>
                  </a:cubicBezTo>
                  <a:cubicBezTo>
                    <a:pt x="41323" y="11593"/>
                    <a:pt x="41106" y="11277"/>
                    <a:pt x="40909" y="10962"/>
                  </a:cubicBezTo>
                  <a:cubicBezTo>
                    <a:pt x="40810" y="10705"/>
                    <a:pt x="40653" y="10469"/>
                    <a:pt x="40455" y="10272"/>
                  </a:cubicBezTo>
                  <a:cubicBezTo>
                    <a:pt x="40081" y="9877"/>
                    <a:pt x="39647" y="9522"/>
                    <a:pt x="39174" y="9246"/>
                  </a:cubicBezTo>
                  <a:cubicBezTo>
                    <a:pt x="38799" y="9069"/>
                    <a:pt x="38464" y="8813"/>
                    <a:pt x="38188" y="8517"/>
                  </a:cubicBezTo>
                  <a:cubicBezTo>
                    <a:pt x="37912" y="8162"/>
                    <a:pt x="37538" y="7886"/>
                    <a:pt x="37104" y="7728"/>
                  </a:cubicBezTo>
                  <a:cubicBezTo>
                    <a:pt x="37005" y="7669"/>
                    <a:pt x="36907" y="7610"/>
                    <a:pt x="36828" y="7551"/>
                  </a:cubicBezTo>
                  <a:cubicBezTo>
                    <a:pt x="36532" y="7374"/>
                    <a:pt x="36256" y="7196"/>
                    <a:pt x="35960" y="7019"/>
                  </a:cubicBezTo>
                  <a:cubicBezTo>
                    <a:pt x="35822" y="6900"/>
                    <a:pt x="35606" y="6881"/>
                    <a:pt x="35448" y="6960"/>
                  </a:cubicBezTo>
                  <a:cubicBezTo>
                    <a:pt x="35211" y="7078"/>
                    <a:pt x="35054" y="6940"/>
                    <a:pt x="35014" y="6683"/>
                  </a:cubicBezTo>
                  <a:lnTo>
                    <a:pt x="35014" y="6624"/>
                  </a:lnTo>
                  <a:cubicBezTo>
                    <a:pt x="34975" y="6171"/>
                    <a:pt x="34994" y="5698"/>
                    <a:pt x="34797" y="5264"/>
                  </a:cubicBezTo>
                  <a:cubicBezTo>
                    <a:pt x="34758" y="5126"/>
                    <a:pt x="34758" y="5008"/>
                    <a:pt x="34778" y="4870"/>
                  </a:cubicBezTo>
                  <a:cubicBezTo>
                    <a:pt x="34778" y="4456"/>
                    <a:pt x="34758" y="4042"/>
                    <a:pt x="34778" y="3647"/>
                  </a:cubicBezTo>
                  <a:cubicBezTo>
                    <a:pt x="34797" y="3352"/>
                    <a:pt x="34718" y="3076"/>
                    <a:pt x="34580" y="2839"/>
                  </a:cubicBezTo>
                  <a:cubicBezTo>
                    <a:pt x="34462" y="2642"/>
                    <a:pt x="34383" y="2445"/>
                    <a:pt x="34364" y="2228"/>
                  </a:cubicBezTo>
                  <a:cubicBezTo>
                    <a:pt x="34127" y="2031"/>
                    <a:pt x="33831" y="1912"/>
                    <a:pt x="33516" y="1893"/>
                  </a:cubicBezTo>
                  <a:cubicBezTo>
                    <a:pt x="33319" y="1873"/>
                    <a:pt x="33122" y="1794"/>
                    <a:pt x="32944" y="1676"/>
                  </a:cubicBezTo>
                  <a:cubicBezTo>
                    <a:pt x="32727" y="1498"/>
                    <a:pt x="32432" y="1420"/>
                    <a:pt x="32155" y="1459"/>
                  </a:cubicBezTo>
                  <a:lnTo>
                    <a:pt x="31308" y="1459"/>
                  </a:lnTo>
                  <a:cubicBezTo>
                    <a:pt x="31229" y="1459"/>
                    <a:pt x="31130" y="1479"/>
                    <a:pt x="31071" y="1538"/>
                  </a:cubicBezTo>
                  <a:cubicBezTo>
                    <a:pt x="30854" y="1656"/>
                    <a:pt x="30677" y="1834"/>
                    <a:pt x="30539" y="2031"/>
                  </a:cubicBezTo>
                  <a:cubicBezTo>
                    <a:pt x="30204" y="2563"/>
                    <a:pt x="29967" y="3155"/>
                    <a:pt x="29849" y="3785"/>
                  </a:cubicBezTo>
                  <a:close/>
                  <a:moveTo>
                    <a:pt x="47178" y="21056"/>
                  </a:moveTo>
                  <a:cubicBezTo>
                    <a:pt x="47158" y="21194"/>
                    <a:pt x="47178" y="21332"/>
                    <a:pt x="47218" y="21450"/>
                  </a:cubicBezTo>
                  <a:cubicBezTo>
                    <a:pt x="47356" y="21746"/>
                    <a:pt x="47415" y="22061"/>
                    <a:pt x="47395" y="22377"/>
                  </a:cubicBezTo>
                  <a:lnTo>
                    <a:pt x="47395" y="23895"/>
                  </a:lnTo>
                  <a:cubicBezTo>
                    <a:pt x="47395" y="24033"/>
                    <a:pt x="47415" y="24151"/>
                    <a:pt x="47415" y="24309"/>
                  </a:cubicBezTo>
                  <a:lnTo>
                    <a:pt x="47888" y="24309"/>
                  </a:lnTo>
                  <a:cubicBezTo>
                    <a:pt x="47947" y="23993"/>
                    <a:pt x="47947" y="23658"/>
                    <a:pt x="47927" y="23343"/>
                  </a:cubicBezTo>
                  <a:cubicBezTo>
                    <a:pt x="47947" y="23047"/>
                    <a:pt x="47888" y="22751"/>
                    <a:pt x="47789" y="22475"/>
                  </a:cubicBezTo>
                  <a:cubicBezTo>
                    <a:pt x="47651" y="22140"/>
                    <a:pt x="47454" y="21825"/>
                    <a:pt x="47454" y="21450"/>
                  </a:cubicBezTo>
                  <a:cubicBezTo>
                    <a:pt x="47435" y="21351"/>
                    <a:pt x="47316" y="21253"/>
                    <a:pt x="47178" y="21056"/>
                  </a:cubicBezTo>
                  <a:close/>
                  <a:moveTo>
                    <a:pt x="4988" y="23027"/>
                  </a:moveTo>
                  <a:cubicBezTo>
                    <a:pt x="5186" y="22830"/>
                    <a:pt x="5304" y="22554"/>
                    <a:pt x="5304" y="22258"/>
                  </a:cubicBezTo>
                  <a:cubicBezTo>
                    <a:pt x="5324" y="22101"/>
                    <a:pt x="5363" y="21943"/>
                    <a:pt x="5442" y="21785"/>
                  </a:cubicBezTo>
                  <a:cubicBezTo>
                    <a:pt x="5540" y="21489"/>
                    <a:pt x="5540" y="21154"/>
                    <a:pt x="5442" y="20859"/>
                  </a:cubicBezTo>
                  <a:cubicBezTo>
                    <a:pt x="5402" y="20859"/>
                    <a:pt x="5343" y="20878"/>
                    <a:pt x="5343" y="20898"/>
                  </a:cubicBezTo>
                  <a:cubicBezTo>
                    <a:pt x="5284" y="21154"/>
                    <a:pt x="5225" y="21391"/>
                    <a:pt x="5166" y="21647"/>
                  </a:cubicBezTo>
                  <a:cubicBezTo>
                    <a:pt x="5107" y="21923"/>
                    <a:pt x="5087" y="22140"/>
                    <a:pt x="5008" y="22357"/>
                  </a:cubicBezTo>
                  <a:cubicBezTo>
                    <a:pt x="4949" y="22574"/>
                    <a:pt x="4929" y="22810"/>
                    <a:pt x="4988" y="23027"/>
                  </a:cubicBezTo>
                  <a:close/>
                  <a:moveTo>
                    <a:pt x="14018" y="8123"/>
                  </a:moveTo>
                  <a:lnTo>
                    <a:pt x="14116" y="8103"/>
                  </a:lnTo>
                  <a:lnTo>
                    <a:pt x="14057" y="7748"/>
                  </a:lnTo>
                  <a:lnTo>
                    <a:pt x="14018" y="7748"/>
                  </a:lnTo>
                  <a:close/>
                  <a:moveTo>
                    <a:pt x="30283" y="1203"/>
                  </a:moveTo>
                  <a:cubicBezTo>
                    <a:pt x="30342" y="1203"/>
                    <a:pt x="30361" y="1203"/>
                    <a:pt x="30381" y="1183"/>
                  </a:cubicBezTo>
                  <a:cubicBezTo>
                    <a:pt x="30421" y="1124"/>
                    <a:pt x="30460" y="1084"/>
                    <a:pt x="30499" y="1025"/>
                  </a:cubicBezTo>
                  <a:cubicBezTo>
                    <a:pt x="30499" y="1025"/>
                    <a:pt x="30460" y="986"/>
                    <a:pt x="30460" y="986"/>
                  </a:cubicBezTo>
                  <a:cubicBezTo>
                    <a:pt x="30401" y="1025"/>
                    <a:pt x="30361" y="1065"/>
                    <a:pt x="30302" y="1104"/>
                  </a:cubicBezTo>
                  <a:cubicBezTo>
                    <a:pt x="30302" y="1124"/>
                    <a:pt x="30302" y="1144"/>
                    <a:pt x="30283" y="1203"/>
                  </a:cubicBezTo>
                  <a:close/>
                  <a:moveTo>
                    <a:pt x="5678" y="20366"/>
                  </a:moveTo>
                  <a:cubicBezTo>
                    <a:pt x="5678" y="20405"/>
                    <a:pt x="5678" y="20445"/>
                    <a:pt x="5698" y="20464"/>
                  </a:cubicBezTo>
                  <a:cubicBezTo>
                    <a:pt x="5718" y="20445"/>
                    <a:pt x="5738" y="20425"/>
                    <a:pt x="5738" y="20405"/>
                  </a:cubicBezTo>
                  <a:cubicBezTo>
                    <a:pt x="5738" y="20385"/>
                    <a:pt x="5718" y="20346"/>
                    <a:pt x="5698" y="20326"/>
                  </a:cubicBezTo>
                  <a:close/>
                  <a:moveTo>
                    <a:pt x="45463" y="9858"/>
                  </a:moveTo>
                  <a:cubicBezTo>
                    <a:pt x="45483" y="9877"/>
                    <a:pt x="45502" y="9897"/>
                    <a:pt x="45542" y="9917"/>
                  </a:cubicBezTo>
                  <a:cubicBezTo>
                    <a:pt x="45542" y="9917"/>
                    <a:pt x="45581" y="9897"/>
                    <a:pt x="45581" y="9897"/>
                  </a:cubicBezTo>
                  <a:cubicBezTo>
                    <a:pt x="45581" y="9877"/>
                    <a:pt x="45562" y="9838"/>
                    <a:pt x="45562" y="98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4"/>
            <p:cNvSpPr/>
            <p:nvPr/>
          </p:nvSpPr>
          <p:spPr>
            <a:xfrm flipH="1">
              <a:off x="6335549" y="994001"/>
              <a:ext cx="717645" cy="726661"/>
            </a:xfrm>
            <a:custGeom>
              <a:avLst/>
              <a:gdLst/>
              <a:ahLst/>
              <a:cxnLst/>
              <a:rect l="l" t="t" r="r" b="b"/>
              <a:pathLst>
                <a:path w="29849" h="30224" extrusionOk="0">
                  <a:moveTo>
                    <a:pt x="8793" y="1499"/>
                  </a:moveTo>
                  <a:cubicBezTo>
                    <a:pt x="8931" y="1420"/>
                    <a:pt x="9089" y="1342"/>
                    <a:pt x="9227" y="1282"/>
                  </a:cubicBezTo>
                  <a:cubicBezTo>
                    <a:pt x="9443" y="1223"/>
                    <a:pt x="9621" y="1085"/>
                    <a:pt x="9759" y="888"/>
                  </a:cubicBezTo>
                  <a:cubicBezTo>
                    <a:pt x="9818" y="809"/>
                    <a:pt x="9897" y="730"/>
                    <a:pt x="9995" y="691"/>
                  </a:cubicBezTo>
                  <a:cubicBezTo>
                    <a:pt x="10173" y="612"/>
                    <a:pt x="10331" y="533"/>
                    <a:pt x="10508" y="474"/>
                  </a:cubicBezTo>
                  <a:cubicBezTo>
                    <a:pt x="10902" y="376"/>
                    <a:pt x="11257" y="257"/>
                    <a:pt x="11632" y="99"/>
                  </a:cubicBezTo>
                  <a:cubicBezTo>
                    <a:pt x="11790" y="40"/>
                    <a:pt x="11947" y="1"/>
                    <a:pt x="12125" y="21"/>
                  </a:cubicBezTo>
                  <a:lnTo>
                    <a:pt x="14037" y="21"/>
                  </a:lnTo>
                  <a:cubicBezTo>
                    <a:pt x="14195" y="21"/>
                    <a:pt x="14372" y="40"/>
                    <a:pt x="14530" y="99"/>
                  </a:cubicBezTo>
                  <a:cubicBezTo>
                    <a:pt x="14826" y="218"/>
                    <a:pt x="15141" y="257"/>
                    <a:pt x="15476" y="237"/>
                  </a:cubicBezTo>
                  <a:cubicBezTo>
                    <a:pt x="15496" y="237"/>
                    <a:pt x="15535" y="237"/>
                    <a:pt x="15575" y="237"/>
                  </a:cubicBezTo>
                  <a:cubicBezTo>
                    <a:pt x="15949" y="316"/>
                    <a:pt x="16324" y="395"/>
                    <a:pt x="16679" y="435"/>
                  </a:cubicBezTo>
                  <a:cubicBezTo>
                    <a:pt x="17053" y="494"/>
                    <a:pt x="17428" y="454"/>
                    <a:pt x="17783" y="632"/>
                  </a:cubicBezTo>
                  <a:cubicBezTo>
                    <a:pt x="17842" y="652"/>
                    <a:pt x="17921" y="671"/>
                    <a:pt x="18000" y="691"/>
                  </a:cubicBezTo>
                  <a:cubicBezTo>
                    <a:pt x="18394" y="711"/>
                    <a:pt x="18709" y="1026"/>
                    <a:pt x="18749" y="1420"/>
                  </a:cubicBezTo>
                  <a:cubicBezTo>
                    <a:pt x="18453" y="1933"/>
                    <a:pt x="18256" y="2485"/>
                    <a:pt x="18197" y="3057"/>
                  </a:cubicBezTo>
                  <a:cubicBezTo>
                    <a:pt x="18157" y="3352"/>
                    <a:pt x="18079" y="3648"/>
                    <a:pt x="17960" y="3924"/>
                  </a:cubicBezTo>
                  <a:cubicBezTo>
                    <a:pt x="17763" y="4535"/>
                    <a:pt x="17546" y="5127"/>
                    <a:pt x="17310" y="5738"/>
                  </a:cubicBezTo>
                  <a:cubicBezTo>
                    <a:pt x="17724" y="5935"/>
                    <a:pt x="18138" y="6113"/>
                    <a:pt x="18532" y="6329"/>
                  </a:cubicBezTo>
                  <a:cubicBezTo>
                    <a:pt x="18926" y="6527"/>
                    <a:pt x="19261" y="6763"/>
                    <a:pt x="19616" y="6960"/>
                  </a:cubicBezTo>
                  <a:cubicBezTo>
                    <a:pt x="19813" y="6881"/>
                    <a:pt x="19971" y="6724"/>
                    <a:pt x="20070" y="6527"/>
                  </a:cubicBezTo>
                  <a:cubicBezTo>
                    <a:pt x="20188" y="6290"/>
                    <a:pt x="20306" y="6053"/>
                    <a:pt x="20425" y="5817"/>
                  </a:cubicBezTo>
                  <a:cubicBezTo>
                    <a:pt x="20622" y="5462"/>
                    <a:pt x="20878" y="5127"/>
                    <a:pt x="21174" y="4831"/>
                  </a:cubicBezTo>
                  <a:cubicBezTo>
                    <a:pt x="21332" y="4693"/>
                    <a:pt x="21470" y="4516"/>
                    <a:pt x="21568" y="4299"/>
                  </a:cubicBezTo>
                  <a:cubicBezTo>
                    <a:pt x="21726" y="4042"/>
                    <a:pt x="21943" y="3826"/>
                    <a:pt x="22179" y="3648"/>
                  </a:cubicBezTo>
                  <a:cubicBezTo>
                    <a:pt x="22534" y="3727"/>
                    <a:pt x="22869" y="3885"/>
                    <a:pt x="23145" y="4121"/>
                  </a:cubicBezTo>
                  <a:cubicBezTo>
                    <a:pt x="23559" y="4397"/>
                    <a:pt x="24013" y="4634"/>
                    <a:pt x="24328" y="5068"/>
                  </a:cubicBezTo>
                  <a:cubicBezTo>
                    <a:pt x="24368" y="5127"/>
                    <a:pt x="24427" y="5166"/>
                    <a:pt x="24486" y="5206"/>
                  </a:cubicBezTo>
                  <a:cubicBezTo>
                    <a:pt x="24525" y="5225"/>
                    <a:pt x="24565" y="5225"/>
                    <a:pt x="24604" y="5245"/>
                  </a:cubicBezTo>
                  <a:cubicBezTo>
                    <a:pt x="25077" y="5600"/>
                    <a:pt x="25531" y="5975"/>
                    <a:pt x="25984" y="6389"/>
                  </a:cubicBezTo>
                  <a:cubicBezTo>
                    <a:pt x="26260" y="6704"/>
                    <a:pt x="26517" y="7059"/>
                    <a:pt x="26714" y="7453"/>
                  </a:cubicBezTo>
                  <a:cubicBezTo>
                    <a:pt x="27285" y="8360"/>
                    <a:pt x="27759" y="9306"/>
                    <a:pt x="28192" y="10312"/>
                  </a:cubicBezTo>
                  <a:cubicBezTo>
                    <a:pt x="28370" y="10706"/>
                    <a:pt x="28508" y="11140"/>
                    <a:pt x="28626" y="11574"/>
                  </a:cubicBezTo>
                  <a:cubicBezTo>
                    <a:pt x="28685" y="11869"/>
                    <a:pt x="28685" y="12185"/>
                    <a:pt x="28626" y="12480"/>
                  </a:cubicBezTo>
                  <a:cubicBezTo>
                    <a:pt x="28409" y="12559"/>
                    <a:pt x="28192" y="12618"/>
                    <a:pt x="27956" y="12599"/>
                  </a:cubicBezTo>
                  <a:lnTo>
                    <a:pt x="27167" y="12599"/>
                  </a:lnTo>
                  <a:cubicBezTo>
                    <a:pt x="26931" y="12579"/>
                    <a:pt x="26694" y="12618"/>
                    <a:pt x="26457" y="12717"/>
                  </a:cubicBezTo>
                  <a:cubicBezTo>
                    <a:pt x="26319" y="12756"/>
                    <a:pt x="26162" y="12776"/>
                    <a:pt x="26024" y="12776"/>
                  </a:cubicBezTo>
                  <a:lnTo>
                    <a:pt x="24782" y="12776"/>
                  </a:lnTo>
                  <a:cubicBezTo>
                    <a:pt x="24466" y="12776"/>
                    <a:pt x="24466" y="12776"/>
                    <a:pt x="24032" y="13013"/>
                  </a:cubicBezTo>
                  <a:cubicBezTo>
                    <a:pt x="24032" y="13151"/>
                    <a:pt x="24013" y="13308"/>
                    <a:pt x="24013" y="13447"/>
                  </a:cubicBezTo>
                  <a:cubicBezTo>
                    <a:pt x="24052" y="13762"/>
                    <a:pt x="23993" y="14097"/>
                    <a:pt x="23894" y="14393"/>
                  </a:cubicBezTo>
                  <a:cubicBezTo>
                    <a:pt x="23875" y="14452"/>
                    <a:pt x="23855" y="14511"/>
                    <a:pt x="23855" y="14551"/>
                  </a:cubicBezTo>
                  <a:cubicBezTo>
                    <a:pt x="23855" y="15024"/>
                    <a:pt x="23835" y="15497"/>
                    <a:pt x="23875" y="15950"/>
                  </a:cubicBezTo>
                  <a:cubicBezTo>
                    <a:pt x="24368" y="16069"/>
                    <a:pt x="24466" y="16069"/>
                    <a:pt x="24801" y="15911"/>
                  </a:cubicBezTo>
                  <a:cubicBezTo>
                    <a:pt x="24979" y="15832"/>
                    <a:pt x="25176" y="15832"/>
                    <a:pt x="25353" y="15911"/>
                  </a:cubicBezTo>
                  <a:cubicBezTo>
                    <a:pt x="25550" y="16009"/>
                    <a:pt x="25787" y="16049"/>
                    <a:pt x="26004" y="16049"/>
                  </a:cubicBezTo>
                  <a:cubicBezTo>
                    <a:pt x="26122" y="16029"/>
                    <a:pt x="26241" y="16049"/>
                    <a:pt x="26339" y="16088"/>
                  </a:cubicBezTo>
                  <a:cubicBezTo>
                    <a:pt x="26595" y="16246"/>
                    <a:pt x="26911" y="16305"/>
                    <a:pt x="27207" y="16266"/>
                  </a:cubicBezTo>
                  <a:lnTo>
                    <a:pt x="29553" y="16266"/>
                  </a:lnTo>
                  <a:cubicBezTo>
                    <a:pt x="29789" y="16463"/>
                    <a:pt x="29848" y="16699"/>
                    <a:pt x="29691" y="16936"/>
                  </a:cubicBezTo>
                  <a:cubicBezTo>
                    <a:pt x="29592" y="17094"/>
                    <a:pt x="29553" y="17271"/>
                    <a:pt x="29572" y="17468"/>
                  </a:cubicBezTo>
                  <a:lnTo>
                    <a:pt x="29572" y="18651"/>
                  </a:lnTo>
                  <a:cubicBezTo>
                    <a:pt x="29572" y="18789"/>
                    <a:pt x="29572" y="18947"/>
                    <a:pt x="29533" y="19105"/>
                  </a:cubicBezTo>
                  <a:cubicBezTo>
                    <a:pt x="29355" y="19657"/>
                    <a:pt x="29158" y="20189"/>
                    <a:pt x="28922" y="20721"/>
                  </a:cubicBezTo>
                  <a:cubicBezTo>
                    <a:pt x="28725" y="21116"/>
                    <a:pt x="28468" y="21490"/>
                    <a:pt x="28429" y="21963"/>
                  </a:cubicBezTo>
                  <a:cubicBezTo>
                    <a:pt x="28429" y="22022"/>
                    <a:pt x="28389" y="22101"/>
                    <a:pt x="28350" y="22161"/>
                  </a:cubicBezTo>
                  <a:cubicBezTo>
                    <a:pt x="28054" y="22713"/>
                    <a:pt x="27739" y="23225"/>
                    <a:pt x="27384" y="23738"/>
                  </a:cubicBezTo>
                  <a:cubicBezTo>
                    <a:pt x="27049" y="24250"/>
                    <a:pt x="26595" y="24664"/>
                    <a:pt x="26063" y="24960"/>
                  </a:cubicBezTo>
                  <a:cubicBezTo>
                    <a:pt x="25807" y="25118"/>
                    <a:pt x="25570" y="25295"/>
                    <a:pt x="25373" y="25512"/>
                  </a:cubicBezTo>
                  <a:cubicBezTo>
                    <a:pt x="25176" y="25670"/>
                    <a:pt x="24998" y="25808"/>
                    <a:pt x="24782" y="25946"/>
                  </a:cubicBezTo>
                  <a:cubicBezTo>
                    <a:pt x="24446" y="26182"/>
                    <a:pt x="23993" y="26123"/>
                    <a:pt x="23717" y="25847"/>
                  </a:cubicBezTo>
                  <a:cubicBezTo>
                    <a:pt x="23224" y="25413"/>
                    <a:pt x="22869" y="24861"/>
                    <a:pt x="22455" y="24329"/>
                  </a:cubicBezTo>
                  <a:cubicBezTo>
                    <a:pt x="22199" y="24014"/>
                    <a:pt x="21962" y="23679"/>
                    <a:pt x="21667" y="23383"/>
                  </a:cubicBezTo>
                  <a:cubicBezTo>
                    <a:pt x="21371" y="23028"/>
                    <a:pt x="21115" y="22634"/>
                    <a:pt x="20918" y="22200"/>
                  </a:cubicBezTo>
                  <a:lnTo>
                    <a:pt x="20740" y="21825"/>
                  </a:lnTo>
                  <a:cubicBezTo>
                    <a:pt x="20385" y="22101"/>
                    <a:pt x="20070" y="22338"/>
                    <a:pt x="19754" y="22614"/>
                  </a:cubicBezTo>
                  <a:cubicBezTo>
                    <a:pt x="19360" y="22929"/>
                    <a:pt x="18907" y="23166"/>
                    <a:pt x="18394" y="23265"/>
                  </a:cubicBezTo>
                  <a:cubicBezTo>
                    <a:pt x="18236" y="23284"/>
                    <a:pt x="18079" y="23363"/>
                    <a:pt x="17960" y="23481"/>
                  </a:cubicBezTo>
                  <a:cubicBezTo>
                    <a:pt x="17980" y="23738"/>
                    <a:pt x="18059" y="24014"/>
                    <a:pt x="18217" y="24231"/>
                  </a:cubicBezTo>
                  <a:cubicBezTo>
                    <a:pt x="18512" y="24743"/>
                    <a:pt x="18749" y="25295"/>
                    <a:pt x="18926" y="25867"/>
                  </a:cubicBezTo>
                  <a:cubicBezTo>
                    <a:pt x="19104" y="26537"/>
                    <a:pt x="19419" y="27168"/>
                    <a:pt x="19813" y="27740"/>
                  </a:cubicBezTo>
                  <a:cubicBezTo>
                    <a:pt x="19951" y="27937"/>
                    <a:pt x="20089" y="28154"/>
                    <a:pt x="20208" y="28371"/>
                  </a:cubicBezTo>
                  <a:cubicBezTo>
                    <a:pt x="20346" y="28548"/>
                    <a:pt x="20385" y="28804"/>
                    <a:pt x="20287" y="29021"/>
                  </a:cubicBezTo>
                  <a:lnTo>
                    <a:pt x="19932" y="28923"/>
                  </a:lnTo>
                  <a:cubicBezTo>
                    <a:pt x="19518" y="29120"/>
                    <a:pt x="19084" y="29317"/>
                    <a:pt x="18631" y="29475"/>
                  </a:cubicBezTo>
                  <a:cubicBezTo>
                    <a:pt x="18059" y="29672"/>
                    <a:pt x="17467" y="29770"/>
                    <a:pt x="16896" y="29908"/>
                  </a:cubicBezTo>
                  <a:cubicBezTo>
                    <a:pt x="16797" y="29948"/>
                    <a:pt x="16699" y="29908"/>
                    <a:pt x="16620" y="29948"/>
                  </a:cubicBezTo>
                  <a:cubicBezTo>
                    <a:pt x="15673" y="30224"/>
                    <a:pt x="14707" y="30125"/>
                    <a:pt x="13761" y="30145"/>
                  </a:cubicBezTo>
                  <a:cubicBezTo>
                    <a:pt x="13682" y="30145"/>
                    <a:pt x="13603" y="30145"/>
                    <a:pt x="13524" y="30125"/>
                  </a:cubicBezTo>
                  <a:cubicBezTo>
                    <a:pt x="13032" y="29948"/>
                    <a:pt x="12499" y="29928"/>
                    <a:pt x="12046" y="29632"/>
                  </a:cubicBezTo>
                  <a:cubicBezTo>
                    <a:pt x="11947" y="29554"/>
                    <a:pt x="11829" y="29494"/>
                    <a:pt x="11691" y="29494"/>
                  </a:cubicBezTo>
                  <a:cubicBezTo>
                    <a:pt x="11277" y="29554"/>
                    <a:pt x="10942" y="29297"/>
                    <a:pt x="10567" y="29218"/>
                  </a:cubicBezTo>
                  <a:cubicBezTo>
                    <a:pt x="9956" y="29080"/>
                    <a:pt x="9601" y="28430"/>
                    <a:pt x="9818" y="27858"/>
                  </a:cubicBezTo>
                  <a:cubicBezTo>
                    <a:pt x="9917" y="27602"/>
                    <a:pt x="10035" y="27385"/>
                    <a:pt x="10193" y="27168"/>
                  </a:cubicBezTo>
                  <a:cubicBezTo>
                    <a:pt x="10607" y="26616"/>
                    <a:pt x="11001" y="26044"/>
                    <a:pt x="11336" y="25433"/>
                  </a:cubicBezTo>
                  <a:cubicBezTo>
                    <a:pt x="11356" y="25433"/>
                    <a:pt x="11356" y="25413"/>
                    <a:pt x="11376" y="25394"/>
                  </a:cubicBezTo>
                  <a:cubicBezTo>
                    <a:pt x="11671" y="25039"/>
                    <a:pt x="11868" y="24605"/>
                    <a:pt x="11888" y="24132"/>
                  </a:cubicBezTo>
                  <a:cubicBezTo>
                    <a:pt x="11573" y="24014"/>
                    <a:pt x="11277" y="23817"/>
                    <a:pt x="10922" y="23817"/>
                  </a:cubicBezTo>
                  <a:cubicBezTo>
                    <a:pt x="10764" y="23836"/>
                    <a:pt x="10626" y="23777"/>
                    <a:pt x="10508" y="23679"/>
                  </a:cubicBezTo>
                  <a:cubicBezTo>
                    <a:pt x="10449" y="23639"/>
                    <a:pt x="10370" y="23600"/>
                    <a:pt x="10291" y="23600"/>
                  </a:cubicBezTo>
                  <a:cubicBezTo>
                    <a:pt x="10015" y="23541"/>
                    <a:pt x="9759" y="23403"/>
                    <a:pt x="9562" y="23205"/>
                  </a:cubicBezTo>
                  <a:cubicBezTo>
                    <a:pt x="9384" y="23048"/>
                    <a:pt x="9207" y="22929"/>
                    <a:pt x="9010" y="22772"/>
                  </a:cubicBezTo>
                  <a:cubicBezTo>
                    <a:pt x="8615" y="23343"/>
                    <a:pt x="8261" y="23876"/>
                    <a:pt x="7906" y="24428"/>
                  </a:cubicBezTo>
                  <a:cubicBezTo>
                    <a:pt x="7787" y="24605"/>
                    <a:pt x="7649" y="24802"/>
                    <a:pt x="7551" y="24999"/>
                  </a:cubicBezTo>
                  <a:cubicBezTo>
                    <a:pt x="7433" y="25197"/>
                    <a:pt x="7334" y="25394"/>
                    <a:pt x="7216" y="25591"/>
                  </a:cubicBezTo>
                  <a:cubicBezTo>
                    <a:pt x="7157" y="25729"/>
                    <a:pt x="7097" y="25847"/>
                    <a:pt x="7019" y="25985"/>
                  </a:cubicBezTo>
                  <a:cubicBezTo>
                    <a:pt x="6900" y="26163"/>
                    <a:pt x="6743" y="26340"/>
                    <a:pt x="6605" y="26518"/>
                  </a:cubicBezTo>
                  <a:cubicBezTo>
                    <a:pt x="6329" y="26518"/>
                    <a:pt x="6033" y="26537"/>
                    <a:pt x="5757" y="26518"/>
                  </a:cubicBezTo>
                  <a:cubicBezTo>
                    <a:pt x="5638" y="26498"/>
                    <a:pt x="5520" y="26439"/>
                    <a:pt x="5422" y="26340"/>
                  </a:cubicBezTo>
                  <a:cubicBezTo>
                    <a:pt x="5047" y="26025"/>
                    <a:pt x="4672" y="25709"/>
                    <a:pt x="4337" y="25374"/>
                  </a:cubicBezTo>
                  <a:cubicBezTo>
                    <a:pt x="4140" y="25157"/>
                    <a:pt x="3982" y="24921"/>
                    <a:pt x="3844" y="24684"/>
                  </a:cubicBezTo>
                  <a:cubicBezTo>
                    <a:pt x="3667" y="24388"/>
                    <a:pt x="3470" y="24112"/>
                    <a:pt x="3273" y="23836"/>
                  </a:cubicBezTo>
                  <a:cubicBezTo>
                    <a:pt x="3135" y="23639"/>
                    <a:pt x="2997" y="23442"/>
                    <a:pt x="2878" y="23225"/>
                  </a:cubicBezTo>
                  <a:cubicBezTo>
                    <a:pt x="2780" y="23008"/>
                    <a:pt x="2622" y="22811"/>
                    <a:pt x="2445" y="22653"/>
                  </a:cubicBezTo>
                  <a:cubicBezTo>
                    <a:pt x="2208" y="22417"/>
                    <a:pt x="2031" y="22141"/>
                    <a:pt x="1912" y="21845"/>
                  </a:cubicBezTo>
                  <a:cubicBezTo>
                    <a:pt x="1814" y="21628"/>
                    <a:pt x="1696" y="21431"/>
                    <a:pt x="1597" y="21234"/>
                  </a:cubicBezTo>
                  <a:cubicBezTo>
                    <a:pt x="1341" y="20780"/>
                    <a:pt x="1124" y="20307"/>
                    <a:pt x="927" y="19814"/>
                  </a:cubicBezTo>
                  <a:cubicBezTo>
                    <a:pt x="789" y="19519"/>
                    <a:pt x="729" y="19184"/>
                    <a:pt x="729" y="18848"/>
                  </a:cubicBezTo>
                  <a:cubicBezTo>
                    <a:pt x="710" y="18632"/>
                    <a:pt x="789" y="18395"/>
                    <a:pt x="946" y="18237"/>
                  </a:cubicBezTo>
                  <a:cubicBezTo>
                    <a:pt x="887" y="18158"/>
                    <a:pt x="868" y="18099"/>
                    <a:pt x="828" y="18020"/>
                  </a:cubicBezTo>
                  <a:cubicBezTo>
                    <a:pt x="749" y="17784"/>
                    <a:pt x="848" y="17646"/>
                    <a:pt x="1065" y="17626"/>
                  </a:cubicBezTo>
                  <a:lnTo>
                    <a:pt x="1301" y="17626"/>
                  </a:lnTo>
                  <a:cubicBezTo>
                    <a:pt x="2188" y="17626"/>
                    <a:pt x="3076" y="17646"/>
                    <a:pt x="3943" y="17646"/>
                  </a:cubicBezTo>
                  <a:cubicBezTo>
                    <a:pt x="4298" y="17646"/>
                    <a:pt x="4653" y="17626"/>
                    <a:pt x="5027" y="17606"/>
                  </a:cubicBezTo>
                  <a:cubicBezTo>
                    <a:pt x="5067" y="17606"/>
                    <a:pt x="5126" y="17606"/>
                    <a:pt x="5185" y="17587"/>
                  </a:cubicBezTo>
                  <a:cubicBezTo>
                    <a:pt x="5343" y="17508"/>
                    <a:pt x="5481" y="17429"/>
                    <a:pt x="5638" y="17330"/>
                  </a:cubicBezTo>
                  <a:cubicBezTo>
                    <a:pt x="5658" y="16916"/>
                    <a:pt x="5579" y="16502"/>
                    <a:pt x="5422" y="16128"/>
                  </a:cubicBezTo>
                  <a:cubicBezTo>
                    <a:pt x="5362" y="16009"/>
                    <a:pt x="5323" y="15871"/>
                    <a:pt x="5323" y="15753"/>
                  </a:cubicBezTo>
                  <a:cubicBezTo>
                    <a:pt x="5284" y="15221"/>
                    <a:pt x="5284" y="14708"/>
                    <a:pt x="5244" y="14156"/>
                  </a:cubicBezTo>
                  <a:cubicBezTo>
                    <a:pt x="5146" y="14117"/>
                    <a:pt x="5047" y="14117"/>
                    <a:pt x="4948" y="14097"/>
                  </a:cubicBezTo>
                  <a:cubicBezTo>
                    <a:pt x="4318" y="14097"/>
                    <a:pt x="3706" y="14097"/>
                    <a:pt x="3076" y="14117"/>
                  </a:cubicBezTo>
                  <a:cubicBezTo>
                    <a:pt x="2859" y="14137"/>
                    <a:pt x="2622" y="14097"/>
                    <a:pt x="2425" y="13999"/>
                  </a:cubicBezTo>
                  <a:cubicBezTo>
                    <a:pt x="2248" y="13900"/>
                    <a:pt x="2070" y="13880"/>
                    <a:pt x="1873" y="13900"/>
                  </a:cubicBezTo>
                  <a:lnTo>
                    <a:pt x="690" y="13900"/>
                  </a:lnTo>
                  <a:cubicBezTo>
                    <a:pt x="296" y="13900"/>
                    <a:pt x="118" y="13742"/>
                    <a:pt x="79" y="13328"/>
                  </a:cubicBezTo>
                  <a:cubicBezTo>
                    <a:pt x="0" y="12855"/>
                    <a:pt x="99" y="12382"/>
                    <a:pt x="335" y="11968"/>
                  </a:cubicBezTo>
                  <a:cubicBezTo>
                    <a:pt x="493" y="11692"/>
                    <a:pt x="631" y="11396"/>
                    <a:pt x="769" y="11120"/>
                  </a:cubicBezTo>
                  <a:cubicBezTo>
                    <a:pt x="789" y="11061"/>
                    <a:pt x="808" y="11022"/>
                    <a:pt x="848" y="10962"/>
                  </a:cubicBezTo>
                  <a:cubicBezTo>
                    <a:pt x="1282" y="10470"/>
                    <a:pt x="1498" y="9839"/>
                    <a:pt x="1814" y="9247"/>
                  </a:cubicBezTo>
                  <a:cubicBezTo>
                    <a:pt x="1932" y="8991"/>
                    <a:pt x="2090" y="8754"/>
                    <a:pt x="2287" y="8537"/>
                  </a:cubicBezTo>
                  <a:cubicBezTo>
                    <a:pt x="2405" y="8419"/>
                    <a:pt x="2524" y="8261"/>
                    <a:pt x="2622" y="8104"/>
                  </a:cubicBezTo>
                  <a:cubicBezTo>
                    <a:pt x="2819" y="7690"/>
                    <a:pt x="3095" y="7335"/>
                    <a:pt x="3411" y="7019"/>
                  </a:cubicBezTo>
                  <a:lnTo>
                    <a:pt x="3214" y="6862"/>
                  </a:lnTo>
                  <a:cubicBezTo>
                    <a:pt x="3214" y="6822"/>
                    <a:pt x="3214" y="6763"/>
                    <a:pt x="3233" y="6763"/>
                  </a:cubicBezTo>
                  <a:cubicBezTo>
                    <a:pt x="3746" y="6448"/>
                    <a:pt x="4061" y="5955"/>
                    <a:pt x="4416" y="5501"/>
                  </a:cubicBezTo>
                  <a:cubicBezTo>
                    <a:pt x="4534" y="5344"/>
                    <a:pt x="4653" y="5166"/>
                    <a:pt x="4791" y="5009"/>
                  </a:cubicBezTo>
                  <a:cubicBezTo>
                    <a:pt x="4870" y="4930"/>
                    <a:pt x="4948" y="4871"/>
                    <a:pt x="5027" y="4811"/>
                  </a:cubicBezTo>
                  <a:cubicBezTo>
                    <a:pt x="5422" y="4949"/>
                    <a:pt x="5776" y="5087"/>
                    <a:pt x="6131" y="5245"/>
                  </a:cubicBezTo>
                  <a:cubicBezTo>
                    <a:pt x="6348" y="5344"/>
                    <a:pt x="6506" y="5521"/>
                    <a:pt x="6565" y="5738"/>
                  </a:cubicBezTo>
                  <a:cubicBezTo>
                    <a:pt x="6585" y="5817"/>
                    <a:pt x="6605" y="5896"/>
                    <a:pt x="6644" y="5955"/>
                  </a:cubicBezTo>
                  <a:cubicBezTo>
                    <a:pt x="6920" y="6389"/>
                    <a:pt x="7216" y="6783"/>
                    <a:pt x="7551" y="7177"/>
                  </a:cubicBezTo>
                  <a:cubicBezTo>
                    <a:pt x="7709" y="7374"/>
                    <a:pt x="7847" y="7571"/>
                    <a:pt x="7965" y="7788"/>
                  </a:cubicBezTo>
                  <a:cubicBezTo>
                    <a:pt x="8063" y="7769"/>
                    <a:pt x="8103" y="7788"/>
                    <a:pt x="8123" y="7769"/>
                  </a:cubicBezTo>
                  <a:cubicBezTo>
                    <a:pt x="8753" y="7217"/>
                    <a:pt x="9522" y="6980"/>
                    <a:pt x="10271" y="6665"/>
                  </a:cubicBezTo>
                  <a:lnTo>
                    <a:pt x="10863" y="6448"/>
                  </a:lnTo>
                  <a:cubicBezTo>
                    <a:pt x="10705" y="6113"/>
                    <a:pt x="10567" y="5777"/>
                    <a:pt x="10449" y="5423"/>
                  </a:cubicBezTo>
                  <a:cubicBezTo>
                    <a:pt x="10350" y="5068"/>
                    <a:pt x="10133" y="4733"/>
                    <a:pt x="9818" y="4516"/>
                  </a:cubicBezTo>
                  <a:cubicBezTo>
                    <a:pt x="9542" y="4358"/>
                    <a:pt x="9365" y="4062"/>
                    <a:pt x="9325" y="3747"/>
                  </a:cubicBezTo>
                  <a:cubicBezTo>
                    <a:pt x="9227" y="3412"/>
                    <a:pt x="9148" y="3057"/>
                    <a:pt x="9108" y="2702"/>
                  </a:cubicBezTo>
                  <a:cubicBezTo>
                    <a:pt x="9049" y="2505"/>
                    <a:pt x="8951" y="2327"/>
                    <a:pt x="8813" y="2170"/>
                  </a:cubicBezTo>
                  <a:cubicBezTo>
                    <a:pt x="8675" y="1972"/>
                    <a:pt x="8655" y="1716"/>
                    <a:pt x="8793" y="1499"/>
                  </a:cubicBezTo>
                  <a:close/>
                  <a:moveTo>
                    <a:pt x="23283" y="24250"/>
                  </a:moveTo>
                  <a:cubicBezTo>
                    <a:pt x="23244" y="24132"/>
                    <a:pt x="23224" y="24033"/>
                    <a:pt x="23027" y="24093"/>
                  </a:cubicBezTo>
                  <a:lnTo>
                    <a:pt x="23264" y="24270"/>
                  </a:lnTo>
                  <a:cubicBezTo>
                    <a:pt x="23323" y="24585"/>
                    <a:pt x="23362" y="24605"/>
                    <a:pt x="23658" y="24625"/>
                  </a:cubicBezTo>
                  <a:cubicBezTo>
                    <a:pt x="23658" y="24664"/>
                    <a:pt x="23658" y="24684"/>
                    <a:pt x="23658" y="24723"/>
                  </a:cubicBezTo>
                  <a:cubicBezTo>
                    <a:pt x="23658" y="24743"/>
                    <a:pt x="23678" y="24763"/>
                    <a:pt x="23678" y="24783"/>
                  </a:cubicBezTo>
                  <a:cubicBezTo>
                    <a:pt x="23678" y="24763"/>
                    <a:pt x="23658" y="24743"/>
                    <a:pt x="23658" y="24723"/>
                  </a:cubicBezTo>
                  <a:lnTo>
                    <a:pt x="23658" y="24625"/>
                  </a:lnTo>
                  <a:cubicBezTo>
                    <a:pt x="23520" y="24487"/>
                    <a:pt x="23500" y="24270"/>
                    <a:pt x="23283" y="24250"/>
                  </a:cubicBezTo>
                  <a:close/>
                  <a:moveTo>
                    <a:pt x="20819" y="20859"/>
                  </a:moveTo>
                  <a:cubicBezTo>
                    <a:pt x="21036" y="20564"/>
                    <a:pt x="21233" y="20307"/>
                    <a:pt x="21430" y="20071"/>
                  </a:cubicBezTo>
                  <a:cubicBezTo>
                    <a:pt x="21805" y="19637"/>
                    <a:pt x="22120" y="19164"/>
                    <a:pt x="22357" y="18651"/>
                  </a:cubicBezTo>
                  <a:cubicBezTo>
                    <a:pt x="22652" y="17961"/>
                    <a:pt x="22869" y="17251"/>
                    <a:pt x="23007" y="16502"/>
                  </a:cubicBezTo>
                  <a:cubicBezTo>
                    <a:pt x="23086" y="16088"/>
                    <a:pt x="23126" y="15655"/>
                    <a:pt x="23145" y="15221"/>
                  </a:cubicBezTo>
                  <a:cubicBezTo>
                    <a:pt x="23145" y="14531"/>
                    <a:pt x="23066" y="13841"/>
                    <a:pt x="22909" y="13170"/>
                  </a:cubicBezTo>
                  <a:cubicBezTo>
                    <a:pt x="22751" y="12303"/>
                    <a:pt x="22317" y="11534"/>
                    <a:pt x="21667" y="10943"/>
                  </a:cubicBezTo>
                  <a:cubicBezTo>
                    <a:pt x="21548" y="10824"/>
                    <a:pt x="21430" y="10706"/>
                    <a:pt x="21332" y="10568"/>
                  </a:cubicBezTo>
                  <a:cubicBezTo>
                    <a:pt x="21036" y="10056"/>
                    <a:pt x="20622" y="9642"/>
                    <a:pt x="20109" y="9366"/>
                  </a:cubicBezTo>
                  <a:cubicBezTo>
                    <a:pt x="19833" y="9208"/>
                    <a:pt x="19557" y="9011"/>
                    <a:pt x="19340" y="8794"/>
                  </a:cubicBezTo>
                  <a:cubicBezTo>
                    <a:pt x="18729" y="8281"/>
                    <a:pt x="18039" y="7887"/>
                    <a:pt x="17290" y="7631"/>
                  </a:cubicBezTo>
                  <a:cubicBezTo>
                    <a:pt x="16994" y="7532"/>
                    <a:pt x="16699" y="7335"/>
                    <a:pt x="16344" y="7355"/>
                  </a:cubicBezTo>
                  <a:cubicBezTo>
                    <a:pt x="15614" y="7374"/>
                    <a:pt x="14904" y="7355"/>
                    <a:pt x="14195" y="7355"/>
                  </a:cubicBezTo>
                  <a:cubicBezTo>
                    <a:pt x="13662" y="7355"/>
                    <a:pt x="13150" y="7374"/>
                    <a:pt x="12696" y="7690"/>
                  </a:cubicBezTo>
                  <a:cubicBezTo>
                    <a:pt x="12558" y="7749"/>
                    <a:pt x="12440" y="7788"/>
                    <a:pt x="12322" y="7808"/>
                  </a:cubicBezTo>
                  <a:cubicBezTo>
                    <a:pt x="11868" y="8025"/>
                    <a:pt x="11336" y="8084"/>
                    <a:pt x="10902" y="8360"/>
                  </a:cubicBezTo>
                  <a:cubicBezTo>
                    <a:pt x="10843" y="8399"/>
                    <a:pt x="10784" y="8419"/>
                    <a:pt x="10705" y="8439"/>
                  </a:cubicBezTo>
                  <a:cubicBezTo>
                    <a:pt x="9877" y="8735"/>
                    <a:pt x="9167" y="9306"/>
                    <a:pt x="8734" y="10075"/>
                  </a:cubicBezTo>
                  <a:cubicBezTo>
                    <a:pt x="8694" y="10154"/>
                    <a:pt x="8615" y="10213"/>
                    <a:pt x="8537" y="10253"/>
                  </a:cubicBezTo>
                  <a:cubicBezTo>
                    <a:pt x="8418" y="10312"/>
                    <a:pt x="8320" y="10410"/>
                    <a:pt x="8261" y="10529"/>
                  </a:cubicBezTo>
                  <a:cubicBezTo>
                    <a:pt x="8221" y="10647"/>
                    <a:pt x="8162" y="10726"/>
                    <a:pt x="8063" y="10805"/>
                  </a:cubicBezTo>
                  <a:cubicBezTo>
                    <a:pt x="7689" y="11081"/>
                    <a:pt x="7571" y="11514"/>
                    <a:pt x="7433" y="11909"/>
                  </a:cubicBezTo>
                  <a:cubicBezTo>
                    <a:pt x="7314" y="12264"/>
                    <a:pt x="7137" y="12599"/>
                    <a:pt x="6900" y="12894"/>
                  </a:cubicBezTo>
                  <a:cubicBezTo>
                    <a:pt x="6841" y="12993"/>
                    <a:pt x="6802" y="13092"/>
                    <a:pt x="6782" y="13190"/>
                  </a:cubicBezTo>
                  <a:cubicBezTo>
                    <a:pt x="6743" y="13289"/>
                    <a:pt x="6743" y="13427"/>
                    <a:pt x="6683" y="13506"/>
                  </a:cubicBezTo>
                  <a:cubicBezTo>
                    <a:pt x="6545" y="13742"/>
                    <a:pt x="6486" y="13999"/>
                    <a:pt x="6526" y="14275"/>
                  </a:cubicBezTo>
                  <a:lnTo>
                    <a:pt x="6526" y="15221"/>
                  </a:lnTo>
                  <a:cubicBezTo>
                    <a:pt x="6467" y="15517"/>
                    <a:pt x="6526" y="15832"/>
                    <a:pt x="6664" y="16108"/>
                  </a:cubicBezTo>
                  <a:cubicBezTo>
                    <a:pt x="6723" y="16207"/>
                    <a:pt x="6743" y="16305"/>
                    <a:pt x="6743" y="16423"/>
                  </a:cubicBezTo>
                  <a:cubicBezTo>
                    <a:pt x="6664" y="16956"/>
                    <a:pt x="6782" y="17488"/>
                    <a:pt x="7078" y="17922"/>
                  </a:cubicBezTo>
                  <a:cubicBezTo>
                    <a:pt x="7097" y="17961"/>
                    <a:pt x="7097" y="18001"/>
                    <a:pt x="7117" y="18040"/>
                  </a:cubicBezTo>
                  <a:cubicBezTo>
                    <a:pt x="7196" y="18415"/>
                    <a:pt x="7334" y="18789"/>
                    <a:pt x="7551" y="19124"/>
                  </a:cubicBezTo>
                  <a:cubicBezTo>
                    <a:pt x="8004" y="19972"/>
                    <a:pt x="8359" y="20859"/>
                    <a:pt x="8931" y="21648"/>
                  </a:cubicBezTo>
                  <a:cubicBezTo>
                    <a:pt x="9266" y="22141"/>
                    <a:pt x="9621" y="22575"/>
                    <a:pt x="10193" y="22791"/>
                  </a:cubicBezTo>
                  <a:cubicBezTo>
                    <a:pt x="10685" y="22989"/>
                    <a:pt x="11159" y="23205"/>
                    <a:pt x="11652" y="23403"/>
                  </a:cubicBezTo>
                  <a:cubicBezTo>
                    <a:pt x="11770" y="23442"/>
                    <a:pt x="11888" y="23481"/>
                    <a:pt x="12026" y="23481"/>
                  </a:cubicBezTo>
                  <a:lnTo>
                    <a:pt x="14510" y="23481"/>
                  </a:lnTo>
                  <a:cubicBezTo>
                    <a:pt x="14609" y="23481"/>
                    <a:pt x="14727" y="23462"/>
                    <a:pt x="14826" y="23422"/>
                  </a:cubicBezTo>
                  <a:cubicBezTo>
                    <a:pt x="15023" y="23304"/>
                    <a:pt x="15240" y="23245"/>
                    <a:pt x="15476" y="23245"/>
                  </a:cubicBezTo>
                  <a:cubicBezTo>
                    <a:pt x="15634" y="23225"/>
                    <a:pt x="15792" y="23186"/>
                    <a:pt x="15969" y="23146"/>
                  </a:cubicBezTo>
                  <a:cubicBezTo>
                    <a:pt x="16068" y="23107"/>
                    <a:pt x="16166" y="23048"/>
                    <a:pt x="16285" y="23048"/>
                  </a:cubicBezTo>
                  <a:cubicBezTo>
                    <a:pt x="16699" y="23067"/>
                    <a:pt x="17093" y="22910"/>
                    <a:pt x="17487" y="22851"/>
                  </a:cubicBezTo>
                  <a:cubicBezTo>
                    <a:pt x="17842" y="22772"/>
                    <a:pt x="18177" y="22634"/>
                    <a:pt x="18473" y="22417"/>
                  </a:cubicBezTo>
                  <a:cubicBezTo>
                    <a:pt x="18571" y="22358"/>
                    <a:pt x="18670" y="22279"/>
                    <a:pt x="18788" y="22200"/>
                  </a:cubicBezTo>
                  <a:cubicBezTo>
                    <a:pt x="19261" y="21865"/>
                    <a:pt x="19754" y="21549"/>
                    <a:pt x="20188" y="21175"/>
                  </a:cubicBezTo>
                  <a:cubicBezTo>
                    <a:pt x="20346" y="20997"/>
                    <a:pt x="20563" y="20879"/>
                    <a:pt x="20819" y="20859"/>
                  </a:cubicBezTo>
                  <a:close/>
                  <a:moveTo>
                    <a:pt x="24427" y="25295"/>
                  </a:moveTo>
                  <a:cubicBezTo>
                    <a:pt x="24683" y="25177"/>
                    <a:pt x="24900" y="24999"/>
                    <a:pt x="25058" y="24802"/>
                  </a:cubicBezTo>
                  <a:cubicBezTo>
                    <a:pt x="25274" y="24507"/>
                    <a:pt x="25491" y="24211"/>
                    <a:pt x="25728" y="23955"/>
                  </a:cubicBezTo>
                  <a:cubicBezTo>
                    <a:pt x="25846" y="23797"/>
                    <a:pt x="26004" y="23659"/>
                    <a:pt x="26181" y="23560"/>
                  </a:cubicBezTo>
                  <a:cubicBezTo>
                    <a:pt x="26733" y="23324"/>
                    <a:pt x="26990" y="22791"/>
                    <a:pt x="27384" y="22377"/>
                  </a:cubicBezTo>
                  <a:cubicBezTo>
                    <a:pt x="27404" y="22338"/>
                    <a:pt x="27423" y="22279"/>
                    <a:pt x="27443" y="22239"/>
                  </a:cubicBezTo>
                  <a:cubicBezTo>
                    <a:pt x="27502" y="22003"/>
                    <a:pt x="27621" y="21786"/>
                    <a:pt x="27759" y="21589"/>
                  </a:cubicBezTo>
                  <a:cubicBezTo>
                    <a:pt x="28015" y="21155"/>
                    <a:pt x="28212" y="20682"/>
                    <a:pt x="28429" y="20228"/>
                  </a:cubicBezTo>
                  <a:cubicBezTo>
                    <a:pt x="28488" y="19440"/>
                    <a:pt x="28744" y="18691"/>
                    <a:pt x="28882" y="17902"/>
                  </a:cubicBezTo>
                  <a:cubicBezTo>
                    <a:pt x="28961" y="17547"/>
                    <a:pt x="28941" y="17192"/>
                    <a:pt x="28843" y="16837"/>
                  </a:cubicBezTo>
                  <a:lnTo>
                    <a:pt x="28251" y="16837"/>
                  </a:lnTo>
                  <a:lnTo>
                    <a:pt x="26517" y="16837"/>
                  </a:lnTo>
                  <a:cubicBezTo>
                    <a:pt x="26379" y="16857"/>
                    <a:pt x="26260" y="16837"/>
                    <a:pt x="26142" y="16759"/>
                  </a:cubicBezTo>
                  <a:cubicBezTo>
                    <a:pt x="25984" y="16640"/>
                    <a:pt x="25807" y="16601"/>
                    <a:pt x="25610" y="16621"/>
                  </a:cubicBezTo>
                  <a:lnTo>
                    <a:pt x="23973" y="16621"/>
                  </a:lnTo>
                  <a:cubicBezTo>
                    <a:pt x="23875" y="16621"/>
                    <a:pt x="23756" y="16640"/>
                    <a:pt x="23638" y="16660"/>
                  </a:cubicBezTo>
                  <a:cubicBezTo>
                    <a:pt x="23618" y="16837"/>
                    <a:pt x="23599" y="17015"/>
                    <a:pt x="23599" y="17192"/>
                  </a:cubicBezTo>
                  <a:cubicBezTo>
                    <a:pt x="23599" y="17508"/>
                    <a:pt x="23520" y="17823"/>
                    <a:pt x="23362" y="18099"/>
                  </a:cubicBezTo>
                  <a:cubicBezTo>
                    <a:pt x="23007" y="18789"/>
                    <a:pt x="22652" y="19479"/>
                    <a:pt x="22298" y="20150"/>
                  </a:cubicBezTo>
                  <a:cubicBezTo>
                    <a:pt x="22140" y="20504"/>
                    <a:pt x="21903" y="20800"/>
                    <a:pt x="21608" y="21056"/>
                  </a:cubicBezTo>
                  <a:lnTo>
                    <a:pt x="21608" y="21549"/>
                  </a:lnTo>
                  <a:cubicBezTo>
                    <a:pt x="21844" y="21549"/>
                    <a:pt x="22022" y="21628"/>
                    <a:pt x="22022" y="21884"/>
                  </a:cubicBezTo>
                  <a:cubicBezTo>
                    <a:pt x="22298" y="22456"/>
                    <a:pt x="22672" y="22989"/>
                    <a:pt x="23106" y="23442"/>
                  </a:cubicBezTo>
                  <a:cubicBezTo>
                    <a:pt x="23264" y="23600"/>
                    <a:pt x="23421" y="23757"/>
                    <a:pt x="23599" y="23915"/>
                  </a:cubicBezTo>
                  <a:cubicBezTo>
                    <a:pt x="23796" y="24093"/>
                    <a:pt x="23954" y="24309"/>
                    <a:pt x="24052" y="24566"/>
                  </a:cubicBezTo>
                  <a:cubicBezTo>
                    <a:pt x="24151" y="24802"/>
                    <a:pt x="24289" y="25059"/>
                    <a:pt x="24427" y="25295"/>
                  </a:cubicBezTo>
                  <a:close/>
                  <a:moveTo>
                    <a:pt x="12578" y="24270"/>
                  </a:moveTo>
                  <a:cubicBezTo>
                    <a:pt x="12519" y="24428"/>
                    <a:pt x="12460" y="24566"/>
                    <a:pt x="12401" y="24704"/>
                  </a:cubicBezTo>
                  <a:cubicBezTo>
                    <a:pt x="12322" y="25019"/>
                    <a:pt x="12184" y="25295"/>
                    <a:pt x="11987" y="25551"/>
                  </a:cubicBezTo>
                  <a:cubicBezTo>
                    <a:pt x="11908" y="25630"/>
                    <a:pt x="11849" y="25729"/>
                    <a:pt x="11790" y="25827"/>
                  </a:cubicBezTo>
                  <a:cubicBezTo>
                    <a:pt x="11454" y="26439"/>
                    <a:pt x="11060" y="27010"/>
                    <a:pt x="10646" y="27562"/>
                  </a:cubicBezTo>
                  <a:cubicBezTo>
                    <a:pt x="10567" y="27661"/>
                    <a:pt x="10488" y="27779"/>
                    <a:pt x="10429" y="27898"/>
                  </a:cubicBezTo>
                  <a:cubicBezTo>
                    <a:pt x="10271" y="28272"/>
                    <a:pt x="10429" y="28548"/>
                    <a:pt x="10824" y="28647"/>
                  </a:cubicBezTo>
                  <a:cubicBezTo>
                    <a:pt x="11178" y="28785"/>
                    <a:pt x="11533" y="28883"/>
                    <a:pt x="11908" y="28903"/>
                  </a:cubicBezTo>
                  <a:cubicBezTo>
                    <a:pt x="12026" y="28923"/>
                    <a:pt x="12125" y="28982"/>
                    <a:pt x="12223" y="29041"/>
                  </a:cubicBezTo>
                  <a:cubicBezTo>
                    <a:pt x="12894" y="29416"/>
                    <a:pt x="13662" y="29573"/>
                    <a:pt x="14431" y="29554"/>
                  </a:cubicBezTo>
                  <a:lnTo>
                    <a:pt x="14766" y="29554"/>
                  </a:lnTo>
                  <a:cubicBezTo>
                    <a:pt x="15042" y="29554"/>
                    <a:pt x="15299" y="29554"/>
                    <a:pt x="15555" y="29534"/>
                  </a:cubicBezTo>
                  <a:cubicBezTo>
                    <a:pt x="15831" y="29514"/>
                    <a:pt x="16087" y="29435"/>
                    <a:pt x="16324" y="29337"/>
                  </a:cubicBezTo>
                  <a:cubicBezTo>
                    <a:pt x="16561" y="29238"/>
                    <a:pt x="16817" y="29199"/>
                    <a:pt x="17073" y="29179"/>
                  </a:cubicBezTo>
                  <a:cubicBezTo>
                    <a:pt x="17191" y="29140"/>
                    <a:pt x="17290" y="29100"/>
                    <a:pt x="17389" y="29041"/>
                  </a:cubicBezTo>
                  <a:cubicBezTo>
                    <a:pt x="17743" y="28785"/>
                    <a:pt x="18098" y="28548"/>
                    <a:pt x="18433" y="28272"/>
                  </a:cubicBezTo>
                  <a:cubicBezTo>
                    <a:pt x="18729" y="28055"/>
                    <a:pt x="18847" y="27661"/>
                    <a:pt x="18749" y="27306"/>
                  </a:cubicBezTo>
                  <a:cubicBezTo>
                    <a:pt x="18690" y="27050"/>
                    <a:pt x="18611" y="26813"/>
                    <a:pt x="18512" y="26577"/>
                  </a:cubicBezTo>
                  <a:cubicBezTo>
                    <a:pt x="18236" y="25946"/>
                    <a:pt x="17921" y="25315"/>
                    <a:pt x="17625" y="24684"/>
                  </a:cubicBezTo>
                  <a:cubicBezTo>
                    <a:pt x="17527" y="24467"/>
                    <a:pt x="17428" y="24250"/>
                    <a:pt x="17310" y="24033"/>
                  </a:cubicBezTo>
                  <a:cubicBezTo>
                    <a:pt x="17152" y="23797"/>
                    <a:pt x="17113" y="23777"/>
                    <a:pt x="16856" y="23876"/>
                  </a:cubicBezTo>
                  <a:cubicBezTo>
                    <a:pt x="16186" y="24171"/>
                    <a:pt x="15456" y="24309"/>
                    <a:pt x="14727" y="24270"/>
                  </a:cubicBezTo>
                  <a:cubicBezTo>
                    <a:pt x="14451" y="24250"/>
                    <a:pt x="14155" y="24270"/>
                    <a:pt x="13879" y="24270"/>
                  </a:cubicBezTo>
                  <a:close/>
                  <a:moveTo>
                    <a:pt x="9424" y="1834"/>
                  </a:moveTo>
                  <a:cubicBezTo>
                    <a:pt x="9838" y="2702"/>
                    <a:pt x="10252" y="3490"/>
                    <a:pt x="10607" y="4318"/>
                  </a:cubicBezTo>
                  <a:cubicBezTo>
                    <a:pt x="10764" y="4713"/>
                    <a:pt x="11001" y="5087"/>
                    <a:pt x="11277" y="5403"/>
                  </a:cubicBezTo>
                  <a:cubicBezTo>
                    <a:pt x="11454" y="5580"/>
                    <a:pt x="11553" y="5817"/>
                    <a:pt x="11533" y="6053"/>
                  </a:cubicBezTo>
                  <a:cubicBezTo>
                    <a:pt x="11533" y="6132"/>
                    <a:pt x="11533" y="6231"/>
                    <a:pt x="11553" y="6310"/>
                  </a:cubicBezTo>
                  <a:cubicBezTo>
                    <a:pt x="11947" y="6270"/>
                    <a:pt x="12322" y="6231"/>
                    <a:pt x="12677" y="6172"/>
                  </a:cubicBezTo>
                  <a:cubicBezTo>
                    <a:pt x="13643" y="6034"/>
                    <a:pt x="14589" y="5837"/>
                    <a:pt x="15575" y="5777"/>
                  </a:cubicBezTo>
                  <a:cubicBezTo>
                    <a:pt x="15654" y="5777"/>
                    <a:pt x="15713" y="5758"/>
                    <a:pt x="15772" y="5718"/>
                  </a:cubicBezTo>
                  <a:cubicBezTo>
                    <a:pt x="16028" y="5501"/>
                    <a:pt x="16324" y="5344"/>
                    <a:pt x="16462" y="4989"/>
                  </a:cubicBezTo>
                  <a:cubicBezTo>
                    <a:pt x="16541" y="4752"/>
                    <a:pt x="16639" y="4535"/>
                    <a:pt x="16738" y="4318"/>
                  </a:cubicBezTo>
                  <a:cubicBezTo>
                    <a:pt x="16876" y="4003"/>
                    <a:pt x="17034" y="3707"/>
                    <a:pt x="17211" y="3431"/>
                  </a:cubicBezTo>
                  <a:cubicBezTo>
                    <a:pt x="17684" y="2781"/>
                    <a:pt x="17803" y="2032"/>
                    <a:pt x="17980" y="1302"/>
                  </a:cubicBezTo>
                  <a:cubicBezTo>
                    <a:pt x="17546" y="1125"/>
                    <a:pt x="17073" y="1026"/>
                    <a:pt x="16580" y="1006"/>
                  </a:cubicBezTo>
                  <a:cubicBezTo>
                    <a:pt x="16087" y="967"/>
                    <a:pt x="15654" y="770"/>
                    <a:pt x="15141" y="809"/>
                  </a:cubicBezTo>
                  <a:cubicBezTo>
                    <a:pt x="15102" y="829"/>
                    <a:pt x="15042" y="829"/>
                    <a:pt x="14983" y="809"/>
                  </a:cubicBezTo>
                  <a:cubicBezTo>
                    <a:pt x="14865" y="809"/>
                    <a:pt x="14766" y="790"/>
                    <a:pt x="14648" y="750"/>
                  </a:cubicBezTo>
                  <a:cubicBezTo>
                    <a:pt x="14313" y="612"/>
                    <a:pt x="13958" y="573"/>
                    <a:pt x="13603" y="592"/>
                  </a:cubicBezTo>
                  <a:lnTo>
                    <a:pt x="12539" y="592"/>
                  </a:lnTo>
                  <a:cubicBezTo>
                    <a:pt x="12164" y="592"/>
                    <a:pt x="11770" y="533"/>
                    <a:pt x="11454" y="790"/>
                  </a:cubicBezTo>
                  <a:cubicBezTo>
                    <a:pt x="11415" y="790"/>
                    <a:pt x="11376" y="809"/>
                    <a:pt x="11336" y="809"/>
                  </a:cubicBezTo>
                  <a:cubicBezTo>
                    <a:pt x="11021" y="809"/>
                    <a:pt x="10745" y="1006"/>
                    <a:pt x="10646" y="1302"/>
                  </a:cubicBezTo>
                  <a:close/>
                  <a:moveTo>
                    <a:pt x="6033" y="18533"/>
                  </a:moveTo>
                  <a:lnTo>
                    <a:pt x="4120" y="18533"/>
                  </a:lnTo>
                  <a:cubicBezTo>
                    <a:pt x="3963" y="18553"/>
                    <a:pt x="3825" y="18533"/>
                    <a:pt x="3667" y="18494"/>
                  </a:cubicBezTo>
                  <a:cubicBezTo>
                    <a:pt x="3036" y="18316"/>
                    <a:pt x="2405" y="18434"/>
                    <a:pt x="1774" y="18415"/>
                  </a:cubicBezTo>
                  <a:cubicBezTo>
                    <a:pt x="1597" y="18415"/>
                    <a:pt x="1439" y="18533"/>
                    <a:pt x="1400" y="18710"/>
                  </a:cubicBezTo>
                  <a:cubicBezTo>
                    <a:pt x="1341" y="18908"/>
                    <a:pt x="1360" y="19124"/>
                    <a:pt x="1439" y="19322"/>
                  </a:cubicBezTo>
                  <a:cubicBezTo>
                    <a:pt x="1498" y="19400"/>
                    <a:pt x="1558" y="19519"/>
                    <a:pt x="1597" y="19617"/>
                  </a:cubicBezTo>
                  <a:cubicBezTo>
                    <a:pt x="1636" y="19913"/>
                    <a:pt x="1755" y="20189"/>
                    <a:pt x="1912" y="20445"/>
                  </a:cubicBezTo>
                  <a:cubicBezTo>
                    <a:pt x="2110" y="20918"/>
                    <a:pt x="2425" y="21313"/>
                    <a:pt x="2583" y="21806"/>
                  </a:cubicBezTo>
                  <a:cubicBezTo>
                    <a:pt x="2642" y="21944"/>
                    <a:pt x="2740" y="22062"/>
                    <a:pt x="2859" y="22161"/>
                  </a:cubicBezTo>
                  <a:cubicBezTo>
                    <a:pt x="3076" y="22377"/>
                    <a:pt x="3273" y="22653"/>
                    <a:pt x="3411" y="22929"/>
                  </a:cubicBezTo>
                  <a:cubicBezTo>
                    <a:pt x="3509" y="23107"/>
                    <a:pt x="3628" y="23284"/>
                    <a:pt x="3746" y="23462"/>
                  </a:cubicBezTo>
                  <a:cubicBezTo>
                    <a:pt x="3943" y="23738"/>
                    <a:pt x="4160" y="24033"/>
                    <a:pt x="4357" y="24329"/>
                  </a:cubicBezTo>
                  <a:cubicBezTo>
                    <a:pt x="4692" y="24822"/>
                    <a:pt x="5086" y="25275"/>
                    <a:pt x="5560" y="25670"/>
                  </a:cubicBezTo>
                  <a:cubicBezTo>
                    <a:pt x="5678" y="25788"/>
                    <a:pt x="5895" y="25788"/>
                    <a:pt x="5993" y="25650"/>
                  </a:cubicBezTo>
                  <a:cubicBezTo>
                    <a:pt x="6131" y="25492"/>
                    <a:pt x="6250" y="25315"/>
                    <a:pt x="6368" y="25157"/>
                  </a:cubicBezTo>
                  <a:cubicBezTo>
                    <a:pt x="6624" y="24684"/>
                    <a:pt x="6920" y="24250"/>
                    <a:pt x="7255" y="23856"/>
                  </a:cubicBezTo>
                  <a:cubicBezTo>
                    <a:pt x="7354" y="23738"/>
                    <a:pt x="7433" y="23600"/>
                    <a:pt x="7472" y="23462"/>
                  </a:cubicBezTo>
                  <a:cubicBezTo>
                    <a:pt x="7610" y="23146"/>
                    <a:pt x="7768" y="22851"/>
                    <a:pt x="8083" y="22732"/>
                  </a:cubicBezTo>
                  <a:cubicBezTo>
                    <a:pt x="8063" y="22594"/>
                    <a:pt x="8044" y="22456"/>
                    <a:pt x="8044" y="22318"/>
                  </a:cubicBezTo>
                  <a:cubicBezTo>
                    <a:pt x="8103" y="22200"/>
                    <a:pt x="8162" y="22101"/>
                    <a:pt x="8261" y="22003"/>
                  </a:cubicBezTo>
                  <a:cubicBezTo>
                    <a:pt x="8044" y="21687"/>
                    <a:pt x="7807" y="21411"/>
                    <a:pt x="7531" y="21175"/>
                  </a:cubicBezTo>
                  <a:cubicBezTo>
                    <a:pt x="7038" y="20761"/>
                    <a:pt x="6683" y="20228"/>
                    <a:pt x="6447" y="19617"/>
                  </a:cubicBezTo>
                  <a:cubicBezTo>
                    <a:pt x="6329" y="19262"/>
                    <a:pt x="6191" y="18927"/>
                    <a:pt x="6033" y="18533"/>
                  </a:cubicBezTo>
                  <a:close/>
                  <a:moveTo>
                    <a:pt x="27778" y="11041"/>
                  </a:moveTo>
                  <a:cubicBezTo>
                    <a:pt x="27542" y="10627"/>
                    <a:pt x="27404" y="10174"/>
                    <a:pt x="27088" y="9799"/>
                  </a:cubicBezTo>
                  <a:cubicBezTo>
                    <a:pt x="26694" y="9326"/>
                    <a:pt x="26457" y="8754"/>
                    <a:pt x="26142" y="8222"/>
                  </a:cubicBezTo>
                  <a:cubicBezTo>
                    <a:pt x="26024" y="8045"/>
                    <a:pt x="25925" y="7867"/>
                    <a:pt x="25846" y="7670"/>
                  </a:cubicBezTo>
                  <a:cubicBezTo>
                    <a:pt x="25669" y="7315"/>
                    <a:pt x="25432" y="6980"/>
                    <a:pt x="25156" y="6665"/>
                  </a:cubicBezTo>
                  <a:cubicBezTo>
                    <a:pt x="24821" y="6231"/>
                    <a:pt x="24387" y="5837"/>
                    <a:pt x="23934" y="5541"/>
                  </a:cubicBezTo>
                  <a:cubicBezTo>
                    <a:pt x="23697" y="5383"/>
                    <a:pt x="23461" y="5225"/>
                    <a:pt x="23224" y="5087"/>
                  </a:cubicBezTo>
                  <a:cubicBezTo>
                    <a:pt x="22968" y="4989"/>
                    <a:pt x="22790" y="4752"/>
                    <a:pt x="22475" y="4733"/>
                  </a:cubicBezTo>
                  <a:cubicBezTo>
                    <a:pt x="22298" y="4969"/>
                    <a:pt x="22120" y="5206"/>
                    <a:pt x="21943" y="5442"/>
                  </a:cubicBezTo>
                  <a:cubicBezTo>
                    <a:pt x="21903" y="5501"/>
                    <a:pt x="21884" y="5580"/>
                    <a:pt x="21864" y="5659"/>
                  </a:cubicBezTo>
                  <a:cubicBezTo>
                    <a:pt x="21785" y="5758"/>
                    <a:pt x="21706" y="5856"/>
                    <a:pt x="21627" y="5975"/>
                  </a:cubicBezTo>
                  <a:cubicBezTo>
                    <a:pt x="21568" y="6034"/>
                    <a:pt x="21470" y="6093"/>
                    <a:pt x="21450" y="6191"/>
                  </a:cubicBezTo>
                  <a:cubicBezTo>
                    <a:pt x="21371" y="6448"/>
                    <a:pt x="21174" y="6665"/>
                    <a:pt x="20918" y="6803"/>
                  </a:cubicBezTo>
                  <a:cubicBezTo>
                    <a:pt x="20780" y="6901"/>
                    <a:pt x="20661" y="7019"/>
                    <a:pt x="20543" y="7138"/>
                  </a:cubicBezTo>
                  <a:cubicBezTo>
                    <a:pt x="20484" y="7217"/>
                    <a:pt x="20444" y="7295"/>
                    <a:pt x="20405" y="7374"/>
                  </a:cubicBezTo>
                  <a:cubicBezTo>
                    <a:pt x="21036" y="7828"/>
                    <a:pt x="21588" y="8340"/>
                    <a:pt x="22081" y="8932"/>
                  </a:cubicBezTo>
                  <a:cubicBezTo>
                    <a:pt x="22672" y="9622"/>
                    <a:pt x="23145" y="10430"/>
                    <a:pt x="23461" y="11298"/>
                  </a:cubicBezTo>
                  <a:cubicBezTo>
                    <a:pt x="23480" y="11396"/>
                    <a:pt x="23540" y="11554"/>
                    <a:pt x="23618" y="11574"/>
                  </a:cubicBezTo>
                  <a:cubicBezTo>
                    <a:pt x="23816" y="11633"/>
                    <a:pt x="23796" y="11850"/>
                    <a:pt x="23934" y="11968"/>
                  </a:cubicBezTo>
                  <a:cubicBezTo>
                    <a:pt x="24170" y="12027"/>
                    <a:pt x="24407" y="12007"/>
                    <a:pt x="24624" y="11889"/>
                  </a:cubicBezTo>
                  <a:cubicBezTo>
                    <a:pt x="24801" y="11790"/>
                    <a:pt x="25018" y="11751"/>
                    <a:pt x="25215" y="11771"/>
                  </a:cubicBezTo>
                  <a:lnTo>
                    <a:pt x="26576" y="11771"/>
                  </a:lnTo>
                  <a:cubicBezTo>
                    <a:pt x="26832" y="11790"/>
                    <a:pt x="27108" y="11712"/>
                    <a:pt x="27305" y="11554"/>
                  </a:cubicBezTo>
                  <a:cubicBezTo>
                    <a:pt x="27463" y="11376"/>
                    <a:pt x="27621" y="11219"/>
                    <a:pt x="27778" y="11041"/>
                  </a:cubicBezTo>
                  <a:close/>
                  <a:moveTo>
                    <a:pt x="4909" y="6093"/>
                  </a:moveTo>
                  <a:cubicBezTo>
                    <a:pt x="4574" y="6428"/>
                    <a:pt x="4298" y="6803"/>
                    <a:pt x="4061" y="7217"/>
                  </a:cubicBezTo>
                  <a:cubicBezTo>
                    <a:pt x="4022" y="7315"/>
                    <a:pt x="3963" y="7414"/>
                    <a:pt x="3884" y="7493"/>
                  </a:cubicBezTo>
                  <a:cubicBezTo>
                    <a:pt x="3628" y="7847"/>
                    <a:pt x="3352" y="8183"/>
                    <a:pt x="3076" y="8518"/>
                  </a:cubicBezTo>
                  <a:cubicBezTo>
                    <a:pt x="2859" y="8735"/>
                    <a:pt x="2662" y="8991"/>
                    <a:pt x="2484" y="9267"/>
                  </a:cubicBezTo>
                  <a:cubicBezTo>
                    <a:pt x="1972" y="10312"/>
                    <a:pt x="1360" y="11337"/>
                    <a:pt x="808" y="12382"/>
                  </a:cubicBezTo>
                  <a:cubicBezTo>
                    <a:pt x="690" y="12658"/>
                    <a:pt x="651" y="12973"/>
                    <a:pt x="749" y="13269"/>
                  </a:cubicBezTo>
                  <a:cubicBezTo>
                    <a:pt x="1124" y="13308"/>
                    <a:pt x="1498" y="13269"/>
                    <a:pt x="1873" y="13308"/>
                  </a:cubicBezTo>
                  <a:cubicBezTo>
                    <a:pt x="2070" y="13289"/>
                    <a:pt x="2287" y="13308"/>
                    <a:pt x="2484" y="13387"/>
                  </a:cubicBezTo>
                  <a:cubicBezTo>
                    <a:pt x="2760" y="13506"/>
                    <a:pt x="3056" y="13545"/>
                    <a:pt x="3352" y="13525"/>
                  </a:cubicBezTo>
                  <a:cubicBezTo>
                    <a:pt x="3844" y="13525"/>
                    <a:pt x="4337" y="13545"/>
                    <a:pt x="4830" y="13545"/>
                  </a:cubicBezTo>
                  <a:cubicBezTo>
                    <a:pt x="4948" y="13545"/>
                    <a:pt x="5086" y="13525"/>
                    <a:pt x="5224" y="13506"/>
                  </a:cubicBezTo>
                  <a:cubicBezTo>
                    <a:pt x="5244" y="12894"/>
                    <a:pt x="5520" y="12342"/>
                    <a:pt x="5520" y="11731"/>
                  </a:cubicBezTo>
                  <a:cubicBezTo>
                    <a:pt x="5520" y="11633"/>
                    <a:pt x="5540" y="11534"/>
                    <a:pt x="5579" y="11455"/>
                  </a:cubicBezTo>
                  <a:cubicBezTo>
                    <a:pt x="5796" y="10548"/>
                    <a:pt x="6191" y="9720"/>
                    <a:pt x="6743" y="8971"/>
                  </a:cubicBezTo>
                  <a:cubicBezTo>
                    <a:pt x="6821" y="8873"/>
                    <a:pt x="6881" y="8774"/>
                    <a:pt x="6920" y="8675"/>
                  </a:cubicBezTo>
                  <a:cubicBezTo>
                    <a:pt x="6348" y="7749"/>
                    <a:pt x="5658" y="6881"/>
                    <a:pt x="4909" y="6093"/>
                  </a:cubicBezTo>
                  <a:close/>
                  <a:moveTo>
                    <a:pt x="7393" y="8498"/>
                  </a:moveTo>
                  <a:cubicBezTo>
                    <a:pt x="7511" y="8439"/>
                    <a:pt x="7531" y="8340"/>
                    <a:pt x="7472" y="8222"/>
                  </a:cubicBezTo>
                  <a:cubicBezTo>
                    <a:pt x="7334" y="7926"/>
                    <a:pt x="7058" y="7690"/>
                    <a:pt x="6900" y="7414"/>
                  </a:cubicBezTo>
                  <a:cubicBezTo>
                    <a:pt x="6644" y="6862"/>
                    <a:pt x="6131" y="6487"/>
                    <a:pt x="5915" y="5915"/>
                  </a:cubicBezTo>
                  <a:cubicBezTo>
                    <a:pt x="5875" y="5797"/>
                    <a:pt x="5717" y="5777"/>
                    <a:pt x="5638" y="5876"/>
                  </a:cubicBezTo>
                  <a:cubicBezTo>
                    <a:pt x="5816" y="6389"/>
                    <a:pt x="5816" y="6408"/>
                    <a:pt x="6092" y="6684"/>
                  </a:cubicBezTo>
                  <a:cubicBezTo>
                    <a:pt x="6624" y="7217"/>
                    <a:pt x="6979" y="7867"/>
                    <a:pt x="7393" y="8498"/>
                  </a:cubicBezTo>
                  <a:close/>
                  <a:moveTo>
                    <a:pt x="21765" y="22575"/>
                  </a:moveTo>
                  <a:cubicBezTo>
                    <a:pt x="21765" y="22338"/>
                    <a:pt x="21765" y="22338"/>
                    <a:pt x="21588" y="22299"/>
                  </a:cubicBezTo>
                  <a:close/>
                  <a:moveTo>
                    <a:pt x="27857" y="12126"/>
                  </a:moveTo>
                  <a:cubicBezTo>
                    <a:pt x="27759" y="12086"/>
                    <a:pt x="27640" y="11988"/>
                    <a:pt x="27581" y="12165"/>
                  </a:cubicBezTo>
                  <a:cubicBezTo>
                    <a:pt x="27621" y="12165"/>
                    <a:pt x="27680" y="12185"/>
                    <a:pt x="27719" y="12185"/>
                  </a:cubicBezTo>
                  <a:cubicBezTo>
                    <a:pt x="27778" y="12165"/>
                    <a:pt x="27818" y="12145"/>
                    <a:pt x="27857" y="12126"/>
                  </a:cubicBezTo>
                  <a:close/>
                  <a:moveTo>
                    <a:pt x="18729" y="28647"/>
                  </a:moveTo>
                  <a:cubicBezTo>
                    <a:pt x="18769" y="28627"/>
                    <a:pt x="18808" y="28607"/>
                    <a:pt x="18828" y="28588"/>
                  </a:cubicBezTo>
                  <a:cubicBezTo>
                    <a:pt x="18828" y="28568"/>
                    <a:pt x="18828" y="28528"/>
                    <a:pt x="18808" y="28489"/>
                  </a:cubicBezTo>
                  <a:cubicBezTo>
                    <a:pt x="18769" y="28509"/>
                    <a:pt x="18729" y="28528"/>
                    <a:pt x="18729" y="28568"/>
                  </a:cubicBezTo>
                  <a:cubicBezTo>
                    <a:pt x="18709" y="28588"/>
                    <a:pt x="18729" y="28607"/>
                    <a:pt x="18749" y="28627"/>
                  </a:cubicBezTo>
                  <a:close/>
                  <a:moveTo>
                    <a:pt x="5954" y="18060"/>
                  </a:moveTo>
                  <a:cubicBezTo>
                    <a:pt x="5954" y="18060"/>
                    <a:pt x="5915" y="18060"/>
                    <a:pt x="5915" y="18080"/>
                  </a:cubicBezTo>
                  <a:cubicBezTo>
                    <a:pt x="5915" y="18080"/>
                    <a:pt x="5915" y="18099"/>
                    <a:pt x="5915" y="18119"/>
                  </a:cubicBezTo>
                  <a:lnTo>
                    <a:pt x="5954" y="18119"/>
                  </a:lnTo>
                  <a:cubicBezTo>
                    <a:pt x="5954" y="18099"/>
                    <a:pt x="5954" y="18080"/>
                    <a:pt x="5954" y="180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4"/>
            <p:cNvSpPr/>
            <p:nvPr/>
          </p:nvSpPr>
          <p:spPr>
            <a:xfrm flipH="1">
              <a:off x="6702414" y="1829670"/>
              <a:ext cx="77297" cy="83908"/>
            </a:xfrm>
            <a:custGeom>
              <a:avLst/>
              <a:gdLst/>
              <a:ahLst/>
              <a:cxnLst/>
              <a:rect l="l" t="t" r="r" b="b"/>
              <a:pathLst>
                <a:path w="3215" h="3490" extrusionOk="0">
                  <a:moveTo>
                    <a:pt x="1" y="0"/>
                  </a:moveTo>
                  <a:cubicBezTo>
                    <a:pt x="415" y="20"/>
                    <a:pt x="769" y="158"/>
                    <a:pt x="1144" y="119"/>
                  </a:cubicBezTo>
                  <a:cubicBezTo>
                    <a:pt x="1519" y="59"/>
                    <a:pt x="1893" y="59"/>
                    <a:pt x="2268" y="40"/>
                  </a:cubicBezTo>
                  <a:cubicBezTo>
                    <a:pt x="2425" y="0"/>
                    <a:pt x="2603" y="59"/>
                    <a:pt x="2721" y="178"/>
                  </a:cubicBezTo>
                  <a:cubicBezTo>
                    <a:pt x="2721" y="296"/>
                    <a:pt x="2741" y="434"/>
                    <a:pt x="2761" y="592"/>
                  </a:cubicBezTo>
                  <a:cubicBezTo>
                    <a:pt x="2741" y="690"/>
                    <a:pt x="2761" y="809"/>
                    <a:pt x="2800" y="907"/>
                  </a:cubicBezTo>
                  <a:cubicBezTo>
                    <a:pt x="2958" y="1164"/>
                    <a:pt x="3017" y="1479"/>
                    <a:pt x="2977" y="1775"/>
                  </a:cubicBezTo>
                  <a:cubicBezTo>
                    <a:pt x="2977" y="2130"/>
                    <a:pt x="3017" y="2484"/>
                    <a:pt x="3135" y="2839"/>
                  </a:cubicBezTo>
                  <a:cubicBezTo>
                    <a:pt x="3214" y="3056"/>
                    <a:pt x="3155" y="3332"/>
                    <a:pt x="2977" y="3490"/>
                  </a:cubicBezTo>
                  <a:cubicBezTo>
                    <a:pt x="2918" y="3411"/>
                    <a:pt x="2820" y="3372"/>
                    <a:pt x="2820" y="3293"/>
                  </a:cubicBezTo>
                  <a:cubicBezTo>
                    <a:pt x="2682" y="2721"/>
                    <a:pt x="2465" y="2169"/>
                    <a:pt x="2504" y="1578"/>
                  </a:cubicBezTo>
                  <a:cubicBezTo>
                    <a:pt x="2524" y="1479"/>
                    <a:pt x="2504" y="1361"/>
                    <a:pt x="2445" y="1262"/>
                  </a:cubicBezTo>
                  <a:cubicBezTo>
                    <a:pt x="2307" y="1065"/>
                    <a:pt x="2248" y="828"/>
                    <a:pt x="2268" y="592"/>
                  </a:cubicBezTo>
                  <a:cubicBezTo>
                    <a:pt x="2110" y="434"/>
                    <a:pt x="1933" y="474"/>
                    <a:pt x="1755" y="474"/>
                  </a:cubicBezTo>
                  <a:cubicBezTo>
                    <a:pt x="1243" y="493"/>
                    <a:pt x="710" y="395"/>
                    <a:pt x="217" y="217"/>
                  </a:cubicBezTo>
                  <a:cubicBezTo>
                    <a:pt x="158" y="178"/>
                    <a:pt x="79" y="138"/>
                    <a:pt x="20" y="99"/>
                  </a:cubicBezTo>
                  <a:cubicBezTo>
                    <a:pt x="20" y="99"/>
                    <a:pt x="20" y="5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4"/>
            <p:cNvSpPr/>
            <p:nvPr/>
          </p:nvSpPr>
          <p:spPr>
            <a:xfrm flipH="1">
              <a:off x="7095845" y="1065119"/>
              <a:ext cx="82009" cy="27985"/>
            </a:xfrm>
            <a:custGeom>
              <a:avLst/>
              <a:gdLst/>
              <a:ahLst/>
              <a:cxnLst/>
              <a:rect l="l" t="t" r="r" b="b"/>
              <a:pathLst>
                <a:path w="3411" h="1164" extrusionOk="0">
                  <a:moveTo>
                    <a:pt x="0" y="355"/>
                  </a:moveTo>
                  <a:cubicBezTo>
                    <a:pt x="59" y="276"/>
                    <a:pt x="99" y="158"/>
                    <a:pt x="158" y="158"/>
                  </a:cubicBezTo>
                  <a:cubicBezTo>
                    <a:pt x="335" y="99"/>
                    <a:pt x="513" y="79"/>
                    <a:pt x="710" y="118"/>
                  </a:cubicBezTo>
                  <a:cubicBezTo>
                    <a:pt x="1203" y="296"/>
                    <a:pt x="1735" y="296"/>
                    <a:pt x="2188" y="611"/>
                  </a:cubicBezTo>
                  <a:cubicBezTo>
                    <a:pt x="2602" y="493"/>
                    <a:pt x="2839" y="0"/>
                    <a:pt x="3312" y="0"/>
                  </a:cubicBezTo>
                  <a:cubicBezTo>
                    <a:pt x="3411" y="79"/>
                    <a:pt x="3411" y="217"/>
                    <a:pt x="3312" y="316"/>
                  </a:cubicBezTo>
                  <a:cubicBezTo>
                    <a:pt x="3056" y="592"/>
                    <a:pt x="2780" y="828"/>
                    <a:pt x="2484" y="1045"/>
                  </a:cubicBezTo>
                  <a:cubicBezTo>
                    <a:pt x="2307" y="1163"/>
                    <a:pt x="2070" y="1163"/>
                    <a:pt x="1912" y="1006"/>
                  </a:cubicBezTo>
                  <a:cubicBezTo>
                    <a:pt x="1715" y="848"/>
                    <a:pt x="1459" y="749"/>
                    <a:pt x="1203" y="710"/>
                  </a:cubicBezTo>
                  <a:cubicBezTo>
                    <a:pt x="1025" y="670"/>
                    <a:pt x="848" y="592"/>
                    <a:pt x="670" y="532"/>
                  </a:cubicBezTo>
                  <a:cubicBezTo>
                    <a:pt x="493" y="473"/>
                    <a:pt x="256" y="434"/>
                    <a:pt x="0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4"/>
            <p:cNvSpPr/>
            <p:nvPr/>
          </p:nvSpPr>
          <p:spPr>
            <a:xfrm flipH="1">
              <a:off x="7119551" y="1479395"/>
              <a:ext cx="23706" cy="62583"/>
            </a:xfrm>
            <a:custGeom>
              <a:avLst/>
              <a:gdLst/>
              <a:ahLst/>
              <a:cxnLst/>
              <a:rect l="l" t="t" r="r" b="b"/>
              <a:pathLst>
                <a:path w="986" h="2603" extrusionOk="0">
                  <a:moveTo>
                    <a:pt x="986" y="2050"/>
                  </a:moveTo>
                  <a:cubicBezTo>
                    <a:pt x="966" y="2188"/>
                    <a:pt x="947" y="2307"/>
                    <a:pt x="907" y="2425"/>
                  </a:cubicBezTo>
                  <a:cubicBezTo>
                    <a:pt x="887" y="2504"/>
                    <a:pt x="828" y="2543"/>
                    <a:pt x="769" y="2583"/>
                  </a:cubicBezTo>
                  <a:cubicBezTo>
                    <a:pt x="651" y="2602"/>
                    <a:pt x="592" y="2504"/>
                    <a:pt x="572" y="2425"/>
                  </a:cubicBezTo>
                  <a:cubicBezTo>
                    <a:pt x="533" y="2346"/>
                    <a:pt x="513" y="2267"/>
                    <a:pt x="513" y="2208"/>
                  </a:cubicBezTo>
                  <a:cubicBezTo>
                    <a:pt x="434" y="1991"/>
                    <a:pt x="395" y="1774"/>
                    <a:pt x="335" y="1557"/>
                  </a:cubicBezTo>
                  <a:cubicBezTo>
                    <a:pt x="296" y="1459"/>
                    <a:pt x="276" y="1341"/>
                    <a:pt x="257" y="1222"/>
                  </a:cubicBezTo>
                  <a:cubicBezTo>
                    <a:pt x="257" y="986"/>
                    <a:pt x="197" y="749"/>
                    <a:pt x="79" y="532"/>
                  </a:cubicBezTo>
                  <a:cubicBezTo>
                    <a:pt x="0" y="414"/>
                    <a:pt x="0" y="276"/>
                    <a:pt x="59" y="158"/>
                  </a:cubicBezTo>
                  <a:cubicBezTo>
                    <a:pt x="99" y="79"/>
                    <a:pt x="178" y="20"/>
                    <a:pt x="257" y="0"/>
                  </a:cubicBezTo>
                  <a:cubicBezTo>
                    <a:pt x="355" y="0"/>
                    <a:pt x="434" y="39"/>
                    <a:pt x="493" y="99"/>
                  </a:cubicBezTo>
                  <a:cubicBezTo>
                    <a:pt x="592" y="237"/>
                    <a:pt x="651" y="394"/>
                    <a:pt x="690" y="572"/>
                  </a:cubicBezTo>
                  <a:cubicBezTo>
                    <a:pt x="789" y="1005"/>
                    <a:pt x="828" y="1439"/>
                    <a:pt x="986" y="1873"/>
                  </a:cubicBezTo>
                  <a:cubicBezTo>
                    <a:pt x="986" y="1932"/>
                    <a:pt x="986" y="1991"/>
                    <a:pt x="986" y="20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4"/>
            <p:cNvSpPr/>
            <p:nvPr/>
          </p:nvSpPr>
          <p:spPr>
            <a:xfrm flipH="1">
              <a:off x="6604777" y="824309"/>
              <a:ext cx="34621" cy="72560"/>
            </a:xfrm>
            <a:custGeom>
              <a:avLst/>
              <a:gdLst/>
              <a:ahLst/>
              <a:cxnLst/>
              <a:rect l="l" t="t" r="r" b="b"/>
              <a:pathLst>
                <a:path w="1440" h="3018" extrusionOk="0">
                  <a:moveTo>
                    <a:pt x="1104" y="40"/>
                  </a:moveTo>
                  <a:cubicBezTo>
                    <a:pt x="1341" y="139"/>
                    <a:pt x="1439" y="415"/>
                    <a:pt x="1321" y="652"/>
                  </a:cubicBezTo>
                  <a:cubicBezTo>
                    <a:pt x="1163" y="1066"/>
                    <a:pt x="986" y="1480"/>
                    <a:pt x="828" y="1874"/>
                  </a:cubicBezTo>
                  <a:cubicBezTo>
                    <a:pt x="690" y="2130"/>
                    <a:pt x="572" y="2406"/>
                    <a:pt x="493" y="2702"/>
                  </a:cubicBezTo>
                  <a:cubicBezTo>
                    <a:pt x="454" y="2800"/>
                    <a:pt x="375" y="2899"/>
                    <a:pt x="296" y="2938"/>
                  </a:cubicBezTo>
                  <a:cubicBezTo>
                    <a:pt x="197" y="3017"/>
                    <a:pt x="59" y="2998"/>
                    <a:pt x="0" y="2879"/>
                  </a:cubicBezTo>
                  <a:cubicBezTo>
                    <a:pt x="59" y="2544"/>
                    <a:pt x="178" y="2209"/>
                    <a:pt x="335" y="1894"/>
                  </a:cubicBezTo>
                  <a:cubicBezTo>
                    <a:pt x="532" y="1539"/>
                    <a:pt x="690" y="1164"/>
                    <a:pt x="808" y="770"/>
                  </a:cubicBezTo>
                  <a:cubicBezTo>
                    <a:pt x="868" y="514"/>
                    <a:pt x="1084" y="297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4"/>
            <p:cNvSpPr/>
            <p:nvPr/>
          </p:nvSpPr>
          <p:spPr>
            <a:xfrm flipH="1">
              <a:off x="6354976" y="1664234"/>
              <a:ext cx="40800" cy="59746"/>
            </a:xfrm>
            <a:custGeom>
              <a:avLst/>
              <a:gdLst/>
              <a:ahLst/>
              <a:cxnLst/>
              <a:rect l="l" t="t" r="r" b="b"/>
              <a:pathLst>
                <a:path w="1697" h="2485" extrusionOk="0">
                  <a:moveTo>
                    <a:pt x="1" y="2406"/>
                  </a:moveTo>
                  <a:cubicBezTo>
                    <a:pt x="434" y="1637"/>
                    <a:pt x="848" y="868"/>
                    <a:pt x="1262" y="99"/>
                  </a:cubicBezTo>
                  <a:cubicBezTo>
                    <a:pt x="1321" y="40"/>
                    <a:pt x="1381" y="1"/>
                    <a:pt x="1459" y="21"/>
                  </a:cubicBezTo>
                  <a:cubicBezTo>
                    <a:pt x="1519" y="21"/>
                    <a:pt x="1578" y="60"/>
                    <a:pt x="1617" y="139"/>
                  </a:cubicBezTo>
                  <a:cubicBezTo>
                    <a:pt x="1696" y="237"/>
                    <a:pt x="1696" y="395"/>
                    <a:pt x="1617" y="513"/>
                  </a:cubicBezTo>
                  <a:cubicBezTo>
                    <a:pt x="1282" y="1046"/>
                    <a:pt x="927" y="1578"/>
                    <a:pt x="572" y="2091"/>
                  </a:cubicBezTo>
                  <a:cubicBezTo>
                    <a:pt x="454" y="2229"/>
                    <a:pt x="316" y="2367"/>
                    <a:pt x="158" y="2465"/>
                  </a:cubicBezTo>
                  <a:cubicBezTo>
                    <a:pt x="119" y="2485"/>
                    <a:pt x="60" y="2426"/>
                    <a:pt x="1" y="2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4"/>
            <p:cNvSpPr/>
            <p:nvPr/>
          </p:nvSpPr>
          <p:spPr>
            <a:xfrm flipH="1">
              <a:off x="6344565" y="1012490"/>
              <a:ext cx="37001" cy="50754"/>
            </a:xfrm>
            <a:custGeom>
              <a:avLst/>
              <a:gdLst/>
              <a:ahLst/>
              <a:cxnLst/>
              <a:rect l="l" t="t" r="r" b="b"/>
              <a:pathLst>
                <a:path w="1539" h="2111" extrusionOk="0">
                  <a:moveTo>
                    <a:pt x="1282" y="2110"/>
                  </a:moveTo>
                  <a:cubicBezTo>
                    <a:pt x="1164" y="1953"/>
                    <a:pt x="1066" y="1815"/>
                    <a:pt x="987" y="1677"/>
                  </a:cubicBezTo>
                  <a:cubicBezTo>
                    <a:pt x="770" y="1243"/>
                    <a:pt x="494" y="849"/>
                    <a:pt x="139" y="513"/>
                  </a:cubicBezTo>
                  <a:cubicBezTo>
                    <a:pt x="60" y="415"/>
                    <a:pt x="21" y="316"/>
                    <a:pt x="1" y="218"/>
                  </a:cubicBezTo>
                  <a:cubicBezTo>
                    <a:pt x="1" y="159"/>
                    <a:pt x="80" y="99"/>
                    <a:pt x="139" y="1"/>
                  </a:cubicBezTo>
                  <a:cubicBezTo>
                    <a:pt x="297" y="99"/>
                    <a:pt x="415" y="198"/>
                    <a:pt x="553" y="316"/>
                  </a:cubicBezTo>
                  <a:cubicBezTo>
                    <a:pt x="928" y="711"/>
                    <a:pt x="1223" y="1164"/>
                    <a:pt x="1460" y="1677"/>
                  </a:cubicBezTo>
                  <a:cubicBezTo>
                    <a:pt x="1539" y="1854"/>
                    <a:pt x="1460" y="1972"/>
                    <a:pt x="1282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4"/>
            <p:cNvSpPr/>
            <p:nvPr/>
          </p:nvSpPr>
          <p:spPr>
            <a:xfrm flipH="1">
              <a:off x="6925672" y="928125"/>
              <a:ext cx="13296" cy="54528"/>
            </a:xfrm>
            <a:custGeom>
              <a:avLst/>
              <a:gdLst/>
              <a:ahLst/>
              <a:cxnLst/>
              <a:rect l="l" t="t" r="r" b="b"/>
              <a:pathLst>
                <a:path w="553" h="2268" extrusionOk="0">
                  <a:moveTo>
                    <a:pt x="119" y="2268"/>
                  </a:moveTo>
                  <a:cubicBezTo>
                    <a:pt x="79" y="2130"/>
                    <a:pt x="0" y="2051"/>
                    <a:pt x="20" y="1992"/>
                  </a:cubicBezTo>
                  <a:cubicBezTo>
                    <a:pt x="158" y="1538"/>
                    <a:pt x="197" y="1065"/>
                    <a:pt x="158" y="612"/>
                  </a:cubicBezTo>
                  <a:cubicBezTo>
                    <a:pt x="158" y="434"/>
                    <a:pt x="178" y="277"/>
                    <a:pt x="217" y="119"/>
                  </a:cubicBezTo>
                  <a:cubicBezTo>
                    <a:pt x="217" y="60"/>
                    <a:pt x="335" y="20"/>
                    <a:pt x="395" y="1"/>
                  </a:cubicBezTo>
                  <a:cubicBezTo>
                    <a:pt x="454" y="1"/>
                    <a:pt x="493" y="60"/>
                    <a:pt x="513" y="99"/>
                  </a:cubicBezTo>
                  <a:cubicBezTo>
                    <a:pt x="552" y="158"/>
                    <a:pt x="552" y="217"/>
                    <a:pt x="552" y="257"/>
                  </a:cubicBezTo>
                  <a:lnTo>
                    <a:pt x="552" y="1223"/>
                  </a:lnTo>
                  <a:cubicBezTo>
                    <a:pt x="533" y="1617"/>
                    <a:pt x="395" y="1972"/>
                    <a:pt x="119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4"/>
            <p:cNvSpPr/>
            <p:nvPr/>
          </p:nvSpPr>
          <p:spPr>
            <a:xfrm flipH="1">
              <a:off x="6421814" y="1717320"/>
              <a:ext cx="29885" cy="39838"/>
            </a:xfrm>
            <a:custGeom>
              <a:avLst/>
              <a:gdLst/>
              <a:ahLst/>
              <a:cxnLst/>
              <a:rect l="l" t="t" r="r" b="b"/>
              <a:pathLst>
                <a:path w="1243" h="1657" extrusionOk="0">
                  <a:moveTo>
                    <a:pt x="158" y="1657"/>
                  </a:moveTo>
                  <a:cubicBezTo>
                    <a:pt x="20" y="1539"/>
                    <a:pt x="0" y="1361"/>
                    <a:pt x="59" y="1223"/>
                  </a:cubicBezTo>
                  <a:cubicBezTo>
                    <a:pt x="99" y="1125"/>
                    <a:pt x="158" y="1046"/>
                    <a:pt x="217" y="987"/>
                  </a:cubicBezTo>
                  <a:cubicBezTo>
                    <a:pt x="434" y="770"/>
                    <a:pt x="592" y="513"/>
                    <a:pt x="670" y="237"/>
                  </a:cubicBezTo>
                  <a:cubicBezTo>
                    <a:pt x="710" y="99"/>
                    <a:pt x="828" y="1"/>
                    <a:pt x="966" y="21"/>
                  </a:cubicBezTo>
                  <a:cubicBezTo>
                    <a:pt x="1124" y="1"/>
                    <a:pt x="1242" y="159"/>
                    <a:pt x="1183" y="316"/>
                  </a:cubicBezTo>
                  <a:cubicBezTo>
                    <a:pt x="986" y="868"/>
                    <a:pt x="572" y="1223"/>
                    <a:pt x="158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4"/>
            <p:cNvSpPr/>
            <p:nvPr/>
          </p:nvSpPr>
          <p:spPr>
            <a:xfrm flipH="1">
              <a:off x="6360193" y="1033359"/>
              <a:ext cx="29428" cy="41738"/>
            </a:xfrm>
            <a:custGeom>
              <a:avLst/>
              <a:gdLst/>
              <a:ahLst/>
              <a:cxnLst/>
              <a:rect l="l" t="t" r="r" b="b"/>
              <a:pathLst>
                <a:path w="1224" h="1736" extrusionOk="0">
                  <a:moveTo>
                    <a:pt x="908" y="1735"/>
                  </a:moveTo>
                  <a:cubicBezTo>
                    <a:pt x="849" y="1597"/>
                    <a:pt x="750" y="1499"/>
                    <a:pt x="750" y="1400"/>
                  </a:cubicBezTo>
                  <a:cubicBezTo>
                    <a:pt x="750" y="1025"/>
                    <a:pt x="533" y="789"/>
                    <a:pt x="277" y="552"/>
                  </a:cubicBezTo>
                  <a:cubicBezTo>
                    <a:pt x="198" y="473"/>
                    <a:pt x="99" y="375"/>
                    <a:pt x="1" y="296"/>
                  </a:cubicBezTo>
                  <a:cubicBezTo>
                    <a:pt x="198" y="20"/>
                    <a:pt x="297" y="0"/>
                    <a:pt x="474" y="158"/>
                  </a:cubicBezTo>
                  <a:cubicBezTo>
                    <a:pt x="651" y="316"/>
                    <a:pt x="809" y="473"/>
                    <a:pt x="927" y="651"/>
                  </a:cubicBezTo>
                  <a:cubicBezTo>
                    <a:pt x="1046" y="809"/>
                    <a:pt x="1125" y="966"/>
                    <a:pt x="1164" y="1144"/>
                  </a:cubicBezTo>
                  <a:cubicBezTo>
                    <a:pt x="1223" y="1380"/>
                    <a:pt x="1125" y="1617"/>
                    <a:pt x="908" y="1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4"/>
            <p:cNvSpPr/>
            <p:nvPr/>
          </p:nvSpPr>
          <p:spPr>
            <a:xfrm flipH="1">
              <a:off x="7143714" y="1476534"/>
              <a:ext cx="20412" cy="41738"/>
            </a:xfrm>
            <a:custGeom>
              <a:avLst/>
              <a:gdLst/>
              <a:ahLst/>
              <a:cxnLst/>
              <a:rect l="l" t="t" r="r" b="b"/>
              <a:pathLst>
                <a:path w="849" h="1736" extrusionOk="0">
                  <a:moveTo>
                    <a:pt x="711" y="1736"/>
                  </a:moveTo>
                  <a:cubicBezTo>
                    <a:pt x="494" y="1617"/>
                    <a:pt x="336" y="1420"/>
                    <a:pt x="296" y="1184"/>
                  </a:cubicBezTo>
                  <a:cubicBezTo>
                    <a:pt x="237" y="1026"/>
                    <a:pt x="178" y="888"/>
                    <a:pt x="99" y="730"/>
                  </a:cubicBezTo>
                  <a:cubicBezTo>
                    <a:pt x="1" y="533"/>
                    <a:pt x="1" y="296"/>
                    <a:pt x="119" y="99"/>
                  </a:cubicBezTo>
                  <a:cubicBezTo>
                    <a:pt x="158" y="40"/>
                    <a:pt x="198" y="20"/>
                    <a:pt x="257" y="1"/>
                  </a:cubicBezTo>
                  <a:cubicBezTo>
                    <a:pt x="296" y="1"/>
                    <a:pt x="336" y="40"/>
                    <a:pt x="375" y="80"/>
                  </a:cubicBezTo>
                  <a:cubicBezTo>
                    <a:pt x="415" y="99"/>
                    <a:pt x="415" y="139"/>
                    <a:pt x="434" y="178"/>
                  </a:cubicBezTo>
                  <a:cubicBezTo>
                    <a:pt x="474" y="572"/>
                    <a:pt x="691" y="927"/>
                    <a:pt x="809" y="1322"/>
                  </a:cubicBezTo>
                  <a:cubicBezTo>
                    <a:pt x="849" y="1460"/>
                    <a:pt x="849" y="1460"/>
                    <a:pt x="711" y="17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4"/>
            <p:cNvSpPr/>
            <p:nvPr/>
          </p:nvSpPr>
          <p:spPr>
            <a:xfrm flipH="1">
              <a:off x="6963131" y="970776"/>
              <a:ext cx="21350" cy="37963"/>
            </a:xfrm>
            <a:custGeom>
              <a:avLst/>
              <a:gdLst/>
              <a:ahLst/>
              <a:cxnLst/>
              <a:rect l="l" t="t" r="r" b="b"/>
              <a:pathLst>
                <a:path w="888" h="1579" extrusionOk="0">
                  <a:moveTo>
                    <a:pt x="868" y="691"/>
                  </a:moveTo>
                  <a:cubicBezTo>
                    <a:pt x="592" y="809"/>
                    <a:pt x="395" y="1065"/>
                    <a:pt x="356" y="1381"/>
                  </a:cubicBezTo>
                  <a:cubicBezTo>
                    <a:pt x="356" y="1440"/>
                    <a:pt x="277" y="1480"/>
                    <a:pt x="218" y="1578"/>
                  </a:cubicBezTo>
                  <a:cubicBezTo>
                    <a:pt x="20" y="1361"/>
                    <a:pt x="1" y="1065"/>
                    <a:pt x="158" y="829"/>
                  </a:cubicBezTo>
                  <a:cubicBezTo>
                    <a:pt x="336" y="612"/>
                    <a:pt x="454" y="395"/>
                    <a:pt x="513" y="139"/>
                  </a:cubicBezTo>
                  <a:cubicBezTo>
                    <a:pt x="513" y="80"/>
                    <a:pt x="632" y="1"/>
                    <a:pt x="671" y="21"/>
                  </a:cubicBezTo>
                  <a:cubicBezTo>
                    <a:pt x="750" y="40"/>
                    <a:pt x="829" y="99"/>
                    <a:pt x="868" y="178"/>
                  </a:cubicBezTo>
                  <a:cubicBezTo>
                    <a:pt x="868" y="336"/>
                    <a:pt x="888" y="513"/>
                    <a:pt x="868" y="6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4"/>
            <p:cNvSpPr/>
            <p:nvPr/>
          </p:nvSpPr>
          <p:spPr>
            <a:xfrm flipH="1">
              <a:off x="6586288" y="1259454"/>
              <a:ext cx="215709" cy="221840"/>
            </a:xfrm>
            <a:custGeom>
              <a:avLst/>
              <a:gdLst/>
              <a:ahLst/>
              <a:cxnLst/>
              <a:rect l="l" t="t" r="r" b="b"/>
              <a:pathLst>
                <a:path w="8972" h="9227" extrusionOk="0">
                  <a:moveTo>
                    <a:pt x="40" y="4022"/>
                  </a:moveTo>
                  <a:lnTo>
                    <a:pt x="40" y="3174"/>
                  </a:lnTo>
                  <a:cubicBezTo>
                    <a:pt x="40" y="2958"/>
                    <a:pt x="119" y="2721"/>
                    <a:pt x="277" y="2563"/>
                  </a:cubicBezTo>
                  <a:cubicBezTo>
                    <a:pt x="730" y="1972"/>
                    <a:pt x="1263" y="1439"/>
                    <a:pt x="1874" y="986"/>
                  </a:cubicBezTo>
                  <a:cubicBezTo>
                    <a:pt x="2702" y="395"/>
                    <a:pt x="3668" y="59"/>
                    <a:pt x="4693" y="20"/>
                  </a:cubicBezTo>
                  <a:lnTo>
                    <a:pt x="5087" y="20"/>
                  </a:lnTo>
                  <a:cubicBezTo>
                    <a:pt x="5580" y="0"/>
                    <a:pt x="6073" y="138"/>
                    <a:pt x="6448" y="454"/>
                  </a:cubicBezTo>
                  <a:cubicBezTo>
                    <a:pt x="7276" y="1045"/>
                    <a:pt x="7985" y="1755"/>
                    <a:pt x="8321" y="2780"/>
                  </a:cubicBezTo>
                  <a:cubicBezTo>
                    <a:pt x="8459" y="3174"/>
                    <a:pt x="8636" y="3569"/>
                    <a:pt x="8754" y="3983"/>
                  </a:cubicBezTo>
                  <a:cubicBezTo>
                    <a:pt x="8912" y="4712"/>
                    <a:pt x="8971" y="5442"/>
                    <a:pt x="8932" y="6171"/>
                  </a:cubicBezTo>
                  <a:cubicBezTo>
                    <a:pt x="8912" y="6348"/>
                    <a:pt x="8873" y="6546"/>
                    <a:pt x="8794" y="6703"/>
                  </a:cubicBezTo>
                  <a:cubicBezTo>
                    <a:pt x="8518" y="7236"/>
                    <a:pt x="8202" y="7709"/>
                    <a:pt x="7808" y="8143"/>
                  </a:cubicBezTo>
                  <a:cubicBezTo>
                    <a:pt x="7611" y="8359"/>
                    <a:pt x="7335" y="8537"/>
                    <a:pt x="7059" y="8616"/>
                  </a:cubicBezTo>
                  <a:cubicBezTo>
                    <a:pt x="6704" y="8734"/>
                    <a:pt x="6329" y="8813"/>
                    <a:pt x="5975" y="8951"/>
                  </a:cubicBezTo>
                  <a:cubicBezTo>
                    <a:pt x="5363" y="9227"/>
                    <a:pt x="4732" y="9168"/>
                    <a:pt x="4102" y="9128"/>
                  </a:cubicBezTo>
                  <a:cubicBezTo>
                    <a:pt x="3510" y="9069"/>
                    <a:pt x="2938" y="8833"/>
                    <a:pt x="2485" y="8438"/>
                  </a:cubicBezTo>
                  <a:cubicBezTo>
                    <a:pt x="2051" y="8103"/>
                    <a:pt x="1618" y="7788"/>
                    <a:pt x="1184" y="7453"/>
                  </a:cubicBezTo>
                  <a:cubicBezTo>
                    <a:pt x="1085" y="7354"/>
                    <a:pt x="1006" y="7255"/>
                    <a:pt x="947" y="7137"/>
                  </a:cubicBezTo>
                  <a:cubicBezTo>
                    <a:pt x="730" y="6743"/>
                    <a:pt x="514" y="6348"/>
                    <a:pt x="336" y="5934"/>
                  </a:cubicBezTo>
                  <a:cubicBezTo>
                    <a:pt x="159" y="5619"/>
                    <a:pt x="60" y="5284"/>
                    <a:pt x="40" y="4929"/>
                  </a:cubicBezTo>
                  <a:cubicBezTo>
                    <a:pt x="40" y="4633"/>
                    <a:pt x="1" y="4318"/>
                    <a:pt x="1" y="4022"/>
                  </a:cubicBezTo>
                  <a:close/>
                  <a:moveTo>
                    <a:pt x="6369" y="8300"/>
                  </a:moveTo>
                  <a:cubicBezTo>
                    <a:pt x="6684" y="7886"/>
                    <a:pt x="7019" y="7453"/>
                    <a:pt x="7315" y="6999"/>
                  </a:cubicBezTo>
                  <a:cubicBezTo>
                    <a:pt x="7394" y="6861"/>
                    <a:pt x="7453" y="6703"/>
                    <a:pt x="7493" y="6526"/>
                  </a:cubicBezTo>
                  <a:cubicBezTo>
                    <a:pt x="7552" y="6348"/>
                    <a:pt x="7591" y="6171"/>
                    <a:pt x="7631" y="5994"/>
                  </a:cubicBezTo>
                  <a:cubicBezTo>
                    <a:pt x="7670" y="5875"/>
                    <a:pt x="7709" y="5757"/>
                    <a:pt x="7709" y="5619"/>
                  </a:cubicBezTo>
                  <a:lnTo>
                    <a:pt x="7709" y="4397"/>
                  </a:lnTo>
                  <a:cubicBezTo>
                    <a:pt x="7729" y="4278"/>
                    <a:pt x="7709" y="4160"/>
                    <a:pt x="7670" y="4062"/>
                  </a:cubicBezTo>
                  <a:cubicBezTo>
                    <a:pt x="7433" y="3450"/>
                    <a:pt x="7315" y="2780"/>
                    <a:pt x="6822" y="2307"/>
                  </a:cubicBezTo>
                  <a:cubicBezTo>
                    <a:pt x="6724" y="2189"/>
                    <a:pt x="6665" y="2051"/>
                    <a:pt x="6605" y="1913"/>
                  </a:cubicBezTo>
                  <a:cubicBezTo>
                    <a:pt x="6487" y="1637"/>
                    <a:pt x="6290" y="1400"/>
                    <a:pt x="6034" y="1242"/>
                  </a:cubicBezTo>
                  <a:cubicBezTo>
                    <a:pt x="5876" y="1144"/>
                    <a:pt x="5718" y="1045"/>
                    <a:pt x="5561" y="947"/>
                  </a:cubicBezTo>
                  <a:cubicBezTo>
                    <a:pt x="5423" y="828"/>
                    <a:pt x="5245" y="749"/>
                    <a:pt x="5048" y="730"/>
                  </a:cubicBezTo>
                  <a:cubicBezTo>
                    <a:pt x="4378" y="651"/>
                    <a:pt x="3707" y="749"/>
                    <a:pt x="3076" y="1025"/>
                  </a:cubicBezTo>
                  <a:cubicBezTo>
                    <a:pt x="2209" y="1439"/>
                    <a:pt x="1440" y="2051"/>
                    <a:pt x="868" y="2820"/>
                  </a:cubicBezTo>
                  <a:cubicBezTo>
                    <a:pt x="711" y="2977"/>
                    <a:pt x="632" y="3194"/>
                    <a:pt x="652" y="3431"/>
                  </a:cubicBezTo>
                  <a:cubicBezTo>
                    <a:pt x="652" y="3746"/>
                    <a:pt x="632" y="4081"/>
                    <a:pt x="652" y="4397"/>
                  </a:cubicBezTo>
                  <a:cubicBezTo>
                    <a:pt x="671" y="4830"/>
                    <a:pt x="691" y="5284"/>
                    <a:pt x="888" y="5698"/>
                  </a:cubicBezTo>
                  <a:cubicBezTo>
                    <a:pt x="1026" y="5934"/>
                    <a:pt x="1144" y="6171"/>
                    <a:pt x="1282" y="6388"/>
                  </a:cubicBezTo>
                  <a:cubicBezTo>
                    <a:pt x="1657" y="6960"/>
                    <a:pt x="2130" y="7453"/>
                    <a:pt x="2722" y="7807"/>
                  </a:cubicBezTo>
                  <a:cubicBezTo>
                    <a:pt x="2998" y="7965"/>
                    <a:pt x="3274" y="8123"/>
                    <a:pt x="3550" y="8261"/>
                  </a:cubicBezTo>
                  <a:cubicBezTo>
                    <a:pt x="3944" y="8517"/>
                    <a:pt x="4417" y="8635"/>
                    <a:pt x="4890" y="8596"/>
                  </a:cubicBezTo>
                  <a:cubicBezTo>
                    <a:pt x="4969" y="8596"/>
                    <a:pt x="5068" y="8596"/>
                    <a:pt x="5166" y="8596"/>
                  </a:cubicBezTo>
                  <a:cubicBezTo>
                    <a:pt x="5383" y="8616"/>
                    <a:pt x="5620" y="8576"/>
                    <a:pt x="5817" y="8478"/>
                  </a:cubicBezTo>
                  <a:cubicBezTo>
                    <a:pt x="5994" y="8419"/>
                    <a:pt x="6172" y="8359"/>
                    <a:pt x="6369" y="8300"/>
                  </a:cubicBezTo>
                  <a:close/>
                  <a:moveTo>
                    <a:pt x="8005" y="6723"/>
                  </a:moveTo>
                  <a:cubicBezTo>
                    <a:pt x="8222" y="6546"/>
                    <a:pt x="8321" y="6250"/>
                    <a:pt x="8242" y="5994"/>
                  </a:cubicBezTo>
                  <a:cubicBezTo>
                    <a:pt x="8025" y="6171"/>
                    <a:pt x="7926" y="6447"/>
                    <a:pt x="8005" y="6723"/>
                  </a:cubicBezTo>
                  <a:close/>
                  <a:moveTo>
                    <a:pt x="8242" y="5087"/>
                  </a:moveTo>
                  <a:lnTo>
                    <a:pt x="8222" y="5087"/>
                  </a:lnTo>
                  <a:lnTo>
                    <a:pt x="8222" y="5540"/>
                  </a:lnTo>
                  <a:lnTo>
                    <a:pt x="8242" y="5540"/>
                  </a:lnTo>
                  <a:close/>
                  <a:moveTo>
                    <a:pt x="7552" y="7453"/>
                  </a:moveTo>
                  <a:lnTo>
                    <a:pt x="7374" y="7709"/>
                  </a:lnTo>
                  <a:cubicBezTo>
                    <a:pt x="7552" y="7669"/>
                    <a:pt x="7650" y="7630"/>
                    <a:pt x="7571" y="7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4"/>
            <p:cNvSpPr/>
            <p:nvPr/>
          </p:nvSpPr>
          <p:spPr>
            <a:xfrm flipH="1">
              <a:off x="6839408" y="1278881"/>
              <a:ext cx="26086" cy="45056"/>
            </a:xfrm>
            <a:custGeom>
              <a:avLst/>
              <a:gdLst/>
              <a:ahLst/>
              <a:cxnLst/>
              <a:rect l="l" t="t" r="r" b="b"/>
              <a:pathLst>
                <a:path w="1085" h="1874" extrusionOk="0">
                  <a:moveTo>
                    <a:pt x="1084" y="99"/>
                  </a:moveTo>
                  <a:cubicBezTo>
                    <a:pt x="887" y="454"/>
                    <a:pt x="730" y="710"/>
                    <a:pt x="592" y="1006"/>
                  </a:cubicBezTo>
                  <a:cubicBezTo>
                    <a:pt x="473" y="1282"/>
                    <a:pt x="394" y="1538"/>
                    <a:pt x="276" y="1874"/>
                  </a:cubicBezTo>
                  <a:cubicBezTo>
                    <a:pt x="178" y="1775"/>
                    <a:pt x="79" y="1736"/>
                    <a:pt x="59" y="1657"/>
                  </a:cubicBezTo>
                  <a:cubicBezTo>
                    <a:pt x="20" y="1499"/>
                    <a:pt x="0" y="1341"/>
                    <a:pt x="40" y="1164"/>
                  </a:cubicBezTo>
                  <a:cubicBezTo>
                    <a:pt x="138" y="789"/>
                    <a:pt x="316" y="434"/>
                    <a:pt x="572" y="139"/>
                  </a:cubicBezTo>
                  <a:cubicBezTo>
                    <a:pt x="651" y="79"/>
                    <a:pt x="749" y="20"/>
                    <a:pt x="868" y="20"/>
                  </a:cubicBezTo>
                  <a:cubicBezTo>
                    <a:pt x="907" y="1"/>
                    <a:pt x="986" y="60"/>
                    <a:pt x="1084" y="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4"/>
            <p:cNvSpPr/>
            <p:nvPr/>
          </p:nvSpPr>
          <p:spPr>
            <a:xfrm flipH="1">
              <a:off x="6531303" y="1359928"/>
              <a:ext cx="15195" cy="39838"/>
            </a:xfrm>
            <a:custGeom>
              <a:avLst/>
              <a:gdLst/>
              <a:ahLst/>
              <a:cxnLst/>
              <a:rect l="l" t="t" r="r" b="b"/>
              <a:pathLst>
                <a:path w="632" h="1657" extrusionOk="0">
                  <a:moveTo>
                    <a:pt x="217" y="1657"/>
                  </a:moveTo>
                  <a:cubicBezTo>
                    <a:pt x="59" y="1282"/>
                    <a:pt x="0" y="868"/>
                    <a:pt x="59" y="454"/>
                  </a:cubicBezTo>
                  <a:cubicBezTo>
                    <a:pt x="79" y="356"/>
                    <a:pt x="138" y="257"/>
                    <a:pt x="217" y="178"/>
                  </a:cubicBezTo>
                  <a:cubicBezTo>
                    <a:pt x="355" y="40"/>
                    <a:pt x="493" y="1"/>
                    <a:pt x="552" y="80"/>
                  </a:cubicBezTo>
                  <a:cubicBezTo>
                    <a:pt x="631" y="178"/>
                    <a:pt x="592" y="277"/>
                    <a:pt x="552" y="395"/>
                  </a:cubicBezTo>
                  <a:cubicBezTo>
                    <a:pt x="513" y="533"/>
                    <a:pt x="493" y="691"/>
                    <a:pt x="473" y="829"/>
                  </a:cubicBezTo>
                  <a:cubicBezTo>
                    <a:pt x="454" y="1046"/>
                    <a:pt x="434" y="1282"/>
                    <a:pt x="395" y="1499"/>
                  </a:cubicBezTo>
                  <a:cubicBezTo>
                    <a:pt x="375" y="1558"/>
                    <a:pt x="296" y="1578"/>
                    <a:pt x="217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4"/>
            <p:cNvSpPr/>
            <p:nvPr/>
          </p:nvSpPr>
          <p:spPr>
            <a:xfrm flipH="1">
              <a:off x="6808129" y="1273207"/>
              <a:ext cx="20869" cy="27985"/>
            </a:xfrm>
            <a:custGeom>
              <a:avLst/>
              <a:gdLst/>
              <a:ahLst/>
              <a:cxnLst/>
              <a:rect l="l" t="t" r="r" b="b"/>
              <a:pathLst>
                <a:path w="868" h="1164" extrusionOk="0">
                  <a:moveTo>
                    <a:pt x="0" y="1104"/>
                  </a:moveTo>
                  <a:cubicBezTo>
                    <a:pt x="59" y="789"/>
                    <a:pt x="178" y="473"/>
                    <a:pt x="335" y="177"/>
                  </a:cubicBezTo>
                  <a:cubicBezTo>
                    <a:pt x="394" y="59"/>
                    <a:pt x="513" y="0"/>
                    <a:pt x="651" y="0"/>
                  </a:cubicBezTo>
                  <a:cubicBezTo>
                    <a:pt x="730" y="0"/>
                    <a:pt x="789" y="39"/>
                    <a:pt x="848" y="99"/>
                  </a:cubicBezTo>
                  <a:cubicBezTo>
                    <a:pt x="868" y="158"/>
                    <a:pt x="868" y="237"/>
                    <a:pt x="848" y="296"/>
                  </a:cubicBezTo>
                  <a:cubicBezTo>
                    <a:pt x="730" y="493"/>
                    <a:pt x="611" y="670"/>
                    <a:pt x="513" y="867"/>
                  </a:cubicBezTo>
                  <a:cubicBezTo>
                    <a:pt x="414" y="1045"/>
                    <a:pt x="197" y="1163"/>
                    <a:pt x="0" y="1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4"/>
            <p:cNvSpPr/>
            <p:nvPr/>
          </p:nvSpPr>
          <p:spPr>
            <a:xfrm flipH="1">
              <a:off x="6546955" y="1355672"/>
              <a:ext cx="14714" cy="33203"/>
            </a:xfrm>
            <a:custGeom>
              <a:avLst/>
              <a:gdLst/>
              <a:ahLst/>
              <a:cxnLst/>
              <a:rect l="l" t="t" r="r" b="b"/>
              <a:pathLst>
                <a:path w="612" h="1381" extrusionOk="0">
                  <a:moveTo>
                    <a:pt x="237" y="1380"/>
                  </a:moveTo>
                  <a:cubicBezTo>
                    <a:pt x="59" y="1223"/>
                    <a:pt x="0" y="1026"/>
                    <a:pt x="40" y="809"/>
                  </a:cubicBezTo>
                  <a:cubicBezTo>
                    <a:pt x="99" y="552"/>
                    <a:pt x="197" y="316"/>
                    <a:pt x="316" y="79"/>
                  </a:cubicBezTo>
                  <a:cubicBezTo>
                    <a:pt x="355" y="20"/>
                    <a:pt x="434" y="0"/>
                    <a:pt x="493" y="20"/>
                  </a:cubicBezTo>
                  <a:cubicBezTo>
                    <a:pt x="552" y="40"/>
                    <a:pt x="592" y="119"/>
                    <a:pt x="592" y="198"/>
                  </a:cubicBezTo>
                  <a:cubicBezTo>
                    <a:pt x="612" y="257"/>
                    <a:pt x="592" y="296"/>
                    <a:pt x="572" y="355"/>
                  </a:cubicBezTo>
                  <a:cubicBezTo>
                    <a:pt x="493" y="631"/>
                    <a:pt x="414" y="888"/>
                    <a:pt x="336" y="1164"/>
                  </a:cubicBezTo>
                  <a:cubicBezTo>
                    <a:pt x="316" y="1242"/>
                    <a:pt x="276" y="1302"/>
                    <a:pt x="237" y="13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" name="Google Shape;330;p24"/>
          <p:cNvGrpSpPr/>
          <p:nvPr/>
        </p:nvGrpSpPr>
        <p:grpSpPr>
          <a:xfrm>
            <a:off x="6313524" y="2491310"/>
            <a:ext cx="1837797" cy="1847779"/>
            <a:chOff x="6060159" y="2367666"/>
            <a:chExt cx="2287524" cy="2299377"/>
          </a:xfrm>
        </p:grpSpPr>
        <p:sp>
          <p:nvSpPr>
            <p:cNvPr id="331" name="Google Shape;331;p24"/>
            <p:cNvSpPr/>
            <p:nvPr/>
          </p:nvSpPr>
          <p:spPr>
            <a:xfrm flipH="1">
              <a:off x="6084322" y="2386612"/>
              <a:ext cx="2243454" cy="2258144"/>
            </a:xfrm>
            <a:custGeom>
              <a:avLst/>
              <a:gdLst/>
              <a:ahLst/>
              <a:cxnLst/>
              <a:rect l="l" t="t" r="r" b="b"/>
              <a:pathLst>
                <a:path w="93312" h="93923" extrusionOk="0">
                  <a:moveTo>
                    <a:pt x="80792" y="71704"/>
                  </a:moveTo>
                  <a:cubicBezTo>
                    <a:pt x="81325" y="72217"/>
                    <a:pt x="81837" y="72729"/>
                    <a:pt x="82370" y="73242"/>
                  </a:cubicBezTo>
                  <a:cubicBezTo>
                    <a:pt x="82606" y="73459"/>
                    <a:pt x="82823" y="73715"/>
                    <a:pt x="83020" y="73971"/>
                  </a:cubicBezTo>
                  <a:cubicBezTo>
                    <a:pt x="83237" y="74326"/>
                    <a:pt x="83493" y="74622"/>
                    <a:pt x="83809" y="74858"/>
                  </a:cubicBezTo>
                  <a:cubicBezTo>
                    <a:pt x="84065" y="75016"/>
                    <a:pt x="84243" y="75292"/>
                    <a:pt x="84262" y="75608"/>
                  </a:cubicBezTo>
                  <a:cubicBezTo>
                    <a:pt x="84282" y="75765"/>
                    <a:pt x="84420" y="75903"/>
                    <a:pt x="84538" y="76100"/>
                  </a:cubicBezTo>
                  <a:cubicBezTo>
                    <a:pt x="84105" y="76731"/>
                    <a:pt x="83651" y="77362"/>
                    <a:pt x="83158" y="77954"/>
                  </a:cubicBezTo>
                  <a:cubicBezTo>
                    <a:pt x="82547" y="77599"/>
                    <a:pt x="81975" y="77283"/>
                    <a:pt x="81404" y="76948"/>
                  </a:cubicBezTo>
                  <a:lnTo>
                    <a:pt x="78013" y="74937"/>
                  </a:lnTo>
                  <a:cubicBezTo>
                    <a:pt x="77894" y="74878"/>
                    <a:pt x="77796" y="74819"/>
                    <a:pt x="77677" y="74760"/>
                  </a:cubicBezTo>
                  <a:cubicBezTo>
                    <a:pt x="77401" y="74641"/>
                    <a:pt x="77165" y="74799"/>
                    <a:pt x="77125" y="75134"/>
                  </a:cubicBezTo>
                  <a:cubicBezTo>
                    <a:pt x="77125" y="75233"/>
                    <a:pt x="77145" y="75312"/>
                    <a:pt x="77165" y="75410"/>
                  </a:cubicBezTo>
                  <a:cubicBezTo>
                    <a:pt x="76810" y="75647"/>
                    <a:pt x="76514" y="75962"/>
                    <a:pt x="76278" y="76317"/>
                  </a:cubicBezTo>
                  <a:cubicBezTo>
                    <a:pt x="75883" y="76869"/>
                    <a:pt x="75469" y="77382"/>
                    <a:pt x="74996" y="77875"/>
                  </a:cubicBezTo>
                  <a:cubicBezTo>
                    <a:pt x="74858" y="78032"/>
                    <a:pt x="74661" y="78151"/>
                    <a:pt x="74464" y="78230"/>
                  </a:cubicBezTo>
                  <a:cubicBezTo>
                    <a:pt x="73813" y="78545"/>
                    <a:pt x="73202" y="78979"/>
                    <a:pt x="72453" y="79058"/>
                  </a:cubicBezTo>
                  <a:cubicBezTo>
                    <a:pt x="72295" y="79077"/>
                    <a:pt x="72157" y="79156"/>
                    <a:pt x="72039" y="79255"/>
                  </a:cubicBezTo>
                  <a:cubicBezTo>
                    <a:pt x="71724" y="79472"/>
                    <a:pt x="71684" y="79728"/>
                    <a:pt x="71980" y="80004"/>
                  </a:cubicBezTo>
                  <a:cubicBezTo>
                    <a:pt x="72335" y="80359"/>
                    <a:pt x="72630" y="80793"/>
                    <a:pt x="72847" y="81266"/>
                  </a:cubicBezTo>
                  <a:cubicBezTo>
                    <a:pt x="73399" y="82330"/>
                    <a:pt x="73971" y="83375"/>
                    <a:pt x="74523" y="84420"/>
                  </a:cubicBezTo>
                  <a:cubicBezTo>
                    <a:pt x="74740" y="84755"/>
                    <a:pt x="74878" y="85150"/>
                    <a:pt x="74917" y="85564"/>
                  </a:cubicBezTo>
                  <a:cubicBezTo>
                    <a:pt x="74385" y="85997"/>
                    <a:pt x="73734" y="86175"/>
                    <a:pt x="73104" y="86392"/>
                  </a:cubicBezTo>
                  <a:cubicBezTo>
                    <a:pt x="72473" y="86608"/>
                    <a:pt x="71881" y="86786"/>
                    <a:pt x="71290" y="86963"/>
                  </a:cubicBezTo>
                  <a:cubicBezTo>
                    <a:pt x="71231" y="86924"/>
                    <a:pt x="71132" y="86904"/>
                    <a:pt x="71112" y="86865"/>
                  </a:cubicBezTo>
                  <a:cubicBezTo>
                    <a:pt x="70758" y="86096"/>
                    <a:pt x="70107" y="85583"/>
                    <a:pt x="69555" y="84972"/>
                  </a:cubicBezTo>
                  <a:cubicBezTo>
                    <a:pt x="69240" y="84657"/>
                    <a:pt x="68904" y="84341"/>
                    <a:pt x="68569" y="84026"/>
                  </a:cubicBezTo>
                  <a:cubicBezTo>
                    <a:pt x="67781" y="83277"/>
                    <a:pt x="67189" y="83178"/>
                    <a:pt x="66243" y="83612"/>
                  </a:cubicBezTo>
                  <a:cubicBezTo>
                    <a:pt x="65750" y="83848"/>
                    <a:pt x="65257" y="84105"/>
                    <a:pt x="64764" y="84361"/>
                  </a:cubicBezTo>
                  <a:cubicBezTo>
                    <a:pt x="64311" y="84558"/>
                    <a:pt x="63857" y="84775"/>
                    <a:pt x="63404" y="84933"/>
                  </a:cubicBezTo>
                  <a:cubicBezTo>
                    <a:pt x="63167" y="84992"/>
                    <a:pt x="62931" y="85031"/>
                    <a:pt x="62694" y="85031"/>
                  </a:cubicBezTo>
                  <a:cubicBezTo>
                    <a:pt x="62517" y="85071"/>
                    <a:pt x="62320" y="85051"/>
                    <a:pt x="62142" y="85090"/>
                  </a:cubicBezTo>
                  <a:cubicBezTo>
                    <a:pt x="61965" y="85130"/>
                    <a:pt x="61768" y="85485"/>
                    <a:pt x="61906" y="85583"/>
                  </a:cubicBezTo>
                  <a:cubicBezTo>
                    <a:pt x="62241" y="85879"/>
                    <a:pt x="62122" y="86254"/>
                    <a:pt x="62182" y="86569"/>
                  </a:cubicBezTo>
                  <a:cubicBezTo>
                    <a:pt x="62201" y="86687"/>
                    <a:pt x="62260" y="86806"/>
                    <a:pt x="62300" y="86924"/>
                  </a:cubicBezTo>
                  <a:cubicBezTo>
                    <a:pt x="62418" y="87555"/>
                    <a:pt x="62674" y="88166"/>
                    <a:pt x="62635" y="88797"/>
                  </a:cubicBezTo>
                  <a:cubicBezTo>
                    <a:pt x="62635" y="89073"/>
                    <a:pt x="62674" y="89349"/>
                    <a:pt x="62773" y="89605"/>
                  </a:cubicBezTo>
                  <a:cubicBezTo>
                    <a:pt x="62931" y="90216"/>
                    <a:pt x="62990" y="90847"/>
                    <a:pt x="62931" y="91458"/>
                  </a:cubicBezTo>
                  <a:cubicBezTo>
                    <a:pt x="62458" y="91577"/>
                    <a:pt x="62004" y="91715"/>
                    <a:pt x="61551" y="91892"/>
                  </a:cubicBezTo>
                  <a:cubicBezTo>
                    <a:pt x="61117" y="92109"/>
                    <a:pt x="60782" y="92483"/>
                    <a:pt x="60230" y="92562"/>
                  </a:cubicBezTo>
                  <a:cubicBezTo>
                    <a:pt x="60171" y="92405"/>
                    <a:pt x="60092" y="92227"/>
                    <a:pt x="60013" y="92069"/>
                  </a:cubicBezTo>
                  <a:cubicBezTo>
                    <a:pt x="59698" y="91222"/>
                    <a:pt x="59422" y="90354"/>
                    <a:pt x="58909" y="89585"/>
                  </a:cubicBezTo>
                  <a:cubicBezTo>
                    <a:pt x="58593" y="89073"/>
                    <a:pt x="58455" y="88442"/>
                    <a:pt x="58061" y="87969"/>
                  </a:cubicBezTo>
                  <a:cubicBezTo>
                    <a:pt x="58002" y="87890"/>
                    <a:pt x="57963" y="87811"/>
                    <a:pt x="57923" y="87732"/>
                  </a:cubicBezTo>
                  <a:cubicBezTo>
                    <a:pt x="57627" y="87141"/>
                    <a:pt x="56997" y="86806"/>
                    <a:pt x="56346" y="86884"/>
                  </a:cubicBezTo>
                  <a:cubicBezTo>
                    <a:pt x="55065" y="86963"/>
                    <a:pt x="53763" y="86944"/>
                    <a:pt x="52482" y="86983"/>
                  </a:cubicBezTo>
                  <a:cubicBezTo>
                    <a:pt x="52285" y="87003"/>
                    <a:pt x="52068" y="87042"/>
                    <a:pt x="51871" y="87101"/>
                  </a:cubicBezTo>
                  <a:cubicBezTo>
                    <a:pt x="51772" y="87121"/>
                    <a:pt x="51693" y="87180"/>
                    <a:pt x="51614" y="87160"/>
                  </a:cubicBezTo>
                  <a:cubicBezTo>
                    <a:pt x="51417" y="87141"/>
                    <a:pt x="51220" y="86983"/>
                    <a:pt x="51043" y="87220"/>
                  </a:cubicBezTo>
                  <a:cubicBezTo>
                    <a:pt x="50865" y="87456"/>
                    <a:pt x="51082" y="87614"/>
                    <a:pt x="51062" y="87831"/>
                  </a:cubicBezTo>
                  <a:cubicBezTo>
                    <a:pt x="51062" y="88126"/>
                    <a:pt x="51023" y="88422"/>
                    <a:pt x="50964" y="88738"/>
                  </a:cubicBezTo>
                  <a:cubicBezTo>
                    <a:pt x="50747" y="89842"/>
                    <a:pt x="50510" y="90946"/>
                    <a:pt x="50294" y="92050"/>
                  </a:cubicBezTo>
                  <a:cubicBezTo>
                    <a:pt x="50254" y="92267"/>
                    <a:pt x="50274" y="92483"/>
                    <a:pt x="50254" y="92681"/>
                  </a:cubicBezTo>
                  <a:cubicBezTo>
                    <a:pt x="50234" y="92838"/>
                    <a:pt x="50175" y="92976"/>
                    <a:pt x="50116" y="93114"/>
                  </a:cubicBezTo>
                  <a:cubicBezTo>
                    <a:pt x="49820" y="93568"/>
                    <a:pt x="48795" y="93923"/>
                    <a:pt x="48322" y="93726"/>
                  </a:cubicBezTo>
                  <a:cubicBezTo>
                    <a:pt x="47731" y="93489"/>
                    <a:pt x="47159" y="93233"/>
                    <a:pt x="46528" y="92957"/>
                  </a:cubicBezTo>
                  <a:cubicBezTo>
                    <a:pt x="46528" y="92464"/>
                    <a:pt x="46508" y="92010"/>
                    <a:pt x="46528" y="91557"/>
                  </a:cubicBezTo>
                  <a:cubicBezTo>
                    <a:pt x="46548" y="91025"/>
                    <a:pt x="46449" y="90512"/>
                    <a:pt x="46252" y="90039"/>
                  </a:cubicBezTo>
                  <a:cubicBezTo>
                    <a:pt x="46114" y="89704"/>
                    <a:pt x="46055" y="89329"/>
                    <a:pt x="45897" y="88994"/>
                  </a:cubicBezTo>
                  <a:cubicBezTo>
                    <a:pt x="45779" y="88659"/>
                    <a:pt x="45700" y="88284"/>
                    <a:pt x="45700" y="87929"/>
                  </a:cubicBezTo>
                  <a:cubicBezTo>
                    <a:pt x="45661" y="87397"/>
                    <a:pt x="45483" y="87200"/>
                    <a:pt x="44971" y="87220"/>
                  </a:cubicBezTo>
                  <a:cubicBezTo>
                    <a:pt x="44162" y="87239"/>
                    <a:pt x="43413" y="86924"/>
                    <a:pt x="42644" y="86766"/>
                  </a:cubicBezTo>
                  <a:cubicBezTo>
                    <a:pt x="42191" y="86687"/>
                    <a:pt x="41757" y="86530"/>
                    <a:pt x="41304" y="86431"/>
                  </a:cubicBezTo>
                  <a:cubicBezTo>
                    <a:pt x="41087" y="86352"/>
                    <a:pt x="40830" y="86332"/>
                    <a:pt x="40594" y="86352"/>
                  </a:cubicBezTo>
                  <a:cubicBezTo>
                    <a:pt x="40416" y="86372"/>
                    <a:pt x="40239" y="86332"/>
                    <a:pt x="40081" y="86234"/>
                  </a:cubicBezTo>
                  <a:cubicBezTo>
                    <a:pt x="39805" y="86116"/>
                    <a:pt x="39569" y="86234"/>
                    <a:pt x="39588" y="86530"/>
                  </a:cubicBezTo>
                  <a:cubicBezTo>
                    <a:pt x="39608" y="86924"/>
                    <a:pt x="39510" y="87318"/>
                    <a:pt x="39273" y="87653"/>
                  </a:cubicBezTo>
                  <a:cubicBezTo>
                    <a:pt x="38622" y="88856"/>
                    <a:pt x="38031" y="90098"/>
                    <a:pt x="37518" y="91360"/>
                  </a:cubicBezTo>
                  <a:cubicBezTo>
                    <a:pt x="37459" y="91577"/>
                    <a:pt x="37301" y="91734"/>
                    <a:pt x="37104" y="91833"/>
                  </a:cubicBezTo>
                  <a:cubicBezTo>
                    <a:pt x="36513" y="92010"/>
                    <a:pt x="35882" y="92207"/>
                    <a:pt x="35291" y="91754"/>
                  </a:cubicBezTo>
                  <a:cubicBezTo>
                    <a:pt x="34837" y="91379"/>
                    <a:pt x="34384" y="91025"/>
                    <a:pt x="33891" y="90650"/>
                  </a:cubicBezTo>
                  <a:cubicBezTo>
                    <a:pt x="34009" y="90197"/>
                    <a:pt x="34088" y="89743"/>
                    <a:pt x="34226" y="89309"/>
                  </a:cubicBezTo>
                  <a:cubicBezTo>
                    <a:pt x="34364" y="88876"/>
                    <a:pt x="34403" y="88403"/>
                    <a:pt x="34364" y="87949"/>
                  </a:cubicBezTo>
                  <a:cubicBezTo>
                    <a:pt x="34305" y="87417"/>
                    <a:pt x="34265" y="86865"/>
                    <a:pt x="34246" y="86313"/>
                  </a:cubicBezTo>
                  <a:cubicBezTo>
                    <a:pt x="34265" y="86037"/>
                    <a:pt x="34305" y="85780"/>
                    <a:pt x="34364" y="85504"/>
                  </a:cubicBezTo>
                  <a:cubicBezTo>
                    <a:pt x="34443" y="84992"/>
                    <a:pt x="34325" y="84814"/>
                    <a:pt x="33792" y="84637"/>
                  </a:cubicBezTo>
                  <a:cubicBezTo>
                    <a:pt x="33358" y="84519"/>
                    <a:pt x="32925" y="84381"/>
                    <a:pt x="32471" y="84282"/>
                  </a:cubicBezTo>
                  <a:cubicBezTo>
                    <a:pt x="31840" y="84144"/>
                    <a:pt x="31269" y="83829"/>
                    <a:pt x="30815" y="83375"/>
                  </a:cubicBezTo>
                  <a:cubicBezTo>
                    <a:pt x="30736" y="83296"/>
                    <a:pt x="30638" y="83178"/>
                    <a:pt x="30539" y="83158"/>
                  </a:cubicBezTo>
                  <a:cubicBezTo>
                    <a:pt x="29889" y="83139"/>
                    <a:pt x="29238" y="82922"/>
                    <a:pt x="28706" y="82527"/>
                  </a:cubicBezTo>
                  <a:cubicBezTo>
                    <a:pt x="28666" y="82488"/>
                    <a:pt x="28410" y="82567"/>
                    <a:pt x="28410" y="82626"/>
                  </a:cubicBezTo>
                  <a:cubicBezTo>
                    <a:pt x="28213" y="83434"/>
                    <a:pt x="27503" y="83829"/>
                    <a:pt x="27030" y="84400"/>
                  </a:cubicBezTo>
                  <a:cubicBezTo>
                    <a:pt x="26320" y="85209"/>
                    <a:pt x="25512" y="85918"/>
                    <a:pt x="24881" y="86786"/>
                  </a:cubicBezTo>
                  <a:cubicBezTo>
                    <a:pt x="24802" y="86904"/>
                    <a:pt x="24664" y="86983"/>
                    <a:pt x="24526" y="87042"/>
                  </a:cubicBezTo>
                  <a:cubicBezTo>
                    <a:pt x="23994" y="87239"/>
                    <a:pt x="23048" y="87003"/>
                    <a:pt x="22712" y="86530"/>
                  </a:cubicBezTo>
                  <a:cubicBezTo>
                    <a:pt x="22358" y="86076"/>
                    <a:pt x="22022" y="85544"/>
                    <a:pt x="21648" y="84992"/>
                  </a:cubicBezTo>
                  <a:cubicBezTo>
                    <a:pt x="21884" y="84617"/>
                    <a:pt x="22082" y="84262"/>
                    <a:pt x="22318" y="83908"/>
                  </a:cubicBezTo>
                  <a:cubicBezTo>
                    <a:pt x="22653" y="83415"/>
                    <a:pt x="22870" y="82882"/>
                    <a:pt x="22969" y="82311"/>
                  </a:cubicBezTo>
                  <a:cubicBezTo>
                    <a:pt x="23107" y="81581"/>
                    <a:pt x="23245" y="80871"/>
                    <a:pt x="23639" y="80241"/>
                  </a:cubicBezTo>
                  <a:cubicBezTo>
                    <a:pt x="23876" y="79945"/>
                    <a:pt x="23777" y="79531"/>
                    <a:pt x="23462" y="79334"/>
                  </a:cubicBezTo>
                  <a:cubicBezTo>
                    <a:pt x="22555" y="78762"/>
                    <a:pt x="21904" y="77894"/>
                    <a:pt x="21155" y="77145"/>
                  </a:cubicBezTo>
                  <a:cubicBezTo>
                    <a:pt x="20800" y="76790"/>
                    <a:pt x="20544" y="76298"/>
                    <a:pt x="19992" y="76160"/>
                  </a:cubicBezTo>
                  <a:cubicBezTo>
                    <a:pt x="19893" y="76140"/>
                    <a:pt x="19854" y="75962"/>
                    <a:pt x="19775" y="75884"/>
                  </a:cubicBezTo>
                  <a:cubicBezTo>
                    <a:pt x="19578" y="75608"/>
                    <a:pt x="19322" y="75588"/>
                    <a:pt x="19203" y="75844"/>
                  </a:cubicBezTo>
                  <a:cubicBezTo>
                    <a:pt x="18986" y="76258"/>
                    <a:pt x="18631" y="76455"/>
                    <a:pt x="18257" y="76672"/>
                  </a:cubicBezTo>
                  <a:cubicBezTo>
                    <a:pt x="17291" y="77244"/>
                    <a:pt x="16325" y="77835"/>
                    <a:pt x="15359" y="78427"/>
                  </a:cubicBezTo>
                  <a:cubicBezTo>
                    <a:pt x="15181" y="78525"/>
                    <a:pt x="15043" y="78703"/>
                    <a:pt x="14866" y="78821"/>
                  </a:cubicBezTo>
                  <a:cubicBezTo>
                    <a:pt x="14748" y="78900"/>
                    <a:pt x="14610" y="78959"/>
                    <a:pt x="14452" y="78998"/>
                  </a:cubicBezTo>
                  <a:cubicBezTo>
                    <a:pt x="13880" y="79077"/>
                    <a:pt x="13032" y="78584"/>
                    <a:pt x="12816" y="78052"/>
                  </a:cubicBezTo>
                  <a:cubicBezTo>
                    <a:pt x="12599" y="77500"/>
                    <a:pt x="12402" y="76909"/>
                    <a:pt x="12185" y="76278"/>
                  </a:cubicBezTo>
                  <a:cubicBezTo>
                    <a:pt x="12500" y="75962"/>
                    <a:pt x="12835" y="75627"/>
                    <a:pt x="13170" y="75332"/>
                  </a:cubicBezTo>
                  <a:cubicBezTo>
                    <a:pt x="13565" y="74996"/>
                    <a:pt x="13880" y="74582"/>
                    <a:pt x="14097" y="74109"/>
                  </a:cubicBezTo>
                  <a:cubicBezTo>
                    <a:pt x="14275" y="73754"/>
                    <a:pt x="14511" y="73419"/>
                    <a:pt x="14669" y="73064"/>
                  </a:cubicBezTo>
                  <a:cubicBezTo>
                    <a:pt x="14807" y="72788"/>
                    <a:pt x="14984" y="72552"/>
                    <a:pt x="15201" y="72335"/>
                  </a:cubicBezTo>
                  <a:cubicBezTo>
                    <a:pt x="15733" y="71783"/>
                    <a:pt x="15714" y="71625"/>
                    <a:pt x="15181" y="71034"/>
                  </a:cubicBezTo>
                  <a:cubicBezTo>
                    <a:pt x="14886" y="70679"/>
                    <a:pt x="14570" y="70344"/>
                    <a:pt x="14255" y="70028"/>
                  </a:cubicBezTo>
                  <a:cubicBezTo>
                    <a:pt x="13841" y="69594"/>
                    <a:pt x="13565" y="69082"/>
                    <a:pt x="13446" y="68510"/>
                  </a:cubicBezTo>
                  <a:cubicBezTo>
                    <a:pt x="13348" y="68076"/>
                    <a:pt x="13348" y="68076"/>
                    <a:pt x="12855" y="68017"/>
                  </a:cubicBezTo>
                  <a:cubicBezTo>
                    <a:pt x="12796" y="68017"/>
                    <a:pt x="12737" y="67998"/>
                    <a:pt x="12658" y="67978"/>
                  </a:cubicBezTo>
                  <a:cubicBezTo>
                    <a:pt x="12382" y="67702"/>
                    <a:pt x="12362" y="67189"/>
                    <a:pt x="11928" y="66972"/>
                  </a:cubicBezTo>
                  <a:cubicBezTo>
                    <a:pt x="11869" y="66933"/>
                    <a:pt x="11850" y="66894"/>
                    <a:pt x="11830" y="66834"/>
                  </a:cubicBezTo>
                  <a:cubicBezTo>
                    <a:pt x="11790" y="66637"/>
                    <a:pt x="11830" y="66381"/>
                    <a:pt x="11534" y="66322"/>
                  </a:cubicBezTo>
                  <a:cubicBezTo>
                    <a:pt x="11317" y="66282"/>
                    <a:pt x="11238" y="66499"/>
                    <a:pt x="11081" y="66578"/>
                  </a:cubicBezTo>
                  <a:cubicBezTo>
                    <a:pt x="10864" y="66696"/>
                    <a:pt x="10647" y="66775"/>
                    <a:pt x="10410" y="66834"/>
                  </a:cubicBezTo>
                  <a:cubicBezTo>
                    <a:pt x="9247" y="67110"/>
                    <a:pt x="8084" y="67367"/>
                    <a:pt x="6921" y="67623"/>
                  </a:cubicBezTo>
                  <a:cubicBezTo>
                    <a:pt x="6704" y="67682"/>
                    <a:pt x="6487" y="67820"/>
                    <a:pt x="6251" y="67879"/>
                  </a:cubicBezTo>
                  <a:cubicBezTo>
                    <a:pt x="6034" y="67938"/>
                    <a:pt x="5817" y="67938"/>
                    <a:pt x="5620" y="67879"/>
                  </a:cubicBezTo>
                  <a:cubicBezTo>
                    <a:pt x="5068" y="67524"/>
                    <a:pt x="4476" y="67150"/>
                    <a:pt x="4496" y="66361"/>
                  </a:cubicBezTo>
                  <a:lnTo>
                    <a:pt x="4496" y="64666"/>
                  </a:lnTo>
                  <a:cubicBezTo>
                    <a:pt x="4811" y="64370"/>
                    <a:pt x="5265" y="64252"/>
                    <a:pt x="5679" y="64055"/>
                  </a:cubicBezTo>
                  <a:cubicBezTo>
                    <a:pt x="6152" y="63838"/>
                    <a:pt x="6586" y="63542"/>
                    <a:pt x="6941" y="63187"/>
                  </a:cubicBezTo>
                  <a:cubicBezTo>
                    <a:pt x="7493" y="62635"/>
                    <a:pt x="8025" y="62024"/>
                    <a:pt x="8774" y="61708"/>
                  </a:cubicBezTo>
                  <a:cubicBezTo>
                    <a:pt x="8951" y="61630"/>
                    <a:pt x="9050" y="61393"/>
                    <a:pt x="9149" y="61275"/>
                  </a:cubicBezTo>
                  <a:cubicBezTo>
                    <a:pt x="9168" y="61235"/>
                    <a:pt x="9168" y="61176"/>
                    <a:pt x="9149" y="61117"/>
                  </a:cubicBezTo>
                  <a:cubicBezTo>
                    <a:pt x="8656" y="59993"/>
                    <a:pt x="8537" y="58771"/>
                    <a:pt x="8321" y="57588"/>
                  </a:cubicBezTo>
                  <a:cubicBezTo>
                    <a:pt x="8242" y="57174"/>
                    <a:pt x="8242" y="56721"/>
                    <a:pt x="7946" y="56366"/>
                  </a:cubicBezTo>
                  <a:cubicBezTo>
                    <a:pt x="7887" y="56307"/>
                    <a:pt x="7867" y="56208"/>
                    <a:pt x="7867" y="56129"/>
                  </a:cubicBezTo>
                  <a:cubicBezTo>
                    <a:pt x="7769" y="55557"/>
                    <a:pt x="7769" y="55557"/>
                    <a:pt x="7295" y="55695"/>
                  </a:cubicBezTo>
                  <a:cubicBezTo>
                    <a:pt x="7000" y="55774"/>
                    <a:pt x="6704" y="55833"/>
                    <a:pt x="6408" y="55833"/>
                  </a:cubicBezTo>
                  <a:cubicBezTo>
                    <a:pt x="5245" y="55794"/>
                    <a:pt x="4102" y="55735"/>
                    <a:pt x="2938" y="55695"/>
                  </a:cubicBezTo>
                  <a:cubicBezTo>
                    <a:pt x="2682" y="55695"/>
                    <a:pt x="2446" y="55755"/>
                    <a:pt x="2209" y="55755"/>
                  </a:cubicBezTo>
                  <a:cubicBezTo>
                    <a:pt x="2032" y="55774"/>
                    <a:pt x="1854" y="55735"/>
                    <a:pt x="1677" y="55676"/>
                  </a:cubicBezTo>
                  <a:cubicBezTo>
                    <a:pt x="1184" y="55419"/>
                    <a:pt x="750" y="54493"/>
                    <a:pt x="868" y="53961"/>
                  </a:cubicBezTo>
                  <a:cubicBezTo>
                    <a:pt x="987" y="53428"/>
                    <a:pt x="1144" y="52837"/>
                    <a:pt x="1282" y="52265"/>
                  </a:cubicBezTo>
                  <a:cubicBezTo>
                    <a:pt x="1558" y="52088"/>
                    <a:pt x="1894" y="51989"/>
                    <a:pt x="2248" y="51989"/>
                  </a:cubicBezTo>
                  <a:cubicBezTo>
                    <a:pt x="2998" y="51910"/>
                    <a:pt x="3727" y="51654"/>
                    <a:pt x="4378" y="51260"/>
                  </a:cubicBezTo>
                  <a:cubicBezTo>
                    <a:pt x="4930" y="50924"/>
                    <a:pt x="5462" y="50570"/>
                    <a:pt x="6113" y="50491"/>
                  </a:cubicBezTo>
                  <a:cubicBezTo>
                    <a:pt x="6625" y="50412"/>
                    <a:pt x="6783" y="50156"/>
                    <a:pt x="6704" y="49643"/>
                  </a:cubicBezTo>
                  <a:cubicBezTo>
                    <a:pt x="6645" y="49130"/>
                    <a:pt x="6566" y="48677"/>
                    <a:pt x="6467" y="48184"/>
                  </a:cubicBezTo>
                  <a:cubicBezTo>
                    <a:pt x="6310" y="47455"/>
                    <a:pt x="6408" y="46705"/>
                    <a:pt x="6743" y="46035"/>
                  </a:cubicBezTo>
                  <a:cubicBezTo>
                    <a:pt x="6586" y="45759"/>
                    <a:pt x="6408" y="45483"/>
                    <a:pt x="6487" y="45128"/>
                  </a:cubicBezTo>
                  <a:cubicBezTo>
                    <a:pt x="6546" y="44833"/>
                    <a:pt x="6310" y="44576"/>
                    <a:pt x="6467" y="44241"/>
                  </a:cubicBezTo>
                  <a:cubicBezTo>
                    <a:pt x="6605" y="43985"/>
                    <a:pt x="6389" y="43748"/>
                    <a:pt x="6093" y="43827"/>
                  </a:cubicBezTo>
                  <a:cubicBezTo>
                    <a:pt x="5699" y="43926"/>
                    <a:pt x="5363" y="43788"/>
                    <a:pt x="5028" y="43669"/>
                  </a:cubicBezTo>
                  <a:cubicBezTo>
                    <a:pt x="3944" y="43295"/>
                    <a:pt x="2840" y="42900"/>
                    <a:pt x="1756" y="42526"/>
                  </a:cubicBezTo>
                  <a:cubicBezTo>
                    <a:pt x="1558" y="42447"/>
                    <a:pt x="1322" y="42467"/>
                    <a:pt x="1125" y="42388"/>
                  </a:cubicBezTo>
                  <a:cubicBezTo>
                    <a:pt x="928" y="42329"/>
                    <a:pt x="671" y="42230"/>
                    <a:pt x="592" y="42072"/>
                  </a:cubicBezTo>
                  <a:cubicBezTo>
                    <a:pt x="316" y="41501"/>
                    <a:pt x="1" y="40929"/>
                    <a:pt x="376" y="40278"/>
                  </a:cubicBezTo>
                  <a:cubicBezTo>
                    <a:pt x="671" y="39785"/>
                    <a:pt x="967" y="39293"/>
                    <a:pt x="1282" y="38760"/>
                  </a:cubicBezTo>
                  <a:cubicBezTo>
                    <a:pt x="1736" y="38701"/>
                    <a:pt x="2189" y="38741"/>
                    <a:pt x="2643" y="38839"/>
                  </a:cubicBezTo>
                  <a:cubicBezTo>
                    <a:pt x="3136" y="38957"/>
                    <a:pt x="3668" y="38938"/>
                    <a:pt x="4180" y="38800"/>
                  </a:cubicBezTo>
                  <a:cubicBezTo>
                    <a:pt x="4673" y="38662"/>
                    <a:pt x="5186" y="38563"/>
                    <a:pt x="5699" y="38484"/>
                  </a:cubicBezTo>
                  <a:cubicBezTo>
                    <a:pt x="5935" y="38484"/>
                    <a:pt x="6172" y="38484"/>
                    <a:pt x="6408" y="38524"/>
                  </a:cubicBezTo>
                  <a:cubicBezTo>
                    <a:pt x="6941" y="38543"/>
                    <a:pt x="7157" y="38386"/>
                    <a:pt x="7236" y="37893"/>
                  </a:cubicBezTo>
                  <a:cubicBezTo>
                    <a:pt x="7414" y="36887"/>
                    <a:pt x="7867" y="35981"/>
                    <a:pt x="8222" y="35034"/>
                  </a:cubicBezTo>
                  <a:cubicBezTo>
                    <a:pt x="8419" y="34541"/>
                    <a:pt x="8754" y="34068"/>
                    <a:pt x="8675" y="33477"/>
                  </a:cubicBezTo>
                  <a:cubicBezTo>
                    <a:pt x="8675" y="33378"/>
                    <a:pt x="8794" y="33280"/>
                    <a:pt x="8853" y="33181"/>
                  </a:cubicBezTo>
                  <a:cubicBezTo>
                    <a:pt x="8991" y="32866"/>
                    <a:pt x="8912" y="32668"/>
                    <a:pt x="8616" y="32649"/>
                  </a:cubicBezTo>
                  <a:cubicBezTo>
                    <a:pt x="8222" y="32590"/>
                    <a:pt x="7847" y="32432"/>
                    <a:pt x="7532" y="32176"/>
                  </a:cubicBezTo>
                  <a:cubicBezTo>
                    <a:pt x="6428" y="31367"/>
                    <a:pt x="5285" y="30618"/>
                    <a:pt x="4082" y="29948"/>
                  </a:cubicBezTo>
                  <a:cubicBezTo>
                    <a:pt x="3964" y="29869"/>
                    <a:pt x="3845" y="29751"/>
                    <a:pt x="3766" y="29632"/>
                  </a:cubicBezTo>
                  <a:cubicBezTo>
                    <a:pt x="3490" y="29179"/>
                    <a:pt x="3589" y="28134"/>
                    <a:pt x="3964" y="27759"/>
                  </a:cubicBezTo>
                  <a:cubicBezTo>
                    <a:pt x="4397" y="27306"/>
                    <a:pt x="4831" y="26892"/>
                    <a:pt x="5265" y="26478"/>
                  </a:cubicBezTo>
                  <a:cubicBezTo>
                    <a:pt x="5758" y="26596"/>
                    <a:pt x="6211" y="26774"/>
                    <a:pt x="6665" y="26990"/>
                  </a:cubicBezTo>
                  <a:cubicBezTo>
                    <a:pt x="7019" y="27148"/>
                    <a:pt x="7414" y="27247"/>
                    <a:pt x="7808" y="27267"/>
                  </a:cubicBezTo>
                  <a:cubicBezTo>
                    <a:pt x="8399" y="27286"/>
                    <a:pt x="8971" y="27326"/>
                    <a:pt x="9543" y="27385"/>
                  </a:cubicBezTo>
                  <a:cubicBezTo>
                    <a:pt x="9780" y="27424"/>
                    <a:pt x="10016" y="27503"/>
                    <a:pt x="10233" y="27582"/>
                  </a:cubicBezTo>
                  <a:cubicBezTo>
                    <a:pt x="10726" y="27759"/>
                    <a:pt x="11120" y="27621"/>
                    <a:pt x="11258" y="27148"/>
                  </a:cubicBezTo>
                  <a:cubicBezTo>
                    <a:pt x="11396" y="26793"/>
                    <a:pt x="11613" y="26498"/>
                    <a:pt x="11889" y="26261"/>
                  </a:cubicBezTo>
                  <a:cubicBezTo>
                    <a:pt x="12520" y="25551"/>
                    <a:pt x="13052" y="24763"/>
                    <a:pt x="13486" y="23915"/>
                  </a:cubicBezTo>
                  <a:cubicBezTo>
                    <a:pt x="13939" y="22969"/>
                    <a:pt x="14551" y="22121"/>
                    <a:pt x="15300" y="21411"/>
                  </a:cubicBezTo>
                  <a:cubicBezTo>
                    <a:pt x="15359" y="21352"/>
                    <a:pt x="15418" y="21273"/>
                    <a:pt x="15457" y="21194"/>
                  </a:cubicBezTo>
                  <a:cubicBezTo>
                    <a:pt x="15595" y="20938"/>
                    <a:pt x="15438" y="20682"/>
                    <a:pt x="15083" y="20662"/>
                  </a:cubicBezTo>
                  <a:cubicBezTo>
                    <a:pt x="15024" y="20662"/>
                    <a:pt x="14965" y="20662"/>
                    <a:pt x="14905" y="20662"/>
                  </a:cubicBezTo>
                  <a:cubicBezTo>
                    <a:pt x="14531" y="20287"/>
                    <a:pt x="14235" y="19873"/>
                    <a:pt x="13998" y="19420"/>
                  </a:cubicBezTo>
                  <a:cubicBezTo>
                    <a:pt x="13841" y="19124"/>
                    <a:pt x="13644" y="18848"/>
                    <a:pt x="13427" y="18612"/>
                  </a:cubicBezTo>
                  <a:cubicBezTo>
                    <a:pt x="13013" y="18158"/>
                    <a:pt x="12559" y="17744"/>
                    <a:pt x="12145" y="17310"/>
                  </a:cubicBezTo>
                  <a:cubicBezTo>
                    <a:pt x="11909" y="17153"/>
                    <a:pt x="11771" y="16877"/>
                    <a:pt x="11790" y="16601"/>
                  </a:cubicBezTo>
                  <a:cubicBezTo>
                    <a:pt x="12421" y="15871"/>
                    <a:pt x="13328" y="15339"/>
                    <a:pt x="13979" y="14570"/>
                  </a:cubicBezTo>
                  <a:lnTo>
                    <a:pt x="16325" y="16246"/>
                  </a:lnTo>
                  <a:cubicBezTo>
                    <a:pt x="16404" y="16285"/>
                    <a:pt x="16463" y="16344"/>
                    <a:pt x="16522" y="16423"/>
                  </a:cubicBezTo>
                  <a:cubicBezTo>
                    <a:pt x="16759" y="16975"/>
                    <a:pt x="17311" y="17251"/>
                    <a:pt x="17725" y="17665"/>
                  </a:cubicBezTo>
                  <a:cubicBezTo>
                    <a:pt x="18119" y="18079"/>
                    <a:pt x="18395" y="18040"/>
                    <a:pt x="18868" y="17744"/>
                  </a:cubicBezTo>
                  <a:cubicBezTo>
                    <a:pt x="19400" y="17409"/>
                    <a:pt x="19913" y="17015"/>
                    <a:pt x="20366" y="16561"/>
                  </a:cubicBezTo>
                  <a:cubicBezTo>
                    <a:pt x="20623" y="16305"/>
                    <a:pt x="20899" y="16068"/>
                    <a:pt x="21194" y="15852"/>
                  </a:cubicBezTo>
                  <a:cubicBezTo>
                    <a:pt x="21707" y="15516"/>
                    <a:pt x="22160" y="15083"/>
                    <a:pt x="22496" y="14570"/>
                  </a:cubicBezTo>
                  <a:cubicBezTo>
                    <a:pt x="22653" y="14353"/>
                    <a:pt x="22870" y="14196"/>
                    <a:pt x="23107" y="14058"/>
                  </a:cubicBezTo>
                  <a:cubicBezTo>
                    <a:pt x="23304" y="13229"/>
                    <a:pt x="22910" y="12579"/>
                    <a:pt x="22614" y="11869"/>
                  </a:cubicBezTo>
                  <a:cubicBezTo>
                    <a:pt x="22279" y="11120"/>
                    <a:pt x="21904" y="10371"/>
                    <a:pt x="21530" y="9641"/>
                  </a:cubicBezTo>
                  <a:cubicBezTo>
                    <a:pt x="21273" y="9168"/>
                    <a:pt x="21096" y="8675"/>
                    <a:pt x="20978" y="8143"/>
                  </a:cubicBezTo>
                  <a:cubicBezTo>
                    <a:pt x="21056" y="7887"/>
                    <a:pt x="21254" y="7690"/>
                    <a:pt x="21530" y="7650"/>
                  </a:cubicBezTo>
                  <a:cubicBezTo>
                    <a:pt x="22121" y="7473"/>
                    <a:pt x="22653" y="7118"/>
                    <a:pt x="23028" y="6605"/>
                  </a:cubicBezTo>
                  <a:cubicBezTo>
                    <a:pt x="23186" y="6704"/>
                    <a:pt x="23343" y="6822"/>
                    <a:pt x="23481" y="6960"/>
                  </a:cubicBezTo>
                  <a:cubicBezTo>
                    <a:pt x="24428" y="7985"/>
                    <a:pt x="25473" y="8932"/>
                    <a:pt x="26241" y="10095"/>
                  </a:cubicBezTo>
                  <a:cubicBezTo>
                    <a:pt x="26379" y="10312"/>
                    <a:pt x="26498" y="10509"/>
                    <a:pt x="26616" y="10726"/>
                  </a:cubicBezTo>
                  <a:cubicBezTo>
                    <a:pt x="26872" y="11278"/>
                    <a:pt x="27503" y="11514"/>
                    <a:pt x="28055" y="11297"/>
                  </a:cubicBezTo>
                  <a:cubicBezTo>
                    <a:pt x="28765" y="11061"/>
                    <a:pt x="29455" y="10726"/>
                    <a:pt x="30106" y="10351"/>
                  </a:cubicBezTo>
                  <a:cubicBezTo>
                    <a:pt x="30382" y="10174"/>
                    <a:pt x="30697" y="10036"/>
                    <a:pt x="31012" y="9937"/>
                  </a:cubicBezTo>
                  <a:cubicBezTo>
                    <a:pt x="31210" y="9858"/>
                    <a:pt x="31407" y="9760"/>
                    <a:pt x="31564" y="9622"/>
                  </a:cubicBezTo>
                  <a:cubicBezTo>
                    <a:pt x="32038" y="9306"/>
                    <a:pt x="32511" y="8951"/>
                    <a:pt x="33004" y="8656"/>
                  </a:cubicBezTo>
                  <a:cubicBezTo>
                    <a:pt x="33713" y="8242"/>
                    <a:pt x="33930" y="7690"/>
                    <a:pt x="33713" y="6901"/>
                  </a:cubicBezTo>
                  <a:cubicBezTo>
                    <a:pt x="33220" y="5166"/>
                    <a:pt x="32866" y="3411"/>
                    <a:pt x="33102" y="1558"/>
                  </a:cubicBezTo>
                  <a:cubicBezTo>
                    <a:pt x="33772" y="1164"/>
                    <a:pt x="34423" y="730"/>
                    <a:pt x="35192" y="632"/>
                  </a:cubicBezTo>
                  <a:cubicBezTo>
                    <a:pt x="35251" y="671"/>
                    <a:pt x="35310" y="671"/>
                    <a:pt x="35310" y="691"/>
                  </a:cubicBezTo>
                  <a:cubicBezTo>
                    <a:pt x="35705" y="1381"/>
                    <a:pt x="36335" y="1893"/>
                    <a:pt x="36749" y="2544"/>
                  </a:cubicBezTo>
                  <a:cubicBezTo>
                    <a:pt x="37163" y="3214"/>
                    <a:pt x="37499" y="3885"/>
                    <a:pt x="37893" y="4535"/>
                  </a:cubicBezTo>
                  <a:cubicBezTo>
                    <a:pt x="38149" y="4949"/>
                    <a:pt x="38425" y="5343"/>
                    <a:pt x="38741" y="5718"/>
                  </a:cubicBezTo>
                  <a:cubicBezTo>
                    <a:pt x="38879" y="5896"/>
                    <a:pt x="39056" y="5994"/>
                    <a:pt x="39273" y="6014"/>
                  </a:cubicBezTo>
                  <a:cubicBezTo>
                    <a:pt x="39687" y="6073"/>
                    <a:pt x="40121" y="6034"/>
                    <a:pt x="40535" y="5955"/>
                  </a:cubicBezTo>
                  <a:cubicBezTo>
                    <a:pt x="41323" y="5698"/>
                    <a:pt x="42132" y="5600"/>
                    <a:pt x="42940" y="5620"/>
                  </a:cubicBezTo>
                  <a:cubicBezTo>
                    <a:pt x="43709" y="5659"/>
                    <a:pt x="44478" y="5620"/>
                    <a:pt x="45227" y="5620"/>
                  </a:cubicBezTo>
                  <a:cubicBezTo>
                    <a:pt x="45483" y="5620"/>
                    <a:pt x="45720" y="5620"/>
                    <a:pt x="45976" y="5580"/>
                  </a:cubicBezTo>
                  <a:cubicBezTo>
                    <a:pt x="46272" y="5600"/>
                    <a:pt x="46508" y="5343"/>
                    <a:pt x="46469" y="5048"/>
                  </a:cubicBezTo>
                  <a:cubicBezTo>
                    <a:pt x="46489" y="4752"/>
                    <a:pt x="46489" y="4437"/>
                    <a:pt x="46469" y="4141"/>
                  </a:cubicBezTo>
                  <a:cubicBezTo>
                    <a:pt x="46469" y="3057"/>
                    <a:pt x="46469" y="1992"/>
                    <a:pt x="46449" y="927"/>
                  </a:cubicBezTo>
                  <a:cubicBezTo>
                    <a:pt x="46449" y="691"/>
                    <a:pt x="46489" y="454"/>
                    <a:pt x="46489" y="178"/>
                  </a:cubicBezTo>
                  <a:cubicBezTo>
                    <a:pt x="46903" y="20"/>
                    <a:pt x="47336" y="1"/>
                    <a:pt x="47770" y="99"/>
                  </a:cubicBezTo>
                  <a:cubicBezTo>
                    <a:pt x="48204" y="218"/>
                    <a:pt x="48657" y="296"/>
                    <a:pt x="49111" y="336"/>
                  </a:cubicBezTo>
                  <a:cubicBezTo>
                    <a:pt x="49308" y="336"/>
                    <a:pt x="49466" y="494"/>
                    <a:pt x="49466" y="691"/>
                  </a:cubicBezTo>
                  <a:cubicBezTo>
                    <a:pt x="49426" y="1440"/>
                    <a:pt x="49820" y="2031"/>
                    <a:pt x="50057" y="2702"/>
                  </a:cubicBezTo>
                  <a:cubicBezTo>
                    <a:pt x="50333" y="3471"/>
                    <a:pt x="50550" y="4259"/>
                    <a:pt x="50806" y="5048"/>
                  </a:cubicBezTo>
                  <a:cubicBezTo>
                    <a:pt x="50846" y="5186"/>
                    <a:pt x="50905" y="5343"/>
                    <a:pt x="50964" y="5482"/>
                  </a:cubicBezTo>
                  <a:cubicBezTo>
                    <a:pt x="51062" y="5738"/>
                    <a:pt x="51319" y="5915"/>
                    <a:pt x="51614" y="5876"/>
                  </a:cubicBezTo>
                  <a:cubicBezTo>
                    <a:pt x="52640" y="5758"/>
                    <a:pt x="53606" y="6073"/>
                    <a:pt x="54591" y="6250"/>
                  </a:cubicBezTo>
                  <a:cubicBezTo>
                    <a:pt x="55065" y="6329"/>
                    <a:pt x="55557" y="6310"/>
                    <a:pt x="56031" y="6152"/>
                  </a:cubicBezTo>
                  <a:cubicBezTo>
                    <a:pt x="56326" y="6093"/>
                    <a:pt x="56563" y="5856"/>
                    <a:pt x="56622" y="5560"/>
                  </a:cubicBezTo>
                  <a:cubicBezTo>
                    <a:pt x="56957" y="4318"/>
                    <a:pt x="57273" y="3076"/>
                    <a:pt x="57608" y="1834"/>
                  </a:cubicBezTo>
                  <a:cubicBezTo>
                    <a:pt x="57687" y="1578"/>
                    <a:pt x="57746" y="1322"/>
                    <a:pt x="57844" y="1006"/>
                  </a:cubicBezTo>
                  <a:cubicBezTo>
                    <a:pt x="58416" y="1046"/>
                    <a:pt x="58929" y="1105"/>
                    <a:pt x="59402" y="1440"/>
                  </a:cubicBezTo>
                  <a:cubicBezTo>
                    <a:pt x="59599" y="1558"/>
                    <a:pt x="59816" y="1657"/>
                    <a:pt x="60052" y="1736"/>
                  </a:cubicBezTo>
                  <a:lnTo>
                    <a:pt x="60506" y="1953"/>
                  </a:lnTo>
                  <a:cubicBezTo>
                    <a:pt x="60545" y="2051"/>
                    <a:pt x="60585" y="2110"/>
                    <a:pt x="60585" y="2169"/>
                  </a:cubicBezTo>
                  <a:cubicBezTo>
                    <a:pt x="60427" y="2800"/>
                    <a:pt x="60526" y="3431"/>
                    <a:pt x="60604" y="4062"/>
                  </a:cubicBezTo>
                  <a:cubicBezTo>
                    <a:pt x="60703" y="4969"/>
                    <a:pt x="60703" y="5896"/>
                    <a:pt x="60762" y="6822"/>
                  </a:cubicBezTo>
                  <a:cubicBezTo>
                    <a:pt x="60762" y="7000"/>
                    <a:pt x="60782" y="7177"/>
                    <a:pt x="60821" y="7354"/>
                  </a:cubicBezTo>
                  <a:cubicBezTo>
                    <a:pt x="60841" y="7571"/>
                    <a:pt x="61018" y="7749"/>
                    <a:pt x="61235" y="7808"/>
                  </a:cubicBezTo>
                  <a:cubicBezTo>
                    <a:pt x="62280" y="7946"/>
                    <a:pt x="63148" y="8557"/>
                    <a:pt x="64094" y="8951"/>
                  </a:cubicBezTo>
                  <a:cubicBezTo>
                    <a:pt x="64429" y="9109"/>
                    <a:pt x="64784" y="9227"/>
                    <a:pt x="65139" y="9306"/>
                  </a:cubicBezTo>
                  <a:cubicBezTo>
                    <a:pt x="65336" y="9346"/>
                    <a:pt x="65533" y="9444"/>
                    <a:pt x="65711" y="9562"/>
                  </a:cubicBezTo>
                  <a:cubicBezTo>
                    <a:pt x="66203" y="9858"/>
                    <a:pt x="66696" y="10174"/>
                    <a:pt x="67189" y="10489"/>
                  </a:cubicBezTo>
                  <a:cubicBezTo>
                    <a:pt x="67386" y="10607"/>
                    <a:pt x="67603" y="10726"/>
                    <a:pt x="67840" y="10824"/>
                  </a:cubicBezTo>
                  <a:cubicBezTo>
                    <a:pt x="68037" y="10943"/>
                    <a:pt x="68273" y="10883"/>
                    <a:pt x="68411" y="10686"/>
                  </a:cubicBezTo>
                  <a:cubicBezTo>
                    <a:pt x="68530" y="10529"/>
                    <a:pt x="68648" y="10351"/>
                    <a:pt x="68766" y="10174"/>
                  </a:cubicBezTo>
                  <a:cubicBezTo>
                    <a:pt x="69417" y="9129"/>
                    <a:pt x="70048" y="8084"/>
                    <a:pt x="70698" y="7059"/>
                  </a:cubicBezTo>
                  <a:cubicBezTo>
                    <a:pt x="70817" y="6862"/>
                    <a:pt x="70955" y="6704"/>
                    <a:pt x="71093" y="6487"/>
                  </a:cubicBezTo>
                  <a:cubicBezTo>
                    <a:pt x="71605" y="6704"/>
                    <a:pt x="72098" y="6901"/>
                    <a:pt x="72433" y="7354"/>
                  </a:cubicBezTo>
                  <a:cubicBezTo>
                    <a:pt x="72571" y="7512"/>
                    <a:pt x="72729" y="7670"/>
                    <a:pt x="72887" y="7788"/>
                  </a:cubicBezTo>
                  <a:cubicBezTo>
                    <a:pt x="73044" y="7926"/>
                    <a:pt x="73222" y="8044"/>
                    <a:pt x="73360" y="8163"/>
                  </a:cubicBezTo>
                  <a:cubicBezTo>
                    <a:pt x="73360" y="8281"/>
                    <a:pt x="73399" y="8340"/>
                    <a:pt x="73380" y="8399"/>
                  </a:cubicBezTo>
                  <a:cubicBezTo>
                    <a:pt x="73084" y="8951"/>
                    <a:pt x="72887" y="9562"/>
                    <a:pt x="72808" y="10213"/>
                  </a:cubicBezTo>
                  <a:cubicBezTo>
                    <a:pt x="72690" y="11100"/>
                    <a:pt x="72374" y="11987"/>
                    <a:pt x="72157" y="12875"/>
                  </a:cubicBezTo>
                  <a:cubicBezTo>
                    <a:pt x="72098" y="13052"/>
                    <a:pt x="72059" y="13229"/>
                    <a:pt x="72039" y="13407"/>
                  </a:cubicBezTo>
                  <a:cubicBezTo>
                    <a:pt x="72000" y="13643"/>
                    <a:pt x="72118" y="13900"/>
                    <a:pt x="72354" y="14018"/>
                  </a:cubicBezTo>
                  <a:cubicBezTo>
                    <a:pt x="72611" y="14156"/>
                    <a:pt x="72867" y="14334"/>
                    <a:pt x="73123" y="14511"/>
                  </a:cubicBezTo>
                  <a:cubicBezTo>
                    <a:pt x="73340" y="14669"/>
                    <a:pt x="73537" y="14846"/>
                    <a:pt x="73754" y="15043"/>
                  </a:cubicBezTo>
                  <a:cubicBezTo>
                    <a:pt x="74208" y="15438"/>
                    <a:pt x="74661" y="15852"/>
                    <a:pt x="75095" y="16266"/>
                  </a:cubicBezTo>
                  <a:cubicBezTo>
                    <a:pt x="75450" y="16620"/>
                    <a:pt x="75943" y="16542"/>
                    <a:pt x="76396" y="16758"/>
                  </a:cubicBezTo>
                  <a:cubicBezTo>
                    <a:pt x="77086" y="16206"/>
                    <a:pt x="77717" y="15576"/>
                    <a:pt x="78367" y="14984"/>
                  </a:cubicBezTo>
                  <a:cubicBezTo>
                    <a:pt x="79018" y="14393"/>
                    <a:pt x="79610" y="13821"/>
                    <a:pt x="80260" y="13210"/>
                  </a:cubicBezTo>
                  <a:cubicBezTo>
                    <a:pt x="80694" y="13643"/>
                    <a:pt x="81206" y="13939"/>
                    <a:pt x="81364" y="14550"/>
                  </a:cubicBezTo>
                  <a:cubicBezTo>
                    <a:pt x="81404" y="14728"/>
                    <a:pt x="81581" y="14846"/>
                    <a:pt x="81680" y="15004"/>
                  </a:cubicBezTo>
                  <a:cubicBezTo>
                    <a:pt x="81798" y="15142"/>
                    <a:pt x="81936" y="15339"/>
                    <a:pt x="82034" y="15516"/>
                  </a:cubicBezTo>
                  <a:cubicBezTo>
                    <a:pt x="81758" y="15911"/>
                    <a:pt x="81463" y="16246"/>
                    <a:pt x="81226" y="16640"/>
                  </a:cubicBezTo>
                  <a:cubicBezTo>
                    <a:pt x="81009" y="17034"/>
                    <a:pt x="80891" y="17429"/>
                    <a:pt x="80694" y="17803"/>
                  </a:cubicBezTo>
                  <a:cubicBezTo>
                    <a:pt x="80339" y="18454"/>
                    <a:pt x="79945" y="19085"/>
                    <a:pt x="79590" y="19716"/>
                  </a:cubicBezTo>
                  <a:cubicBezTo>
                    <a:pt x="79511" y="19873"/>
                    <a:pt x="79432" y="20031"/>
                    <a:pt x="79373" y="20209"/>
                  </a:cubicBezTo>
                  <a:cubicBezTo>
                    <a:pt x="79274" y="20406"/>
                    <a:pt x="79314" y="20642"/>
                    <a:pt x="79491" y="20800"/>
                  </a:cubicBezTo>
                  <a:cubicBezTo>
                    <a:pt x="80280" y="21470"/>
                    <a:pt x="80654" y="22436"/>
                    <a:pt x="81266" y="23225"/>
                  </a:cubicBezTo>
                  <a:cubicBezTo>
                    <a:pt x="82113" y="24290"/>
                    <a:pt x="82567" y="25551"/>
                    <a:pt x="83138" y="26774"/>
                  </a:cubicBezTo>
                  <a:cubicBezTo>
                    <a:pt x="83296" y="27089"/>
                    <a:pt x="83454" y="27424"/>
                    <a:pt x="83631" y="27759"/>
                  </a:cubicBezTo>
                  <a:cubicBezTo>
                    <a:pt x="83750" y="27976"/>
                    <a:pt x="84026" y="28095"/>
                    <a:pt x="84262" y="27996"/>
                  </a:cubicBezTo>
                  <a:cubicBezTo>
                    <a:pt x="84459" y="27937"/>
                    <a:pt x="84657" y="27838"/>
                    <a:pt x="84854" y="27759"/>
                  </a:cubicBezTo>
                  <a:lnTo>
                    <a:pt x="88166" y="26202"/>
                  </a:lnTo>
                  <a:cubicBezTo>
                    <a:pt x="88363" y="26103"/>
                    <a:pt x="88560" y="26024"/>
                    <a:pt x="88797" y="25926"/>
                  </a:cubicBezTo>
                  <a:cubicBezTo>
                    <a:pt x="89053" y="26438"/>
                    <a:pt x="89408" y="26852"/>
                    <a:pt x="89428" y="27444"/>
                  </a:cubicBezTo>
                  <a:cubicBezTo>
                    <a:pt x="89467" y="27740"/>
                    <a:pt x="89566" y="28035"/>
                    <a:pt x="89684" y="28311"/>
                  </a:cubicBezTo>
                  <a:cubicBezTo>
                    <a:pt x="89782" y="28607"/>
                    <a:pt x="89743" y="28785"/>
                    <a:pt x="89467" y="28923"/>
                  </a:cubicBezTo>
                  <a:cubicBezTo>
                    <a:pt x="88974" y="29139"/>
                    <a:pt x="88639" y="29534"/>
                    <a:pt x="88284" y="29908"/>
                  </a:cubicBezTo>
                  <a:cubicBezTo>
                    <a:pt x="87614" y="30598"/>
                    <a:pt x="86865" y="31229"/>
                    <a:pt x="86135" y="31900"/>
                  </a:cubicBezTo>
                  <a:cubicBezTo>
                    <a:pt x="85997" y="32018"/>
                    <a:pt x="85879" y="32156"/>
                    <a:pt x="85780" y="32294"/>
                  </a:cubicBezTo>
                  <a:cubicBezTo>
                    <a:pt x="85623" y="32471"/>
                    <a:pt x="85603" y="32708"/>
                    <a:pt x="85701" y="32905"/>
                  </a:cubicBezTo>
                  <a:cubicBezTo>
                    <a:pt x="86253" y="33832"/>
                    <a:pt x="86352" y="34916"/>
                    <a:pt x="86667" y="35941"/>
                  </a:cubicBezTo>
                  <a:cubicBezTo>
                    <a:pt x="86727" y="36217"/>
                    <a:pt x="86825" y="36473"/>
                    <a:pt x="86963" y="36710"/>
                  </a:cubicBezTo>
                  <a:cubicBezTo>
                    <a:pt x="87318" y="37223"/>
                    <a:pt x="87732" y="37538"/>
                    <a:pt x="88481" y="37361"/>
                  </a:cubicBezTo>
                  <a:cubicBezTo>
                    <a:pt x="89684" y="37065"/>
                    <a:pt x="90946" y="36907"/>
                    <a:pt x="92168" y="36690"/>
                  </a:cubicBezTo>
                  <a:cubicBezTo>
                    <a:pt x="92345" y="36651"/>
                    <a:pt x="92542" y="36631"/>
                    <a:pt x="92759" y="36611"/>
                  </a:cubicBezTo>
                  <a:cubicBezTo>
                    <a:pt x="92917" y="37163"/>
                    <a:pt x="93154" y="37696"/>
                    <a:pt x="92976" y="38287"/>
                  </a:cubicBezTo>
                  <a:cubicBezTo>
                    <a:pt x="92956" y="38543"/>
                    <a:pt x="92956" y="38780"/>
                    <a:pt x="93016" y="39017"/>
                  </a:cubicBezTo>
                  <a:cubicBezTo>
                    <a:pt x="93055" y="39450"/>
                    <a:pt x="92996" y="39608"/>
                    <a:pt x="92582" y="39667"/>
                  </a:cubicBezTo>
                  <a:cubicBezTo>
                    <a:pt x="92128" y="39766"/>
                    <a:pt x="91714" y="39963"/>
                    <a:pt x="91360" y="40239"/>
                  </a:cubicBezTo>
                  <a:cubicBezTo>
                    <a:pt x="90847" y="40574"/>
                    <a:pt x="90295" y="40850"/>
                    <a:pt x="89763" y="41126"/>
                  </a:cubicBezTo>
                  <a:cubicBezTo>
                    <a:pt x="89349" y="41343"/>
                    <a:pt x="88935" y="41520"/>
                    <a:pt x="88521" y="41737"/>
                  </a:cubicBezTo>
                  <a:cubicBezTo>
                    <a:pt x="88028" y="41994"/>
                    <a:pt x="87949" y="42191"/>
                    <a:pt x="88028" y="42762"/>
                  </a:cubicBezTo>
                  <a:cubicBezTo>
                    <a:pt x="88126" y="43393"/>
                    <a:pt x="88166" y="44024"/>
                    <a:pt x="88126" y="44675"/>
                  </a:cubicBezTo>
                  <a:cubicBezTo>
                    <a:pt x="88047" y="45365"/>
                    <a:pt x="88087" y="46075"/>
                    <a:pt x="88245" y="46765"/>
                  </a:cubicBezTo>
                  <a:cubicBezTo>
                    <a:pt x="88284" y="47060"/>
                    <a:pt x="88264" y="47376"/>
                    <a:pt x="88205" y="47671"/>
                  </a:cubicBezTo>
                  <a:cubicBezTo>
                    <a:pt x="88146" y="48223"/>
                    <a:pt x="88047" y="48756"/>
                    <a:pt x="87969" y="49308"/>
                  </a:cubicBezTo>
                  <a:cubicBezTo>
                    <a:pt x="87949" y="49446"/>
                    <a:pt x="87949" y="49604"/>
                    <a:pt x="87969" y="49761"/>
                  </a:cubicBezTo>
                  <a:cubicBezTo>
                    <a:pt x="87969" y="50018"/>
                    <a:pt x="88146" y="50234"/>
                    <a:pt x="88402" y="50274"/>
                  </a:cubicBezTo>
                  <a:cubicBezTo>
                    <a:pt x="88540" y="50313"/>
                    <a:pt x="88698" y="50333"/>
                    <a:pt x="88856" y="50333"/>
                  </a:cubicBezTo>
                  <a:cubicBezTo>
                    <a:pt x="90039" y="50491"/>
                    <a:pt x="91222" y="50648"/>
                    <a:pt x="92404" y="50806"/>
                  </a:cubicBezTo>
                  <a:cubicBezTo>
                    <a:pt x="92641" y="50826"/>
                    <a:pt x="92878" y="50885"/>
                    <a:pt x="93134" y="50944"/>
                  </a:cubicBezTo>
                  <a:cubicBezTo>
                    <a:pt x="93193" y="51555"/>
                    <a:pt x="93311" y="52147"/>
                    <a:pt x="92937" y="52718"/>
                  </a:cubicBezTo>
                  <a:cubicBezTo>
                    <a:pt x="92779" y="52955"/>
                    <a:pt x="92779" y="53349"/>
                    <a:pt x="92680" y="53704"/>
                  </a:cubicBezTo>
                  <a:cubicBezTo>
                    <a:pt x="92444" y="53724"/>
                    <a:pt x="92227" y="53744"/>
                    <a:pt x="92030" y="53763"/>
                  </a:cubicBezTo>
                  <a:cubicBezTo>
                    <a:pt x="91655" y="53803"/>
                    <a:pt x="91300" y="53862"/>
                    <a:pt x="90926" y="53901"/>
                  </a:cubicBezTo>
                  <a:cubicBezTo>
                    <a:pt x="90394" y="53961"/>
                    <a:pt x="89822" y="53921"/>
                    <a:pt x="89309" y="54118"/>
                  </a:cubicBezTo>
                  <a:cubicBezTo>
                    <a:pt x="88816" y="54335"/>
                    <a:pt x="88284" y="54493"/>
                    <a:pt x="87752" y="54572"/>
                  </a:cubicBezTo>
                  <a:cubicBezTo>
                    <a:pt x="87653" y="54572"/>
                    <a:pt x="87574" y="54591"/>
                    <a:pt x="87495" y="54631"/>
                  </a:cubicBezTo>
                  <a:cubicBezTo>
                    <a:pt x="87200" y="54749"/>
                    <a:pt x="86963" y="54907"/>
                    <a:pt x="86943" y="55281"/>
                  </a:cubicBezTo>
                  <a:cubicBezTo>
                    <a:pt x="86884" y="56070"/>
                    <a:pt x="86687" y="56839"/>
                    <a:pt x="86352" y="57568"/>
                  </a:cubicBezTo>
                  <a:cubicBezTo>
                    <a:pt x="86234" y="57844"/>
                    <a:pt x="86096" y="58120"/>
                    <a:pt x="85918" y="58475"/>
                  </a:cubicBezTo>
                  <a:cubicBezTo>
                    <a:pt x="85958" y="58791"/>
                    <a:pt x="86037" y="59205"/>
                    <a:pt x="86076" y="59638"/>
                  </a:cubicBezTo>
                  <a:cubicBezTo>
                    <a:pt x="86076" y="59914"/>
                    <a:pt x="86253" y="60151"/>
                    <a:pt x="86529" y="60250"/>
                  </a:cubicBezTo>
                  <a:cubicBezTo>
                    <a:pt x="86963" y="60427"/>
                    <a:pt x="87377" y="60604"/>
                    <a:pt x="87791" y="60782"/>
                  </a:cubicBezTo>
                  <a:cubicBezTo>
                    <a:pt x="88678" y="61137"/>
                    <a:pt x="89546" y="61492"/>
                    <a:pt x="90433" y="61846"/>
                  </a:cubicBezTo>
                  <a:cubicBezTo>
                    <a:pt x="91300" y="62201"/>
                    <a:pt x="91458" y="62477"/>
                    <a:pt x="91202" y="63384"/>
                  </a:cubicBezTo>
                  <a:cubicBezTo>
                    <a:pt x="91064" y="63838"/>
                    <a:pt x="90926" y="64252"/>
                    <a:pt x="90768" y="64705"/>
                  </a:cubicBezTo>
                  <a:cubicBezTo>
                    <a:pt x="90472" y="64863"/>
                    <a:pt x="90118" y="64883"/>
                    <a:pt x="89782" y="64745"/>
                  </a:cubicBezTo>
                  <a:cubicBezTo>
                    <a:pt x="89211" y="64567"/>
                    <a:pt x="88619" y="64409"/>
                    <a:pt x="88028" y="64252"/>
                  </a:cubicBezTo>
                  <a:cubicBezTo>
                    <a:pt x="87535" y="64114"/>
                    <a:pt x="87042" y="64015"/>
                    <a:pt x="86529" y="64252"/>
                  </a:cubicBezTo>
                  <a:cubicBezTo>
                    <a:pt x="86352" y="64311"/>
                    <a:pt x="86175" y="64331"/>
                    <a:pt x="85997" y="64311"/>
                  </a:cubicBezTo>
                  <a:cubicBezTo>
                    <a:pt x="85563" y="64271"/>
                    <a:pt x="85130" y="64212"/>
                    <a:pt x="84716" y="64173"/>
                  </a:cubicBezTo>
                  <a:cubicBezTo>
                    <a:pt x="84538" y="64173"/>
                    <a:pt x="84341" y="64173"/>
                    <a:pt x="84164" y="64212"/>
                  </a:cubicBezTo>
                  <a:cubicBezTo>
                    <a:pt x="83947" y="64232"/>
                    <a:pt x="83769" y="64390"/>
                    <a:pt x="83710" y="64607"/>
                  </a:cubicBezTo>
                  <a:cubicBezTo>
                    <a:pt x="83631" y="64804"/>
                    <a:pt x="83552" y="65001"/>
                    <a:pt x="83454" y="65198"/>
                  </a:cubicBezTo>
                  <a:cubicBezTo>
                    <a:pt x="83040" y="66263"/>
                    <a:pt x="82586" y="67347"/>
                    <a:pt x="82192" y="68431"/>
                  </a:cubicBezTo>
                  <a:cubicBezTo>
                    <a:pt x="81857" y="69358"/>
                    <a:pt x="81443" y="70245"/>
                    <a:pt x="80970" y="71093"/>
                  </a:cubicBezTo>
                  <a:cubicBezTo>
                    <a:pt x="80891" y="71290"/>
                    <a:pt x="80832" y="71487"/>
                    <a:pt x="80792" y="71704"/>
                  </a:cubicBezTo>
                  <a:close/>
                  <a:moveTo>
                    <a:pt x="53566" y="37420"/>
                  </a:moveTo>
                  <a:cubicBezTo>
                    <a:pt x="53704" y="37223"/>
                    <a:pt x="53862" y="37045"/>
                    <a:pt x="54059" y="36887"/>
                  </a:cubicBezTo>
                  <a:cubicBezTo>
                    <a:pt x="54651" y="36552"/>
                    <a:pt x="55084" y="36040"/>
                    <a:pt x="55577" y="35586"/>
                  </a:cubicBezTo>
                  <a:cubicBezTo>
                    <a:pt x="55853" y="35310"/>
                    <a:pt x="56169" y="35054"/>
                    <a:pt x="56464" y="34798"/>
                  </a:cubicBezTo>
                  <a:cubicBezTo>
                    <a:pt x="56602" y="34679"/>
                    <a:pt x="56721" y="34541"/>
                    <a:pt x="56839" y="34403"/>
                  </a:cubicBezTo>
                  <a:cubicBezTo>
                    <a:pt x="57233" y="33772"/>
                    <a:pt x="57726" y="33240"/>
                    <a:pt x="58337" y="32806"/>
                  </a:cubicBezTo>
                  <a:cubicBezTo>
                    <a:pt x="58416" y="32747"/>
                    <a:pt x="58515" y="32649"/>
                    <a:pt x="58593" y="32570"/>
                  </a:cubicBezTo>
                  <a:cubicBezTo>
                    <a:pt x="59067" y="32097"/>
                    <a:pt x="59540" y="31604"/>
                    <a:pt x="60013" y="31131"/>
                  </a:cubicBezTo>
                  <a:cubicBezTo>
                    <a:pt x="60269" y="30874"/>
                    <a:pt x="60526" y="30618"/>
                    <a:pt x="60742" y="30322"/>
                  </a:cubicBezTo>
                  <a:cubicBezTo>
                    <a:pt x="61235" y="29672"/>
                    <a:pt x="61708" y="28982"/>
                    <a:pt x="62221" y="28331"/>
                  </a:cubicBezTo>
                  <a:cubicBezTo>
                    <a:pt x="62497" y="27937"/>
                    <a:pt x="62852" y="27582"/>
                    <a:pt x="63246" y="27306"/>
                  </a:cubicBezTo>
                  <a:cubicBezTo>
                    <a:pt x="63976" y="26852"/>
                    <a:pt x="64646" y="26340"/>
                    <a:pt x="65257" y="25748"/>
                  </a:cubicBezTo>
                  <a:cubicBezTo>
                    <a:pt x="65849" y="25157"/>
                    <a:pt x="66420" y="24566"/>
                    <a:pt x="67012" y="24014"/>
                  </a:cubicBezTo>
                  <a:cubicBezTo>
                    <a:pt x="67741" y="23284"/>
                    <a:pt x="68569" y="22633"/>
                    <a:pt x="69437" y="22081"/>
                  </a:cubicBezTo>
                  <a:cubicBezTo>
                    <a:pt x="69831" y="21865"/>
                    <a:pt x="69870" y="21648"/>
                    <a:pt x="69594" y="21273"/>
                  </a:cubicBezTo>
                  <a:cubicBezTo>
                    <a:pt x="69456" y="21096"/>
                    <a:pt x="69299" y="20879"/>
                    <a:pt x="69141" y="20839"/>
                  </a:cubicBezTo>
                  <a:cubicBezTo>
                    <a:pt x="68865" y="20761"/>
                    <a:pt x="68648" y="20583"/>
                    <a:pt x="68490" y="20366"/>
                  </a:cubicBezTo>
                  <a:cubicBezTo>
                    <a:pt x="66815" y="18769"/>
                    <a:pt x="64843" y="17724"/>
                    <a:pt x="62694" y="16975"/>
                  </a:cubicBezTo>
                  <a:cubicBezTo>
                    <a:pt x="62477" y="16896"/>
                    <a:pt x="62280" y="16837"/>
                    <a:pt x="62083" y="16758"/>
                  </a:cubicBezTo>
                  <a:cubicBezTo>
                    <a:pt x="60171" y="16049"/>
                    <a:pt x="58278" y="15260"/>
                    <a:pt x="56346" y="14610"/>
                  </a:cubicBezTo>
                  <a:cubicBezTo>
                    <a:pt x="55084" y="14196"/>
                    <a:pt x="53901" y="13486"/>
                    <a:pt x="52521" y="13427"/>
                  </a:cubicBezTo>
                  <a:cubicBezTo>
                    <a:pt x="52245" y="13427"/>
                    <a:pt x="51989" y="13289"/>
                    <a:pt x="51733" y="13269"/>
                  </a:cubicBezTo>
                  <a:cubicBezTo>
                    <a:pt x="51417" y="13269"/>
                    <a:pt x="51122" y="13289"/>
                    <a:pt x="50826" y="13308"/>
                  </a:cubicBezTo>
                  <a:cubicBezTo>
                    <a:pt x="50806" y="13565"/>
                    <a:pt x="50786" y="13781"/>
                    <a:pt x="50786" y="13998"/>
                  </a:cubicBezTo>
                  <a:lnTo>
                    <a:pt x="50786" y="17015"/>
                  </a:lnTo>
                  <a:cubicBezTo>
                    <a:pt x="50786" y="17508"/>
                    <a:pt x="50846" y="18000"/>
                    <a:pt x="51003" y="18454"/>
                  </a:cubicBezTo>
                  <a:cubicBezTo>
                    <a:pt x="51102" y="18769"/>
                    <a:pt x="51161" y="19105"/>
                    <a:pt x="51141" y="19440"/>
                  </a:cubicBezTo>
                  <a:cubicBezTo>
                    <a:pt x="51082" y="21017"/>
                    <a:pt x="51279" y="22555"/>
                    <a:pt x="51476" y="24092"/>
                  </a:cubicBezTo>
                  <a:cubicBezTo>
                    <a:pt x="51614" y="25137"/>
                    <a:pt x="51614" y="26182"/>
                    <a:pt x="51437" y="27207"/>
                  </a:cubicBezTo>
                  <a:cubicBezTo>
                    <a:pt x="51378" y="27602"/>
                    <a:pt x="51358" y="27996"/>
                    <a:pt x="51398" y="28390"/>
                  </a:cubicBezTo>
                  <a:cubicBezTo>
                    <a:pt x="51555" y="29573"/>
                    <a:pt x="51575" y="30756"/>
                    <a:pt x="51752" y="31939"/>
                  </a:cubicBezTo>
                  <a:cubicBezTo>
                    <a:pt x="51910" y="32964"/>
                    <a:pt x="51871" y="34009"/>
                    <a:pt x="51910" y="35054"/>
                  </a:cubicBezTo>
                  <a:cubicBezTo>
                    <a:pt x="51930" y="35507"/>
                    <a:pt x="51910" y="35961"/>
                    <a:pt x="51910" y="36375"/>
                  </a:cubicBezTo>
                  <a:cubicBezTo>
                    <a:pt x="51614" y="36611"/>
                    <a:pt x="51417" y="36927"/>
                    <a:pt x="51023" y="36868"/>
                  </a:cubicBezTo>
                  <a:cubicBezTo>
                    <a:pt x="50885" y="36848"/>
                    <a:pt x="50767" y="36986"/>
                    <a:pt x="50806" y="37104"/>
                  </a:cubicBezTo>
                  <a:cubicBezTo>
                    <a:pt x="50846" y="37183"/>
                    <a:pt x="50905" y="37262"/>
                    <a:pt x="50984" y="37301"/>
                  </a:cubicBezTo>
                  <a:cubicBezTo>
                    <a:pt x="51319" y="37420"/>
                    <a:pt x="51713" y="37400"/>
                    <a:pt x="51989" y="37696"/>
                  </a:cubicBezTo>
                  <a:cubicBezTo>
                    <a:pt x="52206" y="37932"/>
                    <a:pt x="52541" y="38090"/>
                    <a:pt x="52876" y="38090"/>
                  </a:cubicBezTo>
                  <a:cubicBezTo>
                    <a:pt x="53172" y="38149"/>
                    <a:pt x="53468" y="38248"/>
                    <a:pt x="53744" y="38366"/>
                  </a:cubicBezTo>
                  <a:cubicBezTo>
                    <a:pt x="53882" y="38405"/>
                    <a:pt x="54039" y="38445"/>
                    <a:pt x="54177" y="38465"/>
                  </a:cubicBezTo>
                  <a:cubicBezTo>
                    <a:pt x="54335" y="38484"/>
                    <a:pt x="54493" y="38366"/>
                    <a:pt x="54513" y="38208"/>
                  </a:cubicBezTo>
                  <a:cubicBezTo>
                    <a:pt x="54513" y="38090"/>
                    <a:pt x="54453" y="37991"/>
                    <a:pt x="54375" y="37913"/>
                  </a:cubicBezTo>
                  <a:cubicBezTo>
                    <a:pt x="54158" y="37735"/>
                    <a:pt x="53901" y="37617"/>
                    <a:pt x="53566" y="37420"/>
                  </a:cubicBezTo>
                  <a:close/>
                  <a:moveTo>
                    <a:pt x="14748" y="49328"/>
                  </a:moveTo>
                  <a:cubicBezTo>
                    <a:pt x="14748" y="50136"/>
                    <a:pt x="14767" y="50885"/>
                    <a:pt x="14748" y="51614"/>
                  </a:cubicBezTo>
                  <a:cubicBezTo>
                    <a:pt x="14728" y="52009"/>
                    <a:pt x="14787" y="52403"/>
                    <a:pt x="14925" y="52758"/>
                  </a:cubicBezTo>
                  <a:cubicBezTo>
                    <a:pt x="15103" y="53152"/>
                    <a:pt x="15221" y="53566"/>
                    <a:pt x="15280" y="54000"/>
                  </a:cubicBezTo>
                  <a:cubicBezTo>
                    <a:pt x="15418" y="54749"/>
                    <a:pt x="15595" y="55479"/>
                    <a:pt x="15832" y="56208"/>
                  </a:cubicBezTo>
                  <a:cubicBezTo>
                    <a:pt x="16029" y="56878"/>
                    <a:pt x="16305" y="57529"/>
                    <a:pt x="16542" y="58180"/>
                  </a:cubicBezTo>
                  <a:cubicBezTo>
                    <a:pt x="16640" y="58534"/>
                    <a:pt x="16778" y="58870"/>
                    <a:pt x="16936" y="59205"/>
                  </a:cubicBezTo>
                  <a:cubicBezTo>
                    <a:pt x="17587" y="60545"/>
                    <a:pt x="18257" y="61886"/>
                    <a:pt x="18947" y="63207"/>
                  </a:cubicBezTo>
                  <a:cubicBezTo>
                    <a:pt x="19144" y="63562"/>
                    <a:pt x="19361" y="63897"/>
                    <a:pt x="19617" y="64193"/>
                  </a:cubicBezTo>
                  <a:cubicBezTo>
                    <a:pt x="20702" y="65474"/>
                    <a:pt x="21806" y="66736"/>
                    <a:pt x="22910" y="67998"/>
                  </a:cubicBezTo>
                  <a:cubicBezTo>
                    <a:pt x="23284" y="68431"/>
                    <a:pt x="23895" y="68451"/>
                    <a:pt x="24152" y="67938"/>
                  </a:cubicBezTo>
                  <a:cubicBezTo>
                    <a:pt x="24408" y="67465"/>
                    <a:pt x="24743" y="67032"/>
                    <a:pt x="25137" y="66657"/>
                  </a:cubicBezTo>
                  <a:cubicBezTo>
                    <a:pt x="25236" y="66539"/>
                    <a:pt x="25315" y="66420"/>
                    <a:pt x="25354" y="66263"/>
                  </a:cubicBezTo>
                  <a:cubicBezTo>
                    <a:pt x="25512" y="65711"/>
                    <a:pt x="25887" y="65237"/>
                    <a:pt x="26379" y="64922"/>
                  </a:cubicBezTo>
                  <a:cubicBezTo>
                    <a:pt x="26596" y="64784"/>
                    <a:pt x="26754" y="64607"/>
                    <a:pt x="26833" y="64370"/>
                  </a:cubicBezTo>
                  <a:cubicBezTo>
                    <a:pt x="27089" y="63917"/>
                    <a:pt x="27365" y="63483"/>
                    <a:pt x="27681" y="63069"/>
                  </a:cubicBezTo>
                  <a:cubicBezTo>
                    <a:pt x="28016" y="62655"/>
                    <a:pt x="28449" y="62300"/>
                    <a:pt x="28804" y="61886"/>
                  </a:cubicBezTo>
                  <a:cubicBezTo>
                    <a:pt x="28942" y="61748"/>
                    <a:pt x="29001" y="61590"/>
                    <a:pt x="29021" y="61393"/>
                  </a:cubicBezTo>
                  <a:cubicBezTo>
                    <a:pt x="29061" y="60999"/>
                    <a:pt x="29317" y="60644"/>
                    <a:pt x="29672" y="60466"/>
                  </a:cubicBezTo>
                  <a:cubicBezTo>
                    <a:pt x="30027" y="60269"/>
                    <a:pt x="30322" y="60013"/>
                    <a:pt x="30559" y="59678"/>
                  </a:cubicBezTo>
                  <a:cubicBezTo>
                    <a:pt x="30677" y="59540"/>
                    <a:pt x="30815" y="59402"/>
                    <a:pt x="30973" y="59303"/>
                  </a:cubicBezTo>
                  <a:cubicBezTo>
                    <a:pt x="31564" y="58870"/>
                    <a:pt x="32077" y="58357"/>
                    <a:pt x="32530" y="57766"/>
                  </a:cubicBezTo>
                  <a:cubicBezTo>
                    <a:pt x="33063" y="57095"/>
                    <a:pt x="33595" y="56445"/>
                    <a:pt x="34325" y="55952"/>
                  </a:cubicBezTo>
                  <a:cubicBezTo>
                    <a:pt x="34502" y="55833"/>
                    <a:pt x="34660" y="55695"/>
                    <a:pt x="34798" y="55518"/>
                  </a:cubicBezTo>
                  <a:cubicBezTo>
                    <a:pt x="35921" y="54315"/>
                    <a:pt x="37045" y="53113"/>
                    <a:pt x="38169" y="51910"/>
                  </a:cubicBezTo>
                  <a:cubicBezTo>
                    <a:pt x="38425" y="51654"/>
                    <a:pt x="38701" y="51417"/>
                    <a:pt x="38977" y="51141"/>
                  </a:cubicBezTo>
                  <a:cubicBezTo>
                    <a:pt x="39115" y="51240"/>
                    <a:pt x="39253" y="51319"/>
                    <a:pt x="39391" y="51398"/>
                  </a:cubicBezTo>
                  <a:cubicBezTo>
                    <a:pt x="39588" y="51496"/>
                    <a:pt x="39825" y="51476"/>
                    <a:pt x="39983" y="51319"/>
                  </a:cubicBezTo>
                  <a:cubicBezTo>
                    <a:pt x="40101" y="51161"/>
                    <a:pt x="40140" y="50964"/>
                    <a:pt x="40062" y="50806"/>
                  </a:cubicBezTo>
                  <a:cubicBezTo>
                    <a:pt x="40002" y="50471"/>
                    <a:pt x="39924" y="50156"/>
                    <a:pt x="39825" y="49840"/>
                  </a:cubicBezTo>
                  <a:cubicBezTo>
                    <a:pt x="39628" y="49387"/>
                    <a:pt x="39628" y="48874"/>
                    <a:pt x="39214" y="48519"/>
                  </a:cubicBezTo>
                  <a:cubicBezTo>
                    <a:pt x="38918" y="48283"/>
                    <a:pt x="38721" y="48283"/>
                    <a:pt x="38524" y="48657"/>
                  </a:cubicBezTo>
                  <a:cubicBezTo>
                    <a:pt x="38504" y="48716"/>
                    <a:pt x="38465" y="48775"/>
                    <a:pt x="38445" y="48835"/>
                  </a:cubicBezTo>
                  <a:lnTo>
                    <a:pt x="36611" y="48835"/>
                  </a:lnTo>
                  <a:cubicBezTo>
                    <a:pt x="36434" y="48835"/>
                    <a:pt x="36257" y="48815"/>
                    <a:pt x="36079" y="48756"/>
                  </a:cubicBezTo>
                  <a:cubicBezTo>
                    <a:pt x="35527" y="48460"/>
                    <a:pt x="34995" y="48756"/>
                    <a:pt x="34463" y="48736"/>
                  </a:cubicBezTo>
                  <a:cubicBezTo>
                    <a:pt x="34088" y="49032"/>
                    <a:pt x="33654" y="48933"/>
                    <a:pt x="33240" y="48933"/>
                  </a:cubicBezTo>
                  <a:lnTo>
                    <a:pt x="16364" y="48933"/>
                  </a:lnTo>
                  <a:lnTo>
                    <a:pt x="15615" y="48933"/>
                  </a:lnTo>
                  <a:cubicBezTo>
                    <a:pt x="15280" y="48913"/>
                    <a:pt x="14965" y="49071"/>
                    <a:pt x="14748" y="49328"/>
                  </a:cubicBezTo>
                  <a:close/>
                  <a:moveTo>
                    <a:pt x="72098" y="68550"/>
                  </a:moveTo>
                  <a:cubicBezTo>
                    <a:pt x="72512" y="68017"/>
                    <a:pt x="72966" y="67505"/>
                    <a:pt x="73439" y="67032"/>
                  </a:cubicBezTo>
                  <a:cubicBezTo>
                    <a:pt x="74168" y="66381"/>
                    <a:pt x="74799" y="65632"/>
                    <a:pt x="75272" y="64784"/>
                  </a:cubicBezTo>
                  <a:cubicBezTo>
                    <a:pt x="75765" y="63976"/>
                    <a:pt x="76317" y="63207"/>
                    <a:pt x="76889" y="62458"/>
                  </a:cubicBezTo>
                  <a:cubicBezTo>
                    <a:pt x="77244" y="61984"/>
                    <a:pt x="77539" y="61492"/>
                    <a:pt x="77756" y="60959"/>
                  </a:cubicBezTo>
                  <a:cubicBezTo>
                    <a:pt x="77934" y="60466"/>
                    <a:pt x="78131" y="59993"/>
                    <a:pt x="78367" y="59520"/>
                  </a:cubicBezTo>
                  <a:cubicBezTo>
                    <a:pt x="78565" y="59146"/>
                    <a:pt x="78703" y="58751"/>
                    <a:pt x="78801" y="58337"/>
                  </a:cubicBezTo>
                  <a:cubicBezTo>
                    <a:pt x="78900" y="57884"/>
                    <a:pt x="79058" y="57450"/>
                    <a:pt x="79215" y="57036"/>
                  </a:cubicBezTo>
                  <a:cubicBezTo>
                    <a:pt x="79550" y="56188"/>
                    <a:pt x="79905" y="55341"/>
                    <a:pt x="80240" y="54493"/>
                  </a:cubicBezTo>
                  <a:cubicBezTo>
                    <a:pt x="80280" y="54335"/>
                    <a:pt x="80319" y="54197"/>
                    <a:pt x="80339" y="54039"/>
                  </a:cubicBezTo>
                  <a:cubicBezTo>
                    <a:pt x="80497" y="53270"/>
                    <a:pt x="80714" y="52502"/>
                    <a:pt x="80635" y="51693"/>
                  </a:cubicBezTo>
                  <a:cubicBezTo>
                    <a:pt x="80615" y="51536"/>
                    <a:pt x="80635" y="51378"/>
                    <a:pt x="80694" y="51240"/>
                  </a:cubicBezTo>
                  <a:cubicBezTo>
                    <a:pt x="81049" y="50471"/>
                    <a:pt x="80812" y="49604"/>
                    <a:pt x="81029" y="48815"/>
                  </a:cubicBezTo>
                  <a:cubicBezTo>
                    <a:pt x="81049" y="48677"/>
                    <a:pt x="80970" y="48519"/>
                    <a:pt x="80930" y="48361"/>
                  </a:cubicBezTo>
                  <a:cubicBezTo>
                    <a:pt x="80280" y="48223"/>
                    <a:pt x="79629" y="48145"/>
                    <a:pt x="79018" y="48361"/>
                  </a:cubicBezTo>
                  <a:cubicBezTo>
                    <a:pt x="78525" y="48499"/>
                    <a:pt x="78013" y="48578"/>
                    <a:pt x="77480" y="48559"/>
                  </a:cubicBezTo>
                  <a:lnTo>
                    <a:pt x="72532" y="48559"/>
                  </a:lnTo>
                  <a:cubicBezTo>
                    <a:pt x="72019" y="48539"/>
                    <a:pt x="71507" y="48578"/>
                    <a:pt x="70994" y="48677"/>
                  </a:cubicBezTo>
                  <a:cubicBezTo>
                    <a:pt x="69890" y="48874"/>
                    <a:pt x="68747" y="48953"/>
                    <a:pt x="67623" y="48913"/>
                  </a:cubicBezTo>
                  <a:cubicBezTo>
                    <a:pt x="65691" y="48913"/>
                    <a:pt x="63778" y="48894"/>
                    <a:pt x="61866" y="48913"/>
                  </a:cubicBezTo>
                  <a:cubicBezTo>
                    <a:pt x="61492" y="48913"/>
                    <a:pt x="61137" y="49032"/>
                    <a:pt x="60762" y="49032"/>
                  </a:cubicBezTo>
                  <a:cubicBezTo>
                    <a:pt x="59402" y="49052"/>
                    <a:pt x="58022" y="49032"/>
                    <a:pt x="56681" y="49032"/>
                  </a:cubicBezTo>
                  <a:cubicBezTo>
                    <a:pt x="56622" y="48933"/>
                    <a:pt x="56563" y="48854"/>
                    <a:pt x="56484" y="48775"/>
                  </a:cubicBezTo>
                  <a:cubicBezTo>
                    <a:pt x="56425" y="48697"/>
                    <a:pt x="56346" y="48637"/>
                    <a:pt x="56267" y="48618"/>
                  </a:cubicBezTo>
                  <a:cubicBezTo>
                    <a:pt x="56011" y="48499"/>
                    <a:pt x="55755" y="48657"/>
                    <a:pt x="55656" y="48973"/>
                  </a:cubicBezTo>
                  <a:cubicBezTo>
                    <a:pt x="55439" y="49584"/>
                    <a:pt x="55242" y="50195"/>
                    <a:pt x="55025" y="50786"/>
                  </a:cubicBezTo>
                  <a:cubicBezTo>
                    <a:pt x="54927" y="50984"/>
                    <a:pt x="54808" y="51181"/>
                    <a:pt x="54690" y="51358"/>
                  </a:cubicBezTo>
                  <a:cubicBezTo>
                    <a:pt x="54848" y="51595"/>
                    <a:pt x="55341" y="51457"/>
                    <a:pt x="55143" y="51910"/>
                  </a:cubicBezTo>
                  <a:cubicBezTo>
                    <a:pt x="55577" y="51950"/>
                    <a:pt x="55636" y="51496"/>
                    <a:pt x="56011" y="51358"/>
                  </a:cubicBezTo>
                  <a:cubicBezTo>
                    <a:pt x="56188" y="51555"/>
                    <a:pt x="56385" y="51752"/>
                    <a:pt x="56563" y="51950"/>
                  </a:cubicBezTo>
                  <a:cubicBezTo>
                    <a:pt x="56740" y="52147"/>
                    <a:pt x="56859" y="52344"/>
                    <a:pt x="57016" y="52521"/>
                  </a:cubicBezTo>
                  <a:cubicBezTo>
                    <a:pt x="57982" y="53507"/>
                    <a:pt x="58948" y="54473"/>
                    <a:pt x="59934" y="55419"/>
                  </a:cubicBezTo>
                  <a:cubicBezTo>
                    <a:pt x="61610" y="57036"/>
                    <a:pt x="63187" y="58751"/>
                    <a:pt x="64626" y="60565"/>
                  </a:cubicBezTo>
                  <a:cubicBezTo>
                    <a:pt x="65612" y="61827"/>
                    <a:pt x="66617" y="63049"/>
                    <a:pt x="67682" y="64212"/>
                  </a:cubicBezTo>
                  <a:cubicBezTo>
                    <a:pt x="68983" y="65592"/>
                    <a:pt x="70383" y="66874"/>
                    <a:pt x="71724" y="68214"/>
                  </a:cubicBezTo>
                  <a:cubicBezTo>
                    <a:pt x="71822" y="68333"/>
                    <a:pt x="71940" y="68412"/>
                    <a:pt x="72098" y="68550"/>
                  </a:cubicBezTo>
                  <a:close/>
                  <a:moveTo>
                    <a:pt x="58278" y="43374"/>
                  </a:moveTo>
                  <a:cubicBezTo>
                    <a:pt x="58377" y="43354"/>
                    <a:pt x="58495" y="43334"/>
                    <a:pt x="58613" y="43314"/>
                  </a:cubicBezTo>
                  <a:lnTo>
                    <a:pt x="65395" y="43314"/>
                  </a:lnTo>
                  <a:cubicBezTo>
                    <a:pt x="65651" y="43314"/>
                    <a:pt x="65888" y="43354"/>
                    <a:pt x="66125" y="43413"/>
                  </a:cubicBezTo>
                  <a:cubicBezTo>
                    <a:pt x="66795" y="43610"/>
                    <a:pt x="67505" y="43709"/>
                    <a:pt x="68195" y="43689"/>
                  </a:cubicBezTo>
                  <a:lnTo>
                    <a:pt x="73892" y="43689"/>
                  </a:lnTo>
                  <a:cubicBezTo>
                    <a:pt x="76002" y="43669"/>
                    <a:pt x="78111" y="43630"/>
                    <a:pt x="80221" y="43610"/>
                  </a:cubicBezTo>
                  <a:cubicBezTo>
                    <a:pt x="80339" y="43610"/>
                    <a:pt x="80457" y="43610"/>
                    <a:pt x="80576" y="43590"/>
                  </a:cubicBezTo>
                  <a:cubicBezTo>
                    <a:pt x="80852" y="43571"/>
                    <a:pt x="81088" y="43374"/>
                    <a:pt x="81187" y="43117"/>
                  </a:cubicBezTo>
                  <a:cubicBezTo>
                    <a:pt x="81423" y="42526"/>
                    <a:pt x="81482" y="41875"/>
                    <a:pt x="81325" y="41244"/>
                  </a:cubicBezTo>
                  <a:cubicBezTo>
                    <a:pt x="81246" y="40890"/>
                    <a:pt x="81187" y="40535"/>
                    <a:pt x="81108" y="40160"/>
                  </a:cubicBezTo>
                  <a:cubicBezTo>
                    <a:pt x="81029" y="39569"/>
                    <a:pt x="80891" y="38977"/>
                    <a:pt x="80753" y="38386"/>
                  </a:cubicBezTo>
                  <a:cubicBezTo>
                    <a:pt x="80438" y="37400"/>
                    <a:pt x="80063" y="36434"/>
                    <a:pt x="79708" y="35448"/>
                  </a:cubicBezTo>
                  <a:cubicBezTo>
                    <a:pt x="79610" y="35212"/>
                    <a:pt x="79570" y="34916"/>
                    <a:pt x="79472" y="34660"/>
                  </a:cubicBezTo>
                  <a:cubicBezTo>
                    <a:pt x="79215" y="33930"/>
                    <a:pt x="78939" y="33181"/>
                    <a:pt x="78643" y="32452"/>
                  </a:cubicBezTo>
                  <a:cubicBezTo>
                    <a:pt x="78486" y="32038"/>
                    <a:pt x="78308" y="31663"/>
                    <a:pt x="78151" y="31269"/>
                  </a:cubicBezTo>
                  <a:cubicBezTo>
                    <a:pt x="78013" y="30933"/>
                    <a:pt x="77914" y="30579"/>
                    <a:pt x="77737" y="30263"/>
                  </a:cubicBezTo>
                  <a:cubicBezTo>
                    <a:pt x="77145" y="29080"/>
                    <a:pt x="76534" y="27917"/>
                    <a:pt x="75943" y="26754"/>
                  </a:cubicBezTo>
                  <a:cubicBezTo>
                    <a:pt x="75489" y="25729"/>
                    <a:pt x="74523" y="25019"/>
                    <a:pt x="73419" y="24861"/>
                  </a:cubicBezTo>
                  <a:cubicBezTo>
                    <a:pt x="73320" y="24960"/>
                    <a:pt x="73182" y="25058"/>
                    <a:pt x="73104" y="25177"/>
                  </a:cubicBezTo>
                  <a:cubicBezTo>
                    <a:pt x="72690" y="25670"/>
                    <a:pt x="72295" y="26182"/>
                    <a:pt x="71862" y="26655"/>
                  </a:cubicBezTo>
                  <a:cubicBezTo>
                    <a:pt x="71388" y="27168"/>
                    <a:pt x="70876" y="27641"/>
                    <a:pt x="70383" y="28134"/>
                  </a:cubicBezTo>
                  <a:cubicBezTo>
                    <a:pt x="69654" y="28903"/>
                    <a:pt x="68904" y="29672"/>
                    <a:pt x="68175" y="30441"/>
                  </a:cubicBezTo>
                  <a:cubicBezTo>
                    <a:pt x="68017" y="30598"/>
                    <a:pt x="67859" y="30736"/>
                    <a:pt x="67702" y="30874"/>
                  </a:cubicBezTo>
                  <a:cubicBezTo>
                    <a:pt x="67012" y="31564"/>
                    <a:pt x="66341" y="32274"/>
                    <a:pt x="65632" y="32944"/>
                  </a:cubicBezTo>
                  <a:cubicBezTo>
                    <a:pt x="64902" y="33654"/>
                    <a:pt x="64271" y="34502"/>
                    <a:pt x="63463" y="35152"/>
                  </a:cubicBezTo>
                  <a:cubicBezTo>
                    <a:pt x="62950" y="35547"/>
                    <a:pt x="62517" y="36040"/>
                    <a:pt x="62221" y="36611"/>
                  </a:cubicBezTo>
                  <a:cubicBezTo>
                    <a:pt x="62103" y="36809"/>
                    <a:pt x="61984" y="36966"/>
                    <a:pt x="61827" y="37124"/>
                  </a:cubicBezTo>
                  <a:cubicBezTo>
                    <a:pt x="60920" y="38011"/>
                    <a:pt x="60092" y="39017"/>
                    <a:pt x="59027" y="39746"/>
                  </a:cubicBezTo>
                  <a:cubicBezTo>
                    <a:pt x="58791" y="39943"/>
                    <a:pt x="58554" y="40140"/>
                    <a:pt x="58337" y="40357"/>
                  </a:cubicBezTo>
                  <a:cubicBezTo>
                    <a:pt x="58081" y="40614"/>
                    <a:pt x="57825" y="40850"/>
                    <a:pt x="57549" y="41106"/>
                  </a:cubicBezTo>
                  <a:cubicBezTo>
                    <a:pt x="57509" y="41126"/>
                    <a:pt x="57430" y="41126"/>
                    <a:pt x="57371" y="41146"/>
                  </a:cubicBezTo>
                  <a:cubicBezTo>
                    <a:pt x="57135" y="40988"/>
                    <a:pt x="56898" y="40890"/>
                    <a:pt x="56681" y="41126"/>
                  </a:cubicBezTo>
                  <a:cubicBezTo>
                    <a:pt x="56642" y="41461"/>
                    <a:pt x="57016" y="41678"/>
                    <a:pt x="56839" y="42013"/>
                  </a:cubicBezTo>
                  <a:cubicBezTo>
                    <a:pt x="56661" y="42348"/>
                    <a:pt x="56819" y="42585"/>
                    <a:pt x="57154" y="42762"/>
                  </a:cubicBezTo>
                  <a:cubicBezTo>
                    <a:pt x="57253" y="42802"/>
                    <a:pt x="57351" y="42881"/>
                    <a:pt x="57430" y="42940"/>
                  </a:cubicBezTo>
                  <a:cubicBezTo>
                    <a:pt x="57509" y="43275"/>
                    <a:pt x="57549" y="43571"/>
                    <a:pt x="57627" y="43866"/>
                  </a:cubicBezTo>
                  <a:cubicBezTo>
                    <a:pt x="57667" y="43965"/>
                    <a:pt x="57765" y="44044"/>
                    <a:pt x="57884" y="44064"/>
                  </a:cubicBezTo>
                  <a:cubicBezTo>
                    <a:pt x="57982" y="44044"/>
                    <a:pt x="58081" y="43965"/>
                    <a:pt x="58140" y="43866"/>
                  </a:cubicBezTo>
                  <a:cubicBezTo>
                    <a:pt x="58199" y="43709"/>
                    <a:pt x="58239" y="43551"/>
                    <a:pt x="58278" y="43374"/>
                  </a:cubicBezTo>
                  <a:close/>
                  <a:moveTo>
                    <a:pt x="14965" y="45128"/>
                  </a:moveTo>
                  <a:lnTo>
                    <a:pt x="17725" y="45128"/>
                  </a:lnTo>
                  <a:cubicBezTo>
                    <a:pt x="17922" y="45148"/>
                    <a:pt x="18099" y="45089"/>
                    <a:pt x="18257" y="45010"/>
                  </a:cubicBezTo>
                  <a:cubicBezTo>
                    <a:pt x="18513" y="44852"/>
                    <a:pt x="18829" y="44773"/>
                    <a:pt x="19124" y="44773"/>
                  </a:cubicBezTo>
                  <a:cubicBezTo>
                    <a:pt x="19400" y="44773"/>
                    <a:pt x="19676" y="44734"/>
                    <a:pt x="19933" y="44635"/>
                  </a:cubicBezTo>
                  <a:cubicBezTo>
                    <a:pt x="20327" y="44478"/>
                    <a:pt x="20761" y="44399"/>
                    <a:pt x="21175" y="44418"/>
                  </a:cubicBezTo>
                  <a:cubicBezTo>
                    <a:pt x="21628" y="44399"/>
                    <a:pt x="22082" y="44340"/>
                    <a:pt x="22535" y="44241"/>
                  </a:cubicBezTo>
                  <a:cubicBezTo>
                    <a:pt x="23718" y="43926"/>
                    <a:pt x="24881" y="43590"/>
                    <a:pt x="26123" y="43689"/>
                  </a:cubicBezTo>
                  <a:cubicBezTo>
                    <a:pt x="26557" y="43709"/>
                    <a:pt x="26971" y="43709"/>
                    <a:pt x="27405" y="43689"/>
                  </a:cubicBezTo>
                  <a:cubicBezTo>
                    <a:pt x="27897" y="43689"/>
                    <a:pt x="28390" y="43630"/>
                    <a:pt x="28863" y="43512"/>
                  </a:cubicBezTo>
                  <a:cubicBezTo>
                    <a:pt x="29416" y="43374"/>
                    <a:pt x="30007" y="43295"/>
                    <a:pt x="30579" y="43314"/>
                  </a:cubicBezTo>
                  <a:cubicBezTo>
                    <a:pt x="31367" y="43314"/>
                    <a:pt x="32176" y="43275"/>
                    <a:pt x="32944" y="43157"/>
                  </a:cubicBezTo>
                  <a:cubicBezTo>
                    <a:pt x="34068" y="42960"/>
                    <a:pt x="35192" y="42881"/>
                    <a:pt x="36316" y="42881"/>
                  </a:cubicBezTo>
                  <a:cubicBezTo>
                    <a:pt x="36868" y="42881"/>
                    <a:pt x="37420" y="42881"/>
                    <a:pt x="37972" y="42841"/>
                  </a:cubicBezTo>
                  <a:cubicBezTo>
                    <a:pt x="38583" y="42802"/>
                    <a:pt x="39174" y="42605"/>
                    <a:pt x="39687" y="42250"/>
                  </a:cubicBezTo>
                  <a:cubicBezTo>
                    <a:pt x="39845" y="42112"/>
                    <a:pt x="39924" y="41875"/>
                    <a:pt x="39845" y="41678"/>
                  </a:cubicBezTo>
                  <a:cubicBezTo>
                    <a:pt x="39805" y="41481"/>
                    <a:pt x="39648" y="41343"/>
                    <a:pt x="39450" y="41343"/>
                  </a:cubicBezTo>
                  <a:cubicBezTo>
                    <a:pt x="39253" y="41323"/>
                    <a:pt x="39036" y="41343"/>
                    <a:pt x="38898" y="41343"/>
                  </a:cubicBezTo>
                  <a:cubicBezTo>
                    <a:pt x="38681" y="41047"/>
                    <a:pt x="38465" y="40752"/>
                    <a:pt x="38228" y="40476"/>
                  </a:cubicBezTo>
                  <a:cubicBezTo>
                    <a:pt x="37518" y="39746"/>
                    <a:pt x="36809" y="39036"/>
                    <a:pt x="36099" y="38327"/>
                  </a:cubicBezTo>
                  <a:cubicBezTo>
                    <a:pt x="35843" y="38090"/>
                    <a:pt x="35547" y="37853"/>
                    <a:pt x="35271" y="37617"/>
                  </a:cubicBezTo>
                  <a:cubicBezTo>
                    <a:pt x="34739" y="37163"/>
                    <a:pt x="34167" y="36730"/>
                    <a:pt x="33674" y="36257"/>
                  </a:cubicBezTo>
                  <a:cubicBezTo>
                    <a:pt x="32826" y="35448"/>
                    <a:pt x="32018" y="34620"/>
                    <a:pt x="31210" y="33792"/>
                  </a:cubicBezTo>
                  <a:cubicBezTo>
                    <a:pt x="30244" y="32846"/>
                    <a:pt x="29494" y="31702"/>
                    <a:pt x="28371" y="30933"/>
                  </a:cubicBezTo>
                  <a:cubicBezTo>
                    <a:pt x="28351" y="30914"/>
                    <a:pt x="28331" y="30874"/>
                    <a:pt x="28311" y="30855"/>
                  </a:cubicBezTo>
                  <a:cubicBezTo>
                    <a:pt x="27917" y="30303"/>
                    <a:pt x="27444" y="29790"/>
                    <a:pt x="26912" y="29337"/>
                  </a:cubicBezTo>
                  <a:cubicBezTo>
                    <a:pt x="26044" y="28568"/>
                    <a:pt x="25275" y="27681"/>
                    <a:pt x="24487" y="26852"/>
                  </a:cubicBezTo>
                  <a:cubicBezTo>
                    <a:pt x="24132" y="26498"/>
                    <a:pt x="23836" y="26103"/>
                    <a:pt x="23501" y="25768"/>
                  </a:cubicBezTo>
                  <a:cubicBezTo>
                    <a:pt x="23146" y="25433"/>
                    <a:pt x="22732" y="25532"/>
                    <a:pt x="22653" y="25965"/>
                  </a:cubicBezTo>
                  <a:cubicBezTo>
                    <a:pt x="22614" y="26261"/>
                    <a:pt x="22456" y="26537"/>
                    <a:pt x="22220" y="26734"/>
                  </a:cubicBezTo>
                  <a:cubicBezTo>
                    <a:pt x="22082" y="26852"/>
                    <a:pt x="21963" y="26990"/>
                    <a:pt x="21845" y="27129"/>
                  </a:cubicBezTo>
                  <a:cubicBezTo>
                    <a:pt x="21056" y="28134"/>
                    <a:pt x="20169" y="29080"/>
                    <a:pt x="19676" y="30283"/>
                  </a:cubicBezTo>
                  <a:cubicBezTo>
                    <a:pt x="19617" y="30381"/>
                    <a:pt x="19538" y="30480"/>
                    <a:pt x="19479" y="30579"/>
                  </a:cubicBezTo>
                  <a:cubicBezTo>
                    <a:pt x="19065" y="31229"/>
                    <a:pt x="18730" y="31919"/>
                    <a:pt x="18474" y="32629"/>
                  </a:cubicBezTo>
                  <a:cubicBezTo>
                    <a:pt x="18375" y="32925"/>
                    <a:pt x="18257" y="33201"/>
                    <a:pt x="18119" y="33477"/>
                  </a:cubicBezTo>
                  <a:cubicBezTo>
                    <a:pt x="17508" y="34561"/>
                    <a:pt x="17015" y="35724"/>
                    <a:pt x="16640" y="36927"/>
                  </a:cubicBezTo>
                  <a:cubicBezTo>
                    <a:pt x="16443" y="37558"/>
                    <a:pt x="16305" y="38228"/>
                    <a:pt x="16088" y="38859"/>
                  </a:cubicBezTo>
                  <a:cubicBezTo>
                    <a:pt x="15793" y="39845"/>
                    <a:pt x="15556" y="40850"/>
                    <a:pt x="15418" y="41875"/>
                  </a:cubicBezTo>
                  <a:cubicBezTo>
                    <a:pt x="15221" y="42861"/>
                    <a:pt x="15280" y="43886"/>
                    <a:pt x="14925" y="44833"/>
                  </a:cubicBezTo>
                  <a:cubicBezTo>
                    <a:pt x="14886" y="44872"/>
                    <a:pt x="14925" y="44951"/>
                    <a:pt x="14965" y="45128"/>
                  </a:cubicBezTo>
                  <a:close/>
                  <a:moveTo>
                    <a:pt x="43038" y="55735"/>
                  </a:moveTo>
                  <a:cubicBezTo>
                    <a:pt x="42132" y="56366"/>
                    <a:pt x="41343" y="57174"/>
                    <a:pt x="40712" y="58101"/>
                  </a:cubicBezTo>
                  <a:cubicBezTo>
                    <a:pt x="40476" y="58416"/>
                    <a:pt x="40219" y="58712"/>
                    <a:pt x="39924" y="58988"/>
                  </a:cubicBezTo>
                  <a:cubicBezTo>
                    <a:pt x="38701" y="60131"/>
                    <a:pt x="37558" y="61373"/>
                    <a:pt x="36493" y="62675"/>
                  </a:cubicBezTo>
                  <a:cubicBezTo>
                    <a:pt x="35981" y="63365"/>
                    <a:pt x="35330" y="63936"/>
                    <a:pt x="34601" y="64370"/>
                  </a:cubicBezTo>
                  <a:cubicBezTo>
                    <a:pt x="33280" y="65139"/>
                    <a:pt x="32215" y="66203"/>
                    <a:pt x="31229" y="67327"/>
                  </a:cubicBezTo>
                  <a:cubicBezTo>
                    <a:pt x="30736" y="67899"/>
                    <a:pt x="30204" y="68431"/>
                    <a:pt x="29632" y="68944"/>
                  </a:cubicBezTo>
                  <a:cubicBezTo>
                    <a:pt x="28863" y="69614"/>
                    <a:pt x="28035" y="70245"/>
                    <a:pt x="27188" y="70837"/>
                  </a:cubicBezTo>
                  <a:cubicBezTo>
                    <a:pt x="27030" y="70955"/>
                    <a:pt x="26872" y="71073"/>
                    <a:pt x="26715" y="71231"/>
                  </a:cubicBezTo>
                  <a:cubicBezTo>
                    <a:pt x="27503" y="72335"/>
                    <a:pt x="28509" y="73143"/>
                    <a:pt x="29554" y="73853"/>
                  </a:cubicBezTo>
                  <a:cubicBezTo>
                    <a:pt x="30756" y="74681"/>
                    <a:pt x="32038" y="75391"/>
                    <a:pt x="33319" y="76120"/>
                  </a:cubicBezTo>
                  <a:cubicBezTo>
                    <a:pt x="33989" y="76475"/>
                    <a:pt x="34679" y="76810"/>
                    <a:pt x="35369" y="77106"/>
                  </a:cubicBezTo>
                  <a:cubicBezTo>
                    <a:pt x="36158" y="77421"/>
                    <a:pt x="36966" y="77717"/>
                    <a:pt x="37775" y="77993"/>
                  </a:cubicBezTo>
                  <a:cubicBezTo>
                    <a:pt x="39076" y="78446"/>
                    <a:pt x="40416" y="78782"/>
                    <a:pt x="41757" y="79058"/>
                  </a:cubicBezTo>
                  <a:cubicBezTo>
                    <a:pt x="42486" y="79215"/>
                    <a:pt x="43255" y="79373"/>
                    <a:pt x="44005" y="79491"/>
                  </a:cubicBezTo>
                  <a:cubicBezTo>
                    <a:pt x="44478" y="79551"/>
                    <a:pt x="44971" y="79570"/>
                    <a:pt x="45463" y="79590"/>
                  </a:cubicBezTo>
                  <a:cubicBezTo>
                    <a:pt x="45621" y="79590"/>
                    <a:pt x="45759" y="79570"/>
                    <a:pt x="45897" y="79511"/>
                  </a:cubicBezTo>
                  <a:cubicBezTo>
                    <a:pt x="46035" y="79432"/>
                    <a:pt x="46134" y="79314"/>
                    <a:pt x="46173" y="79176"/>
                  </a:cubicBezTo>
                  <a:cubicBezTo>
                    <a:pt x="46193" y="79117"/>
                    <a:pt x="46094" y="78959"/>
                    <a:pt x="46015" y="78900"/>
                  </a:cubicBezTo>
                  <a:cubicBezTo>
                    <a:pt x="45858" y="78801"/>
                    <a:pt x="45680" y="78722"/>
                    <a:pt x="45523" y="78663"/>
                  </a:cubicBezTo>
                  <a:cubicBezTo>
                    <a:pt x="45562" y="76889"/>
                    <a:pt x="45503" y="75095"/>
                    <a:pt x="45306" y="73321"/>
                  </a:cubicBezTo>
                  <a:cubicBezTo>
                    <a:pt x="45148" y="71487"/>
                    <a:pt x="45049" y="69654"/>
                    <a:pt x="44911" y="67840"/>
                  </a:cubicBezTo>
                  <a:cubicBezTo>
                    <a:pt x="44892" y="67465"/>
                    <a:pt x="44833" y="67091"/>
                    <a:pt x="44833" y="66736"/>
                  </a:cubicBezTo>
                  <a:lnTo>
                    <a:pt x="44833" y="57213"/>
                  </a:lnTo>
                  <a:cubicBezTo>
                    <a:pt x="44813" y="56937"/>
                    <a:pt x="44892" y="56661"/>
                    <a:pt x="45049" y="56445"/>
                  </a:cubicBezTo>
                  <a:cubicBezTo>
                    <a:pt x="45247" y="56247"/>
                    <a:pt x="45187" y="55932"/>
                    <a:pt x="44951" y="55814"/>
                  </a:cubicBezTo>
                  <a:cubicBezTo>
                    <a:pt x="44419" y="55518"/>
                    <a:pt x="43886" y="55242"/>
                    <a:pt x="43393" y="54986"/>
                  </a:cubicBezTo>
                  <a:cubicBezTo>
                    <a:pt x="42920" y="55084"/>
                    <a:pt x="43117" y="55419"/>
                    <a:pt x="43038" y="55735"/>
                  </a:cubicBezTo>
                  <a:close/>
                  <a:moveTo>
                    <a:pt x="45542" y="37459"/>
                  </a:moveTo>
                  <a:cubicBezTo>
                    <a:pt x="45542" y="37124"/>
                    <a:pt x="45523" y="36848"/>
                    <a:pt x="45523" y="36592"/>
                  </a:cubicBezTo>
                  <a:lnTo>
                    <a:pt x="45523" y="35843"/>
                  </a:lnTo>
                  <a:cubicBezTo>
                    <a:pt x="45542" y="31821"/>
                    <a:pt x="45542" y="27779"/>
                    <a:pt x="45562" y="23738"/>
                  </a:cubicBezTo>
                  <a:cubicBezTo>
                    <a:pt x="45542" y="23284"/>
                    <a:pt x="45621" y="22831"/>
                    <a:pt x="45779" y="22397"/>
                  </a:cubicBezTo>
                  <a:cubicBezTo>
                    <a:pt x="45877" y="22081"/>
                    <a:pt x="45917" y="21746"/>
                    <a:pt x="45917" y="21411"/>
                  </a:cubicBezTo>
                  <a:cubicBezTo>
                    <a:pt x="45956" y="20741"/>
                    <a:pt x="45917" y="20071"/>
                    <a:pt x="45917" y="19400"/>
                  </a:cubicBezTo>
                  <a:cubicBezTo>
                    <a:pt x="45897" y="19183"/>
                    <a:pt x="45937" y="18967"/>
                    <a:pt x="46015" y="18769"/>
                  </a:cubicBezTo>
                  <a:cubicBezTo>
                    <a:pt x="46213" y="18395"/>
                    <a:pt x="46291" y="17961"/>
                    <a:pt x="46252" y="17547"/>
                  </a:cubicBezTo>
                  <a:cubicBezTo>
                    <a:pt x="46252" y="16601"/>
                    <a:pt x="46252" y="15654"/>
                    <a:pt x="46232" y="14708"/>
                  </a:cubicBezTo>
                  <a:cubicBezTo>
                    <a:pt x="46232" y="14570"/>
                    <a:pt x="46193" y="14472"/>
                    <a:pt x="46153" y="14353"/>
                  </a:cubicBezTo>
                  <a:cubicBezTo>
                    <a:pt x="45128" y="13860"/>
                    <a:pt x="43965" y="13722"/>
                    <a:pt x="42841" y="13959"/>
                  </a:cubicBezTo>
                  <a:cubicBezTo>
                    <a:pt x="42072" y="14136"/>
                    <a:pt x="41284" y="14255"/>
                    <a:pt x="40495" y="14353"/>
                  </a:cubicBezTo>
                  <a:cubicBezTo>
                    <a:pt x="39628" y="14412"/>
                    <a:pt x="38819" y="14748"/>
                    <a:pt x="38051" y="15083"/>
                  </a:cubicBezTo>
                  <a:cubicBezTo>
                    <a:pt x="37380" y="15378"/>
                    <a:pt x="36710" y="15654"/>
                    <a:pt x="36020" y="15891"/>
                  </a:cubicBezTo>
                  <a:cubicBezTo>
                    <a:pt x="35271" y="16147"/>
                    <a:pt x="34522" y="16443"/>
                    <a:pt x="33792" y="16758"/>
                  </a:cubicBezTo>
                  <a:cubicBezTo>
                    <a:pt x="32728" y="17212"/>
                    <a:pt x="31702" y="17744"/>
                    <a:pt x="30835" y="18533"/>
                  </a:cubicBezTo>
                  <a:cubicBezTo>
                    <a:pt x="30579" y="18789"/>
                    <a:pt x="30263" y="18986"/>
                    <a:pt x="29948" y="19164"/>
                  </a:cubicBezTo>
                  <a:cubicBezTo>
                    <a:pt x="29416" y="19459"/>
                    <a:pt x="28844" y="19676"/>
                    <a:pt x="28410" y="20130"/>
                  </a:cubicBezTo>
                  <a:cubicBezTo>
                    <a:pt x="28213" y="20287"/>
                    <a:pt x="27996" y="20406"/>
                    <a:pt x="27779" y="20485"/>
                  </a:cubicBezTo>
                  <a:cubicBezTo>
                    <a:pt x="27543" y="20583"/>
                    <a:pt x="27345" y="20701"/>
                    <a:pt x="27148" y="20859"/>
                  </a:cubicBezTo>
                  <a:cubicBezTo>
                    <a:pt x="26793" y="21135"/>
                    <a:pt x="26498" y="21451"/>
                    <a:pt x="25985" y="21510"/>
                  </a:cubicBezTo>
                  <a:cubicBezTo>
                    <a:pt x="25670" y="21529"/>
                    <a:pt x="25591" y="22022"/>
                    <a:pt x="25827" y="22239"/>
                  </a:cubicBezTo>
                  <a:cubicBezTo>
                    <a:pt x="26084" y="22476"/>
                    <a:pt x="26320" y="22614"/>
                    <a:pt x="26537" y="22811"/>
                  </a:cubicBezTo>
                  <a:cubicBezTo>
                    <a:pt x="27247" y="23481"/>
                    <a:pt x="28075" y="24033"/>
                    <a:pt x="28982" y="24428"/>
                  </a:cubicBezTo>
                  <a:cubicBezTo>
                    <a:pt x="29396" y="24605"/>
                    <a:pt x="29770" y="24881"/>
                    <a:pt x="30066" y="25236"/>
                  </a:cubicBezTo>
                  <a:cubicBezTo>
                    <a:pt x="30520" y="25689"/>
                    <a:pt x="30993" y="26123"/>
                    <a:pt x="31426" y="26596"/>
                  </a:cubicBezTo>
                  <a:cubicBezTo>
                    <a:pt x="32077" y="27286"/>
                    <a:pt x="32806" y="27897"/>
                    <a:pt x="33615" y="28390"/>
                  </a:cubicBezTo>
                  <a:cubicBezTo>
                    <a:pt x="34009" y="28627"/>
                    <a:pt x="34364" y="28923"/>
                    <a:pt x="34640" y="29297"/>
                  </a:cubicBezTo>
                  <a:cubicBezTo>
                    <a:pt x="35054" y="29829"/>
                    <a:pt x="35547" y="30283"/>
                    <a:pt x="36099" y="30677"/>
                  </a:cubicBezTo>
                  <a:cubicBezTo>
                    <a:pt x="36493" y="30973"/>
                    <a:pt x="36848" y="31308"/>
                    <a:pt x="37124" y="31702"/>
                  </a:cubicBezTo>
                  <a:cubicBezTo>
                    <a:pt x="37459" y="32156"/>
                    <a:pt x="37834" y="32550"/>
                    <a:pt x="38248" y="32905"/>
                  </a:cubicBezTo>
                  <a:cubicBezTo>
                    <a:pt x="39293" y="33674"/>
                    <a:pt x="40160" y="34620"/>
                    <a:pt x="41087" y="35507"/>
                  </a:cubicBezTo>
                  <a:cubicBezTo>
                    <a:pt x="41599" y="36000"/>
                    <a:pt x="42151" y="36414"/>
                    <a:pt x="42703" y="36868"/>
                  </a:cubicBezTo>
                  <a:cubicBezTo>
                    <a:pt x="43098" y="37183"/>
                    <a:pt x="43512" y="37479"/>
                    <a:pt x="43886" y="37775"/>
                  </a:cubicBezTo>
                  <a:cubicBezTo>
                    <a:pt x="43827" y="37952"/>
                    <a:pt x="43807" y="38070"/>
                    <a:pt x="43768" y="38189"/>
                  </a:cubicBezTo>
                  <a:cubicBezTo>
                    <a:pt x="44024" y="38307"/>
                    <a:pt x="44320" y="38267"/>
                    <a:pt x="44557" y="38110"/>
                  </a:cubicBezTo>
                  <a:cubicBezTo>
                    <a:pt x="44892" y="37873"/>
                    <a:pt x="45227" y="37676"/>
                    <a:pt x="45542" y="37459"/>
                  </a:cubicBezTo>
                  <a:close/>
                  <a:moveTo>
                    <a:pt x="51122" y="56859"/>
                  </a:moveTo>
                  <a:cubicBezTo>
                    <a:pt x="51122" y="57253"/>
                    <a:pt x="51161" y="57568"/>
                    <a:pt x="51161" y="57904"/>
                  </a:cubicBezTo>
                  <a:cubicBezTo>
                    <a:pt x="51161" y="62497"/>
                    <a:pt x="51161" y="67071"/>
                    <a:pt x="51181" y="71645"/>
                  </a:cubicBezTo>
                  <a:cubicBezTo>
                    <a:pt x="51200" y="73084"/>
                    <a:pt x="51122" y="74523"/>
                    <a:pt x="50924" y="75943"/>
                  </a:cubicBezTo>
                  <a:cubicBezTo>
                    <a:pt x="50826" y="76830"/>
                    <a:pt x="50786" y="77717"/>
                    <a:pt x="50806" y="78604"/>
                  </a:cubicBezTo>
                  <a:cubicBezTo>
                    <a:pt x="50806" y="79038"/>
                    <a:pt x="51102" y="79274"/>
                    <a:pt x="51555" y="79334"/>
                  </a:cubicBezTo>
                  <a:cubicBezTo>
                    <a:pt x="52620" y="79452"/>
                    <a:pt x="53606" y="79097"/>
                    <a:pt x="54591" y="78821"/>
                  </a:cubicBezTo>
                  <a:cubicBezTo>
                    <a:pt x="54887" y="78762"/>
                    <a:pt x="55163" y="78624"/>
                    <a:pt x="55380" y="78407"/>
                  </a:cubicBezTo>
                  <a:cubicBezTo>
                    <a:pt x="55498" y="78308"/>
                    <a:pt x="55636" y="78249"/>
                    <a:pt x="55774" y="78230"/>
                  </a:cubicBezTo>
                  <a:cubicBezTo>
                    <a:pt x="56011" y="78170"/>
                    <a:pt x="56247" y="78131"/>
                    <a:pt x="56484" y="78072"/>
                  </a:cubicBezTo>
                  <a:cubicBezTo>
                    <a:pt x="57056" y="77954"/>
                    <a:pt x="57608" y="77816"/>
                    <a:pt x="58179" y="77697"/>
                  </a:cubicBezTo>
                  <a:cubicBezTo>
                    <a:pt x="59067" y="77500"/>
                    <a:pt x="59954" y="77303"/>
                    <a:pt x="60762" y="76830"/>
                  </a:cubicBezTo>
                  <a:cubicBezTo>
                    <a:pt x="61570" y="76416"/>
                    <a:pt x="62418" y="76061"/>
                    <a:pt x="63305" y="75805"/>
                  </a:cubicBezTo>
                  <a:cubicBezTo>
                    <a:pt x="64370" y="75450"/>
                    <a:pt x="65435" y="75075"/>
                    <a:pt x="66361" y="74405"/>
                  </a:cubicBezTo>
                  <a:cubicBezTo>
                    <a:pt x="66992" y="73932"/>
                    <a:pt x="67603" y="73419"/>
                    <a:pt x="68214" y="72907"/>
                  </a:cubicBezTo>
                  <a:cubicBezTo>
                    <a:pt x="68609" y="72552"/>
                    <a:pt x="68983" y="72138"/>
                    <a:pt x="69358" y="71763"/>
                  </a:cubicBezTo>
                  <a:cubicBezTo>
                    <a:pt x="69318" y="71665"/>
                    <a:pt x="69299" y="71586"/>
                    <a:pt x="69259" y="71566"/>
                  </a:cubicBezTo>
                  <a:cubicBezTo>
                    <a:pt x="68510" y="70955"/>
                    <a:pt x="67781" y="70383"/>
                    <a:pt x="67051" y="69772"/>
                  </a:cubicBezTo>
                  <a:cubicBezTo>
                    <a:pt x="66539" y="69338"/>
                    <a:pt x="66026" y="68904"/>
                    <a:pt x="65553" y="68451"/>
                  </a:cubicBezTo>
                  <a:cubicBezTo>
                    <a:pt x="64587" y="67544"/>
                    <a:pt x="63700" y="66578"/>
                    <a:pt x="62714" y="65711"/>
                  </a:cubicBezTo>
                  <a:cubicBezTo>
                    <a:pt x="62162" y="65198"/>
                    <a:pt x="61630" y="64646"/>
                    <a:pt x="61137" y="64055"/>
                  </a:cubicBezTo>
                  <a:cubicBezTo>
                    <a:pt x="60407" y="63187"/>
                    <a:pt x="59698" y="62339"/>
                    <a:pt x="58771" y="61630"/>
                  </a:cubicBezTo>
                  <a:cubicBezTo>
                    <a:pt x="58357" y="61294"/>
                    <a:pt x="57982" y="60880"/>
                    <a:pt x="57667" y="60427"/>
                  </a:cubicBezTo>
                  <a:cubicBezTo>
                    <a:pt x="57391" y="60052"/>
                    <a:pt x="57135" y="59698"/>
                    <a:pt x="56681" y="59500"/>
                  </a:cubicBezTo>
                  <a:cubicBezTo>
                    <a:pt x="56484" y="59402"/>
                    <a:pt x="56326" y="59264"/>
                    <a:pt x="56188" y="59086"/>
                  </a:cubicBezTo>
                  <a:cubicBezTo>
                    <a:pt x="55676" y="58574"/>
                    <a:pt x="55143" y="58061"/>
                    <a:pt x="54651" y="57529"/>
                  </a:cubicBezTo>
                  <a:cubicBezTo>
                    <a:pt x="54414" y="57292"/>
                    <a:pt x="54217" y="57016"/>
                    <a:pt x="54039" y="56740"/>
                  </a:cubicBezTo>
                  <a:cubicBezTo>
                    <a:pt x="53901" y="56504"/>
                    <a:pt x="53704" y="56307"/>
                    <a:pt x="53448" y="56208"/>
                  </a:cubicBezTo>
                  <a:cubicBezTo>
                    <a:pt x="53054" y="56011"/>
                    <a:pt x="52738" y="55715"/>
                    <a:pt x="52521" y="55341"/>
                  </a:cubicBezTo>
                  <a:cubicBezTo>
                    <a:pt x="52206" y="54848"/>
                    <a:pt x="52127" y="54808"/>
                    <a:pt x="51595" y="55104"/>
                  </a:cubicBezTo>
                  <a:cubicBezTo>
                    <a:pt x="51003" y="55479"/>
                    <a:pt x="50353" y="55755"/>
                    <a:pt x="49663" y="55873"/>
                  </a:cubicBezTo>
                  <a:cubicBezTo>
                    <a:pt x="49604" y="55873"/>
                    <a:pt x="49564" y="56011"/>
                    <a:pt x="49485" y="56129"/>
                  </a:cubicBezTo>
                  <a:cubicBezTo>
                    <a:pt x="49643" y="56169"/>
                    <a:pt x="49781" y="56208"/>
                    <a:pt x="49939" y="56267"/>
                  </a:cubicBezTo>
                  <a:cubicBezTo>
                    <a:pt x="50057" y="56326"/>
                    <a:pt x="50234" y="56405"/>
                    <a:pt x="50274" y="56504"/>
                  </a:cubicBezTo>
                  <a:cubicBezTo>
                    <a:pt x="50432" y="56918"/>
                    <a:pt x="50747" y="56918"/>
                    <a:pt x="51122" y="56859"/>
                  </a:cubicBezTo>
                  <a:close/>
                  <a:moveTo>
                    <a:pt x="19045" y="26005"/>
                  </a:moveTo>
                  <a:cubicBezTo>
                    <a:pt x="19243" y="25670"/>
                    <a:pt x="19361" y="25433"/>
                    <a:pt x="19519" y="25196"/>
                  </a:cubicBezTo>
                  <a:cubicBezTo>
                    <a:pt x="20406" y="23895"/>
                    <a:pt x="21372" y="22633"/>
                    <a:pt x="22436" y="21451"/>
                  </a:cubicBezTo>
                  <a:cubicBezTo>
                    <a:pt x="23126" y="20603"/>
                    <a:pt x="23935" y="19834"/>
                    <a:pt x="24822" y="19183"/>
                  </a:cubicBezTo>
                  <a:cubicBezTo>
                    <a:pt x="25315" y="18829"/>
                    <a:pt x="25808" y="18474"/>
                    <a:pt x="26301" y="18079"/>
                  </a:cubicBezTo>
                  <a:cubicBezTo>
                    <a:pt x="27148" y="17350"/>
                    <a:pt x="28134" y="16758"/>
                    <a:pt x="29179" y="16325"/>
                  </a:cubicBezTo>
                  <a:cubicBezTo>
                    <a:pt x="29514" y="16187"/>
                    <a:pt x="29830" y="15970"/>
                    <a:pt x="30145" y="15812"/>
                  </a:cubicBezTo>
                  <a:cubicBezTo>
                    <a:pt x="31032" y="15339"/>
                    <a:pt x="31900" y="14826"/>
                    <a:pt x="32826" y="14412"/>
                  </a:cubicBezTo>
                  <a:cubicBezTo>
                    <a:pt x="33792" y="13979"/>
                    <a:pt x="34817" y="13643"/>
                    <a:pt x="35823" y="13269"/>
                  </a:cubicBezTo>
                  <a:cubicBezTo>
                    <a:pt x="36789" y="12914"/>
                    <a:pt x="37814" y="12677"/>
                    <a:pt x="38839" y="12539"/>
                  </a:cubicBezTo>
                  <a:cubicBezTo>
                    <a:pt x="39431" y="12441"/>
                    <a:pt x="40042" y="12323"/>
                    <a:pt x="40633" y="12244"/>
                  </a:cubicBezTo>
                  <a:cubicBezTo>
                    <a:pt x="41915" y="12086"/>
                    <a:pt x="43176" y="11790"/>
                    <a:pt x="44458" y="11810"/>
                  </a:cubicBezTo>
                  <a:lnTo>
                    <a:pt x="50786" y="11810"/>
                  </a:lnTo>
                  <a:cubicBezTo>
                    <a:pt x="51240" y="11810"/>
                    <a:pt x="51713" y="11869"/>
                    <a:pt x="52147" y="11948"/>
                  </a:cubicBezTo>
                  <a:cubicBezTo>
                    <a:pt x="53349" y="12165"/>
                    <a:pt x="54552" y="12382"/>
                    <a:pt x="55755" y="12618"/>
                  </a:cubicBezTo>
                  <a:cubicBezTo>
                    <a:pt x="56642" y="12815"/>
                    <a:pt x="57549" y="13032"/>
                    <a:pt x="58416" y="13289"/>
                  </a:cubicBezTo>
                  <a:cubicBezTo>
                    <a:pt x="59027" y="13466"/>
                    <a:pt x="59638" y="13703"/>
                    <a:pt x="60250" y="13900"/>
                  </a:cubicBezTo>
                  <a:cubicBezTo>
                    <a:pt x="61196" y="14136"/>
                    <a:pt x="62103" y="14472"/>
                    <a:pt x="63010" y="14866"/>
                  </a:cubicBezTo>
                  <a:cubicBezTo>
                    <a:pt x="63148" y="14905"/>
                    <a:pt x="63286" y="14905"/>
                    <a:pt x="63424" y="14905"/>
                  </a:cubicBezTo>
                  <a:cubicBezTo>
                    <a:pt x="63424" y="14807"/>
                    <a:pt x="63443" y="14767"/>
                    <a:pt x="63424" y="14748"/>
                  </a:cubicBezTo>
                  <a:cubicBezTo>
                    <a:pt x="63384" y="14688"/>
                    <a:pt x="63325" y="14610"/>
                    <a:pt x="63266" y="14570"/>
                  </a:cubicBezTo>
                  <a:cubicBezTo>
                    <a:pt x="62596" y="14077"/>
                    <a:pt x="61846" y="13722"/>
                    <a:pt x="61038" y="13505"/>
                  </a:cubicBezTo>
                  <a:cubicBezTo>
                    <a:pt x="60664" y="13387"/>
                    <a:pt x="60269" y="13289"/>
                    <a:pt x="59914" y="13151"/>
                  </a:cubicBezTo>
                  <a:cubicBezTo>
                    <a:pt x="58751" y="12697"/>
                    <a:pt x="57549" y="12323"/>
                    <a:pt x="56326" y="12047"/>
                  </a:cubicBezTo>
                  <a:cubicBezTo>
                    <a:pt x="53428" y="11357"/>
                    <a:pt x="50491" y="11041"/>
                    <a:pt x="47553" y="10706"/>
                  </a:cubicBezTo>
                  <a:cubicBezTo>
                    <a:pt x="47356" y="10706"/>
                    <a:pt x="47179" y="10706"/>
                    <a:pt x="47001" y="10726"/>
                  </a:cubicBezTo>
                  <a:cubicBezTo>
                    <a:pt x="45483" y="10903"/>
                    <a:pt x="43985" y="11159"/>
                    <a:pt x="42447" y="11219"/>
                  </a:cubicBezTo>
                  <a:cubicBezTo>
                    <a:pt x="42151" y="11238"/>
                    <a:pt x="41836" y="11278"/>
                    <a:pt x="41540" y="11317"/>
                  </a:cubicBezTo>
                  <a:cubicBezTo>
                    <a:pt x="40811" y="11416"/>
                    <a:pt x="40101" y="11534"/>
                    <a:pt x="39372" y="11633"/>
                  </a:cubicBezTo>
                  <a:cubicBezTo>
                    <a:pt x="37656" y="11790"/>
                    <a:pt x="36000" y="12224"/>
                    <a:pt x="34423" y="12894"/>
                  </a:cubicBezTo>
                  <a:cubicBezTo>
                    <a:pt x="34009" y="13091"/>
                    <a:pt x="33575" y="13249"/>
                    <a:pt x="33142" y="13387"/>
                  </a:cubicBezTo>
                  <a:cubicBezTo>
                    <a:pt x="32471" y="13604"/>
                    <a:pt x="31821" y="13880"/>
                    <a:pt x="31210" y="14235"/>
                  </a:cubicBezTo>
                  <a:cubicBezTo>
                    <a:pt x="30224" y="14767"/>
                    <a:pt x="29199" y="15280"/>
                    <a:pt x="28213" y="15812"/>
                  </a:cubicBezTo>
                  <a:cubicBezTo>
                    <a:pt x="27582" y="16167"/>
                    <a:pt x="26951" y="16542"/>
                    <a:pt x="26340" y="16956"/>
                  </a:cubicBezTo>
                  <a:cubicBezTo>
                    <a:pt x="25650" y="17448"/>
                    <a:pt x="24980" y="17981"/>
                    <a:pt x="24329" y="18533"/>
                  </a:cubicBezTo>
                  <a:cubicBezTo>
                    <a:pt x="23738" y="19026"/>
                    <a:pt x="23146" y="19519"/>
                    <a:pt x="22614" y="20051"/>
                  </a:cubicBezTo>
                  <a:cubicBezTo>
                    <a:pt x="21254" y="21451"/>
                    <a:pt x="20071" y="23028"/>
                    <a:pt x="19105" y="24743"/>
                  </a:cubicBezTo>
                  <a:cubicBezTo>
                    <a:pt x="18986" y="24980"/>
                    <a:pt x="18907" y="25236"/>
                    <a:pt x="18868" y="25512"/>
                  </a:cubicBezTo>
                  <a:cubicBezTo>
                    <a:pt x="18848" y="25630"/>
                    <a:pt x="18967" y="25768"/>
                    <a:pt x="19045" y="26005"/>
                  </a:cubicBezTo>
                  <a:close/>
                  <a:moveTo>
                    <a:pt x="11495" y="44576"/>
                  </a:moveTo>
                  <a:cubicBezTo>
                    <a:pt x="11574" y="45424"/>
                    <a:pt x="11652" y="46272"/>
                    <a:pt x="11731" y="47119"/>
                  </a:cubicBezTo>
                  <a:cubicBezTo>
                    <a:pt x="11790" y="47967"/>
                    <a:pt x="11869" y="48815"/>
                    <a:pt x="11968" y="49663"/>
                  </a:cubicBezTo>
                  <a:cubicBezTo>
                    <a:pt x="12047" y="50944"/>
                    <a:pt x="12224" y="52226"/>
                    <a:pt x="12520" y="53468"/>
                  </a:cubicBezTo>
                  <a:cubicBezTo>
                    <a:pt x="12816" y="54651"/>
                    <a:pt x="13190" y="55814"/>
                    <a:pt x="13289" y="57056"/>
                  </a:cubicBezTo>
                  <a:cubicBezTo>
                    <a:pt x="13289" y="57135"/>
                    <a:pt x="13308" y="57233"/>
                    <a:pt x="13368" y="57292"/>
                  </a:cubicBezTo>
                  <a:cubicBezTo>
                    <a:pt x="13446" y="57371"/>
                    <a:pt x="13545" y="57450"/>
                    <a:pt x="13644" y="57470"/>
                  </a:cubicBezTo>
                  <a:cubicBezTo>
                    <a:pt x="13703" y="57470"/>
                    <a:pt x="13801" y="57371"/>
                    <a:pt x="13841" y="57312"/>
                  </a:cubicBezTo>
                  <a:cubicBezTo>
                    <a:pt x="13979" y="56997"/>
                    <a:pt x="13998" y="56642"/>
                    <a:pt x="13900" y="56326"/>
                  </a:cubicBezTo>
                  <a:cubicBezTo>
                    <a:pt x="13683" y="55222"/>
                    <a:pt x="13446" y="54099"/>
                    <a:pt x="13190" y="53014"/>
                  </a:cubicBezTo>
                  <a:cubicBezTo>
                    <a:pt x="13013" y="52265"/>
                    <a:pt x="12894" y="51516"/>
                    <a:pt x="12855" y="50747"/>
                  </a:cubicBezTo>
                  <a:cubicBezTo>
                    <a:pt x="12776" y="49682"/>
                    <a:pt x="12697" y="48618"/>
                    <a:pt x="12540" y="47553"/>
                  </a:cubicBezTo>
                  <a:cubicBezTo>
                    <a:pt x="12283" y="45799"/>
                    <a:pt x="12264" y="44024"/>
                    <a:pt x="12500" y="42270"/>
                  </a:cubicBezTo>
                  <a:cubicBezTo>
                    <a:pt x="12638" y="41323"/>
                    <a:pt x="12835" y="40397"/>
                    <a:pt x="12993" y="39470"/>
                  </a:cubicBezTo>
                  <a:cubicBezTo>
                    <a:pt x="13111" y="38780"/>
                    <a:pt x="13210" y="38070"/>
                    <a:pt x="13387" y="37400"/>
                  </a:cubicBezTo>
                  <a:cubicBezTo>
                    <a:pt x="13663" y="36473"/>
                    <a:pt x="13979" y="35547"/>
                    <a:pt x="14353" y="34640"/>
                  </a:cubicBezTo>
                  <a:cubicBezTo>
                    <a:pt x="15004" y="33063"/>
                    <a:pt x="15615" y="31466"/>
                    <a:pt x="16621" y="30066"/>
                  </a:cubicBezTo>
                  <a:cubicBezTo>
                    <a:pt x="16916" y="29632"/>
                    <a:pt x="17251" y="29238"/>
                    <a:pt x="17567" y="28824"/>
                  </a:cubicBezTo>
                  <a:cubicBezTo>
                    <a:pt x="17685" y="28686"/>
                    <a:pt x="17784" y="28528"/>
                    <a:pt x="17863" y="28371"/>
                  </a:cubicBezTo>
                  <a:cubicBezTo>
                    <a:pt x="17882" y="28311"/>
                    <a:pt x="17823" y="28193"/>
                    <a:pt x="17764" y="28154"/>
                  </a:cubicBezTo>
                  <a:cubicBezTo>
                    <a:pt x="17705" y="28114"/>
                    <a:pt x="17646" y="28114"/>
                    <a:pt x="17587" y="28154"/>
                  </a:cubicBezTo>
                  <a:cubicBezTo>
                    <a:pt x="17488" y="28213"/>
                    <a:pt x="17389" y="28292"/>
                    <a:pt x="17311" y="28371"/>
                  </a:cubicBezTo>
                  <a:cubicBezTo>
                    <a:pt x="16956" y="28785"/>
                    <a:pt x="16601" y="29199"/>
                    <a:pt x="16226" y="29593"/>
                  </a:cubicBezTo>
                  <a:cubicBezTo>
                    <a:pt x="15694" y="30184"/>
                    <a:pt x="15241" y="30855"/>
                    <a:pt x="14905" y="31564"/>
                  </a:cubicBezTo>
                  <a:cubicBezTo>
                    <a:pt x="14551" y="32353"/>
                    <a:pt x="14136" y="33102"/>
                    <a:pt x="13801" y="33891"/>
                  </a:cubicBezTo>
                  <a:cubicBezTo>
                    <a:pt x="13092" y="35547"/>
                    <a:pt x="12461" y="37223"/>
                    <a:pt x="12204" y="39036"/>
                  </a:cubicBezTo>
                  <a:cubicBezTo>
                    <a:pt x="12145" y="39391"/>
                    <a:pt x="12066" y="39746"/>
                    <a:pt x="12027" y="40121"/>
                  </a:cubicBezTo>
                  <a:cubicBezTo>
                    <a:pt x="11810" y="41580"/>
                    <a:pt x="11514" y="43058"/>
                    <a:pt x="11495" y="44576"/>
                  </a:cubicBezTo>
                  <a:close/>
                  <a:moveTo>
                    <a:pt x="44971" y="43866"/>
                  </a:moveTo>
                  <a:cubicBezTo>
                    <a:pt x="44675" y="44852"/>
                    <a:pt x="44754" y="45877"/>
                    <a:pt x="44773" y="46883"/>
                  </a:cubicBezTo>
                  <a:cubicBezTo>
                    <a:pt x="44793" y="47179"/>
                    <a:pt x="44892" y="47474"/>
                    <a:pt x="45049" y="47731"/>
                  </a:cubicBezTo>
                  <a:cubicBezTo>
                    <a:pt x="45286" y="48223"/>
                    <a:pt x="45621" y="48677"/>
                    <a:pt x="45897" y="49150"/>
                  </a:cubicBezTo>
                  <a:cubicBezTo>
                    <a:pt x="46410" y="49978"/>
                    <a:pt x="47080" y="50530"/>
                    <a:pt x="48125" y="50392"/>
                  </a:cubicBezTo>
                  <a:cubicBezTo>
                    <a:pt x="48243" y="50392"/>
                    <a:pt x="48381" y="50392"/>
                    <a:pt x="48499" y="50392"/>
                  </a:cubicBezTo>
                  <a:cubicBezTo>
                    <a:pt x="49347" y="50392"/>
                    <a:pt x="50195" y="50156"/>
                    <a:pt x="50924" y="49682"/>
                  </a:cubicBezTo>
                  <a:cubicBezTo>
                    <a:pt x="51437" y="49406"/>
                    <a:pt x="51831" y="48953"/>
                    <a:pt x="52068" y="48421"/>
                  </a:cubicBezTo>
                  <a:cubicBezTo>
                    <a:pt x="52304" y="47770"/>
                    <a:pt x="52561" y="47100"/>
                    <a:pt x="52797" y="46449"/>
                  </a:cubicBezTo>
                  <a:cubicBezTo>
                    <a:pt x="52797" y="46390"/>
                    <a:pt x="52817" y="46331"/>
                    <a:pt x="52817" y="46272"/>
                  </a:cubicBezTo>
                  <a:cubicBezTo>
                    <a:pt x="52935" y="45483"/>
                    <a:pt x="52620" y="44754"/>
                    <a:pt x="52442" y="44024"/>
                  </a:cubicBezTo>
                  <a:cubicBezTo>
                    <a:pt x="52403" y="43965"/>
                    <a:pt x="52383" y="43926"/>
                    <a:pt x="52344" y="43886"/>
                  </a:cubicBezTo>
                  <a:cubicBezTo>
                    <a:pt x="51792" y="43176"/>
                    <a:pt x="50964" y="42723"/>
                    <a:pt x="50077" y="42644"/>
                  </a:cubicBezTo>
                  <a:cubicBezTo>
                    <a:pt x="49702" y="42624"/>
                    <a:pt x="49347" y="42565"/>
                    <a:pt x="48973" y="42506"/>
                  </a:cubicBezTo>
                  <a:cubicBezTo>
                    <a:pt x="48401" y="42388"/>
                    <a:pt x="47809" y="42486"/>
                    <a:pt x="47297" y="42762"/>
                  </a:cubicBezTo>
                  <a:cubicBezTo>
                    <a:pt x="46903" y="42979"/>
                    <a:pt x="46508" y="43255"/>
                    <a:pt x="46035" y="43255"/>
                  </a:cubicBezTo>
                  <a:cubicBezTo>
                    <a:pt x="45917" y="43255"/>
                    <a:pt x="45818" y="43354"/>
                    <a:pt x="45720" y="43413"/>
                  </a:cubicBezTo>
                  <a:close/>
                  <a:moveTo>
                    <a:pt x="31860" y="79353"/>
                  </a:moveTo>
                  <a:cubicBezTo>
                    <a:pt x="31702" y="79215"/>
                    <a:pt x="31525" y="79058"/>
                    <a:pt x="31367" y="78939"/>
                  </a:cubicBezTo>
                  <a:cubicBezTo>
                    <a:pt x="30500" y="78368"/>
                    <a:pt x="29613" y="77816"/>
                    <a:pt x="28745" y="77224"/>
                  </a:cubicBezTo>
                  <a:cubicBezTo>
                    <a:pt x="28331" y="76988"/>
                    <a:pt x="27937" y="76692"/>
                    <a:pt x="27562" y="76376"/>
                  </a:cubicBezTo>
                  <a:cubicBezTo>
                    <a:pt x="26005" y="74878"/>
                    <a:pt x="24349" y="73478"/>
                    <a:pt x="22910" y="71842"/>
                  </a:cubicBezTo>
                  <a:cubicBezTo>
                    <a:pt x="21884" y="70679"/>
                    <a:pt x="20820" y="69535"/>
                    <a:pt x="19893" y="68293"/>
                  </a:cubicBezTo>
                  <a:cubicBezTo>
                    <a:pt x="18848" y="66933"/>
                    <a:pt x="17941" y="65474"/>
                    <a:pt x="16975" y="64074"/>
                  </a:cubicBezTo>
                  <a:cubicBezTo>
                    <a:pt x="16680" y="63641"/>
                    <a:pt x="16384" y="63227"/>
                    <a:pt x="16069" y="62813"/>
                  </a:cubicBezTo>
                  <a:cubicBezTo>
                    <a:pt x="15891" y="62576"/>
                    <a:pt x="15773" y="62615"/>
                    <a:pt x="15497" y="62931"/>
                  </a:cubicBezTo>
                  <a:cubicBezTo>
                    <a:pt x="15576" y="63069"/>
                    <a:pt x="15635" y="63207"/>
                    <a:pt x="15714" y="63325"/>
                  </a:cubicBezTo>
                  <a:cubicBezTo>
                    <a:pt x="16167" y="64015"/>
                    <a:pt x="16621" y="64705"/>
                    <a:pt x="17074" y="65395"/>
                  </a:cubicBezTo>
                  <a:cubicBezTo>
                    <a:pt x="18178" y="67051"/>
                    <a:pt x="19203" y="68747"/>
                    <a:pt x="20544" y="70225"/>
                  </a:cubicBezTo>
                  <a:cubicBezTo>
                    <a:pt x="21530" y="71329"/>
                    <a:pt x="22515" y="72473"/>
                    <a:pt x="23560" y="73537"/>
                  </a:cubicBezTo>
                  <a:cubicBezTo>
                    <a:pt x="24447" y="74464"/>
                    <a:pt x="25413" y="75312"/>
                    <a:pt x="26340" y="76199"/>
                  </a:cubicBezTo>
                  <a:cubicBezTo>
                    <a:pt x="26912" y="76751"/>
                    <a:pt x="27523" y="77244"/>
                    <a:pt x="28193" y="77697"/>
                  </a:cubicBezTo>
                  <a:cubicBezTo>
                    <a:pt x="28863" y="78111"/>
                    <a:pt x="29514" y="78565"/>
                    <a:pt x="30184" y="78979"/>
                  </a:cubicBezTo>
                  <a:cubicBezTo>
                    <a:pt x="30559" y="79196"/>
                    <a:pt x="30934" y="79412"/>
                    <a:pt x="31308" y="79590"/>
                  </a:cubicBezTo>
                  <a:cubicBezTo>
                    <a:pt x="31486" y="79669"/>
                    <a:pt x="31683" y="79669"/>
                    <a:pt x="31860" y="79353"/>
                  </a:cubicBezTo>
                  <a:close/>
                  <a:moveTo>
                    <a:pt x="75962" y="67682"/>
                  </a:moveTo>
                  <a:cubicBezTo>
                    <a:pt x="75824" y="67899"/>
                    <a:pt x="75726" y="68017"/>
                    <a:pt x="75667" y="68136"/>
                  </a:cubicBezTo>
                  <a:cubicBezTo>
                    <a:pt x="75312" y="68924"/>
                    <a:pt x="74779" y="69614"/>
                    <a:pt x="74129" y="70166"/>
                  </a:cubicBezTo>
                  <a:cubicBezTo>
                    <a:pt x="73912" y="70383"/>
                    <a:pt x="73695" y="70600"/>
                    <a:pt x="73518" y="70837"/>
                  </a:cubicBezTo>
                  <a:cubicBezTo>
                    <a:pt x="72630" y="71803"/>
                    <a:pt x="71783" y="72828"/>
                    <a:pt x="70639" y="73518"/>
                  </a:cubicBezTo>
                  <a:cubicBezTo>
                    <a:pt x="70383" y="73675"/>
                    <a:pt x="70146" y="73873"/>
                    <a:pt x="69930" y="74070"/>
                  </a:cubicBezTo>
                  <a:cubicBezTo>
                    <a:pt x="69200" y="74701"/>
                    <a:pt x="68451" y="75272"/>
                    <a:pt x="67643" y="75765"/>
                  </a:cubicBezTo>
                  <a:cubicBezTo>
                    <a:pt x="67071" y="76100"/>
                    <a:pt x="66539" y="76514"/>
                    <a:pt x="65967" y="76869"/>
                  </a:cubicBezTo>
                  <a:cubicBezTo>
                    <a:pt x="65080" y="77421"/>
                    <a:pt x="64212" y="77993"/>
                    <a:pt x="63305" y="78486"/>
                  </a:cubicBezTo>
                  <a:cubicBezTo>
                    <a:pt x="62398" y="78979"/>
                    <a:pt x="61452" y="79412"/>
                    <a:pt x="60506" y="79827"/>
                  </a:cubicBezTo>
                  <a:cubicBezTo>
                    <a:pt x="60033" y="80043"/>
                    <a:pt x="59540" y="80201"/>
                    <a:pt x="59047" y="80379"/>
                  </a:cubicBezTo>
                  <a:cubicBezTo>
                    <a:pt x="58929" y="80418"/>
                    <a:pt x="58810" y="80477"/>
                    <a:pt x="58574" y="80576"/>
                  </a:cubicBezTo>
                  <a:cubicBezTo>
                    <a:pt x="59086" y="80655"/>
                    <a:pt x="59599" y="80615"/>
                    <a:pt x="60072" y="80457"/>
                  </a:cubicBezTo>
                  <a:cubicBezTo>
                    <a:pt x="61531" y="79984"/>
                    <a:pt x="62990" y="79511"/>
                    <a:pt x="64311" y="78722"/>
                  </a:cubicBezTo>
                  <a:cubicBezTo>
                    <a:pt x="66460" y="77441"/>
                    <a:pt x="68628" y="76199"/>
                    <a:pt x="70541" y="74543"/>
                  </a:cubicBezTo>
                  <a:cubicBezTo>
                    <a:pt x="70698" y="74385"/>
                    <a:pt x="70856" y="74247"/>
                    <a:pt x="71034" y="74149"/>
                  </a:cubicBezTo>
                  <a:cubicBezTo>
                    <a:pt x="71881" y="73675"/>
                    <a:pt x="72532" y="72985"/>
                    <a:pt x="73182" y="72295"/>
                  </a:cubicBezTo>
                  <a:cubicBezTo>
                    <a:pt x="73853" y="71605"/>
                    <a:pt x="74484" y="70935"/>
                    <a:pt x="75134" y="70245"/>
                  </a:cubicBezTo>
                  <a:cubicBezTo>
                    <a:pt x="75588" y="69732"/>
                    <a:pt x="75943" y="69161"/>
                    <a:pt x="76238" y="68550"/>
                  </a:cubicBezTo>
                  <a:cubicBezTo>
                    <a:pt x="76396" y="68274"/>
                    <a:pt x="76337" y="67978"/>
                    <a:pt x="75962" y="67682"/>
                  </a:cubicBezTo>
                  <a:close/>
                  <a:moveTo>
                    <a:pt x="53073" y="81975"/>
                  </a:moveTo>
                  <a:cubicBezTo>
                    <a:pt x="52561" y="81640"/>
                    <a:pt x="52285" y="81542"/>
                    <a:pt x="51831" y="81621"/>
                  </a:cubicBezTo>
                  <a:cubicBezTo>
                    <a:pt x="50589" y="81837"/>
                    <a:pt x="49347" y="81837"/>
                    <a:pt x="48105" y="81916"/>
                  </a:cubicBezTo>
                  <a:cubicBezTo>
                    <a:pt x="47947" y="81916"/>
                    <a:pt x="47790" y="81936"/>
                    <a:pt x="47652" y="81975"/>
                  </a:cubicBezTo>
                  <a:cubicBezTo>
                    <a:pt x="47573" y="82015"/>
                    <a:pt x="47514" y="82094"/>
                    <a:pt x="47514" y="82192"/>
                  </a:cubicBezTo>
                  <a:cubicBezTo>
                    <a:pt x="47514" y="82251"/>
                    <a:pt x="47593" y="82330"/>
                    <a:pt x="47652" y="82389"/>
                  </a:cubicBezTo>
                  <a:cubicBezTo>
                    <a:pt x="47711" y="82429"/>
                    <a:pt x="47770" y="82429"/>
                    <a:pt x="47829" y="82429"/>
                  </a:cubicBezTo>
                  <a:cubicBezTo>
                    <a:pt x="49604" y="82626"/>
                    <a:pt x="51378" y="82468"/>
                    <a:pt x="53073" y="81975"/>
                  </a:cubicBezTo>
                  <a:close/>
                  <a:moveTo>
                    <a:pt x="50648" y="85978"/>
                  </a:moveTo>
                  <a:cubicBezTo>
                    <a:pt x="50136" y="85642"/>
                    <a:pt x="49899" y="85702"/>
                    <a:pt x="49840" y="86155"/>
                  </a:cubicBezTo>
                  <a:cubicBezTo>
                    <a:pt x="49761" y="86707"/>
                    <a:pt x="49623" y="87220"/>
                    <a:pt x="49426" y="87732"/>
                  </a:cubicBezTo>
                  <a:cubicBezTo>
                    <a:pt x="49308" y="88146"/>
                    <a:pt x="49288" y="88580"/>
                    <a:pt x="49426" y="88994"/>
                  </a:cubicBezTo>
                  <a:cubicBezTo>
                    <a:pt x="49446" y="89073"/>
                    <a:pt x="49525" y="89112"/>
                    <a:pt x="49643" y="89231"/>
                  </a:cubicBezTo>
                  <a:cubicBezTo>
                    <a:pt x="49860" y="88600"/>
                    <a:pt x="50057" y="88028"/>
                    <a:pt x="50254" y="87436"/>
                  </a:cubicBezTo>
                  <a:cubicBezTo>
                    <a:pt x="50392" y="86944"/>
                    <a:pt x="50510" y="86451"/>
                    <a:pt x="50648" y="85978"/>
                  </a:cubicBezTo>
                  <a:close/>
                  <a:moveTo>
                    <a:pt x="43413" y="52226"/>
                  </a:moveTo>
                  <a:cubicBezTo>
                    <a:pt x="43295" y="51812"/>
                    <a:pt x="42881" y="51674"/>
                    <a:pt x="42624" y="51378"/>
                  </a:cubicBezTo>
                  <a:cubicBezTo>
                    <a:pt x="42309" y="51082"/>
                    <a:pt x="42053" y="50747"/>
                    <a:pt x="41875" y="50353"/>
                  </a:cubicBezTo>
                  <a:cubicBezTo>
                    <a:pt x="41718" y="50018"/>
                    <a:pt x="41540" y="49663"/>
                    <a:pt x="41343" y="49229"/>
                  </a:cubicBezTo>
                  <a:cubicBezTo>
                    <a:pt x="40929" y="50037"/>
                    <a:pt x="41284" y="50609"/>
                    <a:pt x="41639" y="51161"/>
                  </a:cubicBezTo>
                  <a:cubicBezTo>
                    <a:pt x="42171" y="52009"/>
                    <a:pt x="42624" y="52265"/>
                    <a:pt x="43413" y="52226"/>
                  </a:cubicBezTo>
                  <a:close/>
                  <a:moveTo>
                    <a:pt x="81758" y="30027"/>
                  </a:moveTo>
                  <a:cubicBezTo>
                    <a:pt x="81680" y="30165"/>
                    <a:pt x="81542" y="30283"/>
                    <a:pt x="81522" y="30401"/>
                  </a:cubicBezTo>
                  <a:cubicBezTo>
                    <a:pt x="81522" y="31209"/>
                    <a:pt x="81522" y="31998"/>
                    <a:pt x="81522" y="32787"/>
                  </a:cubicBezTo>
                  <a:cubicBezTo>
                    <a:pt x="81542" y="32846"/>
                    <a:pt x="81561" y="32905"/>
                    <a:pt x="81601" y="32944"/>
                  </a:cubicBezTo>
                  <a:cubicBezTo>
                    <a:pt x="81660" y="33004"/>
                    <a:pt x="81739" y="33063"/>
                    <a:pt x="81818" y="33063"/>
                  </a:cubicBezTo>
                  <a:cubicBezTo>
                    <a:pt x="81896" y="33063"/>
                    <a:pt x="81975" y="33004"/>
                    <a:pt x="82015" y="32925"/>
                  </a:cubicBezTo>
                  <a:cubicBezTo>
                    <a:pt x="82232" y="32038"/>
                    <a:pt x="82232" y="31111"/>
                    <a:pt x="81995" y="30204"/>
                  </a:cubicBezTo>
                  <a:cubicBezTo>
                    <a:pt x="81975" y="30145"/>
                    <a:pt x="81857" y="30125"/>
                    <a:pt x="81758" y="30027"/>
                  </a:cubicBezTo>
                  <a:close/>
                  <a:moveTo>
                    <a:pt x="7867" y="62911"/>
                  </a:moveTo>
                  <a:cubicBezTo>
                    <a:pt x="6980" y="63621"/>
                    <a:pt x="6172" y="64291"/>
                    <a:pt x="5363" y="64961"/>
                  </a:cubicBezTo>
                  <a:cubicBezTo>
                    <a:pt x="5324" y="64981"/>
                    <a:pt x="5324" y="65060"/>
                    <a:pt x="5304" y="65159"/>
                  </a:cubicBezTo>
                  <a:cubicBezTo>
                    <a:pt x="5876" y="65040"/>
                    <a:pt x="6428" y="64922"/>
                    <a:pt x="6862" y="64508"/>
                  </a:cubicBezTo>
                  <a:cubicBezTo>
                    <a:pt x="7197" y="64212"/>
                    <a:pt x="7453" y="63818"/>
                    <a:pt x="7907" y="63660"/>
                  </a:cubicBezTo>
                  <a:cubicBezTo>
                    <a:pt x="7985" y="63641"/>
                    <a:pt x="8064" y="63443"/>
                    <a:pt x="8045" y="63345"/>
                  </a:cubicBezTo>
                  <a:cubicBezTo>
                    <a:pt x="8005" y="63187"/>
                    <a:pt x="7946" y="63049"/>
                    <a:pt x="7867" y="62911"/>
                  </a:cubicBezTo>
                  <a:close/>
                  <a:moveTo>
                    <a:pt x="42230" y="43314"/>
                  </a:moveTo>
                  <a:cubicBezTo>
                    <a:pt x="42210" y="43255"/>
                    <a:pt x="42210" y="43196"/>
                    <a:pt x="42191" y="43137"/>
                  </a:cubicBezTo>
                  <a:cubicBezTo>
                    <a:pt x="42151" y="42979"/>
                    <a:pt x="42072" y="42822"/>
                    <a:pt x="41895" y="42861"/>
                  </a:cubicBezTo>
                  <a:cubicBezTo>
                    <a:pt x="41777" y="42881"/>
                    <a:pt x="41678" y="42960"/>
                    <a:pt x="41639" y="43058"/>
                  </a:cubicBezTo>
                  <a:cubicBezTo>
                    <a:pt x="41461" y="43551"/>
                    <a:pt x="41304" y="44044"/>
                    <a:pt x="41166" y="44537"/>
                  </a:cubicBezTo>
                  <a:cubicBezTo>
                    <a:pt x="41106" y="44675"/>
                    <a:pt x="41106" y="44833"/>
                    <a:pt x="41126" y="44990"/>
                  </a:cubicBezTo>
                  <a:cubicBezTo>
                    <a:pt x="41126" y="45069"/>
                    <a:pt x="41205" y="45187"/>
                    <a:pt x="41264" y="45187"/>
                  </a:cubicBezTo>
                  <a:cubicBezTo>
                    <a:pt x="41363" y="45187"/>
                    <a:pt x="41540" y="45168"/>
                    <a:pt x="41580" y="45109"/>
                  </a:cubicBezTo>
                  <a:cubicBezTo>
                    <a:pt x="41796" y="44616"/>
                    <a:pt x="41994" y="44103"/>
                    <a:pt x="42191" y="43590"/>
                  </a:cubicBezTo>
                  <a:cubicBezTo>
                    <a:pt x="42210" y="43492"/>
                    <a:pt x="42230" y="43413"/>
                    <a:pt x="42230" y="43314"/>
                  </a:cubicBezTo>
                  <a:close/>
                  <a:moveTo>
                    <a:pt x="25197" y="13427"/>
                  </a:moveTo>
                  <a:cubicBezTo>
                    <a:pt x="25630" y="13821"/>
                    <a:pt x="26143" y="13683"/>
                    <a:pt x="26596" y="13683"/>
                  </a:cubicBezTo>
                  <a:cubicBezTo>
                    <a:pt x="26971" y="13683"/>
                    <a:pt x="27385" y="13801"/>
                    <a:pt x="27700" y="13446"/>
                  </a:cubicBezTo>
                  <a:cubicBezTo>
                    <a:pt x="27326" y="13131"/>
                    <a:pt x="27326" y="13111"/>
                    <a:pt x="26971" y="13131"/>
                  </a:cubicBezTo>
                  <a:cubicBezTo>
                    <a:pt x="26399" y="13151"/>
                    <a:pt x="25749" y="12934"/>
                    <a:pt x="25197" y="13427"/>
                  </a:cubicBezTo>
                  <a:close/>
                  <a:moveTo>
                    <a:pt x="11120" y="63621"/>
                  </a:moveTo>
                  <a:cubicBezTo>
                    <a:pt x="11337" y="63305"/>
                    <a:pt x="11416" y="62951"/>
                    <a:pt x="11357" y="62576"/>
                  </a:cubicBezTo>
                  <a:cubicBezTo>
                    <a:pt x="11357" y="62280"/>
                    <a:pt x="11317" y="61984"/>
                    <a:pt x="11278" y="61689"/>
                  </a:cubicBezTo>
                  <a:cubicBezTo>
                    <a:pt x="11238" y="61590"/>
                    <a:pt x="11179" y="61511"/>
                    <a:pt x="11120" y="61472"/>
                  </a:cubicBezTo>
                  <a:cubicBezTo>
                    <a:pt x="11002" y="61334"/>
                    <a:pt x="10785" y="61354"/>
                    <a:pt x="10706" y="61511"/>
                  </a:cubicBezTo>
                  <a:cubicBezTo>
                    <a:pt x="11041" y="62123"/>
                    <a:pt x="10667" y="62872"/>
                    <a:pt x="11120" y="63621"/>
                  </a:cubicBezTo>
                  <a:close/>
                  <a:moveTo>
                    <a:pt x="83138" y="32550"/>
                  </a:moveTo>
                  <a:cubicBezTo>
                    <a:pt x="83395" y="32432"/>
                    <a:pt x="83533" y="32176"/>
                    <a:pt x="83513" y="31900"/>
                  </a:cubicBezTo>
                  <a:cubicBezTo>
                    <a:pt x="83513" y="31604"/>
                    <a:pt x="83572" y="31288"/>
                    <a:pt x="83355" y="31012"/>
                  </a:cubicBezTo>
                  <a:cubicBezTo>
                    <a:pt x="83257" y="30914"/>
                    <a:pt x="83060" y="30914"/>
                    <a:pt x="82981" y="31052"/>
                  </a:cubicBezTo>
                  <a:cubicBezTo>
                    <a:pt x="82724" y="31525"/>
                    <a:pt x="82784" y="32116"/>
                    <a:pt x="83138" y="32550"/>
                  </a:cubicBezTo>
                  <a:close/>
                  <a:moveTo>
                    <a:pt x="27602" y="12125"/>
                  </a:moveTo>
                  <a:cubicBezTo>
                    <a:pt x="28331" y="12283"/>
                    <a:pt x="29080" y="12283"/>
                    <a:pt x="29810" y="12165"/>
                  </a:cubicBezTo>
                  <a:cubicBezTo>
                    <a:pt x="29849" y="12165"/>
                    <a:pt x="29869" y="12066"/>
                    <a:pt x="29908" y="11968"/>
                  </a:cubicBezTo>
                  <a:cubicBezTo>
                    <a:pt x="29455" y="11731"/>
                    <a:pt x="28982" y="11869"/>
                    <a:pt x="28528" y="11849"/>
                  </a:cubicBezTo>
                  <a:cubicBezTo>
                    <a:pt x="28233" y="11849"/>
                    <a:pt x="27937" y="11889"/>
                    <a:pt x="27641" y="11968"/>
                  </a:cubicBezTo>
                  <a:cubicBezTo>
                    <a:pt x="27621" y="11948"/>
                    <a:pt x="27621" y="12066"/>
                    <a:pt x="27602" y="12125"/>
                  </a:cubicBezTo>
                  <a:close/>
                  <a:moveTo>
                    <a:pt x="9996" y="62951"/>
                  </a:moveTo>
                  <a:cubicBezTo>
                    <a:pt x="9937" y="62734"/>
                    <a:pt x="10075" y="62418"/>
                    <a:pt x="9780" y="62241"/>
                  </a:cubicBezTo>
                  <a:cubicBezTo>
                    <a:pt x="9622" y="62142"/>
                    <a:pt x="9484" y="62477"/>
                    <a:pt x="9484" y="62970"/>
                  </a:cubicBezTo>
                  <a:cubicBezTo>
                    <a:pt x="9484" y="63187"/>
                    <a:pt x="9484" y="63404"/>
                    <a:pt x="9701" y="63522"/>
                  </a:cubicBezTo>
                  <a:cubicBezTo>
                    <a:pt x="9858" y="63621"/>
                    <a:pt x="9996" y="63345"/>
                    <a:pt x="9996" y="62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4"/>
            <p:cNvSpPr/>
            <p:nvPr/>
          </p:nvSpPr>
          <p:spPr>
            <a:xfrm flipH="1">
              <a:off x="7079249" y="3432725"/>
              <a:ext cx="153127" cy="141755"/>
            </a:xfrm>
            <a:custGeom>
              <a:avLst/>
              <a:gdLst/>
              <a:ahLst/>
              <a:cxnLst/>
              <a:rect l="l" t="t" r="r" b="b"/>
              <a:pathLst>
                <a:path w="6369" h="5896" extrusionOk="0">
                  <a:moveTo>
                    <a:pt x="3668" y="1"/>
                  </a:moveTo>
                  <a:cubicBezTo>
                    <a:pt x="4062" y="20"/>
                    <a:pt x="4457" y="60"/>
                    <a:pt x="4831" y="119"/>
                  </a:cubicBezTo>
                  <a:cubicBezTo>
                    <a:pt x="5482" y="237"/>
                    <a:pt x="5994" y="710"/>
                    <a:pt x="6152" y="1341"/>
                  </a:cubicBezTo>
                  <a:cubicBezTo>
                    <a:pt x="6349" y="1893"/>
                    <a:pt x="6369" y="2485"/>
                    <a:pt x="6231" y="3037"/>
                  </a:cubicBezTo>
                  <a:cubicBezTo>
                    <a:pt x="6073" y="3530"/>
                    <a:pt x="6093" y="4062"/>
                    <a:pt x="5817" y="4515"/>
                  </a:cubicBezTo>
                  <a:cubicBezTo>
                    <a:pt x="5383" y="5304"/>
                    <a:pt x="4575" y="5817"/>
                    <a:pt x="3688" y="5856"/>
                  </a:cubicBezTo>
                  <a:cubicBezTo>
                    <a:pt x="3037" y="5895"/>
                    <a:pt x="2406" y="5698"/>
                    <a:pt x="1913" y="5264"/>
                  </a:cubicBezTo>
                  <a:cubicBezTo>
                    <a:pt x="1302" y="4831"/>
                    <a:pt x="770" y="4259"/>
                    <a:pt x="376" y="3628"/>
                  </a:cubicBezTo>
                  <a:cubicBezTo>
                    <a:pt x="238" y="3372"/>
                    <a:pt x="1" y="3175"/>
                    <a:pt x="80" y="2879"/>
                  </a:cubicBezTo>
                  <a:cubicBezTo>
                    <a:pt x="178" y="2485"/>
                    <a:pt x="119" y="2012"/>
                    <a:pt x="454" y="1676"/>
                  </a:cubicBezTo>
                  <a:cubicBezTo>
                    <a:pt x="849" y="1223"/>
                    <a:pt x="1282" y="789"/>
                    <a:pt x="1736" y="395"/>
                  </a:cubicBezTo>
                  <a:cubicBezTo>
                    <a:pt x="2071" y="198"/>
                    <a:pt x="2446" y="79"/>
                    <a:pt x="2840" y="40"/>
                  </a:cubicBezTo>
                  <a:cubicBezTo>
                    <a:pt x="3116" y="1"/>
                    <a:pt x="3392" y="1"/>
                    <a:pt x="3668" y="40"/>
                  </a:cubicBezTo>
                  <a:cubicBezTo>
                    <a:pt x="3668" y="40"/>
                    <a:pt x="3668" y="20"/>
                    <a:pt x="3668" y="1"/>
                  </a:cubicBezTo>
                  <a:close/>
                  <a:moveTo>
                    <a:pt x="967" y="3313"/>
                  </a:moveTo>
                  <a:cubicBezTo>
                    <a:pt x="1105" y="3214"/>
                    <a:pt x="1243" y="3175"/>
                    <a:pt x="1282" y="3096"/>
                  </a:cubicBezTo>
                  <a:cubicBezTo>
                    <a:pt x="1637" y="2524"/>
                    <a:pt x="1972" y="1952"/>
                    <a:pt x="2288" y="1381"/>
                  </a:cubicBezTo>
                  <a:cubicBezTo>
                    <a:pt x="2308" y="1262"/>
                    <a:pt x="2268" y="1144"/>
                    <a:pt x="2189" y="1065"/>
                  </a:cubicBezTo>
                  <a:cubicBezTo>
                    <a:pt x="2091" y="1045"/>
                    <a:pt x="1972" y="1085"/>
                    <a:pt x="1894" y="1164"/>
                  </a:cubicBezTo>
                  <a:cubicBezTo>
                    <a:pt x="1598" y="1519"/>
                    <a:pt x="1361" y="1893"/>
                    <a:pt x="1144" y="2307"/>
                  </a:cubicBezTo>
                  <a:cubicBezTo>
                    <a:pt x="967" y="2603"/>
                    <a:pt x="908" y="2958"/>
                    <a:pt x="967" y="3313"/>
                  </a:cubicBezTo>
                  <a:close/>
                  <a:moveTo>
                    <a:pt x="3589" y="1124"/>
                  </a:moveTo>
                  <a:cubicBezTo>
                    <a:pt x="3096" y="1322"/>
                    <a:pt x="2998" y="1775"/>
                    <a:pt x="2820" y="2130"/>
                  </a:cubicBezTo>
                  <a:cubicBezTo>
                    <a:pt x="2584" y="2564"/>
                    <a:pt x="2367" y="2997"/>
                    <a:pt x="2564" y="3510"/>
                  </a:cubicBezTo>
                  <a:cubicBezTo>
                    <a:pt x="2643" y="3510"/>
                    <a:pt x="2741" y="3510"/>
                    <a:pt x="2761" y="3490"/>
                  </a:cubicBezTo>
                  <a:cubicBezTo>
                    <a:pt x="3057" y="2840"/>
                    <a:pt x="3352" y="2169"/>
                    <a:pt x="3648" y="1499"/>
                  </a:cubicBezTo>
                  <a:cubicBezTo>
                    <a:pt x="3688" y="1420"/>
                    <a:pt x="3609" y="1282"/>
                    <a:pt x="3589" y="11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4"/>
            <p:cNvSpPr/>
            <p:nvPr/>
          </p:nvSpPr>
          <p:spPr>
            <a:xfrm flipH="1">
              <a:off x="6060159" y="2367666"/>
              <a:ext cx="2287524" cy="2299377"/>
            </a:xfrm>
            <a:custGeom>
              <a:avLst/>
              <a:gdLst/>
              <a:ahLst/>
              <a:cxnLst/>
              <a:rect l="l" t="t" r="r" b="b"/>
              <a:pathLst>
                <a:path w="95145" h="95638" extrusionOk="0">
                  <a:moveTo>
                    <a:pt x="85169" y="27739"/>
                  </a:moveTo>
                  <a:cubicBezTo>
                    <a:pt x="85761" y="27483"/>
                    <a:pt x="86273" y="27246"/>
                    <a:pt x="86766" y="27029"/>
                  </a:cubicBezTo>
                  <a:cubicBezTo>
                    <a:pt x="87693" y="26615"/>
                    <a:pt x="88599" y="26201"/>
                    <a:pt x="89526" y="25807"/>
                  </a:cubicBezTo>
                  <a:cubicBezTo>
                    <a:pt x="89960" y="25610"/>
                    <a:pt x="90177" y="25669"/>
                    <a:pt x="90354" y="26063"/>
                  </a:cubicBezTo>
                  <a:cubicBezTo>
                    <a:pt x="90689" y="26812"/>
                    <a:pt x="91123" y="27522"/>
                    <a:pt x="91143" y="28390"/>
                  </a:cubicBezTo>
                  <a:cubicBezTo>
                    <a:pt x="91143" y="28646"/>
                    <a:pt x="91320" y="28902"/>
                    <a:pt x="91379" y="29159"/>
                  </a:cubicBezTo>
                  <a:cubicBezTo>
                    <a:pt x="91537" y="29651"/>
                    <a:pt x="91379" y="30144"/>
                    <a:pt x="90926" y="30302"/>
                  </a:cubicBezTo>
                  <a:cubicBezTo>
                    <a:pt x="90334" y="30499"/>
                    <a:pt x="89960" y="30933"/>
                    <a:pt x="89566" y="31347"/>
                  </a:cubicBezTo>
                  <a:cubicBezTo>
                    <a:pt x="89092" y="31859"/>
                    <a:pt x="88560" y="32313"/>
                    <a:pt x="87988" y="32826"/>
                  </a:cubicBezTo>
                  <a:cubicBezTo>
                    <a:pt x="88678" y="34166"/>
                    <a:pt x="88619" y="35704"/>
                    <a:pt x="89013" y="37104"/>
                  </a:cubicBezTo>
                  <a:cubicBezTo>
                    <a:pt x="89329" y="37261"/>
                    <a:pt x="89585" y="37143"/>
                    <a:pt x="89842" y="37104"/>
                  </a:cubicBezTo>
                  <a:cubicBezTo>
                    <a:pt x="91084" y="36907"/>
                    <a:pt x="92326" y="36709"/>
                    <a:pt x="93548" y="36492"/>
                  </a:cubicBezTo>
                  <a:cubicBezTo>
                    <a:pt x="93706" y="36473"/>
                    <a:pt x="93844" y="36473"/>
                    <a:pt x="94001" y="36473"/>
                  </a:cubicBezTo>
                  <a:cubicBezTo>
                    <a:pt x="94198" y="36473"/>
                    <a:pt x="94356" y="36591"/>
                    <a:pt x="94415" y="36788"/>
                  </a:cubicBezTo>
                  <a:cubicBezTo>
                    <a:pt x="94534" y="37518"/>
                    <a:pt x="94613" y="38287"/>
                    <a:pt x="94711" y="39055"/>
                  </a:cubicBezTo>
                  <a:cubicBezTo>
                    <a:pt x="94534" y="39391"/>
                    <a:pt x="94632" y="39765"/>
                    <a:pt x="94652" y="40120"/>
                  </a:cubicBezTo>
                  <a:cubicBezTo>
                    <a:pt x="94691" y="40830"/>
                    <a:pt x="94415" y="41145"/>
                    <a:pt x="93725" y="41224"/>
                  </a:cubicBezTo>
                  <a:cubicBezTo>
                    <a:pt x="93390" y="41264"/>
                    <a:pt x="93075" y="41382"/>
                    <a:pt x="92799" y="41559"/>
                  </a:cubicBezTo>
                  <a:cubicBezTo>
                    <a:pt x="92168" y="41934"/>
                    <a:pt x="91517" y="42289"/>
                    <a:pt x="90886" y="42644"/>
                  </a:cubicBezTo>
                  <a:cubicBezTo>
                    <a:pt x="90689" y="42742"/>
                    <a:pt x="90492" y="42821"/>
                    <a:pt x="90295" y="42920"/>
                  </a:cubicBezTo>
                  <a:cubicBezTo>
                    <a:pt x="89960" y="43077"/>
                    <a:pt x="89763" y="43452"/>
                    <a:pt x="89802" y="43826"/>
                  </a:cubicBezTo>
                  <a:cubicBezTo>
                    <a:pt x="89842" y="44319"/>
                    <a:pt x="89940" y="44792"/>
                    <a:pt x="89842" y="45285"/>
                  </a:cubicBezTo>
                  <a:cubicBezTo>
                    <a:pt x="89842" y="45364"/>
                    <a:pt x="89842" y="45463"/>
                    <a:pt x="89901" y="45542"/>
                  </a:cubicBezTo>
                  <a:cubicBezTo>
                    <a:pt x="90394" y="46212"/>
                    <a:pt x="90196" y="46941"/>
                    <a:pt x="90118" y="47671"/>
                  </a:cubicBezTo>
                  <a:cubicBezTo>
                    <a:pt x="90039" y="48282"/>
                    <a:pt x="89940" y="48873"/>
                    <a:pt x="89861" y="49485"/>
                  </a:cubicBezTo>
                  <a:cubicBezTo>
                    <a:pt x="89861" y="49701"/>
                    <a:pt x="89861" y="49938"/>
                    <a:pt x="89861" y="50155"/>
                  </a:cubicBezTo>
                  <a:cubicBezTo>
                    <a:pt x="90275" y="50293"/>
                    <a:pt x="90689" y="50372"/>
                    <a:pt x="91103" y="50411"/>
                  </a:cubicBezTo>
                  <a:cubicBezTo>
                    <a:pt x="92168" y="50549"/>
                    <a:pt x="93213" y="50707"/>
                    <a:pt x="94277" y="50845"/>
                  </a:cubicBezTo>
                  <a:cubicBezTo>
                    <a:pt x="94435" y="50865"/>
                    <a:pt x="94573" y="50904"/>
                    <a:pt x="94731" y="50944"/>
                  </a:cubicBezTo>
                  <a:cubicBezTo>
                    <a:pt x="94967" y="51003"/>
                    <a:pt x="95145" y="51239"/>
                    <a:pt x="95105" y="51496"/>
                  </a:cubicBezTo>
                  <a:cubicBezTo>
                    <a:pt x="95105" y="51634"/>
                    <a:pt x="95066" y="51791"/>
                    <a:pt x="95046" y="51949"/>
                  </a:cubicBezTo>
                  <a:cubicBezTo>
                    <a:pt x="94908" y="52757"/>
                    <a:pt x="94829" y="53585"/>
                    <a:pt x="94829" y="54413"/>
                  </a:cubicBezTo>
                  <a:cubicBezTo>
                    <a:pt x="94829" y="54591"/>
                    <a:pt x="94810" y="54788"/>
                    <a:pt x="94770" y="54965"/>
                  </a:cubicBezTo>
                  <a:cubicBezTo>
                    <a:pt x="94179" y="55261"/>
                    <a:pt x="93607" y="55616"/>
                    <a:pt x="92878" y="55399"/>
                  </a:cubicBezTo>
                  <a:cubicBezTo>
                    <a:pt x="92700" y="55360"/>
                    <a:pt x="92503" y="55360"/>
                    <a:pt x="92326" y="55419"/>
                  </a:cubicBezTo>
                  <a:cubicBezTo>
                    <a:pt x="91419" y="55616"/>
                    <a:pt x="90492" y="55833"/>
                    <a:pt x="89566" y="56050"/>
                  </a:cubicBezTo>
                  <a:cubicBezTo>
                    <a:pt x="89408" y="56602"/>
                    <a:pt x="89250" y="57193"/>
                    <a:pt x="89053" y="57765"/>
                  </a:cubicBezTo>
                  <a:cubicBezTo>
                    <a:pt x="88836" y="58317"/>
                    <a:pt x="88580" y="58889"/>
                    <a:pt x="88343" y="59460"/>
                  </a:cubicBezTo>
                  <a:cubicBezTo>
                    <a:pt x="88737" y="60052"/>
                    <a:pt x="89349" y="60367"/>
                    <a:pt x="89881" y="60742"/>
                  </a:cubicBezTo>
                  <a:cubicBezTo>
                    <a:pt x="90275" y="61038"/>
                    <a:pt x="90689" y="61274"/>
                    <a:pt x="91143" y="61491"/>
                  </a:cubicBezTo>
                  <a:cubicBezTo>
                    <a:pt x="91399" y="61590"/>
                    <a:pt x="91655" y="61629"/>
                    <a:pt x="91931" y="61609"/>
                  </a:cubicBezTo>
                  <a:cubicBezTo>
                    <a:pt x="92306" y="61550"/>
                    <a:pt x="92661" y="61767"/>
                    <a:pt x="92818" y="62122"/>
                  </a:cubicBezTo>
                  <a:cubicBezTo>
                    <a:pt x="92956" y="62398"/>
                    <a:pt x="93114" y="62654"/>
                    <a:pt x="93292" y="62970"/>
                  </a:cubicBezTo>
                  <a:cubicBezTo>
                    <a:pt x="92937" y="63719"/>
                    <a:pt x="93035" y="64645"/>
                    <a:pt x="92641" y="65454"/>
                  </a:cubicBezTo>
                  <a:cubicBezTo>
                    <a:pt x="92503" y="65710"/>
                    <a:pt x="92404" y="65947"/>
                    <a:pt x="92306" y="66223"/>
                  </a:cubicBezTo>
                  <a:cubicBezTo>
                    <a:pt x="92148" y="66715"/>
                    <a:pt x="91774" y="66853"/>
                    <a:pt x="91300" y="66794"/>
                  </a:cubicBezTo>
                  <a:cubicBezTo>
                    <a:pt x="90689" y="66735"/>
                    <a:pt x="90098" y="66558"/>
                    <a:pt x="89566" y="66262"/>
                  </a:cubicBezTo>
                  <a:cubicBezTo>
                    <a:pt x="89250" y="66085"/>
                    <a:pt x="88875" y="66006"/>
                    <a:pt x="88521" y="65986"/>
                  </a:cubicBezTo>
                  <a:cubicBezTo>
                    <a:pt x="87929" y="65966"/>
                    <a:pt x="87357" y="65907"/>
                    <a:pt x="86786" y="65848"/>
                  </a:cubicBezTo>
                  <a:cubicBezTo>
                    <a:pt x="86549" y="65828"/>
                    <a:pt x="86293" y="65809"/>
                    <a:pt x="86056" y="65809"/>
                  </a:cubicBezTo>
                  <a:cubicBezTo>
                    <a:pt x="85544" y="65809"/>
                    <a:pt x="85347" y="65947"/>
                    <a:pt x="85189" y="66439"/>
                  </a:cubicBezTo>
                  <a:cubicBezTo>
                    <a:pt x="85071" y="66775"/>
                    <a:pt x="84992" y="67129"/>
                    <a:pt x="84933" y="67504"/>
                  </a:cubicBezTo>
                  <a:cubicBezTo>
                    <a:pt x="84814" y="68155"/>
                    <a:pt x="84637" y="68805"/>
                    <a:pt x="84361" y="69416"/>
                  </a:cubicBezTo>
                  <a:cubicBezTo>
                    <a:pt x="84164" y="69909"/>
                    <a:pt x="84026" y="70402"/>
                    <a:pt x="83828" y="70875"/>
                  </a:cubicBezTo>
                  <a:cubicBezTo>
                    <a:pt x="83710" y="71171"/>
                    <a:pt x="83552" y="71427"/>
                    <a:pt x="83414" y="71703"/>
                  </a:cubicBezTo>
                  <a:cubicBezTo>
                    <a:pt x="83355" y="71822"/>
                    <a:pt x="83296" y="71960"/>
                    <a:pt x="83217" y="72098"/>
                  </a:cubicBezTo>
                  <a:cubicBezTo>
                    <a:pt x="84144" y="72807"/>
                    <a:pt x="84992" y="73635"/>
                    <a:pt x="85721" y="74542"/>
                  </a:cubicBezTo>
                  <a:cubicBezTo>
                    <a:pt x="85938" y="74799"/>
                    <a:pt x="86175" y="75035"/>
                    <a:pt x="86194" y="75410"/>
                  </a:cubicBezTo>
                  <a:cubicBezTo>
                    <a:pt x="86214" y="75548"/>
                    <a:pt x="86293" y="75686"/>
                    <a:pt x="86391" y="75804"/>
                  </a:cubicBezTo>
                  <a:cubicBezTo>
                    <a:pt x="86687" y="76139"/>
                    <a:pt x="86687" y="76632"/>
                    <a:pt x="86391" y="76987"/>
                  </a:cubicBezTo>
                  <a:cubicBezTo>
                    <a:pt x="86332" y="77086"/>
                    <a:pt x="86253" y="77184"/>
                    <a:pt x="86194" y="77283"/>
                  </a:cubicBezTo>
                  <a:cubicBezTo>
                    <a:pt x="85800" y="77835"/>
                    <a:pt x="85406" y="78387"/>
                    <a:pt x="85011" y="78919"/>
                  </a:cubicBezTo>
                  <a:cubicBezTo>
                    <a:pt x="84834" y="79156"/>
                    <a:pt x="84696" y="79451"/>
                    <a:pt x="84361" y="79550"/>
                  </a:cubicBezTo>
                  <a:cubicBezTo>
                    <a:pt x="83375" y="79372"/>
                    <a:pt x="82567" y="78801"/>
                    <a:pt x="81739" y="78328"/>
                  </a:cubicBezTo>
                  <a:cubicBezTo>
                    <a:pt x="80753" y="77776"/>
                    <a:pt x="79787" y="77204"/>
                    <a:pt x="78821" y="76652"/>
                  </a:cubicBezTo>
                  <a:cubicBezTo>
                    <a:pt x="78348" y="76987"/>
                    <a:pt x="77934" y="77421"/>
                    <a:pt x="77618" y="77914"/>
                  </a:cubicBezTo>
                  <a:cubicBezTo>
                    <a:pt x="77323" y="78367"/>
                    <a:pt x="76968" y="78781"/>
                    <a:pt x="76554" y="79175"/>
                  </a:cubicBezTo>
                  <a:cubicBezTo>
                    <a:pt x="76317" y="79392"/>
                    <a:pt x="76041" y="79589"/>
                    <a:pt x="75745" y="79747"/>
                  </a:cubicBezTo>
                  <a:cubicBezTo>
                    <a:pt x="75253" y="80003"/>
                    <a:pt x="74760" y="80240"/>
                    <a:pt x="74267" y="80496"/>
                  </a:cubicBezTo>
                  <a:cubicBezTo>
                    <a:pt x="74148" y="80555"/>
                    <a:pt x="74030" y="80615"/>
                    <a:pt x="73932" y="80693"/>
                  </a:cubicBezTo>
                  <a:cubicBezTo>
                    <a:pt x="74247" y="81383"/>
                    <a:pt x="74582" y="82034"/>
                    <a:pt x="74917" y="82685"/>
                  </a:cubicBezTo>
                  <a:cubicBezTo>
                    <a:pt x="75351" y="83513"/>
                    <a:pt x="75785" y="84360"/>
                    <a:pt x="76179" y="85208"/>
                  </a:cubicBezTo>
                  <a:cubicBezTo>
                    <a:pt x="76297" y="85504"/>
                    <a:pt x="76376" y="85800"/>
                    <a:pt x="76435" y="86095"/>
                  </a:cubicBezTo>
                  <a:cubicBezTo>
                    <a:pt x="76613" y="86706"/>
                    <a:pt x="76573" y="86785"/>
                    <a:pt x="76041" y="87120"/>
                  </a:cubicBezTo>
                  <a:cubicBezTo>
                    <a:pt x="75292" y="87594"/>
                    <a:pt x="74484" y="87830"/>
                    <a:pt x="73675" y="88146"/>
                  </a:cubicBezTo>
                  <a:cubicBezTo>
                    <a:pt x="73320" y="88284"/>
                    <a:pt x="72926" y="88382"/>
                    <a:pt x="72552" y="88500"/>
                  </a:cubicBezTo>
                  <a:cubicBezTo>
                    <a:pt x="71862" y="88717"/>
                    <a:pt x="71408" y="88579"/>
                    <a:pt x="71093" y="87948"/>
                  </a:cubicBezTo>
                  <a:cubicBezTo>
                    <a:pt x="70856" y="87495"/>
                    <a:pt x="70541" y="87081"/>
                    <a:pt x="70146" y="86746"/>
                  </a:cubicBezTo>
                  <a:cubicBezTo>
                    <a:pt x="69713" y="86352"/>
                    <a:pt x="69299" y="85938"/>
                    <a:pt x="68904" y="85524"/>
                  </a:cubicBezTo>
                  <a:cubicBezTo>
                    <a:pt x="68490" y="85031"/>
                    <a:pt x="67781" y="84932"/>
                    <a:pt x="67248" y="85267"/>
                  </a:cubicBezTo>
                  <a:cubicBezTo>
                    <a:pt x="66401" y="85681"/>
                    <a:pt x="65533" y="86076"/>
                    <a:pt x="64685" y="86490"/>
                  </a:cubicBezTo>
                  <a:cubicBezTo>
                    <a:pt x="64409" y="86628"/>
                    <a:pt x="64133" y="86726"/>
                    <a:pt x="63857" y="86825"/>
                  </a:cubicBezTo>
                  <a:cubicBezTo>
                    <a:pt x="64133" y="87594"/>
                    <a:pt x="64311" y="88402"/>
                    <a:pt x="64390" y="89210"/>
                  </a:cubicBezTo>
                  <a:cubicBezTo>
                    <a:pt x="64390" y="89388"/>
                    <a:pt x="64409" y="89565"/>
                    <a:pt x="64429" y="89762"/>
                  </a:cubicBezTo>
                  <a:cubicBezTo>
                    <a:pt x="64646" y="90610"/>
                    <a:pt x="64606" y="91517"/>
                    <a:pt x="64745" y="92384"/>
                  </a:cubicBezTo>
                  <a:cubicBezTo>
                    <a:pt x="64764" y="92562"/>
                    <a:pt x="64745" y="92739"/>
                    <a:pt x="64705" y="92897"/>
                  </a:cubicBezTo>
                  <a:cubicBezTo>
                    <a:pt x="64468" y="92995"/>
                    <a:pt x="64232" y="93074"/>
                    <a:pt x="63976" y="93133"/>
                  </a:cubicBezTo>
                  <a:cubicBezTo>
                    <a:pt x="63108" y="93291"/>
                    <a:pt x="62300" y="93666"/>
                    <a:pt x="61590" y="94198"/>
                  </a:cubicBezTo>
                  <a:cubicBezTo>
                    <a:pt x="61472" y="94277"/>
                    <a:pt x="61334" y="94356"/>
                    <a:pt x="61176" y="94395"/>
                  </a:cubicBezTo>
                  <a:cubicBezTo>
                    <a:pt x="60683" y="94533"/>
                    <a:pt x="60348" y="94356"/>
                    <a:pt x="60171" y="93883"/>
                  </a:cubicBezTo>
                  <a:cubicBezTo>
                    <a:pt x="59974" y="93331"/>
                    <a:pt x="59717" y="92818"/>
                    <a:pt x="59579" y="92246"/>
                  </a:cubicBezTo>
                  <a:cubicBezTo>
                    <a:pt x="59343" y="91379"/>
                    <a:pt x="58712" y="90709"/>
                    <a:pt x="58436" y="89881"/>
                  </a:cubicBezTo>
                  <a:cubicBezTo>
                    <a:pt x="58278" y="89467"/>
                    <a:pt x="57943" y="89112"/>
                    <a:pt x="57687" y="88757"/>
                  </a:cubicBezTo>
                  <a:cubicBezTo>
                    <a:pt x="57549" y="88737"/>
                    <a:pt x="57411" y="88717"/>
                    <a:pt x="57273" y="88698"/>
                  </a:cubicBezTo>
                  <a:cubicBezTo>
                    <a:pt x="56149" y="88678"/>
                    <a:pt x="55025" y="88658"/>
                    <a:pt x="53901" y="88638"/>
                  </a:cubicBezTo>
                  <a:cubicBezTo>
                    <a:pt x="53704" y="88619"/>
                    <a:pt x="53527" y="88619"/>
                    <a:pt x="53349" y="88658"/>
                  </a:cubicBezTo>
                  <a:cubicBezTo>
                    <a:pt x="53093" y="88658"/>
                    <a:pt x="52876" y="88855"/>
                    <a:pt x="52837" y="89112"/>
                  </a:cubicBezTo>
                  <a:cubicBezTo>
                    <a:pt x="52679" y="89821"/>
                    <a:pt x="52521" y="90531"/>
                    <a:pt x="52383" y="91261"/>
                  </a:cubicBezTo>
                  <a:cubicBezTo>
                    <a:pt x="52304" y="91635"/>
                    <a:pt x="52285" y="92049"/>
                    <a:pt x="52166" y="92424"/>
                  </a:cubicBezTo>
                  <a:cubicBezTo>
                    <a:pt x="52048" y="92838"/>
                    <a:pt x="52009" y="93271"/>
                    <a:pt x="52028" y="93686"/>
                  </a:cubicBezTo>
                  <a:cubicBezTo>
                    <a:pt x="52068" y="94198"/>
                    <a:pt x="51792" y="94671"/>
                    <a:pt x="51338" y="94908"/>
                  </a:cubicBezTo>
                  <a:cubicBezTo>
                    <a:pt x="50924" y="95144"/>
                    <a:pt x="50491" y="95361"/>
                    <a:pt x="50018" y="95519"/>
                  </a:cubicBezTo>
                  <a:cubicBezTo>
                    <a:pt x="49603" y="95637"/>
                    <a:pt x="49170" y="95598"/>
                    <a:pt x="48756" y="95440"/>
                  </a:cubicBezTo>
                  <a:cubicBezTo>
                    <a:pt x="48125" y="95184"/>
                    <a:pt x="47514" y="94809"/>
                    <a:pt x="46804" y="94691"/>
                  </a:cubicBezTo>
                  <a:cubicBezTo>
                    <a:pt x="46666" y="94671"/>
                    <a:pt x="46508" y="94474"/>
                    <a:pt x="46449" y="94316"/>
                  </a:cubicBezTo>
                  <a:cubicBezTo>
                    <a:pt x="46390" y="94119"/>
                    <a:pt x="46351" y="93902"/>
                    <a:pt x="46370" y="93686"/>
                  </a:cubicBezTo>
                  <a:lnTo>
                    <a:pt x="46370" y="92207"/>
                  </a:lnTo>
                  <a:cubicBezTo>
                    <a:pt x="46370" y="91911"/>
                    <a:pt x="46311" y="91615"/>
                    <a:pt x="46193" y="91320"/>
                  </a:cubicBezTo>
                  <a:cubicBezTo>
                    <a:pt x="45917" y="90571"/>
                    <a:pt x="45661" y="89782"/>
                    <a:pt x="45365" y="88954"/>
                  </a:cubicBezTo>
                  <a:lnTo>
                    <a:pt x="43748" y="88954"/>
                  </a:lnTo>
                  <a:cubicBezTo>
                    <a:pt x="42940" y="88954"/>
                    <a:pt x="42151" y="88619"/>
                    <a:pt x="41580" y="88047"/>
                  </a:cubicBezTo>
                  <a:cubicBezTo>
                    <a:pt x="41461" y="88146"/>
                    <a:pt x="41284" y="88224"/>
                    <a:pt x="41205" y="88362"/>
                  </a:cubicBezTo>
                  <a:cubicBezTo>
                    <a:pt x="40594" y="89526"/>
                    <a:pt x="40002" y="90709"/>
                    <a:pt x="39431" y="91872"/>
                  </a:cubicBezTo>
                  <a:cubicBezTo>
                    <a:pt x="39312" y="92128"/>
                    <a:pt x="39233" y="92404"/>
                    <a:pt x="39194" y="92660"/>
                  </a:cubicBezTo>
                  <a:cubicBezTo>
                    <a:pt x="39095" y="93094"/>
                    <a:pt x="38760" y="93429"/>
                    <a:pt x="38327" y="93528"/>
                  </a:cubicBezTo>
                  <a:cubicBezTo>
                    <a:pt x="37834" y="93686"/>
                    <a:pt x="37321" y="93784"/>
                    <a:pt x="36809" y="93824"/>
                  </a:cubicBezTo>
                  <a:cubicBezTo>
                    <a:pt x="36375" y="93824"/>
                    <a:pt x="35961" y="93686"/>
                    <a:pt x="35606" y="93410"/>
                  </a:cubicBezTo>
                  <a:cubicBezTo>
                    <a:pt x="35054" y="93015"/>
                    <a:pt x="34600" y="92443"/>
                    <a:pt x="33910" y="92187"/>
                  </a:cubicBezTo>
                  <a:cubicBezTo>
                    <a:pt x="33733" y="92108"/>
                    <a:pt x="33634" y="91911"/>
                    <a:pt x="33674" y="91734"/>
                  </a:cubicBezTo>
                  <a:cubicBezTo>
                    <a:pt x="33674" y="91517"/>
                    <a:pt x="33713" y="91300"/>
                    <a:pt x="33753" y="91103"/>
                  </a:cubicBezTo>
                  <a:cubicBezTo>
                    <a:pt x="33871" y="90630"/>
                    <a:pt x="34029" y="90157"/>
                    <a:pt x="34127" y="89683"/>
                  </a:cubicBezTo>
                  <a:cubicBezTo>
                    <a:pt x="34206" y="89447"/>
                    <a:pt x="34226" y="89210"/>
                    <a:pt x="34226" y="88954"/>
                  </a:cubicBezTo>
                  <a:cubicBezTo>
                    <a:pt x="34147" y="88086"/>
                    <a:pt x="34068" y="87219"/>
                    <a:pt x="33989" y="86273"/>
                  </a:cubicBezTo>
                  <a:cubicBezTo>
                    <a:pt x="33654" y="86154"/>
                    <a:pt x="33299" y="86076"/>
                    <a:pt x="32964" y="86016"/>
                  </a:cubicBezTo>
                  <a:cubicBezTo>
                    <a:pt x="32471" y="85977"/>
                    <a:pt x="31998" y="85800"/>
                    <a:pt x="31604" y="85504"/>
                  </a:cubicBezTo>
                  <a:cubicBezTo>
                    <a:pt x="31170" y="85228"/>
                    <a:pt x="30736" y="84952"/>
                    <a:pt x="30283" y="84676"/>
                  </a:cubicBezTo>
                  <a:cubicBezTo>
                    <a:pt x="29968" y="84498"/>
                    <a:pt x="29810" y="84538"/>
                    <a:pt x="29553" y="84794"/>
                  </a:cubicBezTo>
                  <a:cubicBezTo>
                    <a:pt x="28647" y="85740"/>
                    <a:pt x="27720" y="86687"/>
                    <a:pt x="26813" y="87633"/>
                  </a:cubicBezTo>
                  <a:cubicBezTo>
                    <a:pt x="26655" y="87830"/>
                    <a:pt x="26517" y="88027"/>
                    <a:pt x="26419" y="88244"/>
                  </a:cubicBezTo>
                  <a:cubicBezTo>
                    <a:pt x="26182" y="88658"/>
                    <a:pt x="25749" y="88914"/>
                    <a:pt x="25275" y="88875"/>
                  </a:cubicBezTo>
                  <a:cubicBezTo>
                    <a:pt x="24763" y="88875"/>
                    <a:pt x="24250" y="88796"/>
                    <a:pt x="23738" y="88678"/>
                  </a:cubicBezTo>
                  <a:cubicBezTo>
                    <a:pt x="23363" y="88560"/>
                    <a:pt x="23008" y="88323"/>
                    <a:pt x="22772" y="88008"/>
                  </a:cubicBezTo>
                  <a:cubicBezTo>
                    <a:pt x="22338" y="87416"/>
                    <a:pt x="22042" y="86746"/>
                    <a:pt x="21470" y="86253"/>
                  </a:cubicBezTo>
                  <a:cubicBezTo>
                    <a:pt x="21273" y="86095"/>
                    <a:pt x="21332" y="85800"/>
                    <a:pt x="21451" y="85563"/>
                  </a:cubicBezTo>
                  <a:cubicBezTo>
                    <a:pt x="21628" y="85248"/>
                    <a:pt x="21806" y="84932"/>
                    <a:pt x="22022" y="84636"/>
                  </a:cubicBezTo>
                  <a:cubicBezTo>
                    <a:pt x="22496" y="83986"/>
                    <a:pt x="22791" y="83237"/>
                    <a:pt x="22890" y="82448"/>
                  </a:cubicBezTo>
                  <a:cubicBezTo>
                    <a:pt x="22929" y="81896"/>
                    <a:pt x="23186" y="81344"/>
                    <a:pt x="23343" y="80753"/>
                  </a:cubicBezTo>
                  <a:cubicBezTo>
                    <a:pt x="22988" y="80437"/>
                    <a:pt x="22594" y="80161"/>
                    <a:pt x="22180" y="79944"/>
                  </a:cubicBezTo>
                  <a:cubicBezTo>
                    <a:pt x="21431" y="79471"/>
                    <a:pt x="20859" y="78880"/>
                    <a:pt x="20642" y="77992"/>
                  </a:cubicBezTo>
                  <a:cubicBezTo>
                    <a:pt x="20642" y="77953"/>
                    <a:pt x="20564" y="77914"/>
                    <a:pt x="20485" y="77835"/>
                  </a:cubicBezTo>
                  <a:cubicBezTo>
                    <a:pt x="20366" y="77854"/>
                    <a:pt x="20268" y="77874"/>
                    <a:pt x="20169" y="77914"/>
                  </a:cubicBezTo>
                  <a:cubicBezTo>
                    <a:pt x="19400" y="78367"/>
                    <a:pt x="18651" y="78820"/>
                    <a:pt x="17902" y="79294"/>
                  </a:cubicBezTo>
                  <a:cubicBezTo>
                    <a:pt x="17232" y="79727"/>
                    <a:pt x="16502" y="80062"/>
                    <a:pt x="15950" y="80634"/>
                  </a:cubicBezTo>
                  <a:cubicBezTo>
                    <a:pt x="15733" y="80831"/>
                    <a:pt x="15438" y="80910"/>
                    <a:pt x="15162" y="80831"/>
                  </a:cubicBezTo>
                  <a:cubicBezTo>
                    <a:pt x="14531" y="80733"/>
                    <a:pt x="13939" y="80477"/>
                    <a:pt x="13407" y="80122"/>
                  </a:cubicBezTo>
                  <a:cubicBezTo>
                    <a:pt x="13092" y="79924"/>
                    <a:pt x="12855" y="79629"/>
                    <a:pt x="12717" y="79294"/>
                  </a:cubicBezTo>
                  <a:cubicBezTo>
                    <a:pt x="12441" y="78623"/>
                    <a:pt x="12362" y="77874"/>
                    <a:pt x="11909" y="77263"/>
                  </a:cubicBezTo>
                  <a:cubicBezTo>
                    <a:pt x="11850" y="77125"/>
                    <a:pt x="11850" y="76967"/>
                    <a:pt x="11928" y="76829"/>
                  </a:cubicBezTo>
                  <a:cubicBezTo>
                    <a:pt x="12027" y="76652"/>
                    <a:pt x="12165" y="76474"/>
                    <a:pt x="12323" y="76336"/>
                  </a:cubicBezTo>
                  <a:cubicBezTo>
                    <a:pt x="12540" y="76120"/>
                    <a:pt x="12776" y="75903"/>
                    <a:pt x="13013" y="75725"/>
                  </a:cubicBezTo>
                  <a:cubicBezTo>
                    <a:pt x="13565" y="75272"/>
                    <a:pt x="13979" y="74700"/>
                    <a:pt x="14235" y="74049"/>
                  </a:cubicBezTo>
                  <a:cubicBezTo>
                    <a:pt x="14511" y="73478"/>
                    <a:pt x="14807" y="72926"/>
                    <a:pt x="15162" y="72413"/>
                  </a:cubicBezTo>
                  <a:cubicBezTo>
                    <a:pt x="14807" y="71999"/>
                    <a:pt x="14511" y="71447"/>
                    <a:pt x="13860" y="71270"/>
                  </a:cubicBezTo>
                  <a:cubicBezTo>
                    <a:pt x="13565" y="71191"/>
                    <a:pt x="13407" y="70875"/>
                    <a:pt x="13289" y="70599"/>
                  </a:cubicBezTo>
                  <a:cubicBezTo>
                    <a:pt x="13032" y="70047"/>
                    <a:pt x="12776" y="69476"/>
                    <a:pt x="12520" y="68924"/>
                  </a:cubicBezTo>
                  <a:cubicBezTo>
                    <a:pt x="12283" y="68470"/>
                    <a:pt x="12165" y="68431"/>
                    <a:pt x="11652" y="68529"/>
                  </a:cubicBezTo>
                  <a:cubicBezTo>
                    <a:pt x="10410" y="68805"/>
                    <a:pt x="9208" y="69081"/>
                    <a:pt x="7985" y="69357"/>
                  </a:cubicBezTo>
                  <a:cubicBezTo>
                    <a:pt x="7690" y="69436"/>
                    <a:pt x="7414" y="69554"/>
                    <a:pt x="7138" y="69712"/>
                  </a:cubicBezTo>
                  <a:cubicBezTo>
                    <a:pt x="6822" y="69850"/>
                    <a:pt x="6467" y="69850"/>
                    <a:pt x="6172" y="69692"/>
                  </a:cubicBezTo>
                  <a:cubicBezTo>
                    <a:pt x="5600" y="69397"/>
                    <a:pt x="5107" y="68963"/>
                    <a:pt x="4713" y="68450"/>
                  </a:cubicBezTo>
                  <a:cubicBezTo>
                    <a:pt x="4516" y="68194"/>
                    <a:pt x="4397" y="67859"/>
                    <a:pt x="4358" y="67524"/>
                  </a:cubicBezTo>
                  <a:cubicBezTo>
                    <a:pt x="4259" y="66794"/>
                    <a:pt x="4437" y="66006"/>
                    <a:pt x="4200" y="65257"/>
                  </a:cubicBezTo>
                  <a:cubicBezTo>
                    <a:pt x="4161" y="65158"/>
                    <a:pt x="4279" y="64961"/>
                    <a:pt x="4378" y="64862"/>
                  </a:cubicBezTo>
                  <a:cubicBezTo>
                    <a:pt x="4535" y="64724"/>
                    <a:pt x="4713" y="64626"/>
                    <a:pt x="4910" y="64527"/>
                  </a:cubicBezTo>
                  <a:cubicBezTo>
                    <a:pt x="5344" y="64310"/>
                    <a:pt x="5797" y="64113"/>
                    <a:pt x="6251" y="63916"/>
                  </a:cubicBezTo>
                  <a:cubicBezTo>
                    <a:pt x="6546" y="63778"/>
                    <a:pt x="6822" y="63581"/>
                    <a:pt x="7059" y="63344"/>
                  </a:cubicBezTo>
                  <a:cubicBezTo>
                    <a:pt x="7591" y="62772"/>
                    <a:pt x="8163" y="62240"/>
                    <a:pt x="8774" y="61649"/>
                  </a:cubicBezTo>
                  <a:cubicBezTo>
                    <a:pt x="8616" y="61136"/>
                    <a:pt x="8399" y="60663"/>
                    <a:pt x="8143" y="60190"/>
                  </a:cubicBezTo>
                  <a:cubicBezTo>
                    <a:pt x="7887" y="59677"/>
                    <a:pt x="7887" y="59145"/>
                    <a:pt x="7847" y="58593"/>
                  </a:cubicBezTo>
                  <a:cubicBezTo>
                    <a:pt x="7887" y="58317"/>
                    <a:pt x="7946" y="58041"/>
                    <a:pt x="8045" y="57765"/>
                  </a:cubicBezTo>
                  <a:cubicBezTo>
                    <a:pt x="7926" y="57686"/>
                    <a:pt x="7788" y="57627"/>
                    <a:pt x="7650" y="57587"/>
                  </a:cubicBezTo>
                  <a:cubicBezTo>
                    <a:pt x="6822" y="57548"/>
                    <a:pt x="5994" y="57528"/>
                    <a:pt x="5186" y="57509"/>
                  </a:cubicBezTo>
                  <a:cubicBezTo>
                    <a:pt x="4890" y="57509"/>
                    <a:pt x="4575" y="57548"/>
                    <a:pt x="4279" y="57509"/>
                  </a:cubicBezTo>
                  <a:cubicBezTo>
                    <a:pt x="3845" y="57449"/>
                    <a:pt x="3412" y="57469"/>
                    <a:pt x="2998" y="57548"/>
                  </a:cubicBezTo>
                  <a:cubicBezTo>
                    <a:pt x="2446" y="57686"/>
                    <a:pt x="1874" y="57469"/>
                    <a:pt x="1558" y="56976"/>
                  </a:cubicBezTo>
                  <a:cubicBezTo>
                    <a:pt x="1322" y="56661"/>
                    <a:pt x="1085" y="56345"/>
                    <a:pt x="888" y="55991"/>
                  </a:cubicBezTo>
                  <a:cubicBezTo>
                    <a:pt x="652" y="55557"/>
                    <a:pt x="592" y="55044"/>
                    <a:pt x="711" y="54571"/>
                  </a:cubicBezTo>
                  <a:cubicBezTo>
                    <a:pt x="849" y="53920"/>
                    <a:pt x="1125" y="53290"/>
                    <a:pt x="1085" y="52600"/>
                  </a:cubicBezTo>
                  <a:cubicBezTo>
                    <a:pt x="1085" y="52324"/>
                    <a:pt x="1302" y="52166"/>
                    <a:pt x="1558" y="52087"/>
                  </a:cubicBezTo>
                  <a:cubicBezTo>
                    <a:pt x="1874" y="52008"/>
                    <a:pt x="2209" y="51949"/>
                    <a:pt x="2544" y="51890"/>
                  </a:cubicBezTo>
                  <a:cubicBezTo>
                    <a:pt x="2840" y="51811"/>
                    <a:pt x="3136" y="51772"/>
                    <a:pt x="3451" y="51732"/>
                  </a:cubicBezTo>
                  <a:cubicBezTo>
                    <a:pt x="3865" y="51712"/>
                    <a:pt x="4180" y="51496"/>
                    <a:pt x="4535" y="51298"/>
                  </a:cubicBezTo>
                  <a:cubicBezTo>
                    <a:pt x="5166" y="50944"/>
                    <a:pt x="5797" y="50589"/>
                    <a:pt x="6507" y="50214"/>
                  </a:cubicBezTo>
                  <a:cubicBezTo>
                    <a:pt x="6487" y="49859"/>
                    <a:pt x="6428" y="49524"/>
                    <a:pt x="6329" y="49209"/>
                  </a:cubicBezTo>
                  <a:cubicBezTo>
                    <a:pt x="6073" y="48597"/>
                    <a:pt x="6152" y="48006"/>
                    <a:pt x="6251" y="47395"/>
                  </a:cubicBezTo>
                  <a:cubicBezTo>
                    <a:pt x="6369" y="46843"/>
                    <a:pt x="6408" y="46291"/>
                    <a:pt x="6349" y="45719"/>
                  </a:cubicBezTo>
                  <a:cubicBezTo>
                    <a:pt x="5837" y="45463"/>
                    <a:pt x="5304" y="45226"/>
                    <a:pt x="4752" y="45068"/>
                  </a:cubicBezTo>
                  <a:cubicBezTo>
                    <a:pt x="3964" y="44773"/>
                    <a:pt x="3155" y="44516"/>
                    <a:pt x="2327" y="44240"/>
                  </a:cubicBezTo>
                  <a:cubicBezTo>
                    <a:pt x="2091" y="44181"/>
                    <a:pt x="1854" y="44142"/>
                    <a:pt x="1618" y="44122"/>
                  </a:cubicBezTo>
                  <a:cubicBezTo>
                    <a:pt x="1085" y="44102"/>
                    <a:pt x="612" y="43728"/>
                    <a:pt x="454" y="43235"/>
                  </a:cubicBezTo>
                  <a:cubicBezTo>
                    <a:pt x="297" y="42801"/>
                    <a:pt x="159" y="42368"/>
                    <a:pt x="80" y="41914"/>
                  </a:cubicBezTo>
                  <a:cubicBezTo>
                    <a:pt x="1" y="41461"/>
                    <a:pt x="99" y="40988"/>
                    <a:pt x="336" y="40593"/>
                  </a:cubicBezTo>
                  <a:cubicBezTo>
                    <a:pt x="652" y="40021"/>
                    <a:pt x="1144" y="39529"/>
                    <a:pt x="1282" y="38839"/>
                  </a:cubicBezTo>
                  <a:cubicBezTo>
                    <a:pt x="1322" y="38701"/>
                    <a:pt x="1539" y="38563"/>
                    <a:pt x="1696" y="38523"/>
                  </a:cubicBezTo>
                  <a:cubicBezTo>
                    <a:pt x="1894" y="38484"/>
                    <a:pt x="2110" y="38484"/>
                    <a:pt x="2327" y="38523"/>
                  </a:cubicBezTo>
                  <a:cubicBezTo>
                    <a:pt x="2564" y="38543"/>
                    <a:pt x="2820" y="38602"/>
                    <a:pt x="3057" y="38641"/>
                  </a:cubicBezTo>
                  <a:cubicBezTo>
                    <a:pt x="3806" y="38779"/>
                    <a:pt x="4575" y="38740"/>
                    <a:pt x="5304" y="38523"/>
                  </a:cubicBezTo>
                  <a:cubicBezTo>
                    <a:pt x="5837" y="38326"/>
                    <a:pt x="6428" y="38326"/>
                    <a:pt x="7079" y="38208"/>
                  </a:cubicBezTo>
                  <a:cubicBezTo>
                    <a:pt x="7118" y="38070"/>
                    <a:pt x="7197" y="37873"/>
                    <a:pt x="7236" y="37675"/>
                  </a:cubicBezTo>
                  <a:cubicBezTo>
                    <a:pt x="7276" y="37478"/>
                    <a:pt x="7276" y="37301"/>
                    <a:pt x="7295" y="37123"/>
                  </a:cubicBezTo>
                  <a:cubicBezTo>
                    <a:pt x="7394" y="36098"/>
                    <a:pt x="7670" y="35152"/>
                    <a:pt x="8597" y="34501"/>
                  </a:cubicBezTo>
                  <a:cubicBezTo>
                    <a:pt x="8518" y="34363"/>
                    <a:pt x="8478" y="34225"/>
                    <a:pt x="8380" y="34166"/>
                  </a:cubicBezTo>
                  <a:cubicBezTo>
                    <a:pt x="7749" y="33713"/>
                    <a:pt x="7098" y="33259"/>
                    <a:pt x="6428" y="32806"/>
                  </a:cubicBezTo>
                  <a:cubicBezTo>
                    <a:pt x="6034" y="32530"/>
                    <a:pt x="5620" y="32254"/>
                    <a:pt x="5206" y="32017"/>
                  </a:cubicBezTo>
                  <a:cubicBezTo>
                    <a:pt x="4910" y="31840"/>
                    <a:pt x="4614" y="31682"/>
                    <a:pt x="4318" y="31544"/>
                  </a:cubicBezTo>
                  <a:cubicBezTo>
                    <a:pt x="3885" y="31406"/>
                    <a:pt x="3589" y="31031"/>
                    <a:pt x="3550" y="30598"/>
                  </a:cubicBezTo>
                  <a:cubicBezTo>
                    <a:pt x="3471" y="30085"/>
                    <a:pt x="3451" y="29573"/>
                    <a:pt x="3471" y="29040"/>
                  </a:cubicBezTo>
                  <a:cubicBezTo>
                    <a:pt x="3530" y="28587"/>
                    <a:pt x="3747" y="28173"/>
                    <a:pt x="4082" y="27838"/>
                  </a:cubicBezTo>
                  <a:cubicBezTo>
                    <a:pt x="4535" y="27345"/>
                    <a:pt x="5127" y="27010"/>
                    <a:pt x="5462" y="26398"/>
                  </a:cubicBezTo>
                  <a:cubicBezTo>
                    <a:pt x="5561" y="26221"/>
                    <a:pt x="5738" y="26142"/>
                    <a:pt x="5935" y="26201"/>
                  </a:cubicBezTo>
                  <a:cubicBezTo>
                    <a:pt x="6113" y="26221"/>
                    <a:pt x="6290" y="26280"/>
                    <a:pt x="6467" y="26339"/>
                  </a:cubicBezTo>
                  <a:cubicBezTo>
                    <a:pt x="6803" y="26477"/>
                    <a:pt x="7157" y="26596"/>
                    <a:pt x="7473" y="26753"/>
                  </a:cubicBezTo>
                  <a:cubicBezTo>
                    <a:pt x="8025" y="27029"/>
                    <a:pt x="8636" y="27148"/>
                    <a:pt x="9247" y="27128"/>
                  </a:cubicBezTo>
                  <a:cubicBezTo>
                    <a:pt x="9878" y="27128"/>
                    <a:pt x="10509" y="27207"/>
                    <a:pt x="11238" y="27266"/>
                  </a:cubicBezTo>
                  <a:cubicBezTo>
                    <a:pt x="11554" y="26931"/>
                    <a:pt x="11672" y="26418"/>
                    <a:pt x="11850" y="25945"/>
                  </a:cubicBezTo>
                  <a:cubicBezTo>
                    <a:pt x="12066" y="25334"/>
                    <a:pt x="12461" y="24821"/>
                    <a:pt x="12993" y="24447"/>
                  </a:cubicBezTo>
                  <a:cubicBezTo>
                    <a:pt x="13506" y="24013"/>
                    <a:pt x="13979" y="23540"/>
                    <a:pt x="14393" y="23007"/>
                  </a:cubicBezTo>
                  <a:cubicBezTo>
                    <a:pt x="14550" y="22810"/>
                    <a:pt x="14688" y="22593"/>
                    <a:pt x="14826" y="22377"/>
                  </a:cubicBezTo>
                  <a:cubicBezTo>
                    <a:pt x="14787" y="22041"/>
                    <a:pt x="14629" y="21746"/>
                    <a:pt x="14393" y="21529"/>
                  </a:cubicBezTo>
                  <a:cubicBezTo>
                    <a:pt x="13683" y="20642"/>
                    <a:pt x="12954" y="19774"/>
                    <a:pt x="12244" y="18907"/>
                  </a:cubicBezTo>
                  <a:cubicBezTo>
                    <a:pt x="12007" y="18591"/>
                    <a:pt x="11790" y="18256"/>
                    <a:pt x="11593" y="17921"/>
                  </a:cubicBezTo>
                  <a:cubicBezTo>
                    <a:pt x="11376" y="17586"/>
                    <a:pt x="11455" y="17172"/>
                    <a:pt x="11751" y="16935"/>
                  </a:cubicBezTo>
                  <a:cubicBezTo>
                    <a:pt x="12145" y="16580"/>
                    <a:pt x="12520" y="16245"/>
                    <a:pt x="12914" y="15890"/>
                  </a:cubicBezTo>
                  <a:cubicBezTo>
                    <a:pt x="13289" y="15555"/>
                    <a:pt x="13762" y="15220"/>
                    <a:pt x="14058" y="14727"/>
                  </a:cubicBezTo>
                  <a:cubicBezTo>
                    <a:pt x="14353" y="14254"/>
                    <a:pt x="14669" y="14215"/>
                    <a:pt x="15142" y="14491"/>
                  </a:cubicBezTo>
                  <a:cubicBezTo>
                    <a:pt x="15300" y="14589"/>
                    <a:pt x="15438" y="14688"/>
                    <a:pt x="15595" y="14806"/>
                  </a:cubicBezTo>
                  <a:cubicBezTo>
                    <a:pt x="16187" y="15279"/>
                    <a:pt x="16778" y="15752"/>
                    <a:pt x="17409" y="16206"/>
                  </a:cubicBezTo>
                  <a:cubicBezTo>
                    <a:pt x="17941" y="16580"/>
                    <a:pt x="18513" y="16935"/>
                    <a:pt x="19085" y="17310"/>
                  </a:cubicBezTo>
                  <a:cubicBezTo>
                    <a:pt x="19243" y="17408"/>
                    <a:pt x="19400" y="17487"/>
                    <a:pt x="19578" y="17546"/>
                  </a:cubicBezTo>
                  <a:cubicBezTo>
                    <a:pt x="19716" y="17468"/>
                    <a:pt x="19854" y="17389"/>
                    <a:pt x="19972" y="17310"/>
                  </a:cubicBezTo>
                  <a:cubicBezTo>
                    <a:pt x="20721" y="16699"/>
                    <a:pt x="21451" y="16107"/>
                    <a:pt x="22141" y="15476"/>
                  </a:cubicBezTo>
                  <a:cubicBezTo>
                    <a:pt x="22456" y="15141"/>
                    <a:pt x="22752" y="14767"/>
                    <a:pt x="23008" y="14392"/>
                  </a:cubicBezTo>
                  <a:cubicBezTo>
                    <a:pt x="22890" y="13860"/>
                    <a:pt x="22712" y="13327"/>
                    <a:pt x="22456" y="12854"/>
                  </a:cubicBezTo>
                  <a:cubicBezTo>
                    <a:pt x="22062" y="12046"/>
                    <a:pt x="21628" y="11277"/>
                    <a:pt x="21254" y="10469"/>
                  </a:cubicBezTo>
                  <a:cubicBezTo>
                    <a:pt x="21076" y="9996"/>
                    <a:pt x="20918" y="9503"/>
                    <a:pt x="20820" y="8990"/>
                  </a:cubicBezTo>
                  <a:cubicBezTo>
                    <a:pt x="20761" y="8754"/>
                    <a:pt x="20840" y="8497"/>
                    <a:pt x="21037" y="8320"/>
                  </a:cubicBezTo>
                  <a:cubicBezTo>
                    <a:pt x="21293" y="7985"/>
                    <a:pt x="21668" y="7728"/>
                    <a:pt x="22062" y="7590"/>
                  </a:cubicBezTo>
                  <a:cubicBezTo>
                    <a:pt x="22436" y="7472"/>
                    <a:pt x="22791" y="7255"/>
                    <a:pt x="23028" y="6960"/>
                  </a:cubicBezTo>
                  <a:cubicBezTo>
                    <a:pt x="23718" y="6171"/>
                    <a:pt x="23954" y="6230"/>
                    <a:pt x="24743" y="6960"/>
                  </a:cubicBezTo>
                  <a:cubicBezTo>
                    <a:pt x="25315" y="7492"/>
                    <a:pt x="25768" y="8142"/>
                    <a:pt x="26399" y="8655"/>
                  </a:cubicBezTo>
                  <a:cubicBezTo>
                    <a:pt x="26853" y="9030"/>
                    <a:pt x="27168" y="9562"/>
                    <a:pt x="27543" y="10055"/>
                  </a:cubicBezTo>
                  <a:cubicBezTo>
                    <a:pt x="27819" y="10410"/>
                    <a:pt x="28075" y="10804"/>
                    <a:pt x="28311" y="11159"/>
                  </a:cubicBezTo>
                  <a:cubicBezTo>
                    <a:pt x="29159" y="11139"/>
                    <a:pt x="29849" y="10725"/>
                    <a:pt x="30539" y="10350"/>
                  </a:cubicBezTo>
                  <a:cubicBezTo>
                    <a:pt x="30815" y="10212"/>
                    <a:pt x="31091" y="10094"/>
                    <a:pt x="31367" y="9976"/>
                  </a:cubicBezTo>
                  <a:cubicBezTo>
                    <a:pt x="31505" y="9917"/>
                    <a:pt x="31643" y="9858"/>
                    <a:pt x="31762" y="9759"/>
                  </a:cubicBezTo>
                  <a:cubicBezTo>
                    <a:pt x="32274" y="9306"/>
                    <a:pt x="32826" y="8931"/>
                    <a:pt x="33418" y="8635"/>
                  </a:cubicBezTo>
                  <a:cubicBezTo>
                    <a:pt x="33536" y="8556"/>
                    <a:pt x="33615" y="8458"/>
                    <a:pt x="33694" y="8359"/>
                  </a:cubicBezTo>
                  <a:cubicBezTo>
                    <a:pt x="33496" y="7788"/>
                    <a:pt x="33358" y="7216"/>
                    <a:pt x="33240" y="6624"/>
                  </a:cubicBezTo>
                  <a:cubicBezTo>
                    <a:pt x="33142" y="5816"/>
                    <a:pt x="32846" y="5027"/>
                    <a:pt x="32905" y="4199"/>
                  </a:cubicBezTo>
                  <a:cubicBezTo>
                    <a:pt x="32964" y="3470"/>
                    <a:pt x="32925" y="2741"/>
                    <a:pt x="32944" y="1991"/>
                  </a:cubicBezTo>
                  <a:cubicBezTo>
                    <a:pt x="33772" y="1321"/>
                    <a:pt x="34758" y="848"/>
                    <a:pt x="35823" y="611"/>
                  </a:cubicBezTo>
                  <a:cubicBezTo>
                    <a:pt x="36237" y="493"/>
                    <a:pt x="36690" y="670"/>
                    <a:pt x="36927" y="1045"/>
                  </a:cubicBezTo>
                  <a:cubicBezTo>
                    <a:pt x="37775" y="2267"/>
                    <a:pt x="38701" y="3431"/>
                    <a:pt x="39352" y="4791"/>
                  </a:cubicBezTo>
                  <a:cubicBezTo>
                    <a:pt x="39608" y="5244"/>
                    <a:pt x="39904" y="5698"/>
                    <a:pt x="40219" y="6131"/>
                  </a:cubicBezTo>
                  <a:cubicBezTo>
                    <a:pt x="40791" y="6329"/>
                    <a:pt x="41304" y="6151"/>
                    <a:pt x="41737" y="5915"/>
                  </a:cubicBezTo>
                  <a:cubicBezTo>
                    <a:pt x="42309" y="5619"/>
                    <a:pt x="42960" y="5481"/>
                    <a:pt x="43610" y="5501"/>
                  </a:cubicBezTo>
                  <a:lnTo>
                    <a:pt x="45621" y="5501"/>
                  </a:lnTo>
                  <a:cubicBezTo>
                    <a:pt x="45838" y="5501"/>
                    <a:pt x="46035" y="5481"/>
                    <a:pt x="46311" y="5461"/>
                  </a:cubicBezTo>
                  <a:cubicBezTo>
                    <a:pt x="46331" y="5284"/>
                    <a:pt x="46351" y="5106"/>
                    <a:pt x="46370" y="4929"/>
                  </a:cubicBezTo>
                  <a:cubicBezTo>
                    <a:pt x="46390" y="3687"/>
                    <a:pt x="46390" y="2484"/>
                    <a:pt x="46410" y="1262"/>
                  </a:cubicBezTo>
                  <a:lnTo>
                    <a:pt x="46410" y="887"/>
                  </a:lnTo>
                  <a:cubicBezTo>
                    <a:pt x="46429" y="178"/>
                    <a:pt x="46548" y="40"/>
                    <a:pt x="47277" y="40"/>
                  </a:cubicBezTo>
                  <a:cubicBezTo>
                    <a:pt x="48007" y="40"/>
                    <a:pt x="48736" y="0"/>
                    <a:pt x="49446" y="316"/>
                  </a:cubicBezTo>
                  <a:cubicBezTo>
                    <a:pt x="49682" y="355"/>
                    <a:pt x="49939" y="375"/>
                    <a:pt x="50175" y="355"/>
                  </a:cubicBezTo>
                  <a:cubicBezTo>
                    <a:pt x="50806" y="414"/>
                    <a:pt x="51141" y="749"/>
                    <a:pt x="51122" y="1360"/>
                  </a:cubicBezTo>
                  <a:cubicBezTo>
                    <a:pt x="51102" y="1853"/>
                    <a:pt x="51220" y="2327"/>
                    <a:pt x="51437" y="2760"/>
                  </a:cubicBezTo>
                  <a:cubicBezTo>
                    <a:pt x="51713" y="3470"/>
                    <a:pt x="51930" y="4199"/>
                    <a:pt x="52186" y="4988"/>
                  </a:cubicBezTo>
                  <a:cubicBezTo>
                    <a:pt x="53684" y="4929"/>
                    <a:pt x="55045" y="5619"/>
                    <a:pt x="56563" y="5855"/>
                  </a:cubicBezTo>
                  <a:cubicBezTo>
                    <a:pt x="56661" y="5658"/>
                    <a:pt x="56740" y="5461"/>
                    <a:pt x="56799" y="5244"/>
                  </a:cubicBezTo>
                  <a:cubicBezTo>
                    <a:pt x="57154" y="4042"/>
                    <a:pt x="57470" y="2839"/>
                    <a:pt x="57785" y="1636"/>
                  </a:cubicBezTo>
                  <a:cubicBezTo>
                    <a:pt x="57844" y="1459"/>
                    <a:pt x="57903" y="1282"/>
                    <a:pt x="57963" y="1104"/>
                  </a:cubicBezTo>
                  <a:cubicBezTo>
                    <a:pt x="58022" y="887"/>
                    <a:pt x="58219" y="749"/>
                    <a:pt x="58455" y="789"/>
                  </a:cubicBezTo>
                  <a:cubicBezTo>
                    <a:pt x="59224" y="946"/>
                    <a:pt x="60033" y="1084"/>
                    <a:pt x="60703" y="1518"/>
                  </a:cubicBezTo>
                  <a:cubicBezTo>
                    <a:pt x="60920" y="1676"/>
                    <a:pt x="61156" y="1794"/>
                    <a:pt x="61413" y="1873"/>
                  </a:cubicBezTo>
                  <a:cubicBezTo>
                    <a:pt x="61511" y="1913"/>
                    <a:pt x="61590" y="1932"/>
                    <a:pt x="61669" y="1972"/>
                  </a:cubicBezTo>
                  <a:cubicBezTo>
                    <a:pt x="62201" y="2228"/>
                    <a:pt x="62418" y="2603"/>
                    <a:pt x="62241" y="3155"/>
                  </a:cubicBezTo>
                  <a:cubicBezTo>
                    <a:pt x="62103" y="3588"/>
                    <a:pt x="62063" y="4061"/>
                    <a:pt x="62142" y="4495"/>
                  </a:cubicBezTo>
                  <a:cubicBezTo>
                    <a:pt x="62221" y="5264"/>
                    <a:pt x="62260" y="6033"/>
                    <a:pt x="62300" y="6782"/>
                  </a:cubicBezTo>
                  <a:cubicBezTo>
                    <a:pt x="62320" y="7551"/>
                    <a:pt x="62477" y="7788"/>
                    <a:pt x="63246" y="8024"/>
                  </a:cubicBezTo>
                  <a:cubicBezTo>
                    <a:pt x="63463" y="8064"/>
                    <a:pt x="63660" y="8142"/>
                    <a:pt x="63838" y="8221"/>
                  </a:cubicBezTo>
                  <a:cubicBezTo>
                    <a:pt x="64173" y="8458"/>
                    <a:pt x="64567" y="8576"/>
                    <a:pt x="64961" y="8537"/>
                  </a:cubicBezTo>
                  <a:cubicBezTo>
                    <a:pt x="65237" y="8537"/>
                    <a:pt x="65494" y="8616"/>
                    <a:pt x="65730" y="8773"/>
                  </a:cubicBezTo>
                  <a:cubicBezTo>
                    <a:pt x="66263" y="9069"/>
                    <a:pt x="66775" y="9384"/>
                    <a:pt x="67307" y="9720"/>
                  </a:cubicBezTo>
                  <a:cubicBezTo>
                    <a:pt x="67741" y="9976"/>
                    <a:pt x="68175" y="10252"/>
                    <a:pt x="68668" y="10567"/>
                  </a:cubicBezTo>
                  <a:cubicBezTo>
                    <a:pt x="68806" y="10410"/>
                    <a:pt x="68944" y="10232"/>
                    <a:pt x="69062" y="10074"/>
                  </a:cubicBezTo>
                  <a:cubicBezTo>
                    <a:pt x="69732" y="9010"/>
                    <a:pt x="70403" y="7965"/>
                    <a:pt x="71093" y="6900"/>
                  </a:cubicBezTo>
                  <a:cubicBezTo>
                    <a:pt x="71211" y="6723"/>
                    <a:pt x="71329" y="6546"/>
                    <a:pt x="71448" y="6388"/>
                  </a:cubicBezTo>
                  <a:cubicBezTo>
                    <a:pt x="71586" y="6191"/>
                    <a:pt x="71842" y="6151"/>
                    <a:pt x="72039" y="6270"/>
                  </a:cubicBezTo>
                  <a:cubicBezTo>
                    <a:pt x="72749" y="6743"/>
                    <a:pt x="73557" y="7078"/>
                    <a:pt x="74050" y="7807"/>
                  </a:cubicBezTo>
                  <a:cubicBezTo>
                    <a:pt x="74168" y="7985"/>
                    <a:pt x="74385" y="8064"/>
                    <a:pt x="74543" y="8221"/>
                  </a:cubicBezTo>
                  <a:cubicBezTo>
                    <a:pt x="74720" y="8379"/>
                    <a:pt x="74878" y="8556"/>
                    <a:pt x="75016" y="8754"/>
                  </a:cubicBezTo>
                  <a:cubicBezTo>
                    <a:pt x="75193" y="8990"/>
                    <a:pt x="75174" y="9306"/>
                    <a:pt x="74996" y="9542"/>
                  </a:cubicBezTo>
                  <a:cubicBezTo>
                    <a:pt x="74562" y="10035"/>
                    <a:pt x="74484" y="10607"/>
                    <a:pt x="74385" y="11218"/>
                  </a:cubicBezTo>
                  <a:cubicBezTo>
                    <a:pt x="74286" y="11908"/>
                    <a:pt x="74070" y="12578"/>
                    <a:pt x="73892" y="13288"/>
                  </a:cubicBezTo>
                  <a:cubicBezTo>
                    <a:pt x="75213" y="14037"/>
                    <a:pt x="75982" y="15338"/>
                    <a:pt x="77125" y="16344"/>
                  </a:cubicBezTo>
                  <a:cubicBezTo>
                    <a:pt x="77263" y="16245"/>
                    <a:pt x="77421" y="16166"/>
                    <a:pt x="77559" y="16048"/>
                  </a:cubicBezTo>
                  <a:cubicBezTo>
                    <a:pt x="78486" y="15220"/>
                    <a:pt x="79412" y="14372"/>
                    <a:pt x="80339" y="13525"/>
                  </a:cubicBezTo>
                  <a:cubicBezTo>
                    <a:pt x="80497" y="13387"/>
                    <a:pt x="80654" y="13229"/>
                    <a:pt x="80812" y="13111"/>
                  </a:cubicBezTo>
                  <a:cubicBezTo>
                    <a:pt x="80990" y="12913"/>
                    <a:pt x="81305" y="12913"/>
                    <a:pt x="81482" y="13111"/>
                  </a:cubicBezTo>
                  <a:cubicBezTo>
                    <a:pt x="82054" y="13702"/>
                    <a:pt x="82665" y="14234"/>
                    <a:pt x="83000" y="15023"/>
                  </a:cubicBezTo>
                  <a:cubicBezTo>
                    <a:pt x="83138" y="15260"/>
                    <a:pt x="83276" y="15496"/>
                    <a:pt x="83454" y="15693"/>
                  </a:cubicBezTo>
                  <a:cubicBezTo>
                    <a:pt x="83868" y="16265"/>
                    <a:pt x="83868" y="16679"/>
                    <a:pt x="83336" y="17132"/>
                  </a:cubicBezTo>
                  <a:cubicBezTo>
                    <a:pt x="83020" y="17408"/>
                    <a:pt x="82764" y="17763"/>
                    <a:pt x="82606" y="18158"/>
                  </a:cubicBezTo>
                  <a:cubicBezTo>
                    <a:pt x="82350" y="18749"/>
                    <a:pt x="82015" y="19301"/>
                    <a:pt x="81699" y="19853"/>
                  </a:cubicBezTo>
                  <a:cubicBezTo>
                    <a:pt x="81581" y="20070"/>
                    <a:pt x="81463" y="20287"/>
                    <a:pt x="81344" y="20484"/>
                  </a:cubicBezTo>
                  <a:cubicBezTo>
                    <a:pt x="81128" y="20780"/>
                    <a:pt x="81147" y="21174"/>
                    <a:pt x="81384" y="21430"/>
                  </a:cubicBezTo>
                  <a:cubicBezTo>
                    <a:pt x="81916" y="21963"/>
                    <a:pt x="82172" y="22672"/>
                    <a:pt x="82606" y="23244"/>
                  </a:cubicBezTo>
                  <a:cubicBezTo>
                    <a:pt x="82823" y="23540"/>
                    <a:pt x="83079" y="23816"/>
                    <a:pt x="83276" y="24112"/>
                  </a:cubicBezTo>
                  <a:cubicBezTo>
                    <a:pt x="83533" y="24486"/>
                    <a:pt x="83769" y="24880"/>
                    <a:pt x="83986" y="25294"/>
                  </a:cubicBezTo>
                  <a:cubicBezTo>
                    <a:pt x="84302" y="25925"/>
                    <a:pt x="84578" y="26556"/>
                    <a:pt x="84873" y="27207"/>
                  </a:cubicBezTo>
                  <a:cubicBezTo>
                    <a:pt x="84933" y="27345"/>
                    <a:pt x="85031" y="27502"/>
                    <a:pt x="85169" y="27739"/>
                  </a:cubicBezTo>
                  <a:close/>
                  <a:moveTo>
                    <a:pt x="81620" y="72492"/>
                  </a:moveTo>
                  <a:cubicBezTo>
                    <a:pt x="81660" y="72275"/>
                    <a:pt x="81739" y="72078"/>
                    <a:pt x="81837" y="71881"/>
                  </a:cubicBezTo>
                  <a:cubicBezTo>
                    <a:pt x="82330" y="71033"/>
                    <a:pt x="82744" y="70126"/>
                    <a:pt x="83060" y="69219"/>
                  </a:cubicBezTo>
                  <a:cubicBezTo>
                    <a:pt x="83474" y="68135"/>
                    <a:pt x="83907" y="67051"/>
                    <a:pt x="84341" y="65986"/>
                  </a:cubicBezTo>
                  <a:cubicBezTo>
                    <a:pt x="84420" y="65789"/>
                    <a:pt x="84499" y="65592"/>
                    <a:pt x="84578" y="65375"/>
                  </a:cubicBezTo>
                  <a:cubicBezTo>
                    <a:pt x="84657" y="65178"/>
                    <a:pt x="84834" y="65020"/>
                    <a:pt x="85051" y="64981"/>
                  </a:cubicBezTo>
                  <a:cubicBezTo>
                    <a:pt x="85228" y="64961"/>
                    <a:pt x="85406" y="64941"/>
                    <a:pt x="85583" y="64961"/>
                  </a:cubicBezTo>
                  <a:cubicBezTo>
                    <a:pt x="86017" y="65000"/>
                    <a:pt x="86431" y="65059"/>
                    <a:pt x="86865" y="65079"/>
                  </a:cubicBezTo>
                  <a:cubicBezTo>
                    <a:pt x="87042" y="65119"/>
                    <a:pt x="87219" y="65099"/>
                    <a:pt x="87397" y="65040"/>
                  </a:cubicBezTo>
                  <a:cubicBezTo>
                    <a:pt x="87909" y="64803"/>
                    <a:pt x="88402" y="64902"/>
                    <a:pt x="88915" y="65040"/>
                  </a:cubicBezTo>
                  <a:cubicBezTo>
                    <a:pt x="89487" y="65217"/>
                    <a:pt x="90078" y="65375"/>
                    <a:pt x="90670" y="65533"/>
                  </a:cubicBezTo>
                  <a:cubicBezTo>
                    <a:pt x="90985" y="65671"/>
                    <a:pt x="91340" y="65651"/>
                    <a:pt x="91655" y="65493"/>
                  </a:cubicBezTo>
                  <a:cubicBezTo>
                    <a:pt x="91793" y="65040"/>
                    <a:pt x="91931" y="64606"/>
                    <a:pt x="92069" y="64172"/>
                  </a:cubicBezTo>
                  <a:cubicBezTo>
                    <a:pt x="92326" y="63265"/>
                    <a:pt x="92207" y="63009"/>
                    <a:pt x="91300" y="62634"/>
                  </a:cubicBezTo>
                  <a:cubicBezTo>
                    <a:pt x="90413" y="62260"/>
                    <a:pt x="89546" y="61925"/>
                    <a:pt x="88678" y="61570"/>
                  </a:cubicBezTo>
                  <a:cubicBezTo>
                    <a:pt x="88245" y="61392"/>
                    <a:pt x="87831" y="61215"/>
                    <a:pt x="87397" y="61038"/>
                  </a:cubicBezTo>
                  <a:cubicBezTo>
                    <a:pt x="87141" y="60939"/>
                    <a:pt x="86963" y="60702"/>
                    <a:pt x="86943" y="60426"/>
                  </a:cubicBezTo>
                  <a:cubicBezTo>
                    <a:pt x="86904" y="59993"/>
                    <a:pt x="86845" y="59579"/>
                    <a:pt x="86786" y="59263"/>
                  </a:cubicBezTo>
                  <a:cubicBezTo>
                    <a:pt x="86963" y="58889"/>
                    <a:pt x="87121" y="58632"/>
                    <a:pt x="87239" y="58356"/>
                  </a:cubicBezTo>
                  <a:cubicBezTo>
                    <a:pt x="87555" y="57627"/>
                    <a:pt x="87752" y="56858"/>
                    <a:pt x="87811" y="56069"/>
                  </a:cubicBezTo>
                  <a:cubicBezTo>
                    <a:pt x="87831" y="55695"/>
                    <a:pt x="88067" y="55537"/>
                    <a:pt x="88363" y="55419"/>
                  </a:cubicBezTo>
                  <a:cubicBezTo>
                    <a:pt x="88442" y="55379"/>
                    <a:pt x="88540" y="55360"/>
                    <a:pt x="88639" y="55360"/>
                  </a:cubicBezTo>
                  <a:cubicBezTo>
                    <a:pt x="89171" y="55281"/>
                    <a:pt x="89684" y="55123"/>
                    <a:pt x="90196" y="54906"/>
                  </a:cubicBezTo>
                  <a:cubicBezTo>
                    <a:pt x="90689" y="54709"/>
                    <a:pt x="91261" y="54749"/>
                    <a:pt x="91813" y="54689"/>
                  </a:cubicBezTo>
                  <a:cubicBezTo>
                    <a:pt x="92168" y="54650"/>
                    <a:pt x="92542" y="54591"/>
                    <a:pt x="92897" y="54551"/>
                  </a:cubicBezTo>
                  <a:cubicBezTo>
                    <a:pt x="93094" y="54532"/>
                    <a:pt x="93311" y="54512"/>
                    <a:pt x="93568" y="54492"/>
                  </a:cubicBezTo>
                  <a:cubicBezTo>
                    <a:pt x="93646" y="54137"/>
                    <a:pt x="93627" y="53763"/>
                    <a:pt x="93804" y="53506"/>
                  </a:cubicBezTo>
                  <a:cubicBezTo>
                    <a:pt x="94179" y="52915"/>
                    <a:pt x="94080" y="52343"/>
                    <a:pt x="94021" y="51732"/>
                  </a:cubicBezTo>
                  <a:cubicBezTo>
                    <a:pt x="93745" y="51673"/>
                    <a:pt x="93508" y="51614"/>
                    <a:pt x="93272" y="51574"/>
                  </a:cubicBezTo>
                  <a:cubicBezTo>
                    <a:pt x="92089" y="51436"/>
                    <a:pt x="90906" y="51279"/>
                    <a:pt x="89723" y="51121"/>
                  </a:cubicBezTo>
                  <a:cubicBezTo>
                    <a:pt x="89585" y="51121"/>
                    <a:pt x="89427" y="51082"/>
                    <a:pt x="89270" y="51062"/>
                  </a:cubicBezTo>
                  <a:cubicBezTo>
                    <a:pt x="89033" y="51022"/>
                    <a:pt x="88836" y="50806"/>
                    <a:pt x="88836" y="50549"/>
                  </a:cubicBezTo>
                  <a:cubicBezTo>
                    <a:pt x="88816" y="50392"/>
                    <a:pt x="88836" y="50234"/>
                    <a:pt x="88856" y="50076"/>
                  </a:cubicBezTo>
                  <a:cubicBezTo>
                    <a:pt x="88915" y="49544"/>
                    <a:pt x="89013" y="48992"/>
                    <a:pt x="89073" y="48459"/>
                  </a:cubicBezTo>
                  <a:cubicBezTo>
                    <a:pt x="89151" y="48164"/>
                    <a:pt x="89151" y="47848"/>
                    <a:pt x="89112" y="47553"/>
                  </a:cubicBezTo>
                  <a:cubicBezTo>
                    <a:pt x="88954" y="46863"/>
                    <a:pt x="88915" y="46153"/>
                    <a:pt x="89013" y="45463"/>
                  </a:cubicBezTo>
                  <a:cubicBezTo>
                    <a:pt x="89053" y="44812"/>
                    <a:pt x="89013" y="44181"/>
                    <a:pt x="88895" y="43550"/>
                  </a:cubicBezTo>
                  <a:cubicBezTo>
                    <a:pt x="88836" y="42979"/>
                    <a:pt x="88895" y="42782"/>
                    <a:pt x="89388" y="42525"/>
                  </a:cubicBezTo>
                  <a:cubicBezTo>
                    <a:pt x="89802" y="42308"/>
                    <a:pt x="90216" y="42131"/>
                    <a:pt x="90630" y="41914"/>
                  </a:cubicBezTo>
                  <a:cubicBezTo>
                    <a:pt x="91162" y="41638"/>
                    <a:pt x="91714" y="41362"/>
                    <a:pt x="92227" y="41027"/>
                  </a:cubicBezTo>
                  <a:cubicBezTo>
                    <a:pt x="92602" y="40751"/>
                    <a:pt x="93016" y="40554"/>
                    <a:pt x="93469" y="40455"/>
                  </a:cubicBezTo>
                  <a:cubicBezTo>
                    <a:pt x="93863" y="40396"/>
                    <a:pt x="93922" y="40238"/>
                    <a:pt x="93903" y="39805"/>
                  </a:cubicBezTo>
                  <a:cubicBezTo>
                    <a:pt x="93844" y="39568"/>
                    <a:pt x="93824" y="39312"/>
                    <a:pt x="93844" y="39075"/>
                  </a:cubicBezTo>
                  <a:cubicBezTo>
                    <a:pt x="94041" y="38464"/>
                    <a:pt x="93784" y="37951"/>
                    <a:pt x="93627" y="37399"/>
                  </a:cubicBezTo>
                  <a:cubicBezTo>
                    <a:pt x="93410" y="37419"/>
                    <a:pt x="93232" y="37439"/>
                    <a:pt x="93055" y="37478"/>
                  </a:cubicBezTo>
                  <a:cubicBezTo>
                    <a:pt x="91813" y="37695"/>
                    <a:pt x="90571" y="37833"/>
                    <a:pt x="89349" y="38149"/>
                  </a:cubicBezTo>
                  <a:cubicBezTo>
                    <a:pt x="88619" y="38326"/>
                    <a:pt x="88185" y="38011"/>
                    <a:pt x="87831" y="37498"/>
                  </a:cubicBezTo>
                  <a:cubicBezTo>
                    <a:pt x="87693" y="37261"/>
                    <a:pt x="87594" y="36985"/>
                    <a:pt x="87535" y="36729"/>
                  </a:cubicBezTo>
                  <a:cubicBezTo>
                    <a:pt x="87239" y="35704"/>
                    <a:pt x="87121" y="34620"/>
                    <a:pt x="86589" y="33693"/>
                  </a:cubicBezTo>
                  <a:cubicBezTo>
                    <a:pt x="86470" y="33496"/>
                    <a:pt x="86510" y="33240"/>
                    <a:pt x="86648" y="33082"/>
                  </a:cubicBezTo>
                  <a:cubicBezTo>
                    <a:pt x="86746" y="32944"/>
                    <a:pt x="86884" y="32806"/>
                    <a:pt x="87022" y="32688"/>
                  </a:cubicBezTo>
                  <a:cubicBezTo>
                    <a:pt x="87732" y="32017"/>
                    <a:pt x="88481" y="31386"/>
                    <a:pt x="89151" y="30677"/>
                  </a:cubicBezTo>
                  <a:cubicBezTo>
                    <a:pt x="89526" y="30302"/>
                    <a:pt x="89842" y="29908"/>
                    <a:pt x="90334" y="29691"/>
                  </a:cubicBezTo>
                  <a:cubicBezTo>
                    <a:pt x="90630" y="29573"/>
                    <a:pt x="90670" y="29395"/>
                    <a:pt x="90571" y="29099"/>
                  </a:cubicBezTo>
                  <a:cubicBezTo>
                    <a:pt x="90433" y="28823"/>
                    <a:pt x="90334" y="28528"/>
                    <a:pt x="90295" y="28232"/>
                  </a:cubicBezTo>
                  <a:cubicBezTo>
                    <a:pt x="90295" y="27640"/>
                    <a:pt x="89920" y="27226"/>
                    <a:pt x="89684" y="26714"/>
                  </a:cubicBezTo>
                  <a:cubicBezTo>
                    <a:pt x="89427" y="26812"/>
                    <a:pt x="89230" y="26891"/>
                    <a:pt x="89053" y="26990"/>
                  </a:cubicBezTo>
                  <a:lnTo>
                    <a:pt x="85721" y="28528"/>
                  </a:lnTo>
                  <a:cubicBezTo>
                    <a:pt x="85544" y="28626"/>
                    <a:pt x="85347" y="28705"/>
                    <a:pt x="85130" y="28784"/>
                  </a:cubicBezTo>
                  <a:cubicBezTo>
                    <a:pt x="84893" y="28883"/>
                    <a:pt x="84617" y="28764"/>
                    <a:pt x="84518" y="28528"/>
                  </a:cubicBezTo>
                  <a:cubicBezTo>
                    <a:pt x="84321" y="28212"/>
                    <a:pt x="84164" y="27897"/>
                    <a:pt x="84026" y="27542"/>
                  </a:cubicBezTo>
                  <a:cubicBezTo>
                    <a:pt x="83434" y="26339"/>
                    <a:pt x="82981" y="25078"/>
                    <a:pt x="82133" y="24013"/>
                  </a:cubicBezTo>
                  <a:cubicBezTo>
                    <a:pt x="81522" y="23224"/>
                    <a:pt x="81147" y="22258"/>
                    <a:pt x="80359" y="21588"/>
                  </a:cubicBezTo>
                  <a:cubicBezTo>
                    <a:pt x="80201" y="21430"/>
                    <a:pt x="80142" y="21194"/>
                    <a:pt x="80240" y="20997"/>
                  </a:cubicBezTo>
                  <a:cubicBezTo>
                    <a:pt x="80300" y="20819"/>
                    <a:pt x="80378" y="20661"/>
                    <a:pt x="80477" y="20504"/>
                  </a:cubicBezTo>
                  <a:cubicBezTo>
                    <a:pt x="80832" y="19853"/>
                    <a:pt x="81206" y="19242"/>
                    <a:pt x="81561" y="18591"/>
                  </a:cubicBezTo>
                  <a:cubicBezTo>
                    <a:pt x="81778" y="18217"/>
                    <a:pt x="81896" y="17803"/>
                    <a:pt x="82113" y="17428"/>
                  </a:cubicBezTo>
                  <a:cubicBezTo>
                    <a:pt x="82330" y="17073"/>
                    <a:pt x="82626" y="16699"/>
                    <a:pt x="82922" y="16304"/>
                  </a:cubicBezTo>
                  <a:cubicBezTo>
                    <a:pt x="82803" y="16127"/>
                    <a:pt x="82665" y="15950"/>
                    <a:pt x="82547" y="15792"/>
                  </a:cubicBezTo>
                  <a:cubicBezTo>
                    <a:pt x="82429" y="15614"/>
                    <a:pt x="82271" y="15516"/>
                    <a:pt x="82232" y="15338"/>
                  </a:cubicBezTo>
                  <a:cubicBezTo>
                    <a:pt x="82094" y="14727"/>
                    <a:pt x="81581" y="14431"/>
                    <a:pt x="81128" y="13998"/>
                  </a:cubicBezTo>
                  <a:cubicBezTo>
                    <a:pt x="80477" y="14609"/>
                    <a:pt x="79866" y="15200"/>
                    <a:pt x="79235" y="15772"/>
                  </a:cubicBezTo>
                  <a:cubicBezTo>
                    <a:pt x="78604" y="16344"/>
                    <a:pt x="77953" y="16994"/>
                    <a:pt x="77263" y="17546"/>
                  </a:cubicBezTo>
                  <a:cubicBezTo>
                    <a:pt x="76810" y="17330"/>
                    <a:pt x="76337" y="17408"/>
                    <a:pt x="75962" y="17054"/>
                  </a:cubicBezTo>
                  <a:cubicBezTo>
                    <a:pt x="75529" y="16620"/>
                    <a:pt x="75075" y="16226"/>
                    <a:pt x="74622" y="15831"/>
                  </a:cubicBezTo>
                  <a:cubicBezTo>
                    <a:pt x="74424" y="15634"/>
                    <a:pt x="74208" y="15457"/>
                    <a:pt x="73991" y="15299"/>
                  </a:cubicBezTo>
                  <a:cubicBezTo>
                    <a:pt x="73754" y="15122"/>
                    <a:pt x="73498" y="14944"/>
                    <a:pt x="73222" y="14806"/>
                  </a:cubicBezTo>
                  <a:cubicBezTo>
                    <a:pt x="73005" y="14688"/>
                    <a:pt x="72887" y="14431"/>
                    <a:pt x="72926" y="14195"/>
                  </a:cubicBezTo>
                  <a:cubicBezTo>
                    <a:pt x="72926" y="14017"/>
                    <a:pt x="72966" y="13820"/>
                    <a:pt x="73025" y="13663"/>
                  </a:cubicBezTo>
                  <a:cubicBezTo>
                    <a:pt x="73261" y="12775"/>
                    <a:pt x="73557" y="11888"/>
                    <a:pt x="73695" y="10981"/>
                  </a:cubicBezTo>
                  <a:cubicBezTo>
                    <a:pt x="73774" y="10350"/>
                    <a:pt x="73951" y="9739"/>
                    <a:pt x="74247" y="9168"/>
                  </a:cubicBezTo>
                  <a:cubicBezTo>
                    <a:pt x="74267" y="9128"/>
                    <a:pt x="74247" y="9049"/>
                    <a:pt x="74227" y="8951"/>
                  </a:cubicBezTo>
                  <a:cubicBezTo>
                    <a:pt x="74089" y="8832"/>
                    <a:pt x="73932" y="8714"/>
                    <a:pt x="73774" y="8576"/>
                  </a:cubicBezTo>
                  <a:cubicBezTo>
                    <a:pt x="73596" y="8458"/>
                    <a:pt x="73439" y="8300"/>
                    <a:pt x="73301" y="8142"/>
                  </a:cubicBezTo>
                  <a:cubicBezTo>
                    <a:pt x="72966" y="7689"/>
                    <a:pt x="72473" y="7492"/>
                    <a:pt x="71960" y="7255"/>
                  </a:cubicBezTo>
                  <a:cubicBezTo>
                    <a:pt x="71802" y="7492"/>
                    <a:pt x="71684" y="7650"/>
                    <a:pt x="71586" y="7847"/>
                  </a:cubicBezTo>
                  <a:cubicBezTo>
                    <a:pt x="70935" y="8872"/>
                    <a:pt x="70284" y="9917"/>
                    <a:pt x="69634" y="10962"/>
                  </a:cubicBezTo>
                  <a:cubicBezTo>
                    <a:pt x="69535" y="11139"/>
                    <a:pt x="69417" y="11317"/>
                    <a:pt x="69279" y="11474"/>
                  </a:cubicBezTo>
                  <a:cubicBezTo>
                    <a:pt x="69141" y="11671"/>
                    <a:pt x="68904" y="11731"/>
                    <a:pt x="68707" y="11612"/>
                  </a:cubicBezTo>
                  <a:cubicBezTo>
                    <a:pt x="68490" y="11514"/>
                    <a:pt x="68273" y="11395"/>
                    <a:pt x="68057" y="11277"/>
                  </a:cubicBezTo>
                  <a:cubicBezTo>
                    <a:pt x="67564" y="10962"/>
                    <a:pt x="67071" y="10646"/>
                    <a:pt x="66578" y="10350"/>
                  </a:cubicBezTo>
                  <a:cubicBezTo>
                    <a:pt x="66420" y="10212"/>
                    <a:pt x="66223" y="10134"/>
                    <a:pt x="66006" y="10074"/>
                  </a:cubicBezTo>
                  <a:cubicBezTo>
                    <a:pt x="65651" y="10015"/>
                    <a:pt x="65297" y="9897"/>
                    <a:pt x="64981" y="9739"/>
                  </a:cubicBezTo>
                  <a:cubicBezTo>
                    <a:pt x="64015" y="9345"/>
                    <a:pt x="63148" y="8754"/>
                    <a:pt x="62103" y="8576"/>
                  </a:cubicBezTo>
                  <a:cubicBezTo>
                    <a:pt x="61886" y="8537"/>
                    <a:pt x="61728" y="8359"/>
                    <a:pt x="61689" y="8142"/>
                  </a:cubicBezTo>
                  <a:cubicBezTo>
                    <a:pt x="61649" y="7965"/>
                    <a:pt x="61630" y="7788"/>
                    <a:pt x="61630" y="7590"/>
                  </a:cubicBezTo>
                  <a:cubicBezTo>
                    <a:pt x="61570" y="6684"/>
                    <a:pt x="61570" y="5757"/>
                    <a:pt x="61472" y="4850"/>
                  </a:cubicBezTo>
                  <a:cubicBezTo>
                    <a:pt x="61393" y="4219"/>
                    <a:pt x="61294" y="3588"/>
                    <a:pt x="61452" y="2957"/>
                  </a:cubicBezTo>
                  <a:cubicBezTo>
                    <a:pt x="61452" y="2898"/>
                    <a:pt x="61413" y="2839"/>
                    <a:pt x="61373" y="2721"/>
                  </a:cubicBezTo>
                  <a:lnTo>
                    <a:pt x="60940" y="2524"/>
                  </a:lnTo>
                  <a:cubicBezTo>
                    <a:pt x="60703" y="2445"/>
                    <a:pt x="60486" y="2346"/>
                    <a:pt x="60269" y="2228"/>
                  </a:cubicBezTo>
                  <a:cubicBezTo>
                    <a:pt x="59816" y="1893"/>
                    <a:pt x="59283" y="1834"/>
                    <a:pt x="58712" y="1794"/>
                  </a:cubicBezTo>
                  <a:cubicBezTo>
                    <a:pt x="58633" y="2090"/>
                    <a:pt x="58554" y="2366"/>
                    <a:pt x="58495" y="2622"/>
                  </a:cubicBezTo>
                  <a:cubicBezTo>
                    <a:pt x="58160" y="3864"/>
                    <a:pt x="57825" y="5106"/>
                    <a:pt x="57509" y="6348"/>
                  </a:cubicBezTo>
                  <a:cubicBezTo>
                    <a:pt x="57430" y="6644"/>
                    <a:pt x="57194" y="6881"/>
                    <a:pt x="56898" y="6940"/>
                  </a:cubicBezTo>
                  <a:cubicBezTo>
                    <a:pt x="56445" y="7098"/>
                    <a:pt x="55952" y="7117"/>
                    <a:pt x="55479" y="7019"/>
                  </a:cubicBezTo>
                  <a:cubicBezTo>
                    <a:pt x="54493" y="6861"/>
                    <a:pt x="53507" y="6546"/>
                    <a:pt x="52482" y="6664"/>
                  </a:cubicBezTo>
                  <a:cubicBezTo>
                    <a:pt x="52206" y="6703"/>
                    <a:pt x="51930" y="6526"/>
                    <a:pt x="51831" y="6270"/>
                  </a:cubicBezTo>
                  <a:cubicBezTo>
                    <a:pt x="51772" y="6131"/>
                    <a:pt x="51713" y="5974"/>
                    <a:pt x="51674" y="5836"/>
                  </a:cubicBezTo>
                  <a:cubicBezTo>
                    <a:pt x="51437" y="5047"/>
                    <a:pt x="51200" y="4259"/>
                    <a:pt x="50924" y="3490"/>
                  </a:cubicBezTo>
                  <a:cubicBezTo>
                    <a:pt x="50708" y="2819"/>
                    <a:pt x="50294" y="2228"/>
                    <a:pt x="50333" y="1479"/>
                  </a:cubicBezTo>
                  <a:cubicBezTo>
                    <a:pt x="50333" y="1282"/>
                    <a:pt x="50175" y="1124"/>
                    <a:pt x="49978" y="1124"/>
                  </a:cubicBezTo>
                  <a:cubicBezTo>
                    <a:pt x="49525" y="1084"/>
                    <a:pt x="49091" y="1006"/>
                    <a:pt x="48637" y="887"/>
                  </a:cubicBezTo>
                  <a:cubicBezTo>
                    <a:pt x="48223" y="789"/>
                    <a:pt x="47770" y="808"/>
                    <a:pt x="47376" y="966"/>
                  </a:cubicBezTo>
                  <a:cubicBezTo>
                    <a:pt x="47356" y="1242"/>
                    <a:pt x="47336" y="1479"/>
                    <a:pt x="47336" y="1715"/>
                  </a:cubicBezTo>
                  <a:cubicBezTo>
                    <a:pt x="47336" y="2780"/>
                    <a:pt x="47356" y="3845"/>
                    <a:pt x="47356" y="4909"/>
                  </a:cubicBezTo>
                  <a:lnTo>
                    <a:pt x="47356" y="5836"/>
                  </a:lnTo>
                  <a:cubicBezTo>
                    <a:pt x="47376" y="6131"/>
                    <a:pt x="47139" y="6368"/>
                    <a:pt x="46843" y="6368"/>
                  </a:cubicBezTo>
                  <a:cubicBezTo>
                    <a:pt x="46607" y="6388"/>
                    <a:pt x="46351" y="6408"/>
                    <a:pt x="46114" y="6408"/>
                  </a:cubicBezTo>
                  <a:cubicBezTo>
                    <a:pt x="45345" y="6408"/>
                    <a:pt x="44576" y="6427"/>
                    <a:pt x="43807" y="6408"/>
                  </a:cubicBezTo>
                  <a:cubicBezTo>
                    <a:pt x="42999" y="6388"/>
                    <a:pt x="42171" y="6486"/>
                    <a:pt x="41382" y="6743"/>
                  </a:cubicBezTo>
                  <a:cubicBezTo>
                    <a:pt x="40968" y="6841"/>
                    <a:pt x="40554" y="6861"/>
                    <a:pt x="40121" y="6822"/>
                  </a:cubicBezTo>
                  <a:cubicBezTo>
                    <a:pt x="39904" y="6802"/>
                    <a:pt x="39726" y="6684"/>
                    <a:pt x="39588" y="6526"/>
                  </a:cubicBezTo>
                  <a:cubicBezTo>
                    <a:pt x="39273" y="6151"/>
                    <a:pt x="38997" y="5757"/>
                    <a:pt x="38741" y="5343"/>
                  </a:cubicBezTo>
                  <a:cubicBezTo>
                    <a:pt x="38346" y="4673"/>
                    <a:pt x="37991" y="4002"/>
                    <a:pt x="37597" y="3352"/>
                  </a:cubicBezTo>
                  <a:cubicBezTo>
                    <a:pt x="37203" y="2701"/>
                    <a:pt x="36552" y="2169"/>
                    <a:pt x="36158" y="1498"/>
                  </a:cubicBezTo>
                  <a:cubicBezTo>
                    <a:pt x="36158" y="1479"/>
                    <a:pt x="36119" y="1459"/>
                    <a:pt x="36040" y="1439"/>
                  </a:cubicBezTo>
                  <a:cubicBezTo>
                    <a:pt x="35271" y="1538"/>
                    <a:pt x="34620" y="1972"/>
                    <a:pt x="33950" y="2366"/>
                  </a:cubicBezTo>
                  <a:cubicBezTo>
                    <a:pt x="33713" y="4199"/>
                    <a:pt x="34068" y="5954"/>
                    <a:pt x="34561" y="7689"/>
                  </a:cubicBezTo>
                  <a:cubicBezTo>
                    <a:pt x="34778" y="8497"/>
                    <a:pt x="34561" y="9030"/>
                    <a:pt x="33851" y="9463"/>
                  </a:cubicBezTo>
                  <a:cubicBezTo>
                    <a:pt x="33358" y="9759"/>
                    <a:pt x="32905" y="10094"/>
                    <a:pt x="32412" y="10429"/>
                  </a:cubicBezTo>
                  <a:cubicBezTo>
                    <a:pt x="32254" y="10567"/>
                    <a:pt x="32077" y="10666"/>
                    <a:pt x="31880" y="10745"/>
                  </a:cubicBezTo>
                  <a:cubicBezTo>
                    <a:pt x="31545" y="10824"/>
                    <a:pt x="31249" y="10962"/>
                    <a:pt x="30953" y="11159"/>
                  </a:cubicBezTo>
                  <a:cubicBezTo>
                    <a:pt x="30303" y="11533"/>
                    <a:pt x="29632" y="11849"/>
                    <a:pt x="28903" y="12105"/>
                  </a:cubicBezTo>
                  <a:cubicBezTo>
                    <a:pt x="28351" y="12322"/>
                    <a:pt x="27720" y="12066"/>
                    <a:pt x="27464" y="11533"/>
                  </a:cubicBezTo>
                  <a:cubicBezTo>
                    <a:pt x="27345" y="11317"/>
                    <a:pt x="27207" y="11100"/>
                    <a:pt x="27089" y="10903"/>
                  </a:cubicBezTo>
                  <a:cubicBezTo>
                    <a:pt x="26320" y="9720"/>
                    <a:pt x="25275" y="8793"/>
                    <a:pt x="24329" y="7768"/>
                  </a:cubicBezTo>
                  <a:cubicBezTo>
                    <a:pt x="24191" y="7630"/>
                    <a:pt x="24033" y="7512"/>
                    <a:pt x="23876" y="7413"/>
                  </a:cubicBezTo>
                  <a:cubicBezTo>
                    <a:pt x="23521" y="7906"/>
                    <a:pt x="22988" y="8280"/>
                    <a:pt x="22377" y="8438"/>
                  </a:cubicBezTo>
                  <a:cubicBezTo>
                    <a:pt x="22121" y="8497"/>
                    <a:pt x="21904" y="8694"/>
                    <a:pt x="21825" y="8951"/>
                  </a:cubicBezTo>
                  <a:cubicBezTo>
                    <a:pt x="21944" y="9463"/>
                    <a:pt x="22101" y="9976"/>
                    <a:pt x="22338" y="10449"/>
                  </a:cubicBezTo>
                  <a:cubicBezTo>
                    <a:pt x="22712" y="11198"/>
                    <a:pt x="23087" y="11908"/>
                    <a:pt x="23422" y="12677"/>
                  </a:cubicBezTo>
                  <a:cubicBezTo>
                    <a:pt x="23718" y="13347"/>
                    <a:pt x="24112" y="14037"/>
                    <a:pt x="23915" y="14846"/>
                  </a:cubicBezTo>
                  <a:cubicBezTo>
                    <a:pt x="23678" y="14984"/>
                    <a:pt x="23462" y="15161"/>
                    <a:pt x="23284" y="15358"/>
                  </a:cubicBezTo>
                  <a:cubicBezTo>
                    <a:pt x="22969" y="15871"/>
                    <a:pt x="22515" y="16324"/>
                    <a:pt x="22003" y="16640"/>
                  </a:cubicBezTo>
                  <a:cubicBezTo>
                    <a:pt x="21707" y="16856"/>
                    <a:pt x="21431" y="17113"/>
                    <a:pt x="21175" y="17369"/>
                  </a:cubicBezTo>
                  <a:cubicBezTo>
                    <a:pt x="20721" y="17822"/>
                    <a:pt x="20209" y="18217"/>
                    <a:pt x="19657" y="18552"/>
                  </a:cubicBezTo>
                  <a:cubicBezTo>
                    <a:pt x="19203" y="18828"/>
                    <a:pt x="18888" y="18828"/>
                    <a:pt x="18533" y="18453"/>
                  </a:cubicBezTo>
                  <a:cubicBezTo>
                    <a:pt x="18158" y="18079"/>
                    <a:pt x="17567" y="17783"/>
                    <a:pt x="17311" y="17231"/>
                  </a:cubicBezTo>
                  <a:cubicBezTo>
                    <a:pt x="17271" y="17152"/>
                    <a:pt x="17192" y="17093"/>
                    <a:pt x="17133" y="17034"/>
                  </a:cubicBezTo>
                  <a:lnTo>
                    <a:pt x="14787" y="15378"/>
                  </a:lnTo>
                  <a:cubicBezTo>
                    <a:pt x="14117" y="16147"/>
                    <a:pt x="13230" y="16679"/>
                    <a:pt x="12599" y="17408"/>
                  </a:cubicBezTo>
                  <a:cubicBezTo>
                    <a:pt x="12579" y="17684"/>
                    <a:pt x="12717" y="17941"/>
                    <a:pt x="12954" y="18098"/>
                  </a:cubicBezTo>
                  <a:cubicBezTo>
                    <a:pt x="13368" y="18532"/>
                    <a:pt x="13821" y="18966"/>
                    <a:pt x="14235" y="19400"/>
                  </a:cubicBezTo>
                  <a:cubicBezTo>
                    <a:pt x="14452" y="19656"/>
                    <a:pt x="14649" y="19932"/>
                    <a:pt x="14807" y="20228"/>
                  </a:cubicBezTo>
                  <a:cubicBezTo>
                    <a:pt x="15043" y="20681"/>
                    <a:pt x="15339" y="21095"/>
                    <a:pt x="15714" y="21470"/>
                  </a:cubicBezTo>
                  <a:cubicBezTo>
                    <a:pt x="15773" y="21450"/>
                    <a:pt x="15832" y="21450"/>
                    <a:pt x="15891" y="21470"/>
                  </a:cubicBezTo>
                  <a:cubicBezTo>
                    <a:pt x="16226" y="21489"/>
                    <a:pt x="16404" y="21726"/>
                    <a:pt x="16266" y="21982"/>
                  </a:cubicBezTo>
                  <a:cubicBezTo>
                    <a:pt x="16226" y="22061"/>
                    <a:pt x="16167" y="22140"/>
                    <a:pt x="16108" y="22199"/>
                  </a:cubicBezTo>
                  <a:cubicBezTo>
                    <a:pt x="15359" y="22929"/>
                    <a:pt x="14748" y="23776"/>
                    <a:pt x="14294" y="24703"/>
                  </a:cubicBezTo>
                  <a:cubicBezTo>
                    <a:pt x="13860" y="25570"/>
                    <a:pt x="13328" y="26359"/>
                    <a:pt x="12697" y="27049"/>
                  </a:cubicBezTo>
                  <a:cubicBezTo>
                    <a:pt x="12421" y="27286"/>
                    <a:pt x="12204" y="27601"/>
                    <a:pt x="12066" y="27936"/>
                  </a:cubicBezTo>
                  <a:cubicBezTo>
                    <a:pt x="11928" y="28409"/>
                    <a:pt x="11554" y="28547"/>
                    <a:pt x="11041" y="28390"/>
                  </a:cubicBezTo>
                  <a:cubicBezTo>
                    <a:pt x="10824" y="28291"/>
                    <a:pt x="10588" y="28232"/>
                    <a:pt x="10351" y="28193"/>
                  </a:cubicBezTo>
                  <a:cubicBezTo>
                    <a:pt x="9779" y="28133"/>
                    <a:pt x="9188" y="28074"/>
                    <a:pt x="8616" y="28055"/>
                  </a:cubicBezTo>
                  <a:cubicBezTo>
                    <a:pt x="8222" y="28035"/>
                    <a:pt x="7828" y="27956"/>
                    <a:pt x="7473" y="27798"/>
                  </a:cubicBezTo>
                  <a:cubicBezTo>
                    <a:pt x="7019" y="27581"/>
                    <a:pt x="6566" y="27404"/>
                    <a:pt x="6073" y="27266"/>
                  </a:cubicBezTo>
                  <a:cubicBezTo>
                    <a:pt x="5639" y="27700"/>
                    <a:pt x="5186" y="28114"/>
                    <a:pt x="4772" y="28547"/>
                  </a:cubicBezTo>
                  <a:cubicBezTo>
                    <a:pt x="4397" y="28942"/>
                    <a:pt x="4279" y="29987"/>
                    <a:pt x="4575" y="30420"/>
                  </a:cubicBezTo>
                  <a:cubicBezTo>
                    <a:pt x="4654" y="30558"/>
                    <a:pt x="4772" y="30657"/>
                    <a:pt x="4890" y="30736"/>
                  </a:cubicBezTo>
                  <a:cubicBezTo>
                    <a:pt x="6093" y="31426"/>
                    <a:pt x="7236" y="32155"/>
                    <a:pt x="8340" y="32983"/>
                  </a:cubicBezTo>
                  <a:cubicBezTo>
                    <a:pt x="8656" y="33240"/>
                    <a:pt x="9011" y="33397"/>
                    <a:pt x="9425" y="33437"/>
                  </a:cubicBezTo>
                  <a:cubicBezTo>
                    <a:pt x="9720" y="33456"/>
                    <a:pt x="9799" y="33673"/>
                    <a:pt x="9641" y="33969"/>
                  </a:cubicBezTo>
                  <a:cubicBezTo>
                    <a:pt x="9602" y="34068"/>
                    <a:pt x="9464" y="34186"/>
                    <a:pt x="9484" y="34284"/>
                  </a:cubicBezTo>
                  <a:cubicBezTo>
                    <a:pt x="9563" y="34876"/>
                    <a:pt x="9227" y="35329"/>
                    <a:pt x="9030" y="35842"/>
                  </a:cubicBezTo>
                  <a:cubicBezTo>
                    <a:pt x="8675" y="36769"/>
                    <a:pt x="8222" y="37675"/>
                    <a:pt x="8045" y="38681"/>
                  </a:cubicBezTo>
                  <a:cubicBezTo>
                    <a:pt x="7966" y="39193"/>
                    <a:pt x="7729" y="39351"/>
                    <a:pt x="7217" y="39312"/>
                  </a:cubicBezTo>
                  <a:cubicBezTo>
                    <a:pt x="6980" y="39292"/>
                    <a:pt x="6743" y="39272"/>
                    <a:pt x="6507" y="39292"/>
                  </a:cubicBezTo>
                  <a:cubicBezTo>
                    <a:pt x="5994" y="39351"/>
                    <a:pt x="5482" y="39450"/>
                    <a:pt x="4989" y="39588"/>
                  </a:cubicBezTo>
                  <a:cubicBezTo>
                    <a:pt x="4476" y="39726"/>
                    <a:pt x="3944" y="39745"/>
                    <a:pt x="3451" y="39647"/>
                  </a:cubicBezTo>
                  <a:cubicBezTo>
                    <a:pt x="2998" y="39548"/>
                    <a:pt x="2544" y="39509"/>
                    <a:pt x="2091" y="39548"/>
                  </a:cubicBezTo>
                  <a:cubicBezTo>
                    <a:pt x="1775" y="40081"/>
                    <a:pt x="1480" y="40573"/>
                    <a:pt x="1184" y="41066"/>
                  </a:cubicBezTo>
                  <a:cubicBezTo>
                    <a:pt x="809" y="41717"/>
                    <a:pt x="1125" y="42308"/>
                    <a:pt x="1401" y="42880"/>
                  </a:cubicBezTo>
                  <a:cubicBezTo>
                    <a:pt x="1480" y="43038"/>
                    <a:pt x="1736" y="43117"/>
                    <a:pt x="1933" y="43196"/>
                  </a:cubicBezTo>
                  <a:cubicBezTo>
                    <a:pt x="2130" y="43274"/>
                    <a:pt x="2347" y="43255"/>
                    <a:pt x="2564" y="43314"/>
                  </a:cubicBezTo>
                  <a:cubicBezTo>
                    <a:pt x="3648" y="43688"/>
                    <a:pt x="4732" y="44102"/>
                    <a:pt x="5837" y="44477"/>
                  </a:cubicBezTo>
                  <a:cubicBezTo>
                    <a:pt x="6172" y="44595"/>
                    <a:pt x="6507" y="44733"/>
                    <a:pt x="6901" y="44635"/>
                  </a:cubicBezTo>
                  <a:cubicBezTo>
                    <a:pt x="7197" y="44556"/>
                    <a:pt x="7414" y="44773"/>
                    <a:pt x="7276" y="45029"/>
                  </a:cubicBezTo>
                  <a:cubicBezTo>
                    <a:pt x="7118" y="45364"/>
                    <a:pt x="7355" y="45640"/>
                    <a:pt x="7295" y="45916"/>
                  </a:cubicBezTo>
                  <a:cubicBezTo>
                    <a:pt x="7217" y="46291"/>
                    <a:pt x="7414" y="46567"/>
                    <a:pt x="7532" y="46843"/>
                  </a:cubicBezTo>
                  <a:cubicBezTo>
                    <a:pt x="7217" y="47493"/>
                    <a:pt x="7118" y="48262"/>
                    <a:pt x="7256" y="48992"/>
                  </a:cubicBezTo>
                  <a:cubicBezTo>
                    <a:pt x="7374" y="49465"/>
                    <a:pt x="7433" y="49958"/>
                    <a:pt x="7512" y="50431"/>
                  </a:cubicBezTo>
                  <a:cubicBezTo>
                    <a:pt x="7571" y="50924"/>
                    <a:pt x="7433" y="51220"/>
                    <a:pt x="6921" y="51279"/>
                  </a:cubicBezTo>
                  <a:cubicBezTo>
                    <a:pt x="6251" y="51377"/>
                    <a:pt x="5718" y="51712"/>
                    <a:pt x="5186" y="52048"/>
                  </a:cubicBezTo>
                  <a:cubicBezTo>
                    <a:pt x="4535" y="52462"/>
                    <a:pt x="3806" y="52698"/>
                    <a:pt x="3037" y="52797"/>
                  </a:cubicBezTo>
                  <a:cubicBezTo>
                    <a:pt x="2702" y="52797"/>
                    <a:pt x="2367" y="52895"/>
                    <a:pt x="2071" y="53092"/>
                  </a:cubicBezTo>
                  <a:cubicBezTo>
                    <a:pt x="1933" y="53644"/>
                    <a:pt x="1795" y="54216"/>
                    <a:pt x="1677" y="54768"/>
                  </a:cubicBezTo>
                  <a:cubicBezTo>
                    <a:pt x="1539" y="55340"/>
                    <a:pt x="1992" y="56227"/>
                    <a:pt x="2485" y="56483"/>
                  </a:cubicBezTo>
                  <a:cubicBezTo>
                    <a:pt x="2643" y="56543"/>
                    <a:pt x="2820" y="56582"/>
                    <a:pt x="2998" y="56582"/>
                  </a:cubicBezTo>
                  <a:cubicBezTo>
                    <a:pt x="3254" y="56582"/>
                    <a:pt x="3490" y="56503"/>
                    <a:pt x="3727" y="56503"/>
                  </a:cubicBezTo>
                  <a:cubicBezTo>
                    <a:pt x="4890" y="56543"/>
                    <a:pt x="6053" y="56621"/>
                    <a:pt x="7197" y="56641"/>
                  </a:cubicBezTo>
                  <a:cubicBezTo>
                    <a:pt x="7512" y="56641"/>
                    <a:pt x="7808" y="56602"/>
                    <a:pt x="8084" y="56503"/>
                  </a:cubicBezTo>
                  <a:cubicBezTo>
                    <a:pt x="8557" y="56385"/>
                    <a:pt x="8577" y="56365"/>
                    <a:pt x="8675" y="56937"/>
                  </a:cubicBezTo>
                  <a:cubicBezTo>
                    <a:pt x="8675" y="57035"/>
                    <a:pt x="8695" y="57114"/>
                    <a:pt x="8735" y="57193"/>
                  </a:cubicBezTo>
                  <a:cubicBezTo>
                    <a:pt x="9030" y="57548"/>
                    <a:pt x="9030" y="57982"/>
                    <a:pt x="9109" y="58396"/>
                  </a:cubicBezTo>
                  <a:cubicBezTo>
                    <a:pt x="9326" y="59598"/>
                    <a:pt x="9464" y="60801"/>
                    <a:pt x="9957" y="61944"/>
                  </a:cubicBezTo>
                  <a:cubicBezTo>
                    <a:pt x="9957" y="61984"/>
                    <a:pt x="9957" y="62043"/>
                    <a:pt x="9957" y="62102"/>
                  </a:cubicBezTo>
                  <a:cubicBezTo>
                    <a:pt x="9858" y="62220"/>
                    <a:pt x="9740" y="62437"/>
                    <a:pt x="9563" y="62516"/>
                  </a:cubicBezTo>
                  <a:cubicBezTo>
                    <a:pt x="8833" y="62851"/>
                    <a:pt x="8301" y="63463"/>
                    <a:pt x="7749" y="63995"/>
                  </a:cubicBezTo>
                  <a:cubicBezTo>
                    <a:pt x="7374" y="64369"/>
                    <a:pt x="6941" y="64665"/>
                    <a:pt x="6467" y="64882"/>
                  </a:cubicBezTo>
                  <a:cubicBezTo>
                    <a:pt x="6053" y="65059"/>
                    <a:pt x="5600" y="65197"/>
                    <a:pt x="5285" y="65493"/>
                  </a:cubicBezTo>
                  <a:lnTo>
                    <a:pt x="5285" y="67169"/>
                  </a:lnTo>
                  <a:cubicBezTo>
                    <a:pt x="5285" y="67977"/>
                    <a:pt x="5856" y="68332"/>
                    <a:pt x="6428" y="68687"/>
                  </a:cubicBezTo>
                  <a:cubicBezTo>
                    <a:pt x="6625" y="68766"/>
                    <a:pt x="6842" y="68766"/>
                    <a:pt x="7039" y="68687"/>
                  </a:cubicBezTo>
                  <a:cubicBezTo>
                    <a:pt x="7276" y="68648"/>
                    <a:pt x="7493" y="68490"/>
                    <a:pt x="7729" y="68450"/>
                  </a:cubicBezTo>
                  <a:cubicBezTo>
                    <a:pt x="8892" y="68174"/>
                    <a:pt x="10055" y="67918"/>
                    <a:pt x="11199" y="67662"/>
                  </a:cubicBezTo>
                  <a:cubicBezTo>
                    <a:pt x="11436" y="67603"/>
                    <a:pt x="11672" y="67504"/>
                    <a:pt x="11869" y="67386"/>
                  </a:cubicBezTo>
                  <a:cubicBezTo>
                    <a:pt x="12027" y="67307"/>
                    <a:pt x="12126" y="67090"/>
                    <a:pt x="12342" y="67129"/>
                  </a:cubicBezTo>
                  <a:cubicBezTo>
                    <a:pt x="12618" y="67189"/>
                    <a:pt x="12579" y="67445"/>
                    <a:pt x="12638" y="67642"/>
                  </a:cubicBezTo>
                  <a:cubicBezTo>
                    <a:pt x="12638" y="67701"/>
                    <a:pt x="12678" y="67760"/>
                    <a:pt x="12717" y="67800"/>
                  </a:cubicBezTo>
                  <a:cubicBezTo>
                    <a:pt x="13151" y="67997"/>
                    <a:pt x="13170" y="68510"/>
                    <a:pt x="13466" y="68805"/>
                  </a:cubicBezTo>
                  <a:cubicBezTo>
                    <a:pt x="13545" y="68805"/>
                    <a:pt x="13604" y="68825"/>
                    <a:pt x="13663" y="68825"/>
                  </a:cubicBezTo>
                  <a:cubicBezTo>
                    <a:pt x="14156" y="68884"/>
                    <a:pt x="14136" y="68884"/>
                    <a:pt x="14255" y="69318"/>
                  </a:cubicBezTo>
                  <a:cubicBezTo>
                    <a:pt x="14373" y="69890"/>
                    <a:pt x="14649" y="70422"/>
                    <a:pt x="15043" y="70836"/>
                  </a:cubicBezTo>
                  <a:cubicBezTo>
                    <a:pt x="15379" y="71151"/>
                    <a:pt x="15674" y="71506"/>
                    <a:pt x="15990" y="71841"/>
                  </a:cubicBezTo>
                  <a:cubicBezTo>
                    <a:pt x="16522" y="72433"/>
                    <a:pt x="16522" y="72610"/>
                    <a:pt x="15990" y="73143"/>
                  </a:cubicBezTo>
                  <a:cubicBezTo>
                    <a:pt x="15773" y="73359"/>
                    <a:pt x="15595" y="73616"/>
                    <a:pt x="15477" y="73892"/>
                  </a:cubicBezTo>
                  <a:cubicBezTo>
                    <a:pt x="15300" y="74247"/>
                    <a:pt x="15063" y="74562"/>
                    <a:pt x="14905" y="74917"/>
                  </a:cubicBezTo>
                  <a:cubicBezTo>
                    <a:pt x="14688" y="75390"/>
                    <a:pt x="14373" y="75824"/>
                    <a:pt x="13979" y="76159"/>
                  </a:cubicBezTo>
                  <a:cubicBezTo>
                    <a:pt x="13624" y="76455"/>
                    <a:pt x="13308" y="76770"/>
                    <a:pt x="12973" y="77086"/>
                  </a:cubicBezTo>
                  <a:cubicBezTo>
                    <a:pt x="13190" y="77716"/>
                    <a:pt x="13387" y="78288"/>
                    <a:pt x="13604" y="78860"/>
                  </a:cubicBezTo>
                  <a:cubicBezTo>
                    <a:pt x="13841" y="79432"/>
                    <a:pt x="14688" y="79885"/>
                    <a:pt x="15241" y="79806"/>
                  </a:cubicBezTo>
                  <a:cubicBezTo>
                    <a:pt x="15398" y="79786"/>
                    <a:pt x="15536" y="79727"/>
                    <a:pt x="15655" y="79648"/>
                  </a:cubicBezTo>
                  <a:cubicBezTo>
                    <a:pt x="15832" y="79530"/>
                    <a:pt x="15970" y="79353"/>
                    <a:pt x="16147" y="79234"/>
                  </a:cubicBezTo>
                  <a:cubicBezTo>
                    <a:pt x="17113" y="78643"/>
                    <a:pt x="18079" y="78071"/>
                    <a:pt x="19045" y="77480"/>
                  </a:cubicBezTo>
                  <a:cubicBezTo>
                    <a:pt x="19420" y="77263"/>
                    <a:pt x="19795" y="77066"/>
                    <a:pt x="19992" y="76652"/>
                  </a:cubicBezTo>
                  <a:cubicBezTo>
                    <a:pt x="20130" y="76415"/>
                    <a:pt x="20366" y="76435"/>
                    <a:pt x="20583" y="76691"/>
                  </a:cubicBezTo>
                  <a:cubicBezTo>
                    <a:pt x="20642" y="76790"/>
                    <a:pt x="20702" y="76967"/>
                    <a:pt x="20780" y="76987"/>
                  </a:cubicBezTo>
                  <a:cubicBezTo>
                    <a:pt x="21332" y="77125"/>
                    <a:pt x="21589" y="77598"/>
                    <a:pt x="21944" y="77973"/>
                  </a:cubicBezTo>
                  <a:cubicBezTo>
                    <a:pt x="22693" y="78722"/>
                    <a:pt x="23363" y="79570"/>
                    <a:pt x="24270" y="80161"/>
                  </a:cubicBezTo>
                  <a:cubicBezTo>
                    <a:pt x="24585" y="80339"/>
                    <a:pt x="24664" y="80753"/>
                    <a:pt x="24428" y="81048"/>
                  </a:cubicBezTo>
                  <a:cubicBezTo>
                    <a:pt x="24033" y="81679"/>
                    <a:pt x="23915" y="82409"/>
                    <a:pt x="23757" y="83118"/>
                  </a:cubicBezTo>
                  <a:cubicBezTo>
                    <a:pt x="23678" y="83690"/>
                    <a:pt x="23442" y="84242"/>
                    <a:pt x="23126" y="84715"/>
                  </a:cubicBezTo>
                  <a:cubicBezTo>
                    <a:pt x="22870" y="85050"/>
                    <a:pt x="22673" y="85425"/>
                    <a:pt x="22436" y="85800"/>
                  </a:cubicBezTo>
                  <a:cubicBezTo>
                    <a:pt x="22811" y="86352"/>
                    <a:pt x="23146" y="86864"/>
                    <a:pt x="23501" y="87337"/>
                  </a:cubicBezTo>
                  <a:cubicBezTo>
                    <a:pt x="23856" y="87830"/>
                    <a:pt x="24782" y="88067"/>
                    <a:pt x="25335" y="87850"/>
                  </a:cubicBezTo>
                  <a:cubicBezTo>
                    <a:pt x="25473" y="87810"/>
                    <a:pt x="25591" y="87712"/>
                    <a:pt x="25689" y="87594"/>
                  </a:cubicBezTo>
                  <a:cubicBezTo>
                    <a:pt x="26320" y="86726"/>
                    <a:pt x="27129" y="86016"/>
                    <a:pt x="27819" y="85208"/>
                  </a:cubicBezTo>
                  <a:cubicBezTo>
                    <a:pt x="28311" y="84636"/>
                    <a:pt x="29021" y="84242"/>
                    <a:pt x="29199" y="83434"/>
                  </a:cubicBezTo>
                  <a:cubicBezTo>
                    <a:pt x="29199" y="83375"/>
                    <a:pt x="29455" y="83296"/>
                    <a:pt x="29514" y="83335"/>
                  </a:cubicBezTo>
                  <a:cubicBezTo>
                    <a:pt x="30046" y="83729"/>
                    <a:pt x="30677" y="83946"/>
                    <a:pt x="31348" y="83986"/>
                  </a:cubicBezTo>
                  <a:cubicBezTo>
                    <a:pt x="31426" y="83986"/>
                    <a:pt x="31525" y="84104"/>
                    <a:pt x="31624" y="84203"/>
                  </a:cubicBezTo>
                  <a:cubicBezTo>
                    <a:pt x="32057" y="84656"/>
                    <a:pt x="32629" y="84972"/>
                    <a:pt x="33260" y="85110"/>
                  </a:cubicBezTo>
                  <a:cubicBezTo>
                    <a:pt x="33713" y="85188"/>
                    <a:pt x="34147" y="85326"/>
                    <a:pt x="34600" y="85464"/>
                  </a:cubicBezTo>
                  <a:cubicBezTo>
                    <a:pt x="35113" y="85622"/>
                    <a:pt x="35231" y="85800"/>
                    <a:pt x="35172" y="86332"/>
                  </a:cubicBezTo>
                  <a:cubicBezTo>
                    <a:pt x="35113" y="86588"/>
                    <a:pt x="35074" y="86864"/>
                    <a:pt x="35054" y="87140"/>
                  </a:cubicBezTo>
                  <a:cubicBezTo>
                    <a:pt x="35054" y="87672"/>
                    <a:pt x="35113" y="88224"/>
                    <a:pt x="35153" y="88776"/>
                  </a:cubicBezTo>
                  <a:cubicBezTo>
                    <a:pt x="35212" y="89230"/>
                    <a:pt x="35153" y="89683"/>
                    <a:pt x="35015" y="90117"/>
                  </a:cubicBezTo>
                  <a:cubicBezTo>
                    <a:pt x="34896" y="90551"/>
                    <a:pt x="34798" y="91004"/>
                    <a:pt x="34699" y="91458"/>
                  </a:cubicBezTo>
                  <a:cubicBezTo>
                    <a:pt x="35192" y="91852"/>
                    <a:pt x="35645" y="92207"/>
                    <a:pt x="36099" y="92562"/>
                  </a:cubicBezTo>
                  <a:cubicBezTo>
                    <a:pt x="36671" y="93035"/>
                    <a:pt x="37301" y="92838"/>
                    <a:pt x="37913" y="92641"/>
                  </a:cubicBezTo>
                  <a:cubicBezTo>
                    <a:pt x="38110" y="92562"/>
                    <a:pt x="38248" y="92384"/>
                    <a:pt x="38307" y="92167"/>
                  </a:cubicBezTo>
                  <a:cubicBezTo>
                    <a:pt x="38839" y="90906"/>
                    <a:pt x="39411" y="89664"/>
                    <a:pt x="40081" y="88461"/>
                  </a:cubicBezTo>
                  <a:cubicBezTo>
                    <a:pt x="40298" y="88126"/>
                    <a:pt x="40416" y="87732"/>
                    <a:pt x="40397" y="87337"/>
                  </a:cubicBezTo>
                  <a:cubicBezTo>
                    <a:pt x="40357" y="87042"/>
                    <a:pt x="40594" y="86923"/>
                    <a:pt x="40890" y="87042"/>
                  </a:cubicBezTo>
                  <a:cubicBezTo>
                    <a:pt x="41028" y="87140"/>
                    <a:pt x="41205" y="87180"/>
                    <a:pt x="41402" y="87180"/>
                  </a:cubicBezTo>
                  <a:cubicBezTo>
                    <a:pt x="41639" y="87160"/>
                    <a:pt x="41875" y="87180"/>
                    <a:pt x="42112" y="87239"/>
                  </a:cubicBezTo>
                  <a:cubicBezTo>
                    <a:pt x="42546" y="87337"/>
                    <a:pt x="42979" y="87475"/>
                    <a:pt x="43433" y="87574"/>
                  </a:cubicBezTo>
                  <a:cubicBezTo>
                    <a:pt x="44202" y="87732"/>
                    <a:pt x="44951" y="88047"/>
                    <a:pt x="45759" y="88027"/>
                  </a:cubicBezTo>
                  <a:cubicBezTo>
                    <a:pt x="46291" y="88008"/>
                    <a:pt x="46469" y="88205"/>
                    <a:pt x="46508" y="88737"/>
                  </a:cubicBezTo>
                  <a:cubicBezTo>
                    <a:pt x="46508" y="89112"/>
                    <a:pt x="46567" y="89467"/>
                    <a:pt x="46705" y="89802"/>
                  </a:cubicBezTo>
                  <a:cubicBezTo>
                    <a:pt x="46843" y="90137"/>
                    <a:pt x="46922" y="90511"/>
                    <a:pt x="47041" y="90847"/>
                  </a:cubicBezTo>
                  <a:cubicBezTo>
                    <a:pt x="47238" y="91320"/>
                    <a:pt x="47336" y="91852"/>
                    <a:pt x="47317" y="92365"/>
                  </a:cubicBezTo>
                  <a:cubicBezTo>
                    <a:pt x="47297" y="92818"/>
                    <a:pt x="47317" y="93271"/>
                    <a:pt x="47317" y="93764"/>
                  </a:cubicBezTo>
                  <a:cubicBezTo>
                    <a:pt x="47947" y="94040"/>
                    <a:pt x="48519" y="94297"/>
                    <a:pt x="49111" y="94533"/>
                  </a:cubicBezTo>
                  <a:cubicBezTo>
                    <a:pt x="49603" y="94730"/>
                    <a:pt x="50629" y="94376"/>
                    <a:pt x="50905" y="93922"/>
                  </a:cubicBezTo>
                  <a:cubicBezTo>
                    <a:pt x="50984" y="93804"/>
                    <a:pt x="51023" y="93646"/>
                    <a:pt x="51043" y="93508"/>
                  </a:cubicBezTo>
                  <a:cubicBezTo>
                    <a:pt x="51082" y="93291"/>
                    <a:pt x="51043" y="93074"/>
                    <a:pt x="51082" y="92857"/>
                  </a:cubicBezTo>
                  <a:cubicBezTo>
                    <a:pt x="51299" y="91753"/>
                    <a:pt x="51536" y="90649"/>
                    <a:pt x="51752" y="89545"/>
                  </a:cubicBezTo>
                  <a:cubicBezTo>
                    <a:pt x="51812" y="89250"/>
                    <a:pt x="51851" y="88934"/>
                    <a:pt x="51871" y="88638"/>
                  </a:cubicBezTo>
                  <a:cubicBezTo>
                    <a:pt x="51871" y="88441"/>
                    <a:pt x="51674" y="88244"/>
                    <a:pt x="51831" y="88027"/>
                  </a:cubicBezTo>
                  <a:cubicBezTo>
                    <a:pt x="52009" y="87810"/>
                    <a:pt x="52226" y="87948"/>
                    <a:pt x="52423" y="87988"/>
                  </a:cubicBezTo>
                  <a:cubicBezTo>
                    <a:pt x="52502" y="87988"/>
                    <a:pt x="52580" y="87929"/>
                    <a:pt x="52659" y="87909"/>
                  </a:cubicBezTo>
                  <a:cubicBezTo>
                    <a:pt x="52876" y="87850"/>
                    <a:pt x="53073" y="87810"/>
                    <a:pt x="53290" y="87791"/>
                  </a:cubicBezTo>
                  <a:cubicBezTo>
                    <a:pt x="54572" y="87751"/>
                    <a:pt x="55853" y="87791"/>
                    <a:pt x="57135" y="87692"/>
                  </a:cubicBezTo>
                  <a:cubicBezTo>
                    <a:pt x="57785" y="87613"/>
                    <a:pt x="58416" y="87948"/>
                    <a:pt x="58712" y="88540"/>
                  </a:cubicBezTo>
                  <a:cubicBezTo>
                    <a:pt x="58751" y="88619"/>
                    <a:pt x="58810" y="88698"/>
                    <a:pt x="58850" y="88776"/>
                  </a:cubicBezTo>
                  <a:cubicBezTo>
                    <a:pt x="59244" y="89269"/>
                    <a:pt x="59382" y="89881"/>
                    <a:pt x="59717" y="90393"/>
                  </a:cubicBezTo>
                  <a:cubicBezTo>
                    <a:pt x="60210" y="91162"/>
                    <a:pt x="60486" y="92029"/>
                    <a:pt x="60821" y="92897"/>
                  </a:cubicBezTo>
                  <a:cubicBezTo>
                    <a:pt x="60880" y="93055"/>
                    <a:pt x="60959" y="93212"/>
                    <a:pt x="61038" y="93390"/>
                  </a:cubicBezTo>
                  <a:cubicBezTo>
                    <a:pt x="61570" y="93291"/>
                    <a:pt x="61925" y="92917"/>
                    <a:pt x="62339" y="92719"/>
                  </a:cubicBezTo>
                  <a:cubicBezTo>
                    <a:pt x="62793" y="92542"/>
                    <a:pt x="63246" y="92384"/>
                    <a:pt x="63719" y="92266"/>
                  </a:cubicBezTo>
                  <a:cubicBezTo>
                    <a:pt x="63778" y="91655"/>
                    <a:pt x="63739" y="91024"/>
                    <a:pt x="63562" y="90433"/>
                  </a:cubicBezTo>
                  <a:cubicBezTo>
                    <a:pt x="63483" y="90176"/>
                    <a:pt x="63424" y="89900"/>
                    <a:pt x="63424" y="89624"/>
                  </a:cubicBezTo>
                  <a:cubicBezTo>
                    <a:pt x="63463" y="88954"/>
                    <a:pt x="63226" y="88362"/>
                    <a:pt x="63088" y="87732"/>
                  </a:cubicBezTo>
                  <a:cubicBezTo>
                    <a:pt x="63069" y="87613"/>
                    <a:pt x="62990" y="87515"/>
                    <a:pt x="62970" y="87396"/>
                  </a:cubicBezTo>
                  <a:cubicBezTo>
                    <a:pt x="62911" y="87061"/>
                    <a:pt x="63029" y="86687"/>
                    <a:pt x="62694" y="86411"/>
                  </a:cubicBezTo>
                  <a:cubicBezTo>
                    <a:pt x="62576" y="86292"/>
                    <a:pt x="62753" y="85957"/>
                    <a:pt x="62950" y="85918"/>
                  </a:cubicBezTo>
                  <a:cubicBezTo>
                    <a:pt x="63148" y="85878"/>
                    <a:pt x="63305" y="85878"/>
                    <a:pt x="63483" y="85859"/>
                  </a:cubicBezTo>
                  <a:cubicBezTo>
                    <a:pt x="63739" y="85839"/>
                    <a:pt x="63976" y="85819"/>
                    <a:pt x="64212" y="85740"/>
                  </a:cubicBezTo>
                  <a:cubicBezTo>
                    <a:pt x="64666" y="85583"/>
                    <a:pt x="65099" y="85386"/>
                    <a:pt x="65553" y="85169"/>
                  </a:cubicBezTo>
                  <a:cubicBezTo>
                    <a:pt x="66046" y="84932"/>
                    <a:pt x="66539" y="84676"/>
                    <a:pt x="67031" y="84439"/>
                  </a:cubicBezTo>
                  <a:cubicBezTo>
                    <a:pt x="67978" y="83986"/>
                    <a:pt x="68589" y="84104"/>
                    <a:pt x="69358" y="84834"/>
                  </a:cubicBezTo>
                  <a:cubicBezTo>
                    <a:pt x="69693" y="85149"/>
                    <a:pt x="70028" y="85464"/>
                    <a:pt x="70344" y="85800"/>
                  </a:cubicBezTo>
                  <a:cubicBezTo>
                    <a:pt x="70915" y="86391"/>
                    <a:pt x="71566" y="86904"/>
                    <a:pt x="71921" y="87692"/>
                  </a:cubicBezTo>
                  <a:cubicBezTo>
                    <a:pt x="71940" y="87732"/>
                    <a:pt x="72019" y="87732"/>
                    <a:pt x="72078" y="87771"/>
                  </a:cubicBezTo>
                  <a:cubicBezTo>
                    <a:pt x="72690" y="87594"/>
                    <a:pt x="73301" y="87416"/>
                    <a:pt x="73892" y="87199"/>
                  </a:cubicBezTo>
                  <a:cubicBezTo>
                    <a:pt x="74503" y="86982"/>
                    <a:pt x="75174" y="86805"/>
                    <a:pt x="75726" y="86371"/>
                  </a:cubicBezTo>
                  <a:cubicBezTo>
                    <a:pt x="75667" y="85957"/>
                    <a:pt x="75529" y="85583"/>
                    <a:pt x="75312" y="85248"/>
                  </a:cubicBezTo>
                  <a:cubicBezTo>
                    <a:pt x="74760" y="84183"/>
                    <a:pt x="74188" y="83138"/>
                    <a:pt x="73636" y="82093"/>
                  </a:cubicBezTo>
                  <a:cubicBezTo>
                    <a:pt x="73439" y="81620"/>
                    <a:pt x="73143" y="81186"/>
                    <a:pt x="72768" y="80812"/>
                  </a:cubicBezTo>
                  <a:cubicBezTo>
                    <a:pt x="72473" y="80536"/>
                    <a:pt x="72532" y="80279"/>
                    <a:pt x="72847" y="80062"/>
                  </a:cubicBezTo>
                  <a:cubicBezTo>
                    <a:pt x="72966" y="79964"/>
                    <a:pt x="73104" y="79905"/>
                    <a:pt x="73242" y="79865"/>
                  </a:cubicBezTo>
                  <a:cubicBezTo>
                    <a:pt x="74010" y="79786"/>
                    <a:pt x="74602" y="79353"/>
                    <a:pt x="75272" y="79037"/>
                  </a:cubicBezTo>
                  <a:cubicBezTo>
                    <a:pt x="75469" y="78958"/>
                    <a:pt x="75647" y="78840"/>
                    <a:pt x="75805" y="78702"/>
                  </a:cubicBezTo>
                  <a:cubicBezTo>
                    <a:pt x="76258" y="78209"/>
                    <a:pt x="76692" y="77677"/>
                    <a:pt x="77066" y="77145"/>
                  </a:cubicBezTo>
                  <a:cubicBezTo>
                    <a:pt x="77303" y="76770"/>
                    <a:pt x="77599" y="76474"/>
                    <a:pt x="77953" y="76218"/>
                  </a:cubicBezTo>
                  <a:cubicBezTo>
                    <a:pt x="77934" y="76139"/>
                    <a:pt x="77934" y="76041"/>
                    <a:pt x="77934" y="75962"/>
                  </a:cubicBezTo>
                  <a:cubicBezTo>
                    <a:pt x="77953" y="75607"/>
                    <a:pt x="78190" y="75469"/>
                    <a:pt x="78486" y="75567"/>
                  </a:cubicBezTo>
                  <a:cubicBezTo>
                    <a:pt x="78584" y="75627"/>
                    <a:pt x="78703" y="75686"/>
                    <a:pt x="78801" y="75745"/>
                  </a:cubicBezTo>
                  <a:lnTo>
                    <a:pt x="82232" y="77736"/>
                  </a:lnTo>
                  <a:cubicBezTo>
                    <a:pt x="82803" y="78071"/>
                    <a:pt x="83375" y="78387"/>
                    <a:pt x="83986" y="78742"/>
                  </a:cubicBezTo>
                  <a:cubicBezTo>
                    <a:pt x="84479" y="78150"/>
                    <a:pt x="84933" y="77519"/>
                    <a:pt x="85366" y="76888"/>
                  </a:cubicBezTo>
                  <a:cubicBezTo>
                    <a:pt x="85248" y="76711"/>
                    <a:pt x="85110" y="76553"/>
                    <a:pt x="85090" y="76396"/>
                  </a:cubicBezTo>
                  <a:cubicBezTo>
                    <a:pt x="85071" y="76080"/>
                    <a:pt x="84893" y="75804"/>
                    <a:pt x="84637" y="75646"/>
                  </a:cubicBezTo>
                  <a:cubicBezTo>
                    <a:pt x="84321" y="75410"/>
                    <a:pt x="84065" y="75114"/>
                    <a:pt x="83848" y="74759"/>
                  </a:cubicBezTo>
                  <a:cubicBezTo>
                    <a:pt x="83651" y="74483"/>
                    <a:pt x="83434" y="74247"/>
                    <a:pt x="83198" y="74030"/>
                  </a:cubicBezTo>
                  <a:cubicBezTo>
                    <a:pt x="82665" y="73517"/>
                    <a:pt x="82153" y="73005"/>
                    <a:pt x="81620" y="72492"/>
                  </a:cubicBezTo>
                  <a:close/>
                  <a:moveTo>
                    <a:pt x="83868" y="69554"/>
                  </a:moveTo>
                  <a:lnTo>
                    <a:pt x="83888" y="69495"/>
                  </a:lnTo>
                  <a:lnTo>
                    <a:pt x="83848" y="694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4"/>
            <p:cNvSpPr/>
            <p:nvPr/>
          </p:nvSpPr>
          <p:spPr>
            <a:xfrm flipH="1">
              <a:off x="6647902" y="2705151"/>
              <a:ext cx="459332" cy="606256"/>
            </a:xfrm>
            <a:custGeom>
              <a:avLst/>
              <a:gdLst/>
              <a:ahLst/>
              <a:cxnLst/>
              <a:rect l="l" t="t" r="r" b="b"/>
              <a:pathLst>
                <a:path w="19105" h="25216" extrusionOk="0">
                  <a:moveTo>
                    <a:pt x="2800" y="24171"/>
                  </a:moveTo>
                  <a:cubicBezTo>
                    <a:pt x="3135" y="24368"/>
                    <a:pt x="3392" y="24486"/>
                    <a:pt x="3609" y="24644"/>
                  </a:cubicBezTo>
                  <a:cubicBezTo>
                    <a:pt x="3687" y="24723"/>
                    <a:pt x="3747" y="24821"/>
                    <a:pt x="3747" y="24940"/>
                  </a:cubicBezTo>
                  <a:cubicBezTo>
                    <a:pt x="3727" y="25097"/>
                    <a:pt x="3589" y="25216"/>
                    <a:pt x="3411" y="25196"/>
                  </a:cubicBezTo>
                  <a:cubicBezTo>
                    <a:pt x="3273" y="25176"/>
                    <a:pt x="3116" y="25137"/>
                    <a:pt x="2978" y="25097"/>
                  </a:cubicBezTo>
                  <a:cubicBezTo>
                    <a:pt x="2702" y="24979"/>
                    <a:pt x="2406" y="24900"/>
                    <a:pt x="2110" y="24821"/>
                  </a:cubicBezTo>
                  <a:cubicBezTo>
                    <a:pt x="1775" y="24821"/>
                    <a:pt x="1460" y="24664"/>
                    <a:pt x="1223" y="24427"/>
                  </a:cubicBezTo>
                  <a:cubicBezTo>
                    <a:pt x="986" y="24131"/>
                    <a:pt x="553" y="24151"/>
                    <a:pt x="218" y="24033"/>
                  </a:cubicBezTo>
                  <a:cubicBezTo>
                    <a:pt x="139" y="23993"/>
                    <a:pt x="80" y="23934"/>
                    <a:pt x="40" y="23836"/>
                  </a:cubicBezTo>
                  <a:cubicBezTo>
                    <a:pt x="1" y="23717"/>
                    <a:pt x="119" y="23579"/>
                    <a:pt x="257" y="23599"/>
                  </a:cubicBezTo>
                  <a:cubicBezTo>
                    <a:pt x="671" y="23678"/>
                    <a:pt x="848" y="23362"/>
                    <a:pt x="1144" y="23106"/>
                  </a:cubicBezTo>
                  <a:cubicBezTo>
                    <a:pt x="1144" y="22692"/>
                    <a:pt x="1164" y="22239"/>
                    <a:pt x="1144" y="21785"/>
                  </a:cubicBezTo>
                  <a:cubicBezTo>
                    <a:pt x="1105" y="20740"/>
                    <a:pt x="1144" y="19695"/>
                    <a:pt x="986" y="18670"/>
                  </a:cubicBezTo>
                  <a:cubicBezTo>
                    <a:pt x="809" y="17487"/>
                    <a:pt x="789" y="16304"/>
                    <a:pt x="632" y="15122"/>
                  </a:cubicBezTo>
                  <a:cubicBezTo>
                    <a:pt x="592" y="14727"/>
                    <a:pt x="612" y="14333"/>
                    <a:pt x="691" y="13939"/>
                  </a:cubicBezTo>
                  <a:cubicBezTo>
                    <a:pt x="848" y="12913"/>
                    <a:pt x="848" y="11869"/>
                    <a:pt x="710" y="10843"/>
                  </a:cubicBezTo>
                  <a:cubicBezTo>
                    <a:pt x="533" y="9286"/>
                    <a:pt x="316" y="7748"/>
                    <a:pt x="375" y="6171"/>
                  </a:cubicBezTo>
                  <a:cubicBezTo>
                    <a:pt x="395" y="5836"/>
                    <a:pt x="336" y="5520"/>
                    <a:pt x="237" y="5185"/>
                  </a:cubicBezTo>
                  <a:cubicBezTo>
                    <a:pt x="80" y="4732"/>
                    <a:pt x="20" y="4239"/>
                    <a:pt x="20" y="3746"/>
                  </a:cubicBezTo>
                  <a:lnTo>
                    <a:pt x="20" y="730"/>
                  </a:lnTo>
                  <a:cubicBezTo>
                    <a:pt x="20" y="513"/>
                    <a:pt x="40" y="296"/>
                    <a:pt x="60" y="59"/>
                  </a:cubicBezTo>
                  <a:cubicBezTo>
                    <a:pt x="356" y="20"/>
                    <a:pt x="651" y="0"/>
                    <a:pt x="967" y="0"/>
                  </a:cubicBezTo>
                  <a:cubicBezTo>
                    <a:pt x="1223" y="20"/>
                    <a:pt x="1479" y="158"/>
                    <a:pt x="1755" y="158"/>
                  </a:cubicBezTo>
                  <a:cubicBezTo>
                    <a:pt x="3135" y="217"/>
                    <a:pt x="4318" y="947"/>
                    <a:pt x="5580" y="1361"/>
                  </a:cubicBezTo>
                  <a:cubicBezTo>
                    <a:pt x="7512" y="1991"/>
                    <a:pt x="9405" y="2780"/>
                    <a:pt x="11317" y="3509"/>
                  </a:cubicBezTo>
                  <a:cubicBezTo>
                    <a:pt x="11514" y="3569"/>
                    <a:pt x="11731" y="3647"/>
                    <a:pt x="11928" y="3707"/>
                  </a:cubicBezTo>
                  <a:cubicBezTo>
                    <a:pt x="14077" y="4456"/>
                    <a:pt x="16049" y="5520"/>
                    <a:pt x="17724" y="7098"/>
                  </a:cubicBezTo>
                  <a:cubicBezTo>
                    <a:pt x="17882" y="7334"/>
                    <a:pt x="18119" y="7492"/>
                    <a:pt x="18375" y="7571"/>
                  </a:cubicBezTo>
                  <a:cubicBezTo>
                    <a:pt x="18552" y="7610"/>
                    <a:pt x="18690" y="7847"/>
                    <a:pt x="18828" y="8004"/>
                  </a:cubicBezTo>
                  <a:cubicBezTo>
                    <a:pt x="19104" y="8379"/>
                    <a:pt x="19065" y="8596"/>
                    <a:pt x="18690" y="8832"/>
                  </a:cubicBezTo>
                  <a:cubicBezTo>
                    <a:pt x="17803" y="9365"/>
                    <a:pt x="16995" y="10015"/>
                    <a:pt x="16246" y="10745"/>
                  </a:cubicBezTo>
                  <a:cubicBezTo>
                    <a:pt x="15654" y="11317"/>
                    <a:pt x="15083" y="11908"/>
                    <a:pt x="14491" y="12480"/>
                  </a:cubicBezTo>
                  <a:cubicBezTo>
                    <a:pt x="13880" y="13071"/>
                    <a:pt x="13210" y="13603"/>
                    <a:pt x="12480" y="14037"/>
                  </a:cubicBezTo>
                  <a:cubicBezTo>
                    <a:pt x="12086" y="14333"/>
                    <a:pt x="11751" y="14668"/>
                    <a:pt x="11475" y="15082"/>
                  </a:cubicBezTo>
                  <a:cubicBezTo>
                    <a:pt x="10962" y="15713"/>
                    <a:pt x="10489" y="16403"/>
                    <a:pt x="9996" y="17073"/>
                  </a:cubicBezTo>
                  <a:cubicBezTo>
                    <a:pt x="9760" y="17349"/>
                    <a:pt x="9503" y="17606"/>
                    <a:pt x="9247" y="17862"/>
                  </a:cubicBezTo>
                  <a:cubicBezTo>
                    <a:pt x="8774" y="18355"/>
                    <a:pt x="8301" y="18828"/>
                    <a:pt x="7827" y="19301"/>
                  </a:cubicBezTo>
                  <a:cubicBezTo>
                    <a:pt x="7749" y="19400"/>
                    <a:pt x="7650" y="19479"/>
                    <a:pt x="7571" y="19557"/>
                  </a:cubicBezTo>
                  <a:cubicBezTo>
                    <a:pt x="6960" y="19971"/>
                    <a:pt x="6467" y="20504"/>
                    <a:pt x="6073" y="21135"/>
                  </a:cubicBezTo>
                  <a:cubicBezTo>
                    <a:pt x="5955" y="21273"/>
                    <a:pt x="5836" y="21411"/>
                    <a:pt x="5698" y="21529"/>
                  </a:cubicBezTo>
                  <a:cubicBezTo>
                    <a:pt x="5403" y="21785"/>
                    <a:pt x="5087" y="22041"/>
                    <a:pt x="4811" y="22317"/>
                  </a:cubicBezTo>
                  <a:cubicBezTo>
                    <a:pt x="4318" y="22791"/>
                    <a:pt x="3885" y="23284"/>
                    <a:pt x="3293" y="23638"/>
                  </a:cubicBezTo>
                  <a:cubicBezTo>
                    <a:pt x="3096" y="23776"/>
                    <a:pt x="2938" y="23974"/>
                    <a:pt x="2800" y="24171"/>
                  </a:cubicBezTo>
                  <a:close/>
                  <a:moveTo>
                    <a:pt x="2130" y="22396"/>
                  </a:moveTo>
                  <a:cubicBezTo>
                    <a:pt x="2465" y="22377"/>
                    <a:pt x="2761" y="22179"/>
                    <a:pt x="2938" y="21903"/>
                  </a:cubicBezTo>
                  <a:cubicBezTo>
                    <a:pt x="3135" y="21588"/>
                    <a:pt x="3392" y="21332"/>
                    <a:pt x="3707" y="21135"/>
                  </a:cubicBezTo>
                  <a:cubicBezTo>
                    <a:pt x="3904" y="21016"/>
                    <a:pt x="4082" y="20839"/>
                    <a:pt x="4220" y="20622"/>
                  </a:cubicBezTo>
                  <a:cubicBezTo>
                    <a:pt x="4752" y="19794"/>
                    <a:pt x="5619" y="19281"/>
                    <a:pt x="6231" y="18513"/>
                  </a:cubicBezTo>
                  <a:cubicBezTo>
                    <a:pt x="6349" y="18414"/>
                    <a:pt x="6467" y="18315"/>
                    <a:pt x="6605" y="18256"/>
                  </a:cubicBezTo>
                  <a:cubicBezTo>
                    <a:pt x="6901" y="18000"/>
                    <a:pt x="7236" y="17783"/>
                    <a:pt x="7532" y="17507"/>
                  </a:cubicBezTo>
                  <a:cubicBezTo>
                    <a:pt x="8419" y="16679"/>
                    <a:pt x="9286" y="15831"/>
                    <a:pt x="10174" y="14964"/>
                  </a:cubicBezTo>
                  <a:cubicBezTo>
                    <a:pt x="10351" y="14806"/>
                    <a:pt x="10489" y="14609"/>
                    <a:pt x="10666" y="14432"/>
                  </a:cubicBezTo>
                  <a:cubicBezTo>
                    <a:pt x="10982" y="14077"/>
                    <a:pt x="11297" y="13682"/>
                    <a:pt x="11652" y="13367"/>
                  </a:cubicBezTo>
                  <a:cubicBezTo>
                    <a:pt x="12874" y="12243"/>
                    <a:pt x="14077" y="11139"/>
                    <a:pt x="15299" y="10015"/>
                  </a:cubicBezTo>
                  <a:lnTo>
                    <a:pt x="17507" y="8004"/>
                  </a:lnTo>
                  <a:cubicBezTo>
                    <a:pt x="17271" y="7847"/>
                    <a:pt x="17034" y="7669"/>
                    <a:pt x="16817" y="7492"/>
                  </a:cubicBezTo>
                  <a:cubicBezTo>
                    <a:pt x="15713" y="6427"/>
                    <a:pt x="14294" y="5875"/>
                    <a:pt x="13012" y="5126"/>
                  </a:cubicBezTo>
                  <a:cubicBezTo>
                    <a:pt x="12914" y="5067"/>
                    <a:pt x="12796" y="5008"/>
                    <a:pt x="12677" y="4988"/>
                  </a:cubicBezTo>
                  <a:lnTo>
                    <a:pt x="7453" y="3036"/>
                  </a:lnTo>
                  <a:cubicBezTo>
                    <a:pt x="5915" y="2484"/>
                    <a:pt x="4358" y="1913"/>
                    <a:pt x="2820" y="1341"/>
                  </a:cubicBezTo>
                  <a:cubicBezTo>
                    <a:pt x="2485" y="1223"/>
                    <a:pt x="2130" y="1104"/>
                    <a:pt x="1755" y="1301"/>
                  </a:cubicBezTo>
                  <a:cubicBezTo>
                    <a:pt x="1657" y="1617"/>
                    <a:pt x="1637" y="1952"/>
                    <a:pt x="1676" y="2287"/>
                  </a:cubicBezTo>
                  <a:cubicBezTo>
                    <a:pt x="1696" y="2898"/>
                    <a:pt x="1736" y="3490"/>
                    <a:pt x="1736" y="4101"/>
                  </a:cubicBezTo>
                  <a:lnTo>
                    <a:pt x="1736" y="10607"/>
                  </a:lnTo>
                  <a:cubicBezTo>
                    <a:pt x="1696" y="11277"/>
                    <a:pt x="1755" y="11947"/>
                    <a:pt x="1913" y="12618"/>
                  </a:cubicBezTo>
                  <a:cubicBezTo>
                    <a:pt x="1992" y="12874"/>
                    <a:pt x="2031" y="13150"/>
                    <a:pt x="2031" y="13426"/>
                  </a:cubicBezTo>
                  <a:cubicBezTo>
                    <a:pt x="2031" y="14274"/>
                    <a:pt x="1992" y="15141"/>
                    <a:pt x="1992" y="15989"/>
                  </a:cubicBezTo>
                  <a:cubicBezTo>
                    <a:pt x="1952" y="16659"/>
                    <a:pt x="1952" y="17330"/>
                    <a:pt x="2012" y="18000"/>
                  </a:cubicBezTo>
                  <a:cubicBezTo>
                    <a:pt x="2130" y="19005"/>
                    <a:pt x="2169" y="20011"/>
                    <a:pt x="2150" y="21016"/>
                  </a:cubicBezTo>
                  <a:cubicBezTo>
                    <a:pt x="2130" y="21430"/>
                    <a:pt x="2130" y="21864"/>
                    <a:pt x="2130" y="22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4"/>
            <p:cNvSpPr/>
            <p:nvPr/>
          </p:nvSpPr>
          <p:spPr>
            <a:xfrm flipH="1">
              <a:off x="7362686" y="3546951"/>
              <a:ext cx="611473" cy="485394"/>
            </a:xfrm>
            <a:custGeom>
              <a:avLst/>
              <a:gdLst/>
              <a:ahLst/>
              <a:cxnLst/>
              <a:rect l="l" t="t" r="r" b="b"/>
              <a:pathLst>
                <a:path w="25433" h="20189" extrusionOk="0">
                  <a:moveTo>
                    <a:pt x="40" y="1066"/>
                  </a:moveTo>
                  <a:cubicBezTo>
                    <a:pt x="257" y="790"/>
                    <a:pt x="592" y="651"/>
                    <a:pt x="927" y="671"/>
                  </a:cubicBezTo>
                  <a:lnTo>
                    <a:pt x="1676" y="671"/>
                  </a:lnTo>
                  <a:lnTo>
                    <a:pt x="18532" y="671"/>
                  </a:lnTo>
                  <a:cubicBezTo>
                    <a:pt x="18946" y="671"/>
                    <a:pt x="19400" y="770"/>
                    <a:pt x="19774" y="474"/>
                  </a:cubicBezTo>
                  <a:cubicBezTo>
                    <a:pt x="20307" y="474"/>
                    <a:pt x="20839" y="178"/>
                    <a:pt x="21391" y="494"/>
                  </a:cubicBezTo>
                  <a:cubicBezTo>
                    <a:pt x="21549" y="553"/>
                    <a:pt x="21746" y="573"/>
                    <a:pt x="21923" y="553"/>
                  </a:cubicBezTo>
                  <a:lnTo>
                    <a:pt x="23757" y="553"/>
                  </a:lnTo>
                  <a:cubicBezTo>
                    <a:pt x="23776" y="494"/>
                    <a:pt x="23796" y="454"/>
                    <a:pt x="23835" y="395"/>
                  </a:cubicBezTo>
                  <a:cubicBezTo>
                    <a:pt x="24033" y="21"/>
                    <a:pt x="24230" y="1"/>
                    <a:pt x="24526" y="257"/>
                  </a:cubicBezTo>
                  <a:cubicBezTo>
                    <a:pt x="24940" y="592"/>
                    <a:pt x="24920" y="1125"/>
                    <a:pt x="25117" y="1558"/>
                  </a:cubicBezTo>
                  <a:cubicBezTo>
                    <a:pt x="25216" y="1874"/>
                    <a:pt x="25314" y="2209"/>
                    <a:pt x="25373" y="2524"/>
                  </a:cubicBezTo>
                  <a:cubicBezTo>
                    <a:pt x="25432" y="2702"/>
                    <a:pt x="25413" y="2899"/>
                    <a:pt x="25275" y="3057"/>
                  </a:cubicBezTo>
                  <a:cubicBezTo>
                    <a:pt x="25137" y="3214"/>
                    <a:pt x="24880" y="3254"/>
                    <a:pt x="24683" y="3155"/>
                  </a:cubicBezTo>
                  <a:cubicBezTo>
                    <a:pt x="24545" y="3076"/>
                    <a:pt x="24407" y="2998"/>
                    <a:pt x="24269" y="2899"/>
                  </a:cubicBezTo>
                  <a:cubicBezTo>
                    <a:pt x="23993" y="3155"/>
                    <a:pt x="23717" y="3392"/>
                    <a:pt x="23461" y="3668"/>
                  </a:cubicBezTo>
                  <a:cubicBezTo>
                    <a:pt x="22337" y="4870"/>
                    <a:pt x="21213" y="6073"/>
                    <a:pt x="20090" y="7276"/>
                  </a:cubicBezTo>
                  <a:cubicBezTo>
                    <a:pt x="19952" y="7433"/>
                    <a:pt x="19794" y="7591"/>
                    <a:pt x="19617" y="7709"/>
                  </a:cubicBezTo>
                  <a:cubicBezTo>
                    <a:pt x="18887" y="8202"/>
                    <a:pt x="18355" y="8853"/>
                    <a:pt x="17803" y="9523"/>
                  </a:cubicBezTo>
                  <a:cubicBezTo>
                    <a:pt x="17369" y="10095"/>
                    <a:pt x="16837" y="10627"/>
                    <a:pt x="16245" y="11061"/>
                  </a:cubicBezTo>
                  <a:cubicBezTo>
                    <a:pt x="16107" y="11160"/>
                    <a:pt x="15969" y="11278"/>
                    <a:pt x="15851" y="11436"/>
                  </a:cubicBezTo>
                  <a:cubicBezTo>
                    <a:pt x="15614" y="11751"/>
                    <a:pt x="15319" y="12027"/>
                    <a:pt x="14964" y="12224"/>
                  </a:cubicBezTo>
                  <a:cubicBezTo>
                    <a:pt x="14609" y="12402"/>
                    <a:pt x="14353" y="12756"/>
                    <a:pt x="14313" y="13151"/>
                  </a:cubicBezTo>
                  <a:cubicBezTo>
                    <a:pt x="14293" y="13328"/>
                    <a:pt x="14215" y="13506"/>
                    <a:pt x="14096" y="13644"/>
                  </a:cubicBezTo>
                  <a:cubicBezTo>
                    <a:pt x="13722" y="14058"/>
                    <a:pt x="13308" y="14413"/>
                    <a:pt x="12973" y="14827"/>
                  </a:cubicBezTo>
                  <a:cubicBezTo>
                    <a:pt x="12657" y="15241"/>
                    <a:pt x="12361" y="15674"/>
                    <a:pt x="12125" y="16128"/>
                  </a:cubicBezTo>
                  <a:cubicBezTo>
                    <a:pt x="12026" y="16345"/>
                    <a:pt x="11869" y="16542"/>
                    <a:pt x="11671" y="16680"/>
                  </a:cubicBezTo>
                  <a:cubicBezTo>
                    <a:pt x="11179" y="16975"/>
                    <a:pt x="10804" y="17468"/>
                    <a:pt x="10646" y="18020"/>
                  </a:cubicBezTo>
                  <a:cubicBezTo>
                    <a:pt x="10587" y="18158"/>
                    <a:pt x="10528" y="18296"/>
                    <a:pt x="10429" y="18395"/>
                  </a:cubicBezTo>
                  <a:cubicBezTo>
                    <a:pt x="10035" y="18789"/>
                    <a:pt x="9700" y="19223"/>
                    <a:pt x="9444" y="19696"/>
                  </a:cubicBezTo>
                  <a:cubicBezTo>
                    <a:pt x="9187" y="20189"/>
                    <a:pt x="8596" y="20169"/>
                    <a:pt x="8202" y="19736"/>
                  </a:cubicBezTo>
                  <a:cubicBezTo>
                    <a:pt x="7098" y="18474"/>
                    <a:pt x="5994" y="17212"/>
                    <a:pt x="4909" y="15950"/>
                  </a:cubicBezTo>
                  <a:cubicBezTo>
                    <a:pt x="4653" y="15635"/>
                    <a:pt x="4416" y="15319"/>
                    <a:pt x="4239" y="14965"/>
                  </a:cubicBezTo>
                  <a:cubicBezTo>
                    <a:pt x="3549" y="13624"/>
                    <a:pt x="2879" y="12303"/>
                    <a:pt x="2208" y="10962"/>
                  </a:cubicBezTo>
                  <a:cubicBezTo>
                    <a:pt x="2070" y="10627"/>
                    <a:pt x="1932" y="10272"/>
                    <a:pt x="1814" y="9937"/>
                  </a:cubicBezTo>
                  <a:cubicBezTo>
                    <a:pt x="1577" y="9267"/>
                    <a:pt x="1321" y="8616"/>
                    <a:pt x="1124" y="7946"/>
                  </a:cubicBezTo>
                  <a:cubicBezTo>
                    <a:pt x="887" y="7236"/>
                    <a:pt x="690" y="6487"/>
                    <a:pt x="572" y="5758"/>
                  </a:cubicBezTo>
                  <a:cubicBezTo>
                    <a:pt x="513" y="5324"/>
                    <a:pt x="395" y="4910"/>
                    <a:pt x="217" y="4516"/>
                  </a:cubicBezTo>
                  <a:cubicBezTo>
                    <a:pt x="79" y="4141"/>
                    <a:pt x="0" y="3747"/>
                    <a:pt x="40" y="3352"/>
                  </a:cubicBezTo>
                  <a:cubicBezTo>
                    <a:pt x="59" y="2623"/>
                    <a:pt x="40" y="1874"/>
                    <a:pt x="40" y="1066"/>
                  </a:cubicBezTo>
                  <a:close/>
                  <a:moveTo>
                    <a:pt x="8596" y="18848"/>
                  </a:moveTo>
                  <a:cubicBezTo>
                    <a:pt x="9187" y="18375"/>
                    <a:pt x="9661" y="17784"/>
                    <a:pt x="9956" y="17094"/>
                  </a:cubicBezTo>
                  <a:cubicBezTo>
                    <a:pt x="10114" y="16699"/>
                    <a:pt x="10370" y="16364"/>
                    <a:pt x="10725" y="16108"/>
                  </a:cubicBezTo>
                  <a:cubicBezTo>
                    <a:pt x="11021" y="15891"/>
                    <a:pt x="11257" y="15615"/>
                    <a:pt x="11435" y="15300"/>
                  </a:cubicBezTo>
                  <a:cubicBezTo>
                    <a:pt x="11770" y="14748"/>
                    <a:pt x="12145" y="14235"/>
                    <a:pt x="12578" y="13762"/>
                  </a:cubicBezTo>
                  <a:cubicBezTo>
                    <a:pt x="12756" y="13525"/>
                    <a:pt x="12973" y="13308"/>
                    <a:pt x="13189" y="13092"/>
                  </a:cubicBezTo>
                  <a:cubicBezTo>
                    <a:pt x="13288" y="12993"/>
                    <a:pt x="13367" y="12855"/>
                    <a:pt x="13406" y="12717"/>
                  </a:cubicBezTo>
                  <a:cubicBezTo>
                    <a:pt x="13544" y="12145"/>
                    <a:pt x="13919" y="11652"/>
                    <a:pt x="14432" y="11396"/>
                  </a:cubicBezTo>
                  <a:cubicBezTo>
                    <a:pt x="14708" y="11238"/>
                    <a:pt x="14924" y="11022"/>
                    <a:pt x="15102" y="10765"/>
                  </a:cubicBezTo>
                  <a:cubicBezTo>
                    <a:pt x="15476" y="10115"/>
                    <a:pt x="15930" y="9504"/>
                    <a:pt x="16442" y="8951"/>
                  </a:cubicBezTo>
                  <a:cubicBezTo>
                    <a:pt x="16935" y="8459"/>
                    <a:pt x="17566" y="8123"/>
                    <a:pt x="18039" y="7611"/>
                  </a:cubicBezTo>
                  <a:cubicBezTo>
                    <a:pt x="18394" y="7571"/>
                    <a:pt x="18532" y="7295"/>
                    <a:pt x="18710" y="7059"/>
                  </a:cubicBezTo>
                  <a:cubicBezTo>
                    <a:pt x="19301" y="6329"/>
                    <a:pt x="19893" y="5580"/>
                    <a:pt x="20504" y="4851"/>
                  </a:cubicBezTo>
                  <a:cubicBezTo>
                    <a:pt x="21253" y="3944"/>
                    <a:pt x="22022" y="3096"/>
                    <a:pt x="23047" y="2485"/>
                  </a:cubicBezTo>
                  <a:cubicBezTo>
                    <a:pt x="23067" y="2465"/>
                    <a:pt x="23086" y="2446"/>
                    <a:pt x="23106" y="2426"/>
                  </a:cubicBezTo>
                  <a:cubicBezTo>
                    <a:pt x="23126" y="2406"/>
                    <a:pt x="23126" y="2386"/>
                    <a:pt x="23106" y="2406"/>
                  </a:cubicBezTo>
                  <a:lnTo>
                    <a:pt x="22574" y="1953"/>
                  </a:lnTo>
                  <a:cubicBezTo>
                    <a:pt x="22179" y="1953"/>
                    <a:pt x="21785" y="1953"/>
                    <a:pt x="21391" y="1953"/>
                  </a:cubicBezTo>
                  <a:cubicBezTo>
                    <a:pt x="20997" y="1933"/>
                    <a:pt x="20661" y="1874"/>
                    <a:pt x="20307" y="1834"/>
                  </a:cubicBezTo>
                  <a:cubicBezTo>
                    <a:pt x="19814" y="1775"/>
                    <a:pt x="19341" y="1677"/>
                    <a:pt x="18848" y="1657"/>
                  </a:cubicBezTo>
                  <a:cubicBezTo>
                    <a:pt x="17763" y="1637"/>
                    <a:pt x="16659" y="1657"/>
                    <a:pt x="15555" y="1657"/>
                  </a:cubicBezTo>
                  <a:lnTo>
                    <a:pt x="2169" y="1657"/>
                  </a:lnTo>
                  <a:cubicBezTo>
                    <a:pt x="1775" y="1618"/>
                    <a:pt x="1380" y="1657"/>
                    <a:pt x="1006" y="1795"/>
                  </a:cubicBezTo>
                  <a:cubicBezTo>
                    <a:pt x="1124" y="2662"/>
                    <a:pt x="828" y="3510"/>
                    <a:pt x="1223" y="4397"/>
                  </a:cubicBezTo>
                  <a:cubicBezTo>
                    <a:pt x="1361" y="4732"/>
                    <a:pt x="1459" y="5087"/>
                    <a:pt x="1499" y="5442"/>
                  </a:cubicBezTo>
                  <a:cubicBezTo>
                    <a:pt x="1696" y="6487"/>
                    <a:pt x="1991" y="7512"/>
                    <a:pt x="2366" y="8498"/>
                  </a:cubicBezTo>
                  <a:cubicBezTo>
                    <a:pt x="2741" y="9661"/>
                    <a:pt x="3214" y="10785"/>
                    <a:pt x="3766" y="11869"/>
                  </a:cubicBezTo>
                  <a:cubicBezTo>
                    <a:pt x="4416" y="13151"/>
                    <a:pt x="5008" y="14452"/>
                    <a:pt x="5934" y="15576"/>
                  </a:cubicBezTo>
                  <a:cubicBezTo>
                    <a:pt x="6388" y="16108"/>
                    <a:pt x="6743" y="16719"/>
                    <a:pt x="7157" y="17271"/>
                  </a:cubicBezTo>
                  <a:cubicBezTo>
                    <a:pt x="7590" y="17843"/>
                    <a:pt x="8083" y="18356"/>
                    <a:pt x="8596" y="188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4"/>
            <p:cNvSpPr/>
            <p:nvPr/>
          </p:nvSpPr>
          <p:spPr>
            <a:xfrm flipH="1">
              <a:off x="6379155" y="3544595"/>
              <a:ext cx="633760" cy="490130"/>
            </a:xfrm>
            <a:custGeom>
              <a:avLst/>
              <a:gdLst/>
              <a:ahLst/>
              <a:cxnLst/>
              <a:rect l="l" t="t" r="r" b="b"/>
              <a:pathLst>
                <a:path w="26360" h="20386" extrusionOk="0">
                  <a:moveTo>
                    <a:pt x="17409" y="20386"/>
                  </a:moveTo>
                  <a:cubicBezTo>
                    <a:pt x="17251" y="20248"/>
                    <a:pt x="17133" y="20169"/>
                    <a:pt x="17035" y="20070"/>
                  </a:cubicBezTo>
                  <a:cubicBezTo>
                    <a:pt x="15674" y="18730"/>
                    <a:pt x="14294" y="17448"/>
                    <a:pt x="12993" y="16068"/>
                  </a:cubicBezTo>
                  <a:cubicBezTo>
                    <a:pt x="11909" y="14905"/>
                    <a:pt x="10903" y="13682"/>
                    <a:pt x="9937" y="12440"/>
                  </a:cubicBezTo>
                  <a:cubicBezTo>
                    <a:pt x="8478" y="10607"/>
                    <a:pt x="6921" y="8892"/>
                    <a:pt x="5245" y="7295"/>
                  </a:cubicBezTo>
                  <a:cubicBezTo>
                    <a:pt x="4259" y="6329"/>
                    <a:pt x="3293" y="5343"/>
                    <a:pt x="2327" y="4377"/>
                  </a:cubicBezTo>
                  <a:cubicBezTo>
                    <a:pt x="2150" y="4200"/>
                    <a:pt x="2032" y="3983"/>
                    <a:pt x="1854" y="3805"/>
                  </a:cubicBezTo>
                  <a:cubicBezTo>
                    <a:pt x="1696" y="3628"/>
                    <a:pt x="1499" y="3411"/>
                    <a:pt x="1322" y="3214"/>
                  </a:cubicBezTo>
                  <a:cubicBezTo>
                    <a:pt x="947" y="3352"/>
                    <a:pt x="888" y="3805"/>
                    <a:pt x="454" y="3766"/>
                  </a:cubicBezTo>
                  <a:cubicBezTo>
                    <a:pt x="652" y="3312"/>
                    <a:pt x="159" y="3450"/>
                    <a:pt x="1" y="3214"/>
                  </a:cubicBezTo>
                  <a:cubicBezTo>
                    <a:pt x="119" y="3036"/>
                    <a:pt x="238" y="2839"/>
                    <a:pt x="336" y="2662"/>
                  </a:cubicBezTo>
                  <a:cubicBezTo>
                    <a:pt x="553" y="2051"/>
                    <a:pt x="750" y="1440"/>
                    <a:pt x="947" y="848"/>
                  </a:cubicBezTo>
                  <a:cubicBezTo>
                    <a:pt x="1066" y="533"/>
                    <a:pt x="1322" y="375"/>
                    <a:pt x="1578" y="473"/>
                  </a:cubicBezTo>
                  <a:cubicBezTo>
                    <a:pt x="1657" y="513"/>
                    <a:pt x="1736" y="572"/>
                    <a:pt x="1795" y="631"/>
                  </a:cubicBezTo>
                  <a:cubicBezTo>
                    <a:pt x="1854" y="710"/>
                    <a:pt x="1933" y="809"/>
                    <a:pt x="1972" y="907"/>
                  </a:cubicBezTo>
                  <a:lnTo>
                    <a:pt x="6073" y="907"/>
                  </a:lnTo>
                  <a:cubicBezTo>
                    <a:pt x="6448" y="907"/>
                    <a:pt x="6803" y="789"/>
                    <a:pt x="7157" y="789"/>
                  </a:cubicBezTo>
                  <a:cubicBezTo>
                    <a:pt x="9089" y="749"/>
                    <a:pt x="11002" y="789"/>
                    <a:pt x="12934" y="789"/>
                  </a:cubicBezTo>
                  <a:cubicBezTo>
                    <a:pt x="14058" y="809"/>
                    <a:pt x="15181" y="730"/>
                    <a:pt x="16305" y="533"/>
                  </a:cubicBezTo>
                  <a:cubicBezTo>
                    <a:pt x="16818" y="454"/>
                    <a:pt x="17330" y="414"/>
                    <a:pt x="17843" y="414"/>
                  </a:cubicBezTo>
                  <a:cubicBezTo>
                    <a:pt x="19499" y="414"/>
                    <a:pt x="21135" y="414"/>
                    <a:pt x="22791" y="414"/>
                  </a:cubicBezTo>
                  <a:cubicBezTo>
                    <a:pt x="23304" y="434"/>
                    <a:pt x="23836" y="375"/>
                    <a:pt x="24329" y="217"/>
                  </a:cubicBezTo>
                  <a:cubicBezTo>
                    <a:pt x="24940" y="0"/>
                    <a:pt x="25571" y="79"/>
                    <a:pt x="26222" y="217"/>
                  </a:cubicBezTo>
                  <a:cubicBezTo>
                    <a:pt x="26261" y="375"/>
                    <a:pt x="26360" y="552"/>
                    <a:pt x="26320" y="671"/>
                  </a:cubicBezTo>
                  <a:cubicBezTo>
                    <a:pt x="26123" y="1479"/>
                    <a:pt x="26360" y="2327"/>
                    <a:pt x="26005" y="3096"/>
                  </a:cubicBezTo>
                  <a:cubicBezTo>
                    <a:pt x="25946" y="3253"/>
                    <a:pt x="25906" y="3411"/>
                    <a:pt x="25926" y="3549"/>
                  </a:cubicBezTo>
                  <a:cubicBezTo>
                    <a:pt x="26005" y="4357"/>
                    <a:pt x="25788" y="5126"/>
                    <a:pt x="25650" y="5915"/>
                  </a:cubicBezTo>
                  <a:cubicBezTo>
                    <a:pt x="25630" y="6053"/>
                    <a:pt x="25591" y="6211"/>
                    <a:pt x="25532" y="6349"/>
                  </a:cubicBezTo>
                  <a:cubicBezTo>
                    <a:pt x="25197" y="7196"/>
                    <a:pt x="24861" y="8044"/>
                    <a:pt x="24526" y="8892"/>
                  </a:cubicBezTo>
                  <a:cubicBezTo>
                    <a:pt x="24349" y="9325"/>
                    <a:pt x="24211" y="9759"/>
                    <a:pt x="24112" y="10193"/>
                  </a:cubicBezTo>
                  <a:cubicBezTo>
                    <a:pt x="24014" y="10607"/>
                    <a:pt x="23856" y="11021"/>
                    <a:pt x="23659" y="11396"/>
                  </a:cubicBezTo>
                  <a:cubicBezTo>
                    <a:pt x="23442" y="11849"/>
                    <a:pt x="23225" y="12322"/>
                    <a:pt x="23067" y="12815"/>
                  </a:cubicBezTo>
                  <a:cubicBezTo>
                    <a:pt x="22850" y="13347"/>
                    <a:pt x="22555" y="13860"/>
                    <a:pt x="22180" y="14313"/>
                  </a:cubicBezTo>
                  <a:cubicBezTo>
                    <a:pt x="21608" y="15063"/>
                    <a:pt x="21076" y="15851"/>
                    <a:pt x="20583" y="16659"/>
                  </a:cubicBezTo>
                  <a:cubicBezTo>
                    <a:pt x="20090" y="17487"/>
                    <a:pt x="19479" y="18256"/>
                    <a:pt x="18750" y="18907"/>
                  </a:cubicBezTo>
                  <a:cubicBezTo>
                    <a:pt x="18277" y="19360"/>
                    <a:pt x="17823" y="19853"/>
                    <a:pt x="17409" y="20386"/>
                  </a:cubicBezTo>
                  <a:close/>
                  <a:moveTo>
                    <a:pt x="25177" y="1026"/>
                  </a:moveTo>
                  <a:cubicBezTo>
                    <a:pt x="25019" y="1026"/>
                    <a:pt x="24861" y="1045"/>
                    <a:pt x="24704" y="1085"/>
                  </a:cubicBezTo>
                  <a:cubicBezTo>
                    <a:pt x="23954" y="1380"/>
                    <a:pt x="23146" y="1400"/>
                    <a:pt x="22358" y="1380"/>
                  </a:cubicBezTo>
                  <a:lnTo>
                    <a:pt x="17587" y="1380"/>
                  </a:lnTo>
                  <a:cubicBezTo>
                    <a:pt x="17074" y="1380"/>
                    <a:pt x="16561" y="1459"/>
                    <a:pt x="16049" y="1518"/>
                  </a:cubicBezTo>
                  <a:cubicBezTo>
                    <a:pt x="15260" y="1578"/>
                    <a:pt x="14472" y="1735"/>
                    <a:pt x="13683" y="1735"/>
                  </a:cubicBezTo>
                  <a:cubicBezTo>
                    <a:pt x="11692" y="1775"/>
                    <a:pt x="9701" y="1755"/>
                    <a:pt x="7709" y="1735"/>
                  </a:cubicBezTo>
                  <a:cubicBezTo>
                    <a:pt x="7552" y="1735"/>
                    <a:pt x="7414" y="1735"/>
                    <a:pt x="7256" y="1735"/>
                  </a:cubicBezTo>
                  <a:cubicBezTo>
                    <a:pt x="5679" y="1499"/>
                    <a:pt x="4082" y="1676"/>
                    <a:pt x="2505" y="1637"/>
                  </a:cubicBezTo>
                  <a:cubicBezTo>
                    <a:pt x="2032" y="1637"/>
                    <a:pt x="1775" y="1952"/>
                    <a:pt x="1795" y="2406"/>
                  </a:cubicBezTo>
                  <a:cubicBezTo>
                    <a:pt x="1795" y="2721"/>
                    <a:pt x="1992" y="3017"/>
                    <a:pt x="2268" y="3155"/>
                  </a:cubicBezTo>
                  <a:cubicBezTo>
                    <a:pt x="2879" y="3450"/>
                    <a:pt x="3313" y="3963"/>
                    <a:pt x="3806" y="4436"/>
                  </a:cubicBezTo>
                  <a:cubicBezTo>
                    <a:pt x="4614" y="5225"/>
                    <a:pt x="5423" y="6013"/>
                    <a:pt x="6211" y="6822"/>
                  </a:cubicBezTo>
                  <a:cubicBezTo>
                    <a:pt x="7867" y="8438"/>
                    <a:pt x="9425" y="10173"/>
                    <a:pt x="10844" y="12026"/>
                  </a:cubicBezTo>
                  <a:cubicBezTo>
                    <a:pt x="11771" y="13229"/>
                    <a:pt x="12776" y="14392"/>
                    <a:pt x="13801" y="15516"/>
                  </a:cubicBezTo>
                  <a:cubicBezTo>
                    <a:pt x="14886" y="16679"/>
                    <a:pt x="16049" y="17763"/>
                    <a:pt x="17173" y="18887"/>
                  </a:cubicBezTo>
                  <a:cubicBezTo>
                    <a:pt x="17251" y="18966"/>
                    <a:pt x="17350" y="19025"/>
                    <a:pt x="17468" y="19084"/>
                  </a:cubicBezTo>
                  <a:cubicBezTo>
                    <a:pt x="18533" y="18296"/>
                    <a:pt x="19164" y="17192"/>
                    <a:pt x="19834" y="16147"/>
                  </a:cubicBezTo>
                  <a:cubicBezTo>
                    <a:pt x="20347" y="15358"/>
                    <a:pt x="20859" y="14570"/>
                    <a:pt x="21392" y="13801"/>
                  </a:cubicBezTo>
                  <a:cubicBezTo>
                    <a:pt x="21806" y="13288"/>
                    <a:pt x="22101" y="12716"/>
                    <a:pt x="22279" y="12105"/>
                  </a:cubicBezTo>
                  <a:cubicBezTo>
                    <a:pt x="22358" y="11829"/>
                    <a:pt x="22476" y="11573"/>
                    <a:pt x="22614" y="11356"/>
                  </a:cubicBezTo>
                  <a:cubicBezTo>
                    <a:pt x="22929" y="10784"/>
                    <a:pt x="23146" y="10173"/>
                    <a:pt x="23284" y="9562"/>
                  </a:cubicBezTo>
                  <a:cubicBezTo>
                    <a:pt x="23402" y="9148"/>
                    <a:pt x="23540" y="8754"/>
                    <a:pt x="23718" y="8359"/>
                  </a:cubicBezTo>
                  <a:cubicBezTo>
                    <a:pt x="24073" y="7571"/>
                    <a:pt x="24369" y="6782"/>
                    <a:pt x="24625" y="5974"/>
                  </a:cubicBezTo>
                  <a:cubicBezTo>
                    <a:pt x="24822" y="5245"/>
                    <a:pt x="25039" y="4495"/>
                    <a:pt x="24980" y="3707"/>
                  </a:cubicBezTo>
                  <a:cubicBezTo>
                    <a:pt x="24980" y="3312"/>
                    <a:pt x="25039" y="2918"/>
                    <a:pt x="25137" y="2544"/>
                  </a:cubicBezTo>
                  <a:cubicBezTo>
                    <a:pt x="25236" y="2051"/>
                    <a:pt x="25256" y="1538"/>
                    <a:pt x="25177" y="10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4"/>
            <p:cNvSpPr/>
            <p:nvPr/>
          </p:nvSpPr>
          <p:spPr>
            <a:xfrm flipH="1">
              <a:off x="6369201" y="2983852"/>
              <a:ext cx="596783" cy="461688"/>
            </a:xfrm>
            <a:custGeom>
              <a:avLst/>
              <a:gdLst/>
              <a:ahLst/>
              <a:cxnLst/>
              <a:rect l="l" t="t" r="r" b="b"/>
              <a:pathLst>
                <a:path w="24822" h="19203" extrusionOk="0">
                  <a:moveTo>
                    <a:pt x="1637" y="18533"/>
                  </a:moveTo>
                  <a:cubicBezTo>
                    <a:pt x="1598" y="18690"/>
                    <a:pt x="1558" y="18848"/>
                    <a:pt x="1479" y="19006"/>
                  </a:cubicBezTo>
                  <a:cubicBezTo>
                    <a:pt x="1440" y="19104"/>
                    <a:pt x="1341" y="19183"/>
                    <a:pt x="1223" y="19203"/>
                  </a:cubicBezTo>
                  <a:cubicBezTo>
                    <a:pt x="1105" y="19183"/>
                    <a:pt x="1026" y="19104"/>
                    <a:pt x="986" y="19006"/>
                  </a:cubicBezTo>
                  <a:cubicBezTo>
                    <a:pt x="888" y="18710"/>
                    <a:pt x="848" y="18414"/>
                    <a:pt x="789" y="18079"/>
                  </a:cubicBezTo>
                  <a:cubicBezTo>
                    <a:pt x="691" y="18020"/>
                    <a:pt x="592" y="17961"/>
                    <a:pt x="494" y="17902"/>
                  </a:cubicBezTo>
                  <a:cubicBezTo>
                    <a:pt x="158" y="17744"/>
                    <a:pt x="1" y="17527"/>
                    <a:pt x="178" y="17153"/>
                  </a:cubicBezTo>
                  <a:cubicBezTo>
                    <a:pt x="375" y="16798"/>
                    <a:pt x="1" y="16601"/>
                    <a:pt x="20" y="16265"/>
                  </a:cubicBezTo>
                  <a:cubicBezTo>
                    <a:pt x="257" y="16009"/>
                    <a:pt x="494" y="16147"/>
                    <a:pt x="730" y="16285"/>
                  </a:cubicBezTo>
                  <a:cubicBezTo>
                    <a:pt x="789" y="16285"/>
                    <a:pt x="848" y="16285"/>
                    <a:pt x="888" y="16246"/>
                  </a:cubicBezTo>
                  <a:cubicBezTo>
                    <a:pt x="1164" y="15989"/>
                    <a:pt x="1420" y="15753"/>
                    <a:pt x="1696" y="15497"/>
                  </a:cubicBezTo>
                  <a:cubicBezTo>
                    <a:pt x="1913" y="15280"/>
                    <a:pt x="2130" y="15082"/>
                    <a:pt x="2367" y="14885"/>
                  </a:cubicBezTo>
                  <a:cubicBezTo>
                    <a:pt x="3431" y="14156"/>
                    <a:pt x="4259" y="13170"/>
                    <a:pt x="5186" y="12263"/>
                  </a:cubicBezTo>
                  <a:cubicBezTo>
                    <a:pt x="5324" y="12106"/>
                    <a:pt x="5462" y="11948"/>
                    <a:pt x="5560" y="11751"/>
                  </a:cubicBezTo>
                  <a:cubicBezTo>
                    <a:pt x="5876" y="11179"/>
                    <a:pt x="6290" y="10686"/>
                    <a:pt x="6802" y="10311"/>
                  </a:cubicBezTo>
                  <a:cubicBezTo>
                    <a:pt x="7630" y="9641"/>
                    <a:pt x="8242" y="8813"/>
                    <a:pt x="8991" y="8084"/>
                  </a:cubicBezTo>
                  <a:cubicBezTo>
                    <a:pt x="9681" y="7413"/>
                    <a:pt x="10371" y="6704"/>
                    <a:pt x="11061" y="6033"/>
                  </a:cubicBezTo>
                  <a:cubicBezTo>
                    <a:pt x="11199" y="5876"/>
                    <a:pt x="11356" y="5738"/>
                    <a:pt x="11514" y="5580"/>
                  </a:cubicBezTo>
                  <a:cubicBezTo>
                    <a:pt x="12244" y="4811"/>
                    <a:pt x="12993" y="4042"/>
                    <a:pt x="13722" y="3273"/>
                  </a:cubicBezTo>
                  <a:cubicBezTo>
                    <a:pt x="14215" y="2780"/>
                    <a:pt x="14747" y="2288"/>
                    <a:pt x="15201" y="1795"/>
                  </a:cubicBezTo>
                  <a:cubicBezTo>
                    <a:pt x="15635" y="1321"/>
                    <a:pt x="16029" y="809"/>
                    <a:pt x="16443" y="316"/>
                  </a:cubicBezTo>
                  <a:cubicBezTo>
                    <a:pt x="16541" y="198"/>
                    <a:pt x="16660" y="99"/>
                    <a:pt x="16778" y="1"/>
                  </a:cubicBezTo>
                  <a:cubicBezTo>
                    <a:pt x="17882" y="158"/>
                    <a:pt x="18828" y="868"/>
                    <a:pt x="19282" y="1893"/>
                  </a:cubicBezTo>
                  <a:cubicBezTo>
                    <a:pt x="19873" y="3076"/>
                    <a:pt x="20484" y="4220"/>
                    <a:pt x="21076" y="5402"/>
                  </a:cubicBezTo>
                  <a:cubicBezTo>
                    <a:pt x="21253" y="5718"/>
                    <a:pt x="21352" y="6073"/>
                    <a:pt x="21490" y="6408"/>
                  </a:cubicBezTo>
                  <a:cubicBezTo>
                    <a:pt x="21667" y="6802"/>
                    <a:pt x="21845" y="7197"/>
                    <a:pt x="21983" y="7591"/>
                  </a:cubicBezTo>
                  <a:cubicBezTo>
                    <a:pt x="22279" y="8320"/>
                    <a:pt x="22555" y="9069"/>
                    <a:pt x="22831" y="9799"/>
                  </a:cubicBezTo>
                  <a:cubicBezTo>
                    <a:pt x="22909" y="10055"/>
                    <a:pt x="22969" y="10331"/>
                    <a:pt x="23047" y="10587"/>
                  </a:cubicBezTo>
                  <a:cubicBezTo>
                    <a:pt x="23402" y="11573"/>
                    <a:pt x="23777" y="12539"/>
                    <a:pt x="24092" y="13525"/>
                  </a:cubicBezTo>
                  <a:cubicBezTo>
                    <a:pt x="24250" y="14116"/>
                    <a:pt x="24368" y="14708"/>
                    <a:pt x="24467" y="15319"/>
                  </a:cubicBezTo>
                  <a:cubicBezTo>
                    <a:pt x="24526" y="15674"/>
                    <a:pt x="24605" y="16029"/>
                    <a:pt x="24684" y="16384"/>
                  </a:cubicBezTo>
                  <a:cubicBezTo>
                    <a:pt x="24822" y="17015"/>
                    <a:pt x="24782" y="17665"/>
                    <a:pt x="24526" y="18257"/>
                  </a:cubicBezTo>
                  <a:cubicBezTo>
                    <a:pt x="24427" y="18533"/>
                    <a:pt x="24191" y="18710"/>
                    <a:pt x="23915" y="18730"/>
                  </a:cubicBezTo>
                  <a:cubicBezTo>
                    <a:pt x="23797" y="18749"/>
                    <a:pt x="23678" y="18749"/>
                    <a:pt x="23560" y="18749"/>
                  </a:cubicBezTo>
                  <a:cubicBezTo>
                    <a:pt x="21450" y="18769"/>
                    <a:pt x="19341" y="18809"/>
                    <a:pt x="17232" y="18828"/>
                  </a:cubicBezTo>
                  <a:lnTo>
                    <a:pt x="11554" y="18828"/>
                  </a:lnTo>
                  <a:cubicBezTo>
                    <a:pt x="10844" y="18848"/>
                    <a:pt x="10134" y="18749"/>
                    <a:pt x="9464" y="18572"/>
                  </a:cubicBezTo>
                  <a:cubicBezTo>
                    <a:pt x="9227" y="18493"/>
                    <a:pt x="8991" y="18454"/>
                    <a:pt x="8754" y="18454"/>
                  </a:cubicBezTo>
                  <a:lnTo>
                    <a:pt x="1952" y="18454"/>
                  </a:lnTo>
                  <a:cubicBezTo>
                    <a:pt x="1854" y="18473"/>
                    <a:pt x="1736" y="18513"/>
                    <a:pt x="1637" y="18533"/>
                  </a:cubicBezTo>
                  <a:close/>
                  <a:moveTo>
                    <a:pt x="17981" y="1657"/>
                  </a:moveTo>
                  <a:lnTo>
                    <a:pt x="17074" y="1657"/>
                  </a:lnTo>
                  <a:cubicBezTo>
                    <a:pt x="16817" y="1637"/>
                    <a:pt x="16581" y="1716"/>
                    <a:pt x="16403" y="1893"/>
                  </a:cubicBezTo>
                  <a:cubicBezTo>
                    <a:pt x="15733" y="2504"/>
                    <a:pt x="15043" y="3116"/>
                    <a:pt x="14432" y="3786"/>
                  </a:cubicBezTo>
                  <a:cubicBezTo>
                    <a:pt x="13821" y="4456"/>
                    <a:pt x="13151" y="5186"/>
                    <a:pt x="12500" y="5876"/>
                  </a:cubicBezTo>
                  <a:cubicBezTo>
                    <a:pt x="11711" y="6704"/>
                    <a:pt x="10903" y="7532"/>
                    <a:pt x="10095" y="8360"/>
                  </a:cubicBezTo>
                  <a:cubicBezTo>
                    <a:pt x="9168" y="9306"/>
                    <a:pt x="8320" y="10311"/>
                    <a:pt x="7315" y="11159"/>
                  </a:cubicBezTo>
                  <a:cubicBezTo>
                    <a:pt x="6960" y="11494"/>
                    <a:pt x="6664" y="11869"/>
                    <a:pt x="6388" y="12283"/>
                  </a:cubicBezTo>
                  <a:cubicBezTo>
                    <a:pt x="6290" y="12441"/>
                    <a:pt x="6191" y="12579"/>
                    <a:pt x="6073" y="12736"/>
                  </a:cubicBezTo>
                  <a:cubicBezTo>
                    <a:pt x="5166" y="13683"/>
                    <a:pt x="4299" y="14688"/>
                    <a:pt x="3234" y="15457"/>
                  </a:cubicBezTo>
                  <a:cubicBezTo>
                    <a:pt x="2702" y="15871"/>
                    <a:pt x="2229" y="16344"/>
                    <a:pt x="1814" y="16877"/>
                  </a:cubicBezTo>
                  <a:cubicBezTo>
                    <a:pt x="1637" y="17034"/>
                    <a:pt x="1558" y="17271"/>
                    <a:pt x="1637" y="17488"/>
                  </a:cubicBezTo>
                  <a:lnTo>
                    <a:pt x="2524" y="17488"/>
                  </a:lnTo>
                  <a:lnTo>
                    <a:pt x="8399" y="17488"/>
                  </a:lnTo>
                  <a:cubicBezTo>
                    <a:pt x="8813" y="17488"/>
                    <a:pt x="9247" y="17527"/>
                    <a:pt x="9661" y="17645"/>
                  </a:cubicBezTo>
                  <a:cubicBezTo>
                    <a:pt x="10193" y="17783"/>
                    <a:pt x="10745" y="17862"/>
                    <a:pt x="11297" y="17843"/>
                  </a:cubicBezTo>
                  <a:lnTo>
                    <a:pt x="16423" y="17843"/>
                  </a:lnTo>
                  <a:cubicBezTo>
                    <a:pt x="18257" y="17862"/>
                    <a:pt x="20090" y="17902"/>
                    <a:pt x="21924" y="17921"/>
                  </a:cubicBezTo>
                  <a:lnTo>
                    <a:pt x="23402" y="17921"/>
                  </a:lnTo>
                  <a:cubicBezTo>
                    <a:pt x="23580" y="17921"/>
                    <a:pt x="23777" y="17941"/>
                    <a:pt x="23895" y="17724"/>
                  </a:cubicBezTo>
                  <a:cubicBezTo>
                    <a:pt x="23915" y="17645"/>
                    <a:pt x="23915" y="17567"/>
                    <a:pt x="23895" y="17488"/>
                  </a:cubicBezTo>
                  <a:cubicBezTo>
                    <a:pt x="23718" y="16936"/>
                    <a:pt x="23619" y="16344"/>
                    <a:pt x="23619" y="15773"/>
                  </a:cubicBezTo>
                  <a:cubicBezTo>
                    <a:pt x="23540" y="15043"/>
                    <a:pt x="23402" y="14333"/>
                    <a:pt x="23185" y="13624"/>
                  </a:cubicBezTo>
                  <a:cubicBezTo>
                    <a:pt x="22909" y="12697"/>
                    <a:pt x="22515" y="11790"/>
                    <a:pt x="22180" y="10883"/>
                  </a:cubicBezTo>
                  <a:cubicBezTo>
                    <a:pt x="22101" y="10627"/>
                    <a:pt x="22022" y="10351"/>
                    <a:pt x="21943" y="10095"/>
                  </a:cubicBezTo>
                  <a:cubicBezTo>
                    <a:pt x="21726" y="9464"/>
                    <a:pt x="21529" y="8813"/>
                    <a:pt x="21273" y="8202"/>
                  </a:cubicBezTo>
                  <a:cubicBezTo>
                    <a:pt x="20800" y="7098"/>
                    <a:pt x="20307" y="6033"/>
                    <a:pt x="19794" y="4969"/>
                  </a:cubicBezTo>
                  <a:cubicBezTo>
                    <a:pt x="19321" y="3983"/>
                    <a:pt x="18809" y="2997"/>
                    <a:pt x="18296" y="2031"/>
                  </a:cubicBezTo>
                  <a:cubicBezTo>
                    <a:pt x="18198" y="1893"/>
                    <a:pt x="18079" y="1775"/>
                    <a:pt x="17981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4"/>
            <p:cNvSpPr/>
            <p:nvPr/>
          </p:nvSpPr>
          <p:spPr>
            <a:xfrm flipH="1">
              <a:off x="7368384" y="2998085"/>
              <a:ext cx="601519" cy="473998"/>
            </a:xfrm>
            <a:custGeom>
              <a:avLst/>
              <a:gdLst/>
              <a:ahLst/>
              <a:cxnLst/>
              <a:rect l="l" t="t" r="r" b="b"/>
              <a:pathLst>
                <a:path w="25019" h="19715" extrusionOk="0">
                  <a:moveTo>
                    <a:pt x="80" y="19695"/>
                  </a:moveTo>
                  <a:cubicBezTo>
                    <a:pt x="40" y="19518"/>
                    <a:pt x="1" y="19459"/>
                    <a:pt x="20" y="19400"/>
                  </a:cubicBezTo>
                  <a:cubicBezTo>
                    <a:pt x="395" y="18453"/>
                    <a:pt x="336" y="17428"/>
                    <a:pt x="513" y="16442"/>
                  </a:cubicBezTo>
                  <a:cubicBezTo>
                    <a:pt x="651" y="15417"/>
                    <a:pt x="888" y="14392"/>
                    <a:pt x="1203" y="13406"/>
                  </a:cubicBezTo>
                  <a:cubicBezTo>
                    <a:pt x="1420" y="12775"/>
                    <a:pt x="1558" y="12125"/>
                    <a:pt x="1755" y="11474"/>
                  </a:cubicBezTo>
                  <a:cubicBezTo>
                    <a:pt x="2130" y="10271"/>
                    <a:pt x="2623" y="9128"/>
                    <a:pt x="3234" y="8024"/>
                  </a:cubicBezTo>
                  <a:cubicBezTo>
                    <a:pt x="3372" y="7748"/>
                    <a:pt x="3490" y="7472"/>
                    <a:pt x="3589" y="7196"/>
                  </a:cubicBezTo>
                  <a:cubicBezTo>
                    <a:pt x="3825" y="6467"/>
                    <a:pt x="4160" y="5776"/>
                    <a:pt x="4575" y="5146"/>
                  </a:cubicBezTo>
                  <a:cubicBezTo>
                    <a:pt x="4653" y="5047"/>
                    <a:pt x="4713" y="4948"/>
                    <a:pt x="4772" y="4830"/>
                  </a:cubicBezTo>
                  <a:cubicBezTo>
                    <a:pt x="5265" y="3628"/>
                    <a:pt x="6171" y="2681"/>
                    <a:pt x="6960" y="1676"/>
                  </a:cubicBezTo>
                  <a:cubicBezTo>
                    <a:pt x="7059" y="1538"/>
                    <a:pt x="7197" y="1400"/>
                    <a:pt x="7335" y="1281"/>
                  </a:cubicBezTo>
                  <a:cubicBezTo>
                    <a:pt x="7571" y="1104"/>
                    <a:pt x="7729" y="828"/>
                    <a:pt x="7768" y="532"/>
                  </a:cubicBezTo>
                  <a:cubicBezTo>
                    <a:pt x="7847" y="79"/>
                    <a:pt x="8281" y="0"/>
                    <a:pt x="8596" y="315"/>
                  </a:cubicBezTo>
                  <a:cubicBezTo>
                    <a:pt x="8931" y="651"/>
                    <a:pt x="9247" y="1065"/>
                    <a:pt x="9582" y="1400"/>
                  </a:cubicBezTo>
                  <a:cubicBezTo>
                    <a:pt x="10390" y="2248"/>
                    <a:pt x="11159" y="3115"/>
                    <a:pt x="12027" y="3884"/>
                  </a:cubicBezTo>
                  <a:cubicBezTo>
                    <a:pt x="12539" y="4337"/>
                    <a:pt x="13012" y="4850"/>
                    <a:pt x="13426" y="5422"/>
                  </a:cubicBezTo>
                  <a:cubicBezTo>
                    <a:pt x="13446" y="5441"/>
                    <a:pt x="13466" y="5461"/>
                    <a:pt x="13486" y="5481"/>
                  </a:cubicBezTo>
                  <a:cubicBezTo>
                    <a:pt x="14609" y="6269"/>
                    <a:pt x="15359" y="7393"/>
                    <a:pt x="16305" y="8339"/>
                  </a:cubicBezTo>
                  <a:cubicBezTo>
                    <a:pt x="17133" y="9167"/>
                    <a:pt x="17941" y="9995"/>
                    <a:pt x="18769" y="10804"/>
                  </a:cubicBezTo>
                  <a:cubicBezTo>
                    <a:pt x="19282" y="11297"/>
                    <a:pt x="19834" y="11711"/>
                    <a:pt x="20366" y="12184"/>
                  </a:cubicBezTo>
                  <a:cubicBezTo>
                    <a:pt x="20642" y="12420"/>
                    <a:pt x="20938" y="12637"/>
                    <a:pt x="21214" y="12894"/>
                  </a:cubicBezTo>
                  <a:cubicBezTo>
                    <a:pt x="21924" y="13603"/>
                    <a:pt x="22633" y="14313"/>
                    <a:pt x="23343" y="15043"/>
                  </a:cubicBezTo>
                  <a:cubicBezTo>
                    <a:pt x="23560" y="15319"/>
                    <a:pt x="23796" y="15595"/>
                    <a:pt x="23994" y="15890"/>
                  </a:cubicBezTo>
                  <a:cubicBezTo>
                    <a:pt x="24151" y="15890"/>
                    <a:pt x="24349" y="15871"/>
                    <a:pt x="24565" y="15890"/>
                  </a:cubicBezTo>
                  <a:cubicBezTo>
                    <a:pt x="24763" y="15890"/>
                    <a:pt x="24920" y="16028"/>
                    <a:pt x="24940" y="16225"/>
                  </a:cubicBezTo>
                  <a:cubicBezTo>
                    <a:pt x="25019" y="16423"/>
                    <a:pt x="24960" y="16659"/>
                    <a:pt x="24782" y="16797"/>
                  </a:cubicBezTo>
                  <a:cubicBezTo>
                    <a:pt x="24289" y="17152"/>
                    <a:pt x="23698" y="17349"/>
                    <a:pt x="23087" y="17389"/>
                  </a:cubicBezTo>
                  <a:cubicBezTo>
                    <a:pt x="22535" y="17428"/>
                    <a:pt x="21983" y="17428"/>
                    <a:pt x="21431" y="17428"/>
                  </a:cubicBezTo>
                  <a:cubicBezTo>
                    <a:pt x="20307" y="17428"/>
                    <a:pt x="19183" y="17527"/>
                    <a:pt x="18059" y="17724"/>
                  </a:cubicBezTo>
                  <a:cubicBezTo>
                    <a:pt x="17271" y="17822"/>
                    <a:pt x="16482" y="17881"/>
                    <a:pt x="15694" y="17881"/>
                  </a:cubicBezTo>
                  <a:cubicBezTo>
                    <a:pt x="15102" y="17862"/>
                    <a:pt x="14531" y="17921"/>
                    <a:pt x="13959" y="18079"/>
                  </a:cubicBezTo>
                  <a:cubicBezTo>
                    <a:pt x="13505" y="18197"/>
                    <a:pt x="13012" y="18236"/>
                    <a:pt x="12539" y="18236"/>
                  </a:cubicBezTo>
                  <a:cubicBezTo>
                    <a:pt x="12106" y="18256"/>
                    <a:pt x="11672" y="18256"/>
                    <a:pt x="11258" y="18236"/>
                  </a:cubicBezTo>
                  <a:cubicBezTo>
                    <a:pt x="10016" y="18157"/>
                    <a:pt x="8833" y="18493"/>
                    <a:pt x="7650" y="18788"/>
                  </a:cubicBezTo>
                  <a:cubicBezTo>
                    <a:pt x="7216" y="18907"/>
                    <a:pt x="6763" y="18966"/>
                    <a:pt x="6309" y="18966"/>
                  </a:cubicBezTo>
                  <a:cubicBezTo>
                    <a:pt x="5876" y="18946"/>
                    <a:pt x="5442" y="19025"/>
                    <a:pt x="5048" y="19183"/>
                  </a:cubicBezTo>
                  <a:cubicBezTo>
                    <a:pt x="4791" y="19281"/>
                    <a:pt x="4535" y="19340"/>
                    <a:pt x="4259" y="19340"/>
                  </a:cubicBezTo>
                  <a:cubicBezTo>
                    <a:pt x="3944" y="19321"/>
                    <a:pt x="3648" y="19400"/>
                    <a:pt x="3372" y="19557"/>
                  </a:cubicBezTo>
                  <a:cubicBezTo>
                    <a:pt x="3214" y="19656"/>
                    <a:pt x="3037" y="19695"/>
                    <a:pt x="2859" y="19695"/>
                  </a:cubicBezTo>
                  <a:cubicBezTo>
                    <a:pt x="1933" y="19715"/>
                    <a:pt x="1026" y="19695"/>
                    <a:pt x="80" y="19695"/>
                  </a:cubicBezTo>
                  <a:close/>
                  <a:moveTo>
                    <a:pt x="8222" y="1617"/>
                  </a:moveTo>
                  <a:cubicBezTo>
                    <a:pt x="7236" y="2543"/>
                    <a:pt x="6566" y="3647"/>
                    <a:pt x="5797" y="4672"/>
                  </a:cubicBezTo>
                  <a:cubicBezTo>
                    <a:pt x="5521" y="5047"/>
                    <a:pt x="5324" y="5461"/>
                    <a:pt x="5205" y="5895"/>
                  </a:cubicBezTo>
                  <a:cubicBezTo>
                    <a:pt x="5048" y="6486"/>
                    <a:pt x="4772" y="7019"/>
                    <a:pt x="4397" y="7511"/>
                  </a:cubicBezTo>
                  <a:cubicBezTo>
                    <a:pt x="4160" y="7807"/>
                    <a:pt x="3983" y="8182"/>
                    <a:pt x="3904" y="8556"/>
                  </a:cubicBezTo>
                  <a:cubicBezTo>
                    <a:pt x="3825" y="8911"/>
                    <a:pt x="3707" y="9266"/>
                    <a:pt x="3510" y="9581"/>
                  </a:cubicBezTo>
                  <a:cubicBezTo>
                    <a:pt x="3431" y="9739"/>
                    <a:pt x="3352" y="9897"/>
                    <a:pt x="3313" y="10094"/>
                  </a:cubicBezTo>
                  <a:cubicBezTo>
                    <a:pt x="3175" y="10646"/>
                    <a:pt x="3076" y="11218"/>
                    <a:pt x="2918" y="11770"/>
                  </a:cubicBezTo>
                  <a:cubicBezTo>
                    <a:pt x="2879" y="12006"/>
                    <a:pt x="2800" y="12243"/>
                    <a:pt x="2682" y="12460"/>
                  </a:cubicBezTo>
                  <a:cubicBezTo>
                    <a:pt x="2347" y="12992"/>
                    <a:pt x="2406" y="13643"/>
                    <a:pt x="2169" y="14195"/>
                  </a:cubicBezTo>
                  <a:cubicBezTo>
                    <a:pt x="2268" y="14983"/>
                    <a:pt x="1874" y="15673"/>
                    <a:pt x="1736" y="16403"/>
                  </a:cubicBezTo>
                  <a:cubicBezTo>
                    <a:pt x="1657" y="16876"/>
                    <a:pt x="1460" y="17329"/>
                    <a:pt x="1381" y="17803"/>
                  </a:cubicBezTo>
                  <a:cubicBezTo>
                    <a:pt x="1282" y="18118"/>
                    <a:pt x="1302" y="18453"/>
                    <a:pt x="1460" y="18729"/>
                  </a:cubicBezTo>
                  <a:cubicBezTo>
                    <a:pt x="1795" y="18749"/>
                    <a:pt x="2130" y="18749"/>
                    <a:pt x="2445" y="18709"/>
                  </a:cubicBezTo>
                  <a:cubicBezTo>
                    <a:pt x="2840" y="18650"/>
                    <a:pt x="3194" y="18473"/>
                    <a:pt x="3589" y="18394"/>
                  </a:cubicBezTo>
                  <a:cubicBezTo>
                    <a:pt x="3983" y="18335"/>
                    <a:pt x="4417" y="18394"/>
                    <a:pt x="4752" y="18236"/>
                  </a:cubicBezTo>
                  <a:cubicBezTo>
                    <a:pt x="5225" y="18059"/>
                    <a:pt x="5757" y="17960"/>
                    <a:pt x="6270" y="18000"/>
                  </a:cubicBezTo>
                  <a:cubicBezTo>
                    <a:pt x="6625" y="18019"/>
                    <a:pt x="6999" y="17980"/>
                    <a:pt x="7354" y="17881"/>
                  </a:cubicBezTo>
                  <a:cubicBezTo>
                    <a:pt x="8163" y="17566"/>
                    <a:pt x="9030" y="17566"/>
                    <a:pt x="9838" y="17290"/>
                  </a:cubicBezTo>
                  <a:cubicBezTo>
                    <a:pt x="10036" y="17251"/>
                    <a:pt x="10252" y="17251"/>
                    <a:pt x="10469" y="17270"/>
                  </a:cubicBezTo>
                  <a:lnTo>
                    <a:pt x="12677" y="17270"/>
                  </a:lnTo>
                  <a:cubicBezTo>
                    <a:pt x="13032" y="17290"/>
                    <a:pt x="13407" y="17270"/>
                    <a:pt x="13762" y="17172"/>
                  </a:cubicBezTo>
                  <a:cubicBezTo>
                    <a:pt x="14432" y="16935"/>
                    <a:pt x="15142" y="16856"/>
                    <a:pt x="15832" y="16896"/>
                  </a:cubicBezTo>
                  <a:cubicBezTo>
                    <a:pt x="16837" y="16935"/>
                    <a:pt x="17843" y="16856"/>
                    <a:pt x="18848" y="16639"/>
                  </a:cubicBezTo>
                  <a:cubicBezTo>
                    <a:pt x="19104" y="16580"/>
                    <a:pt x="19380" y="16541"/>
                    <a:pt x="19656" y="16541"/>
                  </a:cubicBezTo>
                  <a:cubicBezTo>
                    <a:pt x="20760" y="16561"/>
                    <a:pt x="21845" y="16620"/>
                    <a:pt x="22949" y="16639"/>
                  </a:cubicBezTo>
                  <a:cubicBezTo>
                    <a:pt x="23067" y="16639"/>
                    <a:pt x="23205" y="16679"/>
                    <a:pt x="23284" y="16482"/>
                  </a:cubicBezTo>
                  <a:cubicBezTo>
                    <a:pt x="23264" y="16383"/>
                    <a:pt x="23225" y="16285"/>
                    <a:pt x="23166" y="16206"/>
                  </a:cubicBezTo>
                  <a:cubicBezTo>
                    <a:pt x="22890" y="15890"/>
                    <a:pt x="22594" y="15575"/>
                    <a:pt x="22278" y="15279"/>
                  </a:cubicBezTo>
                  <a:cubicBezTo>
                    <a:pt x="21273" y="14313"/>
                    <a:pt x="20327" y="13248"/>
                    <a:pt x="19164" y="12460"/>
                  </a:cubicBezTo>
                  <a:cubicBezTo>
                    <a:pt x="18868" y="12243"/>
                    <a:pt x="18592" y="11987"/>
                    <a:pt x="18335" y="11730"/>
                  </a:cubicBezTo>
                  <a:cubicBezTo>
                    <a:pt x="17389" y="10784"/>
                    <a:pt x="16443" y="9838"/>
                    <a:pt x="15497" y="8872"/>
                  </a:cubicBezTo>
                  <a:cubicBezTo>
                    <a:pt x="15083" y="8458"/>
                    <a:pt x="14728" y="8004"/>
                    <a:pt x="14333" y="7571"/>
                  </a:cubicBezTo>
                  <a:cubicBezTo>
                    <a:pt x="14116" y="7334"/>
                    <a:pt x="13880" y="7097"/>
                    <a:pt x="13624" y="6861"/>
                  </a:cubicBezTo>
                  <a:cubicBezTo>
                    <a:pt x="13052" y="6447"/>
                    <a:pt x="12559" y="5934"/>
                    <a:pt x="12184" y="5343"/>
                  </a:cubicBezTo>
                  <a:cubicBezTo>
                    <a:pt x="12106" y="5244"/>
                    <a:pt x="12027" y="5146"/>
                    <a:pt x="11928" y="5086"/>
                  </a:cubicBezTo>
                  <a:cubicBezTo>
                    <a:pt x="11021" y="4396"/>
                    <a:pt x="10292" y="3529"/>
                    <a:pt x="9503" y="2740"/>
                  </a:cubicBezTo>
                  <a:cubicBezTo>
                    <a:pt x="9109" y="2346"/>
                    <a:pt x="8793" y="1912"/>
                    <a:pt x="8222" y="1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4"/>
            <p:cNvSpPr/>
            <p:nvPr/>
          </p:nvSpPr>
          <p:spPr>
            <a:xfrm flipH="1">
              <a:off x="7216699" y="3708108"/>
              <a:ext cx="468324" cy="591590"/>
            </a:xfrm>
            <a:custGeom>
              <a:avLst/>
              <a:gdLst/>
              <a:ahLst/>
              <a:cxnLst/>
              <a:rect l="l" t="t" r="r" b="b"/>
              <a:pathLst>
                <a:path w="19479" h="24606" extrusionOk="0">
                  <a:moveTo>
                    <a:pt x="16304" y="770"/>
                  </a:moveTo>
                  <a:cubicBezTo>
                    <a:pt x="16383" y="454"/>
                    <a:pt x="16186" y="119"/>
                    <a:pt x="16659" y="1"/>
                  </a:cubicBezTo>
                  <a:cubicBezTo>
                    <a:pt x="17152" y="238"/>
                    <a:pt x="17685" y="533"/>
                    <a:pt x="18217" y="829"/>
                  </a:cubicBezTo>
                  <a:cubicBezTo>
                    <a:pt x="18453" y="947"/>
                    <a:pt x="18513" y="1243"/>
                    <a:pt x="18335" y="1440"/>
                  </a:cubicBezTo>
                  <a:cubicBezTo>
                    <a:pt x="18158" y="1657"/>
                    <a:pt x="18079" y="1933"/>
                    <a:pt x="18118" y="2209"/>
                  </a:cubicBezTo>
                  <a:lnTo>
                    <a:pt x="18118" y="11751"/>
                  </a:lnTo>
                  <a:cubicBezTo>
                    <a:pt x="18118" y="12106"/>
                    <a:pt x="18158" y="12481"/>
                    <a:pt x="18197" y="12835"/>
                  </a:cubicBezTo>
                  <a:cubicBezTo>
                    <a:pt x="18315" y="14669"/>
                    <a:pt x="18414" y="16502"/>
                    <a:pt x="18591" y="18316"/>
                  </a:cubicBezTo>
                  <a:cubicBezTo>
                    <a:pt x="18769" y="20110"/>
                    <a:pt x="18828" y="21885"/>
                    <a:pt x="18789" y="23679"/>
                  </a:cubicBezTo>
                  <a:cubicBezTo>
                    <a:pt x="18946" y="23738"/>
                    <a:pt x="19124" y="23817"/>
                    <a:pt x="19281" y="23915"/>
                  </a:cubicBezTo>
                  <a:cubicBezTo>
                    <a:pt x="19360" y="23974"/>
                    <a:pt x="19479" y="24112"/>
                    <a:pt x="19439" y="24191"/>
                  </a:cubicBezTo>
                  <a:cubicBezTo>
                    <a:pt x="19400" y="24329"/>
                    <a:pt x="19301" y="24447"/>
                    <a:pt x="19183" y="24507"/>
                  </a:cubicBezTo>
                  <a:cubicBezTo>
                    <a:pt x="19045" y="24566"/>
                    <a:pt x="18887" y="24605"/>
                    <a:pt x="18729" y="24586"/>
                  </a:cubicBezTo>
                  <a:cubicBezTo>
                    <a:pt x="18237" y="24586"/>
                    <a:pt x="17763" y="24546"/>
                    <a:pt x="17271" y="24507"/>
                  </a:cubicBezTo>
                  <a:cubicBezTo>
                    <a:pt x="16521" y="24388"/>
                    <a:pt x="15772" y="24231"/>
                    <a:pt x="15023" y="24073"/>
                  </a:cubicBezTo>
                  <a:cubicBezTo>
                    <a:pt x="13682" y="23797"/>
                    <a:pt x="12342" y="23442"/>
                    <a:pt x="11060" y="23008"/>
                  </a:cubicBezTo>
                  <a:cubicBezTo>
                    <a:pt x="10252" y="22732"/>
                    <a:pt x="9444" y="22437"/>
                    <a:pt x="8655" y="22101"/>
                  </a:cubicBezTo>
                  <a:cubicBezTo>
                    <a:pt x="7945" y="21825"/>
                    <a:pt x="7255" y="21490"/>
                    <a:pt x="6585" y="21116"/>
                  </a:cubicBezTo>
                  <a:cubicBezTo>
                    <a:pt x="5323" y="20406"/>
                    <a:pt x="4042" y="19676"/>
                    <a:pt x="2820" y="18848"/>
                  </a:cubicBezTo>
                  <a:cubicBezTo>
                    <a:pt x="1775" y="18139"/>
                    <a:pt x="769" y="17350"/>
                    <a:pt x="0" y="16226"/>
                  </a:cubicBezTo>
                  <a:cubicBezTo>
                    <a:pt x="138" y="16088"/>
                    <a:pt x="296" y="15950"/>
                    <a:pt x="473" y="15832"/>
                  </a:cubicBezTo>
                  <a:cubicBezTo>
                    <a:pt x="1321" y="15260"/>
                    <a:pt x="2129" y="14610"/>
                    <a:pt x="2898" y="13939"/>
                  </a:cubicBezTo>
                  <a:cubicBezTo>
                    <a:pt x="3470" y="13447"/>
                    <a:pt x="4002" y="12914"/>
                    <a:pt x="4495" y="12343"/>
                  </a:cubicBezTo>
                  <a:cubicBezTo>
                    <a:pt x="5481" y="11219"/>
                    <a:pt x="6546" y="10154"/>
                    <a:pt x="7867" y="9385"/>
                  </a:cubicBezTo>
                  <a:cubicBezTo>
                    <a:pt x="8596" y="8932"/>
                    <a:pt x="9247" y="8360"/>
                    <a:pt x="9759" y="7690"/>
                  </a:cubicBezTo>
                  <a:cubicBezTo>
                    <a:pt x="10824" y="6369"/>
                    <a:pt x="11967" y="5147"/>
                    <a:pt x="13190" y="3983"/>
                  </a:cubicBezTo>
                  <a:cubicBezTo>
                    <a:pt x="13485" y="3707"/>
                    <a:pt x="13761" y="3412"/>
                    <a:pt x="13998" y="3096"/>
                  </a:cubicBezTo>
                  <a:cubicBezTo>
                    <a:pt x="14609" y="2189"/>
                    <a:pt x="15398" y="1401"/>
                    <a:pt x="16304" y="770"/>
                  </a:cubicBezTo>
                  <a:close/>
                  <a:moveTo>
                    <a:pt x="17054" y="1440"/>
                  </a:moveTo>
                  <a:cubicBezTo>
                    <a:pt x="16364" y="1894"/>
                    <a:pt x="15752" y="2465"/>
                    <a:pt x="15240" y="3096"/>
                  </a:cubicBezTo>
                  <a:cubicBezTo>
                    <a:pt x="14668" y="3806"/>
                    <a:pt x="14057" y="4476"/>
                    <a:pt x="13426" y="5166"/>
                  </a:cubicBezTo>
                  <a:cubicBezTo>
                    <a:pt x="12539" y="6152"/>
                    <a:pt x="11612" y="7138"/>
                    <a:pt x="10725" y="8143"/>
                  </a:cubicBezTo>
                  <a:cubicBezTo>
                    <a:pt x="10075" y="8892"/>
                    <a:pt x="9444" y="9622"/>
                    <a:pt x="8596" y="10134"/>
                  </a:cubicBezTo>
                  <a:cubicBezTo>
                    <a:pt x="7472" y="10824"/>
                    <a:pt x="6467" y="11672"/>
                    <a:pt x="5580" y="12658"/>
                  </a:cubicBezTo>
                  <a:cubicBezTo>
                    <a:pt x="5323" y="12914"/>
                    <a:pt x="5106" y="13210"/>
                    <a:pt x="4909" y="13506"/>
                  </a:cubicBezTo>
                  <a:cubicBezTo>
                    <a:pt x="4712" y="13821"/>
                    <a:pt x="4436" y="14077"/>
                    <a:pt x="4140" y="14294"/>
                  </a:cubicBezTo>
                  <a:cubicBezTo>
                    <a:pt x="3825" y="14511"/>
                    <a:pt x="3510" y="14787"/>
                    <a:pt x="3214" y="15024"/>
                  </a:cubicBezTo>
                  <a:cubicBezTo>
                    <a:pt x="2958" y="15221"/>
                    <a:pt x="2741" y="15418"/>
                    <a:pt x="2524" y="15615"/>
                  </a:cubicBezTo>
                  <a:lnTo>
                    <a:pt x="1400" y="16562"/>
                  </a:lnTo>
                  <a:cubicBezTo>
                    <a:pt x="1893" y="17094"/>
                    <a:pt x="2544" y="17370"/>
                    <a:pt x="3036" y="17843"/>
                  </a:cubicBezTo>
                  <a:cubicBezTo>
                    <a:pt x="3510" y="18316"/>
                    <a:pt x="4140" y="18572"/>
                    <a:pt x="4712" y="18927"/>
                  </a:cubicBezTo>
                  <a:cubicBezTo>
                    <a:pt x="5284" y="19282"/>
                    <a:pt x="5856" y="19617"/>
                    <a:pt x="6427" y="19972"/>
                  </a:cubicBezTo>
                  <a:cubicBezTo>
                    <a:pt x="6999" y="20327"/>
                    <a:pt x="7709" y="20465"/>
                    <a:pt x="8261" y="20820"/>
                  </a:cubicBezTo>
                  <a:cubicBezTo>
                    <a:pt x="8813" y="21155"/>
                    <a:pt x="9483" y="21352"/>
                    <a:pt x="10094" y="21609"/>
                  </a:cubicBezTo>
                  <a:cubicBezTo>
                    <a:pt x="10686" y="21865"/>
                    <a:pt x="11336" y="22101"/>
                    <a:pt x="11967" y="22318"/>
                  </a:cubicBezTo>
                  <a:cubicBezTo>
                    <a:pt x="12618" y="22535"/>
                    <a:pt x="13268" y="22673"/>
                    <a:pt x="13919" y="22831"/>
                  </a:cubicBezTo>
                  <a:cubicBezTo>
                    <a:pt x="14570" y="22989"/>
                    <a:pt x="15220" y="23146"/>
                    <a:pt x="15890" y="23245"/>
                  </a:cubicBezTo>
                  <a:cubicBezTo>
                    <a:pt x="16561" y="23343"/>
                    <a:pt x="17152" y="23619"/>
                    <a:pt x="17862" y="23600"/>
                  </a:cubicBezTo>
                  <a:cubicBezTo>
                    <a:pt x="17901" y="22417"/>
                    <a:pt x="17882" y="21234"/>
                    <a:pt x="17803" y="20071"/>
                  </a:cubicBezTo>
                  <a:cubicBezTo>
                    <a:pt x="17685" y="18947"/>
                    <a:pt x="17586" y="17823"/>
                    <a:pt x="17487" y="16680"/>
                  </a:cubicBezTo>
                  <a:cubicBezTo>
                    <a:pt x="17428" y="15872"/>
                    <a:pt x="17409" y="15043"/>
                    <a:pt x="17290" y="14215"/>
                  </a:cubicBezTo>
                  <a:cubicBezTo>
                    <a:pt x="17152" y="13092"/>
                    <a:pt x="17093" y="11968"/>
                    <a:pt x="17093" y="10844"/>
                  </a:cubicBezTo>
                  <a:lnTo>
                    <a:pt x="17093" y="2505"/>
                  </a:lnTo>
                  <a:cubicBezTo>
                    <a:pt x="17073" y="2209"/>
                    <a:pt x="17054" y="1913"/>
                    <a:pt x="17034" y="1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4"/>
            <p:cNvSpPr/>
            <p:nvPr/>
          </p:nvSpPr>
          <p:spPr>
            <a:xfrm flipH="1">
              <a:off x="7214319" y="2716042"/>
              <a:ext cx="497247" cy="591109"/>
            </a:xfrm>
            <a:custGeom>
              <a:avLst/>
              <a:gdLst/>
              <a:ahLst/>
              <a:cxnLst/>
              <a:rect l="l" t="t" r="r" b="b"/>
              <a:pathLst>
                <a:path w="20682" h="24586" extrusionOk="0">
                  <a:moveTo>
                    <a:pt x="19912" y="23757"/>
                  </a:moveTo>
                  <a:cubicBezTo>
                    <a:pt x="19597" y="23974"/>
                    <a:pt x="19262" y="24171"/>
                    <a:pt x="18927" y="24388"/>
                  </a:cubicBezTo>
                  <a:cubicBezTo>
                    <a:pt x="18710" y="24546"/>
                    <a:pt x="18414" y="24585"/>
                    <a:pt x="18158" y="24467"/>
                  </a:cubicBezTo>
                  <a:cubicBezTo>
                    <a:pt x="18177" y="24349"/>
                    <a:pt x="18217" y="24230"/>
                    <a:pt x="18276" y="24053"/>
                  </a:cubicBezTo>
                  <a:cubicBezTo>
                    <a:pt x="17882" y="23757"/>
                    <a:pt x="17468" y="23461"/>
                    <a:pt x="17073" y="23146"/>
                  </a:cubicBezTo>
                  <a:cubicBezTo>
                    <a:pt x="16541" y="22712"/>
                    <a:pt x="15989" y="22259"/>
                    <a:pt x="15476" y="21786"/>
                  </a:cubicBezTo>
                  <a:cubicBezTo>
                    <a:pt x="14550" y="20898"/>
                    <a:pt x="13682" y="19972"/>
                    <a:pt x="12637" y="19183"/>
                  </a:cubicBezTo>
                  <a:cubicBezTo>
                    <a:pt x="12223" y="18848"/>
                    <a:pt x="11829" y="18434"/>
                    <a:pt x="11514" y="18000"/>
                  </a:cubicBezTo>
                  <a:cubicBezTo>
                    <a:pt x="11218" y="17606"/>
                    <a:pt x="10883" y="17251"/>
                    <a:pt x="10489" y="16955"/>
                  </a:cubicBezTo>
                  <a:cubicBezTo>
                    <a:pt x="9937" y="16581"/>
                    <a:pt x="9444" y="16108"/>
                    <a:pt x="9030" y="15575"/>
                  </a:cubicBezTo>
                  <a:cubicBezTo>
                    <a:pt x="8754" y="15221"/>
                    <a:pt x="8399" y="14905"/>
                    <a:pt x="8004" y="14669"/>
                  </a:cubicBezTo>
                  <a:cubicBezTo>
                    <a:pt x="7196" y="14176"/>
                    <a:pt x="6467" y="13565"/>
                    <a:pt x="5816" y="12874"/>
                  </a:cubicBezTo>
                  <a:cubicBezTo>
                    <a:pt x="5382" y="12401"/>
                    <a:pt x="4909" y="11968"/>
                    <a:pt x="4456" y="11514"/>
                  </a:cubicBezTo>
                  <a:cubicBezTo>
                    <a:pt x="4160" y="11159"/>
                    <a:pt x="3786" y="10903"/>
                    <a:pt x="3352" y="10706"/>
                  </a:cubicBezTo>
                  <a:cubicBezTo>
                    <a:pt x="2465" y="10312"/>
                    <a:pt x="1637" y="9779"/>
                    <a:pt x="927" y="9089"/>
                  </a:cubicBezTo>
                  <a:cubicBezTo>
                    <a:pt x="710" y="8892"/>
                    <a:pt x="434" y="8734"/>
                    <a:pt x="217" y="8537"/>
                  </a:cubicBezTo>
                  <a:cubicBezTo>
                    <a:pt x="0" y="8340"/>
                    <a:pt x="59" y="7827"/>
                    <a:pt x="375" y="7788"/>
                  </a:cubicBezTo>
                  <a:cubicBezTo>
                    <a:pt x="887" y="7749"/>
                    <a:pt x="1183" y="7433"/>
                    <a:pt x="1518" y="7137"/>
                  </a:cubicBezTo>
                  <a:cubicBezTo>
                    <a:pt x="1715" y="6999"/>
                    <a:pt x="1932" y="6881"/>
                    <a:pt x="2169" y="6783"/>
                  </a:cubicBezTo>
                  <a:cubicBezTo>
                    <a:pt x="2386" y="6684"/>
                    <a:pt x="2603" y="6566"/>
                    <a:pt x="2800" y="6428"/>
                  </a:cubicBezTo>
                  <a:cubicBezTo>
                    <a:pt x="3233" y="5974"/>
                    <a:pt x="3805" y="5757"/>
                    <a:pt x="4338" y="5462"/>
                  </a:cubicBezTo>
                  <a:cubicBezTo>
                    <a:pt x="4653" y="5284"/>
                    <a:pt x="4968" y="5067"/>
                    <a:pt x="5244" y="4831"/>
                  </a:cubicBezTo>
                  <a:cubicBezTo>
                    <a:pt x="6092" y="4022"/>
                    <a:pt x="7117" y="3490"/>
                    <a:pt x="8202" y="3037"/>
                  </a:cubicBezTo>
                  <a:cubicBezTo>
                    <a:pt x="8931" y="2721"/>
                    <a:pt x="9680" y="2445"/>
                    <a:pt x="10410" y="2189"/>
                  </a:cubicBezTo>
                  <a:cubicBezTo>
                    <a:pt x="11100" y="1952"/>
                    <a:pt x="11770" y="1657"/>
                    <a:pt x="12440" y="1381"/>
                  </a:cubicBezTo>
                  <a:cubicBezTo>
                    <a:pt x="13209" y="1046"/>
                    <a:pt x="14018" y="710"/>
                    <a:pt x="14885" y="632"/>
                  </a:cubicBezTo>
                  <a:cubicBezTo>
                    <a:pt x="15674" y="553"/>
                    <a:pt x="16462" y="415"/>
                    <a:pt x="17231" y="257"/>
                  </a:cubicBezTo>
                  <a:cubicBezTo>
                    <a:pt x="18355" y="1"/>
                    <a:pt x="19518" y="139"/>
                    <a:pt x="20543" y="651"/>
                  </a:cubicBezTo>
                  <a:cubicBezTo>
                    <a:pt x="20583" y="750"/>
                    <a:pt x="20622" y="868"/>
                    <a:pt x="20622" y="986"/>
                  </a:cubicBezTo>
                  <a:cubicBezTo>
                    <a:pt x="20642" y="1933"/>
                    <a:pt x="20661" y="2879"/>
                    <a:pt x="20642" y="3825"/>
                  </a:cubicBezTo>
                  <a:cubicBezTo>
                    <a:pt x="20681" y="4259"/>
                    <a:pt x="20602" y="4673"/>
                    <a:pt x="20405" y="5067"/>
                  </a:cubicBezTo>
                  <a:cubicBezTo>
                    <a:pt x="20326" y="5265"/>
                    <a:pt x="20287" y="5481"/>
                    <a:pt x="20307" y="5679"/>
                  </a:cubicBezTo>
                  <a:cubicBezTo>
                    <a:pt x="20307" y="6349"/>
                    <a:pt x="20326" y="7039"/>
                    <a:pt x="20307" y="7709"/>
                  </a:cubicBezTo>
                  <a:cubicBezTo>
                    <a:pt x="20307" y="8044"/>
                    <a:pt x="20267" y="8379"/>
                    <a:pt x="20169" y="8695"/>
                  </a:cubicBezTo>
                  <a:cubicBezTo>
                    <a:pt x="20011" y="9129"/>
                    <a:pt x="19952" y="9582"/>
                    <a:pt x="19952" y="10036"/>
                  </a:cubicBezTo>
                  <a:cubicBezTo>
                    <a:pt x="19952" y="14077"/>
                    <a:pt x="19932" y="18099"/>
                    <a:pt x="19912" y="22141"/>
                  </a:cubicBezTo>
                  <a:cubicBezTo>
                    <a:pt x="19912" y="22377"/>
                    <a:pt x="19893" y="22633"/>
                    <a:pt x="19912" y="22870"/>
                  </a:cubicBezTo>
                  <a:cubicBezTo>
                    <a:pt x="19932" y="23126"/>
                    <a:pt x="19912" y="23422"/>
                    <a:pt x="19912" y="23757"/>
                  </a:cubicBezTo>
                  <a:close/>
                  <a:moveTo>
                    <a:pt x="19577" y="1341"/>
                  </a:moveTo>
                  <a:cubicBezTo>
                    <a:pt x="19084" y="1223"/>
                    <a:pt x="18651" y="1124"/>
                    <a:pt x="18217" y="1026"/>
                  </a:cubicBezTo>
                  <a:cubicBezTo>
                    <a:pt x="17704" y="888"/>
                    <a:pt x="17270" y="1184"/>
                    <a:pt x="16778" y="1223"/>
                  </a:cubicBezTo>
                  <a:cubicBezTo>
                    <a:pt x="16659" y="1223"/>
                    <a:pt x="16541" y="1223"/>
                    <a:pt x="16423" y="1243"/>
                  </a:cubicBezTo>
                  <a:cubicBezTo>
                    <a:pt x="15476" y="1460"/>
                    <a:pt x="14491" y="1519"/>
                    <a:pt x="13564" y="1893"/>
                  </a:cubicBezTo>
                  <a:cubicBezTo>
                    <a:pt x="12499" y="2327"/>
                    <a:pt x="11455" y="2840"/>
                    <a:pt x="10351" y="3175"/>
                  </a:cubicBezTo>
                  <a:cubicBezTo>
                    <a:pt x="9799" y="3332"/>
                    <a:pt x="9247" y="3549"/>
                    <a:pt x="8734" y="3786"/>
                  </a:cubicBezTo>
                  <a:cubicBezTo>
                    <a:pt x="8024" y="4082"/>
                    <a:pt x="7354" y="4436"/>
                    <a:pt x="6703" y="4851"/>
                  </a:cubicBezTo>
                  <a:cubicBezTo>
                    <a:pt x="5875" y="5462"/>
                    <a:pt x="5087" y="6132"/>
                    <a:pt x="4180" y="6664"/>
                  </a:cubicBezTo>
                  <a:cubicBezTo>
                    <a:pt x="3470" y="7059"/>
                    <a:pt x="2859" y="7650"/>
                    <a:pt x="2090" y="7946"/>
                  </a:cubicBezTo>
                  <a:cubicBezTo>
                    <a:pt x="1853" y="7985"/>
                    <a:pt x="1715" y="8202"/>
                    <a:pt x="1735" y="8439"/>
                  </a:cubicBezTo>
                  <a:cubicBezTo>
                    <a:pt x="2051" y="8734"/>
                    <a:pt x="2366" y="9010"/>
                    <a:pt x="2701" y="9247"/>
                  </a:cubicBezTo>
                  <a:cubicBezTo>
                    <a:pt x="3095" y="9503"/>
                    <a:pt x="3490" y="9700"/>
                    <a:pt x="3924" y="9898"/>
                  </a:cubicBezTo>
                  <a:cubicBezTo>
                    <a:pt x="4377" y="10134"/>
                    <a:pt x="4791" y="10450"/>
                    <a:pt x="5146" y="10824"/>
                  </a:cubicBezTo>
                  <a:cubicBezTo>
                    <a:pt x="6270" y="12027"/>
                    <a:pt x="7393" y="13249"/>
                    <a:pt x="8852" y="14097"/>
                  </a:cubicBezTo>
                  <a:cubicBezTo>
                    <a:pt x="9187" y="14353"/>
                    <a:pt x="9503" y="14649"/>
                    <a:pt x="9759" y="14984"/>
                  </a:cubicBezTo>
                  <a:cubicBezTo>
                    <a:pt x="10134" y="15437"/>
                    <a:pt x="10548" y="15832"/>
                    <a:pt x="11041" y="16167"/>
                  </a:cubicBezTo>
                  <a:cubicBezTo>
                    <a:pt x="11494" y="16502"/>
                    <a:pt x="11908" y="16916"/>
                    <a:pt x="12263" y="17389"/>
                  </a:cubicBezTo>
                  <a:cubicBezTo>
                    <a:pt x="12559" y="17803"/>
                    <a:pt x="12913" y="18178"/>
                    <a:pt x="13327" y="18513"/>
                  </a:cubicBezTo>
                  <a:cubicBezTo>
                    <a:pt x="14096" y="19104"/>
                    <a:pt x="14826" y="19775"/>
                    <a:pt x="15496" y="20484"/>
                  </a:cubicBezTo>
                  <a:cubicBezTo>
                    <a:pt x="16383" y="21372"/>
                    <a:pt x="17310" y="22200"/>
                    <a:pt x="18315" y="22949"/>
                  </a:cubicBezTo>
                  <a:cubicBezTo>
                    <a:pt x="18473" y="23126"/>
                    <a:pt x="18710" y="23205"/>
                    <a:pt x="18946" y="23126"/>
                  </a:cubicBezTo>
                  <a:cubicBezTo>
                    <a:pt x="18946" y="22909"/>
                    <a:pt x="18966" y="22673"/>
                    <a:pt x="18966" y="22456"/>
                  </a:cubicBezTo>
                  <a:cubicBezTo>
                    <a:pt x="18946" y="18296"/>
                    <a:pt x="18946" y="14136"/>
                    <a:pt x="18927" y="9976"/>
                  </a:cubicBezTo>
                  <a:cubicBezTo>
                    <a:pt x="18907" y="9484"/>
                    <a:pt x="18986" y="9010"/>
                    <a:pt x="19143" y="8537"/>
                  </a:cubicBezTo>
                  <a:cubicBezTo>
                    <a:pt x="19242" y="8222"/>
                    <a:pt x="19281" y="7887"/>
                    <a:pt x="19281" y="7551"/>
                  </a:cubicBezTo>
                  <a:cubicBezTo>
                    <a:pt x="19301" y="6861"/>
                    <a:pt x="19281" y="6152"/>
                    <a:pt x="19281" y="5442"/>
                  </a:cubicBezTo>
                  <a:cubicBezTo>
                    <a:pt x="19262" y="5146"/>
                    <a:pt x="19321" y="4831"/>
                    <a:pt x="19479" y="4574"/>
                  </a:cubicBezTo>
                  <a:cubicBezTo>
                    <a:pt x="19617" y="4338"/>
                    <a:pt x="19676" y="4062"/>
                    <a:pt x="19656" y="3786"/>
                  </a:cubicBezTo>
                  <a:lnTo>
                    <a:pt x="19656" y="1854"/>
                  </a:lnTo>
                  <a:cubicBezTo>
                    <a:pt x="19636" y="1676"/>
                    <a:pt x="19617" y="1519"/>
                    <a:pt x="19577" y="1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4"/>
            <p:cNvSpPr/>
            <p:nvPr/>
          </p:nvSpPr>
          <p:spPr>
            <a:xfrm flipH="1">
              <a:off x="6659755" y="3703852"/>
              <a:ext cx="478277" cy="592527"/>
            </a:xfrm>
            <a:custGeom>
              <a:avLst/>
              <a:gdLst/>
              <a:ahLst/>
              <a:cxnLst/>
              <a:rect l="l" t="t" r="r" b="b"/>
              <a:pathLst>
                <a:path w="19893" h="24645" extrusionOk="0">
                  <a:moveTo>
                    <a:pt x="1656" y="2071"/>
                  </a:moveTo>
                  <a:cubicBezTo>
                    <a:pt x="1262" y="2130"/>
                    <a:pt x="947" y="2130"/>
                    <a:pt x="809" y="1716"/>
                  </a:cubicBezTo>
                  <a:cubicBezTo>
                    <a:pt x="769" y="1597"/>
                    <a:pt x="592" y="1519"/>
                    <a:pt x="454" y="1479"/>
                  </a:cubicBezTo>
                  <a:cubicBezTo>
                    <a:pt x="316" y="1420"/>
                    <a:pt x="158" y="1361"/>
                    <a:pt x="0" y="1341"/>
                  </a:cubicBezTo>
                  <a:cubicBezTo>
                    <a:pt x="99" y="1203"/>
                    <a:pt x="138" y="1085"/>
                    <a:pt x="178" y="1085"/>
                  </a:cubicBezTo>
                  <a:cubicBezTo>
                    <a:pt x="868" y="947"/>
                    <a:pt x="1538" y="691"/>
                    <a:pt x="2129" y="316"/>
                  </a:cubicBezTo>
                  <a:cubicBezTo>
                    <a:pt x="2642" y="1"/>
                    <a:pt x="2741" y="40"/>
                    <a:pt x="3056" y="553"/>
                  </a:cubicBezTo>
                  <a:cubicBezTo>
                    <a:pt x="3253" y="927"/>
                    <a:pt x="3588" y="1223"/>
                    <a:pt x="3963" y="1420"/>
                  </a:cubicBezTo>
                  <a:cubicBezTo>
                    <a:pt x="4219" y="1519"/>
                    <a:pt x="4436" y="1696"/>
                    <a:pt x="4554" y="1952"/>
                  </a:cubicBezTo>
                  <a:cubicBezTo>
                    <a:pt x="4732" y="2228"/>
                    <a:pt x="4929" y="2485"/>
                    <a:pt x="5166" y="2741"/>
                  </a:cubicBezTo>
                  <a:cubicBezTo>
                    <a:pt x="5658" y="3273"/>
                    <a:pt x="6191" y="3786"/>
                    <a:pt x="6703" y="4298"/>
                  </a:cubicBezTo>
                  <a:cubicBezTo>
                    <a:pt x="6841" y="4476"/>
                    <a:pt x="7019" y="4614"/>
                    <a:pt x="7196" y="4712"/>
                  </a:cubicBezTo>
                  <a:cubicBezTo>
                    <a:pt x="7650" y="4910"/>
                    <a:pt x="7906" y="5264"/>
                    <a:pt x="8182" y="5639"/>
                  </a:cubicBezTo>
                  <a:cubicBezTo>
                    <a:pt x="8497" y="6092"/>
                    <a:pt x="8872" y="6506"/>
                    <a:pt x="9306" y="6842"/>
                  </a:cubicBezTo>
                  <a:cubicBezTo>
                    <a:pt x="10213" y="7532"/>
                    <a:pt x="10942" y="8399"/>
                    <a:pt x="11652" y="9267"/>
                  </a:cubicBezTo>
                  <a:cubicBezTo>
                    <a:pt x="12145" y="9858"/>
                    <a:pt x="12677" y="10410"/>
                    <a:pt x="13249" y="10903"/>
                  </a:cubicBezTo>
                  <a:cubicBezTo>
                    <a:pt x="14215" y="11790"/>
                    <a:pt x="15122" y="12756"/>
                    <a:pt x="16068" y="13663"/>
                  </a:cubicBezTo>
                  <a:cubicBezTo>
                    <a:pt x="16561" y="14116"/>
                    <a:pt x="17054" y="14550"/>
                    <a:pt x="17586" y="14984"/>
                  </a:cubicBezTo>
                  <a:cubicBezTo>
                    <a:pt x="18315" y="15595"/>
                    <a:pt x="19064" y="16167"/>
                    <a:pt x="19774" y="16778"/>
                  </a:cubicBezTo>
                  <a:cubicBezTo>
                    <a:pt x="19833" y="16798"/>
                    <a:pt x="19833" y="16877"/>
                    <a:pt x="19893" y="16975"/>
                  </a:cubicBezTo>
                  <a:cubicBezTo>
                    <a:pt x="19518" y="17350"/>
                    <a:pt x="19143" y="17744"/>
                    <a:pt x="18729" y="18119"/>
                  </a:cubicBezTo>
                  <a:cubicBezTo>
                    <a:pt x="18138" y="18631"/>
                    <a:pt x="17527" y="19144"/>
                    <a:pt x="16896" y="19617"/>
                  </a:cubicBezTo>
                  <a:cubicBezTo>
                    <a:pt x="15969" y="20287"/>
                    <a:pt x="14885" y="20662"/>
                    <a:pt x="13820" y="21017"/>
                  </a:cubicBezTo>
                  <a:cubicBezTo>
                    <a:pt x="12933" y="21273"/>
                    <a:pt x="12085" y="21608"/>
                    <a:pt x="11277" y="22042"/>
                  </a:cubicBezTo>
                  <a:cubicBezTo>
                    <a:pt x="10489" y="22515"/>
                    <a:pt x="9582" y="22712"/>
                    <a:pt x="8694" y="22890"/>
                  </a:cubicBezTo>
                  <a:cubicBezTo>
                    <a:pt x="8123" y="23008"/>
                    <a:pt x="7571" y="23146"/>
                    <a:pt x="7019" y="23284"/>
                  </a:cubicBezTo>
                  <a:cubicBezTo>
                    <a:pt x="6762" y="23343"/>
                    <a:pt x="6526" y="23382"/>
                    <a:pt x="6309" y="23442"/>
                  </a:cubicBezTo>
                  <a:cubicBezTo>
                    <a:pt x="6151" y="23461"/>
                    <a:pt x="6013" y="23520"/>
                    <a:pt x="5895" y="23599"/>
                  </a:cubicBezTo>
                  <a:cubicBezTo>
                    <a:pt x="5698" y="23836"/>
                    <a:pt x="5402" y="23974"/>
                    <a:pt x="5106" y="24033"/>
                  </a:cubicBezTo>
                  <a:cubicBezTo>
                    <a:pt x="4121" y="24309"/>
                    <a:pt x="3135" y="24644"/>
                    <a:pt x="2090" y="24546"/>
                  </a:cubicBezTo>
                  <a:cubicBezTo>
                    <a:pt x="1617" y="24486"/>
                    <a:pt x="1321" y="24250"/>
                    <a:pt x="1321" y="23796"/>
                  </a:cubicBezTo>
                  <a:cubicBezTo>
                    <a:pt x="1301" y="22909"/>
                    <a:pt x="1361" y="22022"/>
                    <a:pt x="1459" y="21155"/>
                  </a:cubicBezTo>
                  <a:cubicBezTo>
                    <a:pt x="1637" y="19735"/>
                    <a:pt x="1715" y="18296"/>
                    <a:pt x="1696" y="16857"/>
                  </a:cubicBezTo>
                  <a:cubicBezTo>
                    <a:pt x="1676" y="12283"/>
                    <a:pt x="1676" y="7689"/>
                    <a:pt x="1676" y="3116"/>
                  </a:cubicBezTo>
                  <a:cubicBezTo>
                    <a:pt x="1676" y="2780"/>
                    <a:pt x="1656" y="2465"/>
                    <a:pt x="1656" y="2071"/>
                  </a:cubicBezTo>
                  <a:close/>
                  <a:moveTo>
                    <a:pt x="2327" y="23382"/>
                  </a:moveTo>
                  <a:cubicBezTo>
                    <a:pt x="2800" y="23382"/>
                    <a:pt x="3214" y="23461"/>
                    <a:pt x="3608" y="23225"/>
                  </a:cubicBezTo>
                  <a:cubicBezTo>
                    <a:pt x="3746" y="23146"/>
                    <a:pt x="3904" y="23106"/>
                    <a:pt x="4042" y="23106"/>
                  </a:cubicBezTo>
                  <a:cubicBezTo>
                    <a:pt x="4515" y="23126"/>
                    <a:pt x="4968" y="23028"/>
                    <a:pt x="5363" y="22791"/>
                  </a:cubicBezTo>
                  <a:cubicBezTo>
                    <a:pt x="5560" y="22692"/>
                    <a:pt x="5757" y="22614"/>
                    <a:pt x="5974" y="22574"/>
                  </a:cubicBezTo>
                  <a:cubicBezTo>
                    <a:pt x="7157" y="22456"/>
                    <a:pt x="8280" y="22062"/>
                    <a:pt x="9444" y="21825"/>
                  </a:cubicBezTo>
                  <a:cubicBezTo>
                    <a:pt x="9897" y="21746"/>
                    <a:pt x="10331" y="21588"/>
                    <a:pt x="10725" y="21372"/>
                  </a:cubicBezTo>
                  <a:cubicBezTo>
                    <a:pt x="11671" y="20859"/>
                    <a:pt x="12657" y="20445"/>
                    <a:pt x="13682" y="20149"/>
                  </a:cubicBezTo>
                  <a:cubicBezTo>
                    <a:pt x="15082" y="19735"/>
                    <a:pt x="16403" y="19025"/>
                    <a:pt x="17527" y="18079"/>
                  </a:cubicBezTo>
                  <a:cubicBezTo>
                    <a:pt x="17783" y="17843"/>
                    <a:pt x="18118" y="17665"/>
                    <a:pt x="18414" y="17448"/>
                  </a:cubicBezTo>
                  <a:cubicBezTo>
                    <a:pt x="18512" y="17350"/>
                    <a:pt x="18631" y="17251"/>
                    <a:pt x="18729" y="17153"/>
                  </a:cubicBezTo>
                  <a:cubicBezTo>
                    <a:pt x="17822" y="16443"/>
                    <a:pt x="16994" y="15772"/>
                    <a:pt x="16166" y="15102"/>
                  </a:cubicBezTo>
                  <a:cubicBezTo>
                    <a:pt x="16009" y="14984"/>
                    <a:pt x="15851" y="14826"/>
                    <a:pt x="15713" y="14668"/>
                  </a:cubicBezTo>
                  <a:cubicBezTo>
                    <a:pt x="14747" y="13722"/>
                    <a:pt x="13820" y="12756"/>
                    <a:pt x="12815" y="11869"/>
                  </a:cubicBezTo>
                  <a:cubicBezTo>
                    <a:pt x="12105" y="11238"/>
                    <a:pt x="11435" y="10568"/>
                    <a:pt x="10843" y="9838"/>
                  </a:cubicBezTo>
                  <a:cubicBezTo>
                    <a:pt x="10351" y="9227"/>
                    <a:pt x="9779" y="8655"/>
                    <a:pt x="9227" y="8103"/>
                  </a:cubicBezTo>
                  <a:cubicBezTo>
                    <a:pt x="8793" y="7670"/>
                    <a:pt x="8261" y="7315"/>
                    <a:pt x="7886" y="6861"/>
                  </a:cubicBezTo>
                  <a:cubicBezTo>
                    <a:pt x="7354" y="6191"/>
                    <a:pt x="6743" y="5600"/>
                    <a:pt x="6072" y="5087"/>
                  </a:cubicBezTo>
                  <a:cubicBezTo>
                    <a:pt x="5718" y="4791"/>
                    <a:pt x="5402" y="4456"/>
                    <a:pt x="5106" y="4101"/>
                  </a:cubicBezTo>
                  <a:cubicBezTo>
                    <a:pt x="4633" y="3589"/>
                    <a:pt x="4101" y="3155"/>
                    <a:pt x="3707" y="2544"/>
                  </a:cubicBezTo>
                  <a:cubicBezTo>
                    <a:pt x="3490" y="2189"/>
                    <a:pt x="3115" y="1992"/>
                    <a:pt x="2701" y="1972"/>
                  </a:cubicBezTo>
                  <a:lnTo>
                    <a:pt x="2701" y="3037"/>
                  </a:lnTo>
                  <a:cubicBezTo>
                    <a:pt x="2701" y="7177"/>
                    <a:pt x="2721" y="11337"/>
                    <a:pt x="2701" y="15496"/>
                  </a:cubicBezTo>
                  <a:cubicBezTo>
                    <a:pt x="2701" y="17291"/>
                    <a:pt x="2760" y="19104"/>
                    <a:pt x="2445" y="20879"/>
                  </a:cubicBezTo>
                  <a:cubicBezTo>
                    <a:pt x="2405" y="21155"/>
                    <a:pt x="2386" y="21431"/>
                    <a:pt x="2346" y="21707"/>
                  </a:cubicBezTo>
                  <a:cubicBezTo>
                    <a:pt x="2287" y="22259"/>
                    <a:pt x="2267" y="22830"/>
                    <a:pt x="2327" y="233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4"/>
            <p:cNvSpPr/>
            <p:nvPr/>
          </p:nvSpPr>
          <p:spPr>
            <a:xfrm flipH="1">
              <a:off x="6802423" y="2643987"/>
              <a:ext cx="1072199" cy="367850"/>
            </a:xfrm>
            <a:custGeom>
              <a:avLst/>
              <a:gdLst/>
              <a:ahLst/>
              <a:cxnLst/>
              <a:rect l="l" t="t" r="r" b="b"/>
              <a:pathLst>
                <a:path w="44596" h="15300" extrusionOk="0">
                  <a:moveTo>
                    <a:pt x="197" y="15300"/>
                  </a:moveTo>
                  <a:cubicBezTo>
                    <a:pt x="119" y="15063"/>
                    <a:pt x="0" y="14925"/>
                    <a:pt x="20" y="14827"/>
                  </a:cubicBezTo>
                  <a:cubicBezTo>
                    <a:pt x="59" y="14551"/>
                    <a:pt x="138" y="14294"/>
                    <a:pt x="257" y="14058"/>
                  </a:cubicBezTo>
                  <a:cubicBezTo>
                    <a:pt x="1223" y="12343"/>
                    <a:pt x="2406" y="10765"/>
                    <a:pt x="3766" y="9366"/>
                  </a:cubicBezTo>
                  <a:cubicBezTo>
                    <a:pt x="4298" y="8833"/>
                    <a:pt x="4890" y="8340"/>
                    <a:pt x="5481" y="7848"/>
                  </a:cubicBezTo>
                  <a:cubicBezTo>
                    <a:pt x="6132" y="7295"/>
                    <a:pt x="6802" y="6763"/>
                    <a:pt x="7492" y="6270"/>
                  </a:cubicBezTo>
                  <a:cubicBezTo>
                    <a:pt x="8103" y="5856"/>
                    <a:pt x="8734" y="5462"/>
                    <a:pt x="9365" y="5127"/>
                  </a:cubicBezTo>
                  <a:cubicBezTo>
                    <a:pt x="10351" y="4575"/>
                    <a:pt x="11376" y="4082"/>
                    <a:pt x="12362" y="3550"/>
                  </a:cubicBezTo>
                  <a:cubicBezTo>
                    <a:pt x="12973" y="3195"/>
                    <a:pt x="13623" y="2919"/>
                    <a:pt x="14294" y="2702"/>
                  </a:cubicBezTo>
                  <a:cubicBezTo>
                    <a:pt x="14727" y="2564"/>
                    <a:pt x="15161" y="2406"/>
                    <a:pt x="15575" y="2209"/>
                  </a:cubicBezTo>
                  <a:cubicBezTo>
                    <a:pt x="17133" y="1519"/>
                    <a:pt x="18808" y="1105"/>
                    <a:pt x="20504" y="928"/>
                  </a:cubicBezTo>
                  <a:cubicBezTo>
                    <a:pt x="21253" y="849"/>
                    <a:pt x="21963" y="730"/>
                    <a:pt x="22692" y="632"/>
                  </a:cubicBezTo>
                  <a:cubicBezTo>
                    <a:pt x="22988" y="592"/>
                    <a:pt x="23284" y="533"/>
                    <a:pt x="23599" y="514"/>
                  </a:cubicBezTo>
                  <a:cubicBezTo>
                    <a:pt x="25117" y="454"/>
                    <a:pt x="26635" y="218"/>
                    <a:pt x="28133" y="21"/>
                  </a:cubicBezTo>
                  <a:cubicBezTo>
                    <a:pt x="28331" y="1"/>
                    <a:pt x="28508" y="1"/>
                    <a:pt x="28685" y="21"/>
                  </a:cubicBezTo>
                  <a:cubicBezTo>
                    <a:pt x="31643" y="356"/>
                    <a:pt x="34580" y="671"/>
                    <a:pt x="37478" y="1342"/>
                  </a:cubicBezTo>
                  <a:cubicBezTo>
                    <a:pt x="38681" y="1637"/>
                    <a:pt x="39883" y="1992"/>
                    <a:pt x="41047" y="2446"/>
                  </a:cubicBezTo>
                  <a:cubicBezTo>
                    <a:pt x="41421" y="2603"/>
                    <a:pt x="41816" y="2702"/>
                    <a:pt x="42190" y="2820"/>
                  </a:cubicBezTo>
                  <a:cubicBezTo>
                    <a:pt x="42979" y="3017"/>
                    <a:pt x="43728" y="3372"/>
                    <a:pt x="44398" y="3865"/>
                  </a:cubicBezTo>
                  <a:cubicBezTo>
                    <a:pt x="44477" y="3924"/>
                    <a:pt x="44516" y="3983"/>
                    <a:pt x="44576" y="4062"/>
                  </a:cubicBezTo>
                  <a:cubicBezTo>
                    <a:pt x="44595" y="4082"/>
                    <a:pt x="44576" y="4121"/>
                    <a:pt x="44576" y="4200"/>
                  </a:cubicBezTo>
                  <a:cubicBezTo>
                    <a:pt x="44438" y="4220"/>
                    <a:pt x="44280" y="4200"/>
                    <a:pt x="44142" y="4161"/>
                  </a:cubicBezTo>
                  <a:cubicBezTo>
                    <a:pt x="43255" y="3767"/>
                    <a:pt x="42328" y="3451"/>
                    <a:pt x="41382" y="3195"/>
                  </a:cubicBezTo>
                  <a:cubicBezTo>
                    <a:pt x="40771" y="2998"/>
                    <a:pt x="40179" y="2761"/>
                    <a:pt x="39568" y="2584"/>
                  </a:cubicBezTo>
                  <a:cubicBezTo>
                    <a:pt x="38681" y="2347"/>
                    <a:pt x="37794" y="2110"/>
                    <a:pt x="36907" y="1933"/>
                  </a:cubicBezTo>
                  <a:cubicBezTo>
                    <a:pt x="35704" y="1677"/>
                    <a:pt x="34501" y="1460"/>
                    <a:pt x="33299" y="1243"/>
                  </a:cubicBezTo>
                  <a:cubicBezTo>
                    <a:pt x="32845" y="1164"/>
                    <a:pt x="32392" y="1125"/>
                    <a:pt x="31938" y="1105"/>
                  </a:cubicBezTo>
                  <a:cubicBezTo>
                    <a:pt x="29829" y="1085"/>
                    <a:pt x="27719" y="1105"/>
                    <a:pt x="25610" y="1105"/>
                  </a:cubicBezTo>
                  <a:cubicBezTo>
                    <a:pt x="24309" y="1105"/>
                    <a:pt x="23047" y="1401"/>
                    <a:pt x="21785" y="1558"/>
                  </a:cubicBezTo>
                  <a:cubicBezTo>
                    <a:pt x="21174" y="1637"/>
                    <a:pt x="20583" y="1756"/>
                    <a:pt x="19971" y="1834"/>
                  </a:cubicBezTo>
                  <a:cubicBezTo>
                    <a:pt x="18946" y="1972"/>
                    <a:pt x="17941" y="2229"/>
                    <a:pt x="16955" y="2584"/>
                  </a:cubicBezTo>
                  <a:cubicBezTo>
                    <a:pt x="15950" y="2938"/>
                    <a:pt x="14944" y="3293"/>
                    <a:pt x="13958" y="3707"/>
                  </a:cubicBezTo>
                  <a:cubicBezTo>
                    <a:pt x="13052" y="4121"/>
                    <a:pt x="12184" y="4634"/>
                    <a:pt x="11277" y="5107"/>
                  </a:cubicBezTo>
                  <a:cubicBezTo>
                    <a:pt x="10962" y="5285"/>
                    <a:pt x="10646" y="5482"/>
                    <a:pt x="10311" y="5620"/>
                  </a:cubicBezTo>
                  <a:cubicBezTo>
                    <a:pt x="9266" y="6053"/>
                    <a:pt x="8300" y="6645"/>
                    <a:pt x="7433" y="7374"/>
                  </a:cubicBezTo>
                  <a:cubicBezTo>
                    <a:pt x="6960" y="7769"/>
                    <a:pt x="6467" y="8124"/>
                    <a:pt x="5974" y="8478"/>
                  </a:cubicBezTo>
                  <a:cubicBezTo>
                    <a:pt x="5087" y="9129"/>
                    <a:pt x="4278" y="9898"/>
                    <a:pt x="3569" y="10746"/>
                  </a:cubicBezTo>
                  <a:cubicBezTo>
                    <a:pt x="2524" y="11928"/>
                    <a:pt x="1538" y="13190"/>
                    <a:pt x="651" y="14491"/>
                  </a:cubicBezTo>
                  <a:cubicBezTo>
                    <a:pt x="513" y="14728"/>
                    <a:pt x="395" y="14984"/>
                    <a:pt x="197" y="15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4"/>
            <p:cNvSpPr/>
            <p:nvPr/>
          </p:nvSpPr>
          <p:spPr>
            <a:xfrm flipH="1">
              <a:off x="7898304" y="3062062"/>
              <a:ext cx="153127" cy="706272"/>
            </a:xfrm>
            <a:custGeom>
              <a:avLst/>
              <a:gdLst/>
              <a:ahLst/>
              <a:cxnLst/>
              <a:rect l="l" t="t" r="r" b="b"/>
              <a:pathLst>
                <a:path w="6369" h="29376" extrusionOk="0">
                  <a:moveTo>
                    <a:pt x="1" y="16482"/>
                  </a:moveTo>
                  <a:cubicBezTo>
                    <a:pt x="1" y="14964"/>
                    <a:pt x="316" y="13486"/>
                    <a:pt x="513" y="12007"/>
                  </a:cubicBezTo>
                  <a:cubicBezTo>
                    <a:pt x="572" y="11652"/>
                    <a:pt x="632" y="11277"/>
                    <a:pt x="691" y="10923"/>
                  </a:cubicBezTo>
                  <a:cubicBezTo>
                    <a:pt x="947" y="9129"/>
                    <a:pt x="1578" y="7433"/>
                    <a:pt x="2288" y="5777"/>
                  </a:cubicBezTo>
                  <a:cubicBezTo>
                    <a:pt x="2642" y="4988"/>
                    <a:pt x="3037" y="4239"/>
                    <a:pt x="3392" y="3470"/>
                  </a:cubicBezTo>
                  <a:cubicBezTo>
                    <a:pt x="3747" y="2741"/>
                    <a:pt x="4180" y="2090"/>
                    <a:pt x="4732" y="1499"/>
                  </a:cubicBezTo>
                  <a:cubicBezTo>
                    <a:pt x="5087" y="1085"/>
                    <a:pt x="5442" y="671"/>
                    <a:pt x="5817" y="257"/>
                  </a:cubicBezTo>
                  <a:cubicBezTo>
                    <a:pt x="5895" y="178"/>
                    <a:pt x="5994" y="99"/>
                    <a:pt x="6093" y="40"/>
                  </a:cubicBezTo>
                  <a:cubicBezTo>
                    <a:pt x="6132" y="1"/>
                    <a:pt x="6211" y="1"/>
                    <a:pt x="6250" y="40"/>
                  </a:cubicBezTo>
                  <a:cubicBezTo>
                    <a:pt x="6309" y="99"/>
                    <a:pt x="6369" y="198"/>
                    <a:pt x="6349" y="257"/>
                  </a:cubicBezTo>
                  <a:cubicBezTo>
                    <a:pt x="6270" y="415"/>
                    <a:pt x="6171" y="572"/>
                    <a:pt x="6053" y="730"/>
                  </a:cubicBezTo>
                  <a:cubicBezTo>
                    <a:pt x="5757" y="1144"/>
                    <a:pt x="5422" y="1538"/>
                    <a:pt x="5127" y="1952"/>
                  </a:cubicBezTo>
                  <a:cubicBezTo>
                    <a:pt x="4121" y="3352"/>
                    <a:pt x="3490" y="4949"/>
                    <a:pt x="2840" y="6526"/>
                  </a:cubicBezTo>
                  <a:cubicBezTo>
                    <a:pt x="2465" y="7433"/>
                    <a:pt x="2150" y="8360"/>
                    <a:pt x="1893" y="9306"/>
                  </a:cubicBezTo>
                  <a:cubicBezTo>
                    <a:pt x="1696" y="9976"/>
                    <a:pt x="1617" y="10686"/>
                    <a:pt x="1479" y="11376"/>
                  </a:cubicBezTo>
                  <a:cubicBezTo>
                    <a:pt x="1322" y="12303"/>
                    <a:pt x="1124" y="13229"/>
                    <a:pt x="986" y="14156"/>
                  </a:cubicBezTo>
                  <a:cubicBezTo>
                    <a:pt x="770" y="15910"/>
                    <a:pt x="789" y="17705"/>
                    <a:pt x="1046" y="19459"/>
                  </a:cubicBezTo>
                  <a:cubicBezTo>
                    <a:pt x="1184" y="20524"/>
                    <a:pt x="1282" y="21588"/>
                    <a:pt x="1341" y="22653"/>
                  </a:cubicBezTo>
                  <a:cubicBezTo>
                    <a:pt x="1400" y="23402"/>
                    <a:pt x="1519" y="24151"/>
                    <a:pt x="1696" y="24900"/>
                  </a:cubicBezTo>
                  <a:cubicBezTo>
                    <a:pt x="1933" y="26005"/>
                    <a:pt x="2169" y="27128"/>
                    <a:pt x="2406" y="28213"/>
                  </a:cubicBezTo>
                  <a:cubicBezTo>
                    <a:pt x="2504" y="28548"/>
                    <a:pt x="2485" y="28883"/>
                    <a:pt x="2327" y="29198"/>
                  </a:cubicBezTo>
                  <a:cubicBezTo>
                    <a:pt x="2288" y="29277"/>
                    <a:pt x="2189" y="29376"/>
                    <a:pt x="2150" y="29356"/>
                  </a:cubicBezTo>
                  <a:cubicBezTo>
                    <a:pt x="2031" y="29336"/>
                    <a:pt x="1933" y="29277"/>
                    <a:pt x="1874" y="29198"/>
                  </a:cubicBezTo>
                  <a:cubicBezTo>
                    <a:pt x="1814" y="29119"/>
                    <a:pt x="1775" y="29041"/>
                    <a:pt x="1775" y="28942"/>
                  </a:cubicBezTo>
                  <a:cubicBezTo>
                    <a:pt x="1696" y="27720"/>
                    <a:pt x="1322" y="26537"/>
                    <a:pt x="1006" y="25374"/>
                  </a:cubicBezTo>
                  <a:cubicBezTo>
                    <a:pt x="730" y="24112"/>
                    <a:pt x="553" y="22850"/>
                    <a:pt x="454" y="21569"/>
                  </a:cubicBezTo>
                  <a:cubicBezTo>
                    <a:pt x="375" y="20721"/>
                    <a:pt x="296" y="19873"/>
                    <a:pt x="218" y="19006"/>
                  </a:cubicBezTo>
                  <a:cubicBezTo>
                    <a:pt x="119" y="18158"/>
                    <a:pt x="80" y="17330"/>
                    <a:pt x="1" y="164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4"/>
            <p:cNvSpPr/>
            <p:nvPr/>
          </p:nvSpPr>
          <p:spPr>
            <a:xfrm flipH="1">
              <a:off x="7055062" y="3405701"/>
              <a:ext cx="198639" cy="195802"/>
            </a:xfrm>
            <a:custGeom>
              <a:avLst/>
              <a:gdLst/>
              <a:ahLst/>
              <a:cxnLst/>
              <a:rect l="l" t="t" r="r" b="b"/>
              <a:pathLst>
                <a:path w="8262" h="8144" extrusionOk="0">
                  <a:moveTo>
                    <a:pt x="297" y="1479"/>
                  </a:moveTo>
                  <a:lnTo>
                    <a:pt x="1046" y="1026"/>
                  </a:lnTo>
                  <a:cubicBezTo>
                    <a:pt x="1144" y="967"/>
                    <a:pt x="1243" y="868"/>
                    <a:pt x="1361" y="849"/>
                  </a:cubicBezTo>
                  <a:cubicBezTo>
                    <a:pt x="1854" y="849"/>
                    <a:pt x="2229" y="573"/>
                    <a:pt x="2623" y="356"/>
                  </a:cubicBezTo>
                  <a:cubicBezTo>
                    <a:pt x="3135" y="99"/>
                    <a:pt x="3727" y="1"/>
                    <a:pt x="4299" y="119"/>
                  </a:cubicBezTo>
                  <a:cubicBezTo>
                    <a:pt x="4673" y="178"/>
                    <a:pt x="5028" y="237"/>
                    <a:pt x="5403" y="257"/>
                  </a:cubicBezTo>
                  <a:cubicBezTo>
                    <a:pt x="6290" y="336"/>
                    <a:pt x="7118" y="770"/>
                    <a:pt x="7670" y="1479"/>
                  </a:cubicBezTo>
                  <a:cubicBezTo>
                    <a:pt x="7709" y="1539"/>
                    <a:pt x="7729" y="1578"/>
                    <a:pt x="7768" y="1637"/>
                  </a:cubicBezTo>
                  <a:cubicBezTo>
                    <a:pt x="7946" y="2367"/>
                    <a:pt x="8261" y="3076"/>
                    <a:pt x="8143" y="3865"/>
                  </a:cubicBezTo>
                  <a:cubicBezTo>
                    <a:pt x="8143" y="3944"/>
                    <a:pt x="8123" y="4003"/>
                    <a:pt x="8123" y="4062"/>
                  </a:cubicBezTo>
                  <a:cubicBezTo>
                    <a:pt x="7867" y="4713"/>
                    <a:pt x="7650" y="5363"/>
                    <a:pt x="7394" y="6034"/>
                  </a:cubicBezTo>
                  <a:cubicBezTo>
                    <a:pt x="7157" y="6566"/>
                    <a:pt x="6763" y="7019"/>
                    <a:pt x="6250" y="7295"/>
                  </a:cubicBezTo>
                  <a:cubicBezTo>
                    <a:pt x="5521" y="7769"/>
                    <a:pt x="4673" y="8005"/>
                    <a:pt x="3825" y="8005"/>
                  </a:cubicBezTo>
                  <a:cubicBezTo>
                    <a:pt x="3707" y="8005"/>
                    <a:pt x="3569" y="8005"/>
                    <a:pt x="3451" y="8005"/>
                  </a:cubicBezTo>
                  <a:cubicBezTo>
                    <a:pt x="2406" y="8143"/>
                    <a:pt x="1736" y="7591"/>
                    <a:pt x="1223" y="6763"/>
                  </a:cubicBezTo>
                  <a:cubicBezTo>
                    <a:pt x="947" y="6290"/>
                    <a:pt x="632" y="5836"/>
                    <a:pt x="375" y="5344"/>
                  </a:cubicBezTo>
                  <a:cubicBezTo>
                    <a:pt x="218" y="5087"/>
                    <a:pt x="119" y="4792"/>
                    <a:pt x="99" y="4496"/>
                  </a:cubicBezTo>
                  <a:cubicBezTo>
                    <a:pt x="80" y="3490"/>
                    <a:pt x="1" y="2465"/>
                    <a:pt x="297" y="1479"/>
                  </a:cubicBezTo>
                  <a:close/>
                  <a:moveTo>
                    <a:pt x="4555" y="1125"/>
                  </a:moveTo>
                  <a:lnTo>
                    <a:pt x="4555" y="1164"/>
                  </a:lnTo>
                  <a:cubicBezTo>
                    <a:pt x="4279" y="1125"/>
                    <a:pt x="4003" y="1125"/>
                    <a:pt x="3727" y="1164"/>
                  </a:cubicBezTo>
                  <a:cubicBezTo>
                    <a:pt x="3333" y="1203"/>
                    <a:pt x="2958" y="1322"/>
                    <a:pt x="2623" y="1519"/>
                  </a:cubicBezTo>
                  <a:cubicBezTo>
                    <a:pt x="2169" y="1933"/>
                    <a:pt x="1736" y="2347"/>
                    <a:pt x="1341" y="2820"/>
                  </a:cubicBezTo>
                  <a:cubicBezTo>
                    <a:pt x="1006" y="3155"/>
                    <a:pt x="1065" y="3609"/>
                    <a:pt x="967" y="4003"/>
                  </a:cubicBezTo>
                  <a:cubicBezTo>
                    <a:pt x="888" y="4299"/>
                    <a:pt x="1125" y="4496"/>
                    <a:pt x="1263" y="4752"/>
                  </a:cubicBezTo>
                  <a:cubicBezTo>
                    <a:pt x="1677" y="5383"/>
                    <a:pt x="2189" y="5955"/>
                    <a:pt x="2800" y="6408"/>
                  </a:cubicBezTo>
                  <a:cubicBezTo>
                    <a:pt x="3293" y="6822"/>
                    <a:pt x="3924" y="7019"/>
                    <a:pt x="4575" y="6980"/>
                  </a:cubicBezTo>
                  <a:cubicBezTo>
                    <a:pt x="5462" y="6941"/>
                    <a:pt x="6270" y="6428"/>
                    <a:pt x="6704" y="5659"/>
                  </a:cubicBezTo>
                  <a:cubicBezTo>
                    <a:pt x="7000" y="5186"/>
                    <a:pt x="6980" y="4673"/>
                    <a:pt x="7118" y="4180"/>
                  </a:cubicBezTo>
                  <a:cubicBezTo>
                    <a:pt x="7276" y="3609"/>
                    <a:pt x="7236" y="3017"/>
                    <a:pt x="7059" y="2485"/>
                  </a:cubicBezTo>
                  <a:cubicBezTo>
                    <a:pt x="6881" y="1834"/>
                    <a:pt x="6369" y="1361"/>
                    <a:pt x="5718" y="1243"/>
                  </a:cubicBezTo>
                  <a:cubicBezTo>
                    <a:pt x="5344" y="1184"/>
                    <a:pt x="4949" y="1144"/>
                    <a:pt x="4555" y="1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4"/>
            <p:cNvSpPr/>
            <p:nvPr/>
          </p:nvSpPr>
          <p:spPr>
            <a:xfrm flipH="1">
              <a:off x="7561757" y="3891552"/>
              <a:ext cx="392975" cy="410502"/>
            </a:xfrm>
            <a:custGeom>
              <a:avLst/>
              <a:gdLst/>
              <a:ahLst/>
              <a:cxnLst/>
              <a:rect l="l" t="t" r="r" b="b"/>
              <a:pathLst>
                <a:path w="16345" h="17074" extrusionOk="0">
                  <a:moveTo>
                    <a:pt x="16344" y="16758"/>
                  </a:moveTo>
                  <a:cubicBezTo>
                    <a:pt x="16167" y="17074"/>
                    <a:pt x="15970" y="17074"/>
                    <a:pt x="15792" y="16995"/>
                  </a:cubicBezTo>
                  <a:cubicBezTo>
                    <a:pt x="15418" y="16817"/>
                    <a:pt x="15043" y="16601"/>
                    <a:pt x="14668" y="16384"/>
                  </a:cubicBezTo>
                  <a:cubicBezTo>
                    <a:pt x="13998" y="15970"/>
                    <a:pt x="13347" y="15516"/>
                    <a:pt x="12677" y="15102"/>
                  </a:cubicBezTo>
                  <a:cubicBezTo>
                    <a:pt x="12027" y="14649"/>
                    <a:pt x="11396" y="14156"/>
                    <a:pt x="10844" y="13604"/>
                  </a:cubicBezTo>
                  <a:cubicBezTo>
                    <a:pt x="9897" y="12717"/>
                    <a:pt x="8951" y="11889"/>
                    <a:pt x="8064" y="10942"/>
                  </a:cubicBezTo>
                  <a:cubicBezTo>
                    <a:pt x="7019" y="9878"/>
                    <a:pt x="6033" y="8754"/>
                    <a:pt x="5028" y="7630"/>
                  </a:cubicBezTo>
                  <a:cubicBezTo>
                    <a:pt x="3707" y="6152"/>
                    <a:pt x="2662" y="4456"/>
                    <a:pt x="1578" y="2800"/>
                  </a:cubicBezTo>
                  <a:cubicBezTo>
                    <a:pt x="1105" y="2110"/>
                    <a:pt x="651" y="1420"/>
                    <a:pt x="217" y="730"/>
                  </a:cubicBezTo>
                  <a:cubicBezTo>
                    <a:pt x="119" y="612"/>
                    <a:pt x="60" y="474"/>
                    <a:pt x="1" y="356"/>
                  </a:cubicBezTo>
                  <a:cubicBezTo>
                    <a:pt x="257" y="20"/>
                    <a:pt x="375" y="1"/>
                    <a:pt x="553" y="218"/>
                  </a:cubicBezTo>
                  <a:cubicBezTo>
                    <a:pt x="868" y="632"/>
                    <a:pt x="1164" y="1065"/>
                    <a:pt x="1459" y="1479"/>
                  </a:cubicBezTo>
                  <a:cubicBezTo>
                    <a:pt x="2425" y="2899"/>
                    <a:pt x="3332" y="4338"/>
                    <a:pt x="4377" y="5698"/>
                  </a:cubicBezTo>
                  <a:cubicBezTo>
                    <a:pt x="5324" y="6940"/>
                    <a:pt x="6388" y="8084"/>
                    <a:pt x="7394" y="9247"/>
                  </a:cubicBezTo>
                  <a:cubicBezTo>
                    <a:pt x="8833" y="10883"/>
                    <a:pt x="10509" y="12283"/>
                    <a:pt x="12066" y="13781"/>
                  </a:cubicBezTo>
                  <a:cubicBezTo>
                    <a:pt x="12441" y="14097"/>
                    <a:pt x="12835" y="14393"/>
                    <a:pt x="13249" y="14649"/>
                  </a:cubicBezTo>
                  <a:cubicBezTo>
                    <a:pt x="14116" y="15221"/>
                    <a:pt x="14984" y="15773"/>
                    <a:pt x="15851" y="16344"/>
                  </a:cubicBezTo>
                  <a:cubicBezTo>
                    <a:pt x="16029" y="16482"/>
                    <a:pt x="16186" y="16620"/>
                    <a:pt x="16344" y="167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4"/>
            <p:cNvSpPr/>
            <p:nvPr/>
          </p:nvSpPr>
          <p:spPr>
            <a:xfrm flipH="1">
              <a:off x="6491482" y="4013856"/>
              <a:ext cx="428053" cy="311903"/>
            </a:xfrm>
            <a:custGeom>
              <a:avLst/>
              <a:gdLst/>
              <a:ahLst/>
              <a:cxnLst/>
              <a:rect l="l" t="t" r="r" b="b"/>
              <a:pathLst>
                <a:path w="17804" h="12973" extrusionOk="0">
                  <a:moveTo>
                    <a:pt x="17389" y="0"/>
                  </a:moveTo>
                  <a:cubicBezTo>
                    <a:pt x="17744" y="296"/>
                    <a:pt x="17803" y="592"/>
                    <a:pt x="17665" y="887"/>
                  </a:cubicBezTo>
                  <a:cubicBezTo>
                    <a:pt x="17370" y="1498"/>
                    <a:pt x="17015" y="2070"/>
                    <a:pt x="16561" y="2563"/>
                  </a:cubicBezTo>
                  <a:cubicBezTo>
                    <a:pt x="15911" y="3253"/>
                    <a:pt x="15260" y="3943"/>
                    <a:pt x="14609" y="4633"/>
                  </a:cubicBezTo>
                  <a:cubicBezTo>
                    <a:pt x="13959" y="5323"/>
                    <a:pt x="13308" y="5993"/>
                    <a:pt x="12461" y="6467"/>
                  </a:cubicBezTo>
                  <a:cubicBezTo>
                    <a:pt x="12283" y="6585"/>
                    <a:pt x="12125" y="6703"/>
                    <a:pt x="11968" y="6861"/>
                  </a:cubicBezTo>
                  <a:cubicBezTo>
                    <a:pt x="10055" y="8497"/>
                    <a:pt x="7887" y="9759"/>
                    <a:pt x="5738" y="11040"/>
                  </a:cubicBezTo>
                  <a:cubicBezTo>
                    <a:pt x="4417" y="11829"/>
                    <a:pt x="2958" y="12322"/>
                    <a:pt x="1519" y="12775"/>
                  </a:cubicBezTo>
                  <a:cubicBezTo>
                    <a:pt x="1026" y="12933"/>
                    <a:pt x="513" y="12973"/>
                    <a:pt x="1" y="12894"/>
                  </a:cubicBezTo>
                  <a:cubicBezTo>
                    <a:pt x="237" y="12795"/>
                    <a:pt x="356" y="12736"/>
                    <a:pt x="474" y="12697"/>
                  </a:cubicBezTo>
                  <a:cubicBezTo>
                    <a:pt x="967" y="12519"/>
                    <a:pt x="1460" y="12381"/>
                    <a:pt x="1933" y="12164"/>
                  </a:cubicBezTo>
                  <a:cubicBezTo>
                    <a:pt x="2879" y="11730"/>
                    <a:pt x="3825" y="11297"/>
                    <a:pt x="4732" y="10804"/>
                  </a:cubicBezTo>
                  <a:cubicBezTo>
                    <a:pt x="5639" y="10311"/>
                    <a:pt x="6507" y="9739"/>
                    <a:pt x="7394" y="9187"/>
                  </a:cubicBezTo>
                  <a:cubicBezTo>
                    <a:pt x="7966" y="8832"/>
                    <a:pt x="8498" y="8438"/>
                    <a:pt x="9070" y="8103"/>
                  </a:cubicBezTo>
                  <a:cubicBezTo>
                    <a:pt x="9878" y="7590"/>
                    <a:pt x="10627" y="7019"/>
                    <a:pt x="11357" y="6407"/>
                  </a:cubicBezTo>
                  <a:cubicBezTo>
                    <a:pt x="11573" y="6191"/>
                    <a:pt x="11810" y="6013"/>
                    <a:pt x="12066" y="5836"/>
                  </a:cubicBezTo>
                  <a:cubicBezTo>
                    <a:pt x="13229" y="5146"/>
                    <a:pt x="14057" y="4140"/>
                    <a:pt x="14945" y="3155"/>
                  </a:cubicBezTo>
                  <a:cubicBezTo>
                    <a:pt x="15122" y="2918"/>
                    <a:pt x="15339" y="2701"/>
                    <a:pt x="15556" y="2484"/>
                  </a:cubicBezTo>
                  <a:cubicBezTo>
                    <a:pt x="16206" y="1932"/>
                    <a:pt x="16739" y="1242"/>
                    <a:pt x="17094" y="473"/>
                  </a:cubicBezTo>
                  <a:cubicBezTo>
                    <a:pt x="17172" y="335"/>
                    <a:pt x="17251" y="217"/>
                    <a:pt x="17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4"/>
            <p:cNvSpPr/>
            <p:nvPr/>
          </p:nvSpPr>
          <p:spPr>
            <a:xfrm flipH="1">
              <a:off x="7051744" y="4347061"/>
              <a:ext cx="133700" cy="26110"/>
            </a:xfrm>
            <a:custGeom>
              <a:avLst/>
              <a:gdLst/>
              <a:ahLst/>
              <a:cxnLst/>
              <a:rect l="l" t="t" r="r" b="b"/>
              <a:pathLst>
                <a:path w="5561" h="1086" extrusionOk="0">
                  <a:moveTo>
                    <a:pt x="5560" y="434"/>
                  </a:moveTo>
                  <a:cubicBezTo>
                    <a:pt x="3865" y="927"/>
                    <a:pt x="2091" y="1085"/>
                    <a:pt x="316" y="888"/>
                  </a:cubicBezTo>
                  <a:cubicBezTo>
                    <a:pt x="257" y="888"/>
                    <a:pt x="198" y="888"/>
                    <a:pt x="139" y="848"/>
                  </a:cubicBezTo>
                  <a:cubicBezTo>
                    <a:pt x="80" y="789"/>
                    <a:pt x="1" y="710"/>
                    <a:pt x="1" y="651"/>
                  </a:cubicBezTo>
                  <a:cubicBezTo>
                    <a:pt x="1" y="553"/>
                    <a:pt x="60" y="474"/>
                    <a:pt x="139" y="434"/>
                  </a:cubicBezTo>
                  <a:cubicBezTo>
                    <a:pt x="277" y="395"/>
                    <a:pt x="434" y="375"/>
                    <a:pt x="572" y="375"/>
                  </a:cubicBezTo>
                  <a:cubicBezTo>
                    <a:pt x="1834" y="296"/>
                    <a:pt x="3076" y="296"/>
                    <a:pt x="4318" y="80"/>
                  </a:cubicBezTo>
                  <a:cubicBezTo>
                    <a:pt x="4772" y="1"/>
                    <a:pt x="5048" y="99"/>
                    <a:pt x="5560" y="4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4"/>
            <p:cNvSpPr/>
            <p:nvPr/>
          </p:nvSpPr>
          <p:spPr>
            <a:xfrm flipH="1">
              <a:off x="7110047" y="4445660"/>
              <a:ext cx="32722" cy="86289"/>
            </a:xfrm>
            <a:custGeom>
              <a:avLst/>
              <a:gdLst/>
              <a:ahLst/>
              <a:cxnLst/>
              <a:rect l="l" t="t" r="r" b="b"/>
              <a:pathLst>
                <a:path w="1361" h="3589" extrusionOk="0">
                  <a:moveTo>
                    <a:pt x="1360" y="336"/>
                  </a:moveTo>
                  <a:cubicBezTo>
                    <a:pt x="1222" y="809"/>
                    <a:pt x="1104" y="1302"/>
                    <a:pt x="966" y="1794"/>
                  </a:cubicBezTo>
                  <a:cubicBezTo>
                    <a:pt x="769" y="2386"/>
                    <a:pt x="572" y="2958"/>
                    <a:pt x="355" y="3589"/>
                  </a:cubicBezTo>
                  <a:cubicBezTo>
                    <a:pt x="256" y="3470"/>
                    <a:pt x="158" y="3431"/>
                    <a:pt x="138" y="3352"/>
                  </a:cubicBezTo>
                  <a:cubicBezTo>
                    <a:pt x="0" y="2938"/>
                    <a:pt x="20" y="2504"/>
                    <a:pt x="138" y="2090"/>
                  </a:cubicBezTo>
                  <a:cubicBezTo>
                    <a:pt x="335" y="1578"/>
                    <a:pt x="473" y="1065"/>
                    <a:pt x="552" y="513"/>
                  </a:cubicBezTo>
                  <a:cubicBezTo>
                    <a:pt x="631" y="60"/>
                    <a:pt x="848" y="0"/>
                    <a:pt x="1360" y="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4"/>
            <p:cNvSpPr/>
            <p:nvPr/>
          </p:nvSpPr>
          <p:spPr>
            <a:xfrm flipH="1">
              <a:off x="7283994" y="3570176"/>
              <a:ext cx="59770" cy="73041"/>
            </a:xfrm>
            <a:custGeom>
              <a:avLst/>
              <a:gdLst/>
              <a:ahLst/>
              <a:cxnLst/>
              <a:rect l="l" t="t" r="r" b="b"/>
              <a:pathLst>
                <a:path w="2486" h="3038" extrusionOk="0">
                  <a:moveTo>
                    <a:pt x="2485" y="2998"/>
                  </a:moveTo>
                  <a:cubicBezTo>
                    <a:pt x="1696" y="3037"/>
                    <a:pt x="1243" y="2781"/>
                    <a:pt x="711" y="1933"/>
                  </a:cubicBezTo>
                  <a:cubicBezTo>
                    <a:pt x="356" y="1381"/>
                    <a:pt x="1" y="809"/>
                    <a:pt x="415" y="1"/>
                  </a:cubicBezTo>
                  <a:cubicBezTo>
                    <a:pt x="612" y="435"/>
                    <a:pt x="790" y="770"/>
                    <a:pt x="947" y="1125"/>
                  </a:cubicBezTo>
                  <a:cubicBezTo>
                    <a:pt x="1125" y="1519"/>
                    <a:pt x="1381" y="1854"/>
                    <a:pt x="1696" y="2150"/>
                  </a:cubicBezTo>
                  <a:cubicBezTo>
                    <a:pt x="1953" y="2446"/>
                    <a:pt x="2367" y="2584"/>
                    <a:pt x="2485" y="2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4"/>
            <p:cNvSpPr/>
            <p:nvPr/>
          </p:nvSpPr>
          <p:spPr>
            <a:xfrm flipH="1">
              <a:off x="6350713" y="3108512"/>
              <a:ext cx="17094" cy="73017"/>
            </a:xfrm>
            <a:custGeom>
              <a:avLst/>
              <a:gdLst/>
              <a:ahLst/>
              <a:cxnLst/>
              <a:rect l="l" t="t" r="r" b="b"/>
              <a:pathLst>
                <a:path w="711" h="3037" extrusionOk="0">
                  <a:moveTo>
                    <a:pt x="237" y="1"/>
                  </a:moveTo>
                  <a:cubicBezTo>
                    <a:pt x="336" y="79"/>
                    <a:pt x="454" y="119"/>
                    <a:pt x="474" y="198"/>
                  </a:cubicBezTo>
                  <a:cubicBezTo>
                    <a:pt x="711" y="1085"/>
                    <a:pt x="711" y="2012"/>
                    <a:pt x="494" y="2899"/>
                  </a:cubicBezTo>
                  <a:cubicBezTo>
                    <a:pt x="454" y="2978"/>
                    <a:pt x="395" y="3037"/>
                    <a:pt x="297" y="3037"/>
                  </a:cubicBezTo>
                  <a:cubicBezTo>
                    <a:pt x="237" y="3037"/>
                    <a:pt x="159" y="2978"/>
                    <a:pt x="80" y="2918"/>
                  </a:cubicBezTo>
                  <a:cubicBezTo>
                    <a:pt x="40" y="2879"/>
                    <a:pt x="21" y="2820"/>
                    <a:pt x="21" y="2761"/>
                  </a:cubicBezTo>
                  <a:cubicBezTo>
                    <a:pt x="21" y="1972"/>
                    <a:pt x="1" y="1183"/>
                    <a:pt x="21" y="395"/>
                  </a:cubicBezTo>
                  <a:cubicBezTo>
                    <a:pt x="21" y="257"/>
                    <a:pt x="159" y="139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4"/>
            <p:cNvSpPr/>
            <p:nvPr/>
          </p:nvSpPr>
          <p:spPr>
            <a:xfrm flipH="1">
              <a:off x="8134354" y="3899150"/>
              <a:ext cx="65900" cy="54048"/>
            </a:xfrm>
            <a:custGeom>
              <a:avLst/>
              <a:gdLst/>
              <a:ahLst/>
              <a:cxnLst/>
              <a:rect l="l" t="t" r="r" b="b"/>
              <a:pathLst>
                <a:path w="2741" h="2248" extrusionOk="0">
                  <a:moveTo>
                    <a:pt x="2563" y="0"/>
                  </a:moveTo>
                  <a:cubicBezTo>
                    <a:pt x="2642" y="138"/>
                    <a:pt x="2701" y="276"/>
                    <a:pt x="2741" y="434"/>
                  </a:cubicBezTo>
                  <a:cubicBezTo>
                    <a:pt x="2741" y="532"/>
                    <a:pt x="2681" y="730"/>
                    <a:pt x="2603" y="749"/>
                  </a:cubicBezTo>
                  <a:cubicBezTo>
                    <a:pt x="2149" y="907"/>
                    <a:pt x="1893" y="1301"/>
                    <a:pt x="1558" y="1597"/>
                  </a:cubicBezTo>
                  <a:cubicBezTo>
                    <a:pt x="1124" y="1991"/>
                    <a:pt x="572" y="2129"/>
                    <a:pt x="0" y="2248"/>
                  </a:cubicBezTo>
                  <a:cubicBezTo>
                    <a:pt x="20" y="2149"/>
                    <a:pt x="20" y="2070"/>
                    <a:pt x="59" y="2050"/>
                  </a:cubicBezTo>
                  <a:cubicBezTo>
                    <a:pt x="868" y="1380"/>
                    <a:pt x="1676" y="730"/>
                    <a:pt x="25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4"/>
            <p:cNvSpPr/>
            <p:nvPr/>
          </p:nvSpPr>
          <p:spPr>
            <a:xfrm flipH="1">
              <a:off x="7312437" y="3416136"/>
              <a:ext cx="27048" cy="56909"/>
            </a:xfrm>
            <a:custGeom>
              <a:avLst/>
              <a:gdLst/>
              <a:ahLst/>
              <a:cxnLst/>
              <a:rect l="l" t="t" r="r" b="b"/>
              <a:pathLst>
                <a:path w="1125" h="2367" extrusionOk="0">
                  <a:moveTo>
                    <a:pt x="1124" y="493"/>
                  </a:moveTo>
                  <a:cubicBezTo>
                    <a:pt x="1124" y="592"/>
                    <a:pt x="1104" y="671"/>
                    <a:pt x="1085" y="769"/>
                  </a:cubicBezTo>
                  <a:cubicBezTo>
                    <a:pt x="888" y="1282"/>
                    <a:pt x="690" y="1775"/>
                    <a:pt x="474" y="2288"/>
                  </a:cubicBezTo>
                  <a:cubicBezTo>
                    <a:pt x="434" y="2347"/>
                    <a:pt x="257" y="2366"/>
                    <a:pt x="138" y="2366"/>
                  </a:cubicBezTo>
                  <a:cubicBezTo>
                    <a:pt x="99" y="2366"/>
                    <a:pt x="20" y="2248"/>
                    <a:pt x="20" y="2169"/>
                  </a:cubicBezTo>
                  <a:cubicBezTo>
                    <a:pt x="0" y="2012"/>
                    <a:pt x="0" y="1854"/>
                    <a:pt x="40" y="1716"/>
                  </a:cubicBezTo>
                  <a:cubicBezTo>
                    <a:pt x="198" y="1223"/>
                    <a:pt x="355" y="730"/>
                    <a:pt x="533" y="237"/>
                  </a:cubicBezTo>
                  <a:cubicBezTo>
                    <a:pt x="572" y="139"/>
                    <a:pt x="671" y="60"/>
                    <a:pt x="789" y="40"/>
                  </a:cubicBezTo>
                  <a:cubicBezTo>
                    <a:pt x="966" y="1"/>
                    <a:pt x="1045" y="158"/>
                    <a:pt x="1085" y="316"/>
                  </a:cubicBezTo>
                  <a:cubicBezTo>
                    <a:pt x="1104" y="375"/>
                    <a:pt x="1104" y="434"/>
                    <a:pt x="1124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4"/>
            <p:cNvSpPr/>
            <p:nvPr/>
          </p:nvSpPr>
          <p:spPr>
            <a:xfrm flipH="1">
              <a:off x="7661774" y="2697554"/>
              <a:ext cx="60226" cy="21350"/>
            </a:xfrm>
            <a:custGeom>
              <a:avLst/>
              <a:gdLst/>
              <a:ahLst/>
              <a:cxnLst/>
              <a:rect l="l" t="t" r="r" b="b"/>
              <a:pathLst>
                <a:path w="2505" h="888" extrusionOk="0">
                  <a:moveTo>
                    <a:pt x="1" y="494"/>
                  </a:moveTo>
                  <a:cubicBezTo>
                    <a:pt x="553" y="1"/>
                    <a:pt x="1183" y="237"/>
                    <a:pt x="1775" y="198"/>
                  </a:cubicBezTo>
                  <a:cubicBezTo>
                    <a:pt x="2130" y="158"/>
                    <a:pt x="2130" y="198"/>
                    <a:pt x="2504" y="513"/>
                  </a:cubicBezTo>
                  <a:cubicBezTo>
                    <a:pt x="2189" y="868"/>
                    <a:pt x="1775" y="750"/>
                    <a:pt x="1400" y="750"/>
                  </a:cubicBezTo>
                  <a:cubicBezTo>
                    <a:pt x="947" y="750"/>
                    <a:pt x="434" y="888"/>
                    <a:pt x="1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4"/>
            <p:cNvSpPr/>
            <p:nvPr/>
          </p:nvSpPr>
          <p:spPr>
            <a:xfrm flipH="1">
              <a:off x="8053306" y="3861211"/>
              <a:ext cx="18032" cy="55009"/>
            </a:xfrm>
            <a:custGeom>
              <a:avLst/>
              <a:gdLst/>
              <a:ahLst/>
              <a:cxnLst/>
              <a:rect l="l" t="t" r="r" b="b"/>
              <a:pathLst>
                <a:path w="750" h="2288" extrusionOk="0">
                  <a:moveTo>
                    <a:pt x="454" y="2288"/>
                  </a:moveTo>
                  <a:cubicBezTo>
                    <a:pt x="1" y="1539"/>
                    <a:pt x="375" y="809"/>
                    <a:pt x="40" y="178"/>
                  </a:cubicBezTo>
                  <a:cubicBezTo>
                    <a:pt x="139" y="21"/>
                    <a:pt x="336" y="1"/>
                    <a:pt x="454" y="139"/>
                  </a:cubicBezTo>
                  <a:cubicBezTo>
                    <a:pt x="533" y="178"/>
                    <a:pt x="592" y="257"/>
                    <a:pt x="612" y="356"/>
                  </a:cubicBezTo>
                  <a:cubicBezTo>
                    <a:pt x="671" y="651"/>
                    <a:pt x="691" y="947"/>
                    <a:pt x="710" y="1243"/>
                  </a:cubicBezTo>
                  <a:cubicBezTo>
                    <a:pt x="750" y="1618"/>
                    <a:pt x="671" y="1972"/>
                    <a:pt x="454" y="2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4"/>
            <p:cNvSpPr/>
            <p:nvPr/>
          </p:nvSpPr>
          <p:spPr>
            <a:xfrm flipH="1">
              <a:off x="6318472" y="3129838"/>
              <a:ext cx="20412" cy="39382"/>
            </a:xfrm>
            <a:custGeom>
              <a:avLst/>
              <a:gdLst/>
              <a:ahLst/>
              <a:cxnLst/>
              <a:rect l="l" t="t" r="r" b="b"/>
              <a:pathLst>
                <a:path w="849" h="1638" extrusionOk="0">
                  <a:moveTo>
                    <a:pt x="414" y="1637"/>
                  </a:moveTo>
                  <a:cubicBezTo>
                    <a:pt x="60" y="1203"/>
                    <a:pt x="0" y="612"/>
                    <a:pt x="257" y="139"/>
                  </a:cubicBezTo>
                  <a:cubicBezTo>
                    <a:pt x="336" y="1"/>
                    <a:pt x="533" y="1"/>
                    <a:pt x="631" y="99"/>
                  </a:cubicBezTo>
                  <a:cubicBezTo>
                    <a:pt x="848" y="375"/>
                    <a:pt x="789" y="691"/>
                    <a:pt x="789" y="987"/>
                  </a:cubicBezTo>
                  <a:cubicBezTo>
                    <a:pt x="809" y="1263"/>
                    <a:pt x="671" y="1519"/>
                    <a:pt x="414" y="1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4"/>
            <p:cNvSpPr/>
            <p:nvPr/>
          </p:nvSpPr>
          <p:spPr>
            <a:xfrm flipH="1">
              <a:off x="7609169" y="2668655"/>
              <a:ext cx="55009" cy="13296"/>
            </a:xfrm>
            <a:custGeom>
              <a:avLst/>
              <a:gdLst/>
              <a:ahLst/>
              <a:cxnLst/>
              <a:rect l="l" t="t" r="r" b="b"/>
              <a:pathLst>
                <a:path w="2288" h="553" extrusionOk="0">
                  <a:moveTo>
                    <a:pt x="1" y="394"/>
                  </a:moveTo>
                  <a:cubicBezTo>
                    <a:pt x="20" y="335"/>
                    <a:pt x="20" y="237"/>
                    <a:pt x="40" y="237"/>
                  </a:cubicBezTo>
                  <a:cubicBezTo>
                    <a:pt x="316" y="158"/>
                    <a:pt x="612" y="118"/>
                    <a:pt x="908" y="118"/>
                  </a:cubicBezTo>
                  <a:cubicBezTo>
                    <a:pt x="1361" y="118"/>
                    <a:pt x="1854" y="0"/>
                    <a:pt x="2288" y="237"/>
                  </a:cubicBezTo>
                  <a:cubicBezTo>
                    <a:pt x="2248" y="335"/>
                    <a:pt x="2248" y="434"/>
                    <a:pt x="2209" y="434"/>
                  </a:cubicBezTo>
                  <a:cubicBezTo>
                    <a:pt x="1479" y="552"/>
                    <a:pt x="730" y="552"/>
                    <a:pt x="1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4"/>
            <p:cNvSpPr/>
            <p:nvPr/>
          </p:nvSpPr>
          <p:spPr>
            <a:xfrm flipH="1">
              <a:off x="8085523" y="3880661"/>
              <a:ext cx="14257" cy="35559"/>
            </a:xfrm>
            <a:custGeom>
              <a:avLst/>
              <a:gdLst/>
              <a:ahLst/>
              <a:cxnLst/>
              <a:rect l="l" t="t" r="r" b="b"/>
              <a:pathLst>
                <a:path w="593" h="1479" extrusionOk="0">
                  <a:moveTo>
                    <a:pt x="513" y="809"/>
                  </a:moveTo>
                  <a:cubicBezTo>
                    <a:pt x="513" y="1203"/>
                    <a:pt x="375" y="1479"/>
                    <a:pt x="218" y="1380"/>
                  </a:cubicBezTo>
                  <a:cubicBezTo>
                    <a:pt x="1" y="1262"/>
                    <a:pt x="1" y="1045"/>
                    <a:pt x="1" y="848"/>
                  </a:cubicBezTo>
                  <a:cubicBezTo>
                    <a:pt x="1" y="355"/>
                    <a:pt x="139" y="0"/>
                    <a:pt x="297" y="99"/>
                  </a:cubicBezTo>
                  <a:cubicBezTo>
                    <a:pt x="592" y="257"/>
                    <a:pt x="435" y="592"/>
                    <a:pt x="513" y="8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4"/>
            <p:cNvSpPr/>
            <p:nvPr/>
          </p:nvSpPr>
          <p:spPr>
            <a:xfrm flipH="1">
              <a:off x="7176885" y="3457850"/>
              <a:ext cx="33684" cy="54528"/>
            </a:xfrm>
            <a:custGeom>
              <a:avLst/>
              <a:gdLst/>
              <a:ahLst/>
              <a:cxnLst/>
              <a:rect l="l" t="t" r="r" b="b"/>
              <a:pathLst>
                <a:path w="1401" h="2268" extrusionOk="0">
                  <a:moveTo>
                    <a:pt x="60" y="2268"/>
                  </a:moveTo>
                  <a:cubicBezTo>
                    <a:pt x="1" y="1913"/>
                    <a:pt x="60" y="1558"/>
                    <a:pt x="237" y="1262"/>
                  </a:cubicBezTo>
                  <a:cubicBezTo>
                    <a:pt x="454" y="848"/>
                    <a:pt x="691" y="474"/>
                    <a:pt x="987" y="119"/>
                  </a:cubicBezTo>
                  <a:cubicBezTo>
                    <a:pt x="1065" y="40"/>
                    <a:pt x="1184" y="0"/>
                    <a:pt x="1282" y="20"/>
                  </a:cubicBezTo>
                  <a:cubicBezTo>
                    <a:pt x="1361" y="99"/>
                    <a:pt x="1401" y="217"/>
                    <a:pt x="1381" y="336"/>
                  </a:cubicBezTo>
                  <a:cubicBezTo>
                    <a:pt x="1065" y="907"/>
                    <a:pt x="730" y="1479"/>
                    <a:pt x="375" y="2051"/>
                  </a:cubicBezTo>
                  <a:cubicBezTo>
                    <a:pt x="336" y="2130"/>
                    <a:pt x="198" y="2169"/>
                    <a:pt x="60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4"/>
            <p:cNvSpPr/>
            <p:nvPr/>
          </p:nvSpPr>
          <p:spPr>
            <a:xfrm flipH="1">
              <a:off x="7143706" y="3459749"/>
              <a:ext cx="31784" cy="57365"/>
            </a:xfrm>
            <a:custGeom>
              <a:avLst/>
              <a:gdLst/>
              <a:ahLst/>
              <a:cxnLst/>
              <a:rect l="l" t="t" r="r" b="b"/>
              <a:pathLst>
                <a:path w="1322" h="2386" extrusionOk="0">
                  <a:moveTo>
                    <a:pt x="1223" y="0"/>
                  </a:moveTo>
                  <a:cubicBezTo>
                    <a:pt x="1243" y="158"/>
                    <a:pt x="1322" y="296"/>
                    <a:pt x="1282" y="375"/>
                  </a:cubicBezTo>
                  <a:cubicBezTo>
                    <a:pt x="1006" y="1045"/>
                    <a:pt x="691" y="1716"/>
                    <a:pt x="395" y="2366"/>
                  </a:cubicBezTo>
                  <a:cubicBezTo>
                    <a:pt x="395" y="2386"/>
                    <a:pt x="277" y="2386"/>
                    <a:pt x="198" y="2386"/>
                  </a:cubicBezTo>
                  <a:cubicBezTo>
                    <a:pt x="1" y="1873"/>
                    <a:pt x="218" y="1440"/>
                    <a:pt x="454" y="1006"/>
                  </a:cubicBezTo>
                  <a:cubicBezTo>
                    <a:pt x="632" y="651"/>
                    <a:pt x="730" y="198"/>
                    <a:pt x="1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34"/>
          <p:cNvSpPr txBox="1">
            <a:spLocks noGrp="1"/>
          </p:cNvSpPr>
          <p:nvPr>
            <p:ph type="subTitle" idx="7"/>
          </p:nvPr>
        </p:nvSpPr>
        <p:spPr>
          <a:xfrm>
            <a:off x="4880463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Jupiter is the biggest planet of them all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34"/>
          <p:cNvSpPr txBox="1">
            <a:spLocks noGrp="1"/>
          </p:cNvSpPr>
          <p:nvPr>
            <p:ph type="subTitle" idx="6"/>
          </p:nvPr>
        </p:nvSpPr>
        <p:spPr>
          <a:xfrm>
            <a:off x="6964075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 and a gas giant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34"/>
          <p:cNvSpPr txBox="1">
            <a:spLocks noGrp="1"/>
          </p:cNvSpPr>
          <p:nvPr>
            <p:ph type="title" idx="3"/>
          </p:nvPr>
        </p:nvSpPr>
        <p:spPr>
          <a:xfrm>
            <a:off x="4880458" y="3395950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837" name="Google Shape;837;p34"/>
          <p:cNvSpPr txBox="1">
            <a:spLocks noGrp="1"/>
          </p:cNvSpPr>
          <p:nvPr>
            <p:ph type="subTitle" idx="1"/>
          </p:nvPr>
        </p:nvSpPr>
        <p:spPr>
          <a:xfrm>
            <a:off x="713225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name, but it’s hot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34"/>
          <p:cNvSpPr txBox="1">
            <a:spLocks noGrp="1"/>
          </p:cNvSpPr>
          <p:nvPr>
            <p:ph type="title"/>
          </p:nvPr>
        </p:nvSpPr>
        <p:spPr>
          <a:xfrm>
            <a:off x="713225" y="3395950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839" name="Google Shape;839;p34"/>
          <p:cNvSpPr txBox="1">
            <a:spLocks noGrp="1"/>
          </p:cNvSpPr>
          <p:nvPr>
            <p:ph type="title" idx="2"/>
          </p:nvPr>
        </p:nvSpPr>
        <p:spPr>
          <a:xfrm>
            <a:off x="6964075" y="3395950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840" name="Google Shape;840;p34"/>
          <p:cNvSpPr txBox="1">
            <a:spLocks noGrp="1"/>
          </p:cNvSpPr>
          <p:nvPr>
            <p:ph type="title" idx="4"/>
          </p:nvPr>
        </p:nvSpPr>
        <p:spPr>
          <a:xfrm>
            <a:off x="2796842" y="3395950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841" name="Google Shape;841;p34"/>
          <p:cNvSpPr txBox="1">
            <a:spLocks noGrp="1"/>
          </p:cNvSpPr>
          <p:nvPr>
            <p:ph type="title" idx="5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Study Subjects</a:t>
            </a:r>
            <a:endParaRPr/>
          </a:p>
        </p:txBody>
      </p:sp>
      <p:sp>
        <p:nvSpPr>
          <p:cNvPr id="842" name="Google Shape;842;p34"/>
          <p:cNvSpPr txBox="1">
            <a:spLocks noGrp="1"/>
          </p:cNvSpPr>
          <p:nvPr>
            <p:ph type="subTitle" idx="8"/>
          </p:nvPr>
        </p:nvSpPr>
        <p:spPr>
          <a:xfrm>
            <a:off x="2796850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grpSp>
        <p:nvGrpSpPr>
          <p:cNvPr id="843" name="Google Shape;843;p34"/>
          <p:cNvGrpSpPr/>
          <p:nvPr/>
        </p:nvGrpSpPr>
        <p:grpSpPr>
          <a:xfrm>
            <a:off x="3204227" y="1924641"/>
            <a:ext cx="651948" cy="1204217"/>
            <a:chOff x="4570825" y="3053950"/>
            <a:chExt cx="515700" cy="951950"/>
          </a:xfrm>
        </p:grpSpPr>
        <p:sp>
          <p:nvSpPr>
            <p:cNvPr id="844" name="Google Shape;844;p34"/>
            <p:cNvSpPr/>
            <p:nvPr/>
          </p:nvSpPr>
          <p:spPr>
            <a:xfrm>
              <a:off x="4728650" y="3441225"/>
              <a:ext cx="226850" cy="425775"/>
            </a:xfrm>
            <a:custGeom>
              <a:avLst/>
              <a:gdLst/>
              <a:ahLst/>
              <a:cxnLst/>
              <a:rect l="l" t="t" r="r" b="b"/>
              <a:pathLst>
                <a:path w="9074" h="17031" extrusionOk="0">
                  <a:moveTo>
                    <a:pt x="9044" y="1"/>
                  </a:moveTo>
                  <a:cubicBezTo>
                    <a:pt x="6122" y="5712"/>
                    <a:pt x="3201" y="11481"/>
                    <a:pt x="0" y="17031"/>
                  </a:cubicBezTo>
                  <a:cubicBezTo>
                    <a:pt x="235" y="17016"/>
                    <a:pt x="470" y="17001"/>
                    <a:pt x="720" y="16987"/>
                  </a:cubicBezTo>
                  <a:cubicBezTo>
                    <a:pt x="3392" y="11966"/>
                    <a:pt x="6284" y="7077"/>
                    <a:pt x="8868" y="1983"/>
                  </a:cubicBezTo>
                  <a:cubicBezTo>
                    <a:pt x="8890" y="1917"/>
                    <a:pt x="8953" y="1884"/>
                    <a:pt x="9014" y="1884"/>
                  </a:cubicBezTo>
                  <a:cubicBezTo>
                    <a:pt x="9035" y="1884"/>
                    <a:pt x="9055" y="1887"/>
                    <a:pt x="9073" y="1895"/>
                  </a:cubicBezTo>
                  <a:cubicBezTo>
                    <a:pt x="9073" y="1263"/>
                    <a:pt x="9044" y="632"/>
                    <a:pt x="9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4"/>
            <p:cNvSpPr/>
            <p:nvPr/>
          </p:nvSpPr>
          <p:spPr>
            <a:xfrm>
              <a:off x="5043175" y="3072000"/>
              <a:ext cx="20950" cy="892275"/>
            </a:xfrm>
            <a:custGeom>
              <a:avLst/>
              <a:gdLst/>
              <a:ahLst/>
              <a:cxnLst/>
              <a:rect l="l" t="t" r="r" b="b"/>
              <a:pathLst>
                <a:path w="838" h="35691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1716"/>
                    <a:pt x="16" y="23432"/>
                    <a:pt x="118" y="35162"/>
                  </a:cubicBezTo>
                  <a:cubicBezTo>
                    <a:pt x="353" y="35323"/>
                    <a:pt x="618" y="35499"/>
                    <a:pt x="838" y="35690"/>
                  </a:cubicBezTo>
                  <a:cubicBezTo>
                    <a:pt x="118" y="24004"/>
                    <a:pt x="544" y="12127"/>
                    <a:pt x="383" y="427"/>
                  </a:cubicBezTo>
                  <a:cubicBezTo>
                    <a:pt x="221" y="309"/>
                    <a:pt x="104" y="16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4"/>
            <p:cNvSpPr/>
            <p:nvPr/>
          </p:nvSpPr>
          <p:spPr>
            <a:xfrm>
              <a:off x="4590650" y="3956900"/>
              <a:ext cx="469450" cy="36350"/>
            </a:xfrm>
            <a:custGeom>
              <a:avLst/>
              <a:gdLst/>
              <a:ahLst/>
              <a:cxnLst/>
              <a:rect l="l" t="t" r="r" b="b"/>
              <a:pathLst>
                <a:path w="18778" h="1454" extrusionOk="0">
                  <a:moveTo>
                    <a:pt x="18146" y="1"/>
                  </a:moveTo>
                  <a:lnTo>
                    <a:pt x="18146" y="1"/>
                  </a:lnTo>
                  <a:cubicBezTo>
                    <a:pt x="18161" y="147"/>
                    <a:pt x="18043" y="294"/>
                    <a:pt x="17882" y="294"/>
                  </a:cubicBezTo>
                  <a:cubicBezTo>
                    <a:pt x="13682" y="504"/>
                    <a:pt x="9341" y="977"/>
                    <a:pt x="5065" y="977"/>
                  </a:cubicBezTo>
                  <a:cubicBezTo>
                    <a:pt x="3362" y="977"/>
                    <a:pt x="1669" y="902"/>
                    <a:pt x="0" y="705"/>
                  </a:cubicBezTo>
                  <a:lnTo>
                    <a:pt x="0" y="705"/>
                  </a:lnTo>
                  <a:cubicBezTo>
                    <a:pt x="30" y="749"/>
                    <a:pt x="59" y="793"/>
                    <a:pt x="103" y="837"/>
                  </a:cubicBezTo>
                  <a:cubicBezTo>
                    <a:pt x="294" y="1028"/>
                    <a:pt x="470" y="1234"/>
                    <a:pt x="646" y="1454"/>
                  </a:cubicBezTo>
                  <a:cubicBezTo>
                    <a:pt x="6739" y="1351"/>
                    <a:pt x="12699" y="1337"/>
                    <a:pt x="18777" y="617"/>
                  </a:cubicBezTo>
                  <a:cubicBezTo>
                    <a:pt x="18557" y="426"/>
                    <a:pt x="18337" y="221"/>
                    <a:pt x="18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4"/>
            <p:cNvSpPr/>
            <p:nvPr/>
          </p:nvSpPr>
          <p:spPr>
            <a:xfrm>
              <a:off x="4582200" y="3093425"/>
              <a:ext cx="451825" cy="872500"/>
            </a:xfrm>
            <a:custGeom>
              <a:avLst/>
              <a:gdLst/>
              <a:ahLst/>
              <a:cxnLst/>
              <a:rect l="l" t="t" r="r" b="b"/>
              <a:pathLst>
                <a:path w="18073" h="34900" extrusionOk="0">
                  <a:moveTo>
                    <a:pt x="6959" y="20622"/>
                  </a:moveTo>
                  <a:cubicBezTo>
                    <a:pt x="6951" y="20635"/>
                    <a:pt x="6945" y="20649"/>
                    <a:pt x="6941" y="20662"/>
                  </a:cubicBezTo>
                  <a:lnTo>
                    <a:pt x="6941" y="20662"/>
                  </a:lnTo>
                  <a:lnTo>
                    <a:pt x="6959" y="20622"/>
                  </a:lnTo>
                  <a:close/>
                  <a:moveTo>
                    <a:pt x="15150" y="12837"/>
                  </a:moveTo>
                  <a:cubicBezTo>
                    <a:pt x="15287" y="12837"/>
                    <a:pt x="15422" y="12933"/>
                    <a:pt x="15430" y="13105"/>
                  </a:cubicBezTo>
                  <a:cubicBezTo>
                    <a:pt x="15533" y="19022"/>
                    <a:pt x="15856" y="24909"/>
                    <a:pt x="16120" y="30825"/>
                  </a:cubicBezTo>
                  <a:cubicBezTo>
                    <a:pt x="16135" y="30928"/>
                    <a:pt x="16047" y="31031"/>
                    <a:pt x="15930" y="31046"/>
                  </a:cubicBezTo>
                  <a:cubicBezTo>
                    <a:pt x="15930" y="31192"/>
                    <a:pt x="15812" y="31295"/>
                    <a:pt x="15665" y="31310"/>
                  </a:cubicBezTo>
                  <a:cubicBezTo>
                    <a:pt x="13872" y="31398"/>
                    <a:pt x="12053" y="31473"/>
                    <a:pt x="10239" y="31473"/>
                  </a:cubicBezTo>
                  <a:cubicBezTo>
                    <a:pt x="8725" y="31473"/>
                    <a:pt x="7215" y="31421"/>
                    <a:pt x="5726" y="31280"/>
                  </a:cubicBezTo>
                  <a:cubicBezTo>
                    <a:pt x="5609" y="31280"/>
                    <a:pt x="5535" y="31192"/>
                    <a:pt x="5565" y="31090"/>
                  </a:cubicBezTo>
                  <a:cubicBezTo>
                    <a:pt x="5447" y="31046"/>
                    <a:pt x="5403" y="30899"/>
                    <a:pt x="5462" y="30796"/>
                  </a:cubicBezTo>
                  <a:cubicBezTo>
                    <a:pt x="8340" y="24791"/>
                    <a:pt x="11613" y="18919"/>
                    <a:pt x="14799" y="13076"/>
                  </a:cubicBezTo>
                  <a:cubicBezTo>
                    <a:pt x="14828" y="13047"/>
                    <a:pt x="14858" y="13003"/>
                    <a:pt x="14902" y="12988"/>
                  </a:cubicBezTo>
                  <a:cubicBezTo>
                    <a:pt x="14957" y="12885"/>
                    <a:pt x="15054" y="12837"/>
                    <a:pt x="15150" y="12837"/>
                  </a:cubicBezTo>
                  <a:close/>
                  <a:moveTo>
                    <a:pt x="3406" y="32173"/>
                  </a:moveTo>
                  <a:cubicBezTo>
                    <a:pt x="3547" y="32173"/>
                    <a:pt x="3602" y="32370"/>
                    <a:pt x="3451" y="32411"/>
                  </a:cubicBezTo>
                  <a:cubicBezTo>
                    <a:pt x="3026" y="32499"/>
                    <a:pt x="2597" y="32545"/>
                    <a:pt x="2168" y="32545"/>
                  </a:cubicBezTo>
                  <a:cubicBezTo>
                    <a:pt x="1885" y="32545"/>
                    <a:pt x="1602" y="32525"/>
                    <a:pt x="1322" y="32484"/>
                  </a:cubicBezTo>
                  <a:cubicBezTo>
                    <a:pt x="1219" y="32470"/>
                    <a:pt x="1249" y="32293"/>
                    <a:pt x="1351" y="32293"/>
                  </a:cubicBezTo>
                  <a:cubicBezTo>
                    <a:pt x="1437" y="32295"/>
                    <a:pt x="1523" y="32296"/>
                    <a:pt x="1609" y="32296"/>
                  </a:cubicBezTo>
                  <a:cubicBezTo>
                    <a:pt x="2198" y="32296"/>
                    <a:pt x="2788" y="32253"/>
                    <a:pt x="3377" y="32176"/>
                  </a:cubicBezTo>
                  <a:cubicBezTo>
                    <a:pt x="3387" y="32174"/>
                    <a:pt x="3397" y="32173"/>
                    <a:pt x="3406" y="32173"/>
                  </a:cubicBezTo>
                  <a:close/>
                  <a:moveTo>
                    <a:pt x="17451" y="0"/>
                  </a:moveTo>
                  <a:cubicBezTo>
                    <a:pt x="17263" y="0"/>
                    <a:pt x="17012" y="343"/>
                    <a:pt x="16649" y="832"/>
                  </a:cubicBezTo>
                  <a:cubicBezTo>
                    <a:pt x="16473" y="1346"/>
                    <a:pt x="16253" y="1860"/>
                    <a:pt x="16047" y="2359"/>
                  </a:cubicBezTo>
                  <a:cubicBezTo>
                    <a:pt x="16229" y="2349"/>
                    <a:pt x="16413" y="2344"/>
                    <a:pt x="16597" y="2344"/>
                  </a:cubicBezTo>
                  <a:cubicBezTo>
                    <a:pt x="16933" y="2344"/>
                    <a:pt x="17271" y="2360"/>
                    <a:pt x="17603" y="2388"/>
                  </a:cubicBezTo>
                  <a:cubicBezTo>
                    <a:pt x="17823" y="2388"/>
                    <a:pt x="17823" y="2726"/>
                    <a:pt x="17603" y="2726"/>
                  </a:cubicBezTo>
                  <a:cubicBezTo>
                    <a:pt x="17320" y="2750"/>
                    <a:pt x="17033" y="2761"/>
                    <a:pt x="16744" y="2761"/>
                  </a:cubicBezTo>
                  <a:cubicBezTo>
                    <a:pt x="16507" y="2761"/>
                    <a:pt x="16270" y="2754"/>
                    <a:pt x="16032" y="2741"/>
                  </a:cubicBezTo>
                  <a:cubicBezTo>
                    <a:pt x="15988" y="2741"/>
                    <a:pt x="15930" y="2726"/>
                    <a:pt x="15900" y="2682"/>
                  </a:cubicBezTo>
                  <a:cubicBezTo>
                    <a:pt x="15724" y="3108"/>
                    <a:pt x="15533" y="3534"/>
                    <a:pt x="15357" y="3945"/>
                  </a:cubicBezTo>
                  <a:cubicBezTo>
                    <a:pt x="15733" y="3888"/>
                    <a:pt x="16110" y="3862"/>
                    <a:pt x="16486" y="3862"/>
                  </a:cubicBezTo>
                  <a:cubicBezTo>
                    <a:pt x="16697" y="3862"/>
                    <a:pt x="16908" y="3870"/>
                    <a:pt x="17119" y="3886"/>
                  </a:cubicBezTo>
                  <a:cubicBezTo>
                    <a:pt x="17295" y="3901"/>
                    <a:pt x="17295" y="4150"/>
                    <a:pt x="17119" y="4150"/>
                  </a:cubicBezTo>
                  <a:cubicBezTo>
                    <a:pt x="16916" y="4136"/>
                    <a:pt x="16714" y="4129"/>
                    <a:pt x="16512" y="4129"/>
                  </a:cubicBezTo>
                  <a:cubicBezTo>
                    <a:pt x="16084" y="4129"/>
                    <a:pt x="15658" y="4159"/>
                    <a:pt x="15240" y="4209"/>
                  </a:cubicBezTo>
                  <a:cubicBezTo>
                    <a:pt x="15034" y="4664"/>
                    <a:pt x="14828" y="5119"/>
                    <a:pt x="14608" y="5574"/>
                  </a:cubicBezTo>
                  <a:cubicBezTo>
                    <a:pt x="15029" y="5574"/>
                    <a:pt x="15457" y="5568"/>
                    <a:pt x="15882" y="5568"/>
                  </a:cubicBezTo>
                  <a:cubicBezTo>
                    <a:pt x="16094" y="5568"/>
                    <a:pt x="16306" y="5569"/>
                    <a:pt x="16517" y="5574"/>
                  </a:cubicBezTo>
                  <a:cubicBezTo>
                    <a:pt x="16664" y="5589"/>
                    <a:pt x="16664" y="5809"/>
                    <a:pt x="16517" y="5838"/>
                  </a:cubicBezTo>
                  <a:cubicBezTo>
                    <a:pt x="16179" y="5846"/>
                    <a:pt x="15841" y="5849"/>
                    <a:pt x="15504" y="5849"/>
                  </a:cubicBezTo>
                  <a:cubicBezTo>
                    <a:pt x="15166" y="5849"/>
                    <a:pt x="14828" y="5846"/>
                    <a:pt x="14491" y="5838"/>
                  </a:cubicBezTo>
                  <a:cubicBezTo>
                    <a:pt x="14212" y="6382"/>
                    <a:pt x="13948" y="6940"/>
                    <a:pt x="13669" y="7497"/>
                  </a:cubicBezTo>
                  <a:cubicBezTo>
                    <a:pt x="14113" y="7485"/>
                    <a:pt x="14557" y="7478"/>
                    <a:pt x="15000" y="7478"/>
                  </a:cubicBezTo>
                  <a:cubicBezTo>
                    <a:pt x="15628" y="7478"/>
                    <a:pt x="16256" y="7492"/>
                    <a:pt x="16884" y="7527"/>
                  </a:cubicBezTo>
                  <a:cubicBezTo>
                    <a:pt x="17001" y="7541"/>
                    <a:pt x="17001" y="7732"/>
                    <a:pt x="16884" y="7747"/>
                  </a:cubicBezTo>
                  <a:cubicBezTo>
                    <a:pt x="16285" y="7786"/>
                    <a:pt x="15682" y="7800"/>
                    <a:pt x="15079" y="7800"/>
                  </a:cubicBezTo>
                  <a:cubicBezTo>
                    <a:pt x="14559" y="7800"/>
                    <a:pt x="14039" y="7790"/>
                    <a:pt x="13522" y="7776"/>
                  </a:cubicBezTo>
                  <a:cubicBezTo>
                    <a:pt x="13228" y="8334"/>
                    <a:pt x="12949" y="8907"/>
                    <a:pt x="12656" y="9465"/>
                  </a:cubicBezTo>
                  <a:cubicBezTo>
                    <a:pt x="13118" y="9459"/>
                    <a:pt x="13583" y="9455"/>
                    <a:pt x="14049" y="9455"/>
                  </a:cubicBezTo>
                  <a:cubicBezTo>
                    <a:pt x="14708" y="9455"/>
                    <a:pt x="15370" y="9462"/>
                    <a:pt x="16032" y="9479"/>
                  </a:cubicBezTo>
                  <a:cubicBezTo>
                    <a:pt x="16150" y="9479"/>
                    <a:pt x="16150" y="9655"/>
                    <a:pt x="16032" y="9655"/>
                  </a:cubicBezTo>
                  <a:cubicBezTo>
                    <a:pt x="15452" y="9678"/>
                    <a:pt x="14873" y="9685"/>
                    <a:pt x="14291" y="9685"/>
                  </a:cubicBezTo>
                  <a:cubicBezTo>
                    <a:pt x="13709" y="9685"/>
                    <a:pt x="13125" y="9678"/>
                    <a:pt x="12538" y="9670"/>
                  </a:cubicBezTo>
                  <a:lnTo>
                    <a:pt x="11657" y="11358"/>
                  </a:lnTo>
                  <a:cubicBezTo>
                    <a:pt x="12465" y="11358"/>
                    <a:pt x="13272" y="11358"/>
                    <a:pt x="14080" y="11373"/>
                  </a:cubicBezTo>
                  <a:cubicBezTo>
                    <a:pt x="14285" y="11373"/>
                    <a:pt x="14285" y="11667"/>
                    <a:pt x="14080" y="11667"/>
                  </a:cubicBezTo>
                  <a:cubicBezTo>
                    <a:pt x="13654" y="11681"/>
                    <a:pt x="13225" y="11685"/>
                    <a:pt x="12793" y="11685"/>
                  </a:cubicBezTo>
                  <a:cubicBezTo>
                    <a:pt x="12362" y="11685"/>
                    <a:pt x="11929" y="11681"/>
                    <a:pt x="11496" y="11681"/>
                  </a:cubicBezTo>
                  <a:lnTo>
                    <a:pt x="10630" y="13311"/>
                  </a:lnTo>
                  <a:cubicBezTo>
                    <a:pt x="10938" y="13318"/>
                    <a:pt x="11246" y="13322"/>
                    <a:pt x="11555" y="13322"/>
                  </a:cubicBezTo>
                  <a:cubicBezTo>
                    <a:pt x="12480" y="13322"/>
                    <a:pt x="13404" y="13289"/>
                    <a:pt x="14329" y="13223"/>
                  </a:cubicBezTo>
                  <a:cubicBezTo>
                    <a:pt x="14491" y="13223"/>
                    <a:pt x="14476" y="13458"/>
                    <a:pt x="14329" y="13473"/>
                  </a:cubicBezTo>
                  <a:cubicBezTo>
                    <a:pt x="13365" y="13583"/>
                    <a:pt x="12392" y="13636"/>
                    <a:pt x="11424" y="13636"/>
                  </a:cubicBezTo>
                  <a:cubicBezTo>
                    <a:pt x="11110" y="13636"/>
                    <a:pt x="10796" y="13630"/>
                    <a:pt x="10483" y="13619"/>
                  </a:cubicBezTo>
                  <a:cubicBezTo>
                    <a:pt x="10175" y="14177"/>
                    <a:pt x="9896" y="14750"/>
                    <a:pt x="9602" y="15308"/>
                  </a:cubicBezTo>
                  <a:cubicBezTo>
                    <a:pt x="9984" y="15308"/>
                    <a:pt x="10359" y="15301"/>
                    <a:pt x="10732" y="15301"/>
                  </a:cubicBezTo>
                  <a:cubicBezTo>
                    <a:pt x="10918" y="15301"/>
                    <a:pt x="11104" y="15303"/>
                    <a:pt x="11290" y="15308"/>
                  </a:cubicBezTo>
                  <a:cubicBezTo>
                    <a:pt x="11393" y="15322"/>
                    <a:pt x="11393" y="15469"/>
                    <a:pt x="11290" y="15484"/>
                  </a:cubicBezTo>
                  <a:cubicBezTo>
                    <a:pt x="11055" y="15496"/>
                    <a:pt x="10816" y="15501"/>
                    <a:pt x="10577" y="15501"/>
                  </a:cubicBezTo>
                  <a:cubicBezTo>
                    <a:pt x="10251" y="15501"/>
                    <a:pt x="9924" y="15492"/>
                    <a:pt x="9602" y="15484"/>
                  </a:cubicBezTo>
                  <a:cubicBezTo>
                    <a:pt x="9573" y="15484"/>
                    <a:pt x="9543" y="15484"/>
                    <a:pt x="9529" y="15454"/>
                  </a:cubicBezTo>
                  <a:cubicBezTo>
                    <a:pt x="9382" y="15748"/>
                    <a:pt x="9220" y="16042"/>
                    <a:pt x="9088" y="16335"/>
                  </a:cubicBezTo>
                  <a:lnTo>
                    <a:pt x="9015" y="16467"/>
                  </a:lnTo>
                  <a:cubicBezTo>
                    <a:pt x="9852" y="16467"/>
                    <a:pt x="10703" y="16467"/>
                    <a:pt x="11540" y="16482"/>
                  </a:cubicBezTo>
                  <a:cubicBezTo>
                    <a:pt x="11697" y="16482"/>
                    <a:pt x="11701" y="16718"/>
                    <a:pt x="11553" y="16718"/>
                  </a:cubicBezTo>
                  <a:cubicBezTo>
                    <a:pt x="11549" y="16718"/>
                    <a:pt x="11545" y="16717"/>
                    <a:pt x="11540" y="16717"/>
                  </a:cubicBezTo>
                  <a:cubicBezTo>
                    <a:pt x="11168" y="16729"/>
                    <a:pt x="10793" y="16734"/>
                    <a:pt x="10417" y="16734"/>
                  </a:cubicBezTo>
                  <a:cubicBezTo>
                    <a:pt x="9905" y="16734"/>
                    <a:pt x="9391" y="16725"/>
                    <a:pt x="8883" y="16717"/>
                  </a:cubicBezTo>
                  <a:lnTo>
                    <a:pt x="8149" y="18229"/>
                  </a:lnTo>
                  <a:cubicBezTo>
                    <a:pt x="8687" y="18229"/>
                    <a:pt x="9225" y="18223"/>
                    <a:pt x="9764" y="18223"/>
                  </a:cubicBezTo>
                  <a:cubicBezTo>
                    <a:pt x="10033" y="18223"/>
                    <a:pt x="10302" y="18224"/>
                    <a:pt x="10571" y="18229"/>
                  </a:cubicBezTo>
                  <a:cubicBezTo>
                    <a:pt x="10659" y="18229"/>
                    <a:pt x="10659" y="18347"/>
                    <a:pt x="10571" y="18347"/>
                  </a:cubicBezTo>
                  <a:cubicBezTo>
                    <a:pt x="10224" y="18359"/>
                    <a:pt x="9876" y="18364"/>
                    <a:pt x="9527" y="18364"/>
                  </a:cubicBezTo>
                  <a:cubicBezTo>
                    <a:pt x="9051" y="18364"/>
                    <a:pt x="8573" y="18355"/>
                    <a:pt x="8090" y="18347"/>
                  </a:cubicBezTo>
                  <a:cubicBezTo>
                    <a:pt x="7723" y="19110"/>
                    <a:pt x="7341" y="19859"/>
                    <a:pt x="6959" y="20622"/>
                  </a:cubicBezTo>
                  <a:cubicBezTo>
                    <a:pt x="6989" y="20593"/>
                    <a:pt x="7018" y="20578"/>
                    <a:pt x="7048" y="20578"/>
                  </a:cubicBezTo>
                  <a:lnTo>
                    <a:pt x="9000" y="20578"/>
                  </a:lnTo>
                  <a:cubicBezTo>
                    <a:pt x="9143" y="20578"/>
                    <a:pt x="9147" y="20814"/>
                    <a:pt x="9012" y="20814"/>
                  </a:cubicBezTo>
                  <a:cubicBezTo>
                    <a:pt x="9008" y="20814"/>
                    <a:pt x="9004" y="20813"/>
                    <a:pt x="9000" y="20813"/>
                  </a:cubicBezTo>
                  <a:cubicBezTo>
                    <a:pt x="8677" y="20820"/>
                    <a:pt x="8354" y="20824"/>
                    <a:pt x="8029" y="20824"/>
                  </a:cubicBezTo>
                  <a:cubicBezTo>
                    <a:pt x="7705" y="20824"/>
                    <a:pt x="7378" y="20820"/>
                    <a:pt x="7048" y="20813"/>
                  </a:cubicBezTo>
                  <a:cubicBezTo>
                    <a:pt x="6973" y="20813"/>
                    <a:pt x="6919" y="20739"/>
                    <a:pt x="6941" y="20662"/>
                  </a:cubicBezTo>
                  <a:lnTo>
                    <a:pt x="6941" y="20662"/>
                  </a:lnTo>
                  <a:lnTo>
                    <a:pt x="6328" y="21973"/>
                  </a:lnTo>
                  <a:cubicBezTo>
                    <a:pt x="7238" y="22076"/>
                    <a:pt x="8134" y="22178"/>
                    <a:pt x="9030" y="22340"/>
                  </a:cubicBezTo>
                  <a:cubicBezTo>
                    <a:pt x="9187" y="22354"/>
                    <a:pt x="9149" y="22605"/>
                    <a:pt x="9012" y="22605"/>
                  </a:cubicBezTo>
                  <a:cubicBezTo>
                    <a:pt x="9008" y="22605"/>
                    <a:pt x="9004" y="22604"/>
                    <a:pt x="9000" y="22604"/>
                  </a:cubicBezTo>
                  <a:cubicBezTo>
                    <a:pt x="8046" y="22531"/>
                    <a:pt x="7121" y="22398"/>
                    <a:pt x="6181" y="22281"/>
                  </a:cubicBezTo>
                  <a:lnTo>
                    <a:pt x="5433" y="23793"/>
                  </a:lnTo>
                  <a:cubicBezTo>
                    <a:pt x="5637" y="23780"/>
                    <a:pt x="5845" y="23773"/>
                    <a:pt x="6053" y="23773"/>
                  </a:cubicBezTo>
                  <a:cubicBezTo>
                    <a:pt x="6307" y="23773"/>
                    <a:pt x="6562" y="23784"/>
                    <a:pt x="6813" y="23808"/>
                  </a:cubicBezTo>
                  <a:cubicBezTo>
                    <a:pt x="6945" y="23823"/>
                    <a:pt x="6945" y="24013"/>
                    <a:pt x="6813" y="24028"/>
                  </a:cubicBezTo>
                  <a:cubicBezTo>
                    <a:pt x="6504" y="24046"/>
                    <a:pt x="6190" y="24059"/>
                    <a:pt x="5877" y="24059"/>
                  </a:cubicBezTo>
                  <a:cubicBezTo>
                    <a:pt x="5684" y="24059"/>
                    <a:pt x="5491" y="24054"/>
                    <a:pt x="5301" y="24043"/>
                  </a:cubicBezTo>
                  <a:cubicBezTo>
                    <a:pt x="5036" y="24601"/>
                    <a:pt x="4757" y="25144"/>
                    <a:pt x="4493" y="25702"/>
                  </a:cubicBezTo>
                  <a:cubicBezTo>
                    <a:pt x="5462" y="25716"/>
                    <a:pt x="6446" y="25731"/>
                    <a:pt x="7429" y="25834"/>
                  </a:cubicBezTo>
                  <a:cubicBezTo>
                    <a:pt x="7576" y="25834"/>
                    <a:pt x="7576" y="26069"/>
                    <a:pt x="7429" y="26069"/>
                  </a:cubicBezTo>
                  <a:cubicBezTo>
                    <a:pt x="7289" y="26073"/>
                    <a:pt x="7149" y="26075"/>
                    <a:pt x="7009" y="26075"/>
                  </a:cubicBezTo>
                  <a:cubicBezTo>
                    <a:pt x="6124" y="26075"/>
                    <a:pt x="5248" y="26002"/>
                    <a:pt x="4361" y="25951"/>
                  </a:cubicBezTo>
                  <a:lnTo>
                    <a:pt x="3686" y="27331"/>
                  </a:lnTo>
                  <a:cubicBezTo>
                    <a:pt x="4023" y="27296"/>
                    <a:pt x="4361" y="27276"/>
                    <a:pt x="4699" y="27276"/>
                  </a:cubicBezTo>
                  <a:cubicBezTo>
                    <a:pt x="4919" y="27276"/>
                    <a:pt x="5139" y="27285"/>
                    <a:pt x="5359" y="27302"/>
                  </a:cubicBezTo>
                  <a:cubicBezTo>
                    <a:pt x="5535" y="27302"/>
                    <a:pt x="5535" y="27551"/>
                    <a:pt x="5359" y="27551"/>
                  </a:cubicBezTo>
                  <a:cubicBezTo>
                    <a:pt x="4743" y="27551"/>
                    <a:pt x="4141" y="27581"/>
                    <a:pt x="3524" y="27654"/>
                  </a:cubicBezTo>
                  <a:lnTo>
                    <a:pt x="2922" y="28873"/>
                  </a:lnTo>
                  <a:cubicBezTo>
                    <a:pt x="2998" y="28875"/>
                    <a:pt x="3073" y="28876"/>
                    <a:pt x="3149" y="28876"/>
                  </a:cubicBezTo>
                  <a:cubicBezTo>
                    <a:pt x="3514" y="28876"/>
                    <a:pt x="3879" y="28848"/>
                    <a:pt x="4244" y="28799"/>
                  </a:cubicBezTo>
                  <a:cubicBezTo>
                    <a:pt x="4253" y="28797"/>
                    <a:pt x="4263" y="28796"/>
                    <a:pt x="4272" y="28796"/>
                  </a:cubicBezTo>
                  <a:cubicBezTo>
                    <a:pt x="4399" y="28796"/>
                    <a:pt x="4453" y="28979"/>
                    <a:pt x="4302" y="29034"/>
                  </a:cubicBezTo>
                  <a:cubicBezTo>
                    <a:pt x="3949" y="29117"/>
                    <a:pt x="3595" y="29156"/>
                    <a:pt x="3236" y="29156"/>
                  </a:cubicBezTo>
                  <a:cubicBezTo>
                    <a:pt x="3088" y="29156"/>
                    <a:pt x="2940" y="29150"/>
                    <a:pt x="2790" y="29137"/>
                  </a:cubicBezTo>
                  <a:lnTo>
                    <a:pt x="1953" y="30840"/>
                  </a:lnTo>
                  <a:cubicBezTo>
                    <a:pt x="2541" y="30840"/>
                    <a:pt x="3128" y="30821"/>
                    <a:pt x="3707" y="30821"/>
                  </a:cubicBezTo>
                  <a:cubicBezTo>
                    <a:pt x="3852" y="30821"/>
                    <a:pt x="3997" y="30822"/>
                    <a:pt x="4141" y="30825"/>
                  </a:cubicBezTo>
                  <a:cubicBezTo>
                    <a:pt x="4302" y="30825"/>
                    <a:pt x="4302" y="31060"/>
                    <a:pt x="4141" y="31060"/>
                  </a:cubicBezTo>
                  <a:cubicBezTo>
                    <a:pt x="3377" y="31060"/>
                    <a:pt x="2614" y="31060"/>
                    <a:pt x="1851" y="31046"/>
                  </a:cubicBezTo>
                  <a:cubicBezTo>
                    <a:pt x="1410" y="31941"/>
                    <a:pt x="970" y="32837"/>
                    <a:pt x="529" y="33732"/>
                  </a:cubicBezTo>
                  <a:cubicBezTo>
                    <a:pt x="2056" y="33512"/>
                    <a:pt x="3583" y="33336"/>
                    <a:pt x="5110" y="33160"/>
                  </a:cubicBezTo>
                  <a:cubicBezTo>
                    <a:pt x="5212" y="33160"/>
                    <a:pt x="5242" y="33336"/>
                    <a:pt x="5139" y="33350"/>
                  </a:cubicBezTo>
                  <a:cubicBezTo>
                    <a:pt x="3568" y="33571"/>
                    <a:pt x="1997" y="33791"/>
                    <a:pt x="412" y="33952"/>
                  </a:cubicBezTo>
                  <a:cubicBezTo>
                    <a:pt x="280" y="34217"/>
                    <a:pt x="162" y="34466"/>
                    <a:pt x="30" y="34730"/>
                  </a:cubicBezTo>
                  <a:cubicBezTo>
                    <a:pt x="15" y="34745"/>
                    <a:pt x="15" y="34760"/>
                    <a:pt x="1" y="34774"/>
                  </a:cubicBezTo>
                  <a:lnTo>
                    <a:pt x="59" y="34863"/>
                  </a:lnTo>
                  <a:cubicBezTo>
                    <a:pt x="74" y="34863"/>
                    <a:pt x="89" y="34833"/>
                    <a:pt x="133" y="34833"/>
                  </a:cubicBezTo>
                  <a:cubicBezTo>
                    <a:pt x="1239" y="34880"/>
                    <a:pt x="2347" y="34900"/>
                    <a:pt x="3455" y="34900"/>
                  </a:cubicBezTo>
                  <a:cubicBezTo>
                    <a:pt x="8287" y="34900"/>
                    <a:pt x="13131" y="34520"/>
                    <a:pt x="17956" y="34305"/>
                  </a:cubicBezTo>
                  <a:cubicBezTo>
                    <a:pt x="17897" y="27889"/>
                    <a:pt x="17867" y="21488"/>
                    <a:pt x="17853" y="15073"/>
                  </a:cubicBezTo>
                  <a:cubicBezTo>
                    <a:pt x="17853" y="11975"/>
                    <a:pt x="17867" y="8892"/>
                    <a:pt x="17882" y="5794"/>
                  </a:cubicBezTo>
                  <a:cubicBezTo>
                    <a:pt x="17882" y="4400"/>
                    <a:pt x="18073" y="2902"/>
                    <a:pt x="17911" y="1508"/>
                  </a:cubicBezTo>
                  <a:cubicBezTo>
                    <a:pt x="17788" y="415"/>
                    <a:pt x="17657" y="0"/>
                    <a:pt x="17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4"/>
            <p:cNvSpPr/>
            <p:nvPr/>
          </p:nvSpPr>
          <p:spPr>
            <a:xfrm>
              <a:off x="4612675" y="3897750"/>
              <a:ext cx="59600" cy="9200"/>
            </a:xfrm>
            <a:custGeom>
              <a:avLst/>
              <a:gdLst/>
              <a:ahLst/>
              <a:cxnLst/>
              <a:rect l="l" t="t" r="r" b="b"/>
              <a:pathLst>
                <a:path w="2384" h="368" extrusionOk="0">
                  <a:moveTo>
                    <a:pt x="2187" y="0"/>
                  </a:moveTo>
                  <a:cubicBezTo>
                    <a:pt x="2178" y="0"/>
                    <a:pt x="2168" y="1"/>
                    <a:pt x="2158" y="3"/>
                  </a:cubicBezTo>
                  <a:cubicBezTo>
                    <a:pt x="1483" y="76"/>
                    <a:pt x="808" y="120"/>
                    <a:pt x="132" y="120"/>
                  </a:cubicBezTo>
                  <a:cubicBezTo>
                    <a:pt x="30" y="120"/>
                    <a:pt x="0" y="297"/>
                    <a:pt x="103" y="297"/>
                  </a:cubicBezTo>
                  <a:cubicBezTo>
                    <a:pt x="391" y="345"/>
                    <a:pt x="681" y="368"/>
                    <a:pt x="972" y="368"/>
                  </a:cubicBezTo>
                  <a:cubicBezTo>
                    <a:pt x="1393" y="368"/>
                    <a:pt x="1815" y="319"/>
                    <a:pt x="2232" y="223"/>
                  </a:cubicBezTo>
                  <a:cubicBezTo>
                    <a:pt x="2383" y="196"/>
                    <a:pt x="2328" y="0"/>
                    <a:pt x="2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4"/>
            <p:cNvSpPr/>
            <p:nvPr/>
          </p:nvSpPr>
          <p:spPr>
            <a:xfrm>
              <a:off x="4570825" y="3053950"/>
              <a:ext cx="515700" cy="951950"/>
            </a:xfrm>
            <a:custGeom>
              <a:avLst/>
              <a:gdLst/>
              <a:ahLst/>
              <a:cxnLst/>
              <a:rect l="l" t="t" r="r" b="b"/>
              <a:pathLst>
                <a:path w="20628" h="38078" extrusionOk="0">
                  <a:moveTo>
                    <a:pt x="18895" y="723"/>
                  </a:moveTo>
                  <a:cubicBezTo>
                    <a:pt x="18983" y="884"/>
                    <a:pt x="19115" y="1031"/>
                    <a:pt x="19262" y="1149"/>
                  </a:cubicBezTo>
                  <a:cubicBezTo>
                    <a:pt x="19438" y="12849"/>
                    <a:pt x="19012" y="24726"/>
                    <a:pt x="19732" y="36412"/>
                  </a:cubicBezTo>
                  <a:cubicBezTo>
                    <a:pt x="19512" y="36207"/>
                    <a:pt x="19247" y="36045"/>
                    <a:pt x="19012" y="35884"/>
                  </a:cubicBezTo>
                  <a:cubicBezTo>
                    <a:pt x="18895" y="24154"/>
                    <a:pt x="18968" y="12438"/>
                    <a:pt x="18895" y="723"/>
                  </a:cubicBezTo>
                  <a:close/>
                  <a:moveTo>
                    <a:pt x="17904" y="1632"/>
                  </a:moveTo>
                  <a:cubicBezTo>
                    <a:pt x="18112" y="1632"/>
                    <a:pt x="18243" y="2051"/>
                    <a:pt x="18366" y="3145"/>
                  </a:cubicBezTo>
                  <a:cubicBezTo>
                    <a:pt x="18513" y="4540"/>
                    <a:pt x="18352" y="6037"/>
                    <a:pt x="18337" y="7432"/>
                  </a:cubicBezTo>
                  <a:cubicBezTo>
                    <a:pt x="18322" y="10530"/>
                    <a:pt x="18308" y="13613"/>
                    <a:pt x="18308" y="16710"/>
                  </a:cubicBezTo>
                  <a:cubicBezTo>
                    <a:pt x="18308" y="23111"/>
                    <a:pt x="18337" y="29527"/>
                    <a:pt x="18411" y="35942"/>
                  </a:cubicBezTo>
                  <a:cubicBezTo>
                    <a:pt x="13586" y="36157"/>
                    <a:pt x="8742" y="36537"/>
                    <a:pt x="3910" y="36537"/>
                  </a:cubicBezTo>
                  <a:cubicBezTo>
                    <a:pt x="2802" y="36537"/>
                    <a:pt x="1694" y="36517"/>
                    <a:pt x="588" y="36471"/>
                  </a:cubicBezTo>
                  <a:cubicBezTo>
                    <a:pt x="564" y="36438"/>
                    <a:pt x="548" y="36428"/>
                    <a:pt x="537" y="36428"/>
                  </a:cubicBezTo>
                  <a:cubicBezTo>
                    <a:pt x="528" y="36428"/>
                    <a:pt x="521" y="36435"/>
                    <a:pt x="514" y="36442"/>
                  </a:cubicBezTo>
                  <a:lnTo>
                    <a:pt x="456" y="36353"/>
                  </a:lnTo>
                  <a:cubicBezTo>
                    <a:pt x="470" y="36339"/>
                    <a:pt x="470" y="36324"/>
                    <a:pt x="485" y="36309"/>
                  </a:cubicBezTo>
                  <a:cubicBezTo>
                    <a:pt x="617" y="36045"/>
                    <a:pt x="749" y="35796"/>
                    <a:pt x="867" y="35531"/>
                  </a:cubicBezTo>
                  <a:cubicBezTo>
                    <a:pt x="2452" y="35370"/>
                    <a:pt x="4023" y="35150"/>
                    <a:pt x="5594" y="34929"/>
                  </a:cubicBezTo>
                  <a:cubicBezTo>
                    <a:pt x="5693" y="34915"/>
                    <a:pt x="5669" y="34738"/>
                    <a:pt x="5576" y="34738"/>
                  </a:cubicBezTo>
                  <a:cubicBezTo>
                    <a:pt x="5572" y="34738"/>
                    <a:pt x="5568" y="34738"/>
                    <a:pt x="5565" y="34739"/>
                  </a:cubicBezTo>
                  <a:cubicBezTo>
                    <a:pt x="4038" y="34915"/>
                    <a:pt x="2511" y="35091"/>
                    <a:pt x="984" y="35311"/>
                  </a:cubicBezTo>
                  <a:cubicBezTo>
                    <a:pt x="1425" y="34416"/>
                    <a:pt x="1865" y="33520"/>
                    <a:pt x="2306" y="32625"/>
                  </a:cubicBezTo>
                  <a:cubicBezTo>
                    <a:pt x="2916" y="32625"/>
                    <a:pt x="3527" y="32643"/>
                    <a:pt x="4138" y="32643"/>
                  </a:cubicBezTo>
                  <a:cubicBezTo>
                    <a:pt x="4290" y="32643"/>
                    <a:pt x="4443" y="32642"/>
                    <a:pt x="4596" y="32639"/>
                  </a:cubicBezTo>
                  <a:cubicBezTo>
                    <a:pt x="4757" y="32639"/>
                    <a:pt x="4757" y="32404"/>
                    <a:pt x="4596" y="32404"/>
                  </a:cubicBezTo>
                  <a:cubicBezTo>
                    <a:pt x="3862" y="32404"/>
                    <a:pt x="3128" y="32404"/>
                    <a:pt x="2408" y="32419"/>
                  </a:cubicBezTo>
                  <a:lnTo>
                    <a:pt x="3245" y="30716"/>
                  </a:lnTo>
                  <a:cubicBezTo>
                    <a:pt x="3391" y="30729"/>
                    <a:pt x="3536" y="30735"/>
                    <a:pt x="3679" y="30735"/>
                  </a:cubicBezTo>
                  <a:cubicBezTo>
                    <a:pt x="4042" y="30735"/>
                    <a:pt x="4400" y="30693"/>
                    <a:pt x="4757" y="30599"/>
                  </a:cubicBezTo>
                  <a:cubicBezTo>
                    <a:pt x="4909" y="30571"/>
                    <a:pt x="4854" y="30376"/>
                    <a:pt x="4725" y="30376"/>
                  </a:cubicBezTo>
                  <a:cubicBezTo>
                    <a:pt x="4717" y="30376"/>
                    <a:pt x="4708" y="30377"/>
                    <a:pt x="4699" y="30378"/>
                  </a:cubicBezTo>
                  <a:cubicBezTo>
                    <a:pt x="4376" y="30421"/>
                    <a:pt x="4054" y="30449"/>
                    <a:pt x="3731" y="30449"/>
                  </a:cubicBezTo>
                  <a:cubicBezTo>
                    <a:pt x="3613" y="30449"/>
                    <a:pt x="3495" y="30445"/>
                    <a:pt x="3377" y="30437"/>
                  </a:cubicBezTo>
                  <a:lnTo>
                    <a:pt x="3979" y="29233"/>
                  </a:lnTo>
                  <a:cubicBezTo>
                    <a:pt x="4596" y="29160"/>
                    <a:pt x="5198" y="29130"/>
                    <a:pt x="5814" y="29130"/>
                  </a:cubicBezTo>
                  <a:cubicBezTo>
                    <a:pt x="5986" y="29130"/>
                    <a:pt x="5990" y="28880"/>
                    <a:pt x="5828" y="28880"/>
                  </a:cubicBezTo>
                  <a:cubicBezTo>
                    <a:pt x="5824" y="28880"/>
                    <a:pt x="5819" y="28881"/>
                    <a:pt x="5814" y="28881"/>
                  </a:cubicBezTo>
                  <a:cubicBezTo>
                    <a:pt x="5594" y="28864"/>
                    <a:pt x="5374" y="28855"/>
                    <a:pt x="5154" y="28855"/>
                  </a:cubicBezTo>
                  <a:cubicBezTo>
                    <a:pt x="4816" y="28855"/>
                    <a:pt x="4478" y="28875"/>
                    <a:pt x="4141" y="28910"/>
                  </a:cubicBezTo>
                  <a:lnTo>
                    <a:pt x="4816" y="27530"/>
                  </a:lnTo>
                  <a:cubicBezTo>
                    <a:pt x="5753" y="27584"/>
                    <a:pt x="6679" y="27650"/>
                    <a:pt x="7614" y="27650"/>
                  </a:cubicBezTo>
                  <a:cubicBezTo>
                    <a:pt x="7704" y="27650"/>
                    <a:pt x="7794" y="27649"/>
                    <a:pt x="7884" y="27648"/>
                  </a:cubicBezTo>
                  <a:cubicBezTo>
                    <a:pt x="8031" y="27648"/>
                    <a:pt x="8031" y="27413"/>
                    <a:pt x="7884" y="27413"/>
                  </a:cubicBezTo>
                  <a:cubicBezTo>
                    <a:pt x="6901" y="27310"/>
                    <a:pt x="5932" y="27295"/>
                    <a:pt x="4948" y="27281"/>
                  </a:cubicBezTo>
                  <a:cubicBezTo>
                    <a:pt x="5212" y="26723"/>
                    <a:pt x="5491" y="26180"/>
                    <a:pt x="5756" y="25622"/>
                  </a:cubicBezTo>
                  <a:cubicBezTo>
                    <a:pt x="5946" y="25633"/>
                    <a:pt x="6139" y="25638"/>
                    <a:pt x="6332" y="25638"/>
                  </a:cubicBezTo>
                  <a:cubicBezTo>
                    <a:pt x="6645" y="25638"/>
                    <a:pt x="6959" y="25625"/>
                    <a:pt x="7268" y="25607"/>
                  </a:cubicBezTo>
                  <a:cubicBezTo>
                    <a:pt x="7400" y="25592"/>
                    <a:pt x="7400" y="25402"/>
                    <a:pt x="7268" y="25372"/>
                  </a:cubicBezTo>
                  <a:cubicBezTo>
                    <a:pt x="7001" y="25355"/>
                    <a:pt x="6729" y="25348"/>
                    <a:pt x="6459" y="25348"/>
                  </a:cubicBezTo>
                  <a:cubicBezTo>
                    <a:pt x="6267" y="25348"/>
                    <a:pt x="6076" y="25351"/>
                    <a:pt x="5888" y="25357"/>
                  </a:cubicBezTo>
                  <a:lnTo>
                    <a:pt x="6636" y="23845"/>
                  </a:lnTo>
                  <a:cubicBezTo>
                    <a:pt x="7576" y="23963"/>
                    <a:pt x="8516" y="24095"/>
                    <a:pt x="9455" y="24168"/>
                  </a:cubicBezTo>
                  <a:cubicBezTo>
                    <a:pt x="9459" y="24169"/>
                    <a:pt x="9463" y="24169"/>
                    <a:pt x="9467" y="24169"/>
                  </a:cubicBezTo>
                  <a:cubicBezTo>
                    <a:pt x="9603" y="24169"/>
                    <a:pt x="9627" y="23933"/>
                    <a:pt x="9485" y="23904"/>
                  </a:cubicBezTo>
                  <a:cubicBezTo>
                    <a:pt x="8589" y="23757"/>
                    <a:pt x="7693" y="23655"/>
                    <a:pt x="6783" y="23537"/>
                  </a:cubicBezTo>
                  <a:lnTo>
                    <a:pt x="7398" y="22294"/>
                  </a:lnTo>
                  <a:lnTo>
                    <a:pt x="7398" y="22294"/>
                  </a:lnTo>
                  <a:cubicBezTo>
                    <a:pt x="7371" y="22372"/>
                    <a:pt x="7428" y="22451"/>
                    <a:pt x="7517" y="22451"/>
                  </a:cubicBezTo>
                  <a:lnTo>
                    <a:pt x="9455" y="22451"/>
                  </a:lnTo>
                  <a:cubicBezTo>
                    <a:pt x="9617" y="22451"/>
                    <a:pt x="9617" y="22216"/>
                    <a:pt x="9455" y="22216"/>
                  </a:cubicBezTo>
                  <a:cubicBezTo>
                    <a:pt x="9132" y="22208"/>
                    <a:pt x="8809" y="22205"/>
                    <a:pt x="8486" y="22205"/>
                  </a:cubicBezTo>
                  <a:cubicBezTo>
                    <a:pt x="8163" y="22205"/>
                    <a:pt x="7840" y="22208"/>
                    <a:pt x="7517" y="22216"/>
                  </a:cubicBezTo>
                  <a:cubicBezTo>
                    <a:pt x="7473" y="22216"/>
                    <a:pt x="7444" y="22230"/>
                    <a:pt x="7429" y="22260"/>
                  </a:cubicBezTo>
                  <a:cubicBezTo>
                    <a:pt x="7796" y="21496"/>
                    <a:pt x="8163" y="20748"/>
                    <a:pt x="8545" y="19984"/>
                  </a:cubicBezTo>
                  <a:cubicBezTo>
                    <a:pt x="9093" y="19984"/>
                    <a:pt x="9641" y="19991"/>
                    <a:pt x="10194" y="19991"/>
                  </a:cubicBezTo>
                  <a:cubicBezTo>
                    <a:pt x="10470" y="19991"/>
                    <a:pt x="10747" y="19989"/>
                    <a:pt x="11026" y="19984"/>
                  </a:cubicBezTo>
                  <a:cubicBezTo>
                    <a:pt x="11114" y="19984"/>
                    <a:pt x="11114" y="19867"/>
                    <a:pt x="11026" y="19867"/>
                  </a:cubicBezTo>
                  <a:cubicBezTo>
                    <a:pt x="10685" y="19854"/>
                    <a:pt x="10343" y="19850"/>
                    <a:pt x="10002" y="19850"/>
                  </a:cubicBezTo>
                  <a:cubicBezTo>
                    <a:pt x="9536" y="19850"/>
                    <a:pt x="9070" y="19858"/>
                    <a:pt x="8604" y="19867"/>
                  </a:cubicBezTo>
                  <a:cubicBezTo>
                    <a:pt x="8853" y="19368"/>
                    <a:pt x="9103" y="18869"/>
                    <a:pt x="9338" y="18355"/>
                  </a:cubicBezTo>
                  <a:cubicBezTo>
                    <a:pt x="9935" y="18355"/>
                    <a:pt x="10525" y="18361"/>
                    <a:pt x="11114" y="18361"/>
                  </a:cubicBezTo>
                  <a:cubicBezTo>
                    <a:pt x="11408" y="18361"/>
                    <a:pt x="11701" y="18360"/>
                    <a:pt x="11995" y="18355"/>
                  </a:cubicBezTo>
                  <a:cubicBezTo>
                    <a:pt x="12156" y="18355"/>
                    <a:pt x="12156" y="18120"/>
                    <a:pt x="11995" y="18120"/>
                  </a:cubicBezTo>
                  <a:cubicBezTo>
                    <a:pt x="11577" y="18105"/>
                    <a:pt x="11154" y="18101"/>
                    <a:pt x="10732" y="18101"/>
                  </a:cubicBezTo>
                  <a:cubicBezTo>
                    <a:pt x="10310" y="18101"/>
                    <a:pt x="9888" y="18105"/>
                    <a:pt x="9470" y="18105"/>
                  </a:cubicBezTo>
                  <a:lnTo>
                    <a:pt x="9543" y="17973"/>
                  </a:lnTo>
                  <a:cubicBezTo>
                    <a:pt x="9675" y="17679"/>
                    <a:pt x="9837" y="17386"/>
                    <a:pt x="9984" y="17092"/>
                  </a:cubicBezTo>
                  <a:cubicBezTo>
                    <a:pt x="9998" y="17107"/>
                    <a:pt x="10028" y="17122"/>
                    <a:pt x="10057" y="17122"/>
                  </a:cubicBezTo>
                  <a:cubicBezTo>
                    <a:pt x="10429" y="17122"/>
                    <a:pt x="10807" y="17128"/>
                    <a:pt x="11184" y="17128"/>
                  </a:cubicBezTo>
                  <a:cubicBezTo>
                    <a:pt x="11372" y="17128"/>
                    <a:pt x="11559" y="17126"/>
                    <a:pt x="11745" y="17122"/>
                  </a:cubicBezTo>
                  <a:cubicBezTo>
                    <a:pt x="11848" y="17107"/>
                    <a:pt x="11848" y="16960"/>
                    <a:pt x="11745" y="16945"/>
                  </a:cubicBezTo>
                  <a:cubicBezTo>
                    <a:pt x="11510" y="16933"/>
                    <a:pt x="11274" y="16928"/>
                    <a:pt x="11038" y="16928"/>
                  </a:cubicBezTo>
                  <a:cubicBezTo>
                    <a:pt x="10716" y="16928"/>
                    <a:pt x="10394" y="16937"/>
                    <a:pt x="10072" y="16945"/>
                  </a:cubicBezTo>
                  <a:cubicBezTo>
                    <a:pt x="10351" y="16373"/>
                    <a:pt x="10630" y="15815"/>
                    <a:pt x="10938" y="15242"/>
                  </a:cubicBezTo>
                  <a:cubicBezTo>
                    <a:pt x="11303" y="15259"/>
                    <a:pt x="11669" y="15268"/>
                    <a:pt x="12036" y="15268"/>
                  </a:cubicBezTo>
                  <a:cubicBezTo>
                    <a:pt x="12952" y="15268"/>
                    <a:pt x="13872" y="15215"/>
                    <a:pt x="14784" y="15110"/>
                  </a:cubicBezTo>
                  <a:cubicBezTo>
                    <a:pt x="14931" y="15096"/>
                    <a:pt x="14946" y="14861"/>
                    <a:pt x="14784" y="14861"/>
                  </a:cubicBezTo>
                  <a:cubicBezTo>
                    <a:pt x="13859" y="14927"/>
                    <a:pt x="12935" y="14960"/>
                    <a:pt x="12010" y="14960"/>
                  </a:cubicBezTo>
                  <a:cubicBezTo>
                    <a:pt x="11701" y="14960"/>
                    <a:pt x="11393" y="14956"/>
                    <a:pt x="11085" y="14949"/>
                  </a:cubicBezTo>
                  <a:lnTo>
                    <a:pt x="11951" y="13319"/>
                  </a:lnTo>
                  <a:cubicBezTo>
                    <a:pt x="12384" y="13319"/>
                    <a:pt x="12817" y="13323"/>
                    <a:pt x="13250" y="13323"/>
                  </a:cubicBezTo>
                  <a:cubicBezTo>
                    <a:pt x="13683" y="13323"/>
                    <a:pt x="14116" y="13319"/>
                    <a:pt x="14549" y="13304"/>
                  </a:cubicBezTo>
                  <a:cubicBezTo>
                    <a:pt x="14740" y="13304"/>
                    <a:pt x="14740" y="13011"/>
                    <a:pt x="14549" y="13011"/>
                  </a:cubicBezTo>
                  <a:cubicBezTo>
                    <a:pt x="13727" y="12996"/>
                    <a:pt x="12920" y="12996"/>
                    <a:pt x="12112" y="12996"/>
                  </a:cubicBezTo>
                  <a:lnTo>
                    <a:pt x="13008" y="11308"/>
                  </a:lnTo>
                  <a:cubicBezTo>
                    <a:pt x="13671" y="11308"/>
                    <a:pt x="14333" y="11317"/>
                    <a:pt x="14996" y="11317"/>
                  </a:cubicBezTo>
                  <a:cubicBezTo>
                    <a:pt x="15493" y="11317"/>
                    <a:pt x="15990" y="11312"/>
                    <a:pt x="16487" y="11293"/>
                  </a:cubicBezTo>
                  <a:cubicBezTo>
                    <a:pt x="16605" y="11293"/>
                    <a:pt x="16605" y="11117"/>
                    <a:pt x="16487" y="11117"/>
                  </a:cubicBezTo>
                  <a:cubicBezTo>
                    <a:pt x="15922" y="11095"/>
                    <a:pt x="15361" y="11088"/>
                    <a:pt x="14799" y="11088"/>
                  </a:cubicBezTo>
                  <a:cubicBezTo>
                    <a:pt x="14237" y="11088"/>
                    <a:pt x="13676" y="11095"/>
                    <a:pt x="13111" y="11102"/>
                  </a:cubicBezTo>
                  <a:cubicBezTo>
                    <a:pt x="13404" y="10544"/>
                    <a:pt x="13698" y="9972"/>
                    <a:pt x="13977" y="9414"/>
                  </a:cubicBezTo>
                  <a:cubicBezTo>
                    <a:pt x="14439" y="9426"/>
                    <a:pt x="14904" y="9433"/>
                    <a:pt x="15369" y="9433"/>
                  </a:cubicBezTo>
                  <a:cubicBezTo>
                    <a:pt x="16027" y="9433"/>
                    <a:pt x="16685" y="9419"/>
                    <a:pt x="17339" y="9385"/>
                  </a:cubicBezTo>
                  <a:cubicBezTo>
                    <a:pt x="17456" y="9370"/>
                    <a:pt x="17456" y="9179"/>
                    <a:pt x="17339" y="9164"/>
                  </a:cubicBezTo>
                  <a:cubicBezTo>
                    <a:pt x="16711" y="9130"/>
                    <a:pt x="16083" y="9116"/>
                    <a:pt x="15455" y="9116"/>
                  </a:cubicBezTo>
                  <a:cubicBezTo>
                    <a:pt x="15012" y="9116"/>
                    <a:pt x="14568" y="9123"/>
                    <a:pt x="14124" y="9135"/>
                  </a:cubicBezTo>
                  <a:cubicBezTo>
                    <a:pt x="14403" y="8577"/>
                    <a:pt x="14667" y="8019"/>
                    <a:pt x="14946" y="7476"/>
                  </a:cubicBezTo>
                  <a:lnTo>
                    <a:pt x="16972" y="7476"/>
                  </a:lnTo>
                  <a:cubicBezTo>
                    <a:pt x="17119" y="7447"/>
                    <a:pt x="17119" y="7227"/>
                    <a:pt x="16972" y="7212"/>
                  </a:cubicBezTo>
                  <a:cubicBezTo>
                    <a:pt x="16656" y="7205"/>
                    <a:pt x="16341" y="7201"/>
                    <a:pt x="16023" y="7201"/>
                  </a:cubicBezTo>
                  <a:cubicBezTo>
                    <a:pt x="15706" y="7201"/>
                    <a:pt x="15386" y="7205"/>
                    <a:pt x="15063" y="7212"/>
                  </a:cubicBezTo>
                  <a:cubicBezTo>
                    <a:pt x="15283" y="6757"/>
                    <a:pt x="15489" y="6287"/>
                    <a:pt x="15695" y="5847"/>
                  </a:cubicBezTo>
                  <a:cubicBezTo>
                    <a:pt x="16090" y="5790"/>
                    <a:pt x="16491" y="5764"/>
                    <a:pt x="16895" y="5764"/>
                  </a:cubicBezTo>
                  <a:cubicBezTo>
                    <a:pt x="17121" y="5764"/>
                    <a:pt x="17347" y="5772"/>
                    <a:pt x="17574" y="5788"/>
                  </a:cubicBezTo>
                  <a:cubicBezTo>
                    <a:pt x="17750" y="5788"/>
                    <a:pt x="17750" y="5538"/>
                    <a:pt x="17574" y="5524"/>
                  </a:cubicBezTo>
                  <a:cubicBezTo>
                    <a:pt x="17366" y="5503"/>
                    <a:pt x="17158" y="5493"/>
                    <a:pt x="16950" y="5493"/>
                  </a:cubicBezTo>
                  <a:cubicBezTo>
                    <a:pt x="16570" y="5493"/>
                    <a:pt x="16191" y="5525"/>
                    <a:pt x="15812" y="5582"/>
                  </a:cubicBezTo>
                  <a:cubicBezTo>
                    <a:pt x="15988" y="5157"/>
                    <a:pt x="16179" y="4746"/>
                    <a:pt x="16355" y="4320"/>
                  </a:cubicBezTo>
                  <a:cubicBezTo>
                    <a:pt x="16399" y="4364"/>
                    <a:pt x="16443" y="4379"/>
                    <a:pt x="16487" y="4379"/>
                  </a:cubicBezTo>
                  <a:cubicBezTo>
                    <a:pt x="16675" y="4389"/>
                    <a:pt x="16862" y="4394"/>
                    <a:pt x="17049" y="4394"/>
                  </a:cubicBezTo>
                  <a:cubicBezTo>
                    <a:pt x="17390" y="4394"/>
                    <a:pt x="17732" y="4378"/>
                    <a:pt x="18073" y="4349"/>
                  </a:cubicBezTo>
                  <a:cubicBezTo>
                    <a:pt x="18278" y="4349"/>
                    <a:pt x="18278" y="4026"/>
                    <a:pt x="18073" y="4026"/>
                  </a:cubicBezTo>
                  <a:cubicBezTo>
                    <a:pt x="17732" y="3998"/>
                    <a:pt x="17390" y="3982"/>
                    <a:pt x="17053" y="3982"/>
                  </a:cubicBezTo>
                  <a:cubicBezTo>
                    <a:pt x="16868" y="3982"/>
                    <a:pt x="16684" y="3986"/>
                    <a:pt x="16502" y="3997"/>
                  </a:cubicBezTo>
                  <a:cubicBezTo>
                    <a:pt x="16708" y="3498"/>
                    <a:pt x="16913" y="2984"/>
                    <a:pt x="17104" y="2470"/>
                  </a:cubicBezTo>
                  <a:cubicBezTo>
                    <a:pt x="17467" y="1975"/>
                    <a:pt x="17717" y="1632"/>
                    <a:pt x="17904" y="1632"/>
                  </a:cubicBezTo>
                  <a:close/>
                  <a:moveTo>
                    <a:pt x="18939" y="36119"/>
                  </a:moveTo>
                  <a:lnTo>
                    <a:pt x="18939" y="36119"/>
                  </a:lnTo>
                  <a:cubicBezTo>
                    <a:pt x="19130" y="36339"/>
                    <a:pt x="19335" y="36544"/>
                    <a:pt x="19556" y="36750"/>
                  </a:cubicBezTo>
                  <a:cubicBezTo>
                    <a:pt x="13492" y="37455"/>
                    <a:pt x="7532" y="37484"/>
                    <a:pt x="1439" y="37572"/>
                  </a:cubicBezTo>
                  <a:lnTo>
                    <a:pt x="1425" y="37572"/>
                  </a:lnTo>
                  <a:cubicBezTo>
                    <a:pt x="1263" y="37352"/>
                    <a:pt x="1087" y="37161"/>
                    <a:pt x="881" y="36970"/>
                  </a:cubicBezTo>
                  <a:cubicBezTo>
                    <a:pt x="852" y="36926"/>
                    <a:pt x="823" y="36867"/>
                    <a:pt x="779" y="36823"/>
                  </a:cubicBezTo>
                  <a:lnTo>
                    <a:pt x="779" y="36823"/>
                  </a:lnTo>
                  <a:cubicBezTo>
                    <a:pt x="2451" y="37020"/>
                    <a:pt x="4148" y="37095"/>
                    <a:pt x="5855" y="37095"/>
                  </a:cubicBezTo>
                  <a:cubicBezTo>
                    <a:pt x="10127" y="37095"/>
                    <a:pt x="14465" y="36626"/>
                    <a:pt x="18660" y="36427"/>
                  </a:cubicBezTo>
                  <a:cubicBezTo>
                    <a:pt x="18822" y="36412"/>
                    <a:pt x="18954" y="36280"/>
                    <a:pt x="18939" y="36119"/>
                  </a:cubicBezTo>
                  <a:close/>
                  <a:moveTo>
                    <a:pt x="18634" y="0"/>
                  </a:moveTo>
                  <a:cubicBezTo>
                    <a:pt x="18556" y="0"/>
                    <a:pt x="18478" y="34"/>
                    <a:pt x="18425" y="106"/>
                  </a:cubicBezTo>
                  <a:lnTo>
                    <a:pt x="18322" y="253"/>
                  </a:lnTo>
                  <a:cubicBezTo>
                    <a:pt x="18293" y="253"/>
                    <a:pt x="18249" y="268"/>
                    <a:pt x="18220" y="297"/>
                  </a:cubicBezTo>
                  <a:cubicBezTo>
                    <a:pt x="18029" y="444"/>
                    <a:pt x="17838" y="620"/>
                    <a:pt x="17676" y="796"/>
                  </a:cubicBezTo>
                  <a:cubicBezTo>
                    <a:pt x="17691" y="752"/>
                    <a:pt x="17706" y="708"/>
                    <a:pt x="17721" y="664"/>
                  </a:cubicBezTo>
                  <a:cubicBezTo>
                    <a:pt x="17731" y="654"/>
                    <a:pt x="17713" y="637"/>
                    <a:pt x="17696" y="637"/>
                  </a:cubicBezTo>
                  <a:cubicBezTo>
                    <a:pt x="17688" y="637"/>
                    <a:pt x="17681" y="640"/>
                    <a:pt x="17676" y="650"/>
                  </a:cubicBezTo>
                  <a:cubicBezTo>
                    <a:pt x="17544" y="840"/>
                    <a:pt x="17442" y="1017"/>
                    <a:pt x="17324" y="1207"/>
                  </a:cubicBezTo>
                  <a:cubicBezTo>
                    <a:pt x="17016" y="1574"/>
                    <a:pt x="16766" y="1971"/>
                    <a:pt x="16561" y="2397"/>
                  </a:cubicBezTo>
                  <a:cubicBezTo>
                    <a:pt x="13536" y="7373"/>
                    <a:pt x="11349" y="13128"/>
                    <a:pt x="8795" y="18296"/>
                  </a:cubicBezTo>
                  <a:cubicBezTo>
                    <a:pt x="7649" y="20660"/>
                    <a:pt x="6475" y="23009"/>
                    <a:pt x="5315" y="25357"/>
                  </a:cubicBezTo>
                  <a:cubicBezTo>
                    <a:pt x="5227" y="25372"/>
                    <a:pt x="5183" y="25460"/>
                    <a:pt x="5227" y="25534"/>
                  </a:cubicBezTo>
                  <a:lnTo>
                    <a:pt x="45" y="36030"/>
                  </a:lnTo>
                  <a:cubicBezTo>
                    <a:pt x="1" y="36119"/>
                    <a:pt x="1" y="36236"/>
                    <a:pt x="74" y="36309"/>
                  </a:cubicBezTo>
                  <a:cubicBezTo>
                    <a:pt x="191" y="36632"/>
                    <a:pt x="368" y="36926"/>
                    <a:pt x="558" y="37205"/>
                  </a:cubicBezTo>
                  <a:cubicBezTo>
                    <a:pt x="749" y="37469"/>
                    <a:pt x="970" y="37778"/>
                    <a:pt x="1278" y="37880"/>
                  </a:cubicBezTo>
                  <a:cubicBezTo>
                    <a:pt x="1297" y="37888"/>
                    <a:pt x="1317" y="37892"/>
                    <a:pt x="1336" y="37892"/>
                  </a:cubicBezTo>
                  <a:cubicBezTo>
                    <a:pt x="1393" y="37892"/>
                    <a:pt x="1447" y="37861"/>
                    <a:pt x="1469" y="37807"/>
                  </a:cubicBezTo>
                  <a:cubicBezTo>
                    <a:pt x="3387" y="37995"/>
                    <a:pt x="5331" y="38078"/>
                    <a:pt x="7283" y="38078"/>
                  </a:cubicBezTo>
                  <a:cubicBezTo>
                    <a:pt x="11412" y="38078"/>
                    <a:pt x="15578" y="37709"/>
                    <a:pt x="19614" y="37190"/>
                  </a:cubicBezTo>
                  <a:cubicBezTo>
                    <a:pt x="19761" y="37176"/>
                    <a:pt x="19849" y="37043"/>
                    <a:pt x="19835" y="36911"/>
                  </a:cubicBezTo>
                  <a:lnTo>
                    <a:pt x="19835" y="36911"/>
                  </a:lnTo>
                  <a:cubicBezTo>
                    <a:pt x="19841" y="36912"/>
                    <a:pt x="19848" y="36912"/>
                    <a:pt x="19855" y="36912"/>
                  </a:cubicBezTo>
                  <a:cubicBezTo>
                    <a:pt x="19981" y="36912"/>
                    <a:pt x="20109" y="36788"/>
                    <a:pt x="20025" y="36676"/>
                  </a:cubicBezTo>
                  <a:cubicBezTo>
                    <a:pt x="20627" y="24932"/>
                    <a:pt x="19923" y="12923"/>
                    <a:pt x="19673" y="1163"/>
                  </a:cubicBezTo>
                  <a:cubicBezTo>
                    <a:pt x="19717" y="1090"/>
                    <a:pt x="19702" y="1017"/>
                    <a:pt x="19644" y="973"/>
                  </a:cubicBezTo>
                  <a:cubicBezTo>
                    <a:pt x="19335" y="723"/>
                    <a:pt x="19086" y="547"/>
                    <a:pt x="18895" y="180"/>
                  </a:cubicBezTo>
                  <a:cubicBezTo>
                    <a:pt x="18895" y="165"/>
                    <a:pt x="18880" y="165"/>
                    <a:pt x="18866" y="150"/>
                  </a:cubicBezTo>
                  <a:cubicBezTo>
                    <a:pt x="18825" y="53"/>
                    <a:pt x="18730" y="0"/>
                    <a:pt x="18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4"/>
            <p:cNvSpPr/>
            <p:nvPr/>
          </p:nvSpPr>
          <p:spPr>
            <a:xfrm>
              <a:off x="4717275" y="3414325"/>
              <a:ext cx="268325" cy="465900"/>
            </a:xfrm>
            <a:custGeom>
              <a:avLst/>
              <a:gdLst/>
              <a:ahLst/>
              <a:cxnLst/>
              <a:rect l="l" t="t" r="r" b="b"/>
              <a:pathLst>
                <a:path w="10733" h="18636" extrusionOk="0">
                  <a:moveTo>
                    <a:pt x="9543" y="3470"/>
                  </a:moveTo>
                  <a:cubicBezTo>
                    <a:pt x="9646" y="8285"/>
                    <a:pt x="9822" y="13101"/>
                    <a:pt x="10218" y="17901"/>
                  </a:cubicBezTo>
                  <a:cubicBezTo>
                    <a:pt x="7297" y="17931"/>
                    <a:pt x="4346" y="17916"/>
                    <a:pt x="1424" y="18063"/>
                  </a:cubicBezTo>
                  <a:cubicBezTo>
                    <a:pt x="4478" y="13424"/>
                    <a:pt x="7047" y="8417"/>
                    <a:pt x="9543" y="3470"/>
                  </a:cubicBezTo>
                  <a:close/>
                  <a:moveTo>
                    <a:pt x="9485" y="1104"/>
                  </a:moveTo>
                  <a:cubicBezTo>
                    <a:pt x="9499" y="1727"/>
                    <a:pt x="9514" y="2349"/>
                    <a:pt x="9528" y="2971"/>
                  </a:cubicBezTo>
                  <a:cubicBezTo>
                    <a:pt x="9506" y="2963"/>
                    <a:pt x="9484" y="2960"/>
                    <a:pt x="9463" y="2960"/>
                  </a:cubicBezTo>
                  <a:cubicBezTo>
                    <a:pt x="9399" y="2960"/>
                    <a:pt x="9341" y="2993"/>
                    <a:pt x="9308" y="3059"/>
                  </a:cubicBezTo>
                  <a:cubicBezTo>
                    <a:pt x="6739" y="8153"/>
                    <a:pt x="3847" y="13042"/>
                    <a:pt x="1160" y="18063"/>
                  </a:cubicBezTo>
                  <a:cubicBezTo>
                    <a:pt x="925" y="18077"/>
                    <a:pt x="690" y="18092"/>
                    <a:pt x="441" y="18107"/>
                  </a:cubicBezTo>
                  <a:cubicBezTo>
                    <a:pt x="3651" y="12566"/>
                    <a:pt x="6568" y="6806"/>
                    <a:pt x="9485" y="1104"/>
                  </a:cubicBezTo>
                  <a:close/>
                  <a:moveTo>
                    <a:pt x="9747" y="1"/>
                  </a:moveTo>
                  <a:cubicBezTo>
                    <a:pt x="9651" y="1"/>
                    <a:pt x="9554" y="49"/>
                    <a:pt x="9499" y="152"/>
                  </a:cubicBezTo>
                  <a:cubicBezTo>
                    <a:pt x="9455" y="167"/>
                    <a:pt x="9425" y="211"/>
                    <a:pt x="9396" y="240"/>
                  </a:cubicBezTo>
                  <a:cubicBezTo>
                    <a:pt x="6210" y="6083"/>
                    <a:pt x="2937" y="11955"/>
                    <a:pt x="44" y="17960"/>
                  </a:cubicBezTo>
                  <a:cubicBezTo>
                    <a:pt x="0" y="18063"/>
                    <a:pt x="44" y="18210"/>
                    <a:pt x="162" y="18254"/>
                  </a:cubicBezTo>
                  <a:cubicBezTo>
                    <a:pt x="132" y="18356"/>
                    <a:pt x="206" y="18444"/>
                    <a:pt x="309" y="18444"/>
                  </a:cubicBezTo>
                  <a:cubicBezTo>
                    <a:pt x="1785" y="18583"/>
                    <a:pt x="3279" y="18635"/>
                    <a:pt x="4775" y="18635"/>
                  </a:cubicBezTo>
                  <a:cubicBezTo>
                    <a:pt x="6611" y="18635"/>
                    <a:pt x="8450" y="18556"/>
                    <a:pt x="10262" y="18459"/>
                  </a:cubicBezTo>
                  <a:cubicBezTo>
                    <a:pt x="10409" y="18459"/>
                    <a:pt x="10512" y="18356"/>
                    <a:pt x="10527" y="18210"/>
                  </a:cubicBezTo>
                  <a:cubicBezTo>
                    <a:pt x="10644" y="18195"/>
                    <a:pt x="10732" y="18092"/>
                    <a:pt x="10717" y="17989"/>
                  </a:cubicBezTo>
                  <a:cubicBezTo>
                    <a:pt x="10453" y="12073"/>
                    <a:pt x="10130" y="6186"/>
                    <a:pt x="10027" y="269"/>
                  </a:cubicBezTo>
                  <a:cubicBezTo>
                    <a:pt x="10019" y="97"/>
                    <a:pt x="9884" y="1"/>
                    <a:pt x="97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" name="Google Shape;851;p34"/>
          <p:cNvGrpSpPr/>
          <p:nvPr/>
        </p:nvGrpSpPr>
        <p:grpSpPr>
          <a:xfrm>
            <a:off x="886603" y="2105444"/>
            <a:ext cx="1119928" cy="1023409"/>
            <a:chOff x="6410725" y="3067600"/>
            <a:chExt cx="833900" cy="761975"/>
          </a:xfrm>
        </p:grpSpPr>
        <p:sp>
          <p:nvSpPr>
            <p:cNvPr id="852" name="Google Shape;852;p34"/>
            <p:cNvSpPr/>
            <p:nvPr/>
          </p:nvSpPr>
          <p:spPr>
            <a:xfrm>
              <a:off x="6433100" y="3759075"/>
              <a:ext cx="83350" cy="54175"/>
            </a:xfrm>
            <a:custGeom>
              <a:avLst/>
              <a:gdLst/>
              <a:ahLst/>
              <a:cxnLst/>
              <a:rect l="l" t="t" r="r" b="b"/>
              <a:pathLst>
                <a:path w="3334" h="2167" extrusionOk="0">
                  <a:moveTo>
                    <a:pt x="1528" y="1"/>
                  </a:moveTo>
                  <a:cubicBezTo>
                    <a:pt x="1469" y="89"/>
                    <a:pt x="1425" y="191"/>
                    <a:pt x="1366" y="280"/>
                  </a:cubicBezTo>
                  <a:cubicBezTo>
                    <a:pt x="1263" y="412"/>
                    <a:pt x="1161" y="558"/>
                    <a:pt x="1072" y="705"/>
                  </a:cubicBezTo>
                  <a:cubicBezTo>
                    <a:pt x="1290" y="692"/>
                    <a:pt x="1508" y="685"/>
                    <a:pt x="1726" y="685"/>
                  </a:cubicBezTo>
                  <a:cubicBezTo>
                    <a:pt x="1992" y="685"/>
                    <a:pt x="2259" y="696"/>
                    <a:pt x="2526" y="720"/>
                  </a:cubicBezTo>
                  <a:cubicBezTo>
                    <a:pt x="2673" y="720"/>
                    <a:pt x="2673" y="955"/>
                    <a:pt x="2526" y="955"/>
                  </a:cubicBezTo>
                  <a:cubicBezTo>
                    <a:pt x="2227" y="979"/>
                    <a:pt x="1923" y="990"/>
                    <a:pt x="1620" y="990"/>
                  </a:cubicBezTo>
                  <a:cubicBezTo>
                    <a:pt x="1373" y="990"/>
                    <a:pt x="1126" y="983"/>
                    <a:pt x="882" y="970"/>
                  </a:cubicBezTo>
                  <a:cubicBezTo>
                    <a:pt x="808" y="1087"/>
                    <a:pt x="720" y="1204"/>
                    <a:pt x="647" y="1322"/>
                  </a:cubicBezTo>
                  <a:cubicBezTo>
                    <a:pt x="588" y="1366"/>
                    <a:pt x="529" y="1410"/>
                    <a:pt x="485" y="1454"/>
                  </a:cubicBezTo>
                  <a:cubicBezTo>
                    <a:pt x="896" y="1483"/>
                    <a:pt x="1293" y="1513"/>
                    <a:pt x="1704" y="1557"/>
                  </a:cubicBezTo>
                  <a:cubicBezTo>
                    <a:pt x="1865" y="1586"/>
                    <a:pt x="1821" y="1821"/>
                    <a:pt x="1674" y="1821"/>
                  </a:cubicBezTo>
                  <a:cubicBezTo>
                    <a:pt x="1190" y="1806"/>
                    <a:pt x="705" y="1762"/>
                    <a:pt x="206" y="1704"/>
                  </a:cubicBezTo>
                  <a:lnTo>
                    <a:pt x="206" y="1704"/>
                  </a:lnTo>
                  <a:cubicBezTo>
                    <a:pt x="1" y="1953"/>
                    <a:pt x="104" y="2071"/>
                    <a:pt x="515" y="2071"/>
                  </a:cubicBezTo>
                  <a:cubicBezTo>
                    <a:pt x="640" y="2137"/>
                    <a:pt x="809" y="2166"/>
                    <a:pt x="1009" y="2166"/>
                  </a:cubicBezTo>
                  <a:cubicBezTo>
                    <a:pt x="1604" y="2166"/>
                    <a:pt x="2477" y="1908"/>
                    <a:pt x="3333" y="1601"/>
                  </a:cubicBezTo>
                  <a:cubicBezTo>
                    <a:pt x="3289" y="1557"/>
                    <a:pt x="3260" y="1498"/>
                    <a:pt x="3260" y="1454"/>
                  </a:cubicBezTo>
                  <a:cubicBezTo>
                    <a:pt x="3231" y="984"/>
                    <a:pt x="3054" y="544"/>
                    <a:pt x="2761" y="191"/>
                  </a:cubicBezTo>
                  <a:cubicBezTo>
                    <a:pt x="2364" y="89"/>
                    <a:pt x="1953" y="30"/>
                    <a:pt x="15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4"/>
            <p:cNvSpPr/>
            <p:nvPr/>
          </p:nvSpPr>
          <p:spPr>
            <a:xfrm>
              <a:off x="6661025" y="3350950"/>
              <a:ext cx="402275" cy="374750"/>
            </a:xfrm>
            <a:custGeom>
              <a:avLst/>
              <a:gdLst/>
              <a:ahLst/>
              <a:cxnLst/>
              <a:rect l="l" t="t" r="r" b="b"/>
              <a:pathLst>
                <a:path w="16091" h="14990" extrusionOk="0">
                  <a:moveTo>
                    <a:pt x="14461" y="0"/>
                  </a:moveTo>
                  <a:cubicBezTo>
                    <a:pt x="9485" y="4434"/>
                    <a:pt x="4757" y="9073"/>
                    <a:pt x="1" y="13712"/>
                  </a:cubicBezTo>
                  <a:cubicBezTo>
                    <a:pt x="100" y="13698"/>
                    <a:pt x="200" y="13690"/>
                    <a:pt x="300" y="13690"/>
                  </a:cubicBezTo>
                  <a:cubicBezTo>
                    <a:pt x="600" y="13690"/>
                    <a:pt x="900" y="13756"/>
                    <a:pt x="1175" y="13889"/>
                  </a:cubicBezTo>
                  <a:cubicBezTo>
                    <a:pt x="1645" y="14109"/>
                    <a:pt x="2027" y="14505"/>
                    <a:pt x="2232" y="14990"/>
                  </a:cubicBezTo>
                  <a:cubicBezTo>
                    <a:pt x="6680" y="10248"/>
                    <a:pt x="11246" y="5579"/>
                    <a:pt x="16091" y="1234"/>
                  </a:cubicBezTo>
                  <a:cubicBezTo>
                    <a:pt x="15504" y="881"/>
                    <a:pt x="14961" y="470"/>
                    <a:pt x="14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4"/>
            <p:cNvSpPr/>
            <p:nvPr/>
          </p:nvSpPr>
          <p:spPr>
            <a:xfrm>
              <a:off x="6850425" y="3291125"/>
              <a:ext cx="163325" cy="121500"/>
            </a:xfrm>
            <a:custGeom>
              <a:avLst/>
              <a:gdLst/>
              <a:ahLst/>
              <a:cxnLst/>
              <a:rect l="l" t="t" r="r" b="b"/>
              <a:pathLst>
                <a:path w="6533" h="4860" extrusionOk="0">
                  <a:moveTo>
                    <a:pt x="4698" y="0"/>
                  </a:moveTo>
                  <a:cubicBezTo>
                    <a:pt x="4698" y="59"/>
                    <a:pt x="4683" y="103"/>
                    <a:pt x="4639" y="147"/>
                  </a:cubicBezTo>
                  <a:cubicBezTo>
                    <a:pt x="4419" y="367"/>
                    <a:pt x="4199" y="588"/>
                    <a:pt x="3979" y="808"/>
                  </a:cubicBezTo>
                  <a:cubicBezTo>
                    <a:pt x="4390" y="896"/>
                    <a:pt x="4815" y="955"/>
                    <a:pt x="5241" y="984"/>
                  </a:cubicBezTo>
                  <a:cubicBezTo>
                    <a:pt x="5403" y="984"/>
                    <a:pt x="5403" y="1234"/>
                    <a:pt x="5241" y="1234"/>
                  </a:cubicBezTo>
                  <a:cubicBezTo>
                    <a:pt x="4742" y="1234"/>
                    <a:pt x="4243" y="1160"/>
                    <a:pt x="3773" y="1013"/>
                  </a:cubicBezTo>
                  <a:lnTo>
                    <a:pt x="2951" y="1836"/>
                  </a:lnTo>
                  <a:cubicBezTo>
                    <a:pt x="3049" y="1834"/>
                    <a:pt x="3148" y="1833"/>
                    <a:pt x="3247" y="1833"/>
                  </a:cubicBezTo>
                  <a:cubicBezTo>
                    <a:pt x="3912" y="1833"/>
                    <a:pt x="4576" y="1874"/>
                    <a:pt x="5241" y="1938"/>
                  </a:cubicBezTo>
                  <a:cubicBezTo>
                    <a:pt x="5432" y="1938"/>
                    <a:pt x="5432" y="2217"/>
                    <a:pt x="5241" y="2217"/>
                  </a:cubicBezTo>
                  <a:cubicBezTo>
                    <a:pt x="5133" y="2219"/>
                    <a:pt x="5025" y="2220"/>
                    <a:pt x="4917" y="2220"/>
                  </a:cubicBezTo>
                  <a:cubicBezTo>
                    <a:pt x="4174" y="2220"/>
                    <a:pt x="3432" y="2177"/>
                    <a:pt x="2701" y="2100"/>
                  </a:cubicBezTo>
                  <a:cubicBezTo>
                    <a:pt x="2364" y="2452"/>
                    <a:pt x="2011" y="2790"/>
                    <a:pt x="1659" y="3142"/>
                  </a:cubicBezTo>
                  <a:cubicBezTo>
                    <a:pt x="2049" y="3134"/>
                    <a:pt x="2434" y="3125"/>
                    <a:pt x="2817" y="3125"/>
                  </a:cubicBezTo>
                  <a:cubicBezTo>
                    <a:pt x="3097" y="3125"/>
                    <a:pt x="3376" y="3130"/>
                    <a:pt x="3656" y="3142"/>
                  </a:cubicBezTo>
                  <a:cubicBezTo>
                    <a:pt x="3846" y="3157"/>
                    <a:pt x="3846" y="3421"/>
                    <a:pt x="3656" y="3450"/>
                  </a:cubicBezTo>
                  <a:cubicBezTo>
                    <a:pt x="3370" y="3462"/>
                    <a:pt x="3081" y="3466"/>
                    <a:pt x="2792" y="3466"/>
                  </a:cubicBezTo>
                  <a:cubicBezTo>
                    <a:pt x="2324" y="3466"/>
                    <a:pt x="1852" y="3454"/>
                    <a:pt x="1380" y="3436"/>
                  </a:cubicBezTo>
                  <a:cubicBezTo>
                    <a:pt x="925" y="3891"/>
                    <a:pt x="455" y="4346"/>
                    <a:pt x="0" y="4816"/>
                  </a:cubicBezTo>
                  <a:cubicBezTo>
                    <a:pt x="472" y="4778"/>
                    <a:pt x="946" y="4759"/>
                    <a:pt x="1420" y="4759"/>
                  </a:cubicBezTo>
                  <a:cubicBezTo>
                    <a:pt x="2052" y="4759"/>
                    <a:pt x="2682" y="4793"/>
                    <a:pt x="3303" y="4860"/>
                  </a:cubicBezTo>
                  <a:cubicBezTo>
                    <a:pt x="4375" y="3920"/>
                    <a:pt x="5447" y="2981"/>
                    <a:pt x="6533" y="2070"/>
                  </a:cubicBezTo>
                  <a:lnTo>
                    <a:pt x="6489" y="2026"/>
                  </a:lnTo>
                  <a:cubicBezTo>
                    <a:pt x="5872" y="1380"/>
                    <a:pt x="5285" y="690"/>
                    <a:pt x="4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4"/>
            <p:cNvSpPr/>
            <p:nvPr/>
          </p:nvSpPr>
          <p:spPr>
            <a:xfrm>
              <a:off x="6568550" y="3238275"/>
              <a:ext cx="394925" cy="400450"/>
            </a:xfrm>
            <a:custGeom>
              <a:avLst/>
              <a:gdLst/>
              <a:ahLst/>
              <a:cxnLst/>
              <a:rect l="l" t="t" r="r" b="b"/>
              <a:pathLst>
                <a:path w="15797" h="16018" extrusionOk="0">
                  <a:moveTo>
                    <a:pt x="14358" y="0"/>
                  </a:moveTo>
                  <a:cubicBezTo>
                    <a:pt x="11671" y="1762"/>
                    <a:pt x="9337" y="4669"/>
                    <a:pt x="7062" y="6915"/>
                  </a:cubicBezTo>
                  <a:cubicBezTo>
                    <a:pt x="4683" y="9279"/>
                    <a:pt x="2349" y="11686"/>
                    <a:pt x="0" y="14079"/>
                  </a:cubicBezTo>
                  <a:cubicBezTo>
                    <a:pt x="675" y="14138"/>
                    <a:pt x="1263" y="14520"/>
                    <a:pt x="1586" y="15107"/>
                  </a:cubicBezTo>
                  <a:cubicBezTo>
                    <a:pt x="1718" y="15386"/>
                    <a:pt x="1791" y="15694"/>
                    <a:pt x="1791" y="16017"/>
                  </a:cubicBezTo>
                  <a:cubicBezTo>
                    <a:pt x="1820" y="16003"/>
                    <a:pt x="1835" y="15988"/>
                    <a:pt x="1865" y="15988"/>
                  </a:cubicBezTo>
                  <a:cubicBezTo>
                    <a:pt x="2217" y="15592"/>
                    <a:pt x="2599" y="15210"/>
                    <a:pt x="2951" y="14813"/>
                  </a:cubicBezTo>
                  <a:cubicBezTo>
                    <a:pt x="2907" y="14725"/>
                    <a:pt x="2951" y="14637"/>
                    <a:pt x="3039" y="14637"/>
                  </a:cubicBezTo>
                  <a:lnTo>
                    <a:pt x="3112" y="14637"/>
                  </a:lnTo>
                  <a:cubicBezTo>
                    <a:pt x="7091" y="10248"/>
                    <a:pt x="11334" y="6064"/>
                    <a:pt x="15606" y="1953"/>
                  </a:cubicBezTo>
                  <a:cubicBezTo>
                    <a:pt x="15638" y="1921"/>
                    <a:pt x="15685" y="1897"/>
                    <a:pt x="15736" y="1897"/>
                  </a:cubicBezTo>
                  <a:cubicBezTo>
                    <a:pt x="15756" y="1897"/>
                    <a:pt x="15776" y="1901"/>
                    <a:pt x="15797" y="1909"/>
                  </a:cubicBezTo>
                  <a:cubicBezTo>
                    <a:pt x="15459" y="1498"/>
                    <a:pt x="15121" y="1087"/>
                    <a:pt x="14798" y="690"/>
                  </a:cubicBezTo>
                  <a:cubicBezTo>
                    <a:pt x="14637" y="470"/>
                    <a:pt x="14490" y="235"/>
                    <a:pt x="14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4"/>
            <p:cNvSpPr/>
            <p:nvPr/>
          </p:nvSpPr>
          <p:spPr>
            <a:xfrm>
              <a:off x="6612575" y="3418900"/>
              <a:ext cx="312725" cy="277450"/>
            </a:xfrm>
            <a:custGeom>
              <a:avLst/>
              <a:gdLst/>
              <a:ahLst/>
              <a:cxnLst/>
              <a:rect l="l" t="t" r="r" b="b"/>
              <a:pathLst>
                <a:path w="12509" h="11098" extrusionOk="0">
                  <a:moveTo>
                    <a:pt x="9235" y="1093"/>
                  </a:moveTo>
                  <a:cubicBezTo>
                    <a:pt x="9377" y="1093"/>
                    <a:pt x="9519" y="1095"/>
                    <a:pt x="9661" y="1099"/>
                  </a:cubicBezTo>
                  <a:cubicBezTo>
                    <a:pt x="9808" y="1099"/>
                    <a:pt x="9808" y="1334"/>
                    <a:pt x="9661" y="1334"/>
                  </a:cubicBezTo>
                  <a:cubicBezTo>
                    <a:pt x="9519" y="1339"/>
                    <a:pt x="9377" y="1340"/>
                    <a:pt x="9235" y="1340"/>
                  </a:cubicBezTo>
                  <a:cubicBezTo>
                    <a:pt x="8893" y="1340"/>
                    <a:pt x="8550" y="1330"/>
                    <a:pt x="8207" y="1320"/>
                  </a:cubicBezTo>
                  <a:cubicBezTo>
                    <a:pt x="8075" y="1305"/>
                    <a:pt x="8075" y="1129"/>
                    <a:pt x="8207" y="1114"/>
                  </a:cubicBezTo>
                  <a:cubicBezTo>
                    <a:pt x="8550" y="1104"/>
                    <a:pt x="8893" y="1093"/>
                    <a:pt x="9235" y="1093"/>
                  </a:cubicBezTo>
                  <a:close/>
                  <a:moveTo>
                    <a:pt x="10318" y="0"/>
                  </a:moveTo>
                  <a:cubicBezTo>
                    <a:pt x="9953" y="0"/>
                    <a:pt x="9587" y="3"/>
                    <a:pt x="9220" y="13"/>
                  </a:cubicBezTo>
                  <a:cubicBezTo>
                    <a:pt x="8369" y="879"/>
                    <a:pt x="7503" y="1745"/>
                    <a:pt x="6651" y="2612"/>
                  </a:cubicBezTo>
                  <a:cubicBezTo>
                    <a:pt x="7172" y="2548"/>
                    <a:pt x="7699" y="2512"/>
                    <a:pt x="8224" y="2512"/>
                  </a:cubicBezTo>
                  <a:cubicBezTo>
                    <a:pt x="8542" y="2512"/>
                    <a:pt x="8860" y="2525"/>
                    <a:pt x="9176" y="2553"/>
                  </a:cubicBezTo>
                  <a:cubicBezTo>
                    <a:pt x="9338" y="2568"/>
                    <a:pt x="9338" y="2817"/>
                    <a:pt x="9176" y="2817"/>
                  </a:cubicBezTo>
                  <a:cubicBezTo>
                    <a:pt x="8880" y="2803"/>
                    <a:pt x="8583" y="2796"/>
                    <a:pt x="8287" y="2796"/>
                  </a:cubicBezTo>
                  <a:cubicBezTo>
                    <a:pt x="7658" y="2796"/>
                    <a:pt x="7030" y="2826"/>
                    <a:pt x="6402" y="2876"/>
                  </a:cubicBezTo>
                  <a:cubicBezTo>
                    <a:pt x="6137" y="3140"/>
                    <a:pt x="5873" y="3404"/>
                    <a:pt x="5624" y="3669"/>
                  </a:cubicBezTo>
                  <a:cubicBezTo>
                    <a:pt x="5861" y="3660"/>
                    <a:pt x="6098" y="3652"/>
                    <a:pt x="6338" y="3652"/>
                  </a:cubicBezTo>
                  <a:cubicBezTo>
                    <a:pt x="6514" y="3652"/>
                    <a:pt x="6691" y="3656"/>
                    <a:pt x="6871" y="3669"/>
                  </a:cubicBezTo>
                  <a:cubicBezTo>
                    <a:pt x="6989" y="3683"/>
                    <a:pt x="6989" y="3845"/>
                    <a:pt x="6871" y="3859"/>
                  </a:cubicBezTo>
                  <a:cubicBezTo>
                    <a:pt x="6685" y="3872"/>
                    <a:pt x="6497" y="3876"/>
                    <a:pt x="6307" y="3876"/>
                  </a:cubicBezTo>
                  <a:cubicBezTo>
                    <a:pt x="6049" y="3876"/>
                    <a:pt x="5790" y="3868"/>
                    <a:pt x="5535" y="3859"/>
                  </a:cubicBezTo>
                  <a:cubicBezTo>
                    <a:pt x="5506" y="3859"/>
                    <a:pt x="5477" y="3845"/>
                    <a:pt x="5462" y="3830"/>
                  </a:cubicBezTo>
                  <a:cubicBezTo>
                    <a:pt x="5066" y="4226"/>
                    <a:pt x="4669" y="4623"/>
                    <a:pt x="4288" y="5019"/>
                  </a:cubicBezTo>
                  <a:cubicBezTo>
                    <a:pt x="4786" y="5007"/>
                    <a:pt x="5285" y="4986"/>
                    <a:pt x="5784" y="4986"/>
                  </a:cubicBezTo>
                  <a:cubicBezTo>
                    <a:pt x="5902" y="4986"/>
                    <a:pt x="6020" y="4987"/>
                    <a:pt x="6137" y="4990"/>
                  </a:cubicBezTo>
                  <a:cubicBezTo>
                    <a:pt x="6284" y="4990"/>
                    <a:pt x="6284" y="5195"/>
                    <a:pt x="6137" y="5195"/>
                  </a:cubicBezTo>
                  <a:cubicBezTo>
                    <a:pt x="5944" y="5200"/>
                    <a:pt x="5749" y="5202"/>
                    <a:pt x="5553" y="5202"/>
                  </a:cubicBezTo>
                  <a:cubicBezTo>
                    <a:pt x="5081" y="5202"/>
                    <a:pt x="4604" y="5191"/>
                    <a:pt x="4126" y="5181"/>
                  </a:cubicBezTo>
                  <a:cubicBezTo>
                    <a:pt x="3832" y="5474"/>
                    <a:pt x="3539" y="5768"/>
                    <a:pt x="3245" y="6062"/>
                  </a:cubicBezTo>
                  <a:cubicBezTo>
                    <a:pt x="3676" y="6062"/>
                    <a:pt x="4107" y="6055"/>
                    <a:pt x="4533" y="6055"/>
                  </a:cubicBezTo>
                  <a:cubicBezTo>
                    <a:pt x="4746" y="6055"/>
                    <a:pt x="4958" y="6057"/>
                    <a:pt x="5168" y="6062"/>
                  </a:cubicBezTo>
                  <a:cubicBezTo>
                    <a:pt x="5330" y="6062"/>
                    <a:pt x="5330" y="6311"/>
                    <a:pt x="5168" y="6311"/>
                  </a:cubicBezTo>
                  <a:cubicBezTo>
                    <a:pt x="4929" y="6316"/>
                    <a:pt x="4687" y="6318"/>
                    <a:pt x="4445" y="6318"/>
                  </a:cubicBezTo>
                  <a:cubicBezTo>
                    <a:pt x="3961" y="6318"/>
                    <a:pt x="3475" y="6311"/>
                    <a:pt x="2996" y="6311"/>
                  </a:cubicBezTo>
                  <a:cubicBezTo>
                    <a:pt x="2629" y="6678"/>
                    <a:pt x="2291" y="7031"/>
                    <a:pt x="1924" y="7383"/>
                  </a:cubicBezTo>
                  <a:cubicBezTo>
                    <a:pt x="2526" y="7383"/>
                    <a:pt x="3113" y="7383"/>
                    <a:pt x="3715" y="7398"/>
                  </a:cubicBezTo>
                  <a:cubicBezTo>
                    <a:pt x="3862" y="7398"/>
                    <a:pt x="3862" y="7632"/>
                    <a:pt x="3715" y="7632"/>
                  </a:cubicBezTo>
                  <a:cubicBezTo>
                    <a:pt x="3377" y="7640"/>
                    <a:pt x="3036" y="7643"/>
                    <a:pt x="2695" y="7643"/>
                  </a:cubicBezTo>
                  <a:cubicBezTo>
                    <a:pt x="2353" y="7643"/>
                    <a:pt x="2012" y="7640"/>
                    <a:pt x="1674" y="7632"/>
                  </a:cubicBezTo>
                  <a:cubicBezTo>
                    <a:pt x="1293" y="8014"/>
                    <a:pt x="896" y="8411"/>
                    <a:pt x="515" y="8792"/>
                  </a:cubicBezTo>
                  <a:cubicBezTo>
                    <a:pt x="934" y="8835"/>
                    <a:pt x="1361" y="8862"/>
                    <a:pt x="1790" y="8862"/>
                  </a:cubicBezTo>
                  <a:cubicBezTo>
                    <a:pt x="1947" y="8862"/>
                    <a:pt x="2104" y="8859"/>
                    <a:pt x="2262" y="8851"/>
                  </a:cubicBezTo>
                  <a:cubicBezTo>
                    <a:pt x="2394" y="8851"/>
                    <a:pt x="2394" y="9057"/>
                    <a:pt x="2262" y="9071"/>
                  </a:cubicBezTo>
                  <a:cubicBezTo>
                    <a:pt x="2105" y="9078"/>
                    <a:pt x="1948" y="9082"/>
                    <a:pt x="1791" y="9082"/>
                  </a:cubicBezTo>
                  <a:cubicBezTo>
                    <a:pt x="1302" y="9082"/>
                    <a:pt x="813" y="9046"/>
                    <a:pt x="324" y="8968"/>
                  </a:cubicBezTo>
                  <a:lnTo>
                    <a:pt x="1" y="9291"/>
                  </a:lnTo>
                  <a:cubicBezTo>
                    <a:pt x="44" y="9287"/>
                    <a:pt x="87" y="9286"/>
                    <a:pt x="131" y="9286"/>
                  </a:cubicBezTo>
                  <a:cubicBezTo>
                    <a:pt x="570" y="9286"/>
                    <a:pt x="996" y="9487"/>
                    <a:pt x="1263" y="9835"/>
                  </a:cubicBezTo>
                  <a:cubicBezTo>
                    <a:pt x="1469" y="10128"/>
                    <a:pt x="1572" y="10495"/>
                    <a:pt x="1542" y="10848"/>
                  </a:cubicBezTo>
                  <a:cubicBezTo>
                    <a:pt x="1542" y="10936"/>
                    <a:pt x="1528" y="11009"/>
                    <a:pt x="1513" y="11097"/>
                  </a:cubicBezTo>
                  <a:lnTo>
                    <a:pt x="1542" y="11097"/>
                  </a:lnTo>
                  <a:cubicBezTo>
                    <a:pt x="1513" y="11038"/>
                    <a:pt x="1528" y="10980"/>
                    <a:pt x="1557" y="10950"/>
                  </a:cubicBezTo>
                  <a:cubicBezTo>
                    <a:pt x="4978" y="7075"/>
                    <a:pt x="8648" y="3434"/>
                    <a:pt x="12509" y="13"/>
                  </a:cubicBezTo>
                  <a:cubicBezTo>
                    <a:pt x="11775" y="13"/>
                    <a:pt x="11047" y="0"/>
                    <a:pt x="103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4"/>
            <p:cNvSpPr/>
            <p:nvPr/>
          </p:nvSpPr>
          <p:spPr>
            <a:xfrm>
              <a:off x="6484500" y="3598700"/>
              <a:ext cx="221700" cy="196000"/>
            </a:xfrm>
            <a:custGeom>
              <a:avLst/>
              <a:gdLst/>
              <a:ahLst/>
              <a:cxnLst/>
              <a:rect l="l" t="t" r="r" b="b"/>
              <a:pathLst>
                <a:path w="8868" h="7840" extrusionOk="0">
                  <a:moveTo>
                    <a:pt x="3010" y="0"/>
                  </a:moveTo>
                  <a:cubicBezTo>
                    <a:pt x="2320" y="1556"/>
                    <a:pt x="1542" y="3068"/>
                    <a:pt x="661" y="4536"/>
                  </a:cubicBezTo>
                  <a:cubicBezTo>
                    <a:pt x="441" y="4889"/>
                    <a:pt x="220" y="5226"/>
                    <a:pt x="0" y="5564"/>
                  </a:cubicBezTo>
                  <a:cubicBezTo>
                    <a:pt x="954" y="5946"/>
                    <a:pt x="1615" y="6827"/>
                    <a:pt x="1703" y="7840"/>
                  </a:cubicBezTo>
                  <a:cubicBezTo>
                    <a:pt x="2569" y="7517"/>
                    <a:pt x="3377" y="7179"/>
                    <a:pt x="3788" y="7047"/>
                  </a:cubicBezTo>
                  <a:cubicBezTo>
                    <a:pt x="5476" y="6518"/>
                    <a:pt x="7164" y="5990"/>
                    <a:pt x="8867" y="5491"/>
                  </a:cubicBezTo>
                  <a:cubicBezTo>
                    <a:pt x="8677" y="5124"/>
                    <a:pt x="8544" y="4771"/>
                    <a:pt x="8163" y="4522"/>
                  </a:cubicBezTo>
                  <a:cubicBezTo>
                    <a:pt x="7865" y="4323"/>
                    <a:pt x="7520" y="4222"/>
                    <a:pt x="7176" y="4222"/>
                  </a:cubicBezTo>
                  <a:cubicBezTo>
                    <a:pt x="6910" y="4222"/>
                    <a:pt x="6644" y="4283"/>
                    <a:pt x="6401" y="4404"/>
                  </a:cubicBezTo>
                  <a:cubicBezTo>
                    <a:pt x="6342" y="4448"/>
                    <a:pt x="6269" y="4492"/>
                    <a:pt x="6195" y="4507"/>
                  </a:cubicBezTo>
                  <a:cubicBezTo>
                    <a:pt x="6174" y="4514"/>
                    <a:pt x="6153" y="4517"/>
                    <a:pt x="6133" y="4517"/>
                  </a:cubicBezTo>
                  <a:cubicBezTo>
                    <a:pt x="6029" y="4517"/>
                    <a:pt x="5946" y="4427"/>
                    <a:pt x="5946" y="4316"/>
                  </a:cubicBezTo>
                  <a:cubicBezTo>
                    <a:pt x="5931" y="4096"/>
                    <a:pt x="6093" y="3935"/>
                    <a:pt x="6137" y="3700"/>
                  </a:cubicBezTo>
                  <a:cubicBezTo>
                    <a:pt x="6264" y="3076"/>
                    <a:pt x="5773" y="2529"/>
                    <a:pt x="5171" y="2529"/>
                  </a:cubicBezTo>
                  <a:cubicBezTo>
                    <a:pt x="5079" y="2529"/>
                    <a:pt x="4984" y="2542"/>
                    <a:pt x="4889" y="2569"/>
                  </a:cubicBezTo>
                  <a:cubicBezTo>
                    <a:pt x="4859" y="2613"/>
                    <a:pt x="4830" y="2657"/>
                    <a:pt x="4786" y="2701"/>
                  </a:cubicBezTo>
                  <a:cubicBezTo>
                    <a:pt x="4746" y="2741"/>
                    <a:pt x="4696" y="2759"/>
                    <a:pt x="4647" y="2759"/>
                  </a:cubicBezTo>
                  <a:cubicBezTo>
                    <a:pt x="4550" y="2759"/>
                    <a:pt x="4453" y="2691"/>
                    <a:pt x="4434" y="2584"/>
                  </a:cubicBezTo>
                  <a:cubicBezTo>
                    <a:pt x="4360" y="2510"/>
                    <a:pt x="4375" y="2378"/>
                    <a:pt x="4478" y="2334"/>
                  </a:cubicBezTo>
                  <a:cubicBezTo>
                    <a:pt x="4595" y="1865"/>
                    <a:pt x="4757" y="1483"/>
                    <a:pt x="4537" y="984"/>
                  </a:cubicBezTo>
                  <a:cubicBezTo>
                    <a:pt x="4287" y="426"/>
                    <a:pt x="3744" y="59"/>
                    <a:pt x="3127" y="44"/>
                  </a:cubicBezTo>
                  <a:cubicBezTo>
                    <a:pt x="3083" y="44"/>
                    <a:pt x="3039" y="29"/>
                    <a:pt x="30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4"/>
            <p:cNvSpPr/>
            <p:nvPr/>
          </p:nvSpPr>
          <p:spPr>
            <a:xfrm>
              <a:off x="6928600" y="3202900"/>
              <a:ext cx="182975" cy="171900"/>
            </a:xfrm>
            <a:custGeom>
              <a:avLst/>
              <a:gdLst/>
              <a:ahLst/>
              <a:cxnLst/>
              <a:rect l="l" t="t" r="r" b="b"/>
              <a:pathLst>
                <a:path w="7319" h="6876" extrusionOk="0">
                  <a:moveTo>
                    <a:pt x="523" y="0"/>
                  </a:moveTo>
                  <a:cubicBezTo>
                    <a:pt x="341" y="0"/>
                    <a:pt x="166" y="43"/>
                    <a:pt x="0" y="138"/>
                  </a:cubicBezTo>
                  <a:cubicBezTo>
                    <a:pt x="0" y="461"/>
                    <a:pt x="73" y="784"/>
                    <a:pt x="206" y="1078"/>
                  </a:cubicBezTo>
                  <a:cubicBezTo>
                    <a:pt x="250" y="1092"/>
                    <a:pt x="279" y="1151"/>
                    <a:pt x="250" y="1210"/>
                  </a:cubicBezTo>
                  <a:cubicBezTo>
                    <a:pt x="807" y="2399"/>
                    <a:pt x="2173" y="3544"/>
                    <a:pt x="2907" y="4366"/>
                  </a:cubicBezTo>
                  <a:cubicBezTo>
                    <a:pt x="3700" y="5247"/>
                    <a:pt x="4757" y="6627"/>
                    <a:pt x="5990" y="6847"/>
                  </a:cubicBezTo>
                  <a:cubicBezTo>
                    <a:pt x="6092" y="6866"/>
                    <a:pt x="6181" y="6875"/>
                    <a:pt x="6258" y="6875"/>
                  </a:cubicBezTo>
                  <a:cubicBezTo>
                    <a:pt x="7318" y="6875"/>
                    <a:pt x="6079" y="5186"/>
                    <a:pt x="5682" y="4748"/>
                  </a:cubicBezTo>
                  <a:cubicBezTo>
                    <a:pt x="5285" y="4308"/>
                    <a:pt x="4889" y="3867"/>
                    <a:pt x="4492" y="3441"/>
                  </a:cubicBezTo>
                  <a:cubicBezTo>
                    <a:pt x="3827" y="2711"/>
                    <a:pt x="1969" y="0"/>
                    <a:pt x="5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4"/>
            <p:cNvSpPr/>
            <p:nvPr/>
          </p:nvSpPr>
          <p:spPr>
            <a:xfrm>
              <a:off x="7031350" y="3083750"/>
              <a:ext cx="198950" cy="190150"/>
            </a:xfrm>
            <a:custGeom>
              <a:avLst/>
              <a:gdLst/>
              <a:ahLst/>
              <a:cxnLst/>
              <a:rect l="l" t="t" r="r" b="b"/>
              <a:pathLst>
                <a:path w="7958" h="7606" extrusionOk="0">
                  <a:moveTo>
                    <a:pt x="2144" y="1"/>
                  </a:moveTo>
                  <a:cubicBezTo>
                    <a:pt x="1821" y="353"/>
                    <a:pt x="1439" y="647"/>
                    <a:pt x="1102" y="970"/>
                  </a:cubicBezTo>
                  <a:cubicBezTo>
                    <a:pt x="749" y="1293"/>
                    <a:pt x="382" y="1674"/>
                    <a:pt x="1" y="2012"/>
                  </a:cubicBezTo>
                  <a:cubicBezTo>
                    <a:pt x="1454" y="2746"/>
                    <a:pt x="3186" y="4728"/>
                    <a:pt x="3627" y="5168"/>
                  </a:cubicBezTo>
                  <a:cubicBezTo>
                    <a:pt x="4244" y="5785"/>
                    <a:pt x="5389" y="6651"/>
                    <a:pt x="5902" y="7605"/>
                  </a:cubicBezTo>
                  <a:cubicBezTo>
                    <a:pt x="6548" y="6798"/>
                    <a:pt x="7253" y="6020"/>
                    <a:pt x="7958" y="5257"/>
                  </a:cubicBezTo>
                  <a:cubicBezTo>
                    <a:pt x="5286" y="4522"/>
                    <a:pt x="3128" y="2570"/>
                    <a:pt x="2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4"/>
            <p:cNvSpPr/>
            <p:nvPr/>
          </p:nvSpPr>
          <p:spPr>
            <a:xfrm>
              <a:off x="7090075" y="3076425"/>
              <a:ext cx="142800" cy="127000"/>
            </a:xfrm>
            <a:custGeom>
              <a:avLst/>
              <a:gdLst/>
              <a:ahLst/>
              <a:cxnLst/>
              <a:rect l="l" t="t" r="r" b="b"/>
              <a:pathLst>
                <a:path w="5712" h="5080" extrusionOk="0">
                  <a:moveTo>
                    <a:pt x="1" y="0"/>
                  </a:moveTo>
                  <a:lnTo>
                    <a:pt x="1" y="0"/>
                  </a:lnTo>
                  <a:cubicBezTo>
                    <a:pt x="1131" y="2467"/>
                    <a:pt x="3128" y="4302"/>
                    <a:pt x="5712" y="5080"/>
                  </a:cubicBezTo>
                  <a:cubicBezTo>
                    <a:pt x="4699" y="2819"/>
                    <a:pt x="2408" y="7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4"/>
            <p:cNvSpPr/>
            <p:nvPr/>
          </p:nvSpPr>
          <p:spPr>
            <a:xfrm>
              <a:off x="6957575" y="3172775"/>
              <a:ext cx="183900" cy="184450"/>
            </a:xfrm>
            <a:custGeom>
              <a:avLst/>
              <a:gdLst/>
              <a:ahLst/>
              <a:cxnLst/>
              <a:rect l="l" t="t" r="r" b="b"/>
              <a:pathLst>
                <a:path w="7356" h="7378" extrusionOk="0">
                  <a:moveTo>
                    <a:pt x="1096" y="0"/>
                  </a:moveTo>
                  <a:cubicBezTo>
                    <a:pt x="753" y="0"/>
                    <a:pt x="387" y="214"/>
                    <a:pt x="1" y="638"/>
                  </a:cubicBezTo>
                  <a:cubicBezTo>
                    <a:pt x="1146" y="1079"/>
                    <a:pt x="2335" y="2767"/>
                    <a:pt x="2893" y="3398"/>
                  </a:cubicBezTo>
                  <a:cubicBezTo>
                    <a:pt x="3906" y="4500"/>
                    <a:pt x="5110" y="5571"/>
                    <a:pt x="5932" y="6819"/>
                  </a:cubicBezTo>
                  <a:cubicBezTo>
                    <a:pt x="6049" y="6995"/>
                    <a:pt x="6152" y="7186"/>
                    <a:pt x="6255" y="7377"/>
                  </a:cubicBezTo>
                  <a:cubicBezTo>
                    <a:pt x="6287" y="7353"/>
                    <a:pt x="6320" y="7342"/>
                    <a:pt x="6352" y="7342"/>
                  </a:cubicBezTo>
                  <a:cubicBezTo>
                    <a:pt x="6378" y="7342"/>
                    <a:pt x="6405" y="7349"/>
                    <a:pt x="6431" y="7362"/>
                  </a:cubicBezTo>
                  <a:cubicBezTo>
                    <a:pt x="7297" y="6291"/>
                    <a:pt x="7356" y="5454"/>
                    <a:pt x="6607" y="4823"/>
                  </a:cubicBezTo>
                  <a:cubicBezTo>
                    <a:pt x="6343" y="4544"/>
                    <a:pt x="6064" y="4279"/>
                    <a:pt x="5800" y="4000"/>
                  </a:cubicBezTo>
                  <a:cubicBezTo>
                    <a:pt x="5315" y="3531"/>
                    <a:pt x="4831" y="3076"/>
                    <a:pt x="4332" y="2620"/>
                  </a:cubicBezTo>
                  <a:cubicBezTo>
                    <a:pt x="3833" y="2165"/>
                    <a:pt x="3333" y="1725"/>
                    <a:pt x="2820" y="1284"/>
                  </a:cubicBezTo>
                  <a:lnTo>
                    <a:pt x="1968" y="521"/>
                  </a:lnTo>
                  <a:cubicBezTo>
                    <a:pt x="1697" y="173"/>
                    <a:pt x="1406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4"/>
            <p:cNvSpPr/>
            <p:nvPr/>
          </p:nvSpPr>
          <p:spPr>
            <a:xfrm>
              <a:off x="6986200" y="3145150"/>
              <a:ext cx="186125" cy="170225"/>
            </a:xfrm>
            <a:custGeom>
              <a:avLst/>
              <a:gdLst/>
              <a:ahLst/>
              <a:cxnLst/>
              <a:rect l="l" t="t" r="r" b="b"/>
              <a:pathLst>
                <a:path w="7445" h="6809" extrusionOk="0">
                  <a:moveTo>
                    <a:pt x="1039" y="0"/>
                  </a:moveTo>
                  <a:cubicBezTo>
                    <a:pt x="679" y="0"/>
                    <a:pt x="328" y="136"/>
                    <a:pt x="1" y="466"/>
                  </a:cubicBezTo>
                  <a:cubicBezTo>
                    <a:pt x="1322" y="863"/>
                    <a:pt x="2658" y="2566"/>
                    <a:pt x="3539" y="3373"/>
                  </a:cubicBezTo>
                  <a:cubicBezTo>
                    <a:pt x="4405" y="4195"/>
                    <a:pt x="6182" y="5458"/>
                    <a:pt x="6695" y="6808"/>
                  </a:cubicBezTo>
                  <a:cubicBezTo>
                    <a:pt x="7444" y="5972"/>
                    <a:pt x="7430" y="5267"/>
                    <a:pt x="6637" y="4680"/>
                  </a:cubicBezTo>
                  <a:cubicBezTo>
                    <a:pt x="6372" y="4415"/>
                    <a:pt x="6123" y="4136"/>
                    <a:pt x="5859" y="3872"/>
                  </a:cubicBezTo>
                  <a:cubicBezTo>
                    <a:pt x="5404" y="3402"/>
                    <a:pt x="4934" y="2933"/>
                    <a:pt x="4464" y="2478"/>
                  </a:cubicBezTo>
                  <a:cubicBezTo>
                    <a:pt x="3707" y="1732"/>
                    <a:pt x="2322" y="0"/>
                    <a:pt x="10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4"/>
            <p:cNvSpPr/>
            <p:nvPr/>
          </p:nvSpPr>
          <p:spPr>
            <a:xfrm>
              <a:off x="6410725" y="3067600"/>
              <a:ext cx="833900" cy="761975"/>
            </a:xfrm>
            <a:custGeom>
              <a:avLst/>
              <a:gdLst/>
              <a:ahLst/>
              <a:cxnLst/>
              <a:rect l="l" t="t" r="r" b="b"/>
              <a:pathLst>
                <a:path w="33356" h="30479" extrusionOk="0">
                  <a:moveTo>
                    <a:pt x="33355" y="5389"/>
                  </a:moveTo>
                  <a:cubicBezTo>
                    <a:pt x="33350" y="5393"/>
                    <a:pt x="33345" y="5398"/>
                    <a:pt x="33340" y="5402"/>
                  </a:cubicBezTo>
                  <a:lnTo>
                    <a:pt x="33340" y="5402"/>
                  </a:lnTo>
                  <a:cubicBezTo>
                    <a:pt x="33341" y="5403"/>
                    <a:pt x="33341" y="5403"/>
                    <a:pt x="33341" y="5403"/>
                  </a:cubicBezTo>
                  <a:lnTo>
                    <a:pt x="33355" y="5389"/>
                  </a:lnTo>
                  <a:close/>
                  <a:moveTo>
                    <a:pt x="27183" y="370"/>
                  </a:moveTo>
                  <a:lnTo>
                    <a:pt x="27183" y="370"/>
                  </a:lnTo>
                  <a:cubicBezTo>
                    <a:pt x="29587" y="1150"/>
                    <a:pt x="31874" y="3174"/>
                    <a:pt x="32886" y="5447"/>
                  </a:cubicBezTo>
                  <a:cubicBezTo>
                    <a:pt x="30308" y="4656"/>
                    <a:pt x="28314" y="2828"/>
                    <a:pt x="27183" y="370"/>
                  </a:cubicBezTo>
                  <a:close/>
                  <a:moveTo>
                    <a:pt x="26969" y="647"/>
                  </a:moveTo>
                  <a:cubicBezTo>
                    <a:pt x="27953" y="3216"/>
                    <a:pt x="30111" y="5168"/>
                    <a:pt x="32783" y="5903"/>
                  </a:cubicBezTo>
                  <a:cubicBezTo>
                    <a:pt x="32078" y="6666"/>
                    <a:pt x="31373" y="7444"/>
                    <a:pt x="30727" y="8251"/>
                  </a:cubicBezTo>
                  <a:cubicBezTo>
                    <a:pt x="30214" y="7297"/>
                    <a:pt x="29083" y="6416"/>
                    <a:pt x="28452" y="5814"/>
                  </a:cubicBezTo>
                  <a:cubicBezTo>
                    <a:pt x="28026" y="5374"/>
                    <a:pt x="26279" y="3407"/>
                    <a:pt x="24840" y="2658"/>
                  </a:cubicBezTo>
                  <a:cubicBezTo>
                    <a:pt x="25207" y="2320"/>
                    <a:pt x="25560" y="1968"/>
                    <a:pt x="25927" y="1616"/>
                  </a:cubicBezTo>
                  <a:cubicBezTo>
                    <a:pt x="26294" y="1278"/>
                    <a:pt x="26661" y="999"/>
                    <a:pt x="26969" y="647"/>
                  </a:cubicBezTo>
                  <a:close/>
                  <a:moveTo>
                    <a:pt x="24059" y="3102"/>
                  </a:moveTo>
                  <a:cubicBezTo>
                    <a:pt x="25347" y="3102"/>
                    <a:pt x="26741" y="4834"/>
                    <a:pt x="27498" y="5580"/>
                  </a:cubicBezTo>
                  <a:cubicBezTo>
                    <a:pt x="27967" y="6035"/>
                    <a:pt x="28423" y="6504"/>
                    <a:pt x="28878" y="6960"/>
                  </a:cubicBezTo>
                  <a:cubicBezTo>
                    <a:pt x="29142" y="7238"/>
                    <a:pt x="29406" y="7503"/>
                    <a:pt x="29656" y="7782"/>
                  </a:cubicBezTo>
                  <a:cubicBezTo>
                    <a:pt x="30449" y="8369"/>
                    <a:pt x="30463" y="9074"/>
                    <a:pt x="29729" y="9910"/>
                  </a:cubicBezTo>
                  <a:cubicBezTo>
                    <a:pt x="29215" y="8560"/>
                    <a:pt x="27468" y="7312"/>
                    <a:pt x="26558" y="6475"/>
                  </a:cubicBezTo>
                  <a:cubicBezTo>
                    <a:pt x="25648" y="5638"/>
                    <a:pt x="24356" y="3950"/>
                    <a:pt x="23020" y="3568"/>
                  </a:cubicBezTo>
                  <a:cubicBezTo>
                    <a:pt x="23347" y="3238"/>
                    <a:pt x="23699" y="3102"/>
                    <a:pt x="24059" y="3102"/>
                  </a:cubicBezTo>
                  <a:close/>
                  <a:moveTo>
                    <a:pt x="22970" y="4192"/>
                  </a:moveTo>
                  <a:cubicBezTo>
                    <a:pt x="23280" y="4192"/>
                    <a:pt x="23571" y="4366"/>
                    <a:pt x="23842" y="4713"/>
                  </a:cubicBezTo>
                  <a:lnTo>
                    <a:pt x="24694" y="5477"/>
                  </a:lnTo>
                  <a:cubicBezTo>
                    <a:pt x="25207" y="5917"/>
                    <a:pt x="25707" y="6372"/>
                    <a:pt x="26206" y="6813"/>
                  </a:cubicBezTo>
                  <a:cubicBezTo>
                    <a:pt x="26705" y="7268"/>
                    <a:pt x="27189" y="7738"/>
                    <a:pt x="27674" y="8193"/>
                  </a:cubicBezTo>
                  <a:cubicBezTo>
                    <a:pt x="27938" y="8472"/>
                    <a:pt x="28217" y="8736"/>
                    <a:pt x="28481" y="9015"/>
                  </a:cubicBezTo>
                  <a:cubicBezTo>
                    <a:pt x="29230" y="9646"/>
                    <a:pt x="29171" y="10498"/>
                    <a:pt x="28305" y="11555"/>
                  </a:cubicBezTo>
                  <a:cubicBezTo>
                    <a:pt x="28279" y="11541"/>
                    <a:pt x="28252" y="11534"/>
                    <a:pt x="28226" y="11534"/>
                  </a:cubicBezTo>
                  <a:cubicBezTo>
                    <a:pt x="28194" y="11534"/>
                    <a:pt x="28161" y="11545"/>
                    <a:pt x="28129" y="11569"/>
                  </a:cubicBezTo>
                  <a:cubicBezTo>
                    <a:pt x="28026" y="11378"/>
                    <a:pt x="27923" y="11188"/>
                    <a:pt x="27806" y="11011"/>
                  </a:cubicBezTo>
                  <a:cubicBezTo>
                    <a:pt x="26984" y="9764"/>
                    <a:pt x="25780" y="8692"/>
                    <a:pt x="24767" y="7591"/>
                  </a:cubicBezTo>
                  <a:cubicBezTo>
                    <a:pt x="24209" y="6960"/>
                    <a:pt x="23020" y="5271"/>
                    <a:pt x="21875" y="4831"/>
                  </a:cubicBezTo>
                  <a:cubicBezTo>
                    <a:pt x="22261" y="4406"/>
                    <a:pt x="22627" y="4192"/>
                    <a:pt x="22970" y="4192"/>
                  </a:cubicBezTo>
                  <a:close/>
                  <a:moveTo>
                    <a:pt x="21238" y="5397"/>
                  </a:moveTo>
                  <a:cubicBezTo>
                    <a:pt x="22684" y="5397"/>
                    <a:pt x="24542" y="8108"/>
                    <a:pt x="25207" y="8839"/>
                  </a:cubicBezTo>
                  <a:cubicBezTo>
                    <a:pt x="25604" y="9279"/>
                    <a:pt x="26000" y="9705"/>
                    <a:pt x="26397" y="10145"/>
                  </a:cubicBezTo>
                  <a:cubicBezTo>
                    <a:pt x="26794" y="10597"/>
                    <a:pt x="28033" y="12287"/>
                    <a:pt x="26973" y="12287"/>
                  </a:cubicBezTo>
                  <a:cubicBezTo>
                    <a:pt x="26896" y="12287"/>
                    <a:pt x="26807" y="12278"/>
                    <a:pt x="26705" y="12259"/>
                  </a:cubicBezTo>
                  <a:cubicBezTo>
                    <a:pt x="25486" y="12024"/>
                    <a:pt x="24415" y="10644"/>
                    <a:pt x="23622" y="9764"/>
                  </a:cubicBezTo>
                  <a:cubicBezTo>
                    <a:pt x="22888" y="8941"/>
                    <a:pt x="21522" y="7796"/>
                    <a:pt x="20965" y="6607"/>
                  </a:cubicBezTo>
                  <a:cubicBezTo>
                    <a:pt x="20994" y="6563"/>
                    <a:pt x="20965" y="6504"/>
                    <a:pt x="20921" y="6490"/>
                  </a:cubicBezTo>
                  <a:cubicBezTo>
                    <a:pt x="20788" y="6181"/>
                    <a:pt x="20715" y="5858"/>
                    <a:pt x="20715" y="5535"/>
                  </a:cubicBezTo>
                  <a:cubicBezTo>
                    <a:pt x="20881" y="5440"/>
                    <a:pt x="21056" y="5397"/>
                    <a:pt x="21238" y="5397"/>
                  </a:cubicBezTo>
                  <a:close/>
                  <a:moveTo>
                    <a:pt x="22286" y="8941"/>
                  </a:moveTo>
                  <a:cubicBezTo>
                    <a:pt x="22873" y="9631"/>
                    <a:pt x="23460" y="10321"/>
                    <a:pt x="24077" y="10967"/>
                  </a:cubicBezTo>
                  <a:lnTo>
                    <a:pt x="24121" y="11011"/>
                  </a:lnTo>
                  <a:cubicBezTo>
                    <a:pt x="23035" y="11922"/>
                    <a:pt x="21963" y="12861"/>
                    <a:pt x="20891" y="13801"/>
                  </a:cubicBezTo>
                  <a:cubicBezTo>
                    <a:pt x="20270" y="13734"/>
                    <a:pt x="19640" y="13700"/>
                    <a:pt x="19008" y="13700"/>
                  </a:cubicBezTo>
                  <a:cubicBezTo>
                    <a:pt x="18534" y="13700"/>
                    <a:pt x="18060" y="13719"/>
                    <a:pt x="17588" y="13757"/>
                  </a:cubicBezTo>
                  <a:cubicBezTo>
                    <a:pt x="18043" y="13287"/>
                    <a:pt x="18513" y="12832"/>
                    <a:pt x="18968" y="12377"/>
                  </a:cubicBezTo>
                  <a:cubicBezTo>
                    <a:pt x="19440" y="12395"/>
                    <a:pt x="19912" y="12407"/>
                    <a:pt x="20380" y="12407"/>
                  </a:cubicBezTo>
                  <a:cubicBezTo>
                    <a:pt x="20669" y="12407"/>
                    <a:pt x="20958" y="12403"/>
                    <a:pt x="21244" y="12391"/>
                  </a:cubicBezTo>
                  <a:cubicBezTo>
                    <a:pt x="21434" y="12377"/>
                    <a:pt x="21434" y="12098"/>
                    <a:pt x="21244" y="12083"/>
                  </a:cubicBezTo>
                  <a:cubicBezTo>
                    <a:pt x="20964" y="12071"/>
                    <a:pt x="20685" y="12066"/>
                    <a:pt x="20405" y="12066"/>
                  </a:cubicBezTo>
                  <a:cubicBezTo>
                    <a:pt x="20022" y="12066"/>
                    <a:pt x="19637" y="12075"/>
                    <a:pt x="19247" y="12083"/>
                  </a:cubicBezTo>
                  <a:cubicBezTo>
                    <a:pt x="19599" y="11731"/>
                    <a:pt x="19952" y="11393"/>
                    <a:pt x="20289" y="11041"/>
                  </a:cubicBezTo>
                  <a:cubicBezTo>
                    <a:pt x="21020" y="11118"/>
                    <a:pt x="21762" y="11161"/>
                    <a:pt x="22505" y="11161"/>
                  </a:cubicBezTo>
                  <a:cubicBezTo>
                    <a:pt x="22613" y="11161"/>
                    <a:pt x="22721" y="11160"/>
                    <a:pt x="22829" y="11158"/>
                  </a:cubicBezTo>
                  <a:cubicBezTo>
                    <a:pt x="23020" y="11158"/>
                    <a:pt x="23020" y="10879"/>
                    <a:pt x="22829" y="10879"/>
                  </a:cubicBezTo>
                  <a:cubicBezTo>
                    <a:pt x="22066" y="10806"/>
                    <a:pt x="21302" y="10777"/>
                    <a:pt x="20539" y="10777"/>
                  </a:cubicBezTo>
                  <a:lnTo>
                    <a:pt x="21361" y="9954"/>
                  </a:lnTo>
                  <a:cubicBezTo>
                    <a:pt x="21831" y="10101"/>
                    <a:pt x="22330" y="10175"/>
                    <a:pt x="22829" y="10175"/>
                  </a:cubicBezTo>
                  <a:cubicBezTo>
                    <a:pt x="22991" y="10175"/>
                    <a:pt x="22991" y="9925"/>
                    <a:pt x="22829" y="9925"/>
                  </a:cubicBezTo>
                  <a:cubicBezTo>
                    <a:pt x="22403" y="9896"/>
                    <a:pt x="21978" y="9837"/>
                    <a:pt x="21567" y="9749"/>
                  </a:cubicBezTo>
                  <a:cubicBezTo>
                    <a:pt x="21787" y="9529"/>
                    <a:pt x="22007" y="9308"/>
                    <a:pt x="22227" y="9088"/>
                  </a:cubicBezTo>
                  <a:cubicBezTo>
                    <a:pt x="22271" y="9044"/>
                    <a:pt x="22286" y="9000"/>
                    <a:pt x="22286" y="8941"/>
                  </a:cubicBezTo>
                  <a:close/>
                  <a:moveTo>
                    <a:pt x="20686" y="6827"/>
                  </a:moveTo>
                  <a:cubicBezTo>
                    <a:pt x="20818" y="7062"/>
                    <a:pt x="20950" y="7297"/>
                    <a:pt x="21126" y="7503"/>
                  </a:cubicBezTo>
                  <a:cubicBezTo>
                    <a:pt x="21434" y="7914"/>
                    <a:pt x="21787" y="8325"/>
                    <a:pt x="22110" y="8736"/>
                  </a:cubicBezTo>
                  <a:cubicBezTo>
                    <a:pt x="22093" y="8728"/>
                    <a:pt x="22076" y="8724"/>
                    <a:pt x="22058" y="8724"/>
                  </a:cubicBezTo>
                  <a:cubicBezTo>
                    <a:pt x="22011" y="8724"/>
                    <a:pt x="21961" y="8748"/>
                    <a:pt x="21919" y="8780"/>
                  </a:cubicBezTo>
                  <a:cubicBezTo>
                    <a:pt x="17647" y="12891"/>
                    <a:pt x="13404" y="17060"/>
                    <a:pt x="9425" y="21464"/>
                  </a:cubicBezTo>
                  <a:lnTo>
                    <a:pt x="9367" y="21464"/>
                  </a:lnTo>
                  <a:cubicBezTo>
                    <a:pt x="9279" y="21464"/>
                    <a:pt x="9220" y="21552"/>
                    <a:pt x="9264" y="21626"/>
                  </a:cubicBezTo>
                  <a:cubicBezTo>
                    <a:pt x="8897" y="22037"/>
                    <a:pt x="8530" y="22419"/>
                    <a:pt x="8178" y="22815"/>
                  </a:cubicBezTo>
                  <a:cubicBezTo>
                    <a:pt x="8163" y="22815"/>
                    <a:pt x="8133" y="22815"/>
                    <a:pt x="8119" y="22830"/>
                  </a:cubicBezTo>
                  <a:cubicBezTo>
                    <a:pt x="8119" y="22521"/>
                    <a:pt x="8045" y="22213"/>
                    <a:pt x="7913" y="21934"/>
                  </a:cubicBezTo>
                  <a:cubicBezTo>
                    <a:pt x="7590" y="21347"/>
                    <a:pt x="7003" y="20965"/>
                    <a:pt x="6328" y="20906"/>
                  </a:cubicBezTo>
                  <a:cubicBezTo>
                    <a:pt x="8677" y="18513"/>
                    <a:pt x="10996" y="16106"/>
                    <a:pt x="13389" y="13742"/>
                  </a:cubicBezTo>
                  <a:cubicBezTo>
                    <a:pt x="15665" y="11481"/>
                    <a:pt x="17984" y="8604"/>
                    <a:pt x="20686" y="6827"/>
                  </a:cubicBezTo>
                  <a:close/>
                  <a:moveTo>
                    <a:pt x="18120" y="14055"/>
                  </a:moveTo>
                  <a:cubicBezTo>
                    <a:pt x="18945" y="14055"/>
                    <a:pt x="19768" y="14080"/>
                    <a:pt x="20583" y="14080"/>
                  </a:cubicBezTo>
                  <a:cubicBezTo>
                    <a:pt x="16722" y="17486"/>
                    <a:pt x="13066" y="21141"/>
                    <a:pt x="9646" y="25002"/>
                  </a:cubicBezTo>
                  <a:cubicBezTo>
                    <a:pt x="9602" y="25046"/>
                    <a:pt x="9602" y="25105"/>
                    <a:pt x="9616" y="25149"/>
                  </a:cubicBezTo>
                  <a:lnTo>
                    <a:pt x="9587" y="25149"/>
                  </a:lnTo>
                  <a:cubicBezTo>
                    <a:pt x="9602" y="25076"/>
                    <a:pt x="9602" y="24988"/>
                    <a:pt x="9616" y="24914"/>
                  </a:cubicBezTo>
                  <a:cubicBezTo>
                    <a:pt x="9646" y="24547"/>
                    <a:pt x="9543" y="24195"/>
                    <a:pt x="9337" y="23901"/>
                  </a:cubicBezTo>
                  <a:cubicBezTo>
                    <a:pt x="9069" y="23552"/>
                    <a:pt x="8640" y="23338"/>
                    <a:pt x="8198" y="23338"/>
                  </a:cubicBezTo>
                  <a:cubicBezTo>
                    <a:pt x="8157" y="23338"/>
                    <a:pt x="8116" y="23340"/>
                    <a:pt x="8075" y="23343"/>
                  </a:cubicBezTo>
                  <a:lnTo>
                    <a:pt x="8398" y="23020"/>
                  </a:lnTo>
                  <a:cubicBezTo>
                    <a:pt x="8875" y="23096"/>
                    <a:pt x="9352" y="23140"/>
                    <a:pt x="9829" y="23140"/>
                  </a:cubicBezTo>
                  <a:cubicBezTo>
                    <a:pt x="9998" y="23140"/>
                    <a:pt x="10167" y="23135"/>
                    <a:pt x="10336" y="23123"/>
                  </a:cubicBezTo>
                  <a:cubicBezTo>
                    <a:pt x="10468" y="23123"/>
                    <a:pt x="10468" y="22918"/>
                    <a:pt x="10336" y="22918"/>
                  </a:cubicBezTo>
                  <a:cubicBezTo>
                    <a:pt x="10235" y="22920"/>
                    <a:pt x="10134" y="22921"/>
                    <a:pt x="10033" y="22921"/>
                  </a:cubicBezTo>
                  <a:cubicBezTo>
                    <a:pt x="9547" y="22921"/>
                    <a:pt x="9063" y="22893"/>
                    <a:pt x="8589" y="22844"/>
                  </a:cubicBezTo>
                  <a:cubicBezTo>
                    <a:pt x="8970" y="22463"/>
                    <a:pt x="9367" y="22081"/>
                    <a:pt x="9748" y="21684"/>
                  </a:cubicBezTo>
                  <a:cubicBezTo>
                    <a:pt x="10086" y="21692"/>
                    <a:pt x="10427" y="21695"/>
                    <a:pt x="10769" y="21695"/>
                  </a:cubicBezTo>
                  <a:cubicBezTo>
                    <a:pt x="11110" y="21695"/>
                    <a:pt x="11451" y="21692"/>
                    <a:pt x="11789" y="21684"/>
                  </a:cubicBezTo>
                  <a:cubicBezTo>
                    <a:pt x="11936" y="21684"/>
                    <a:pt x="11936" y="21464"/>
                    <a:pt x="11789" y="21464"/>
                  </a:cubicBezTo>
                  <a:cubicBezTo>
                    <a:pt x="11436" y="21447"/>
                    <a:pt x="11089" y="21440"/>
                    <a:pt x="10740" y="21440"/>
                  </a:cubicBezTo>
                  <a:cubicBezTo>
                    <a:pt x="10494" y="21440"/>
                    <a:pt x="10247" y="21443"/>
                    <a:pt x="9998" y="21450"/>
                  </a:cubicBezTo>
                  <a:cubicBezTo>
                    <a:pt x="10365" y="21097"/>
                    <a:pt x="10717" y="20730"/>
                    <a:pt x="11070" y="20363"/>
                  </a:cubicBezTo>
                  <a:cubicBezTo>
                    <a:pt x="11493" y="20372"/>
                    <a:pt x="11912" y="20380"/>
                    <a:pt x="12329" y="20380"/>
                  </a:cubicBezTo>
                  <a:cubicBezTo>
                    <a:pt x="12634" y="20380"/>
                    <a:pt x="12938" y="20376"/>
                    <a:pt x="13242" y="20363"/>
                  </a:cubicBezTo>
                  <a:cubicBezTo>
                    <a:pt x="13404" y="20363"/>
                    <a:pt x="13404" y="20114"/>
                    <a:pt x="13242" y="20114"/>
                  </a:cubicBezTo>
                  <a:cubicBezTo>
                    <a:pt x="12927" y="20106"/>
                    <a:pt x="12607" y="20103"/>
                    <a:pt x="12286" y="20103"/>
                  </a:cubicBezTo>
                  <a:cubicBezTo>
                    <a:pt x="11965" y="20103"/>
                    <a:pt x="11642" y="20106"/>
                    <a:pt x="11319" y="20114"/>
                  </a:cubicBezTo>
                  <a:cubicBezTo>
                    <a:pt x="11613" y="19820"/>
                    <a:pt x="11906" y="19526"/>
                    <a:pt x="12200" y="19233"/>
                  </a:cubicBezTo>
                  <a:cubicBezTo>
                    <a:pt x="12746" y="19245"/>
                    <a:pt x="13283" y="19266"/>
                    <a:pt x="13826" y="19266"/>
                  </a:cubicBezTo>
                  <a:cubicBezTo>
                    <a:pt x="13954" y="19266"/>
                    <a:pt x="14082" y="19265"/>
                    <a:pt x="14211" y="19262"/>
                  </a:cubicBezTo>
                  <a:cubicBezTo>
                    <a:pt x="14358" y="19262"/>
                    <a:pt x="14358" y="19057"/>
                    <a:pt x="14211" y="19057"/>
                  </a:cubicBezTo>
                  <a:cubicBezTo>
                    <a:pt x="14031" y="19052"/>
                    <a:pt x="13850" y="19051"/>
                    <a:pt x="13669" y="19051"/>
                  </a:cubicBezTo>
                  <a:cubicBezTo>
                    <a:pt x="13232" y="19051"/>
                    <a:pt x="12793" y="19061"/>
                    <a:pt x="12347" y="19071"/>
                  </a:cubicBezTo>
                  <a:cubicBezTo>
                    <a:pt x="12743" y="18675"/>
                    <a:pt x="13140" y="18278"/>
                    <a:pt x="13536" y="17882"/>
                  </a:cubicBezTo>
                  <a:cubicBezTo>
                    <a:pt x="13551" y="17911"/>
                    <a:pt x="13580" y="17926"/>
                    <a:pt x="13609" y="17926"/>
                  </a:cubicBezTo>
                  <a:cubicBezTo>
                    <a:pt x="13830" y="17933"/>
                    <a:pt x="14050" y="17937"/>
                    <a:pt x="14272" y="17937"/>
                  </a:cubicBezTo>
                  <a:cubicBezTo>
                    <a:pt x="14494" y="17937"/>
                    <a:pt x="14718" y="17933"/>
                    <a:pt x="14945" y="17926"/>
                  </a:cubicBezTo>
                  <a:cubicBezTo>
                    <a:pt x="15063" y="17911"/>
                    <a:pt x="15063" y="17735"/>
                    <a:pt x="14945" y="17721"/>
                  </a:cubicBezTo>
                  <a:cubicBezTo>
                    <a:pt x="14733" y="17713"/>
                    <a:pt x="14523" y="17710"/>
                    <a:pt x="14316" y="17710"/>
                  </a:cubicBezTo>
                  <a:cubicBezTo>
                    <a:pt x="14109" y="17710"/>
                    <a:pt x="13903" y="17713"/>
                    <a:pt x="13698" y="17721"/>
                  </a:cubicBezTo>
                  <a:cubicBezTo>
                    <a:pt x="13947" y="17456"/>
                    <a:pt x="14211" y="17192"/>
                    <a:pt x="14476" y="16928"/>
                  </a:cubicBezTo>
                  <a:cubicBezTo>
                    <a:pt x="15108" y="16878"/>
                    <a:pt x="15740" y="16855"/>
                    <a:pt x="16372" y="16855"/>
                  </a:cubicBezTo>
                  <a:cubicBezTo>
                    <a:pt x="16665" y="16855"/>
                    <a:pt x="16957" y="16860"/>
                    <a:pt x="17250" y="16869"/>
                  </a:cubicBezTo>
                  <a:cubicBezTo>
                    <a:pt x="17412" y="16869"/>
                    <a:pt x="17412" y="16634"/>
                    <a:pt x="17250" y="16620"/>
                  </a:cubicBezTo>
                  <a:cubicBezTo>
                    <a:pt x="16913" y="16590"/>
                    <a:pt x="16573" y="16575"/>
                    <a:pt x="16233" y="16575"/>
                  </a:cubicBezTo>
                  <a:cubicBezTo>
                    <a:pt x="15729" y="16575"/>
                    <a:pt x="15225" y="16608"/>
                    <a:pt x="14725" y="16678"/>
                  </a:cubicBezTo>
                  <a:cubicBezTo>
                    <a:pt x="15577" y="15812"/>
                    <a:pt x="16443" y="14931"/>
                    <a:pt x="17294" y="14065"/>
                  </a:cubicBezTo>
                  <a:cubicBezTo>
                    <a:pt x="17570" y="14058"/>
                    <a:pt x="17845" y="14055"/>
                    <a:pt x="18120" y="14055"/>
                  </a:cubicBezTo>
                  <a:close/>
                  <a:moveTo>
                    <a:pt x="24459" y="11334"/>
                  </a:moveTo>
                  <a:cubicBezTo>
                    <a:pt x="24958" y="11790"/>
                    <a:pt x="25516" y="12215"/>
                    <a:pt x="26103" y="12568"/>
                  </a:cubicBezTo>
                  <a:cubicBezTo>
                    <a:pt x="21244" y="16913"/>
                    <a:pt x="16692" y="21582"/>
                    <a:pt x="12229" y="26324"/>
                  </a:cubicBezTo>
                  <a:lnTo>
                    <a:pt x="12229" y="26309"/>
                  </a:lnTo>
                  <a:cubicBezTo>
                    <a:pt x="12024" y="25824"/>
                    <a:pt x="11657" y="25443"/>
                    <a:pt x="11187" y="25208"/>
                  </a:cubicBezTo>
                  <a:cubicBezTo>
                    <a:pt x="10913" y="25087"/>
                    <a:pt x="10615" y="25024"/>
                    <a:pt x="10317" y="25024"/>
                  </a:cubicBezTo>
                  <a:cubicBezTo>
                    <a:pt x="10215" y="25024"/>
                    <a:pt x="10113" y="25031"/>
                    <a:pt x="10013" y="25046"/>
                  </a:cubicBezTo>
                  <a:cubicBezTo>
                    <a:pt x="14784" y="20407"/>
                    <a:pt x="19497" y="15768"/>
                    <a:pt x="24459" y="11334"/>
                  </a:cubicBezTo>
                  <a:close/>
                  <a:moveTo>
                    <a:pt x="5975" y="21244"/>
                  </a:moveTo>
                  <a:cubicBezTo>
                    <a:pt x="6005" y="21273"/>
                    <a:pt x="6049" y="21288"/>
                    <a:pt x="6093" y="21288"/>
                  </a:cubicBezTo>
                  <a:cubicBezTo>
                    <a:pt x="6695" y="21303"/>
                    <a:pt x="7238" y="21670"/>
                    <a:pt x="7502" y="22228"/>
                  </a:cubicBezTo>
                  <a:cubicBezTo>
                    <a:pt x="7708" y="22727"/>
                    <a:pt x="7561" y="23109"/>
                    <a:pt x="7429" y="23564"/>
                  </a:cubicBezTo>
                  <a:cubicBezTo>
                    <a:pt x="7341" y="23622"/>
                    <a:pt x="7326" y="23740"/>
                    <a:pt x="7399" y="23828"/>
                  </a:cubicBezTo>
                  <a:cubicBezTo>
                    <a:pt x="7419" y="23935"/>
                    <a:pt x="7509" y="24003"/>
                    <a:pt x="7606" y="24003"/>
                  </a:cubicBezTo>
                  <a:cubicBezTo>
                    <a:pt x="7656" y="24003"/>
                    <a:pt x="7707" y="23985"/>
                    <a:pt x="7752" y="23945"/>
                  </a:cubicBezTo>
                  <a:cubicBezTo>
                    <a:pt x="7781" y="23901"/>
                    <a:pt x="7825" y="23857"/>
                    <a:pt x="7855" y="23813"/>
                  </a:cubicBezTo>
                  <a:cubicBezTo>
                    <a:pt x="7948" y="23786"/>
                    <a:pt x="8041" y="23773"/>
                    <a:pt x="8132" y="23773"/>
                  </a:cubicBezTo>
                  <a:cubicBezTo>
                    <a:pt x="8724" y="23773"/>
                    <a:pt x="9217" y="24320"/>
                    <a:pt x="9102" y="24944"/>
                  </a:cubicBezTo>
                  <a:cubicBezTo>
                    <a:pt x="9058" y="25164"/>
                    <a:pt x="8882" y="25340"/>
                    <a:pt x="8897" y="25560"/>
                  </a:cubicBezTo>
                  <a:cubicBezTo>
                    <a:pt x="8897" y="25671"/>
                    <a:pt x="8990" y="25761"/>
                    <a:pt x="9098" y="25761"/>
                  </a:cubicBezTo>
                  <a:cubicBezTo>
                    <a:pt x="9119" y="25761"/>
                    <a:pt x="9140" y="25758"/>
                    <a:pt x="9161" y="25751"/>
                  </a:cubicBezTo>
                  <a:cubicBezTo>
                    <a:pt x="9235" y="25736"/>
                    <a:pt x="9293" y="25692"/>
                    <a:pt x="9352" y="25634"/>
                  </a:cubicBezTo>
                  <a:cubicBezTo>
                    <a:pt x="9597" y="25520"/>
                    <a:pt x="9862" y="25464"/>
                    <a:pt x="10125" y="25464"/>
                  </a:cubicBezTo>
                  <a:cubicBezTo>
                    <a:pt x="10476" y="25464"/>
                    <a:pt x="10826" y="25564"/>
                    <a:pt x="11128" y="25766"/>
                  </a:cubicBezTo>
                  <a:cubicBezTo>
                    <a:pt x="11495" y="26015"/>
                    <a:pt x="11642" y="26368"/>
                    <a:pt x="11833" y="26735"/>
                  </a:cubicBezTo>
                  <a:cubicBezTo>
                    <a:pt x="10130" y="27234"/>
                    <a:pt x="8442" y="27777"/>
                    <a:pt x="6739" y="28291"/>
                  </a:cubicBezTo>
                  <a:lnTo>
                    <a:pt x="6739" y="28276"/>
                  </a:lnTo>
                  <a:cubicBezTo>
                    <a:pt x="6328" y="28408"/>
                    <a:pt x="5520" y="28746"/>
                    <a:pt x="4654" y="29084"/>
                  </a:cubicBezTo>
                  <a:cubicBezTo>
                    <a:pt x="4566" y="28071"/>
                    <a:pt x="3905" y="27190"/>
                    <a:pt x="2966" y="26808"/>
                  </a:cubicBezTo>
                  <a:cubicBezTo>
                    <a:pt x="3171" y="26456"/>
                    <a:pt x="3406" y="26118"/>
                    <a:pt x="3612" y="25780"/>
                  </a:cubicBezTo>
                  <a:cubicBezTo>
                    <a:pt x="4493" y="24312"/>
                    <a:pt x="5285" y="22800"/>
                    <a:pt x="5975" y="21244"/>
                  </a:cubicBezTo>
                  <a:close/>
                  <a:moveTo>
                    <a:pt x="2437" y="27645"/>
                  </a:moveTo>
                  <a:cubicBezTo>
                    <a:pt x="2848" y="27674"/>
                    <a:pt x="3259" y="27733"/>
                    <a:pt x="3670" y="27836"/>
                  </a:cubicBezTo>
                  <a:cubicBezTo>
                    <a:pt x="3964" y="28188"/>
                    <a:pt x="4126" y="28629"/>
                    <a:pt x="4170" y="29084"/>
                  </a:cubicBezTo>
                  <a:cubicBezTo>
                    <a:pt x="4170" y="29142"/>
                    <a:pt x="4199" y="29186"/>
                    <a:pt x="4243" y="29230"/>
                  </a:cubicBezTo>
                  <a:cubicBezTo>
                    <a:pt x="3368" y="29552"/>
                    <a:pt x="2484" y="29823"/>
                    <a:pt x="1888" y="29823"/>
                  </a:cubicBezTo>
                  <a:cubicBezTo>
                    <a:pt x="1695" y="29823"/>
                    <a:pt x="1532" y="29794"/>
                    <a:pt x="1410" y="29730"/>
                  </a:cubicBezTo>
                  <a:lnTo>
                    <a:pt x="1410" y="29715"/>
                  </a:lnTo>
                  <a:cubicBezTo>
                    <a:pt x="999" y="29715"/>
                    <a:pt x="896" y="29597"/>
                    <a:pt x="1101" y="29348"/>
                  </a:cubicBezTo>
                  <a:lnTo>
                    <a:pt x="1101" y="29348"/>
                  </a:lnTo>
                  <a:cubicBezTo>
                    <a:pt x="1600" y="29407"/>
                    <a:pt x="2085" y="29451"/>
                    <a:pt x="2569" y="29465"/>
                  </a:cubicBezTo>
                  <a:cubicBezTo>
                    <a:pt x="2716" y="29465"/>
                    <a:pt x="2760" y="29230"/>
                    <a:pt x="2613" y="29201"/>
                  </a:cubicBezTo>
                  <a:cubicBezTo>
                    <a:pt x="2202" y="29142"/>
                    <a:pt x="1791" y="29113"/>
                    <a:pt x="1380" y="29098"/>
                  </a:cubicBezTo>
                  <a:cubicBezTo>
                    <a:pt x="1439" y="29054"/>
                    <a:pt x="1483" y="29010"/>
                    <a:pt x="1542" y="28966"/>
                  </a:cubicBezTo>
                  <a:cubicBezTo>
                    <a:pt x="1630" y="28849"/>
                    <a:pt x="1703" y="28731"/>
                    <a:pt x="1791" y="28614"/>
                  </a:cubicBezTo>
                  <a:cubicBezTo>
                    <a:pt x="2035" y="28627"/>
                    <a:pt x="2280" y="28634"/>
                    <a:pt x="2524" y="28634"/>
                  </a:cubicBezTo>
                  <a:cubicBezTo>
                    <a:pt x="2823" y="28634"/>
                    <a:pt x="3122" y="28623"/>
                    <a:pt x="3421" y="28599"/>
                  </a:cubicBezTo>
                  <a:cubicBezTo>
                    <a:pt x="3582" y="28599"/>
                    <a:pt x="3582" y="28364"/>
                    <a:pt x="3421" y="28364"/>
                  </a:cubicBezTo>
                  <a:cubicBezTo>
                    <a:pt x="3154" y="28340"/>
                    <a:pt x="2887" y="28329"/>
                    <a:pt x="2621" y="28329"/>
                  </a:cubicBezTo>
                  <a:cubicBezTo>
                    <a:pt x="2403" y="28329"/>
                    <a:pt x="2185" y="28336"/>
                    <a:pt x="1967" y="28350"/>
                  </a:cubicBezTo>
                  <a:cubicBezTo>
                    <a:pt x="2070" y="28203"/>
                    <a:pt x="2173" y="28056"/>
                    <a:pt x="2261" y="27909"/>
                  </a:cubicBezTo>
                  <a:cubicBezTo>
                    <a:pt x="2320" y="27821"/>
                    <a:pt x="2379" y="27733"/>
                    <a:pt x="2437" y="27645"/>
                  </a:cubicBezTo>
                  <a:close/>
                  <a:moveTo>
                    <a:pt x="27087" y="1"/>
                  </a:moveTo>
                  <a:cubicBezTo>
                    <a:pt x="27013" y="1"/>
                    <a:pt x="26940" y="45"/>
                    <a:pt x="26940" y="118"/>
                  </a:cubicBezTo>
                  <a:cubicBezTo>
                    <a:pt x="26896" y="118"/>
                    <a:pt x="26866" y="133"/>
                    <a:pt x="26837" y="148"/>
                  </a:cubicBezTo>
                  <a:cubicBezTo>
                    <a:pt x="26338" y="441"/>
                    <a:pt x="25912" y="926"/>
                    <a:pt x="25516" y="1337"/>
                  </a:cubicBezTo>
                  <a:cubicBezTo>
                    <a:pt x="25134" y="1704"/>
                    <a:pt x="24782" y="2085"/>
                    <a:pt x="24444" y="2497"/>
                  </a:cubicBezTo>
                  <a:cubicBezTo>
                    <a:pt x="24243" y="2427"/>
                    <a:pt x="24052" y="2388"/>
                    <a:pt x="23877" y="2388"/>
                  </a:cubicBezTo>
                  <a:cubicBezTo>
                    <a:pt x="23384" y="2388"/>
                    <a:pt x="23006" y="2694"/>
                    <a:pt x="22844" y="3495"/>
                  </a:cubicBezTo>
                  <a:cubicBezTo>
                    <a:pt x="22844" y="3510"/>
                    <a:pt x="22844" y="3524"/>
                    <a:pt x="22844" y="3524"/>
                  </a:cubicBezTo>
                  <a:cubicBezTo>
                    <a:pt x="22756" y="3510"/>
                    <a:pt x="22682" y="3495"/>
                    <a:pt x="22594" y="3495"/>
                  </a:cubicBezTo>
                  <a:cubicBezTo>
                    <a:pt x="22555" y="3492"/>
                    <a:pt x="22516" y="3491"/>
                    <a:pt x="22478" y="3491"/>
                  </a:cubicBezTo>
                  <a:cubicBezTo>
                    <a:pt x="21690" y="3491"/>
                    <a:pt x="21164" y="4057"/>
                    <a:pt x="21332" y="4743"/>
                  </a:cubicBezTo>
                  <a:cubicBezTo>
                    <a:pt x="20935" y="4757"/>
                    <a:pt x="20554" y="4978"/>
                    <a:pt x="20333" y="5315"/>
                  </a:cubicBezTo>
                  <a:cubicBezTo>
                    <a:pt x="20245" y="5418"/>
                    <a:pt x="20333" y="5550"/>
                    <a:pt x="20451" y="5609"/>
                  </a:cubicBezTo>
                  <a:cubicBezTo>
                    <a:pt x="20407" y="5917"/>
                    <a:pt x="20436" y="6240"/>
                    <a:pt x="20554" y="6548"/>
                  </a:cubicBezTo>
                  <a:cubicBezTo>
                    <a:pt x="19761" y="6754"/>
                    <a:pt x="19335" y="7238"/>
                    <a:pt x="18689" y="7826"/>
                  </a:cubicBezTo>
                  <a:cubicBezTo>
                    <a:pt x="17162" y="9235"/>
                    <a:pt x="15679" y="10688"/>
                    <a:pt x="14197" y="12142"/>
                  </a:cubicBezTo>
                  <a:cubicBezTo>
                    <a:pt x="11363" y="14931"/>
                    <a:pt x="8545" y="17721"/>
                    <a:pt x="5858" y="20613"/>
                  </a:cubicBezTo>
                  <a:cubicBezTo>
                    <a:pt x="5814" y="20657"/>
                    <a:pt x="5785" y="20716"/>
                    <a:pt x="5785" y="20774"/>
                  </a:cubicBezTo>
                  <a:cubicBezTo>
                    <a:pt x="4082" y="24004"/>
                    <a:pt x="2276" y="27131"/>
                    <a:pt x="103" y="30082"/>
                  </a:cubicBezTo>
                  <a:cubicBezTo>
                    <a:pt x="0" y="30258"/>
                    <a:pt x="118" y="30464"/>
                    <a:pt x="323" y="30478"/>
                  </a:cubicBezTo>
                  <a:cubicBezTo>
                    <a:pt x="4214" y="30287"/>
                    <a:pt x="8412" y="28350"/>
                    <a:pt x="12097" y="27175"/>
                  </a:cubicBezTo>
                  <a:cubicBezTo>
                    <a:pt x="12112" y="27160"/>
                    <a:pt x="12127" y="27160"/>
                    <a:pt x="12127" y="27146"/>
                  </a:cubicBezTo>
                  <a:cubicBezTo>
                    <a:pt x="12200" y="27146"/>
                    <a:pt x="12259" y="27116"/>
                    <a:pt x="12318" y="27072"/>
                  </a:cubicBezTo>
                  <a:cubicBezTo>
                    <a:pt x="16883" y="22154"/>
                    <a:pt x="21655" y="17456"/>
                    <a:pt x="26411" y="12729"/>
                  </a:cubicBezTo>
                  <a:cubicBezTo>
                    <a:pt x="26768" y="12911"/>
                    <a:pt x="27125" y="13027"/>
                    <a:pt x="27441" y="13027"/>
                  </a:cubicBezTo>
                  <a:cubicBezTo>
                    <a:pt x="27736" y="13027"/>
                    <a:pt x="27996" y="12926"/>
                    <a:pt x="28188" y="12685"/>
                  </a:cubicBezTo>
                  <a:cubicBezTo>
                    <a:pt x="28320" y="12509"/>
                    <a:pt x="28364" y="12259"/>
                    <a:pt x="28305" y="12039"/>
                  </a:cubicBezTo>
                  <a:lnTo>
                    <a:pt x="28305" y="12039"/>
                  </a:lnTo>
                  <a:cubicBezTo>
                    <a:pt x="28409" y="12060"/>
                    <a:pt x="28510" y="12069"/>
                    <a:pt x="28607" y="12069"/>
                  </a:cubicBezTo>
                  <a:cubicBezTo>
                    <a:pt x="29410" y="12069"/>
                    <a:pt x="29940" y="11390"/>
                    <a:pt x="29861" y="10512"/>
                  </a:cubicBezTo>
                  <a:cubicBezTo>
                    <a:pt x="30551" y="10439"/>
                    <a:pt x="31050" y="9852"/>
                    <a:pt x="31006" y="9162"/>
                  </a:cubicBezTo>
                  <a:cubicBezTo>
                    <a:pt x="30992" y="8971"/>
                    <a:pt x="30948" y="8765"/>
                    <a:pt x="30874" y="8589"/>
                  </a:cubicBezTo>
                  <a:cubicBezTo>
                    <a:pt x="30889" y="8582"/>
                    <a:pt x="30900" y="8582"/>
                    <a:pt x="30909" y="8582"/>
                  </a:cubicBezTo>
                  <a:cubicBezTo>
                    <a:pt x="30918" y="8582"/>
                    <a:pt x="30926" y="8582"/>
                    <a:pt x="30933" y="8574"/>
                  </a:cubicBezTo>
                  <a:cubicBezTo>
                    <a:pt x="31726" y="7796"/>
                    <a:pt x="32489" y="6960"/>
                    <a:pt x="33223" y="6123"/>
                  </a:cubicBezTo>
                  <a:cubicBezTo>
                    <a:pt x="33311" y="6035"/>
                    <a:pt x="33311" y="5888"/>
                    <a:pt x="33223" y="5800"/>
                  </a:cubicBezTo>
                  <a:cubicBezTo>
                    <a:pt x="33195" y="5659"/>
                    <a:pt x="33234" y="5505"/>
                    <a:pt x="33340" y="5402"/>
                  </a:cubicBezTo>
                  <a:lnTo>
                    <a:pt x="33340" y="5402"/>
                  </a:lnTo>
                  <a:cubicBezTo>
                    <a:pt x="33091" y="3979"/>
                    <a:pt x="31946" y="2878"/>
                    <a:pt x="30860" y="2027"/>
                  </a:cubicBezTo>
                  <a:cubicBezTo>
                    <a:pt x="29759" y="1175"/>
                    <a:pt x="28496" y="192"/>
                    <a:pt x="27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4"/>
            <p:cNvSpPr/>
            <p:nvPr/>
          </p:nvSpPr>
          <p:spPr>
            <a:xfrm>
              <a:off x="6814450" y="3446225"/>
              <a:ext cx="42225" cy="6100"/>
            </a:xfrm>
            <a:custGeom>
              <a:avLst/>
              <a:gdLst/>
              <a:ahLst/>
              <a:cxnLst/>
              <a:rect l="l" t="t" r="r" b="b"/>
              <a:pathLst>
                <a:path w="1689" h="244" extrusionOk="0">
                  <a:moveTo>
                    <a:pt x="1160" y="0"/>
                  </a:moveTo>
                  <a:cubicBezTo>
                    <a:pt x="818" y="0"/>
                    <a:pt x="475" y="11"/>
                    <a:pt x="132" y="21"/>
                  </a:cubicBezTo>
                  <a:cubicBezTo>
                    <a:pt x="0" y="36"/>
                    <a:pt x="0" y="212"/>
                    <a:pt x="132" y="227"/>
                  </a:cubicBezTo>
                  <a:cubicBezTo>
                    <a:pt x="412" y="235"/>
                    <a:pt x="692" y="244"/>
                    <a:pt x="972" y="244"/>
                  </a:cubicBezTo>
                  <a:cubicBezTo>
                    <a:pt x="1176" y="244"/>
                    <a:pt x="1381" y="239"/>
                    <a:pt x="1586" y="227"/>
                  </a:cubicBezTo>
                  <a:cubicBezTo>
                    <a:pt x="1689" y="197"/>
                    <a:pt x="1689" y="36"/>
                    <a:pt x="1586" y="6"/>
                  </a:cubicBezTo>
                  <a:cubicBezTo>
                    <a:pt x="1444" y="2"/>
                    <a:pt x="1302" y="0"/>
                    <a:pt x="1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" name="Google Shape;865;p34"/>
          <p:cNvGrpSpPr/>
          <p:nvPr/>
        </p:nvGrpSpPr>
        <p:grpSpPr>
          <a:xfrm>
            <a:off x="7123375" y="1945938"/>
            <a:ext cx="1148075" cy="1182900"/>
            <a:chOff x="2232150" y="2928450"/>
            <a:chExt cx="1148075" cy="1182900"/>
          </a:xfrm>
        </p:grpSpPr>
        <p:sp>
          <p:nvSpPr>
            <p:cNvPr id="866" name="Google Shape;866;p34"/>
            <p:cNvSpPr/>
            <p:nvPr/>
          </p:nvSpPr>
          <p:spPr>
            <a:xfrm>
              <a:off x="2512200" y="2951250"/>
              <a:ext cx="818975" cy="867600"/>
            </a:xfrm>
            <a:custGeom>
              <a:avLst/>
              <a:gdLst/>
              <a:ahLst/>
              <a:cxnLst/>
              <a:rect l="l" t="t" r="r" b="b"/>
              <a:pathLst>
                <a:path w="32759" h="34704" extrusionOk="0">
                  <a:moveTo>
                    <a:pt x="6469" y="8236"/>
                  </a:moveTo>
                  <a:cubicBezTo>
                    <a:pt x="6554" y="8236"/>
                    <a:pt x="6635" y="8309"/>
                    <a:pt x="6607" y="8413"/>
                  </a:cubicBezTo>
                  <a:cubicBezTo>
                    <a:pt x="6401" y="9132"/>
                    <a:pt x="5682" y="9573"/>
                    <a:pt x="4962" y="9573"/>
                  </a:cubicBezTo>
                  <a:cubicBezTo>
                    <a:pt x="4771" y="9573"/>
                    <a:pt x="4771" y="9279"/>
                    <a:pt x="4962" y="9279"/>
                  </a:cubicBezTo>
                  <a:cubicBezTo>
                    <a:pt x="5608" y="9250"/>
                    <a:pt x="6063" y="8854"/>
                    <a:pt x="6342" y="8310"/>
                  </a:cubicBezTo>
                  <a:cubicBezTo>
                    <a:pt x="6374" y="8258"/>
                    <a:pt x="6422" y="8236"/>
                    <a:pt x="6469" y="8236"/>
                  </a:cubicBezTo>
                  <a:close/>
                  <a:moveTo>
                    <a:pt x="4531" y="27183"/>
                  </a:moveTo>
                  <a:cubicBezTo>
                    <a:pt x="4587" y="27183"/>
                    <a:pt x="4645" y="27213"/>
                    <a:pt x="4669" y="27278"/>
                  </a:cubicBezTo>
                  <a:cubicBezTo>
                    <a:pt x="4801" y="27674"/>
                    <a:pt x="5050" y="28041"/>
                    <a:pt x="5373" y="28320"/>
                  </a:cubicBezTo>
                  <a:cubicBezTo>
                    <a:pt x="5696" y="28614"/>
                    <a:pt x="6078" y="28731"/>
                    <a:pt x="6474" y="28893"/>
                  </a:cubicBezTo>
                  <a:cubicBezTo>
                    <a:pt x="6646" y="28965"/>
                    <a:pt x="6651" y="29246"/>
                    <a:pt x="6446" y="29246"/>
                  </a:cubicBezTo>
                  <a:cubicBezTo>
                    <a:pt x="6441" y="29246"/>
                    <a:pt x="6436" y="29246"/>
                    <a:pt x="6430" y="29245"/>
                  </a:cubicBezTo>
                  <a:cubicBezTo>
                    <a:pt x="5461" y="29172"/>
                    <a:pt x="4654" y="28232"/>
                    <a:pt x="4404" y="27351"/>
                  </a:cubicBezTo>
                  <a:cubicBezTo>
                    <a:pt x="4370" y="27247"/>
                    <a:pt x="4449" y="27183"/>
                    <a:pt x="4531" y="27183"/>
                  </a:cubicBezTo>
                  <a:close/>
                  <a:moveTo>
                    <a:pt x="24271" y="27838"/>
                  </a:moveTo>
                  <a:cubicBezTo>
                    <a:pt x="24423" y="27838"/>
                    <a:pt x="24497" y="28066"/>
                    <a:pt x="24341" y="28144"/>
                  </a:cubicBezTo>
                  <a:lnTo>
                    <a:pt x="24326" y="28144"/>
                  </a:lnTo>
                  <a:cubicBezTo>
                    <a:pt x="23725" y="28570"/>
                    <a:pt x="23255" y="29040"/>
                    <a:pt x="23284" y="29833"/>
                  </a:cubicBezTo>
                  <a:cubicBezTo>
                    <a:pt x="23284" y="29919"/>
                    <a:pt x="23228" y="29959"/>
                    <a:pt x="23169" y="29959"/>
                  </a:cubicBezTo>
                  <a:cubicBezTo>
                    <a:pt x="23107" y="29959"/>
                    <a:pt x="23042" y="29915"/>
                    <a:pt x="23035" y="29833"/>
                  </a:cubicBezTo>
                  <a:cubicBezTo>
                    <a:pt x="22946" y="29054"/>
                    <a:pt x="23402" y="28056"/>
                    <a:pt x="24209" y="27851"/>
                  </a:cubicBezTo>
                  <a:cubicBezTo>
                    <a:pt x="24231" y="27842"/>
                    <a:pt x="24252" y="27838"/>
                    <a:pt x="24271" y="27838"/>
                  </a:cubicBezTo>
                  <a:close/>
                  <a:moveTo>
                    <a:pt x="7945" y="31119"/>
                  </a:moveTo>
                  <a:cubicBezTo>
                    <a:pt x="8007" y="31119"/>
                    <a:pt x="8066" y="31155"/>
                    <a:pt x="8089" y="31242"/>
                  </a:cubicBezTo>
                  <a:cubicBezTo>
                    <a:pt x="8177" y="31565"/>
                    <a:pt x="8251" y="31888"/>
                    <a:pt x="8339" y="32211"/>
                  </a:cubicBezTo>
                  <a:cubicBezTo>
                    <a:pt x="8442" y="32490"/>
                    <a:pt x="8486" y="32798"/>
                    <a:pt x="8500" y="33106"/>
                  </a:cubicBezTo>
                  <a:cubicBezTo>
                    <a:pt x="8491" y="33216"/>
                    <a:pt x="8392" y="33297"/>
                    <a:pt x="8293" y="33297"/>
                  </a:cubicBezTo>
                  <a:cubicBezTo>
                    <a:pt x="8232" y="33297"/>
                    <a:pt x="8172" y="33267"/>
                    <a:pt x="8133" y="33194"/>
                  </a:cubicBezTo>
                  <a:cubicBezTo>
                    <a:pt x="8016" y="32915"/>
                    <a:pt x="7943" y="32622"/>
                    <a:pt x="7928" y="32314"/>
                  </a:cubicBezTo>
                  <a:cubicBezTo>
                    <a:pt x="7869" y="31991"/>
                    <a:pt x="7810" y="31653"/>
                    <a:pt x="7766" y="31330"/>
                  </a:cubicBezTo>
                  <a:cubicBezTo>
                    <a:pt x="7749" y="31205"/>
                    <a:pt x="7849" y="31119"/>
                    <a:pt x="7945" y="31119"/>
                  </a:cubicBezTo>
                  <a:close/>
                  <a:moveTo>
                    <a:pt x="206" y="1"/>
                  </a:moveTo>
                  <a:lnTo>
                    <a:pt x="206" y="1"/>
                  </a:lnTo>
                  <a:cubicBezTo>
                    <a:pt x="235" y="1175"/>
                    <a:pt x="264" y="2335"/>
                    <a:pt x="279" y="3495"/>
                  </a:cubicBezTo>
                  <a:cubicBezTo>
                    <a:pt x="734" y="3524"/>
                    <a:pt x="1204" y="3554"/>
                    <a:pt x="1674" y="3612"/>
                  </a:cubicBezTo>
                  <a:cubicBezTo>
                    <a:pt x="1846" y="3627"/>
                    <a:pt x="1864" y="3907"/>
                    <a:pt x="1687" y="3907"/>
                  </a:cubicBezTo>
                  <a:cubicBezTo>
                    <a:pt x="1683" y="3907"/>
                    <a:pt x="1678" y="3906"/>
                    <a:pt x="1674" y="3906"/>
                  </a:cubicBezTo>
                  <a:cubicBezTo>
                    <a:pt x="1204" y="3891"/>
                    <a:pt x="749" y="3847"/>
                    <a:pt x="279" y="3803"/>
                  </a:cubicBezTo>
                  <a:lnTo>
                    <a:pt x="279" y="3803"/>
                  </a:lnTo>
                  <a:cubicBezTo>
                    <a:pt x="279" y="4449"/>
                    <a:pt x="294" y="5095"/>
                    <a:pt x="294" y="5741"/>
                  </a:cubicBezTo>
                  <a:lnTo>
                    <a:pt x="308" y="5741"/>
                  </a:lnTo>
                  <a:cubicBezTo>
                    <a:pt x="984" y="5888"/>
                    <a:pt x="1659" y="5961"/>
                    <a:pt x="2349" y="5991"/>
                  </a:cubicBezTo>
                  <a:cubicBezTo>
                    <a:pt x="2452" y="5991"/>
                    <a:pt x="2452" y="6138"/>
                    <a:pt x="2349" y="6152"/>
                  </a:cubicBezTo>
                  <a:cubicBezTo>
                    <a:pt x="2199" y="6162"/>
                    <a:pt x="2049" y="6167"/>
                    <a:pt x="1899" y="6167"/>
                  </a:cubicBezTo>
                  <a:cubicBezTo>
                    <a:pt x="1359" y="6167"/>
                    <a:pt x="822" y="6106"/>
                    <a:pt x="294" y="5991"/>
                  </a:cubicBezTo>
                  <a:lnTo>
                    <a:pt x="294" y="7826"/>
                  </a:lnTo>
                  <a:cubicBezTo>
                    <a:pt x="793" y="7855"/>
                    <a:pt x="1292" y="7885"/>
                    <a:pt x="1777" y="7929"/>
                  </a:cubicBezTo>
                  <a:cubicBezTo>
                    <a:pt x="1909" y="7943"/>
                    <a:pt x="1909" y="8134"/>
                    <a:pt x="1777" y="8134"/>
                  </a:cubicBezTo>
                  <a:cubicBezTo>
                    <a:pt x="1292" y="8105"/>
                    <a:pt x="793" y="8061"/>
                    <a:pt x="294" y="8031"/>
                  </a:cubicBezTo>
                  <a:lnTo>
                    <a:pt x="294" y="9955"/>
                  </a:lnTo>
                  <a:cubicBezTo>
                    <a:pt x="323" y="9969"/>
                    <a:pt x="338" y="9984"/>
                    <a:pt x="367" y="9999"/>
                  </a:cubicBezTo>
                  <a:cubicBezTo>
                    <a:pt x="651" y="10221"/>
                    <a:pt x="998" y="10335"/>
                    <a:pt x="1347" y="10335"/>
                  </a:cubicBezTo>
                  <a:cubicBezTo>
                    <a:pt x="1667" y="10335"/>
                    <a:pt x="1987" y="10239"/>
                    <a:pt x="2261" y="10043"/>
                  </a:cubicBezTo>
                  <a:cubicBezTo>
                    <a:pt x="2303" y="10011"/>
                    <a:pt x="2345" y="9997"/>
                    <a:pt x="2384" y="9997"/>
                  </a:cubicBezTo>
                  <a:cubicBezTo>
                    <a:pt x="2561" y="9997"/>
                    <a:pt x="2674" y="10277"/>
                    <a:pt x="2481" y="10410"/>
                  </a:cubicBezTo>
                  <a:cubicBezTo>
                    <a:pt x="2140" y="10645"/>
                    <a:pt x="1744" y="10762"/>
                    <a:pt x="1347" y="10762"/>
                  </a:cubicBezTo>
                  <a:cubicBezTo>
                    <a:pt x="977" y="10762"/>
                    <a:pt x="606" y="10660"/>
                    <a:pt x="279" y="10454"/>
                  </a:cubicBezTo>
                  <a:cubicBezTo>
                    <a:pt x="279" y="11437"/>
                    <a:pt x="279" y="12436"/>
                    <a:pt x="264" y="13434"/>
                  </a:cubicBezTo>
                  <a:cubicBezTo>
                    <a:pt x="467" y="13413"/>
                    <a:pt x="670" y="13403"/>
                    <a:pt x="873" y="13403"/>
                  </a:cubicBezTo>
                  <a:cubicBezTo>
                    <a:pt x="1389" y="13403"/>
                    <a:pt x="1902" y="13469"/>
                    <a:pt x="2408" y="13595"/>
                  </a:cubicBezTo>
                  <a:cubicBezTo>
                    <a:pt x="2581" y="13649"/>
                    <a:pt x="2537" y="13882"/>
                    <a:pt x="2385" y="13882"/>
                  </a:cubicBezTo>
                  <a:cubicBezTo>
                    <a:pt x="2369" y="13882"/>
                    <a:pt x="2352" y="13880"/>
                    <a:pt x="2334" y="13874"/>
                  </a:cubicBezTo>
                  <a:cubicBezTo>
                    <a:pt x="1789" y="13756"/>
                    <a:pt x="1225" y="13704"/>
                    <a:pt x="657" y="13704"/>
                  </a:cubicBezTo>
                  <a:cubicBezTo>
                    <a:pt x="521" y="13704"/>
                    <a:pt x="385" y="13707"/>
                    <a:pt x="250" y="13713"/>
                  </a:cubicBezTo>
                  <a:cubicBezTo>
                    <a:pt x="250" y="14330"/>
                    <a:pt x="250" y="14931"/>
                    <a:pt x="235" y="15548"/>
                  </a:cubicBezTo>
                  <a:cubicBezTo>
                    <a:pt x="1483" y="15592"/>
                    <a:pt x="2716" y="15665"/>
                    <a:pt x="3949" y="15754"/>
                  </a:cubicBezTo>
                  <a:cubicBezTo>
                    <a:pt x="4140" y="15768"/>
                    <a:pt x="4155" y="16062"/>
                    <a:pt x="3949" y="16062"/>
                  </a:cubicBezTo>
                  <a:cubicBezTo>
                    <a:pt x="2716" y="16032"/>
                    <a:pt x="1468" y="15959"/>
                    <a:pt x="235" y="15871"/>
                  </a:cubicBezTo>
                  <a:cubicBezTo>
                    <a:pt x="220" y="16737"/>
                    <a:pt x="206" y="17589"/>
                    <a:pt x="191" y="18470"/>
                  </a:cubicBezTo>
                  <a:cubicBezTo>
                    <a:pt x="1233" y="18572"/>
                    <a:pt x="2276" y="18646"/>
                    <a:pt x="3318" y="18792"/>
                  </a:cubicBezTo>
                  <a:cubicBezTo>
                    <a:pt x="3461" y="18821"/>
                    <a:pt x="3423" y="19057"/>
                    <a:pt x="3286" y="19057"/>
                  </a:cubicBezTo>
                  <a:cubicBezTo>
                    <a:pt x="3282" y="19057"/>
                    <a:pt x="3278" y="19057"/>
                    <a:pt x="3274" y="19057"/>
                  </a:cubicBezTo>
                  <a:cubicBezTo>
                    <a:pt x="2246" y="18983"/>
                    <a:pt x="1219" y="18822"/>
                    <a:pt x="191" y="18690"/>
                  </a:cubicBezTo>
                  <a:lnTo>
                    <a:pt x="162" y="21259"/>
                  </a:lnTo>
                  <a:cubicBezTo>
                    <a:pt x="1468" y="21288"/>
                    <a:pt x="2775" y="21318"/>
                    <a:pt x="4081" y="21376"/>
                  </a:cubicBezTo>
                  <a:cubicBezTo>
                    <a:pt x="4243" y="21391"/>
                    <a:pt x="4243" y="21626"/>
                    <a:pt x="4081" y="21641"/>
                  </a:cubicBezTo>
                  <a:cubicBezTo>
                    <a:pt x="2775" y="21626"/>
                    <a:pt x="1468" y="21582"/>
                    <a:pt x="147" y="21523"/>
                  </a:cubicBezTo>
                  <a:cubicBezTo>
                    <a:pt x="132" y="22169"/>
                    <a:pt x="132" y="22815"/>
                    <a:pt x="118" y="23461"/>
                  </a:cubicBezTo>
                  <a:cubicBezTo>
                    <a:pt x="805" y="23447"/>
                    <a:pt x="1492" y="23439"/>
                    <a:pt x="2180" y="23439"/>
                  </a:cubicBezTo>
                  <a:cubicBezTo>
                    <a:pt x="3621" y="23439"/>
                    <a:pt x="5062" y="23474"/>
                    <a:pt x="6504" y="23564"/>
                  </a:cubicBezTo>
                  <a:cubicBezTo>
                    <a:pt x="6665" y="23578"/>
                    <a:pt x="6665" y="23828"/>
                    <a:pt x="6504" y="23828"/>
                  </a:cubicBezTo>
                  <a:cubicBezTo>
                    <a:pt x="4375" y="23740"/>
                    <a:pt x="2246" y="23681"/>
                    <a:pt x="118" y="23681"/>
                  </a:cubicBezTo>
                  <a:cubicBezTo>
                    <a:pt x="103" y="24562"/>
                    <a:pt x="88" y="25443"/>
                    <a:pt x="74" y="26324"/>
                  </a:cubicBezTo>
                  <a:cubicBezTo>
                    <a:pt x="437" y="26102"/>
                    <a:pt x="849" y="25993"/>
                    <a:pt x="1263" y="25993"/>
                  </a:cubicBezTo>
                  <a:cubicBezTo>
                    <a:pt x="1535" y="25993"/>
                    <a:pt x="1809" y="26040"/>
                    <a:pt x="2070" y="26133"/>
                  </a:cubicBezTo>
                  <a:cubicBezTo>
                    <a:pt x="2219" y="26187"/>
                    <a:pt x="2181" y="26402"/>
                    <a:pt x="2037" y="26402"/>
                  </a:cubicBezTo>
                  <a:cubicBezTo>
                    <a:pt x="2024" y="26402"/>
                    <a:pt x="2011" y="26401"/>
                    <a:pt x="1997" y="26397"/>
                  </a:cubicBezTo>
                  <a:cubicBezTo>
                    <a:pt x="1769" y="26335"/>
                    <a:pt x="1535" y="26304"/>
                    <a:pt x="1303" y="26304"/>
                  </a:cubicBezTo>
                  <a:cubicBezTo>
                    <a:pt x="877" y="26304"/>
                    <a:pt x="454" y="26408"/>
                    <a:pt x="74" y="26617"/>
                  </a:cubicBezTo>
                  <a:cubicBezTo>
                    <a:pt x="59" y="27249"/>
                    <a:pt x="59" y="27895"/>
                    <a:pt x="44" y="28526"/>
                  </a:cubicBezTo>
                  <a:cubicBezTo>
                    <a:pt x="866" y="28511"/>
                    <a:pt x="1688" y="28511"/>
                    <a:pt x="2496" y="28511"/>
                  </a:cubicBezTo>
                  <a:cubicBezTo>
                    <a:pt x="2701" y="28511"/>
                    <a:pt x="2701" y="28820"/>
                    <a:pt x="2496" y="28820"/>
                  </a:cubicBezTo>
                  <a:cubicBezTo>
                    <a:pt x="2259" y="28824"/>
                    <a:pt x="2022" y="28826"/>
                    <a:pt x="1783" y="28826"/>
                  </a:cubicBezTo>
                  <a:cubicBezTo>
                    <a:pt x="1207" y="28826"/>
                    <a:pt x="626" y="28815"/>
                    <a:pt x="44" y="28805"/>
                  </a:cubicBezTo>
                  <a:cubicBezTo>
                    <a:pt x="44" y="29128"/>
                    <a:pt x="30" y="29465"/>
                    <a:pt x="30" y="29803"/>
                  </a:cubicBezTo>
                  <a:cubicBezTo>
                    <a:pt x="30" y="30200"/>
                    <a:pt x="0" y="30655"/>
                    <a:pt x="0" y="31124"/>
                  </a:cubicBezTo>
                  <a:cubicBezTo>
                    <a:pt x="1365" y="31168"/>
                    <a:pt x="2716" y="31227"/>
                    <a:pt x="4081" y="31359"/>
                  </a:cubicBezTo>
                  <a:cubicBezTo>
                    <a:pt x="4214" y="31359"/>
                    <a:pt x="4214" y="31565"/>
                    <a:pt x="4081" y="31565"/>
                  </a:cubicBezTo>
                  <a:cubicBezTo>
                    <a:pt x="2716" y="31535"/>
                    <a:pt x="1351" y="31447"/>
                    <a:pt x="0" y="31345"/>
                  </a:cubicBezTo>
                  <a:lnTo>
                    <a:pt x="0" y="31345"/>
                  </a:lnTo>
                  <a:cubicBezTo>
                    <a:pt x="0" y="31770"/>
                    <a:pt x="30" y="32181"/>
                    <a:pt x="103" y="32578"/>
                  </a:cubicBezTo>
                  <a:cubicBezTo>
                    <a:pt x="705" y="32607"/>
                    <a:pt x="1292" y="32622"/>
                    <a:pt x="1894" y="32681"/>
                  </a:cubicBezTo>
                  <a:cubicBezTo>
                    <a:pt x="1982" y="32681"/>
                    <a:pt x="2026" y="32783"/>
                    <a:pt x="1982" y="32857"/>
                  </a:cubicBezTo>
                  <a:cubicBezTo>
                    <a:pt x="2202" y="32886"/>
                    <a:pt x="2423" y="32915"/>
                    <a:pt x="2643" y="32960"/>
                  </a:cubicBezTo>
                  <a:cubicBezTo>
                    <a:pt x="2731" y="32974"/>
                    <a:pt x="2716" y="33106"/>
                    <a:pt x="2628" y="33106"/>
                  </a:cubicBezTo>
                  <a:cubicBezTo>
                    <a:pt x="1923" y="33062"/>
                    <a:pt x="1233" y="32945"/>
                    <a:pt x="543" y="32842"/>
                  </a:cubicBezTo>
                  <a:cubicBezTo>
                    <a:pt x="529" y="32842"/>
                    <a:pt x="499" y="32827"/>
                    <a:pt x="499" y="32813"/>
                  </a:cubicBezTo>
                  <a:lnTo>
                    <a:pt x="147" y="32783"/>
                  </a:lnTo>
                  <a:lnTo>
                    <a:pt x="147" y="32783"/>
                  </a:lnTo>
                  <a:cubicBezTo>
                    <a:pt x="294" y="33488"/>
                    <a:pt x="720" y="34105"/>
                    <a:pt x="1336" y="34501"/>
                  </a:cubicBezTo>
                  <a:cubicBezTo>
                    <a:pt x="1585" y="34655"/>
                    <a:pt x="2015" y="34703"/>
                    <a:pt x="2500" y="34703"/>
                  </a:cubicBezTo>
                  <a:cubicBezTo>
                    <a:pt x="3336" y="34703"/>
                    <a:pt x="4335" y="34559"/>
                    <a:pt x="4857" y="34559"/>
                  </a:cubicBezTo>
                  <a:cubicBezTo>
                    <a:pt x="4873" y="34559"/>
                    <a:pt x="4888" y="34559"/>
                    <a:pt x="4904" y="34560"/>
                  </a:cubicBezTo>
                  <a:cubicBezTo>
                    <a:pt x="7517" y="34604"/>
                    <a:pt x="10145" y="34618"/>
                    <a:pt x="12758" y="34618"/>
                  </a:cubicBezTo>
                  <a:cubicBezTo>
                    <a:pt x="16164" y="34618"/>
                    <a:pt x="19555" y="34589"/>
                    <a:pt x="22961" y="34545"/>
                  </a:cubicBezTo>
                  <a:cubicBezTo>
                    <a:pt x="22477" y="33547"/>
                    <a:pt x="22271" y="32093"/>
                    <a:pt x="23005" y="31183"/>
                  </a:cubicBezTo>
                  <a:cubicBezTo>
                    <a:pt x="23033" y="31151"/>
                    <a:pt x="23066" y="31138"/>
                    <a:pt x="23097" y="31138"/>
                  </a:cubicBezTo>
                  <a:cubicBezTo>
                    <a:pt x="23182" y="31138"/>
                    <a:pt x="23261" y="31234"/>
                    <a:pt x="23240" y="31330"/>
                  </a:cubicBezTo>
                  <a:cubicBezTo>
                    <a:pt x="23152" y="31844"/>
                    <a:pt x="22961" y="32299"/>
                    <a:pt x="22946" y="32842"/>
                  </a:cubicBezTo>
                  <a:cubicBezTo>
                    <a:pt x="22946" y="33415"/>
                    <a:pt x="23079" y="33973"/>
                    <a:pt x="23328" y="34486"/>
                  </a:cubicBezTo>
                  <a:lnTo>
                    <a:pt x="23328" y="34545"/>
                  </a:lnTo>
                  <a:cubicBezTo>
                    <a:pt x="24576" y="34516"/>
                    <a:pt x="25809" y="34501"/>
                    <a:pt x="27057" y="34472"/>
                  </a:cubicBezTo>
                  <a:cubicBezTo>
                    <a:pt x="27226" y="34468"/>
                    <a:pt x="27398" y="34467"/>
                    <a:pt x="27573" y="34467"/>
                  </a:cubicBezTo>
                  <a:cubicBezTo>
                    <a:pt x="28133" y="34467"/>
                    <a:pt x="28718" y="34481"/>
                    <a:pt x="29300" y="34481"/>
                  </a:cubicBezTo>
                  <a:cubicBezTo>
                    <a:pt x="30001" y="34481"/>
                    <a:pt x="30698" y="34460"/>
                    <a:pt x="31344" y="34369"/>
                  </a:cubicBezTo>
                  <a:cubicBezTo>
                    <a:pt x="31659" y="34323"/>
                    <a:pt x="31908" y="34314"/>
                    <a:pt x="32101" y="34314"/>
                  </a:cubicBezTo>
                  <a:cubicBezTo>
                    <a:pt x="32233" y="34314"/>
                    <a:pt x="32339" y="34318"/>
                    <a:pt x="32421" y="34318"/>
                  </a:cubicBezTo>
                  <a:cubicBezTo>
                    <a:pt x="32758" y="34318"/>
                    <a:pt x="32702" y="34245"/>
                    <a:pt x="32445" y="33503"/>
                  </a:cubicBezTo>
                  <a:cubicBezTo>
                    <a:pt x="31961" y="32079"/>
                    <a:pt x="28628" y="29730"/>
                    <a:pt x="27542" y="28673"/>
                  </a:cubicBezTo>
                  <a:lnTo>
                    <a:pt x="26441" y="27601"/>
                  </a:lnTo>
                  <a:cubicBezTo>
                    <a:pt x="25971" y="27689"/>
                    <a:pt x="25472" y="27733"/>
                    <a:pt x="25017" y="27807"/>
                  </a:cubicBezTo>
                  <a:cubicBezTo>
                    <a:pt x="25012" y="27807"/>
                    <a:pt x="25007" y="27807"/>
                    <a:pt x="25002" y="27807"/>
                  </a:cubicBezTo>
                  <a:cubicBezTo>
                    <a:pt x="24880" y="27807"/>
                    <a:pt x="24831" y="27629"/>
                    <a:pt x="24958" y="27601"/>
                  </a:cubicBezTo>
                  <a:cubicBezTo>
                    <a:pt x="25325" y="27498"/>
                    <a:pt x="25721" y="27381"/>
                    <a:pt x="26118" y="27278"/>
                  </a:cubicBezTo>
                  <a:cubicBezTo>
                    <a:pt x="23284" y="24503"/>
                    <a:pt x="20436" y="21729"/>
                    <a:pt x="17676" y="18866"/>
                  </a:cubicBezTo>
                  <a:cubicBezTo>
                    <a:pt x="13962" y="15020"/>
                    <a:pt x="10791" y="10542"/>
                    <a:pt x="7223" y="6505"/>
                  </a:cubicBezTo>
                  <a:cubicBezTo>
                    <a:pt x="7150" y="6784"/>
                    <a:pt x="7062" y="7062"/>
                    <a:pt x="6988" y="7327"/>
                  </a:cubicBezTo>
                  <a:cubicBezTo>
                    <a:pt x="6965" y="7379"/>
                    <a:pt x="6919" y="7401"/>
                    <a:pt x="6874" y="7401"/>
                  </a:cubicBezTo>
                  <a:cubicBezTo>
                    <a:pt x="6804" y="7401"/>
                    <a:pt x="6736" y="7348"/>
                    <a:pt x="6753" y="7268"/>
                  </a:cubicBezTo>
                  <a:cubicBezTo>
                    <a:pt x="6827" y="6930"/>
                    <a:pt x="6900" y="6593"/>
                    <a:pt x="6988" y="6270"/>
                  </a:cubicBezTo>
                  <a:cubicBezTo>
                    <a:pt x="4933" y="3965"/>
                    <a:pt x="2731" y="1807"/>
                    <a:pt x="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4"/>
            <p:cNvSpPr/>
            <p:nvPr/>
          </p:nvSpPr>
          <p:spPr>
            <a:xfrm>
              <a:off x="2476950" y="2928450"/>
              <a:ext cx="903275" cy="907450"/>
            </a:xfrm>
            <a:custGeom>
              <a:avLst/>
              <a:gdLst/>
              <a:ahLst/>
              <a:cxnLst/>
              <a:rect l="l" t="t" r="r" b="b"/>
              <a:pathLst>
                <a:path w="36131" h="36298" extrusionOk="0">
                  <a:moveTo>
                    <a:pt x="1616" y="913"/>
                  </a:moveTo>
                  <a:lnTo>
                    <a:pt x="1616" y="913"/>
                  </a:lnTo>
                  <a:cubicBezTo>
                    <a:pt x="4141" y="2704"/>
                    <a:pt x="6343" y="4862"/>
                    <a:pt x="8413" y="7167"/>
                  </a:cubicBezTo>
                  <a:cubicBezTo>
                    <a:pt x="8310" y="7490"/>
                    <a:pt x="8237" y="7842"/>
                    <a:pt x="8163" y="8165"/>
                  </a:cubicBezTo>
                  <a:cubicBezTo>
                    <a:pt x="8146" y="8252"/>
                    <a:pt x="8211" y="8303"/>
                    <a:pt x="8278" y="8303"/>
                  </a:cubicBezTo>
                  <a:cubicBezTo>
                    <a:pt x="8325" y="8303"/>
                    <a:pt x="8374" y="8278"/>
                    <a:pt x="8398" y="8224"/>
                  </a:cubicBezTo>
                  <a:cubicBezTo>
                    <a:pt x="8472" y="7960"/>
                    <a:pt x="8560" y="7681"/>
                    <a:pt x="8633" y="7417"/>
                  </a:cubicBezTo>
                  <a:cubicBezTo>
                    <a:pt x="12215" y="11454"/>
                    <a:pt x="15386" y="15902"/>
                    <a:pt x="19086" y="19763"/>
                  </a:cubicBezTo>
                  <a:cubicBezTo>
                    <a:pt x="21846" y="22641"/>
                    <a:pt x="24694" y="25415"/>
                    <a:pt x="27528" y="28205"/>
                  </a:cubicBezTo>
                  <a:cubicBezTo>
                    <a:pt x="27131" y="28293"/>
                    <a:pt x="26749" y="28425"/>
                    <a:pt x="26368" y="28513"/>
                  </a:cubicBezTo>
                  <a:cubicBezTo>
                    <a:pt x="26241" y="28541"/>
                    <a:pt x="26290" y="28719"/>
                    <a:pt x="26412" y="28719"/>
                  </a:cubicBezTo>
                  <a:cubicBezTo>
                    <a:pt x="26417" y="28719"/>
                    <a:pt x="26422" y="28719"/>
                    <a:pt x="26427" y="28719"/>
                  </a:cubicBezTo>
                  <a:cubicBezTo>
                    <a:pt x="26882" y="28645"/>
                    <a:pt x="27381" y="28601"/>
                    <a:pt x="27851" y="28513"/>
                  </a:cubicBezTo>
                  <a:lnTo>
                    <a:pt x="28952" y="29585"/>
                  </a:lnTo>
                  <a:cubicBezTo>
                    <a:pt x="30038" y="30642"/>
                    <a:pt x="33371" y="32991"/>
                    <a:pt x="33870" y="34400"/>
                  </a:cubicBezTo>
                  <a:cubicBezTo>
                    <a:pt x="34119" y="35122"/>
                    <a:pt x="34180" y="35206"/>
                    <a:pt x="33872" y="35206"/>
                  </a:cubicBezTo>
                  <a:cubicBezTo>
                    <a:pt x="33780" y="35206"/>
                    <a:pt x="33656" y="35198"/>
                    <a:pt x="33494" y="35198"/>
                  </a:cubicBezTo>
                  <a:cubicBezTo>
                    <a:pt x="33305" y="35198"/>
                    <a:pt x="33066" y="35208"/>
                    <a:pt x="32769" y="35252"/>
                  </a:cubicBezTo>
                  <a:cubicBezTo>
                    <a:pt x="32061" y="35352"/>
                    <a:pt x="31292" y="35371"/>
                    <a:pt x="30524" y="35371"/>
                  </a:cubicBezTo>
                  <a:cubicBezTo>
                    <a:pt x="30040" y="35371"/>
                    <a:pt x="29556" y="35363"/>
                    <a:pt x="29087" y="35363"/>
                  </a:cubicBezTo>
                  <a:cubicBezTo>
                    <a:pt x="28882" y="35363"/>
                    <a:pt x="28680" y="35365"/>
                    <a:pt x="28482" y="35369"/>
                  </a:cubicBezTo>
                  <a:cubicBezTo>
                    <a:pt x="27234" y="35398"/>
                    <a:pt x="26001" y="35413"/>
                    <a:pt x="24753" y="35428"/>
                  </a:cubicBezTo>
                  <a:lnTo>
                    <a:pt x="24753" y="35384"/>
                  </a:lnTo>
                  <a:cubicBezTo>
                    <a:pt x="24503" y="34870"/>
                    <a:pt x="24371" y="34297"/>
                    <a:pt x="24371" y="33725"/>
                  </a:cubicBezTo>
                  <a:cubicBezTo>
                    <a:pt x="24386" y="33196"/>
                    <a:pt x="24577" y="32741"/>
                    <a:pt x="24665" y="32213"/>
                  </a:cubicBezTo>
                  <a:cubicBezTo>
                    <a:pt x="24686" y="32128"/>
                    <a:pt x="24608" y="32028"/>
                    <a:pt x="24525" y="32028"/>
                  </a:cubicBezTo>
                  <a:cubicBezTo>
                    <a:pt x="24492" y="32028"/>
                    <a:pt x="24459" y="32043"/>
                    <a:pt x="24430" y="32080"/>
                  </a:cubicBezTo>
                  <a:cubicBezTo>
                    <a:pt x="23696" y="32991"/>
                    <a:pt x="23901" y="34429"/>
                    <a:pt x="24386" y="35428"/>
                  </a:cubicBezTo>
                  <a:cubicBezTo>
                    <a:pt x="20980" y="35486"/>
                    <a:pt x="17589" y="35516"/>
                    <a:pt x="14183" y="35516"/>
                  </a:cubicBezTo>
                  <a:cubicBezTo>
                    <a:pt x="11569" y="35516"/>
                    <a:pt x="8941" y="35486"/>
                    <a:pt x="6328" y="35457"/>
                  </a:cubicBezTo>
                  <a:cubicBezTo>
                    <a:pt x="6313" y="35457"/>
                    <a:pt x="6298" y="35457"/>
                    <a:pt x="6282" y="35457"/>
                  </a:cubicBezTo>
                  <a:cubicBezTo>
                    <a:pt x="5766" y="35457"/>
                    <a:pt x="4786" y="35597"/>
                    <a:pt x="3954" y="35597"/>
                  </a:cubicBezTo>
                  <a:cubicBezTo>
                    <a:pt x="3453" y="35597"/>
                    <a:pt x="3006" y="35546"/>
                    <a:pt x="2746" y="35384"/>
                  </a:cubicBezTo>
                  <a:cubicBezTo>
                    <a:pt x="2144" y="35002"/>
                    <a:pt x="1718" y="34385"/>
                    <a:pt x="1572" y="33666"/>
                  </a:cubicBezTo>
                  <a:lnTo>
                    <a:pt x="1572" y="33666"/>
                  </a:lnTo>
                  <a:lnTo>
                    <a:pt x="1924" y="33695"/>
                  </a:lnTo>
                  <a:cubicBezTo>
                    <a:pt x="1924" y="33710"/>
                    <a:pt x="1939" y="33725"/>
                    <a:pt x="1968" y="33739"/>
                  </a:cubicBezTo>
                  <a:cubicBezTo>
                    <a:pt x="2658" y="33827"/>
                    <a:pt x="3348" y="33945"/>
                    <a:pt x="4053" y="34004"/>
                  </a:cubicBezTo>
                  <a:cubicBezTo>
                    <a:pt x="4141" y="34004"/>
                    <a:pt x="4156" y="33857"/>
                    <a:pt x="4067" y="33842"/>
                  </a:cubicBezTo>
                  <a:cubicBezTo>
                    <a:pt x="3847" y="33798"/>
                    <a:pt x="3627" y="33783"/>
                    <a:pt x="3407" y="33754"/>
                  </a:cubicBezTo>
                  <a:cubicBezTo>
                    <a:pt x="3451" y="33681"/>
                    <a:pt x="3407" y="33578"/>
                    <a:pt x="3319" y="33563"/>
                  </a:cubicBezTo>
                  <a:cubicBezTo>
                    <a:pt x="2717" y="33519"/>
                    <a:pt x="2130" y="33505"/>
                    <a:pt x="1528" y="33475"/>
                  </a:cubicBezTo>
                  <a:cubicBezTo>
                    <a:pt x="1454" y="33064"/>
                    <a:pt x="1425" y="32653"/>
                    <a:pt x="1425" y="32242"/>
                  </a:cubicBezTo>
                  <a:lnTo>
                    <a:pt x="1425" y="32242"/>
                  </a:lnTo>
                  <a:cubicBezTo>
                    <a:pt x="2775" y="32345"/>
                    <a:pt x="4141" y="32418"/>
                    <a:pt x="5506" y="32447"/>
                  </a:cubicBezTo>
                  <a:cubicBezTo>
                    <a:pt x="5638" y="32447"/>
                    <a:pt x="5638" y="32257"/>
                    <a:pt x="5506" y="32242"/>
                  </a:cubicBezTo>
                  <a:cubicBezTo>
                    <a:pt x="4141" y="32125"/>
                    <a:pt x="2775" y="32066"/>
                    <a:pt x="1425" y="32007"/>
                  </a:cubicBezTo>
                  <a:cubicBezTo>
                    <a:pt x="1425" y="31552"/>
                    <a:pt x="1454" y="31097"/>
                    <a:pt x="1454" y="30686"/>
                  </a:cubicBezTo>
                  <a:cubicBezTo>
                    <a:pt x="1454" y="30348"/>
                    <a:pt x="1454" y="30025"/>
                    <a:pt x="1469" y="29687"/>
                  </a:cubicBezTo>
                  <a:cubicBezTo>
                    <a:pt x="2050" y="29698"/>
                    <a:pt x="2624" y="29708"/>
                    <a:pt x="3201" y="29708"/>
                  </a:cubicBezTo>
                  <a:cubicBezTo>
                    <a:pt x="3440" y="29708"/>
                    <a:pt x="3680" y="29706"/>
                    <a:pt x="3921" y="29702"/>
                  </a:cubicBezTo>
                  <a:cubicBezTo>
                    <a:pt x="4126" y="29702"/>
                    <a:pt x="4126" y="29409"/>
                    <a:pt x="3921" y="29409"/>
                  </a:cubicBezTo>
                  <a:cubicBezTo>
                    <a:pt x="3684" y="29404"/>
                    <a:pt x="3446" y="29402"/>
                    <a:pt x="3208" y="29402"/>
                  </a:cubicBezTo>
                  <a:cubicBezTo>
                    <a:pt x="2632" y="29402"/>
                    <a:pt x="2050" y="29413"/>
                    <a:pt x="1469" y="29423"/>
                  </a:cubicBezTo>
                  <a:cubicBezTo>
                    <a:pt x="1469" y="28777"/>
                    <a:pt x="1484" y="28131"/>
                    <a:pt x="1498" y="27500"/>
                  </a:cubicBezTo>
                  <a:cubicBezTo>
                    <a:pt x="1876" y="27302"/>
                    <a:pt x="2296" y="27201"/>
                    <a:pt x="2720" y="27201"/>
                  </a:cubicBezTo>
                  <a:cubicBezTo>
                    <a:pt x="2955" y="27201"/>
                    <a:pt x="3191" y="27232"/>
                    <a:pt x="3421" y="27295"/>
                  </a:cubicBezTo>
                  <a:cubicBezTo>
                    <a:pt x="3434" y="27298"/>
                    <a:pt x="3446" y="27299"/>
                    <a:pt x="3457" y="27299"/>
                  </a:cubicBezTo>
                  <a:cubicBezTo>
                    <a:pt x="3593" y="27299"/>
                    <a:pt x="3644" y="27071"/>
                    <a:pt x="3495" y="27030"/>
                  </a:cubicBezTo>
                  <a:cubicBezTo>
                    <a:pt x="3233" y="26931"/>
                    <a:pt x="2959" y="26883"/>
                    <a:pt x="2686" y="26883"/>
                  </a:cubicBezTo>
                  <a:cubicBezTo>
                    <a:pt x="2272" y="26883"/>
                    <a:pt x="1861" y="26994"/>
                    <a:pt x="1498" y="27206"/>
                  </a:cubicBezTo>
                  <a:cubicBezTo>
                    <a:pt x="1513" y="26326"/>
                    <a:pt x="1528" y="25445"/>
                    <a:pt x="1542" y="24564"/>
                  </a:cubicBezTo>
                  <a:cubicBezTo>
                    <a:pt x="3671" y="24564"/>
                    <a:pt x="5800" y="24623"/>
                    <a:pt x="7929" y="24711"/>
                  </a:cubicBezTo>
                  <a:cubicBezTo>
                    <a:pt x="8090" y="24711"/>
                    <a:pt x="8090" y="24461"/>
                    <a:pt x="7929" y="24446"/>
                  </a:cubicBezTo>
                  <a:cubicBezTo>
                    <a:pt x="6568" y="24362"/>
                    <a:pt x="5208" y="24326"/>
                    <a:pt x="3847" y="24326"/>
                  </a:cubicBezTo>
                  <a:cubicBezTo>
                    <a:pt x="3079" y="24326"/>
                    <a:pt x="2311" y="24337"/>
                    <a:pt x="1542" y="24358"/>
                  </a:cubicBezTo>
                  <a:cubicBezTo>
                    <a:pt x="1557" y="23712"/>
                    <a:pt x="1557" y="23066"/>
                    <a:pt x="1572" y="22406"/>
                  </a:cubicBezTo>
                  <a:cubicBezTo>
                    <a:pt x="2878" y="22464"/>
                    <a:pt x="4185" y="22523"/>
                    <a:pt x="5506" y="22523"/>
                  </a:cubicBezTo>
                  <a:cubicBezTo>
                    <a:pt x="5653" y="22509"/>
                    <a:pt x="5653" y="22288"/>
                    <a:pt x="5506" y="22259"/>
                  </a:cubicBezTo>
                  <a:cubicBezTo>
                    <a:pt x="4200" y="22200"/>
                    <a:pt x="2893" y="22171"/>
                    <a:pt x="1572" y="22156"/>
                  </a:cubicBezTo>
                  <a:lnTo>
                    <a:pt x="1616" y="19587"/>
                  </a:lnTo>
                  <a:cubicBezTo>
                    <a:pt x="2643" y="19719"/>
                    <a:pt x="3671" y="19866"/>
                    <a:pt x="4699" y="19954"/>
                  </a:cubicBezTo>
                  <a:cubicBezTo>
                    <a:pt x="4846" y="19954"/>
                    <a:pt x="4890" y="19704"/>
                    <a:pt x="4728" y="19690"/>
                  </a:cubicBezTo>
                  <a:cubicBezTo>
                    <a:pt x="3700" y="19528"/>
                    <a:pt x="2658" y="19455"/>
                    <a:pt x="1616" y="19352"/>
                  </a:cubicBezTo>
                  <a:cubicBezTo>
                    <a:pt x="1630" y="18486"/>
                    <a:pt x="1645" y="17634"/>
                    <a:pt x="1660" y="16768"/>
                  </a:cubicBezTo>
                  <a:cubicBezTo>
                    <a:pt x="2893" y="16842"/>
                    <a:pt x="4141" y="16915"/>
                    <a:pt x="5374" y="16944"/>
                  </a:cubicBezTo>
                  <a:cubicBezTo>
                    <a:pt x="5565" y="16944"/>
                    <a:pt x="5565" y="16666"/>
                    <a:pt x="5374" y="16651"/>
                  </a:cubicBezTo>
                  <a:cubicBezTo>
                    <a:pt x="4141" y="16548"/>
                    <a:pt x="2893" y="16475"/>
                    <a:pt x="1660" y="16431"/>
                  </a:cubicBezTo>
                  <a:cubicBezTo>
                    <a:pt x="1660" y="15829"/>
                    <a:pt x="1674" y="15212"/>
                    <a:pt x="1674" y="14610"/>
                  </a:cubicBezTo>
                  <a:cubicBezTo>
                    <a:pt x="1828" y="14601"/>
                    <a:pt x="1981" y="14596"/>
                    <a:pt x="2133" y="14596"/>
                  </a:cubicBezTo>
                  <a:cubicBezTo>
                    <a:pt x="2679" y="14596"/>
                    <a:pt x="3219" y="14657"/>
                    <a:pt x="3759" y="14772"/>
                  </a:cubicBezTo>
                  <a:cubicBezTo>
                    <a:pt x="3773" y="14775"/>
                    <a:pt x="3786" y="14776"/>
                    <a:pt x="3799" y="14776"/>
                  </a:cubicBezTo>
                  <a:cubicBezTo>
                    <a:pt x="3959" y="14776"/>
                    <a:pt x="4009" y="14534"/>
                    <a:pt x="3833" y="14493"/>
                  </a:cubicBezTo>
                  <a:cubicBezTo>
                    <a:pt x="3318" y="14353"/>
                    <a:pt x="2796" y="14292"/>
                    <a:pt x="2272" y="14292"/>
                  </a:cubicBezTo>
                  <a:cubicBezTo>
                    <a:pt x="2078" y="14292"/>
                    <a:pt x="1883" y="14301"/>
                    <a:pt x="1689" y="14317"/>
                  </a:cubicBezTo>
                  <a:cubicBezTo>
                    <a:pt x="1689" y="13318"/>
                    <a:pt x="1704" y="12335"/>
                    <a:pt x="1704" y="11336"/>
                  </a:cubicBezTo>
                  <a:cubicBezTo>
                    <a:pt x="2033" y="11551"/>
                    <a:pt x="2408" y="11658"/>
                    <a:pt x="2782" y="11658"/>
                  </a:cubicBezTo>
                  <a:cubicBezTo>
                    <a:pt x="3175" y="11658"/>
                    <a:pt x="3567" y="11540"/>
                    <a:pt x="3906" y="11307"/>
                  </a:cubicBezTo>
                  <a:cubicBezTo>
                    <a:pt x="4101" y="11173"/>
                    <a:pt x="3972" y="10886"/>
                    <a:pt x="3796" y="10886"/>
                  </a:cubicBezTo>
                  <a:cubicBezTo>
                    <a:pt x="3760" y="10886"/>
                    <a:pt x="3723" y="10898"/>
                    <a:pt x="3686" y="10925"/>
                  </a:cubicBezTo>
                  <a:cubicBezTo>
                    <a:pt x="3407" y="11133"/>
                    <a:pt x="3079" y="11236"/>
                    <a:pt x="2752" y="11236"/>
                  </a:cubicBezTo>
                  <a:cubicBezTo>
                    <a:pt x="2407" y="11236"/>
                    <a:pt x="2063" y="11122"/>
                    <a:pt x="1777" y="10896"/>
                  </a:cubicBezTo>
                  <a:cubicBezTo>
                    <a:pt x="1763" y="10881"/>
                    <a:pt x="1733" y="10867"/>
                    <a:pt x="1718" y="10852"/>
                  </a:cubicBezTo>
                  <a:lnTo>
                    <a:pt x="1718" y="8929"/>
                  </a:lnTo>
                  <a:cubicBezTo>
                    <a:pt x="2203" y="8973"/>
                    <a:pt x="2702" y="9002"/>
                    <a:pt x="3201" y="9031"/>
                  </a:cubicBezTo>
                  <a:cubicBezTo>
                    <a:pt x="3319" y="9031"/>
                    <a:pt x="3319" y="8841"/>
                    <a:pt x="3201" y="8826"/>
                  </a:cubicBezTo>
                  <a:cubicBezTo>
                    <a:pt x="2702" y="8782"/>
                    <a:pt x="2203" y="8753"/>
                    <a:pt x="1718" y="8723"/>
                  </a:cubicBezTo>
                  <a:lnTo>
                    <a:pt x="1718" y="6888"/>
                  </a:lnTo>
                  <a:cubicBezTo>
                    <a:pt x="2235" y="7003"/>
                    <a:pt x="2770" y="7064"/>
                    <a:pt x="3309" y="7064"/>
                  </a:cubicBezTo>
                  <a:cubicBezTo>
                    <a:pt x="3459" y="7064"/>
                    <a:pt x="3609" y="7059"/>
                    <a:pt x="3759" y="7050"/>
                  </a:cubicBezTo>
                  <a:cubicBezTo>
                    <a:pt x="3862" y="7035"/>
                    <a:pt x="3862" y="6903"/>
                    <a:pt x="3759" y="6888"/>
                  </a:cubicBezTo>
                  <a:cubicBezTo>
                    <a:pt x="3084" y="6873"/>
                    <a:pt x="2394" y="6785"/>
                    <a:pt x="1733" y="6653"/>
                  </a:cubicBezTo>
                  <a:lnTo>
                    <a:pt x="1718" y="6653"/>
                  </a:lnTo>
                  <a:cubicBezTo>
                    <a:pt x="1718" y="5993"/>
                    <a:pt x="1704" y="5347"/>
                    <a:pt x="1689" y="4701"/>
                  </a:cubicBezTo>
                  <a:lnTo>
                    <a:pt x="1689" y="4701"/>
                  </a:lnTo>
                  <a:cubicBezTo>
                    <a:pt x="2159" y="4745"/>
                    <a:pt x="2614" y="4789"/>
                    <a:pt x="3084" y="4803"/>
                  </a:cubicBezTo>
                  <a:cubicBezTo>
                    <a:pt x="3088" y="4804"/>
                    <a:pt x="3093" y="4804"/>
                    <a:pt x="3097" y="4804"/>
                  </a:cubicBezTo>
                  <a:cubicBezTo>
                    <a:pt x="3274" y="4804"/>
                    <a:pt x="3256" y="4524"/>
                    <a:pt x="3084" y="4510"/>
                  </a:cubicBezTo>
                  <a:cubicBezTo>
                    <a:pt x="2614" y="4466"/>
                    <a:pt x="2159" y="4422"/>
                    <a:pt x="1689" y="4392"/>
                  </a:cubicBezTo>
                  <a:cubicBezTo>
                    <a:pt x="1674" y="3233"/>
                    <a:pt x="1645" y="2058"/>
                    <a:pt x="1616" y="913"/>
                  </a:cubicBezTo>
                  <a:close/>
                  <a:moveTo>
                    <a:pt x="1511" y="0"/>
                  </a:moveTo>
                  <a:cubicBezTo>
                    <a:pt x="1280" y="0"/>
                    <a:pt x="1117" y="269"/>
                    <a:pt x="1175" y="502"/>
                  </a:cubicBezTo>
                  <a:cubicBezTo>
                    <a:pt x="1175" y="517"/>
                    <a:pt x="1161" y="531"/>
                    <a:pt x="1161" y="546"/>
                  </a:cubicBezTo>
                  <a:cubicBezTo>
                    <a:pt x="896" y="5831"/>
                    <a:pt x="867" y="11131"/>
                    <a:pt x="838" y="16431"/>
                  </a:cubicBezTo>
                  <a:cubicBezTo>
                    <a:pt x="720" y="16475"/>
                    <a:pt x="720" y="16651"/>
                    <a:pt x="838" y="16695"/>
                  </a:cubicBezTo>
                  <a:cubicBezTo>
                    <a:pt x="823" y="17855"/>
                    <a:pt x="823" y="19014"/>
                    <a:pt x="808" y="20174"/>
                  </a:cubicBezTo>
                  <a:lnTo>
                    <a:pt x="691" y="29981"/>
                  </a:lnTo>
                  <a:cubicBezTo>
                    <a:pt x="691" y="31112"/>
                    <a:pt x="1" y="34503"/>
                    <a:pt x="970" y="35530"/>
                  </a:cubicBezTo>
                  <a:cubicBezTo>
                    <a:pt x="1568" y="36162"/>
                    <a:pt x="2510" y="36298"/>
                    <a:pt x="3459" y="36298"/>
                  </a:cubicBezTo>
                  <a:cubicBezTo>
                    <a:pt x="4179" y="36298"/>
                    <a:pt x="4904" y="36219"/>
                    <a:pt x="5484" y="36219"/>
                  </a:cubicBezTo>
                  <a:cubicBezTo>
                    <a:pt x="5527" y="36219"/>
                    <a:pt x="5568" y="36220"/>
                    <a:pt x="5609" y="36220"/>
                  </a:cubicBezTo>
                  <a:cubicBezTo>
                    <a:pt x="8941" y="36265"/>
                    <a:pt x="12274" y="36294"/>
                    <a:pt x="15607" y="36294"/>
                  </a:cubicBezTo>
                  <a:cubicBezTo>
                    <a:pt x="22286" y="36294"/>
                    <a:pt x="28952" y="36176"/>
                    <a:pt x="35617" y="35956"/>
                  </a:cubicBezTo>
                  <a:cubicBezTo>
                    <a:pt x="35969" y="35942"/>
                    <a:pt x="36131" y="35530"/>
                    <a:pt x="35896" y="35281"/>
                  </a:cubicBezTo>
                  <a:cubicBezTo>
                    <a:pt x="33517" y="32932"/>
                    <a:pt x="31095" y="30598"/>
                    <a:pt x="28673" y="28263"/>
                  </a:cubicBezTo>
                  <a:cubicBezTo>
                    <a:pt x="28746" y="28175"/>
                    <a:pt x="28717" y="28014"/>
                    <a:pt x="28570" y="28014"/>
                  </a:cubicBezTo>
                  <a:cubicBezTo>
                    <a:pt x="28526" y="28014"/>
                    <a:pt x="28482" y="28029"/>
                    <a:pt x="28438" y="28029"/>
                  </a:cubicBezTo>
                  <a:cubicBezTo>
                    <a:pt x="24533" y="24241"/>
                    <a:pt x="20657" y="20409"/>
                    <a:pt x="17031" y="16372"/>
                  </a:cubicBezTo>
                  <a:cubicBezTo>
                    <a:pt x="12039" y="10793"/>
                    <a:pt x="8046" y="4275"/>
                    <a:pt x="1704" y="61"/>
                  </a:cubicBezTo>
                  <a:cubicBezTo>
                    <a:pt x="1637" y="19"/>
                    <a:pt x="1571" y="0"/>
                    <a:pt x="1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4"/>
            <p:cNvSpPr/>
            <p:nvPr/>
          </p:nvSpPr>
          <p:spPr>
            <a:xfrm>
              <a:off x="2621425" y="3630825"/>
              <a:ext cx="57050" cy="51575"/>
            </a:xfrm>
            <a:custGeom>
              <a:avLst/>
              <a:gdLst/>
              <a:ahLst/>
              <a:cxnLst/>
              <a:rect l="l" t="t" r="r" b="b"/>
              <a:pathLst>
                <a:path w="2282" h="2063" extrusionOk="0">
                  <a:moveTo>
                    <a:pt x="162" y="0"/>
                  </a:moveTo>
                  <a:cubicBezTo>
                    <a:pt x="80" y="0"/>
                    <a:pt x="1" y="64"/>
                    <a:pt x="35" y="168"/>
                  </a:cubicBezTo>
                  <a:cubicBezTo>
                    <a:pt x="285" y="1049"/>
                    <a:pt x="1092" y="1989"/>
                    <a:pt x="2061" y="2062"/>
                  </a:cubicBezTo>
                  <a:cubicBezTo>
                    <a:pt x="2067" y="2063"/>
                    <a:pt x="2072" y="2063"/>
                    <a:pt x="2077" y="2063"/>
                  </a:cubicBezTo>
                  <a:cubicBezTo>
                    <a:pt x="2282" y="2063"/>
                    <a:pt x="2278" y="1782"/>
                    <a:pt x="2120" y="1710"/>
                  </a:cubicBezTo>
                  <a:cubicBezTo>
                    <a:pt x="1709" y="1563"/>
                    <a:pt x="1342" y="1431"/>
                    <a:pt x="1004" y="1137"/>
                  </a:cubicBezTo>
                  <a:cubicBezTo>
                    <a:pt x="681" y="858"/>
                    <a:pt x="432" y="491"/>
                    <a:pt x="300" y="95"/>
                  </a:cubicBezTo>
                  <a:cubicBezTo>
                    <a:pt x="276" y="30"/>
                    <a:pt x="218" y="0"/>
                    <a:pt x="1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4"/>
            <p:cNvSpPr/>
            <p:nvPr/>
          </p:nvSpPr>
          <p:spPr>
            <a:xfrm>
              <a:off x="2705900" y="3729200"/>
              <a:ext cx="19200" cy="54475"/>
            </a:xfrm>
            <a:custGeom>
              <a:avLst/>
              <a:gdLst/>
              <a:ahLst/>
              <a:cxnLst/>
              <a:rect l="l" t="t" r="r" b="b"/>
              <a:pathLst>
                <a:path w="768" h="2179" extrusionOk="0">
                  <a:moveTo>
                    <a:pt x="197" y="1"/>
                  </a:moveTo>
                  <a:cubicBezTo>
                    <a:pt x="101" y="1"/>
                    <a:pt x="1" y="87"/>
                    <a:pt x="18" y="212"/>
                  </a:cubicBezTo>
                  <a:cubicBezTo>
                    <a:pt x="62" y="535"/>
                    <a:pt x="121" y="873"/>
                    <a:pt x="180" y="1196"/>
                  </a:cubicBezTo>
                  <a:cubicBezTo>
                    <a:pt x="209" y="1504"/>
                    <a:pt x="283" y="1797"/>
                    <a:pt x="400" y="2076"/>
                  </a:cubicBezTo>
                  <a:cubicBezTo>
                    <a:pt x="433" y="2149"/>
                    <a:pt x="490" y="2179"/>
                    <a:pt x="549" y="2179"/>
                  </a:cubicBezTo>
                  <a:cubicBezTo>
                    <a:pt x="646" y="2179"/>
                    <a:pt x="749" y="2098"/>
                    <a:pt x="767" y="1988"/>
                  </a:cubicBezTo>
                  <a:cubicBezTo>
                    <a:pt x="752" y="1680"/>
                    <a:pt x="694" y="1372"/>
                    <a:pt x="606" y="1093"/>
                  </a:cubicBezTo>
                  <a:cubicBezTo>
                    <a:pt x="518" y="770"/>
                    <a:pt x="429" y="447"/>
                    <a:pt x="341" y="124"/>
                  </a:cubicBezTo>
                  <a:cubicBezTo>
                    <a:pt x="318" y="37"/>
                    <a:pt x="259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4"/>
            <p:cNvSpPr/>
            <p:nvPr/>
          </p:nvSpPr>
          <p:spPr>
            <a:xfrm>
              <a:off x="2631475" y="3157125"/>
              <a:ext cx="46600" cy="33450"/>
            </a:xfrm>
            <a:custGeom>
              <a:avLst/>
              <a:gdLst/>
              <a:ahLst/>
              <a:cxnLst/>
              <a:rect l="l" t="t" r="r" b="b"/>
              <a:pathLst>
                <a:path w="1864" h="1338" extrusionOk="0">
                  <a:moveTo>
                    <a:pt x="1698" y="1"/>
                  </a:moveTo>
                  <a:cubicBezTo>
                    <a:pt x="1651" y="1"/>
                    <a:pt x="1603" y="23"/>
                    <a:pt x="1571" y="75"/>
                  </a:cubicBezTo>
                  <a:cubicBezTo>
                    <a:pt x="1292" y="619"/>
                    <a:pt x="837" y="1015"/>
                    <a:pt x="191" y="1044"/>
                  </a:cubicBezTo>
                  <a:cubicBezTo>
                    <a:pt x="0" y="1044"/>
                    <a:pt x="0" y="1338"/>
                    <a:pt x="191" y="1338"/>
                  </a:cubicBezTo>
                  <a:cubicBezTo>
                    <a:pt x="911" y="1338"/>
                    <a:pt x="1630" y="897"/>
                    <a:pt x="1836" y="178"/>
                  </a:cubicBezTo>
                  <a:cubicBezTo>
                    <a:pt x="1864" y="74"/>
                    <a:pt x="1783" y="1"/>
                    <a:pt x="1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4"/>
            <p:cNvSpPr/>
            <p:nvPr/>
          </p:nvSpPr>
          <p:spPr>
            <a:xfrm>
              <a:off x="3085850" y="3647375"/>
              <a:ext cx="38275" cy="52875"/>
            </a:xfrm>
            <a:custGeom>
              <a:avLst/>
              <a:gdLst/>
              <a:ahLst/>
              <a:cxnLst/>
              <a:rect l="l" t="t" r="r" b="b"/>
              <a:pathLst>
                <a:path w="1531" h="2115" extrusionOk="0">
                  <a:moveTo>
                    <a:pt x="1304" y="0"/>
                  </a:moveTo>
                  <a:cubicBezTo>
                    <a:pt x="1291" y="0"/>
                    <a:pt x="1277" y="2"/>
                    <a:pt x="1263" y="6"/>
                  </a:cubicBezTo>
                  <a:cubicBezTo>
                    <a:pt x="441" y="211"/>
                    <a:pt x="0" y="1224"/>
                    <a:pt x="89" y="1988"/>
                  </a:cubicBezTo>
                  <a:cubicBezTo>
                    <a:pt x="96" y="2070"/>
                    <a:pt x="165" y="2114"/>
                    <a:pt x="230" y="2114"/>
                  </a:cubicBezTo>
                  <a:cubicBezTo>
                    <a:pt x="293" y="2114"/>
                    <a:pt x="353" y="2074"/>
                    <a:pt x="353" y="1988"/>
                  </a:cubicBezTo>
                  <a:cubicBezTo>
                    <a:pt x="323" y="1195"/>
                    <a:pt x="779" y="740"/>
                    <a:pt x="1395" y="299"/>
                  </a:cubicBezTo>
                  <a:cubicBezTo>
                    <a:pt x="1530" y="218"/>
                    <a:pt x="1454" y="0"/>
                    <a:pt x="13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4"/>
            <p:cNvSpPr/>
            <p:nvPr/>
          </p:nvSpPr>
          <p:spPr>
            <a:xfrm>
              <a:off x="2232150" y="3347750"/>
              <a:ext cx="204900" cy="150825"/>
            </a:xfrm>
            <a:custGeom>
              <a:avLst/>
              <a:gdLst/>
              <a:ahLst/>
              <a:cxnLst/>
              <a:rect l="l" t="t" r="r" b="b"/>
              <a:pathLst>
                <a:path w="8196" h="6033" extrusionOk="0">
                  <a:moveTo>
                    <a:pt x="3701" y="0"/>
                  </a:moveTo>
                  <a:cubicBezTo>
                    <a:pt x="3682" y="0"/>
                    <a:pt x="3662" y="4"/>
                    <a:pt x="3641" y="11"/>
                  </a:cubicBezTo>
                  <a:cubicBezTo>
                    <a:pt x="1704" y="613"/>
                    <a:pt x="1" y="3153"/>
                    <a:pt x="1043" y="5164"/>
                  </a:cubicBezTo>
                  <a:cubicBezTo>
                    <a:pt x="1282" y="5641"/>
                    <a:pt x="1654" y="5861"/>
                    <a:pt x="2062" y="5861"/>
                  </a:cubicBezTo>
                  <a:cubicBezTo>
                    <a:pt x="2357" y="5861"/>
                    <a:pt x="2671" y="5747"/>
                    <a:pt x="2966" y="5531"/>
                  </a:cubicBezTo>
                  <a:cubicBezTo>
                    <a:pt x="3671" y="5032"/>
                    <a:pt x="4082" y="4254"/>
                    <a:pt x="4317" y="3417"/>
                  </a:cubicBezTo>
                  <a:cubicBezTo>
                    <a:pt x="5021" y="4753"/>
                    <a:pt x="6255" y="5839"/>
                    <a:pt x="7782" y="6030"/>
                  </a:cubicBezTo>
                  <a:cubicBezTo>
                    <a:pt x="7794" y="6032"/>
                    <a:pt x="7805" y="6033"/>
                    <a:pt x="7817" y="6033"/>
                  </a:cubicBezTo>
                  <a:cubicBezTo>
                    <a:pt x="8085" y="6033"/>
                    <a:pt x="8196" y="5556"/>
                    <a:pt x="7928" y="5443"/>
                  </a:cubicBezTo>
                  <a:cubicBezTo>
                    <a:pt x="6269" y="4709"/>
                    <a:pt x="4992" y="3813"/>
                    <a:pt x="4508" y="1949"/>
                  </a:cubicBezTo>
                  <a:cubicBezTo>
                    <a:pt x="4449" y="1794"/>
                    <a:pt x="4314" y="1721"/>
                    <a:pt x="4178" y="1721"/>
                  </a:cubicBezTo>
                  <a:cubicBezTo>
                    <a:pt x="4004" y="1721"/>
                    <a:pt x="3828" y="1838"/>
                    <a:pt x="3803" y="2052"/>
                  </a:cubicBezTo>
                  <a:cubicBezTo>
                    <a:pt x="3803" y="2815"/>
                    <a:pt x="3597" y="3564"/>
                    <a:pt x="3201" y="4210"/>
                  </a:cubicBezTo>
                  <a:cubicBezTo>
                    <a:pt x="3054" y="4415"/>
                    <a:pt x="2907" y="4606"/>
                    <a:pt x="2761" y="4797"/>
                  </a:cubicBezTo>
                  <a:lnTo>
                    <a:pt x="1483" y="4489"/>
                  </a:lnTo>
                  <a:cubicBezTo>
                    <a:pt x="1293" y="4254"/>
                    <a:pt x="1425" y="3505"/>
                    <a:pt x="1469" y="3241"/>
                  </a:cubicBezTo>
                  <a:cubicBezTo>
                    <a:pt x="1689" y="1905"/>
                    <a:pt x="2570" y="892"/>
                    <a:pt x="3788" y="349"/>
                  </a:cubicBezTo>
                  <a:cubicBezTo>
                    <a:pt x="3960" y="269"/>
                    <a:pt x="3870" y="0"/>
                    <a:pt x="3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4"/>
            <p:cNvSpPr/>
            <p:nvPr/>
          </p:nvSpPr>
          <p:spPr>
            <a:xfrm>
              <a:off x="2772700" y="3928625"/>
              <a:ext cx="168675" cy="182725"/>
            </a:xfrm>
            <a:custGeom>
              <a:avLst/>
              <a:gdLst/>
              <a:ahLst/>
              <a:cxnLst/>
              <a:rect l="l" t="t" r="r" b="b"/>
              <a:pathLst>
                <a:path w="6747" h="7309" extrusionOk="0">
                  <a:moveTo>
                    <a:pt x="4095" y="3103"/>
                  </a:moveTo>
                  <a:cubicBezTo>
                    <a:pt x="4180" y="3103"/>
                    <a:pt x="4270" y="3111"/>
                    <a:pt x="4364" y="3128"/>
                  </a:cubicBezTo>
                  <a:cubicBezTo>
                    <a:pt x="4426" y="3115"/>
                    <a:pt x="4483" y="3108"/>
                    <a:pt x="4536" y="3108"/>
                  </a:cubicBezTo>
                  <a:cubicBezTo>
                    <a:pt x="4837" y="3108"/>
                    <a:pt x="5000" y="3320"/>
                    <a:pt x="5025" y="3745"/>
                  </a:cubicBezTo>
                  <a:cubicBezTo>
                    <a:pt x="5406" y="4038"/>
                    <a:pt x="5465" y="4347"/>
                    <a:pt x="5230" y="4670"/>
                  </a:cubicBezTo>
                  <a:cubicBezTo>
                    <a:pt x="5142" y="5095"/>
                    <a:pt x="4731" y="5506"/>
                    <a:pt x="4408" y="5815"/>
                  </a:cubicBezTo>
                  <a:cubicBezTo>
                    <a:pt x="4060" y="6123"/>
                    <a:pt x="3509" y="6506"/>
                    <a:pt x="3017" y="6506"/>
                  </a:cubicBezTo>
                  <a:cubicBezTo>
                    <a:pt x="2783" y="6506"/>
                    <a:pt x="2562" y="6419"/>
                    <a:pt x="2382" y="6196"/>
                  </a:cubicBezTo>
                  <a:cubicBezTo>
                    <a:pt x="2338" y="6152"/>
                    <a:pt x="2279" y="6108"/>
                    <a:pt x="2220" y="6108"/>
                  </a:cubicBezTo>
                  <a:cubicBezTo>
                    <a:pt x="2399" y="4993"/>
                    <a:pt x="2798" y="3103"/>
                    <a:pt x="4095" y="3103"/>
                  </a:cubicBezTo>
                  <a:close/>
                  <a:moveTo>
                    <a:pt x="279" y="1"/>
                  </a:moveTo>
                  <a:cubicBezTo>
                    <a:pt x="146" y="1"/>
                    <a:pt x="1" y="119"/>
                    <a:pt x="18" y="295"/>
                  </a:cubicBezTo>
                  <a:cubicBezTo>
                    <a:pt x="327" y="2365"/>
                    <a:pt x="914" y="4361"/>
                    <a:pt x="1486" y="6373"/>
                  </a:cubicBezTo>
                  <a:cubicBezTo>
                    <a:pt x="1551" y="6516"/>
                    <a:pt x="1697" y="6613"/>
                    <a:pt x="1852" y="6613"/>
                  </a:cubicBezTo>
                  <a:cubicBezTo>
                    <a:pt x="1872" y="6613"/>
                    <a:pt x="1892" y="6611"/>
                    <a:pt x="1912" y="6608"/>
                  </a:cubicBezTo>
                  <a:cubicBezTo>
                    <a:pt x="2138" y="7102"/>
                    <a:pt x="2519" y="7308"/>
                    <a:pt x="2963" y="7308"/>
                  </a:cubicBezTo>
                  <a:cubicBezTo>
                    <a:pt x="4486" y="7308"/>
                    <a:pt x="6747" y="4884"/>
                    <a:pt x="6008" y="3304"/>
                  </a:cubicBezTo>
                  <a:cubicBezTo>
                    <a:pt x="5705" y="2646"/>
                    <a:pt x="5045" y="2358"/>
                    <a:pt x="4366" y="2358"/>
                  </a:cubicBezTo>
                  <a:cubicBezTo>
                    <a:pt x="4061" y="2358"/>
                    <a:pt x="3751" y="2417"/>
                    <a:pt x="3468" y="2526"/>
                  </a:cubicBezTo>
                  <a:cubicBezTo>
                    <a:pt x="2426" y="2937"/>
                    <a:pt x="1971" y="3906"/>
                    <a:pt x="1721" y="4949"/>
                  </a:cubicBezTo>
                  <a:cubicBezTo>
                    <a:pt x="1207" y="3378"/>
                    <a:pt x="782" y="1778"/>
                    <a:pt x="473" y="177"/>
                  </a:cubicBezTo>
                  <a:cubicBezTo>
                    <a:pt x="450" y="54"/>
                    <a:pt x="367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4"/>
            <p:cNvSpPr/>
            <p:nvPr/>
          </p:nvSpPr>
          <p:spPr>
            <a:xfrm>
              <a:off x="3034100" y="3277900"/>
              <a:ext cx="148675" cy="113750"/>
            </a:xfrm>
            <a:custGeom>
              <a:avLst/>
              <a:gdLst/>
              <a:ahLst/>
              <a:cxnLst/>
              <a:rect l="l" t="t" r="r" b="b"/>
              <a:pathLst>
                <a:path w="5947" h="4550" extrusionOk="0">
                  <a:moveTo>
                    <a:pt x="2658" y="1"/>
                  </a:moveTo>
                  <a:cubicBezTo>
                    <a:pt x="588" y="118"/>
                    <a:pt x="0" y="2790"/>
                    <a:pt x="1542" y="4009"/>
                  </a:cubicBezTo>
                  <a:cubicBezTo>
                    <a:pt x="2013" y="4380"/>
                    <a:pt x="2582" y="4550"/>
                    <a:pt x="3154" y="4550"/>
                  </a:cubicBezTo>
                  <a:cubicBezTo>
                    <a:pt x="4525" y="4550"/>
                    <a:pt x="5905" y="3574"/>
                    <a:pt x="5946" y="2071"/>
                  </a:cubicBezTo>
                  <a:cubicBezTo>
                    <a:pt x="5946" y="1890"/>
                    <a:pt x="5785" y="1771"/>
                    <a:pt x="5630" y="1771"/>
                  </a:cubicBezTo>
                  <a:cubicBezTo>
                    <a:pt x="5533" y="1771"/>
                    <a:pt x="5439" y="1817"/>
                    <a:pt x="5388" y="1924"/>
                  </a:cubicBezTo>
                  <a:cubicBezTo>
                    <a:pt x="4915" y="2871"/>
                    <a:pt x="4232" y="3894"/>
                    <a:pt x="3178" y="3894"/>
                  </a:cubicBezTo>
                  <a:cubicBezTo>
                    <a:pt x="2924" y="3894"/>
                    <a:pt x="2648" y="3834"/>
                    <a:pt x="2349" y="3701"/>
                  </a:cubicBezTo>
                  <a:cubicBezTo>
                    <a:pt x="749" y="2966"/>
                    <a:pt x="999" y="779"/>
                    <a:pt x="2702" y="397"/>
                  </a:cubicBezTo>
                  <a:cubicBezTo>
                    <a:pt x="2922" y="324"/>
                    <a:pt x="2878" y="16"/>
                    <a:pt x="26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" name="Google Shape;875;p34"/>
          <p:cNvGrpSpPr/>
          <p:nvPr/>
        </p:nvGrpSpPr>
        <p:grpSpPr>
          <a:xfrm>
            <a:off x="5199492" y="2143480"/>
            <a:ext cx="828667" cy="985383"/>
            <a:chOff x="233350" y="3152700"/>
            <a:chExt cx="709475" cy="843000"/>
          </a:xfrm>
        </p:grpSpPr>
        <p:sp>
          <p:nvSpPr>
            <p:cNvPr id="876" name="Google Shape;876;p34"/>
            <p:cNvSpPr/>
            <p:nvPr/>
          </p:nvSpPr>
          <p:spPr>
            <a:xfrm>
              <a:off x="544200" y="3603825"/>
              <a:ext cx="95100" cy="39225"/>
            </a:xfrm>
            <a:custGeom>
              <a:avLst/>
              <a:gdLst/>
              <a:ahLst/>
              <a:cxnLst/>
              <a:rect l="l" t="t" r="r" b="b"/>
              <a:pathLst>
                <a:path w="3804" h="1569" extrusionOk="0">
                  <a:moveTo>
                    <a:pt x="162" y="1"/>
                  </a:moveTo>
                  <a:cubicBezTo>
                    <a:pt x="118" y="235"/>
                    <a:pt x="60" y="456"/>
                    <a:pt x="45" y="691"/>
                  </a:cubicBezTo>
                  <a:cubicBezTo>
                    <a:pt x="16" y="970"/>
                    <a:pt x="1" y="1234"/>
                    <a:pt x="16" y="1513"/>
                  </a:cubicBezTo>
                  <a:cubicBezTo>
                    <a:pt x="439" y="1544"/>
                    <a:pt x="862" y="1569"/>
                    <a:pt x="1285" y="1569"/>
                  </a:cubicBezTo>
                  <a:cubicBezTo>
                    <a:pt x="1449" y="1569"/>
                    <a:pt x="1613" y="1565"/>
                    <a:pt x="1777" y="1557"/>
                  </a:cubicBezTo>
                  <a:cubicBezTo>
                    <a:pt x="2297" y="1544"/>
                    <a:pt x="2828" y="1459"/>
                    <a:pt x="3334" y="1459"/>
                  </a:cubicBezTo>
                  <a:cubicBezTo>
                    <a:pt x="3428" y="1459"/>
                    <a:pt x="3521" y="1462"/>
                    <a:pt x="3612" y="1469"/>
                  </a:cubicBezTo>
                  <a:cubicBezTo>
                    <a:pt x="3803" y="1014"/>
                    <a:pt x="3774" y="485"/>
                    <a:pt x="3568" y="45"/>
                  </a:cubicBezTo>
                  <a:cubicBezTo>
                    <a:pt x="3119" y="122"/>
                    <a:pt x="2653" y="154"/>
                    <a:pt x="2184" y="154"/>
                  </a:cubicBezTo>
                  <a:cubicBezTo>
                    <a:pt x="1503" y="154"/>
                    <a:pt x="815" y="88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4"/>
            <p:cNvSpPr/>
            <p:nvPr/>
          </p:nvSpPr>
          <p:spPr>
            <a:xfrm>
              <a:off x="541281" y="3815600"/>
              <a:ext cx="105000" cy="38550"/>
            </a:xfrm>
            <a:custGeom>
              <a:avLst/>
              <a:gdLst/>
              <a:ahLst/>
              <a:cxnLst/>
              <a:rect l="l" t="t" r="r" b="b"/>
              <a:pathLst>
                <a:path w="4200" h="1542" extrusionOk="0">
                  <a:moveTo>
                    <a:pt x="4067" y="0"/>
                  </a:moveTo>
                  <a:cubicBezTo>
                    <a:pt x="4053" y="15"/>
                    <a:pt x="4038" y="30"/>
                    <a:pt x="4023" y="30"/>
                  </a:cubicBezTo>
                  <a:cubicBezTo>
                    <a:pt x="3377" y="162"/>
                    <a:pt x="2702" y="147"/>
                    <a:pt x="2041" y="177"/>
                  </a:cubicBezTo>
                  <a:cubicBezTo>
                    <a:pt x="1705" y="184"/>
                    <a:pt x="1351" y="217"/>
                    <a:pt x="1005" y="217"/>
                  </a:cubicBezTo>
                  <a:cubicBezTo>
                    <a:pt x="703" y="217"/>
                    <a:pt x="407" y="192"/>
                    <a:pt x="133" y="103"/>
                  </a:cubicBezTo>
                  <a:cubicBezTo>
                    <a:pt x="118" y="294"/>
                    <a:pt x="89" y="500"/>
                    <a:pt x="45" y="690"/>
                  </a:cubicBezTo>
                  <a:cubicBezTo>
                    <a:pt x="45" y="925"/>
                    <a:pt x="30" y="1160"/>
                    <a:pt x="1" y="1395"/>
                  </a:cubicBezTo>
                  <a:lnTo>
                    <a:pt x="30" y="1395"/>
                  </a:lnTo>
                  <a:cubicBezTo>
                    <a:pt x="74" y="1424"/>
                    <a:pt x="104" y="1483"/>
                    <a:pt x="89" y="1542"/>
                  </a:cubicBezTo>
                  <a:cubicBezTo>
                    <a:pt x="397" y="1483"/>
                    <a:pt x="1014" y="1454"/>
                    <a:pt x="1072" y="1454"/>
                  </a:cubicBezTo>
                  <a:lnTo>
                    <a:pt x="2041" y="1439"/>
                  </a:lnTo>
                  <a:cubicBezTo>
                    <a:pt x="2394" y="1439"/>
                    <a:pt x="2750" y="1422"/>
                    <a:pt x="3107" y="1422"/>
                  </a:cubicBezTo>
                  <a:cubicBezTo>
                    <a:pt x="3418" y="1422"/>
                    <a:pt x="3730" y="1435"/>
                    <a:pt x="4038" y="1483"/>
                  </a:cubicBezTo>
                  <a:cubicBezTo>
                    <a:pt x="4067" y="1483"/>
                    <a:pt x="4082" y="1498"/>
                    <a:pt x="4097" y="1513"/>
                  </a:cubicBezTo>
                  <a:cubicBezTo>
                    <a:pt x="4170" y="1292"/>
                    <a:pt x="4200" y="1043"/>
                    <a:pt x="4185" y="808"/>
                  </a:cubicBezTo>
                  <a:cubicBezTo>
                    <a:pt x="4185" y="529"/>
                    <a:pt x="4082" y="265"/>
                    <a:pt x="40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4"/>
            <p:cNvSpPr/>
            <p:nvPr/>
          </p:nvSpPr>
          <p:spPr>
            <a:xfrm>
              <a:off x="541275" y="3479175"/>
              <a:ext cx="95825" cy="48700"/>
            </a:xfrm>
            <a:custGeom>
              <a:avLst/>
              <a:gdLst/>
              <a:ahLst/>
              <a:cxnLst/>
              <a:rect l="l" t="t" r="r" b="b"/>
              <a:pathLst>
                <a:path w="3833" h="1948" extrusionOk="0">
                  <a:moveTo>
                    <a:pt x="1641" y="0"/>
                  </a:moveTo>
                  <a:cubicBezTo>
                    <a:pt x="1118" y="0"/>
                    <a:pt x="596" y="6"/>
                    <a:pt x="74" y="24"/>
                  </a:cubicBezTo>
                  <a:cubicBezTo>
                    <a:pt x="74" y="39"/>
                    <a:pt x="74" y="54"/>
                    <a:pt x="74" y="54"/>
                  </a:cubicBezTo>
                  <a:cubicBezTo>
                    <a:pt x="0" y="670"/>
                    <a:pt x="30" y="1287"/>
                    <a:pt x="162" y="1904"/>
                  </a:cubicBezTo>
                  <a:cubicBezTo>
                    <a:pt x="254" y="1898"/>
                    <a:pt x="345" y="1895"/>
                    <a:pt x="437" y="1895"/>
                  </a:cubicBezTo>
                  <a:cubicBezTo>
                    <a:pt x="815" y="1895"/>
                    <a:pt x="1193" y="1936"/>
                    <a:pt x="1571" y="1948"/>
                  </a:cubicBezTo>
                  <a:cubicBezTo>
                    <a:pt x="2069" y="1948"/>
                    <a:pt x="2575" y="1892"/>
                    <a:pt x="3076" y="1892"/>
                  </a:cubicBezTo>
                  <a:cubicBezTo>
                    <a:pt x="3256" y="1892"/>
                    <a:pt x="3434" y="1899"/>
                    <a:pt x="3612" y="1918"/>
                  </a:cubicBezTo>
                  <a:cubicBezTo>
                    <a:pt x="3627" y="1918"/>
                    <a:pt x="3656" y="1933"/>
                    <a:pt x="3685" y="1948"/>
                  </a:cubicBezTo>
                  <a:cubicBezTo>
                    <a:pt x="3818" y="1302"/>
                    <a:pt x="3832" y="641"/>
                    <a:pt x="3729" y="10"/>
                  </a:cubicBezTo>
                  <a:cubicBezTo>
                    <a:pt x="3033" y="10"/>
                    <a:pt x="2337" y="0"/>
                    <a:pt x="16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4"/>
            <p:cNvSpPr/>
            <p:nvPr/>
          </p:nvSpPr>
          <p:spPr>
            <a:xfrm>
              <a:off x="360325" y="3473900"/>
              <a:ext cx="106100" cy="56175"/>
            </a:xfrm>
            <a:custGeom>
              <a:avLst/>
              <a:gdLst/>
              <a:ahLst/>
              <a:cxnLst/>
              <a:rect l="l" t="t" r="r" b="b"/>
              <a:pathLst>
                <a:path w="4244" h="2247" extrusionOk="0">
                  <a:moveTo>
                    <a:pt x="368" y="1"/>
                  </a:moveTo>
                  <a:lnTo>
                    <a:pt x="368" y="30"/>
                  </a:lnTo>
                  <a:cubicBezTo>
                    <a:pt x="280" y="368"/>
                    <a:pt x="104" y="661"/>
                    <a:pt x="45" y="1014"/>
                  </a:cubicBezTo>
                  <a:cubicBezTo>
                    <a:pt x="1" y="1425"/>
                    <a:pt x="30" y="1850"/>
                    <a:pt x="133" y="2247"/>
                  </a:cubicBezTo>
                  <a:cubicBezTo>
                    <a:pt x="937" y="2155"/>
                    <a:pt x="1787" y="2058"/>
                    <a:pt x="2619" y="2058"/>
                  </a:cubicBezTo>
                  <a:cubicBezTo>
                    <a:pt x="3123" y="2058"/>
                    <a:pt x="3620" y="2094"/>
                    <a:pt x="4097" y="2188"/>
                  </a:cubicBezTo>
                  <a:cubicBezTo>
                    <a:pt x="4126" y="2188"/>
                    <a:pt x="4126" y="2217"/>
                    <a:pt x="4141" y="2217"/>
                  </a:cubicBezTo>
                  <a:cubicBezTo>
                    <a:pt x="4141" y="1850"/>
                    <a:pt x="4141" y="1469"/>
                    <a:pt x="4155" y="1087"/>
                  </a:cubicBezTo>
                  <a:cubicBezTo>
                    <a:pt x="4141" y="764"/>
                    <a:pt x="4170" y="441"/>
                    <a:pt x="4244" y="118"/>
                  </a:cubicBezTo>
                  <a:cubicBezTo>
                    <a:pt x="2952" y="89"/>
                    <a:pt x="1660" y="74"/>
                    <a:pt x="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4"/>
            <p:cNvSpPr/>
            <p:nvPr/>
          </p:nvSpPr>
          <p:spPr>
            <a:xfrm>
              <a:off x="703875" y="3595025"/>
              <a:ext cx="97275" cy="46625"/>
            </a:xfrm>
            <a:custGeom>
              <a:avLst/>
              <a:gdLst/>
              <a:ahLst/>
              <a:cxnLst/>
              <a:rect l="l" t="t" r="r" b="b"/>
              <a:pathLst>
                <a:path w="3891" h="1865" extrusionOk="0">
                  <a:moveTo>
                    <a:pt x="543" y="0"/>
                  </a:moveTo>
                  <a:cubicBezTo>
                    <a:pt x="543" y="88"/>
                    <a:pt x="455" y="162"/>
                    <a:pt x="367" y="176"/>
                  </a:cubicBezTo>
                  <a:cubicBezTo>
                    <a:pt x="0" y="220"/>
                    <a:pt x="88" y="632"/>
                    <a:pt x="88" y="896"/>
                  </a:cubicBezTo>
                  <a:lnTo>
                    <a:pt x="88" y="1791"/>
                  </a:lnTo>
                  <a:cubicBezTo>
                    <a:pt x="88" y="1821"/>
                    <a:pt x="74" y="1835"/>
                    <a:pt x="59" y="1865"/>
                  </a:cubicBezTo>
                  <a:cubicBezTo>
                    <a:pt x="922" y="1793"/>
                    <a:pt x="1785" y="1757"/>
                    <a:pt x="2649" y="1757"/>
                  </a:cubicBezTo>
                  <a:cubicBezTo>
                    <a:pt x="3019" y="1757"/>
                    <a:pt x="3388" y="1763"/>
                    <a:pt x="3758" y="1777"/>
                  </a:cubicBezTo>
                  <a:cubicBezTo>
                    <a:pt x="3891" y="1204"/>
                    <a:pt x="3817" y="617"/>
                    <a:pt x="3582" y="88"/>
                  </a:cubicBezTo>
                  <a:cubicBezTo>
                    <a:pt x="3303" y="110"/>
                    <a:pt x="3028" y="121"/>
                    <a:pt x="2755" y="121"/>
                  </a:cubicBezTo>
                  <a:cubicBezTo>
                    <a:pt x="2481" y="121"/>
                    <a:pt x="2210" y="110"/>
                    <a:pt x="1938" y="88"/>
                  </a:cubicBezTo>
                  <a:cubicBezTo>
                    <a:pt x="1786" y="88"/>
                    <a:pt x="1631" y="92"/>
                    <a:pt x="1475" y="92"/>
                  </a:cubicBezTo>
                  <a:cubicBezTo>
                    <a:pt x="1163" y="92"/>
                    <a:pt x="847" y="79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4"/>
            <p:cNvSpPr/>
            <p:nvPr/>
          </p:nvSpPr>
          <p:spPr>
            <a:xfrm>
              <a:off x="372450" y="3699250"/>
              <a:ext cx="100575" cy="44075"/>
            </a:xfrm>
            <a:custGeom>
              <a:avLst/>
              <a:gdLst/>
              <a:ahLst/>
              <a:cxnLst/>
              <a:rect l="l" t="t" r="r" b="b"/>
              <a:pathLst>
                <a:path w="4023" h="1763" extrusionOk="0">
                  <a:moveTo>
                    <a:pt x="3744" y="1"/>
                  </a:moveTo>
                  <a:cubicBezTo>
                    <a:pt x="3028" y="70"/>
                    <a:pt x="2261" y="145"/>
                    <a:pt x="1506" y="145"/>
                  </a:cubicBezTo>
                  <a:cubicBezTo>
                    <a:pt x="991" y="145"/>
                    <a:pt x="482" y="111"/>
                    <a:pt x="0" y="15"/>
                  </a:cubicBezTo>
                  <a:lnTo>
                    <a:pt x="0" y="15"/>
                  </a:lnTo>
                  <a:cubicBezTo>
                    <a:pt x="0" y="30"/>
                    <a:pt x="15" y="30"/>
                    <a:pt x="15" y="45"/>
                  </a:cubicBezTo>
                  <a:cubicBezTo>
                    <a:pt x="15" y="573"/>
                    <a:pt x="59" y="1102"/>
                    <a:pt x="103" y="1615"/>
                  </a:cubicBezTo>
                  <a:cubicBezTo>
                    <a:pt x="118" y="1674"/>
                    <a:pt x="74" y="1733"/>
                    <a:pt x="15" y="1762"/>
                  </a:cubicBezTo>
                  <a:cubicBezTo>
                    <a:pt x="775" y="1643"/>
                    <a:pt x="1679" y="1507"/>
                    <a:pt x="2532" y="1507"/>
                  </a:cubicBezTo>
                  <a:cubicBezTo>
                    <a:pt x="3046" y="1507"/>
                    <a:pt x="3543" y="1556"/>
                    <a:pt x="3979" y="1689"/>
                  </a:cubicBezTo>
                  <a:cubicBezTo>
                    <a:pt x="3993" y="1689"/>
                    <a:pt x="4008" y="1704"/>
                    <a:pt x="4023" y="1718"/>
                  </a:cubicBezTo>
                  <a:cubicBezTo>
                    <a:pt x="3993" y="1366"/>
                    <a:pt x="3949" y="1014"/>
                    <a:pt x="3891" y="661"/>
                  </a:cubicBezTo>
                  <a:cubicBezTo>
                    <a:pt x="3847" y="441"/>
                    <a:pt x="3788" y="221"/>
                    <a:pt x="37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4"/>
            <p:cNvSpPr/>
            <p:nvPr/>
          </p:nvSpPr>
          <p:spPr>
            <a:xfrm>
              <a:off x="372075" y="3816325"/>
              <a:ext cx="109775" cy="47000"/>
            </a:xfrm>
            <a:custGeom>
              <a:avLst/>
              <a:gdLst/>
              <a:ahLst/>
              <a:cxnLst/>
              <a:rect l="l" t="t" r="r" b="b"/>
              <a:pathLst>
                <a:path w="4391" h="1880" extrusionOk="0">
                  <a:moveTo>
                    <a:pt x="59" y="1"/>
                  </a:moveTo>
                  <a:cubicBezTo>
                    <a:pt x="59" y="265"/>
                    <a:pt x="15" y="544"/>
                    <a:pt x="15" y="808"/>
                  </a:cubicBezTo>
                  <a:cubicBezTo>
                    <a:pt x="1" y="1161"/>
                    <a:pt x="15" y="1528"/>
                    <a:pt x="59" y="1880"/>
                  </a:cubicBezTo>
                  <a:cubicBezTo>
                    <a:pt x="1099" y="1824"/>
                    <a:pt x="2147" y="1777"/>
                    <a:pt x="3190" y="1777"/>
                  </a:cubicBezTo>
                  <a:cubicBezTo>
                    <a:pt x="3517" y="1777"/>
                    <a:pt x="3844" y="1781"/>
                    <a:pt x="4170" y="1792"/>
                  </a:cubicBezTo>
                  <a:cubicBezTo>
                    <a:pt x="4243" y="1792"/>
                    <a:pt x="4302" y="1807"/>
                    <a:pt x="4346" y="1851"/>
                  </a:cubicBezTo>
                  <a:cubicBezTo>
                    <a:pt x="4390" y="1293"/>
                    <a:pt x="4346" y="735"/>
                    <a:pt x="4199" y="192"/>
                  </a:cubicBezTo>
                  <a:cubicBezTo>
                    <a:pt x="3963" y="222"/>
                    <a:pt x="3726" y="233"/>
                    <a:pt x="3488" y="233"/>
                  </a:cubicBezTo>
                  <a:cubicBezTo>
                    <a:pt x="3029" y="233"/>
                    <a:pt x="2569" y="191"/>
                    <a:pt x="2115" y="162"/>
                  </a:cubicBezTo>
                  <a:cubicBezTo>
                    <a:pt x="1425" y="162"/>
                    <a:pt x="735" y="104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4"/>
            <p:cNvSpPr/>
            <p:nvPr/>
          </p:nvSpPr>
          <p:spPr>
            <a:xfrm>
              <a:off x="365825" y="3587300"/>
              <a:ext cx="99500" cy="49950"/>
            </a:xfrm>
            <a:custGeom>
              <a:avLst/>
              <a:gdLst/>
              <a:ahLst/>
              <a:cxnLst/>
              <a:rect l="l" t="t" r="r" b="b"/>
              <a:pathLst>
                <a:path w="3980" h="1998" extrusionOk="0">
                  <a:moveTo>
                    <a:pt x="3950" y="1"/>
                  </a:moveTo>
                  <a:cubicBezTo>
                    <a:pt x="3330" y="143"/>
                    <a:pt x="2652" y="194"/>
                    <a:pt x="1971" y="194"/>
                  </a:cubicBezTo>
                  <a:cubicBezTo>
                    <a:pt x="1316" y="194"/>
                    <a:pt x="657" y="147"/>
                    <a:pt x="45" y="89"/>
                  </a:cubicBezTo>
                  <a:cubicBezTo>
                    <a:pt x="45" y="397"/>
                    <a:pt x="1" y="691"/>
                    <a:pt x="30" y="999"/>
                  </a:cubicBezTo>
                  <a:cubicBezTo>
                    <a:pt x="45" y="1337"/>
                    <a:pt x="104" y="1675"/>
                    <a:pt x="192" y="1998"/>
                  </a:cubicBezTo>
                  <a:cubicBezTo>
                    <a:pt x="632" y="1865"/>
                    <a:pt x="1117" y="1895"/>
                    <a:pt x="1587" y="1865"/>
                  </a:cubicBezTo>
                  <a:cubicBezTo>
                    <a:pt x="2174" y="1804"/>
                    <a:pt x="2761" y="1774"/>
                    <a:pt x="3348" y="1774"/>
                  </a:cubicBezTo>
                  <a:cubicBezTo>
                    <a:pt x="3466" y="1774"/>
                    <a:pt x="3583" y="1775"/>
                    <a:pt x="3701" y="1777"/>
                  </a:cubicBezTo>
                  <a:cubicBezTo>
                    <a:pt x="3833" y="1440"/>
                    <a:pt x="3921" y="1073"/>
                    <a:pt x="3950" y="720"/>
                  </a:cubicBezTo>
                  <a:cubicBezTo>
                    <a:pt x="3980" y="485"/>
                    <a:pt x="3935" y="236"/>
                    <a:pt x="39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4"/>
            <p:cNvSpPr/>
            <p:nvPr/>
          </p:nvSpPr>
          <p:spPr>
            <a:xfrm>
              <a:off x="542000" y="3699625"/>
              <a:ext cx="98400" cy="36125"/>
            </a:xfrm>
            <a:custGeom>
              <a:avLst/>
              <a:gdLst/>
              <a:ahLst/>
              <a:cxnLst/>
              <a:rect l="l" t="t" r="r" b="b"/>
              <a:pathLst>
                <a:path w="3936" h="1445" extrusionOk="0">
                  <a:moveTo>
                    <a:pt x="3715" y="0"/>
                  </a:moveTo>
                  <a:cubicBezTo>
                    <a:pt x="3304" y="58"/>
                    <a:pt x="2877" y="76"/>
                    <a:pt x="2446" y="76"/>
                  </a:cubicBezTo>
                  <a:cubicBezTo>
                    <a:pt x="1662" y="76"/>
                    <a:pt x="861" y="15"/>
                    <a:pt x="104" y="15"/>
                  </a:cubicBezTo>
                  <a:cubicBezTo>
                    <a:pt x="1" y="411"/>
                    <a:pt x="1" y="822"/>
                    <a:pt x="104" y="1204"/>
                  </a:cubicBezTo>
                  <a:cubicBezTo>
                    <a:pt x="118" y="1263"/>
                    <a:pt x="104" y="1322"/>
                    <a:pt x="74" y="1366"/>
                  </a:cubicBezTo>
                  <a:cubicBezTo>
                    <a:pt x="749" y="1407"/>
                    <a:pt x="1438" y="1444"/>
                    <a:pt x="2125" y="1444"/>
                  </a:cubicBezTo>
                  <a:cubicBezTo>
                    <a:pt x="2649" y="1444"/>
                    <a:pt x="3171" y="1423"/>
                    <a:pt x="3686" y="1366"/>
                  </a:cubicBezTo>
                  <a:cubicBezTo>
                    <a:pt x="3694" y="1361"/>
                    <a:pt x="3704" y="1360"/>
                    <a:pt x="3715" y="1360"/>
                  </a:cubicBezTo>
                  <a:cubicBezTo>
                    <a:pt x="3740" y="1360"/>
                    <a:pt x="3768" y="1370"/>
                    <a:pt x="3789" y="1380"/>
                  </a:cubicBezTo>
                  <a:cubicBezTo>
                    <a:pt x="3935" y="925"/>
                    <a:pt x="3921" y="426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4"/>
            <p:cNvSpPr/>
            <p:nvPr/>
          </p:nvSpPr>
          <p:spPr>
            <a:xfrm>
              <a:off x="258525" y="3167575"/>
              <a:ext cx="683925" cy="811575"/>
            </a:xfrm>
            <a:custGeom>
              <a:avLst/>
              <a:gdLst/>
              <a:ahLst/>
              <a:cxnLst/>
              <a:rect l="l" t="t" r="r" b="b"/>
              <a:pathLst>
                <a:path w="27357" h="32463" extrusionOk="0">
                  <a:moveTo>
                    <a:pt x="21978" y="1826"/>
                  </a:moveTo>
                  <a:cubicBezTo>
                    <a:pt x="22038" y="1826"/>
                    <a:pt x="22094" y="1853"/>
                    <a:pt x="22130" y="1889"/>
                  </a:cubicBezTo>
                  <a:cubicBezTo>
                    <a:pt x="22189" y="1889"/>
                    <a:pt x="22248" y="1889"/>
                    <a:pt x="22292" y="1904"/>
                  </a:cubicBezTo>
                  <a:cubicBezTo>
                    <a:pt x="23129" y="2182"/>
                    <a:pt x="23070" y="3034"/>
                    <a:pt x="23055" y="3783"/>
                  </a:cubicBezTo>
                  <a:lnTo>
                    <a:pt x="23070" y="3783"/>
                  </a:lnTo>
                  <a:cubicBezTo>
                    <a:pt x="23026" y="5442"/>
                    <a:pt x="23114" y="7247"/>
                    <a:pt x="22732" y="8862"/>
                  </a:cubicBezTo>
                  <a:cubicBezTo>
                    <a:pt x="22711" y="8937"/>
                    <a:pt x="22643" y="8988"/>
                    <a:pt x="22568" y="8988"/>
                  </a:cubicBezTo>
                  <a:cubicBezTo>
                    <a:pt x="22540" y="8988"/>
                    <a:pt x="22511" y="8981"/>
                    <a:pt x="22483" y="8965"/>
                  </a:cubicBezTo>
                  <a:lnTo>
                    <a:pt x="22483" y="8965"/>
                  </a:lnTo>
                  <a:cubicBezTo>
                    <a:pt x="22512" y="9141"/>
                    <a:pt x="22380" y="9303"/>
                    <a:pt x="22204" y="9303"/>
                  </a:cubicBezTo>
                  <a:cubicBezTo>
                    <a:pt x="19548" y="9481"/>
                    <a:pt x="16866" y="9549"/>
                    <a:pt x="14180" y="9549"/>
                  </a:cubicBezTo>
                  <a:cubicBezTo>
                    <a:pt x="10452" y="9549"/>
                    <a:pt x="6717" y="9418"/>
                    <a:pt x="3030" y="9273"/>
                  </a:cubicBezTo>
                  <a:cubicBezTo>
                    <a:pt x="2766" y="9273"/>
                    <a:pt x="2707" y="8892"/>
                    <a:pt x="2972" y="8818"/>
                  </a:cubicBezTo>
                  <a:cubicBezTo>
                    <a:pt x="2355" y="6851"/>
                    <a:pt x="2164" y="4531"/>
                    <a:pt x="3016" y="2608"/>
                  </a:cubicBezTo>
                  <a:cubicBezTo>
                    <a:pt x="3043" y="2516"/>
                    <a:pt x="3124" y="2464"/>
                    <a:pt x="3208" y="2464"/>
                  </a:cubicBezTo>
                  <a:cubicBezTo>
                    <a:pt x="3258" y="2464"/>
                    <a:pt x="3310" y="2482"/>
                    <a:pt x="3353" y="2520"/>
                  </a:cubicBezTo>
                  <a:cubicBezTo>
                    <a:pt x="3397" y="2476"/>
                    <a:pt x="3441" y="2461"/>
                    <a:pt x="3500" y="2461"/>
                  </a:cubicBezTo>
                  <a:cubicBezTo>
                    <a:pt x="5272" y="2546"/>
                    <a:pt x="7046" y="2588"/>
                    <a:pt x="8819" y="2588"/>
                  </a:cubicBezTo>
                  <a:cubicBezTo>
                    <a:pt x="13201" y="2588"/>
                    <a:pt x="17581" y="2332"/>
                    <a:pt x="21939" y="1830"/>
                  </a:cubicBezTo>
                  <a:cubicBezTo>
                    <a:pt x="21952" y="1828"/>
                    <a:pt x="21965" y="1826"/>
                    <a:pt x="21978" y="1826"/>
                  </a:cubicBezTo>
                  <a:close/>
                  <a:moveTo>
                    <a:pt x="19958" y="11743"/>
                  </a:moveTo>
                  <a:cubicBezTo>
                    <a:pt x="20589" y="11743"/>
                    <a:pt x="21220" y="11762"/>
                    <a:pt x="21851" y="11798"/>
                  </a:cubicBezTo>
                  <a:cubicBezTo>
                    <a:pt x="21884" y="11773"/>
                    <a:pt x="21921" y="11761"/>
                    <a:pt x="21960" y="11761"/>
                  </a:cubicBezTo>
                  <a:cubicBezTo>
                    <a:pt x="22009" y="11761"/>
                    <a:pt x="22060" y="11780"/>
                    <a:pt x="22101" y="11813"/>
                  </a:cubicBezTo>
                  <a:cubicBezTo>
                    <a:pt x="22541" y="12356"/>
                    <a:pt x="22453" y="13325"/>
                    <a:pt x="22336" y="13957"/>
                  </a:cubicBezTo>
                  <a:cubicBezTo>
                    <a:pt x="22315" y="14028"/>
                    <a:pt x="22253" y="14071"/>
                    <a:pt x="22187" y="14071"/>
                  </a:cubicBezTo>
                  <a:cubicBezTo>
                    <a:pt x="22158" y="14071"/>
                    <a:pt x="22128" y="14063"/>
                    <a:pt x="22101" y="14045"/>
                  </a:cubicBezTo>
                  <a:lnTo>
                    <a:pt x="22101" y="14045"/>
                  </a:lnTo>
                  <a:cubicBezTo>
                    <a:pt x="22306" y="14191"/>
                    <a:pt x="22218" y="14544"/>
                    <a:pt x="21954" y="14544"/>
                  </a:cubicBezTo>
                  <a:cubicBezTo>
                    <a:pt x="21220" y="14544"/>
                    <a:pt x="20515" y="14544"/>
                    <a:pt x="19796" y="14529"/>
                  </a:cubicBezTo>
                  <a:cubicBezTo>
                    <a:pt x="19729" y="14528"/>
                    <a:pt x="19662" y="14527"/>
                    <a:pt x="19595" y="14527"/>
                  </a:cubicBezTo>
                  <a:cubicBezTo>
                    <a:pt x="19411" y="14527"/>
                    <a:pt x="19226" y="14531"/>
                    <a:pt x="19042" y="14531"/>
                  </a:cubicBezTo>
                  <a:cubicBezTo>
                    <a:pt x="18655" y="14531"/>
                    <a:pt x="18273" y="14513"/>
                    <a:pt x="17917" y="14397"/>
                  </a:cubicBezTo>
                  <a:cubicBezTo>
                    <a:pt x="17814" y="14368"/>
                    <a:pt x="17785" y="14250"/>
                    <a:pt x="17858" y="14191"/>
                  </a:cubicBezTo>
                  <a:cubicBezTo>
                    <a:pt x="17521" y="13487"/>
                    <a:pt x="17521" y="12665"/>
                    <a:pt x="17843" y="11960"/>
                  </a:cubicBezTo>
                  <a:cubicBezTo>
                    <a:pt x="17858" y="11916"/>
                    <a:pt x="17902" y="11887"/>
                    <a:pt x="17932" y="11872"/>
                  </a:cubicBezTo>
                  <a:cubicBezTo>
                    <a:pt x="17976" y="11828"/>
                    <a:pt x="18020" y="11813"/>
                    <a:pt x="18064" y="11798"/>
                  </a:cubicBezTo>
                  <a:cubicBezTo>
                    <a:pt x="18695" y="11762"/>
                    <a:pt x="19326" y="11743"/>
                    <a:pt x="19958" y="11743"/>
                  </a:cubicBezTo>
                  <a:close/>
                  <a:moveTo>
                    <a:pt x="13266" y="11944"/>
                  </a:moveTo>
                  <a:cubicBezTo>
                    <a:pt x="13913" y="11944"/>
                    <a:pt x="14562" y="11999"/>
                    <a:pt x="15201" y="12107"/>
                  </a:cubicBezTo>
                  <a:cubicBezTo>
                    <a:pt x="15218" y="12102"/>
                    <a:pt x="15236" y="12100"/>
                    <a:pt x="15254" y="12100"/>
                  </a:cubicBezTo>
                  <a:cubicBezTo>
                    <a:pt x="15356" y="12100"/>
                    <a:pt x="15455" y="12168"/>
                    <a:pt x="15480" y="12268"/>
                  </a:cubicBezTo>
                  <a:cubicBezTo>
                    <a:pt x="15656" y="13032"/>
                    <a:pt x="15627" y="13810"/>
                    <a:pt x="15377" y="14544"/>
                  </a:cubicBezTo>
                  <a:cubicBezTo>
                    <a:pt x="15344" y="14631"/>
                    <a:pt x="15263" y="14678"/>
                    <a:pt x="15175" y="14678"/>
                  </a:cubicBezTo>
                  <a:cubicBezTo>
                    <a:pt x="15144" y="14678"/>
                    <a:pt x="15113" y="14672"/>
                    <a:pt x="15083" y="14661"/>
                  </a:cubicBezTo>
                  <a:cubicBezTo>
                    <a:pt x="15069" y="14720"/>
                    <a:pt x="15010" y="14764"/>
                    <a:pt x="14966" y="14779"/>
                  </a:cubicBezTo>
                  <a:cubicBezTo>
                    <a:pt x="14547" y="14900"/>
                    <a:pt x="14092" y="14932"/>
                    <a:pt x="13639" y="14932"/>
                  </a:cubicBezTo>
                  <a:cubicBezTo>
                    <a:pt x="13378" y="14932"/>
                    <a:pt x="13119" y="14921"/>
                    <a:pt x="12867" y="14911"/>
                  </a:cubicBezTo>
                  <a:cubicBezTo>
                    <a:pt x="12265" y="14896"/>
                    <a:pt x="11619" y="14911"/>
                    <a:pt x="11061" y="14647"/>
                  </a:cubicBezTo>
                  <a:cubicBezTo>
                    <a:pt x="10958" y="14588"/>
                    <a:pt x="10987" y="14426"/>
                    <a:pt x="11105" y="14397"/>
                  </a:cubicBezTo>
                  <a:lnTo>
                    <a:pt x="11120" y="14397"/>
                  </a:lnTo>
                  <a:cubicBezTo>
                    <a:pt x="10885" y="13780"/>
                    <a:pt x="10826" y="13105"/>
                    <a:pt x="10929" y="12459"/>
                  </a:cubicBezTo>
                  <a:cubicBezTo>
                    <a:pt x="10826" y="12386"/>
                    <a:pt x="10855" y="12209"/>
                    <a:pt x="10987" y="12180"/>
                  </a:cubicBezTo>
                  <a:cubicBezTo>
                    <a:pt x="11735" y="12021"/>
                    <a:pt x="12500" y="11944"/>
                    <a:pt x="13266" y="11944"/>
                  </a:cubicBezTo>
                  <a:close/>
                  <a:moveTo>
                    <a:pt x="5094" y="11785"/>
                  </a:moveTo>
                  <a:cubicBezTo>
                    <a:pt x="6221" y="11785"/>
                    <a:pt x="7354" y="11849"/>
                    <a:pt x="8477" y="11931"/>
                  </a:cubicBezTo>
                  <a:cubicBezTo>
                    <a:pt x="8624" y="11945"/>
                    <a:pt x="8727" y="12077"/>
                    <a:pt x="8683" y="12224"/>
                  </a:cubicBezTo>
                  <a:cubicBezTo>
                    <a:pt x="8697" y="12239"/>
                    <a:pt x="8712" y="12254"/>
                    <a:pt x="8727" y="12283"/>
                  </a:cubicBezTo>
                  <a:cubicBezTo>
                    <a:pt x="8829" y="12650"/>
                    <a:pt x="8741" y="13046"/>
                    <a:pt x="8697" y="13428"/>
                  </a:cubicBezTo>
                  <a:cubicBezTo>
                    <a:pt x="8653" y="13810"/>
                    <a:pt x="8609" y="14191"/>
                    <a:pt x="8550" y="14573"/>
                  </a:cubicBezTo>
                  <a:cubicBezTo>
                    <a:pt x="8541" y="14651"/>
                    <a:pt x="8485" y="14684"/>
                    <a:pt x="8423" y="14684"/>
                  </a:cubicBezTo>
                  <a:cubicBezTo>
                    <a:pt x="8392" y="14684"/>
                    <a:pt x="8360" y="14676"/>
                    <a:pt x="8330" y="14661"/>
                  </a:cubicBezTo>
                  <a:cubicBezTo>
                    <a:pt x="8316" y="14779"/>
                    <a:pt x="8227" y="14852"/>
                    <a:pt x="8110" y="14867"/>
                  </a:cubicBezTo>
                  <a:cubicBezTo>
                    <a:pt x="6759" y="14999"/>
                    <a:pt x="5365" y="14896"/>
                    <a:pt x="3985" y="14999"/>
                  </a:cubicBezTo>
                  <a:cubicBezTo>
                    <a:pt x="3975" y="15000"/>
                    <a:pt x="3965" y="15001"/>
                    <a:pt x="3955" y="15001"/>
                  </a:cubicBezTo>
                  <a:cubicBezTo>
                    <a:pt x="3720" y="15001"/>
                    <a:pt x="3714" y="14657"/>
                    <a:pt x="3911" y="14558"/>
                  </a:cubicBezTo>
                  <a:cubicBezTo>
                    <a:pt x="3544" y="13883"/>
                    <a:pt x="3544" y="12753"/>
                    <a:pt x="4073" y="12151"/>
                  </a:cubicBezTo>
                  <a:cubicBezTo>
                    <a:pt x="3955" y="12004"/>
                    <a:pt x="4058" y="11798"/>
                    <a:pt x="4234" y="11798"/>
                  </a:cubicBezTo>
                  <a:cubicBezTo>
                    <a:pt x="4520" y="11789"/>
                    <a:pt x="4807" y="11785"/>
                    <a:pt x="5094" y="11785"/>
                  </a:cubicBezTo>
                  <a:close/>
                  <a:moveTo>
                    <a:pt x="7475" y="16309"/>
                  </a:moveTo>
                  <a:cubicBezTo>
                    <a:pt x="7775" y="16309"/>
                    <a:pt x="8071" y="16321"/>
                    <a:pt x="8360" y="16350"/>
                  </a:cubicBezTo>
                  <a:cubicBezTo>
                    <a:pt x="8404" y="16350"/>
                    <a:pt x="8433" y="16379"/>
                    <a:pt x="8477" y="16408"/>
                  </a:cubicBezTo>
                  <a:cubicBezTo>
                    <a:pt x="8485" y="16406"/>
                    <a:pt x="8493" y="16405"/>
                    <a:pt x="8501" y="16405"/>
                  </a:cubicBezTo>
                  <a:cubicBezTo>
                    <a:pt x="8551" y="16405"/>
                    <a:pt x="8600" y="16443"/>
                    <a:pt x="8639" y="16482"/>
                  </a:cubicBezTo>
                  <a:cubicBezTo>
                    <a:pt x="8815" y="16805"/>
                    <a:pt x="8741" y="17216"/>
                    <a:pt x="8697" y="17568"/>
                  </a:cubicBezTo>
                  <a:cubicBezTo>
                    <a:pt x="8624" y="17964"/>
                    <a:pt x="8492" y="18361"/>
                    <a:pt x="8301" y="18728"/>
                  </a:cubicBezTo>
                  <a:cubicBezTo>
                    <a:pt x="8360" y="18831"/>
                    <a:pt x="8301" y="18977"/>
                    <a:pt x="8183" y="19007"/>
                  </a:cubicBezTo>
                  <a:cubicBezTo>
                    <a:pt x="7523" y="19154"/>
                    <a:pt x="6847" y="19139"/>
                    <a:pt x="6172" y="19183"/>
                  </a:cubicBezTo>
                  <a:cubicBezTo>
                    <a:pt x="5797" y="19200"/>
                    <a:pt x="5386" y="19264"/>
                    <a:pt x="4988" y="19264"/>
                  </a:cubicBezTo>
                  <a:cubicBezTo>
                    <a:pt x="4716" y="19264"/>
                    <a:pt x="4450" y="19234"/>
                    <a:pt x="4205" y="19139"/>
                  </a:cubicBezTo>
                  <a:cubicBezTo>
                    <a:pt x="4102" y="19110"/>
                    <a:pt x="4073" y="18977"/>
                    <a:pt x="4176" y="18919"/>
                  </a:cubicBezTo>
                  <a:cubicBezTo>
                    <a:pt x="3911" y="18273"/>
                    <a:pt x="3750" y="17421"/>
                    <a:pt x="4014" y="16775"/>
                  </a:cubicBezTo>
                  <a:cubicBezTo>
                    <a:pt x="4029" y="16731"/>
                    <a:pt x="4058" y="16702"/>
                    <a:pt x="4102" y="16672"/>
                  </a:cubicBezTo>
                  <a:cubicBezTo>
                    <a:pt x="4102" y="16614"/>
                    <a:pt x="4161" y="16555"/>
                    <a:pt x="4234" y="16555"/>
                  </a:cubicBezTo>
                  <a:cubicBezTo>
                    <a:pt x="5267" y="16463"/>
                    <a:pt x="6399" y="16309"/>
                    <a:pt x="7475" y="16309"/>
                  </a:cubicBezTo>
                  <a:close/>
                  <a:moveTo>
                    <a:pt x="20844" y="16666"/>
                  </a:moveTo>
                  <a:cubicBezTo>
                    <a:pt x="21114" y="16666"/>
                    <a:pt x="21383" y="16681"/>
                    <a:pt x="21646" y="16731"/>
                  </a:cubicBezTo>
                  <a:cubicBezTo>
                    <a:pt x="21749" y="16761"/>
                    <a:pt x="21822" y="16878"/>
                    <a:pt x="21793" y="16981"/>
                  </a:cubicBezTo>
                  <a:cubicBezTo>
                    <a:pt x="22145" y="17583"/>
                    <a:pt x="22174" y="18317"/>
                    <a:pt x="21866" y="18933"/>
                  </a:cubicBezTo>
                  <a:cubicBezTo>
                    <a:pt x="22042" y="19095"/>
                    <a:pt x="21939" y="19374"/>
                    <a:pt x="21705" y="19388"/>
                  </a:cubicBezTo>
                  <a:cubicBezTo>
                    <a:pt x="21317" y="19402"/>
                    <a:pt x="20928" y="19408"/>
                    <a:pt x="20539" y="19408"/>
                  </a:cubicBezTo>
                  <a:cubicBezTo>
                    <a:pt x="19631" y="19408"/>
                    <a:pt x="18723" y="19372"/>
                    <a:pt x="17829" y="19300"/>
                  </a:cubicBezTo>
                  <a:cubicBezTo>
                    <a:pt x="17682" y="19286"/>
                    <a:pt x="17609" y="19124"/>
                    <a:pt x="17697" y="19021"/>
                  </a:cubicBezTo>
                  <a:cubicBezTo>
                    <a:pt x="17653" y="19007"/>
                    <a:pt x="17623" y="18977"/>
                    <a:pt x="17609" y="18933"/>
                  </a:cubicBezTo>
                  <a:cubicBezTo>
                    <a:pt x="17550" y="18434"/>
                    <a:pt x="17330" y="17744"/>
                    <a:pt x="17506" y="17260"/>
                  </a:cubicBezTo>
                  <a:cubicBezTo>
                    <a:pt x="17581" y="17023"/>
                    <a:pt x="17813" y="16829"/>
                    <a:pt x="18044" y="16829"/>
                  </a:cubicBezTo>
                  <a:cubicBezTo>
                    <a:pt x="18085" y="16829"/>
                    <a:pt x="18126" y="16835"/>
                    <a:pt x="18166" y="16849"/>
                  </a:cubicBezTo>
                  <a:cubicBezTo>
                    <a:pt x="18470" y="16720"/>
                    <a:pt x="18809" y="16701"/>
                    <a:pt x="19150" y="16701"/>
                  </a:cubicBezTo>
                  <a:cubicBezTo>
                    <a:pt x="19294" y="16701"/>
                    <a:pt x="19438" y="16704"/>
                    <a:pt x="19580" y="16704"/>
                  </a:cubicBezTo>
                  <a:cubicBezTo>
                    <a:pt x="19638" y="16704"/>
                    <a:pt x="19695" y="16703"/>
                    <a:pt x="19752" y="16702"/>
                  </a:cubicBezTo>
                  <a:cubicBezTo>
                    <a:pt x="20114" y="16693"/>
                    <a:pt x="20481" y="16666"/>
                    <a:pt x="20844" y="16666"/>
                  </a:cubicBezTo>
                  <a:close/>
                  <a:moveTo>
                    <a:pt x="11465" y="17010"/>
                  </a:moveTo>
                  <a:cubicBezTo>
                    <a:pt x="11505" y="17010"/>
                    <a:pt x="11545" y="17025"/>
                    <a:pt x="11575" y="17054"/>
                  </a:cubicBezTo>
                  <a:cubicBezTo>
                    <a:pt x="11714" y="17058"/>
                    <a:pt x="11852" y="17059"/>
                    <a:pt x="11991" y="17059"/>
                  </a:cubicBezTo>
                  <a:cubicBezTo>
                    <a:pt x="12758" y="17059"/>
                    <a:pt x="13520" y="17015"/>
                    <a:pt x="14280" y="17015"/>
                  </a:cubicBezTo>
                  <a:cubicBezTo>
                    <a:pt x="14572" y="17015"/>
                    <a:pt x="14865" y="17021"/>
                    <a:pt x="15157" y="17040"/>
                  </a:cubicBezTo>
                  <a:cubicBezTo>
                    <a:pt x="15186" y="17040"/>
                    <a:pt x="15201" y="17054"/>
                    <a:pt x="15216" y="17069"/>
                  </a:cubicBezTo>
                  <a:cubicBezTo>
                    <a:pt x="15289" y="17084"/>
                    <a:pt x="15333" y="17128"/>
                    <a:pt x="15362" y="17186"/>
                  </a:cubicBezTo>
                  <a:cubicBezTo>
                    <a:pt x="15671" y="17788"/>
                    <a:pt x="15656" y="18508"/>
                    <a:pt x="15318" y="19095"/>
                  </a:cubicBezTo>
                  <a:cubicBezTo>
                    <a:pt x="15318" y="19183"/>
                    <a:pt x="15274" y="19256"/>
                    <a:pt x="15201" y="19286"/>
                  </a:cubicBezTo>
                  <a:cubicBezTo>
                    <a:pt x="14716" y="19474"/>
                    <a:pt x="14148" y="19545"/>
                    <a:pt x="13565" y="19545"/>
                  </a:cubicBezTo>
                  <a:cubicBezTo>
                    <a:pt x="12787" y="19545"/>
                    <a:pt x="11982" y="19420"/>
                    <a:pt x="11310" y="19286"/>
                  </a:cubicBezTo>
                  <a:cubicBezTo>
                    <a:pt x="11281" y="19286"/>
                    <a:pt x="11252" y="19286"/>
                    <a:pt x="11222" y="19271"/>
                  </a:cubicBezTo>
                  <a:cubicBezTo>
                    <a:pt x="11208" y="19256"/>
                    <a:pt x="11178" y="19242"/>
                    <a:pt x="11164" y="19212"/>
                  </a:cubicBezTo>
                  <a:cubicBezTo>
                    <a:pt x="11149" y="19198"/>
                    <a:pt x="11134" y="19183"/>
                    <a:pt x="11134" y="19168"/>
                  </a:cubicBezTo>
                  <a:cubicBezTo>
                    <a:pt x="11134" y="19154"/>
                    <a:pt x="11105" y="19139"/>
                    <a:pt x="11105" y="19124"/>
                  </a:cubicBezTo>
                  <a:cubicBezTo>
                    <a:pt x="11017" y="18552"/>
                    <a:pt x="11046" y="17950"/>
                    <a:pt x="11193" y="17392"/>
                  </a:cubicBezTo>
                  <a:cubicBezTo>
                    <a:pt x="11046" y="17304"/>
                    <a:pt x="11090" y="17069"/>
                    <a:pt x="11266" y="17054"/>
                  </a:cubicBezTo>
                  <a:lnTo>
                    <a:pt x="11355" y="17054"/>
                  </a:lnTo>
                  <a:cubicBezTo>
                    <a:pt x="11384" y="17025"/>
                    <a:pt x="11424" y="17010"/>
                    <a:pt x="11465" y="17010"/>
                  </a:cubicBezTo>
                  <a:close/>
                  <a:moveTo>
                    <a:pt x="13769" y="20760"/>
                  </a:moveTo>
                  <a:cubicBezTo>
                    <a:pt x="14218" y="20760"/>
                    <a:pt x="14659" y="20794"/>
                    <a:pt x="15069" y="20886"/>
                  </a:cubicBezTo>
                  <a:cubicBezTo>
                    <a:pt x="15104" y="20851"/>
                    <a:pt x="15150" y="20835"/>
                    <a:pt x="15196" y="20835"/>
                  </a:cubicBezTo>
                  <a:cubicBezTo>
                    <a:pt x="15268" y="20835"/>
                    <a:pt x="15342" y="20873"/>
                    <a:pt x="15377" y="20945"/>
                  </a:cubicBezTo>
                  <a:cubicBezTo>
                    <a:pt x="15685" y="21532"/>
                    <a:pt x="15685" y="22237"/>
                    <a:pt x="15362" y="22824"/>
                  </a:cubicBezTo>
                  <a:cubicBezTo>
                    <a:pt x="15340" y="22869"/>
                    <a:pt x="15300" y="22888"/>
                    <a:pt x="15257" y="22888"/>
                  </a:cubicBezTo>
                  <a:cubicBezTo>
                    <a:pt x="15243" y="22888"/>
                    <a:pt x="15229" y="22886"/>
                    <a:pt x="15216" y="22882"/>
                  </a:cubicBezTo>
                  <a:cubicBezTo>
                    <a:pt x="15201" y="22971"/>
                    <a:pt x="15128" y="23059"/>
                    <a:pt x="15025" y="23073"/>
                  </a:cubicBezTo>
                  <a:cubicBezTo>
                    <a:pt x="14334" y="23158"/>
                    <a:pt x="13638" y="23198"/>
                    <a:pt x="12943" y="23198"/>
                  </a:cubicBezTo>
                  <a:cubicBezTo>
                    <a:pt x="12427" y="23198"/>
                    <a:pt x="11912" y="23176"/>
                    <a:pt x="11399" y="23132"/>
                  </a:cubicBezTo>
                  <a:cubicBezTo>
                    <a:pt x="11237" y="23117"/>
                    <a:pt x="11149" y="22882"/>
                    <a:pt x="11208" y="22750"/>
                  </a:cubicBezTo>
                  <a:cubicBezTo>
                    <a:pt x="11120" y="22736"/>
                    <a:pt x="11046" y="22677"/>
                    <a:pt x="11032" y="22589"/>
                  </a:cubicBezTo>
                  <a:lnTo>
                    <a:pt x="11032" y="22604"/>
                  </a:lnTo>
                  <a:cubicBezTo>
                    <a:pt x="10855" y="22075"/>
                    <a:pt x="10855" y="21517"/>
                    <a:pt x="11017" y="21003"/>
                  </a:cubicBezTo>
                  <a:cubicBezTo>
                    <a:pt x="11050" y="20889"/>
                    <a:pt x="11151" y="20829"/>
                    <a:pt x="11254" y="20829"/>
                  </a:cubicBezTo>
                  <a:cubicBezTo>
                    <a:pt x="11336" y="20829"/>
                    <a:pt x="11420" y="20867"/>
                    <a:pt x="11472" y="20945"/>
                  </a:cubicBezTo>
                  <a:cubicBezTo>
                    <a:pt x="12196" y="20861"/>
                    <a:pt x="12996" y="20760"/>
                    <a:pt x="13769" y="20760"/>
                  </a:cubicBezTo>
                  <a:close/>
                  <a:moveTo>
                    <a:pt x="8533" y="20750"/>
                  </a:moveTo>
                  <a:cubicBezTo>
                    <a:pt x="8660" y="20750"/>
                    <a:pt x="8753" y="20870"/>
                    <a:pt x="8727" y="21003"/>
                  </a:cubicBezTo>
                  <a:cubicBezTo>
                    <a:pt x="9006" y="21605"/>
                    <a:pt x="8917" y="22515"/>
                    <a:pt x="8873" y="23132"/>
                  </a:cubicBezTo>
                  <a:cubicBezTo>
                    <a:pt x="8873" y="23207"/>
                    <a:pt x="8804" y="23258"/>
                    <a:pt x="8737" y="23258"/>
                  </a:cubicBezTo>
                  <a:cubicBezTo>
                    <a:pt x="8712" y="23258"/>
                    <a:pt x="8688" y="23251"/>
                    <a:pt x="8668" y="23235"/>
                  </a:cubicBezTo>
                  <a:cubicBezTo>
                    <a:pt x="8639" y="23294"/>
                    <a:pt x="8594" y="23323"/>
                    <a:pt x="8536" y="23338"/>
                  </a:cubicBezTo>
                  <a:cubicBezTo>
                    <a:pt x="8280" y="23392"/>
                    <a:pt x="8019" y="23409"/>
                    <a:pt x="7757" y="23409"/>
                  </a:cubicBezTo>
                  <a:cubicBezTo>
                    <a:pt x="7386" y="23409"/>
                    <a:pt x="7011" y="23376"/>
                    <a:pt x="6642" y="23367"/>
                  </a:cubicBezTo>
                  <a:cubicBezTo>
                    <a:pt x="6402" y="23362"/>
                    <a:pt x="6162" y="23360"/>
                    <a:pt x="5923" y="23360"/>
                  </a:cubicBezTo>
                  <a:cubicBezTo>
                    <a:pt x="5443" y="23360"/>
                    <a:pt x="4963" y="23367"/>
                    <a:pt x="4484" y="23367"/>
                  </a:cubicBezTo>
                  <a:cubicBezTo>
                    <a:pt x="4293" y="23367"/>
                    <a:pt x="4249" y="23073"/>
                    <a:pt x="4440" y="23044"/>
                  </a:cubicBezTo>
                  <a:lnTo>
                    <a:pt x="4499" y="23044"/>
                  </a:lnTo>
                  <a:cubicBezTo>
                    <a:pt x="4425" y="23044"/>
                    <a:pt x="4352" y="23000"/>
                    <a:pt x="4337" y="22927"/>
                  </a:cubicBezTo>
                  <a:cubicBezTo>
                    <a:pt x="4190" y="22398"/>
                    <a:pt x="4131" y="21855"/>
                    <a:pt x="4146" y="21312"/>
                  </a:cubicBezTo>
                  <a:cubicBezTo>
                    <a:pt x="4131" y="21194"/>
                    <a:pt x="4234" y="21106"/>
                    <a:pt x="4337" y="21106"/>
                  </a:cubicBezTo>
                  <a:cubicBezTo>
                    <a:pt x="4352" y="21047"/>
                    <a:pt x="4410" y="20989"/>
                    <a:pt x="4484" y="20974"/>
                  </a:cubicBezTo>
                  <a:cubicBezTo>
                    <a:pt x="5805" y="20798"/>
                    <a:pt x="7170" y="20871"/>
                    <a:pt x="8492" y="20754"/>
                  </a:cubicBezTo>
                  <a:cubicBezTo>
                    <a:pt x="8506" y="20751"/>
                    <a:pt x="8519" y="20750"/>
                    <a:pt x="8533" y="20750"/>
                  </a:cubicBezTo>
                  <a:close/>
                  <a:moveTo>
                    <a:pt x="14526" y="25532"/>
                  </a:moveTo>
                  <a:cubicBezTo>
                    <a:pt x="14791" y="25532"/>
                    <a:pt x="15056" y="25545"/>
                    <a:pt x="15318" y="25584"/>
                  </a:cubicBezTo>
                  <a:cubicBezTo>
                    <a:pt x="15377" y="25584"/>
                    <a:pt x="15406" y="25628"/>
                    <a:pt x="15436" y="25672"/>
                  </a:cubicBezTo>
                  <a:cubicBezTo>
                    <a:pt x="15458" y="25642"/>
                    <a:pt x="15491" y="25628"/>
                    <a:pt x="15526" y="25628"/>
                  </a:cubicBezTo>
                  <a:cubicBezTo>
                    <a:pt x="15561" y="25628"/>
                    <a:pt x="15597" y="25642"/>
                    <a:pt x="15627" y="25672"/>
                  </a:cubicBezTo>
                  <a:cubicBezTo>
                    <a:pt x="16096" y="26259"/>
                    <a:pt x="15832" y="27243"/>
                    <a:pt x="15524" y="27815"/>
                  </a:cubicBezTo>
                  <a:cubicBezTo>
                    <a:pt x="15502" y="27845"/>
                    <a:pt x="15469" y="27859"/>
                    <a:pt x="15436" y="27859"/>
                  </a:cubicBezTo>
                  <a:cubicBezTo>
                    <a:pt x="15403" y="27859"/>
                    <a:pt x="15370" y="27845"/>
                    <a:pt x="15348" y="27815"/>
                  </a:cubicBezTo>
                  <a:lnTo>
                    <a:pt x="15333" y="27815"/>
                  </a:lnTo>
                  <a:cubicBezTo>
                    <a:pt x="14959" y="27880"/>
                    <a:pt x="14574" y="27899"/>
                    <a:pt x="14185" y="27899"/>
                  </a:cubicBezTo>
                  <a:cubicBezTo>
                    <a:pt x="13688" y="27899"/>
                    <a:pt x="13185" y="27868"/>
                    <a:pt x="12690" y="27859"/>
                  </a:cubicBezTo>
                  <a:cubicBezTo>
                    <a:pt x="12464" y="27859"/>
                    <a:pt x="12143" y="27904"/>
                    <a:pt x="11831" y="27904"/>
                  </a:cubicBezTo>
                  <a:cubicBezTo>
                    <a:pt x="11495" y="27904"/>
                    <a:pt x="11170" y="27852"/>
                    <a:pt x="10987" y="27639"/>
                  </a:cubicBezTo>
                  <a:cubicBezTo>
                    <a:pt x="10899" y="27551"/>
                    <a:pt x="10914" y="27404"/>
                    <a:pt x="11017" y="27331"/>
                  </a:cubicBezTo>
                  <a:cubicBezTo>
                    <a:pt x="10826" y="26905"/>
                    <a:pt x="10885" y="26142"/>
                    <a:pt x="11149" y="25789"/>
                  </a:cubicBezTo>
                  <a:cubicBezTo>
                    <a:pt x="11177" y="25762"/>
                    <a:pt x="11218" y="25747"/>
                    <a:pt x="11259" y="25747"/>
                  </a:cubicBezTo>
                  <a:cubicBezTo>
                    <a:pt x="11306" y="25747"/>
                    <a:pt x="11353" y="25765"/>
                    <a:pt x="11384" y="25804"/>
                  </a:cubicBezTo>
                  <a:cubicBezTo>
                    <a:pt x="11942" y="25569"/>
                    <a:pt x="12588" y="25628"/>
                    <a:pt x="13190" y="25598"/>
                  </a:cubicBezTo>
                  <a:cubicBezTo>
                    <a:pt x="13632" y="25571"/>
                    <a:pt x="14080" y="25532"/>
                    <a:pt x="14526" y="25532"/>
                  </a:cubicBezTo>
                  <a:close/>
                  <a:moveTo>
                    <a:pt x="5403" y="25556"/>
                  </a:moveTo>
                  <a:cubicBezTo>
                    <a:pt x="5876" y="25556"/>
                    <a:pt x="6350" y="25589"/>
                    <a:pt x="6818" y="25598"/>
                  </a:cubicBezTo>
                  <a:cubicBezTo>
                    <a:pt x="7464" y="25628"/>
                    <a:pt x="8139" y="25598"/>
                    <a:pt x="8771" y="25745"/>
                  </a:cubicBezTo>
                  <a:cubicBezTo>
                    <a:pt x="8829" y="25760"/>
                    <a:pt x="8873" y="25789"/>
                    <a:pt x="8888" y="25833"/>
                  </a:cubicBezTo>
                  <a:cubicBezTo>
                    <a:pt x="8911" y="25825"/>
                    <a:pt x="8936" y="25821"/>
                    <a:pt x="8960" y="25821"/>
                  </a:cubicBezTo>
                  <a:cubicBezTo>
                    <a:pt x="9059" y="25821"/>
                    <a:pt x="9158" y="25889"/>
                    <a:pt x="9182" y="25995"/>
                  </a:cubicBezTo>
                  <a:cubicBezTo>
                    <a:pt x="9358" y="26700"/>
                    <a:pt x="9329" y="27448"/>
                    <a:pt x="9108" y="28153"/>
                  </a:cubicBezTo>
                  <a:cubicBezTo>
                    <a:pt x="9092" y="28210"/>
                    <a:pt x="9039" y="28240"/>
                    <a:pt x="8985" y="28240"/>
                  </a:cubicBezTo>
                  <a:cubicBezTo>
                    <a:pt x="8943" y="28240"/>
                    <a:pt x="8899" y="28221"/>
                    <a:pt x="8873" y="28182"/>
                  </a:cubicBezTo>
                  <a:cubicBezTo>
                    <a:pt x="8829" y="28212"/>
                    <a:pt x="8785" y="28241"/>
                    <a:pt x="8727" y="28241"/>
                  </a:cubicBezTo>
                  <a:cubicBezTo>
                    <a:pt x="8432" y="28247"/>
                    <a:pt x="8137" y="28250"/>
                    <a:pt x="7842" y="28250"/>
                  </a:cubicBezTo>
                  <a:cubicBezTo>
                    <a:pt x="6757" y="28250"/>
                    <a:pt x="5675" y="28211"/>
                    <a:pt x="4601" y="28153"/>
                  </a:cubicBezTo>
                  <a:cubicBezTo>
                    <a:pt x="4528" y="28153"/>
                    <a:pt x="4469" y="28094"/>
                    <a:pt x="4454" y="28021"/>
                  </a:cubicBezTo>
                  <a:cubicBezTo>
                    <a:pt x="4445" y="28023"/>
                    <a:pt x="4435" y="28024"/>
                    <a:pt x="4426" y="28024"/>
                  </a:cubicBezTo>
                  <a:cubicBezTo>
                    <a:pt x="4363" y="28024"/>
                    <a:pt x="4304" y="27982"/>
                    <a:pt x="4278" y="27918"/>
                  </a:cubicBezTo>
                  <a:cubicBezTo>
                    <a:pt x="4102" y="27272"/>
                    <a:pt x="3941" y="26332"/>
                    <a:pt x="4249" y="25701"/>
                  </a:cubicBezTo>
                  <a:cubicBezTo>
                    <a:pt x="4287" y="25644"/>
                    <a:pt x="4349" y="25612"/>
                    <a:pt x="4412" y="25612"/>
                  </a:cubicBezTo>
                  <a:cubicBezTo>
                    <a:pt x="4447" y="25612"/>
                    <a:pt x="4482" y="25622"/>
                    <a:pt x="4513" y="25642"/>
                  </a:cubicBezTo>
                  <a:cubicBezTo>
                    <a:pt x="4543" y="25628"/>
                    <a:pt x="4572" y="25613"/>
                    <a:pt x="4601" y="25598"/>
                  </a:cubicBezTo>
                  <a:cubicBezTo>
                    <a:pt x="4867" y="25567"/>
                    <a:pt x="5135" y="25556"/>
                    <a:pt x="5403" y="25556"/>
                  </a:cubicBezTo>
                  <a:close/>
                  <a:moveTo>
                    <a:pt x="18807" y="21000"/>
                  </a:moveTo>
                  <a:cubicBezTo>
                    <a:pt x="19150" y="21000"/>
                    <a:pt x="19495" y="21025"/>
                    <a:pt x="19825" y="21033"/>
                  </a:cubicBezTo>
                  <a:cubicBezTo>
                    <a:pt x="19940" y="21030"/>
                    <a:pt x="20055" y="21029"/>
                    <a:pt x="20170" y="21029"/>
                  </a:cubicBezTo>
                  <a:cubicBezTo>
                    <a:pt x="20745" y="21029"/>
                    <a:pt x="21320" y="21060"/>
                    <a:pt x="21895" y="21121"/>
                  </a:cubicBezTo>
                  <a:cubicBezTo>
                    <a:pt x="22013" y="21135"/>
                    <a:pt x="22086" y="21268"/>
                    <a:pt x="22028" y="21385"/>
                  </a:cubicBezTo>
                  <a:cubicBezTo>
                    <a:pt x="22086" y="21444"/>
                    <a:pt x="22101" y="21532"/>
                    <a:pt x="22072" y="21620"/>
                  </a:cubicBezTo>
                  <a:lnTo>
                    <a:pt x="22072" y="21605"/>
                  </a:lnTo>
                  <a:cubicBezTo>
                    <a:pt x="21705" y="22604"/>
                    <a:pt x="21939" y="23719"/>
                    <a:pt x="21969" y="24762"/>
                  </a:cubicBezTo>
                  <a:cubicBezTo>
                    <a:pt x="22013" y="25877"/>
                    <a:pt x="21969" y="26993"/>
                    <a:pt x="21837" y="28109"/>
                  </a:cubicBezTo>
                  <a:cubicBezTo>
                    <a:pt x="21823" y="28203"/>
                    <a:pt x="21749" y="28272"/>
                    <a:pt x="21657" y="28272"/>
                  </a:cubicBezTo>
                  <a:cubicBezTo>
                    <a:pt x="21649" y="28272"/>
                    <a:pt x="21640" y="28272"/>
                    <a:pt x="21631" y="28270"/>
                  </a:cubicBezTo>
                  <a:cubicBezTo>
                    <a:pt x="21602" y="28314"/>
                    <a:pt x="21572" y="28358"/>
                    <a:pt x="21514" y="28373"/>
                  </a:cubicBezTo>
                  <a:cubicBezTo>
                    <a:pt x="21170" y="28479"/>
                    <a:pt x="20806" y="28500"/>
                    <a:pt x="20439" y="28500"/>
                  </a:cubicBezTo>
                  <a:cubicBezTo>
                    <a:pt x="20194" y="28500"/>
                    <a:pt x="19949" y="28491"/>
                    <a:pt x="19708" y="28491"/>
                  </a:cubicBezTo>
                  <a:cubicBezTo>
                    <a:pt x="19594" y="28497"/>
                    <a:pt x="19480" y="28500"/>
                    <a:pt x="19365" y="28500"/>
                  </a:cubicBezTo>
                  <a:cubicBezTo>
                    <a:pt x="18918" y="28500"/>
                    <a:pt x="18467" y="28455"/>
                    <a:pt x="18034" y="28373"/>
                  </a:cubicBezTo>
                  <a:cubicBezTo>
                    <a:pt x="18018" y="28454"/>
                    <a:pt x="17930" y="28509"/>
                    <a:pt x="17850" y="28509"/>
                  </a:cubicBezTo>
                  <a:cubicBezTo>
                    <a:pt x="17785" y="28509"/>
                    <a:pt x="17724" y="28473"/>
                    <a:pt x="17711" y="28388"/>
                  </a:cubicBezTo>
                  <a:cubicBezTo>
                    <a:pt x="17344" y="26142"/>
                    <a:pt x="17447" y="23572"/>
                    <a:pt x="17711" y="21312"/>
                  </a:cubicBezTo>
                  <a:cubicBezTo>
                    <a:pt x="17711" y="21297"/>
                    <a:pt x="17726" y="21282"/>
                    <a:pt x="17726" y="21282"/>
                  </a:cubicBezTo>
                  <a:cubicBezTo>
                    <a:pt x="17697" y="21209"/>
                    <a:pt x="17726" y="21135"/>
                    <a:pt x="17799" y="21121"/>
                  </a:cubicBezTo>
                  <a:cubicBezTo>
                    <a:pt x="18122" y="21025"/>
                    <a:pt x="18464" y="21000"/>
                    <a:pt x="18807" y="21000"/>
                  </a:cubicBezTo>
                  <a:close/>
                  <a:moveTo>
                    <a:pt x="6366" y="1"/>
                  </a:moveTo>
                  <a:cubicBezTo>
                    <a:pt x="3574" y="1"/>
                    <a:pt x="860" y="450"/>
                    <a:pt x="226" y="2373"/>
                  </a:cubicBezTo>
                  <a:cubicBezTo>
                    <a:pt x="642" y="2288"/>
                    <a:pt x="1057" y="2246"/>
                    <a:pt x="1472" y="2246"/>
                  </a:cubicBezTo>
                  <a:cubicBezTo>
                    <a:pt x="1703" y="2246"/>
                    <a:pt x="1934" y="2259"/>
                    <a:pt x="2164" y="2285"/>
                  </a:cubicBezTo>
                  <a:cubicBezTo>
                    <a:pt x="2307" y="2299"/>
                    <a:pt x="2325" y="2521"/>
                    <a:pt x="2178" y="2521"/>
                  </a:cubicBezTo>
                  <a:cubicBezTo>
                    <a:pt x="2174" y="2521"/>
                    <a:pt x="2169" y="2521"/>
                    <a:pt x="2164" y="2520"/>
                  </a:cubicBezTo>
                  <a:cubicBezTo>
                    <a:pt x="1938" y="2504"/>
                    <a:pt x="1709" y="2496"/>
                    <a:pt x="1480" y="2496"/>
                  </a:cubicBezTo>
                  <a:cubicBezTo>
                    <a:pt x="1071" y="2496"/>
                    <a:pt x="660" y="2522"/>
                    <a:pt x="256" y="2579"/>
                  </a:cubicBezTo>
                  <a:cubicBezTo>
                    <a:pt x="226" y="2579"/>
                    <a:pt x="226" y="2579"/>
                    <a:pt x="212" y="2564"/>
                  </a:cubicBezTo>
                  <a:cubicBezTo>
                    <a:pt x="212" y="3078"/>
                    <a:pt x="197" y="3592"/>
                    <a:pt x="197" y="4091"/>
                  </a:cubicBezTo>
                  <a:cubicBezTo>
                    <a:pt x="500" y="4091"/>
                    <a:pt x="804" y="4084"/>
                    <a:pt x="1107" y="4084"/>
                  </a:cubicBezTo>
                  <a:cubicBezTo>
                    <a:pt x="1259" y="4084"/>
                    <a:pt x="1411" y="4086"/>
                    <a:pt x="1562" y="4091"/>
                  </a:cubicBezTo>
                  <a:cubicBezTo>
                    <a:pt x="1680" y="4120"/>
                    <a:pt x="1680" y="4282"/>
                    <a:pt x="1577" y="4326"/>
                  </a:cubicBezTo>
                  <a:cubicBezTo>
                    <a:pt x="1420" y="4331"/>
                    <a:pt x="1265" y="4332"/>
                    <a:pt x="1112" y="4332"/>
                  </a:cubicBezTo>
                  <a:cubicBezTo>
                    <a:pt x="804" y="4332"/>
                    <a:pt x="500" y="4326"/>
                    <a:pt x="197" y="4326"/>
                  </a:cubicBezTo>
                  <a:cubicBezTo>
                    <a:pt x="182" y="5060"/>
                    <a:pt x="182" y="5794"/>
                    <a:pt x="168" y="6528"/>
                  </a:cubicBezTo>
                  <a:cubicBezTo>
                    <a:pt x="255" y="6532"/>
                    <a:pt x="342" y="6533"/>
                    <a:pt x="429" y="6533"/>
                  </a:cubicBezTo>
                  <a:cubicBezTo>
                    <a:pt x="1056" y="6533"/>
                    <a:pt x="1665" y="6449"/>
                    <a:pt x="2296" y="6411"/>
                  </a:cubicBezTo>
                  <a:cubicBezTo>
                    <a:pt x="2428" y="6411"/>
                    <a:pt x="2443" y="6587"/>
                    <a:pt x="2326" y="6631"/>
                  </a:cubicBezTo>
                  <a:cubicBezTo>
                    <a:pt x="1935" y="6741"/>
                    <a:pt x="1510" y="6778"/>
                    <a:pt x="1085" y="6778"/>
                  </a:cubicBezTo>
                  <a:cubicBezTo>
                    <a:pt x="775" y="6778"/>
                    <a:pt x="465" y="6758"/>
                    <a:pt x="168" y="6734"/>
                  </a:cubicBezTo>
                  <a:cubicBezTo>
                    <a:pt x="168" y="7468"/>
                    <a:pt x="153" y="8216"/>
                    <a:pt x="138" y="8965"/>
                  </a:cubicBezTo>
                  <a:cubicBezTo>
                    <a:pt x="590" y="8953"/>
                    <a:pt x="1041" y="8932"/>
                    <a:pt x="1492" y="8932"/>
                  </a:cubicBezTo>
                  <a:cubicBezTo>
                    <a:pt x="1599" y="8932"/>
                    <a:pt x="1705" y="8933"/>
                    <a:pt x="1812" y="8936"/>
                  </a:cubicBezTo>
                  <a:cubicBezTo>
                    <a:pt x="1973" y="8936"/>
                    <a:pt x="1973" y="9185"/>
                    <a:pt x="1812" y="9185"/>
                  </a:cubicBezTo>
                  <a:cubicBezTo>
                    <a:pt x="1708" y="9188"/>
                    <a:pt x="1603" y="9189"/>
                    <a:pt x="1498" y="9189"/>
                  </a:cubicBezTo>
                  <a:cubicBezTo>
                    <a:pt x="1051" y="9189"/>
                    <a:pt x="590" y="9168"/>
                    <a:pt x="138" y="9156"/>
                  </a:cubicBezTo>
                  <a:cubicBezTo>
                    <a:pt x="138" y="9611"/>
                    <a:pt x="124" y="10066"/>
                    <a:pt x="124" y="10521"/>
                  </a:cubicBezTo>
                  <a:cubicBezTo>
                    <a:pt x="564" y="10536"/>
                    <a:pt x="990" y="10580"/>
                    <a:pt x="1416" y="10668"/>
                  </a:cubicBezTo>
                  <a:cubicBezTo>
                    <a:pt x="1653" y="10660"/>
                    <a:pt x="1895" y="10651"/>
                    <a:pt x="2137" y="10651"/>
                  </a:cubicBezTo>
                  <a:cubicBezTo>
                    <a:pt x="2313" y="10651"/>
                    <a:pt x="2490" y="10656"/>
                    <a:pt x="2663" y="10668"/>
                  </a:cubicBezTo>
                  <a:cubicBezTo>
                    <a:pt x="2766" y="10683"/>
                    <a:pt x="2766" y="10829"/>
                    <a:pt x="2663" y="10844"/>
                  </a:cubicBezTo>
                  <a:cubicBezTo>
                    <a:pt x="2487" y="10854"/>
                    <a:pt x="2311" y="10857"/>
                    <a:pt x="2135" y="10857"/>
                  </a:cubicBezTo>
                  <a:cubicBezTo>
                    <a:pt x="1784" y="10857"/>
                    <a:pt x="1435" y="10844"/>
                    <a:pt x="1093" y="10844"/>
                  </a:cubicBezTo>
                  <a:cubicBezTo>
                    <a:pt x="1063" y="10844"/>
                    <a:pt x="1048" y="10829"/>
                    <a:pt x="1034" y="10815"/>
                  </a:cubicBezTo>
                  <a:cubicBezTo>
                    <a:pt x="740" y="10771"/>
                    <a:pt x="417" y="10712"/>
                    <a:pt x="124" y="10653"/>
                  </a:cubicBezTo>
                  <a:cubicBezTo>
                    <a:pt x="124" y="11490"/>
                    <a:pt x="94" y="12342"/>
                    <a:pt x="94" y="13193"/>
                  </a:cubicBezTo>
                  <a:cubicBezTo>
                    <a:pt x="960" y="13267"/>
                    <a:pt x="1827" y="13325"/>
                    <a:pt x="2693" y="13443"/>
                  </a:cubicBezTo>
                  <a:cubicBezTo>
                    <a:pt x="2806" y="13457"/>
                    <a:pt x="2783" y="13649"/>
                    <a:pt x="2675" y="13649"/>
                  </a:cubicBezTo>
                  <a:cubicBezTo>
                    <a:pt x="2671" y="13649"/>
                    <a:pt x="2667" y="13649"/>
                    <a:pt x="2663" y="13648"/>
                  </a:cubicBezTo>
                  <a:cubicBezTo>
                    <a:pt x="1797" y="13604"/>
                    <a:pt x="946" y="13501"/>
                    <a:pt x="94" y="13413"/>
                  </a:cubicBezTo>
                  <a:cubicBezTo>
                    <a:pt x="94" y="14030"/>
                    <a:pt x="80" y="14661"/>
                    <a:pt x="80" y="15278"/>
                  </a:cubicBezTo>
                  <a:cubicBezTo>
                    <a:pt x="520" y="15278"/>
                    <a:pt x="960" y="15271"/>
                    <a:pt x="1396" y="15271"/>
                  </a:cubicBezTo>
                  <a:cubicBezTo>
                    <a:pt x="1615" y="15271"/>
                    <a:pt x="1831" y="15273"/>
                    <a:pt x="2047" y="15278"/>
                  </a:cubicBezTo>
                  <a:cubicBezTo>
                    <a:pt x="2150" y="15292"/>
                    <a:pt x="2150" y="15425"/>
                    <a:pt x="2047" y="15439"/>
                  </a:cubicBezTo>
                  <a:cubicBezTo>
                    <a:pt x="1724" y="15454"/>
                    <a:pt x="1397" y="15458"/>
                    <a:pt x="1069" y="15458"/>
                  </a:cubicBezTo>
                  <a:cubicBezTo>
                    <a:pt x="740" y="15458"/>
                    <a:pt x="410" y="15454"/>
                    <a:pt x="80" y="15454"/>
                  </a:cubicBezTo>
                  <a:cubicBezTo>
                    <a:pt x="80" y="16056"/>
                    <a:pt x="65" y="16658"/>
                    <a:pt x="65" y="17260"/>
                  </a:cubicBezTo>
                  <a:cubicBezTo>
                    <a:pt x="753" y="17303"/>
                    <a:pt x="1448" y="17330"/>
                    <a:pt x="2140" y="17330"/>
                  </a:cubicBezTo>
                  <a:cubicBezTo>
                    <a:pt x="2394" y="17330"/>
                    <a:pt x="2647" y="17326"/>
                    <a:pt x="2898" y="17318"/>
                  </a:cubicBezTo>
                  <a:cubicBezTo>
                    <a:pt x="3030" y="17318"/>
                    <a:pt x="3030" y="17495"/>
                    <a:pt x="2898" y="17509"/>
                  </a:cubicBezTo>
                  <a:cubicBezTo>
                    <a:pt x="2507" y="17540"/>
                    <a:pt x="2113" y="17555"/>
                    <a:pt x="1718" y="17555"/>
                  </a:cubicBezTo>
                  <a:cubicBezTo>
                    <a:pt x="1166" y="17555"/>
                    <a:pt x="613" y="17525"/>
                    <a:pt x="65" y="17465"/>
                  </a:cubicBezTo>
                  <a:cubicBezTo>
                    <a:pt x="65" y="18287"/>
                    <a:pt x="50" y="19110"/>
                    <a:pt x="65" y="19946"/>
                  </a:cubicBezTo>
                  <a:cubicBezTo>
                    <a:pt x="365" y="19880"/>
                    <a:pt x="675" y="19846"/>
                    <a:pt x="985" y="19846"/>
                  </a:cubicBezTo>
                  <a:cubicBezTo>
                    <a:pt x="1357" y="19846"/>
                    <a:pt x="1730" y="19894"/>
                    <a:pt x="2091" y="19990"/>
                  </a:cubicBezTo>
                  <a:cubicBezTo>
                    <a:pt x="2200" y="20031"/>
                    <a:pt x="2157" y="20199"/>
                    <a:pt x="2056" y="20199"/>
                  </a:cubicBezTo>
                  <a:cubicBezTo>
                    <a:pt x="2048" y="20199"/>
                    <a:pt x="2040" y="20198"/>
                    <a:pt x="2032" y="20196"/>
                  </a:cubicBezTo>
                  <a:cubicBezTo>
                    <a:pt x="1632" y="20125"/>
                    <a:pt x="1232" y="20086"/>
                    <a:pt x="835" y="20086"/>
                  </a:cubicBezTo>
                  <a:cubicBezTo>
                    <a:pt x="577" y="20086"/>
                    <a:pt x="320" y="20102"/>
                    <a:pt x="65" y="20137"/>
                  </a:cubicBezTo>
                  <a:lnTo>
                    <a:pt x="65" y="21723"/>
                  </a:lnTo>
                  <a:cubicBezTo>
                    <a:pt x="80" y="21708"/>
                    <a:pt x="94" y="21693"/>
                    <a:pt x="109" y="21693"/>
                  </a:cubicBezTo>
                  <a:cubicBezTo>
                    <a:pt x="1225" y="21576"/>
                    <a:pt x="2384" y="21635"/>
                    <a:pt x="3515" y="21561"/>
                  </a:cubicBezTo>
                  <a:cubicBezTo>
                    <a:pt x="3647" y="21561"/>
                    <a:pt x="3676" y="21781"/>
                    <a:pt x="3544" y="21811"/>
                  </a:cubicBezTo>
                  <a:cubicBezTo>
                    <a:pt x="2898" y="21907"/>
                    <a:pt x="2184" y="21987"/>
                    <a:pt x="1483" y="21987"/>
                  </a:cubicBezTo>
                  <a:cubicBezTo>
                    <a:pt x="1006" y="21987"/>
                    <a:pt x="534" y="21950"/>
                    <a:pt x="94" y="21855"/>
                  </a:cubicBezTo>
                  <a:cubicBezTo>
                    <a:pt x="80" y="21855"/>
                    <a:pt x="65" y="21855"/>
                    <a:pt x="65" y="21840"/>
                  </a:cubicBezTo>
                  <a:lnTo>
                    <a:pt x="65" y="23161"/>
                  </a:lnTo>
                  <a:cubicBezTo>
                    <a:pt x="395" y="23147"/>
                    <a:pt x="726" y="23139"/>
                    <a:pt x="1056" y="23139"/>
                  </a:cubicBezTo>
                  <a:cubicBezTo>
                    <a:pt x="1386" y="23139"/>
                    <a:pt x="1716" y="23147"/>
                    <a:pt x="2047" y="23161"/>
                  </a:cubicBezTo>
                  <a:cubicBezTo>
                    <a:pt x="2150" y="23176"/>
                    <a:pt x="2150" y="23308"/>
                    <a:pt x="2047" y="23323"/>
                  </a:cubicBezTo>
                  <a:cubicBezTo>
                    <a:pt x="1749" y="23343"/>
                    <a:pt x="1450" y="23351"/>
                    <a:pt x="1152" y="23351"/>
                  </a:cubicBezTo>
                  <a:cubicBezTo>
                    <a:pt x="790" y="23351"/>
                    <a:pt x="427" y="23339"/>
                    <a:pt x="65" y="23323"/>
                  </a:cubicBezTo>
                  <a:lnTo>
                    <a:pt x="65" y="23323"/>
                  </a:lnTo>
                  <a:cubicBezTo>
                    <a:pt x="65" y="23969"/>
                    <a:pt x="65" y="24615"/>
                    <a:pt x="80" y="25261"/>
                  </a:cubicBezTo>
                  <a:cubicBezTo>
                    <a:pt x="896" y="25106"/>
                    <a:pt x="1735" y="25031"/>
                    <a:pt x="2570" y="25031"/>
                  </a:cubicBezTo>
                  <a:cubicBezTo>
                    <a:pt x="2921" y="25031"/>
                    <a:pt x="3270" y="25044"/>
                    <a:pt x="3618" y="25070"/>
                  </a:cubicBezTo>
                  <a:cubicBezTo>
                    <a:pt x="3779" y="25085"/>
                    <a:pt x="3779" y="25320"/>
                    <a:pt x="3618" y="25320"/>
                  </a:cubicBezTo>
                  <a:cubicBezTo>
                    <a:pt x="3254" y="25292"/>
                    <a:pt x="2889" y="25279"/>
                    <a:pt x="2523" y="25279"/>
                  </a:cubicBezTo>
                  <a:cubicBezTo>
                    <a:pt x="1708" y="25279"/>
                    <a:pt x="890" y="25345"/>
                    <a:pt x="80" y="25466"/>
                  </a:cubicBezTo>
                  <a:cubicBezTo>
                    <a:pt x="94" y="26039"/>
                    <a:pt x="94" y="26611"/>
                    <a:pt x="94" y="27184"/>
                  </a:cubicBezTo>
                  <a:cubicBezTo>
                    <a:pt x="550" y="27197"/>
                    <a:pt x="1005" y="27204"/>
                    <a:pt x="1462" y="27204"/>
                  </a:cubicBezTo>
                  <a:cubicBezTo>
                    <a:pt x="2021" y="27204"/>
                    <a:pt x="2582" y="27194"/>
                    <a:pt x="3148" y="27169"/>
                  </a:cubicBezTo>
                  <a:cubicBezTo>
                    <a:pt x="3251" y="27169"/>
                    <a:pt x="3251" y="27331"/>
                    <a:pt x="3148" y="27345"/>
                  </a:cubicBezTo>
                  <a:cubicBezTo>
                    <a:pt x="2641" y="27390"/>
                    <a:pt x="2131" y="27412"/>
                    <a:pt x="1623" y="27412"/>
                  </a:cubicBezTo>
                  <a:cubicBezTo>
                    <a:pt x="1115" y="27412"/>
                    <a:pt x="608" y="27390"/>
                    <a:pt x="109" y="27345"/>
                  </a:cubicBezTo>
                  <a:lnTo>
                    <a:pt x="109" y="27345"/>
                  </a:lnTo>
                  <a:cubicBezTo>
                    <a:pt x="109" y="27918"/>
                    <a:pt x="109" y="28491"/>
                    <a:pt x="124" y="29063"/>
                  </a:cubicBezTo>
                  <a:cubicBezTo>
                    <a:pt x="727" y="28999"/>
                    <a:pt x="1330" y="28964"/>
                    <a:pt x="1930" y="28964"/>
                  </a:cubicBezTo>
                  <a:cubicBezTo>
                    <a:pt x="2293" y="28964"/>
                    <a:pt x="2655" y="28977"/>
                    <a:pt x="3016" y="29004"/>
                  </a:cubicBezTo>
                  <a:cubicBezTo>
                    <a:pt x="3133" y="29004"/>
                    <a:pt x="3133" y="29181"/>
                    <a:pt x="3016" y="29181"/>
                  </a:cubicBezTo>
                  <a:cubicBezTo>
                    <a:pt x="2639" y="29163"/>
                    <a:pt x="2261" y="29155"/>
                    <a:pt x="1881" y="29155"/>
                  </a:cubicBezTo>
                  <a:cubicBezTo>
                    <a:pt x="1299" y="29155"/>
                    <a:pt x="716" y="29174"/>
                    <a:pt x="138" y="29210"/>
                  </a:cubicBezTo>
                  <a:cubicBezTo>
                    <a:pt x="153" y="29665"/>
                    <a:pt x="153" y="30120"/>
                    <a:pt x="168" y="30575"/>
                  </a:cubicBezTo>
                  <a:cubicBezTo>
                    <a:pt x="422" y="30545"/>
                    <a:pt x="683" y="30532"/>
                    <a:pt x="949" y="30532"/>
                  </a:cubicBezTo>
                  <a:cubicBezTo>
                    <a:pt x="2111" y="30532"/>
                    <a:pt x="3361" y="30776"/>
                    <a:pt x="4484" y="30884"/>
                  </a:cubicBezTo>
                  <a:cubicBezTo>
                    <a:pt x="4587" y="30898"/>
                    <a:pt x="4601" y="31074"/>
                    <a:pt x="4484" y="31074"/>
                  </a:cubicBezTo>
                  <a:cubicBezTo>
                    <a:pt x="3133" y="31045"/>
                    <a:pt x="1504" y="31104"/>
                    <a:pt x="212" y="30678"/>
                  </a:cubicBezTo>
                  <a:lnTo>
                    <a:pt x="212" y="30678"/>
                  </a:lnTo>
                  <a:cubicBezTo>
                    <a:pt x="226" y="30722"/>
                    <a:pt x="226" y="30766"/>
                    <a:pt x="212" y="30810"/>
                  </a:cubicBezTo>
                  <a:cubicBezTo>
                    <a:pt x="0" y="32142"/>
                    <a:pt x="3037" y="32462"/>
                    <a:pt x="6116" y="32462"/>
                  </a:cubicBezTo>
                  <a:cubicBezTo>
                    <a:pt x="8807" y="32462"/>
                    <a:pt x="11531" y="32218"/>
                    <a:pt x="12147" y="32190"/>
                  </a:cubicBezTo>
                  <a:cubicBezTo>
                    <a:pt x="15818" y="32058"/>
                    <a:pt x="19473" y="31779"/>
                    <a:pt x="23143" y="31676"/>
                  </a:cubicBezTo>
                  <a:cubicBezTo>
                    <a:pt x="23159" y="31672"/>
                    <a:pt x="23175" y="31671"/>
                    <a:pt x="23191" y="31671"/>
                  </a:cubicBezTo>
                  <a:cubicBezTo>
                    <a:pt x="23234" y="31671"/>
                    <a:pt x="23276" y="31684"/>
                    <a:pt x="23319" y="31706"/>
                  </a:cubicBezTo>
                  <a:cubicBezTo>
                    <a:pt x="27357" y="30428"/>
                    <a:pt x="25668" y="18155"/>
                    <a:pt x="25566" y="15263"/>
                  </a:cubicBezTo>
                  <a:cubicBezTo>
                    <a:pt x="25492" y="12855"/>
                    <a:pt x="25389" y="10462"/>
                    <a:pt x="25287" y="8069"/>
                  </a:cubicBezTo>
                  <a:cubicBezTo>
                    <a:pt x="25199" y="6029"/>
                    <a:pt x="25757" y="1155"/>
                    <a:pt x="23305" y="142"/>
                  </a:cubicBezTo>
                  <a:cubicBezTo>
                    <a:pt x="23246" y="112"/>
                    <a:pt x="23187" y="68"/>
                    <a:pt x="23158" y="24"/>
                  </a:cubicBezTo>
                  <a:cubicBezTo>
                    <a:pt x="20075" y="294"/>
                    <a:pt x="16958" y="350"/>
                    <a:pt x="13867" y="350"/>
                  </a:cubicBezTo>
                  <a:cubicBezTo>
                    <a:pt x="13425" y="350"/>
                    <a:pt x="12984" y="349"/>
                    <a:pt x="12544" y="347"/>
                  </a:cubicBezTo>
                  <a:cubicBezTo>
                    <a:pt x="11329" y="347"/>
                    <a:pt x="8817" y="1"/>
                    <a:pt x="6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4"/>
            <p:cNvSpPr/>
            <p:nvPr/>
          </p:nvSpPr>
          <p:spPr>
            <a:xfrm>
              <a:off x="331700" y="3229825"/>
              <a:ext cx="494400" cy="157850"/>
            </a:xfrm>
            <a:custGeom>
              <a:avLst/>
              <a:gdLst/>
              <a:ahLst/>
              <a:cxnLst/>
              <a:rect l="l" t="t" r="r" b="b"/>
              <a:pathLst>
                <a:path w="19776" h="6314" extrusionOk="0">
                  <a:moveTo>
                    <a:pt x="19027" y="1"/>
                  </a:moveTo>
                  <a:cubicBezTo>
                    <a:pt x="15428" y="572"/>
                    <a:pt x="11794" y="857"/>
                    <a:pt x="8156" y="857"/>
                  </a:cubicBezTo>
                  <a:cubicBezTo>
                    <a:pt x="5621" y="857"/>
                    <a:pt x="3085" y="719"/>
                    <a:pt x="559" y="441"/>
                  </a:cubicBezTo>
                  <a:lnTo>
                    <a:pt x="544" y="441"/>
                  </a:lnTo>
                  <a:cubicBezTo>
                    <a:pt x="236" y="2482"/>
                    <a:pt x="1" y="4244"/>
                    <a:pt x="514" y="6284"/>
                  </a:cubicBezTo>
                  <a:lnTo>
                    <a:pt x="514" y="6314"/>
                  </a:lnTo>
                  <a:cubicBezTo>
                    <a:pt x="4602" y="6227"/>
                    <a:pt x="8735" y="6101"/>
                    <a:pt x="12857" y="6101"/>
                  </a:cubicBezTo>
                  <a:cubicBezTo>
                    <a:pt x="14997" y="6101"/>
                    <a:pt x="17135" y="6135"/>
                    <a:pt x="19262" y="6225"/>
                  </a:cubicBezTo>
                  <a:cubicBezTo>
                    <a:pt x="19321" y="6225"/>
                    <a:pt x="19379" y="6240"/>
                    <a:pt x="19438" y="6284"/>
                  </a:cubicBezTo>
                  <a:cubicBezTo>
                    <a:pt x="19277" y="5301"/>
                    <a:pt x="19350" y="4302"/>
                    <a:pt x="19379" y="3319"/>
                  </a:cubicBezTo>
                  <a:cubicBezTo>
                    <a:pt x="19394" y="2761"/>
                    <a:pt x="19776" y="280"/>
                    <a:pt x="19174" y="74"/>
                  </a:cubicBezTo>
                  <a:cubicBezTo>
                    <a:pt x="19115" y="59"/>
                    <a:pt x="19071" y="30"/>
                    <a:pt x="190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4"/>
            <p:cNvSpPr/>
            <p:nvPr/>
          </p:nvSpPr>
          <p:spPr>
            <a:xfrm>
              <a:off x="707525" y="3471475"/>
              <a:ext cx="102075" cy="48700"/>
            </a:xfrm>
            <a:custGeom>
              <a:avLst/>
              <a:gdLst/>
              <a:ahLst/>
              <a:cxnLst/>
              <a:rect l="l" t="t" r="r" b="b"/>
              <a:pathLst>
                <a:path w="4083" h="1948" extrusionOk="0">
                  <a:moveTo>
                    <a:pt x="1023" y="1"/>
                  </a:moveTo>
                  <a:cubicBezTo>
                    <a:pt x="780" y="1"/>
                    <a:pt x="537" y="3"/>
                    <a:pt x="295" y="9"/>
                  </a:cubicBezTo>
                  <a:cubicBezTo>
                    <a:pt x="45" y="626"/>
                    <a:pt x="1" y="1301"/>
                    <a:pt x="177" y="1947"/>
                  </a:cubicBezTo>
                  <a:cubicBezTo>
                    <a:pt x="539" y="1869"/>
                    <a:pt x="908" y="1863"/>
                    <a:pt x="1274" y="1863"/>
                  </a:cubicBezTo>
                  <a:cubicBezTo>
                    <a:pt x="1348" y="1863"/>
                    <a:pt x="1421" y="1863"/>
                    <a:pt x="1494" y="1863"/>
                  </a:cubicBezTo>
                  <a:cubicBezTo>
                    <a:pt x="1604" y="1863"/>
                    <a:pt x="1713" y="1862"/>
                    <a:pt x="1821" y="1859"/>
                  </a:cubicBezTo>
                  <a:cubicBezTo>
                    <a:pt x="2541" y="1859"/>
                    <a:pt x="3260" y="1845"/>
                    <a:pt x="3979" y="1845"/>
                  </a:cubicBezTo>
                  <a:cubicBezTo>
                    <a:pt x="4024" y="1845"/>
                    <a:pt x="4053" y="1845"/>
                    <a:pt x="4082" y="1859"/>
                  </a:cubicBezTo>
                  <a:cubicBezTo>
                    <a:pt x="4053" y="1830"/>
                    <a:pt x="4038" y="1801"/>
                    <a:pt x="4038" y="1756"/>
                  </a:cubicBezTo>
                  <a:cubicBezTo>
                    <a:pt x="4082" y="1404"/>
                    <a:pt x="4082" y="1037"/>
                    <a:pt x="4024" y="699"/>
                  </a:cubicBezTo>
                  <a:cubicBezTo>
                    <a:pt x="3979" y="494"/>
                    <a:pt x="3906" y="318"/>
                    <a:pt x="3862" y="127"/>
                  </a:cubicBezTo>
                  <a:cubicBezTo>
                    <a:pt x="2916" y="45"/>
                    <a:pt x="1969" y="1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4"/>
            <p:cNvSpPr/>
            <p:nvPr/>
          </p:nvSpPr>
          <p:spPr>
            <a:xfrm>
              <a:off x="709756" y="3702925"/>
              <a:ext cx="87375" cy="166275"/>
            </a:xfrm>
            <a:custGeom>
              <a:avLst/>
              <a:gdLst/>
              <a:ahLst/>
              <a:cxnLst/>
              <a:rect l="l" t="t" r="r" b="b"/>
              <a:pathLst>
                <a:path w="3495" h="6651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2188"/>
                    <a:pt x="177" y="4478"/>
                    <a:pt x="15" y="6651"/>
                  </a:cubicBezTo>
                  <a:cubicBezTo>
                    <a:pt x="477" y="6602"/>
                    <a:pt x="929" y="6574"/>
                    <a:pt x="1388" y="6574"/>
                  </a:cubicBezTo>
                  <a:cubicBezTo>
                    <a:pt x="1483" y="6574"/>
                    <a:pt x="1578" y="6575"/>
                    <a:pt x="1674" y="6577"/>
                  </a:cubicBezTo>
                  <a:cubicBezTo>
                    <a:pt x="2051" y="6568"/>
                    <a:pt x="2434" y="6528"/>
                    <a:pt x="2812" y="6528"/>
                  </a:cubicBezTo>
                  <a:cubicBezTo>
                    <a:pt x="3022" y="6528"/>
                    <a:pt x="3231" y="6541"/>
                    <a:pt x="3436" y="6577"/>
                  </a:cubicBezTo>
                  <a:cubicBezTo>
                    <a:pt x="3421" y="5330"/>
                    <a:pt x="3436" y="4082"/>
                    <a:pt x="3377" y="2834"/>
                  </a:cubicBezTo>
                  <a:cubicBezTo>
                    <a:pt x="3318" y="1924"/>
                    <a:pt x="3186" y="1043"/>
                    <a:pt x="3494" y="162"/>
                  </a:cubicBezTo>
                  <a:lnTo>
                    <a:pt x="3494" y="162"/>
                  </a:lnTo>
                  <a:cubicBezTo>
                    <a:pt x="3314" y="175"/>
                    <a:pt x="3133" y="180"/>
                    <a:pt x="2952" y="180"/>
                  </a:cubicBezTo>
                  <a:cubicBezTo>
                    <a:pt x="2515" y="180"/>
                    <a:pt x="2076" y="149"/>
                    <a:pt x="1630" y="118"/>
                  </a:cubicBezTo>
                  <a:cubicBezTo>
                    <a:pt x="1101" y="103"/>
                    <a:pt x="529" y="1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4"/>
            <p:cNvSpPr/>
            <p:nvPr/>
          </p:nvSpPr>
          <p:spPr>
            <a:xfrm>
              <a:off x="312250" y="3213325"/>
              <a:ext cx="524500" cy="193000"/>
            </a:xfrm>
            <a:custGeom>
              <a:avLst/>
              <a:gdLst/>
              <a:ahLst/>
              <a:cxnLst/>
              <a:rect l="l" t="t" r="r" b="b"/>
              <a:pathLst>
                <a:path w="20980" h="7720" extrusionOk="0">
                  <a:moveTo>
                    <a:pt x="19805" y="661"/>
                  </a:moveTo>
                  <a:cubicBezTo>
                    <a:pt x="19849" y="690"/>
                    <a:pt x="19893" y="719"/>
                    <a:pt x="19952" y="734"/>
                  </a:cubicBezTo>
                  <a:cubicBezTo>
                    <a:pt x="20554" y="940"/>
                    <a:pt x="20172" y="3421"/>
                    <a:pt x="20157" y="3964"/>
                  </a:cubicBezTo>
                  <a:cubicBezTo>
                    <a:pt x="20128" y="4962"/>
                    <a:pt x="20055" y="5961"/>
                    <a:pt x="20216" y="6944"/>
                  </a:cubicBezTo>
                  <a:cubicBezTo>
                    <a:pt x="20157" y="6900"/>
                    <a:pt x="20099" y="6885"/>
                    <a:pt x="20040" y="6885"/>
                  </a:cubicBezTo>
                  <a:cubicBezTo>
                    <a:pt x="17865" y="6793"/>
                    <a:pt x="15675" y="6758"/>
                    <a:pt x="13482" y="6758"/>
                  </a:cubicBezTo>
                  <a:cubicBezTo>
                    <a:pt x="9412" y="6758"/>
                    <a:pt x="5327" y="6878"/>
                    <a:pt x="1292" y="6974"/>
                  </a:cubicBezTo>
                  <a:lnTo>
                    <a:pt x="1292" y="6944"/>
                  </a:lnTo>
                  <a:cubicBezTo>
                    <a:pt x="779" y="4904"/>
                    <a:pt x="1014" y="3127"/>
                    <a:pt x="1322" y="1101"/>
                  </a:cubicBezTo>
                  <a:lnTo>
                    <a:pt x="1337" y="1101"/>
                  </a:lnTo>
                  <a:cubicBezTo>
                    <a:pt x="3863" y="1379"/>
                    <a:pt x="6399" y="1517"/>
                    <a:pt x="8934" y="1517"/>
                  </a:cubicBezTo>
                  <a:cubicBezTo>
                    <a:pt x="12572" y="1517"/>
                    <a:pt x="16206" y="1232"/>
                    <a:pt x="19805" y="661"/>
                  </a:cubicBezTo>
                  <a:close/>
                  <a:moveTo>
                    <a:pt x="19776" y="0"/>
                  </a:moveTo>
                  <a:cubicBezTo>
                    <a:pt x="15371" y="507"/>
                    <a:pt x="10944" y="763"/>
                    <a:pt x="6516" y="763"/>
                  </a:cubicBezTo>
                  <a:cubicBezTo>
                    <a:pt x="4789" y="763"/>
                    <a:pt x="3062" y="724"/>
                    <a:pt x="1337" y="646"/>
                  </a:cubicBezTo>
                  <a:cubicBezTo>
                    <a:pt x="1326" y="642"/>
                    <a:pt x="1314" y="641"/>
                    <a:pt x="1301" y="641"/>
                  </a:cubicBezTo>
                  <a:cubicBezTo>
                    <a:pt x="1264" y="641"/>
                    <a:pt x="1223" y="657"/>
                    <a:pt x="1190" y="690"/>
                  </a:cubicBezTo>
                  <a:cubicBezTo>
                    <a:pt x="1146" y="652"/>
                    <a:pt x="1097" y="634"/>
                    <a:pt x="1048" y="634"/>
                  </a:cubicBezTo>
                  <a:cubicBezTo>
                    <a:pt x="967" y="634"/>
                    <a:pt x="889" y="686"/>
                    <a:pt x="852" y="778"/>
                  </a:cubicBezTo>
                  <a:cubicBezTo>
                    <a:pt x="1" y="2716"/>
                    <a:pt x="206" y="5021"/>
                    <a:pt x="808" y="6988"/>
                  </a:cubicBezTo>
                  <a:cubicBezTo>
                    <a:pt x="544" y="7062"/>
                    <a:pt x="602" y="7443"/>
                    <a:pt x="867" y="7458"/>
                  </a:cubicBezTo>
                  <a:cubicBezTo>
                    <a:pt x="4531" y="7594"/>
                    <a:pt x="8250" y="7720"/>
                    <a:pt x="11957" y="7720"/>
                  </a:cubicBezTo>
                  <a:cubicBezTo>
                    <a:pt x="14666" y="7720"/>
                    <a:pt x="17369" y="7652"/>
                    <a:pt x="20040" y="7473"/>
                  </a:cubicBezTo>
                  <a:cubicBezTo>
                    <a:pt x="20216" y="7473"/>
                    <a:pt x="20348" y="7311"/>
                    <a:pt x="20319" y="7150"/>
                  </a:cubicBezTo>
                  <a:lnTo>
                    <a:pt x="20319" y="7150"/>
                  </a:lnTo>
                  <a:cubicBezTo>
                    <a:pt x="20343" y="7160"/>
                    <a:pt x="20368" y="7164"/>
                    <a:pt x="20393" y="7164"/>
                  </a:cubicBezTo>
                  <a:cubicBezTo>
                    <a:pt x="20477" y="7164"/>
                    <a:pt x="20561" y="7111"/>
                    <a:pt x="20583" y="7032"/>
                  </a:cubicBezTo>
                  <a:cubicBezTo>
                    <a:pt x="20965" y="5417"/>
                    <a:pt x="20877" y="3612"/>
                    <a:pt x="20906" y="1953"/>
                  </a:cubicBezTo>
                  <a:cubicBezTo>
                    <a:pt x="20921" y="1204"/>
                    <a:pt x="20980" y="352"/>
                    <a:pt x="20128" y="88"/>
                  </a:cubicBezTo>
                  <a:cubicBezTo>
                    <a:pt x="20102" y="71"/>
                    <a:pt x="20071" y="64"/>
                    <a:pt x="20042" y="64"/>
                  </a:cubicBezTo>
                  <a:cubicBezTo>
                    <a:pt x="20020" y="64"/>
                    <a:pt x="20000" y="67"/>
                    <a:pt x="19981" y="74"/>
                  </a:cubicBezTo>
                  <a:cubicBezTo>
                    <a:pt x="19923" y="15"/>
                    <a:pt x="19849" y="0"/>
                    <a:pt x="19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4"/>
            <p:cNvSpPr/>
            <p:nvPr/>
          </p:nvSpPr>
          <p:spPr>
            <a:xfrm>
              <a:off x="346750" y="3462200"/>
              <a:ext cx="132525" cy="80375"/>
            </a:xfrm>
            <a:custGeom>
              <a:avLst/>
              <a:gdLst/>
              <a:ahLst/>
              <a:cxnLst/>
              <a:rect l="l" t="t" r="r" b="b"/>
              <a:pathLst>
                <a:path w="5301" h="3215" extrusionOk="0">
                  <a:moveTo>
                    <a:pt x="911" y="469"/>
                  </a:moveTo>
                  <a:cubicBezTo>
                    <a:pt x="2203" y="542"/>
                    <a:pt x="3495" y="557"/>
                    <a:pt x="4787" y="586"/>
                  </a:cubicBezTo>
                  <a:cubicBezTo>
                    <a:pt x="4713" y="909"/>
                    <a:pt x="4684" y="1232"/>
                    <a:pt x="4698" y="1555"/>
                  </a:cubicBezTo>
                  <a:cubicBezTo>
                    <a:pt x="4698" y="1937"/>
                    <a:pt x="4684" y="2318"/>
                    <a:pt x="4684" y="2685"/>
                  </a:cubicBezTo>
                  <a:cubicBezTo>
                    <a:pt x="4669" y="2685"/>
                    <a:pt x="4669" y="2656"/>
                    <a:pt x="4640" y="2656"/>
                  </a:cubicBezTo>
                  <a:cubicBezTo>
                    <a:pt x="4169" y="2562"/>
                    <a:pt x="3671" y="2526"/>
                    <a:pt x="3165" y="2526"/>
                  </a:cubicBezTo>
                  <a:cubicBezTo>
                    <a:pt x="2329" y="2526"/>
                    <a:pt x="1471" y="2623"/>
                    <a:pt x="676" y="2715"/>
                  </a:cubicBezTo>
                  <a:cubicBezTo>
                    <a:pt x="573" y="2318"/>
                    <a:pt x="544" y="1893"/>
                    <a:pt x="588" y="1482"/>
                  </a:cubicBezTo>
                  <a:cubicBezTo>
                    <a:pt x="647" y="1129"/>
                    <a:pt x="823" y="836"/>
                    <a:pt x="911" y="498"/>
                  </a:cubicBezTo>
                  <a:lnTo>
                    <a:pt x="911" y="469"/>
                  </a:lnTo>
                  <a:close/>
                  <a:moveTo>
                    <a:pt x="1565" y="0"/>
                  </a:moveTo>
                  <a:cubicBezTo>
                    <a:pt x="1278" y="0"/>
                    <a:pt x="991" y="4"/>
                    <a:pt x="705" y="13"/>
                  </a:cubicBezTo>
                  <a:cubicBezTo>
                    <a:pt x="529" y="13"/>
                    <a:pt x="426" y="219"/>
                    <a:pt x="529" y="366"/>
                  </a:cubicBezTo>
                  <a:cubicBezTo>
                    <a:pt x="1" y="953"/>
                    <a:pt x="1" y="2098"/>
                    <a:pt x="368" y="2773"/>
                  </a:cubicBezTo>
                  <a:cubicBezTo>
                    <a:pt x="181" y="2874"/>
                    <a:pt x="191" y="3214"/>
                    <a:pt x="440" y="3214"/>
                  </a:cubicBezTo>
                  <a:cubicBezTo>
                    <a:pt x="445" y="3214"/>
                    <a:pt x="450" y="3214"/>
                    <a:pt x="456" y="3214"/>
                  </a:cubicBezTo>
                  <a:cubicBezTo>
                    <a:pt x="1836" y="3111"/>
                    <a:pt x="3230" y="3214"/>
                    <a:pt x="4581" y="3082"/>
                  </a:cubicBezTo>
                  <a:cubicBezTo>
                    <a:pt x="4698" y="3067"/>
                    <a:pt x="4787" y="2994"/>
                    <a:pt x="4801" y="2876"/>
                  </a:cubicBezTo>
                  <a:cubicBezTo>
                    <a:pt x="4831" y="2891"/>
                    <a:pt x="4863" y="2899"/>
                    <a:pt x="4894" y="2899"/>
                  </a:cubicBezTo>
                  <a:cubicBezTo>
                    <a:pt x="4956" y="2899"/>
                    <a:pt x="5012" y="2866"/>
                    <a:pt x="5021" y="2788"/>
                  </a:cubicBezTo>
                  <a:cubicBezTo>
                    <a:pt x="5080" y="2406"/>
                    <a:pt x="5124" y="2025"/>
                    <a:pt x="5168" y="1643"/>
                  </a:cubicBezTo>
                  <a:cubicBezTo>
                    <a:pt x="5212" y="1261"/>
                    <a:pt x="5300" y="865"/>
                    <a:pt x="5198" y="498"/>
                  </a:cubicBezTo>
                  <a:cubicBezTo>
                    <a:pt x="5183" y="469"/>
                    <a:pt x="5168" y="454"/>
                    <a:pt x="5154" y="439"/>
                  </a:cubicBezTo>
                  <a:cubicBezTo>
                    <a:pt x="5198" y="292"/>
                    <a:pt x="5095" y="160"/>
                    <a:pt x="4948" y="146"/>
                  </a:cubicBezTo>
                  <a:cubicBezTo>
                    <a:pt x="3825" y="64"/>
                    <a:pt x="2692" y="0"/>
                    <a:pt x="1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4"/>
            <p:cNvSpPr/>
            <p:nvPr/>
          </p:nvSpPr>
          <p:spPr>
            <a:xfrm>
              <a:off x="352250" y="3574925"/>
              <a:ext cx="127025" cy="74275"/>
            </a:xfrm>
            <a:custGeom>
              <a:avLst/>
              <a:gdLst/>
              <a:ahLst/>
              <a:cxnLst/>
              <a:rect l="l" t="t" r="r" b="b"/>
              <a:pathLst>
                <a:path w="5081" h="2971" extrusionOk="0">
                  <a:moveTo>
                    <a:pt x="4493" y="496"/>
                  </a:moveTo>
                  <a:lnTo>
                    <a:pt x="4493" y="496"/>
                  </a:lnTo>
                  <a:cubicBezTo>
                    <a:pt x="4478" y="731"/>
                    <a:pt x="4508" y="980"/>
                    <a:pt x="4493" y="1215"/>
                  </a:cubicBezTo>
                  <a:cubicBezTo>
                    <a:pt x="4449" y="1568"/>
                    <a:pt x="4376" y="1935"/>
                    <a:pt x="4244" y="2272"/>
                  </a:cubicBezTo>
                  <a:cubicBezTo>
                    <a:pt x="4126" y="2270"/>
                    <a:pt x="4009" y="2269"/>
                    <a:pt x="3891" y="2269"/>
                  </a:cubicBezTo>
                  <a:cubicBezTo>
                    <a:pt x="3304" y="2269"/>
                    <a:pt x="2717" y="2299"/>
                    <a:pt x="2130" y="2360"/>
                  </a:cubicBezTo>
                  <a:cubicBezTo>
                    <a:pt x="1674" y="2390"/>
                    <a:pt x="1175" y="2360"/>
                    <a:pt x="735" y="2493"/>
                  </a:cubicBezTo>
                  <a:cubicBezTo>
                    <a:pt x="647" y="2170"/>
                    <a:pt x="588" y="1832"/>
                    <a:pt x="559" y="1494"/>
                  </a:cubicBezTo>
                  <a:cubicBezTo>
                    <a:pt x="544" y="1186"/>
                    <a:pt x="588" y="892"/>
                    <a:pt x="588" y="584"/>
                  </a:cubicBezTo>
                  <a:cubicBezTo>
                    <a:pt x="1193" y="642"/>
                    <a:pt x="1848" y="689"/>
                    <a:pt x="2503" y="689"/>
                  </a:cubicBezTo>
                  <a:cubicBezTo>
                    <a:pt x="3184" y="689"/>
                    <a:pt x="3865" y="638"/>
                    <a:pt x="4493" y="496"/>
                  </a:cubicBezTo>
                  <a:close/>
                  <a:moveTo>
                    <a:pt x="3731" y="0"/>
                  </a:moveTo>
                  <a:cubicBezTo>
                    <a:pt x="2654" y="0"/>
                    <a:pt x="1520" y="158"/>
                    <a:pt x="485" y="261"/>
                  </a:cubicBezTo>
                  <a:cubicBezTo>
                    <a:pt x="412" y="261"/>
                    <a:pt x="353" y="305"/>
                    <a:pt x="353" y="378"/>
                  </a:cubicBezTo>
                  <a:cubicBezTo>
                    <a:pt x="309" y="393"/>
                    <a:pt x="280" y="437"/>
                    <a:pt x="265" y="467"/>
                  </a:cubicBezTo>
                  <a:cubicBezTo>
                    <a:pt x="1" y="1127"/>
                    <a:pt x="162" y="1964"/>
                    <a:pt x="427" y="2610"/>
                  </a:cubicBezTo>
                  <a:cubicBezTo>
                    <a:pt x="324" y="2669"/>
                    <a:pt x="338" y="2816"/>
                    <a:pt x="456" y="2845"/>
                  </a:cubicBezTo>
                  <a:cubicBezTo>
                    <a:pt x="701" y="2940"/>
                    <a:pt x="967" y="2970"/>
                    <a:pt x="1239" y="2970"/>
                  </a:cubicBezTo>
                  <a:cubicBezTo>
                    <a:pt x="1637" y="2970"/>
                    <a:pt x="2048" y="2906"/>
                    <a:pt x="2423" y="2889"/>
                  </a:cubicBezTo>
                  <a:cubicBezTo>
                    <a:pt x="3084" y="2860"/>
                    <a:pt x="3774" y="2860"/>
                    <a:pt x="4420" y="2698"/>
                  </a:cubicBezTo>
                  <a:cubicBezTo>
                    <a:pt x="4552" y="2683"/>
                    <a:pt x="4625" y="2537"/>
                    <a:pt x="4552" y="2419"/>
                  </a:cubicBezTo>
                  <a:cubicBezTo>
                    <a:pt x="4743" y="2067"/>
                    <a:pt x="4875" y="1670"/>
                    <a:pt x="4948" y="1259"/>
                  </a:cubicBezTo>
                  <a:cubicBezTo>
                    <a:pt x="4992" y="922"/>
                    <a:pt x="5080" y="496"/>
                    <a:pt x="4890" y="188"/>
                  </a:cubicBezTo>
                  <a:cubicBezTo>
                    <a:pt x="4845" y="129"/>
                    <a:pt x="4787" y="100"/>
                    <a:pt x="4728" y="100"/>
                  </a:cubicBezTo>
                  <a:cubicBezTo>
                    <a:pt x="4684" y="70"/>
                    <a:pt x="4655" y="56"/>
                    <a:pt x="4611" y="41"/>
                  </a:cubicBezTo>
                  <a:cubicBezTo>
                    <a:pt x="4324" y="12"/>
                    <a:pt x="4030" y="0"/>
                    <a:pt x="3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4"/>
            <p:cNvSpPr/>
            <p:nvPr/>
          </p:nvSpPr>
          <p:spPr>
            <a:xfrm>
              <a:off x="361425" y="3686300"/>
              <a:ext cx="121875" cy="66525"/>
            </a:xfrm>
            <a:custGeom>
              <a:avLst/>
              <a:gdLst/>
              <a:ahLst/>
              <a:cxnLst/>
              <a:rect l="l" t="t" r="r" b="b"/>
              <a:pathLst>
                <a:path w="4875" h="2661" extrusionOk="0">
                  <a:moveTo>
                    <a:pt x="4200" y="519"/>
                  </a:moveTo>
                  <a:cubicBezTo>
                    <a:pt x="4229" y="739"/>
                    <a:pt x="4288" y="959"/>
                    <a:pt x="4332" y="1179"/>
                  </a:cubicBezTo>
                  <a:cubicBezTo>
                    <a:pt x="4390" y="1532"/>
                    <a:pt x="4434" y="1884"/>
                    <a:pt x="4464" y="2236"/>
                  </a:cubicBezTo>
                  <a:cubicBezTo>
                    <a:pt x="4449" y="2222"/>
                    <a:pt x="4434" y="2207"/>
                    <a:pt x="4420" y="2207"/>
                  </a:cubicBezTo>
                  <a:cubicBezTo>
                    <a:pt x="3980" y="2073"/>
                    <a:pt x="3479" y="2024"/>
                    <a:pt x="2961" y="2024"/>
                  </a:cubicBezTo>
                  <a:cubicBezTo>
                    <a:pt x="2111" y="2024"/>
                    <a:pt x="1213" y="2156"/>
                    <a:pt x="456" y="2266"/>
                  </a:cubicBezTo>
                  <a:cubicBezTo>
                    <a:pt x="515" y="2251"/>
                    <a:pt x="559" y="2192"/>
                    <a:pt x="544" y="2133"/>
                  </a:cubicBezTo>
                  <a:cubicBezTo>
                    <a:pt x="500" y="1605"/>
                    <a:pt x="456" y="1091"/>
                    <a:pt x="456" y="563"/>
                  </a:cubicBezTo>
                  <a:cubicBezTo>
                    <a:pt x="456" y="548"/>
                    <a:pt x="441" y="548"/>
                    <a:pt x="441" y="533"/>
                  </a:cubicBezTo>
                  <a:lnTo>
                    <a:pt x="441" y="533"/>
                  </a:lnTo>
                  <a:cubicBezTo>
                    <a:pt x="923" y="629"/>
                    <a:pt x="1432" y="663"/>
                    <a:pt x="1948" y="663"/>
                  </a:cubicBezTo>
                  <a:cubicBezTo>
                    <a:pt x="2704" y="663"/>
                    <a:pt x="3475" y="588"/>
                    <a:pt x="4200" y="519"/>
                  </a:cubicBezTo>
                  <a:close/>
                  <a:moveTo>
                    <a:pt x="4402" y="1"/>
                  </a:moveTo>
                  <a:cubicBezTo>
                    <a:pt x="4389" y="1"/>
                    <a:pt x="4375" y="2"/>
                    <a:pt x="4361" y="5"/>
                  </a:cubicBezTo>
                  <a:cubicBezTo>
                    <a:pt x="3040" y="122"/>
                    <a:pt x="1674" y="49"/>
                    <a:pt x="353" y="225"/>
                  </a:cubicBezTo>
                  <a:cubicBezTo>
                    <a:pt x="294" y="240"/>
                    <a:pt x="236" y="298"/>
                    <a:pt x="221" y="357"/>
                  </a:cubicBezTo>
                  <a:cubicBezTo>
                    <a:pt x="104" y="357"/>
                    <a:pt x="15" y="445"/>
                    <a:pt x="15" y="563"/>
                  </a:cubicBezTo>
                  <a:cubicBezTo>
                    <a:pt x="1" y="1106"/>
                    <a:pt x="74" y="1649"/>
                    <a:pt x="221" y="2178"/>
                  </a:cubicBezTo>
                  <a:cubicBezTo>
                    <a:pt x="250" y="2236"/>
                    <a:pt x="309" y="2280"/>
                    <a:pt x="368" y="2295"/>
                  </a:cubicBezTo>
                  <a:lnTo>
                    <a:pt x="309" y="2295"/>
                  </a:lnTo>
                  <a:cubicBezTo>
                    <a:pt x="133" y="2324"/>
                    <a:pt x="177" y="2618"/>
                    <a:pt x="353" y="2618"/>
                  </a:cubicBezTo>
                  <a:cubicBezTo>
                    <a:pt x="833" y="2618"/>
                    <a:pt x="1312" y="2611"/>
                    <a:pt x="1792" y="2611"/>
                  </a:cubicBezTo>
                  <a:cubicBezTo>
                    <a:pt x="2032" y="2611"/>
                    <a:pt x="2271" y="2613"/>
                    <a:pt x="2511" y="2618"/>
                  </a:cubicBezTo>
                  <a:cubicBezTo>
                    <a:pt x="2881" y="2627"/>
                    <a:pt x="3260" y="2660"/>
                    <a:pt x="3635" y="2660"/>
                  </a:cubicBezTo>
                  <a:cubicBezTo>
                    <a:pt x="3901" y="2660"/>
                    <a:pt x="4164" y="2643"/>
                    <a:pt x="4420" y="2589"/>
                  </a:cubicBezTo>
                  <a:cubicBezTo>
                    <a:pt x="4464" y="2574"/>
                    <a:pt x="4523" y="2545"/>
                    <a:pt x="4537" y="2486"/>
                  </a:cubicBezTo>
                  <a:cubicBezTo>
                    <a:pt x="4561" y="2502"/>
                    <a:pt x="4588" y="2509"/>
                    <a:pt x="4613" y="2509"/>
                  </a:cubicBezTo>
                  <a:cubicBezTo>
                    <a:pt x="4681" y="2509"/>
                    <a:pt x="4743" y="2458"/>
                    <a:pt x="4743" y="2383"/>
                  </a:cubicBezTo>
                  <a:cubicBezTo>
                    <a:pt x="4801" y="1766"/>
                    <a:pt x="4875" y="856"/>
                    <a:pt x="4596" y="254"/>
                  </a:cubicBezTo>
                  <a:cubicBezTo>
                    <a:pt x="4623" y="121"/>
                    <a:pt x="4529" y="1"/>
                    <a:pt x="44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4"/>
            <p:cNvSpPr/>
            <p:nvPr/>
          </p:nvSpPr>
          <p:spPr>
            <a:xfrm>
              <a:off x="357025" y="3806450"/>
              <a:ext cx="135450" cy="67350"/>
            </a:xfrm>
            <a:custGeom>
              <a:avLst/>
              <a:gdLst/>
              <a:ahLst/>
              <a:cxnLst/>
              <a:rect l="l" t="t" r="r" b="b"/>
              <a:pathLst>
                <a:path w="5418" h="2694" extrusionOk="0">
                  <a:moveTo>
                    <a:pt x="676" y="396"/>
                  </a:moveTo>
                  <a:cubicBezTo>
                    <a:pt x="1351" y="499"/>
                    <a:pt x="2041" y="557"/>
                    <a:pt x="2731" y="557"/>
                  </a:cubicBezTo>
                  <a:cubicBezTo>
                    <a:pt x="3185" y="586"/>
                    <a:pt x="3646" y="628"/>
                    <a:pt x="4105" y="628"/>
                  </a:cubicBezTo>
                  <a:cubicBezTo>
                    <a:pt x="4343" y="628"/>
                    <a:pt x="4580" y="617"/>
                    <a:pt x="4816" y="587"/>
                  </a:cubicBezTo>
                  <a:cubicBezTo>
                    <a:pt x="4948" y="1130"/>
                    <a:pt x="4992" y="1688"/>
                    <a:pt x="4948" y="2260"/>
                  </a:cubicBezTo>
                  <a:lnTo>
                    <a:pt x="4948" y="2246"/>
                  </a:lnTo>
                  <a:cubicBezTo>
                    <a:pt x="4904" y="2202"/>
                    <a:pt x="4845" y="2187"/>
                    <a:pt x="4787" y="2187"/>
                  </a:cubicBezTo>
                  <a:cubicBezTo>
                    <a:pt x="4461" y="2176"/>
                    <a:pt x="4133" y="2172"/>
                    <a:pt x="3805" y="2172"/>
                  </a:cubicBezTo>
                  <a:cubicBezTo>
                    <a:pt x="2757" y="2172"/>
                    <a:pt x="1701" y="2219"/>
                    <a:pt x="661" y="2275"/>
                  </a:cubicBezTo>
                  <a:cubicBezTo>
                    <a:pt x="632" y="1908"/>
                    <a:pt x="617" y="1556"/>
                    <a:pt x="617" y="1203"/>
                  </a:cubicBezTo>
                  <a:cubicBezTo>
                    <a:pt x="617" y="939"/>
                    <a:pt x="676" y="660"/>
                    <a:pt x="676" y="396"/>
                  </a:cubicBezTo>
                  <a:close/>
                  <a:moveTo>
                    <a:pt x="1457" y="1"/>
                  </a:moveTo>
                  <a:cubicBezTo>
                    <a:pt x="1188" y="1"/>
                    <a:pt x="922" y="12"/>
                    <a:pt x="661" y="43"/>
                  </a:cubicBezTo>
                  <a:cubicBezTo>
                    <a:pt x="632" y="58"/>
                    <a:pt x="603" y="58"/>
                    <a:pt x="573" y="87"/>
                  </a:cubicBezTo>
                  <a:cubicBezTo>
                    <a:pt x="539" y="65"/>
                    <a:pt x="501" y="53"/>
                    <a:pt x="463" y="53"/>
                  </a:cubicBezTo>
                  <a:cubicBezTo>
                    <a:pt x="403" y="53"/>
                    <a:pt x="345" y="83"/>
                    <a:pt x="309" y="146"/>
                  </a:cubicBezTo>
                  <a:cubicBezTo>
                    <a:pt x="1" y="763"/>
                    <a:pt x="147" y="1717"/>
                    <a:pt x="338" y="2363"/>
                  </a:cubicBezTo>
                  <a:cubicBezTo>
                    <a:pt x="364" y="2427"/>
                    <a:pt x="423" y="2469"/>
                    <a:pt x="486" y="2469"/>
                  </a:cubicBezTo>
                  <a:cubicBezTo>
                    <a:pt x="495" y="2469"/>
                    <a:pt x="505" y="2468"/>
                    <a:pt x="514" y="2466"/>
                  </a:cubicBezTo>
                  <a:cubicBezTo>
                    <a:pt x="529" y="2539"/>
                    <a:pt x="588" y="2583"/>
                    <a:pt x="661" y="2598"/>
                  </a:cubicBezTo>
                  <a:cubicBezTo>
                    <a:pt x="1776" y="2646"/>
                    <a:pt x="2901" y="2694"/>
                    <a:pt x="4027" y="2694"/>
                  </a:cubicBezTo>
                  <a:cubicBezTo>
                    <a:pt x="4280" y="2694"/>
                    <a:pt x="4533" y="2691"/>
                    <a:pt x="4787" y="2686"/>
                  </a:cubicBezTo>
                  <a:cubicBezTo>
                    <a:pt x="4845" y="2671"/>
                    <a:pt x="4889" y="2657"/>
                    <a:pt x="4933" y="2613"/>
                  </a:cubicBezTo>
                  <a:cubicBezTo>
                    <a:pt x="4960" y="2659"/>
                    <a:pt x="5004" y="2681"/>
                    <a:pt x="5048" y="2681"/>
                  </a:cubicBezTo>
                  <a:cubicBezTo>
                    <a:pt x="5101" y="2681"/>
                    <a:pt x="5152" y="2648"/>
                    <a:pt x="5168" y="2583"/>
                  </a:cubicBezTo>
                  <a:cubicBezTo>
                    <a:pt x="5389" y="1893"/>
                    <a:pt x="5418" y="1145"/>
                    <a:pt x="5242" y="425"/>
                  </a:cubicBezTo>
                  <a:cubicBezTo>
                    <a:pt x="5218" y="331"/>
                    <a:pt x="5120" y="265"/>
                    <a:pt x="5021" y="265"/>
                  </a:cubicBezTo>
                  <a:cubicBezTo>
                    <a:pt x="4996" y="265"/>
                    <a:pt x="4972" y="270"/>
                    <a:pt x="4948" y="278"/>
                  </a:cubicBezTo>
                  <a:cubicBezTo>
                    <a:pt x="4933" y="234"/>
                    <a:pt x="4889" y="205"/>
                    <a:pt x="4831" y="190"/>
                  </a:cubicBezTo>
                  <a:cubicBezTo>
                    <a:pt x="4199" y="43"/>
                    <a:pt x="3524" y="58"/>
                    <a:pt x="2878" y="43"/>
                  </a:cubicBezTo>
                  <a:cubicBezTo>
                    <a:pt x="2410" y="34"/>
                    <a:pt x="1930" y="1"/>
                    <a:pt x="1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4"/>
            <p:cNvSpPr/>
            <p:nvPr/>
          </p:nvSpPr>
          <p:spPr>
            <a:xfrm>
              <a:off x="529525" y="3466350"/>
              <a:ext cx="120775" cy="74550"/>
            </a:xfrm>
            <a:custGeom>
              <a:avLst/>
              <a:gdLst/>
              <a:ahLst/>
              <a:cxnLst/>
              <a:rect l="l" t="t" r="r" b="b"/>
              <a:pathLst>
                <a:path w="4831" h="2982" extrusionOk="0">
                  <a:moveTo>
                    <a:pt x="2111" y="513"/>
                  </a:moveTo>
                  <a:cubicBezTo>
                    <a:pt x="2807" y="513"/>
                    <a:pt x="3503" y="523"/>
                    <a:pt x="4199" y="523"/>
                  </a:cubicBezTo>
                  <a:cubicBezTo>
                    <a:pt x="4302" y="1169"/>
                    <a:pt x="4288" y="1815"/>
                    <a:pt x="4155" y="2461"/>
                  </a:cubicBezTo>
                  <a:cubicBezTo>
                    <a:pt x="4126" y="2446"/>
                    <a:pt x="4097" y="2446"/>
                    <a:pt x="4082" y="2431"/>
                  </a:cubicBezTo>
                  <a:cubicBezTo>
                    <a:pt x="3919" y="2414"/>
                    <a:pt x="3755" y="2407"/>
                    <a:pt x="3590" y="2407"/>
                  </a:cubicBezTo>
                  <a:cubicBezTo>
                    <a:pt x="3115" y="2407"/>
                    <a:pt x="2636" y="2462"/>
                    <a:pt x="2163" y="2462"/>
                  </a:cubicBezTo>
                  <a:cubicBezTo>
                    <a:pt x="2122" y="2462"/>
                    <a:pt x="2082" y="2462"/>
                    <a:pt x="2041" y="2461"/>
                  </a:cubicBezTo>
                  <a:cubicBezTo>
                    <a:pt x="1650" y="2461"/>
                    <a:pt x="1258" y="2410"/>
                    <a:pt x="867" y="2410"/>
                  </a:cubicBezTo>
                  <a:cubicBezTo>
                    <a:pt x="789" y="2410"/>
                    <a:pt x="710" y="2412"/>
                    <a:pt x="632" y="2417"/>
                  </a:cubicBezTo>
                  <a:cubicBezTo>
                    <a:pt x="500" y="1815"/>
                    <a:pt x="470" y="1198"/>
                    <a:pt x="544" y="581"/>
                  </a:cubicBezTo>
                  <a:cubicBezTo>
                    <a:pt x="559" y="567"/>
                    <a:pt x="559" y="552"/>
                    <a:pt x="544" y="537"/>
                  </a:cubicBezTo>
                  <a:cubicBezTo>
                    <a:pt x="1066" y="519"/>
                    <a:pt x="1588" y="513"/>
                    <a:pt x="2111" y="513"/>
                  </a:cubicBezTo>
                  <a:close/>
                  <a:moveTo>
                    <a:pt x="2440" y="0"/>
                  </a:moveTo>
                  <a:cubicBezTo>
                    <a:pt x="1674" y="0"/>
                    <a:pt x="910" y="78"/>
                    <a:pt x="162" y="229"/>
                  </a:cubicBezTo>
                  <a:cubicBezTo>
                    <a:pt x="30" y="273"/>
                    <a:pt x="1" y="435"/>
                    <a:pt x="103" y="523"/>
                  </a:cubicBezTo>
                  <a:cubicBezTo>
                    <a:pt x="1" y="1169"/>
                    <a:pt x="59" y="1829"/>
                    <a:pt x="280" y="2446"/>
                  </a:cubicBezTo>
                  <a:cubicBezTo>
                    <a:pt x="162" y="2490"/>
                    <a:pt x="133" y="2637"/>
                    <a:pt x="236" y="2710"/>
                  </a:cubicBezTo>
                  <a:cubicBezTo>
                    <a:pt x="793" y="2960"/>
                    <a:pt x="1439" y="2945"/>
                    <a:pt x="2041" y="2960"/>
                  </a:cubicBezTo>
                  <a:cubicBezTo>
                    <a:pt x="2293" y="2970"/>
                    <a:pt x="2551" y="2981"/>
                    <a:pt x="2809" y="2981"/>
                  </a:cubicBezTo>
                  <a:cubicBezTo>
                    <a:pt x="3258" y="2981"/>
                    <a:pt x="3707" y="2949"/>
                    <a:pt x="4126" y="2828"/>
                  </a:cubicBezTo>
                  <a:cubicBezTo>
                    <a:pt x="4185" y="2813"/>
                    <a:pt x="4243" y="2769"/>
                    <a:pt x="4258" y="2710"/>
                  </a:cubicBezTo>
                  <a:cubicBezTo>
                    <a:pt x="4289" y="2722"/>
                    <a:pt x="4320" y="2727"/>
                    <a:pt x="4349" y="2727"/>
                  </a:cubicBezTo>
                  <a:cubicBezTo>
                    <a:pt x="4433" y="2727"/>
                    <a:pt x="4508" y="2683"/>
                    <a:pt x="4552" y="2607"/>
                  </a:cubicBezTo>
                  <a:cubicBezTo>
                    <a:pt x="4801" y="1873"/>
                    <a:pt x="4831" y="1081"/>
                    <a:pt x="4640" y="332"/>
                  </a:cubicBezTo>
                  <a:cubicBezTo>
                    <a:pt x="4628" y="226"/>
                    <a:pt x="4541" y="158"/>
                    <a:pt x="4446" y="158"/>
                  </a:cubicBezTo>
                  <a:cubicBezTo>
                    <a:pt x="4422" y="158"/>
                    <a:pt x="4399" y="162"/>
                    <a:pt x="4376" y="170"/>
                  </a:cubicBezTo>
                  <a:cubicBezTo>
                    <a:pt x="3736" y="56"/>
                    <a:pt x="3088" y="0"/>
                    <a:pt x="24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4"/>
            <p:cNvSpPr/>
            <p:nvPr/>
          </p:nvSpPr>
          <p:spPr>
            <a:xfrm>
              <a:off x="533925" y="3592825"/>
              <a:ext cx="116750" cy="63250"/>
            </a:xfrm>
            <a:custGeom>
              <a:avLst/>
              <a:gdLst/>
              <a:ahLst/>
              <a:cxnLst/>
              <a:rect l="l" t="t" r="r" b="b"/>
              <a:pathLst>
                <a:path w="4670" h="2530" extrusionOk="0">
                  <a:moveTo>
                    <a:pt x="588" y="441"/>
                  </a:moveTo>
                  <a:cubicBezTo>
                    <a:pt x="1240" y="528"/>
                    <a:pt x="1928" y="594"/>
                    <a:pt x="2610" y="594"/>
                  </a:cubicBezTo>
                  <a:cubicBezTo>
                    <a:pt x="3079" y="594"/>
                    <a:pt x="3545" y="562"/>
                    <a:pt x="3994" y="485"/>
                  </a:cubicBezTo>
                  <a:cubicBezTo>
                    <a:pt x="4200" y="925"/>
                    <a:pt x="4229" y="1454"/>
                    <a:pt x="4038" y="1909"/>
                  </a:cubicBezTo>
                  <a:cubicBezTo>
                    <a:pt x="3944" y="1902"/>
                    <a:pt x="3849" y="1899"/>
                    <a:pt x="3754" y="1899"/>
                  </a:cubicBezTo>
                  <a:cubicBezTo>
                    <a:pt x="3239" y="1899"/>
                    <a:pt x="2711" y="1984"/>
                    <a:pt x="2203" y="1997"/>
                  </a:cubicBezTo>
                  <a:cubicBezTo>
                    <a:pt x="2056" y="2000"/>
                    <a:pt x="1908" y="2002"/>
                    <a:pt x="1760" y="2002"/>
                  </a:cubicBezTo>
                  <a:cubicBezTo>
                    <a:pt x="1316" y="2002"/>
                    <a:pt x="867" y="1986"/>
                    <a:pt x="427" y="1953"/>
                  </a:cubicBezTo>
                  <a:cubicBezTo>
                    <a:pt x="412" y="1674"/>
                    <a:pt x="427" y="1410"/>
                    <a:pt x="456" y="1131"/>
                  </a:cubicBezTo>
                  <a:lnTo>
                    <a:pt x="471" y="1131"/>
                  </a:lnTo>
                  <a:cubicBezTo>
                    <a:pt x="485" y="896"/>
                    <a:pt x="544" y="675"/>
                    <a:pt x="588" y="441"/>
                  </a:cubicBezTo>
                  <a:close/>
                  <a:moveTo>
                    <a:pt x="450" y="0"/>
                  </a:moveTo>
                  <a:cubicBezTo>
                    <a:pt x="408" y="0"/>
                    <a:pt x="368" y="15"/>
                    <a:pt x="339" y="44"/>
                  </a:cubicBezTo>
                  <a:lnTo>
                    <a:pt x="250" y="44"/>
                  </a:lnTo>
                  <a:cubicBezTo>
                    <a:pt x="74" y="59"/>
                    <a:pt x="30" y="294"/>
                    <a:pt x="177" y="382"/>
                  </a:cubicBezTo>
                  <a:cubicBezTo>
                    <a:pt x="30" y="954"/>
                    <a:pt x="1" y="1542"/>
                    <a:pt x="104" y="2114"/>
                  </a:cubicBezTo>
                  <a:cubicBezTo>
                    <a:pt x="104" y="2129"/>
                    <a:pt x="118" y="2144"/>
                    <a:pt x="118" y="2158"/>
                  </a:cubicBezTo>
                  <a:cubicBezTo>
                    <a:pt x="118" y="2173"/>
                    <a:pt x="133" y="2188"/>
                    <a:pt x="148" y="2202"/>
                  </a:cubicBezTo>
                  <a:cubicBezTo>
                    <a:pt x="162" y="2232"/>
                    <a:pt x="192" y="2246"/>
                    <a:pt x="221" y="2261"/>
                  </a:cubicBezTo>
                  <a:cubicBezTo>
                    <a:pt x="236" y="2276"/>
                    <a:pt x="265" y="2276"/>
                    <a:pt x="294" y="2276"/>
                  </a:cubicBezTo>
                  <a:cubicBezTo>
                    <a:pt x="981" y="2403"/>
                    <a:pt x="1795" y="2530"/>
                    <a:pt x="2578" y="2530"/>
                  </a:cubicBezTo>
                  <a:cubicBezTo>
                    <a:pt x="3151" y="2530"/>
                    <a:pt x="3707" y="2462"/>
                    <a:pt x="4185" y="2276"/>
                  </a:cubicBezTo>
                  <a:cubicBezTo>
                    <a:pt x="4258" y="2246"/>
                    <a:pt x="4317" y="2173"/>
                    <a:pt x="4302" y="2085"/>
                  </a:cubicBezTo>
                  <a:cubicBezTo>
                    <a:pt x="4640" y="1498"/>
                    <a:pt x="4669" y="778"/>
                    <a:pt x="4361" y="176"/>
                  </a:cubicBezTo>
                  <a:cubicBezTo>
                    <a:pt x="4332" y="118"/>
                    <a:pt x="4273" y="74"/>
                    <a:pt x="4200" y="59"/>
                  </a:cubicBezTo>
                  <a:cubicBezTo>
                    <a:pt x="4185" y="59"/>
                    <a:pt x="4170" y="30"/>
                    <a:pt x="4141" y="30"/>
                  </a:cubicBezTo>
                  <a:cubicBezTo>
                    <a:pt x="3852" y="11"/>
                    <a:pt x="3562" y="5"/>
                    <a:pt x="3270" y="5"/>
                  </a:cubicBezTo>
                  <a:cubicBezTo>
                    <a:pt x="2512" y="5"/>
                    <a:pt x="1747" y="49"/>
                    <a:pt x="985" y="49"/>
                  </a:cubicBezTo>
                  <a:cubicBezTo>
                    <a:pt x="848" y="49"/>
                    <a:pt x="710" y="48"/>
                    <a:pt x="573" y="44"/>
                  </a:cubicBezTo>
                  <a:cubicBezTo>
                    <a:pt x="537" y="15"/>
                    <a:pt x="493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4"/>
            <p:cNvSpPr/>
            <p:nvPr/>
          </p:nvSpPr>
          <p:spPr>
            <a:xfrm>
              <a:off x="529525" y="3686300"/>
              <a:ext cx="121150" cy="61100"/>
            </a:xfrm>
            <a:custGeom>
              <a:avLst/>
              <a:gdLst/>
              <a:ahLst/>
              <a:cxnLst/>
              <a:rect l="l" t="t" r="r" b="b"/>
              <a:pathLst>
                <a:path w="4846" h="2444" extrusionOk="0">
                  <a:moveTo>
                    <a:pt x="4214" y="519"/>
                  </a:moveTo>
                  <a:cubicBezTo>
                    <a:pt x="4420" y="959"/>
                    <a:pt x="4434" y="1443"/>
                    <a:pt x="4288" y="1899"/>
                  </a:cubicBezTo>
                  <a:cubicBezTo>
                    <a:pt x="4258" y="1884"/>
                    <a:pt x="4214" y="1884"/>
                    <a:pt x="4185" y="1884"/>
                  </a:cubicBezTo>
                  <a:cubicBezTo>
                    <a:pt x="3682" y="1946"/>
                    <a:pt x="3172" y="1969"/>
                    <a:pt x="2660" y="1969"/>
                  </a:cubicBezTo>
                  <a:cubicBezTo>
                    <a:pt x="1961" y="1969"/>
                    <a:pt x="1260" y="1926"/>
                    <a:pt x="573" y="1884"/>
                  </a:cubicBezTo>
                  <a:cubicBezTo>
                    <a:pt x="603" y="1840"/>
                    <a:pt x="603" y="1781"/>
                    <a:pt x="588" y="1722"/>
                  </a:cubicBezTo>
                  <a:cubicBezTo>
                    <a:pt x="485" y="1341"/>
                    <a:pt x="500" y="930"/>
                    <a:pt x="603" y="548"/>
                  </a:cubicBezTo>
                  <a:cubicBezTo>
                    <a:pt x="1337" y="548"/>
                    <a:pt x="2111" y="605"/>
                    <a:pt x="2871" y="605"/>
                  </a:cubicBezTo>
                  <a:cubicBezTo>
                    <a:pt x="3328" y="605"/>
                    <a:pt x="3779" y="585"/>
                    <a:pt x="4214" y="519"/>
                  </a:cubicBezTo>
                  <a:close/>
                  <a:moveTo>
                    <a:pt x="2895" y="1"/>
                  </a:moveTo>
                  <a:cubicBezTo>
                    <a:pt x="2130" y="1"/>
                    <a:pt x="1342" y="104"/>
                    <a:pt x="617" y="196"/>
                  </a:cubicBezTo>
                  <a:cubicBezTo>
                    <a:pt x="564" y="116"/>
                    <a:pt x="482" y="79"/>
                    <a:pt x="401" y="79"/>
                  </a:cubicBezTo>
                  <a:cubicBezTo>
                    <a:pt x="304" y="79"/>
                    <a:pt x="209" y="135"/>
                    <a:pt x="177" y="240"/>
                  </a:cubicBezTo>
                  <a:cubicBezTo>
                    <a:pt x="1" y="768"/>
                    <a:pt x="15" y="1326"/>
                    <a:pt x="177" y="1840"/>
                  </a:cubicBezTo>
                  <a:cubicBezTo>
                    <a:pt x="206" y="1913"/>
                    <a:pt x="265" y="1972"/>
                    <a:pt x="353" y="1987"/>
                  </a:cubicBezTo>
                  <a:cubicBezTo>
                    <a:pt x="309" y="2133"/>
                    <a:pt x="382" y="2368"/>
                    <a:pt x="544" y="2383"/>
                  </a:cubicBezTo>
                  <a:cubicBezTo>
                    <a:pt x="1028" y="2424"/>
                    <a:pt x="1513" y="2444"/>
                    <a:pt x="1997" y="2444"/>
                  </a:cubicBezTo>
                  <a:cubicBezTo>
                    <a:pt x="2729" y="2444"/>
                    <a:pt x="3460" y="2398"/>
                    <a:pt x="4185" y="2310"/>
                  </a:cubicBezTo>
                  <a:cubicBezTo>
                    <a:pt x="4273" y="2295"/>
                    <a:pt x="4361" y="2222"/>
                    <a:pt x="4376" y="2119"/>
                  </a:cubicBezTo>
                  <a:cubicBezTo>
                    <a:pt x="4388" y="2127"/>
                    <a:pt x="4401" y="2131"/>
                    <a:pt x="4415" y="2131"/>
                  </a:cubicBezTo>
                  <a:cubicBezTo>
                    <a:pt x="4450" y="2131"/>
                    <a:pt x="4487" y="2107"/>
                    <a:pt x="4508" y="2075"/>
                  </a:cubicBezTo>
                  <a:cubicBezTo>
                    <a:pt x="4845" y="1488"/>
                    <a:pt x="4845" y="768"/>
                    <a:pt x="4537" y="181"/>
                  </a:cubicBezTo>
                  <a:cubicBezTo>
                    <a:pt x="4503" y="113"/>
                    <a:pt x="4434" y="74"/>
                    <a:pt x="4365" y="74"/>
                  </a:cubicBezTo>
                  <a:cubicBezTo>
                    <a:pt x="4315" y="74"/>
                    <a:pt x="4266" y="94"/>
                    <a:pt x="4229" y="137"/>
                  </a:cubicBezTo>
                  <a:cubicBezTo>
                    <a:pt x="3805" y="38"/>
                    <a:pt x="3354" y="1"/>
                    <a:pt x="2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4"/>
            <p:cNvSpPr/>
            <p:nvPr/>
          </p:nvSpPr>
          <p:spPr>
            <a:xfrm>
              <a:off x="528800" y="3806200"/>
              <a:ext cx="132150" cy="59200"/>
            </a:xfrm>
            <a:custGeom>
              <a:avLst/>
              <a:gdLst/>
              <a:ahLst/>
              <a:cxnLst/>
              <a:rect l="l" t="t" r="r" b="b"/>
              <a:pathLst>
                <a:path w="5286" h="2368" extrusionOk="0">
                  <a:moveTo>
                    <a:pt x="4551" y="376"/>
                  </a:moveTo>
                  <a:cubicBezTo>
                    <a:pt x="4566" y="655"/>
                    <a:pt x="4669" y="905"/>
                    <a:pt x="4669" y="1184"/>
                  </a:cubicBezTo>
                  <a:cubicBezTo>
                    <a:pt x="4684" y="1419"/>
                    <a:pt x="4654" y="1668"/>
                    <a:pt x="4581" y="1903"/>
                  </a:cubicBezTo>
                  <a:cubicBezTo>
                    <a:pt x="4566" y="1889"/>
                    <a:pt x="4551" y="1859"/>
                    <a:pt x="4522" y="1859"/>
                  </a:cubicBezTo>
                  <a:cubicBezTo>
                    <a:pt x="4214" y="1811"/>
                    <a:pt x="3902" y="1798"/>
                    <a:pt x="3591" y="1798"/>
                  </a:cubicBezTo>
                  <a:cubicBezTo>
                    <a:pt x="3234" y="1798"/>
                    <a:pt x="2878" y="1815"/>
                    <a:pt x="2525" y="1815"/>
                  </a:cubicBezTo>
                  <a:lnTo>
                    <a:pt x="1556" y="1830"/>
                  </a:lnTo>
                  <a:cubicBezTo>
                    <a:pt x="1512" y="1830"/>
                    <a:pt x="896" y="1859"/>
                    <a:pt x="573" y="1918"/>
                  </a:cubicBezTo>
                  <a:cubicBezTo>
                    <a:pt x="588" y="1859"/>
                    <a:pt x="558" y="1815"/>
                    <a:pt x="514" y="1786"/>
                  </a:cubicBezTo>
                  <a:lnTo>
                    <a:pt x="485" y="1771"/>
                  </a:lnTo>
                  <a:cubicBezTo>
                    <a:pt x="514" y="1536"/>
                    <a:pt x="529" y="1301"/>
                    <a:pt x="529" y="1066"/>
                  </a:cubicBezTo>
                  <a:cubicBezTo>
                    <a:pt x="573" y="876"/>
                    <a:pt x="602" y="685"/>
                    <a:pt x="617" y="479"/>
                  </a:cubicBezTo>
                  <a:cubicBezTo>
                    <a:pt x="891" y="568"/>
                    <a:pt x="1187" y="593"/>
                    <a:pt x="1489" y="593"/>
                  </a:cubicBezTo>
                  <a:cubicBezTo>
                    <a:pt x="1835" y="593"/>
                    <a:pt x="2189" y="560"/>
                    <a:pt x="2525" y="553"/>
                  </a:cubicBezTo>
                  <a:cubicBezTo>
                    <a:pt x="3186" y="523"/>
                    <a:pt x="3861" y="553"/>
                    <a:pt x="4507" y="406"/>
                  </a:cubicBezTo>
                  <a:cubicBezTo>
                    <a:pt x="4522" y="406"/>
                    <a:pt x="4537" y="391"/>
                    <a:pt x="4551" y="376"/>
                  </a:cubicBezTo>
                  <a:close/>
                  <a:moveTo>
                    <a:pt x="3691" y="1"/>
                  </a:moveTo>
                  <a:cubicBezTo>
                    <a:pt x="3251" y="1"/>
                    <a:pt x="2807" y="35"/>
                    <a:pt x="2364" y="53"/>
                  </a:cubicBezTo>
                  <a:cubicBezTo>
                    <a:pt x="1762" y="83"/>
                    <a:pt x="1131" y="39"/>
                    <a:pt x="573" y="274"/>
                  </a:cubicBezTo>
                  <a:cubicBezTo>
                    <a:pt x="542" y="235"/>
                    <a:pt x="495" y="217"/>
                    <a:pt x="446" y="217"/>
                  </a:cubicBezTo>
                  <a:cubicBezTo>
                    <a:pt x="402" y="217"/>
                    <a:pt x="358" y="231"/>
                    <a:pt x="323" y="259"/>
                  </a:cubicBezTo>
                  <a:cubicBezTo>
                    <a:pt x="74" y="597"/>
                    <a:pt x="0" y="1375"/>
                    <a:pt x="191" y="1800"/>
                  </a:cubicBezTo>
                  <a:cubicBezTo>
                    <a:pt x="103" y="1874"/>
                    <a:pt x="88" y="2021"/>
                    <a:pt x="176" y="2109"/>
                  </a:cubicBezTo>
                  <a:cubicBezTo>
                    <a:pt x="363" y="2319"/>
                    <a:pt x="698" y="2368"/>
                    <a:pt x="1041" y="2368"/>
                  </a:cubicBezTo>
                  <a:cubicBezTo>
                    <a:pt x="1346" y="2368"/>
                    <a:pt x="1658" y="2329"/>
                    <a:pt x="1879" y="2329"/>
                  </a:cubicBezTo>
                  <a:cubicBezTo>
                    <a:pt x="2374" y="2329"/>
                    <a:pt x="2884" y="2358"/>
                    <a:pt x="3391" y="2358"/>
                  </a:cubicBezTo>
                  <a:cubicBezTo>
                    <a:pt x="3772" y="2358"/>
                    <a:pt x="4151" y="2342"/>
                    <a:pt x="4522" y="2285"/>
                  </a:cubicBezTo>
                  <a:lnTo>
                    <a:pt x="4537" y="2285"/>
                  </a:lnTo>
                  <a:cubicBezTo>
                    <a:pt x="4556" y="2311"/>
                    <a:pt x="4584" y="2322"/>
                    <a:pt x="4613" y="2322"/>
                  </a:cubicBezTo>
                  <a:cubicBezTo>
                    <a:pt x="4650" y="2322"/>
                    <a:pt x="4688" y="2303"/>
                    <a:pt x="4713" y="2270"/>
                  </a:cubicBezTo>
                  <a:cubicBezTo>
                    <a:pt x="5021" y="1698"/>
                    <a:pt x="5285" y="699"/>
                    <a:pt x="4816" y="142"/>
                  </a:cubicBezTo>
                  <a:cubicBezTo>
                    <a:pt x="4794" y="112"/>
                    <a:pt x="4757" y="97"/>
                    <a:pt x="4720" y="97"/>
                  </a:cubicBezTo>
                  <a:cubicBezTo>
                    <a:pt x="4684" y="97"/>
                    <a:pt x="4647" y="112"/>
                    <a:pt x="4625" y="142"/>
                  </a:cubicBezTo>
                  <a:cubicBezTo>
                    <a:pt x="4595" y="83"/>
                    <a:pt x="4551" y="53"/>
                    <a:pt x="4507" y="53"/>
                  </a:cubicBezTo>
                  <a:cubicBezTo>
                    <a:pt x="4237" y="14"/>
                    <a:pt x="3964" y="1"/>
                    <a:pt x="3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4"/>
            <p:cNvSpPr/>
            <p:nvPr/>
          </p:nvSpPr>
          <p:spPr>
            <a:xfrm>
              <a:off x="696525" y="3461525"/>
              <a:ext cx="125550" cy="70025"/>
            </a:xfrm>
            <a:custGeom>
              <a:avLst/>
              <a:gdLst/>
              <a:ahLst/>
              <a:cxnLst/>
              <a:rect l="l" t="t" r="r" b="b"/>
              <a:pathLst>
                <a:path w="5022" h="2801" extrusionOk="0">
                  <a:moveTo>
                    <a:pt x="1463" y="399"/>
                  </a:moveTo>
                  <a:cubicBezTo>
                    <a:pt x="2409" y="399"/>
                    <a:pt x="3356" y="443"/>
                    <a:pt x="4302" y="525"/>
                  </a:cubicBezTo>
                  <a:cubicBezTo>
                    <a:pt x="4346" y="701"/>
                    <a:pt x="4419" y="892"/>
                    <a:pt x="4464" y="1097"/>
                  </a:cubicBezTo>
                  <a:cubicBezTo>
                    <a:pt x="4522" y="1435"/>
                    <a:pt x="4522" y="1802"/>
                    <a:pt x="4478" y="2154"/>
                  </a:cubicBezTo>
                  <a:cubicBezTo>
                    <a:pt x="4478" y="2199"/>
                    <a:pt x="4493" y="2228"/>
                    <a:pt x="4522" y="2257"/>
                  </a:cubicBezTo>
                  <a:cubicBezTo>
                    <a:pt x="4493" y="2243"/>
                    <a:pt x="4449" y="2243"/>
                    <a:pt x="4419" y="2243"/>
                  </a:cubicBezTo>
                  <a:cubicBezTo>
                    <a:pt x="3700" y="2243"/>
                    <a:pt x="2995" y="2257"/>
                    <a:pt x="2276" y="2257"/>
                  </a:cubicBezTo>
                  <a:cubicBezTo>
                    <a:pt x="2164" y="2260"/>
                    <a:pt x="2053" y="2261"/>
                    <a:pt x="1941" y="2261"/>
                  </a:cubicBezTo>
                  <a:cubicBezTo>
                    <a:pt x="1867" y="2261"/>
                    <a:pt x="1793" y="2261"/>
                    <a:pt x="1719" y="2261"/>
                  </a:cubicBezTo>
                  <a:cubicBezTo>
                    <a:pt x="1348" y="2261"/>
                    <a:pt x="979" y="2267"/>
                    <a:pt x="617" y="2345"/>
                  </a:cubicBezTo>
                  <a:cubicBezTo>
                    <a:pt x="441" y="1699"/>
                    <a:pt x="485" y="1024"/>
                    <a:pt x="735" y="407"/>
                  </a:cubicBezTo>
                  <a:cubicBezTo>
                    <a:pt x="977" y="401"/>
                    <a:pt x="1220" y="399"/>
                    <a:pt x="1463" y="399"/>
                  </a:cubicBezTo>
                  <a:close/>
                  <a:moveTo>
                    <a:pt x="2438" y="0"/>
                  </a:moveTo>
                  <a:cubicBezTo>
                    <a:pt x="1806" y="0"/>
                    <a:pt x="1175" y="18"/>
                    <a:pt x="544" y="55"/>
                  </a:cubicBezTo>
                  <a:cubicBezTo>
                    <a:pt x="500" y="55"/>
                    <a:pt x="441" y="84"/>
                    <a:pt x="412" y="129"/>
                  </a:cubicBezTo>
                  <a:cubicBezTo>
                    <a:pt x="382" y="143"/>
                    <a:pt x="338" y="173"/>
                    <a:pt x="323" y="217"/>
                  </a:cubicBezTo>
                  <a:cubicBezTo>
                    <a:pt x="1" y="921"/>
                    <a:pt x="1" y="1743"/>
                    <a:pt x="338" y="2433"/>
                  </a:cubicBezTo>
                  <a:cubicBezTo>
                    <a:pt x="265" y="2507"/>
                    <a:pt x="294" y="2624"/>
                    <a:pt x="382" y="2654"/>
                  </a:cubicBezTo>
                  <a:cubicBezTo>
                    <a:pt x="783" y="2771"/>
                    <a:pt x="1211" y="2784"/>
                    <a:pt x="1638" y="2784"/>
                  </a:cubicBezTo>
                  <a:cubicBezTo>
                    <a:pt x="1760" y="2784"/>
                    <a:pt x="1882" y="2783"/>
                    <a:pt x="2004" y="2783"/>
                  </a:cubicBezTo>
                  <a:cubicBezTo>
                    <a:pt x="2095" y="2783"/>
                    <a:pt x="2186" y="2784"/>
                    <a:pt x="2276" y="2786"/>
                  </a:cubicBezTo>
                  <a:cubicBezTo>
                    <a:pt x="2995" y="2800"/>
                    <a:pt x="3700" y="2800"/>
                    <a:pt x="4419" y="2800"/>
                  </a:cubicBezTo>
                  <a:cubicBezTo>
                    <a:pt x="4684" y="2786"/>
                    <a:pt x="4786" y="2448"/>
                    <a:pt x="4581" y="2301"/>
                  </a:cubicBezTo>
                  <a:lnTo>
                    <a:pt x="4581" y="2301"/>
                  </a:lnTo>
                  <a:cubicBezTo>
                    <a:pt x="4604" y="2313"/>
                    <a:pt x="4629" y="2318"/>
                    <a:pt x="4654" y="2318"/>
                  </a:cubicBezTo>
                  <a:cubicBezTo>
                    <a:pt x="4724" y="2318"/>
                    <a:pt x="4794" y="2274"/>
                    <a:pt x="4816" y="2199"/>
                  </a:cubicBezTo>
                  <a:cubicBezTo>
                    <a:pt x="4933" y="1582"/>
                    <a:pt x="5021" y="598"/>
                    <a:pt x="4581" y="70"/>
                  </a:cubicBezTo>
                  <a:cubicBezTo>
                    <a:pt x="4540" y="37"/>
                    <a:pt x="4489" y="18"/>
                    <a:pt x="4440" y="18"/>
                  </a:cubicBezTo>
                  <a:cubicBezTo>
                    <a:pt x="4401" y="18"/>
                    <a:pt x="4364" y="29"/>
                    <a:pt x="4331" y="55"/>
                  </a:cubicBezTo>
                  <a:cubicBezTo>
                    <a:pt x="3700" y="18"/>
                    <a:pt x="3069" y="0"/>
                    <a:pt x="2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4"/>
            <p:cNvSpPr/>
            <p:nvPr/>
          </p:nvSpPr>
          <p:spPr>
            <a:xfrm>
              <a:off x="691375" y="3584200"/>
              <a:ext cx="121150" cy="68600"/>
            </a:xfrm>
            <a:custGeom>
              <a:avLst/>
              <a:gdLst/>
              <a:ahLst/>
              <a:cxnLst/>
              <a:rect l="l" t="t" r="r" b="b"/>
              <a:pathLst>
                <a:path w="4846" h="2744" extrusionOk="0">
                  <a:moveTo>
                    <a:pt x="1058" y="433"/>
                  </a:moveTo>
                  <a:cubicBezTo>
                    <a:pt x="1352" y="512"/>
                    <a:pt x="1665" y="525"/>
                    <a:pt x="1976" y="525"/>
                  </a:cubicBezTo>
                  <a:cubicBezTo>
                    <a:pt x="2131" y="525"/>
                    <a:pt x="2286" y="521"/>
                    <a:pt x="2438" y="521"/>
                  </a:cubicBezTo>
                  <a:cubicBezTo>
                    <a:pt x="2710" y="543"/>
                    <a:pt x="2981" y="554"/>
                    <a:pt x="3253" y="554"/>
                  </a:cubicBezTo>
                  <a:cubicBezTo>
                    <a:pt x="3524" y="554"/>
                    <a:pt x="3796" y="543"/>
                    <a:pt x="4068" y="521"/>
                  </a:cubicBezTo>
                  <a:cubicBezTo>
                    <a:pt x="4317" y="1050"/>
                    <a:pt x="4391" y="1637"/>
                    <a:pt x="4258" y="2210"/>
                  </a:cubicBezTo>
                  <a:cubicBezTo>
                    <a:pt x="3888" y="2196"/>
                    <a:pt x="3519" y="2190"/>
                    <a:pt x="3149" y="2190"/>
                  </a:cubicBezTo>
                  <a:cubicBezTo>
                    <a:pt x="2285" y="2190"/>
                    <a:pt x="1422" y="2226"/>
                    <a:pt x="559" y="2298"/>
                  </a:cubicBezTo>
                  <a:cubicBezTo>
                    <a:pt x="574" y="2268"/>
                    <a:pt x="588" y="2254"/>
                    <a:pt x="588" y="2224"/>
                  </a:cubicBezTo>
                  <a:lnTo>
                    <a:pt x="588" y="1329"/>
                  </a:lnTo>
                  <a:cubicBezTo>
                    <a:pt x="588" y="1065"/>
                    <a:pt x="500" y="653"/>
                    <a:pt x="867" y="609"/>
                  </a:cubicBezTo>
                  <a:cubicBezTo>
                    <a:pt x="970" y="609"/>
                    <a:pt x="1043" y="521"/>
                    <a:pt x="1058" y="433"/>
                  </a:cubicBezTo>
                  <a:close/>
                  <a:moveTo>
                    <a:pt x="3530" y="1"/>
                  </a:moveTo>
                  <a:cubicBezTo>
                    <a:pt x="3167" y="1"/>
                    <a:pt x="2800" y="28"/>
                    <a:pt x="2438" y="37"/>
                  </a:cubicBezTo>
                  <a:cubicBezTo>
                    <a:pt x="2380" y="38"/>
                    <a:pt x="2322" y="39"/>
                    <a:pt x="2264" y="39"/>
                  </a:cubicBezTo>
                  <a:cubicBezTo>
                    <a:pt x="2133" y="39"/>
                    <a:pt x="2001" y="36"/>
                    <a:pt x="1868" y="36"/>
                  </a:cubicBezTo>
                  <a:cubicBezTo>
                    <a:pt x="1515" y="36"/>
                    <a:pt x="1161" y="56"/>
                    <a:pt x="838" y="198"/>
                  </a:cubicBezTo>
                  <a:cubicBezTo>
                    <a:pt x="793" y="181"/>
                    <a:pt x="747" y="173"/>
                    <a:pt x="701" y="173"/>
                  </a:cubicBezTo>
                  <a:cubicBezTo>
                    <a:pt x="479" y="173"/>
                    <a:pt x="262" y="363"/>
                    <a:pt x="177" y="595"/>
                  </a:cubicBezTo>
                  <a:cubicBezTo>
                    <a:pt x="1" y="1079"/>
                    <a:pt x="236" y="1769"/>
                    <a:pt x="295" y="2268"/>
                  </a:cubicBezTo>
                  <a:cubicBezTo>
                    <a:pt x="309" y="2312"/>
                    <a:pt x="339" y="2356"/>
                    <a:pt x="383" y="2356"/>
                  </a:cubicBezTo>
                  <a:cubicBezTo>
                    <a:pt x="295" y="2459"/>
                    <a:pt x="368" y="2621"/>
                    <a:pt x="500" y="2635"/>
                  </a:cubicBezTo>
                  <a:cubicBezTo>
                    <a:pt x="1404" y="2707"/>
                    <a:pt x="2316" y="2743"/>
                    <a:pt x="3225" y="2743"/>
                  </a:cubicBezTo>
                  <a:cubicBezTo>
                    <a:pt x="3614" y="2743"/>
                    <a:pt x="4003" y="2737"/>
                    <a:pt x="4391" y="2723"/>
                  </a:cubicBezTo>
                  <a:cubicBezTo>
                    <a:pt x="4625" y="2709"/>
                    <a:pt x="4714" y="2430"/>
                    <a:pt x="4552" y="2268"/>
                  </a:cubicBezTo>
                  <a:cubicBezTo>
                    <a:pt x="4846" y="1652"/>
                    <a:pt x="4816" y="918"/>
                    <a:pt x="4464" y="330"/>
                  </a:cubicBezTo>
                  <a:cubicBezTo>
                    <a:pt x="4508" y="213"/>
                    <a:pt x="4435" y="96"/>
                    <a:pt x="4332" y="66"/>
                  </a:cubicBezTo>
                  <a:cubicBezTo>
                    <a:pt x="4069" y="16"/>
                    <a:pt x="3800" y="1"/>
                    <a:pt x="3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4"/>
            <p:cNvSpPr/>
            <p:nvPr/>
          </p:nvSpPr>
          <p:spPr>
            <a:xfrm>
              <a:off x="692500" y="3692700"/>
              <a:ext cx="118550" cy="187775"/>
            </a:xfrm>
            <a:custGeom>
              <a:avLst/>
              <a:gdLst/>
              <a:ahLst/>
              <a:cxnLst/>
              <a:rect l="l" t="t" r="r" b="b"/>
              <a:pathLst>
                <a:path w="4742" h="7511" extrusionOk="0">
                  <a:moveTo>
                    <a:pt x="675" y="409"/>
                  </a:moveTo>
                  <a:lnTo>
                    <a:pt x="675" y="409"/>
                  </a:lnTo>
                  <a:cubicBezTo>
                    <a:pt x="1204" y="527"/>
                    <a:pt x="1776" y="512"/>
                    <a:pt x="2305" y="527"/>
                  </a:cubicBezTo>
                  <a:cubicBezTo>
                    <a:pt x="2763" y="549"/>
                    <a:pt x="3230" y="587"/>
                    <a:pt x="3692" y="587"/>
                  </a:cubicBezTo>
                  <a:cubicBezTo>
                    <a:pt x="3852" y="587"/>
                    <a:pt x="4011" y="582"/>
                    <a:pt x="4169" y="571"/>
                  </a:cubicBezTo>
                  <a:lnTo>
                    <a:pt x="4169" y="571"/>
                  </a:lnTo>
                  <a:cubicBezTo>
                    <a:pt x="3876" y="1452"/>
                    <a:pt x="3993" y="2333"/>
                    <a:pt x="4052" y="3243"/>
                  </a:cubicBezTo>
                  <a:cubicBezTo>
                    <a:pt x="4111" y="4491"/>
                    <a:pt x="4096" y="5724"/>
                    <a:pt x="4111" y="6972"/>
                  </a:cubicBezTo>
                  <a:cubicBezTo>
                    <a:pt x="3920" y="6943"/>
                    <a:pt x="3728" y="6933"/>
                    <a:pt x="3536" y="6933"/>
                  </a:cubicBezTo>
                  <a:cubicBezTo>
                    <a:pt x="3136" y="6933"/>
                    <a:pt x="2736" y="6977"/>
                    <a:pt x="2349" y="6986"/>
                  </a:cubicBezTo>
                  <a:cubicBezTo>
                    <a:pt x="2253" y="6984"/>
                    <a:pt x="2158" y="6983"/>
                    <a:pt x="2063" y="6983"/>
                  </a:cubicBezTo>
                  <a:cubicBezTo>
                    <a:pt x="1604" y="6983"/>
                    <a:pt x="1152" y="7011"/>
                    <a:pt x="690" y="7060"/>
                  </a:cubicBezTo>
                  <a:cubicBezTo>
                    <a:pt x="852" y="4887"/>
                    <a:pt x="749" y="2582"/>
                    <a:pt x="675" y="409"/>
                  </a:cubicBezTo>
                  <a:close/>
                  <a:moveTo>
                    <a:pt x="1397" y="0"/>
                  </a:moveTo>
                  <a:cubicBezTo>
                    <a:pt x="1065" y="0"/>
                    <a:pt x="737" y="24"/>
                    <a:pt x="426" y="116"/>
                  </a:cubicBezTo>
                  <a:cubicBezTo>
                    <a:pt x="367" y="130"/>
                    <a:pt x="323" y="219"/>
                    <a:pt x="352" y="277"/>
                  </a:cubicBezTo>
                  <a:cubicBezTo>
                    <a:pt x="352" y="292"/>
                    <a:pt x="352" y="292"/>
                    <a:pt x="338" y="307"/>
                  </a:cubicBezTo>
                  <a:cubicBezTo>
                    <a:pt x="88" y="2582"/>
                    <a:pt x="0" y="5137"/>
                    <a:pt x="367" y="7398"/>
                  </a:cubicBezTo>
                  <a:cubicBezTo>
                    <a:pt x="380" y="7476"/>
                    <a:pt x="437" y="7511"/>
                    <a:pt x="500" y="7511"/>
                  </a:cubicBezTo>
                  <a:cubicBezTo>
                    <a:pt x="578" y="7511"/>
                    <a:pt x="666" y="7458"/>
                    <a:pt x="690" y="7368"/>
                  </a:cubicBezTo>
                  <a:cubicBezTo>
                    <a:pt x="1122" y="7450"/>
                    <a:pt x="1564" y="7495"/>
                    <a:pt x="2007" y="7495"/>
                  </a:cubicBezTo>
                  <a:cubicBezTo>
                    <a:pt x="2121" y="7495"/>
                    <a:pt x="2235" y="7492"/>
                    <a:pt x="2349" y="7486"/>
                  </a:cubicBezTo>
                  <a:cubicBezTo>
                    <a:pt x="2590" y="7486"/>
                    <a:pt x="2838" y="7495"/>
                    <a:pt x="3085" y="7495"/>
                  </a:cubicBezTo>
                  <a:cubicBezTo>
                    <a:pt x="3456" y="7495"/>
                    <a:pt x="3826" y="7474"/>
                    <a:pt x="4169" y="7368"/>
                  </a:cubicBezTo>
                  <a:cubicBezTo>
                    <a:pt x="4213" y="7353"/>
                    <a:pt x="4257" y="7324"/>
                    <a:pt x="4272" y="7280"/>
                  </a:cubicBezTo>
                  <a:cubicBezTo>
                    <a:pt x="4375" y="7280"/>
                    <a:pt x="4478" y="7207"/>
                    <a:pt x="4492" y="7104"/>
                  </a:cubicBezTo>
                  <a:cubicBezTo>
                    <a:pt x="4625" y="5988"/>
                    <a:pt x="4669" y="4872"/>
                    <a:pt x="4625" y="3757"/>
                  </a:cubicBezTo>
                  <a:cubicBezTo>
                    <a:pt x="4595" y="2729"/>
                    <a:pt x="4346" y="1613"/>
                    <a:pt x="4713" y="615"/>
                  </a:cubicBezTo>
                  <a:cubicBezTo>
                    <a:pt x="4742" y="527"/>
                    <a:pt x="4727" y="439"/>
                    <a:pt x="4669" y="380"/>
                  </a:cubicBezTo>
                  <a:cubicBezTo>
                    <a:pt x="4727" y="263"/>
                    <a:pt x="4654" y="130"/>
                    <a:pt x="4522" y="116"/>
                  </a:cubicBezTo>
                  <a:cubicBezTo>
                    <a:pt x="3959" y="55"/>
                    <a:pt x="3386" y="24"/>
                    <a:pt x="2811" y="24"/>
                  </a:cubicBezTo>
                  <a:cubicBezTo>
                    <a:pt x="2696" y="24"/>
                    <a:pt x="2581" y="25"/>
                    <a:pt x="2466" y="28"/>
                  </a:cubicBezTo>
                  <a:cubicBezTo>
                    <a:pt x="2116" y="28"/>
                    <a:pt x="1754" y="0"/>
                    <a:pt x="1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4"/>
            <p:cNvSpPr/>
            <p:nvPr/>
          </p:nvSpPr>
          <p:spPr>
            <a:xfrm>
              <a:off x="233350" y="3152700"/>
              <a:ext cx="709475" cy="843000"/>
            </a:xfrm>
            <a:custGeom>
              <a:avLst/>
              <a:gdLst/>
              <a:ahLst/>
              <a:cxnLst/>
              <a:rect l="l" t="t" r="r" b="b"/>
              <a:pathLst>
                <a:path w="28379" h="33720" extrusionOk="0">
                  <a:moveTo>
                    <a:pt x="7393" y="581"/>
                  </a:moveTo>
                  <a:cubicBezTo>
                    <a:pt x="9846" y="581"/>
                    <a:pt x="12357" y="928"/>
                    <a:pt x="13565" y="928"/>
                  </a:cubicBezTo>
                  <a:cubicBezTo>
                    <a:pt x="14006" y="929"/>
                    <a:pt x="14447" y="931"/>
                    <a:pt x="14889" y="931"/>
                  </a:cubicBezTo>
                  <a:cubicBezTo>
                    <a:pt x="17980" y="931"/>
                    <a:pt x="21097" y="874"/>
                    <a:pt x="24180" y="605"/>
                  </a:cubicBezTo>
                  <a:cubicBezTo>
                    <a:pt x="24209" y="663"/>
                    <a:pt x="24268" y="693"/>
                    <a:pt x="24326" y="722"/>
                  </a:cubicBezTo>
                  <a:cubicBezTo>
                    <a:pt x="26778" y="1750"/>
                    <a:pt x="26220" y="6624"/>
                    <a:pt x="26308" y="8650"/>
                  </a:cubicBezTo>
                  <a:cubicBezTo>
                    <a:pt x="26411" y="11043"/>
                    <a:pt x="26514" y="13450"/>
                    <a:pt x="26602" y="15843"/>
                  </a:cubicBezTo>
                  <a:cubicBezTo>
                    <a:pt x="26690" y="18736"/>
                    <a:pt x="28378" y="31023"/>
                    <a:pt x="24326" y="32301"/>
                  </a:cubicBezTo>
                  <a:cubicBezTo>
                    <a:pt x="24294" y="32279"/>
                    <a:pt x="24254" y="32266"/>
                    <a:pt x="24212" y="32266"/>
                  </a:cubicBezTo>
                  <a:cubicBezTo>
                    <a:pt x="24196" y="32266"/>
                    <a:pt x="24181" y="32267"/>
                    <a:pt x="24165" y="32271"/>
                  </a:cubicBezTo>
                  <a:cubicBezTo>
                    <a:pt x="20495" y="32374"/>
                    <a:pt x="16839" y="32653"/>
                    <a:pt x="13169" y="32785"/>
                  </a:cubicBezTo>
                  <a:cubicBezTo>
                    <a:pt x="12546" y="32813"/>
                    <a:pt x="9822" y="33057"/>
                    <a:pt x="7132" y="33057"/>
                  </a:cubicBezTo>
                  <a:cubicBezTo>
                    <a:pt x="4054" y="33057"/>
                    <a:pt x="1022" y="32737"/>
                    <a:pt x="1233" y="31405"/>
                  </a:cubicBezTo>
                  <a:cubicBezTo>
                    <a:pt x="1233" y="31361"/>
                    <a:pt x="1233" y="31317"/>
                    <a:pt x="1233" y="31273"/>
                  </a:cubicBezTo>
                  <a:cubicBezTo>
                    <a:pt x="2525" y="31699"/>
                    <a:pt x="4170" y="31640"/>
                    <a:pt x="5491" y="31669"/>
                  </a:cubicBezTo>
                  <a:cubicBezTo>
                    <a:pt x="5608" y="31669"/>
                    <a:pt x="5608" y="31493"/>
                    <a:pt x="5491" y="31479"/>
                  </a:cubicBezTo>
                  <a:cubicBezTo>
                    <a:pt x="4380" y="31371"/>
                    <a:pt x="3133" y="31127"/>
                    <a:pt x="1971" y="31127"/>
                  </a:cubicBezTo>
                  <a:cubicBezTo>
                    <a:pt x="1705" y="31127"/>
                    <a:pt x="1444" y="31140"/>
                    <a:pt x="1189" y="31170"/>
                  </a:cubicBezTo>
                  <a:cubicBezTo>
                    <a:pt x="1175" y="30715"/>
                    <a:pt x="1160" y="30245"/>
                    <a:pt x="1145" y="29805"/>
                  </a:cubicBezTo>
                  <a:cubicBezTo>
                    <a:pt x="1732" y="29769"/>
                    <a:pt x="2313" y="29750"/>
                    <a:pt x="2896" y="29750"/>
                  </a:cubicBezTo>
                  <a:cubicBezTo>
                    <a:pt x="3275" y="29750"/>
                    <a:pt x="3655" y="29758"/>
                    <a:pt x="4037" y="29776"/>
                  </a:cubicBezTo>
                  <a:cubicBezTo>
                    <a:pt x="4155" y="29776"/>
                    <a:pt x="4155" y="29585"/>
                    <a:pt x="4037" y="29585"/>
                  </a:cubicBezTo>
                  <a:cubicBezTo>
                    <a:pt x="3705" y="29565"/>
                    <a:pt x="3372" y="29555"/>
                    <a:pt x="3041" y="29555"/>
                  </a:cubicBezTo>
                  <a:cubicBezTo>
                    <a:pt x="2405" y="29555"/>
                    <a:pt x="1772" y="29591"/>
                    <a:pt x="1145" y="29658"/>
                  </a:cubicBezTo>
                  <a:cubicBezTo>
                    <a:pt x="1131" y="29086"/>
                    <a:pt x="1131" y="28513"/>
                    <a:pt x="1116" y="27940"/>
                  </a:cubicBezTo>
                  <a:lnTo>
                    <a:pt x="1116" y="27940"/>
                  </a:lnTo>
                  <a:cubicBezTo>
                    <a:pt x="1622" y="27985"/>
                    <a:pt x="2129" y="28007"/>
                    <a:pt x="2635" y="28007"/>
                  </a:cubicBezTo>
                  <a:cubicBezTo>
                    <a:pt x="3142" y="28007"/>
                    <a:pt x="3648" y="27985"/>
                    <a:pt x="4155" y="27940"/>
                  </a:cubicBezTo>
                  <a:cubicBezTo>
                    <a:pt x="4272" y="27940"/>
                    <a:pt x="4272" y="27764"/>
                    <a:pt x="4155" y="27764"/>
                  </a:cubicBezTo>
                  <a:cubicBezTo>
                    <a:pt x="3648" y="27786"/>
                    <a:pt x="3146" y="27797"/>
                    <a:pt x="2641" y="27797"/>
                  </a:cubicBezTo>
                  <a:cubicBezTo>
                    <a:pt x="2136" y="27797"/>
                    <a:pt x="1630" y="27786"/>
                    <a:pt x="1116" y="27764"/>
                  </a:cubicBezTo>
                  <a:cubicBezTo>
                    <a:pt x="1101" y="27206"/>
                    <a:pt x="1101" y="26634"/>
                    <a:pt x="1101" y="26061"/>
                  </a:cubicBezTo>
                  <a:cubicBezTo>
                    <a:pt x="1902" y="25940"/>
                    <a:pt x="2717" y="25874"/>
                    <a:pt x="3536" y="25874"/>
                  </a:cubicBezTo>
                  <a:cubicBezTo>
                    <a:pt x="3903" y="25874"/>
                    <a:pt x="4271" y="25887"/>
                    <a:pt x="4639" y="25915"/>
                  </a:cubicBezTo>
                  <a:cubicBezTo>
                    <a:pt x="4801" y="25915"/>
                    <a:pt x="4801" y="25680"/>
                    <a:pt x="4639" y="25665"/>
                  </a:cubicBezTo>
                  <a:cubicBezTo>
                    <a:pt x="4288" y="25639"/>
                    <a:pt x="3936" y="25626"/>
                    <a:pt x="3585" y="25626"/>
                  </a:cubicBezTo>
                  <a:cubicBezTo>
                    <a:pt x="2748" y="25626"/>
                    <a:pt x="1914" y="25701"/>
                    <a:pt x="1087" y="25856"/>
                  </a:cubicBezTo>
                  <a:cubicBezTo>
                    <a:pt x="1087" y="25210"/>
                    <a:pt x="1087" y="24564"/>
                    <a:pt x="1072" y="23918"/>
                  </a:cubicBezTo>
                  <a:lnTo>
                    <a:pt x="1072" y="23918"/>
                  </a:lnTo>
                  <a:cubicBezTo>
                    <a:pt x="1462" y="23926"/>
                    <a:pt x="1847" y="23935"/>
                    <a:pt x="2230" y="23935"/>
                  </a:cubicBezTo>
                  <a:cubicBezTo>
                    <a:pt x="2510" y="23935"/>
                    <a:pt x="2789" y="23930"/>
                    <a:pt x="3068" y="23918"/>
                  </a:cubicBezTo>
                  <a:cubicBezTo>
                    <a:pt x="3157" y="23903"/>
                    <a:pt x="3157" y="23756"/>
                    <a:pt x="3068" y="23742"/>
                  </a:cubicBezTo>
                  <a:cubicBezTo>
                    <a:pt x="2789" y="23729"/>
                    <a:pt x="2507" y="23725"/>
                    <a:pt x="2225" y="23725"/>
                  </a:cubicBezTo>
                  <a:cubicBezTo>
                    <a:pt x="1840" y="23725"/>
                    <a:pt x="1453" y="23733"/>
                    <a:pt x="1072" y="23742"/>
                  </a:cubicBezTo>
                  <a:lnTo>
                    <a:pt x="1072" y="22435"/>
                  </a:lnTo>
                  <a:cubicBezTo>
                    <a:pt x="1087" y="22450"/>
                    <a:pt x="1101" y="22450"/>
                    <a:pt x="1101" y="22450"/>
                  </a:cubicBezTo>
                  <a:cubicBezTo>
                    <a:pt x="1542" y="22544"/>
                    <a:pt x="2008" y="22581"/>
                    <a:pt x="2479" y="22581"/>
                  </a:cubicBezTo>
                  <a:cubicBezTo>
                    <a:pt x="3187" y="22581"/>
                    <a:pt x="3905" y="22497"/>
                    <a:pt x="4566" y="22391"/>
                  </a:cubicBezTo>
                  <a:cubicBezTo>
                    <a:pt x="4694" y="22377"/>
                    <a:pt x="4670" y="22156"/>
                    <a:pt x="4535" y="22156"/>
                  </a:cubicBezTo>
                  <a:cubicBezTo>
                    <a:pt x="4531" y="22156"/>
                    <a:pt x="4526" y="22156"/>
                    <a:pt x="4522" y="22156"/>
                  </a:cubicBezTo>
                  <a:cubicBezTo>
                    <a:pt x="3406" y="22215"/>
                    <a:pt x="2246" y="22171"/>
                    <a:pt x="1131" y="22288"/>
                  </a:cubicBezTo>
                  <a:cubicBezTo>
                    <a:pt x="1101" y="22288"/>
                    <a:pt x="1087" y="22303"/>
                    <a:pt x="1072" y="22318"/>
                  </a:cubicBezTo>
                  <a:lnTo>
                    <a:pt x="1072" y="20732"/>
                  </a:lnTo>
                  <a:cubicBezTo>
                    <a:pt x="1332" y="20697"/>
                    <a:pt x="1593" y="20681"/>
                    <a:pt x="1853" y="20681"/>
                  </a:cubicBezTo>
                  <a:cubicBezTo>
                    <a:pt x="2251" y="20681"/>
                    <a:pt x="2648" y="20720"/>
                    <a:pt x="3039" y="20791"/>
                  </a:cubicBezTo>
                  <a:cubicBezTo>
                    <a:pt x="3044" y="20791"/>
                    <a:pt x="3049" y="20792"/>
                    <a:pt x="3054" y="20792"/>
                  </a:cubicBezTo>
                  <a:cubicBezTo>
                    <a:pt x="3174" y="20792"/>
                    <a:pt x="3211" y="20628"/>
                    <a:pt x="3098" y="20585"/>
                  </a:cubicBezTo>
                  <a:cubicBezTo>
                    <a:pt x="2728" y="20487"/>
                    <a:pt x="2349" y="20439"/>
                    <a:pt x="1971" y="20439"/>
                  </a:cubicBezTo>
                  <a:cubicBezTo>
                    <a:pt x="1674" y="20439"/>
                    <a:pt x="1377" y="20468"/>
                    <a:pt x="1087" y="20527"/>
                  </a:cubicBezTo>
                  <a:lnTo>
                    <a:pt x="1087" y="18046"/>
                  </a:lnTo>
                  <a:cubicBezTo>
                    <a:pt x="1671" y="18110"/>
                    <a:pt x="2256" y="18145"/>
                    <a:pt x="2845" y="18145"/>
                  </a:cubicBezTo>
                  <a:cubicBezTo>
                    <a:pt x="3202" y="18145"/>
                    <a:pt x="3560" y="18132"/>
                    <a:pt x="3920" y="18104"/>
                  </a:cubicBezTo>
                  <a:cubicBezTo>
                    <a:pt x="4037" y="18090"/>
                    <a:pt x="4052" y="17899"/>
                    <a:pt x="3920" y="17899"/>
                  </a:cubicBezTo>
                  <a:cubicBezTo>
                    <a:pt x="3602" y="17913"/>
                    <a:pt x="3285" y="17920"/>
                    <a:pt x="2970" y="17920"/>
                  </a:cubicBezTo>
                  <a:cubicBezTo>
                    <a:pt x="2339" y="17920"/>
                    <a:pt x="1713" y="17894"/>
                    <a:pt x="1087" y="17855"/>
                  </a:cubicBezTo>
                  <a:cubicBezTo>
                    <a:pt x="1087" y="17253"/>
                    <a:pt x="1087" y="16636"/>
                    <a:pt x="1101" y="16034"/>
                  </a:cubicBezTo>
                  <a:cubicBezTo>
                    <a:pt x="1532" y="16034"/>
                    <a:pt x="1969" y="16047"/>
                    <a:pt x="2408" y="16047"/>
                  </a:cubicBezTo>
                  <a:cubicBezTo>
                    <a:pt x="2628" y="16047"/>
                    <a:pt x="2848" y="16044"/>
                    <a:pt x="3068" y="16034"/>
                  </a:cubicBezTo>
                  <a:cubicBezTo>
                    <a:pt x="3157" y="16020"/>
                    <a:pt x="3157" y="15887"/>
                    <a:pt x="3068" y="15873"/>
                  </a:cubicBezTo>
                  <a:cubicBezTo>
                    <a:pt x="2789" y="15860"/>
                    <a:pt x="2510" y="15856"/>
                    <a:pt x="2232" y="15856"/>
                  </a:cubicBezTo>
                  <a:cubicBezTo>
                    <a:pt x="1852" y="15856"/>
                    <a:pt x="1474" y="15864"/>
                    <a:pt x="1101" y="15873"/>
                  </a:cubicBezTo>
                  <a:cubicBezTo>
                    <a:pt x="1101" y="15242"/>
                    <a:pt x="1101" y="14625"/>
                    <a:pt x="1116" y="13994"/>
                  </a:cubicBezTo>
                  <a:cubicBezTo>
                    <a:pt x="1967" y="14096"/>
                    <a:pt x="2819" y="14199"/>
                    <a:pt x="3685" y="14243"/>
                  </a:cubicBezTo>
                  <a:cubicBezTo>
                    <a:pt x="3803" y="14243"/>
                    <a:pt x="3832" y="14052"/>
                    <a:pt x="3700" y="14038"/>
                  </a:cubicBezTo>
                  <a:cubicBezTo>
                    <a:pt x="2848" y="13920"/>
                    <a:pt x="1982" y="13847"/>
                    <a:pt x="1116" y="13788"/>
                  </a:cubicBezTo>
                  <a:cubicBezTo>
                    <a:pt x="1116" y="12937"/>
                    <a:pt x="1131" y="12085"/>
                    <a:pt x="1145" y="11234"/>
                  </a:cubicBezTo>
                  <a:cubicBezTo>
                    <a:pt x="1439" y="11292"/>
                    <a:pt x="1747" y="11366"/>
                    <a:pt x="2055" y="11410"/>
                  </a:cubicBezTo>
                  <a:cubicBezTo>
                    <a:pt x="2070" y="11424"/>
                    <a:pt x="2085" y="11424"/>
                    <a:pt x="2100" y="11424"/>
                  </a:cubicBezTo>
                  <a:cubicBezTo>
                    <a:pt x="2496" y="11424"/>
                    <a:pt x="2892" y="11449"/>
                    <a:pt x="3289" y="11449"/>
                  </a:cubicBezTo>
                  <a:cubicBezTo>
                    <a:pt x="3421" y="11449"/>
                    <a:pt x="3553" y="11447"/>
                    <a:pt x="3685" y="11439"/>
                  </a:cubicBezTo>
                  <a:cubicBezTo>
                    <a:pt x="3788" y="11424"/>
                    <a:pt x="3788" y="11278"/>
                    <a:pt x="3685" y="11263"/>
                  </a:cubicBezTo>
                  <a:cubicBezTo>
                    <a:pt x="3543" y="11253"/>
                    <a:pt x="3403" y="11250"/>
                    <a:pt x="3263" y="11250"/>
                  </a:cubicBezTo>
                  <a:cubicBezTo>
                    <a:pt x="2984" y="11250"/>
                    <a:pt x="2706" y="11263"/>
                    <a:pt x="2423" y="11263"/>
                  </a:cubicBezTo>
                  <a:cubicBezTo>
                    <a:pt x="1997" y="11175"/>
                    <a:pt x="1571" y="11131"/>
                    <a:pt x="1145" y="11116"/>
                  </a:cubicBezTo>
                  <a:cubicBezTo>
                    <a:pt x="1145" y="10661"/>
                    <a:pt x="1160" y="10206"/>
                    <a:pt x="1160" y="9751"/>
                  </a:cubicBezTo>
                  <a:cubicBezTo>
                    <a:pt x="1703" y="9766"/>
                    <a:pt x="2276" y="9780"/>
                    <a:pt x="2834" y="9780"/>
                  </a:cubicBezTo>
                  <a:cubicBezTo>
                    <a:pt x="2995" y="9780"/>
                    <a:pt x="2995" y="9531"/>
                    <a:pt x="2834" y="9531"/>
                  </a:cubicBezTo>
                  <a:cubicBezTo>
                    <a:pt x="2722" y="9528"/>
                    <a:pt x="2610" y="9527"/>
                    <a:pt x="2499" y="9527"/>
                  </a:cubicBezTo>
                  <a:cubicBezTo>
                    <a:pt x="2053" y="9527"/>
                    <a:pt x="1606" y="9545"/>
                    <a:pt x="1160" y="9545"/>
                  </a:cubicBezTo>
                  <a:cubicBezTo>
                    <a:pt x="1160" y="8811"/>
                    <a:pt x="1175" y="8063"/>
                    <a:pt x="1189" y="7314"/>
                  </a:cubicBezTo>
                  <a:cubicBezTo>
                    <a:pt x="1493" y="7345"/>
                    <a:pt x="1808" y="7369"/>
                    <a:pt x="2122" y="7369"/>
                  </a:cubicBezTo>
                  <a:cubicBezTo>
                    <a:pt x="2538" y="7369"/>
                    <a:pt x="2955" y="7328"/>
                    <a:pt x="3347" y="7211"/>
                  </a:cubicBezTo>
                  <a:cubicBezTo>
                    <a:pt x="3465" y="7182"/>
                    <a:pt x="3450" y="6991"/>
                    <a:pt x="3318" y="6991"/>
                  </a:cubicBezTo>
                  <a:cubicBezTo>
                    <a:pt x="2677" y="7030"/>
                    <a:pt x="2059" y="7128"/>
                    <a:pt x="1423" y="7128"/>
                  </a:cubicBezTo>
                  <a:cubicBezTo>
                    <a:pt x="1346" y="7128"/>
                    <a:pt x="1268" y="7126"/>
                    <a:pt x="1189" y="7123"/>
                  </a:cubicBezTo>
                  <a:cubicBezTo>
                    <a:pt x="1189" y="6389"/>
                    <a:pt x="1204" y="5655"/>
                    <a:pt x="1219" y="4906"/>
                  </a:cubicBezTo>
                  <a:cubicBezTo>
                    <a:pt x="1481" y="4915"/>
                    <a:pt x="1744" y="4923"/>
                    <a:pt x="2007" y="4923"/>
                  </a:cubicBezTo>
                  <a:cubicBezTo>
                    <a:pt x="2199" y="4923"/>
                    <a:pt x="2392" y="4919"/>
                    <a:pt x="2584" y="4906"/>
                  </a:cubicBezTo>
                  <a:cubicBezTo>
                    <a:pt x="2716" y="4892"/>
                    <a:pt x="2716" y="4701"/>
                    <a:pt x="2584" y="4686"/>
                  </a:cubicBezTo>
                  <a:cubicBezTo>
                    <a:pt x="2392" y="4674"/>
                    <a:pt x="2199" y="4669"/>
                    <a:pt x="2007" y="4669"/>
                  </a:cubicBezTo>
                  <a:cubicBezTo>
                    <a:pt x="1744" y="4669"/>
                    <a:pt x="1481" y="4677"/>
                    <a:pt x="1219" y="4686"/>
                  </a:cubicBezTo>
                  <a:cubicBezTo>
                    <a:pt x="1219" y="4172"/>
                    <a:pt x="1219" y="3658"/>
                    <a:pt x="1233" y="3144"/>
                  </a:cubicBezTo>
                  <a:cubicBezTo>
                    <a:pt x="1248" y="3144"/>
                    <a:pt x="1263" y="3159"/>
                    <a:pt x="1277" y="3159"/>
                  </a:cubicBezTo>
                  <a:cubicBezTo>
                    <a:pt x="1682" y="3103"/>
                    <a:pt x="2093" y="3076"/>
                    <a:pt x="2502" y="3076"/>
                  </a:cubicBezTo>
                  <a:cubicBezTo>
                    <a:pt x="2731" y="3076"/>
                    <a:pt x="2959" y="3085"/>
                    <a:pt x="3186" y="3100"/>
                  </a:cubicBezTo>
                  <a:cubicBezTo>
                    <a:pt x="3191" y="3101"/>
                    <a:pt x="3196" y="3101"/>
                    <a:pt x="3201" y="3101"/>
                  </a:cubicBezTo>
                  <a:cubicBezTo>
                    <a:pt x="3346" y="3101"/>
                    <a:pt x="3328" y="2894"/>
                    <a:pt x="3186" y="2866"/>
                  </a:cubicBezTo>
                  <a:cubicBezTo>
                    <a:pt x="2971" y="2846"/>
                    <a:pt x="2755" y="2836"/>
                    <a:pt x="2540" y="2836"/>
                  </a:cubicBezTo>
                  <a:cubicBezTo>
                    <a:pt x="2109" y="2836"/>
                    <a:pt x="1679" y="2875"/>
                    <a:pt x="1248" y="2954"/>
                  </a:cubicBezTo>
                  <a:cubicBezTo>
                    <a:pt x="1881" y="1031"/>
                    <a:pt x="4600" y="581"/>
                    <a:pt x="7393" y="581"/>
                  </a:cubicBezTo>
                  <a:close/>
                  <a:moveTo>
                    <a:pt x="24413" y="1"/>
                  </a:moveTo>
                  <a:cubicBezTo>
                    <a:pt x="24404" y="1"/>
                    <a:pt x="24394" y="1"/>
                    <a:pt x="24385" y="3"/>
                  </a:cubicBezTo>
                  <a:cubicBezTo>
                    <a:pt x="20248" y="53"/>
                    <a:pt x="16138" y="165"/>
                    <a:pt x="12022" y="165"/>
                  </a:cubicBezTo>
                  <a:cubicBezTo>
                    <a:pt x="10121" y="165"/>
                    <a:pt x="8219" y="141"/>
                    <a:pt x="6313" y="76"/>
                  </a:cubicBezTo>
                  <a:cubicBezTo>
                    <a:pt x="5986" y="64"/>
                    <a:pt x="5640" y="54"/>
                    <a:pt x="5288" y="54"/>
                  </a:cubicBezTo>
                  <a:cubicBezTo>
                    <a:pt x="3505" y="54"/>
                    <a:pt x="1557" y="313"/>
                    <a:pt x="1042" y="1882"/>
                  </a:cubicBezTo>
                  <a:cubicBezTo>
                    <a:pt x="1014" y="1872"/>
                    <a:pt x="985" y="1868"/>
                    <a:pt x="956" y="1868"/>
                  </a:cubicBezTo>
                  <a:cubicBezTo>
                    <a:pt x="813" y="1868"/>
                    <a:pt x="688" y="1984"/>
                    <a:pt x="675" y="2131"/>
                  </a:cubicBezTo>
                  <a:cubicBezTo>
                    <a:pt x="0" y="11806"/>
                    <a:pt x="118" y="21569"/>
                    <a:pt x="470" y="31258"/>
                  </a:cubicBezTo>
                  <a:cubicBezTo>
                    <a:pt x="485" y="31361"/>
                    <a:pt x="543" y="31464"/>
                    <a:pt x="646" y="31523"/>
                  </a:cubicBezTo>
                  <a:cubicBezTo>
                    <a:pt x="317" y="33451"/>
                    <a:pt x="2302" y="33719"/>
                    <a:pt x="4026" y="33719"/>
                  </a:cubicBezTo>
                  <a:cubicBezTo>
                    <a:pt x="4612" y="33719"/>
                    <a:pt x="5169" y="33688"/>
                    <a:pt x="5594" y="33681"/>
                  </a:cubicBezTo>
                  <a:cubicBezTo>
                    <a:pt x="11598" y="33578"/>
                    <a:pt x="17647" y="33490"/>
                    <a:pt x="23636" y="32976"/>
                  </a:cubicBezTo>
                  <a:cubicBezTo>
                    <a:pt x="23685" y="33037"/>
                    <a:pt x="23755" y="33068"/>
                    <a:pt x="23827" y="33068"/>
                  </a:cubicBezTo>
                  <a:cubicBezTo>
                    <a:pt x="23842" y="33068"/>
                    <a:pt x="23857" y="33067"/>
                    <a:pt x="23871" y="33064"/>
                  </a:cubicBezTo>
                  <a:cubicBezTo>
                    <a:pt x="25839" y="32976"/>
                    <a:pt x="26954" y="31772"/>
                    <a:pt x="27424" y="29864"/>
                  </a:cubicBezTo>
                  <a:cubicBezTo>
                    <a:pt x="28349" y="26003"/>
                    <a:pt x="27527" y="21217"/>
                    <a:pt x="27395" y="17282"/>
                  </a:cubicBezTo>
                  <a:cubicBezTo>
                    <a:pt x="27263" y="12893"/>
                    <a:pt x="27380" y="8297"/>
                    <a:pt x="26822" y="3937"/>
                  </a:cubicBezTo>
                  <a:cubicBezTo>
                    <a:pt x="26602" y="2220"/>
                    <a:pt x="26220" y="840"/>
                    <a:pt x="24620" y="120"/>
                  </a:cubicBezTo>
                  <a:cubicBezTo>
                    <a:pt x="24581" y="54"/>
                    <a:pt x="24494" y="1"/>
                    <a:pt x="244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6" name="Google Shape;906;p35"/>
          <p:cNvGrpSpPr/>
          <p:nvPr/>
        </p:nvGrpSpPr>
        <p:grpSpPr>
          <a:xfrm>
            <a:off x="0" y="1825886"/>
            <a:ext cx="9257100" cy="574232"/>
            <a:chOff x="0" y="1825886"/>
            <a:chExt cx="9257100" cy="574232"/>
          </a:xfrm>
        </p:grpSpPr>
        <p:cxnSp>
          <p:nvCxnSpPr>
            <p:cNvPr id="907" name="Google Shape;907;p35"/>
            <p:cNvCxnSpPr/>
            <p:nvPr/>
          </p:nvCxnSpPr>
          <p:spPr>
            <a:xfrm>
              <a:off x="0" y="2112975"/>
              <a:ext cx="92571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908" name="Google Shape;908;p35"/>
            <p:cNvGrpSpPr/>
            <p:nvPr/>
          </p:nvGrpSpPr>
          <p:grpSpPr>
            <a:xfrm>
              <a:off x="716020" y="1825886"/>
              <a:ext cx="1461103" cy="574232"/>
              <a:chOff x="824525" y="2880500"/>
              <a:chExt cx="3935100" cy="1295650"/>
            </a:xfrm>
          </p:grpSpPr>
          <p:sp>
            <p:nvSpPr>
              <p:cNvPr id="909" name="Google Shape;909;p35"/>
              <p:cNvSpPr/>
              <p:nvPr/>
            </p:nvSpPr>
            <p:spPr>
              <a:xfrm>
                <a:off x="900725" y="3002850"/>
                <a:ext cx="3858900" cy="117330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824525" y="2880500"/>
                <a:ext cx="3858900" cy="1173300"/>
              </a:xfrm>
              <a:prstGeom prst="roundRect">
                <a:avLst>
                  <a:gd name="adj" fmla="val 50000"/>
                </a:avLst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1" name="Google Shape;911;p35"/>
            <p:cNvGrpSpPr/>
            <p:nvPr/>
          </p:nvGrpSpPr>
          <p:grpSpPr>
            <a:xfrm>
              <a:off x="2799636" y="1825886"/>
              <a:ext cx="1461103" cy="574232"/>
              <a:chOff x="824525" y="2880500"/>
              <a:chExt cx="3935100" cy="1295650"/>
            </a:xfrm>
          </p:grpSpPr>
          <p:sp>
            <p:nvSpPr>
              <p:cNvPr id="912" name="Google Shape;912;p35"/>
              <p:cNvSpPr/>
              <p:nvPr/>
            </p:nvSpPr>
            <p:spPr>
              <a:xfrm>
                <a:off x="900725" y="3002850"/>
                <a:ext cx="3858900" cy="117330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824525" y="2880500"/>
                <a:ext cx="3858900" cy="1173300"/>
              </a:xfrm>
              <a:prstGeom prst="roundRect">
                <a:avLst>
                  <a:gd name="adj" fmla="val 50000"/>
                </a:avLst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4" name="Google Shape;914;p35"/>
            <p:cNvGrpSpPr/>
            <p:nvPr/>
          </p:nvGrpSpPr>
          <p:grpSpPr>
            <a:xfrm>
              <a:off x="4883253" y="1825886"/>
              <a:ext cx="1461103" cy="574232"/>
              <a:chOff x="824525" y="2880500"/>
              <a:chExt cx="3935100" cy="1295650"/>
            </a:xfrm>
          </p:grpSpPr>
          <p:sp>
            <p:nvSpPr>
              <p:cNvPr id="915" name="Google Shape;915;p35"/>
              <p:cNvSpPr/>
              <p:nvPr/>
            </p:nvSpPr>
            <p:spPr>
              <a:xfrm>
                <a:off x="900725" y="3002850"/>
                <a:ext cx="3858900" cy="117330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824525" y="2880500"/>
                <a:ext cx="3858900" cy="1173300"/>
              </a:xfrm>
              <a:prstGeom prst="roundRect">
                <a:avLst>
                  <a:gd name="adj" fmla="val 50000"/>
                </a:avLst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7" name="Google Shape;917;p35"/>
            <p:cNvGrpSpPr/>
            <p:nvPr/>
          </p:nvGrpSpPr>
          <p:grpSpPr>
            <a:xfrm>
              <a:off x="6966870" y="1825886"/>
              <a:ext cx="1461103" cy="574232"/>
              <a:chOff x="824525" y="2880500"/>
              <a:chExt cx="3935100" cy="1295650"/>
            </a:xfrm>
          </p:grpSpPr>
          <p:sp>
            <p:nvSpPr>
              <p:cNvPr id="918" name="Google Shape;918;p35"/>
              <p:cNvSpPr/>
              <p:nvPr/>
            </p:nvSpPr>
            <p:spPr>
              <a:xfrm>
                <a:off x="900725" y="3002850"/>
                <a:ext cx="3858900" cy="117330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824525" y="2880500"/>
                <a:ext cx="3858900" cy="1173300"/>
              </a:xfrm>
              <a:prstGeom prst="roundRect">
                <a:avLst>
                  <a:gd name="adj" fmla="val 50000"/>
                </a:avLst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20" name="Google Shape;920;p35"/>
          <p:cNvSpPr txBox="1"/>
          <p:nvPr/>
        </p:nvSpPr>
        <p:spPr>
          <a:xfrm>
            <a:off x="718900" y="1825875"/>
            <a:ext cx="14610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2008</a:t>
            </a:r>
            <a:endParaRPr sz="18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921" name="Google Shape;921;p35"/>
          <p:cNvSpPr txBox="1"/>
          <p:nvPr/>
        </p:nvSpPr>
        <p:spPr>
          <a:xfrm>
            <a:off x="2799688" y="1825875"/>
            <a:ext cx="14610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2010</a:t>
            </a:r>
            <a:endParaRPr sz="18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922" name="Google Shape;922;p35"/>
          <p:cNvSpPr txBox="1"/>
          <p:nvPr/>
        </p:nvSpPr>
        <p:spPr>
          <a:xfrm>
            <a:off x="4883275" y="1825875"/>
            <a:ext cx="14610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2015</a:t>
            </a:r>
            <a:endParaRPr sz="18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923" name="Google Shape;923;p35"/>
          <p:cNvSpPr txBox="1"/>
          <p:nvPr/>
        </p:nvSpPr>
        <p:spPr>
          <a:xfrm>
            <a:off x="6966850" y="1825875"/>
            <a:ext cx="1461000" cy="5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2019</a:t>
            </a:r>
            <a:endParaRPr sz="18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924" name="Google Shape;924;p35"/>
          <p:cNvSpPr txBox="1">
            <a:spLocks noGrp="1"/>
          </p:cNvSpPr>
          <p:nvPr>
            <p:ph type="title" idx="5"/>
          </p:nvPr>
        </p:nvSpPr>
        <p:spPr>
          <a:xfrm>
            <a:off x="713250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Timeline</a:t>
            </a:r>
            <a:endParaRPr/>
          </a:p>
        </p:txBody>
      </p:sp>
      <p:sp>
        <p:nvSpPr>
          <p:cNvPr id="925" name="Google Shape;925;p35"/>
          <p:cNvSpPr txBox="1">
            <a:spLocks noGrp="1"/>
          </p:cNvSpPr>
          <p:nvPr>
            <p:ph type="title"/>
          </p:nvPr>
        </p:nvSpPr>
        <p:spPr>
          <a:xfrm>
            <a:off x="713225" y="3391533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926" name="Google Shape;926;p35"/>
          <p:cNvSpPr txBox="1">
            <a:spLocks noGrp="1"/>
          </p:cNvSpPr>
          <p:nvPr>
            <p:ph type="title" idx="2"/>
          </p:nvPr>
        </p:nvSpPr>
        <p:spPr>
          <a:xfrm>
            <a:off x="6964075" y="3391533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927" name="Google Shape;927;p35"/>
          <p:cNvSpPr txBox="1">
            <a:spLocks noGrp="1"/>
          </p:cNvSpPr>
          <p:nvPr>
            <p:ph type="title" idx="3"/>
          </p:nvPr>
        </p:nvSpPr>
        <p:spPr>
          <a:xfrm>
            <a:off x="4880458" y="3391533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928" name="Google Shape;928;p35"/>
          <p:cNvSpPr txBox="1">
            <a:spLocks noGrp="1"/>
          </p:cNvSpPr>
          <p:nvPr>
            <p:ph type="title" idx="4"/>
          </p:nvPr>
        </p:nvSpPr>
        <p:spPr>
          <a:xfrm>
            <a:off x="2796842" y="3391533"/>
            <a:ext cx="14667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929" name="Google Shape;929;p35"/>
          <p:cNvSpPr txBox="1">
            <a:spLocks noGrp="1"/>
          </p:cNvSpPr>
          <p:nvPr>
            <p:ph type="subTitle" idx="1"/>
          </p:nvPr>
        </p:nvSpPr>
        <p:spPr>
          <a:xfrm>
            <a:off x="713225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name, but it’s hot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35"/>
          <p:cNvSpPr txBox="1">
            <a:spLocks noGrp="1"/>
          </p:cNvSpPr>
          <p:nvPr>
            <p:ph type="subTitle" idx="6"/>
          </p:nvPr>
        </p:nvSpPr>
        <p:spPr>
          <a:xfrm>
            <a:off x="6964075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 and a gas giant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1" name="Google Shape;931;p35"/>
          <p:cNvSpPr txBox="1">
            <a:spLocks noGrp="1"/>
          </p:cNvSpPr>
          <p:nvPr>
            <p:ph type="subTitle" idx="7"/>
          </p:nvPr>
        </p:nvSpPr>
        <p:spPr>
          <a:xfrm>
            <a:off x="4880463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Jupiter is the biggest planet of them all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" name="Google Shape;932;p35"/>
          <p:cNvSpPr txBox="1">
            <a:spLocks noGrp="1"/>
          </p:cNvSpPr>
          <p:nvPr>
            <p:ph type="subTitle" idx="8"/>
          </p:nvPr>
        </p:nvSpPr>
        <p:spPr>
          <a:xfrm>
            <a:off x="2796850" y="3785231"/>
            <a:ext cx="1466700" cy="8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 cold place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3" name="Google Shape;933;p35"/>
          <p:cNvGrpSpPr/>
          <p:nvPr/>
        </p:nvGrpSpPr>
        <p:grpSpPr>
          <a:xfrm rot="10800000">
            <a:off x="1261628" y="2617118"/>
            <a:ext cx="369718" cy="748430"/>
            <a:chOff x="2496225" y="237700"/>
            <a:chExt cx="2563925" cy="5190225"/>
          </a:xfrm>
        </p:grpSpPr>
        <p:sp>
          <p:nvSpPr>
            <p:cNvPr id="934" name="Google Shape;934;p35"/>
            <p:cNvSpPr/>
            <p:nvPr/>
          </p:nvSpPr>
          <p:spPr>
            <a:xfrm>
              <a:off x="2564725" y="386525"/>
              <a:ext cx="2435075" cy="4899675"/>
            </a:xfrm>
            <a:custGeom>
              <a:avLst/>
              <a:gdLst/>
              <a:ahLst/>
              <a:cxnLst/>
              <a:rect l="l" t="t" r="r" b="b"/>
              <a:pathLst>
                <a:path w="97403" h="195987" extrusionOk="0">
                  <a:moveTo>
                    <a:pt x="49411" y="1"/>
                  </a:moveTo>
                  <a:cubicBezTo>
                    <a:pt x="49403" y="1"/>
                    <a:pt x="49395" y="1"/>
                    <a:pt x="49386" y="1"/>
                  </a:cubicBezTo>
                  <a:cubicBezTo>
                    <a:pt x="47299" y="1"/>
                    <a:pt x="44559" y="2676"/>
                    <a:pt x="41558" y="6525"/>
                  </a:cubicBezTo>
                  <a:cubicBezTo>
                    <a:pt x="42993" y="6525"/>
                    <a:pt x="44457" y="6496"/>
                    <a:pt x="45912" y="6496"/>
                  </a:cubicBezTo>
                  <a:cubicBezTo>
                    <a:pt x="46639" y="6496"/>
                    <a:pt x="47364" y="6503"/>
                    <a:pt x="48082" y="6525"/>
                  </a:cubicBezTo>
                  <a:cubicBezTo>
                    <a:pt x="48865" y="6525"/>
                    <a:pt x="48865" y="7764"/>
                    <a:pt x="48082" y="7764"/>
                  </a:cubicBezTo>
                  <a:cubicBezTo>
                    <a:pt x="47299" y="7786"/>
                    <a:pt x="46509" y="7793"/>
                    <a:pt x="45716" y="7793"/>
                  </a:cubicBezTo>
                  <a:cubicBezTo>
                    <a:pt x="44131" y="7793"/>
                    <a:pt x="42536" y="7764"/>
                    <a:pt x="40971" y="7764"/>
                  </a:cubicBezTo>
                  <a:cubicBezTo>
                    <a:pt x="40840" y="7764"/>
                    <a:pt x="40775" y="7699"/>
                    <a:pt x="40644" y="7634"/>
                  </a:cubicBezTo>
                  <a:cubicBezTo>
                    <a:pt x="39013" y="9852"/>
                    <a:pt x="37317" y="12396"/>
                    <a:pt x="35621" y="15071"/>
                  </a:cubicBezTo>
                  <a:cubicBezTo>
                    <a:pt x="40122" y="15267"/>
                    <a:pt x="44624" y="15528"/>
                    <a:pt x="49060" y="15985"/>
                  </a:cubicBezTo>
                  <a:cubicBezTo>
                    <a:pt x="49843" y="16050"/>
                    <a:pt x="49843" y="17289"/>
                    <a:pt x="49060" y="17289"/>
                  </a:cubicBezTo>
                  <a:cubicBezTo>
                    <a:pt x="44298" y="17028"/>
                    <a:pt x="39601" y="16637"/>
                    <a:pt x="34903" y="16246"/>
                  </a:cubicBezTo>
                  <a:cubicBezTo>
                    <a:pt x="33272" y="18855"/>
                    <a:pt x="31641" y="21595"/>
                    <a:pt x="30141" y="24140"/>
                  </a:cubicBezTo>
                  <a:cubicBezTo>
                    <a:pt x="35556" y="24140"/>
                    <a:pt x="40905" y="24205"/>
                    <a:pt x="46255" y="24531"/>
                  </a:cubicBezTo>
                  <a:cubicBezTo>
                    <a:pt x="46973" y="24596"/>
                    <a:pt x="46973" y="25640"/>
                    <a:pt x="46255" y="25705"/>
                  </a:cubicBezTo>
                  <a:cubicBezTo>
                    <a:pt x="40710" y="25705"/>
                    <a:pt x="35099" y="25510"/>
                    <a:pt x="29488" y="25249"/>
                  </a:cubicBezTo>
                  <a:cubicBezTo>
                    <a:pt x="27270" y="29163"/>
                    <a:pt x="25248" y="32686"/>
                    <a:pt x="23878" y="35035"/>
                  </a:cubicBezTo>
                  <a:cubicBezTo>
                    <a:pt x="27050" y="34958"/>
                    <a:pt x="30222" y="34926"/>
                    <a:pt x="33394" y="34926"/>
                  </a:cubicBezTo>
                  <a:cubicBezTo>
                    <a:pt x="35637" y="34926"/>
                    <a:pt x="37880" y="34942"/>
                    <a:pt x="40122" y="34969"/>
                  </a:cubicBezTo>
                  <a:cubicBezTo>
                    <a:pt x="40840" y="34969"/>
                    <a:pt x="40840" y="36078"/>
                    <a:pt x="40122" y="36078"/>
                  </a:cubicBezTo>
                  <a:cubicBezTo>
                    <a:pt x="38479" y="36097"/>
                    <a:pt x="36836" y="36105"/>
                    <a:pt x="35193" y="36105"/>
                  </a:cubicBezTo>
                  <a:cubicBezTo>
                    <a:pt x="31225" y="36105"/>
                    <a:pt x="27258" y="36059"/>
                    <a:pt x="23291" y="36013"/>
                  </a:cubicBezTo>
                  <a:lnTo>
                    <a:pt x="22769" y="36927"/>
                  </a:lnTo>
                  <a:cubicBezTo>
                    <a:pt x="20942" y="39732"/>
                    <a:pt x="19181" y="42472"/>
                    <a:pt x="17419" y="45277"/>
                  </a:cubicBezTo>
                  <a:cubicBezTo>
                    <a:pt x="23552" y="45342"/>
                    <a:pt x="29749" y="45538"/>
                    <a:pt x="35882" y="45799"/>
                  </a:cubicBezTo>
                  <a:cubicBezTo>
                    <a:pt x="36600" y="45864"/>
                    <a:pt x="36600" y="46973"/>
                    <a:pt x="35882" y="47039"/>
                  </a:cubicBezTo>
                  <a:cubicBezTo>
                    <a:pt x="29488" y="46908"/>
                    <a:pt x="23160" y="46647"/>
                    <a:pt x="16767" y="46256"/>
                  </a:cubicBezTo>
                  <a:cubicBezTo>
                    <a:pt x="14940" y="49126"/>
                    <a:pt x="13113" y="51997"/>
                    <a:pt x="11287" y="54802"/>
                  </a:cubicBezTo>
                  <a:cubicBezTo>
                    <a:pt x="18072" y="55194"/>
                    <a:pt x="24856" y="55650"/>
                    <a:pt x="31641" y="56237"/>
                  </a:cubicBezTo>
                  <a:cubicBezTo>
                    <a:pt x="32294" y="56237"/>
                    <a:pt x="32294" y="57216"/>
                    <a:pt x="31641" y="57216"/>
                  </a:cubicBezTo>
                  <a:cubicBezTo>
                    <a:pt x="24726" y="56759"/>
                    <a:pt x="17811" y="56172"/>
                    <a:pt x="10895" y="55585"/>
                  </a:cubicBezTo>
                  <a:cubicBezTo>
                    <a:pt x="10895" y="55585"/>
                    <a:pt x="10830" y="55585"/>
                    <a:pt x="10830" y="55520"/>
                  </a:cubicBezTo>
                  <a:cubicBezTo>
                    <a:pt x="9003" y="58325"/>
                    <a:pt x="7177" y="61130"/>
                    <a:pt x="5415" y="63936"/>
                  </a:cubicBezTo>
                  <a:cubicBezTo>
                    <a:pt x="11352" y="63544"/>
                    <a:pt x="17223" y="63153"/>
                    <a:pt x="23160" y="62761"/>
                  </a:cubicBezTo>
                  <a:cubicBezTo>
                    <a:pt x="23813" y="62761"/>
                    <a:pt x="23813" y="63740"/>
                    <a:pt x="23160" y="63805"/>
                  </a:cubicBezTo>
                  <a:cubicBezTo>
                    <a:pt x="17028" y="64262"/>
                    <a:pt x="10895" y="64588"/>
                    <a:pt x="4828" y="64914"/>
                  </a:cubicBezTo>
                  <a:cubicBezTo>
                    <a:pt x="3197" y="67393"/>
                    <a:pt x="1631" y="69938"/>
                    <a:pt x="0" y="72417"/>
                  </a:cubicBezTo>
                  <a:cubicBezTo>
                    <a:pt x="5437" y="72417"/>
                    <a:pt x="10874" y="72562"/>
                    <a:pt x="16310" y="72562"/>
                  </a:cubicBezTo>
                  <a:cubicBezTo>
                    <a:pt x="19028" y="72562"/>
                    <a:pt x="21747" y="72526"/>
                    <a:pt x="24465" y="72417"/>
                  </a:cubicBezTo>
                  <a:cubicBezTo>
                    <a:pt x="24492" y="72415"/>
                    <a:pt x="24520" y="72414"/>
                    <a:pt x="24546" y="72414"/>
                  </a:cubicBezTo>
                  <a:cubicBezTo>
                    <a:pt x="25413" y="72414"/>
                    <a:pt x="25950" y="73417"/>
                    <a:pt x="25444" y="74113"/>
                  </a:cubicBezTo>
                  <a:cubicBezTo>
                    <a:pt x="25248" y="76070"/>
                    <a:pt x="25052" y="77962"/>
                    <a:pt x="24856" y="79919"/>
                  </a:cubicBezTo>
                  <a:lnTo>
                    <a:pt x="24987" y="79919"/>
                  </a:lnTo>
                  <a:cubicBezTo>
                    <a:pt x="27401" y="80441"/>
                    <a:pt x="29880" y="80702"/>
                    <a:pt x="32424" y="80702"/>
                  </a:cubicBezTo>
                  <a:cubicBezTo>
                    <a:pt x="33011" y="80833"/>
                    <a:pt x="33011" y="81681"/>
                    <a:pt x="32424" y="81811"/>
                  </a:cubicBezTo>
                  <a:cubicBezTo>
                    <a:pt x="32207" y="81817"/>
                    <a:pt x="31989" y="81820"/>
                    <a:pt x="31772" y="81820"/>
                  </a:cubicBezTo>
                  <a:cubicBezTo>
                    <a:pt x="29381" y="81820"/>
                    <a:pt x="26999" y="81491"/>
                    <a:pt x="24726" y="80833"/>
                  </a:cubicBezTo>
                  <a:cubicBezTo>
                    <a:pt x="24400" y="83377"/>
                    <a:pt x="24139" y="85922"/>
                    <a:pt x="23813" y="88466"/>
                  </a:cubicBezTo>
                  <a:cubicBezTo>
                    <a:pt x="26879" y="88531"/>
                    <a:pt x="29945" y="88596"/>
                    <a:pt x="33077" y="88792"/>
                  </a:cubicBezTo>
                  <a:cubicBezTo>
                    <a:pt x="33664" y="88792"/>
                    <a:pt x="33664" y="89771"/>
                    <a:pt x="33077" y="89771"/>
                  </a:cubicBezTo>
                  <a:cubicBezTo>
                    <a:pt x="29945" y="89705"/>
                    <a:pt x="26814" y="89510"/>
                    <a:pt x="23682" y="89249"/>
                  </a:cubicBezTo>
                  <a:cubicBezTo>
                    <a:pt x="23421" y="91336"/>
                    <a:pt x="23160" y="93359"/>
                    <a:pt x="22899" y="95381"/>
                  </a:cubicBezTo>
                  <a:cubicBezTo>
                    <a:pt x="22965" y="95381"/>
                    <a:pt x="23030" y="95316"/>
                    <a:pt x="23095" y="95316"/>
                  </a:cubicBezTo>
                  <a:cubicBezTo>
                    <a:pt x="27857" y="95642"/>
                    <a:pt x="32555" y="95773"/>
                    <a:pt x="37252" y="95773"/>
                  </a:cubicBezTo>
                  <a:cubicBezTo>
                    <a:pt x="37970" y="95838"/>
                    <a:pt x="37970" y="96882"/>
                    <a:pt x="37252" y="96947"/>
                  </a:cubicBezTo>
                  <a:cubicBezTo>
                    <a:pt x="35722" y="97053"/>
                    <a:pt x="34185" y="97104"/>
                    <a:pt x="32645" y="97104"/>
                  </a:cubicBezTo>
                  <a:cubicBezTo>
                    <a:pt x="29459" y="97104"/>
                    <a:pt x="26262" y="96886"/>
                    <a:pt x="23095" y="96490"/>
                  </a:cubicBezTo>
                  <a:cubicBezTo>
                    <a:pt x="22965" y="96490"/>
                    <a:pt x="22834" y="96425"/>
                    <a:pt x="22769" y="96295"/>
                  </a:cubicBezTo>
                  <a:cubicBezTo>
                    <a:pt x="22443" y="98643"/>
                    <a:pt x="22182" y="100927"/>
                    <a:pt x="21855" y="103275"/>
                  </a:cubicBezTo>
                  <a:cubicBezTo>
                    <a:pt x="25988" y="103184"/>
                    <a:pt x="30121" y="103062"/>
                    <a:pt x="34254" y="103062"/>
                  </a:cubicBezTo>
                  <a:cubicBezTo>
                    <a:pt x="36058" y="103062"/>
                    <a:pt x="37862" y="103085"/>
                    <a:pt x="39666" y="103145"/>
                  </a:cubicBezTo>
                  <a:cubicBezTo>
                    <a:pt x="40318" y="103145"/>
                    <a:pt x="40318" y="104123"/>
                    <a:pt x="39666" y="104123"/>
                  </a:cubicBezTo>
                  <a:cubicBezTo>
                    <a:pt x="36946" y="104242"/>
                    <a:pt x="34227" y="104280"/>
                    <a:pt x="31514" y="104280"/>
                  </a:cubicBezTo>
                  <a:cubicBezTo>
                    <a:pt x="28238" y="104280"/>
                    <a:pt x="24972" y="104224"/>
                    <a:pt x="21725" y="104189"/>
                  </a:cubicBezTo>
                  <a:cubicBezTo>
                    <a:pt x="21399" y="106146"/>
                    <a:pt x="21203" y="108038"/>
                    <a:pt x="20877" y="109930"/>
                  </a:cubicBezTo>
                  <a:cubicBezTo>
                    <a:pt x="32555" y="109995"/>
                    <a:pt x="44233" y="110908"/>
                    <a:pt x="55780" y="112735"/>
                  </a:cubicBezTo>
                  <a:cubicBezTo>
                    <a:pt x="56478" y="112862"/>
                    <a:pt x="56373" y="113977"/>
                    <a:pt x="55706" y="113977"/>
                  </a:cubicBezTo>
                  <a:cubicBezTo>
                    <a:pt x="55688" y="113977"/>
                    <a:pt x="55669" y="113976"/>
                    <a:pt x="55649" y="113975"/>
                  </a:cubicBezTo>
                  <a:cubicBezTo>
                    <a:pt x="44037" y="112670"/>
                    <a:pt x="32359" y="111691"/>
                    <a:pt x="20681" y="111235"/>
                  </a:cubicBezTo>
                  <a:cubicBezTo>
                    <a:pt x="20355" y="113518"/>
                    <a:pt x="20029" y="115801"/>
                    <a:pt x="19703" y="118085"/>
                  </a:cubicBezTo>
                  <a:cubicBezTo>
                    <a:pt x="24791" y="118280"/>
                    <a:pt x="29815" y="118541"/>
                    <a:pt x="34903" y="118933"/>
                  </a:cubicBezTo>
                  <a:cubicBezTo>
                    <a:pt x="35665" y="118996"/>
                    <a:pt x="35686" y="120110"/>
                    <a:pt x="34965" y="120110"/>
                  </a:cubicBezTo>
                  <a:cubicBezTo>
                    <a:pt x="34945" y="120110"/>
                    <a:pt x="34924" y="120109"/>
                    <a:pt x="34903" y="120107"/>
                  </a:cubicBezTo>
                  <a:cubicBezTo>
                    <a:pt x="29749" y="119911"/>
                    <a:pt x="24661" y="119585"/>
                    <a:pt x="19572" y="119194"/>
                  </a:cubicBezTo>
                  <a:cubicBezTo>
                    <a:pt x="19115" y="122130"/>
                    <a:pt x="18659" y="125065"/>
                    <a:pt x="18267" y="128001"/>
                  </a:cubicBezTo>
                  <a:cubicBezTo>
                    <a:pt x="22769" y="128001"/>
                    <a:pt x="27270" y="128327"/>
                    <a:pt x="31707" y="128980"/>
                  </a:cubicBezTo>
                  <a:cubicBezTo>
                    <a:pt x="32163" y="129045"/>
                    <a:pt x="32098" y="129893"/>
                    <a:pt x="31576" y="129893"/>
                  </a:cubicBezTo>
                  <a:cubicBezTo>
                    <a:pt x="27075" y="129567"/>
                    <a:pt x="22573" y="129241"/>
                    <a:pt x="18137" y="129045"/>
                  </a:cubicBezTo>
                  <a:cubicBezTo>
                    <a:pt x="17680" y="132046"/>
                    <a:pt x="17223" y="135047"/>
                    <a:pt x="16832" y="138048"/>
                  </a:cubicBezTo>
                  <a:cubicBezTo>
                    <a:pt x="19935" y="138270"/>
                    <a:pt x="23068" y="138401"/>
                    <a:pt x="26190" y="138401"/>
                  </a:cubicBezTo>
                  <a:cubicBezTo>
                    <a:pt x="27663" y="138401"/>
                    <a:pt x="29134" y="138372"/>
                    <a:pt x="30598" y="138309"/>
                  </a:cubicBezTo>
                  <a:cubicBezTo>
                    <a:pt x="31250" y="138309"/>
                    <a:pt x="31250" y="139288"/>
                    <a:pt x="30598" y="139353"/>
                  </a:cubicBezTo>
                  <a:cubicBezTo>
                    <a:pt x="29247" y="139410"/>
                    <a:pt x="27897" y="139439"/>
                    <a:pt x="26547" y="139439"/>
                  </a:cubicBezTo>
                  <a:cubicBezTo>
                    <a:pt x="23265" y="139439"/>
                    <a:pt x="19983" y="139266"/>
                    <a:pt x="16702" y="138896"/>
                  </a:cubicBezTo>
                  <a:cubicBezTo>
                    <a:pt x="16310" y="141636"/>
                    <a:pt x="15853" y="144376"/>
                    <a:pt x="15527" y="147116"/>
                  </a:cubicBezTo>
                  <a:cubicBezTo>
                    <a:pt x="18202" y="147247"/>
                    <a:pt x="20877" y="147443"/>
                    <a:pt x="23552" y="147834"/>
                  </a:cubicBezTo>
                  <a:cubicBezTo>
                    <a:pt x="24139" y="147899"/>
                    <a:pt x="24139" y="148747"/>
                    <a:pt x="23552" y="148747"/>
                  </a:cubicBezTo>
                  <a:cubicBezTo>
                    <a:pt x="20812" y="148617"/>
                    <a:pt x="18072" y="148356"/>
                    <a:pt x="15397" y="147965"/>
                  </a:cubicBezTo>
                  <a:cubicBezTo>
                    <a:pt x="15136" y="149856"/>
                    <a:pt x="14875" y="151748"/>
                    <a:pt x="14679" y="153640"/>
                  </a:cubicBezTo>
                  <a:cubicBezTo>
                    <a:pt x="14614" y="154162"/>
                    <a:pt x="14483" y="154880"/>
                    <a:pt x="14288" y="155728"/>
                  </a:cubicBezTo>
                  <a:cubicBezTo>
                    <a:pt x="17028" y="155793"/>
                    <a:pt x="19752" y="155842"/>
                    <a:pt x="22467" y="155842"/>
                  </a:cubicBezTo>
                  <a:cubicBezTo>
                    <a:pt x="25183" y="155842"/>
                    <a:pt x="27890" y="155793"/>
                    <a:pt x="30598" y="155663"/>
                  </a:cubicBezTo>
                  <a:cubicBezTo>
                    <a:pt x="31446" y="155663"/>
                    <a:pt x="31380" y="156837"/>
                    <a:pt x="30598" y="156902"/>
                  </a:cubicBezTo>
                  <a:cubicBezTo>
                    <a:pt x="27616" y="157222"/>
                    <a:pt x="24635" y="157387"/>
                    <a:pt x="21643" y="157387"/>
                  </a:cubicBezTo>
                  <a:cubicBezTo>
                    <a:pt x="19136" y="157387"/>
                    <a:pt x="16621" y="157271"/>
                    <a:pt x="14092" y="157033"/>
                  </a:cubicBezTo>
                  <a:cubicBezTo>
                    <a:pt x="13701" y="159251"/>
                    <a:pt x="13179" y="162122"/>
                    <a:pt x="12592" y="165318"/>
                  </a:cubicBezTo>
                  <a:cubicBezTo>
                    <a:pt x="12635" y="165318"/>
                    <a:pt x="12650" y="165289"/>
                    <a:pt x="12674" y="165289"/>
                  </a:cubicBezTo>
                  <a:cubicBezTo>
                    <a:pt x="12686" y="165289"/>
                    <a:pt x="12700" y="165297"/>
                    <a:pt x="12722" y="165318"/>
                  </a:cubicBezTo>
                  <a:cubicBezTo>
                    <a:pt x="16897" y="165840"/>
                    <a:pt x="21203" y="166036"/>
                    <a:pt x="25444" y="166166"/>
                  </a:cubicBezTo>
                  <a:cubicBezTo>
                    <a:pt x="26161" y="166166"/>
                    <a:pt x="26161" y="167275"/>
                    <a:pt x="25444" y="167275"/>
                  </a:cubicBezTo>
                  <a:cubicBezTo>
                    <a:pt x="21138" y="167275"/>
                    <a:pt x="16832" y="166884"/>
                    <a:pt x="12657" y="166166"/>
                  </a:cubicBezTo>
                  <a:cubicBezTo>
                    <a:pt x="12592" y="166166"/>
                    <a:pt x="12592" y="166101"/>
                    <a:pt x="12526" y="166036"/>
                  </a:cubicBezTo>
                  <a:cubicBezTo>
                    <a:pt x="12070" y="168972"/>
                    <a:pt x="11548" y="171973"/>
                    <a:pt x="11156" y="174974"/>
                  </a:cubicBezTo>
                  <a:cubicBezTo>
                    <a:pt x="18463" y="174256"/>
                    <a:pt x="25770" y="173538"/>
                    <a:pt x="33077" y="173278"/>
                  </a:cubicBezTo>
                  <a:cubicBezTo>
                    <a:pt x="33664" y="173278"/>
                    <a:pt x="33664" y="174126"/>
                    <a:pt x="33077" y="174191"/>
                  </a:cubicBezTo>
                  <a:cubicBezTo>
                    <a:pt x="25705" y="175039"/>
                    <a:pt x="18398" y="175430"/>
                    <a:pt x="11026" y="175757"/>
                  </a:cubicBezTo>
                  <a:cubicBezTo>
                    <a:pt x="10700" y="178562"/>
                    <a:pt x="10504" y="181367"/>
                    <a:pt x="10504" y="184173"/>
                  </a:cubicBezTo>
                  <a:cubicBezTo>
                    <a:pt x="13962" y="184107"/>
                    <a:pt x="17419" y="184107"/>
                    <a:pt x="20812" y="183781"/>
                  </a:cubicBezTo>
                  <a:cubicBezTo>
                    <a:pt x="20830" y="183779"/>
                    <a:pt x="20848" y="183777"/>
                    <a:pt x="20865" y="183777"/>
                  </a:cubicBezTo>
                  <a:cubicBezTo>
                    <a:pt x="21278" y="183777"/>
                    <a:pt x="21381" y="184501"/>
                    <a:pt x="20942" y="184564"/>
                  </a:cubicBezTo>
                  <a:cubicBezTo>
                    <a:pt x="18781" y="184972"/>
                    <a:pt x="16595" y="185176"/>
                    <a:pt x="14414" y="185176"/>
                  </a:cubicBezTo>
                  <a:cubicBezTo>
                    <a:pt x="13106" y="185176"/>
                    <a:pt x="11800" y="185102"/>
                    <a:pt x="10504" y="184955"/>
                  </a:cubicBezTo>
                  <a:lnTo>
                    <a:pt x="10504" y="184955"/>
                  </a:lnTo>
                  <a:cubicBezTo>
                    <a:pt x="10569" y="188478"/>
                    <a:pt x="11156" y="191088"/>
                    <a:pt x="12592" y="191806"/>
                  </a:cubicBezTo>
                  <a:cubicBezTo>
                    <a:pt x="12660" y="191840"/>
                    <a:pt x="12749" y="191856"/>
                    <a:pt x="12857" y="191856"/>
                  </a:cubicBezTo>
                  <a:cubicBezTo>
                    <a:pt x="15022" y="191856"/>
                    <a:pt x="24785" y="185316"/>
                    <a:pt x="25966" y="184694"/>
                  </a:cubicBezTo>
                  <a:lnTo>
                    <a:pt x="43841" y="175235"/>
                  </a:lnTo>
                  <a:cubicBezTo>
                    <a:pt x="44024" y="175130"/>
                    <a:pt x="44227" y="175078"/>
                    <a:pt x="44431" y="175078"/>
                  </a:cubicBezTo>
                  <a:cubicBezTo>
                    <a:pt x="44736" y="175078"/>
                    <a:pt x="45042" y="175196"/>
                    <a:pt x="45276" y="175430"/>
                  </a:cubicBezTo>
                  <a:cubicBezTo>
                    <a:pt x="51931" y="180845"/>
                    <a:pt x="58781" y="186130"/>
                    <a:pt x="65892" y="190892"/>
                  </a:cubicBezTo>
                  <a:cubicBezTo>
                    <a:pt x="69126" y="193144"/>
                    <a:pt x="71872" y="195986"/>
                    <a:pt x="73952" y="195986"/>
                  </a:cubicBezTo>
                  <a:cubicBezTo>
                    <a:pt x="75188" y="195986"/>
                    <a:pt x="76188" y="194984"/>
                    <a:pt x="76917" y="192262"/>
                  </a:cubicBezTo>
                  <a:cubicBezTo>
                    <a:pt x="78287" y="186978"/>
                    <a:pt x="76396" y="178627"/>
                    <a:pt x="76069" y="173212"/>
                  </a:cubicBezTo>
                  <a:cubicBezTo>
                    <a:pt x="75808" y="166819"/>
                    <a:pt x="75482" y="160491"/>
                    <a:pt x="75156" y="154097"/>
                  </a:cubicBezTo>
                  <a:cubicBezTo>
                    <a:pt x="73721" y="127871"/>
                    <a:pt x="71894" y="101579"/>
                    <a:pt x="69415" y="75353"/>
                  </a:cubicBezTo>
                  <a:cubicBezTo>
                    <a:pt x="69364" y="74589"/>
                    <a:pt x="69949" y="74223"/>
                    <a:pt x="70549" y="74223"/>
                  </a:cubicBezTo>
                  <a:cubicBezTo>
                    <a:pt x="70718" y="74223"/>
                    <a:pt x="70888" y="74252"/>
                    <a:pt x="71046" y="74309"/>
                  </a:cubicBezTo>
                  <a:lnTo>
                    <a:pt x="71176" y="74309"/>
                  </a:lnTo>
                  <a:cubicBezTo>
                    <a:pt x="75858" y="74064"/>
                    <a:pt x="80540" y="73932"/>
                    <a:pt x="85221" y="73932"/>
                  </a:cubicBezTo>
                  <a:cubicBezTo>
                    <a:pt x="89282" y="73932"/>
                    <a:pt x="93342" y="74032"/>
                    <a:pt x="97403" y="74244"/>
                  </a:cubicBezTo>
                  <a:cubicBezTo>
                    <a:pt x="90096" y="60869"/>
                    <a:pt x="82528" y="47691"/>
                    <a:pt x="74438" y="34774"/>
                  </a:cubicBezTo>
                  <a:cubicBezTo>
                    <a:pt x="70724" y="28778"/>
                    <a:pt x="56595" y="1"/>
                    <a:pt x="494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5"/>
            <p:cNvSpPr/>
            <p:nvPr/>
          </p:nvSpPr>
          <p:spPr>
            <a:xfrm>
              <a:off x="2496225" y="237700"/>
              <a:ext cx="2563925" cy="5190225"/>
            </a:xfrm>
            <a:custGeom>
              <a:avLst/>
              <a:gdLst/>
              <a:ahLst/>
              <a:cxnLst/>
              <a:rect l="l" t="t" r="r" b="b"/>
              <a:pathLst>
                <a:path w="102557" h="207609" extrusionOk="0">
                  <a:moveTo>
                    <a:pt x="52151" y="6019"/>
                  </a:moveTo>
                  <a:cubicBezTo>
                    <a:pt x="59335" y="6019"/>
                    <a:pt x="73529" y="34731"/>
                    <a:pt x="77244" y="40727"/>
                  </a:cubicBezTo>
                  <a:cubicBezTo>
                    <a:pt x="85268" y="53644"/>
                    <a:pt x="92901" y="66822"/>
                    <a:pt x="100208" y="80197"/>
                  </a:cubicBezTo>
                  <a:cubicBezTo>
                    <a:pt x="95837" y="79968"/>
                    <a:pt x="91449" y="79854"/>
                    <a:pt x="87062" y="79854"/>
                  </a:cubicBezTo>
                  <a:cubicBezTo>
                    <a:pt x="82675" y="79854"/>
                    <a:pt x="78287" y="79968"/>
                    <a:pt x="73916" y="80197"/>
                  </a:cubicBezTo>
                  <a:cubicBezTo>
                    <a:pt x="73851" y="80197"/>
                    <a:pt x="73851" y="80262"/>
                    <a:pt x="73786" y="80262"/>
                  </a:cubicBezTo>
                  <a:cubicBezTo>
                    <a:pt x="73616" y="80200"/>
                    <a:pt x="73433" y="80168"/>
                    <a:pt x="73251" y="80168"/>
                  </a:cubicBezTo>
                  <a:cubicBezTo>
                    <a:pt x="72664" y="80168"/>
                    <a:pt x="72105" y="80508"/>
                    <a:pt x="72155" y="81306"/>
                  </a:cubicBezTo>
                  <a:cubicBezTo>
                    <a:pt x="74634" y="107532"/>
                    <a:pt x="76461" y="133758"/>
                    <a:pt x="77896" y="160050"/>
                  </a:cubicBezTo>
                  <a:cubicBezTo>
                    <a:pt x="78222" y="166378"/>
                    <a:pt x="78548" y="172772"/>
                    <a:pt x="78875" y="179100"/>
                  </a:cubicBezTo>
                  <a:cubicBezTo>
                    <a:pt x="79070" y="184580"/>
                    <a:pt x="81027" y="192866"/>
                    <a:pt x="79657" y="198150"/>
                  </a:cubicBezTo>
                  <a:cubicBezTo>
                    <a:pt x="78924" y="200914"/>
                    <a:pt x="77915" y="201926"/>
                    <a:pt x="76665" y="201926"/>
                  </a:cubicBezTo>
                  <a:cubicBezTo>
                    <a:pt x="74582" y="201926"/>
                    <a:pt x="71829" y="199113"/>
                    <a:pt x="68567" y="196911"/>
                  </a:cubicBezTo>
                  <a:cubicBezTo>
                    <a:pt x="61456" y="192018"/>
                    <a:pt x="54671" y="186798"/>
                    <a:pt x="48016" y="181383"/>
                  </a:cubicBezTo>
                  <a:cubicBezTo>
                    <a:pt x="47782" y="181149"/>
                    <a:pt x="47476" y="181031"/>
                    <a:pt x="47171" y="181031"/>
                  </a:cubicBezTo>
                  <a:cubicBezTo>
                    <a:pt x="46967" y="181031"/>
                    <a:pt x="46764" y="181083"/>
                    <a:pt x="46581" y="181188"/>
                  </a:cubicBezTo>
                  <a:lnTo>
                    <a:pt x="28706" y="190647"/>
                  </a:lnTo>
                  <a:cubicBezTo>
                    <a:pt x="27463" y="191269"/>
                    <a:pt x="17756" y="197809"/>
                    <a:pt x="15540" y="197809"/>
                  </a:cubicBezTo>
                  <a:cubicBezTo>
                    <a:pt x="15429" y="197809"/>
                    <a:pt x="15338" y="197793"/>
                    <a:pt x="15266" y="197759"/>
                  </a:cubicBezTo>
                  <a:cubicBezTo>
                    <a:pt x="13766" y="196976"/>
                    <a:pt x="13244" y="194431"/>
                    <a:pt x="13244" y="190908"/>
                  </a:cubicBezTo>
                  <a:lnTo>
                    <a:pt x="13244" y="190908"/>
                  </a:lnTo>
                  <a:cubicBezTo>
                    <a:pt x="14559" y="191033"/>
                    <a:pt x="15884" y="191100"/>
                    <a:pt x="17212" y="191100"/>
                  </a:cubicBezTo>
                  <a:cubicBezTo>
                    <a:pt x="19373" y="191100"/>
                    <a:pt x="21540" y="190921"/>
                    <a:pt x="23682" y="190517"/>
                  </a:cubicBezTo>
                  <a:cubicBezTo>
                    <a:pt x="24139" y="190452"/>
                    <a:pt x="24008" y="189669"/>
                    <a:pt x="23552" y="189669"/>
                  </a:cubicBezTo>
                  <a:cubicBezTo>
                    <a:pt x="20159" y="189995"/>
                    <a:pt x="16702" y="190060"/>
                    <a:pt x="13244" y="190126"/>
                  </a:cubicBezTo>
                  <a:cubicBezTo>
                    <a:pt x="13309" y="187320"/>
                    <a:pt x="13505" y="184515"/>
                    <a:pt x="13831" y="181775"/>
                  </a:cubicBezTo>
                  <a:cubicBezTo>
                    <a:pt x="21203" y="181383"/>
                    <a:pt x="28510" y="180927"/>
                    <a:pt x="35882" y="180144"/>
                  </a:cubicBezTo>
                  <a:cubicBezTo>
                    <a:pt x="36449" y="180081"/>
                    <a:pt x="36468" y="179227"/>
                    <a:pt x="35940" y="179227"/>
                  </a:cubicBezTo>
                  <a:cubicBezTo>
                    <a:pt x="35922" y="179227"/>
                    <a:pt x="35902" y="179228"/>
                    <a:pt x="35882" y="179231"/>
                  </a:cubicBezTo>
                  <a:cubicBezTo>
                    <a:pt x="28510" y="179557"/>
                    <a:pt x="21268" y="180209"/>
                    <a:pt x="13961" y="180927"/>
                  </a:cubicBezTo>
                  <a:cubicBezTo>
                    <a:pt x="14353" y="177926"/>
                    <a:pt x="14810" y="174925"/>
                    <a:pt x="15332" y="172054"/>
                  </a:cubicBezTo>
                  <a:cubicBezTo>
                    <a:pt x="15332" y="172054"/>
                    <a:pt x="15397" y="172119"/>
                    <a:pt x="15462" y="172119"/>
                  </a:cubicBezTo>
                  <a:cubicBezTo>
                    <a:pt x="19349" y="172777"/>
                    <a:pt x="23291" y="173106"/>
                    <a:pt x="27238" y="173106"/>
                  </a:cubicBezTo>
                  <a:cubicBezTo>
                    <a:pt x="27596" y="173106"/>
                    <a:pt x="27955" y="173103"/>
                    <a:pt x="28314" y="173098"/>
                  </a:cubicBezTo>
                  <a:cubicBezTo>
                    <a:pt x="29032" y="173098"/>
                    <a:pt x="29032" y="172054"/>
                    <a:pt x="28314" y="172054"/>
                  </a:cubicBezTo>
                  <a:cubicBezTo>
                    <a:pt x="24074" y="171924"/>
                    <a:pt x="19768" y="171663"/>
                    <a:pt x="15592" y="171141"/>
                  </a:cubicBezTo>
                  <a:lnTo>
                    <a:pt x="15462" y="171141"/>
                  </a:lnTo>
                  <a:cubicBezTo>
                    <a:pt x="16049" y="167944"/>
                    <a:pt x="16571" y="165074"/>
                    <a:pt x="16962" y="162855"/>
                  </a:cubicBezTo>
                  <a:cubicBezTo>
                    <a:pt x="19491" y="163093"/>
                    <a:pt x="22006" y="163209"/>
                    <a:pt x="24514" y="163209"/>
                  </a:cubicBezTo>
                  <a:cubicBezTo>
                    <a:pt x="27506" y="163209"/>
                    <a:pt x="30487" y="163044"/>
                    <a:pt x="33468" y="162725"/>
                  </a:cubicBezTo>
                  <a:cubicBezTo>
                    <a:pt x="34231" y="162661"/>
                    <a:pt x="34312" y="161483"/>
                    <a:pt x="33531" y="161483"/>
                  </a:cubicBezTo>
                  <a:cubicBezTo>
                    <a:pt x="33511" y="161483"/>
                    <a:pt x="33490" y="161484"/>
                    <a:pt x="33468" y="161485"/>
                  </a:cubicBezTo>
                  <a:cubicBezTo>
                    <a:pt x="30475" y="161630"/>
                    <a:pt x="27482" y="161674"/>
                    <a:pt x="24477" y="161674"/>
                  </a:cubicBezTo>
                  <a:cubicBezTo>
                    <a:pt x="22047" y="161674"/>
                    <a:pt x="19609" y="161645"/>
                    <a:pt x="17158" y="161616"/>
                  </a:cubicBezTo>
                  <a:cubicBezTo>
                    <a:pt x="17354" y="160702"/>
                    <a:pt x="17484" y="159985"/>
                    <a:pt x="17550" y="159463"/>
                  </a:cubicBezTo>
                  <a:cubicBezTo>
                    <a:pt x="17745" y="157571"/>
                    <a:pt x="18006" y="155679"/>
                    <a:pt x="18267" y="153787"/>
                  </a:cubicBezTo>
                  <a:cubicBezTo>
                    <a:pt x="20942" y="154178"/>
                    <a:pt x="23682" y="154439"/>
                    <a:pt x="26422" y="154570"/>
                  </a:cubicBezTo>
                  <a:cubicBezTo>
                    <a:pt x="27009" y="154570"/>
                    <a:pt x="27009" y="153722"/>
                    <a:pt x="26422" y="153657"/>
                  </a:cubicBezTo>
                  <a:cubicBezTo>
                    <a:pt x="23747" y="153265"/>
                    <a:pt x="21073" y="153069"/>
                    <a:pt x="18398" y="153004"/>
                  </a:cubicBezTo>
                  <a:cubicBezTo>
                    <a:pt x="18789" y="150264"/>
                    <a:pt x="19181" y="147524"/>
                    <a:pt x="19572" y="144784"/>
                  </a:cubicBezTo>
                  <a:cubicBezTo>
                    <a:pt x="22814" y="145104"/>
                    <a:pt x="26057" y="145263"/>
                    <a:pt x="29299" y="145263"/>
                  </a:cubicBezTo>
                  <a:cubicBezTo>
                    <a:pt x="30689" y="145263"/>
                    <a:pt x="32078" y="145234"/>
                    <a:pt x="33468" y="145175"/>
                  </a:cubicBezTo>
                  <a:cubicBezTo>
                    <a:pt x="34101" y="145175"/>
                    <a:pt x="34120" y="144194"/>
                    <a:pt x="33526" y="144194"/>
                  </a:cubicBezTo>
                  <a:cubicBezTo>
                    <a:pt x="33507" y="144194"/>
                    <a:pt x="33488" y="144195"/>
                    <a:pt x="33468" y="144197"/>
                  </a:cubicBezTo>
                  <a:cubicBezTo>
                    <a:pt x="32288" y="144231"/>
                    <a:pt x="31104" y="144247"/>
                    <a:pt x="29918" y="144247"/>
                  </a:cubicBezTo>
                  <a:cubicBezTo>
                    <a:pt x="26512" y="144247"/>
                    <a:pt x="23090" y="144113"/>
                    <a:pt x="19703" y="143871"/>
                  </a:cubicBezTo>
                  <a:cubicBezTo>
                    <a:pt x="20094" y="140870"/>
                    <a:pt x="20551" y="137869"/>
                    <a:pt x="21007" y="134868"/>
                  </a:cubicBezTo>
                  <a:cubicBezTo>
                    <a:pt x="25444" y="135063"/>
                    <a:pt x="29945" y="135455"/>
                    <a:pt x="34447" y="135716"/>
                  </a:cubicBezTo>
                  <a:cubicBezTo>
                    <a:pt x="34969" y="135716"/>
                    <a:pt x="35034" y="134868"/>
                    <a:pt x="34577" y="134802"/>
                  </a:cubicBezTo>
                  <a:cubicBezTo>
                    <a:pt x="30141" y="134150"/>
                    <a:pt x="25639" y="133824"/>
                    <a:pt x="21138" y="133824"/>
                  </a:cubicBezTo>
                  <a:cubicBezTo>
                    <a:pt x="21529" y="130888"/>
                    <a:pt x="21986" y="127952"/>
                    <a:pt x="22443" y="125016"/>
                  </a:cubicBezTo>
                  <a:cubicBezTo>
                    <a:pt x="27531" y="125408"/>
                    <a:pt x="32620" y="125734"/>
                    <a:pt x="37774" y="125995"/>
                  </a:cubicBezTo>
                  <a:cubicBezTo>
                    <a:pt x="38557" y="125995"/>
                    <a:pt x="38557" y="124821"/>
                    <a:pt x="37774" y="124755"/>
                  </a:cubicBezTo>
                  <a:cubicBezTo>
                    <a:pt x="32685" y="124429"/>
                    <a:pt x="27662" y="124168"/>
                    <a:pt x="22573" y="123907"/>
                  </a:cubicBezTo>
                  <a:cubicBezTo>
                    <a:pt x="22899" y="121624"/>
                    <a:pt x="23225" y="119340"/>
                    <a:pt x="23552" y="117057"/>
                  </a:cubicBezTo>
                  <a:cubicBezTo>
                    <a:pt x="35229" y="117514"/>
                    <a:pt x="46842" y="118492"/>
                    <a:pt x="58520" y="119797"/>
                  </a:cubicBezTo>
                  <a:cubicBezTo>
                    <a:pt x="58556" y="119804"/>
                    <a:pt x="58590" y="119807"/>
                    <a:pt x="58623" y="119807"/>
                  </a:cubicBezTo>
                  <a:cubicBezTo>
                    <a:pt x="59248" y="119807"/>
                    <a:pt x="59332" y="118682"/>
                    <a:pt x="58650" y="118558"/>
                  </a:cubicBezTo>
                  <a:cubicBezTo>
                    <a:pt x="47103" y="116796"/>
                    <a:pt x="35425" y="115883"/>
                    <a:pt x="23747" y="115818"/>
                  </a:cubicBezTo>
                  <a:cubicBezTo>
                    <a:pt x="24008" y="113860"/>
                    <a:pt x="24269" y="111968"/>
                    <a:pt x="24530" y="110011"/>
                  </a:cubicBezTo>
                  <a:cubicBezTo>
                    <a:pt x="27813" y="110047"/>
                    <a:pt x="31095" y="110102"/>
                    <a:pt x="34378" y="110102"/>
                  </a:cubicBezTo>
                  <a:cubicBezTo>
                    <a:pt x="37097" y="110102"/>
                    <a:pt x="39817" y="110064"/>
                    <a:pt x="42536" y="109946"/>
                  </a:cubicBezTo>
                  <a:cubicBezTo>
                    <a:pt x="43189" y="109946"/>
                    <a:pt x="43189" y="108967"/>
                    <a:pt x="42536" y="108967"/>
                  </a:cubicBezTo>
                  <a:cubicBezTo>
                    <a:pt x="40778" y="108929"/>
                    <a:pt x="39026" y="108913"/>
                    <a:pt x="37278" y="108913"/>
                  </a:cubicBezTo>
                  <a:cubicBezTo>
                    <a:pt x="33057" y="108913"/>
                    <a:pt x="28859" y="109006"/>
                    <a:pt x="24661" y="109098"/>
                  </a:cubicBezTo>
                  <a:cubicBezTo>
                    <a:pt x="24987" y="106814"/>
                    <a:pt x="25313" y="104466"/>
                    <a:pt x="25639" y="102117"/>
                  </a:cubicBezTo>
                  <a:cubicBezTo>
                    <a:pt x="25705" y="102248"/>
                    <a:pt x="25835" y="102313"/>
                    <a:pt x="25966" y="102313"/>
                  </a:cubicBezTo>
                  <a:cubicBezTo>
                    <a:pt x="29026" y="102738"/>
                    <a:pt x="32114" y="102941"/>
                    <a:pt x="35194" y="102941"/>
                  </a:cubicBezTo>
                  <a:cubicBezTo>
                    <a:pt x="36841" y="102941"/>
                    <a:pt x="38486" y="102883"/>
                    <a:pt x="40122" y="102770"/>
                  </a:cubicBezTo>
                  <a:cubicBezTo>
                    <a:pt x="40840" y="102704"/>
                    <a:pt x="40840" y="101660"/>
                    <a:pt x="40122" y="101595"/>
                  </a:cubicBezTo>
                  <a:cubicBezTo>
                    <a:pt x="35425" y="101595"/>
                    <a:pt x="30728" y="101465"/>
                    <a:pt x="25966" y="101139"/>
                  </a:cubicBezTo>
                  <a:cubicBezTo>
                    <a:pt x="25900" y="101139"/>
                    <a:pt x="25835" y="101204"/>
                    <a:pt x="25770" y="101204"/>
                  </a:cubicBezTo>
                  <a:cubicBezTo>
                    <a:pt x="26031" y="99181"/>
                    <a:pt x="26292" y="97159"/>
                    <a:pt x="26553" y="95137"/>
                  </a:cubicBezTo>
                  <a:cubicBezTo>
                    <a:pt x="29684" y="95332"/>
                    <a:pt x="32816" y="95528"/>
                    <a:pt x="35882" y="95593"/>
                  </a:cubicBezTo>
                  <a:cubicBezTo>
                    <a:pt x="36534" y="95593"/>
                    <a:pt x="36534" y="94680"/>
                    <a:pt x="35882" y="94615"/>
                  </a:cubicBezTo>
                  <a:cubicBezTo>
                    <a:pt x="32816" y="94419"/>
                    <a:pt x="29749" y="94354"/>
                    <a:pt x="26683" y="94288"/>
                  </a:cubicBezTo>
                  <a:cubicBezTo>
                    <a:pt x="27009" y="91744"/>
                    <a:pt x="27270" y="89200"/>
                    <a:pt x="27596" y="86655"/>
                  </a:cubicBezTo>
                  <a:cubicBezTo>
                    <a:pt x="29835" y="87362"/>
                    <a:pt x="32179" y="87644"/>
                    <a:pt x="34486" y="87644"/>
                  </a:cubicBezTo>
                  <a:cubicBezTo>
                    <a:pt x="34734" y="87644"/>
                    <a:pt x="34982" y="87640"/>
                    <a:pt x="35229" y="87634"/>
                  </a:cubicBezTo>
                  <a:cubicBezTo>
                    <a:pt x="35882" y="87569"/>
                    <a:pt x="35882" y="86655"/>
                    <a:pt x="35229" y="86590"/>
                  </a:cubicBezTo>
                  <a:cubicBezTo>
                    <a:pt x="32750" y="86525"/>
                    <a:pt x="30271" y="86264"/>
                    <a:pt x="27792" y="85742"/>
                  </a:cubicBezTo>
                  <a:lnTo>
                    <a:pt x="27727" y="85742"/>
                  </a:lnTo>
                  <a:cubicBezTo>
                    <a:pt x="27923" y="83850"/>
                    <a:pt x="28118" y="81893"/>
                    <a:pt x="28314" y="80001"/>
                  </a:cubicBezTo>
                  <a:cubicBezTo>
                    <a:pt x="28743" y="79204"/>
                    <a:pt x="28194" y="78293"/>
                    <a:pt x="27369" y="78293"/>
                  </a:cubicBezTo>
                  <a:cubicBezTo>
                    <a:pt x="27315" y="78293"/>
                    <a:pt x="27261" y="78297"/>
                    <a:pt x="27205" y="78305"/>
                  </a:cubicBezTo>
                  <a:cubicBezTo>
                    <a:pt x="24487" y="78413"/>
                    <a:pt x="21768" y="78450"/>
                    <a:pt x="19050" y="78450"/>
                  </a:cubicBezTo>
                  <a:cubicBezTo>
                    <a:pt x="13614" y="78450"/>
                    <a:pt x="8177" y="78305"/>
                    <a:pt x="2740" y="78305"/>
                  </a:cubicBezTo>
                  <a:cubicBezTo>
                    <a:pt x="4371" y="75826"/>
                    <a:pt x="6002" y="73346"/>
                    <a:pt x="7568" y="70867"/>
                  </a:cubicBezTo>
                  <a:cubicBezTo>
                    <a:pt x="13701" y="70476"/>
                    <a:pt x="19768" y="70150"/>
                    <a:pt x="25900" y="69758"/>
                  </a:cubicBezTo>
                  <a:cubicBezTo>
                    <a:pt x="26553" y="69693"/>
                    <a:pt x="26553" y="68714"/>
                    <a:pt x="25900" y="68714"/>
                  </a:cubicBezTo>
                  <a:cubicBezTo>
                    <a:pt x="19963" y="69106"/>
                    <a:pt x="14092" y="69497"/>
                    <a:pt x="8155" y="69889"/>
                  </a:cubicBezTo>
                  <a:cubicBezTo>
                    <a:pt x="9917" y="67083"/>
                    <a:pt x="11743" y="64278"/>
                    <a:pt x="13570" y="61473"/>
                  </a:cubicBezTo>
                  <a:cubicBezTo>
                    <a:pt x="13570" y="61473"/>
                    <a:pt x="13635" y="61538"/>
                    <a:pt x="13635" y="61538"/>
                  </a:cubicBezTo>
                  <a:cubicBezTo>
                    <a:pt x="20551" y="62125"/>
                    <a:pt x="27531" y="62647"/>
                    <a:pt x="34381" y="63169"/>
                  </a:cubicBezTo>
                  <a:cubicBezTo>
                    <a:pt x="35034" y="63169"/>
                    <a:pt x="35034" y="62256"/>
                    <a:pt x="34381" y="62190"/>
                  </a:cubicBezTo>
                  <a:cubicBezTo>
                    <a:pt x="27596" y="61603"/>
                    <a:pt x="20812" y="61212"/>
                    <a:pt x="14027" y="60755"/>
                  </a:cubicBezTo>
                  <a:cubicBezTo>
                    <a:pt x="15853" y="57950"/>
                    <a:pt x="17680" y="55079"/>
                    <a:pt x="19507" y="52209"/>
                  </a:cubicBezTo>
                  <a:cubicBezTo>
                    <a:pt x="25900" y="52600"/>
                    <a:pt x="32228" y="52861"/>
                    <a:pt x="38622" y="52992"/>
                  </a:cubicBezTo>
                  <a:cubicBezTo>
                    <a:pt x="39340" y="52926"/>
                    <a:pt x="39340" y="51817"/>
                    <a:pt x="38622" y="51752"/>
                  </a:cubicBezTo>
                  <a:cubicBezTo>
                    <a:pt x="32489" y="51491"/>
                    <a:pt x="26292" y="51295"/>
                    <a:pt x="20159" y="51230"/>
                  </a:cubicBezTo>
                  <a:cubicBezTo>
                    <a:pt x="21921" y="48425"/>
                    <a:pt x="23682" y="45685"/>
                    <a:pt x="25509" y="42880"/>
                  </a:cubicBezTo>
                  <a:lnTo>
                    <a:pt x="26096" y="41966"/>
                  </a:lnTo>
                  <a:cubicBezTo>
                    <a:pt x="30155" y="42062"/>
                    <a:pt x="34250" y="42122"/>
                    <a:pt x="38354" y="42122"/>
                  </a:cubicBezTo>
                  <a:cubicBezTo>
                    <a:pt x="39856" y="42122"/>
                    <a:pt x="41359" y="42114"/>
                    <a:pt x="42862" y="42097"/>
                  </a:cubicBezTo>
                  <a:cubicBezTo>
                    <a:pt x="43645" y="42031"/>
                    <a:pt x="43645" y="40922"/>
                    <a:pt x="42862" y="40922"/>
                  </a:cubicBezTo>
                  <a:cubicBezTo>
                    <a:pt x="41412" y="40905"/>
                    <a:pt x="39961" y="40897"/>
                    <a:pt x="38510" y="40897"/>
                  </a:cubicBezTo>
                  <a:cubicBezTo>
                    <a:pt x="34546" y="40897"/>
                    <a:pt x="30582" y="40957"/>
                    <a:pt x="26618" y="41053"/>
                  </a:cubicBezTo>
                  <a:cubicBezTo>
                    <a:pt x="27988" y="38704"/>
                    <a:pt x="30010" y="35116"/>
                    <a:pt x="32228" y="31267"/>
                  </a:cubicBezTo>
                  <a:cubicBezTo>
                    <a:pt x="37240" y="31442"/>
                    <a:pt x="42251" y="31668"/>
                    <a:pt x="47215" y="31668"/>
                  </a:cubicBezTo>
                  <a:cubicBezTo>
                    <a:pt x="47809" y="31668"/>
                    <a:pt x="48402" y="31665"/>
                    <a:pt x="48995" y="31658"/>
                  </a:cubicBezTo>
                  <a:cubicBezTo>
                    <a:pt x="49713" y="31593"/>
                    <a:pt x="49713" y="30614"/>
                    <a:pt x="48995" y="30484"/>
                  </a:cubicBezTo>
                  <a:cubicBezTo>
                    <a:pt x="43645" y="30158"/>
                    <a:pt x="38296" y="30158"/>
                    <a:pt x="32881" y="30093"/>
                  </a:cubicBezTo>
                  <a:cubicBezTo>
                    <a:pt x="34381" y="27548"/>
                    <a:pt x="36012" y="24873"/>
                    <a:pt x="37643" y="22199"/>
                  </a:cubicBezTo>
                  <a:cubicBezTo>
                    <a:pt x="42341" y="22655"/>
                    <a:pt x="47103" y="23047"/>
                    <a:pt x="51800" y="23242"/>
                  </a:cubicBezTo>
                  <a:cubicBezTo>
                    <a:pt x="51822" y="23244"/>
                    <a:pt x="51843" y="23245"/>
                    <a:pt x="51864" y="23245"/>
                  </a:cubicBezTo>
                  <a:cubicBezTo>
                    <a:pt x="52648" y="23245"/>
                    <a:pt x="52627" y="22066"/>
                    <a:pt x="51800" y="22003"/>
                  </a:cubicBezTo>
                  <a:cubicBezTo>
                    <a:pt x="47364" y="21546"/>
                    <a:pt x="42862" y="21285"/>
                    <a:pt x="38361" y="21024"/>
                  </a:cubicBezTo>
                  <a:cubicBezTo>
                    <a:pt x="40057" y="18349"/>
                    <a:pt x="41819" y="15805"/>
                    <a:pt x="43450" y="13587"/>
                  </a:cubicBezTo>
                  <a:cubicBezTo>
                    <a:pt x="43515" y="13652"/>
                    <a:pt x="43645" y="13717"/>
                    <a:pt x="43776" y="13717"/>
                  </a:cubicBezTo>
                  <a:cubicBezTo>
                    <a:pt x="45342" y="13717"/>
                    <a:pt x="46907" y="13746"/>
                    <a:pt x="48473" y="13746"/>
                  </a:cubicBezTo>
                  <a:cubicBezTo>
                    <a:pt x="49256" y="13746"/>
                    <a:pt x="50039" y="13739"/>
                    <a:pt x="50822" y="13717"/>
                  </a:cubicBezTo>
                  <a:cubicBezTo>
                    <a:pt x="51584" y="13717"/>
                    <a:pt x="51604" y="12541"/>
                    <a:pt x="50880" y="12541"/>
                  </a:cubicBezTo>
                  <a:cubicBezTo>
                    <a:pt x="50861" y="12541"/>
                    <a:pt x="50842" y="12541"/>
                    <a:pt x="50822" y="12543"/>
                  </a:cubicBezTo>
                  <a:cubicBezTo>
                    <a:pt x="50104" y="12521"/>
                    <a:pt x="49379" y="12514"/>
                    <a:pt x="48652" y="12514"/>
                  </a:cubicBezTo>
                  <a:cubicBezTo>
                    <a:pt x="47197" y="12514"/>
                    <a:pt x="45733" y="12543"/>
                    <a:pt x="44298" y="12543"/>
                  </a:cubicBezTo>
                  <a:cubicBezTo>
                    <a:pt x="47299" y="8629"/>
                    <a:pt x="50104" y="6019"/>
                    <a:pt x="52126" y="6019"/>
                  </a:cubicBezTo>
                  <a:cubicBezTo>
                    <a:pt x="52135" y="6019"/>
                    <a:pt x="52143" y="6019"/>
                    <a:pt x="52151" y="6019"/>
                  </a:cubicBezTo>
                  <a:close/>
                  <a:moveTo>
                    <a:pt x="52061" y="1"/>
                  </a:moveTo>
                  <a:cubicBezTo>
                    <a:pt x="51686" y="1"/>
                    <a:pt x="51311" y="180"/>
                    <a:pt x="51083" y="539"/>
                  </a:cubicBezTo>
                  <a:cubicBezTo>
                    <a:pt x="46451" y="7389"/>
                    <a:pt x="41884" y="14239"/>
                    <a:pt x="37317" y="21089"/>
                  </a:cubicBezTo>
                  <a:cubicBezTo>
                    <a:pt x="37252" y="21155"/>
                    <a:pt x="37187" y="21220"/>
                    <a:pt x="37187" y="21350"/>
                  </a:cubicBezTo>
                  <a:cubicBezTo>
                    <a:pt x="35229" y="24286"/>
                    <a:pt x="33207" y="27157"/>
                    <a:pt x="31315" y="30093"/>
                  </a:cubicBezTo>
                  <a:lnTo>
                    <a:pt x="30141" y="30093"/>
                  </a:lnTo>
                  <a:cubicBezTo>
                    <a:pt x="29423" y="30093"/>
                    <a:pt x="29423" y="31136"/>
                    <a:pt x="30141" y="31136"/>
                  </a:cubicBezTo>
                  <a:lnTo>
                    <a:pt x="30597" y="31136"/>
                  </a:lnTo>
                  <a:cubicBezTo>
                    <a:pt x="28445" y="34464"/>
                    <a:pt x="26226" y="37726"/>
                    <a:pt x="24074" y="41053"/>
                  </a:cubicBezTo>
                  <a:lnTo>
                    <a:pt x="24008" y="41053"/>
                  </a:lnTo>
                  <a:cubicBezTo>
                    <a:pt x="23617" y="41053"/>
                    <a:pt x="23486" y="41444"/>
                    <a:pt x="23682" y="41705"/>
                  </a:cubicBezTo>
                  <a:cubicBezTo>
                    <a:pt x="17615" y="51100"/>
                    <a:pt x="11743" y="60494"/>
                    <a:pt x="6068" y="70084"/>
                  </a:cubicBezTo>
                  <a:lnTo>
                    <a:pt x="5089" y="70150"/>
                  </a:lnTo>
                  <a:cubicBezTo>
                    <a:pt x="4502" y="70215"/>
                    <a:pt x="4502" y="71063"/>
                    <a:pt x="5089" y="71063"/>
                  </a:cubicBezTo>
                  <a:lnTo>
                    <a:pt x="5480" y="71063"/>
                  </a:lnTo>
                  <a:cubicBezTo>
                    <a:pt x="4045" y="73477"/>
                    <a:pt x="2610" y="75956"/>
                    <a:pt x="1240" y="78370"/>
                  </a:cubicBezTo>
                  <a:lnTo>
                    <a:pt x="914" y="78370"/>
                  </a:lnTo>
                  <a:cubicBezTo>
                    <a:pt x="261" y="78435"/>
                    <a:pt x="0" y="79283"/>
                    <a:pt x="457" y="79740"/>
                  </a:cubicBezTo>
                  <a:cubicBezTo>
                    <a:pt x="281" y="80181"/>
                    <a:pt x="640" y="80562"/>
                    <a:pt x="1013" y="80562"/>
                  </a:cubicBezTo>
                  <a:cubicBezTo>
                    <a:pt x="1192" y="80562"/>
                    <a:pt x="1374" y="80474"/>
                    <a:pt x="1501" y="80262"/>
                  </a:cubicBezTo>
                  <a:lnTo>
                    <a:pt x="1631" y="80131"/>
                  </a:lnTo>
                  <a:lnTo>
                    <a:pt x="2088" y="80262"/>
                  </a:lnTo>
                  <a:cubicBezTo>
                    <a:pt x="2153" y="80262"/>
                    <a:pt x="2349" y="80262"/>
                    <a:pt x="2414" y="80131"/>
                  </a:cubicBezTo>
                  <a:cubicBezTo>
                    <a:pt x="7182" y="80801"/>
                    <a:pt x="12068" y="81043"/>
                    <a:pt x="16944" y="81043"/>
                  </a:cubicBezTo>
                  <a:cubicBezTo>
                    <a:pt x="20142" y="81043"/>
                    <a:pt x="23335" y="80939"/>
                    <a:pt x="26487" y="80784"/>
                  </a:cubicBezTo>
                  <a:lnTo>
                    <a:pt x="26487" y="80784"/>
                  </a:lnTo>
                  <a:cubicBezTo>
                    <a:pt x="18333" y="120189"/>
                    <a:pt x="14549" y="161159"/>
                    <a:pt x="10178" y="201151"/>
                  </a:cubicBezTo>
                  <a:cubicBezTo>
                    <a:pt x="10128" y="201841"/>
                    <a:pt x="10749" y="202270"/>
                    <a:pt x="11365" y="202270"/>
                  </a:cubicBezTo>
                  <a:cubicBezTo>
                    <a:pt x="11565" y="202270"/>
                    <a:pt x="11764" y="202225"/>
                    <a:pt x="11939" y="202130"/>
                  </a:cubicBezTo>
                  <a:cubicBezTo>
                    <a:pt x="20126" y="197805"/>
                    <a:pt x="35600" y="185736"/>
                    <a:pt x="46337" y="185736"/>
                  </a:cubicBezTo>
                  <a:cubicBezTo>
                    <a:pt x="47749" y="185736"/>
                    <a:pt x="49079" y="185944"/>
                    <a:pt x="50300" y="186407"/>
                  </a:cubicBezTo>
                  <a:cubicBezTo>
                    <a:pt x="54410" y="187907"/>
                    <a:pt x="59629" y="193583"/>
                    <a:pt x="63021" y="195997"/>
                  </a:cubicBezTo>
                  <a:cubicBezTo>
                    <a:pt x="68762" y="200107"/>
                    <a:pt x="74569" y="203826"/>
                    <a:pt x="80506" y="207414"/>
                  </a:cubicBezTo>
                  <a:cubicBezTo>
                    <a:pt x="80723" y="207548"/>
                    <a:pt x="80949" y="207609"/>
                    <a:pt x="81167" y="207609"/>
                  </a:cubicBezTo>
                  <a:cubicBezTo>
                    <a:pt x="81796" y="207609"/>
                    <a:pt x="82349" y="207098"/>
                    <a:pt x="82397" y="206370"/>
                  </a:cubicBezTo>
                  <a:cubicBezTo>
                    <a:pt x="81027" y="164682"/>
                    <a:pt x="78287" y="123124"/>
                    <a:pt x="74569" y="81501"/>
                  </a:cubicBezTo>
                  <a:lnTo>
                    <a:pt x="74569" y="81501"/>
                  </a:lnTo>
                  <a:cubicBezTo>
                    <a:pt x="79893" y="82302"/>
                    <a:pt x="85488" y="82808"/>
                    <a:pt x="91007" y="82808"/>
                  </a:cubicBezTo>
                  <a:cubicBezTo>
                    <a:pt x="94481" y="82808"/>
                    <a:pt x="97925" y="82608"/>
                    <a:pt x="101252" y="82154"/>
                  </a:cubicBezTo>
                  <a:cubicBezTo>
                    <a:pt x="102034" y="81958"/>
                    <a:pt x="102556" y="81175"/>
                    <a:pt x="102491" y="80327"/>
                  </a:cubicBezTo>
                  <a:cubicBezTo>
                    <a:pt x="87812" y="52665"/>
                    <a:pt x="71307" y="25982"/>
                    <a:pt x="53040" y="539"/>
                  </a:cubicBezTo>
                  <a:cubicBezTo>
                    <a:pt x="52811" y="180"/>
                    <a:pt x="52436" y="1"/>
                    <a:pt x="5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" name="Google Shape;936;p35"/>
          <p:cNvGrpSpPr/>
          <p:nvPr/>
        </p:nvGrpSpPr>
        <p:grpSpPr>
          <a:xfrm rot="10800000">
            <a:off x="3345341" y="2617118"/>
            <a:ext cx="369718" cy="748430"/>
            <a:chOff x="2496225" y="237700"/>
            <a:chExt cx="2563925" cy="5190225"/>
          </a:xfrm>
        </p:grpSpPr>
        <p:sp>
          <p:nvSpPr>
            <p:cNvPr id="937" name="Google Shape;937;p35"/>
            <p:cNvSpPr/>
            <p:nvPr/>
          </p:nvSpPr>
          <p:spPr>
            <a:xfrm>
              <a:off x="2564725" y="386525"/>
              <a:ext cx="2435075" cy="4899675"/>
            </a:xfrm>
            <a:custGeom>
              <a:avLst/>
              <a:gdLst/>
              <a:ahLst/>
              <a:cxnLst/>
              <a:rect l="l" t="t" r="r" b="b"/>
              <a:pathLst>
                <a:path w="97403" h="195987" extrusionOk="0">
                  <a:moveTo>
                    <a:pt x="49411" y="1"/>
                  </a:moveTo>
                  <a:cubicBezTo>
                    <a:pt x="49403" y="1"/>
                    <a:pt x="49395" y="1"/>
                    <a:pt x="49386" y="1"/>
                  </a:cubicBezTo>
                  <a:cubicBezTo>
                    <a:pt x="47299" y="1"/>
                    <a:pt x="44559" y="2676"/>
                    <a:pt x="41558" y="6525"/>
                  </a:cubicBezTo>
                  <a:cubicBezTo>
                    <a:pt x="42993" y="6525"/>
                    <a:pt x="44457" y="6496"/>
                    <a:pt x="45912" y="6496"/>
                  </a:cubicBezTo>
                  <a:cubicBezTo>
                    <a:pt x="46639" y="6496"/>
                    <a:pt x="47364" y="6503"/>
                    <a:pt x="48082" y="6525"/>
                  </a:cubicBezTo>
                  <a:cubicBezTo>
                    <a:pt x="48865" y="6525"/>
                    <a:pt x="48865" y="7764"/>
                    <a:pt x="48082" y="7764"/>
                  </a:cubicBezTo>
                  <a:cubicBezTo>
                    <a:pt x="47299" y="7786"/>
                    <a:pt x="46509" y="7793"/>
                    <a:pt x="45716" y="7793"/>
                  </a:cubicBezTo>
                  <a:cubicBezTo>
                    <a:pt x="44131" y="7793"/>
                    <a:pt x="42536" y="7764"/>
                    <a:pt x="40971" y="7764"/>
                  </a:cubicBezTo>
                  <a:cubicBezTo>
                    <a:pt x="40840" y="7764"/>
                    <a:pt x="40775" y="7699"/>
                    <a:pt x="40644" y="7634"/>
                  </a:cubicBezTo>
                  <a:cubicBezTo>
                    <a:pt x="39013" y="9852"/>
                    <a:pt x="37317" y="12396"/>
                    <a:pt x="35621" y="15071"/>
                  </a:cubicBezTo>
                  <a:cubicBezTo>
                    <a:pt x="40122" y="15267"/>
                    <a:pt x="44624" y="15528"/>
                    <a:pt x="49060" y="15985"/>
                  </a:cubicBezTo>
                  <a:cubicBezTo>
                    <a:pt x="49843" y="16050"/>
                    <a:pt x="49843" y="17289"/>
                    <a:pt x="49060" y="17289"/>
                  </a:cubicBezTo>
                  <a:cubicBezTo>
                    <a:pt x="44298" y="17028"/>
                    <a:pt x="39601" y="16637"/>
                    <a:pt x="34903" y="16246"/>
                  </a:cubicBezTo>
                  <a:cubicBezTo>
                    <a:pt x="33272" y="18855"/>
                    <a:pt x="31641" y="21595"/>
                    <a:pt x="30141" y="24140"/>
                  </a:cubicBezTo>
                  <a:cubicBezTo>
                    <a:pt x="35556" y="24140"/>
                    <a:pt x="40905" y="24205"/>
                    <a:pt x="46255" y="24531"/>
                  </a:cubicBezTo>
                  <a:cubicBezTo>
                    <a:pt x="46973" y="24596"/>
                    <a:pt x="46973" y="25640"/>
                    <a:pt x="46255" y="25705"/>
                  </a:cubicBezTo>
                  <a:cubicBezTo>
                    <a:pt x="40710" y="25705"/>
                    <a:pt x="35099" y="25510"/>
                    <a:pt x="29488" y="25249"/>
                  </a:cubicBezTo>
                  <a:cubicBezTo>
                    <a:pt x="27270" y="29163"/>
                    <a:pt x="25248" y="32686"/>
                    <a:pt x="23878" y="35035"/>
                  </a:cubicBezTo>
                  <a:cubicBezTo>
                    <a:pt x="27050" y="34958"/>
                    <a:pt x="30222" y="34926"/>
                    <a:pt x="33394" y="34926"/>
                  </a:cubicBezTo>
                  <a:cubicBezTo>
                    <a:pt x="35637" y="34926"/>
                    <a:pt x="37880" y="34942"/>
                    <a:pt x="40122" y="34969"/>
                  </a:cubicBezTo>
                  <a:cubicBezTo>
                    <a:pt x="40840" y="34969"/>
                    <a:pt x="40840" y="36078"/>
                    <a:pt x="40122" y="36078"/>
                  </a:cubicBezTo>
                  <a:cubicBezTo>
                    <a:pt x="38479" y="36097"/>
                    <a:pt x="36836" y="36105"/>
                    <a:pt x="35193" y="36105"/>
                  </a:cubicBezTo>
                  <a:cubicBezTo>
                    <a:pt x="31225" y="36105"/>
                    <a:pt x="27258" y="36059"/>
                    <a:pt x="23291" y="36013"/>
                  </a:cubicBezTo>
                  <a:lnTo>
                    <a:pt x="22769" y="36927"/>
                  </a:lnTo>
                  <a:cubicBezTo>
                    <a:pt x="20942" y="39732"/>
                    <a:pt x="19181" y="42472"/>
                    <a:pt x="17419" y="45277"/>
                  </a:cubicBezTo>
                  <a:cubicBezTo>
                    <a:pt x="23552" y="45342"/>
                    <a:pt x="29749" y="45538"/>
                    <a:pt x="35882" y="45799"/>
                  </a:cubicBezTo>
                  <a:cubicBezTo>
                    <a:pt x="36600" y="45864"/>
                    <a:pt x="36600" y="46973"/>
                    <a:pt x="35882" y="47039"/>
                  </a:cubicBezTo>
                  <a:cubicBezTo>
                    <a:pt x="29488" y="46908"/>
                    <a:pt x="23160" y="46647"/>
                    <a:pt x="16767" y="46256"/>
                  </a:cubicBezTo>
                  <a:cubicBezTo>
                    <a:pt x="14940" y="49126"/>
                    <a:pt x="13113" y="51997"/>
                    <a:pt x="11287" y="54802"/>
                  </a:cubicBezTo>
                  <a:cubicBezTo>
                    <a:pt x="18072" y="55194"/>
                    <a:pt x="24856" y="55650"/>
                    <a:pt x="31641" y="56237"/>
                  </a:cubicBezTo>
                  <a:cubicBezTo>
                    <a:pt x="32294" y="56237"/>
                    <a:pt x="32294" y="57216"/>
                    <a:pt x="31641" y="57216"/>
                  </a:cubicBezTo>
                  <a:cubicBezTo>
                    <a:pt x="24726" y="56759"/>
                    <a:pt x="17811" y="56172"/>
                    <a:pt x="10895" y="55585"/>
                  </a:cubicBezTo>
                  <a:cubicBezTo>
                    <a:pt x="10895" y="55585"/>
                    <a:pt x="10830" y="55585"/>
                    <a:pt x="10830" y="55520"/>
                  </a:cubicBezTo>
                  <a:cubicBezTo>
                    <a:pt x="9003" y="58325"/>
                    <a:pt x="7177" y="61130"/>
                    <a:pt x="5415" y="63936"/>
                  </a:cubicBezTo>
                  <a:cubicBezTo>
                    <a:pt x="11352" y="63544"/>
                    <a:pt x="17223" y="63153"/>
                    <a:pt x="23160" y="62761"/>
                  </a:cubicBezTo>
                  <a:cubicBezTo>
                    <a:pt x="23813" y="62761"/>
                    <a:pt x="23813" y="63740"/>
                    <a:pt x="23160" y="63805"/>
                  </a:cubicBezTo>
                  <a:cubicBezTo>
                    <a:pt x="17028" y="64262"/>
                    <a:pt x="10895" y="64588"/>
                    <a:pt x="4828" y="64914"/>
                  </a:cubicBezTo>
                  <a:cubicBezTo>
                    <a:pt x="3197" y="67393"/>
                    <a:pt x="1631" y="69938"/>
                    <a:pt x="0" y="72417"/>
                  </a:cubicBezTo>
                  <a:cubicBezTo>
                    <a:pt x="5437" y="72417"/>
                    <a:pt x="10874" y="72562"/>
                    <a:pt x="16310" y="72562"/>
                  </a:cubicBezTo>
                  <a:cubicBezTo>
                    <a:pt x="19028" y="72562"/>
                    <a:pt x="21747" y="72526"/>
                    <a:pt x="24465" y="72417"/>
                  </a:cubicBezTo>
                  <a:cubicBezTo>
                    <a:pt x="24492" y="72415"/>
                    <a:pt x="24520" y="72414"/>
                    <a:pt x="24546" y="72414"/>
                  </a:cubicBezTo>
                  <a:cubicBezTo>
                    <a:pt x="25413" y="72414"/>
                    <a:pt x="25950" y="73417"/>
                    <a:pt x="25444" y="74113"/>
                  </a:cubicBezTo>
                  <a:cubicBezTo>
                    <a:pt x="25248" y="76070"/>
                    <a:pt x="25052" y="77962"/>
                    <a:pt x="24856" y="79919"/>
                  </a:cubicBezTo>
                  <a:lnTo>
                    <a:pt x="24987" y="79919"/>
                  </a:lnTo>
                  <a:cubicBezTo>
                    <a:pt x="27401" y="80441"/>
                    <a:pt x="29880" y="80702"/>
                    <a:pt x="32424" y="80702"/>
                  </a:cubicBezTo>
                  <a:cubicBezTo>
                    <a:pt x="33011" y="80833"/>
                    <a:pt x="33011" y="81681"/>
                    <a:pt x="32424" y="81811"/>
                  </a:cubicBezTo>
                  <a:cubicBezTo>
                    <a:pt x="32207" y="81817"/>
                    <a:pt x="31989" y="81820"/>
                    <a:pt x="31772" y="81820"/>
                  </a:cubicBezTo>
                  <a:cubicBezTo>
                    <a:pt x="29381" y="81820"/>
                    <a:pt x="26999" y="81491"/>
                    <a:pt x="24726" y="80833"/>
                  </a:cubicBezTo>
                  <a:cubicBezTo>
                    <a:pt x="24400" y="83377"/>
                    <a:pt x="24139" y="85922"/>
                    <a:pt x="23813" y="88466"/>
                  </a:cubicBezTo>
                  <a:cubicBezTo>
                    <a:pt x="26879" y="88531"/>
                    <a:pt x="29945" y="88596"/>
                    <a:pt x="33077" y="88792"/>
                  </a:cubicBezTo>
                  <a:cubicBezTo>
                    <a:pt x="33664" y="88792"/>
                    <a:pt x="33664" y="89771"/>
                    <a:pt x="33077" y="89771"/>
                  </a:cubicBezTo>
                  <a:cubicBezTo>
                    <a:pt x="29945" y="89705"/>
                    <a:pt x="26814" y="89510"/>
                    <a:pt x="23682" y="89249"/>
                  </a:cubicBezTo>
                  <a:cubicBezTo>
                    <a:pt x="23421" y="91336"/>
                    <a:pt x="23160" y="93359"/>
                    <a:pt x="22899" y="95381"/>
                  </a:cubicBezTo>
                  <a:cubicBezTo>
                    <a:pt x="22965" y="95381"/>
                    <a:pt x="23030" y="95316"/>
                    <a:pt x="23095" y="95316"/>
                  </a:cubicBezTo>
                  <a:cubicBezTo>
                    <a:pt x="27857" y="95642"/>
                    <a:pt x="32555" y="95773"/>
                    <a:pt x="37252" y="95773"/>
                  </a:cubicBezTo>
                  <a:cubicBezTo>
                    <a:pt x="37970" y="95838"/>
                    <a:pt x="37970" y="96882"/>
                    <a:pt x="37252" y="96947"/>
                  </a:cubicBezTo>
                  <a:cubicBezTo>
                    <a:pt x="35722" y="97053"/>
                    <a:pt x="34185" y="97104"/>
                    <a:pt x="32645" y="97104"/>
                  </a:cubicBezTo>
                  <a:cubicBezTo>
                    <a:pt x="29459" y="97104"/>
                    <a:pt x="26262" y="96886"/>
                    <a:pt x="23095" y="96490"/>
                  </a:cubicBezTo>
                  <a:cubicBezTo>
                    <a:pt x="22965" y="96490"/>
                    <a:pt x="22834" y="96425"/>
                    <a:pt x="22769" y="96295"/>
                  </a:cubicBezTo>
                  <a:cubicBezTo>
                    <a:pt x="22443" y="98643"/>
                    <a:pt x="22182" y="100927"/>
                    <a:pt x="21855" y="103275"/>
                  </a:cubicBezTo>
                  <a:cubicBezTo>
                    <a:pt x="25988" y="103184"/>
                    <a:pt x="30121" y="103062"/>
                    <a:pt x="34254" y="103062"/>
                  </a:cubicBezTo>
                  <a:cubicBezTo>
                    <a:pt x="36058" y="103062"/>
                    <a:pt x="37862" y="103085"/>
                    <a:pt x="39666" y="103145"/>
                  </a:cubicBezTo>
                  <a:cubicBezTo>
                    <a:pt x="40318" y="103145"/>
                    <a:pt x="40318" y="104123"/>
                    <a:pt x="39666" y="104123"/>
                  </a:cubicBezTo>
                  <a:cubicBezTo>
                    <a:pt x="36946" y="104242"/>
                    <a:pt x="34227" y="104280"/>
                    <a:pt x="31514" y="104280"/>
                  </a:cubicBezTo>
                  <a:cubicBezTo>
                    <a:pt x="28238" y="104280"/>
                    <a:pt x="24972" y="104224"/>
                    <a:pt x="21725" y="104189"/>
                  </a:cubicBezTo>
                  <a:cubicBezTo>
                    <a:pt x="21399" y="106146"/>
                    <a:pt x="21203" y="108038"/>
                    <a:pt x="20877" y="109930"/>
                  </a:cubicBezTo>
                  <a:cubicBezTo>
                    <a:pt x="32555" y="109995"/>
                    <a:pt x="44233" y="110908"/>
                    <a:pt x="55780" y="112735"/>
                  </a:cubicBezTo>
                  <a:cubicBezTo>
                    <a:pt x="56478" y="112862"/>
                    <a:pt x="56373" y="113977"/>
                    <a:pt x="55706" y="113977"/>
                  </a:cubicBezTo>
                  <a:cubicBezTo>
                    <a:pt x="55688" y="113977"/>
                    <a:pt x="55669" y="113976"/>
                    <a:pt x="55649" y="113975"/>
                  </a:cubicBezTo>
                  <a:cubicBezTo>
                    <a:pt x="44037" y="112670"/>
                    <a:pt x="32359" y="111691"/>
                    <a:pt x="20681" y="111235"/>
                  </a:cubicBezTo>
                  <a:cubicBezTo>
                    <a:pt x="20355" y="113518"/>
                    <a:pt x="20029" y="115801"/>
                    <a:pt x="19703" y="118085"/>
                  </a:cubicBezTo>
                  <a:cubicBezTo>
                    <a:pt x="24791" y="118280"/>
                    <a:pt x="29815" y="118541"/>
                    <a:pt x="34903" y="118933"/>
                  </a:cubicBezTo>
                  <a:cubicBezTo>
                    <a:pt x="35665" y="118996"/>
                    <a:pt x="35686" y="120110"/>
                    <a:pt x="34965" y="120110"/>
                  </a:cubicBezTo>
                  <a:cubicBezTo>
                    <a:pt x="34945" y="120110"/>
                    <a:pt x="34924" y="120109"/>
                    <a:pt x="34903" y="120107"/>
                  </a:cubicBezTo>
                  <a:cubicBezTo>
                    <a:pt x="29749" y="119911"/>
                    <a:pt x="24661" y="119585"/>
                    <a:pt x="19572" y="119194"/>
                  </a:cubicBezTo>
                  <a:cubicBezTo>
                    <a:pt x="19115" y="122130"/>
                    <a:pt x="18659" y="125065"/>
                    <a:pt x="18267" y="128001"/>
                  </a:cubicBezTo>
                  <a:cubicBezTo>
                    <a:pt x="22769" y="128001"/>
                    <a:pt x="27270" y="128327"/>
                    <a:pt x="31707" y="128980"/>
                  </a:cubicBezTo>
                  <a:cubicBezTo>
                    <a:pt x="32163" y="129045"/>
                    <a:pt x="32098" y="129893"/>
                    <a:pt x="31576" y="129893"/>
                  </a:cubicBezTo>
                  <a:cubicBezTo>
                    <a:pt x="27075" y="129567"/>
                    <a:pt x="22573" y="129241"/>
                    <a:pt x="18137" y="129045"/>
                  </a:cubicBezTo>
                  <a:cubicBezTo>
                    <a:pt x="17680" y="132046"/>
                    <a:pt x="17223" y="135047"/>
                    <a:pt x="16832" y="138048"/>
                  </a:cubicBezTo>
                  <a:cubicBezTo>
                    <a:pt x="19935" y="138270"/>
                    <a:pt x="23068" y="138401"/>
                    <a:pt x="26190" y="138401"/>
                  </a:cubicBezTo>
                  <a:cubicBezTo>
                    <a:pt x="27663" y="138401"/>
                    <a:pt x="29134" y="138372"/>
                    <a:pt x="30598" y="138309"/>
                  </a:cubicBezTo>
                  <a:cubicBezTo>
                    <a:pt x="31250" y="138309"/>
                    <a:pt x="31250" y="139288"/>
                    <a:pt x="30598" y="139353"/>
                  </a:cubicBezTo>
                  <a:cubicBezTo>
                    <a:pt x="29247" y="139410"/>
                    <a:pt x="27897" y="139439"/>
                    <a:pt x="26547" y="139439"/>
                  </a:cubicBezTo>
                  <a:cubicBezTo>
                    <a:pt x="23265" y="139439"/>
                    <a:pt x="19983" y="139266"/>
                    <a:pt x="16702" y="138896"/>
                  </a:cubicBezTo>
                  <a:cubicBezTo>
                    <a:pt x="16310" y="141636"/>
                    <a:pt x="15853" y="144376"/>
                    <a:pt x="15527" y="147116"/>
                  </a:cubicBezTo>
                  <a:cubicBezTo>
                    <a:pt x="18202" y="147247"/>
                    <a:pt x="20877" y="147443"/>
                    <a:pt x="23552" y="147834"/>
                  </a:cubicBezTo>
                  <a:cubicBezTo>
                    <a:pt x="24139" y="147899"/>
                    <a:pt x="24139" y="148747"/>
                    <a:pt x="23552" y="148747"/>
                  </a:cubicBezTo>
                  <a:cubicBezTo>
                    <a:pt x="20812" y="148617"/>
                    <a:pt x="18072" y="148356"/>
                    <a:pt x="15397" y="147965"/>
                  </a:cubicBezTo>
                  <a:cubicBezTo>
                    <a:pt x="15136" y="149856"/>
                    <a:pt x="14875" y="151748"/>
                    <a:pt x="14679" y="153640"/>
                  </a:cubicBezTo>
                  <a:cubicBezTo>
                    <a:pt x="14614" y="154162"/>
                    <a:pt x="14483" y="154880"/>
                    <a:pt x="14288" y="155728"/>
                  </a:cubicBezTo>
                  <a:cubicBezTo>
                    <a:pt x="17028" y="155793"/>
                    <a:pt x="19752" y="155842"/>
                    <a:pt x="22467" y="155842"/>
                  </a:cubicBezTo>
                  <a:cubicBezTo>
                    <a:pt x="25183" y="155842"/>
                    <a:pt x="27890" y="155793"/>
                    <a:pt x="30598" y="155663"/>
                  </a:cubicBezTo>
                  <a:cubicBezTo>
                    <a:pt x="31446" y="155663"/>
                    <a:pt x="31380" y="156837"/>
                    <a:pt x="30598" y="156902"/>
                  </a:cubicBezTo>
                  <a:cubicBezTo>
                    <a:pt x="27616" y="157222"/>
                    <a:pt x="24635" y="157387"/>
                    <a:pt x="21643" y="157387"/>
                  </a:cubicBezTo>
                  <a:cubicBezTo>
                    <a:pt x="19136" y="157387"/>
                    <a:pt x="16621" y="157271"/>
                    <a:pt x="14092" y="157033"/>
                  </a:cubicBezTo>
                  <a:cubicBezTo>
                    <a:pt x="13701" y="159251"/>
                    <a:pt x="13179" y="162122"/>
                    <a:pt x="12592" y="165318"/>
                  </a:cubicBezTo>
                  <a:cubicBezTo>
                    <a:pt x="12635" y="165318"/>
                    <a:pt x="12650" y="165289"/>
                    <a:pt x="12674" y="165289"/>
                  </a:cubicBezTo>
                  <a:cubicBezTo>
                    <a:pt x="12686" y="165289"/>
                    <a:pt x="12700" y="165297"/>
                    <a:pt x="12722" y="165318"/>
                  </a:cubicBezTo>
                  <a:cubicBezTo>
                    <a:pt x="16897" y="165840"/>
                    <a:pt x="21203" y="166036"/>
                    <a:pt x="25444" y="166166"/>
                  </a:cubicBezTo>
                  <a:cubicBezTo>
                    <a:pt x="26161" y="166166"/>
                    <a:pt x="26161" y="167275"/>
                    <a:pt x="25444" y="167275"/>
                  </a:cubicBezTo>
                  <a:cubicBezTo>
                    <a:pt x="21138" y="167275"/>
                    <a:pt x="16832" y="166884"/>
                    <a:pt x="12657" y="166166"/>
                  </a:cubicBezTo>
                  <a:cubicBezTo>
                    <a:pt x="12592" y="166166"/>
                    <a:pt x="12592" y="166101"/>
                    <a:pt x="12526" y="166036"/>
                  </a:cubicBezTo>
                  <a:cubicBezTo>
                    <a:pt x="12070" y="168972"/>
                    <a:pt x="11548" y="171973"/>
                    <a:pt x="11156" y="174974"/>
                  </a:cubicBezTo>
                  <a:cubicBezTo>
                    <a:pt x="18463" y="174256"/>
                    <a:pt x="25770" y="173538"/>
                    <a:pt x="33077" y="173278"/>
                  </a:cubicBezTo>
                  <a:cubicBezTo>
                    <a:pt x="33664" y="173278"/>
                    <a:pt x="33664" y="174126"/>
                    <a:pt x="33077" y="174191"/>
                  </a:cubicBezTo>
                  <a:cubicBezTo>
                    <a:pt x="25705" y="175039"/>
                    <a:pt x="18398" y="175430"/>
                    <a:pt x="11026" y="175757"/>
                  </a:cubicBezTo>
                  <a:cubicBezTo>
                    <a:pt x="10700" y="178562"/>
                    <a:pt x="10504" y="181367"/>
                    <a:pt x="10504" y="184173"/>
                  </a:cubicBezTo>
                  <a:cubicBezTo>
                    <a:pt x="13962" y="184107"/>
                    <a:pt x="17419" y="184107"/>
                    <a:pt x="20812" y="183781"/>
                  </a:cubicBezTo>
                  <a:cubicBezTo>
                    <a:pt x="20830" y="183779"/>
                    <a:pt x="20848" y="183777"/>
                    <a:pt x="20865" y="183777"/>
                  </a:cubicBezTo>
                  <a:cubicBezTo>
                    <a:pt x="21278" y="183777"/>
                    <a:pt x="21381" y="184501"/>
                    <a:pt x="20942" y="184564"/>
                  </a:cubicBezTo>
                  <a:cubicBezTo>
                    <a:pt x="18781" y="184972"/>
                    <a:pt x="16595" y="185176"/>
                    <a:pt x="14414" y="185176"/>
                  </a:cubicBezTo>
                  <a:cubicBezTo>
                    <a:pt x="13106" y="185176"/>
                    <a:pt x="11800" y="185102"/>
                    <a:pt x="10504" y="184955"/>
                  </a:cubicBezTo>
                  <a:lnTo>
                    <a:pt x="10504" y="184955"/>
                  </a:lnTo>
                  <a:cubicBezTo>
                    <a:pt x="10569" y="188478"/>
                    <a:pt x="11156" y="191088"/>
                    <a:pt x="12592" y="191806"/>
                  </a:cubicBezTo>
                  <a:cubicBezTo>
                    <a:pt x="12660" y="191840"/>
                    <a:pt x="12749" y="191856"/>
                    <a:pt x="12857" y="191856"/>
                  </a:cubicBezTo>
                  <a:cubicBezTo>
                    <a:pt x="15022" y="191856"/>
                    <a:pt x="24785" y="185316"/>
                    <a:pt x="25966" y="184694"/>
                  </a:cubicBezTo>
                  <a:lnTo>
                    <a:pt x="43841" y="175235"/>
                  </a:lnTo>
                  <a:cubicBezTo>
                    <a:pt x="44024" y="175130"/>
                    <a:pt x="44227" y="175078"/>
                    <a:pt x="44431" y="175078"/>
                  </a:cubicBezTo>
                  <a:cubicBezTo>
                    <a:pt x="44736" y="175078"/>
                    <a:pt x="45042" y="175196"/>
                    <a:pt x="45276" y="175430"/>
                  </a:cubicBezTo>
                  <a:cubicBezTo>
                    <a:pt x="51931" y="180845"/>
                    <a:pt x="58781" y="186130"/>
                    <a:pt x="65892" y="190892"/>
                  </a:cubicBezTo>
                  <a:cubicBezTo>
                    <a:pt x="69126" y="193144"/>
                    <a:pt x="71872" y="195986"/>
                    <a:pt x="73952" y="195986"/>
                  </a:cubicBezTo>
                  <a:cubicBezTo>
                    <a:pt x="75188" y="195986"/>
                    <a:pt x="76188" y="194984"/>
                    <a:pt x="76917" y="192262"/>
                  </a:cubicBezTo>
                  <a:cubicBezTo>
                    <a:pt x="78287" y="186978"/>
                    <a:pt x="76396" y="178627"/>
                    <a:pt x="76069" y="173212"/>
                  </a:cubicBezTo>
                  <a:cubicBezTo>
                    <a:pt x="75808" y="166819"/>
                    <a:pt x="75482" y="160491"/>
                    <a:pt x="75156" y="154097"/>
                  </a:cubicBezTo>
                  <a:cubicBezTo>
                    <a:pt x="73721" y="127871"/>
                    <a:pt x="71894" y="101579"/>
                    <a:pt x="69415" y="75353"/>
                  </a:cubicBezTo>
                  <a:cubicBezTo>
                    <a:pt x="69364" y="74589"/>
                    <a:pt x="69949" y="74223"/>
                    <a:pt x="70549" y="74223"/>
                  </a:cubicBezTo>
                  <a:cubicBezTo>
                    <a:pt x="70718" y="74223"/>
                    <a:pt x="70888" y="74252"/>
                    <a:pt x="71046" y="74309"/>
                  </a:cubicBezTo>
                  <a:lnTo>
                    <a:pt x="71176" y="74309"/>
                  </a:lnTo>
                  <a:cubicBezTo>
                    <a:pt x="75858" y="74064"/>
                    <a:pt x="80540" y="73932"/>
                    <a:pt x="85221" y="73932"/>
                  </a:cubicBezTo>
                  <a:cubicBezTo>
                    <a:pt x="89282" y="73932"/>
                    <a:pt x="93342" y="74032"/>
                    <a:pt x="97403" y="74244"/>
                  </a:cubicBezTo>
                  <a:cubicBezTo>
                    <a:pt x="90096" y="60869"/>
                    <a:pt x="82528" y="47691"/>
                    <a:pt x="74438" y="34774"/>
                  </a:cubicBezTo>
                  <a:cubicBezTo>
                    <a:pt x="70724" y="28778"/>
                    <a:pt x="56595" y="1"/>
                    <a:pt x="494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5"/>
            <p:cNvSpPr/>
            <p:nvPr/>
          </p:nvSpPr>
          <p:spPr>
            <a:xfrm>
              <a:off x="2496225" y="237700"/>
              <a:ext cx="2563925" cy="5190225"/>
            </a:xfrm>
            <a:custGeom>
              <a:avLst/>
              <a:gdLst/>
              <a:ahLst/>
              <a:cxnLst/>
              <a:rect l="l" t="t" r="r" b="b"/>
              <a:pathLst>
                <a:path w="102557" h="207609" extrusionOk="0">
                  <a:moveTo>
                    <a:pt x="52151" y="6019"/>
                  </a:moveTo>
                  <a:cubicBezTo>
                    <a:pt x="59335" y="6019"/>
                    <a:pt x="73529" y="34731"/>
                    <a:pt x="77244" y="40727"/>
                  </a:cubicBezTo>
                  <a:cubicBezTo>
                    <a:pt x="85268" y="53644"/>
                    <a:pt x="92901" y="66822"/>
                    <a:pt x="100208" y="80197"/>
                  </a:cubicBezTo>
                  <a:cubicBezTo>
                    <a:pt x="95837" y="79968"/>
                    <a:pt x="91449" y="79854"/>
                    <a:pt x="87062" y="79854"/>
                  </a:cubicBezTo>
                  <a:cubicBezTo>
                    <a:pt x="82675" y="79854"/>
                    <a:pt x="78287" y="79968"/>
                    <a:pt x="73916" y="80197"/>
                  </a:cubicBezTo>
                  <a:cubicBezTo>
                    <a:pt x="73851" y="80197"/>
                    <a:pt x="73851" y="80262"/>
                    <a:pt x="73786" y="80262"/>
                  </a:cubicBezTo>
                  <a:cubicBezTo>
                    <a:pt x="73616" y="80200"/>
                    <a:pt x="73433" y="80168"/>
                    <a:pt x="73251" y="80168"/>
                  </a:cubicBezTo>
                  <a:cubicBezTo>
                    <a:pt x="72664" y="80168"/>
                    <a:pt x="72105" y="80508"/>
                    <a:pt x="72155" y="81306"/>
                  </a:cubicBezTo>
                  <a:cubicBezTo>
                    <a:pt x="74634" y="107532"/>
                    <a:pt x="76461" y="133758"/>
                    <a:pt x="77896" y="160050"/>
                  </a:cubicBezTo>
                  <a:cubicBezTo>
                    <a:pt x="78222" y="166378"/>
                    <a:pt x="78548" y="172772"/>
                    <a:pt x="78875" y="179100"/>
                  </a:cubicBezTo>
                  <a:cubicBezTo>
                    <a:pt x="79070" y="184580"/>
                    <a:pt x="81027" y="192866"/>
                    <a:pt x="79657" y="198150"/>
                  </a:cubicBezTo>
                  <a:cubicBezTo>
                    <a:pt x="78924" y="200914"/>
                    <a:pt x="77915" y="201926"/>
                    <a:pt x="76665" y="201926"/>
                  </a:cubicBezTo>
                  <a:cubicBezTo>
                    <a:pt x="74582" y="201926"/>
                    <a:pt x="71829" y="199113"/>
                    <a:pt x="68567" y="196911"/>
                  </a:cubicBezTo>
                  <a:cubicBezTo>
                    <a:pt x="61456" y="192018"/>
                    <a:pt x="54671" y="186798"/>
                    <a:pt x="48016" y="181383"/>
                  </a:cubicBezTo>
                  <a:cubicBezTo>
                    <a:pt x="47782" y="181149"/>
                    <a:pt x="47476" y="181031"/>
                    <a:pt x="47171" y="181031"/>
                  </a:cubicBezTo>
                  <a:cubicBezTo>
                    <a:pt x="46967" y="181031"/>
                    <a:pt x="46764" y="181083"/>
                    <a:pt x="46581" y="181188"/>
                  </a:cubicBezTo>
                  <a:lnTo>
                    <a:pt x="28706" y="190647"/>
                  </a:lnTo>
                  <a:cubicBezTo>
                    <a:pt x="27463" y="191269"/>
                    <a:pt x="17756" y="197809"/>
                    <a:pt x="15540" y="197809"/>
                  </a:cubicBezTo>
                  <a:cubicBezTo>
                    <a:pt x="15429" y="197809"/>
                    <a:pt x="15338" y="197793"/>
                    <a:pt x="15266" y="197759"/>
                  </a:cubicBezTo>
                  <a:cubicBezTo>
                    <a:pt x="13766" y="196976"/>
                    <a:pt x="13244" y="194431"/>
                    <a:pt x="13244" y="190908"/>
                  </a:cubicBezTo>
                  <a:lnTo>
                    <a:pt x="13244" y="190908"/>
                  </a:lnTo>
                  <a:cubicBezTo>
                    <a:pt x="14559" y="191033"/>
                    <a:pt x="15884" y="191100"/>
                    <a:pt x="17212" y="191100"/>
                  </a:cubicBezTo>
                  <a:cubicBezTo>
                    <a:pt x="19373" y="191100"/>
                    <a:pt x="21540" y="190921"/>
                    <a:pt x="23682" y="190517"/>
                  </a:cubicBezTo>
                  <a:cubicBezTo>
                    <a:pt x="24139" y="190452"/>
                    <a:pt x="24008" y="189669"/>
                    <a:pt x="23552" y="189669"/>
                  </a:cubicBezTo>
                  <a:cubicBezTo>
                    <a:pt x="20159" y="189995"/>
                    <a:pt x="16702" y="190060"/>
                    <a:pt x="13244" y="190126"/>
                  </a:cubicBezTo>
                  <a:cubicBezTo>
                    <a:pt x="13309" y="187320"/>
                    <a:pt x="13505" y="184515"/>
                    <a:pt x="13831" y="181775"/>
                  </a:cubicBezTo>
                  <a:cubicBezTo>
                    <a:pt x="21203" y="181383"/>
                    <a:pt x="28510" y="180927"/>
                    <a:pt x="35882" y="180144"/>
                  </a:cubicBezTo>
                  <a:cubicBezTo>
                    <a:pt x="36449" y="180081"/>
                    <a:pt x="36468" y="179227"/>
                    <a:pt x="35940" y="179227"/>
                  </a:cubicBezTo>
                  <a:cubicBezTo>
                    <a:pt x="35922" y="179227"/>
                    <a:pt x="35902" y="179228"/>
                    <a:pt x="35882" y="179231"/>
                  </a:cubicBezTo>
                  <a:cubicBezTo>
                    <a:pt x="28510" y="179557"/>
                    <a:pt x="21268" y="180209"/>
                    <a:pt x="13961" y="180927"/>
                  </a:cubicBezTo>
                  <a:cubicBezTo>
                    <a:pt x="14353" y="177926"/>
                    <a:pt x="14810" y="174925"/>
                    <a:pt x="15332" y="172054"/>
                  </a:cubicBezTo>
                  <a:cubicBezTo>
                    <a:pt x="15332" y="172054"/>
                    <a:pt x="15397" y="172119"/>
                    <a:pt x="15462" y="172119"/>
                  </a:cubicBezTo>
                  <a:cubicBezTo>
                    <a:pt x="19349" y="172777"/>
                    <a:pt x="23291" y="173106"/>
                    <a:pt x="27238" y="173106"/>
                  </a:cubicBezTo>
                  <a:cubicBezTo>
                    <a:pt x="27596" y="173106"/>
                    <a:pt x="27955" y="173103"/>
                    <a:pt x="28314" y="173098"/>
                  </a:cubicBezTo>
                  <a:cubicBezTo>
                    <a:pt x="29032" y="173098"/>
                    <a:pt x="29032" y="172054"/>
                    <a:pt x="28314" y="172054"/>
                  </a:cubicBezTo>
                  <a:cubicBezTo>
                    <a:pt x="24074" y="171924"/>
                    <a:pt x="19768" y="171663"/>
                    <a:pt x="15592" y="171141"/>
                  </a:cubicBezTo>
                  <a:lnTo>
                    <a:pt x="15462" y="171141"/>
                  </a:lnTo>
                  <a:cubicBezTo>
                    <a:pt x="16049" y="167944"/>
                    <a:pt x="16571" y="165074"/>
                    <a:pt x="16962" y="162855"/>
                  </a:cubicBezTo>
                  <a:cubicBezTo>
                    <a:pt x="19491" y="163093"/>
                    <a:pt x="22006" y="163209"/>
                    <a:pt x="24514" y="163209"/>
                  </a:cubicBezTo>
                  <a:cubicBezTo>
                    <a:pt x="27506" y="163209"/>
                    <a:pt x="30487" y="163044"/>
                    <a:pt x="33468" y="162725"/>
                  </a:cubicBezTo>
                  <a:cubicBezTo>
                    <a:pt x="34231" y="162661"/>
                    <a:pt x="34312" y="161483"/>
                    <a:pt x="33531" y="161483"/>
                  </a:cubicBezTo>
                  <a:cubicBezTo>
                    <a:pt x="33511" y="161483"/>
                    <a:pt x="33490" y="161484"/>
                    <a:pt x="33468" y="161485"/>
                  </a:cubicBezTo>
                  <a:cubicBezTo>
                    <a:pt x="30475" y="161630"/>
                    <a:pt x="27482" y="161674"/>
                    <a:pt x="24477" y="161674"/>
                  </a:cubicBezTo>
                  <a:cubicBezTo>
                    <a:pt x="22047" y="161674"/>
                    <a:pt x="19609" y="161645"/>
                    <a:pt x="17158" y="161616"/>
                  </a:cubicBezTo>
                  <a:cubicBezTo>
                    <a:pt x="17354" y="160702"/>
                    <a:pt x="17484" y="159985"/>
                    <a:pt x="17550" y="159463"/>
                  </a:cubicBezTo>
                  <a:cubicBezTo>
                    <a:pt x="17745" y="157571"/>
                    <a:pt x="18006" y="155679"/>
                    <a:pt x="18267" y="153787"/>
                  </a:cubicBezTo>
                  <a:cubicBezTo>
                    <a:pt x="20942" y="154178"/>
                    <a:pt x="23682" y="154439"/>
                    <a:pt x="26422" y="154570"/>
                  </a:cubicBezTo>
                  <a:cubicBezTo>
                    <a:pt x="27009" y="154570"/>
                    <a:pt x="27009" y="153722"/>
                    <a:pt x="26422" y="153657"/>
                  </a:cubicBezTo>
                  <a:cubicBezTo>
                    <a:pt x="23747" y="153265"/>
                    <a:pt x="21073" y="153069"/>
                    <a:pt x="18398" y="153004"/>
                  </a:cubicBezTo>
                  <a:cubicBezTo>
                    <a:pt x="18789" y="150264"/>
                    <a:pt x="19181" y="147524"/>
                    <a:pt x="19572" y="144784"/>
                  </a:cubicBezTo>
                  <a:cubicBezTo>
                    <a:pt x="22814" y="145104"/>
                    <a:pt x="26057" y="145263"/>
                    <a:pt x="29299" y="145263"/>
                  </a:cubicBezTo>
                  <a:cubicBezTo>
                    <a:pt x="30689" y="145263"/>
                    <a:pt x="32078" y="145234"/>
                    <a:pt x="33468" y="145175"/>
                  </a:cubicBezTo>
                  <a:cubicBezTo>
                    <a:pt x="34101" y="145175"/>
                    <a:pt x="34120" y="144194"/>
                    <a:pt x="33526" y="144194"/>
                  </a:cubicBezTo>
                  <a:cubicBezTo>
                    <a:pt x="33507" y="144194"/>
                    <a:pt x="33488" y="144195"/>
                    <a:pt x="33468" y="144197"/>
                  </a:cubicBezTo>
                  <a:cubicBezTo>
                    <a:pt x="32288" y="144231"/>
                    <a:pt x="31104" y="144247"/>
                    <a:pt x="29918" y="144247"/>
                  </a:cubicBezTo>
                  <a:cubicBezTo>
                    <a:pt x="26512" y="144247"/>
                    <a:pt x="23090" y="144113"/>
                    <a:pt x="19703" y="143871"/>
                  </a:cubicBezTo>
                  <a:cubicBezTo>
                    <a:pt x="20094" y="140870"/>
                    <a:pt x="20551" y="137869"/>
                    <a:pt x="21007" y="134868"/>
                  </a:cubicBezTo>
                  <a:cubicBezTo>
                    <a:pt x="25444" y="135063"/>
                    <a:pt x="29945" y="135455"/>
                    <a:pt x="34447" y="135716"/>
                  </a:cubicBezTo>
                  <a:cubicBezTo>
                    <a:pt x="34969" y="135716"/>
                    <a:pt x="35034" y="134868"/>
                    <a:pt x="34577" y="134802"/>
                  </a:cubicBezTo>
                  <a:cubicBezTo>
                    <a:pt x="30141" y="134150"/>
                    <a:pt x="25639" y="133824"/>
                    <a:pt x="21138" y="133824"/>
                  </a:cubicBezTo>
                  <a:cubicBezTo>
                    <a:pt x="21529" y="130888"/>
                    <a:pt x="21986" y="127952"/>
                    <a:pt x="22443" y="125016"/>
                  </a:cubicBezTo>
                  <a:cubicBezTo>
                    <a:pt x="27531" y="125408"/>
                    <a:pt x="32620" y="125734"/>
                    <a:pt x="37774" y="125995"/>
                  </a:cubicBezTo>
                  <a:cubicBezTo>
                    <a:pt x="38557" y="125995"/>
                    <a:pt x="38557" y="124821"/>
                    <a:pt x="37774" y="124755"/>
                  </a:cubicBezTo>
                  <a:cubicBezTo>
                    <a:pt x="32685" y="124429"/>
                    <a:pt x="27662" y="124168"/>
                    <a:pt x="22573" y="123907"/>
                  </a:cubicBezTo>
                  <a:cubicBezTo>
                    <a:pt x="22899" y="121624"/>
                    <a:pt x="23225" y="119340"/>
                    <a:pt x="23552" y="117057"/>
                  </a:cubicBezTo>
                  <a:cubicBezTo>
                    <a:pt x="35229" y="117514"/>
                    <a:pt x="46842" y="118492"/>
                    <a:pt x="58520" y="119797"/>
                  </a:cubicBezTo>
                  <a:cubicBezTo>
                    <a:pt x="58556" y="119804"/>
                    <a:pt x="58590" y="119807"/>
                    <a:pt x="58623" y="119807"/>
                  </a:cubicBezTo>
                  <a:cubicBezTo>
                    <a:pt x="59248" y="119807"/>
                    <a:pt x="59332" y="118682"/>
                    <a:pt x="58650" y="118558"/>
                  </a:cubicBezTo>
                  <a:cubicBezTo>
                    <a:pt x="47103" y="116796"/>
                    <a:pt x="35425" y="115883"/>
                    <a:pt x="23747" y="115818"/>
                  </a:cubicBezTo>
                  <a:cubicBezTo>
                    <a:pt x="24008" y="113860"/>
                    <a:pt x="24269" y="111968"/>
                    <a:pt x="24530" y="110011"/>
                  </a:cubicBezTo>
                  <a:cubicBezTo>
                    <a:pt x="27813" y="110047"/>
                    <a:pt x="31095" y="110102"/>
                    <a:pt x="34378" y="110102"/>
                  </a:cubicBezTo>
                  <a:cubicBezTo>
                    <a:pt x="37097" y="110102"/>
                    <a:pt x="39817" y="110064"/>
                    <a:pt x="42536" y="109946"/>
                  </a:cubicBezTo>
                  <a:cubicBezTo>
                    <a:pt x="43189" y="109946"/>
                    <a:pt x="43189" y="108967"/>
                    <a:pt x="42536" y="108967"/>
                  </a:cubicBezTo>
                  <a:cubicBezTo>
                    <a:pt x="40778" y="108929"/>
                    <a:pt x="39026" y="108913"/>
                    <a:pt x="37278" y="108913"/>
                  </a:cubicBezTo>
                  <a:cubicBezTo>
                    <a:pt x="33057" y="108913"/>
                    <a:pt x="28859" y="109006"/>
                    <a:pt x="24661" y="109098"/>
                  </a:cubicBezTo>
                  <a:cubicBezTo>
                    <a:pt x="24987" y="106814"/>
                    <a:pt x="25313" y="104466"/>
                    <a:pt x="25639" y="102117"/>
                  </a:cubicBezTo>
                  <a:cubicBezTo>
                    <a:pt x="25705" y="102248"/>
                    <a:pt x="25835" y="102313"/>
                    <a:pt x="25966" y="102313"/>
                  </a:cubicBezTo>
                  <a:cubicBezTo>
                    <a:pt x="29026" y="102738"/>
                    <a:pt x="32114" y="102941"/>
                    <a:pt x="35194" y="102941"/>
                  </a:cubicBezTo>
                  <a:cubicBezTo>
                    <a:pt x="36841" y="102941"/>
                    <a:pt x="38486" y="102883"/>
                    <a:pt x="40122" y="102770"/>
                  </a:cubicBezTo>
                  <a:cubicBezTo>
                    <a:pt x="40840" y="102704"/>
                    <a:pt x="40840" y="101660"/>
                    <a:pt x="40122" y="101595"/>
                  </a:cubicBezTo>
                  <a:cubicBezTo>
                    <a:pt x="35425" y="101595"/>
                    <a:pt x="30728" y="101465"/>
                    <a:pt x="25966" y="101139"/>
                  </a:cubicBezTo>
                  <a:cubicBezTo>
                    <a:pt x="25900" y="101139"/>
                    <a:pt x="25835" y="101204"/>
                    <a:pt x="25770" y="101204"/>
                  </a:cubicBezTo>
                  <a:cubicBezTo>
                    <a:pt x="26031" y="99181"/>
                    <a:pt x="26292" y="97159"/>
                    <a:pt x="26553" y="95137"/>
                  </a:cubicBezTo>
                  <a:cubicBezTo>
                    <a:pt x="29684" y="95332"/>
                    <a:pt x="32816" y="95528"/>
                    <a:pt x="35882" y="95593"/>
                  </a:cubicBezTo>
                  <a:cubicBezTo>
                    <a:pt x="36534" y="95593"/>
                    <a:pt x="36534" y="94680"/>
                    <a:pt x="35882" y="94615"/>
                  </a:cubicBezTo>
                  <a:cubicBezTo>
                    <a:pt x="32816" y="94419"/>
                    <a:pt x="29749" y="94354"/>
                    <a:pt x="26683" y="94288"/>
                  </a:cubicBezTo>
                  <a:cubicBezTo>
                    <a:pt x="27009" y="91744"/>
                    <a:pt x="27270" y="89200"/>
                    <a:pt x="27596" y="86655"/>
                  </a:cubicBezTo>
                  <a:cubicBezTo>
                    <a:pt x="29835" y="87362"/>
                    <a:pt x="32179" y="87644"/>
                    <a:pt x="34486" y="87644"/>
                  </a:cubicBezTo>
                  <a:cubicBezTo>
                    <a:pt x="34734" y="87644"/>
                    <a:pt x="34982" y="87640"/>
                    <a:pt x="35229" y="87634"/>
                  </a:cubicBezTo>
                  <a:cubicBezTo>
                    <a:pt x="35882" y="87569"/>
                    <a:pt x="35882" y="86655"/>
                    <a:pt x="35229" y="86590"/>
                  </a:cubicBezTo>
                  <a:cubicBezTo>
                    <a:pt x="32750" y="86525"/>
                    <a:pt x="30271" y="86264"/>
                    <a:pt x="27792" y="85742"/>
                  </a:cubicBezTo>
                  <a:lnTo>
                    <a:pt x="27727" y="85742"/>
                  </a:lnTo>
                  <a:cubicBezTo>
                    <a:pt x="27923" y="83850"/>
                    <a:pt x="28118" y="81893"/>
                    <a:pt x="28314" y="80001"/>
                  </a:cubicBezTo>
                  <a:cubicBezTo>
                    <a:pt x="28743" y="79204"/>
                    <a:pt x="28194" y="78293"/>
                    <a:pt x="27369" y="78293"/>
                  </a:cubicBezTo>
                  <a:cubicBezTo>
                    <a:pt x="27315" y="78293"/>
                    <a:pt x="27261" y="78297"/>
                    <a:pt x="27205" y="78305"/>
                  </a:cubicBezTo>
                  <a:cubicBezTo>
                    <a:pt x="24487" y="78413"/>
                    <a:pt x="21768" y="78450"/>
                    <a:pt x="19050" y="78450"/>
                  </a:cubicBezTo>
                  <a:cubicBezTo>
                    <a:pt x="13614" y="78450"/>
                    <a:pt x="8177" y="78305"/>
                    <a:pt x="2740" y="78305"/>
                  </a:cubicBezTo>
                  <a:cubicBezTo>
                    <a:pt x="4371" y="75826"/>
                    <a:pt x="6002" y="73346"/>
                    <a:pt x="7568" y="70867"/>
                  </a:cubicBezTo>
                  <a:cubicBezTo>
                    <a:pt x="13701" y="70476"/>
                    <a:pt x="19768" y="70150"/>
                    <a:pt x="25900" y="69758"/>
                  </a:cubicBezTo>
                  <a:cubicBezTo>
                    <a:pt x="26553" y="69693"/>
                    <a:pt x="26553" y="68714"/>
                    <a:pt x="25900" y="68714"/>
                  </a:cubicBezTo>
                  <a:cubicBezTo>
                    <a:pt x="19963" y="69106"/>
                    <a:pt x="14092" y="69497"/>
                    <a:pt x="8155" y="69889"/>
                  </a:cubicBezTo>
                  <a:cubicBezTo>
                    <a:pt x="9917" y="67083"/>
                    <a:pt x="11743" y="64278"/>
                    <a:pt x="13570" y="61473"/>
                  </a:cubicBezTo>
                  <a:cubicBezTo>
                    <a:pt x="13570" y="61473"/>
                    <a:pt x="13635" y="61538"/>
                    <a:pt x="13635" y="61538"/>
                  </a:cubicBezTo>
                  <a:cubicBezTo>
                    <a:pt x="20551" y="62125"/>
                    <a:pt x="27531" y="62647"/>
                    <a:pt x="34381" y="63169"/>
                  </a:cubicBezTo>
                  <a:cubicBezTo>
                    <a:pt x="35034" y="63169"/>
                    <a:pt x="35034" y="62256"/>
                    <a:pt x="34381" y="62190"/>
                  </a:cubicBezTo>
                  <a:cubicBezTo>
                    <a:pt x="27596" y="61603"/>
                    <a:pt x="20812" y="61212"/>
                    <a:pt x="14027" y="60755"/>
                  </a:cubicBezTo>
                  <a:cubicBezTo>
                    <a:pt x="15853" y="57950"/>
                    <a:pt x="17680" y="55079"/>
                    <a:pt x="19507" y="52209"/>
                  </a:cubicBezTo>
                  <a:cubicBezTo>
                    <a:pt x="25900" y="52600"/>
                    <a:pt x="32228" y="52861"/>
                    <a:pt x="38622" y="52992"/>
                  </a:cubicBezTo>
                  <a:cubicBezTo>
                    <a:pt x="39340" y="52926"/>
                    <a:pt x="39340" y="51817"/>
                    <a:pt x="38622" y="51752"/>
                  </a:cubicBezTo>
                  <a:cubicBezTo>
                    <a:pt x="32489" y="51491"/>
                    <a:pt x="26292" y="51295"/>
                    <a:pt x="20159" y="51230"/>
                  </a:cubicBezTo>
                  <a:cubicBezTo>
                    <a:pt x="21921" y="48425"/>
                    <a:pt x="23682" y="45685"/>
                    <a:pt x="25509" y="42880"/>
                  </a:cubicBezTo>
                  <a:lnTo>
                    <a:pt x="26096" y="41966"/>
                  </a:lnTo>
                  <a:cubicBezTo>
                    <a:pt x="30155" y="42062"/>
                    <a:pt x="34250" y="42122"/>
                    <a:pt x="38354" y="42122"/>
                  </a:cubicBezTo>
                  <a:cubicBezTo>
                    <a:pt x="39856" y="42122"/>
                    <a:pt x="41359" y="42114"/>
                    <a:pt x="42862" y="42097"/>
                  </a:cubicBezTo>
                  <a:cubicBezTo>
                    <a:pt x="43645" y="42031"/>
                    <a:pt x="43645" y="40922"/>
                    <a:pt x="42862" y="40922"/>
                  </a:cubicBezTo>
                  <a:cubicBezTo>
                    <a:pt x="41412" y="40905"/>
                    <a:pt x="39961" y="40897"/>
                    <a:pt x="38510" y="40897"/>
                  </a:cubicBezTo>
                  <a:cubicBezTo>
                    <a:pt x="34546" y="40897"/>
                    <a:pt x="30582" y="40957"/>
                    <a:pt x="26618" y="41053"/>
                  </a:cubicBezTo>
                  <a:cubicBezTo>
                    <a:pt x="27988" y="38704"/>
                    <a:pt x="30010" y="35116"/>
                    <a:pt x="32228" y="31267"/>
                  </a:cubicBezTo>
                  <a:cubicBezTo>
                    <a:pt x="37240" y="31442"/>
                    <a:pt x="42251" y="31668"/>
                    <a:pt x="47215" y="31668"/>
                  </a:cubicBezTo>
                  <a:cubicBezTo>
                    <a:pt x="47809" y="31668"/>
                    <a:pt x="48402" y="31665"/>
                    <a:pt x="48995" y="31658"/>
                  </a:cubicBezTo>
                  <a:cubicBezTo>
                    <a:pt x="49713" y="31593"/>
                    <a:pt x="49713" y="30614"/>
                    <a:pt x="48995" y="30484"/>
                  </a:cubicBezTo>
                  <a:cubicBezTo>
                    <a:pt x="43645" y="30158"/>
                    <a:pt x="38296" y="30158"/>
                    <a:pt x="32881" y="30093"/>
                  </a:cubicBezTo>
                  <a:cubicBezTo>
                    <a:pt x="34381" y="27548"/>
                    <a:pt x="36012" y="24873"/>
                    <a:pt x="37643" y="22199"/>
                  </a:cubicBezTo>
                  <a:cubicBezTo>
                    <a:pt x="42341" y="22655"/>
                    <a:pt x="47103" y="23047"/>
                    <a:pt x="51800" y="23242"/>
                  </a:cubicBezTo>
                  <a:cubicBezTo>
                    <a:pt x="51822" y="23244"/>
                    <a:pt x="51843" y="23245"/>
                    <a:pt x="51864" y="23245"/>
                  </a:cubicBezTo>
                  <a:cubicBezTo>
                    <a:pt x="52648" y="23245"/>
                    <a:pt x="52627" y="22066"/>
                    <a:pt x="51800" y="22003"/>
                  </a:cubicBezTo>
                  <a:cubicBezTo>
                    <a:pt x="47364" y="21546"/>
                    <a:pt x="42862" y="21285"/>
                    <a:pt x="38361" y="21024"/>
                  </a:cubicBezTo>
                  <a:cubicBezTo>
                    <a:pt x="40057" y="18349"/>
                    <a:pt x="41819" y="15805"/>
                    <a:pt x="43450" y="13587"/>
                  </a:cubicBezTo>
                  <a:cubicBezTo>
                    <a:pt x="43515" y="13652"/>
                    <a:pt x="43645" y="13717"/>
                    <a:pt x="43776" y="13717"/>
                  </a:cubicBezTo>
                  <a:cubicBezTo>
                    <a:pt x="45342" y="13717"/>
                    <a:pt x="46907" y="13746"/>
                    <a:pt x="48473" y="13746"/>
                  </a:cubicBezTo>
                  <a:cubicBezTo>
                    <a:pt x="49256" y="13746"/>
                    <a:pt x="50039" y="13739"/>
                    <a:pt x="50822" y="13717"/>
                  </a:cubicBezTo>
                  <a:cubicBezTo>
                    <a:pt x="51584" y="13717"/>
                    <a:pt x="51604" y="12541"/>
                    <a:pt x="50880" y="12541"/>
                  </a:cubicBezTo>
                  <a:cubicBezTo>
                    <a:pt x="50861" y="12541"/>
                    <a:pt x="50842" y="12541"/>
                    <a:pt x="50822" y="12543"/>
                  </a:cubicBezTo>
                  <a:cubicBezTo>
                    <a:pt x="50104" y="12521"/>
                    <a:pt x="49379" y="12514"/>
                    <a:pt x="48652" y="12514"/>
                  </a:cubicBezTo>
                  <a:cubicBezTo>
                    <a:pt x="47197" y="12514"/>
                    <a:pt x="45733" y="12543"/>
                    <a:pt x="44298" y="12543"/>
                  </a:cubicBezTo>
                  <a:cubicBezTo>
                    <a:pt x="47299" y="8629"/>
                    <a:pt x="50104" y="6019"/>
                    <a:pt x="52126" y="6019"/>
                  </a:cubicBezTo>
                  <a:cubicBezTo>
                    <a:pt x="52135" y="6019"/>
                    <a:pt x="52143" y="6019"/>
                    <a:pt x="52151" y="6019"/>
                  </a:cubicBezTo>
                  <a:close/>
                  <a:moveTo>
                    <a:pt x="52061" y="1"/>
                  </a:moveTo>
                  <a:cubicBezTo>
                    <a:pt x="51686" y="1"/>
                    <a:pt x="51311" y="180"/>
                    <a:pt x="51083" y="539"/>
                  </a:cubicBezTo>
                  <a:cubicBezTo>
                    <a:pt x="46451" y="7389"/>
                    <a:pt x="41884" y="14239"/>
                    <a:pt x="37317" y="21089"/>
                  </a:cubicBezTo>
                  <a:cubicBezTo>
                    <a:pt x="37252" y="21155"/>
                    <a:pt x="37187" y="21220"/>
                    <a:pt x="37187" y="21350"/>
                  </a:cubicBezTo>
                  <a:cubicBezTo>
                    <a:pt x="35229" y="24286"/>
                    <a:pt x="33207" y="27157"/>
                    <a:pt x="31315" y="30093"/>
                  </a:cubicBezTo>
                  <a:lnTo>
                    <a:pt x="30141" y="30093"/>
                  </a:lnTo>
                  <a:cubicBezTo>
                    <a:pt x="29423" y="30093"/>
                    <a:pt x="29423" y="31136"/>
                    <a:pt x="30141" y="31136"/>
                  </a:cubicBezTo>
                  <a:lnTo>
                    <a:pt x="30597" y="31136"/>
                  </a:lnTo>
                  <a:cubicBezTo>
                    <a:pt x="28445" y="34464"/>
                    <a:pt x="26226" y="37726"/>
                    <a:pt x="24074" y="41053"/>
                  </a:cubicBezTo>
                  <a:lnTo>
                    <a:pt x="24008" y="41053"/>
                  </a:lnTo>
                  <a:cubicBezTo>
                    <a:pt x="23617" y="41053"/>
                    <a:pt x="23486" y="41444"/>
                    <a:pt x="23682" y="41705"/>
                  </a:cubicBezTo>
                  <a:cubicBezTo>
                    <a:pt x="17615" y="51100"/>
                    <a:pt x="11743" y="60494"/>
                    <a:pt x="6068" y="70084"/>
                  </a:cubicBezTo>
                  <a:lnTo>
                    <a:pt x="5089" y="70150"/>
                  </a:lnTo>
                  <a:cubicBezTo>
                    <a:pt x="4502" y="70215"/>
                    <a:pt x="4502" y="71063"/>
                    <a:pt x="5089" y="71063"/>
                  </a:cubicBezTo>
                  <a:lnTo>
                    <a:pt x="5480" y="71063"/>
                  </a:lnTo>
                  <a:cubicBezTo>
                    <a:pt x="4045" y="73477"/>
                    <a:pt x="2610" y="75956"/>
                    <a:pt x="1240" y="78370"/>
                  </a:cubicBezTo>
                  <a:lnTo>
                    <a:pt x="914" y="78370"/>
                  </a:lnTo>
                  <a:cubicBezTo>
                    <a:pt x="261" y="78435"/>
                    <a:pt x="0" y="79283"/>
                    <a:pt x="457" y="79740"/>
                  </a:cubicBezTo>
                  <a:cubicBezTo>
                    <a:pt x="281" y="80181"/>
                    <a:pt x="640" y="80562"/>
                    <a:pt x="1013" y="80562"/>
                  </a:cubicBezTo>
                  <a:cubicBezTo>
                    <a:pt x="1192" y="80562"/>
                    <a:pt x="1374" y="80474"/>
                    <a:pt x="1501" y="80262"/>
                  </a:cubicBezTo>
                  <a:lnTo>
                    <a:pt x="1631" y="80131"/>
                  </a:lnTo>
                  <a:lnTo>
                    <a:pt x="2088" y="80262"/>
                  </a:lnTo>
                  <a:cubicBezTo>
                    <a:pt x="2153" y="80262"/>
                    <a:pt x="2349" y="80262"/>
                    <a:pt x="2414" y="80131"/>
                  </a:cubicBezTo>
                  <a:cubicBezTo>
                    <a:pt x="7182" y="80801"/>
                    <a:pt x="12068" y="81043"/>
                    <a:pt x="16944" y="81043"/>
                  </a:cubicBezTo>
                  <a:cubicBezTo>
                    <a:pt x="20142" y="81043"/>
                    <a:pt x="23335" y="80939"/>
                    <a:pt x="26487" y="80784"/>
                  </a:cubicBezTo>
                  <a:lnTo>
                    <a:pt x="26487" y="80784"/>
                  </a:lnTo>
                  <a:cubicBezTo>
                    <a:pt x="18333" y="120189"/>
                    <a:pt x="14549" y="161159"/>
                    <a:pt x="10178" y="201151"/>
                  </a:cubicBezTo>
                  <a:cubicBezTo>
                    <a:pt x="10128" y="201841"/>
                    <a:pt x="10749" y="202270"/>
                    <a:pt x="11365" y="202270"/>
                  </a:cubicBezTo>
                  <a:cubicBezTo>
                    <a:pt x="11565" y="202270"/>
                    <a:pt x="11764" y="202225"/>
                    <a:pt x="11939" y="202130"/>
                  </a:cubicBezTo>
                  <a:cubicBezTo>
                    <a:pt x="20126" y="197805"/>
                    <a:pt x="35600" y="185736"/>
                    <a:pt x="46337" y="185736"/>
                  </a:cubicBezTo>
                  <a:cubicBezTo>
                    <a:pt x="47749" y="185736"/>
                    <a:pt x="49079" y="185944"/>
                    <a:pt x="50300" y="186407"/>
                  </a:cubicBezTo>
                  <a:cubicBezTo>
                    <a:pt x="54410" y="187907"/>
                    <a:pt x="59629" y="193583"/>
                    <a:pt x="63021" y="195997"/>
                  </a:cubicBezTo>
                  <a:cubicBezTo>
                    <a:pt x="68762" y="200107"/>
                    <a:pt x="74569" y="203826"/>
                    <a:pt x="80506" y="207414"/>
                  </a:cubicBezTo>
                  <a:cubicBezTo>
                    <a:pt x="80723" y="207548"/>
                    <a:pt x="80949" y="207609"/>
                    <a:pt x="81167" y="207609"/>
                  </a:cubicBezTo>
                  <a:cubicBezTo>
                    <a:pt x="81796" y="207609"/>
                    <a:pt x="82349" y="207098"/>
                    <a:pt x="82397" y="206370"/>
                  </a:cubicBezTo>
                  <a:cubicBezTo>
                    <a:pt x="81027" y="164682"/>
                    <a:pt x="78287" y="123124"/>
                    <a:pt x="74569" y="81501"/>
                  </a:cubicBezTo>
                  <a:lnTo>
                    <a:pt x="74569" y="81501"/>
                  </a:lnTo>
                  <a:cubicBezTo>
                    <a:pt x="79893" y="82302"/>
                    <a:pt x="85488" y="82808"/>
                    <a:pt x="91007" y="82808"/>
                  </a:cubicBezTo>
                  <a:cubicBezTo>
                    <a:pt x="94481" y="82808"/>
                    <a:pt x="97925" y="82608"/>
                    <a:pt x="101252" y="82154"/>
                  </a:cubicBezTo>
                  <a:cubicBezTo>
                    <a:pt x="102034" y="81958"/>
                    <a:pt x="102556" y="81175"/>
                    <a:pt x="102491" y="80327"/>
                  </a:cubicBezTo>
                  <a:cubicBezTo>
                    <a:pt x="87812" y="52665"/>
                    <a:pt x="71307" y="25982"/>
                    <a:pt x="53040" y="539"/>
                  </a:cubicBezTo>
                  <a:cubicBezTo>
                    <a:pt x="52811" y="180"/>
                    <a:pt x="52436" y="1"/>
                    <a:pt x="5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" name="Google Shape;939;p35"/>
          <p:cNvGrpSpPr/>
          <p:nvPr/>
        </p:nvGrpSpPr>
        <p:grpSpPr>
          <a:xfrm rot="10800000">
            <a:off x="5429041" y="2617118"/>
            <a:ext cx="369718" cy="748430"/>
            <a:chOff x="2496225" y="237700"/>
            <a:chExt cx="2563925" cy="5190225"/>
          </a:xfrm>
        </p:grpSpPr>
        <p:sp>
          <p:nvSpPr>
            <p:cNvPr id="940" name="Google Shape;940;p35"/>
            <p:cNvSpPr/>
            <p:nvPr/>
          </p:nvSpPr>
          <p:spPr>
            <a:xfrm>
              <a:off x="2564725" y="386525"/>
              <a:ext cx="2435075" cy="4899675"/>
            </a:xfrm>
            <a:custGeom>
              <a:avLst/>
              <a:gdLst/>
              <a:ahLst/>
              <a:cxnLst/>
              <a:rect l="l" t="t" r="r" b="b"/>
              <a:pathLst>
                <a:path w="97403" h="195987" extrusionOk="0">
                  <a:moveTo>
                    <a:pt x="49411" y="1"/>
                  </a:moveTo>
                  <a:cubicBezTo>
                    <a:pt x="49403" y="1"/>
                    <a:pt x="49395" y="1"/>
                    <a:pt x="49386" y="1"/>
                  </a:cubicBezTo>
                  <a:cubicBezTo>
                    <a:pt x="47299" y="1"/>
                    <a:pt x="44559" y="2676"/>
                    <a:pt x="41558" y="6525"/>
                  </a:cubicBezTo>
                  <a:cubicBezTo>
                    <a:pt x="42993" y="6525"/>
                    <a:pt x="44457" y="6496"/>
                    <a:pt x="45912" y="6496"/>
                  </a:cubicBezTo>
                  <a:cubicBezTo>
                    <a:pt x="46639" y="6496"/>
                    <a:pt x="47364" y="6503"/>
                    <a:pt x="48082" y="6525"/>
                  </a:cubicBezTo>
                  <a:cubicBezTo>
                    <a:pt x="48865" y="6525"/>
                    <a:pt x="48865" y="7764"/>
                    <a:pt x="48082" y="7764"/>
                  </a:cubicBezTo>
                  <a:cubicBezTo>
                    <a:pt x="47299" y="7786"/>
                    <a:pt x="46509" y="7793"/>
                    <a:pt x="45716" y="7793"/>
                  </a:cubicBezTo>
                  <a:cubicBezTo>
                    <a:pt x="44131" y="7793"/>
                    <a:pt x="42536" y="7764"/>
                    <a:pt x="40971" y="7764"/>
                  </a:cubicBezTo>
                  <a:cubicBezTo>
                    <a:pt x="40840" y="7764"/>
                    <a:pt x="40775" y="7699"/>
                    <a:pt x="40644" y="7634"/>
                  </a:cubicBezTo>
                  <a:cubicBezTo>
                    <a:pt x="39013" y="9852"/>
                    <a:pt x="37317" y="12396"/>
                    <a:pt x="35621" y="15071"/>
                  </a:cubicBezTo>
                  <a:cubicBezTo>
                    <a:pt x="40122" y="15267"/>
                    <a:pt x="44624" y="15528"/>
                    <a:pt x="49060" y="15985"/>
                  </a:cubicBezTo>
                  <a:cubicBezTo>
                    <a:pt x="49843" y="16050"/>
                    <a:pt x="49843" y="17289"/>
                    <a:pt x="49060" y="17289"/>
                  </a:cubicBezTo>
                  <a:cubicBezTo>
                    <a:pt x="44298" y="17028"/>
                    <a:pt x="39601" y="16637"/>
                    <a:pt x="34903" y="16246"/>
                  </a:cubicBezTo>
                  <a:cubicBezTo>
                    <a:pt x="33272" y="18855"/>
                    <a:pt x="31641" y="21595"/>
                    <a:pt x="30141" y="24140"/>
                  </a:cubicBezTo>
                  <a:cubicBezTo>
                    <a:pt x="35556" y="24140"/>
                    <a:pt x="40905" y="24205"/>
                    <a:pt x="46255" y="24531"/>
                  </a:cubicBezTo>
                  <a:cubicBezTo>
                    <a:pt x="46973" y="24596"/>
                    <a:pt x="46973" y="25640"/>
                    <a:pt x="46255" y="25705"/>
                  </a:cubicBezTo>
                  <a:cubicBezTo>
                    <a:pt x="40710" y="25705"/>
                    <a:pt x="35099" y="25510"/>
                    <a:pt x="29488" y="25249"/>
                  </a:cubicBezTo>
                  <a:cubicBezTo>
                    <a:pt x="27270" y="29163"/>
                    <a:pt x="25248" y="32686"/>
                    <a:pt x="23878" y="35035"/>
                  </a:cubicBezTo>
                  <a:cubicBezTo>
                    <a:pt x="27050" y="34958"/>
                    <a:pt x="30222" y="34926"/>
                    <a:pt x="33394" y="34926"/>
                  </a:cubicBezTo>
                  <a:cubicBezTo>
                    <a:pt x="35637" y="34926"/>
                    <a:pt x="37880" y="34942"/>
                    <a:pt x="40122" y="34969"/>
                  </a:cubicBezTo>
                  <a:cubicBezTo>
                    <a:pt x="40840" y="34969"/>
                    <a:pt x="40840" y="36078"/>
                    <a:pt x="40122" y="36078"/>
                  </a:cubicBezTo>
                  <a:cubicBezTo>
                    <a:pt x="38479" y="36097"/>
                    <a:pt x="36836" y="36105"/>
                    <a:pt x="35193" y="36105"/>
                  </a:cubicBezTo>
                  <a:cubicBezTo>
                    <a:pt x="31225" y="36105"/>
                    <a:pt x="27258" y="36059"/>
                    <a:pt x="23291" y="36013"/>
                  </a:cubicBezTo>
                  <a:lnTo>
                    <a:pt x="22769" y="36927"/>
                  </a:lnTo>
                  <a:cubicBezTo>
                    <a:pt x="20942" y="39732"/>
                    <a:pt x="19181" y="42472"/>
                    <a:pt x="17419" y="45277"/>
                  </a:cubicBezTo>
                  <a:cubicBezTo>
                    <a:pt x="23552" y="45342"/>
                    <a:pt x="29749" y="45538"/>
                    <a:pt x="35882" y="45799"/>
                  </a:cubicBezTo>
                  <a:cubicBezTo>
                    <a:pt x="36600" y="45864"/>
                    <a:pt x="36600" y="46973"/>
                    <a:pt x="35882" y="47039"/>
                  </a:cubicBezTo>
                  <a:cubicBezTo>
                    <a:pt x="29488" y="46908"/>
                    <a:pt x="23160" y="46647"/>
                    <a:pt x="16767" y="46256"/>
                  </a:cubicBezTo>
                  <a:cubicBezTo>
                    <a:pt x="14940" y="49126"/>
                    <a:pt x="13113" y="51997"/>
                    <a:pt x="11287" y="54802"/>
                  </a:cubicBezTo>
                  <a:cubicBezTo>
                    <a:pt x="18072" y="55194"/>
                    <a:pt x="24856" y="55650"/>
                    <a:pt x="31641" y="56237"/>
                  </a:cubicBezTo>
                  <a:cubicBezTo>
                    <a:pt x="32294" y="56237"/>
                    <a:pt x="32294" y="57216"/>
                    <a:pt x="31641" y="57216"/>
                  </a:cubicBezTo>
                  <a:cubicBezTo>
                    <a:pt x="24726" y="56759"/>
                    <a:pt x="17811" y="56172"/>
                    <a:pt x="10895" y="55585"/>
                  </a:cubicBezTo>
                  <a:cubicBezTo>
                    <a:pt x="10895" y="55585"/>
                    <a:pt x="10830" y="55585"/>
                    <a:pt x="10830" y="55520"/>
                  </a:cubicBezTo>
                  <a:cubicBezTo>
                    <a:pt x="9003" y="58325"/>
                    <a:pt x="7177" y="61130"/>
                    <a:pt x="5415" y="63936"/>
                  </a:cubicBezTo>
                  <a:cubicBezTo>
                    <a:pt x="11352" y="63544"/>
                    <a:pt x="17223" y="63153"/>
                    <a:pt x="23160" y="62761"/>
                  </a:cubicBezTo>
                  <a:cubicBezTo>
                    <a:pt x="23813" y="62761"/>
                    <a:pt x="23813" y="63740"/>
                    <a:pt x="23160" y="63805"/>
                  </a:cubicBezTo>
                  <a:cubicBezTo>
                    <a:pt x="17028" y="64262"/>
                    <a:pt x="10895" y="64588"/>
                    <a:pt x="4828" y="64914"/>
                  </a:cubicBezTo>
                  <a:cubicBezTo>
                    <a:pt x="3197" y="67393"/>
                    <a:pt x="1631" y="69938"/>
                    <a:pt x="0" y="72417"/>
                  </a:cubicBezTo>
                  <a:cubicBezTo>
                    <a:pt x="5437" y="72417"/>
                    <a:pt x="10874" y="72562"/>
                    <a:pt x="16310" y="72562"/>
                  </a:cubicBezTo>
                  <a:cubicBezTo>
                    <a:pt x="19028" y="72562"/>
                    <a:pt x="21747" y="72526"/>
                    <a:pt x="24465" y="72417"/>
                  </a:cubicBezTo>
                  <a:cubicBezTo>
                    <a:pt x="24492" y="72415"/>
                    <a:pt x="24520" y="72414"/>
                    <a:pt x="24546" y="72414"/>
                  </a:cubicBezTo>
                  <a:cubicBezTo>
                    <a:pt x="25413" y="72414"/>
                    <a:pt x="25950" y="73417"/>
                    <a:pt x="25444" y="74113"/>
                  </a:cubicBezTo>
                  <a:cubicBezTo>
                    <a:pt x="25248" y="76070"/>
                    <a:pt x="25052" y="77962"/>
                    <a:pt x="24856" y="79919"/>
                  </a:cubicBezTo>
                  <a:lnTo>
                    <a:pt x="24987" y="79919"/>
                  </a:lnTo>
                  <a:cubicBezTo>
                    <a:pt x="27401" y="80441"/>
                    <a:pt x="29880" y="80702"/>
                    <a:pt x="32424" y="80702"/>
                  </a:cubicBezTo>
                  <a:cubicBezTo>
                    <a:pt x="33011" y="80833"/>
                    <a:pt x="33011" y="81681"/>
                    <a:pt x="32424" y="81811"/>
                  </a:cubicBezTo>
                  <a:cubicBezTo>
                    <a:pt x="32207" y="81817"/>
                    <a:pt x="31989" y="81820"/>
                    <a:pt x="31772" y="81820"/>
                  </a:cubicBezTo>
                  <a:cubicBezTo>
                    <a:pt x="29381" y="81820"/>
                    <a:pt x="26999" y="81491"/>
                    <a:pt x="24726" y="80833"/>
                  </a:cubicBezTo>
                  <a:cubicBezTo>
                    <a:pt x="24400" y="83377"/>
                    <a:pt x="24139" y="85922"/>
                    <a:pt x="23813" y="88466"/>
                  </a:cubicBezTo>
                  <a:cubicBezTo>
                    <a:pt x="26879" y="88531"/>
                    <a:pt x="29945" y="88596"/>
                    <a:pt x="33077" y="88792"/>
                  </a:cubicBezTo>
                  <a:cubicBezTo>
                    <a:pt x="33664" y="88792"/>
                    <a:pt x="33664" y="89771"/>
                    <a:pt x="33077" y="89771"/>
                  </a:cubicBezTo>
                  <a:cubicBezTo>
                    <a:pt x="29945" y="89705"/>
                    <a:pt x="26814" y="89510"/>
                    <a:pt x="23682" y="89249"/>
                  </a:cubicBezTo>
                  <a:cubicBezTo>
                    <a:pt x="23421" y="91336"/>
                    <a:pt x="23160" y="93359"/>
                    <a:pt x="22899" y="95381"/>
                  </a:cubicBezTo>
                  <a:cubicBezTo>
                    <a:pt x="22965" y="95381"/>
                    <a:pt x="23030" y="95316"/>
                    <a:pt x="23095" y="95316"/>
                  </a:cubicBezTo>
                  <a:cubicBezTo>
                    <a:pt x="27857" y="95642"/>
                    <a:pt x="32555" y="95773"/>
                    <a:pt x="37252" y="95773"/>
                  </a:cubicBezTo>
                  <a:cubicBezTo>
                    <a:pt x="37970" y="95838"/>
                    <a:pt x="37970" y="96882"/>
                    <a:pt x="37252" y="96947"/>
                  </a:cubicBezTo>
                  <a:cubicBezTo>
                    <a:pt x="35722" y="97053"/>
                    <a:pt x="34185" y="97104"/>
                    <a:pt x="32645" y="97104"/>
                  </a:cubicBezTo>
                  <a:cubicBezTo>
                    <a:pt x="29459" y="97104"/>
                    <a:pt x="26262" y="96886"/>
                    <a:pt x="23095" y="96490"/>
                  </a:cubicBezTo>
                  <a:cubicBezTo>
                    <a:pt x="22965" y="96490"/>
                    <a:pt x="22834" y="96425"/>
                    <a:pt x="22769" y="96295"/>
                  </a:cubicBezTo>
                  <a:cubicBezTo>
                    <a:pt x="22443" y="98643"/>
                    <a:pt x="22182" y="100927"/>
                    <a:pt x="21855" y="103275"/>
                  </a:cubicBezTo>
                  <a:cubicBezTo>
                    <a:pt x="25988" y="103184"/>
                    <a:pt x="30121" y="103062"/>
                    <a:pt x="34254" y="103062"/>
                  </a:cubicBezTo>
                  <a:cubicBezTo>
                    <a:pt x="36058" y="103062"/>
                    <a:pt x="37862" y="103085"/>
                    <a:pt x="39666" y="103145"/>
                  </a:cubicBezTo>
                  <a:cubicBezTo>
                    <a:pt x="40318" y="103145"/>
                    <a:pt x="40318" y="104123"/>
                    <a:pt x="39666" y="104123"/>
                  </a:cubicBezTo>
                  <a:cubicBezTo>
                    <a:pt x="36946" y="104242"/>
                    <a:pt x="34227" y="104280"/>
                    <a:pt x="31514" y="104280"/>
                  </a:cubicBezTo>
                  <a:cubicBezTo>
                    <a:pt x="28238" y="104280"/>
                    <a:pt x="24972" y="104224"/>
                    <a:pt x="21725" y="104189"/>
                  </a:cubicBezTo>
                  <a:cubicBezTo>
                    <a:pt x="21399" y="106146"/>
                    <a:pt x="21203" y="108038"/>
                    <a:pt x="20877" y="109930"/>
                  </a:cubicBezTo>
                  <a:cubicBezTo>
                    <a:pt x="32555" y="109995"/>
                    <a:pt x="44233" y="110908"/>
                    <a:pt x="55780" y="112735"/>
                  </a:cubicBezTo>
                  <a:cubicBezTo>
                    <a:pt x="56478" y="112862"/>
                    <a:pt x="56373" y="113977"/>
                    <a:pt x="55706" y="113977"/>
                  </a:cubicBezTo>
                  <a:cubicBezTo>
                    <a:pt x="55688" y="113977"/>
                    <a:pt x="55669" y="113976"/>
                    <a:pt x="55649" y="113975"/>
                  </a:cubicBezTo>
                  <a:cubicBezTo>
                    <a:pt x="44037" y="112670"/>
                    <a:pt x="32359" y="111691"/>
                    <a:pt x="20681" y="111235"/>
                  </a:cubicBezTo>
                  <a:cubicBezTo>
                    <a:pt x="20355" y="113518"/>
                    <a:pt x="20029" y="115801"/>
                    <a:pt x="19703" y="118085"/>
                  </a:cubicBezTo>
                  <a:cubicBezTo>
                    <a:pt x="24791" y="118280"/>
                    <a:pt x="29815" y="118541"/>
                    <a:pt x="34903" y="118933"/>
                  </a:cubicBezTo>
                  <a:cubicBezTo>
                    <a:pt x="35665" y="118996"/>
                    <a:pt x="35686" y="120110"/>
                    <a:pt x="34965" y="120110"/>
                  </a:cubicBezTo>
                  <a:cubicBezTo>
                    <a:pt x="34945" y="120110"/>
                    <a:pt x="34924" y="120109"/>
                    <a:pt x="34903" y="120107"/>
                  </a:cubicBezTo>
                  <a:cubicBezTo>
                    <a:pt x="29749" y="119911"/>
                    <a:pt x="24661" y="119585"/>
                    <a:pt x="19572" y="119194"/>
                  </a:cubicBezTo>
                  <a:cubicBezTo>
                    <a:pt x="19115" y="122130"/>
                    <a:pt x="18659" y="125065"/>
                    <a:pt x="18267" y="128001"/>
                  </a:cubicBezTo>
                  <a:cubicBezTo>
                    <a:pt x="22769" y="128001"/>
                    <a:pt x="27270" y="128327"/>
                    <a:pt x="31707" y="128980"/>
                  </a:cubicBezTo>
                  <a:cubicBezTo>
                    <a:pt x="32163" y="129045"/>
                    <a:pt x="32098" y="129893"/>
                    <a:pt x="31576" y="129893"/>
                  </a:cubicBezTo>
                  <a:cubicBezTo>
                    <a:pt x="27075" y="129567"/>
                    <a:pt x="22573" y="129241"/>
                    <a:pt x="18137" y="129045"/>
                  </a:cubicBezTo>
                  <a:cubicBezTo>
                    <a:pt x="17680" y="132046"/>
                    <a:pt x="17223" y="135047"/>
                    <a:pt x="16832" y="138048"/>
                  </a:cubicBezTo>
                  <a:cubicBezTo>
                    <a:pt x="19935" y="138270"/>
                    <a:pt x="23068" y="138401"/>
                    <a:pt x="26190" y="138401"/>
                  </a:cubicBezTo>
                  <a:cubicBezTo>
                    <a:pt x="27663" y="138401"/>
                    <a:pt x="29134" y="138372"/>
                    <a:pt x="30598" y="138309"/>
                  </a:cubicBezTo>
                  <a:cubicBezTo>
                    <a:pt x="31250" y="138309"/>
                    <a:pt x="31250" y="139288"/>
                    <a:pt x="30598" y="139353"/>
                  </a:cubicBezTo>
                  <a:cubicBezTo>
                    <a:pt x="29247" y="139410"/>
                    <a:pt x="27897" y="139439"/>
                    <a:pt x="26547" y="139439"/>
                  </a:cubicBezTo>
                  <a:cubicBezTo>
                    <a:pt x="23265" y="139439"/>
                    <a:pt x="19983" y="139266"/>
                    <a:pt x="16702" y="138896"/>
                  </a:cubicBezTo>
                  <a:cubicBezTo>
                    <a:pt x="16310" y="141636"/>
                    <a:pt x="15853" y="144376"/>
                    <a:pt x="15527" y="147116"/>
                  </a:cubicBezTo>
                  <a:cubicBezTo>
                    <a:pt x="18202" y="147247"/>
                    <a:pt x="20877" y="147443"/>
                    <a:pt x="23552" y="147834"/>
                  </a:cubicBezTo>
                  <a:cubicBezTo>
                    <a:pt x="24139" y="147899"/>
                    <a:pt x="24139" y="148747"/>
                    <a:pt x="23552" y="148747"/>
                  </a:cubicBezTo>
                  <a:cubicBezTo>
                    <a:pt x="20812" y="148617"/>
                    <a:pt x="18072" y="148356"/>
                    <a:pt x="15397" y="147965"/>
                  </a:cubicBezTo>
                  <a:cubicBezTo>
                    <a:pt x="15136" y="149856"/>
                    <a:pt x="14875" y="151748"/>
                    <a:pt x="14679" y="153640"/>
                  </a:cubicBezTo>
                  <a:cubicBezTo>
                    <a:pt x="14614" y="154162"/>
                    <a:pt x="14483" y="154880"/>
                    <a:pt x="14288" y="155728"/>
                  </a:cubicBezTo>
                  <a:cubicBezTo>
                    <a:pt x="17028" y="155793"/>
                    <a:pt x="19752" y="155842"/>
                    <a:pt x="22467" y="155842"/>
                  </a:cubicBezTo>
                  <a:cubicBezTo>
                    <a:pt x="25183" y="155842"/>
                    <a:pt x="27890" y="155793"/>
                    <a:pt x="30598" y="155663"/>
                  </a:cubicBezTo>
                  <a:cubicBezTo>
                    <a:pt x="31446" y="155663"/>
                    <a:pt x="31380" y="156837"/>
                    <a:pt x="30598" y="156902"/>
                  </a:cubicBezTo>
                  <a:cubicBezTo>
                    <a:pt x="27616" y="157222"/>
                    <a:pt x="24635" y="157387"/>
                    <a:pt x="21643" y="157387"/>
                  </a:cubicBezTo>
                  <a:cubicBezTo>
                    <a:pt x="19136" y="157387"/>
                    <a:pt x="16621" y="157271"/>
                    <a:pt x="14092" y="157033"/>
                  </a:cubicBezTo>
                  <a:cubicBezTo>
                    <a:pt x="13701" y="159251"/>
                    <a:pt x="13179" y="162122"/>
                    <a:pt x="12592" y="165318"/>
                  </a:cubicBezTo>
                  <a:cubicBezTo>
                    <a:pt x="12635" y="165318"/>
                    <a:pt x="12650" y="165289"/>
                    <a:pt x="12674" y="165289"/>
                  </a:cubicBezTo>
                  <a:cubicBezTo>
                    <a:pt x="12686" y="165289"/>
                    <a:pt x="12700" y="165297"/>
                    <a:pt x="12722" y="165318"/>
                  </a:cubicBezTo>
                  <a:cubicBezTo>
                    <a:pt x="16897" y="165840"/>
                    <a:pt x="21203" y="166036"/>
                    <a:pt x="25444" y="166166"/>
                  </a:cubicBezTo>
                  <a:cubicBezTo>
                    <a:pt x="26161" y="166166"/>
                    <a:pt x="26161" y="167275"/>
                    <a:pt x="25444" y="167275"/>
                  </a:cubicBezTo>
                  <a:cubicBezTo>
                    <a:pt x="21138" y="167275"/>
                    <a:pt x="16832" y="166884"/>
                    <a:pt x="12657" y="166166"/>
                  </a:cubicBezTo>
                  <a:cubicBezTo>
                    <a:pt x="12592" y="166166"/>
                    <a:pt x="12592" y="166101"/>
                    <a:pt x="12526" y="166036"/>
                  </a:cubicBezTo>
                  <a:cubicBezTo>
                    <a:pt x="12070" y="168972"/>
                    <a:pt x="11548" y="171973"/>
                    <a:pt x="11156" y="174974"/>
                  </a:cubicBezTo>
                  <a:cubicBezTo>
                    <a:pt x="18463" y="174256"/>
                    <a:pt x="25770" y="173538"/>
                    <a:pt x="33077" y="173278"/>
                  </a:cubicBezTo>
                  <a:cubicBezTo>
                    <a:pt x="33664" y="173278"/>
                    <a:pt x="33664" y="174126"/>
                    <a:pt x="33077" y="174191"/>
                  </a:cubicBezTo>
                  <a:cubicBezTo>
                    <a:pt x="25705" y="175039"/>
                    <a:pt x="18398" y="175430"/>
                    <a:pt x="11026" y="175757"/>
                  </a:cubicBezTo>
                  <a:cubicBezTo>
                    <a:pt x="10700" y="178562"/>
                    <a:pt x="10504" y="181367"/>
                    <a:pt x="10504" y="184173"/>
                  </a:cubicBezTo>
                  <a:cubicBezTo>
                    <a:pt x="13962" y="184107"/>
                    <a:pt x="17419" y="184107"/>
                    <a:pt x="20812" y="183781"/>
                  </a:cubicBezTo>
                  <a:cubicBezTo>
                    <a:pt x="20830" y="183779"/>
                    <a:pt x="20848" y="183777"/>
                    <a:pt x="20865" y="183777"/>
                  </a:cubicBezTo>
                  <a:cubicBezTo>
                    <a:pt x="21278" y="183777"/>
                    <a:pt x="21381" y="184501"/>
                    <a:pt x="20942" y="184564"/>
                  </a:cubicBezTo>
                  <a:cubicBezTo>
                    <a:pt x="18781" y="184972"/>
                    <a:pt x="16595" y="185176"/>
                    <a:pt x="14414" y="185176"/>
                  </a:cubicBezTo>
                  <a:cubicBezTo>
                    <a:pt x="13106" y="185176"/>
                    <a:pt x="11800" y="185102"/>
                    <a:pt x="10504" y="184955"/>
                  </a:cubicBezTo>
                  <a:lnTo>
                    <a:pt x="10504" y="184955"/>
                  </a:lnTo>
                  <a:cubicBezTo>
                    <a:pt x="10569" y="188478"/>
                    <a:pt x="11156" y="191088"/>
                    <a:pt x="12592" y="191806"/>
                  </a:cubicBezTo>
                  <a:cubicBezTo>
                    <a:pt x="12660" y="191840"/>
                    <a:pt x="12749" y="191856"/>
                    <a:pt x="12857" y="191856"/>
                  </a:cubicBezTo>
                  <a:cubicBezTo>
                    <a:pt x="15022" y="191856"/>
                    <a:pt x="24785" y="185316"/>
                    <a:pt x="25966" y="184694"/>
                  </a:cubicBezTo>
                  <a:lnTo>
                    <a:pt x="43841" y="175235"/>
                  </a:lnTo>
                  <a:cubicBezTo>
                    <a:pt x="44024" y="175130"/>
                    <a:pt x="44227" y="175078"/>
                    <a:pt x="44431" y="175078"/>
                  </a:cubicBezTo>
                  <a:cubicBezTo>
                    <a:pt x="44736" y="175078"/>
                    <a:pt x="45042" y="175196"/>
                    <a:pt x="45276" y="175430"/>
                  </a:cubicBezTo>
                  <a:cubicBezTo>
                    <a:pt x="51931" y="180845"/>
                    <a:pt x="58781" y="186130"/>
                    <a:pt x="65892" y="190892"/>
                  </a:cubicBezTo>
                  <a:cubicBezTo>
                    <a:pt x="69126" y="193144"/>
                    <a:pt x="71872" y="195986"/>
                    <a:pt x="73952" y="195986"/>
                  </a:cubicBezTo>
                  <a:cubicBezTo>
                    <a:pt x="75188" y="195986"/>
                    <a:pt x="76188" y="194984"/>
                    <a:pt x="76917" y="192262"/>
                  </a:cubicBezTo>
                  <a:cubicBezTo>
                    <a:pt x="78287" y="186978"/>
                    <a:pt x="76396" y="178627"/>
                    <a:pt x="76069" y="173212"/>
                  </a:cubicBezTo>
                  <a:cubicBezTo>
                    <a:pt x="75808" y="166819"/>
                    <a:pt x="75482" y="160491"/>
                    <a:pt x="75156" y="154097"/>
                  </a:cubicBezTo>
                  <a:cubicBezTo>
                    <a:pt x="73721" y="127871"/>
                    <a:pt x="71894" y="101579"/>
                    <a:pt x="69415" y="75353"/>
                  </a:cubicBezTo>
                  <a:cubicBezTo>
                    <a:pt x="69364" y="74589"/>
                    <a:pt x="69949" y="74223"/>
                    <a:pt x="70549" y="74223"/>
                  </a:cubicBezTo>
                  <a:cubicBezTo>
                    <a:pt x="70718" y="74223"/>
                    <a:pt x="70888" y="74252"/>
                    <a:pt x="71046" y="74309"/>
                  </a:cubicBezTo>
                  <a:lnTo>
                    <a:pt x="71176" y="74309"/>
                  </a:lnTo>
                  <a:cubicBezTo>
                    <a:pt x="75858" y="74064"/>
                    <a:pt x="80540" y="73932"/>
                    <a:pt x="85221" y="73932"/>
                  </a:cubicBezTo>
                  <a:cubicBezTo>
                    <a:pt x="89282" y="73932"/>
                    <a:pt x="93342" y="74032"/>
                    <a:pt x="97403" y="74244"/>
                  </a:cubicBezTo>
                  <a:cubicBezTo>
                    <a:pt x="90096" y="60869"/>
                    <a:pt x="82528" y="47691"/>
                    <a:pt x="74438" y="34774"/>
                  </a:cubicBezTo>
                  <a:cubicBezTo>
                    <a:pt x="70724" y="28778"/>
                    <a:pt x="56595" y="1"/>
                    <a:pt x="494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5"/>
            <p:cNvSpPr/>
            <p:nvPr/>
          </p:nvSpPr>
          <p:spPr>
            <a:xfrm>
              <a:off x="2496225" y="237700"/>
              <a:ext cx="2563925" cy="5190225"/>
            </a:xfrm>
            <a:custGeom>
              <a:avLst/>
              <a:gdLst/>
              <a:ahLst/>
              <a:cxnLst/>
              <a:rect l="l" t="t" r="r" b="b"/>
              <a:pathLst>
                <a:path w="102557" h="207609" extrusionOk="0">
                  <a:moveTo>
                    <a:pt x="52151" y="6019"/>
                  </a:moveTo>
                  <a:cubicBezTo>
                    <a:pt x="59335" y="6019"/>
                    <a:pt x="73529" y="34731"/>
                    <a:pt x="77244" y="40727"/>
                  </a:cubicBezTo>
                  <a:cubicBezTo>
                    <a:pt x="85268" y="53644"/>
                    <a:pt x="92901" y="66822"/>
                    <a:pt x="100208" y="80197"/>
                  </a:cubicBezTo>
                  <a:cubicBezTo>
                    <a:pt x="95837" y="79968"/>
                    <a:pt x="91449" y="79854"/>
                    <a:pt x="87062" y="79854"/>
                  </a:cubicBezTo>
                  <a:cubicBezTo>
                    <a:pt x="82675" y="79854"/>
                    <a:pt x="78287" y="79968"/>
                    <a:pt x="73916" y="80197"/>
                  </a:cubicBezTo>
                  <a:cubicBezTo>
                    <a:pt x="73851" y="80197"/>
                    <a:pt x="73851" y="80262"/>
                    <a:pt x="73786" y="80262"/>
                  </a:cubicBezTo>
                  <a:cubicBezTo>
                    <a:pt x="73616" y="80200"/>
                    <a:pt x="73433" y="80168"/>
                    <a:pt x="73251" y="80168"/>
                  </a:cubicBezTo>
                  <a:cubicBezTo>
                    <a:pt x="72664" y="80168"/>
                    <a:pt x="72105" y="80508"/>
                    <a:pt x="72155" y="81306"/>
                  </a:cubicBezTo>
                  <a:cubicBezTo>
                    <a:pt x="74634" y="107532"/>
                    <a:pt x="76461" y="133758"/>
                    <a:pt x="77896" y="160050"/>
                  </a:cubicBezTo>
                  <a:cubicBezTo>
                    <a:pt x="78222" y="166378"/>
                    <a:pt x="78548" y="172772"/>
                    <a:pt x="78875" y="179100"/>
                  </a:cubicBezTo>
                  <a:cubicBezTo>
                    <a:pt x="79070" y="184580"/>
                    <a:pt x="81027" y="192866"/>
                    <a:pt x="79657" y="198150"/>
                  </a:cubicBezTo>
                  <a:cubicBezTo>
                    <a:pt x="78924" y="200914"/>
                    <a:pt x="77915" y="201926"/>
                    <a:pt x="76665" y="201926"/>
                  </a:cubicBezTo>
                  <a:cubicBezTo>
                    <a:pt x="74582" y="201926"/>
                    <a:pt x="71829" y="199113"/>
                    <a:pt x="68567" y="196911"/>
                  </a:cubicBezTo>
                  <a:cubicBezTo>
                    <a:pt x="61456" y="192018"/>
                    <a:pt x="54671" y="186798"/>
                    <a:pt x="48016" y="181383"/>
                  </a:cubicBezTo>
                  <a:cubicBezTo>
                    <a:pt x="47782" y="181149"/>
                    <a:pt x="47476" y="181031"/>
                    <a:pt x="47171" y="181031"/>
                  </a:cubicBezTo>
                  <a:cubicBezTo>
                    <a:pt x="46967" y="181031"/>
                    <a:pt x="46764" y="181083"/>
                    <a:pt x="46581" y="181188"/>
                  </a:cubicBezTo>
                  <a:lnTo>
                    <a:pt x="28706" y="190647"/>
                  </a:lnTo>
                  <a:cubicBezTo>
                    <a:pt x="27463" y="191269"/>
                    <a:pt x="17756" y="197809"/>
                    <a:pt x="15540" y="197809"/>
                  </a:cubicBezTo>
                  <a:cubicBezTo>
                    <a:pt x="15429" y="197809"/>
                    <a:pt x="15338" y="197793"/>
                    <a:pt x="15266" y="197759"/>
                  </a:cubicBezTo>
                  <a:cubicBezTo>
                    <a:pt x="13766" y="196976"/>
                    <a:pt x="13244" y="194431"/>
                    <a:pt x="13244" y="190908"/>
                  </a:cubicBezTo>
                  <a:lnTo>
                    <a:pt x="13244" y="190908"/>
                  </a:lnTo>
                  <a:cubicBezTo>
                    <a:pt x="14559" y="191033"/>
                    <a:pt x="15884" y="191100"/>
                    <a:pt x="17212" y="191100"/>
                  </a:cubicBezTo>
                  <a:cubicBezTo>
                    <a:pt x="19373" y="191100"/>
                    <a:pt x="21540" y="190921"/>
                    <a:pt x="23682" y="190517"/>
                  </a:cubicBezTo>
                  <a:cubicBezTo>
                    <a:pt x="24139" y="190452"/>
                    <a:pt x="24008" y="189669"/>
                    <a:pt x="23552" y="189669"/>
                  </a:cubicBezTo>
                  <a:cubicBezTo>
                    <a:pt x="20159" y="189995"/>
                    <a:pt x="16702" y="190060"/>
                    <a:pt x="13244" y="190126"/>
                  </a:cubicBezTo>
                  <a:cubicBezTo>
                    <a:pt x="13309" y="187320"/>
                    <a:pt x="13505" y="184515"/>
                    <a:pt x="13831" y="181775"/>
                  </a:cubicBezTo>
                  <a:cubicBezTo>
                    <a:pt x="21203" y="181383"/>
                    <a:pt x="28510" y="180927"/>
                    <a:pt x="35882" y="180144"/>
                  </a:cubicBezTo>
                  <a:cubicBezTo>
                    <a:pt x="36449" y="180081"/>
                    <a:pt x="36468" y="179227"/>
                    <a:pt x="35940" y="179227"/>
                  </a:cubicBezTo>
                  <a:cubicBezTo>
                    <a:pt x="35922" y="179227"/>
                    <a:pt x="35902" y="179228"/>
                    <a:pt x="35882" y="179231"/>
                  </a:cubicBezTo>
                  <a:cubicBezTo>
                    <a:pt x="28510" y="179557"/>
                    <a:pt x="21268" y="180209"/>
                    <a:pt x="13961" y="180927"/>
                  </a:cubicBezTo>
                  <a:cubicBezTo>
                    <a:pt x="14353" y="177926"/>
                    <a:pt x="14810" y="174925"/>
                    <a:pt x="15332" y="172054"/>
                  </a:cubicBezTo>
                  <a:cubicBezTo>
                    <a:pt x="15332" y="172054"/>
                    <a:pt x="15397" y="172119"/>
                    <a:pt x="15462" y="172119"/>
                  </a:cubicBezTo>
                  <a:cubicBezTo>
                    <a:pt x="19349" y="172777"/>
                    <a:pt x="23291" y="173106"/>
                    <a:pt x="27238" y="173106"/>
                  </a:cubicBezTo>
                  <a:cubicBezTo>
                    <a:pt x="27596" y="173106"/>
                    <a:pt x="27955" y="173103"/>
                    <a:pt x="28314" y="173098"/>
                  </a:cubicBezTo>
                  <a:cubicBezTo>
                    <a:pt x="29032" y="173098"/>
                    <a:pt x="29032" y="172054"/>
                    <a:pt x="28314" y="172054"/>
                  </a:cubicBezTo>
                  <a:cubicBezTo>
                    <a:pt x="24074" y="171924"/>
                    <a:pt x="19768" y="171663"/>
                    <a:pt x="15592" y="171141"/>
                  </a:cubicBezTo>
                  <a:lnTo>
                    <a:pt x="15462" y="171141"/>
                  </a:lnTo>
                  <a:cubicBezTo>
                    <a:pt x="16049" y="167944"/>
                    <a:pt x="16571" y="165074"/>
                    <a:pt x="16962" y="162855"/>
                  </a:cubicBezTo>
                  <a:cubicBezTo>
                    <a:pt x="19491" y="163093"/>
                    <a:pt x="22006" y="163209"/>
                    <a:pt x="24514" y="163209"/>
                  </a:cubicBezTo>
                  <a:cubicBezTo>
                    <a:pt x="27506" y="163209"/>
                    <a:pt x="30487" y="163044"/>
                    <a:pt x="33468" y="162725"/>
                  </a:cubicBezTo>
                  <a:cubicBezTo>
                    <a:pt x="34231" y="162661"/>
                    <a:pt x="34312" y="161483"/>
                    <a:pt x="33531" y="161483"/>
                  </a:cubicBezTo>
                  <a:cubicBezTo>
                    <a:pt x="33511" y="161483"/>
                    <a:pt x="33490" y="161484"/>
                    <a:pt x="33468" y="161485"/>
                  </a:cubicBezTo>
                  <a:cubicBezTo>
                    <a:pt x="30475" y="161630"/>
                    <a:pt x="27482" y="161674"/>
                    <a:pt x="24477" y="161674"/>
                  </a:cubicBezTo>
                  <a:cubicBezTo>
                    <a:pt x="22047" y="161674"/>
                    <a:pt x="19609" y="161645"/>
                    <a:pt x="17158" y="161616"/>
                  </a:cubicBezTo>
                  <a:cubicBezTo>
                    <a:pt x="17354" y="160702"/>
                    <a:pt x="17484" y="159985"/>
                    <a:pt x="17550" y="159463"/>
                  </a:cubicBezTo>
                  <a:cubicBezTo>
                    <a:pt x="17745" y="157571"/>
                    <a:pt x="18006" y="155679"/>
                    <a:pt x="18267" y="153787"/>
                  </a:cubicBezTo>
                  <a:cubicBezTo>
                    <a:pt x="20942" y="154178"/>
                    <a:pt x="23682" y="154439"/>
                    <a:pt x="26422" y="154570"/>
                  </a:cubicBezTo>
                  <a:cubicBezTo>
                    <a:pt x="27009" y="154570"/>
                    <a:pt x="27009" y="153722"/>
                    <a:pt x="26422" y="153657"/>
                  </a:cubicBezTo>
                  <a:cubicBezTo>
                    <a:pt x="23747" y="153265"/>
                    <a:pt x="21073" y="153069"/>
                    <a:pt x="18398" y="153004"/>
                  </a:cubicBezTo>
                  <a:cubicBezTo>
                    <a:pt x="18789" y="150264"/>
                    <a:pt x="19181" y="147524"/>
                    <a:pt x="19572" y="144784"/>
                  </a:cubicBezTo>
                  <a:cubicBezTo>
                    <a:pt x="22814" y="145104"/>
                    <a:pt x="26057" y="145263"/>
                    <a:pt x="29299" y="145263"/>
                  </a:cubicBezTo>
                  <a:cubicBezTo>
                    <a:pt x="30689" y="145263"/>
                    <a:pt x="32078" y="145234"/>
                    <a:pt x="33468" y="145175"/>
                  </a:cubicBezTo>
                  <a:cubicBezTo>
                    <a:pt x="34101" y="145175"/>
                    <a:pt x="34120" y="144194"/>
                    <a:pt x="33526" y="144194"/>
                  </a:cubicBezTo>
                  <a:cubicBezTo>
                    <a:pt x="33507" y="144194"/>
                    <a:pt x="33488" y="144195"/>
                    <a:pt x="33468" y="144197"/>
                  </a:cubicBezTo>
                  <a:cubicBezTo>
                    <a:pt x="32288" y="144231"/>
                    <a:pt x="31104" y="144247"/>
                    <a:pt x="29918" y="144247"/>
                  </a:cubicBezTo>
                  <a:cubicBezTo>
                    <a:pt x="26512" y="144247"/>
                    <a:pt x="23090" y="144113"/>
                    <a:pt x="19703" y="143871"/>
                  </a:cubicBezTo>
                  <a:cubicBezTo>
                    <a:pt x="20094" y="140870"/>
                    <a:pt x="20551" y="137869"/>
                    <a:pt x="21007" y="134868"/>
                  </a:cubicBezTo>
                  <a:cubicBezTo>
                    <a:pt x="25444" y="135063"/>
                    <a:pt x="29945" y="135455"/>
                    <a:pt x="34447" y="135716"/>
                  </a:cubicBezTo>
                  <a:cubicBezTo>
                    <a:pt x="34969" y="135716"/>
                    <a:pt x="35034" y="134868"/>
                    <a:pt x="34577" y="134802"/>
                  </a:cubicBezTo>
                  <a:cubicBezTo>
                    <a:pt x="30141" y="134150"/>
                    <a:pt x="25639" y="133824"/>
                    <a:pt x="21138" y="133824"/>
                  </a:cubicBezTo>
                  <a:cubicBezTo>
                    <a:pt x="21529" y="130888"/>
                    <a:pt x="21986" y="127952"/>
                    <a:pt x="22443" y="125016"/>
                  </a:cubicBezTo>
                  <a:cubicBezTo>
                    <a:pt x="27531" y="125408"/>
                    <a:pt x="32620" y="125734"/>
                    <a:pt x="37774" y="125995"/>
                  </a:cubicBezTo>
                  <a:cubicBezTo>
                    <a:pt x="38557" y="125995"/>
                    <a:pt x="38557" y="124821"/>
                    <a:pt x="37774" y="124755"/>
                  </a:cubicBezTo>
                  <a:cubicBezTo>
                    <a:pt x="32685" y="124429"/>
                    <a:pt x="27662" y="124168"/>
                    <a:pt x="22573" y="123907"/>
                  </a:cubicBezTo>
                  <a:cubicBezTo>
                    <a:pt x="22899" y="121624"/>
                    <a:pt x="23225" y="119340"/>
                    <a:pt x="23552" y="117057"/>
                  </a:cubicBezTo>
                  <a:cubicBezTo>
                    <a:pt x="35229" y="117514"/>
                    <a:pt x="46842" y="118492"/>
                    <a:pt x="58520" y="119797"/>
                  </a:cubicBezTo>
                  <a:cubicBezTo>
                    <a:pt x="58556" y="119804"/>
                    <a:pt x="58590" y="119807"/>
                    <a:pt x="58623" y="119807"/>
                  </a:cubicBezTo>
                  <a:cubicBezTo>
                    <a:pt x="59248" y="119807"/>
                    <a:pt x="59332" y="118682"/>
                    <a:pt x="58650" y="118558"/>
                  </a:cubicBezTo>
                  <a:cubicBezTo>
                    <a:pt x="47103" y="116796"/>
                    <a:pt x="35425" y="115883"/>
                    <a:pt x="23747" y="115818"/>
                  </a:cubicBezTo>
                  <a:cubicBezTo>
                    <a:pt x="24008" y="113860"/>
                    <a:pt x="24269" y="111968"/>
                    <a:pt x="24530" y="110011"/>
                  </a:cubicBezTo>
                  <a:cubicBezTo>
                    <a:pt x="27813" y="110047"/>
                    <a:pt x="31095" y="110102"/>
                    <a:pt x="34378" y="110102"/>
                  </a:cubicBezTo>
                  <a:cubicBezTo>
                    <a:pt x="37097" y="110102"/>
                    <a:pt x="39817" y="110064"/>
                    <a:pt x="42536" y="109946"/>
                  </a:cubicBezTo>
                  <a:cubicBezTo>
                    <a:pt x="43189" y="109946"/>
                    <a:pt x="43189" y="108967"/>
                    <a:pt x="42536" y="108967"/>
                  </a:cubicBezTo>
                  <a:cubicBezTo>
                    <a:pt x="40778" y="108929"/>
                    <a:pt x="39026" y="108913"/>
                    <a:pt x="37278" y="108913"/>
                  </a:cubicBezTo>
                  <a:cubicBezTo>
                    <a:pt x="33057" y="108913"/>
                    <a:pt x="28859" y="109006"/>
                    <a:pt x="24661" y="109098"/>
                  </a:cubicBezTo>
                  <a:cubicBezTo>
                    <a:pt x="24987" y="106814"/>
                    <a:pt x="25313" y="104466"/>
                    <a:pt x="25639" y="102117"/>
                  </a:cubicBezTo>
                  <a:cubicBezTo>
                    <a:pt x="25705" y="102248"/>
                    <a:pt x="25835" y="102313"/>
                    <a:pt x="25966" y="102313"/>
                  </a:cubicBezTo>
                  <a:cubicBezTo>
                    <a:pt x="29026" y="102738"/>
                    <a:pt x="32114" y="102941"/>
                    <a:pt x="35194" y="102941"/>
                  </a:cubicBezTo>
                  <a:cubicBezTo>
                    <a:pt x="36841" y="102941"/>
                    <a:pt x="38486" y="102883"/>
                    <a:pt x="40122" y="102770"/>
                  </a:cubicBezTo>
                  <a:cubicBezTo>
                    <a:pt x="40840" y="102704"/>
                    <a:pt x="40840" y="101660"/>
                    <a:pt x="40122" y="101595"/>
                  </a:cubicBezTo>
                  <a:cubicBezTo>
                    <a:pt x="35425" y="101595"/>
                    <a:pt x="30728" y="101465"/>
                    <a:pt x="25966" y="101139"/>
                  </a:cubicBezTo>
                  <a:cubicBezTo>
                    <a:pt x="25900" y="101139"/>
                    <a:pt x="25835" y="101204"/>
                    <a:pt x="25770" y="101204"/>
                  </a:cubicBezTo>
                  <a:cubicBezTo>
                    <a:pt x="26031" y="99181"/>
                    <a:pt x="26292" y="97159"/>
                    <a:pt x="26553" y="95137"/>
                  </a:cubicBezTo>
                  <a:cubicBezTo>
                    <a:pt x="29684" y="95332"/>
                    <a:pt x="32816" y="95528"/>
                    <a:pt x="35882" y="95593"/>
                  </a:cubicBezTo>
                  <a:cubicBezTo>
                    <a:pt x="36534" y="95593"/>
                    <a:pt x="36534" y="94680"/>
                    <a:pt x="35882" y="94615"/>
                  </a:cubicBezTo>
                  <a:cubicBezTo>
                    <a:pt x="32816" y="94419"/>
                    <a:pt x="29749" y="94354"/>
                    <a:pt x="26683" y="94288"/>
                  </a:cubicBezTo>
                  <a:cubicBezTo>
                    <a:pt x="27009" y="91744"/>
                    <a:pt x="27270" y="89200"/>
                    <a:pt x="27596" y="86655"/>
                  </a:cubicBezTo>
                  <a:cubicBezTo>
                    <a:pt x="29835" y="87362"/>
                    <a:pt x="32179" y="87644"/>
                    <a:pt x="34486" y="87644"/>
                  </a:cubicBezTo>
                  <a:cubicBezTo>
                    <a:pt x="34734" y="87644"/>
                    <a:pt x="34982" y="87640"/>
                    <a:pt x="35229" y="87634"/>
                  </a:cubicBezTo>
                  <a:cubicBezTo>
                    <a:pt x="35882" y="87569"/>
                    <a:pt x="35882" y="86655"/>
                    <a:pt x="35229" y="86590"/>
                  </a:cubicBezTo>
                  <a:cubicBezTo>
                    <a:pt x="32750" y="86525"/>
                    <a:pt x="30271" y="86264"/>
                    <a:pt x="27792" y="85742"/>
                  </a:cubicBezTo>
                  <a:lnTo>
                    <a:pt x="27727" y="85742"/>
                  </a:lnTo>
                  <a:cubicBezTo>
                    <a:pt x="27923" y="83850"/>
                    <a:pt x="28118" y="81893"/>
                    <a:pt x="28314" y="80001"/>
                  </a:cubicBezTo>
                  <a:cubicBezTo>
                    <a:pt x="28743" y="79204"/>
                    <a:pt x="28194" y="78293"/>
                    <a:pt x="27369" y="78293"/>
                  </a:cubicBezTo>
                  <a:cubicBezTo>
                    <a:pt x="27315" y="78293"/>
                    <a:pt x="27261" y="78297"/>
                    <a:pt x="27205" y="78305"/>
                  </a:cubicBezTo>
                  <a:cubicBezTo>
                    <a:pt x="24487" y="78413"/>
                    <a:pt x="21768" y="78450"/>
                    <a:pt x="19050" y="78450"/>
                  </a:cubicBezTo>
                  <a:cubicBezTo>
                    <a:pt x="13614" y="78450"/>
                    <a:pt x="8177" y="78305"/>
                    <a:pt x="2740" y="78305"/>
                  </a:cubicBezTo>
                  <a:cubicBezTo>
                    <a:pt x="4371" y="75826"/>
                    <a:pt x="6002" y="73346"/>
                    <a:pt x="7568" y="70867"/>
                  </a:cubicBezTo>
                  <a:cubicBezTo>
                    <a:pt x="13701" y="70476"/>
                    <a:pt x="19768" y="70150"/>
                    <a:pt x="25900" y="69758"/>
                  </a:cubicBezTo>
                  <a:cubicBezTo>
                    <a:pt x="26553" y="69693"/>
                    <a:pt x="26553" y="68714"/>
                    <a:pt x="25900" y="68714"/>
                  </a:cubicBezTo>
                  <a:cubicBezTo>
                    <a:pt x="19963" y="69106"/>
                    <a:pt x="14092" y="69497"/>
                    <a:pt x="8155" y="69889"/>
                  </a:cubicBezTo>
                  <a:cubicBezTo>
                    <a:pt x="9917" y="67083"/>
                    <a:pt x="11743" y="64278"/>
                    <a:pt x="13570" y="61473"/>
                  </a:cubicBezTo>
                  <a:cubicBezTo>
                    <a:pt x="13570" y="61473"/>
                    <a:pt x="13635" y="61538"/>
                    <a:pt x="13635" y="61538"/>
                  </a:cubicBezTo>
                  <a:cubicBezTo>
                    <a:pt x="20551" y="62125"/>
                    <a:pt x="27531" y="62647"/>
                    <a:pt x="34381" y="63169"/>
                  </a:cubicBezTo>
                  <a:cubicBezTo>
                    <a:pt x="35034" y="63169"/>
                    <a:pt x="35034" y="62256"/>
                    <a:pt x="34381" y="62190"/>
                  </a:cubicBezTo>
                  <a:cubicBezTo>
                    <a:pt x="27596" y="61603"/>
                    <a:pt x="20812" y="61212"/>
                    <a:pt x="14027" y="60755"/>
                  </a:cubicBezTo>
                  <a:cubicBezTo>
                    <a:pt x="15853" y="57950"/>
                    <a:pt x="17680" y="55079"/>
                    <a:pt x="19507" y="52209"/>
                  </a:cubicBezTo>
                  <a:cubicBezTo>
                    <a:pt x="25900" y="52600"/>
                    <a:pt x="32228" y="52861"/>
                    <a:pt x="38622" y="52992"/>
                  </a:cubicBezTo>
                  <a:cubicBezTo>
                    <a:pt x="39340" y="52926"/>
                    <a:pt x="39340" y="51817"/>
                    <a:pt x="38622" y="51752"/>
                  </a:cubicBezTo>
                  <a:cubicBezTo>
                    <a:pt x="32489" y="51491"/>
                    <a:pt x="26292" y="51295"/>
                    <a:pt x="20159" y="51230"/>
                  </a:cubicBezTo>
                  <a:cubicBezTo>
                    <a:pt x="21921" y="48425"/>
                    <a:pt x="23682" y="45685"/>
                    <a:pt x="25509" y="42880"/>
                  </a:cubicBezTo>
                  <a:lnTo>
                    <a:pt x="26096" y="41966"/>
                  </a:lnTo>
                  <a:cubicBezTo>
                    <a:pt x="30155" y="42062"/>
                    <a:pt x="34250" y="42122"/>
                    <a:pt x="38354" y="42122"/>
                  </a:cubicBezTo>
                  <a:cubicBezTo>
                    <a:pt x="39856" y="42122"/>
                    <a:pt x="41359" y="42114"/>
                    <a:pt x="42862" y="42097"/>
                  </a:cubicBezTo>
                  <a:cubicBezTo>
                    <a:pt x="43645" y="42031"/>
                    <a:pt x="43645" y="40922"/>
                    <a:pt x="42862" y="40922"/>
                  </a:cubicBezTo>
                  <a:cubicBezTo>
                    <a:pt x="41412" y="40905"/>
                    <a:pt x="39961" y="40897"/>
                    <a:pt x="38510" y="40897"/>
                  </a:cubicBezTo>
                  <a:cubicBezTo>
                    <a:pt x="34546" y="40897"/>
                    <a:pt x="30582" y="40957"/>
                    <a:pt x="26618" y="41053"/>
                  </a:cubicBezTo>
                  <a:cubicBezTo>
                    <a:pt x="27988" y="38704"/>
                    <a:pt x="30010" y="35116"/>
                    <a:pt x="32228" y="31267"/>
                  </a:cubicBezTo>
                  <a:cubicBezTo>
                    <a:pt x="37240" y="31442"/>
                    <a:pt x="42251" y="31668"/>
                    <a:pt x="47215" y="31668"/>
                  </a:cubicBezTo>
                  <a:cubicBezTo>
                    <a:pt x="47809" y="31668"/>
                    <a:pt x="48402" y="31665"/>
                    <a:pt x="48995" y="31658"/>
                  </a:cubicBezTo>
                  <a:cubicBezTo>
                    <a:pt x="49713" y="31593"/>
                    <a:pt x="49713" y="30614"/>
                    <a:pt x="48995" y="30484"/>
                  </a:cubicBezTo>
                  <a:cubicBezTo>
                    <a:pt x="43645" y="30158"/>
                    <a:pt x="38296" y="30158"/>
                    <a:pt x="32881" y="30093"/>
                  </a:cubicBezTo>
                  <a:cubicBezTo>
                    <a:pt x="34381" y="27548"/>
                    <a:pt x="36012" y="24873"/>
                    <a:pt x="37643" y="22199"/>
                  </a:cubicBezTo>
                  <a:cubicBezTo>
                    <a:pt x="42341" y="22655"/>
                    <a:pt x="47103" y="23047"/>
                    <a:pt x="51800" y="23242"/>
                  </a:cubicBezTo>
                  <a:cubicBezTo>
                    <a:pt x="51822" y="23244"/>
                    <a:pt x="51843" y="23245"/>
                    <a:pt x="51864" y="23245"/>
                  </a:cubicBezTo>
                  <a:cubicBezTo>
                    <a:pt x="52648" y="23245"/>
                    <a:pt x="52627" y="22066"/>
                    <a:pt x="51800" y="22003"/>
                  </a:cubicBezTo>
                  <a:cubicBezTo>
                    <a:pt x="47364" y="21546"/>
                    <a:pt x="42862" y="21285"/>
                    <a:pt x="38361" y="21024"/>
                  </a:cubicBezTo>
                  <a:cubicBezTo>
                    <a:pt x="40057" y="18349"/>
                    <a:pt x="41819" y="15805"/>
                    <a:pt x="43450" y="13587"/>
                  </a:cubicBezTo>
                  <a:cubicBezTo>
                    <a:pt x="43515" y="13652"/>
                    <a:pt x="43645" y="13717"/>
                    <a:pt x="43776" y="13717"/>
                  </a:cubicBezTo>
                  <a:cubicBezTo>
                    <a:pt x="45342" y="13717"/>
                    <a:pt x="46907" y="13746"/>
                    <a:pt x="48473" y="13746"/>
                  </a:cubicBezTo>
                  <a:cubicBezTo>
                    <a:pt x="49256" y="13746"/>
                    <a:pt x="50039" y="13739"/>
                    <a:pt x="50822" y="13717"/>
                  </a:cubicBezTo>
                  <a:cubicBezTo>
                    <a:pt x="51584" y="13717"/>
                    <a:pt x="51604" y="12541"/>
                    <a:pt x="50880" y="12541"/>
                  </a:cubicBezTo>
                  <a:cubicBezTo>
                    <a:pt x="50861" y="12541"/>
                    <a:pt x="50842" y="12541"/>
                    <a:pt x="50822" y="12543"/>
                  </a:cubicBezTo>
                  <a:cubicBezTo>
                    <a:pt x="50104" y="12521"/>
                    <a:pt x="49379" y="12514"/>
                    <a:pt x="48652" y="12514"/>
                  </a:cubicBezTo>
                  <a:cubicBezTo>
                    <a:pt x="47197" y="12514"/>
                    <a:pt x="45733" y="12543"/>
                    <a:pt x="44298" y="12543"/>
                  </a:cubicBezTo>
                  <a:cubicBezTo>
                    <a:pt x="47299" y="8629"/>
                    <a:pt x="50104" y="6019"/>
                    <a:pt x="52126" y="6019"/>
                  </a:cubicBezTo>
                  <a:cubicBezTo>
                    <a:pt x="52135" y="6019"/>
                    <a:pt x="52143" y="6019"/>
                    <a:pt x="52151" y="6019"/>
                  </a:cubicBezTo>
                  <a:close/>
                  <a:moveTo>
                    <a:pt x="52061" y="1"/>
                  </a:moveTo>
                  <a:cubicBezTo>
                    <a:pt x="51686" y="1"/>
                    <a:pt x="51311" y="180"/>
                    <a:pt x="51083" y="539"/>
                  </a:cubicBezTo>
                  <a:cubicBezTo>
                    <a:pt x="46451" y="7389"/>
                    <a:pt x="41884" y="14239"/>
                    <a:pt x="37317" y="21089"/>
                  </a:cubicBezTo>
                  <a:cubicBezTo>
                    <a:pt x="37252" y="21155"/>
                    <a:pt x="37187" y="21220"/>
                    <a:pt x="37187" y="21350"/>
                  </a:cubicBezTo>
                  <a:cubicBezTo>
                    <a:pt x="35229" y="24286"/>
                    <a:pt x="33207" y="27157"/>
                    <a:pt x="31315" y="30093"/>
                  </a:cubicBezTo>
                  <a:lnTo>
                    <a:pt x="30141" y="30093"/>
                  </a:lnTo>
                  <a:cubicBezTo>
                    <a:pt x="29423" y="30093"/>
                    <a:pt x="29423" y="31136"/>
                    <a:pt x="30141" y="31136"/>
                  </a:cubicBezTo>
                  <a:lnTo>
                    <a:pt x="30597" y="31136"/>
                  </a:lnTo>
                  <a:cubicBezTo>
                    <a:pt x="28445" y="34464"/>
                    <a:pt x="26226" y="37726"/>
                    <a:pt x="24074" y="41053"/>
                  </a:cubicBezTo>
                  <a:lnTo>
                    <a:pt x="24008" y="41053"/>
                  </a:lnTo>
                  <a:cubicBezTo>
                    <a:pt x="23617" y="41053"/>
                    <a:pt x="23486" y="41444"/>
                    <a:pt x="23682" y="41705"/>
                  </a:cubicBezTo>
                  <a:cubicBezTo>
                    <a:pt x="17615" y="51100"/>
                    <a:pt x="11743" y="60494"/>
                    <a:pt x="6068" y="70084"/>
                  </a:cubicBezTo>
                  <a:lnTo>
                    <a:pt x="5089" y="70150"/>
                  </a:lnTo>
                  <a:cubicBezTo>
                    <a:pt x="4502" y="70215"/>
                    <a:pt x="4502" y="71063"/>
                    <a:pt x="5089" y="71063"/>
                  </a:cubicBezTo>
                  <a:lnTo>
                    <a:pt x="5480" y="71063"/>
                  </a:lnTo>
                  <a:cubicBezTo>
                    <a:pt x="4045" y="73477"/>
                    <a:pt x="2610" y="75956"/>
                    <a:pt x="1240" y="78370"/>
                  </a:cubicBezTo>
                  <a:lnTo>
                    <a:pt x="914" y="78370"/>
                  </a:lnTo>
                  <a:cubicBezTo>
                    <a:pt x="261" y="78435"/>
                    <a:pt x="0" y="79283"/>
                    <a:pt x="457" y="79740"/>
                  </a:cubicBezTo>
                  <a:cubicBezTo>
                    <a:pt x="281" y="80181"/>
                    <a:pt x="640" y="80562"/>
                    <a:pt x="1013" y="80562"/>
                  </a:cubicBezTo>
                  <a:cubicBezTo>
                    <a:pt x="1192" y="80562"/>
                    <a:pt x="1374" y="80474"/>
                    <a:pt x="1501" y="80262"/>
                  </a:cubicBezTo>
                  <a:lnTo>
                    <a:pt x="1631" y="80131"/>
                  </a:lnTo>
                  <a:lnTo>
                    <a:pt x="2088" y="80262"/>
                  </a:lnTo>
                  <a:cubicBezTo>
                    <a:pt x="2153" y="80262"/>
                    <a:pt x="2349" y="80262"/>
                    <a:pt x="2414" y="80131"/>
                  </a:cubicBezTo>
                  <a:cubicBezTo>
                    <a:pt x="7182" y="80801"/>
                    <a:pt x="12068" y="81043"/>
                    <a:pt x="16944" y="81043"/>
                  </a:cubicBezTo>
                  <a:cubicBezTo>
                    <a:pt x="20142" y="81043"/>
                    <a:pt x="23335" y="80939"/>
                    <a:pt x="26487" y="80784"/>
                  </a:cubicBezTo>
                  <a:lnTo>
                    <a:pt x="26487" y="80784"/>
                  </a:lnTo>
                  <a:cubicBezTo>
                    <a:pt x="18333" y="120189"/>
                    <a:pt x="14549" y="161159"/>
                    <a:pt x="10178" y="201151"/>
                  </a:cubicBezTo>
                  <a:cubicBezTo>
                    <a:pt x="10128" y="201841"/>
                    <a:pt x="10749" y="202270"/>
                    <a:pt x="11365" y="202270"/>
                  </a:cubicBezTo>
                  <a:cubicBezTo>
                    <a:pt x="11565" y="202270"/>
                    <a:pt x="11764" y="202225"/>
                    <a:pt x="11939" y="202130"/>
                  </a:cubicBezTo>
                  <a:cubicBezTo>
                    <a:pt x="20126" y="197805"/>
                    <a:pt x="35600" y="185736"/>
                    <a:pt x="46337" y="185736"/>
                  </a:cubicBezTo>
                  <a:cubicBezTo>
                    <a:pt x="47749" y="185736"/>
                    <a:pt x="49079" y="185944"/>
                    <a:pt x="50300" y="186407"/>
                  </a:cubicBezTo>
                  <a:cubicBezTo>
                    <a:pt x="54410" y="187907"/>
                    <a:pt x="59629" y="193583"/>
                    <a:pt x="63021" y="195997"/>
                  </a:cubicBezTo>
                  <a:cubicBezTo>
                    <a:pt x="68762" y="200107"/>
                    <a:pt x="74569" y="203826"/>
                    <a:pt x="80506" y="207414"/>
                  </a:cubicBezTo>
                  <a:cubicBezTo>
                    <a:pt x="80723" y="207548"/>
                    <a:pt x="80949" y="207609"/>
                    <a:pt x="81167" y="207609"/>
                  </a:cubicBezTo>
                  <a:cubicBezTo>
                    <a:pt x="81796" y="207609"/>
                    <a:pt x="82349" y="207098"/>
                    <a:pt x="82397" y="206370"/>
                  </a:cubicBezTo>
                  <a:cubicBezTo>
                    <a:pt x="81027" y="164682"/>
                    <a:pt x="78287" y="123124"/>
                    <a:pt x="74569" y="81501"/>
                  </a:cubicBezTo>
                  <a:lnTo>
                    <a:pt x="74569" y="81501"/>
                  </a:lnTo>
                  <a:cubicBezTo>
                    <a:pt x="79893" y="82302"/>
                    <a:pt x="85488" y="82808"/>
                    <a:pt x="91007" y="82808"/>
                  </a:cubicBezTo>
                  <a:cubicBezTo>
                    <a:pt x="94481" y="82808"/>
                    <a:pt x="97925" y="82608"/>
                    <a:pt x="101252" y="82154"/>
                  </a:cubicBezTo>
                  <a:cubicBezTo>
                    <a:pt x="102034" y="81958"/>
                    <a:pt x="102556" y="81175"/>
                    <a:pt x="102491" y="80327"/>
                  </a:cubicBezTo>
                  <a:cubicBezTo>
                    <a:pt x="87812" y="52665"/>
                    <a:pt x="71307" y="25982"/>
                    <a:pt x="53040" y="539"/>
                  </a:cubicBezTo>
                  <a:cubicBezTo>
                    <a:pt x="52811" y="180"/>
                    <a:pt x="52436" y="1"/>
                    <a:pt x="5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" name="Google Shape;942;p35"/>
          <p:cNvGrpSpPr/>
          <p:nvPr/>
        </p:nvGrpSpPr>
        <p:grpSpPr>
          <a:xfrm rot="10800000">
            <a:off x="7512741" y="2617118"/>
            <a:ext cx="369718" cy="748430"/>
            <a:chOff x="2496225" y="237700"/>
            <a:chExt cx="2563925" cy="5190225"/>
          </a:xfrm>
        </p:grpSpPr>
        <p:sp>
          <p:nvSpPr>
            <p:cNvPr id="943" name="Google Shape;943;p35"/>
            <p:cNvSpPr/>
            <p:nvPr/>
          </p:nvSpPr>
          <p:spPr>
            <a:xfrm>
              <a:off x="2564725" y="386525"/>
              <a:ext cx="2435075" cy="4899675"/>
            </a:xfrm>
            <a:custGeom>
              <a:avLst/>
              <a:gdLst/>
              <a:ahLst/>
              <a:cxnLst/>
              <a:rect l="l" t="t" r="r" b="b"/>
              <a:pathLst>
                <a:path w="97403" h="195987" extrusionOk="0">
                  <a:moveTo>
                    <a:pt x="49411" y="1"/>
                  </a:moveTo>
                  <a:cubicBezTo>
                    <a:pt x="49403" y="1"/>
                    <a:pt x="49395" y="1"/>
                    <a:pt x="49386" y="1"/>
                  </a:cubicBezTo>
                  <a:cubicBezTo>
                    <a:pt x="47299" y="1"/>
                    <a:pt x="44559" y="2676"/>
                    <a:pt x="41558" y="6525"/>
                  </a:cubicBezTo>
                  <a:cubicBezTo>
                    <a:pt x="42993" y="6525"/>
                    <a:pt x="44457" y="6496"/>
                    <a:pt x="45912" y="6496"/>
                  </a:cubicBezTo>
                  <a:cubicBezTo>
                    <a:pt x="46639" y="6496"/>
                    <a:pt x="47364" y="6503"/>
                    <a:pt x="48082" y="6525"/>
                  </a:cubicBezTo>
                  <a:cubicBezTo>
                    <a:pt x="48865" y="6525"/>
                    <a:pt x="48865" y="7764"/>
                    <a:pt x="48082" y="7764"/>
                  </a:cubicBezTo>
                  <a:cubicBezTo>
                    <a:pt x="47299" y="7786"/>
                    <a:pt x="46509" y="7793"/>
                    <a:pt x="45716" y="7793"/>
                  </a:cubicBezTo>
                  <a:cubicBezTo>
                    <a:pt x="44131" y="7793"/>
                    <a:pt x="42536" y="7764"/>
                    <a:pt x="40971" y="7764"/>
                  </a:cubicBezTo>
                  <a:cubicBezTo>
                    <a:pt x="40840" y="7764"/>
                    <a:pt x="40775" y="7699"/>
                    <a:pt x="40644" y="7634"/>
                  </a:cubicBezTo>
                  <a:cubicBezTo>
                    <a:pt x="39013" y="9852"/>
                    <a:pt x="37317" y="12396"/>
                    <a:pt x="35621" y="15071"/>
                  </a:cubicBezTo>
                  <a:cubicBezTo>
                    <a:pt x="40122" y="15267"/>
                    <a:pt x="44624" y="15528"/>
                    <a:pt x="49060" y="15985"/>
                  </a:cubicBezTo>
                  <a:cubicBezTo>
                    <a:pt x="49843" y="16050"/>
                    <a:pt x="49843" y="17289"/>
                    <a:pt x="49060" y="17289"/>
                  </a:cubicBezTo>
                  <a:cubicBezTo>
                    <a:pt x="44298" y="17028"/>
                    <a:pt x="39601" y="16637"/>
                    <a:pt x="34903" y="16246"/>
                  </a:cubicBezTo>
                  <a:cubicBezTo>
                    <a:pt x="33272" y="18855"/>
                    <a:pt x="31641" y="21595"/>
                    <a:pt x="30141" y="24140"/>
                  </a:cubicBezTo>
                  <a:cubicBezTo>
                    <a:pt x="35556" y="24140"/>
                    <a:pt x="40905" y="24205"/>
                    <a:pt x="46255" y="24531"/>
                  </a:cubicBezTo>
                  <a:cubicBezTo>
                    <a:pt x="46973" y="24596"/>
                    <a:pt x="46973" y="25640"/>
                    <a:pt x="46255" y="25705"/>
                  </a:cubicBezTo>
                  <a:cubicBezTo>
                    <a:pt x="40710" y="25705"/>
                    <a:pt x="35099" y="25510"/>
                    <a:pt x="29488" y="25249"/>
                  </a:cubicBezTo>
                  <a:cubicBezTo>
                    <a:pt x="27270" y="29163"/>
                    <a:pt x="25248" y="32686"/>
                    <a:pt x="23878" y="35035"/>
                  </a:cubicBezTo>
                  <a:cubicBezTo>
                    <a:pt x="27050" y="34958"/>
                    <a:pt x="30222" y="34926"/>
                    <a:pt x="33394" y="34926"/>
                  </a:cubicBezTo>
                  <a:cubicBezTo>
                    <a:pt x="35637" y="34926"/>
                    <a:pt x="37880" y="34942"/>
                    <a:pt x="40122" y="34969"/>
                  </a:cubicBezTo>
                  <a:cubicBezTo>
                    <a:pt x="40840" y="34969"/>
                    <a:pt x="40840" y="36078"/>
                    <a:pt x="40122" y="36078"/>
                  </a:cubicBezTo>
                  <a:cubicBezTo>
                    <a:pt x="38479" y="36097"/>
                    <a:pt x="36836" y="36105"/>
                    <a:pt x="35193" y="36105"/>
                  </a:cubicBezTo>
                  <a:cubicBezTo>
                    <a:pt x="31225" y="36105"/>
                    <a:pt x="27258" y="36059"/>
                    <a:pt x="23291" y="36013"/>
                  </a:cubicBezTo>
                  <a:lnTo>
                    <a:pt x="22769" y="36927"/>
                  </a:lnTo>
                  <a:cubicBezTo>
                    <a:pt x="20942" y="39732"/>
                    <a:pt x="19181" y="42472"/>
                    <a:pt x="17419" y="45277"/>
                  </a:cubicBezTo>
                  <a:cubicBezTo>
                    <a:pt x="23552" y="45342"/>
                    <a:pt x="29749" y="45538"/>
                    <a:pt x="35882" y="45799"/>
                  </a:cubicBezTo>
                  <a:cubicBezTo>
                    <a:pt x="36600" y="45864"/>
                    <a:pt x="36600" y="46973"/>
                    <a:pt x="35882" y="47039"/>
                  </a:cubicBezTo>
                  <a:cubicBezTo>
                    <a:pt x="29488" y="46908"/>
                    <a:pt x="23160" y="46647"/>
                    <a:pt x="16767" y="46256"/>
                  </a:cubicBezTo>
                  <a:cubicBezTo>
                    <a:pt x="14940" y="49126"/>
                    <a:pt x="13113" y="51997"/>
                    <a:pt x="11287" y="54802"/>
                  </a:cubicBezTo>
                  <a:cubicBezTo>
                    <a:pt x="18072" y="55194"/>
                    <a:pt x="24856" y="55650"/>
                    <a:pt x="31641" y="56237"/>
                  </a:cubicBezTo>
                  <a:cubicBezTo>
                    <a:pt x="32294" y="56237"/>
                    <a:pt x="32294" y="57216"/>
                    <a:pt x="31641" y="57216"/>
                  </a:cubicBezTo>
                  <a:cubicBezTo>
                    <a:pt x="24726" y="56759"/>
                    <a:pt x="17811" y="56172"/>
                    <a:pt x="10895" y="55585"/>
                  </a:cubicBezTo>
                  <a:cubicBezTo>
                    <a:pt x="10895" y="55585"/>
                    <a:pt x="10830" y="55585"/>
                    <a:pt x="10830" y="55520"/>
                  </a:cubicBezTo>
                  <a:cubicBezTo>
                    <a:pt x="9003" y="58325"/>
                    <a:pt x="7177" y="61130"/>
                    <a:pt x="5415" y="63936"/>
                  </a:cubicBezTo>
                  <a:cubicBezTo>
                    <a:pt x="11352" y="63544"/>
                    <a:pt x="17223" y="63153"/>
                    <a:pt x="23160" y="62761"/>
                  </a:cubicBezTo>
                  <a:cubicBezTo>
                    <a:pt x="23813" y="62761"/>
                    <a:pt x="23813" y="63740"/>
                    <a:pt x="23160" y="63805"/>
                  </a:cubicBezTo>
                  <a:cubicBezTo>
                    <a:pt x="17028" y="64262"/>
                    <a:pt x="10895" y="64588"/>
                    <a:pt x="4828" y="64914"/>
                  </a:cubicBezTo>
                  <a:cubicBezTo>
                    <a:pt x="3197" y="67393"/>
                    <a:pt x="1631" y="69938"/>
                    <a:pt x="0" y="72417"/>
                  </a:cubicBezTo>
                  <a:cubicBezTo>
                    <a:pt x="5437" y="72417"/>
                    <a:pt x="10874" y="72562"/>
                    <a:pt x="16310" y="72562"/>
                  </a:cubicBezTo>
                  <a:cubicBezTo>
                    <a:pt x="19028" y="72562"/>
                    <a:pt x="21747" y="72526"/>
                    <a:pt x="24465" y="72417"/>
                  </a:cubicBezTo>
                  <a:cubicBezTo>
                    <a:pt x="24492" y="72415"/>
                    <a:pt x="24520" y="72414"/>
                    <a:pt x="24546" y="72414"/>
                  </a:cubicBezTo>
                  <a:cubicBezTo>
                    <a:pt x="25413" y="72414"/>
                    <a:pt x="25950" y="73417"/>
                    <a:pt x="25444" y="74113"/>
                  </a:cubicBezTo>
                  <a:cubicBezTo>
                    <a:pt x="25248" y="76070"/>
                    <a:pt x="25052" y="77962"/>
                    <a:pt x="24856" y="79919"/>
                  </a:cubicBezTo>
                  <a:lnTo>
                    <a:pt x="24987" y="79919"/>
                  </a:lnTo>
                  <a:cubicBezTo>
                    <a:pt x="27401" y="80441"/>
                    <a:pt x="29880" y="80702"/>
                    <a:pt x="32424" y="80702"/>
                  </a:cubicBezTo>
                  <a:cubicBezTo>
                    <a:pt x="33011" y="80833"/>
                    <a:pt x="33011" y="81681"/>
                    <a:pt x="32424" y="81811"/>
                  </a:cubicBezTo>
                  <a:cubicBezTo>
                    <a:pt x="32207" y="81817"/>
                    <a:pt x="31989" y="81820"/>
                    <a:pt x="31772" y="81820"/>
                  </a:cubicBezTo>
                  <a:cubicBezTo>
                    <a:pt x="29381" y="81820"/>
                    <a:pt x="26999" y="81491"/>
                    <a:pt x="24726" y="80833"/>
                  </a:cubicBezTo>
                  <a:cubicBezTo>
                    <a:pt x="24400" y="83377"/>
                    <a:pt x="24139" y="85922"/>
                    <a:pt x="23813" y="88466"/>
                  </a:cubicBezTo>
                  <a:cubicBezTo>
                    <a:pt x="26879" y="88531"/>
                    <a:pt x="29945" y="88596"/>
                    <a:pt x="33077" y="88792"/>
                  </a:cubicBezTo>
                  <a:cubicBezTo>
                    <a:pt x="33664" y="88792"/>
                    <a:pt x="33664" y="89771"/>
                    <a:pt x="33077" y="89771"/>
                  </a:cubicBezTo>
                  <a:cubicBezTo>
                    <a:pt x="29945" y="89705"/>
                    <a:pt x="26814" y="89510"/>
                    <a:pt x="23682" y="89249"/>
                  </a:cubicBezTo>
                  <a:cubicBezTo>
                    <a:pt x="23421" y="91336"/>
                    <a:pt x="23160" y="93359"/>
                    <a:pt x="22899" y="95381"/>
                  </a:cubicBezTo>
                  <a:cubicBezTo>
                    <a:pt x="22965" y="95381"/>
                    <a:pt x="23030" y="95316"/>
                    <a:pt x="23095" y="95316"/>
                  </a:cubicBezTo>
                  <a:cubicBezTo>
                    <a:pt x="27857" y="95642"/>
                    <a:pt x="32555" y="95773"/>
                    <a:pt x="37252" y="95773"/>
                  </a:cubicBezTo>
                  <a:cubicBezTo>
                    <a:pt x="37970" y="95838"/>
                    <a:pt x="37970" y="96882"/>
                    <a:pt x="37252" y="96947"/>
                  </a:cubicBezTo>
                  <a:cubicBezTo>
                    <a:pt x="35722" y="97053"/>
                    <a:pt x="34185" y="97104"/>
                    <a:pt x="32645" y="97104"/>
                  </a:cubicBezTo>
                  <a:cubicBezTo>
                    <a:pt x="29459" y="97104"/>
                    <a:pt x="26262" y="96886"/>
                    <a:pt x="23095" y="96490"/>
                  </a:cubicBezTo>
                  <a:cubicBezTo>
                    <a:pt x="22965" y="96490"/>
                    <a:pt x="22834" y="96425"/>
                    <a:pt x="22769" y="96295"/>
                  </a:cubicBezTo>
                  <a:cubicBezTo>
                    <a:pt x="22443" y="98643"/>
                    <a:pt x="22182" y="100927"/>
                    <a:pt x="21855" y="103275"/>
                  </a:cubicBezTo>
                  <a:cubicBezTo>
                    <a:pt x="25988" y="103184"/>
                    <a:pt x="30121" y="103062"/>
                    <a:pt x="34254" y="103062"/>
                  </a:cubicBezTo>
                  <a:cubicBezTo>
                    <a:pt x="36058" y="103062"/>
                    <a:pt x="37862" y="103085"/>
                    <a:pt x="39666" y="103145"/>
                  </a:cubicBezTo>
                  <a:cubicBezTo>
                    <a:pt x="40318" y="103145"/>
                    <a:pt x="40318" y="104123"/>
                    <a:pt x="39666" y="104123"/>
                  </a:cubicBezTo>
                  <a:cubicBezTo>
                    <a:pt x="36946" y="104242"/>
                    <a:pt x="34227" y="104280"/>
                    <a:pt x="31514" y="104280"/>
                  </a:cubicBezTo>
                  <a:cubicBezTo>
                    <a:pt x="28238" y="104280"/>
                    <a:pt x="24972" y="104224"/>
                    <a:pt x="21725" y="104189"/>
                  </a:cubicBezTo>
                  <a:cubicBezTo>
                    <a:pt x="21399" y="106146"/>
                    <a:pt x="21203" y="108038"/>
                    <a:pt x="20877" y="109930"/>
                  </a:cubicBezTo>
                  <a:cubicBezTo>
                    <a:pt x="32555" y="109995"/>
                    <a:pt x="44233" y="110908"/>
                    <a:pt x="55780" y="112735"/>
                  </a:cubicBezTo>
                  <a:cubicBezTo>
                    <a:pt x="56478" y="112862"/>
                    <a:pt x="56373" y="113977"/>
                    <a:pt x="55706" y="113977"/>
                  </a:cubicBezTo>
                  <a:cubicBezTo>
                    <a:pt x="55688" y="113977"/>
                    <a:pt x="55669" y="113976"/>
                    <a:pt x="55649" y="113975"/>
                  </a:cubicBezTo>
                  <a:cubicBezTo>
                    <a:pt x="44037" y="112670"/>
                    <a:pt x="32359" y="111691"/>
                    <a:pt x="20681" y="111235"/>
                  </a:cubicBezTo>
                  <a:cubicBezTo>
                    <a:pt x="20355" y="113518"/>
                    <a:pt x="20029" y="115801"/>
                    <a:pt x="19703" y="118085"/>
                  </a:cubicBezTo>
                  <a:cubicBezTo>
                    <a:pt x="24791" y="118280"/>
                    <a:pt x="29815" y="118541"/>
                    <a:pt x="34903" y="118933"/>
                  </a:cubicBezTo>
                  <a:cubicBezTo>
                    <a:pt x="35665" y="118996"/>
                    <a:pt x="35686" y="120110"/>
                    <a:pt x="34965" y="120110"/>
                  </a:cubicBezTo>
                  <a:cubicBezTo>
                    <a:pt x="34945" y="120110"/>
                    <a:pt x="34924" y="120109"/>
                    <a:pt x="34903" y="120107"/>
                  </a:cubicBezTo>
                  <a:cubicBezTo>
                    <a:pt x="29749" y="119911"/>
                    <a:pt x="24661" y="119585"/>
                    <a:pt x="19572" y="119194"/>
                  </a:cubicBezTo>
                  <a:cubicBezTo>
                    <a:pt x="19115" y="122130"/>
                    <a:pt x="18659" y="125065"/>
                    <a:pt x="18267" y="128001"/>
                  </a:cubicBezTo>
                  <a:cubicBezTo>
                    <a:pt x="22769" y="128001"/>
                    <a:pt x="27270" y="128327"/>
                    <a:pt x="31707" y="128980"/>
                  </a:cubicBezTo>
                  <a:cubicBezTo>
                    <a:pt x="32163" y="129045"/>
                    <a:pt x="32098" y="129893"/>
                    <a:pt x="31576" y="129893"/>
                  </a:cubicBezTo>
                  <a:cubicBezTo>
                    <a:pt x="27075" y="129567"/>
                    <a:pt x="22573" y="129241"/>
                    <a:pt x="18137" y="129045"/>
                  </a:cubicBezTo>
                  <a:cubicBezTo>
                    <a:pt x="17680" y="132046"/>
                    <a:pt x="17223" y="135047"/>
                    <a:pt x="16832" y="138048"/>
                  </a:cubicBezTo>
                  <a:cubicBezTo>
                    <a:pt x="19935" y="138270"/>
                    <a:pt x="23068" y="138401"/>
                    <a:pt x="26190" y="138401"/>
                  </a:cubicBezTo>
                  <a:cubicBezTo>
                    <a:pt x="27663" y="138401"/>
                    <a:pt x="29134" y="138372"/>
                    <a:pt x="30598" y="138309"/>
                  </a:cubicBezTo>
                  <a:cubicBezTo>
                    <a:pt x="31250" y="138309"/>
                    <a:pt x="31250" y="139288"/>
                    <a:pt x="30598" y="139353"/>
                  </a:cubicBezTo>
                  <a:cubicBezTo>
                    <a:pt x="29247" y="139410"/>
                    <a:pt x="27897" y="139439"/>
                    <a:pt x="26547" y="139439"/>
                  </a:cubicBezTo>
                  <a:cubicBezTo>
                    <a:pt x="23265" y="139439"/>
                    <a:pt x="19983" y="139266"/>
                    <a:pt x="16702" y="138896"/>
                  </a:cubicBezTo>
                  <a:cubicBezTo>
                    <a:pt x="16310" y="141636"/>
                    <a:pt x="15853" y="144376"/>
                    <a:pt x="15527" y="147116"/>
                  </a:cubicBezTo>
                  <a:cubicBezTo>
                    <a:pt x="18202" y="147247"/>
                    <a:pt x="20877" y="147443"/>
                    <a:pt x="23552" y="147834"/>
                  </a:cubicBezTo>
                  <a:cubicBezTo>
                    <a:pt x="24139" y="147899"/>
                    <a:pt x="24139" y="148747"/>
                    <a:pt x="23552" y="148747"/>
                  </a:cubicBezTo>
                  <a:cubicBezTo>
                    <a:pt x="20812" y="148617"/>
                    <a:pt x="18072" y="148356"/>
                    <a:pt x="15397" y="147965"/>
                  </a:cubicBezTo>
                  <a:cubicBezTo>
                    <a:pt x="15136" y="149856"/>
                    <a:pt x="14875" y="151748"/>
                    <a:pt x="14679" y="153640"/>
                  </a:cubicBezTo>
                  <a:cubicBezTo>
                    <a:pt x="14614" y="154162"/>
                    <a:pt x="14483" y="154880"/>
                    <a:pt x="14288" y="155728"/>
                  </a:cubicBezTo>
                  <a:cubicBezTo>
                    <a:pt x="17028" y="155793"/>
                    <a:pt x="19752" y="155842"/>
                    <a:pt x="22467" y="155842"/>
                  </a:cubicBezTo>
                  <a:cubicBezTo>
                    <a:pt x="25183" y="155842"/>
                    <a:pt x="27890" y="155793"/>
                    <a:pt x="30598" y="155663"/>
                  </a:cubicBezTo>
                  <a:cubicBezTo>
                    <a:pt x="31446" y="155663"/>
                    <a:pt x="31380" y="156837"/>
                    <a:pt x="30598" y="156902"/>
                  </a:cubicBezTo>
                  <a:cubicBezTo>
                    <a:pt x="27616" y="157222"/>
                    <a:pt x="24635" y="157387"/>
                    <a:pt x="21643" y="157387"/>
                  </a:cubicBezTo>
                  <a:cubicBezTo>
                    <a:pt x="19136" y="157387"/>
                    <a:pt x="16621" y="157271"/>
                    <a:pt x="14092" y="157033"/>
                  </a:cubicBezTo>
                  <a:cubicBezTo>
                    <a:pt x="13701" y="159251"/>
                    <a:pt x="13179" y="162122"/>
                    <a:pt x="12592" y="165318"/>
                  </a:cubicBezTo>
                  <a:cubicBezTo>
                    <a:pt x="12635" y="165318"/>
                    <a:pt x="12650" y="165289"/>
                    <a:pt x="12674" y="165289"/>
                  </a:cubicBezTo>
                  <a:cubicBezTo>
                    <a:pt x="12686" y="165289"/>
                    <a:pt x="12700" y="165297"/>
                    <a:pt x="12722" y="165318"/>
                  </a:cubicBezTo>
                  <a:cubicBezTo>
                    <a:pt x="16897" y="165840"/>
                    <a:pt x="21203" y="166036"/>
                    <a:pt x="25444" y="166166"/>
                  </a:cubicBezTo>
                  <a:cubicBezTo>
                    <a:pt x="26161" y="166166"/>
                    <a:pt x="26161" y="167275"/>
                    <a:pt x="25444" y="167275"/>
                  </a:cubicBezTo>
                  <a:cubicBezTo>
                    <a:pt x="21138" y="167275"/>
                    <a:pt x="16832" y="166884"/>
                    <a:pt x="12657" y="166166"/>
                  </a:cubicBezTo>
                  <a:cubicBezTo>
                    <a:pt x="12592" y="166166"/>
                    <a:pt x="12592" y="166101"/>
                    <a:pt x="12526" y="166036"/>
                  </a:cubicBezTo>
                  <a:cubicBezTo>
                    <a:pt x="12070" y="168972"/>
                    <a:pt x="11548" y="171973"/>
                    <a:pt x="11156" y="174974"/>
                  </a:cubicBezTo>
                  <a:cubicBezTo>
                    <a:pt x="18463" y="174256"/>
                    <a:pt x="25770" y="173538"/>
                    <a:pt x="33077" y="173278"/>
                  </a:cubicBezTo>
                  <a:cubicBezTo>
                    <a:pt x="33664" y="173278"/>
                    <a:pt x="33664" y="174126"/>
                    <a:pt x="33077" y="174191"/>
                  </a:cubicBezTo>
                  <a:cubicBezTo>
                    <a:pt x="25705" y="175039"/>
                    <a:pt x="18398" y="175430"/>
                    <a:pt x="11026" y="175757"/>
                  </a:cubicBezTo>
                  <a:cubicBezTo>
                    <a:pt x="10700" y="178562"/>
                    <a:pt x="10504" y="181367"/>
                    <a:pt x="10504" y="184173"/>
                  </a:cubicBezTo>
                  <a:cubicBezTo>
                    <a:pt x="13962" y="184107"/>
                    <a:pt x="17419" y="184107"/>
                    <a:pt x="20812" y="183781"/>
                  </a:cubicBezTo>
                  <a:cubicBezTo>
                    <a:pt x="20830" y="183779"/>
                    <a:pt x="20848" y="183777"/>
                    <a:pt x="20865" y="183777"/>
                  </a:cubicBezTo>
                  <a:cubicBezTo>
                    <a:pt x="21278" y="183777"/>
                    <a:pt x="21381" y="184501"/>
                    <a:pt x="20942" y="184564"/>
                  </a:cubicBezTo>
                  <a:cubicBezTo>
                    <a:pt x="18781" y="184972"/>
                    <a:pt x="16595" y="185176"/>
                    <a:pt x="14414" y="185176"/>
                  </a:cubicBezTo>
                  <a:cubicBezTo>
                    <a:pt x="13106" y="185176"/>
                    <a:pt x="11800" y="185102"/>
                    <a:pt x="10504" y="184955"/>
                  </a:cubicBezTo>
                  <a:lnTo>
                    <a:pt x="10504" y="184955"/>
                  </a:lnTo>
                  <a:cubicBezTo>
                    <a:pt x="10569" y="188478"/>
                    <a:pt x="11156" y="191088"/>
                    <a:pt x="12592" y="191806"/>
                  </a:cubicBezTo>
                  <a:cubicBezTo>
                    <a:pt x="12660" y="191840"/>
                    <a:pt x="12749" y="191856"/>
                    <a:pt x="12857" y="191856"/>
                  </a:cubicBezTo>
                  <a:cubicBezTo>
                    <a:pt x="15022" y="191856"/>
                    <a:pt x="24785" y="185316"/>
                    <a:pt x="25966" y="184694"/>
                  </a:cubicBezTo>
                  <a:lnTo>
                    <a:pt x="43841" y="175235"/>
                  </a:lnTo>
                  <a:cubicBezTo>
                    <a:pt x="44024" y="175130"/>
                    <a:pt x="44227" y="175078"/>
                    <a:pt x="44431" y="175078"/>
                  </a:cubicBezTo>
                  <a:cubicBezTo>
                    <a:pt x="44736" y="175078"/>
                    <a:pt x="45042" y="175196"/>
                    <a:pt x="45276" y="175430"/>
                  </a:cubicBezTo>
                  <a:cubicBezTo>
                    <a:pt x="51931" y="180845"/>
                    <a:pt x="58781" y="186130"/>
                    <a:pt x="65892" y="190892"/>
                  </a:cubicBezTo>
                  <a:cubicBezTo>
                    <a:pt x="69126" y="193144"/>
                    <a:pt x="71872" y="195986"/>
                    <a:pt x="73952" y="195986"/>
                  </a:cubicBezTo>
                  <a:cubicBezTo>
                    <a:pt x="75188" y="195986"/>
                    <a:pt x="76188" y="194984"/>
                    <a:pt x="76917" y="192262"/>
                  </a:cubicBezTo>
                  <a:cubicBezTo>
                    <a:pt x="78287" y="186978"/>
                    <a:pt x="76396" y="178627"/>
                    <a:pt x="76069" y="173212"/>
                  </a:cubicBezTo>
                  <a:cubicBezTo>
                    <a:pt x="75808" y="166819"/>
                    <a:pt x="75482" y="160491"/>
                    <a:pt x="75156" y="154097"/>
                  </a:cubicBezTo>
                  <a:cubicBezTo>
                    <a:pt x="73721" y="127871"/>
                    <a:pt x="71894" y="101579"/>
                    <a:pt x="69415" y="75353"/>
                  </a:cubicBezTo>
                  <a:cubicBezTo>
                    <a:pt x="69364" y="74589"/>
                    <a:pt x="69949" y="74223"/>
                    <a:pt x="70549" y="74223"/>
                  </a:cubicBezTo>
                  <a:cubicBezTo>
                    <a:pt x="70718" y="74223"/>
                    <a:pt x="70888" y="74252"/>
                    <a:pt x="71046" y="74309"/>
                  </a:cubicBezTo>
                  <a:lnTo>
                    <a:pt x="71176" y="74309"/>
                  </a:lnTo>
                  <a:cubicBezTo>
                    <a:pt x="75858" y="74064"/>
                    <a:pt x="80540" y="73932"/>
                    <a:pt x="85221" y="73932"/>
                  </a:cubicBezTo>
                  <a:cubicBezTo>
                    <a:pt x="89282" y="73932"/>
                    <a:pt x="93342" y="74032"/>
                    <a:pt x="97403" y="74244"/>
                  </a:cubicBezTo>
                  <a:cubicBezTo>
                    <a:pt x="90096" y="60869"/>
                    <a:pt x="82528" y="47691"/>
                    <a:pt x="74438" y="34774"/>
                  </a:cubicBezTo>
                  <a:cubicBezTo>
                    <a:pt x="70724" y="28778"/>
                    <a:pt x="56595" y="1"/>
                    <a:pt x="494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5"/>
            <p:cNvSpPr/>
            <p:nvPr/>
          </p:nvSpPr>
          <p:spPr>
            <a:xfrm>
              <a:off x="2496225" y="237700"/>
              <a:ext cx="2563925" cy="5190225"/>
            </a:xfrm>
            <a:custGeom>
              <a:avLst/>
              <a:gdLst/>
              <a:ahLst/>
              <a:cxnLst/>
              <a:rect l="l" t="t" r="r" b="b"/>
              <a:pathLst>
                <a:path w="102557" h="207609" extrusionOk="0">
                  <a:moveTo>
                    <a:pt x="52151" y="6019"/>
                  </a:moveTo>
                  <a:cubicBezTo>
                    <a:pt x="59335" y="6019"/>
                    <a:pt x="73529" y="34731"/>
                    <a:pt x="77244" y="40727"/>
                  </a:cubicBezTo>
                  <a:cubicBezTo>
                    <a:pt x="85268" y="53644"/>
                    <a:pt x="92901" y="66822"/>
                    <a:pt x="100208" y="80197"/>
                  </a:cubicBezTo>
                  <a:cubicBezTo>
                    <a:pt x="95837" y="79968"/>
                    <a:pt x="91449" y="79854"/>
                    <a:pt x="87062" y="79854"/>
                  </a:cubicBezTo>
                  <a:cubicBezTo>
                    <a:pt x="82675" y="79854"/>
                    <a:pt x="78287" y="79968"/>
                    <a:pt x="73916" y="80197"/>
                  </a:cubicBezTo>
                  <a:cubicBezTo>
                    <a:pt x="73851" y="80197"/>
                    <a:pt x="73851" y="80262"/>
                    <a:pt x="73786" y="80262"/>
                  </a:cubicBezTo>
                  <a:cubicBezTo>
                    <a:pt x="73616" y="80200"/>
                    <a:pt x="73433" y="80168"/>
                    <a:pt x="73251" y="80168"/>
                  </a:cubicBezTo>
                  <a:cubicBezTo>
                    <a:pt x="72664" y="80168"/>
                    <a:pt x="72105" y="80508"/>
                    <a:pt x="72155" y="81306"/>
                  </a:cubicBezTo>
                  <a:cubicBezTo>
                    <a:pt x="74634" y="107532"/>
                    <a:pt x="76461" y="133758"/>
                    <a:pt x="77896" y="160050"/>
                  </a:cubicBezTo>
                  <a:cubicBezTo>
                    <a:pt x="78222" y="166378"/>
                    <a:pt x="78548" y="172772"/>
                    <a:pt x="78875" y="179100"/>
                  </a:cubicBezTo>
                  <a:cubicBezTo>
                    <a:pt x="79070" y="184580"/>
                    <a:pt x="81027" y="192866"/>
                    <a:pt x="79657" y="198150"/>
                  </a:cubicBezTo>
                  <a:cubicBezTo>
                    <a:pt x="78924" y="200914"/>
                    <a:pt x="77915" y="201926"/>
                    <a:pt x="76665" y="201926"/>
                  </a:cubicBezTo>
                  <a:cubicBezTo>
                    <a:pt x="74582" y="201926"/>
                    <a:pt x="71829" y="199113"/>
                    <a:pt x="68567" y="196911"/>
                  </a:cubicBezTo>
                  <a:cubicBezTo>
                    <a:pt x="61456" y="192018"/>
                    <a:pt x="54671" y="186798"/>
                    <a:pt x="48016" y="181383"/>
                  </a:cubicBezTo>
                  <a:cubicBezTo>
                    <a:pt x="47782" y="181149"/>
                    <a:pt x="47476" y="181031"/>
                    <a:pt x="47171" y="181031"/>
                  </a:cubicBezTo>
                  <a:cubicBezTo>
                    <a:pt x="46967" y="181031"/>
                    <a:pt x="46764" y="181083"/>
                    <a:pt x="46581" y="181188"/>
                  </a:cubicBezTo>
                  <a:lnTo>
                    <a:pt x="28706" y="190647"/>
                  </a:lnTo>
                  <a:cubicBezTo>
                    <a:pt x="27463" y="191269"/>
                    <a:pt x="17756" y="197809"/>
                    <a:pt x="15540" y="197809"/>
                  </a:cubicBezTo>
                  <a:cubicBezTo>
                    <a:pt x="15429" y="197809"/>
                    <a:pt x="15338" y="197793"/>
                    <a:pt x="15266" y="197759"/>
                  </a:cubicBezTo>
                  <a:cubicBezTo>
                    <a:pt x="13766" y="196976"/>
                    <a:pt x="13244" y="194431"/>
                    <a:pt x="13244" y="190908"/>
                  </a:cubicBezTo>
                  <a:lnTo>
                    <a:pt x="13244" y="190908"/>
                  </a:lnTo>
                  <a:cubicBezTo>
                    <a:pt x="14559" y="191033"/>
                    <a:pt x="15884" y="191100"/>
                    <a:pt x="17212" y="191100"/>
                  </a:cubicBezTo>
                  <a:cubicBezTo>
                    <a:pt x="19373" y="191100"/>
                    <a:pt x="21540" y="190921"/>
                    <a:pt x="23682" y="190517"/>
                  </a:cubicBezTo>
                  <a:cubicBezTo>
                    <a:pt x="24139" y="190452"/>
                    <a:pt x="24008" y="189669"/>
                    <a:pt x="23552" y="189669"/>
                  </a:cubicBezTo>
                  <a:cubicBezTo>
                    <a:pt x="20159" y="189995"/>
                    <a:pt x="16702" y="190060"/>
                    <a:pt x="13244" y="190126"/>
                  </a:cubicBezTo>
                  <a:cubicBezTo>
                    <a:pt x="13309" y="187320"/>
                    <a:pt x="13505" y="184515"/>
                    <a:pt x="13831" y="181775"/>
                  </a:cubicBezTo>
                  <a:cubicBezTo>
                    <a:pt x="21203" y="181383"/>
                    <a:pt x="28510" y="180927"/>
                    <a:pt x="35882" y="180144"/>
                  </a:cubicBezTo>
                  <a:cubicBezTo>
                    <a:pt x="36449" y="180081"/>
                    <a:pt x="36468" y="179227"/>
                    <a:pt x="35940" y="179227"/>
                  </a:cubicBezTo>
                  <a:cubicBezTo>
                    <a:pt x="35922" y="179227"/>
                    <a:pt x="35902" y="179228"/>
                    <a:pt x="35882" y="179231"/>
                  </a:cubicBezTo>
                  <a:cubicBezTo>
                    <a:pt x="28510" y="179557"/>
                    <a:pt x="21268" y="180209"/>
                    <a:pt x="13961" y="180927"/>
                  </a:cubicBezTo>
                  <a:cubicBezTo>
                    <a:pt x="14353" y="177926"/>
                    <a:pt x="14810" y="174925"/>
                    <a:pt x="15332" y="172054"/>
                  </a:cubicBezTo>
                  <a:cubicBezTo>
                    <a:pt x="15332" y="172054"/>
                    <a:pt x="15397" y="172119"/>
                    <a:pt x="15462" y="172119"/>
                  </a:cubicBezTo>
                  <a:cubicBezTo>
                    <a:pt x="19349" y="172777"/>
                    <a:pt x="23291" y="173106"/>
                    <a:pt x="27238" y="173106"/>
                  </a:cubicBezTo>
                  <a:cubicBezTo>
                    <a:pt x="27596" y="173106"/>
                    <a:pt x="27955" y="173103"/>
                    <a:pt x="28314" y="173098"/>
                  </a:cubicBezTo>
                  <a:cubicBezTo>
                    <a:pt x="29032" y="173098"/>
                    <a:pt x="29032" y="172054"/>
                    <a:pt x="28314" y="172054"/>
                  </a:cubicBezTo>
                  <a:cubicBezTo>
                    <a:pt x="24074" y="171924"/>
                    <a:pt x="19768" y="171663"/>
                    <a:pt x="15592" y="171141"/>
                  </a:cubicBezTo>
                  <a:lnTo>
                    <a:pt x="15462" y="171141"/>
                  </a:lnTo>
                  <a:cubicBezTo>
                    <a:pt x="16049" y="167944"/>
                    <a:pt x="16571" y="165074"/>
                    <a:pt x="16962" y="162855"/>
                  </a:cubicBezTo>
                  <a:cubicBezTo>
                    <a:pt x="19491" y="163093"/>
                    <a:pt x="22006" y="163209"/>
                    <a:pt x="24514" y="163209"/>
                  </a:cubicBezTo>
                  <a:cubicBezTo>
                    <a:pt x="27506" y="163209"/>
                    <a:pt x="30487" y="163044"/>
                    <a:pt x="33468" y="162725"/>
                  </a:cubicBezTo>
                  <a:cubicBezTo>
                    <a:pt x="34231" y="162661"/>
                    <a:pt x="34312" y="161483"/>
                    <a:pt x="33531" y="161483"/>
                  </a:cubicBezTo>
                  <a:cubicBezTo>
                    <a:pt x="33511" y="161483"/>
                    <a:pt x="33490" y="161484"/>
                    <a:pt x="33468" y="161485"/>
                  </a:cubicBezTo>
                  <a:cubicBezTo>
                    <a:pt x="30475" y="161630"/>
                    <a:pt x="27482" y="161674"/>
                    <a:pt x="24477" y="161674"/>
                  </a:cubicBezTo>
                  <a:cubicBezTo>
                    <a:pt x="22047" y="161674"/>
                    <a:pt x="19609" y="161645"/>
                    <a:pt x="17158" y="161616"/>
                  </a:cubicBezTo>
                  <a:cubicBezTo>
                    <a:pt x="17354" y="160702"/>
                    <a:pt x="17484" y="159985"/>
                    <a:pt x="17550" y="159463"/>
                  </a:cubicBezTo>
                  <a:cubicBezTo>
                    <a:pt x="17745" y="157571"/>
                    <a:pt x="18006" y="155679"/>
                    <a:pt x="18267" y="153787"/>
                  </a:cubicBezTo>
                  <a:cubicBezTo>
                    <a:pt x="20942" y="154178"/>
                    <a:pt x="23682" y="154439"/>
                    <a:pt x="26422" y="154570"/>
                  </a:cubicBezTo>
                  <a:cubicBezTo>
                    <a:pt x="27009" y="154570"/>
                    <a:pt x="27009" y="153722"/>
                    <a:pt x="26422" y="153657"/>
                  </a:cubicBezTo>
                  <a:cubicBezTo>
                    <a:pt x="23747" y="153265"/>
                    <a:pt x="21073" y="153069"/>
                    <a:pt x="18398" y="153004"/>
                  </a:cubicBezTo>
                  <a:cubicBezTo>
                    <a:pt x="18789" y="150264"/>
                    <a:pt x="19181" y="147524"/>
                    <a:pt x="19572" y="144784"/>
                  </a:cubicBezTo>
                  <a:cubicBezTo>
                    <a:pt x="22814" y="145104"/>
                    <a:pt x="26057" y="145263"/>
                    <a:pt x="29299" y="145263"/>
                  </a:cubicBezTo>
                  <a:cubicBezTo>
                    <a:pt x="30689" y="145263"/>
                    <a:pt x="32078" y="145234"/>
                    <a:pt x="33468" y="145175"/>
                  </a:cubicBezTo>
                  <a:cubicBezTo>
                    <a:pt x="34101" y="145175"/>
                    <a:pt x="34120" y="144194"/>
                    <a:pt x="33526" y="144194"/>
                  </a:cubicBezTo>
                  <a:cubicBezTo>
                    <a:pt x="33507" y="144194"/>
                    <a:pt x="33488" y="144195"/>
                    <a:pt x="33468" y="144197"/>
                  </a:cubicBezTo>
                  <a:cubicBezTo>
                    <a:pt x="32288" y="144231"/>
                    <a:pt x="31104" y="144247"/>
                    <a:pt x="29918" y="144247"/>
                  </a:cubicBezTo>
                  <a:cubicBezTo>
                    <a:pt x="26512" y="144247"/>
                    <a:pt x="23090" y="144113"/>
                    <a:pt x="19703" y="143871"/>
                  </a:cubicBezTo>
                  <a:cubicBezTo>
                    <a:pt x="20094" y="140870"/>
                    <a:pt x="20551" y="137869"/>
                    <a:pt x="21007" y="134868"/>
                  </a:cubicBezTo>
                  <a:cubicBezTo>
                    <a:pt x="25444" y="135063"/>
                    <a:pt x="29945" y="135455"/>
                    <a:pt x="34447" y="135716"/>
                  </a:cubicBezTo>
                  <a:cubicBezTo>
                    <a:pt x="34969" y="135716"/>
                    <a:pt x="35034" y="134868"/>
                    <a:pt x="34577" y="134802"/>
                  </a:cubicBezTo>
                  <a:cubicBezTo>
                    <a:pt x="30141" y="134150"/>
                    <a:pt x="25639" y="133824"/>
                    <a:pt x="21138" y="133824"/>
                  </a:cubicBezTo>
                  <a:cubicBezTo>
                    <a:pt x="21529" y="130888"/>
                    <a:pt x="21986" y="127952"/>
                    <a:pt x="22443" y="125016"/>
                  </a:cubicBezTo>
                  <a:cubicBezTo>
                    <a:pt x="27531" y="125408"/>
                    <a:pt x="32620" y="125734"/>
                    <a:pt x="37774" y="125995"/>
                  </a:cubicBezTo>
                  <a:cubicBezTo>
                    <a:pt x="38557" y="125995"/>
                    <a:pt x="38557" y="124821"/>
                    <a:pt x="37774" y="124755"/>
                  </a:cubicBezTo>
                  <a:cubicBezTo>
                    <a:pt x="32685" y="124429"/>
                    <a:pt x="27662" y="124168"/>
                    <a:pt x="22573" y="123907"/>
                  </a:cubicBezTo>
                  <a:cubicBezTo>
                    <a:pt x="22899" y="121624"/>
                    <a:pt x="23225" y="119340"/>
                    <a:pt x="23552" y="117057"/>
                  </a:cubicBezTo>
                  <a:cubicBezTo>
                    <a:pt x="35229" y="117514"/>
                    <a:pt x="46842" y="118492"/>
                    <a:pt x="58520" y="119797"/>
                  </a:cubicBezTo>
                  <a:cubicBezTo>
                    <a:pt x="58556" y="119804"/>
                    <a:pt x="58590" y="119807"/>
                    <a:pt x="58623" y="119807"/>
                  </a:cubicBezTo>
                  <a:cubicBezTo>
                    <a:pt x="59248" y="119807"/>
                    <a:pt x="59332" y="118682"/>
                    <a:pt x="58650" y="118558"/>
                  </a:cubicBezTo>
                  <a:cubicBezTo>
                    <a:pt x="47103" y="116796"/>
                    <a:pt x="35425" y="115883"/>
                    <a:pt x="23747" y="115818"/>
                  </a:cubicBezTo>
                  <a:cubicBezTo>
                    <a:pt x="24008" y="113860"/>
                    <a:pt x="24269" y="111968"/>
                    <a:pt x="24530" y="110011"/>
                  </a:cubicBezTo>
                  <a:cubicBezTo>
                    <a:pt x="27813" y="110047"/>
                    <a:pt x="31095" y="110102"/>
                    <a:pt x="34378" y="110102"/>
                  </a:cubicBezTo>
                  <a:cubicBezTo>
                    <a:pt x="37097" y="110102"/>
                    <a:pt x="39817" y="110064"/>
                    <a:pt x="42536" y="109946"/>
                  </a:cubicBezTo>
                  <a:cubicBezTo>
                    <a:pt x="43189" y="109946"/>
                    <a:pt x="43189" y="108967"/>
                    <a:pt x="42536" y="108967"/>
                  </a:cubicBezTo>
                  <a:cubicBezTo>
                    <a:pt x="40778" y="108929"/>
                    <a:pt x="39026" y="108913"/>
                    <a:pt x="37278" y="108913"/>
                  </a:cubicBezTo>
                  <a:cubicBezTo>
                    <a:pt x="33057" y="108913"/>
                    <a:pt x="28859" y="109006"/>
                    <a:pt x="24661" y="109098"/>
                  </a:cubicBezTo>
                  <a:cubicBezTo>
                    <a:pt x="24987" y="106814"/>
                    <a:pt x="25313" y="104466"/>
                    <a:pt x="25639" y="102117"/>
                  </a:cubicBezTo>
                  <a:cubicBezTo>
                    <a:pt x="25705" y="102248"/>
                    <a:pt x="25835" y="102313"/>
                    <a:pt x="25966" y="102313"/>
                  </a:cubicBezTo>
                  <a:cubicBezTo>
                    <a:pt x="29026" y="102738"/>
                    <a:pt x="32114" y="102941"/>
                    <a:pt x="35194" y="102941"/>
                  </a:cubicBezTo>
                  <a:cubicBezTo>
                    <a:pt x="36841" y="102941"/>
                    <a:pt x="38486" y="102883"/>
                    <a:pt x="40122" y="102770"/>
                  </a:cubicBezTo>
                  <a:cubicBezTo>
                    <a:pt x="40840" y="102704"/>
                    <a:pt x="40840" y="101660"/>
                    <a:pt x="40122" y="101595"/>
                  </a:cubicBezTo>
                  <a:cubicBezTo>
                    <a:pt x="35425" y="101595"/>
                    <a:pt x="30728" y="101465"/>
                    <a:pt x="25966" y="101139"/>
                  </a:cubicBezTo>
                  <a:cubicBezTo>
                    <a:pt x="25900" y="101139"/>
                    <a:pt x="25835" y="101204"/>
                    <a:pt x="25770" y="101204"/>
                  </a:cubicBezTo>
                  <a:cubicBezTo>
                    <a:pt x="26031" y="99181"/>
                    <a:pt x="26292" y="97159"/>
                    <a:pt x="26553" y="95137"/>
                  </a:cubicBezTo>
                  <a:cubicBezTo>
                    <a:pt x="29684" y="95332"/>
                    <a:pt x="32816" y="95528"/>
                    <a:pt x="35882" y="95593"/>
                  </a:cubicBezTo>
                  <a:cubicBezTo>
                    <a:pt x="36534" y="95593"/>
                    <a:pt x="36534" y="94680"/>
                    <a:pt x="35882" y="94615"/>
                  </a:cubicBezTo>
                  <a:cubicBezTo>
                    <a:pt x="32816" y="94419"/>
                    <a:pt x="29749" y="94354"/>
                    <a:pt x="26683" y="94288"/>
                  </a:cubicBezTo>
                  <a:cubicBezTo>
                    <a:pt x="27009" y="91744"/>
                    <a:pt x="27270" y="89200"/>
                    <a:pt x="27596" y="86655"/>
                  </a:cubicBezTo>
                  <a:cubicBezTo>
                    <a:pt x="29835" y="87362"/>
                    <a:pt x="32179" y="87644"/>
                    <a:pt x="34486" y="87644"/>
                  </a:cubicBezTo>
                  <a:cubicBezTo>
                    <a:pt x="34734" y="87644"/>
                    <a:pt x="34982" y="87640"/>
                    <a:pt x="35229" y="87634"/>
                  </a:cubicBezTo>
                  <a:cubicBezTo>
                    <a:pt x="35882" y="87569"/>
                    <a:pt x="35882" y="86655"/>
                    <a:pt x="35229" y="86590"/>
                  </a:cubicBezTo>
                  <a:cubicBezTo>
                    <a:pt x="32750" y="86525"/>
                    <a:pt x="30271" y="86264"/>
                    <a:pt x="27792" y="85742"/>
                  </a:cubicBezTo>
                  <a:lnTo>
                    <a:pt x="27727" y="85742"/>
                  </a:lnTo>
                  <a:cubicBezTo>
                    <a:pt x="27923" y="83850"/>
                    <a:pt x="28118" y="81893"/>
                    <a:pt x="28314" y="80001"/>
                  </a:cubicBezTo>
                  <a:cubicBezTo>
                    <a:pt x="28743" y="79204"/>
                    <a:pt x="28194" y="78293"/>
                    <a:pt x="27369" y="78293"/>
                  </a:cubicBezTo>
                  <a:cubicBezTo>
                    <a:pt x="27315" y="78293"/>
                    <a:pt x="27261" y="78297"/>
                    <a:pt x="27205" y="78305"/>
                  </a:cubicBezTo>
                  <a:cubicBezTo>
                    <a:pt x="24487" y="78413"/>
                    <a:pt x="21768" y="78450"/>
                    <a:pt x="19050" y="78450"/>
                  </a:cubicBezTo>
                  <a:cubicBezTo>
                    <a:pt x="13614" y="78450"/>
                    <a:pt x="8177" y="78305"/>
                    <a:pt x="2740" y="78305"/>
                  </a:cubicBezTo>
                  <a:cubicBezTo>
                    <a:pt x="4371" y="75826"/>
                    <a:pt x="6002" y="73346"/>
                    <a:pt x="7568" y="70867"/>
                  </a:cubicBezTo>
                  <a:cubicBezTo>
                    <a:pt x="13701" y="70476"/>
                    <a:pt x="19768" y="70150"/>
                    <a:pt x="25900" y="69758"/>
                  </a:cubicBezTo>
                  <a:cubicBezTo>
                    <a:pt x="26553" y="69693"/>
                    <a:pt x="26553" y="68714"/>
                    <a:pt x="25900" y="68714"/>
                  </a:cubicBezTo>
                  <a:cubicBezTo>
                    <a:pt x="19963" y="69106"/>
                    <a:pt x="14092" y="69497"/>
                    <a:pt x="8155" y="69889"/>
                  </a:cubicBezTo>
                  <a:cubicBezTo>
                    <a:pt x="9917" y="67083"/>
                    <a:pt x="11743" y="64278"/>
                    <a:pt x="13570" y="61473"/>
                  </a:cubicBezTo>
                  <a:cubicBezTo>
                    <a:pt x="13570" y="61473"/>
                    <a:pt x="13635" y="61538"/>
                    <a:pt x="13635" y="61538"/>
                  </a:cubicBezTo>
                  <a:cubicBezTo>
                    <a:pt x="20551" y="62125"/>
                    <a:pt x="27531" y="62647"/>
                    <a:pt x="34381" y="63169"/>
                  </a:cubicBezTo>
                  <a:cubicBezTo>
                    <a:pt x="35034" y="63169"/>
                    <a:pt x="35034" y="62256"/>
                    <a:pt x="34381" y="62190"/>
                  </a:cubicBezTo>
                  <a:cubicBezTo>
                    <a:pt x="27596" y="61603"/>
                    <a:pt x="20812" y="61212"/>
                    <a:pt x="14027" y="60755"/>
                  </a:cubicBezTo>
                  <a:cubicBezTo>
                    <a:pt x="15853" y="57950"/>
                    <a:pt x="17680" y="55079"/>
                    <a:pt x="19507" y="52209"/>
                  </a:cubicBezTo>
                  <a:cubicBezTo>
                    <a:pt x="25900" y="52600"/>
                    <a:pt x="32228" y="52861"/>
                    <a:pt x="38622" y="52992"/>
                  </a:cubicBezTo>
                  <a:cubicBezTo>
                    <a:pt x="39340" y="52926"/>
                    <a:pt x="39340" y="51817"/>
                    <a:pt x="38622" y="51752"/>
                  </a:cubicBezTo>
                  <a:cubicBezTo>
                    <a:pt x="32489" y="51491"/>
                    <a:pt x="26292" y="51295"/>
                    <a:pt x="20159" y="51230"/>
                  </a:cubicBezTo>
                  <a:cubicBezTo>
                    <a:pt x="21921" y="48425"/>
                    <a:pt x="23682" y="45685"/>
                    <a:pt x="25509" y="42880"/>
                  </a:cubicBezTo>
                  <a:lnTo>
                    <a:pt x="26096" y="41966"/>
                  </a:lnTo>
                  <a:cubicBezTo>
                    <a:pt x="30155" y="42062"/>
                    <a:pt x="34250" y="42122"/>
                    <a:pt x="38354" y="42122"/>
                  </a:cubicBezTo>
                  <a:cubicBezTo>
                    <a:pt x="39856" y="42122"/>
                    <a:pt x="41359" y="42114"/>
                    <a:pt x="42862" y="42097"/>
                  </a:cubicBezTo>
                  <a:cubicBezTo>
                    <a:pt x="43645" y="42031"/>
                    <a:pt x="43645" y="40922"/>
                    <a:pt x="42862" y="40922"/>
                  </a:cubicBezTo>
                  <a:cubicBezTo>
                    <a:pt x="41412" y="40905"/>
                    <a:pt x="39961" y="40897"/>
                    <a:pt x="38510" y="40897"/>
                  </a:cubicBezTo>
                  <a:cubicBezTo>
                    <a:pt x="34546" y="40897"/>
                    <a:pt x="30582" y="40957"/>
                    <a:pt x="26618" y="41053"/>
                  </a:cubicBezTo>
                  <a:cubicBezTo>
                    <a:pt x="27988" y="38704"/>
                    <a:pt x="30010" y="35116"/>
                    <a:pt x="32228" y="31267"/>
                  </a:cubicBezTo>
                  <a:cubicBezTo>
                    <a:pt x="37240" y="31442"/>
                    <a:pt x="42251" y="31668"/>
                    <a:pt x="47215" y="31668"/>
                  </a:cubicBezTo>
                  <a:cubicBezTo>
                    <a:pt x="47809" y="31668"/>
                    <a:pt x="48402" y="31665"/>
                    <a:pt x="48995" y="31658"/>
                  </a:cubicBezTo>
                  <a:cubicBezTo>
                    <a:pt x="49713" y="31593"/>
                    <a:pt x="49713" y="30614"/>
                    <a:pt x="48995" y="30484"/>
                  </a:cubicBezTo>
                  <a:cubicBezTo>
                    <a:pt x="43645" y="30158"/>
                    <a:pt x="38296" y="30158"/>
                    <a:pt x="32881" y="30093"/>
                  </a:cubicBezTo>
                  <a:cubicBezTo>
                    <a:pt x="34381" y="27548"/>
                    <a:pt x="36012" y="24873"/>
                    <a:pt x="37643" y="22199"/>
                  </a:cubicBezTo>
                  <a:cubicBezTo>
                    <a:pt x="42341" y="22655"/>
                    <a:pt x="47103" y="23047"/>
                    <a:pt x="51800" y="23242"/>
                  </a:cubicBezTo>
                  <a:cubicBezTo>
                    <a:pt x="51822" y="23244"/>
                    <a:pt x="51843" y="23245"/>
                    <a:pt x="51864" y="23245"/>
                  </a:cubicBezTo>
                  <a:cubicBezTo>
                    <a:pt x="52648" y="23245"/>
                    <a:pt x="52627" y="22066"/>
                    <a:pt x="51800" y="22003"/>
                  </a:cubicBezTo>
                  <a:cubicBezTo>
                    <a:pt x="47364" y="21546"/>
                    <a:pt x="42862" y="21285"/>
                    <a:pt x="38361" y="21024"/>
                  </a:cubicBezTo>
                  <a:cubicBezTo>
                    <a:pt x="40057" y="18349"/>
                    <a:pt x="41819" y="15805"/>
                    <a:pt x="43450" y="13587"/>
                  </a:cubicBezTo>
                  <a:cubicBezTo>
                    <a:pt x="43515" y="13652"/>
                    <a:pt x="43645" y="13717"/>
                    <a:pt x="43776" y="13717"/>
                  </a:cubicBezTo>
                  <a:cubicBezTo>
                    <a:pt x="45342" y="13717"/>
                    <a:pt x="46907" y="13746"/>
                    <a:pt x="48473" y="13746"/>
                  </a:cubicBezTo>
                  <a:cubicBezTo>
                    <a:pt x="49256" y="13746"/>
                    <a:pt x="50039" y="13739"/>
                    <a:pt x="50822" y="13717"/>
                  </a:cubicBezTo>
                  <a:cubicBezTo>
                    <a:pt x="51584" y="13717"/>
                    <a:pt x="51604" y="12541"/>
                    <a:pt x="50880" y="12541"/>
                  </a:cubicBezTo>
                  <a:cubicBezTo>
                    <a:pt x="50861" y="12541"/>
                    <a:pt x="50842" y="12541"/>
                    <a:pt x="50822" y="12543"/>
                  </a:cubicBezTo>
                  <a:cubicBezTo>
                    <a:pt x="50104" y="12521"/>
                    <a:pt x="49379" y="12514"/>
                    <a:pt x="48652" y="12514"/>
                  </a:cubicBezTo>
                  <a:cubicBezTo>
                    <a:pt x="47197" y="12514"/>
                    <a:pt x="45733" y="12543"/>
                    <a:pt x="44298" y="12543"/>
                  </a:cubicBezTo>
                  <a:cubicBezTo>
                    <a:pt x="47299" y="8629"/>
                    <a:pt x="50104" y="6019"/>
                    <a:pt x="52126" y="6019"/>
                  </a:cubicBezTo>
                  <a:cubicBezTo>
                    <a:pt x="52135" y="6019"/>
                    <a:pt x="52143" y="6019"/>
                    <a:pt x="52151" y="6019"/>
                  </a:cubicBezTo>
                  <a:close/>
                  <a:moveTo>
                    <a:pt x="52061" y="1"/>
                  </a:moveTo>
                  <a:cubicBezTo>
                    <a:pt x="51686" y="1"/>
                    <a:pt x="51311" y="180"/>
                    <a:pt x="51083" y="539"/>
                  </a:cubicBezTo>
                  <a:cubicBezTo>
                    <a:pt x="46451" y="7389"/>
                    <a:pt x="41884" y="14239"/>
                    <a:pt x="37317" y="21089"/>
                  </a:cubicBezTo>
                  <a:cubicBezTo>
                    <a:pt x="37252" y="21155"/>
                    <a:pt x="37187" y="21220"/>
                    <a:pt x="37187" y="21350"/>
                  </a:cubicBezTo>
                  <a:cubicBezTo>
                    <a:pt x="35229" y="24286"/>
                    <a:pt x="33207" y="27157"/>
                    <a:pt x="31315" y="30093"/>
                  </a:cubicBezTo>
                  <a:lnTo>
                    <a:pt x="30141" y="30093"/>
                  </a:lnTo>
                  <a:cubicBezTo>
                    <a:pt x="29423" y="30093"/>
                    <a:pt x="29423" y="31136"/>
                    <a:pt x="30141" y="31136"/>
                  </a:cubicBezTo>
                  <a:lnTo>
                    <a:pt x="30597" y="31136"/>
                  </a:lnTo>
                  <a:cubicBezTo>
                    <a:pt x="28445" y="34464"/>
                    <a:pt x="26226" y="37726"/>
                    <a:pt x="24074" y="41053"/>
                  </a:cubicBezTo>
                  <a:lnTo>
                    <a:pt x="24008" y="41053"/>
                  </a:lnTo>
                  <a:cubicBezTo>
                    <a:pt x="23617" y="41053"/>
                    <a:pt x="23486" y="41444"/>
                    <a:pt x="23682" y="41705"/>
                  </a:cubicBezTo>
                  <a:cubicBezTo>
                    <a:pt x="17615" y="51100"/>
                    <a:pt x="11743" y="60494"/>
                    <a:pt x="6068" y="70084"/>
                  </a:cubicBezTo>
                  <a:lnTo>
                    <a:pt x="5089" y="70150"/>
                  </a:lnTo>
                  <a:cubicBezTo>
                    <a:pt x="4502" y="70215"/>
                    <a:pt x="4502" y="71063"/>
                    <a:pt x="5089" y="71063"/>
                  </a:cubicBezTo>
                  <a:lnTo>
                    <a:pt x="5480" y="71063"/>
                  </a:lnTo>
                  <a:cubicBezTo>
                    <a:pt x="4045" y="73477"/>
                    <a:pt x="2610" y="75956"/>
                    <a:pt x="1240" y="78370"/>
                  </a:cubicBezTo>
                  <a:lnTo>
                    <a:pt x="914" y="78370"/>
                  </a:lnTo>
                  <a:cubicBezTo>
                    <a:pt x="261" y="78435"/>
                    <a:pt x="0" y="79283"/>
                    <a:pt x="457" y="79740"/>
                  </a:cubicBezTo>
                  <a:cubicBezTo>
                    <a:pt x="281" y="80181"/>
                    <a:pt x="640" y="80562"/>
                    <a:pt x="1013" y="80562"/>
                  </a:cubicBezTo>
                  <a:cubicBezTo>
                    <a:pt x="1192" y="80562"/>
                    <a:pt x="1374" y="80474"/>
                    <a:pt x="1501" y="80262"/>
                  </a:cubicBezTo>
                  <a:lnTo>
                    <a:pt x="1631" y="80131"/>
                  </a:lnTo>
                  <a:lnTo>
                    <a:pt x="2088" y="80262"/>
                  </a:lnTo>
                  <a:cubicBezTo>
                    <a:pt x="2153" y="80262"/>
                    <a:pt x="2349" y="80262"/>
                    <a:pt x="2414" y="80131"/>
                  </a:cubicBezTo>
                  <a:cubicBezTo>
                    <a:pt x="7182" y="80801"/>
                    <a:pt x="12068" y="81043"/>
                    <a:pt x="16944" y="81043"/>
                  </a:cubicBezTo>
                  <a:cubicBezTo>
                    <a:pt x="20142" y="81043"/>
                    <a:pt x="23335" y="80939"/>
                    <a:pt x="26487" y="80784"/>
                  </a:cubicBezTo>
                  <a:lnTo>
                    <a:pt x="26487" y="80784"/>
                  </a:lnTo>
                  <a:cubicBezTo>
                    <a:pt x="18333" y="120189"/>
                    <a:pt x="14549" y="161159"/>
                    <a:pt x="10178" y="201151"/>
                  </a:cubicBezTo>
                  <a:cubicBezTo>
                    <a:pt x="10128" y="201841"/>
                    <a:pt x="10749" y="202270"/>
                    <a:pt x="11365" y="202270"/>
                  </a:cubicBezTo>
                  <a:cubicBezTo>
                    <a:pt x="11565" y="202270"/>
                    <a:pt x="11764" y="202225"/>
                    <a:pt x="11939" y="202130"/>
                  </a:cubicBezTo>
                  <a:cubicBezTo>
                    <a:pt x="20126" y="197805"/>
                    <a:pt x="35600" y="185736"/>
                    <a:pt x="46337" y="185736"/>
                  </a:cubicBezTo>
                  <a:cubicBezTo>
                    <a:pt x="47749" y="185736"/>
                    <a:pt x="49079" y="185944"/>
                    <a:pt x="50300" y="186407"/>
                  </a:cubicBezTo>
                  <a:cubicBezTo>
                    <a:pt x="54410" y="187907"/>
                    <a:pt x="59629" y="193583"/>
                    <a:pt x="63021" y="195997"/>
                  </a:cubicBezTo>
                  <a:cubicBezTo>
                    <a:pt x="68762" y="200107"/>
                    <a:pt x="74569" y="203826"/>
                    <a:pt x="80506" y="207414"/>
                  </a:cubicBezTo>
                  <a:cubicBezTo>
                    <a:pt x="80723" y="207548"/>
                    <a:pt x="80949" y="207609"/>
                    <a:pt x="81167" y="207609"/>
                  </a:cubicBezTo>
                  <a:cubicBezTo>
                    <a:pt x="81796" y="207609"/>
                    <a:pt x="82349" y="207098"/>
                    <a:pt x="82397" y="206370"/>
                  </a:cubicBezTo>
                  <a:cubicBezTo>
                    <a:pt x="81027" y="164682"/>
                    <a:pt x="78287" y="123124"/>
                    <a:pt x="74569" y="81501"/>
                  </a:cubicBezTo>
                  <a:lnTo>
                    <a:pt x="74569" y="81501"/>
                  </a:lnTo>
                  <a:cubicBezTo>
                    <a:pt x="79893" y="82302"/>
                    <a:pt x="85488" y="82808"/>
                    <a:pt x="91007" y="82808"/>
                  </a:cubicBezTo>
                  <a:cubicBezTo>
                    <a:pt x="94481" y="82808"/>
                    <a:pt x="97925" y="82608"/>
                    <a:pt x="101252" y="82154"/>
                  </a:cubicBezTo>
                  <a:cubicBezTo>
                    <a:pt x="102034" y="81958"/>
                    <a:pt x="102556" y="81175"/>
                    <a:pt x="102491" y="80327"/>
                  </a:cubicBezTo>
                  <a:cubicBezTo>
                    <a:pt x="87812" y="52665"/>
                    <a:pt x="71307" y="25982"/>
                    <a:pt x="53040" y="539"/>
                  </a:cubicBezTo>
                  <a:cubicBezTo>
                    <a:pt x="52811" y="180"/>
                    <a:pt x="52436" y="1"/>
                    <a:pt x="5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9" name="Google Shape;949;p36"/>
          <p:cNvPicPr preferRelativeResize="0"/>
          <p:nvPr/>
        </p:nvPicPr>
        <p:blipFill rotWithShape="1">
          <a:blip r:embed="rId3">
            <a:alphaModFix/>
          </a:blip>
          <a:srcRect l="33928" r="-20150"/>
          <a:stretch/>
        </p:blipFill>
        <p:spPr>
          <a:xfrm>
            <a:off x="3757978" y="989562"/>
            <a:ext cx="8667300" cy="3351000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</p:pic>
      <p:sp>
        <p:nvSpPr>
          <p:cNvPr id="950" name="Google Shape;950;p36"/>
          <p:cNvSpPr txBox="1">
            <a:spLocks noGrp="1"/>
          </p:cNvSpPr>
          <p:nvPr>
            <p:ph type="title"/>
          </p:nvPr>
        </p:nvSpPr>
        <p:spPr>
          <a:xfrm>
            <a:off x="713225" y="1202625"/>
            <a:ext cx="2868600" cy="193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Always Reinforces the Concept</a:t>
            </a:r>
            <a:endParaRPr/>
          </a:p>
        </p:txBody>
      </p:sp>
      <p:sp>
        <p:nvSpPr>
          <p:cNvPr id="951" name="Google Shape;951;p36"/>
          <p:cNvSpPr txBox="1">
            <a:spLocks noGrp="1"/>
          </p:cNvSpPr>
          <p:nvPr>
            <p:ph type="subTitle" idx="1"/>
          </p:nvPr>
        </p:nvSpPr>
        <p:spPr>
          <a:xfrm>
            <a:off x="713225" y="3095952"/>
            <a:ext cx="2264100" cy="10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sp>
        <p:nvSpPr>
          <p:cNvPr id="952" name="Google Shape;952;p36"/>
          <p:cNvSpPr/>
          <p:nvPr/>
        </p:nvSpPr>
        <p:spPr>
          <a:xfrm>
            <a:off x="3581775" y="802950"/>
            <a:ext cx="8669400" cy="3347100"/>
          </a:xfrm>
          <a:prstGeom prst="roundRect">
            <a:avLst>
              <a:gd name="adj" fmla="val 50000"/>
            </a:avLst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7" name="Google Shape;957;p37"/>
          <p:cNvGrpSpPr/>
          <p:nvPr/>
        </p:nvGrpSpPr>
        <p:grpSpPr>
          <a:xfrm>
            <a:off x="778705" y="3773609"/>
            <a:ext cx="7652195" cy="835305"/>
            <a:chOff x="824525" y="2880500"/>
            <a:chExt cx="3935100" cy="1295650"/>
          </a:xfrm>
        </p:grpSpPr>
        <p:sp>
          <p:nvSpPr>
            <p:cNvPr id="958" name="Google Shape;958;p37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7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" name="Google Shape;960;p37"/>
          <p:cNvGrpSpPr/>
          <p:nvPr/>
        </p:nvGrpSpPr>
        <p:grpSpPr>
          <a:xfrm>
            <a:off x="778705" y="2015436"/>
            <a:ext cx="7652195" cy="835305"/>
            <a:chOff x="824525" y="2880500"/>
            <a:chExt cx="3935100" cy="1295650"/>
          </a:xfrm>
        </p:grpSpPr>
        <p:sp>
          <p:nvSpPr>
            <p:cNvPr id="961" name="Google Shape;961;p37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7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3" name="Google Shape;963;p3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Concepts</a:t>
            </a:r>
            <a:endParaRPr sz="2800"/>
          </a:p>
        </p:txBody>
      </p:sp>
      <p:sp>
        <p:nvSpPr>
          <p:cNvPr id="964" name="Google Shape;964;p37"/>
          <p:cNvSpPr txBox="1">
            <a:spLocks noGrp="1"/>
          </p:cNvSpPr>
          <p:nvPr>
            <p:ph type="subTitle" idx="1"/>
          </p:nvPr>
        </p:nvSpPr>
        <p:spPr>
          <a:xfrm>
            <a:off x="1434035" y="2074600"/>
            <a:ext cx="1280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5" name="Google Shape;965;p37"/>
          <p:cNvSpPr txBox="1">
            <a:spLocks noGrp="1"/>
          </p:cNvSpPr>
          <p:nvPr>
            <p:ph type="title" idx="2"/>
          </p:nvPr>
        </p:nvSpPr>
        <p:spPr>
          <a:xfrm>
            <a:off x="1434035" y="1574506"/>
            <a:ext cx="1280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966" name="Google Shape;966;p37"/>
          <p:cNvSpPr txBox="1">
            <a:spLocks noGrp="1"/>
          </p:cNvSpPr>
          <p:nvPr>
            <p:ph type="subTitle" idx="3"/>
          </p:nvPr>
        </p:nvSpPr>
        <p:spPr>
          <a:xfrm>
            <a:off x="1434035" y="3826110"/>
            <a:ext cx="1280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It’s the biggest planet in the Solar System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7" name="Google Shape;967;p37"/>
          <p:cNvSpPr txBox="1">
            <a:spLocks noGrp="1"/>
          </p:cNvSpPr>
          <p:nvPr>
            <p:ph type="title" idx="4"/>
          </p:nvPr>
        </p:nvSpPr>
        <p:spPr>
          <a:xfrm>
            <a:off x="1434035" y="3326016"/>
            <a:ext cx="1280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968" name="Google Shape;968;p37"/>
          <p:cNvSpPr txBox="1">
            <a:spLocks noGrp="1"/>
          </p:cNvSpPr>
          <p:nvPr>
            <p:ph type="subTitle" idx="5"/>
          </p:nvPr>
        </p:nvSpPr>
        <p:spPr>
          <a:xfrm>
            <a:off x="3931260" y="2074600"/>
            <a:ext cx="1280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name, but it’s hot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9" name="Google Shape;969;p37"/>
          <p:cNvSpPr txBox="1">
            <a:spLocks noGrp="1"/>
          </p:cNvSpPr>
          <p:nvPr>
            <p:ph type="title" idx="6"/>
          </p:nvPr>
        </p:nvSpPr>
        <p:spPr>
          <a:xfrm>
            <a:off x="3931260" y="1574506"/>
            <a:ext cx="1280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970" name="Google Shape;970;p37"/>
          <p:cNvSpPr txBox="1">
            <a:spLocks noGrp="1"/>
          </p:cNvSpPr>
          <p:nvPr>
            <p:ph type="subTitle" idx="7"/>
          </p:nvPr>
        </p:nvSpPr>
        <p:spPr>
          <a:xfrm>
            <a:off x="3931260" y="3826110"/>
            <a:ext cx="1280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 and a gas giant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1" name="Google Shape;971;p37"/>
          <p:cNvSpPr txBox="1">
            <a:spLocks noGrp="1"/>
          </p:cNvSpPr>
          <p:nvPr>
            <p:ph type="title" idx="8"/>
          </p:nvPr>
        </p:nvSpPr>
        <p:spPr>
          <a:xfrm>
            <a:off x="3931260" y="3326016"/>
            <a:ext cx="1280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972" name="Google Shape;972;p37"/>
          <p:cNvSpPr txBox="1">
            <a:spLocks noGrp="1"/>
          </p:cNvSpPr>
          <p:nvPr>
            <p:ph type="subTitle" idx="9"/>
          </p:nvPr>
        </p:nvSpPr>
        <p:spPr>
          <a:xfrm>
            <a:off x="6427465" y="2074603"/>
            <a:ext cx="1282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 cold place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3" name="Google Shape;973;p37"/>
          <p:cNvSpPr txBox="1">
            <a:spLocks noGrp="1"/>
          </p:cNvSpPr>
          <p:nvPr>
            <p:ph type="title" idx="13"/>
          </p:nvPr>
        </p:nvSpPr>
        <p:spPr>
          <a:xfrm>
            <a:off x="6427465" y="1574509"/>
            <a:ext cx="1282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974" name="Google Shape;974;p37"/>
          <p:cNvSpPr txBox="1">
            <a:spLocks noGrp="1"/>
          </p:cNvSpPr>
          <p:nvPr>
            <p:ph type="subTitle" idx="14"/>
          </p:nvPr>
        </p:nvSpPr>
        <p:spPr>
          <a:xfrm>
            <a:off x="6427465" y="3826110"/>
            <a:ext cx="1282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Neptune is the farthest planet from the Sun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5" name="Google Shape;975;p37"/>
          <p:cNvSpPr txBox="1">
            <a:spLocks noGrp="1"/>
          </p:cNvSpPr>
          <p:nvPr>
            <p:ph type="title" idx="15"/>
          </p:nvPr>
        </p:nvSpPr>
        <p:spPr>
          <a:xfrm>
            <a:off x="6427465" y="3326017"/>
            <a:ext cx="1282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976" name="Google Shape;976;p37"/>
          <p:cNvSpPr txBox="1">
            <a:spLocks noGrp="1"/>
          </p:cNvSpPr>
          <p:nvPr>
            <p:ph type="title" idx="16"/>
          </p:nvPr>
        </p:nvSpPr>
        <p:spPr>
          <a:xfrm>
            <a:off x="1684362" y="1197778"/>
            <a:ext cx="779700" cy="47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01</a:t>
            </a:r>
            <a:endParaRPr sz="2000"/>
          </a:p>
        </p:txBody>
      </p:sp>
      <p:sp>
        <p:nvSpPr>
          <p:cNvPr id="977" name="Google Shape;977;p37"/>
          <p:cNvSpPr txBox="1">
            <a:spLocks noGrp="1"/>
          </p:cNvSpPr>
          <p:nvPr>
            <p:ph type="title" idx="17"/>
          </p:nvPr>
        </p:nvSpPr>
        <p:spPr>
          <a:xfrm>
            <a:off x="4233937" y="1229768"/>
            <a:ext cx="6750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02</a:t>
            </a:r>
            <a:endParaRPr sz="2000"/>
          </a:p>
        </p:txBody>
      </p:sp>
      <p:sp>
        <p:nvSpPr>
          <p:cNvPr id="978" name="Google Shape;978;p37"/>
          <p:cNvSpPr txBox="1">
            <a:spLocks noGrp="1"/>
          </p:cNvSpPr>
          <p:nvPr>
            <p:ph type="title" idx="18"/>
          </p:nvPr>
        </p:nvSpPr>
        <p:spPr>
          <a:xfrm>
            <a:off x="6678844" y="1253235"/>
            <a:ext cx="779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03</a:t>
            </a:r>
            <a:endParaRPr sz="2000"/>
          </a:p>
        </p:txBody>
      </p:sp>
      <p:sp>
        <p:nvSpPr>
          <p:cNvPr id="979" name="Google Shape;979;p37"/>
          <p:cNvSpPr txBox="1">
            <a:spLocks noGrp="1"/>
          </p:cNvSpPr>
          <p:nvPr>
            <p:ph type="title" idx="19"/>
          </p:nvPr>
        </p:nvSpPr>
        <p:spPr>
          <a:xfrm>
            <a:off x="1736712" y="2981328"/>
            <a:ext cx="6750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04</a:t>
            </a:r>
            <a:endParaRPr sz="2000"/>
          </a:p>
        </p:txBody>
      </p:sp>
      <p:sp>
        <p:nvSpPr>
          <p:cNvPr id="980" name="Google Shape;980;p37"/>
          <p:cNvSpPr txBox="1">
            <a:spLocks noGrp="1"/>
          </p:cNvSpPr>
          <p:nvPr>
            <p:ph type="title" idx="20"/>
          </p:nvPr>
        </p:nvSpPr>
        <p:spPr>
          <a:xfrm>
            <a:off x="4233989" y="2981360"/>
            <a:ext cx="6750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05</a:t>
            </a:r>
            <a:endParaRPr sz="2000"/>
          </a:p>
        </p:txBody>
      </p:sp>
      <p:sp>
        <p:nvSpPr>
          <p:cNvPr id="981" name="Google Shape;981;p37"/>
          <p:cNvSpPr txBox="1">
            <a:spLocks noGrp="1"/>
          </p:cNvSpPr>
          <p:nvPr>
            <p:ph type="title" idx="21"/>
          </p:nvPr>
        </p:nvSpPr>
        <p:spPr>
          <a:xfrm>
            <a:off x="6628872" y="2981348"/>
            <a:ext cx="8796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06</a:t>
            </a:r>
            <a:endParaRPr sz="200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Map</a:t>
            </a:r>
            <a:endParaRPr/>
          </a:p>
        </p:txBody>
      </p:sp>
      <p:sp>
        <p:nvSpPr>
          <p:cNvPr id="987" name="Google Shape;987;p38"/>
          <p:cNvSpPr/>
          <p:nvPr/>
        </p:nvSpPr>
        <p:spPr>
          <a:xfrm rot="5400000" flipH="1">
            <a:off x="854076" y="1682475"/>
            <a:ext cx="184500" cy="313800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8" name="Google Shape;988;p38"/>
          <p:cNvSpPr/>
          <p:nvPr/>
        </p:nvSpPr>
        <p:spPr>
          <a:xfrm rot="5400000" flipH="1">
            <a:off x="854076" y="2381638"/>
            <a:ext cx="184500" cy="313800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" name="Google Shape;989;p38"/>
          <p:cNvSpPr/>
          <p:nvPr/>
        </p:nvSpPr>
        <p:spPr>
          <a:xfrm rot="5400000" flipH="1">
            <a:off x="854076" y="3080825"/>
            <a:ext cx="184500" cy="313800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" name="Google Shape;990;p38"/>
          <p:cNvSpPr txBox="1"/>
          <p:nvPr/>
        </p:nvSpPr>
        <p:spPr>
          <a:xfrm>
            <a:off x="1168675" y="1750571"/>
            <a:ext cx="1332000" cy="1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Mars</a:t>
            </a:r>
            <a:endParaRPr sz="12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991" name="Google Shape;991;p38"/>
          <p:cNvSpPr txBox="1"/>
          <p:nvPr/>
        </p:nvSpPr>
        <p:spPr>
          <a:xfrm>
            <a:off x="1168675" y="1928175"/>
            <a:ext cx="1332000" cy="4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Despite being red, it’s cold </a:t>
            </a:r>
            <a:endParaRPr sz="1200"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992" name="Google Shape;992;p38"/>
          <p:cNvSpPr txBox="1"/>
          <p:nvPr/>
        </p:nvSpPr>
        <p:spPr>
          <a:xfrm>
            <a:off x="1168675" y="2448004"/>
            <a:ext cx="1332000" cy="1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Venus</a:t>
            </a:r>
            <a:endParaRPr sz="12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993" name="Google Shape;993;p38"/>
          <p:cNvSpPr txBox="1"/>
          <p:nvPr/>
        </p:nvSpPr>
        <p:spPr>
          <a:xfrm>
            <a:off x="1168675" y="2625610"/>
            <a:ext cx="1332000" cy="4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Venus has a beautiful name</a:t>
            </a:r>
            <a:endParaRPr sz="1200">
              <a:solidFill>
                <a:schemeClr val="accent1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994" name="Google Shape;994;p38"/>
          <p:cNvSpPr txBox="1"/>
          <p:nvPr/>
        </p:nvSpPr>
        <p:spPr>
          <a:xfrm>
            <a:off x="1168675" y="3145438"/>
            <a:ext cx="1332000" cy="1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Jupiter</a:t>
            </a:r>
            <a:endParaRPr sz="12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995" name="Google Shape;995;p38"/>
          <p:cNvSpPr txBox="1"/>
          <p:nvPr/>
        </p:nvSpPr>
        <p:spPr>
          <a:xfrm>
            <a:off x="1168675" y="3323021"/>
            <a:ext cx="1332000" cy="4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Jupiter is the biggest planet </a:t>
            </a:r>
            <a:endParaRPr sz="1200">
              <a:solidFill>
                <a:schemeClr val="accent1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996" name="Google Shape;996;p38"/>
          <p:cNvGrpSpPr/>
          <p:nvPr/>
        </p:nvGrpSpPr>
        <p:grpSpPr>
          <a:xfrm>
            <a:off x="2752142" y="1501119"/>
            <a:ext cx="5473377" cy="2756918"/>
            <a:chOff x="238125" y="1381525"/>
            <a:chExt cx="7117525" cy="2929775"/>
          </a:xfrm>
        </p:grpSpPr>
        <p:sp>
          <p:nvSpPr>
            <p:cNvPr id="997" name="Google Shape;997;p38"/>
            <p:cNvSpPr/>
            <p:nvPr/>
          </p:nvSpPr>
          <p:spPr>
            <a:xfrm>
              <a:off x="2254175" y="1381525"/>
              <a:ext cx="1134175" cy="690600"/>
            </a:xfrm>
            <a:custGeom>
              <a:avLst/>
              <a:gdLst/>
              <a:ahLst/>
              <a:cxnLst/>
              <a:rect l="l" t="t" r="r" b="b"/>
              <a:pathLst>
                <a:path w="45367" h="27624" extrusionOk="0">
                  <a:moveTo>
                    <a:pt x="36973" y="2129"/>
                  </a:moveTo>
                  <a:cubicBezTo>
                    <a:pt x="36942" y="2901"/>
                    <a:pt x="36139" y="3117"/>
                    <a:pt x="35522" y="3457"/>
                  </a:cubicBezTo>
                  <a:cubicBezTo>
                    <a:pt x="34646" y="3054"/>
                    <a:pt x="33480" y="2888"/>
                    <a:pt x="32079" y="2888"/>
                  </a:cubicBezTo>
                  <a:cubicBezTo>
                    <a:pt x="31653" y="2888"/>
                    <a:pt x="31206" y="2903"/>
                    <a:pt x="30738" y="2932"/>
                  </a:cubicBezTo>
                  <a:cubicBezTo>
                    <a:pt x="31500" y="2246"/>
                    <a:pt x="33097" y="2172"/>
                    <a:pt x="34578" y="2172"/>
                  </a:cubicBezTo>
                  <a:cubicBezTo>
                    <a:pt x="34988" y="2172"/>
                    <a:pt x="35389" y="2177"/>
                    <a:pt x="35761" y="2177"/>
                  </a:cubicBezTo>
                  <a:cubicBezTo>
                    <a:pt x="36223" y="2177"/>
                    <a:pt x="36639" y="2169"/>
                    <a:pt x="36973" y="2129"/>
                  </a:cubicBezTo>
                  <a:close/>
                  <a:moveTo>
                    <a:pt x="35334" y="13288"/>
                  </a:moveTo>
                  <a:cubicBezTo>
                    <a:pt x="35396" y="13288"/>
                    <a:pt x="35459" y="13293"/>
                    <a:pt x="35522" y="13301"/>
                  </a:cubicBezTo>
                  <a:cubicBezTo>
                    <a:pt x="35337" y="13950"/>
                    <a:pt x="34534" y="14166"/>
                    <a:pt x="34411" y="14875"/>
                  </a:cubicBezTo>
                  <a:cubicBezTo>
                    <a:pt x="33480" y="14439"/>
                    <a:pt x="34305" y="13288"/>
                    <a:pt x="35334" y="13288"/>
                  </a:cubicBezTo>
                  <a:close/>
                  <a:moveTo>
                    <a:pt x="31479" y="0"/>
                  </a:moveTo>
                  <a:cubicBezTo>
                    <a:pt x="30960" y="249"/>
                    <a:pt x="30184" y="308"/>
                    <a:pt x="29330" y="308"/>
                  </a:cubicBezTo>
                  <a:cubicBezTo>
                    <a:pt x="28549" y="308"/>
                    <a:pt x="27702" y="258"/>
                    <a:pt x="26927" y="258"/>
                  </a:cubicBezTo>
                  <a:cubicBezTo>
                    <a:pt x="26128" y="258"/>
                    <a:pt x="25404" y="311"/>
                    <a:pt x="24906" y="525"/>
                  </a:cubicBezTo>
                  <a:cubicBezTo>
                    <a:pt x="24775" y="527"/>
                    <a:pt x="24642" y="528"/>
                    <a:pt x="24509" y="528"/>
                  </a:cubicBezTo>
                  <a:cubicBezTo>
                    <a:pt x="24063" y="528"/>
                    <a:pt x="23603" y="518"/>
                    <a:pt x="23158" y="518"/>
                  </a:cubicBezTo>
                  <a:cubicBezTo>
                    <a:pt x="22001" y="518"/>
                    <a:pt x="20945" y="586"/>
                    <a:pt x="20492" y="1080"/>
                  </a:cubicBezTo>
                  <a:cubicBezTo>
                    <a:pt x="20461" y="1667"/>
                    <a:pt x="21480" y="2808"/>
                    <a:pt x="20832" y="2932"/>
                  </a:cubicBezTo>
                  <a:cubicBezTo>
                    <a:pt x="20109" y="2847"/>
                    <a:pt x="19471" y="2823"/>
                    <a:pt x="18875" y="2823"/>
                  </a:cubicBezTo>
                  <a:cubicBezTo>
                    <a:pt x="18093" y="2823"/>
                    <a:pt x="17384" y="2864"/>
                    <a:pt x="16654" y="2864"/>
                  </a:cubicBezTo>
                  <a:cubicBezTo>
                    <a:pt x="15920" y="2864"/>
                    <a:pt x="15163" y="2822"/>
                    <a:pt x="14289" y="2654"/>
                  </a:cubicBezTo>
                  <a:cubicBezTo>
                    <a:pt x="10617" y="3024"/>
                    <a:pt x="8888" y="4784"/>
                    <a:pt x="5123" y="5061"/>
                  </a:cubicBezTo>
                  <a:cubicBezTo>
                    <a:pt x="4784" y="6018"/>
                    <a:pt x="6759" y="5277"/>
                    <a:pt x="6574" y="6111"/>
                  </a:cubicBezTo>
                  <a:cubicBezTo>
                    <a:pt x="5524" y="6759"/>
                    <a:pt x="3549" y="6759"/>
                    <a:pt x="2562" y="7438"/>
                  </a:cubicBezTo>
                  <a:cubicBezTo>
                    <a:pt x="2261" y="7324"/>
                    <a:pt x="1925" y="7255"/>
                    <a:pt x="1594" y="7255"/>
                  </a:cubicBezTo>
                  <a:cubicBezTo>
                    <a:pt x="941" y="7255"/>
                    <a:pt x="307" y="7523"/>
                    <a:pt x="0" y="8240"/>
                  </a:cubicBezTo>
                  <a:cubicBezTo>
                    <a:pt x="162" y="8210"/>
                    <a:pt x="300" y="8196"/>
                    <a:pt x="420" y="8196"/>
                  </a:cubicBezTo>
                  <a:cubicBezTo>
                    <a:pt x="1148" y="8196"/>
                    <a:pt x="1211" y="8685"/>
                    <a:pt x="1821" y="8765"/>
                  </a:cubicBezTo>
                  <a:cubicBezTo>
                    <a:pt x="1821" y="8410"/>
                    <a:pt x="2276" y="8232"/>
                    <a:pt x="2731" y="8232"/>
                  </a:cubicBezTo>
                  <a:cubicBezTo>
                    <a:pt x="3187" y="8232"/>
                    <a:pt x="3642" y="8410"/>
                    <a:pt x="3642" y="8765"/>
                  </a:cubicBezTo>
                  <a:cubicBezTo>
                    <a:pt x="4175" y="8673"/>
                    <a:pt x="4961" y="8274"/>
                    <a:pt x="5522" y="8274"/>
                  </a:cubicBezTo>
                  <a:cubicBezTo>
                    <a:pt x="5902" y="8274"/>
                    <a:pt x="6178" y="8457"/>
                    <a:pt x="6203" y="9042"/>
                  </a:cubicBezTo>
                  <a:cubicBezTo>
                    <a:pt x="5996" y="9055"/>
                    <a:pt x="5777" y="9060"/>
                    <a:pt x="5550" y="9060"/>
                  </a:cubicBezTo>
                  <a:cubicBezTo>
                    <a:pt x="4877" y="9060"/>
                    <a:pt x="4136" y="9019"/>
                    <a:pt x="3449" y="9019"/>
                  </a:cubicBezTo>
                  <a:cubicBezTo>
                    <a:pt x="2644" y="9019"/>
                    <a:pt x="1912" y="9075"/>
                    <a:pt x="1451" y="9320"/>
                  </a:cubicBezTo>
                  <a:cubicBezTo>
                    <a:pt x="1790" y="10308"/>
                    <a:pt x="3179" y="10524"/>
                    <a:pt x="4382" y="10894"/>
                  </a:cubicBezTo>
                  <a:cubicBezTo>
                    <a:pt x="4487" y="10911"/>
                    <a:pt x="4579" y="10919"/>
                    <a:pt x="4659" y="10919"/>
                  </a:cubicBezTo>
                  <a:cubicBezTo>
                    <a:pt x="5361" y="10919"/>
                    <a:pt x="5218" y="10337"/>
                    <a:pt x="5891" y="10337"/>
                  </a:cubicBezTo>
                  <a:cubicBezTo>
                    <a:pt x="5980" y="10337"/>
                    <a:pt x="6083" y="10347"/>
                    <a:pt x="6203" y="10370"/>
                  </a:cubicBezTo>
                  <a:cubicBezTo>
                    <a:pt x="7262" y="10947"/>
                    <a:pt x="8434" y="11243"/>
                    <a:pt x="9615" y="11243"/>
                  </a:cubicBezTo>
                  <a:cubicBezTo>
                    <a:pt x="9949" y="11243"/>
                    <a:pt x="10283" y="11220"/>
                    <a:pt x="10617" y="11172"/>
                  </a:cubicBezTo>
                  <a:lnTo>
                    <a:pt x="10617" y="11172"/>
                  </a:lnTo>
                  <a:cubicBezTo>
                    <a:pt x="10308" y="12345"/>
                    <a:pt x="10863" y="12931"/>
                    <a:pt x="11357" y="13548"/>
                  </a:cubicBezTo>
                  <a:cubicBezTo>
                    <a:pt x="11234" y="14196"/>
                    <a:pt x="10771" y="14567"/>
                    <a:pt x="10987" y="15431"/>
                  </a:cubicBezTo>
                  <a:cubicBezTo>
                    <a:pt x="11175" y="15495"/>
                    <a:pt x="11343" y="15522"/>
                    <a:pt x="11494" y="15522"/>
                  </a:cubicBezTo>
                  <a:cubicBezTo>
                    <a:pt x="12250" y="15522"/>
                    <a:pt x="12601" y="14859"/>
                    <a:pt x="13040" y="14859"/>
                  </a:cubicBezTo>
                  <a:cubicBezTo>
                    <a:pt x="13192" y="14859"/>
                    <a:pt x="13355" y="14939"/>
                    <a:pt x="13548" y="15153"/>
                  </a:cubicBezTo>
                  <a:cubicBezTo>
                    <a:pt x="13702" y="15835"/>
                    <a:pt x="13072" y="15953"/>
                    <a:pt x="12306" y="15953"/>
                  </a:cubicBezTo>
                  <a:cubicBezTo>
                    <a:pt x="11998" y="15953"/>
                    <a:pt x="11667" y="15934"/>
                    <a:pt x="11357" y="15925"/>
                  </a:cubicBezTo>
                  <a:lnTo>
                    <a:pt x="11357" y="15925"/>
                  </a:lnTo>
                  <a:cubicBezTo>
                    <a:pt x="11666" y="17128"/>
                    <a:pt x="14135" y="16758"/>
                    <a:pt x="14629" y="17807"/>
                  </a:cubicBezTo>
                  <a:cubicBezTo>
                    <a:pt x="13795" y="18239"/>
                    <a:pt x="12777" y="18579"/>
                    <a:pt x="12067" y="19134"/>
                  </a:cubicBezTo>
                  <a:cubicBezTo>
                    <a:pt x="13116" y="19474"/>
                    <a:pt x="10925" y="19659"/>
                    <a:pt x="11357" y="20461"/>
                  </a:cubicBezTo>
                  <a:cubicBezTo>
                    <a:pt x="13950" y="21727"/>
                    <a:pt x="11944" y="24782"/>
                    <a:pt x="13888" y="26572"/>
                  </a:cubicBezTo>
                  <a:lnTo>
                    <a:pt x="16480" y="26572"/>
                  </a:lnTo>
                  <a:cubicBezTo>
                    <a:pt x="17500" y="26602"/>
                    <a:pt x="17120" y="27624"/>
                    <a:pt x="18205" y="27624"/>
                  </a:cubicBezTo>
                  <a:cubicBezTo>
                    <a:pt x="18236" y="27624"/>
                    <a:pt x="18268" y="27623"/>
                    <a:pt x="18301" y="27621"/>
                  </a:cubicBezTo>
                  <a:cubicBezTo>
                    <a:pt x="18671" y="27097"/>
                    <a:pt x="18918" y="26449"/>
                    <a:pt x="19783" y="26294"/>
                  </a:cubicBezTo>
                  <a:cubicBezTo>
                    <a:pt x="19320" y="24319"/>
                    <a:pt x="21603" y="24288"/>
                    <a:pt x="21233" y="22313"/>
                  </a:cubicBezTo>
                  <a:cubicBezTo>
                    <a:pt x="22159" y="22313"/>
                    <a:pt x="21727" y="21295"/>
                    <a:pt x="22684" y="21264"/>
                  </a:cubicBezTo>
                  <a:cubicBezTo>
                    <a:pt x="22952" y="21365"/>
                    <a:pt x="23168" y="21403"/>
                    <a:pt x="23354" y="21403"/>
                  </a:cubicBezTo>
                  <a:cubicBezTo>
                    <a:pt x="23910" y="21403"/>
                    <a:pt x="24191" y="21063"/>
                    <a:pt x="24765" y="21063"/>
                  </a:cubicBezTo>
                  <a:cubicBezTo>
                    <a:pt x="24991" y="21063"/>
                    <a:pt x="25263" y="21116"/>
                    <a:pt x="25615" y="21264"/>
                  </a:cubicBezTo>
                  <a:cubicBezTo>
                    <a:pt x="26202" y="20863"/>
                    <a:pt x="26819" y="20523"/>
                    <a:pt x="27467" y="20214"/>
                  </a:cubicBezTo>
                  <a:cubicBezTo>
                    <a:pt x="29226" y="19875"/>
                    <a:pt x="29998" y="18857"/>
                    <a:pt x="31849" y="18610"/>
                  </a:cubicBezTo>
                  <a:cubicBezTo>
                    <a:pt x="32004" y="17653"/>
                    <a:pt x="35090" y="17406"/>
                    <a:pt x="34041" y="16480"/>
                  </a:cubicBezTo>
                  <a:lnTo>
                    <a:pt x="34041" y="16480"/>
                  </a:lnTo>
                  <a:cubicBezTo>
                    <a:pt x="33877" y="16616"/>
                    <a:pt x="33674" y="16670"/>
                    <a:pt x="33447" y="16670"/>
                  </a:cubicBezTo>
                  <a:cubicBezTo>
                    <a:pt x="32644" y="16670"/>
                    <a:pt x="31532" y="16004"/>
                    <a:pt x="30738" y="15956"/>
                  </a:cubicBezTo>
                  <a:cubicBezTo>
                    <a:pt x="31397" y="15956"/>
                    <a:pt x="31251" y="15370"/>
                    <a:pt x="31925" y="15370"/>
                  </a:cubicBezTo>
                  <a:cubicBezTo>
                    <a:pt x="32010" y="15370"/>
                    <a:pt x="32107" y="15379"/>
                    <a:pt x="32220" y="15400"/>
                  </a:cubicBezTo>
                  <a:cubicBezTo>
                    <a:pt x="33526" y="15756"/>
                    <a:pt x="34290" y="16484"/>
                    <a:pt x="36021" y="16484"/>
                  </a:cubicBezTo>
                  <a:cubicBezTo>
                    <a:pt x="36090" y="16484"/>
                    <a:pt x="36160" y="16483"/>
                    <a:pt x="36232" y="16480"/>
                  </a:cubicBezTo>
                  <a:cubicBezTo>
                    <a:pt x="37466" y="15832"/>
                    <a:pt x="34473" y="15307"/>
                    <a:pt x="35522" y="14875"/>
                  </a:cubicBezTo>
                  <a:lnTo>
                    <a:pt x="35522" y="14875"/>
                  </a:lnTo>
                  <a:cubicBezTo>
                    <a:pt x="36047" y="15030"/>
                    <a:pt x="36448" y="15277"/>
                    <a:pt x="36973" y="15400"/>
                  </a:cubicBezTo>
                  <a:cubicBezTo>
                    <a:pt x="37250" y="14505"/>
                    <a:pt x="36571" y="14289"/>
                    <a:pt x="36232" y="13826"/>
                  </a:cubicBezTo>
                  <a:cubicBezTo>
                    <a:pt x="39256" y="13703"/>
                    <a:pt x="38269" y="11018"/>
                    <a:pt x="37713" y="9567"/>
                  </a:cubicBezTo>
                  <a:cubicBezTo>
                    <a:pt x="38518" y="9383"/>
                    <a:pt x="39339" y="9285"/>
                    <a:pt x="40165" y="9285"/>
                  </a:cubicBezTo>
                  <a:cubicBezTo>
                    <a:pt x="40448" y="9285"/>
                    <a:pt x="40732" y="9297"/>
                    <a:pt x="41015" y="9320"/>
                  </a:cubicBezTo>
                  <a:cubicBezTo>
                    <a:pt x="40923" y="8148"/>
                    <a:pt x="39040" y="8271"/>
                    <a:pt x="38084" y="7715"/>
                  </a:cubicBezTo>
                  <a:lnTo>
                    <a:pt x="38084" y="7715"/>
                  </a:lnTo>
                  <a:cubicBezTo>
                    <a:pt x="38156" y="7723"/>
                    <a:pt x="38222" y="7727"/>
                    <a:pt x="38283" y="7727"/>
                  </a:cubicBezTo>
                  <a:cubicBezTo>
                    <a:pt x="39062" y="7727"/>
                    <a:pt x="39012" y="7139"/>
                    <a:pt x="39809" y="7139"/>
                  </a:cubicBezTo>
                  <a:cubicBezTo>
                    <a:pt x="39939" y="7139"/>
                    <a:pt x="40092" y="7154"/>
                    <a:pt x="40275" y="7191"/>
                  </a:cubicBezTo>
                  <a:cubicBezTo>
                    <a:pt x="40522" y="6358"/>
                    <a:pt x="39627" y="6419"/>
                    <a:pt x="39904" y="5586"/>
                  </a:cubicBezTo>
                  <a:lnTo>
                    <a:pt x="39904" y="5586"/>
                  </a:lnTo>
                  <a:cubicBezTo>
                    <a:pt x="39989" y="5596"/>
                    <a:pt x="40066" y="5601"/>
                    <a:pt x="40137" y="5601"/>
                  </a:cubicBezTo>
                  <a:cubicBezTo>
                    <a:pt x="41084" y="5601"/>
                    <a:pt x="40916" y="4769"/>
                    <a:pt x="41863" y="4769"/>
                  </a:cubicBezTo>
                  <a:cubicBezTo>
                    <a:pt x="41934" y="4769"/>
                    <a:pt x="42011" y="4774"/>
                    <a:pt x="42096" y="4784"/>
                  </a:cubicBezTo>
                  <a:cubicBezTo>
                    <a:pt x="42227" y="4753"/>
                    <a:pt x="42384" y="4742"/>
                    <a:pt x="42557" y="4742"/>
                  </a:cubicBezTo>
                  <a:cubicBezTo>
                    <a:pt x="43060" y="4742"/>
                    <a:pt x="43694" y="4838"/>
                    <a:pt x="44196" y="4838"/>
                  </a:cubicBezTo>
                  <a:cubicBezTo>
                    <a:pt x="44737" y="4838"/>
                    <a:pt x="45124" y="4726"/>
                    <a:pt x="45028" y="4259"/>
                  </a:cubicBezTo>
                  <a:cubicBezTo>
                    <a:pt x="45367" y="3302"/>
                    <a:pt x="43454" y="3981"/>
                    <a:pt x="43207" y="3457"/>
                  </a:cubicBezTo>
                  <a:cubicBezTo>
                    <a:pt x="42400" y="3399"/>
                    <a:pt x="42508" y="2642"/>
                    <a:pt x="41597" y="2642"/>
                  </a:cubicBezTo>
                  <a:cubicBezTo>
                    <a:pt x="41532" y="2642"/>
                    <a:pt x="41462" y="2646"/>
                    <a:pt x="41386" y="2654"/>
                  </a:cubicBezTo>
                  <a:cubicBezTo>
                    <a:pt x="41280" y="2644"/>
                    <a:pt x="41174" y="2639"/>
                    <a:pt x="41069" y="2639"/>
                  </a:cubicBezTo>
                  <a:cubicBezTo>
                    <a:pt x="39811" y="2639"/>
                    <a:pt x="38540" y="3298"/>
                    <a:pt x="37751" y="3298"/>
                  </a:cubicBezTo>
                  <a:cubicBezTo>
                    <a:pt x="37595" y="3298"/>
                    <a:pt x="37457" y="3272"/>
                    <a:pt x="37343" y="3210"/>
                  </a:cubicBezTo>
                  <a:cubicBezTo>
                    <a:pt x="37559" y="1852"/>
                    <a:pt x="40583" y="2531"/>
                    <a:pt x="41015" y="1327"/>
                  </a:cubicBezTo>
                  <a:cubicBezTo>
                    <a:pt x="40397" y="708"/>
                    <a:pt x="39243" y="487"/>
                    <a:pt x="37759" y="487"/>
                  </a:cubicBezTo>
                  <a:cubicBezTo>
                    <a:pt x="37393" y="487"/>
                    <a:pt x="37006" y="500"/>
                    <a:pt x="36602" y="525"/>
                  </a:cubicBezTo>
                  <a:cubicBezTo>
                    <a:pt x="35906" y="360"/>
                    <a:pt x="35101" y="151"/>
                    <a:pt x="34426" y="151"/>
                  </a:cubicBezTo>
                  <a:cubicBezTo>
                    <a:pt x="33964" y="151"/>
                    <a:pt x="33563" y="249"/>
                    <a:pt x="33300" y="525"/>
                  </a:cubicBezTo>
                  <a:cubicBezTo>
                    <a:pt x="32991" y="154"/>
                    <a:pt x="32158" y="154"/>
                    <a:pt x="31479" y="0"/>
                  </a:cubicBezTo>
                  <a:close/>
                </a:path>
              </a:pathLst>
            </a:custGeom>
            <a:solidFill>
              <a:srgbClr val="EB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8"/>
            <p:cNvSpPr/>
            <p:nvPr/>
          </p:nvSpPr>
          <p:spPr>
            <a:xfrm>
              <a:off x="1851425" y="1421625"/>
              <a:ext cx="649650" cy="264950"/>
            </a:xfrm>
            <a:custGeom>
              <a:avLst/>
              <a:gdLst/>
              <a:ahLst/>
              <a:cxnLst/>
              <a:rect l="l" t="t" r="r" b="b"/>
              <a:pathLst>
                <a:path w="25986" h="10598" extrusionOk="0">
                  <a:moveTo>
                    <a:pt x="9049" y="9278"/>
                  </a:moveTo>
                  <a:cubicBezTo>
                    <a:pt x="9073" y="9278"/>
                    <a:pt x="9092" y="9282"/>
                    <a:pt x="9104" y="9290"/>
                  </a:cubicBezTo>
                  <a:lnTo>
                    <a:pt x="9135" y="9290"/>
                  </a:lnTo>
                  <a:cubicBezTo>
                    <a:pt x="9295" y="9424"/>
                    <a:pt x="8971" y="9580"/>
                    <a:pt x="8800" y="9580"/>
                  </a:cubicBezTo>
                  <a:cubicBezTo>
                    <a:pt x="8774" y="9580"/>
                    <a:pt x="8751" y="9576"/>
                    <a:pt x="8734" y="9568"/>
                  </a:cubicBezTo>
                  <a:cubicBezTo>
                    <a:pt x="8574" y="9435"/>
                    <a:pt x="8898" y="9278"/>
                    <a:pt x="9049" y="9278"/>
                  </a:cubicBezTo>
                  <a:close/>
                  <a:moveTo>
                    <a:pt x="24906" y="1"/>
                  </a:moveTo>
                  <a:cubicBezTo>
                    <a:pt x="23663" y="123"/>
                    <a:pt x="22326" y="160"/>
                    <a:pt x="20931" y="160"/>
                  </a:cubicBezTo>
                  <a:cubicBezTo>
                    <a:pt x="18618" y="160"/>
                    <a:pt x="16144" y="56"/>
                    <a:pt x="13674" y="56"/>
                  </a:cubicBezTo>
                  <a:cubicBezTo>
                    <a:pt x="10452" y="56"/>
                    <a:pt x="7234" y="233"/>
                    <a:pt x="4383" y="1050"/>
                  </a:cubicBezTo>
                  <a:cubicBezTo>
                    <a:pt x="3889" y="2655"/>
                    <a:pt x="5957" y="2377"/>
                    <a:pt x="6203" y="3457"/>
                  </a:cubicBezTo>
                  <a:cubicBezTo>
                    <a:pt x="6134" y="3461"/>
                    <a:pt x="6068" y="3463"/>
                    <a:pt x="6004" y="3463"/>
                  </a:cubicBezTo>
                  <a:cubicBezTo>
                    <a:pt x="4031" y="3463"/>
                    <a:pt x="4369" y="1832"/>
                    <a:pt x="2435" y="1832"/>
                  </a:cubicBezTo>
                  <a:cubicBezTo>
                    <a:pt x="2244" y="1832"/>
                    <a:pt x="2030" y="1848"/>
                    <a:pt x="1790" y="1883"/>
                  </a:cubicBezTo>
                  <a:cubicBezTo>
                    <a:pt x="1667" y="2223"/>
                    <a:pt x="1265" y="2377"/>
                    <a:pt x="1420" y="2933"/>
                  </a:cubicBezTo>
                  <a:cubicBezTo>
                    <a:pt x="1361" y="2933"/>
                    <a:pt x="1301" y="2932"/>
                    <a:pt x="1241" y="2932"/>
                  </a:cubicBezTo>
                  <a:cubicBezTo>
                    <a:pt x="700" y="2932"/>
                    <a:pt x="142" y="2957"/>
                    <a:pt x="309" y="3457"/>
                  </a:cubicBezTo>
                  <a:cubicBezTo>
                    <a:pt x="0" y="4291"/>
                    <a:pt x="1265" y="4013"/>
                    <a:pt x="1451" y="4507"/>
                  </a:cubicBezTo>
                  <a:lnTo>
                    <a:pt x="1451" y="6111"/>
                  </a:lnTo>
                  <a:cubicBezTo>
                    <a:pt x="1636" y="6081"/>
                    <a:pt x="1796" y="6068"/>
                    <a:pt x="1939" y="6068"/>
                  </a:cubicBezTo>
                  <a:cubicBezTo>
                    <a:pt x="2651" y="6068"/>
                    <a:pt x="2917" y="6389"/>
                    <a:pt x="3611" y="6389"/>
                  </a:cubicBezTo>
                  <a:cubicBezTo>
                    <a:pt x="3765" y="5360"/>
                    <a:pt x="5313" y="4417"/>
                    <a:pt x="6574" y="4417"/>
                  </a:cubicBezTo>
                  <a:cubicBezTo>
                    <a:pt x="6827" y="4417"/>
                    <a:pt x="7068" y="4455"/>
                    <a:pt x="7284" y="4537"/>
                  </a:cubicBezTo>
                  <a:cubicBezTo>
                    <a:pt x="7506" y="4982"/>
                    <a:pt x="7249" y="5076"/>
                    <a:pt x="6865" y="5076"/>
                  </a:cubicBezTo>
                  <a:cubicBezTo>
                    <a:pt x="6584" y="5076"/>
                    <a:pt x="6235" y="5026"/>
                    <a:pt x="5956" y="5026"/>
                  </a:cubicBezTo>
                  <a:cubicBezTo>
                    <a:pt x="5661" y="5026"/>
                    <a:pt x="5444" y="5081"/>
                    <a:pt x="5463" y="5309"/>
                  </a:cubicBezTo>
                  <a:cubicBezTo>
                    <a:pt x="6574" y="5710"/>
                    <a:pt x="4197" y="5803"/>
                    <a:pt x="4352" y="6389"/>
                  </a:cubicBezTo>
                  <a:cubicBezTo>
                    <a:pt x="4546" y="6352"/>
                    <a:pt x="4716" y="6333"/>
                    <a:pt x="4861" y="6333"/>
                  </a:cubicBezTo>
                  <a:cubicBezTo>
                    <a:pt x="5434" y="6333"/>
                    <a:pt x="5635" y="6619"/>
                    <a:pt x="5463" y="7161"/>
                  </a:cubicBezTo>
                  <a:cubicBezTo>
                    <a:pt x="4751" y="7161"/>
                    <a:pt x="4479" y="6868"/>
                    <a:pt x="3785" y="6868"/>
                  </a:cubicBezTo>
                  <a:cubicBezTo>
                    <a:pt x="3636" y="6868"/>
                    <a:pt x="3468" y="6881"/>
                    <a:pt x="3272" y="6914"/>
                  </a:cubicBezTo>
                  <a:cubicBezTo>
                    <a:pt x="3302" y="7685"/>
                    <a:pt x="2037" y="7438"/>
                    <a:pt x="2531" y="8519"/>
                  </a:cubicBezTo>
                  <a:cubicBezTo>
                    <a:pt x="3365" y="8436"/>
                    <a:pt x="4110" y="8359"/>
                    <a:pt x="4768" y="8359"/>
                  </a:cubicBezTo>
                  <a:cubicBezTo>
                    <a:pt x="5836" y="8359"/>
                    <a:pt x="6672" y="8564"/>
                    <a:pt x="7284" y="9290"/>
                  </a:cubicBezTo>
                  <a:cubicBezTo>
                    <a:pt x="6906" y="9346"/>
                    <a:pt x="6545" y="9370"/>
                    <a:pt x="6199" y="9370"/>
                  </a:cubicBezTo>
                  <a:cubicBezTo>
                    <a:pt x="4302" y="9370"/>
                    <a:pt x="2864" y="8652"/>
                    <a:pt x="1546" y="8652"/>
                  </a:cubicBezTo>
                  <a:cubicBezTo>
                    <a:pt x="1263" y="8652"/>
                    <a:pt x="985" y="8685"/>
                    <a:pt x="710" y="8766"/>
                  </a:cubicBezTo>
                  <a:cubicBezTo>
                    <a:pt x="401" y="10031"/>
                    <a:pt x="2901" y="9259"/>
                    <a:pt x="2901" y="10370"/>
                  </a:cubicBezTo>
                  <a:cubicBezTo>
                    <a:pt x="3189" y="10338"/>
                    <a:pt x="3486" y="10325"/>
                    <a:pt x="3789" y="10325"/>
                  </a:cubicBezTo>
                  <a:cubicBezTo>
                    <a:pt x="5170" y="10325"/>
                    <a:pt x="6671" y="10597"/>
                    <a:pt x="7896" y="10597"/>
                  </a:cubicBezTo>
                  <a:cubicBezTo>
                    <a:pt x="8999" y="10597"/>
                    <a:pt x="9879" y="10376"/>
                    <a:pt x="10246" y="9537"/>
                  </a:cubicBezTo>
                  <a:cubicBezTo>
                    <a:pt x="10392" y="9552"/>
                    <a:pt x="10530" y="9559"/>
                    <a:pt x="10658" y="9559"/>
                  </a:cubicBezTo>
                  <a:cubicBezTo>
                    <a:pt x="11349" y="9559"/>
                    <a:pt x="11775" y="9338"/>
                    <a:pt x="11697" y="8766"/>
                  </a:cubicBezTo>
                  <a:cubicBezTo>
                    <a:pt x="11789" y="8519"/>
                    <a:pt x="11632" y="8457"/>
                    <a:pt x="11389" y="8457"/>
                  </a:cubicBezTo>
                  <a:cubicBezTo>
                    <a:pt x="11147" y="8457"/>
                    <a:pt x="10820" y="8519"/>
                    <a:pt x="10574" y="8519"/>
                  </a:cubicBezTo>
                  <a:cubicBezTo>
                    <a:pt x="10329" y="8519"/>
                    <a:pt x="10164" y="8457"/>
                    <a:pt x="10246" y="8210"/>
                  </a:cubicBezTo>
                  <a:lnTo>
                    <a:pt x="12808" y="8210"/>
                  </a:lnTo>
                  <a:cubicBezTo>
                    <a:pt x="12808" y="6790"/>
                    <a:pt x="15030" y="7006"/>
                    <a:pt x="14629" y="5309"/>
                  </a:cubicBezTo>
                  <a:cubicBezTo>
                    <a:pt x="16372" y="5253"/>
                    <a:pt x="16655" y="4197"/>
                    <a:pt x="18467" y="4197"/>
                  </a:cubicBezTo>
                  <a:cubicBezTo>
                    <a:pt x="18643" y="4197"/>
                    <a:pt x="18834" y="4207"/>
                    <a:pt x="19042" y="4229"/>
                  </a:cubicBezTo>
                  <a:cubicBezTo>
                    <a:pt x="19489" y="3603"/>
                    <a:pt x="20167" y="3178"/>
                    <a:pt x="21466" y="3178"/>
                  </a:cubicBezTo>
                  <a:cubicBezTo>
                    <a:pt x="21511" y="3178"/>
                    <a:pt x="21557" y="3179"/>
                    <a:pt x="21603" y="3180"/>
                  </a:cubicBezTo>
                  <a:cubicBezTo>
                    <a:pt x="22066" y="2501"/>
                    <a:pt x="20770" y="1883"/>
                    <a:pt x="21603" y="1853"/>
                  </a:cubicBezTo>
                  <a:cubicBezTo>
                    <a:pt x="23147" y="1328"/>
                    <a:pt x="25369" y="2099"/>
                    <a:pt x="25986" y="525"/>
                  </a:cubicBezTo>
                  <a:cubicBezTo>
                    <a:pt x="25986" y="93"/>
                    <a:pt x="24967" y="371"/>
                    <a:pt x="24906" y="1"/>
                  </a:cubicBezTo>
                  <a:close/>
                </a:path>
              </a:pathLst>
            </a:custGeom>
            <a:solidFill>
              <a:srgbClr val="EB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8"/>
            <p:cNvSpPr/>
            <p:nvPr/>
          </p:nvSpPr>
          <p:spPr>
            <a:xfrm>
              <a:off x="3936900" y="1467925"/>
              <a:ext cx="251550" cy="54925"/>
            </a:xfrm>
            <a:custGeom>
              <a:avLst/>
              <a:gdLst/>
              <a:ahLst/>
              <a:cxnLst/>
              <a:rect l="l" t="t" r="r" b="b"/>
              <a:pathLst>
                <a:path w="10062" h="2197" extrusionOk="0">
                  <a:moveTo>
                    <a:pt x="63" y="1"/>
                  </a:moveTo>
                  <a:lnTo>
                    <a:pt x="63" y="1"/>
                  </a:lnTo>
                  <a:cubicBezTo>
                    <a:pt x="1" y="402"/>
                    <a:pt x="155" y="803"/>
                    <a:pt x="433" y="1081"/>
                  </a:cubicBezTo>
                  <a:cubicBezTo>
                    <a:pt x="2402" y="1527"/>
                    <a:pt x="4081" y="2197"/>
                    <a:pt x="6666" y="2197"/>
                  </a:cubicBezTo>
                  <a:cubicBezTo>
                    <a:pt x="7120" y="2197"/>
                    <a:pt x="7601" y="2176"/>
                    <a:pt x="8117" y="2130"/>
                  </a:cubicBezTo>
                  <a:cubicBezTo>
                    <a:pt x="8333" y="1389"/>
                    <a:pt x="10062" y="1729"/>
                    <a:pt x="9599" y="525"/>
                  </a:cubicBezTo>
                  <a:cubicBezTo>
                    <a:pt x="6266" y="155"/>
                    <a:pt x="3056" y="62"/>
                    <a:pt x="63" y="1"/>
                  </a:cubicBezTo>
                  <a:close/>
                </a:path>
              </a:pathLst>
            </a:custGeom>
            <a:solidFill>
              <a:srgbClr val="B3D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8"/>
            <p:cNvSpPr/>
            <p:nvPr/>
          </p:nvSpPr>
          <p:spPr>
            <a:xfrm>
              <a:off x="3736300" y="1480175"/>
              <a:ext cx="330250" cy="173850"/>
            </a:xfrm>
            <a:custGeom>
              <a:avLst/>
              <a:gdLst/>
              <a:ahLst/>
              <a:cxnLst/>
              <a:rect l="l" t="t" r="r" b="b"/>
              <a:pathLst>
                <a:path w="13210" h="6954" extrusionOk="0">
                  <a:moveTo>
                    <a:pt x="5298" y="0"/>
                  </a:moveTo>
                  <a:cubicBezTo>
                    <a:pt x="5143" y="0"/>
                    <a:pt x="4981" y="11"/>
                    <a:pt x="4815" y="35"/>
                  </a:cubicBezTo>
                  <a:cubicBezTo>
                    <a:pt x="3735" y="467"/>
                    <a:pt x="5402" y="1393"/>
                    <a:pt x="4414" y="1609"/>
                  </a:cubicBezTo>
                  <a:cubicBezTo>
                    <a:pt x="3969" y="880"/>
                    <a:pt x="2623" y="161"/>
                    <a:pt x="1532" y="161"/>
                  </a:cubicBezTo>
                  <a:cubicBezTo>
                    <a:pt x="730" y="161"/>
                    <a:pt x="66" y="550"/>
                    <a:pt x="1" y="1609"/>
                  </a:cubicBezTo>
                  <a:cubicBezTo>
                    <a:pt x="217" y="2412"/>
                    <a:pt x="1606" y="2257"/>
                    <a:pt x="1883" y="2967"/>
                  </a:cubicBezTo>
                  <a:cubicBezTo>
                    <a:pt x="1822" y="3615"/>
                    <a:pt x="1173" y="3800"/>
                    <a:pt x="1883" y="4294"/>
                  </a:cubicBezTo>
                  <a:cubicBezTo>
                    <a:pt x="3316" y="4236"/>
                    <a:pt x="3419" y="3235"/>
                    <a:pt x="4896" y="3235"/>
                  </a:cubicBezTo>
                  <a:cubicBezTo>
                    <a:pt x="4978" y="3235"/>
                    <a:pt x="5064" y="3238"/>
                    <a:pt x="5155" y="3245"/>
                  </a:cubicBezTo>
                  <a:cubicBezTo>
                    <a:pt x="5062" y="4418"/>
                    <a:pt x="3365" y="4418"/>
                    <a:pt x="3334" y="5621"/>
                  </a:cubicBezTo>
                  <a:cubicBezTo>
                    <a:pt x="3920" y="5997"/>
                    <a:pt x="4596" y="6211"/>
                    <a:pt x="5280" y="6211"/>
                  </a:cubicBezTo>
                  <a:cubicBezTo>
                    <a:pt x="5496" y="6211"/>
                    <a:pt x="5712" y="6190"/>
                    <a:pt x="5926" y="6146"/>
                  </a:cubicBezTo>
                  <a:lnTo>
                    <a:pt x="5926" y="6146"/>
                  </a:lnTo>
                  <a:cubicBezTo>
                    <a:pt x="5784" y="6788"/>
                    <a:pt x="6318" y="6953"/>
                    <a:pt x="7051" y="6953"/>
                  </a:cubicBezTo>
                  <a:cubicBezTo>
                    <a:pt x="7270" y="6953"/>
                    <a:pt x="7506" y="6939"/>
                    <a:pt x="7747" y="6917"/>
                  </a:cubicBezTo>
                  <a:cubicBezTo>
                    <a:pt x="8025" y="5930"/>
                    <a:pt x="8395" y="4942"/>
                    <a:pt x="8827" y="4016"/>
                  </a:cubicBezTo>
                  <a:cubicBezTo>
                    <a:pt x="9661" y="4615"/>
                    <a:pt x="10186" y="5434"/>
                    <a:pt x="11832" y="5434"/>
                  </a:cubicBezTo>
                  <a:cubicBezTo>
                    <a:pt x="12137" y="5434"/>
                    <a:pt x="12480" y="5406"/>
                    <a:pt x="12870" y="5343"/>
                  </a:cubicBezTo>
                  <a:cubicBezTo>
                    <a:pt x="13210" y="3307"/>
                    <a:pt x="10957" y="3183"/>
                    <a:pt x="9938" y="2165"/>
                  </a:cubicBezTo>
                  <a:cubicBezTo>
                    <a:pt x="9907" y="2320"/>
                    <a:pt x="9830" y="2377"/>
                    <a:pt x="9723" y="2377"/>
                  </a:cubicBezTo>
                  <a:cubicBezTo>
                    <a:pt x="9411" y="2377"/>
                    <a:pt x="8852" y="1886"/>
                    <a:pt x="8482" y="1886"/>
                  </a:cubicBezTo>
                  <a:cubicBezTo>
                    <a:pt x="8473" y="1886"/>
                    <a:pt x="8465" y="1886"/>
                    <a:pt x="8457" y="1887"/>
                  </a:cubicBezTo>
                  <a:cubicBezTo>
                    <a:pt x="8383" y="1889"/>
                    <a:pt x="8312" y="1891"/>
                    <a:pt x="8242" y="1891"/>
                  </a:cubicBezTo>
                  <a:cubicBezTo>
                    <a:pt x="7463" y="1891"/>
                    <a:pt x="6922" y="1730"/>
                    <a:pt x="6667" y="1362"/>
                  </a:cubicBezTo>
                  <a:cubicBezTo>
                    <a:pt x="7409" y="730"/>
                    <a:pt x="6560" y="0"/>
                    <a:pt x="5298" y="0"/>
                  </a:cubicBezTo>
                  <a:close/>
                </a:path>
              </a:pathLst>
            </a:custGeom>
            <a:solidFill>
              <a:srgbClr val="B3D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8"/>
            <p:cNvSpPr/>
            <p:nvPr/>
          </p:nvSpPr>
          <p:spPr>
            <a:xfrm>
              <a:off x="4624150" y="1482300"/>
              <a:ext cx="84325" cy="39450"/>
            </a:xfrm>
            <a:custGeom>
              <a:avLst/>
              <a:gdLst/>
              <a:ahLst/>
              <a:cxnLst/>
              <a:rect l="l" t="t" r="r" b="b"/>
              <a:pathLst>
                <a:path w="3373" h="1578" extrusionOk="0">
                  <a:moveTo>
                    <a:pt x="1973" y="0"/>
                  </a:moveTo>
                  <a:cubicBezTo>
                    <a:pt x="1042" y="0"/>
                    <a:pt x="1" y="511"/>
                    <a:pt x="70" y="1277"/>
                  </a:cubicBezTo>
                  <a:cubicBezTo>
                    <a:pt x="406" y="1498"/>
                    <a:pt x="700" y="1578"/>
                    <a:pt x="976" y="1578"/>
                  </a:cubicBezTo>
                  <a:cubicBezTo>
                    <a:pt x="1703" y="1578"/>
                    <a:pt x="2308" y="1025"/>
                    <a:pt x="3219" y="1025"/>
                  </a:cubicBezTo>
                  <a:cubicBezTo>
                    <a:pt x="3269" y="1025"/>
                    <a:pt x="3320" y="1027"/>
                    <a:pt x="3373" y="1030"/>
                  </a:cubicBezTo>
                  <a:cubicBezTo>
                    <a:pt x="3346" y="304"/>
                    <a:pt x="2692" y="0"/>
                    <a:pt x="1973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8"/>
            <p:cNvSpPr/>
            <p:nvPr/>
          </p:nvSpPr>
          <p:spPr>
            <a:xfrm>
              <a:off x="5209950" y="1499850"/>
              <a:ext cx="175950" cy="50875"/>
            </a:xfrm>
            <a:custGeom>
              <a:avLst/>
              <a:gdLst/>
              <a:ahLst/>
              <a:cxnLst/>
              <a:rect l="l" t="t" r="r" b="b"/>
              <a:pathLst>
                <a:path w="7038" h="2035" extrusionOk="0">
                  <a:moveTo>
                    <a:pt x="3128" y="0"/>
                  </a:moveTo>
                  <a:cubicBezTo>
                    <a:pt x="2310" y="0"/>
                    <a:pt x="1499" y="103"/>
                    <a:pt x="834" y="328"/>
                  </a:cubicBezTo>
                  <a:cubicBezTo>
                    <a:pt x="1" y="359"/>
                    <a:pt x="649" y="1439"/>
                    <a:pt x="464" y="1902"/>
                  </a:cubicBezTo>
                  <a:cubicBezTo>
                    <a:pt x="837" y="1858"/>
                    <a:pt x="1212" y="1841"/>
                    <a:pt x="1585" y="1841"/>
                  </a:cubicBezTo>
                  <a:cubicBezTo>
                    <a:pt x="2842" y="1841"/>
                    <a:pt x="4065" y="2034"/>
                    <a:pt x="5046" y="2034"/>
                  </a:cubicBezTo>
                  <a:cubicBezTo>
                    <a:pt x="6013" y="2034"/>
                    <a:pt x="6744" y="1846"/>
                    <a:pt x="7037" y="1100"/>
                  </a:cubicBezTo>
                  <a:cubicBezTo>
                    <a:pt x="6460" y="419"/>
                    <a:pt x="4779" y="0"/>
                    <a:pt x="3128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8"/>
            <p:cNvSpPr/>
            <p:nvPr/>
          </p:nvSpPr>
          <p:spPr>
            <a:xfrm>
              <a:off x="4553375" y="1607575"/>
              <a:ext cx="301700" cy="199075"/>
            </a:xfrm>
            <a:custGeom>
              <a:avLst/>
              <a:gdLst/>
              <a:ahLst/>
              <a:cxnLst/>
              <a:rect l="l" t="t" r="r" b="b"/>
              <a:pathLst>
                <a:path w="12068" h="7963" extrusionOk="0">
                  <a:moveTo>
                    <a:pt x="10247" y="0"/>
                  </a:moveTo>
                  <a:cubicBezTo>
                    <a:pt x="10154" y="186"/>
                    <a:pt x="10247" y="525"/>
                    <a:pt x="9876" y="525"/>
                  </a:cubicBezTo>
                  <a:cubicBezTo>
                    <a:pt x="7130" y="741"/>
                    <a:pt x="5062" y="1482"/>
                    <a:pt x="2932" y="2099"/>
                  </a:cubicBezTo>
                  <a:cubicBezTo>
                    <a:pt x="3087" y="3488"/>
                    <a:pt x="1142" y="3303"/>
                    <a:pt x="1451" y="4753"/>
                  </a:cubicBezTo>
                  <a:cubicBezTo>
                    <a:pt x="988" y="5340"/>
                    <a:pt x="93" y="5525"/>
                    <a:pt x="0" y="6358"/>
                  </a:cubicBezTo>
                  <a:cubicBezTo>
                    <a:pt x="1173" y="6975"/>
                    <a:pt x="2377" y="7500"/>
                    <a:pt x="3642" y="7963"/>
                  </a:cubicBezTo>
                  <a:cubicBezTo>
                    <a:pt x="3796" y="7623"/>
                    <a:pt x="4105" y="7438"/>
                    <a:pt x="4753" y="7438"/>
                  </a:cubicBezTo>
                  <a:cubicBezTo>
                    <a:pt x="4198" y="6204"/>
                    <a:pt x="2500" y="5895"/>
                    <a:pt x="2901" y="3982"/>
                  </a:cubicBezTo>
                  <a:cubicBezTo>
                    <a:pt x="5494" y="3796"/>
                    <a:pt x="6451" y="2469"/>
                    <a:pt x="8395" y="1852"/>
                  </a:cubicBezTo>
                  <a:cubicBezTo>
                    <a:pt x="8619" y="1867"/>
                    <a:pt x="8831" y="1875"/>
                    <a:pt x="9034" y="1875"/>
                  </a:cubicBezTo>
                  <a:cubicBezTo>
                    <a:pt x="10922" y="1875"/>
                    <a:pt x="11872" y="1227"/>
                    <a:pt x="12067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8"/>
            <p:cNvSpPr/>
            <p:nvPr/>
          </p:nvSpPr>
          <p:spPr>
            <a:xfrm>
              <a:off x="6098000" y="1607200"/>
              <a:ext cx="158975" cy="66750"/>
            </a:xfrm>
            <a:custGeom>
              <a:avLst/>
              <a:gdLst/>
              <a:ahLst/>
              <a:cxnLst/>
              <a:rect l="l" t="t" r="r" b="b"/>
              <a:pathLst>
                <a:path w="6359" h="2670" extrusionOk="0">
                  <a:moveTo>
                    <a:pt x="3635" y="0"/>
                  </a:moveTo>
                  <a:cubicBezTo>
                    <a:pt x="3559" y="0"/>
                    <a:pt x="3480" y="5"/>
                    <a:pt x="3396" y="15"/>
                  </a:cubicBezTo>
                  <a:cubicBezTo>
                    <a:pt x="3252" y="15"/>
                    <a:pt x="3082" y="550"/>
                    <a:pt x="2761" y="550"/>
                  </a:cubicBezTo>
                  <a:cubicBezTo>
                    <a:pt x="2737" y="550"/>
                    <a:pt x="2712" y="547"/>
                    <a:pt x="2686" y="540"/>
                  </a:cubicBezTo>
                  <a:lnTo>
                    <a:pt x="495" y="540"/>
                  </a:lnTo>
                  <a:cubicBezTo>
                    <a:pt x="1" y="2484"/>
                    <a:pt x="3087" y="1836"/>
                    <a:pt x="4136" y="2670"/>
                  </a:cubicBezTo>
                  <a:cubicBezTo>
                    <a:pt x="5031" y="2238"/>
                    <a:pt x="5463" y="1528"/>
                    <a:pt x="6358" y="1065"/>
                  </a:cubicBezTo>
                  <a:cubicBezTo>
                    <a:pt x="5033" y="950"/>
                    <a:pt x="4703" y="0"/>
                    <a:pt x="3635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8"/>
            <p:cNvSpPr/>
            <p:nvPr/>
          </p:nvSpPr>
          <p:spPr>
            <a:xfrm>
              <a:off x="3123700" y="1866750"/>
              <a:ext cx="211425" cy="105800"/>
            </a:xfrm>
            <a:custGeom>
              <a:avLst/>
              <a:gdLst/>
              <a:ahLst/>
              <a:cxnLst/>
              <a:rect l="l" t="t" r="r" b="b"/>
              <a:pathLst>
                <a:path w="8457" h="4232" extrusionOk="0">
                  <a:moveTo>
                    <a:pt x="1568" y="0"/>
                  </a:moveTo>
                  <a:cubicBezTo>
                    <a:pt x="1530" y="0"/>
                    <a:pt x="1491" y="1"/>
                    <a:pt x="1451" y="3"/>
                  </a:cubicBezTo>
                  <a:cubicBezTo>
                    <a:pt x="1914" y="1268"/>
                    <a:pt x="0" y="898"/>
                    <a:pt x="0" y="1855"/>
                  </a:cubicBezTo>
                  <a:cubicBezTo>
                    <a:pt x="154" y="1887"/>
                    <a:pt x="284" y="1901"/>
                    <a:pt x="395" y="1901"/>
                  </a:cubicBezTo>
                  <a:cubicBezTo>
                    <a:pt x="953" y="1901"/>
                    <a:pt x="1067" y="1560"/>
                    <a:pt x="1604" y="1560"/>
                  </a:cubicBezTo>
                  <a:cubicBezTo>
                    <a:pt x="1669" y="1560"/>
                    <a:pt x="1741" y="1566"/>
                    <a:pt x="1821" y="1577"/>
                  </a:cubicBezTo>
                  <a:cubicBezTo>
                    <a:pt x="1636" y="2225"/>
                    <a:pt x="402" y="2163"/>
                    <a:pt x="741" y="3182"/>
                  </a:cubicBezTo>
                  <a:cubicBezTo>
                    <a:pt x="955" y="3142"/>
                    <a:pt x="1139" y="3124"/>
                    <a:pt x="1297" y="3124"/>
                  </a:cubicBezTo>
                  <a:cubicBezTo>
                    <a:pt x="2489" y="3124"/>
                    <a:pt x="2295" y="4122"/>
                    <a:pt x="3303" y="4231"/>
                  </a:cubicBezTo>
                  <a:cubicBezTo>
                    <a:pt x="3431" y="4012"/>
                    <a:pt x="3894" y="3933"/>
                    <a:pt x="4417" y="3933"/>
                  </a:cubicBezTo>
                  <a:cubicBezTo>
                    <a:pt x="5149" y="3933"/>
                    <a:pt x="6001" y="4087"/>
                    <a:pt x="6234" y="4231"/>
                  </a:cubicBezTo>
                  <a:cubicBezTo>
                    <a:pt x="6265" y="3552"/>
                    <a:pt x="7592" y="3830"/>
                    <a:pt x="8055" y="3460"/>
                  </a:cubicBezTo>
                  <a:cubicBezTo>
                    <a:pt x="8457" y="2102"/>
                    <a:pt x="7222" y="1916"/>
                    <a:pt x="7315" y="805"/>
                  </a:cubicBezTo>
                  <a:lnTo>
                    <a:pt x="7315" y="805"/>
                  </a:lnTo>
                  <a:cubicBezTo>
                    <a:pt x="6878" y="900"/>
                    <a:pt x="6517" y="927"/>
                    <a:pt x="6192" y="927"/>
                  </a:cubicBezTo>
                  <a:cubicBezTo>
                    <a:pt x="5731" y="927"/>
                    <a:pt x="5342" y="872"/>
                    <a:pt x="4910" y="872"/>
                  </a:cubicBezTo>
                  <a:cubicBezTo>
                    <a:pt x="4550" y="872"/>
                    <a:pt x="4160" y="910"/>
                    <a:pt x="3673" y="1052"/>
                  </a:cubicBezTo>
                  <a:cubicBezTo>
                    <a:pt x="2686" y="903"/>
                    <a:pt x="2742" y="0"/>
                    <a:pt x="1568" y="0"/>
                  </a:cubicBezTo>
                  <a:close/>
                </a:path>
              </a:pathLst>
            </a:custGeom>
            <a:solidFill>
              <a:srgbClr val="B3D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8"/>
            <p:cNvSpPr/>
            <p:nvPr/>
          </p:nvSpPr>
          <p:spPr>
            <a:xfrm>
              <a:off x="1886900" y="1932325"/>
              <a:ext cx="137375" cy="60375"/>
            </a:xfrm>
            <a:custGeom>
              <a:avLst/>
              <a:gdLst/>
              <a:ahLst/>
              <a:cxnLst/>
              <a:rect l="l" t="t" r="r" b="b"/>
              <a:pathLst>
                <a:path w="5495" h="2415" extrusionOk="0">
                  <a:moveTo>
                    <a:pt x="2207" y="0"/>
                  </a:moveTo>
                  <a:cubicBezTo>
                    <a:pt x="2094" y="0"/>
                    <a:pt x="1968" y="10"/>
                    <a:pt x="1822" y="34"/>
                  </a:cubicBezTo>
                  <a:cubicBezTo>
                    <a:pt x="1381" y="474"/>
                    <a:pt x="1579" y="1405"/>
                    <a:pt x="468" y="1405"/>
                  </a:cubicBezTo>
                  <a:cubicBezTo>
                    <a:pt x="333" y="1405"/>
                    <a:pt x="178" y="1391"/>
                    <a:pt x="1" y="1361"/>
                  </a:cubicBezTo>
                  <a:lnTo>
                    <a:pt x="1" y="1361"/>
                  </a:lnTo>
                  <a:cubicBezTo>
                    <a:pt x="29" y="2218"/>
                    <a:pt x="1036" y="2414"/>
                    <a:pt x="2262" y="2414"/>
                  </a:cubicBezTo>
                  <a:cubicBezTo>
                    <a:pt x="2361" y="2414"/>
                    <a:pt x="2461" y="2413"/>
                    <a:pt x="2562" y="2410"/>
                  </a:cubicBezTo>
                  <a:cubicBezTo>
                    <a:pt x="2527" y="1827"/>
                    <a:pt x="2711" y="1644"/>
                    <a:pt x="3003" y="1644"/>
                  </a:cubicBezTo>
                  <a:cubicBezTo>
                    <a:pt x="3493" y="1644"/>
                    <a:pt x="4286" y="2159"/>
                    <a:pt x="4858" y="2159"/>
                  </a:cubicBezTo>
                  <a:cubicBezTo>
                    <a:pt x="5153" y="2159"/>
                    <a:pt x="5389" y="2022"/>
                    <a:pt x="5494" y="1608"/>
                  </a:cubicBezTo>
                  <a:cubicBezTo>
                    <a:pt x="4044" y="1330"/>
                    <a:pt x="5000" y="960"/>
                    <a:pt x="4044" y="281"/>
                  </a:cubicBezTo>
                  <a:cubicBezTo>
                    <a:pt x="3882" y="313"/>
                    <a:pt x="3744" y="326"/>
                    <a:pt x="3623" y="326"/>
                  </a:cubicBezTo>
                  <a:cubicBezTo>
                    <a:pt x="3022" y="326"/>
                    <a:pt x="2846" y="0"/>
                    <a:pt x="2207" y="0"/>
                  </a:cubicBezTo>
                  <a:close/>
                </a:path>
              </a:pathLst>
            </a:custGeom>
            <a:solidFill>
              <a:srgbClr val="EB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8"/>
            <p:cNvSpPr/>
            <p:nvPr/>
          </p:nvSpPr>
          <p:spPr>
            <a:xfrm>
              <a:off x="3450825" y="2065525"/>
              <a:ext cx="185975" cy="219500"/>
            </a:xfrm>
            <a:custGeom>
              <a:avLst/>
              <a:gdLst/>
              <a:ahLst/>
              <a:cxnLst/>
              <a:rect l="l" t="t" r="r" b="b"/>
              <a:pathLst>
                <a:path w="7439" h="8780" extrusionOk="0">
                  <a:moveTo>
                    <a:pt x="4115" y="1"/>
                  </a:moveTo>
                  <a:cubicBezTo>
                    <a:pt x="3004" y="1"/>
                    <a:pt x="2352" y="345"/>
                    <a:pt x="1575" y="539"/>
                  </a:cubicBezTo>
                  <a:cubicBezTo>
                    <a:pt x="1853" y="1990"/>
                    <a:pt x="988" y="2607"/>
                    <a:pt x="1204" y="4026"/>
                  </a:cubicBezTo>
                  <a:cubicBezTo>
                    <a:pt x="1791" y="4242"/>
                    <a:pt x="2408" y="4428"/>
                    <a:pt x="3056" y="4520"/>
                  </a:cubicBezTo>
                  <a:cubicBezTo>
                    <a:pt x="3175" y="5256"/>
                    <a:pt x="2381" y="5736"/>
                    <a:pt x="1741" y="5736"/>
                  </a:cubicBezTo>
                  <a:cubicBezTo>
                    <a:pt x="1549" y="5736"/>
                    <a:pt x="1371" y="5693"/>
                    <a:pt x="1235" y="5600"/>
                  </a:cubicBezTo>
                  <a:lnTo>
                    <a:pt x="1235" y="5600"/>
                  </a:lnTo>
                  <a:cubicBezTo>
                    <a:pt x="927" y="6773"/>
                    <a:pt x="1482" y="7359"/>
                    <a:pt x="1945" y="7977"/>
                  </a:cubicBezTo>
                  <a:cubicBezTo>
                    <a:pt x="1328" y="8224"/>
                    <a:pt x="1" y="7977"/>
                    <a:pt x="124" y="8779"/>
                  </a:cubicBezTo>
                  <a:cubicBezTo>
                    <a:pt x="1680" y="8582"/>
                    <a:pt x="3235" y="8483"/>
                    <a:pt x="4806" y="8483"/>
                  </a:cubicBezTo>
                  <a:cubicBezTo>
                    <a:pt x="5199" y="8483"/>
                    <a:pt x="5593" y="8489"/>
                    <a:pt x="5988" y="8501"/>
                  </a:cubicBezTo>
                  <a:cubicBezTo>
                    <a:pt x="6266" y="7359"/>
                    <a:pt x="6050" y="6619"/>
                    <a:pt x="7439" y="5878"/>
                  </a:cubicBezTo>
                  <a:cubicBezTo>
                    <a:pt x="6945" y="5600"/>
                    <a:pt x="6327" y="5415"/>
                    <a:pt x="5957" y="5076"/>
                  </a:cubicBezTo>
                  <a:cubicBezTo>
                    <a:pt x="6420" y="3502"/>
                    <a:pt x="3519" y="3255"/>
                    <a:pt x="4877" y="1866"/>
                  </a:cubicBezTo>
                  <a:cubicBezTo>
                    <a:pt x="4383" y="1619"/>
                    <a:pt x="3766" y="1434"/>
                    <a:pt x="3396" y="1064"/>
                  </a:cubicBezTo>
                  <a:cubicBezTo>
                    <a:pt x="3920" y="848"/>
                    <a:pt x="4538" y="693"/>
                    <a:pt x="4507" y="14"/>
                  </a:cubicBezTo>
                  <a:cubicBezTo>
                    <a:pt x="4370" y="5"/>
                    <a:pt x="4240" y="1"/>
                    <a:pt x="4115" y="1"/>
                  </a:cubicBezTo>
                  <a:close/>
                </a:path>
              </a:pathLst>
            </a:custGeom>
            <a:solidFill>
              <a:srgbClr val="B3D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8"/>
            <p:cNvSpPr/>
            <p:nvPr/>
          </p:nvSpPr>
          <p:spPr>
            <a:xfrm>
              <a:off x="3375225" y="2165400"/>
              <a:ext cx="87200" cy="73325"/>
            </a:xfrm>
            <a:custGeom>
              <a:avLst/>
              <a:gdLst/>
              <a:ahLst/>
              <a:cxnLst/>
              <a:rect l="l" t="t" r="r" b="b"/>
              <a:pathLst>
                <a:path w="3488" h="2933" extrusionOk="0">
                  <a:moveTo>
                    <a:pt x="1667" y="1"/>
                  </a:moveTo>
                  <a:cubicBezTo>
                    <a:pt x="1652" y="579"/>
                    <a:pt x="1459" y="680"/>
                    <a:pt x="1190" y="680"/>
                  </a:cubicBezTo>
                  <a:cubicBezTo>
                    <a:pt x="1047" y="680"/>
                    <a:pt x="882" y="651"/>
                    <a:pt x="711" y="651"/>
                  </a:cubicBezTo>
                  <a:cubicBezTo>
                    <a:pt x="537" y="651"/>
                    <a:pt x="356" y="681"/>
                    <a:pt x="186" y="803"/>
                  </a:cubicBezTo>
                  <a:cubicBezTo>
                    <a:pt x="247" y="1574"/>
                    <a:pt x="0" y="2531"/>
                    <a:pt x="556" y="2932"/>
                  </a:cubicBezTo>
                  <a:cubicBezTo>
                    <a:pt x="1389" y="2655"/>
                    <a:pt x="2778" y="2747"/>
                    <a:pt x="3488" y="2408"/>
                  </a:cubicBezTo>
                  <a:cubicBezTo>
                    <a:pt x="3087" y="1297"/>
                    <a:pt x="3395" y="1235"/>
                    <a:pt x="3488" y="1"/>
                  </a:cubicBezTo>
                  <a:close/>
                </a:path>
              </a:pathLst>
            </a:custGeom>
            <a:solidFill>
              <a:srgbClr val="B3D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8"/>
            <p:cNvSpPr/>
            <p:nvPr/>
          </p:nvSpPr>
          <p:spPr>
            <a:xfrm>
              <a:off x="6475300" y="2371400"/>
              <a:ext cx="138125" cy="79675"/>
            </a:xfrm>
            <a:custGeom>
              <a:avLst/>
              <a:gdLst/>
              <a:ahLst/>
              <a:cxnLst/>
              <a:rect l="l" t="t" r="r" b="b"/>
              <a:pathLst>
                <a:path w="5525" h="3187" extrusionOk="0">
                  <a:moveTo>
                    <a:pt x="402" y="1"/>
                  </a:moveTo>
                  <a:cubicBezTo>
                    <a:pt x="679" y="1266"/>
                    <a:pt x="0" y="1821"/>
                    <a:pt x="31" y="2932"/>
                  </a:cubicBezTo>
                  <a:cubicBezTo>
                    <a:pt x="241" y="3079"/>
                    <a:pt x="403" y="3136"/>
                    <a:pt x="541" y="3136"/>
                  </a:cubicBezTo>
                  <a:cubicBezTo>
                    <a:pt x="1034" y="3136"/>
                    <a:pt x="1196" y="2396"/>
                    <a:pt x="2031" y="2396"/>
                  </a:cubicBezTo>
                  <a:cubicBezTo>
                    <a:pt x="2091" y="2396"/>
                    <a:pt x="2155" y="2400"/>
                    <a:pt x="2222" y="2408"/>
                  </a:cubicBezTo>
                  <a:cubicBezTo>
                    <a:pt x="2895" y="2437"/>
                    <a:pt x="2542" y="3187"/>
                    <a:pt x="3212" y="3187"/>
                  </a:cubicBezTo>
                  <a:cubicBezTo>
                    <a:pt x="3249" y="3187"/>
                    <a:pt x="3290" y="3184"/>
                    <a:pt x="3333" y="3179"/>
                  </a:cubicBezTo>
                  <a:cubicBezTo>
                    <a:pt x="4136" y="2531"/>
                    <a:pt x="4012" y="1204"/>
                    <a:pt x="5525" y="1081"/>
                  </a:cubicBezTo>
                  <a:cubicBezTo>
                    <a:pt x="3611" y="865"/>
                    <a:pt x="2408" y="155"/>
                    <a:pt x="402" y="1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8"/>
            <p:cNvSpPr/>
            <p:nvPr/>
          </p:nvSpPr>
          <p:spPr>
            <a:xfrm>
              <a:off x="6318675" y="2450875"/>
              <a:ext cx="239975" cy="226075"/>
            </a:xfrm>
            <a:custGeom>
              <a:avLst/>
              <a:gdLst/>
              <a:ahLst/>
              <a:cxnLst/>
              <a:rect l="l" t="t" r="r" b="b"/>
              <a:pathLst>
                <a:path w="9599" h="9043" extrusionOk="0">
                  <a:moveTo>
                    <a:pt x="7407" y="0"/>
                  </a:moveTo>
                  <a:cubicBezTo>
                    <a:pt x="7839" y="1266"/>
                    <a:pt x="7222" y="1852"/>
                    <a:pt x="7778" y="3210"/>
                  </a:cubicBezTo>
                  <a:cubicBezTo>
                    <a:pt x="7500" y="3210"/>
                    <a:pt x="7315" y="3488"/>
                    <a:pt x="7407" y="3735"/>
                  </a:cubicBezTo>
                  <a:cubicBezTo>
                    <a:pt x="6204" y="4074"/>
                    <a:pt x="5093" y="4599"/>
                    <a:pt x="4105" y="5339"/>
                  </a:cubicBezTo>
                  <a:cubicBezTo>
                    <a:pt x="2809" y="5802"/>
                    <a:pt x="494" y="5525"/>
                    <a:pt x="432" y="6913"/>
                  </a:cubicBezTo>
                  <a:cubicBezTo>
                    <a:pt x="381" y="7160"/>
                    <a:pt x="587" y="7222"/>
                    <a:pt x="878" y="7222"/>
                  </a:cubicBezTo>
                  <a:cubicBezTo>
                    <a:pt x="1170" y="7222"/>
                    <a:pt x="1547" y="7160"/>
                    <a:pt x="1838" y="7160"/>
                  </a:cubicBezTo>
                  <a:cubicBezTo>
                    <a:pt x="2130" y="7160"/>
                    <a:pt x="2336" y="7222"/>
                    <a:pt x="2284" y="7469"/>
                  </a:cubicBezTo>
                  <a:lnTo>
                    <a:pt x="62" y="7438"/>
                  </a:lnTo>
                  <a:lnTo>
                    <a:pt x="62" y="7438"/>
                  </a:lnTo>
                  <a:cubicBezTo>
                    <a:pt x="0" y="8395"/>
                    <a:pt x="926" y="8611"/>
                    <a:pt x="1543" y="9043"/>
                  </a:cubicBezTo>
                  <a:cubicBezTo>
                    <a:pt x="1790" y="8086"/>
                    <a:pt x="2685" y="7561"/>
                    <a:pt x="3735" y="7191"/>
                  </a:cubicBezTo>
                  <a:cubicBezTo>
                    <a:pt x="4136" y="7191"/>
                    <a:pt x="4506" y="7284"/>
                    <a:pt x="4846" y="7469"/>
                  </a:cubicBezTo>
                  <a:cubicBezTo>
                    <a:pt x="5988" y="6420"/>
                    <a:pt x="8426" y="6327"/>
                    <a:pt x="9598" y="5339"/>
                  </a:cubicBezTo>
                  <a:cubicBezTo>
                    <a:pt x="9537" y="3426"/>
                    <a:pt x="8796" y="2006"/>
                    <a:pt x="8889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8"/>
            <p:cNvSpPr/>
            <p:nvPr/>
          </p:nvSpPr>
          <p:spPr>
            <a:xfrm>
              <a:off x="4085825" y="2576575"/>
              <a:ext cx="59750" cy="27850"/>
            </a:xfrm>
            <a:custGeom>
              <a:avLst/>
              <a:gdLst/>
              <a:ahLst/>
              <a:cxnLst/>
              <a:rect l="l" t="t" r="r" b="b"/>
              <a:pathLst>
                <a:path w="2390" h="1114" extrusionOk="0">
                  <a:moveTo>
                    <a:pt x="975" y="0"/>
                  </a:moveTo>
                  <a:cubicBezTo>
                    <a:pt x="788" y="0"/>
                    <a:pt x="586" y="12"/>
                    <a:pt x="370" y="34"/>
                  </a:cubicBezTo>
                  <a:cubicBezTo>
                    <a:pt x="401" y="250"/>
                    <a:pt x="216" y="281"/>
                    <a:pt x="0" y="311"/>
                  </a:cubicBezTo>
                  <a:cubicBezTo>
                    <a:pt x="93" y="1052"/>
                    <a:pt x="1204" y="497"/>
                    <a:pt x="2160" y="1114"/>
                  </a:cubicBezTo>
                  <a:cubicBezTo>
                    <a:pt x="2390" y="273"/>
                    <a:pt x="1862" y="0"/>
                    <a:pt x="975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8"/>
            <p:cNvSpPr/>
            <p:nvPr/>
          </p:nvSpPr>
          <p:spPr>
            <a:xfrm>
              <a:off x="6128100" y="2784800"/>
              <a:ext cx="65600" cy="64975"/>
            </a:xfrm>
            <a:custGeom>
              <a:avLst/>
              <a:gdLst/>
              <a:ahLst/>
              <a:cxnLst/>
              <a:rect l="l" t="t" r="r" b="b"/>
              <a:pathLst>
                <a:path w="2624" h="2599" extrusionOk="0">
                  <a:moveTo>
                    <a:pt x="1826" y="0"/>
                  </a:moveTo>
                  <a:cubicBezTo>
                    <a:pt x="1078" y="0"/>
                    <a:pt x="299" y="557"/>
                    <a:pt x="0" y="994"/>
                  </a:cubicBezTo>
                  <a:cubicBezTo>
                    <a:pt x="556" y="1364"/>
                    <a:pt x="957" y="1951"/>
                    <a:pt x="1081" y="2599"/>
                  </a:cubicBezTo>
                  <a:cubicBezTo>
                    <a:pt x="2624" y="2537"/>
                    <a:pt x="2500" y="1303"/>
                    <a:pt x="2562" y="223"/>
                  </a:cubicBezTo>
                  <a:cubicBezTo>
                    <a:pt x="2334" y="65"/>
                    <a:pt x="2082" y="0"/>
                    <a:pt x="1826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8"/>
            <p:cNvSpPr/>
            <p:nvPr/>
          </p:nvSpPr>
          <p:spPr>
            <a:xfrm>
              <a:off x="1757300" y="2829700"/>
              <a:ext cx="349525" cy="106500"/>
            </a:xfrm>
            <a:custGeom>
              <a:avLst/>
              <a:gdLst/>
              <a:ahLst/>
              <a:cxnLst/>
              <a:rect l="l" t="t" r="r" b="b"/>
              <a:pathLst>
                <a:path w="13981" h="4260" extrusionOk="0">
                  <a:moveTo>
                    <a:pt x="802" y="0"/>
                  </a:moveTo>
                  <a:cubicBezTo>
                    <a:pt x="648" y="525"/>
                    <a:pt x="0" y="679"/>
                    <a:pt x="62" y="1328"/>
                  </a:cubicBezTo>
                  <a:cubicBezTo>
                    <a:pt x="150" y="1335"/>
                    <a:pt x="233" y="1338"/>
                    <a:pt x="311" y="1338"/>
                  </a:cubicBezTo>
                  <a:cubicBezTo>
                    <a:pt x="1355" y="1338"/>
                    <a:pt x="1591" y="731"/>
                    <a:pt x="2664" y="731"/>
                  </a:cubicBezTo>
                  <a:cubicBezTo>
                    <a:pt x="2865" y="731"/>
                    <a:pt x="3094" y="753"/>
                    <a:pt x="3364" y="803"/>
                  </a:cubicBezTo>
                  <a:cubicBezTo>
                    <a:pt x="4907" y="1019"/>
                    <a:pt x="5061" y="2223"/>
                    <a:pt x="6666" y="2408"/>
                  </a:cubicBezTo>
                  <a:cubicBezTo>
                    <a:pt x="6794" y="2431"/>
                    <a:pt x="6943" y="2439"/>
                    <a:pt x="7104" y="2439"/>
                  </a:cubicBezTo>
                  <a:cubicBezTo>
                    <a:pt x="7596" y="2439"/>
                    <a:pt x="8202" y="2359"/>
                    <a:pt x="8693" y="2359"/>
                  </a:cubicBezTo>
                  <a:cubicBezTo>
                    <a:pt x="9126" y="2359"/>
                    <a:pt x="9469" y="2421"/>
                    <a:pt x="9567" y="2655"/>
                  </a:cubicBezTo>
                  <a:cubicBezTo>
                    <a:pt x="8240" y="2685"/>
                    <a:pt x="8672" y="3025"/>
                    <a:pt x="8857" y="3735"/>
                  </a:cubicBezTo>
                  <a:cubicBezTo>
                    <a:pt x="9037" y="3713"/>
                    <a:pt x="9200" y="3704"/>
                    <a:pt x="9351" y="3704"/>
                  </a:cubicBezTo>
                  <a:cubicBezTo>
                    <a:pt x="10288" y="3704"/>
                    <a:pt x="10728" y="4073"/>
                    <a:pt x="11419" y="4259"/>
                  </a:cubicBezTo>
                  <a:cubicBezTo>
                    <a:pt x="11438" y="3794"/>
                    <a:pt x="11983" y="3711"/>
                    <a:pt x="12643" y="3711"/>
                  </a:cubicBezTo>
                  <a:cubicBezTo>
                    <a:pt x="13016" y="3711"/>
                    <a:pt x="13425" y="3737"/>
                    <a:pt x="13796" y="3737"/>
                  </a:cubicBezTo>
                  <a:cubicBezTo>
                    <a:pt x="13859" y="3737"/>
                    <a:pt x="13920" y="3737"/>
                    <a:pt x="13980" y="3735"/>
                  </a:cubicBezTo>
                  <a:cubicBezTo>
                    <a:pt x="13456" y="1976"/>
                    <a:pt x="11419" y="2192"/>
                    <a:pt x="9228" y="2130"/>
                  </a:cubicBezTo>
                  <a:cubicBezTo>
                    <a:pt x="9475" y="1420"/>
                    <a:pt x="8487" y="1605"/>
                    <a:pt x="8487" y="1081"/>
                  </a:cubicBezTo>
                  <a:cubicBezTo>
                    <a:pt x="7685" y="772"/>
                    <a:pt x="6450" y="741"/>
                    <a:pt x="6296" y="0"/>
                  </a:cubicBezTo>
                  <a:close/>
                </a:path>
              </a:pathLst>
            </a:custGeom>
            <a:solidFill>
              <a:srgbClr val="EB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8"/>
            <p:cNvSpPr/>
            <p:nvPr/>
          </p:nvSpPr>
          <p:spPr>
            <a:xfrm>
              <a:off x="6164150" y="2890075"/>
              <a:ext cx="98225" cy="72350"/>
            </a:xfrm>
            <a:custGeom>
              <a:avLst/>
              <a:gdLst/>
              <a:ahLst/>
              <a:cxnLst/>
              <a:rect l="l" t="t" r="r" b="b"/>
              <a:pathLst>
                <a:path w="3929" h="2894" extrusionOk="0">
                  <a:moveTo>
                    <a:pt x="2118" y="1"/>
                  </a:moveTo>
                  <a:cubicBezTo>
                    <a:pt x="1069" y="1"/>
                    <a:pt x="1" y="482"/>
                    <a:pt x="40" y="1320"/>
                  </a:cubicBezTo>
                  <a:cubicBezTo>
                    <a:pt x="657" y="1999"/>
                    <a:pt x="1398" y="2523"/>
                    <a:pt x="2231" y="2894"/>
                  </a:cubicBezTo>
                  <a:cubicBezTo>
                    <a:pt x="2694" y="2091"/>
                    <a:pt x="3928" y="1844"/>
                    <a:pt x="3712" y="517"/>
                  </a:cubicBezTo>
                  <a:cubicBezTo>
                    <a:pt x="3337" y="165"/>
                    <a:pt x="2731" y="1"/>
                    <a:pt x="2118" y="1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8"/>
            <p:cNvSpPr/>
            <p:nvPr/>
          </p:nvSpPr>
          <p:spPr>
            <a:xfrm>
              <a:off x="5928275" y="2895600"/>
              <a:ext cx="53250" cy="47550"/>
            </a:xfrm>
            <a:custGeom>
              <a:avLst/>
              <a:gdLst/>
              <a:ahLst/>
              <a:cxnLst/>
              <a:rect l="l" t="t" r="r" b="b"/>
              <a:pathLst>
                <a:path w="2130" h="1902" extrusionOk="0">
                  <a:moveTo>
                    <a:pt x="959" y="0"/>
                  </a:moveTo>
                  <a:cubicBezTo>
                    <a:pt x="857" y="0"/>
                    <a:pt x="753" y="6"/>
                    <a:pt x="648" y="19"/>
                  </a:cubicBezTo>
                  <a:cubicBezTo>
                    <a:pt x="0" y="1068"/>
                    <a:pt x="185" y="235"/>
                    <a:pt x="648" y="1901"/>
                  </a:cubicBezTo>
                  <a:cubicBezTo>
                    <a:pt x="1698" y="1716"/>
                    <a:pt x="1698" y="852"/>
                    <a:pt x="2130" y="296"/>
                  </a:cubicBezTo>
                  <a:cubicBezTo>
                    <a:pt x="1759" y="99"/>
                    <a:pt x="1369" y="0"/>
                    <a:pt x="959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8"/>
            <p:cNvSpPr/>
            <p:nvPr/>
          </p:nvSpPr>
          <p:spPr>
            <a:xfrm>
              <a:off x="1877650" y="2909175"/>
              <a:ext cx="68300" cy="27025"/>
            </a:xfrm>
            <a:custGeom>
              <a:avLst/>
              <a:gdLst/>
              <a:ahLst/>
              <a:cxnLst/>
              <a:rect l="l" t="t" r="r" b="b"/>
              <a:pathLst>
                <a:path w="2732" h="1081" extrusionOk="0">
                  <a:moveTo>
                    <a:pt x="0" y="0"/>
                  </a:moveTo>
                  <a:lnTo>
                    <a:pt x="0" y="1080"/>
                  </a:lnTo>
                  <a:cubicBezTo>
                    <a:pt x="412" y="988"/>
                    <a:pt x="690" y="967"/>
                    <a:pt x="925" y="967"/>
                  </a:cubicBezTo>
                  <a:cubicBezTo>
                    <a:pt x="1114" y="967"/>
                    <a:pt x="1275" y="980"/>
                    <a:pt x="1456" y="980"/>
                  </a:cubicBezTo>
                  <a:cubicBezTo>
                    <a:pt x="1727" y="980"/>
                    <a:pt x="2044" y="951"/>
                    <a:pt x="2562" y="803"/>
                  </a:cubicBezTo>
                  <a:cubicBezTo>
                    <a:pt x="2731" y="84"/>
                    <a:pt x="2018" y="2"/>
                    <a:pt x="1174" y="2"/>
                  </a:cubicBezTo>
                  <a:cubicBezTo>
                    <a:pt x="926" y="2"/>
                    <a:pt x="665" y="9"/>
                    <a:pt x="413" y="9"/>
                  </a:cubicBezTo>
                  <a:cubicBezTo>
                    <a:pt x="272" y="9"/>
                    <a:pt x="133" y="7"/>
                    <a:pt x="0" y="0"/>
                  </a:cubicBezTo>
                  <a:close/>
                </a:path>
              </a:pathLst>
            </a:custGeom>
            <a:solidFill>
              <a:srgbClr val="EB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8"/>
            <p:cNvSpPr/>
            <p:nvPr/>
          </p:nvSpPr>
          <p:spPr>
            <a:xfrm>
              <a:off x="3061975" y="2936175"/>
              <a:ext cx="46325" cy="26250"/>
            </a:xfrm>
            <a:custGeom>
              <a:avLst/>
              <a:gdLst/>
              <a:ahLst/>
              <a:cxnLst/>
              <a:rect l="l" t="t" r="r" b="b"/>
              <a:pathLst>
                <a:path w="1853" h="1050" extrusionOk="0">
                  <a:moveTo>
                    <a:pt x="988" y="0"/>
                  </a:moveTo>
                  <a:cubicBezTo>
                    <a:pt x="988" y="525"/>
                    <a:pt x="0" y="340"/>
                    <a:pt x="278" y="1050"/>
                  </a:cubicBezTo>
                  <a:lnTo>
                    <a:pt x="1729" y="1050"/>
                  </a:lnTo>
                  <a:cubicBezTo>
                    <a:pt x="1852" y="463"/>
                    <a:pt x="1636" y="62"/>
                    <a:pt x="988" y="0"/>
                  </a:cubicBezTo>
                  <a:close/>
                </a:path>
              </a:pathLst>
            </a:custGeom>
            <a:solidFill>
              <a:srgbClr val="FED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8"/>
            <p:cNvSpPr/>
            <p:nvPr/>
          </p:nvSpPr>
          <p:spPr>
            <a:xfrm>
              <a:off x="6238425" y="2976300"/>
              <a:ext cx="155100" cy="99550"/>
            </a:xfrm>
            <a:custGeom>
              <a:avLst/>
              <a:gdLst/>
              <a:ahLst/>
              <a:cxnLst/>
              <a:rect l="l" t="t" r="r" b="b"/>
              <a:pathLst>
                <a:path w="6204" h="3982" extrusionOk="0">
                  <a:moveTo>
                    <a:pt x="2562" y="0"/>
                  </a:moveTo>
                  <a:cubicBezTo>
                    <a:pt x="2038" y="340"/>
                    <a:pt x="2192" y="1142"/>
                    <a:pt x="2192" y="1852"/>
                  </a:cubicBezTo>
                  <a:cubicBezTo>
                    <a:pt x="1897" y="1749"/>
                    <a:pt x="1651" y="1704"/>
                    <a:pt x="1440" y="1704"/>
                  </a:cubicBezTo>
                  <a:cubicBezTo>
                    <a:pt x="768" y="1704"/>
                    <a:pt x="447" y="2161"/>
                    <a:pt x="1" y="2654"/>
                  </a:cubicBezTo>
                  <a:cubicBezTo>
                    <a:pt x="225" y="2816"/>
                    <a:pt x="405" y="2870"/>
                    <a:pt x="576" y="2870"/>
                  </a:cubicBezTo>
                  <a:cubicBezTo>
                    <a:pt x="934" y="2870"/>
                    <a:pt x="1253" y="2632"/>
                    <a:pt x="1860" y="2632"/>
                  </a:cubicBezTo>
                  <a:cubicBezTo>
                    <a:pt x="1962" y="2632"/>
                    <a:pt x="2072" y="2639"/>
                    <a:pt x="2192" y="2654"/>
                  </a:cubicBezTo>
                  <a:cubicBezTo>
                    <a:pt x="2068" y="3272"/>
                    <a:pt x="1420" y="3796"/>
                    <a:pt x="2562" y="3981"/>
                  </a:cubicBezTo>
                  <a:cubicBezTo>
                    <a:pt x="3027" y="3297"/>
                    <a:pt x="3880" y="2880"/>
                    <a:pt x="5293" y="2880"/>
                  </a:cubicBezTo>
                  <a:cubicBezTo>
                    <a:pt x="5474" y="2880"/>
                    <a:pt x="5665" y="2887"/>
                    <a:pt x="5864" y="2901"/>
                  </a:cubicBezTo>
                  <a:cubicBezTo>
                    <a:pt x="6204" y="1698"/>
                    <a:pt x="4692" y="1821"/>
                    <a:pt x="4013" y="1327"/>
                  </a:cubicBezTo>
                  <a:cubicBezTo>
                    <a:pt x="4105" y="432"/>
                    <a:pt x="3612" y="31"/>
                    <a:pt x="2562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8"/>
            <p:cNvSpPr/>
            <p:nvPr/>
          </p:nvSpPr>
          <p:spPr>
            <a:xfrm>
              <a:off x="5296375" y="3061925"/>
              <a:ext cx="81025" cy="66850"/>
            </a:xfrm>
            <a:custGeom>
              <a:avLst/>
              <a:gdLst/>
              <a:ahLst/>
              <a:cxnLst/>
              <a:rect l="l" t="t" r="r" b="b"/>
              <a:pathLst>
                <a:path w="3241" h="2674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914" y="1575"/>
                    <a:pt x="0" y="1914"/>
                    <a:pt x="1389" y="2655"/>
                  </a:cubicBezTo>
                  <a:cubicBezTo>
                    <a:pt x="1485" y="2668"/>
                    <a:pt x="1572" y="2673"/>
                    <a:pt x="1651" y="2673"/>
                  </a:cubicBezTo>
                  <a:cubicBezTo>
                    <a:pt x="2539" y="2673"/>
                    <a:pt x="2447" y="1940"/>
                    <a:pt x="3241" y="1883"/>
                  </a:cubicBezTo>
                  <a:cubicBezTo>
                    <a:pt x="2932" y="1019"/>
                    <a:pt x="2161" y="526"/>
                    <a:pt x="1389" y="1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8"/>
            <p:cNvSpPr/>
            <p:nvPr/>
          </p:nvSpPr>
          <p:spPr>
            <a:xfrm>
              <a:off x="5935975" y="3121900"/>
              <a:ext cx="233050" cy="207875"/>
            </a:xfrm>
            <a:custGeom>
              <a:avLst/>
              <a:gdLst/>
              <a:ahLst/>
              <a:cxnLst/>
              <a:rect l="l" t="t" r="r" b="b"/>
              <a:pathLst>
                <a:path w="9322" h="8315" extrusionOk="0">
                  <a:moveTo>
                    <a:pt x="6183" y="0"/>
                  </a:moveTo>
                  <a:cubicBezTo>
                    <a:pt x="6081" y="0"/>
                    <a:pt x="5975" y="3"/>
                    <a:pt x="5865" y="9"/>
                  </a:cubicBezTo>
                  <a:cubicBezTo>
                    <a:pt x="5525" y="2787"/>
                    <a:pt x="649" y="2231"/>
                    <a:pt x="1" y="4793"/>
                  </a:cubicBezTo>
                  <a:cubicBezTo>
                    <a:pt x="340" y="5873"/>
                    <a:pt x="1945" y="6027"/>
                    <a:pt x="1822" y="7447"/>
                  </a:cubicBezTo>
                  <a:cubicBezTo>
                    <a:pt x="2090" y="7402"/>
                    <a:pt x="2322" y="7382"/>
                    <a:pt x="2528" y="7382"/>
                  </a:cubicBezTo>
                  <a:cubicBezTo>
                    <a:pt x="3944" y="7382"/>
                    <a:pt x="4082" y="8314"/>
                    <a:pt x="5497" y="8314"/>
                  </a:cubicBezTo>
                  <a:cubicBezTo>
                    <a:pt x="5703" y="8314"/>
                    <a:pt x="5936" y="8294"/>
                    <a:pt x="6204" y="8249"/>
                  </a:cubicBezTo>
                  <a:cubicBezTo>
                    <a:pt x="6112" y="7632"/>
                    <a:pt x="7284" y="7941"/>
                    <a:pt x="7315" y="7447"/>
                  </a:cubicBezTo>
                  <a:cubicBezTo>
                    <a:pt x="7037" y="7385"/>
                    <a:pt x="6605" y="7447"/>
                    <a:pt x="6605" y="7169"/>
                  </a:cubicBezTo>
                  <a:cubicBezTo>
                    <a:pt x="7809" y="6799"/>
                    <a:pt x="7192" y="5163"/>
                    <a:pt x="8426" y="4793"/>
                  </a:cubicBezTo>
                  <a:cubicBezTo>
                    <a:pt x="7593" y="3929"/>
                    <a:pt x="8735" y="3034"/>
                    <a:pt x="8056" y="2385"/>
                  </a:cubicBezTo>
                  <a:cubicBezTo>
                    <a:pt x="8704" y="2169"/>
                    <a:pt x="9321" y="1892"/>
                    <a:pt x="9167" y="1089"/>
                  </a:cubicBezTo>
                  <a:cubicBezTo>
                    <a:pt x="8330" y="599"/>
                    <a:pt x="7655" y="0"/>
                    <a:pt x="6183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8"/>
            <p:cNvSpPr/>
            <p:nvPr/>
          </p:nvSpPr>
          <p:spPr>
            <a:xfrm>
              <a:off x="5642800" y="3135225"/>
              <a:ext cx="231475" cy="195125"/>
            </a:xfrm>
            <a:custGeom>
              <a:avLst/>
              <a:gdLst/>
              <a:ahLst/>
              <a:cxnLst/>
              <a:rect l="l" t="t" r="r" b="b"/>
              <a:pathLst>
                <a:path w="9259" h="7805" extrusionOk="0">
                  <a:moveTo>
                    <a:pt x="1821" y="1"/>
                  </a:moveTo>
                  <a:cubicBezTo>
                    <a:pt x="1842" y="391"/>
                    <a:pt x="1745" y="511"/>
                    <a:pt x="1570" y="511"/>
                  </a:cubicBezTo>
                  <a:cubicBezTo>
                    <a:pt x="1290" y="511"/>
                    <a:pt x="814" y="204"/>
                    <a:pt x="311" y="204"/>
                  </a:cubicBezTo>
                  <a:cubicBezTo>
                    <a:pt x="208" y="204"/>
                    <a:pt x="104" y="217"/>
                    <a:pt x="0" y="248"/>
                  </a:cubicBezTo>
                  <a:cubicBezTo>
                    <a:pt x="0" y="3365"/>
                    <a:pt x="5154" y="2717"/>
                    <a:pt x="4414" y="6358"/>
                  </a:cubicBezTo>
                  <a:cubicBezTo>
                    <a:pt x="5949" y="6491"/>
                    <a:pt x="6554" y="7805"/>
                    <a:pt x="7767" y="7805"/>
                  </a:cubicBezTo>
                  <a:cubicBezTo>
                    <a:pt x="7967" y="7805"/>
                    <a:pt x="8185" y="7769"/>
                    <a:pt x="8426" y="7685"/>
                  </a:cubicBezTo>
                  <a:cubicBezTo>
                    <a:pt x="9259" y="6667"/>
                    <a:pt x="7654" y="5525"/>
                    <a:pt x="7716" y="4260"/>
                  </a:cubicBezTo>
                  <a:cubicBezTo>
                    <a:pt x="6574" y="3704"/>
                    <a:pt x="5278" y="2963"/>
                    <a:pt x="4753" y="2377"/>
                  </a:cubicBezTo>
                  <a:cubicBezTo>
                    <a:pt x="4198" y="1760"/>
                    <a:pt x="3056" y="1328"/>
                    <a:pt x="3303" y="525"/>
                  </a:cubicBezTo>
                  <a:lnTo>
                    <a:pt x="3303" y="525"/>
                  </a:lnTo>
                  <a:cubicBezTo>
                    <a:pt x="3189" y="547"/>
                    <a:pt x="3091" y="556"/>
                    <a:pt x="3007" y="556"/>
                  </a:cubicBezTo>
                  <a:cubicBezTo>
                    <a:pt x="2359" y="556"/>
                    <a:pt x="2476" y="1"/>
                    <a:pt x="1821" y="1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8"/>
            <p:cNvSpPr/>
            <p:nvPr/>
          </p:nvSpPr>
          <p:spPr>
            <a:xfrm>
              <a:off x="6121925" y="3208525"/>
              <a:ext cx="153575" cy="125800"/>
            </a:xfrm>
            <a:custGeom>
              <a:avLst/>
              <a:gdLst/>
              <a:ahLst/>
              <a:cxnLst/>
              <a:rect l="l" t="t" r="r" b="b"/>
              <a:pathLst>
                <a:path w="6143" h="5032" extrusionOk="0">
                  <a:moveTo>
                    <a:pt x="3210" y="1"/>
                  </a:moveTo>
                  <a:cubicBezTo>
                    <a:pt x="1328" y="1081"/>
                    <a:pt x="1" y="4043"/>
                    <a:pt x="2840" y="5031"/>
                  </a:cubicBezTo>
                  <a:cubicBezTo>
                    <a:pt x="2747" y="4260"/>
                    <a:pt x="2932" y="3673"/>
                    <a:pt x="3581" y="3457"/>
                  </a:cubicBezTo>
                  <a:cubicBezTo>
                    <a:pt x="4200" y="3838"/>
                    <a:pt x="4359" y="4439"/>
                    <a:pt x="5023" y="4439"/>
                  </a:cubicBezTo>
                  <a:cubicBezTo>
                    <a:pt x="5220" y="4439"/>
                    <a:pt x="5461" y="4387"/>
                    <a:pt x="5772" y="4260"/>
                  </a:cubicBezTo>
                  <a:cubicBezTo>
                    <a:pt x="5587" y="3148"/>
                    <a:pt x="4352" y="2778"/>
                    <a:pt x="4290" y="1575"/>
                  </a:cubicBezTo>
                  <a:lnTo>
                    <a:pt x="4290" y="1575"/>
                  </a:lnTo>
                  <a:cubicBezTo>
                    <a:pt x="4584" y="1760"/>
                    <a:pt x="4908" y="1852"/>
                    <a:pt x="5228" y="1852"/>
                  </a:cubicBezTo>
                  <a:cubicBezTo>
                    <a:pt x="5548" y="1852"/>
                    <a:pt x="5864" y="1760"/>
                    <a:pt x="6142" y="1575"/>
                  </a:cubicBezTo>
                  <a:cubicBezTo>
                    <a:pt x="6050" y="402"/>
                    <a:pt x="3827" y="772"/>
                    <a:pt x="3210" y="1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8"/>
            <p:cNvSpPr/>
            <p:nvPr/>
          </p:nvSpPr>
          <p:spPr>
            <a:xfrm>
              <a:off x="6374300" y="3213750"/>
              <a:ext cx="101800" cy="35125"/>
            </a:xfrm>
            <a:custGeom>
              <a:avLst/>
              <a:gdLst/>
              <a:ahLst/>
              <a:cxnLst/>
              <a:rect l="l" t="t" r="r" b="b"/>
              <a:pathLst>
                <a:path w="4072" h="1405" extrusionOk="0">
                  <a:moveTo>
                    <a:pt x="2295" y="0"/>
                  </a:moveTo>
                  <a:cubicBezTo>
                    <a:pt x="1144" y="0"/>
                    <a:pt x="0" y="336"/>
                    <a:pt x="59" y="1119"/>
                  </a:cubicBezTo>
                  <a:cubicBezTo>
                    <a:pt x="481" y="1308"/>
                    <a:pt x="1072" y="1405"/>
                    <a:pt x="1671" y="1405"/>
                  </a:cubicBezTo>
                  <a:cubicBezTo>
                    <a:pt x="2826" y="1405"/>
                    <a:pt x="4010" y="1048"/>
                    <a:pt x="4071" y="316"/>
                  </a:cubicBezTo>
                  <a:cubicBezTo>
                    <a:pt x="3630" y="113"/>
                    <a:pt x="2961" y="0"/>
                    <a:pt x="2295" y="0"/>
                  </a:cubicBezTo>
                  <a:close/>
                </a:path>
              </a:pathLst>
            </a:custGeom>
            <a:solidFill>
              <a:srgbClr val="EAA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8"/>
            <p:cNvSpPr/>
            <p:nvPr/>
          </p:nvSpPr>
          <p:spPr>
            <a:xfrm>
              <a:off x="6394275" y="3247875"/>
              <a:ext cx="429775" cy="167125"/>
            </a:xfrm>
            <a:custGeom>
              <a:avLst/>
              <a:gdLst/>
              <a:ahLst/>
              <a:cxnLst/>
              <a:rect l="l" t="t" r="r" b="b"/>
              <a:pathLst>
                <a:path w="17191" h="6685" extrusionOk="0">
                  <a:moveTo>
                    <a:pt x="4754" y="1"/>
                  </a:moveTo>
                  <a:cubicBezTo>
                    <a:pt x="4435" y="377"/>
                    <a:pt x="4225" y="809"/>
                    <a:pt x="3434" y="809"/>
                  </a:cubicBezTo>
                  <a:cubicBezTo>
                    <a:pt x="3382" y="809"/>
                    <a:pt x="3329" y="807"/>
                    <a:pt x="3272" y="803"/>
                  </a:cubicBezTo>
                  <a:cubicBezTo>
                    <a:pt x="3155" y="825"/>
                    <a:pt x="3055" y="835"/>
                    <a:pt x="2968" y="835"/>
                  </a:cubicBezTo>
                  <a:cubicBezTo>
                    <a:pt x="2295" y="835"/>
                    <a:pt x="2428" y="246"/>
                    <a:pt x="1756" y="246"/>
                  </a:cubicBezTo>
                  <a:cubicBezTo>
                    <a:pt x="1669" y="246"/>
                    <a:pt x="1569" y="256"/>
                    <a:pt x="1451" y="278"/>
                  </a:cubicBezTo>
                  <a:cubicBezTo>
                    <a:pt x="1575" y="988"/>
                    <a:pt x="1" y="494"/>
                    <a:pt x="340" y="1328"/>
                  </a:cubicBezTo>
                  <a:cubicBezTo>
                    <a:pt x="356" y="1489"/>
                    <a:pt x="427" y="1545"/>
                    <a:pt x="540" y="1545"/>
                  </a:cubicBezTo>
                  <a:cubicBezTo>
                    <a:pt x="792" y="1545"/>
                    <a:pt x="1251" y="1263"/>
                    <a:pt x="1762" y="1263"/>
                  </a:cubicBezTo>
                  <a:cubicBezTo>
                    <a:pt x="1893" y="1263"/>
                    <a:pt x="2026" y="1281"/>
                    <a:pt x="2161" y="1328"/>
                  </a:cubicBezTo>
                  <a:cubicBezTo>
                    <a:pt x="3797" y="2284"/>
                    <a:pt x="5957" y="2871"/>
                    <a:pt x="7315" y="4013"/>
                  </a:cubicBezTo>
                  <a:lnTo>
                    <a:pt x="7315" y="5587"/>
                  </a:lnTo>
                  <a:cubicBezTo>
                    <a:pt x="7767" y="5389"/>
                    <a:pt x="8146" y="5311"/>
                    <a:pt x="8480" y="5311"/>
                  </a:cubicBezTo>
                  <a:cubicBezTo>
                    <a:pt x="9605" y="5311"/>
                    <a:pt x="10216" y="6199"/>
                    <a:pt x="11358" y="6389"/>
                  </a:cubicBezTo>
                  <a:cubicBezTo>
                    <a:pt x="12513" y="6361"/>
                    <a:pt x="12279" y="5278"/>
                    <a:pt x="13522" y="5278"/>
                  </a:cubicBezTo>
                  <a:cubicBezTo>
                    <a:pt x="13640" y="5278"/>
                    <a:pt x="13772" y="5287"/>
                    <a:pt x="13920" y="5309"/>
                  </a:cubicBezTo>
                  <a:cubicBezTo>
                    <a:pt x="14569" y="5622"/>
                    <a:pt x="15313" y="6685"/>
                    <a:pt x="16296" y="6685"/>
                  </a:cubicBezTo>
                  <a:cubicBezTo>
                    <a:pt x="16574" y="6685"/>
                    <a:pt x="16871" y="6600"/>
                    <a:pt x="17191" y="6389"/>
                  </a:cubicBezTo>
                  <a:cubicBezTo>
                    <a:pt x="16481" y="6204"/>
                    <a:pt x="16018" y="5525"/>
                    <a:pt x="16111" y="4784"/>
                  </a:cubicBezTo>
                  <a:cubicBezTo>
                    <a:pt x="15154" y="4167"/>
                    <a:pt x="13796" y="3827"/>
                    <a:pt x="13179" y="2932"/>
                  </a:cubicBezTo>
                  <a:lnTo>
                    <a:pt x="13179" y="2130"/>
                  </a:lnTo>
                  <a:cubicBezTo>
                    <a:pt x="10340" y="2068"/>
                    <a:pt x="9599" y="494"/>
                    <a:pt x="7315" y="1"/>
                  </a:cubicBezTo>
                  <a:close/>
                </a:path>
              </a:pathLst>
            </a:custGeom>
            <a:solidFill>
              <a:srgbClr val="EAA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8"/>
            <p:cNvSpPr/>
            <p:nvPr/>
          </p:nvSpPr>
          <p:spPr>
            <a:xfrm>
              <a:off x="5854975" y="3334300"/>
              <a:ext cx="241525" cy="68275"/>
            </a:xfrm>
            <a:custGeom>
              <a:avLst/>
              <a:gdLst/>
              <a:ahLst/>
              <a:cxnLst/>
              <a:rect l="l" t="t" r="r" b="b"/>
              <a:pathLst>
                <a:path w="9661" h="2731" extrusionOk="0">
                  <a:moveTo>
                    <a:pt x="1019" y="0"/>
                  </a:moveTo>
                  <a:cubicBezTo>
                    <a:pt x="710" y="494"/>
                    <a:pt x="0" y="679"/>
                    <a:pt x="309" y="1605"/>
                  </a:cubicBezTo>
                  <a:cubicBezTo>
                    <a:pt x="3441" y="1633"/>
                    <a:pt x="5104" y="2731"/>
                    <a:pt x="8295" y="2731"/>
                  </a:cubicBezTo>
                  <a:cubicBezTo>
                    <a:pt x="8657" y="2731"/>
                    <a:pt x="9038" y="2716"/>
                    <a:pt x="9444" y="2685"/>
                  </a:cubicBezTo>
                  <a:cubicBezTo>
                    <a:pt x="9660" y="1728"/>
                    <a:pt x="8179" y="2006"/>
                    <a:pt x="8364" y="1080"/>
                  </a:cubicBezTo>
                  <a:lnTo>
                    <a:pt x="8364" y="1080"/>
                  </a:lnTo>
                  <a:cubicBezTo>
                    <a:pt x="8224" y="1083"/>
                    <a:pt x="8086" y="1085"/>
                    <a:pt x="7950" y="1085"/>
                  </a:cubicBezTo>
                  <a:cubicBezTo>
                    <a:pt x="5171" y="1085"/>
                    <a:pt x="3137" y="500"/>
                    <a:pt x="1019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8"/>
            <p:cNvSpPr/>
            <p:nvPr/>
          </p:nvSpPr>
          <p:spPr>
            <a:xfrm>
              <a:off x="5981500" y="3427600"/>
              <a:ext cx="866475" cy="544775"/>
            </a:xfrm>
            <a:custGeom>
              <a:avLst/>
              <a:gdLst/>
              <a:ahLst/>
              <a:cxnLst/>
              <a:rect l="l" t="t" r="r" b="b"/>
              <a:pathLst>
                <a:path w="34659" h="21791" extrusionOk="0">
                  <a:moveTo>
                    <a:pt x="26103" y="0"/>
                  </a:moveTo>
                  <a:cubicBezTo>
                    <a:pt x="26075" y="0"/>
                    <a:pt x="26047" y="1"/>
                    <a:pt x="26017" y="2"/>
                  </a:cubicBezTo>
                  <a:cubicBezTo>
                    <a:pt x="25091" y="1082"/>
                    <a:pt x="26418" y="3860"/>
                    <a:pt x="24906" y="4508"/>
                  </a:cubicBezTo>
                  <a:cubicBezTo>
                    <a:pt x="24714" y="4557"/>
                    <a:pt x="24559" y="4578"/>
                    <a:pt x="24432" y="4578"/>
                  </a:cubicBezTo>
                  <a:cubicBezTo>
                    <a:pt x="23724" y="4578"/>
                    <a:pt x="23893" y="3924"/>
                    <a:pt x="23161" y="3924"/>
                  </a:cubicBezTo>
                  <a:cubicBezTo>
                    <a:pt x="23040" y="3924"/>
                    <a:pt x="22894" y="3942"/>
                    <a:pt x="22715" y="3983"/>
                  </a:cubicBezTo>
                  <a:cubicBezTo>
                    <a:pt x="22653" y="3243"/>
                    <a:pt x="20987" y="3644"/>
                    <a:pt x="21265" y="2656"/>
                  </a:cubicBezTo>
                  <a:cubicBezTo>
                    <a:pt x="21079" y="1823"/>
                    <a:pt x="23055" y="2564"/>
                    <a:pt x="22715" y="1607"/>
                  </a:cubicBezTo>
                  <a:cubicBezTo>
                    <a:pt x="22062" y="1065"/>
                    <a:pt x="20742" y="1009"/>
                    <a:pt x="19355" y="1009"/>
                  </a:cubicBezTo>
                  <a:cubicBezTo>
                    <a:pt x="18990" y="1009"/>
                    <a:pt x="18621" y="1013"/>
                    <a:pt x="18258" y="1013"/>
                  </a:cubicBezTo>
                  <a:cubicBezTo>
                    <a:pt x="17327" y="1013"/>
                    <a:pt x="16437" y="987"/>
                    <a:pt x="15771" y="805"/>
                  </a:cubicBezTo>
                  <a:cubicBezTo>
                    <a:pt x="15123" y="959"/>
                    <a:pt x="15771" y="2039"/>
                    <a:pt x="15030" y="2132"/>
                  </a:cubicBezTo>
                  <a:cubicBezTo>
                    <a:pt x="13796" y="2255"/>
                    <a:pt x="12562" y="2533"/>
                    <a:pt x="11358" y="2934"/>
                  </a:cubicBezTo>
                  <a:cubicBezTo>
                    <a:pt x="10926" y="3737"/>
                    <a:pt x="11234" y="5125"/>
                    <a:pt x="9907" y="5311"/>
                  </a:cubicBezTo>
                  <a:cubicBezTo>
                    <a:pt x="9626" y="5110"/>
                    <a:pt x="9336" y="5043"/>
                    <a:pt x="9033" y="5043"/>
                  </a:cubicBezTo>
                  <a:cubicBezTo>
                    <a:pt x="8427" y="5043"/>
                    <a:pt x="7773" y="5312"/>
                    <a:pt x="7054" y="5312"/>
                  </a:cubicBezTo>
                  <a:cubicBezTo>
                    <a:pt x="7028" y="5312"/>
                    <a:pt x="7002" y="5311"/>
                    <a:pt x="6976" y="5311"/>
                  </a:cubicBezTo>
                  <a:lnTo>
                    <a:pt x="6976" y="5311"/>
                  </a:lnTo>
                  <a:cubicBezTo>
                    <a:pt x="6235" y="5496"/>
                    <a:pt x="7037" y="6792"/>
                    <a:pt x="6235" y="6915"/>
                  </a:cubicBezTo>
                  <a:cubicBezTo>
                    <a:pt x="5679" y="6804"/>
                    <a:pt x="5555" y="6436"/>
                    <a:pt x="5252" y="6436"/>
                  </a:cubicBezTo>
                  <a:cubicBezTo>
                    <a:pt x="5135" y="6436"/>
                    <a:pt x="4991" y="6491"/>
                    <a:pt x="4784" y="6638"/>
                  </a:cubicBezTo>
                  <a:cubicBezTo>
                    <a:pt x="3858" y="7317"/>
                    <a:pt x="4291" y="8952"/>
                    <a:pt x="2963" y="9292"/>
                  </a:cubicBezTo>
                  <a:cubicBezTo>
                    <a:pt x="2130" y="9693"/>
                    <a:pt x="495" y="9477"/>
                    <a:pt x="1" y="10094"/>
                  </a:cubicBezTo>
                  <a:cubicBezTo>
                    <a:pt x="402" y="11267"/>
                    <a:pt x="1297" y="12748"/>
                    <a:pt x="402" y="14075"/>
                  </a:cubicBezTo>
                  <a:cubicBezTo>
                    <a:pt x="1112" y="14260"/>
                    <a:pt x="1359" y="14785"/>
                    <a:pt x="1513" y="15402"/>
                  </a:cubicBezTo>
                  <a:cubicBezTo>
                    <a:pt x="1698" y="16606"/>
                    <a:pt x="834" y="17069"/>
                    <a:pt x="1112" y="18334"/>
                  </a:cubicBezTo>
                  <a:cubicBezTo>
                    <a:pt x="1162" y="18331"/>
                    <a:pt x="1211" y="18330"/>
                    <a:pt x="1257" y="18330"/>
                  </a:cubicBezTo>
                  <a:cubicBezTo>
                    <a:pt x="2184" y="18330"/>
                    <a:pt x="2321" y="18863"/>
                    <a:pt x="3196" y="18863"/>
                  </a:cubicBezTo>
                  <a:cubicBezTo>
                    <a:pt x="3240" y="18863"/>
                    <a:pt x="3286" y="18862"/>
                    <a:pt x="3334" y="18859"/>
                  </a:cubicBezTo>
                  <a:cubicBezTo>
                    <a:pt x="4630" y="18444"/>
                    <a:pt x="5447" y="17724"/>
                    <a:pt x="7286" y="17724"/>
                  </a:cubicBezTo>
                  <a:cubicBezTo>
                    <a:pt x="7636" y="17724"/>
                    <a:pt x="8023" y="17750"/>
                    <a:pt x="8457" y="17810"/>
                  </a:cubicBezTo>
                  <a:cubicBezTo>
                    <a:pt x="9560" y="16785"/>
                    <a:pt x="11579" y="16454"/>
                    <a:pt x="14077" y="16454"/>
                  </a:cubicBezTo>
                  <a:cubicBezTo>
                    <a:pt x="14515" y="16454"/>
                    <a:pt x="14967" y="16464"/>
                    <a:pt x="15432" y="16482"/>
                  </a:cubicBezTo>
                  <a:cubicBezTo>
                    <a:pt x="16388" y="17007"/>
                    <a:pt x="17160" y="17840"/>
                    <a:pt x="17592" y="18859"/>
                  </a:cubicBezTo>
                  <a:cubicBezTo>
                    <a:pt x="17871" y="18764"/>
                    <a:pt x="18080" y="18728"/>
                    <a:pt x="18247" y="18728"/>
                  </a:cubicBezTo>
                  <a:cubicBezTo>
                    <a:pt x="18751" y="18728"/>
                    <a:pt x="18875" y="19051"/>
                    <a:pt x="19371" y="19051"/>
                  </a:cubicBezTo>
                  <a:cubicBezTo>
                    <a:pt x="19568" y="19051"/>
                    <a:pt x="19824" y="19000"/>
                    <a:pt x="20184" y="18859"/>
                  </a:cubicBezTo>
                  <a:lnTo>
                    <a:pt x="20184" y="18859"/>
                  </a:lnTo>
                  <a:cubicBezTo>
                    <a:pt x="20184" y="19569"/>
                    <a:pt x="20308" y="20371"/>
                    <a:pt x="19783" y="20711"/>
                  </a:cubicBezTo>
                  <a:cubicBezTo>
                    <a:pt x="22129" y="21698"/>
                    <a:pt x="23517" y="21760"/>
                    <a:pt x="27128" y="21791"/>
                  </a:cubicBezTo>
                  <a:cubicBezTo>
                    <a:pt x="28054" y="21297"/>
                    <a:pt x="28733" y="20618"/>
                    <a:pt x="30060" y="20433"/>
                  </a:cubicBezTo>
                  <a:cubicBezTo>
                    <a:pt x="29875" y="19075"/>
                    <a:pt x="31788" y="19260"/>
                    <a:pt x="31511" y="17810"/>
                  </a:cubicBezTo>
                  <a:cubicBezTo>
                    <a:pt x="32776" y="17748"/>
                    <a:pt x="32467" y="16544"/>
                    <a:pt x="33702" y="16482"/>
                  </a:cubicBezTo>
                  <a:cubicBezTo>
                    <a:pt x="33301" y="15526"/>
                    <a:pt x="34350" y="14970"/>
                    <a:pt x="34443" y="14075"/>
                  </a:cubicBezTo>
                  <a:cubicBezTo>
                    <a:pt x="34659" y="12470"/>
                    <a:pt x="33733" y="10804"/>
                    <a:pt x="33362" y="9292"/>
                  </a:cubicBezTo>
                  <a:cubicBezTo>
                    <a:pt x="33237" y="9246"/>
                    <a:pt x="33116" y="9227"/>
                    <a:pt x="33002" y="9227"/>
                  </a:cubicBezTo>
                  <a:cubicBezTo>
                    <a:pt x="32503" y="9227"/>
                    <a:pt x="32112" y="9584"/>
                    <a:pt x="31830" y="9584"/>
                  </a:cubicBezTo>
                  <a:cubicBezTo>
                    <a:pt x="31701" y="9584"/>
                    <a:pt x="31594" y="9509"/>
                    <a:pt x="31511" y="9292"/>
                  </a:cubicBezTo>
                  <a:cubicBezTo>
                    <a:pt x="31665" y="8057"/>
                    <a:pt x="30863" y="7471"/>
                    <a:pt x="31140" y="6113"/>
                  </a:cubicBezTo>
                  <a:cubicBezTo>
                    <a:pt x="30431" y="5928"/>
                    <a:pt x="30307" y="5311"/>
                    <a:pt x="29690" y="5033"/>
                  </a:cubicBezTo>
                  <a:cubicBezTo>
                    <a:pt x="29566" y="2996"/>
                    <a:pt x="27067" y="2687"/>
                    <a:pt x="27499" y="249"/>
                  </a:cubicBezTo>
                  <a:lnTo>
                    <a:pt x="27499" y="249"/>
                  </a:lnTo>
                  <a:cubicBezTo>
                    <a:pt x="27439" y="254"/>
                    <a:pt x="27384" y="257"/>
                    <a:pt x="27333" y="257"/>
                  </a:cubicBezTo>
                  <a:cubicBezTo>
                    <a:pt x="26796" y="257"/>
                    <a:pt x="26653" y="0"/>
                    <a:pt x="26103" y="0"/>
                  </a:cubicBezTo>
                  <a:close/>
                </a:path>
              </a:pathLst>
            </a:custGeom>
            <a:solidFill>
              <a:srgbClr val="EAA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8"/>
            <p:cNvSpPr/>
            <p:nvPr/>
          </p:nvSpPr>
          <p:spPr>
            <a:xfrm>
              <a:off x="4490875" y="3447575"/>
              <a:ext cx="181350" cy="278800"/>
            </a:xfrm>
            <a:custGeom>
              <a:avLst/>
              <a:gdLst/>
              <a:ahLst/>
              <a:cxnLst/>
              <a:rect l="l" t="t" r="r" b="b"/>
              <a:pathLst>
                <a:path w="7254" h="11152" extrusionOk="0">
                  <a:moveTo>
                    <a:pt x="5901" y="0"/>
                  </a:moveTo>
                  <a:cubicBezTo>
                    <a:pt x="5861" y="0"/>
                    <a:pt x="5818" y="2"/>
                    <a:pt x="5772" y="6"/>
                  </a:cubicBezTo>
                  <a:cubicBezTo>
                    <a:pt x="5093" y="746"/>
                    <a:pt x="4568" y="1672"/>
                    <a:pt x="4290" y="2660"/>
                  </a:cubicBezTo>
                  <a:cubicBezTo>
                    <a:pt x="2716" y="2938"/>
                    <a:pt x="1914" y="3740"/>
                    <a:pt x="1019" y="4512"/>
                  </a:cubicBezTo>
                  <a:cubicBezTo>
                    <a:pt x="710" y="5437"/>
                    <a:pt x="1544" y="5561"/>
                    <a:pt x="1359" y="6363"/>
                  </a:cubicBezTo>
                  <a:cubicBezTo>
                    <a:pt x="1050" y="6919"/>
                    <a:pt x="803" y="7567"/>
                    <a:pt x="247" y="7968"/>
                  </a:cubicBezTo>
                  <a:cubicBezTo>
                    <a:pt x="1050" y="9172"/>
                    <a:pt x="1" y="10221"/>
                    <a:pt x="1359" y="11147"/>
                  </a:cubicBezTo>
                  <a:cubicBezTo>
                    <a:pt x="1426" y="11150"/>
                    <a:pt x="1491" y="11152"/>
                    <a:pt x="1554" y="11152"/>
                  </a:cubicBezTo>
                  <a:cubicBezTo>
                    <a:pt x="2412" y="11152"/>
                    <a:pt x="2820" y="10847"/>
                    <a:pt x="3656" y="10847"/>
                  </a:cubicBezTo>
                  <a:cubicBezTo>
                    <a:pt x="3843" y="10847"/>
                    <a:pt x="4051" y="10863"/>
                    <a:pt x="4290" y="10900"/>
                  </a:cubicBezTo>
                  <a:cubicBezTo>
                    <a:pt x="5093" y="9696"/>
                    <a:pt x="4784" y="9172"/>
                    <a:pt x="5772" y="7968"/>
                  </a:cubicBezTo>
                  <a:lnTo>
                    <a:pt x="5772" y="6641"/>
                  </a:lnTo>
                  <a:cubicBezTo>
                    <a:pt x="5864" y="6332"/>
                    <a:pt x="6142" y="6240"/>
                    <a:pt x="6512" y="6116"/>
                  </a:cubicBezTo>
                  <a:cubicBezTo>
                    <a:pt x="5833" y="4944"/>
                    <a:pt x="7161" y="3833"/>
                    <a:pt x="7253" y="1857"/>
                  </a:cubicBezTo>
                  <a:cubicBezTo>
                    <a:pt x="5906" y="1857"/>
                    <a:pt x="7201" y="0"/>
                    <a:pt x="5901" y="0"/>
                  </a:cubicBezTo>
                  <a:close/>
                </a:path>
              </a:pathLst>
            </a:custGeom>
            <a:solidFill>
              <a:srgbClr val="FED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8"/>
            <p:cNvSpPr/>
            <p:nvPr/>
          </p:nvSpPr>
          <p:spPr>
            <a:xfrm>
              <a:off x="7202100" y="3865525"/>
              <a:ext cx="153550" cy="140025"/>
            </a:xfrm>
            <a:custGeom>
              <a:avLst/>
              <a:gdLst/>
              <a:ahLst/>
              <a:cxnLst/>
              <a:rect l="l" t="t" r="r" b="b"/>
              <a:pathLst>
                <a:path w="6142" h="5601" extrusionOk="0">
                  <a:moveTo>
                    <a:pt x="2011" y="0"/>
                  </a:moveTo>
                  <a:cubicBezTo>
                    <a:pt x="1934" y="0"/>
                    <a:pt x="1850" y="5"/>
                    <a:pt x="1759" y="15"/>
                  </a:cubicBezTo>
                  <a:lnTo>
                    <a:pt x="1759" y="2144"/>
                  </a:lnTo>
                  <a:cubicBezTo>
                    <a:pt x="1451" y="2916"/>
                    <a:pt x="0" y="2823"/>
                    <a:pt x="278" y="3996"/>
                  </a:cubicBezTo>
                  <a:cubicBezTo>
                    <a:pt x="528" y="3971"/>
                    <a:pt x="736" y="3959"/>
                    <a:pt x="908" y="3959"/>
                  </a:cubicBezTo>
                  <a:cubicBezTo>
                    <a:pt x="2431" y="3959"/>
                    <a:pt x="1102" y="4880"/>
                    <a:pt x="1019" y="5601"/>
                  </a:cubicBezTo>
                  <a:cubicBezTo>
                    <a:pt x="3333" y="5508"/>
                    <a:pt x="3426" y="3780"/>
                    <a:pt x="4321" y="2669"/>
                  </a:cubicBezTo>
                  <a:cubicBezTo>
                    <a:pt x="4876" y="2299"/>
                    <a:pt x="5864" y="2206"/>
                    <a:pt x="6142" y="1620"/>
                  </a:cubicBezTo>
                  <a:cubicBezTo>
                    <a:pt x="5781" y="1284"/>
                    <a:pt x="5460" y="1189"/>
                    <a:pt x="5091" y="1189"/>
                  </a:cubicBezTo>
                  <a:cubicBezTo>
                    <a:pt x="4608" y="1189"/>
                    <a:pt x="4041" y="1351"/>
                    <a:pt x="3192" y="1351"/>
                  </a:cubicBezTo>
                  <a:cubicBezTo>
                    <a:pt x="3080" y="1351"/>
                    <a:pt x="2962" y="1348"/>
                    <a:pt x="2839" y="1342"/>
                  </a:cubicBezTo>
                  <a:cubicBezTo>
                    <a:pt x="2896" y="632"/>
                    <a:pt x="2901" y="0"/>
                    <a:pt x="2011" y="0"/>
                  </a:cubicBezTo>
                  <a:close/>
                </a:path>
              </a:pathLst>
            </a:custGeom>
            <a:solidFill>
              <a:srgbClr val="EAA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8"/>
            <p:cNvSpPr/>
            <p:nvPr/>
          </p:nvSpPr>
          <p:spPr>
            <a:xfrm>
              <a:off x="6998400" y="3979300"/>
              <a:ext cx="219925" cy="152025"/>
            </a:xfrm>
            <a:custGeom>
              <a:avLst/>
              <a:gdLst/>
              <a:ahLst/>
              <a:cxnLst/>
              <a:rect l="l" t="t" r="r" b="b"/>
              <a:pathLst>
                <a:path w="8797" h="6081" extrusionOk="0">
                  <a:moveTo>
                    <a:pt x="6975" y="0"/>
                  </a:moveTo>
                  <a:cubicBezTo>
                    <a:pt x="6636" y="556"/>
                    <a:pt x="5864" y="772"/>
                    <a:pt x="5864" y="1574"/>
                  </a:cubicBezTo>
                  <a:cubicBezTo>
                    <a:pt x="5766" y="1562"/>
                    <a:pt x="5666" y="1556"/>
                    <a:pt x="5565" y="1556"/>
                  </a:cubicBezTo>
                  <a:cubicBezTo>
                    <a:pt x="5163" y="1556"/>
                    <a:pt x="4753" y="1655"/>
                    <a:pt x="4383" y="1852"/>
                  </a:cubicBezTo>
                  <a:cubicBezTo>
                    <a:pt x="3766" y="2377"/>
                    <a:pt x="3550" y="3179"/>
                    <a:pt x="2562" y="3426"/>
                  </a:cubicBezTo>
                  <a:cubicBezTo>
                    <a:pt x="1050" y="3858"/>
                    <a:pt x="618" y="5031"/>
                    <a:pt x="1" y="6080"/>
                  </a:cubicBezTo>
                  <a:cubicBezTo>
                    <a:pt x="462" y="5914"/>
                    <a:pt x="861" y="5858"/>
                    <a:pt x="1251" y="5858"/>
                  </a:cubicBezTo>
                  <a:cubicBezTo>
                    <a:pt x="1878" y="5858"/>
                    <a:pt x="2485" y="6004"/>
                    <a:pt x="3303" y="6080"/>
                  </a:cubicBezTo>
                  <a:cubicBezTo>
                    <a:pt x="3642" y="5463"/>
                    <a:pt x="4753" y="5401"/>
                    <a:pt x="4383" y="4229"/>
                  </a:cubicBezTo>
                  <a:lnTo>
                    <a:pt x="5864" y="4229"/>
                  </a:lnTo>
                  <a:cubicBezTo>
                    <a:pt x="5988" y="2716"/>
                    <a:pt x="8735" y="3148"/>
                    <a:pt x="8796" y="1574"/>
                  </a:cubicBezTo>
                  <a:cubicBezTo>
                    <a:pt x="8673" y="710"/>
                    <a:pt x="7716" y="433"/>
                    <a:pt x="6975" y="0"/>
                  </a:cubicBezTo>
                  <a:close/>
                </a:path>
              </a:pathLst>
            </a:custGeom>
            <a:solidFill>
              <a:srgbClr val="EAA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8"/>
            <p:cNvSpPr/>
            <p:nvPr/>
          </p:nvSpPr>
          <p:spPr>
            <a:xfrm>
              <a:off x="6539325" y="3996100"/>
              <a:ext cx="120400" cy="62700"/>
            </a:xfrm>
            <a:custGeom>
              <a:avLst/>
              <a:gdLst/>
              <a:ahLst/>
              <a:cxnLst/>
              <a:rect l="l" t="t" r="r" b="b"/>
              <a:pathLst>
                <a:path w="4816" h="2508" extrusionOk="0">
                  <a:moveTo>
                    <a:pt x="1045" y="0"/>
                  </a:moveTo>
                  <a:cubicBezTo>
                    <a:pt x="778" y="0"/>
                    <a:pt x="557" y="26"/>
                    <a:pt x="402" y="100"/>
                  </a:cubicBezTo>
                  <a:cubicBezTo>
                    <a:pt x="1" y="501"/>
                    <a:pt x="1637" y="1705"/>
                    <a:pt x="1883" y="2507"/>
                  </a:cubicBezTo>
                  <a:cubicBezTo>
                    <a:pt x="3673" y="2384"/>
                    <a:pt x="4815" y="1797"/>
                    <a:pt x="4445" y="100"/>
                  </a:cubicBezTo>
                  <a:lnTo>
                    <a:pt x="4445" y="100"/>
                  </a:lnTo>
                  <a:cubicBezTo>
                    <a:pt x="4155" y="139"/>
                    <a:pt x="3860" y="154"/>
                    <a:pt x="3566" y="154"/>
                  </a:cubicBezTo>
                  <a:cubicBezTo>
                    <a:pt x="2621" y="154"/>
                    <a:pt x="1694" y="0"/>
                    <a:pt x="1045" y="0"/>
                  </a:cubicBezTo>
                  <a:close/>
                </a:path>
              </a:pathLst>
            </a:custGeom>
            <a:solidFill>
              <a:srgbClr val="EAA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8"/>
            <p:cNvSpPr/>
            <p:nvPr/>
          </p:nvSpPr>
          <p:spPr>
            <a:xfrm>
              <a:off x="3233250" y="2556525"/>
              <a:ext cx="1476000" cy="1342550"/>
            </a:xfrm>
            <a:custGeom>
              <a:avLst/>
              <a:gdLst/>
              <a:ahLst/>
              <a:cxnLst/>
              <a:rect l="l" t="t" r="r" b="b"/>
              <a:pathLst>
                <a:path w="59040" h="53702" extrusionOk="0">
                  <a:moveTo>
                    <a:pt x="23544" y="0"/>
                  </a:moveTo>
                  <a:cubicBezTo>
                    <a:pt x="21759" y="0"/>
                    <a:pt x="20004" y="279"/>
                    <a:pt x="18333" y="836"/>
                  </a:cubicBezTo>
                  <a:cubicBezTo>
                    <a:pt x="17781" y="813"/>
                    <a:pt x="17243" y="800"/>
                    <a:pt x="16725" y="800"/>
                  </a:cubicBezTo>
                  <a:cubicBezTo>
                    <a:pt x="14433" y="800"/>
                    <a:pt x="12516" y="1060"/>
                    <a:pt x="11358" y="1916"/>
                  </a:cubicBezTo>
                  <a:cubicBezTo>
                    <a:pt x="11065" y="1388"/>
                    <a:pt x="10382" y="1111"/>
                    <a:pt x="9335" y="1111"/>
                  </a:cubicBezTo>
                  <a:cubicBezTo>
                    <a:pt x="9280" y="1111"/>
                    <a:pt x="9224" y="1112"/>
                    <a:pt x="9167" y="1113"/>
                  </a:cubicBezTo>
                  <a:cubicBezTo>
                    <a:pt x="8858" y="2039"/>
                    <a:pt x="7562" y="2224"/>
                    <a:pt x="6605" y="2687"/>
                  </a:cubicBezTo>
                  <a:cubicBezTo>
                    <a:pt x="5618" y="3953"/>
                    <a:pt x="5988" y="5558"/>
                    <a:pt x="5155" y="6669"/>
                  </a:cubicBezTo>
                  <a:cubicBezTo>
                    <a:pt x="4599" y="7378"/>
                    <a:pt x="2624" y="8088"/>
                    <a:pt x="1852" y="8798"/>
                  </a:cubicBezTo>
                  <a:cubicBezTo>
                    <a:pt x="1791" y="10341"/>
                    <a:pt x="927" y="11329"/>
                    <a:pt x="1" y="12285"/>
                  </a:cubicBezTo>
                  <a:lnTo>
                    <a:pt x="1" y="19198"/>
                  </a:lnTo>
                  <a:cubicBezTo>
                    <a:pt x="1266" y="20217"/>
                    <a:pt x="2377" y="21359"/>
                    <a:pt x="2933" y="22902"/>
                  </a:cubicBezTo>
                  <a:cubicBezTo>
                    <a:pt x="4630" y="23643"/>
                    <a:pt x="5772" y="24754"/>
                    <a:pt x="8056" y="25031"/>
                  </a:cubicBezTo>
                  <a:cubicBezTo>
                    <a:pt x="9414" y="24834"/>
                    <a:pt x="10791" y="24735"/>
                    <a:pt x="12173" y="24735"/>
                  </a:cubicBezTo>
                  <a:cubicBezTo>
                    <a:pt x="12518" y="24735"/>
                    <a:pt x="12864" y="24741"/>
                    <a:pt x="13210" y="24754"/>
                  </a:cubicBezTo>
                  <a:cubicBezTo>
                    <a:pt x="13947" y="24341"/>
                    <a:pt x="13923" y="23420"/>
                    <a:pt x="15213" y="23420"/>
                  </a:cubicBezTo>
                  <a:cubicBezTo>
                    <a:pt x="15272" y="23420"/>
                    <a:pt x="15335" y="23422"/>
                    <a:pt x="15401" y="23426"/>
                  </a:cubicBezTo>
                  <a:cubicBezTo>
                    <a:pt x="16080" y="23488"/>
                    <a:pt x="15617" y="24321"/>
                    <a:pt x="16142" y="24507"/>
                  </a:cubicBezTo>
                  <a:cubicBezTo>
                    <a:pt x="16370" y="24482"/>
                    <a:pt x="16579" y="24471"/>
                    <a:pt x="16774" y="24471"/>
                  </a:cubicBezTo>
                  <a:cubicBezTo>
                    <a:pt x="18025" y="24471"/>
                    <a:pt x="18665" y="24924"/>
                    <a:pt x="19814" y="25031"/>
                  </a:cubicBezTo>
                  <a:cubicBezTo>
                    <a:pt x="20325" y="24827"/>
                    <a:pt x="20625" y="24453"/>
                    <a:pt x="21430" y="24453"/>
                  </a:cubicBezTo>
                  <a:cubicBezTo>
                    <a:pt x="21598" y="24453"/>
                    <a:pt x="21787" y="24469"/>
                    <a:pt x="22005" y="24507"/>
                  </a:cubicBezTo>
                  <a:cubicBezTo>
                    <a:pt x="22376" y="26544"/>
                    <a:pt x="21234" y="27500"/>
                    <a:pt x="21265" y="29290"/>
                  </a:cubicBezTo>
                  <a:cubicBezTo>
                    <a:pt x="22314" y="30648"/>
                    <a:pt x="24104" y="31667"/>
                    <a:pt x="23456" y="33518"/>
                  </a:cubicBezTo>
                  <a:cubicBezTo>
                    <a:pt x="24443" y="34413"/>
                    <a:pt x="24505" y="35956"/>
                    <a:pt x="24937" y="37253"/>
                  </a:cubicBezTo>
                  <a:cubicBezTo>
                    <a:pt x="24011" y="38456"/>
                    <a:pt x="24227" y="40462"/>
                    <a:pt x="23456" y="41758"/>
                  </a:cubicBezTo>
                  <a:cubicBezTo>
                    <a:pt x="24999" y="42777"/>
                    <a:pt x="26172" y="44258"/>
                    <a:pt x="26789" y="46017"/>
                  </a:cubicBezTo>
                  <a:lnTo>
                    <a:pt x="26789" y="48394"/>
                  </a:lnTo>
                  <a:cubicBezTo>
                    <a:pt x="28394" y="49782"/>
                    <a:pt x="28363" y="52375"/>
                    <a:pt x="30060" y="53702"/>
                  </a:cubicBezTo>
                  <a:cubicBezTo>
                    <a:pt x="33578" y="53517"/>
                    <a:pt x="35338" y="52066"/>
                    <a:pt x="38486" y="51572"/>
                  </a:cubicBezTo>
                  <a:cubicBezTo>
                    <a:pt x="39041" y="50122"/>
                    <a:pt x="40152" y="49073"/>
                    <a:pt x="41788" y="48394"/>
                  </a:cubicBezTo>
                  <a:cubicBezTo>
                    <a:pt x="41603" y="47375"/>
                    <a:pt x="42436" y="47097"/>
                    <a:pt x="42127" y="46017"/>
                  </a:cubicBezTo>
                  <a:cubicBezTo>
                    <a:pt x="42703" y="45808"/>
                    <a:pt x="42990" y="45421"/>
                    <a:pt x="43835" y="45421"/>
                  </a:cubicBezTo>
                  <a:cubicBezTo>
                    <a:pt x="43987" y="45421"/>
                    <a:pt x="44157" y="45434"/>
                    <a:pt x="44349" y="45462"/>
                  </a:cubicBezTo>
                  <a:cubicBezTo>
                    <a:pt x="44380" y="42406"/>
                    <a:pt x="45892" y="40400"/>
                    <a:pt x="48763" y="39351"/>
                  </a:cubicBezTo>
                  <a:cubicBezTo>
                    <a:pt x="49287" y="36913"/>
                    <a:pt x="49287" y="34382"/>
                    <a:pt x="48763" y="31913"/>
                  </a:cubicBezTo>
                  <a:cubicBezTo>
                    <a:pt x="49534" y="30864"/>
                    <a:pt x="50151" y="29691"/>
                    <a:pt x="50552" y="28457"/>
                  </a:cubicBezTo>
                  <a:cubicBezTo>
                    <a:pt x="51447" y="28025"/>
                    <a:pt x="52188" y="27500"/>
                    <a:pt x="53145" y="27130"/>
                  </a:cubicBezTo>
                  <a:cubicBezTo>
                    <a:pt x="54873" y="25278"/>
                    <a:pt x="56478" y="23334"/>
                    <a:pt x="58268" y="21544"/>
                  </a:cubicBezTo>
                  <a:cubicBezTo>
                    <a:pt x="58546" y="20556"/>
                    <a:pt x="59040" y="19198"/>
                    <a:pt x="57898" y="18643"/>
                  </a:cubicBezTo>
                  <a:cubicBezTo>
                    <a:pt x="57787" y="18632"/>
                    <a:pt x="57684" y="18627"/>
                    <a:pt x="57588" y="18627"/>
                  </a:cubicBezTo>
                  <a:cubicBezTo>
                    <a:pt x="56369" y="18627"/>
                    <a:pt x="56318" y="19448"/>
                    <a:pt x="55118" y="19448"/>
                  </a:cubicBezTo>
                  <a:cubicBezTo>
                    <a:pt x="55079" y="19448"/>
                    <a:pt x="55038" y="19447"/>
                    <a:pt x="54997" y="19445"/>
                  </a:cubicBezTo>
                  <a:lnTo>
                    <a:pt x="51664" y="19445"/>
                  </a:lnTo>
                  <a:cubicBezTo>
                    <a:pt x="51509" y="17624"/>
                    <a:pt x="49688" y="16976"/>
                    <a:pt x="48361" y="15958"/>
                  </a:cubicBezTo>
                  <a:cubicBezTo>
                    <a:pt x="48701" y="14199"/>
                    <a:pt x="46201" y="14538"/>
                    <a:pt x="46911" y="12501"/>
                  </a:cubicBezTo>
                  <a:cubicBezTo>
                    <a:pt x="46294" y="11884"/>
                    <a:pt x="45152" y="11637"/>
                    <a:pt x="44720" y="10897"/>
                  </a:cubicBezTo>
                  <a:cubicBezTo>
                    <a:pt x="45028" y="10156"/>
                    <a:pt x="44288" y="8983"/>
                    <a:pt x="44627" y="8798"/>
                  </a:cubicBezTo>
                  <a:cubicBezTo>
                    <a:pt x="44534" y="8613"/>
                    <a:pt x="44411" y="8428"/>
                    <a:pt x="44288" y="8181"/>
                  </a:cubicBezTo>
                  <a:cubicBezTo>
                    <a:pt x="44220" y="8226"/>
                    <a:pt x="44119" y="8255"/>
                    <a:pt x="44046" y="8255"/>
                  </a:cubicBezTo>
                  <a:cubicBezTo>
                    <a:pt x="44019" y="8255"/>
                    <a:pt x="43995" y="8251"/>
                    <a:pt x="43979" y="8243"/>
                  </a:cubicBezTo>
                  <a:cubicBezTo>
                    <a:pt x="43855" y="8150"/>
                    <a:pt x="44041" y="8026"/>
                    <a:pt x="44195" y="7965"/>
                  </a:cubicBezTo>
                  <a:cubicBezTo>
                    <a:pt x="43516" y="6792"/>
                    <a:pt x="42590" y="5342"/>
                    <a:pt x="42220" y="4755"/>
                  </a:cubicBezTo>
                  <a:lnTo>
                    <a:pt x="42127" y="4755"/>
                  </a:lnTo>
                  <a:cubicBezTo>
                    <a:pt x="39473" y="4045"/>
                    <a:pt x="36140" y="3798"/>
                    <a:pt x="32591" y="3706"/>
                  </a:cubicBezTo>
                  <a:cubicBezTo>
                    <a:pt x="31542" y="3922"/>
                    <a:pt x="31727" y="5033"/>
                    <a:pt x="30770" y="5311"/>
                  </a:cubicBezTo>
                  <a:cubicBezTo>
                    <a:pt x="29104" y="4045"/>
                    <a:pt x="25770" y="3984"/>
                    <a:pt x="24196" y="2657"/>
                  </a:cubicBezTo>
                  <a:cubicBezTo>
                    <a:pt x="24474" y="1731"/>
                    <a:pt x="23795" y="1515"/>
                    <a:pt x="23456" y="1052"/>
                  </a:cubicBezTo>
                  <a:cubicBezTo>
                    <a:pt x="24320" y="990"/>
                    <a:pt x="24289" y="342"/>
                    <a:pt x="23826" y="2"/>
                  </a:cubicBezTo>
                  <a:cubicBezTo>
                    <a:pt x="23732" y="1"/>
                    <a:pt x="23638" y="0"/>
                    <a:pt x="23544" y="0"/>
                  </a:cubicBezTo>
                  <a:close/>
                </a:path>
              </a:pathLst>
            </a:custGeom>
            <a:solidFill>
              <a:srgbClr val="FED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8"/>
            <p:cNvSpPr/>
            <p:nvPr/>
          </p:nvSpPr>
          <p:spPr>
            <a:xfrm>
              <a:off x="3389100" y="1580175"/>
              <a:ext cx="3841575" cy="1635325"/>
            </a:xfrm>
            <a:custGeom>
              <a:avLst/>
              <a:gdLst/>
              <a:ahLst/>
              <a:cxnLst/>
              <a:rect l="l" t="t" r="r" b="b"/>
              <a:pathLst>
                <a:path w="153663" h="65413" extrusionOk="0">
                  <a:moveTo>
                    <a:pt x="90433" y="4284"/>
                  </a:moveTo>
                  <a:cubicBezTo>
                    <a:pt x="90468" y="4284"/>
                    <a:pt x="90498" y="4291"/>
                    <a:pt x="90519" y="4306"/>
                  </a:cubicBezTo>
                  <a:cubicBezTo>
                    <a:pt x="90679" y="4413"/>
                    <a:pt x="90355" y="4565"/>
                    <a:pt x="90204" y="4565"/>
                  </a:cubicBezTo>
                  <a:cubicBezTo>
                    <a:pt x="90181" y="4565"/>
                    <a:pt x="90161" y="4561"/>
                    <a:pt x="90148" y="4553"/>
                  </a:cubicBezTo>
                  <a:lnTo>
                    <a:pt x="90118" y="4584"/>
                  </a:lnTo>
                  <a:cubicBezTo>
                    <a:pt x="89963" y="4455"/>
                    <a:pt x="90259" y="4284"/>
                    <a:pt x="90433" y="4284"/>
                  </a:cubicBezTo>
                  <a:close/>
                  <a:moveTo>
                    <a:pt x="89323" y="4819"/>
                  </a:moveTo>
                  <a:cubicBezTo>
                    <a:pt x="89346" y="4819"/>
                    <a:pt x="89364" y="4822"/>
                    <a:pt x="89377" y="4831"/>
                  </a:cubicBezTo>
                  <a:cubicBezTo>
                    <a:pt x="89582" y="4933"/>
                    <a:pt x="89297" y="5100"/>
                    <a:pt x="89124" y="5100"/>
                  </a:cubicBezTo>
                  <a:cubicBezTo>
                    <a:pt x="89089" y="5100"/>
                    <a:pt x="89058" y="5093"/>
                    <a:pt x="89037" y="5078"/>
                  </a:cubicBezTo>
                  <a:lnTo>
                    <a:pt x="89037" y="5109"/>
                  </a:lnTo>
                  <a:cubicBezTo>
                    <a:pt x="88877" y="4975"/>
                    <a:pt x="89179" y="4819"/>
                    <a:pt x="89323" y="4819"/>
                  </a:cubicBezTo>
                  <a:close/>
                  <a:moveTo>
                    <a:pt x="88224" y="5086"/>
                  </a:moveTo>
                  <a:cubicBezTo>
                    <a:pt x="88256" y="5086"/>
                    <a:pt x="88281" y="5093"/>
                    <a:pt x="88297" y="5109"/>
                  </a:cubicBezTo>
                  <a:cubicBezTo>
                    <a:pt x="88483" y="5215"/>
                    <a:pt x="88164" y="5368"/>
                    <a:pt x="87993" y="5368"/>
                  </a:cubicBezTo>
                  <a:cubicBezTo>
                    <a:pt x="87966" y="5368"/>
                    <a:pt x="87943" y="5364"/>
                    <a:pt x="87926" y="5355"/>
                  </a:cubicBezTo>
                  <a:lnTo>
                    <a:pt x="87926" y="5386"/>
                  </a:lnTo>
                  <a:cubicBezTo>
                    <a:pt x="87772" y="5258"/>
                    <a:pt x="88068" y="5086"/>
                    <a:pt x="88224" y="5086"/>
                  </a:cubicBezTo>
                  <a:close/>
                  <a:moveTo>
                    <a:pt x="31455" y="8800"/>
                  </a:moveTo>
                  <a:cubicBezTo>
                    <a:pt x="31479" y="8800"/>
                    <a:pt x="31498" y="8804"/>
                    <a:pt x="31511" y="8812"/>
                  </a:cubicBezTo>
                  <a:cubicBezTo>
                    <a:pt x="31665" y="8915"/>
                    <a:pt x="31392" y="9081"/>
                    <a:pt x="31225" y="9081"/>
                  </a:cubicBezTo>
                  <a:cubicBezTo>
                    <a:pt x="31191" y="9081"/>
                    <a:pt x="31161" y="9074"/>
                    <a:pt x="31140" y="9059"/>
                  </a:cubicBezTo>
                  <a:lnTo>
                    <a:pt x="31140" y="9090"/>
                  </a:lnTo>
                  <a:cubicBezTo>
                    <a:pt x="30980" y="8956"/>
                    <a:pt x="31305" y="8800"/>
                    <a:pt x="31455" y="8800"/>
                  </a:cubicBezTo>
                  <a:close/>
                  <a:moveTo>
                    <a:pt x="63645" y="8860"/>
                  </a:moveTo>
                  <a:cubicBezTo>
                    <a:pt x="63771" y="8860"/>
                    <a:pt x="63858" y="8987"/>
                    <a:pt x="63731" y="9367"/>
                  </a:cubicBezTo>
                  <a:cubicBezTo>
                    <a:pt x="63021" y="9327"/>
                    <a:pt x="63404" y="8860"/>
                    <a:pt x="63645" y="8860"/>
                  </a:cubicBezTo>
                  <a:close/>
                  <a:moveTo>
                    <a:pt x="63731" y="9367"/>
                  </a:moveTo>
                  <a:cubicBezTo>
                    <a:pt x="64008" y="9769"/>
                    <a:pt x="65551" y="9275"/>
                    <a:pt x="65212" y="10139"/>
                  </a:cubicBezTo>
                  <a:cubicBezTo>
                    <a:pt x="64502" y="10046"/>
                    <a:pt x="63638" y="10077"/>
                    <a:pt x="63731" y="9367"/>
                  </a:cubicBezTo>
                  <a:close/>
                  <a:moveTo>
                    <a:pt x="38399" y="14108"/>
                  </a:moveTo>
                  <a:cubicBezTo>
                    <a:pt x="38423" y="14108"/>
                    <a:pt x="38442" y="14112"/>
                    <a:pt x="38455" y="14120"/>
                  </a:cubicBezTo>
                  <a:cubicBezTo>
                    <a:pt x="38634" y="14223"/>
                    <a:pt x="38345" y="14389"/>
                    <a:pt x="38189" y="14389"/>
                  </a:cubicBezTo>
                  <a:cubicBezTo>
                    <a:pt x="38157" y="14389"/>
                    <a:pt x="38131" y="14383"/>
                    <a:pt x="38115" y="14367"/>
                  </a:cubicBezTo>
                  <a:lnTo>
                    <a:pt x="38084" y="14398"/>
                  </a:lnTo>
                  <a:cubicBezTo>
                    <a:pt x="37924" y="14264"/>
                    <a:pt x="38249" y="14108"/>
                    <a:pt x="38399" y="14108"/>
                  </a:cubicBezTo>
                  <a:close/>
                  <a:moveTo>
                    <a:pt x="30431" y="18657"/>
                  </a:moveTo>
                  <a:cubicBezTo>
                    <a:pt x="30462" y="19459"/>
                    <a:pt x="29320" y="19428"/>
                    <a:pt x="28239" y="19459"/>
                  </a:cubicBezTo>
                  <a:cubicBezTo>
                    <a:pt x="28209" y="18657"/>
                    <a:pt x="29505" y="18780"/>
                    <a:pt x="30431" y="18657"/>
                  </a:cubicBezTo>
                  <a:close/>
                  <a:moveTo>
                    <a:pt x="26540" y="13312"/>
                  </a:moveTo>
                  <a:cubicBezTo>
                    <a:pt x="26872" y="13312"/>
                    <a:pt x="27047" y="13406"/>
                    <a:pt x="27128" y="13595"/>
                  </a:cubicBezTo>
                  <a:cubicBezTo>
                    <a:pt x="26820" y="15416"/>
                    <a:pt x="23857" y="15293"/>
                    <a:pt x="24197" y="17577"/>
                  </a:cubicBezTo>
                  <a:cubicBezTo>
                    <a:pt x="25061" y="18194"/>
                    <a:pt x="26048" y="18564"/>
                    <a:pt x="27128" y="18626"/>
                  </a:cubicBezTo>
                  <a:lnTo>
                    <a:pt x="27128" y="21280"/>
                  </a:lnTo>
                  <a:cubicBezTo>
                    <a:pt x="26416" y="21201"/>
                    <a:pt x="27058" y="20129"/>
                    <a:pt x="26216" y="20129"/>
                  </a:cubicBezTo>
                  <a:cubicBezTo>
                    <a:pt x="26073" y="20129"/>
                    <a:pt x="25888" y="20159"/>
                    <a:pt x="25647" y="20231"/>
                  </a:cubicBezTo>
                  <a:cubicBezTo>
                    <a:pt x="24845" y="21157"/>
                    <a:pt x="25369" y="23008"/>
                    <a:pt x="24197" y="23687"/>
                  </a:cubicBezTo>
                  <a:cubicBezTo>
                    <a:pt x="23972" y="23705"/>
                    <a:pt x="23757" y="23711"/>
                    <a:pt x="23551" y="23711"/>
                  </a:cubicBezTo>
                  <a:cubicBezTo>
                    <a:pt x="22911" y="23711"/>
                    <a:pt x="22354" y="23648"/>
                    <a:pt x="21851" y="23648"/>
                  </a:cubicBezTo>
                  <a:cubicBezTo>
                    <a:pt x="21647" y="23648"/>
                    <a:pt x="21453" y="23658"/>
                    <a:pt x="21265" y="23687"/>
                  </a:cubicBezTo>
                  <a:cubicBezTo>
                    <a:pt x="20246" y="23842"/>
                    <a:pt x="20030" y="24459"/>
                    <a:pt x="19073" y="24490"/>
                  </a:cubicBezTo>
                  <a:cubicBezTo>
                    <a:pt x="19136" y="24280"/>
                    <a:pt x="18628" y="23927"/>
                    <a:pt x="18277" y="23927"/>
                  </a:cubicBezTo>
                  <a:cubicBezTo>
                    <a:pt x="18112" y="23927"/>
                    <a:pt x="17982" y="24005"/>
                    <a:pt x="17962" y="24212"/>
                  </a:cubicBezTo>
                  <a:cubicBezTo>
                    <a:pt x="17098" y="24150"/>
                    <a:pt x="17098" y="23502"/>
                    <a:pt x="17962" y="23440"/>
                  </a:cubicBezTo>
                  <a:cubicBezTo>
                    <a:pt x="17098" y="22823"/>
                    <a:pt x="16543" y="21836"/>
                    <a:pt x="16512" y="20755"/>
                  </a:cubicBezTo>
                  <a:lnTo>
                    <a:pt x="16512" y="20755"/>
                  </a:lnTo>
                  <a:cubicBezTo>
                    <a:pt x="18098" y="20863"/>
                    <a:pt x="17764" y="23640"/>
                    <a:pt x="19814" y="23640"/>
                  </a:cubicBezTo>
                  <a:cubicBezTo>
                    <a:pt x="20117" y="23640"/>
                    <a:pt x="20473" y="23580"/>
                    <a:pt x="20894" y="23440"/>
                  </a:cubicBezTo>
                  <a:cubicBezTo>
                    <a:pt x="21728" y="22360"/>
                    <a:pt x="22283" y="21064"/>
                    <a:pt x="23086" y="19953"/>
                  </a:cubicBezTo>
                  <a:cubicBezTo>
                    <a:pt x="22931" y="19398"/>
                    <a:pt x="22684" y="18842"/>
                    <a:pt x="22345" y="18348"/>
                  </a:cubicBezTo>
                  <a:cubicBezTo>
                    <a:pt x="22561" y="15848"/>
                    <a:pt x="25184" y="15108"/>
                    <a:pt x="26388" y="13318"/>
                  </a:cubicBezTo>
                  <a:cubicBezTo>
                    <a:pt x="26442" y="13314"/>
                    <a:pt x="26492" y="13312"/>
                    <a:pt x="26540" y="13312"/>
                  </a:cubicBezTo>
                  <a:close/>
                  <a:moveTo>
                    <a:pt x="16851" y="34304"/>
                  </a:moveTo>
                  <a:lnTo>
                    <a:pt x="16851" y="34828"/>
                  </a:lnTo>
                  <a:cubicBezTo>
                    <a:pt x="16481" y="34828"/>
                    <a:pt x="16389" y="34365"/>
                    <a:pt x="16851" y="34304"/>
                  </a:cubicBezTo>
                  <a:close/>
                  <a:moveTo>
                    <a:pt x="108562" y="36980"/>
                  </a:moveTo>
                  <a:cubicBezTo>
                    <a:pt x="108644" y="36980"/>
                    <a:pt x="108729" y="36983"/>
                    <a:pt x="108820" y="36989"/>
                  </a:cubicBezTo>
                  <a:cubicBezTo>
                    <a:pt x="108820" y="37390"/>
                    <a:pt x="108635" y="38007"/>
                    <a:pt x="109190" y="38038"/>
                  </a:cubicBezTo>
                  <a:cubicBezTo>
                    <a:pt x="109032" y="38258"/>
                    <a:pt x="108834" y="38332"/>
                    <a:pt x="108609" y="38332"/>
                  </a:cubicBezTo>
                  <a:cubicBezTo>
                    <a:pt x="108134" y="38332"/>
                    <a:pt x="107540" y="37998"/>
                    <a:pt x="106956" y="37998"/>
                  </a:cubicBezTo>
                  <a:cubicBezTo>
                    <a:pt x="106846" y="37998"/>
                    <a:pt x="106737" y="38010"/>
                    <a:pt x="106629" y="38038"/>
                  </a:cubicBezTo>
                  <a:cubicBezTo>
                    <a:pt x="107119" y="37576"/>
                    <a:pt x="107394" y="36980"/>
                    <a:pt x="108562" y="36980"/>
                  </a:cubicBezTo>
                  <a:close/>
                  <a:moveTo>
                    <a:pt x="83463" y="0"/>
                  </a:moveTo>
                  <a:cubicBezTo>
                    <a:pt x="83374" y="0"/>
                    <a:pt x="83278" y="5"/>
                    <a:pt x="83174" y="16"/>
                  </a:cubicBezTo>
                  <a:cubicBezTo>
                    <a:pt x="82309" y="294"/>
                    <a:pt x="82032" y="942"/>
                    <a:pt x="82093" y="1868"/>
                  </a:cubicBezTo>
                  <a:cubicBezTo>
                    <a:pt x="81842" y="1808"/>
                    <a:pt x="81638" y="1783"/>
                    <a:pt x="81468" y="1783"/>
                  </a:cubicBezTo>
                  <a:cubicBezTo>
                    <a:pt x="80466" y="1783"/>
                    <a:pt x="80700" y="2678"/>
                    <a:pt x="79703" y="2678"/>
                  </a:cubicBezTo>
                  <a:cubicBezTo>
                    <a:pt x="79650" y="2678"/>
                    <a:pt x="79593" y="2676"/>
                    <a:pt x="79532" y="2670"/>
                  </a:cubicBezTo>
                  <a:cubicBezTo>
                    <a:pt x="78898" y="2560"/>
                    <a:pt x="79150" y="1835"/>
                    <a:pt x="78376" y="1835"/>
                  </a:cubicBezTo>
                  <a:cubicBezTo>
                    <a:pt x="78283" y="1835"/>
                    <a:pt x="78176" y="1845"/>
                    <a:pt x="78051" y="1868"/>
                  </a:cubicBezTo>
                  <a:cubicBezTo>
                    <a:pt x="77218" y="2513"/>
                    <a:pt x="76105" y="2947"/>
                    <a:pt x="74446" y="2947"/>
                  </a:cubicBezTo>
                  <a:cubicBezTo>
                    <a:pt x="74199" y="2947"/>
                    <a:pt x="73940" y="2937"/>
                    <a:pt x="73668" y="2917"/>
                  </a:cubicBezTo>
                  <a:cubicBezTo>
                    <a:pt x="73069" y="3260"/>
                    <a:pt x="72760" y="3761"/>
                    <a:pt x="71740" y="3761"/>
                  </a:cubicBezTo>
                  <a:cubicBezTo>
                    <a:pt x="71657" y="3761"/>
                    <a:pt x="71570" y="3758"/>
                    <a:pt x="71477" y="3751"/>
                  </a:cubicBezTo>
                  <a:cubicBezTo>
                    <a:pt x="70952" y="4059"/>
                    <a:pt x="71292" y="5047"/>
                    <a:pt x="70335" y="5047"/>
                  </a:cubicBezTo>
                  <a:cubicBezTo>
                    <a:pt x="70225" y="5074"/>
                    <a:pt x="70092" y="5084"/>
                    <a:pt x="69946" y="5084"/>
                  </a:cubicBezTo>
                  <a:cubicBezTo>
                    <a:pt x="69583" y="5084"/>
                    <a:pt x="69142" y="5023"/>
                    <a:pt x="68785" y="5023"/>
                  </a:cubicBezTo>
                  <a:cubicBezTo>
                    <a:pt x="68319" y="5023"/>
                    <a:pt x="67996" y="5127"/>
                    <a:pt x="68175" y="5602"/>
                  </a:cubicBezTo>
                  <a:cubicBezTo>
                    <a:pt x="68175" y="6559"/>
                    <a:pt x="70304" y="5973"/>
                    <a:pt x="69996" y="7176"/>
                  </a:cubicBezTo>
                  <a:cubicBezTo>
                    <a:pt x="68756" y="6923"/>
                    <a:pt x="68365" y="6103"/>
                    <a:pt x="66804" y="6103"/>
                  </a:cubicBezTo>
                  <a:cubicBezTo>
                    <a:pt x="66655" y="6103"/>
                    <a:pt x="66495" y="6111"/>
                    <a:pt x="66323" y="6127"/>
                  </a:cubicBezTo>
                  <a:cubicBezTo>
                    <a:pt x="66323" y="6837"/>
                    <a:pt x="66539" y="7670"/>
                    <a:pt x="65582" y="7732"/>
                  </a:cubicBezTo>
                  <a:cubicBezTo>
                    <a:pt x="65181" y="7392"/>
                    <a:pt x="65181" y="6775"/>
                    <a:pt x="65212" y="6127"/>
                  </a:cubicBezTo>
                  <a:cubicBezTo>
                    <a:pt x="65109" y="6111"/>
                    <a:pt x="65017" y="6104"/>
                    <a:pt x="64936" y="6104"/>
                  </a:cubicBezTo>
                  <a:cubicBezTo>
                    <a:pt x="64033" y="6104"/>
                    <a:pt x="64380" y="6993"/>
                    <a:pt x="63497" y="6993"/>
                  </a:cubicBezTo>
                  <a:cubicBezTo>
                    <a:pt x="63368" y="6993"/>
                    <a:pt x="63211" y="6973"/>
                    <a:pt x="63021" y="6929"/>
                  </a:cubicBezTo>
                  <a:cubicBezTo>
                    <a:pt x="62548" y="6509"/>
                    <a:pt x="62522" y="5776"/>
                    <a:pt x="61479" y="5776"/>
                  </a:cubicBezTo>
                  <a:cubicBezTo>
                    <a:pt x="61297" y="5776"/>
                    <a:pt x="61083" y="5799"/>
                    <a:pt x="60830" y="5849"/>
                  </a:cubicBezTo>
                  <a:cubicBezTo>
                    <a:pt x="59811" y="6960"/>
                    <a:pt x="58392" y="7824"/>
                    <a:pt x="57157" y="8781"/>
                  </a:cubicBezTo>
                  <a:cubicBezTo>
                    <a:pt x="56941" y="8792"/>
                    <a:pt x="56747" y="8797"/>
                    <a:pt x="56570" y="8797"/>
                  </a:cubicBezTo>
                  <a:cubicBezTo>
                    <a:pt x="54792" y="8797"/>
                    <a:pt x="54734" y="8284"/>
                    <a:pt x="52404" y="8256"/>
                  </a:cubicBezTo>
                  <a:lnTo>
                    <a:pt x="52404" y="8256"/>
                  </a:lnTo>
                  <a:cubicBezTo>
                    <a:pt x="51818" y="9553"/>
                    <a:pt x="54287" y="8658"/>
                    <a:pt x="53855" y="9830"/>
                  </a:cubicBezTo>
                  <a:cubicBezTo>
                    <a:pt x="53473" y="9769"/>
                    <a:pt x="53088" y="9748"/>
                    <a:pt x="52689" y="9748"/>
                  </a:cubicBezTo>
                  <a:cubicBezTo>
                    <a:pt x="51748" y="9748"/>
                    <a:pt x="50729" y="9867"/>
                    <a:pt x="49499" y="9867"/>
                  </a:cubicBezTo>
                  <a:cubicBezTo>
                    <a:pt x="49139" y="9867"/>
                    <a:pt x="48761" y="9857"/>
                    <a:pt x="48361" y="9830"/>
                  </a:cubicBezTo>
                  <a:cubicBezTo>
                    <a:pt x="46726" y="10324"/>
                    <a:pt x="45831" y="11343"/>
                    <a:pt x="43979" y="11713"/>
                  </a:cubicBezTo>
                  <a:lnTo>
                    <a:pt x="43979" y="10139"/>
                  </a:lnTo>
                  <a:cubicBezTo>
                    <a:pt x="43757" y="10146"/>
                    <a:pt x="43539" y="10152"/>
                    <a:pt x="43332" y="10152"/>
                  </a:cubicBezTo>
                  <a:cubicBezTo>
                    <a:pt x="42676" y="10152"/>
                    <a:pt x="42116" y="10096"/>
                    <a:pt x="41788" y="9861"/>
                  </a:cubicBezTo>
                  <a:lnTo>
                    <a:pt x="41788" y="9861"/>
                  </a:lnTo>
                  <a:cubicBezTo>
                    <a:pt x="41875" y="11251"/>
                    <a:pt x="41799" y="12532"/>
                    <a:pt x="39954" y="12532"/>
                  </a:cubicBezTo>
                  <a:cubicBezTo>
                    <a:pt x="39832" y="12532"/>
                    <a:pt x="39703" y="12527"/>
                    <a:pt x="39566" y="12515"/>
                  </a:cubicBezTo>
                  <a:lnTo>
                    <a:pt x="39566" y="12515"/>
                  </a:lnTo>
                  <a:cubicBezTo>
                    <a:pt x="39689" y="13503"/>
                    <a:pt x="38239" y="13318"/>
                    <a:pt x="37375" y="13595"/>
                  </a:cubicBezTo>
                  <a:cubicBezTo>
                    <a:pt x="36480" y="13935"/>
                    <a:pt x="38023" y="14367"/>
                    <a:pt x="37004" y="14645"/>
                  </a:cubicBezTo>
                  <a:cubicBezTo>
                    <a:pt x="36867" y="14664"/>
                    <a:pt x="36737" y="14674"/>
                    <a:pt x="36616" y="14674"/>
                  </a:cubicBezTo>
                  <a:cubicBezTo>
                    <a:pt x="34829" y="14674"/>
                    <a:pt x="34726" y="12673"/>
                    <a:pt x="34813" y="12268"/>
                  </a:cubicBezTo>
                  <a:cubicBezTo>
                    <a:pt x="35492" y="12268"/>
                    <a:pt x="36201" y="12249"/>
                    <a:pt x="36882" y="12249"/>
                  </a:cubicBezTo>
                  <a:cubicBezTo>
                    <a:pt x="37903" y="12249"/>
                    <a:pt x="38862" y="12293"/>
                    <a:pt x="39566" y="12515"/>
                  </a:cubicBezTo>
                  <a:cubicBezTo>
                    <a:pt x="40553" y="10849"/>
                    <a:pt x="37498" y="9985"/>
                    <a:pt x="35153" y="9861"/>
                  </a:cubicBezTo>
                  <a:cubicBezTo>
                    <a:pt x="34597" y="9213"/>
                    <a:pt x="33609" y="8874"/>
                    <a:pt x="32252" y="8812"/>
                  </a:cubicBezTo>
                  <a:cubicBezTo>
                    <a:pt x="31758" y="8133"/>
                    <a:pt x="31140" y="7608"/>
                    <a:pt x="30400" y="7207"/>
                  </a:cubicBezTo>
                  <a:lnTo>
                    <a:pt x="27128" y="7207"/>
                  </a:lnTo>
                  <a:cubicBezTo>
                    <a:pt x="26110" y="7701"/>
                    <a:pt x="25184" y="8287"/>
                    <a:pt x="24197" y="8812"/>
                  </a:cubicBezTo>
                  <a:cubicBezTo>
                    <a:pt x="24151" y="8693"/>
                    <a:pt x="24091" y="8652"/>
                    <a:pt x="24013" y="8652"/>
                  </a:cubicBezTo>
                  <a:cubicBezTo>
                    <a:pt x="23852" y="8652"/>
                    <a:pt x="23612" y="8824"/>
                    <a:pt x="23251" y="8824"/>
                  </a:cubicBezTo>
                  <a:cubicBezTo>
                    <a:pt x="23198" y="8824"/>
                    <a:pt x="23143" y="8820"/>
                    <a:pt x="23086" y="8812"/>
                  </a:cubicBezTo>
                  <a:cubicBezTo>
                    <a:pt x="21789" y="9800"/>
                    <a:pt x="20154" y="10540"/>
                    <a:pt x="18703" y="11466"/>
                  </a:cubicBezTo>
                  <a:cubicBezTo>
                    <a:pt x="18302" y="12639"/>
                    <a:pt x="17530" y="13657"/>
                    <a:pt x="16512" y="14367"/>
                  </a:cubicBezTo>
                  <a:cubicBezTo>
                    <a:pt x="16419" y="14058"/>
                    <a:pt x="15833" y="14151"/>
                    <a:pt x="15401" y="14120"/>
                  </a:cubicBezTo>
                  <a:lnTo>
                    <a:pt x="15401" y="15169"/>
                  </a:lnTo>
                  <a:cubicBezTo>
                    <a:pt x="13086" y="15262"/>
                    <a:pt x="12839" y="16867"/>
                    <a:pt x="12099" y="18101"/>
                  </a:cubicBezTo>
                  <a:cubicBezTo>
                    <a:pt x="12839" y="18719"/>
                    <a:pt x="12932" y="19799"/>
                    <a:pt x="12839" y="21033"/>
                  </a:cubicBezTo>
                  <a:cubicBezTo>
                    <a:pt x="13179" y="21743"/>
                    <a:pt x="15154" y="21311"/>
                    <a:pt x="15771" y="21836"/>
                  </a:cubicBezTo>
                  <a:cubicBezTo>
                    <a:pt x="14969" y="22607"/>
                    <a:pt x="14290" y="22885"/>
                    <a:pt x="14290" y="23687"/>
                  </a:cubicBezTo>
                  <a:cubicBezTo>
                    <a:pt x="14372" y="23674"/>
                    <a:pt x="14444" y="23668"/>
                    <a:pt x="14509" y="23668"/>
                  </a:cubicBezTo>
                  <a:cubicBezTo>
                    <a:pt x="15049" y="23668"/>
                    <a:pt x="15003" y="24104"/>
                    <a:pt x="15031" y="24490"/>
                  </a:cubicBezTo>
                  <a:cubicBezTo>
                    <a:pt x="13734" y="24490"/>
                    <a:pt x="12901" y="24891"/>
                    <a:pt x="11728" y="25014"/>
                  </a:cubicBezTo>
                  <a:cubicBezTo>
                    <a:pt x="11389" y="25477"/>
                    <a:pt x="10710" y="25693"/>
                    <a:pt x="10988" y="26588"/>
                  </a:cubicBezTo>
                  <a:cubicBezTo>
                    <a:pt x="10783" y="26545"/>
                    <a:pt x="10610" y="26526"/>
                    <a:pt x="10465" y="26526"/>
                  </a:cubicBezTo>
                  <a:cubicBezTo>
                    <a:pt x="9218" y="26526"/>
                    <a:pt x="9918" y="27932"/>
                    <a:pt x="8678" y="27932"/>
                  </a:cubicBezTo>
                  <a:cubicBezTo>
                    <a:pt x="8601" y="27932"/>
                    <a:pt x="8518" y="27927"/>
                    <a:pt x="8426" y="27915"/>
                  </a:cubicBezTo>
                  <a:lnTo>
                    <a:pt x="8426" y="27915"/>
                  </a:lnTo>
                  <a:cubicBezTo>
                    <a:pt x="8488" y="28255"/>
                    <a:pt x="8364" y="28409"/>
                    <a:pt x="8056" y="28471"/>
                  </a:cubicBezTo>
                  <a:cubicBezTo>
                    <a:pt x="7947" y="28462"/>
                    <a:pt x="7843" y="28458"/>
                    <a:pt x="7745" y="28458"/>
                  </a:cubicBezTo>
                  <a:cubicBezTo>
                    <a:pt x="6402" y="28458"/>
                    <a:pt x="6044" y="29204"/>
                    <a:pt x="5124" y="29520"/>
                  </a:cubicBezTo>
                  <a:cubicBezTo>
                    <a:pt x="4229" y="29674"/>
                    <a:pt x="3241" y="29767"/>
                    <a:pt x="3303" y="30600"/>
                  </a:cubicBezTo>
                  <a:cubicBezTo>
                    <a:pt x="3623" y="30820"/>
                    <a:pt x="4201" y="30859"/>
                    <a:pt x="4828" y="30859"/>
                  </a:cubicBezTo>
                  <a:cubicBezTo>
                    <a:pt x="5170" y="30859"/>
                    <a:pt x="5527" y="30847"/>
                    <a:pt x="5865" y="30847"/>
                  </a:cubicBezTo>
                  <a:cubicBezTo>
                    <a:pt x="5679" y="32051"/>
                    <a:pt x="7562" y="31742"/>
                    <a:pt x="7346" y="32977"/>
                  </a:cubicBezTo>
                  <a:cubicBezTo>
                    <a:pt x="6945" y="33347"/>
                    <a:pt x="6945" y="33964"/>
                    <a:pt x="6235" y="34057"/>
                  </a:cubicBezTo>
                  <a:cubicBezTo>
                    <a:pt x="5755" y="33873"/>
                    <a:pt x="5287" y="33811"/>
                    <a:pt x="4812" y="33811"/>
                  </a:cubicBezTo>
                  <a:cubicBezTo>
                    <a:pt x="3803" y="33811"/>
                    <a:pt x="2761" y="34092"/>
                    <a:pt x="1500" y="34092"/>
                  </a:cubicBezTo>
                  <a:cubicBezTo>
                    <a:pt x="1256" y="34092"/>
                    <a:pt x="1003" y="34082"/>
                    <a:pt x="742" y="34057"/>
                  </a:cubicBezTo>
                  <a:lnTo>
                    <a:pt x="742" y="34057"/>
                  </a:lnTo>
                  <a:cubicBezTo>
                    <a:pt x="371" y="34921"/>
                    <a:pt x="1544" y="36927"/>
                    <a:pt x="1" y="36958"/>
                  </a:cubicBezTo>
                  <a:cubicBezTo>
                    <a:pt x="279" y="37729"/>
                    <a:pt x="1112" y="38131"/>
                    <a:pt x="742" y="39365"/>
                  </a:cubicBezTo>
                  <a:cubicBezTo>
                    <a:pt x="1045" y="39315"/>
                    <a:pt x="1311" y="39294"/>
                    <a:pt x="1550" y="39294"/>
                  </a:cubicBezTo>
                  <a:cubicBezTo>
                    <a:pt x="2644" y="39294"/>
                    <a:pt x="3157" y="39738"/>
                    <a:pt x="4044" y="39890"/>
                  </a:cubicBezTo>
                  <a:cubicBezTo>
                    <a:pt x="4723" y="39627"/>
                    <a:pt x="5108" y="39496"/>
                    <a:pt x="5498" y="39496"/>
                  </a:cubicBezTo>
                  <a:cubicBezTo>
                    <a:pt x="5888" y="39496"/>
                    <a:pt x="6281" y="39627"/>
                    <a:pt x="6976" y="39890"/>
                  </a:cubicBezTo>
                  <a:cubicBezTo>
                    <a:pt x="7809" y="38810"/>
                    <a:pt x="9074" y="38038"/>
                    <a:pt x="8796" y="36155"/>
                  </a:cubicBezTo>
                  <a:cubicBezTo>
                    <a:pt x="10401" y="35816"/>
                    <a:pt x="10124" y="34119"/>
                    <a:pt x="12099" y="34057"/>
                  </a:cubicBezTo>
                  <a:cubicBezTo>
                    <a:pt x="12524" y="34236"/>
                    <a:pt x="12879" y="34302"/>
                    <a:pt x="13202" y="34302"/>
                  </a:cubicBezTo>
                  <a:cubicBezTo>
                    <a:pt x="14050" y="34302"/>
                    <a:pt x="14676" y="33846"/>
                    <a:pt x="15771" y="33779"/>
                  </a:cubicBezTo>
                  <a:lnTo>
                    <a:pt x="15771" y="33779"/>
                  </a:lnTo>
                  <a:cubicBezTo>
                    <a:pt x="14722" y="34798"/>
                    <a:pt x="15247" y="36464"/>
                    <a:pt x="15771" y="37760"/>
                  </a:cubicBezTo>
                  <a:cubicBezTo>
                    <a:pt x="18086" y="37606"/>
                    <a:pt x="16635" y="36248"/>
                    <a:pt x="16851" y="34828"/>
                  </a:cubicBezTo>
                  <a:lnTo>
                    <a:pt x="16851" y="34828"/>
                  </a:lnTo>
                  <a:cubicBezTo>
                    <a:pt x="17623" y="34921"/>
                    <a:pt x="17592" y="35538"/>
                    <a:pt x="17962" y="35909"/>
                  </a:cubicBezTo>
                  <a:cubicBezTo>
                    <a:pt x="19752" y="35939"/>
                    <a:pt x="20863" y="36433"/>
                    <a:pt x="21265" y="37513"/>
                  </a:cubicBezTo>
                  <a:cubicBezTo>
                    <a:pt x="21215" y="37963"/>
                    <a:pt x="20639" y="38049"/>
                    <a:pt x="19931" y="38049"/>
                  </a:cubicBezTo>
                  <a:cubicBezTo>
                    <a:pt x="19764" y="38049"/>
                    <a:pt x="19590" y="38044"/>
                    <a:pt x="19413" y="38038"/>
                  </a:cubicBezTo>
                  <a:lnTo>
                    <a:pt x="19413" y="38038"/>
                  </a:lnTo>
                  <a:cubicBezTo>
                    <a:pt x="19351" y="38964"/>
                    <a:pt x="20709" y="38871"/>
                    <a:pt x="21265" y="39365"/>
                  </a:cubicBezTo>
                  <a:cubicBezTo>
                    <a:pt x="21080" y="38161"/>
                    <a:pt x="22252" y="37945"/>
                    <a:pt x="23086" y="37513"/>
                  </a:cubicBezTo>
                  <a:cubicBezTo>
                    <a:pt x="23302" y="36896"/>
                    <a:pt x="22376" y="37112"/>
                    <a:pt x="22345" y="36711"/>
                  </a:cubicBezTo>
                  <a:cubicBezTo>
                    <a:pt x="22484" y="36540"/>
                    <a:pt x="22618" y="36477"/>
                    <a:pt x="22749" y="36477"/>
                  </a:cubicBezTo>
                  <a:cubicBezTo>
                    <a:pt x="23116" y="36477"/>
                    <a:pt x="23455" y="36976"/>
                    <a:pt x="23801" y="36976"/>
                  </a:cubicBezTo>
                  <a:cubicBezTo>
                    <a:pt x="23931" y="36976"/>
                    <a:pt x="24062" y="36905"/>
                    <a:pt x="24197" y="36711"/>
                  </a:cubicBezTo>
                  <a:cubicBezTo>
                    <a:pt x="23209" y="35291"/>
                    <a:pt x="18641" y="35044"/>
                    <a:pt x="19814" y="32977"/>
                  </a:cubicBezTo>
                  <a:lnTo>
                    <a:pt x="19814" y="32977"/>
                  </a:lnTo>
                  <a:cubicBezTo>
                    <a:pt x="20894" y="34211"/>
                    <a:pt x="22962" y="34767"/>
                    <a:pt x="24197" y="35909"/>
                  </a:cubicBezTo>
                  <a:cubicBezTo>
                    <a:pt x="24413" y="36094"/>
                    <a:pt x="24721" y="36742"/>
                    <a:pt x="24906" y="36958"/>
                  </a:cubicBezTo>
                  <a:cubicBezTo>
                    <a:pt x="25215" y="37297"/>
                    <a:pt x="25801" y="37606"/>
                    <a:pt x="25647" y="38038"/>
                  </a:cubicBezTo>
                  <a:lnTo>
                    <a:pt x="25647" y="39612"/>
                  </a:lnTo>
                  <a:cubicBezTo>
                    <a:pt x="25976" y="39859"/>
                    <a:pt x="26580" y="39900"/>
                    <a:pt x="27238" y="39900"/>
                  </a:cubicBezTo>
                  <a:cubicBezTo>
                    <a:pt x="27567" y="39900"/>
                    <a:pt x="27910" y="39890"/>
                    <a:pt x="28239" y="39890"/>
                  </a:cubicBezTo>
                  <a:cubicBezTo>
                    <a:pt x="28826" y="38964"/>
                    <a:pt x="27561" y="37668"/>
                    <a:pt x="28579" y="36711"/>
                  </a:cubicBezTo>
                  <a:lnTo>
                    <a:pt x="29690" y="36711"/>
                  </a:lnTo>
                  <a:cubicBezTo>
                    <a:pt x="29258" y="37729"/>
                    <a:pt x="29628" y="37699"/>
                    <a:pt x="29320" y="38810"/>
                  </a:cubicBezTo>
                  <a:cubicBezTo>
                    <a:pt x="29362" y="38805"/>
                    <a:pt x="29401" y="38803"/>
                    <a:pt x="29437" y="38803"/>
                  </a:cubicBezTo>
                  <a:cubicBezTo>
                    <a:pt x="30121" y="38803"/>
                    <a:pt x="29845" y="39597"/>
                    <a:pt x="30431" y="39890"/>
                  </a:cubicBezTo>
                  <a:cubicBezTo>
                    <a:pt x="31033" y="40198"/>
                    <a:pt x="31864" y="40322"/>
                    <a:pt x="32685" y="40322"/>
                  </a:cubicBezTo>
                  <a:cubicBezTo>
                    <a:pt x="33672" y="40322"/>
                    <a:pt x="34644" y="40142"/>
                    <a:pt x="35183" y="39890"/>
                  </a:cubicBezTo>
                  <a:lnTo>
                    <a:pt x="35183" y="39890"/>
                  </a:lnTo>
                  <a:cubicBezTo>
                    <a:pt x="36232" y="40249"/>
                    <a:pt x="34343" y="41219"/>
                    <a:pt x="35756" y="41219"/>
                  </a:cubicBezTo>
                  <a:cubicBezTo>
                    <a:pt x="35799" y="41219"/>
                    <a:pt x="35844" y="41219"/>
                    <a:pt x="35893" y="41217"/>
                  </a:cubicBezTo>
                  <a:cubicBezTo>
                    <a:pt x="35963" y="41225"/>
                    <a:pt x="36027" y="41229"/>
                    <a:pt x="36085" y="41229"/>
                  </a:cubicBezTo>
                  <a:cubicBezTo>
                    <a:pt x="37161" y="41229"/>
                    <a:pt x="36286" y="39834"/>
                    <a:pt x="37323" y="39834"/>
                  </a:cubicBezTo>
                  <a:cubicBezTo>
                    <a:pt x="37438" y="39834"/>
                    <a:pt x="37577" y="39851"/>
                    <a:pt x="37745" y="39890"/>
                  </a:cubicBezTo>
                  <a:lnTo>
                    <a:pt x="37745" y="41464"/>
                  </a:lnTo>
                  <a:cubicBezTo>
                    <a:pt x="36850" y="41865"/>
                    <a:pt x="37220" y="43192"/>
                    <a:pt x="36449" y="43686"/>
                  </a:cubicBezTo>
                  <a:cubicBezTo>
                    <a:pt x="37097" y="44858"/>
                    <a:pt x="38609" y="47667"/>
                    <a:pt x="38825" y="48099"/>
                  </a:cubicBezTo>
                  <a:cubicBezTo>
                    <a:pt x="39597" y="48685"/>
                    <a:pt x="40276" y="49765"/>
                    <a:pt x="39936" y="50259"/>
                  </a:cubicBezTo>
                  <a:cubicBezTo>
                    <a:pt x="41479" y="51370"/>
                    <a:pt x="42498" y="52821"/>
                    <a:pt x="43979" y="53963"/>
                  </a:cubicBezTo>
                  <a:cubicBezTo>
                    <a:pt x="44843" y="55074"/>
                    <a:pt x="44720" y="56740"/>
                    <a:pt x="46541" y="57697"/>
                  </a:cubicBezTo>
                  <a:cubicBezTo>
                    <a:pt x="49102" y="57080"/>
                    <a:pt x="50892" y="55876"/>
                    <a:pt x="53886" y="55567"/>
                  </a:cubicBezTo>
                  <a:cubicBezTo>
                    <a:pt x="54379" y="55413"/>
                    <a:pt x="53947" y="54549"/>
                    <a:pt x="54595" y="54487"/>
                  </a:cubicBezTo>
                  <a:cubicBezTo>
                    <a:pt x="56200" y="54302"/>
                    <a:pt x="56848" y="53469"/>
                    <a:pt x="58268" y="53160"/>
                  </a:cubicBezTo>
                  <a:cubicBezTo>
                    <a:pt x="58021" y="52018"/>
                    <a:pt x="59348" y="51987"/>
                    <a:pt x="59379" y="51031"/>
                  </a:cubicBezTo>
                  <a:cubicBezTo>
                    <a:pt x="58731" y="50074"/>
                    <a:pt x="56848" y="50043"/>
                    <a:pt x="57157" y="48377"/>
                  </a:cubicBezTo>
                  <a:cubicBezTo>
                    <a:pt x="56896" y="48353"/>
                    <a:pt x="56651" y="48342"/>
                    <a:pt x="56421" y="48342"/>
                  </a:cubicBezTo>
                  <a:cubicBezTo>
                    <a:pt x="55432" y="48342"/>
                    <a:pt x="54732" y="48551"/>
                    <a:pt x="54256" y="48901"/>
                  </a:cubicBezTo>
                  <a:cubicBezTo>
                    <a:pt x="53947" y="47914"/>
                    <a:pt x="52589" y="47636"/>
                    <a:pt x="52775" y="46247"/>
                  </a:cubicBezTo>
                  <a:lnTo>
                    <a:pt x="52775" y="46247"/>
                  </a:lnTo>
                  <a:cubicBezTo>
                    <a:pt x="52716" y="46252"/>
                    <a:pt x="52660" y="46254"/>
                    <a:pt x="52607" y="46254"/>
                  </a:cubicBezTo>
                  <a:cubicBezTo>
                    <a:pt x="51581" y="46254"/>
                    <a:pt x="51658" y="45433"/>
                    <a:pt x="50954" y="45198"/>
                  </a:cubicBezTo>
                  <a:cubicBezTo>
                    <a:pt x="51509" y="45044"/>
                    <a:pt x="51880" y="44797"/>
                    <a:pt x="52404" y="44673"/>
                  </a:cubicBezTo>
                  <a:cubicBezTo>
                    <a:pt x="54347" y="45527"/>
                    <a:pt x="53875" y="48149"/>
                    <a:pt x="57067" y="48149"/>
                  </a:cubicBezTo>
                  <a:cubicBezTo>
                    <a:pt x="57222" y="48149"/>
                    <a:pt x="57385" y="48143"/>
                    <a:pt x="57558" y="48130"/>
                  </a:cubicBezTo>
                  <a:cubicBezTo>
                    <a:pt x="57682" y="48654"/>
                    <a:pt x="58577" y="48624"/>
                    <a:pt x="58268" y="49457"/>
                  </a:cubicBezTo>
                  <a:cubicBezTo>
                    <a:pt x="58402" y="49468"/>
                    <a:pt x="58527" y="49474"/>
                    <a:pt x="58645" y="49474"/>
                  </a:cubicBezTo>
                  <a:cubicBezTo>
                    <a:pt x="60078" y="49474"/>
                    <a:pt x="60416" y="48685"/>
                    <a:pt x="61864" y="48685"/>
                  </a:cubicBezTo>
                  <a:cubicBezTo>
                    <a:pt x="61889" y="48685"/>
                    <a:pt x="61915" y="48685"/>
                    <a:pt x="61941" y="48685"/>
                  </a:cubicBezTo>
                  <a:cubicBezTo>
                    <a:pt x="62315" y="48829"/>
                    <a:pt x="62340" y="49216"/>
                    <a:pt x="62920" y="49216"/>
                  </a:cubicBezTo>
                  <a:cubicBezTo>
                    <a:pt x="62961" y="49216"/>
                    <a:pt x="63005" y="49214"/>
                    <a:pt x="63052" y="49210"/>
                  </a:cubicBezTo>
                  <a:cubicBezTo>
                    <a:pt x="63320" y="49180"/>
                    <a:pt x="63568" y="49167"/>
                    <a:pt x="63797" y="49167"/>
                  </a:cubicBezTo>
                  <a:cubicBezTo>
                    <a:pt x="65730" y="49167"/>
                    <a:pt x="66394" y="50123"/>
                    <a:pt x="67774" y="50537"/>
                  </a:cubicBezTo>
                  <a:cubicBezTo>
                    <a:pt x="67696" y="50525"/>
                    <a:pt x="67627" y="50519"/>
                    <a:pt x="67566" y="50519"/>
                  </a:cubicBezTo>
                  <a:cubicBezTo>
                    <a:pt x="67164" y="50519"/>
                    <a:pt x="67090" y="50767"/>
                    <a:pt x="67064" y="51062"/>
                  </a:cubicBezTo>
                  <a:cubicBezTo>
                    <a:pt x="67465" y="51555"/>
                    <a:pt x="68761" y="51432"/>
                    <a:pt x="69286" y="51864"/>
                  </a:cubicBezTo>
                  <a:cubicBezTo>
                    <a:pt x="69070" y="52697"/>
                    <a:pt x="69934" y="52790"/>
                    <a:pt x="69625" y="53716"/>
                  </a:cubicBezTo>
                  <a:cubicBezTo>
                    <a:pt x="70736" y="54611"/>
                    <a:pt x="71199" y="55938"/>
                    <a:pt x="71816" y="57203"/>
                  </a:cubicBezTo>
                  <a:cubicBezTo>
                    <a:pt x="72588" y="57697"/>
                    <a:pt x="73360" y="58191"/>
                    <a:pt x="73668" y="59055"/>
                  </a:cubicBezTo>
                  <a:lnTo>
                    <a:pt x="73668" y="60660"/>
                  </a:lnTo>
                  <a:cubicBezTo>
                    <a:pt x="73946" y="60882"/>
                    <a:pt x="74468" y="60926"/>
                    <a:pt x="75048" y="60926"/>
                  </a:cubicBezTo>
                  <a:cubicBezTo>
                    <a:pt x="75435" y="60926"/>
                    <a:pt x="75847" y="60907"/>
                    <a:pt x="76230" y="60907"/>
                  </a:cubicBezTo>
                  <a:cubicBezTo>
                    <a:pt x="76723" y="59209"/>
                    <a:pt x="78020" y="58129"/>
                    <a:pt x="77680" y="55845"/>
                  </a:cubicBezTo>
                  <a:lnTo>
                    <a:pt x="79162" y="55845"/>
                  </a:lnTo>
                  <a:lnTo>
                    <a:pt x="79162" y="54796"/>
                  </a:lnTo>
                  <a:cubicBezTo>
                    <a:pt x="79363" y="54850"/>
                    <a:pt x="79521" y="54872"/>
                    <a:pt x="79647" y="54872"/>
                  </a:cubicBezTo>
                  <a:cubicBezTo>
                    <a:pt x="80313" y="54872"/>
                    <a:pt x="80096" y="54243"/>
                    <a:pt x="80723" y="54243"/>
                  </a:cubicBezTo>
                  <a:cubicBezTo>
                    <a:pt x="80797" y="54243"/>
                    <a:pt x="80882" y="54252"/>
                    <a:pt x="80982" y="54271"/>
                  </a:cubicBezTo>
                  <a:cubicBezTo>
                    <a:pt x="80890" y="53037"/>
                    <a:pt x="82340" y="52913"/>
                    <a:pt x="82834" y="52142"/>
                  </a:cubicBezTo>
                  <a:cubicBezTo>
                    <a:pt x="83822" y="51555"/>
                    <a:pt x="84964" y="51185"/>
                    <a:pt x="86105" y="51062"/>
                  </a:cubicBezTo>
                  <a:cubicBezTo>
                    <a:pt x="86939" y="51802"/>
                    <a:pt x="86939" y="53129"/>
                    <a:pt x="88328" y="53469"/>
                  </a:cubicBezTo>
                  <a:cubicBezTo>
                    <a:pt x="88451" y="54086"/>
                    <a:pt x="87649" y="54024"/>
                    <a:pt x="87926" y="54796"/>
                  </a:cubicBezTo>
                  <a:cubicBezTo>
                    <a:pt x="88358" y="55660"/>
                    <a:pt x="90858" y="54981"/>
                    <a:pt x="91630" y="55567"/>
                  </a:cubicBezTo>
                  <a:cubicBezTo>
                    <a:pt x="91136" y="56154"/>
                    <a:pt x="91815" y="56339"/>
                    <a:pt x="91229" y="57172"/>
                  </a:cubicBezTo>
                  <a:cubicBezTo>
                    <a:pt x="92185" y="57450"/>
                    <a:pt x="92864" y="57944"/>
                    <a:pt x="93080" y="58777"/>
                  </a:cubicBezTo>
                  <a:cubicBezTo>
                    <a:pt x="92926" y="59271"/>
                    <a:pt x="92031" y="59271"/>
                    <a:pt x="92340" y="60104"/>
                  </a:cubicBezTo>
                  <a:cubicBezTo>
                    <a:pt x="92463" y="60907"/>
                    <a:pt x="93481" y="61061"/>
                    <a:pt x="93080" y="62234"/>
                  </a:cubicBezTo>
                  <a:cubicBezTo>
                    <a:pt x="94839" y="63345"/>
                    <a:pt x="96506" y="64548"/>
                    <a:pt x="98574" y="65412"/>
                  </a:cubicBezTo>
                  <a:cubicBezTo>
                    <a:pt x="98666" y="63653"/>
                    <a:pt x="96845" y="63314"/>
                    <a:pt x="96753" y="61709"/>
                  </a:cubicBezTo>
                  <a:cubicBezTo>
                    <a:pt x="95734" y="61184"/>
                    <a:pt x="94747" y="60660"/>
                    <a:pt x="94160" y="59826"/>
                  </a:cubicBezTo>
                  <a:cubicBezTo>
                    <a:pt x="94346" y="58993"/>
                    <a:pt x="93697" y="57543"/>
                    <a:pt x="94901" y="57450"/>
                  </a:cubicBezTo>
                  <a:cubicBezTo>
                    <a:pt x="95704" y="58222"/>
                    <a:pt x="96290" y="59117"/>
                    <a:pt x="97864" y="59302"/>
                  </a:cubicBezTo>
                  <a:cubicBezTo>
                    <a:pt x="98142" y="59579"/>
                    <a:pt x="98265" y="59981"/>
                    <a:pt x="98203" y="60382"/>
                  </a:cubicBezTo>
                  <a:cubicBezTo>
                    <a:pt x="101752" y="60042"/>
                    <a:pt x="102617" y="57728"/>
                    <a:pt x="102215" y="54518"/>
                  </a:cubicBezTo>
                  <a:cubicBezTo>
                    <a:pt x="101752" y="54271"/>
                    <a:pt x="100888" y="54271"/>
                    <a:pt x="100395" y="53994"/>
                  </a:cubicBezTo>
                  <a:cubicBezTo>
                    <a:pt x="100857" y="52852"/>
                    <a:pt x="98635" y="52913"/>
                    <a:pt x="99685" y="52142"/>
                  </a:cubicBezTo>
                  <a:cubicBezTo>
                    <a:pt x="99883" y="51992"/>
                    <a:pt x="100040" y="51933"/>
                    <a:pt x="100177" y="51933"/>
                  </a:cubicBezTo>
                  <a:cubicBezTo>
                    <a:pt x="100674" y="51933"/>
                    <a:pt x="100893" y="52713"/>
                    <a:pt x="101804" y="52713"/>
                  </a:cubicBezTo>
                  <a:cubicBezTo>
                    <a:pt x="101928" y="52713"/>
                    <a:pt x="102064" y="52699"/>
                    <a:pt x="102215" y="52666"/>
                  </a:cubicBezTo>
                  <a:cubicBezTo>
                    <a:pt x="102436" y="51734"/>
                    <a:pt x="103653" y="51562"/>
                    <a:pt x="105104" y="51562"/>
                  </a:cubicBezTo>
                  <a:cubicBezTo>
                    <a:pt x="105478" y="51562"/>
                    <a:pt x="105867" y="51574"/>
                    <a:pt x="106258" y="51586"/>
                  </a:cubicBezTo>
                  <a:cubicBezTo>
                    <a:pt x="107431" y="50321"/>
                    <a:pt x="108974" y="49333"/>
                    <a:pt x="109560" y="47605"/>
                  </a:cubicBezTo>
                  <a:cubicBezTo>
                    <a:pt x="109631" y="47616"/>
                    <a:pt x="109693" y="47621"/>
                    <a:pt x="109749" y="47621"/>
                  </a:cubicBezTo>
                  <a:cubicBezTo>
                    <a:pt x="110161" y="47621"/>
                    <a:pt x="110237" y="47358"/>
                    <a:pt x="110672" y="47358"/>
                  </a:cubicBezTo>
                  <a:cubicBezTo>
                    <a:pt x="111289" y="46278"/>
                    <a:pt x="110579" y="44272"/>
                    <a:pt x="111752" y="43655"/>
                  </a:cubicBezTo>
                  <a:cubicBezTo>
                    <a:pt x="110980" y="43408"/>
                    <a:pt x="110672" y="42883"/>
                    <a:pt x="110672" y="42050"/>
                  </a:cubicBezTo>
                  <a:cubicBezTo>
                    <a:pt x="110054" y="41711"/>
                    <a:pt x="109221" y="41495"/>
                    <a:pt x="109190" y="40723"/>
                  </a:cubicBezTo>
                  <a:cubicBezTo>
                    <a:pt x="109036" y="40075"/>
                    <a:pt x="109869" y="40137"/>
                    <a:pt x="109560" y="39396"/>
                  </a:cubicBezTo>
                  <a:lnTo>
                    <a:pt x="109560" y="39396"/>
                  </a:lnTo>
                  <a:cubicBezTo>
                    <a:pt x="109680" y="39405"/>
                    <a:pt x="109790" y="39411"/>
                    <a:pt x="109890" y="39411"/>
                  </a:cubicBezTo>
                  <a:cubicBezTo>
                    <a:pt x="110437" y="39411"/>
                    <a:pt x="110698" y="39258"/>
                    <a:pt x="110672" y="38840"/>
                  </a:cubicBezTo>
                  <a:cubicBezTo>
                    <a:pt x="111721" y="38501"/>
                    <a:pt x="109005" y="37266"/>
                    <a:pt x="111412" y="37266"/>
                  </a:cubicBezTo>
                  <a:cubicBezTo>
                    <a:pt x="111813" y="38100"/>
                    <a:pt x="113079" y="38316"/>
                    <a:pt x="113603" y="39118"/>
                  </a:cubicBezTo>
                  <a:cubicBezTo>
                    <a:pt x="113233" y="40507"/>
                    <a:pt x="114282" y="40908"/>
                    <a:pt x="115455" y="41248"/>
                  </a:cubicBezTo>
                  <a:cubicBezTo>
                    <a:pt x="117646" y="40075"/>
                    <a:pt x="115363" y="37174"/>
                    <a:pt x="116535" y="35137"/>
                  </a:cubicBezTo>
                  <a:cubicBezTo>
                    <a:pt x="117307" y="34643"/>
                    <a:pt x="118418" y="34365"/>
                    <a:pt x="119467" y="34057"/>
                  </a:cubicBezTo>
                  <a:cubicBezTo>
                    <a:pt x="120300" y="32822"/>
                    <a:pt x="121072" y="31526"/>
                    <a:pt x="122368" y="30600"/>
                  </a:cubicBezTo>
                  <a:cubicBezTo>
                    <a:pt x="122893" y="28471"/>
                    <a:pt x="121535" y="26249"/>
                    <a:pt x="122368" y="24737"/>
                  </a:cubicBezTo>
                  <a:lnTo>
                    <a:pt x="122368" y="24737"/>
                  </a:lnTo>
                  <a:cubicBezTo>
                    <a:pt x="121874" y="26280"/>
                    <a:pt x="123232" y="26434"/>
                    <a:pt x="123479" y="27422"/>
                  </a:cubicBezTo>
                  <a:cubicBezTo>
                    <a:pt x="123572" y="29057"/>
                    <a:pt x="123664" y="30631"/>
                    <a:pt x="125331" y="31125"/>
                  </a:cubicBezTo>
                  <a:cubicBezTo>
                    <a:pt x="126010" y="30662"/>
                    <a:pt x="125022" y="30446"/>
                    <a:pt x="125331" y="29551"/>
                  </a:cubicBezTo>
                  <a:cubicBezTo>
                    <a:pt x="125363" y="29550"/>
                    <a:pt x="125394" y="29550"/>
                    <a:pt x="125424" y="29550"/>
                  </a:cubicBezTo>
                  <a:cubicBezTo>
                    <a:pt x="126011" y="29550"/>
                    <a:pt x="126113" y="29736"/>
                    <a:pt x="126320" y="29736"/>
                  </a:cubicBezTo>
                  <a:cubicBezTo>
                    <a:pt x="126424" y="29736"/>
                    <a:pt x="126553" y="29690"/>
                    <a:pt x="126781" y="29551"/>
                  </a:cubicBezTo>
                  <a:cubicBezTo>
                    <a:pt x="126843" y="28687"/>
                    <a:pt x="125825" y="28625"/>
                    <a:pt x="126072" y="27668"/>
                  </a:cubicBezTo>
                  <a:cubicBezTo>
                    <a:pt x="124745" y="27483"/>
                    <a:pt x="124405" y="26588"/>
                    <a:pt x="123850" y="25817"/>
                  </a:cubicBezTo>
                  <a:cubicBezTo>
                    <a:pt x="123726" y="24860"/>
                    <a:pt x="124004" y="23595"/>
                    <a:pt x="122769" y="23410"/>
                  </a:cubicBezTo>
                  <a:cubicBezTo>
                    <a:pt x="122038" y="23497"/>
                    <a:pt x="122609" y="24499"/>
                    <a:pt x="121805" y="24499"/>
                  </a:cubicBezTo>
                  <a:cubicBezTo>
                    <a:pt x="121761" y="24499"/>
                    <a:pt x="121712" y="24496"/>
                    <a:pt x="121658" y="24490"/>
                  </a:cubicBezTo>
                  <a:cubicBezTo>
                    <a:pt x="121499" y="23989"/>
                    <a:pt x="121215" y="23826"/>
                    <a:pt x="120865" y="23826"/>
                  </a:cubicBezTo>
                  <a:cubicBezTo>
                    <a:pt x="120215" y="23826"/>
                    <a:pt x="119338" y="24387"/>
                    <a:pt x="118613" y="24387"/>
                  </a:cubicBezTo>
                  <a:cubicBezTo>
                    <a:pt x="118213" y="24387"/>
                    <a:pt x="117860" y="24216"/>
                    <a:pt x="117615" y="23687"/>
                  </a:cubicBezTo>
                  <a:cubicBezTo>
                    <a:pt x="117862" y="23070"/>
                    <a:pt x="118541" y="22761"/>
                    <a:pt x="119097" y="22360"/>
                  </a:cubicBezTo>
                  <a:cubicBezTo>
                    <a:pt x="119529" y="21527"/>
                    <a:pt x="119375" y="20262"/>
                    <a:pt x="120578" y="19953"/>
                  </a:cubicBezTo>
                  <a:cubicBezTo>
                    <a:pt x="120782" y="20112"/>
                    <a:pt x="120925" y="20171"/>
                    <a:pt x="121042" y="20171"/>
                  </a:cubicBezTo>
                  <a:cubicBezTo>
                    <a:pt x="121373" y="20171"/>
                    <a:pt x="121488" y="19696"/>
                    <a:pt x="122182" y="19696"/>
                  </a:cubicBezTo>
                  <a:cubicBezTo>
                    <a:pt x="122240" y="19696"/>
                    <a:pt x="122302" y="19699"/>
                    <a:pt x="122368" y="19706"/>
                  </a:cubicBezTo>
                  <a:cubicBezTo>
                    <a:pt x="123879" y="19841"/>
                    <a:pt x="125295" y="20259"/>
                    <a:pt x="127091" y="20259"/>
                  </a:cubicBezTo>
                  <a:cubicBezTo>
                    <a:pt x="127350" y="20259"/>
                    <a:pt x="127617" y="20250"/>
                    <a:pt x="127892" y="20231"/>
                  </a:cubicBezTo>
                  <a:lnTo>
                    <a:pt x="127892" y="20231"/>
                  </a:lnTo>
                  <a:cubicBezTo>
                    <a:pt x="127769" y="20694"/>
                    <a:pt x="128170" y="20725"/>
                    <a:pt x="128602" y="20755"/>
                  </a:cubicBezTo>
                  <a:cubicBezTo>
                    <a:pt x="128901" y="20512"/>
                    <a:pt x="129427" y="20473"/>
                    <a:pt x="130014" y="20473"/>
                  </a:cubicBezTo>
                  <a:cubicBezTo>
                    <a:pt x="130294" y="20473"/>
                    <a:pt x="130588" y="20482"/>
                    <a:pt x="130878" y="20482"/>
                  </a:cubicBezTo>
                  <a:cubicBezTo>
                    <a:pt x="130985" y="20482"/>
                    <a:pt x="131090" y="20481"/>
                    <a:pt x="131195" y="20478"/>
                  </a:cubicBezTo>
                  <a:cubicBezTo>
                    <a:pt x="131380" y="19644"/>
                    <a:pt x="130547" y="19552"/>
                    <a:pt x="130824" y="18626"/>
                  </a:cubicBezTo>
                  <a:cubicBezTo>
                    <a:pt x="131565" y="18564"/>
                    <a:pt x="131534" y="17916"/>
                    <a:pt x="132275" y="17824"/>
                  </a:cubicBezTo>
                  <a:cubicBezTo>
                    <a:pt x="133046" y="17916"/>
                    <a:pt x="133016" y="18564"/>
                    <a:pt x="133756" y="18626"/>
                  </a:cubicBezTo>
                  <a:cubicBezTo>
                    <a:pt x="133618" y="18187"/>
                    <a:pt x="134291" y="17593"/>
                    <a:pt x="134794" y="17593"/>
                  </a:cubicBezTo>
                  <a:cubicBezTo>
                    <a:pt x="134963" y="17593"/>
                    <a:pt x="135113" y="17660"/>
                    <a:pt x="135207" y="17824"/>
                  </a:cubicBezTo>
                  <a:cubicBezTo>
                    <a:pt x="134034" y="19552"/>
                    <a:pt x="132306" y="20879"/>
                    <a:pt x="131904" y="23132"/>
                  </a:cubicBezTo>
                  <a:cubicBezTo>
                    <a:pt x="132151" y="23872"/>
                    <a:pt x="132954" y="24150"/>
                    <a:pt x="133386" y="24737"/>
                  </a:cubicBezTo>
                  <a:cubicBezTo>
                    <a:pt x="133540" y="25755"/>
                    <a:pt x="133818" y="26743"/>
                    <a:pt x="134836" y="27144"/>
                  </a:cubicBezTo>
                  <a:cubicBezTo>
                    <a:pt x="135762" y="26465"/>
                    <a:pt x="136287" y="25539"/>
                    <a:pt x="137398" y="25014"/>
                  </a:cubicBezTo>
                  <a:cubicBezTo>
                    <a:pt x="137058" y="23687"/>
                    <a:pt x="138571" y="23872"/>
                    <a:pt x="137799" y="22885"/>
                  </a:cubicBezTo>
                  <a:cubicBezTo>
                    <a:pt x="137892" y="22360"/>
                    <a:pt x="138756" y="22360"/>
                    <a:pt x="138879" y="21836"/>
                  </a:cubicBezTo>
                  <a:cubicBezTo>
                    <a:pt x="138355" y="21496"/>
                    <a:pt x="137244" y="21589"/>
                    <a:pt x="137429" y="20755"/>
                  </a:cubicBezTo>
                  <a:cubicBezTo>
                    <a:pt x="137643" y="19296"/>
                    <a:pt x="138679" y="18953"/>
                    <a:pt x="140104" y="18953"/>
                  </a:cubicBezTo>
                  <a:cubicBezTo>
                    <a:pt x="140939" y="18953"/>
                    <a:pt x="141907" y="19071"/>
                    <a:pt x="142922" y="19151"/>
                  </a:cubicBezTo>
                  <a:cubicBezTo>
                    <a:pt x="143447" y="18749"/>
                    <a:pt x="143385" y="17916"/>
                    <a:pt x="144002" y="17577"/>
                  </a:cubicBezTo>
                  <a:cubicBezTo>
                    <a:pt x="146117" y="17456"/>
                    <a:pt x="147699" y="16773"/>
                    <a:pt x="149039" y="16773"/>
                  </a:cubicBezTo>
                  <a:cubicBezTo>
                    <a:pt x="149068" y="16773"/>
                    <a:pt x="149097" y="16774"/>
                    <a:pt x="149125" y="16774"/>
                  </a:cubicBezTo>
                  <a:cubicBezTo>
                    <a:pt x="149125" y="15602"/>
                    <a:pt x="147305" y="15787"/>
                    <a:pt x="147305" y="14645"/>
                  </a:cubicBezTo>
                  <a:cubicBezTo>
                    <a:pt x="148096" y="14560"/>
                    <a:pt x="148007" y="13854"/>
                    <a:pt x="148863" y="13854"/>
                  </a:cubicBezTo>
                  <a:cubicBezTo>
                    <a:pt x="148942" y="13854"/>
                    <a:pt x="149029" y="13860"/>
                    <a:pt x="149125" y="13873"/>
                  </a:cubicBezTo>
                  <a:cubicBezTo>
                    <a:pt x="150899" y="13901"/>
                    <a:pt x="150824" y="15240"/>
                    <a:pt x="152601" y="15240"/>
                  </a:cubicBezTo>
                  <a:cubicBezTo>
                    <a:pt x="152772" y="15240"/>
                    <a:pt x="152960" y="15227"/>
                    <a:pt x="153168" y="15200"/>
                  </a:cubicBezTo>
                  <a:cubicBezTo>
                    <a:pt x="153662" y="14707"/>
                    <a:pt x="152829" y="13842"/>
                    <a:pt x="153539" y="13040"/>
                  </a:cubicBezTo>
                  <a:cubicBezTo>
                    <a:pt x="152836" y="12820"/>
                    <a:pt x="151915" y="12039"/>
                    <a:pt x="151120" y="12039"/>
                  </a:cubicBezTo>
                  <a:cubicBezTo>
                    <a:pt x="150797" y="12039"/>
                    <a:pt x="150495" y="12168"/>
                    <a:pt x="150236" y="12515"/>
                  </a:cubicBezTo>
                  <a:cubicBezTo>
                    <a:pt x="150360" y="12052"/>
                    <a:pt x="150236" y="11528"/>
                    <a:pt x="149866" y="11188"/>
                  </a:cubicBezTo>
                  <a:cubicBezTo>
                    <a:pt x="148153" y="10733"/>
                    <a:pt x="147113" y="9790"/>
                    <a:pt x="144812" y="9790"/>
                  </a:cubicBezTo>
                  <a:cubicBezTo>
                    <a:pt x="144460" y="9790"/>
                    <a:pt x="144080" y="9812"/>
                    <a:pt x="143663" y="9861"/>
                  </a:cubicBezTo>
                  <a:cubicBezTo>
                    <a:pt x="143231" y="9367"/>
                    <a:pt x="142243" y="9306"/>
                    <a:pt x="141811" y="8812"/>
                  </a:cubicBezTo>
                  <a:cubicBezTo>
                    <a:pt x="141600" y="8831"/>
                    <a:pt x="141404" y="8839"/>
                    <a:pt x="141219" y="8839"/>
                  </a:cubicBezTo>
                  <a:cubicBezTo>
                    <a:pt x="139599" y="8839"/>
                    <a:pt x="138906" y="8182"/>
                    <a:pt x="137303" y="8182"/>
                  </a:cubicBezTo>
                  <a:cubicBezTo>
                    <a:pt x="137009" y="8182"/>
                    <a:pt x="136684" y="8204"/>
                    <a:pt x="136318" y="8256"/>
                  </a:cubicBezTo>
                  <a:cubicBezTo>
                    <a:pt x="135793" y="9028"/>
                    <a:pt x="137305" y="9614"/>
                    <a:pt x="136318" y="9861"/>
                  </a:cubicBezTo>
                  <a:cubicBezTo>
                    <a:pt x="135238" y="9738"/>
                    <a:pt x="135454" y="8719"/>
                    <a:pt x="134497" y="8534"/>
                  </a:cubicBezTo>
                  <a:cubicBezTo>
                    <a:pt x="134049" y="8880"/>
                    <a:pt x="133446" y="8955"/>
                    <a:pt x="132743" y="8955"/>
                  </a:cubicBezTo>
                  <a:cubicBezTo>
                    <a:pt x="132207" y="8955"/>
                    <a:pt x="131612" y="8911"/>
                    <a:pt x="130982" y="8911"/>
                  </a:cubicBezTo>
                  <a:cubicBezTo>
                    <a:pt x="130446" y="8911"/>
                    <a:pt x="129885" y="8943"/>
                    <a:pt x="129312" y="9059"/>
                  </a:cubicBezTo>
                  <a:cubicBezTo>
                    <a:pt x="128168" y="8514"/>
                    <a:pt x="128106" y="7128"/>
                    <a:pt x="126198" y="7128"/>
                  </a:cubicBezTo>
                  <a:cubicBezTo>
                    <a:pt x="125944" y="7128"/>
                    <a:pt x="125657" y="7153"/>
                    <a:pt x="125331" y="7207"/>
                  </a:cubicBezTo>
                  <a:cubicBezTo>
                    <a:pt x="124806" y="7269"/>
                    <a:pt x="125207" y="7979"/>
                    <a:pt x="124590" y="7979"/>
                  </a:cubicBezTo>
                  <a:cubicBezTo>
                    <a:pt x="123047" y="7516"/>
                    <a:pt x="121566" y="6991"/>
                    <a:pt x="120177" y="6405"/>
                  </a:cubicBezTo>
                  <a:cubicBezTo>
                    <a:pt x="120054" y="6682"/>
                    <a:pt x="119776" y="6868"/>
                    <a:pt x="119467" y="6929"/>
                  </a:cubicBezTo>
                  <a:cubicBezTo>
                    <a:pt x="119782" y="6216"/>
                    <a:pt x="119255" y="6102"/>
                    <a:pt x="118584" y="6102"/>
                  </a:cubicBezTo>
                  <a:cubicBezTo>
                    <a:pt x="118269" y="6102"/>
                    <a:pt x="117922" y="6127"/>
                    <a:pt x="117615" y="6127"/>
                  </a:cubicBezTo>
                  <a:cubicBezTo>
                    <a:pt x="118510" y="5510"/>
                    <a:pt x="117245" y="5541"/>
                    <a:pt x="116906" y="5047"/>
                  </a:cubicBezTo>
                  <a:cubicBezTo>
                    <a:pt x="116416" y="5184"/>
                    <a:pt x="116073" y="5236"/>
                    <a:pt x="115796" y="5236"/>
                  </a:cubicBezTo>
                  <a:cubicBezTo>
                    <a:pt x="115077" y="5236"/>
                    <a:pt x="114807" y="4889"/>
                    <a:pt x="113603" y="4800"/>
                  </a:cubicBezTo>
                  <a:cubicBezTo>
                    <a:pt x="113525" y="5017"/>
                    <a:pt x="113169" y="5045"/>
                    <a:pt x="112778" y="5045"/>
                  </a:cubicBezTo>
                  <a:cubicBezTo>
                    <a:pt x="112641" y="5045"/>
                    <a:pt x="112500" y="5041"/>
                    <a:pt x="112364" y="5041"/>
                  </a:cubicBezTo>
                  <a:cubicBezTo>
                    <a:pt x="112280" y="5041"/>
                    <a:pt x="112199" y="5043"/>
                    <a:pt x="112122" y="5047"/>
                  </a:cubicBezTo>
                  <a:cubicBezTo>
                    <a:pt x="111783" y="5571"/>
                    <a:pt x="113233" y="5942"/>
                    <a:pt x="112122" y="6127"/>
                  </a:cubicBezTo>
                  <a:cubicBezTo>
                    <a:pt x="111517" y="6056"/>
                    <a:pt x="110881" y="6029"/>
                    <a:pt x="110229" y="6029"/>
                  </a:cubicBezTo>
                  <a:cubicBezTo>
                    <a:pt x="108266" y="6029"/>
                    <a:pt x="106155" y="6271"/>
                    <a:pt x="104291" y="6271"/>
                  </a:cubicBezTo>
                  <a:cubicBezTo>
                    <a:pt x="103552" y="6271"/>
                    <a:pt x="102852" y="6233"/>
                    <a:pt x="102215" y="6127"/>
                  </a:cubicBezTo>
                  <a:cubicBezTo>
                    <a:pt x="101381" y="5988"/>
                    <a:pt x="101023" y="5298"/>
                    <a:pt x="100306" y="5298"/>
                  </a:cubicBezTo>
                  <a:cubicBezTo>
                    <a:pt x="100227" y="5298"/>
                    <a:pt x="100144" y="5306"/>
                    <a:pt x="100055" y="5325"/>
                  </a:cubicBezTo>
                  <a:cubicBezTo>
                    <a:pt x="99729" y="5378"/>
                    <a:pt x="99424" y="5400"/>
                    <a:pt x="99135" y="5400"/>
                  </a:cubicBezTo>
                  <a:cubicBezTo>
                    <a:pt x="97917" y="5400"/>
                    <a:pt x="96985" y="4999"/>
                    <a:pt x="96012" y="4800"/>
                  </a:cubicBezTo>
                  <a:cubicBezTo>
                    <a:pt x="95907" y="4777"/>
                    <a:pt x="95793" y="4770"/>
                    <a:pt x="95675" y="4770"/>
                  </a:cubicBezTo>
                  <a:cubicBezTo>
                    <a:pt x="95391" y="4770"/>
                    <a:pt x="95080" y="4815"/>
                    <a:pt x="94803" y="4815"/>
                  </a:cubicBezTo>
                  <a:cubicBezTo>
                    <a:pt x="94719" y="4815"/>
                    <a:pt x="94638" y="4811"/>
                    <a:pt x="94562" y="4800"/>
                  </a:cubicBezTo>
                  <a:cubicBezTo>
                    <a:pt x="93785" y="4696"/>
                    <a:pt x="93161" y="4180"/>
                    <a:pt x="91778" y="4180"/>
                  </a:cubicBezTo>
                  <a:cubicBezTo>
                    <a:pt x="91512" y="4180"/>
                    <a:pt x="91218" y="4200"/>
                    <a:pt x="90889" y="4244"/>
                  </a:cubicBezTo>
                  <a:cubicBezTo>
                    <a:pt x="91012" y="3565"/>
                    <a:pt x="91969" y="3473"/>
                    <a:pt x="91969" y="2670"/>
                  </a:cubicBezTo>
                  <a:cubicBezTo>
                    <a:pt x="91475" y="1899"/>
                    <a:pt x="90272" y="1590"/>
                    <a:pt x="89778" y="819"/>
                  </a:cubicBezTo>
                  <a:cubicBezTo>
                    <a:pt x="89054" y="1040"/>
                    <a:pt x="88080" y="1091"/>
                    <a:pt x="87054" y="1091"/>
                  </a:cubicBezTo>
                  <a:cubicBezTo>
                    <a:pt x="86506" y="1091"/>
                    <a:pt x="85943" y="1076"/>
                    <a:pt x="85396" y="1066"/>
                  </a:cubicBezTo>
                  <a:cubicBezTo>
                    <a:pt x="84536" y="865"/>
                    <a:pt x="84607" y="0"/>
                    <a:pt x="83463" y="0"/>
                  </a:cubicBezTo>
                  <a:close/>
                </a:path>
              </a:pathLst>
            </a:custGeom>
            <a:solidFill>
              <a:srgbClr val="6DC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8"/>
            <p:cNvSpPr/>
            <p:nvPr/>
          </p:nvSpPr>
          <p:spPr>
            <a:xfrm>
              <a:off x="3389100" y="1760350"/>
              <a:ext cx="1047025" cy="824025"/>
            </a:xfrm>
            <a:custGeom>
              <a:avLst/>
              <a:gdLst/>
              <a:ahLst/>
              <a:cxnLst/>
              <a:rect l="l" t="t" r="r" b="b"/>
              <a:pathLst>
                <a:path w="41881" h="32961" extrusionOk="0">
                  <a:moveTo>
                    <a:pt x="31440" y="1582"/>
                  </a:moveTo>
                  <a:cubicBezTo>
                    <a:pt x="31470" y="1582"/>
                    <a:pt x="31495" y="1589"/>
                    <a:pt x="31511" y="1605"/>
                  </a:cubicBezTo>
                  <a:cubicBezTo>
                    <a:pt x="31665" y="1708"/>
                    <a:pt x="31392" y="1874"/>
                    <a:pt x="31225" y="1874"/>
                  </a:cubicBezTo>
                  <a:cubicBezTo>
                    <a:pt x="31191" y="1874"/>
                    <a:pt x="31161" y="1867"/>
                    <a:pt x="31140" y="1852"/>
                  </a:cubicBezTo>
                  <a:cubicBezTo>
                    <a:pt x="31012" y="1749"/>
                    <a:pt x="31289" y="1582"/>
                    <a:pt x="31440" y="1582"/>
                  </a:cubicBezTo>
                  <a:close/>
                  <a:moveTo>
                    <a:pt x="30431" y="11450"/>
                  </a:moveTo>
                  <a:cubicBezTo>
                    <a:pt x="30462" y="12252"/>
                    <a:pt x="29320" y="12221"/>
                    <a:pt x="28239" y="12252"/>
                  </a:cubicBezTo>
                  <a:cubicBezTo>
                    <a:pt x="28209" y="11450"/>
                    <a:pt x="29505" y="11573"/>
                    <a:pt x="30431" y="11450"/>
                  </a:cubicBezTo>
                  <a:close/>
                  <a:moveTo>
                    <a:pt x="26540" y="6105"/>
                  </a:moveTo>
                  <a:cubicBezTo>
                    <a:pt x="26872" y="6105"/>
                    <a:pt x="27047" y="6199"/>
                    <a:pt x="27128" y="6388"/>
                  </a:cubicBezTo>
                  <a:cubicBezTo>
                    <a:pt x="26820" y="8209"/>
                    <a:pt x="23857" y="8086"/>
                    <a:pt x="24197" y="10370"/>
                  </a:cubicBezTo>
                  <a:cubicBezTo>
                    <a:pt x="25030" y="10987"/>
                    <a:pt x="26048" y="11357"/>
                    <a:pt x="27128" y="11419"/>
                  </a:cubicBezTo>
                  <a:lnTo>
                    <a:pt x="27128" y="14073"/>
                  </a:lnTo>
                  <a:cubicBezTo>
                    <a:pt x="26416" y="13994"/>
                    <a:pt x="27058" y="12922"/>
                    <a:pt x="26216" y="12922"/>
                  </a:cubicBezTo>
                  <a:cubicBezTo>
                    <a:pt x="26073" y="12922"/>
                    <a:pt x="25888" y="12952"/>
                    <a:pt x="25647" y="13024"/>
                  </a:cubicBezTo>
                  <a:cubicBezTo>
                    <a:pt x="24845" y="13950"/>
                    <a:pt x="25369" y="15801"/>
                    <a:pt x="24197" y="16480"/>
                  </a:cubicBezTo>
                  <a:cubicBezTo>
                    <a:pt x="23972" y="16498"/>
                    <a:pt x="23757" y="16504"/>
                    <a:pt x="23551" y="16504"/>
                  </a:cubicBezTo>
                  <a:cubicBezTo>
                    <a:pt x="22911" y="16504"/>
                    <a:pt x="22354" y="16441"/>
                    <a:pt x="21851" y="16441"/>
                  </a:cubicBezTo>
                  <a:cubicBezTo>
                    <a:pt x="21647" y="16441"/>
                    <a:pt x="21453" y="16451"/>
                    <a:pt x="21265" y="16480"/>
                  </a:cubicBezTo>
                  <a:cubicBezTo>
                    <a:pt x="20246" y="16635"/>
                    <a:pt x="20030" y="17252"/>
                    <a:pt x="19073" y="17283"/>
                  </a:cubicBezTo>
                  <a:cubicBezTo>
                    <a:pt x="19136" y="17073"/>
                    <a:pt x="18628" y="16720"/>
                    <a:pt x="18277" y="16720"/>
                  </a:cubicBezTo>
                  <a:cubicBezTo>
                    <a:pt x="18112" y="16720"/>
                    <a:pt x="17982" y="16798"/>
                    <a:pt x="17962" y="17005"/>
                  </a:cubicBezTo>
                  <a:cubicBezTo>
                    <a:pt x="17098" y="16943"/>
                    <a:pt x="17098" y="16295"/>
                    <a:pt x="17962" y="16233"/>
                  </a:cubicBezTo>
                  <a:cubicBezTo>
                    <a:pt x="17098" y="15616"/>
                    <a:pt x="16543" y="14629"/>
                    <a:pt x="16512" y="13548"/>
                  </a:cubicBezTo>
                  <a:lnTo>
                    <a:pt x="16512" y="13548"/>
                  </a:lnTo>
                  <a:cubicBezTo>
                    <a:pt x="18098" y="13656"/>
                    <a:pt x="17764" y="16433"/>
                    <a:pt x="19814" y="16433"/>
                  </a:cubicBezTo>
                  <a:cubicBezTo>
                    <a:pt x="20117" y="16433"/>
                    <a:pt x="20473" y="16373"/>
                    <a:pt x="20894" y="16233"/>
                  </a:cubicBezTo>
                  <a:cubicBezTo>
                    <a:pt x="21728" y="15153"/>
                    <a:pt x="22283" y="13857"/>
                    <a:pt x="23086" y="12746"/>
                  </a:cubicBezTo>
                  <a:cubicBezTo>
                    <a:pt x="22931" y="12191"/>
                    <a:pt x="22684" y="11635"/>
                    <a:pt x="22345" y="11141"/>
                  </a:cubicBezTo>
                  <a:cubicBezTo>
                    <a:pt x="22561" y="8641"/>
                    <a:pt x="25184" y="7901"/>
                    <a:pt x="26388" y="6111"/>
                  </a:cubicBezTo>
                  <a:cubicBezTo>
                    <a:pt x="26442" y="6107"/>
                    <a:pt x="26492" y="6105"/>
                    <a:pt x="26540" y="6105"/>
                  </a:cubicBezTo>
                  <a:close/>
                  <a:moveTo>
                    <a:pt x="16851" y="27097"/>
                  </a:moveTo>
                  <a:lnTo>
                    <a:pt x="16851" y="27621"/>
                  </a:lnTo>
                  <a:cubicBezTo>
                    <a:pt x="16481" y="27621"/>
                    <a:pt x="16389" y="27158"/>
                    <a:pt x="16851" y="27097"/>
                  </a:cubicBezTo>
                  <a:close/>
                  <a:moveTo>
                    <a:pt x="27128" y="0"/>
                  </a:moveTo>
                  <a:cubicBezTo>
                    <a:pt x="26110" y="494"/>
                    <a:pt x="25184" y="1049"/>
                    <a:pt x="24197" y="1574"/>
                  </a:cubicBezTo>
                  <a:cubicBezTo>
                    <a:pt x="24153" y="1469"/>
                    <a:pt x="24097" y="1434"/>
                    <a:pt x="24024" y="1434"/>
                  </a:cubicBezTo>
                  <a:cubicBezTo>
                    <a:pt x="23870" y="1434"/>
                    <a:pt x="23642" y="1594"/>
                    <a:pt x="23298" y="1594"/>
                  </a:cubicBezTo>
                  <a:cubicBezTo>
                    <a:pt x="23232" y="1594"/>
                    <a:pt x="23161" y="1588"/>
                    <a:pt x="23086" y="1574"/>
                  </a:cubicBezTo>
                  <a:cubicBezTo>
                    <a:pt x="21789" y="2593"/>
                    <a:pt x="20154" y="3333"/>
                    <a:pt x="18703" y="4228"/>
                  </a:cubicBezTo>
                  <a:cubicBezTo>
                    <a:pt x="18302" y="5432"/>
                    <a:pt x="17530" y="6450"/>
                    <a:pt x="16512" y="7160"/>
                  </a:cubicBezTo>
                  <a:cubicBezTo>
                    <a:pt x="16419" y="6851"/>
                    <a:pt x="15833" y="6944"/>
                    <a:pt x="15401" y="6882"/>
                  </a:cubicBezTo>
                  <a:lnTo>
                    <a:pt x="15401" y="7962"/>
                  </a:lnTo>
                  <a:cubicBezTo>
                    <a:pt x="13086" y="8055"/>
                    <a:pt x="12839" y="9629"/>
                    <a:pt x="12099" y="10863"/>
                  </a:cubicBezTo>
                  <a:cubicBezTo>
                    <a:pt x="12839" y="11512"/>
                    <a:pt x="12932" y="12561"/>
                    <a:pt x="12839" y="13795"/>
                  </a:cubicBezTo>
                  <a:cubicBezTo>
                    <a:pt x="13179" y="14505"/>
                    <a:pt x="15154" y="14073"/>
                    <a:pt x="15771" y="14598"/>
                  </a:cubicBezTo>
                  <a:cubicBezTo>
                    <a:pt x="14969" y="15369"/>
                    <a:pt x="14290" y="15678"/>
                    <a:pt x="14290" y="16449"/>
                  </a:cubicBezTo>
                  <a:cubicBezTo>
                    <a:pt x="14368" y="16437"/>
                    <a:pt x="14438" y="16431"/>
                    <a:pt x="14500" y="16431"/>
                  </a:cubicBezTo>
                  <a:cubicBezTo>
                    <a:pt x="15050" y="16431"/>
                    <a:pt x="15003" y="16891"/>
                    <a:pt x="15031" y="17252"/>
                  </a:cubicBezTo>
                  <a:cubicBezTo>
                    <a:pt x="13734" y="17252"/>
                    <a:pt x="12901" y="17684"/>
                    <a:pt x="11728" y="17776"/>
                  </a:cubicBezTo>
                  <a:cubicBezTo>
                    <a:pt x="11389" y="18270"/>
                    <a:pt x="10710" y="18455"/>
                    <a:pt x="10988" y="19381"/>
                  </a:cubicBezTo>
                  <a:cubicBezTo>
                    <a:pt x="10773" y="19333"/>
                    <a:pt x="10594" y="19312"/>
                    <a:pt x="10443" y="19312"/>
                  </a:cubicBezTo>
                  <a:cubicBezTo>
                    <a:pt x="9225" y="19312"/>
                    <a:pt x="9912" y="20725"/>
                    <a:pt x="8674" y="20725"/>
                  </a:cubicBezTo>
                  <a:cubicBezTo>
                    <a:pt x="8599" y="20725"/>
                    <a:pt x="8517" y="20719"/>
                    <a:pt x="8426" y="20708"/>
                  </a:cubicBezTo>
                  <a:lnTo>
                    <a:pt x="8426" y="20708"/>
                  </a:lnTo>
                  <a:cubicBezTo>
                    <a:pt x="8488" y="21017"/>
                    <a:pt x="8364" y="21171"/>
                    <a:pt x="8056" y="21233"/>
                  </a:cubicBezTo>
                  <a:cubicBezTo>
                    <a:pt x="7947" y="21225"/>
                    <a:pt x="7844" y="21221"/>
                    <a:pt x="7746" y="21221"/>
                  </a:cubicBezTo>
                  <a:cubicBezTo>
                    <a:pt x="6402" y="21221"/>
                    <a:pt x="6044" y="21968"/>
                    <a:pt x="5124" y="22313"/>
                  </a:cubicBezTo>
                  <a:cubicBezTo>
                    <a:pt x="4229" y="22437"/>
                    <a:pt x="3241" y="22529"/>
                    <a:pt x="3303" y="23362"/>
                  </a:cubicBezTo>
                  <a:cubicBezTo>
                    <a:pt x="3632" y="23609"/>
                    <a:pt x="4236" y="23650"/>
                    <a:pt x="4885" y="23650"/>
                  </a:cubicBezTo>
                  <a:cubicBezTo>
                    <a:pt x="5210" y="23650"/>
                    <a:pt x="5546" y="23640"/>
                    <a:pt x="5865" y="23640"/>
                  </a:cubicBezTo>
                  <a:cubicBezTo>
                    <a:pt x="5679" y="24844"/>
                    <a:pt x="7562" y="24535"/>
                    <a:pt x="7346" y="25770"/>
                  </a:cubicBezTo>
                  <a:cubicBezTo>
                    <a:pt x="6945" y="26109"/>
                    <a:pt x="6945" y="26757"/>
                    <a:pt x="6235" y="26819"/>
                  </a:cubicBezTo>
                  <a:cubicBezTo>
                    <a:pt x="5770" y="26650"/>
                    <a:pt x="5316" y="26592"/>
                    <a:pt x="4856" y="26592"/>
                  </a:cubicBezTo>
                  <a:cubicBezTo>
                    <a:pt x="3859" y="26592"/>
                    <a:pt x="2832" y="26865"/>
                    <a:pt x="1594" y="26865"/>
                  </a:cubicBezTo>
                  <a:cubicBezTo>
                    <a:pt x="1320" y="26865"/>
                    <a:pt x="1037" y="26851"/>
                    <a:pt x="742" y="26819"/>
                  </a:cubicBezTo>
                  <a:lnTo>
                    <a:pt x="742" y="26819"/>
                  </a:lnTo>
                  <a:cubicBezTo>
                    <a:pt x="371" y="27683"/>
                    <a:pt x="1544" y="29720"/>
                    <a:pt x="1" y="29751"/>
                  </a:cubicBezTo>
                  <a:cubicBezTo>
                    <a:pt x="279" y="30522"/>
                    <a:pt x="1112" y="30893"/>
                    <a:pt x="742" y="32127"/>
                  </a:cubicBezTo>
                  <a:cubicBezTo>
                    <a:pt x="1019" y="32087"/>
                    <a:pt x="1265" y="32070"/>
                    <a:pt x="1487" y="32070"/>
                  </a:cubicBezTo>
                  <a:cubicBezTo>
                    <a:pt x="2625" y="32070"/>
                    <a:pt x="3140" y="32523"/>
                    <a:pt x="4044" y="32652"/>
                  </a:cubicBezTo>
                  <a:cubicBezTo>
                    <a:pt x="4723" y="32405"/>
                    <a:pt x="5108" y="32281"/>
                    <a:pt x="5498" y="32281"/>
                  </a:cubicBezTo>
                  <a:cubicBezTo>
                    <a:pt x="5888" y="32281"/>
                    <a:pt x="6281" y="32405"/>
                    <a:pt x="6976" y="32652"/>
                  </a:cubicBezTo>
                  <a:cubicBezTo>
                    <a:pt x="7809" y="31603"/>
                    <a:pt x="9074" y="30800"/>
                    <a:pt x="8796" y="28948"/>
                  </a:cubicBezTo>
                  <a:cubicBezTo>
                    <a:pt x="10401" y="28609"/>
                    <a:pt x="10124" y="26912"/>
                    <a:pt x="12099" y="26819"/>
                  </a:cubicBezTo>
                  <a:cubicBezTo>
                    <a:pt x="12528" y="27008"/>
                    <a:pt x="12885" y="27077"/>
                    <a:pt x="13210" y="27077"/>
                  </a:cubicBezTo>
                  <a:cubicBezTo>
                    <a:pt x="14054" y="27077"/>
                    <a:pt x="14679" y="26608"/>
                    <a:pt x="15771" y="26541"/>
                  </a:cubicBezTo>
                  <a:lnTo>
                    <a:pt x="15771" y="26541"/>
                  </a:lnTo>
                  <a:cubicBezTo>
                    <a:pt x="14722" y="27591"/>
                    <a:pt x="15247" y="29257"/>
                    <a:pt x="15771" y="30553"/>
                  </a:cubicBezTo>
                  <a:cubicBezTo>
                    <a:pt x="18086" y="30399"/>
                    <a:pt x="16635" y="29041"/>
                    <a:pt x="16851" y="27621"/>
                  </a:cubicBezTo>
                  <a:lnTo>
                    <a:pt x="16851" y="27621"/>
                  </a:lnTo>
                  <a:cubicBezTo>
                    <a:pt x="17623" y="27683"/>
                    <a:pt x="17592" y="28331"/>
                    <a:pt x="17962" y="28671"/>
                  </a:cubicBezTo>
                  <a:cubicBezTo>
                    <a:pt x="19752" y="28702"/>
                    <a:pt x="20863" y="29226"/>
                    <a:pt x="21265" y="30275"/>
                  </a:cubicBezTo>
                  <a:cubicBezTo>
                    <a:pt x="21217" y="30731"/>
                    <a:pt x="20685" y="30814"/>
                    <a:pt x="20017" y="30814"/>
                  </a:cubicBezTo>
                  <a:cubicBezTo>
                    <a:pt x="19824" y="30814"/>
                    <a:pt x="19620" y="30807"/>
                    <a:pt x="19413" y="30800"/>
                  </a:cubicBezTo>
                  <a:lnTo>
                    <a:pt x="19413" y="30800"/>
                  </a:lnTo>
                  <a:cubicBezTo>
                    <a:pt x="19351" y="31726"/>
                    <a:pt x="20709" y="31633"/>
                    <a:pt x="21265" y="32127"/>
                  </a:cubicBezTo>
                  <a:cubicBezTo>
                    <a:pt x="21080" y="30954"/>
                    <a:pt x="22252" y="30738"/>
                    <a:pt x="23086" y="30275"/>
                  </a:cubicBezTo>
                  <a:cubicBezTo>
                    <a:pt x="23302" y="29689"/>
                    <a:pt x="22376" y="29905"/>
                    <a:pt x="22345" y="29473"/>
                  </a:cubicBezTo>
                  <a:cubicBezTo>
                    <a:pt x="22484" y="29302"/>
                    <a:pt x="22618" y="29239"/>
                    <a:pt x="22749" y="29239"/>
                  </a:cubicBezTo>
                  <a:cubicBezTo>
                    <a:pt x="23116" y="29239"/>
                    <a:pt x="23455" y="29738"/>
                    <a:pt x="23801" y="29738"/>
                  </a:cubicBezTo>
                  <a:cubicBezTo>
                    <a:pt x="23931" y="29738"/>
                    <a:pt x="24062" y="29667"/>
                    <a:pt x="24197" y="29473"/>
                  </a:cubicBezTo>
                  <a:cubicBezTo>
                    <a:pt x="23209" y="28084"/>
                    <a:pt x="18641" y="27837"/>
                    <a:pt x="19814" y="25770"/>
                  </a:cubicBezTo>
                  <a:lnTo>
                    <a:pt x="19814" y="25770"/>
                  </a:lnTo>
                  <a:cubicBezTo>
                    <a:pt x="20894" y="26973"/>
                    <a:pt x="22962" y="27560"/>
                    <a:pt x="24197" y="28671"/>
                  </a:cubicBezTo>
                  <a:cubicBezTo>
                    <a:pt x="24413" y="28887"/>
                    <a:pt x="24721" y="29504"/>
                    <a:pt x="24906" y="29751"/>
                  </a:cubicBezTo>
                  <a:cubicBezTo>
                    <a:pt x="25215" y="30090"/>
                    <a:pt x="25801" y="30399"/>
                    <a:pt x="25647" y="30800"/>
                  </a:cubicBezTo>
                  <a:lnTo>
                    <a:pt x="25647" y="32405"/>
                  </a:lnTo>
                  <a:cubicBezTo>
                    <a:pt x="25967" y="32625"/>
                    <a:pt x="26545" y="32663"/>
                    <a:pt x="27180" y="32663"/>
                  </a:cubicBezTo>
                  <a:cubicBezTo>
                    <a:pt x="27527" y="32663"/>
                    <a:pt x="27891" y="32652"/>
                    <a:pt x="28239" y="32652"/>
                  </a:cubicBezTo>
                  <a:cubicBezTo>
                    <a:pt x="28826" y="31757"/>
                    <a:pt x="27561" y="30430"/>
                    <a:pt x="28579" y="29473"/>
                  </a:cubicBezTo>
                  <a:lnTo>
                    <a:pt x="29690" y="29473"/>
                  </a:lnTo>
                  <a:cubicBezTo>
                    <a:pt x="29258" y="30522"/>
                    <a:pt x="29628" y="30461"/>
                    <a:pt x="29320" y="31603"/>
                  </a:cubicBezTo>
                  <a:cubicBezTo>
                    <a:pt x="29362" y="31598"/>
                    <a:pt x="29401" y="31596"/>
                    <a:pt x="29437" y="31596"/>
                  </a:cubicBezTo>
                  <a:cubicBezTo>
                    <a:pt x="30121" y="31596"/>
                    <a:pt x="29845" y="32388"/>
                    <a:pt x="30431" y="32652"/>
                  </a:cubicBezTo>
                  <a:cubicBezTo>
                    <a:pt x="30708" y="32806"/>
                    <a:pt x="31017" y="32899"/>
                    <a:pt x="31326" y="32960"/>
                  </a:cubicBezTo>
                  <a:lnTo>
                    <a:pt x="31819" y="26294"/>
                  </a:lnTo>
                  <a:cubicBezTo>
                    <a:pt x="34751" y="25245"/>
                    <a:pt x="37621" y="23980"/>
                    <a:pt x="40368" y="22498"/>
                  </a:cubicBezTo>
                  <a:cubicBezTo>
                    <a:pt x="41880" y="20770"/>
                    <a:pt x="41788" y="19536"/>
                    <a:pt x="41788" y="19536"/>
                  </a:cubicBezTo>
                  <a:cubicBezTo>
                    <a:pt x="41788" y="19536"/>
                    <a:pt x="39319" y="19350"/>
                    <a:pt x="38084" y="18826"/>
                  </a:cubicBezTo>
                  <a:cubicBezTo>
                    <a:pt x="37440" y="18137"/>
                    <a:pt x="36571" y="17752"/>
                    <a:pt x="35674" y="17752"/>
                  </a:cubicBezTo>
                  <a:cubicBezTo>
                    <a:pt x="35326" y="17752"/>
                    <a:pt x="34973" y="17810"/>
                    <a:pt x="34628" y="17931"/>
                  </a:cubicBezTo>
                  <a:cubicBezTo>
                    <a:pt x="34813" y="16604"/>
                    <a:pt x="33949" y="15338"/>
                    <a:pt x="32005" y="15338"/>
                  </a:cubicBezTo>
                  <a:cubicBezTo>
                    <a:pt x="30060" y="15338"/>
                    <a:pt x="30492" y="12314"/>
                    <a:pt x="31819" y="11512"/>
                  </a:cubicBezTo>
                  <a:cubicBezTo>
                    <a:pt x="33147" y="10740"/>
                    <a:pt x="32869" y="10401"/>
                    <a:pt x="31819" y="9598"/>
                  </a:cubicBezTo>
                  <a:cubicBezTo>
                    <a:pt x="30770" y="8796"/>
                    <a:pt x="30338" y="5895"/>
                    <a:pt x="30338" y="5895"/>
                  </a:cubicBezTo>
                  <a:lnTo>
                    <a:pt x="32282" y="1574"/>
                  </a:lnTo>
                  <a:lnTo>
                    <a:pt x="32252" y="1574"/>
                  </a:lnTo>
                  <a:cubicBezTo>
                    <a:pt x="31758" y="926"/>
                    <a:pt x="31140" y="370"/>
                    <a:pt x="30400" y="0"/>
                  </a:cubicBezTo>
                  <a:close/>
                </a:path>
              </a:pathLst>
            </a:custGeom>
            <a:solidFill>
              <a:srgbClr val="B3D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8"/>
            <p:cNvSpPr/>
            <p:nvPr/>
          </p:nvSpPr>
          <p:spPr>
            <a:xfrm>
              <a:off x="1804350" y="3002525"/>
              <a:ext cx="1016925" cy="1308775"/>
            </a:xfrm>
            <a:custGeom>
              <a:avLst/>
              <a:gdLst/>
              <a:ahLst/>
              <a:cxnLst/>
              <a:rect l="l" t="t" r="r" b="b"/>
              <a:pathLst>
                <a:path w="40677" h="52351" extrusionOk="0">
                  <a:moveTo>
                    <a:pt x="8056" y="1"/>
                  </a:moveTo>
                  <a:cubicBezTo>
                    <a:pt x="7754" y="412"/>
                    <a:pt x="7452" y="823"/>
                    <a:pt x="6588" y="823"/>
                  </a:cubicBezTo>
                  <a:cubicBezTo>
                    <a:pt x="6479" y="823"/>
                    <a:pt x="6362" y="817"/>
                    <a:pt x="6235" y="803"/>
                  </a:cubicBezTo>
                  <a:cubicBezTo>
                    <a:pt x="5679" y="1883"/>
                    <a:pt x="4198" y="2346"/>
                    <a:pt x="3303" y="3179"/>
                  </a:cubicBezTo>
                  <a:cubicBezTo>
                    <a:pt x="2963" y="3704"/>
                    <a:pt x="2562" y="4198"/>
                    <a:pt x="2130" y="4661"/>
                  </a:cubicBezTo>
                  <a:cubicBezTo>
                    <a:pt x="2377" y="5154"/>
                    <a:pt x="2686" y="5586"/>
                    <a:pt x="2902" y="6111"/>
                  </a:cubicBezTo>
                  <a:cubicBezTo>
                    <a:pt x="2902" y="6636"/>
                    <a:pt x="1914" y="6451"/>
                    <a:pt x="2192" y="7160"/>
                  </a:cubicBezTo>
                  <a:cubicBezTo>
                    <a:pt x="2346" y="8549"/>
                    <a:pt x="1019" y="8796"/>
                    <a:pt x="710" y="9815"/>
                  </a:cubicBezTo>
                  <a:cubicBezTo>
                    <a:pt x="1" y="11697"/>
                    <a:pt x="2192" y="12685"/>
                    <a:pt x="710" y="13549"/>
                  </a:cubicBezTo>
                  <a:cubicBezTo>
                    <a:pt x="1389" y="14043"/>
                    <a:pt x="2562" y="14166"/>
                    <a:pt x="3334" y="14629"/>
                  </a:cubicBezTo>
                  <a:cubicBezTo>
                    <a:pt x="3025" y="15030"/>
                    <a:pt x="2130" y="15030"/>
                    <a:pt x="1482" y="15154"/>
                  </a:cubicBezTo>
                  <a:cubicBezTo>
                    <a:pt x="1235" y="17283"/>
                    <a:pt x="2840" y="18085"/>
                    <a:pt x="4784" y="18610"/>
                  </a:cubicBezTo>
                  <a:cubicBezTo>
                    <a:pt x="4938" y="19258"/>
                    <a:pt x="4105" y="19197"/>
                    <a:pt x="4414" y="19937"/>
                  </a:cubicBezTo>
                  <a:cubicBezTo>
                    <a:pt x="5772" y="20709"/>
                    <a:pt x="6266" y="22128"/>
                    <a:pt x="8426" y="22344"/>
                  </a:cubicBezTo>
                  <a:cubicBezTo>
                    <a:pt x="9105" y="23517"/>
                    <a:pt x="10278" y="24350"/>
                    <a:pt x="10278" y="26048"/>
                  </a:cubicBezTo>
                  <a:cubicBezTo>
                    <a:pt x="9876" y="26387"/>
                    <a:pt x="9907" y="27005"/>
                    <a:pt x="9537" y="27375"/>
                  </a:cubicBezTo>
                  <a:cubicBezTo>
                    <a:pt x="10000" y="27529"/>
                    <a:pt x="10278" y="27961"/>
                    <a:pt x="10278" y="28424"/>
                  </a:cubicBezTo>
                  <a:cubicBezTo>
                    <a:pt x="9290" y="29628"/>
                    <a:pt x="10710" y="31017"/>
                    <a:pt x="10278" y="32683"/>
                  </a:cubicBezTo>
                  <a:cubicBezTo>
                    <a:pt x="8302" y="33516"/>
                    <a:pt x="9197" y="36510"/>
                    <a:pt x="8457" y="38238"/>
                  </a:cubicBezTo>
                  <a:cubicBezTo>
                    <a:pt x="8594" y="38432"/>
                    <a:pt x="8760" y="38495"/>
                    <a:pt x="8938" y="38495"/>
                  </a:cubicBezTo>
                  <a:cubicBezTo>
                    <a:pt x="9267" y="38495"/>
                    <a:pt x="9634" y="38277"/>
                    <a:pt x="9918" y="38277"/>
                  </a:cubicBezTo>
                  <a:cubicBezTo>
                    <a:pt x="10066" y="38277"/>
                    <a:pt x="10192" y="38336"/>
                    <a:pt x="10278" y="38516"/>
                  </a:cubicBezTo>
                  <a:cubicBezTo>
                    <a:pt x="10586" y="39812"/>
                    <a:pt x="9012" y="39750"/>
                    <a:pt x="8457" y="40368"/>
                  </a:cubicBezTo>
                  <a:cubicBezTo>
                    <a:pt x="7994" y="41232"/>
                    <a:pt x="9599" y="40584"/>
                    <a:pt x="9167" y="41448"/>
                  </a:cubicBezTo>
                  <a:cubicBezTo>
                    <a:pt x="8457" y="42096"/>
                    <a:pt x="9568" y="42713"/>
                    <a:pt x="8796" y="43577"/>
                  </a:cubicBezTo>
                  <a:cubicBezTo>
                    <a:pt x="9136" y="45367"/>
                    <a:pt x="10370" y="46293"/>
                    <a:pt x="9568" y="47805"/>
                  </a:cubicBezTo>
                  <a:cubicBezTo>
                    <a:pt x="10648" y="48423"/>
                    <a:pt x="10524" y="49935"/>
                    <a:pt x="11759" y="50459"/>
                  </a:cubicBezTo>
                  <a:cubicBezTo>
                    <a:pt x="11697" y="50922"/>
                    <a:pt x="12191" y="51015"/>
                    <a:pt x="12098" y="51509"/>
                  </a:cubicBezTo>
                  <a:cubicBezTo>
                    <a:pt x="12870" y="51663"/>
                    <a:pt x="13611" y="51941"/>
                    <a:pt x="14290" y="52311"/>
                  </a:cubicBezTo>
                  <a:cubicBezTo>
                    <a:pt x="14471" y="52291"/>
                    <a:pt x="14669" y="52284"/>
                    <a:pt x="14878" y="52284"/>
                  </a:cubicBezTo>
                  <a:cubicBezTo>
                    <a:pt x="15498" y="52284"/>
                    <a:pt x="16210" y="52350"/>
                    <a:pt x="16827" y="52350"/>
                  </a:cubicBezTo>
                  <a:cubicBezTo>
                    <a:pt x="17593" y="52350"/>
                    <a:pt x="18214" y="52247"/>
                    <a:pt x="18333" y="51787"/>
                  </a:cubicBezTo>
                  <a:cubicBezTo>
                    <a:pt x="17499" y="51694"/>
                    <a:pt x="16697" y="51324"/>
                    <a:pt x="16141" y="50706"/>
                  </a:cubicBezTo>
                  <a:cubicBezTo>
                    <a:pt x="16419" y="49811"/>
                    <a:pt x="14660" y="50398"/>
                    <a:pt x="15030" y="49379"/>
                  </a:cubicBezTo>
                  <a:cubicBezTo>
                    <a:pt x="14907" y="48237"/>
                    <a:pt x="16080" y="48021"/>
                    <a:pt x="16141" y="47003"/>
                  </a:cubicBezTo>
                  <a:cubicBezTo>
                    <a:pt x="17067" y="46972"/>
                    <a:pt x="17561" y="46602"/>
                    <a:pt x="17592" y="45954"/>
                  </a:cubicBezTo>
                  <a:cubicBezTo>
                    <a:pt x="17808" y="44997"/>
                    <a:pt x="16327" y="45306"/>
                    <a:pt x="16512" y="44349"/>
                  </a:cubicBezTo>
                  <a:cubicBezTo>
                    <a:pt x="17456" y="43552"/>
                    <a:pt x="18851" y="41120"/>
                    <a:pt x="16815" y="40665"/>
                  </a:cubicBezTo>
                  <a:lnTo>
                    <a:pt x="16815" y="40665"/>
                  </a:lnTo>
                  <a:cubicBezTo>
                    <a:pt x="17023" y="40693"/>
                    <a:pt x="17210" y="40707"/>
                    <a:pt x="17379" y="40707"/>
                  </a:cubicBezTo>
                  <a:cubicBezTo>
                    <a:pt x="18944" y="40707"/>
                    <a:pt x="18964" y="39562"/>
                    <a:pt x="19444" y="38763"/>
                  </a:cubicBezTo>
                  <a:cubicBezTo>
                    <a:pt x="19547" y="38768"/>
                    <a:pt x="19646" y="38770"/>
                    <a:pt x="19742" y="38770"/>
                  </a:cubicBezTo>
                  <a:cubicBezTo>
                    <a:pt x="21488" y="38770"/>
                    <a:pt x="22139" y="38006"/>
                    <a:pt x="23456" y="37714"/>
                  </a:cubicBezTo>
                  <a:cubicBezTo>
                    <a:pt x="23702" y="36479"/>
                    <a:pt x="22869" y="35985"/>
                    <a:pt x="22715" y="35059"/>
                  </a:cubicBezTo>
                  <a:lnTo>
                    <a:pt x="25678" y="35059"/>
                  </a:lnTo>
                  <a:cubicBezTo>
                    <a:pt x="25678" y="34782"/>
                    <a:pt x="26110" y="34843"/>
                    <a:pt x="26387" y="34782"/>
                  </a:cubicBezTo>
                  <a:cubicBezTo>
                    <a:pt x="26599" y="34147"/>
                    <a:pt x="26722" y="33454"/>
                    <a:pt x="27798" y="33454"/>
                  </a:cubicBezTo>
                  <a:cubicBezTo>
                    <a:pt x="27821" y="33454"/>
                    <a:pt x="27845" y="33454"/>
                    <a:pt x="27869" y="33455"/>
                  </a:cubicBezTo>
                  <a:cubicBezTo>
                    <a:pt x="27745" y="31942"/>
                    <a:pt x="29258" y="31634"/>
                    <a:pt x="30060" y="30801"/>
                  </a:cubicBezTo>
                  <a:lnTo>
                    <a:pt x="30060" y="28949"/>
                  </a:lnTo>
                  <a:cubicBezTo>
                    <a:pt x="30770" y="28455"/>
                    <a:pt x="31202" y="27807"/>
                    <a:pt x="31881" y="27344"/>
                  </a:cubicBezTo>
                  <a:cubicBezTo>
                    <a:pt x="33640" y="26943"/>
                    <a:pt x="33640" y="26943"/>
                    <a:pt x="35183" y="26542"/>
                  </a:cubicBezTo>
                  <a:cubicBezTo>
                    <a:pt x="35337" y="24844"/>
                    <a:pt x="37127" y="23363"/>
                    <a:pt x="35924" y="21480"/>
                  </a:cubicBezTo>
                  <a:cubicBezTo>
                    <a:pt x="36448" y="21295"/>
                    <a:pt x="36757" y="20740"/>
                    <a:pt x="36664" y="20153"/>
                  </a:cubicBezTo>
                  <a:lnTo>
                    <a:pt x="36664" y="20153"/>
                  </a:lnTo>
                  <a:cubicBezTo>
                    <a:pt x="36735" y="20164"/>
                    <a:pt x="36797" y="20169"/>
                    <a:pt x="36853" y="20169"/>
                  </a:cubicBezTo>
                  <a:cubicBezTo>
                    <a:pt x="37264" y="20169"/>
                    <a:pt x="37337" y="19906"/>
                    <a:pt x="37745" y="19906"/>
                  </a:cubicBezTo>
                  <a:cubicBezTo>
                    <a:pt x="37899" y="19011"/>
                    <a:pt x="38825" y="18734"/>
                    <a:pt x="39226" y="18055"/>
                  </a:cubicBezTo>
                  <a:cubicBezTo>
                    <a:pt x="40214" y="17345"/>
                    <a:pt x="39164" y="16758"/>
                    <a:pt x="40306" y="16450"/>
                  </a:cubicBezTo>
                  <a:cubicBezTo>
                    <a:pt x="40059" y="15647"/>
                    <a:pt x="40677" y="15493"/>
                    <a:pt x="40677" y="14876"/>
                  </a:cubicBezTo>
                  <a:cubicBezTo>
                    <a:pt x="40677" y="13888"/>
                    <a:pt x="40275" y="13178"/>
                    <a:pt x="39936" y="12500"/>
                  </a:cubicBezTo>
                  <a:cubicBezTo>
                    <a:pt x="39751" y="12358"/>
                    <a:pt x="39583" y="12306"/>
                    <a:pt x="39421" y="12306"/>
                  </a:cubicBezTo>
                  <a:cubicBezTo>
                    <a:pt x="39016" y="12306"/>
                    <a:pt x="38644" y="12636"/>
                    <a:pt x="38115" y="12746"/>
                  </a:cubicBezTo>
                  <a:cubicBezTo>
                    <a:pt x="37529" y="11851"/>
                    <a:pt x="36109" y="11543"/>
                    <a:pt x="34813" y="11142"/>
                  </a:cubicBezTo>
                  <a:lnTo>
                    <a:pt x="32251" y="11142"/>
                  </a:lnTo>
                  <a:cubicBezTo>
                    <a:pt x="31603" y="10370"/>
                    <a:pt x="29134" y="10926"/>
                    <a:pt x="28949" y="9815"/>
                  </a:cubicBezTo>
                  <a:cubicBezTo>
                    <a:pt x="28640" y="9815"/>
                    <a:pt x="28314" y="9830"/>
                    <a:pt x="28009" y="9830"/>
                  </a:cubicBezTo>
                  <a:cubicBezTo>
                    <a:pt x="27340" y="9830"/>
                    <a:pt x="26779" y="9757"/>
                    <a:pt x="26758" y="9290"/>
                  </a:cubicBezTo>
                  <a:cubicBezTo>
                    <a:pt x="27656" y="8233"/>
                    <a:pt x="26224" y="5591"/>
                    <a:pt x="23700" y="5591"/>
                  </a:cubicBezTo>
                  <a:cubicBezTo>
                    <a:pt x="23277" y="5591"/>
                    <a:pt x="22823" y="5665"/>
                    <a:pt x="22345" y="5833"/>
                  </a:cubicBezTo>
                  <a:cubicBezTo>
                    <a:pt x="21203" y="5340"/>
                    <a:pt x="20339" y="4630"/>
                    <a:pt x="20153" y="3457"/>
                  </a:cubicBezTo>
                  <a:cubicBezTo>
                    <a:pt x="18240" y="3056"/>
                    <a:pt x="16882" y="2284"/>
                    <a:pt x="15030" y="1852"/>
                  </a:cubicBezTo>
                  <a:cubicBezTo>
                    <a:pt x="14537" y="1945"/>
                    <a:pt x="14444" y="2315"/>
                    <a:pt x="13919" y="2377"/>
                  </a:cubicBezTo>
                  <a:cubicBezTo>
                    <a:pt x="13425" y="1420"/>
                    <a:pt x="11636" y="1389"/>
                    <a:pt x="11358" y="278"/>
                  </a:cubicBezTo>
                  <a:cubicBezTo>
                    <a:pt x="11221" y="249"/>
                    <a:pt x="11105" y="237"/>
                    <a:pt x="11007" y="237"/>
                  </a:cubicBezTo>
                  <a:cubicBezTo>
                    <a:pt x="10264" y="237"/>
                    <a:pt x="10503" y="968"/>
                    <a:pt x="9876" y="1050"/>
                  </a:cubicBezTo>
                  <a:cubicBezTo>
                    <a:pt x="9043" y="865"/>
                    <a:pt x="8920" y="186"/>
                    <a:pt x="8056" y="1"/>
                  </a:cubicBezTo>
                  <a:close/>
                </a:path>
              </a:pathLst>
            </a:custGeom>
            <a:solidFill>
              <a:srgbClr val="40D3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8"/>
            <p:cNvSpPr/>
            <p:nvPr/>
          </p:nvSpPr>
          <p:spPr>
            <a:xfrm>
              <a:off x="238125" y="1592250"/>
              <a:ext cx="2253700" cy="1529900"/>
            </a:xfrm>
            <a:custGeom>
              <a:avLst/>
              <a:gdLst/>
              <a:ahLst/>
              <a:cxnLst/>
              <a:rect l="l" t="t" r="r" b="b"/>
              <a:pathLst>
                <a:path w="90148" h="61196" extrusionOk="0">
                  <a:moveTo>
                    <a:pt x="57527" y="4070"/>
                  </a:moveTo>
                  <a:cubicBezTo>
                    <a:pt x="58638" y="4317"/>
                    <a:pt x="57125" y="4780"/>
                    <a:pt x="57125" y="5119"/>
                  </a:cubicBezTo>
                  <a:cubicBezTo>
                    <a:pt x="56045" y="4872"/>
                    <a:pt x="57310" y="4224"/>
                    <a:pt x="57527" y="4070"/>
                  </a:cubicBezTo>
                  <a:close/>
                  <a:moveTo>
                    <a:pt x="44974" y="5652"/>
                  </a:moveTo>
                  <a:cubicBezTo>
                    <a:pt x="45008" y="5652"/>
                    <a:pt x="45038" y="5659"/>
                    <a:pt x="45058" y="5675"/>
                  </a:cubicBezTo>
                  <a:cubicBezTo>
                    <a:pt x="45212" y="5777"/>
                    <a:pt x="44939" y="5944"/>
                    <a:pt x="44790" y="5944"/>
                  </a:cubicBezTo>
                  <a:cubicBezTo>
                    <a:pt x="44760" y="5944"/>
                    <a:pt x="44734" y="5937"/>
                    <a:pt x="44719" y="5922"/>
                  </a:cubicBezTo>
                  <a:cubicBezTo>
                    <a:pt x="44539" y="5819"/>
                    <a:pt x="44808" y="5652"/>
                    <a:pt x="44974" y="5652"/>
                  </a:cubicBezTo>
                  <a:close/>
                  <a:moveTo>
                    <a:pt x="56345" y="5381"/>
                  </a:moveTo>
                  <a:cubicBezTo>
                    <a:pt x="57100" y="5381"/>
                    <a:pt x="57372" y="5721"/>
                    <a:pt x="58122" y="5721"/>
                  </a:cubicBezTo>
                  <a:cubicBezTo>
                    <a:pt x="58272" y="5721"/>
                    <a:pt x="58442" y="5707"/>
                    <a:pt x="58638" y="5675"/>
                  </a:cubicBezTo>
                  <a:lnTo>
                    <a:pt x="58638" y="5675"/>
                  </a:lnTo>
                  <a:cubicBezTo>
                    <a:pt x="58638" y="6724"/>
                    <a:pt x="57187" y="6755"/>
                    <a:pt x="56045" y="6971"/>
                  </a:cubicBezTo>
                  <a:lnTo>
                    <a:pt x="56045" y="5397"/>
                  </a:lnTo>
                  <a:cubicBezTo>
                    <a:pt x="56154" y="5386"/>
                    <a:pt x="56253" y="5381"/>
                    <a:pt x="56345" y="5381"/>
                  </a:cubicBezTo>
                  <a:close/>
                  <a:moveTo>
                    <a:pt x="85661" y="24787"/>
                  </a:moveTo>
                  <a:cubicBezTo>
                    <a:pt x="85693" y="24787"/>
                    <a:pt x="85719" y="24793"/>
                    <a:pt x="85734" y="24809"/>
                  </a:cubicBezTo>
                  <a:cubicBezTo>
                    <a:pt x="85894" y="24916"/>
                    <a:pt x="85594" y="25068"/>
                    <a:pt x="85429" y="25068"/>
                  </a:cubicBezTo>
                  <a:cubicBezTo>
                    <a:pt x="85403" y="25068"/>
                    <a:pt x="85381" y="25064"/>
                    <a:pt x="85364" y="25056"/>
                  </a:cubicBezTo>
                  <a:cubicBezTo>
                    <a:pt x="85210" y="24953"/>
                    <a:pt x="85504" y="24787"/>
                    <a:pt x="85661" y="24787"/>
                  </a:cubicBezTo>
                  <a:close/>
                  <a:moveTo>
                    <a:pt x="37173" y="44005"/>
                  </a:moveTo>
                  <a:cubicBezTo>
                    <a:pt x="37258" y="44005"/>
                    <a:pt x="37343" y="44067"/>
                    <a:pt x="37343" y="44190"/>
                  </a:cubicBezTo>
                  <a:cubicBezTo>
                    <a:pt x="37330" y="44321"/>
                    <a:pt x="37267" y="44368"/>
                    <a:pt x="37199" y="44368"/>
                  </a:cubicBezTo>
                  <a:cubicBezTo>
                    <a:pt x="37106" y="44368"/>
                    <a:pt x="37003" y="44279"/>
                    <a:pt x="37003" y="44190"/>
                  </a:cubicBezTo>
                  <a:cubicBezTo>
                    <a:pt x="37003" y="44067"/>
                    <a:pt x="37088" y="44005"/>
                    <a:pt x="37173" y="44005"/>
                  </a:cubicBezTo>
                  <a:close/>
                  <a:moveTo>
                    <a:pt x="37372" y="44718"/>
                  </a:moveTo>
                  <a:cubicBezTo>
                    <a:pt x="38206" y="44824"/>
                    <a:pt x="38184" y="45551"/>
                    <a:pt x="38824" y="45764"/>
                  </a:cubicBezTo>
                  <a:cubicBezTo>
                    <a:pt x="38713" y="45927"/>
                    <a:pt x="38553" y="45996"/>
                    <a:pt x="38378" y="45996"/>
                  </a:cubicBezTo>
                  <a:cubicBezTo>
                    <a:pt x="37822" y="45996"/>
                    <a:pt x="37118" y="45304"/>
                    <a:pt x="37372" y="44718"/>
                  </a:cubicBezTo>
                  <a:close/>
                  <a:moveTo>
                    <a:pt x="55387" y="1"/>
                  </a:moveTo>
                  <a:cubicBezTo>
                    <a:pt x="54003" y="1"/>
                    <a:pt x="53856" y="1365"/>
                    <a:pt x="54965" y="1663"/>
                  </a:cubicBezTo>
                  <a:cubicBezTo>
                    <a:pt x="54586" y="1702"/>
                    <a:pt x="54237" y="1718"/>
                    <a:pt x="53907" y="1718"/>
                  </a:cubicBezTo>
                  <a:cubicBezTo>
                    <a:pt x="52467" y="1718"/>
                    <a:pt x="51415" y="1415"/>
                    <a:pt x="50007" y="1415"/>
                  </a:cubicBezTo>
                  <a:cubicBezTo>
                    <a:pt x="49952" y="1415"/>
                    <a:pt x="49897" y="1415"/>
                    <a:pt x="49842" y="1416"/>
                  </a:cubicBezTo>
                  <a:cubicBezTo>
                    <a:pt x="50397" y="2774"/>
                    <a:pt x="48145" y="2157"/>
                    <a:pt x="48021" y="3021"/>
                  </a:cubicBezTo>
                  <a:cubicBezTo>
                    <a:pt x="48279" y="3110"/>
                    <a:pt x="48480" y="3134"/>
                    <a:pt x="48644" y="3134"/>
                  </a:cubicBezTo>
                  <a:cubicBezTo>
                    <a:pt x="48854" y="3134"/>
                    <a:pt x="49003" y="3094"/>
                    <a:pt x="49132" y="3094"/>
                  </a:cubicBezTo>
                  <a:cubicBezTo>
                    <a:pt x="49252" y="3094"/>
                    <a:pt x="49355" y="3129"/>
                    <a:pt x="49472" y="3268"/>
                  </a:cubicBezTo>
                  <a:cubicBezTo>
                    <a:pt x="49225" y="3638"/>
                    <a:pt x="48700" y="3761"/>
                    <a:pt x="48021" y="3792"/>
                  </a:cubicBezTo>
                  <a:cubicBezTo>
                    <a:pt x="47562" y="2609"/>
                    <a:pt x="45666" y="2446"/>
                    <a:pt x="43562" y="2446"/>
                  </a:cubicBezTo>
                  <a:cubicBezTo>
                    <a:pt x="42977" y="2446"/>
                    <a:pt x="42377" y="2458"/>
                    <a:pt x="41787" y="2465"/>
                  </a:cubicBezTo>
                  <a:cubicBezTo>
                    <a:pt x="41571" y="3761"/>
                    <a:pt x="40645" y="4471"/>
                    <a:pt x="39565" y="5119"/>
                  </a:cubicBezTo>
                  <a:cubicBezTo>
                    <a:pt x="39503" y="5953"/>
                    <a:pt x="40522" y="6014"/>
                    <a:pt x="40306" y="6971"/>
                  </a:cubicBezTo>
                  <a:cubicBezTo>
                    <a:pt x="40437" y="6978"/>
                    <a:pt x="40563" y="6981"/>
                    <a:pt x="40685" y="6981"/>
                  </a:cubicBezTo>
                  <a:cubicBezTo>
                    <a:pt x="42257" y="6981"/>
                    <a:pt x="43115" y="6457"/>
                    <a:pt x="44318" y="6199"/>
                  </a:cubicBezTo>
                  <a:lnTo>
                    <a:pt x="44318" y="6199"/>
                  </a:lnTo>
                  <a:cubicBezTo>
                    <a:pt x="43962" y="6881"/>
                    <a:pt x="44410" y="6979"/>
                    <a:pt x="44996" y="6979"/>
                  </a:cubicBezTo>
                  <a:cubicBezTo>
                    <a:pt x="45234" y="6979"/>
                    <a:pt x="45495" y="6963"/>
                    <a:pt x="45734" y="6963"/>
                  </a:cubicBezTo>
                  <a:cubicBezTo>
                    <a:pt x="46132" y="6963"/>
                    <a:pt x="46469" y="7008"/>
                    <a:pt x="46540" y="7249"/>
                  </a:cubicBezTo>
                  <a:cubicBezTo>
                    <a:pt x="46621" y="7493"/>
                    <a:pt x="46460" y="7556"/>
                    <a:pt x="46217" y="7556"/>
                  </a:cubicBezTo>
                  <a:cubicBezTo>
                    <a:pt x="45960" y="7556"/>
                    <a:pt x="45612" y="7486"/>
                    <a:pt x="45360" y="7486"/>
                  </a:cubicBezTo>
                  <a:cubicBezTo>
                    <a:pt x="45129" y="7486"/>
                    <a:pt x="44979" y="7546"/>
                    <a:pt x="45058" y="7773"/>
                  </a:cubicBezTo>
                  <a:cubicBezTo>
                    <a:pt x="45058" y="9224"/>
                    <a:pt x="49070" y="7712"/>
                    <a:pt x="48361" y="9656"/>
                  </a:cubicBezTo>
                  <a:cubicBezTo>
                    <a:pt x="48995" y="9374"/>
                    <a:pt x="49423" y="9259"/>
                    <a:pt x="49846" y="9259"/>
                  </a:cubicBezTo>
                  <a:cubicBezTo>
                    <a:pt x="50348" y="9259"/>
                    <a:pt x="50841" y="9421"/>
                    <a:pt x="51663" y="9656"/>
                  </a:cubicBezTo>
                  <a:lnTo>
                    <a:pt x="52033" y="9656"/>
                  </a:lnTo>
                  <a:cubicBezTo>
                    <a:pt x="51971" y="9427"/>
                    <a:pt x="52482" y="9087"/>
                    <a:pt x="52833" y="9087"/>
                  </a:cubicBezTo>
                  <a:cubicBezTo>
                    <a:pt x="53002" y="9087"/>
                    <a:pt x="53134" y="9167"/>
                    <a:pt x="53144" y="9378"/>
                  </a:cubicBezTo>
                  <a:cubicBezTo>
                    <a:pt x="53097" y="9613"/>
                    <a:pt x="52783" y="9669"/>
                    <a:pt x="52405" y="9669"/>
                  </a:cubicBezTo>
                  <a:cubicBezTo>
                    <a:pt x="52285" y="9669"/>
                    <a:pt x="52159" y="9663"/>
                    <a:pt x="52033" y="9656"/>
                  </a:cubicBezTo>
                  <a:lnTo>
                    <a:pt x="52033" y="9656"/>
                  </a:lnTo>
                  <a:cubicBezTo>
                    <a:pt x="52126" y="10304"/>
                    <a:pt x="53607" y="11168"/>
                    <a:pt x="52033" y="11508"/>
                  </a:cubicBezTo>
                  <a:cubicBezTo>
                    <a:pt x="51601" y="11446"/>
                    <a:pt x="51755" y="11014"/>
                    <a:pt x="51663" y="10705"/>
                  </a:cubicBezTo>
                  <a:cubicBezTo>
                    <a:pt x="48662" y="10507"/>
                    <a:pt x="47038" y="9348"/>
                    <a:pt x="43789" y="9348"/>
                  </a:cubicBezTo>
                  <a:cubicBezTo>
                    <a:pt x="43496" y="9348"/>
                    <a:pt x="43189" y="9358"/>
                    <a:pt x="42867" y="9378"/>
                  </a:cubicBezTo>
                  <a:cubicBezTo>
                    <a:pt x="41756" y="9131"/>
                    <a:pt x="41725" y="8082"/>
                    <a:pt x="40306" y="8051"/>
                  </a:cubicBezTo>
                  <a:cubicBezTo>
                    <a:pt x="40151" y="8823"/>
                    <a:pt x="39164" y="8977"/>
                    <a:pt x="38114" y="9100"/>
                  </a:cubicBezTo>
                  <a:cubicBezTo>
                    <a:pt x="38238" y="8638"/>
                    <a:pt x="38084" y="8113"/>
                    <a:pt x="37744" y="7773"/>
                  </a:cubicBezTo>
                  <a:cubicBezTo>
                    <a:pt x="36364" y="7833"/>
                    <a:pt x="36326" y="8856"/>
                    <a:pt x="34935" y="8856"/>
                  </a:cubicBezTo>
                  <a:cubicBezTo>
                    <a:pt x="34895" y="8856"/>
                    <a:pt x="34854" y="8855"/>
                    <a:pt x="34812" y="8854"/>
                  </a:cubicBezTo>
                  <a:cubicBezTo>
                    <a:pt x="34602" y="8882"/>
                    <a:pt x="34415" y="8893"/>
                    <a:pt x="34245" y="8893"/>
                  </a:cubicBezTo>
                  <a:cubicBezTo>
                    <a:pt x="33356" y="8893"/>
                    <a:pt x="32933" y="8571"/>
                    <a:pt x="32070" y="8571"/>
                  </a:cubicBezTo>
                  <a:cubicBezTo>
                    <a:pt x="32009" y="8571"/>
                    <a:pt x="31946" y="8572"/>
                    <a:pt x="31880" y="8576"/>
                  </a:cubicBezTo>
                  <a:cubicBezTo>
                    <a:pt x="31479" y="8638"/>
                    <a:pt x="31633" y="9100"/>
                    <a:pt x="31140" y="9100"/>
                  </a:cubicBezTo>
                  <a:cubicBezTo>
                    <a:pt x="30800" y="9100"/>
                    <a:pt x="30831" y="8792"/>
                    <a:pt x="30800" y="8576"/>
                  </a:cubicBezTo>
                  <a:cubicBezTo>
                    <a:pt x="30067" y="8652"/>
                    <a:pt x="29603" y="8893"/>
                    <a:pt x="28797" y="8893"/>
                  </a:cubicBezTo>
                  <a:cubicBezTo>
                    <a:pt x="28620" y="8893"/>
                    <a:pt x="28425" y="8881"/>
                    <a:pt x="28208" y="8854"/>
                  </a:cubicBezTo>
                  <a:cubicBezTo>
                    <a:pt x="25276" y="7527"/>
                    <a:pt x="19659" y="8175"/>
                    <a:pt x="16511" y="7002"/>
                  </a:cubicBezTo>
                  <a:cubicBezTo>
                    <a:pt x="13764" y="7866"/>
                    <a:pt x="10215" y="8113"/>
                    <a:pt x="8425" y="8329"/>
                  </a:cubicBezTo>
                  <a:cubicBezTo>
                    <a:pt x="7592" y="9378"/>
                    <a:pt x="9104" y="9378"/>
                    <a:pt x="9536" y="10211"/>
                  </a:cubicBezTo>
                  <a:cubicBezTo>
                    <a:pt x="9779" y="10190"/>
                    <a:pt x="10007" y="10179"/>
                    <a:pt x="10219" y="10179"/>
                  </a:cubicBezTo>
                  <a:cubicBezTo>
                    <a:pt x="11219" y="10179"/>
                    <a:pt x="11869" y="10428"/>
                    <a:pt x="12098" y="11014"/>
                  </a:cubicBezTo>
                  <a:cubicBezTo>
                    <a:pt x="11828" y="10941"/>
                    <a:pt x="11612" y="10910"/>
                    <a:pt x="11436" y="10910"/>
                  </a:cubicBezTo>
                  <a:cubicBezTo>
                    <a:pt x="10650" y="10910"/>
                    <a:pt x="10675" y="11533"/>
                    <a:pt x="10246" y="11785"/>
                  </a:cubicBezTo>
                  <a:cubicBezTo>
                    <a:pt x="9598" y="11569"/>
                    <a:pt x="9259" y="11106"/>
                    <a:pt x="8425" y="11014"/>
                  </a:cubicBezTo>
                  <a:cubicBezTo>
                    <a:pt x="7037" y="12032"/>
                    <a:pt x="3703" y="11631"/>
                    <a:pt x="2562" y="12835"/>
                  </a:cubicBezTo>
                  <a:cubicBezTo>
                    <a:pt x="2628" y="12833"/>
                    <a:pt x="2693" y="12832"/>
                    <a:pt x="2756" y="12832"/>
                  </a:cubicBezTo>
                  <a:cubicBezTo>
                    <a:pt x="4644" y="12832"/>
                    <a:pt x="5314" y="13710"/>
                    <a:pt x="5493" y="14964"/>
                  </a:cubicBezTo>
                  <a:cubicBezTo>
                    <a:pt x="6142" y="14800"/>
                    <a:pt x="6735" y="14755"/>
                    <a:pt x="7302" y="14755"/>
                  </a:cubicBezTo>
                  <a:cubicBezTo>
                    <a:pt x="7972" y="14755"/>
                    <a:pt x="8605" y="14817"/>
                    <a:pt x="9249" y="14817"/>
                  </a:cubicBezTo>
                  <a:cubicBezTo>
                    <a:pt x="9694" y="14817"/>
                    <a:pt x="10145" y="14787"/>
                    <a:pt x="10616" y="14686"/>
                  </a:cubicBezTo>
                  <a:lnTo>
                    <a:pt x="10616" y="14686"/>
                  </a:lnTo>
                  <a:cubicBezTo>
                    <a:pt x="8826" y="17032"/>
                    <a:pt x="1204" y="15149"/>
                    <a:pt x="1821" y="19223"/>
                  </a:cubicBezTo>
                  <a:cubicBezTo>
                    <a:pt x="3055" y="19840"/>
                    <a:pt x="3333" y="19933"/>
                    <a:pt x="2932" y="21353"/>
                  </a:cubicBezTo>
                  <a:cubicBezTo>
                    <a:pt x="3526" y="21353"/>
                    <a:pt x="3679" y="21067"/>
                    <a:pt x="4224" y="21067"/>
                  </a:cubicBezTo>
                  <a:cubicBezTo>
                    <a:pt x="4273" y="21067"/>
                    <a:pt x="4326" y="21070"/>
                    <a:pt x="4382" y="21075"/>
                  </a:cubicBezTo>
                  <a:cubicBezTo>
                    <a:pt x="4413" y="21507"/>
                    <a:pt x="4228" y="22093"/>
                    <a:pt x="4784" y="22124"/>
                  </a:cubicBezTo>
                  <a:cubicBezTo>
                    <a:pt x="4872" y="21975"/>
                    <a:pt x="4934" y="21915"/>
                    <a:pt x="4981" y="21915"/>
                  </a:cubicBezTo>
                  <a:cubicBezTo>
                    <a:pt x="5177" y="21915"/>
                    <a:pt x="5118" y="22960"/>
                    <a:pt x="5677" y="22960"/>
                  </a:cubicBezTo>
                  <a:cubicBezTo>
                    <a:pt x="5732" y="22960"/>
                    <a:pt x="5795" y="22950"/>
                    <a:pt x="5864" y="22927"/>
                  </a:cubicBezTo>
                  <a:cubicBezTo>
                    <a:pt x="6143" y="22294"/>
                    <a:pt x="6848" y="21964"/>
                    <a:pt x="7628" y="21964"/>
                  </a:cubicBezTo>
                  <a:cubicBezTo>
                    <a:pt x="8141" y="21964"/>
                    <a:pt x="8688" y="22108"/>
                    <a:pt x="9166" y="22402"/>
                  </a:cubicBezTo>
                  <a:cubicBezTo>
                    <a:pt x="7592" y="23297"/>
                    <a:pt x="7006" y="24902"/>
                    <a:pt x="5154" y="25581"/>
                  </a:cubicBezTo>
                  <a:cubicBezTo>
                    <a:pt x="3457" y="25982"/>
                    <a:pt x="2901" y="27124"/>
                    <a:pt x="741" y="27185"/>
                  </a:cubicBezTo>
                  <a:cubicBezTo>
                    <a:pt x="1049" y="28019"/>
                    <a:pt x="154" y="27988"/>
                    <a:pt x="0" y="28513"/>
                  </a:cubicBezTo>
                  <a:cubicBezTo>
                    <a:pt x="188" y="28530"/>
                    <a:pt x="363" y="28538"/>
                    <a:pt x="528" y="28538"/>
                  </a:cubicBezTo>
                  <a:cubicBezTo>
                    <a:pt x="1627" y="28538"/>
                    <a:pt x="2268" y="28200"/>
                    <a:pt x="3378" y="28200"/>
                  </a:cubicBezTo>
                  <a:cubicBezTo>
                    <a:pt x="3573" y="28200"/>
                    <a:pt x="3783" y="28210"/>
                    <a:pt x="4012" y="28235"/>
                  </a:cubicBezTo>
                  <a:cubicBezTo>
                    <a:pt x="4444" y="27463"/>
                    <a:pt x="5586" y="27247"/>
                    <a:pt x="6975" y="27185"/>
                  </a:cubicBezTo>
                  <a:cubicBezTo>
                    <a:pt x="8333" y="25365"/>
                    <a:pt x="10709" y="24254"/>
                    <a:pt x="12839" y="22927"/>
                  </a:cubicBezTo>
                  <a:lnTo>
                    <a:pt x="13579" y="22927"/>
                  </a:lnTo>
                  <a:cubicBezTo>
                    <a:pt x="13914" y="22703"/>
                    <a:pt x="13719" y="22102"/>
                    <a:pt x="14407" y="22102"/>
                  </a:cubicBezTo>
                  <a:cubicBezTo>
                    <a:pt x="14481" y="22102"/>
                    <a:pt x="14564" y="22109"/>
                    <a:pt x="14659" y="22124"/>
                  </a:cubicBezTo>
                  <a:cubicBezTo>
                    <a:pt x="14685" y="21994"/>
                    <a:pt x="14712" y="21863"/>
                    <a:pt x="14905" y="21863"/>
                  </a:cubicBezTo>
                  <a:cubicBezTo>
                    <a:pt x="14941" y="21863"/>
                    <a:pt x="14982" y="21868"/>
                    <a:pt x="15030" y="21877"/>
                  </a:cubicBezTo>
                  <a:cubicBezTo>
                    <a:pt x="15004" y="22008"/>
                    <a:pt x="14978" y="22138"/>
                    <a:pt x="14784" y="22138"/>
                  </a:cubicBezTo>
                  <a:cubicBezTo>
                    <a:pt x="14748" y="22138"/>
                    <a:pt x="14707" y="22134"/>
                    <a:pt x="14659" y="22124"/>
                  </a:cubicBezTo>
                  <a:lnTo>
                    <a:pt x="14659" y="22124"/>
                  </a:lnTo>
                  <a:cubicBezTo>
                    <a:pt x="14814" y="23328"/>
                    <a:pt x="13672" y="23544"/>
                    <a:pt x="13178" y="24254"/>
                  </a:cubicBezTo>
                  <a:cubicBezTo>
                    <a:pt x="13424" y="24274"/>
                    <a:pt x="13654" y="24283"/>
                    <a:pt x="13872" y="24283"/>
                  </a:cubicBezTo>
                  <a:cubicBezTo>
                    <a:pt x="16334" y="24283"/>
                    <a:pt x="17144" y="23097"/>
                    <a:pt x="19412" y="22927"/>
                  </a:cubicBezTo>
                  <a:cubicBezTo>
                    <a:pt x="19597" y="21754"/>
                    <a:pt x="19227" y="20951"/>
                    <a:pt x="19042" y="19995"/>
                  </a:cubicBezTo>
                  <a:lnTo>
                    <a:pt x="19042" y="19995"/>
                  </a:lnTo>
                  <a:cubicBezTo>
                    <a:pt x="19261" y="20031"/>
                    <a:pt x="19453" y="20047"/>
                    <a:pt x="19625" y="20047"/>
                  </a:cubicBezTo>
                  <a:cubicBezTo>
                    <a:pt x="20675" y="20047"/>
                    <a:pt x="20960" y="19459"/>
                    <a:pt x="22043" y="19459"/>
                  </a:cubicBezTo>
                  <a:cubicBezTo>
                    <a:pt x="22128" y="19459"/>
                    <a:pt x="22218" y="19462"/>
                    <a:pt x="22313" y="19470"/>
                  </a:cubicBezTo>
                  <a:cubicBezTo>
                    <a:pt x="23270" y="19933"/>
                    <a:pt x="24165" y="20581"/>
                    <a:pt x="24906" y="21353"/>
                  </a:cubicBezTo>
                  <a:cubicBezTo>
                    <a:pt x="27220" y="21877"/>
                    <a:pt x="29226" y="22649"/>
                    <a:pt x="28918" y="25056"/>
                  </a:cubicBezTo>
                  <a:cubicBezTo>
                    <a:pt x="30708" y="24902"/>
                    <a:pt x="29010" y="23575"/>
                    <a:pt x="30399" y="23451"/>
                  </a:cubicBezTo>
                  <a:lnTo>
                    <a:pt x="30399" y="23451"/>
                  </a:lnTo>
                  <a:cubicBezTo>
                    <a:pt x="30492" y="25704"/>
                    <a:pt x="30275" y="28142"/>
                    <a:pt x="31479" y="29562"/>
                  </a:cubicBezTo>
                  <a:cubicBezTo>
                    <a:pt x="30368" y="30272"/>
                    <a:pt x="31109" y="30549"/>
                    <a:pt x="31479" y="31444"/>
                  </a:cubicBezTo>
                  <a:cubicBezTo>
                    <a:pt x="31479" y="31969"/>
                    <a:pt x="30492" y="31753"/>
                    <a:pt x="30769" y="32494"/>
                  </a:cubicBezTo>
                  <a:cubicBezTo>
                    <a:pt x="30584" y="35426"/>
                    <a:pt x="30337" y="37370"/>
                    <a:pt x="30769" y="40209"/>
                  </a:cubicBezTo>
                  <a:cubicBezTo>
                    <a:pt x="31757" y="40672"/>
                    <a:pt x="32374" y="41351"/>
                    <a:pt x="33331" y="41814"/>
                  </a:cubicBezTo>
                  <a:cubicBezTo>
                    <a:pt x="34349" y="42832"/>
                    <a:pt x="34257" y="44653"/>
                    <a:pt x="35522" y="45517"/>
                  </a:cubicBezTo>
                  <a:cubicBezTo>
                    <a:pt x="35090" y="45579"/>
                    <a:pt x="35213" y="46011"/>
                    <a:pt x="35121" y="46320"/>
                  </a:cubicBezTo>
                  <a:cubicBezTo>
                    <a:pt x="36664" y="46721"/>
                    <a:pt x="37003" y="47955"/>
                    <a:pt x="37713" y="48974"/>
                  </a:cubicBezTo>
                  <a:cubicBezTo>
                    <a:pt x="37855" y="48950"/>
                    <a:pt x="37977" y="48940"/>
                    <a:pt x="38085" y="48940"/>
                  </a:cubicBezTo>
                  <a:cubicBezTo>
                    <a:pt x="38719" y="48940"/>
                    <a:pt x="38867" y="49285"/>
                    <a:pt x="39501" y="49285"/>
                  </a:cubicBezTo>
                  <a:cubicBezTo>
                    <a:pt x="39610" y="49285"/>
                    <a:pt x="39732" y="49275"/>
                    <a:pt x="39874" y="49252"/>
                  </a:cubicBezTo>
                  <a:cubicBezTo>
                    <a:pt x="39935" y="48110"/>
                    <a:pt x="39195" y="48357"/>
                    <a:pt x="39164" y="46875"/>
                  </a:cubicBezTo>
                  <a:cubicBezTo>
                    <a:pt x="38979" y="46875"/>
                    <a:pt x="38763" y="46628"/>
                    <a:pt x="39164" y="46597"/>
                  </a:cubicBezTo>
                  <a:lnTo>
                    <a:pt x="39164" y="46875"/>
                  </a:lnTo>
                  <a:cubicBezTo>
                    <a:pt x="39258" y="46856"/>
                    <a:pt x="39340" y="46848"/>
                    <a:pt x="39410" y="46848"/>
                  </a:cubicBezTo>
                  <a:cubicBezTo>
                    <a:pt x="39914" y="46848"/>
                    <a:pt x="39846" y="47295"/>
                    <a:pt x="39874" y="47647"/>
                  </a:cubicBezTo>
                  <a:cubicBezTo>
                    <a:pt x="40985" y="48202"/>
                    <a:pt x="41972" y="48912"/>
                    <a:pt x="42836" y="49776"/>
                  </a:cubicBezTo>
                  <a:cubicBezTo>
                    <a:pt x="42559" y="51659"/>
                    <a:pt x="43546" y="52646"/>
                    <a:pt x="44287" y="53757"/>
                  </a:cubicBezTo>
                  <a:cubicBezTo>
                    <a:pt x="46792" y="54218"/>
                    <a:pt x="48451" y="55228"/>
                    <a:pt x="50999" y="55228"/>
                  </a:cubicBezTo>
                  <a:cubicBezTo>
                    <a:pt x="51527" y="55228"/>
                    <a:pt x="52092" y="55185"/>
                    <a:pt x="52712" y="55084"/>
                  </a:cubicBezTo>
                  <a:cubicBezTo>
                    <a:pt x="53144" y="55763"/>
                    <a:pt x="53638" y="56381"/>
                    <a:pt x="54193" y="56967"/>
                  </a:cubicBezTo>
                  <a:cubicBezTo>
                    <a:pt x="54433" y="56930"/>
                    <a:pt x="54642" y="56915"/>
                    <a:pt x="54831" y="56915"/>
                  </a:cubicBezTo>
                  <a:cubicBezTo>
                    <a:pt x="55672" y="56915"/>
                    <a:pt x="56095" y="57219"/>
                    <a:pt x="56935" y="57219"/>
                  </a:cubicBezTo>
                  <a:cubicBezTo>
                    <a:pt x="56996" y="57219"/>
                    <a:pt x="57059" y="57217"/>
                    <a:pt x="57125" y="57214"/>
                  </a:cubicBezTo>
                  <a:cubicBezTo>
                    <a:pt x="57465" y="57862"/>
                    <a:pt x="58175" y="58201"/>
                    <a:pt x="58946" y="58541"/>
                  </a:cubicBezTo>
                  <a:lnTo>
                    <a:pt x="58946" y="59343"/>
                  </a:lnTo>
                  <a:cubicBezTo>
                    <a:pt x="61106" y="59498"/>
                    <a:pt x="61539" y="60856"/>
                    <a:pt x="63390" y="61195"/>
                  </a:cubicBezTo>
                  <a:cubicBezTo>
                    <a:pt x="63761" y="60825"/>
                    <a:pt x="63730" y="60208"/>
                    <a:pt x="64470" y="60146"/>
                  </a:cubicBezTo>
                  <a:cubicBezTo>
                    <a:pt x="64501" y="60238"/>
                    <a:pt x="64532" y="60362"/>
                    <a:pt x="64563" y="60485"/>
                  </a:cubicBezTo>
                  <a:cubicBezTo>
                    <a:pt x="64964" y="59961"/>
                    <a:pt x="65427" y="59498"/>
                    <a:pt x="65921" y="59066"/>
                  </a:cubicBezTo>
                  <a:cubicBezTo>
                    <a:pt x="65767" y="58572"/>
                    <a:pt x="65273" y="58294"/>
                    <a:pt x="64470" y="58263"/>
                  </a:cubicBezTo>
                  <a:cubicBezTo>
                    <a:pt x="63545" y="58541"/>
                    <a:pt x="63113" y="59220"/>
                    <a:pt x="61909" y="59343"/>
                  </a:cubicBezTo>
                  <a:cubicBezTo>
                    <a:pt x="61045" y="58047"/>
                    <a:pt x="62279" y="56813"/>
                    <a:pt x="61909" y="55084"/>
                  </a:cubicBezTo>
                  <a:cubicBezTo>
                    <a:pt x="61230" y="54159"/>
                    <a:pt x="58823" y="54529"/>
                    <a:pt x="57527" y="54035"/>
                  </a:cubicBezTo>
                  <a:cubicBezTo>
                    <a:pt x="57897" y="52862"/>
                    <a:pt x="58946" y="52245"/>
                    <a:pt x="58638" y="50548"/>
                  </a:cubicBezTo>
                  <a:lnTo>
                    <a:pt x="58638" y="50548"/>
                  </a:lnTo>
                  <a:cubicBezTo>
                    <a:pt x="58020" y="50640"/>
                    <a:pt x="57403" y="50687"/>
                    <a:pt x="56790" y="50687"/>
                  </a:cubicBezTo>
                  <a:cubicBezTo>
                    <a:pt x="56176" y="50687"/>
                    <a:pt x="55567" y="50640"/>
                    <a:pt x="54965" y="50548"/>
                  </a:cubicBezTo>
                  <a:cubicBezTo>
                    <a:pt x="54286" y="51134"/>
                    <a:pt x="54626" y="52430"/>
                    <a:pt x="53484" y="52677"/>
                  </a:cubicBezTo>
                  <a:cubicBezTo>
                    <a:pt x="53390" y="52681"/>
                    <a:pt x="53300" y="52682"/>
                    <a:pt x="53212" y="52682"/>
                  </a:cubicBezTo>
                  <a:cubicBezTo>
                    <a:pt x="48693" y="52682"/>
                    <a:pt x="51642" y="48070"/>
                    <a:pt x="50552" y="46042"/>
                  </a:cubicBezTo>
                  <a:cubicBezTo>
                    <a:pt x="51848" y="45826"/>
                    <a:pt x="52619" y="45240"/>
                    <a:pt x="53854" y="44993"/>
                  </a:cubicBezTo>
                  <a:cubicBezTo>
                    <a:pt x="53976" y="44985"/>
                    <a:pt x="54092" y="44982"/>
                    <a:pt x="54203" y="44982"/>
                  </a:cubicBezTo>
                  <a:cubicBezTo>
                    <a:pt x="55868" y="44982"/>
                    <a:pt x="56431" y="45767"/>
                    <a:pt x="58063" y="45767"/>
                  </a:cubicBezTo>
                  <a:cubicBezTo>
                    <a:pt x="58120" y="45767"/>
                    <a:pt x="58177" y="45766"/>
                    <a:pt x="58236" y="45764"/>
                  </a:cubicBezTo>
                  <a:cubicBezTo>
                    <a:pt x="58236" y="45363"/>
                    <a:pt x="58175" y="45024"/>
                    <a:pt x="58638" y="44993"/>
                  </a:cubicBezTo>
                  <a:cubicBezTo>
                    <a:pt x="58779" y="44998"/>
                    <a:pt x="58925" y="45000"/>
                    <a:pt x="59072" y="45000"/>
                  </a:cubicBezTo>
                  <a:cubicBezTo>
                    <a:pt x="59637" y="45000"/>
                    <a:pt x="60238" y="44971"/>
                    <a:pt x="60796" y="44971"/>
                  </a:cubicBezTo>
                  <a:cubicBezTo>
                    <a:pt x="61906" y="44971"/>
                    <a:pt x="62850" y="45085"/>
                    <a:pt x="63020" y="45764"/>
                  </a:cubicBezTo>
                  <a:cubicBezTo>
                    <a:pt x="62866" y="47307"/>
                    <a:pt x="63822" y="48017"/>
                    <a:pt x="65581" y="48141"/>
                  </a:cubicBezTo>
                  <a:cubicBezTo>
                    <a:pt x="65149" y="46783"/>
                    <a:pt x="65335" y="46381"/>
                    <a:pt x="65581" y="45486"/>
                  </a:cubicBezTo>
                  <a:cubicBezTo>
                    <a:pt x="65180" y="45116"/>
                    <a:pt x="64532" y="44838"/>
                    <a:pt x="64501" y="44159"/>
                  </a:cubicBezTo>
                  <a:cubicBezTo>
                    <a:pt x="65119" y="42400"/>
                    <a:pt x="66723" y="41351"/>
                    <a:pt x="69254" y="40981"/>
                  </a:cubicBezTo>
                  <a:cubicBezTo>
                    <a:pt x="69594" y="40209"/>
                    <a:pt x="69594" y="40147"/>
                    <a:pt x="69254" y="39376"/>
                  </a:cubicBezTo>
                  <a:lnTo>
                    <a:pt x="69254" y="39376"/>
                  </a:lnTo>
                  <a:cubicBezTo>
                    <a:pt x="69408" y="39399"/>
                    <a:pt x="69565" y="39411"/>
                    <a:pt x="69721" y="39411"/>
                  </a:cubicBezTo>
                  <a:cubicBezTo>
                    <a:pt x="70191" y="39411"/>
                    <a:pt x="70666" y="39306"/>
                    <a:pt x="71106" y="39098"/>
                  </a:cubicBezTo>
                  <a:cubicBezTo>
                    <a:pt x="70180" y="37648"/>
                    <a:pt x="72309" y="37987"/>
                    <a:pt x="71816" y="36197"/>
                  </a:cubicBezTo>
                  <a:cubicBezTo>
                    <a:pt x="73050" y="35827"/>
                    <a:pt x="74192" y="35456"/>
                    <a:pt x="75488" y="35117"/>
                  </a:cubicBezTo>
                  <a:cubicBezTo>
                    <a:pt x="75673" y="34284"/>
                    <a:pt x="74377" y="34531"/>
                    <a:pt x="74747" y="33543"/>
                  </a:cubicBezTo>
                  <a:cubicBezTo>
                    <a:pt x="76105" y="32741"/>
                    <a:pt x="78142" y="32432"/>
                    <a:pt x="79901" y="31938"/>
                  </a:cubicBezTo>
                  <a:lnTo>
                    <a:pt x="79901" y="31938"/>
                  </a:lnTo>
                  <a:cubicBezTo>
                    <a:pt x="80148" y="32648"/>
                    <a:pt x="79161" y="32463"/>
                    <a:pt x="79161" y="33018"/>
                  </a:cubicBezTo>
                  <a:cubicBezTo>
                    <a:pt x="80611" y="32555"/>
                    <a:pt x="82185" y="32185"/>
                    <a:pt x="83204" y="31414"/>
                  </a:cubicBezTo>
                  <a:cubicBezTo>
                    <a:pt x="82278" y="31012"/>
                    <a:pt x="80457" y="31259"/>
                    <a:pt x="80611" y="30086"/>
                  </a:cubicBezTo>
                  <a:cubicBezTo>
                    <a:pt x="80827" y="29346"/>
                    <a:pt x="82031" y="29346"/>
                    <a:pt x="82833" y="29037"/>
                  </a:cubicBezTo>
                  <a:cubicBezTo>
                    <a:pt x="82988" y="28389"/>
                    <a:pt x="82154" y="28451"/>
                    <a:pt x="82432" y="27679"/>
                  </a:cubicBezTo>
                  <a:lnTo>
                    <a:pt x="82432" y="27679"/>
                  </a:lnTo>
                  <a:cubicBezTo>
                    <a:pt x="82746" y="27836"/>
                    <a:pt x="83067" y="27899"/>
                    <a:pt x="83392" y="27899"/>
                  </a:cubicBezTo>
                  <a:cubicBezTo>
                    <a:pt x="84728" y="27899"/>
                    <a:pt x="86113" y="26833"/>
                    <a:pt x="87154" y="26833"/>
                  </a:cubicBezTo>
                  <a:cubicBezTo>
                    <a:pt x="87306" y="26833"/>
                    <a:pt x="87450" y="26856"/>
                    <a:pt x="87586" y="26908"/>
                  </a:cubicBezTo>
                  <a:cubicBezTo>
                    <a:pt x="86722" y="28327"/>
                    <a:pt x="84994" y="29068"/>
                    <a:pt x="84284" y="30611"/>
                  </a:cubicBezTo>
                  <a:cubicBezTo>
                    <a:pt x="84457" y="30635"/>
                    <a:pt x="84612" y="30645"/>
                    <a:pt x="84753" y="30645"/>
                  </a:cubicBezTo>
                  <a:cubicBezTo>
                    <a:pt x="85554" y="30645"/>
                    <a:pt x="85905" y="30320"/>
                    <a:pt x="86668" y="30320"/>
                  </a:cubicBezTo>
                  <a:cubicBezTo>
                    <a:pt x="86821" y="30320"/>
                    <a:pt x="86991" y="30333"/>
                    <a:pt x="87185" y="30364"/>
                  </a:cubicBezTo>
                  <a:cubicBezTo>
                    <a:pt x="87246" y="30765"/>
                    <a:pt x="87030" y="31352"/>
                    <a:pt x="87586" y="31414"/>
                  </a:cubicBezTo>
                  <a:cubicBezTo>
                    <a:pt x="87680" y="31249"/>
                    <a:pt x="87815" y="31192"/>
                    <a:pt x="87984" y="31192"/>
                  </a:cubicBezTo>
                  <a:cubicBezTo>
                    <a:pt x="88374" y="31192"/>
                    <a:pt x="88942" y="31497"/>
                    <a:pt x="89591" y="31497"/>
                  </a:cubicBezTo>
                  <a:cubicBezTo>
                    <a:pt x="89771" y="31497"/>
                    <a:pt x="89957" y="31474"/>
                    <a:pt x="90148" y="31414"/>
                  </a:cubicBezTo>
                  <a:cubicBezTo>
                    <a:pt x="89962" y="30796"/>
                    <a:pt x="89438" y="30056"/>
                    <a:pt x="90148" y="29562"/>
                  </a:cubicBezTo>
                  <a:cubicBezTo>
                    <a:pt x="88820" y="29469"/>
                    <a:pt x="88481" y="28636"/>
                    <a:pt x="87956" y="27957"/>
                  </a:cubicBezTo>
                  <a:cubicBezTo>
                    <a:pt x="88080" y="26784"/>
                    <a:pt x="88080" y="25642"/>
                    <a:pt x="87956" y="24470"/>
                  </a:cubicBezTo>
                  <a:cubicBezTo>
                    <a:pt x="87720" y="24305"/>
                    <a:pt x="87538" y="24250"/>
                    <a:pt x="87368" y="24250"/>
                  </a:cubicBezTo>
                  <a:cubicBezTo>
                    <a:pt x="87027" y="24250"/>
                    <a:pt x="86732" y="24470"/>
                    <a:pt x="86135" y="24470"/>
                  </a:cubicBezTo>
                  <a:cubicBezTo>
                    <a:pt x="86166" y="23235"/>
                    <a:pt x="84438" y="23235"/>
                    <a:pt x="84284" y="22093"/>
                  </a:cubicBezTo>
                  <a:cubicBezTo>
                    <a:pt x="84562" y="21816"/>
                    <a:pt x="84716" y="21414"/>
                    <a:pt x="84654" y="21044"/>
                  </a:cubicBezTo>
                  <a:cubicBezTo>
                    <a:pt x="83234" y="20458"/>
                    <a:pt x="83759" y="18482"/>
                    <a:pt x="81722" y="18359"/>
                  </a:cubicBezTo>
                  <a:lnTo>
                    <a:pt x="81722" y="18359"/>
                  </a:lnTo>
                  <a:cubicBezTo>
                    <a:pt x="81540" y="18754"/>
                    <a:pt x="82136" y="19718"/>
                    <a:pt x="81388" y="19718"/>
                  </a:cubicBezTo>
                  <a:cubicBezTo>
                    <a:pt x="81376" y="19718"/>
                    <a:pt x="81364" y="19717"/>
                    <a:pt x="81352" y="19717"/>
                  </a:cubicBezTo>
                  <a:cubicBezTo>
                    <a:pt x="81229" y="19692"/>
                    <a:pt x="81084" y="19683"/>
                    <a:pt x="80927" y="19683"/>
                  </a:cubicBezTo>
                  <a:cubicBezTo>
                    <a:pt x="80510" y="19683"/>
                    <a:pt x="80006" y="19746"/>
                    <a:pt x="79590" y="19746"/>
                  </a:cubicBezTo>
                  <a:cubicBezTo>
                    <a:pt x="79179" y="19746"/>
                    <a:pt x="78855" y="19685"/>
                    <a:pt x="78790" y="19439"/>
                  </a:cubicBezTo>
                  <a:lnTo>
                    <a:pt x="78790" y="16816"/>
                  </a:lnTo>
                  <a:cubicBezTo>
                    <a:pt x="78393" y="16946"/>
                    <a:pt x="78091" y="16999"/>
                    <a:pt x="77848" y="16999"/>
                  </a:cubicBezTo>
                  <a:cubicBezTo>
                    <a:pt x="76881" y="16999"/>
                    <a:pt x="76844" y="16161"/>
                    <a:pt x="75488" y="16013"/>
                  </a:cubicBezTo>
                  <a:cubicBezTo>
                    <a:pt x="75237" y="16208"/>
                    <a:pt x="75064" y="16279"/>
                    <a:pt x="74927" y="16279"/>
                  </a:cubicBezTo>
                  <a:cubicBezTo>
                    <a:pt x="74558" y="16279"/>
                    <a:pt x="74449" y="15764"/>
                    <a:pt x="73755" y="15764"/>
                  </a:cubicBezTo>
                  <a:cubicBezTo>
                    <a:pt x="73727" y="15764"/>
                    <a:pt x="73698" y="15765"/>
                    <a:pt x="73667" y="15767"/>
                  </a:cubicBezTo>
                  <a:cubicBezTo>
                    <a:pt x="73580" y="15755"/>
                    <a:pt x="73503" y="15749"/>
                    <a:pt x="73433" y="15749"/>
                  </a:cubicBezTo>
                  <a:cubicBezTo>
                    <a:pt x="72894" y="15749"/>
                    <a:pt x="72788" y="16062"/>
                    <a:pt x="72236" y="16062"/>
                  </a:cubicBezTo>
                  <a:cubicBezTo>
                    <a:pt x="72119" y="16062"/>
                    <a:pt x="71982" y="16048"/>
                    <a:pt x="71816" y="16013"/>
                  </a:cubicBezTo>
                  <a:lnTo>
                    <a:pt x="71816" y="16013"/>
                  </a:lnTo>
                  <a:cubicBezTo>
                    <a:pt x="72371" y="18668"/>
                    <a:pt x="70828" y="20149"/>
                    <a:pt x="71445" y="22124"/>
                  </a:cubicBezTo>
                  <a:cubicBezTo>
                    <a:pt x="71413" y="22129"/>
                    <a:pt x="71379" y="22131"/>
                    <a:pt x="71344" y="22131"/>
                  </a:cubicBezTo>
                  <a:cubicBezTo>
                    <a:pt x="70917" y="22131"/>
                    <a:pt x="70283" y="21801"/>
                    <a:pt x="69805" y="21801"/>
                  </a:cubicBezTo>
                  <a:cubicBezTo>
                    <a:pt x="69569" y="21801"/>
                    <a:pt x="69370" y="21882"/>
                    <a:pt x="69254" y="22124"/>
                  </a:cubicBezTo>
                  <a:cubicBezTo>
                    <a:pt x="69428" y="22486"/>
                    <a:pt x="69704" y="22549"/>
                    <a:pt x="69973" y="22549"/>
                  </a:cubicBezTo>
                  <a:cubicBezTo>
                    <a:pt x="70117" y="22549"/>
                    <a:pt x="70259" y="22531"/>
                    <a:pt x="70382" y="22531"/>
                  </a:cubicBezTo>
                  <a:cubicBezTo>
                    <a:pt x="70520" y="22531"/>
                    <a:pt x="70635" y="22554"/>
                    <a:pt x="70705" y="22649"/>
                  </a:cubicBezTo>
                  <a:cubicBezTo>
                    <a:pt x="69439" y="23235"/>
                    <a:pt x="69408" y="24717"/>
                    <a:pt x="68884" y="25858"/>
                  </a:cubicBezTo>
                  <a:cubicBezTo>
                    <a:pt x="68050" y="25056"/>
                    <a:pt x="67865" y="23729"/>
                    <a:pt x="67433" y="22649"/>
                  </a:cubicBezTo>
                  <a:cubicBezTo>
                    <a:pt x="67218" y="22502"/>
                    <a:pt x="67065" y="22447"/>
                    <a:pt x="66941" y="22447"/>
                  </a:cubicBezTo>
                  <a:cubicBezTo>
                    <a:pt x="66619" y="22447"/>
                    <a:pt x="66486" y="22815"/>
                    <a:pt x="65952" y="22927"/>
                  </a:cubicBezTo>
                  <a:cubicBezTo>
                    <a:pt x="65816" y="22588"/>
                    <a:pt x="65699" y="22493"/>
                    <a:pt x="65529" y="22493"/>
                  </a:cubicBezTo>
                  <a:cubicBezTo>
                    <a:pt x="65311" y="22493"/>
                    <a:pt x="65008" y="22649"/>
                    <a:pt x="64470" y="22649"/>
                  </a:cubicBezTo>
                  <a:cubicBezTo>
                    <a:pt x="63298" y="21754"/>
                    <a:pt x="61909" y="21137"/>
                    <a:pt x="60458" y="20797"/>
                  </a:cubicBezTo>
                  <a:cubicBezTo>
                    <a:pt x="61045" y="19470"/>
                    <a:pt x="59193" y="19964"/>
                    <a:pt x="59347" y="18945"/>
                  </a:cubicBezTo>
                  <a:lnTo>
                    <a:pt x="59347" y="18945"/>
                  </a:lnTo>
                  <a:cubicBezTo>
                    <a:pt x="59429" y="18958"/>
                    <a:pt x="59501" y="18964"/>
                    <a:pt x="59565" y="18964"/>
                  </a:cubicBezTo>
                  <a:cubicBezTo>
                    <a:pt x="60132" y="18964"/>
                    <a:pt x="60060" y="18503"/>
                    <a:pt x="60088" y="18143"/>
                  </a:cubicBezTo>
                  <a:cubicBezTo>
                    <a:pt x="61292" y="17711"/>
                    <a:pt x="61816" y="16754"/>
                    <a:pt x="63020" y="16291"/>
                  </a:cubicBezTo>
                  <a:cubicBezTo>
                    <a:pt x="63822" y="15365"/>
                    <a:pt x="64378" y="14254"/>
                    <a:pt x="66322" y="14162"/>
                  </a:cubicBezTo>
                  <a:cubicBezTo>
                    <a:pt x="66353" y="13699"/>
                    <a:pt x="65890" y="13606"/>
                    <a:pt x="65952" y="13112"/>
                  </a:cubicBezTo>
                  <a:cubicBezTo>
                    <a:pt x="67804" y="12896"/>
                    <a:pt x="69624" y="12526"/>
                    <a:pt x="71414" y="12032"/>
                  </a:cubicBezTo>
                  <a:cubicBezTo>
                    <a:pt x="71291" y="11137"/>
                    <a:pt x="71445" y="10211"/>
                    <a:pt x="71816" y="9378"/>
                  </a:cubicBezTo>
                  <a:cubicBezTo>
                    <a:pt x="71383" y="9008"/>
                    <a:pt x="70427" y="8977"/>
                    <a:pt x="69995" y="8576"/>
                  </a:cubicBezTo>
                  <a:cubicBezTo>
                    <a:pt x="70311" y="8556"/>
                    <a:pt x="70618" y="8544"/>
                    <a:pt x="70909" y="8544"/>
                  </a:cubicBezTo>
                  <a:cubicBezTo>
                    <a:pt x="71953" y="8544"/>
                    <a:pt x="72808" y="8690"/>
                    <a:pt x="73266" y="9100"/>
                  </a:cubicBezTo>
                  <a:cubicBezTo>
                    <a:pt x="73453" y="8879"/>
                    <a:pt x="73671" y="8803"/>
                    <a:pt x="73914" y="8803"/>
                  </a:cubicBezTo>
                  <a:cubicBezTo>
                    <a:pt x="74436" y="8803"/>
                    <a:pt x="75071" y="9156"/>
                    <a:pt x="75753" y="9156"/>
                  </a:cubicBezTo>
                  <a:cubicBezTo>
                    <a:pt x="75899" y="9156"/>
                    <a:pt x="76048" y="9140"/>
                    <a:pt x="76198" y="9100"/>
                  </a:cubicBezTo>
                  <a:lnTo>
                    <a:pt x="76198" y="9100"/>
                  </a:lnTo>
                  <a:cubicBezTo>
                    <a:pt x="75704" y="10458"/>
                    <a:pt x="77864" y="9841"/>
                    <a:pt x="77679" y="10983"/>
                  </a:cubicBezTo>
                  <a:cubicBezTo>
                    <a:pt x="77309" y="12896"/>
                    <a:pt x="73328" y="12248"/>
                    <a:pt x="72896" y="14162"/>
                  </a:cubicBezTo>
                  <a:cubicBezTo>
                    <a:pt x="73346" y="14612"/>
                    <a:pt x="74290" y="14718"/>
                    <a:pt x="75355" y="14718"/>
                  </a:cubicBezTo>
                  <a:cubicBezTo>
                    <a:pt x="75749" y="14718"/>
                    <a:pt x="76160" y="14703"/>
                    <a:pt x="76568" y="14686"/>
                  </a:cubicBezTo>
                  <a:cubicBezTo>
                    <a:pt x="78852" y="15427"/>
                    <a:pt x="79747" y="17186"/>
                    <a:pt x="82802" y="17341"/>
                  </a:cubicBezTo>
                  <a:cubicBezTo>
                    <a:pt x="82000" y="15983"/>
                    <a:pt x="83420" y="16013"/>
                    <a:pt x="83204" y="14440"/>
                  </a:cubicBezTo>
                  <a:cubicBezTo>
                    <a:pt x="83049" y="13730"/>
                    <a:pt x="82093" y="13637"/>
                    <a:pt x="82093" y="12835"/>
                  </a:cubicBezTo>
                  <a:lnTo>
                    <a:pt x="82093" y="12835"/>
                  </a:lnTo>
                  <a:cubicBezTo>
                    <a:pt x="83481" y="12896"/>
                    <a:pt x="83852" y="13668"/>
                    <a:pt x="85024" y="13884"/>
                  </a:cubicBezTo>
                  <a:cubicBezTo>
                    <a:pt x="84947" y="13316"/>
                    <a:pt x="84913" y="12769"/>
                    <a:pt x="85628" y="12769"/>
                  </a:cubicBezTo>
                  <a:cubicBezTo>
                    <a:pt x="85767" y="12769"/>
                    <a:pt x="85934" y="12790"/>
                    <a:pt x="86135" y="12835"/>
                  </a:cubicBezTo>
                  <a:cubicBezTo>
                    <a:pt x="85858" y="12001"/>
                    <a:pt x="86506" y="11878"/>
                    <a:pt x="86475" y="11230"/>
                  </a:cubicBezTo>
                  <a:lnTo>
                    <a:pt x="86475" y="11230"/>
                  </a:lnTo>
                  <a:cubicBezTo>
                    <a:pt x="86363" y="11251"/>
                    <a:pt x="86268" y="11260"/>
                    <a:pt x="86187" y="11260"/>
                  </a:cubicBezTo>
                  <a:cubicBezTo>
                    <a:pt x="85548" y="11260"/>
                    <a:pt x="85751" y="10677"/>
                    <a:pt x="85395" y="10458"/>
                  </a:cubicBezTo>
                  <a:cubicBezTo>
                    <a:pt x="84253" y="10273"/>
                    <a:pt x="83173" y="9995"/>
                    <a:pt x="82093" y="9656"/>
                  </a:cubicBezTo>
                  <a:cubicBezTo>
                    <a:pt x="82185" y="9131"/>
                    <a:pt x="83080" y="9162"/>
                    <a:pt x="83204" y="8607"/>
                  </a:cubicBezTo>
                  <a:cubicBezTo>
                    <a:pt x="82710" y="7959"/>
                    <a:pt x="81568" y="7835"/>
                    <a:pt x="81722" y="6755"/>
                  </a:cubicBezTo>
                  <a:lnTo>
                    <a:pt x="78420" y="6755"/>
                  </a:lnTo>
                  <a:cubicBezTo>
                    <a:pt x="78605" y="5891"/>
                    <a:pt x="77432" y="6045"/>
                    <a:pt x="77340" y="5397"/>
                  </a:cubicBezTo>
                  <a:cubicBezTo>
                    <a:pt x="77106" y="5378"/>
                    <a:pt x="76886" y="5370"/>
                    <a:pt x="76679" y="5370"/>
                  </a:cubicBezTo>
                  <a:cubicBezTo>
                    <a:pt x="75517" y="5370"/>
                    <a:pt x="74714" y="5622"/>
                    <a:pt x="73667" y="5675"/>
                  </a:cubicBezTo>
                  <a:cubicBezTo>
                    <a:pt x="73770" y="4897"/>
                    <a:pt x="73119" y="4608"/>
                    <a:pt x="72365" y="4608"/>
                  </a:cubicBezTo>
                  <a:cubicBezTo>
                    <a:pt x="71533" y="4608"/>
                    <a:pt x="70576" y="4960"/>
                    <a:pt x="70365" y="5397"/>
                  </a:cubicBezTo>
                  <a:cubicBezTo>
                    <a:pt x="70489" y="4409"/>
                    <a:pt x="70056" y="3854"/>
                    <a:pt x="68884" y="3823"/>
                  </a:cubicBezTo>
                  <a:cubicBezTo>
                    <a:pt x="67001" y="4656"/>
                    <a:pt x="64810" y="7372"/>
                    <a:pt x="67063" y="8854"/>
                  </a:cubicBezTo>
                  <a:cubicBezTo>
                    <a:pt x="67152" y="8880"/>
                    <a:pt x="67266" y="8889"/>
                    <a:pt x="67393" y="8889"/>
                  </a:cubicBezTo>
                  <a:cubicBezTo>
                    <a:pt x="67693" y="8889"/>
                    <a:pt x="68067" y="8837"/>
                    <a:pt x="68365" y="8837"/>
                  </a:cubicBezTo>
                  <a:cubicBezTo>
                    <a:pt x="68679" y="8837"/>
                    <a:pt x="68910" y="8895"/>
                    <a:pt x="68884" y="9131"/>
                  </a:cubicBezTo>
                  <a:cubicBezTo>
                    <a:pt x="68513" y="9903"/>
                    <a:pt x="67742" y="10428"/>
                    <a:pt x="67063" y="11014"/>
                  </a:cubicBezTo>
                  <a:cubicBezTo>
                    <a:pt x="66137" y="10335"/>
                    <a:pt x="67834" y="10428"/>
                    <a:pt x="67464" y="9409"/>
                  </a:cubicBezTo>
                  <a:cubicBezTo>
                    <a:pt x="66199" y="8792"/>
                    <a:pt x="64995" y="8144"/>
                    <a:pt x="64501" y="7002"/>
                  </a:cubicBezTo>
                  <a:cubicBezTo>
                    <a:pt x="64423" y="7009"/>
                    <a:pt x="64350" y="7012"/>
                    <a:pt x="64282" y="7012"/>
                  </a:cubicBezTo>
                  <a:cubicBezTo>
                    <a:pt x="63331" y="7012"/>
                    <a:pt x="63255" y="6385"/>
                    <a:pt x="62313" y="6385"/>
                  </a:cubicBezTo>
                  <a:cubicBezTo>
                    <a:pt x="62118" y="6385"/>
                    <a:pt x="61885" y="6412"/>
                    <a:pt x="61600" y="6477"/>
                  </a:cubicBezTo>
                  <a:cubicBezTo>
                    <a:pt x="61724" y="7125"/>
                    <a:pt x="60890" y="7033"/>
                    <a:pt x="61199" y="7804"/>
                  </a:cubicBezTo>
                  <a:cubicBezTo>
                    <a:pt x="62464" y="8175"/>
                    <a:pt x="61971" y="10273"/>
                    <a:pt x="61199" y="10736"/>
                  </a:cubicBezTo>
                  <a:cubicBezTo>
                    <a:pt x="60674" y="10520"/>
                    <a:pt x="60366" y="9965"/>
                    <a:pt x="60489" y="9409"/>
                  </a:cubicBezTo>
                  <a:cubicBezTo>
                    <a:pt x="60354" y="9396"/>
                    <a:pt x="60229" y="9389"/>
                    <a:pt x="60112" y="9389"/>
                  </a:cubicBezTo>
                  <a:cubicBezTo>
                    <a:pt x="58630" y="9389"/>
                    <a:pt x="58532" y="10401"/>
                    <a:pt x="57187" y="10458"/>
                  </a:cubicBezTo>
                  <a:cubicBezTo>
                    <a:pt x="55798" y="10026"/>
                    <a:pt x="54317" y="9687"/>
                    <a:pt x="53514" y="8854"/>
                  </a:cubicBezTo>
                  <a:cubicBezTo>
                    <a:pt x="53751" y="8827"/>
                    <a:pt x="53966" y="8816"/>
                    <a:pt x="54164" y="8816"/>
                  </a:cubicBezTo>
                  <a:cubicBezTo>
                    <a:pt x="55231" y="8816"/>
                    <a:pt x="55831" y="9142"/>
                    <a:pt x="56863" y="9142"/>
                  </a:cubicBezTo>
                  <a:cubicBezTo>
                    <a:pt x="56966" y="9142"/>
                    <a:pt x="57074" y="9139"/>
                    <a:pt x="57187" y="9131"/>
                  </a:cubicBezTo>
                  <a:cubicBezTo>
                    <a:pt x="57989" y="8576"/>
                    <a:pt x="57002" y="8360"/>
                    <a:pt x="57187" y="7527"/>
                  </a:cubicBezTo>
                  <a:cubicBezTo>
                    <a:pt x="59193" y="7249"/>
                    <a:pt x="60026" y="6045"/>
                    <a:pt x="61940" y="5675"/>
                  </a:cubicBezTo>
                  <a:cubicBezTo>
                    <a:pt x="61261" y="4842"/>
                    <a:pt x="61415" y="4224"/>
                    <a:pt x="61199" y="3576"/>
                  </a:cubicBezTo>
                  <a:lnTo>
                    <a:pt x="55706" y="3576"/>
                  </a:lnTo>
                  <a:cubicBezTo>
                    <a:pt x="54903" y="4317"/>
                    <a:pt x="53052" y="4317"/>
                    <a:pt x="52743" y="5397"/>
                  </a:cubicBezTo>
                  <a:cubicBezTo>
                    <a:pt x="52558" y="5027"/>
                    <a:pt x="52218" y="4749"/>
                    <a:pt x="52033" y="4348"/>
                  </a:cubicBezTo>
                  <a:cubicBezTo>
                    <a:pt x="51711" y="4348"/>
                    <a:pt x="51355" y="4374"/>
                    <a:pt x="51039" y="4374"/>
                  </a:cubicBezTo>
                  <a:cubicBezTo>
                    <a:pt x="50387" y="4374"/>
                    <a:pt x="49900" y="4262"/>
                    <a:pt x="50212" y="3576"/>
                  </a:cubicBezTo>
                  <a:lnTo>
                    <a:pt x="50212" y="3576"/>
                  </a:lnTo>
                  <a:cubicBezTo>
                    <a:pt x="50548" y="3626"/>
                    <a:pt x="50892" y="3649"/>
                    <a:pt x="51243" y="3649"/>
                  </a:cubicBezTo>
                  <a:cubicBezTo>
                    <a:pt x="53696" y="3649"/>
                    <a:pt x="56450" y="2538"/>
                    <a:pt x="58638" y="1971"/>
                  </a:cubicBezTo>
                  <a:cubicBezTo>
                    <a:pt x="58638" y="2584"/>
                    <a:pt x="59404" y="2816"/>
                    <a:pt x="60241" y="2816"/>
                  </a:cubicBezTo>
                  <a:cubicBezTo>
                    <a:pt x="61092" y="2816"/>
                    <a:pt x="62015" y="2576"/>
                    <a:pt x="62279" y="2249"/>
                  </a:cubicBezTo>
                  <a:cubicBezTo>
                    <a:pt x="62032" y="1632"/>
                    <a:pt x="61971" y="891"/>
                    <a:pt x="61569" y="367"/>
                  </a:cubicBezTo>
                  <a:cubicBezTo>
                    <a:pt x="59409" y="583"/>
                    <a:pt x="58360" y="1601"/>
                    <a:pt x="56045" y="1725"/>
                  </a:cubicBezTo>
                  <a:lnTo>
                    <a:pt x="56045" y="89"/>
                  </a:lnTo>
                  <a:cubicBezTo>
                    <a:pt x="55801" y="28"/>
                    <a:pt x="55582" y="1"/>
                    <a:pt x="55387" y="1"/>
                  </a:cubicBezTo>
                  <a:close/>
                </a:path>
              </a:pathLst>
            </a:custGeom>
            <a:solidFill>
              <a:srgbClr val="EB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8"/>
            <p:cNvSpPr/>
            <p:nvPr/>
          </p:nvSpPr>
          <p:spPr>
            <a:xfrm>
              <a:off x="2254175" y="1381525"/>
              <a:ext cx="1134175" cy="690600"/>
            </a:xfrm>
            <a:custGeom>
              <a:avLst/>
              <a:gdLst/>
              <a:ahLst/>
              <a:cxnLst/>
              <a:rect l="l" t="t" r="r" b="b"/>
              <a:pathLst>
                <a:path w="45367" h="27624" extrusionOk="0">
                  <a:moveTo>
                    <a:pt x="36973" y="2129"/>
                  </a:moveTo>
                  <a:cubicBezTo>
                    <a:pt x="36942" y="2901"/>
                    <a:pt x="36139" y="3117"/>
                    <a:pt x="35522" y="3457"/>
                  </a:cubicBezTo>
                  <a:cubicBezTo>
                    <a:pt x="34646" y="3054"/>
                    <a:pt x="33480" y="2888"/>
                    <a:pt x="32079" y="2888"/>
                  </a:cubicBezTo>
                  <a:cubicBezTo>
                    <a:pt x="31653" y="2888"/>
                    <a:pt x="31206" y="2903"/>
                    <a:pt x="30738" y="2932"/>
                  </a:cubicBezTo>
                  <a:cubicBezTo>
                    <a:pt x="31500" y="2246"/>
                    <a:pt x="33097" y="2172"/>
                    <a:pt x="34578" y="2172"/>
                  </a:cubicBezTo>
                  <a:cubicBezTo>
                    <a:pt x="34988" y="2172"/>
                    <a:pt x="35389" y="2177"/>
                    <a:pt x="35761" y="2177"/>
                  </a:cubicBezTo>
                  <a:cubicBezTo>
                    <a:pt x="36223" y="2177"/>
                    <a:pt x="36639" y="2169"/>
                    <a:pt x="36973" y="2129"/>
                  </a:cubicBezTo>
                  <a:close/>
                  <a:moveTo>
                    <a:pt x="35334" y="13288"/>
                  </a:moveTo>
                  <a:cubicBezTo>
                    <a:pt x="35396" y="13288"/>
                    <a:pt x="35459" y="13293"/>
                    <a:pt x="35522" y="13301"/>
                  </a:cubicBezTo>
                  <a:cubicBezTo>
                    <a:pt x="35337" y="13950"/>
                    <a:pt x="34534" y="14166"/>
                    <a:pt x="34411" y="14875"/>
                  </a:cubicBezTo>
                  <a:cubicBezTo>
                    <a:pt x="33480" y="14439"/>
                    <a:pt x="34305" y="13288"/>
                    <a:pt x="35334" y="13288"/>
                  </a:cubicBezTo>
                  <a:close/>
                  <a:moveTo>
                    <a:pt x="31479" y="0"/>
                  </a:moveTo>
                  <a:cubicBezTo>
                    <a:pt x="30960" y="249"/>
                    <a:pt x="30184" y="308"/>
                    <a:pt x="29330" y="308"/>
                  </a:cubicBezTo>
                  <a:cubicBezTo>
                    <a:pt x="28549" y="308"/>
                    <a:pt x="27702" y="258"/>
                    <a:pt x="26927" y="258"/>
                  </a:cubicBezTo>
                  <a:cubicBezTo>
                    <a:pt x="26128" y="258"/>
                    <a:pt x="25404" y="311"/>
                    <a:pt x="24906" y="525"/>
                  </a:cubicBezTo>
                  <a:cubicBezTo>
                    <a:pt x="24775" y="527"/>
                    <a:pt x="24642" y="528"/>
                    <a:pt x="24509" y="528"/>
                  </a:cubicBezTo>
                  <a:cubicBezTo>
                    <a:pt x="24063" y="528"/>
                    <a:pt x="23603" y="518"/>
                    <a:pt x="23158" y="518"/>
                  </a:cubicBezTo>
                  <a:cubicBezTo>
                    <a:pt x="22001" y="518"/>
                    <a:pt x="20945" y="586"/>
                    <a:pt x="20492" y="1080"/>
                  </a:cubicBezTo>
                  <a:cubicBezTo>
                    <a:pt x="20461" y="1667"/>
                    <a:pt x="21480" y="2808"/>
                    <a:pt x="20832" y="2932"/>
                  </a:cubicBezTo>
                  <a:cubicBezTo>
                    <a:pt x="20109" y="2847"/>
                    <a:pt x="19471" y="2823"/>
                    <a:pt x="18875" y="2823"/>
                  </a:cubicBezTo>
                  <a:cubicBezTo>
                    <a:pt x="18093" y="2823"/>
                    <a:pt x="17384" y="2864"/>
                    <a:pt x="16654" y="2864"/>
                  </a:cubicBezTo>
                  <a:cubicBezTo>
                    <a:pt x="15920" y="2864"/>
                    <a:pt x="15163" y="2822"/>
                    <a:pt x="14289" y="2654"/>
                  </a:cubicBezTo>
                  <a:cubicBezTo>
                    <a:pt x="10617" y="3024"/>
                    <a:pt x="8888" y="4784"/>
                    <a:pt x="5123" y="5061"/>
                  </a:cubicBezTo>
                  <a:cubicBezTo>
                    <a:pt x="4784" y="6018"/>
                    <a:pt x="6759" y="5277"/>
                    <a:pt x="6574" y="6111"/>
                  </a:cubicBezTo>
                  <a:cubicBezTo>
                    <a:pt x="5524" y="6759"/>
                    <a:pt x="3549" y="6759"/>
                    <a:pt x="2562" y="7438"/>
                  </a:cubicBezTo>
                  <a:cubicBezTo>
                    <a:pt x="2261" y="7324"/>
                    <a:pt x="1925" y="7255"/>
                    <a:pt x="1594" y="7255"/>
                  </a:cubicBezTo>
                  <a:cubicBezTo>
                    <a:pt x="941" y="7255"/>
                    <a:pt x="307" y="7523"/>
                    <a:pt x="0" y="8240"/>
                  </a:cubicBezTo>
                  <a:cubicBezTo>
                    <a:pt x="162" y="8210"/>
                    <a:pt x="300" y="8196"/>
                    <a:pt x="420" y="8196"/>
                  </a:cubicBezTo>
                  <a:cubicBezTo>
                    <a:pt x="1148" y="8196"/>
                    <a:pt x="1211" y="8685"/>
                    <a:pt x="1821" y="8765"/>
                  </a:cubicBezTo>
                  <a:cubicBezTo>
                    <a:pt x="1821" y="8410"/>
                    <a:pt x="2276" y="8232"/>
                    <a:pt x="2731" y="8232"/>
                  </a:cubicBezTo>
                  <a:cubicBezTo>
                    <a:pt x="3187" y="8232"/>
                    <a:pt x="3642" y="8410"/>
                    <a:pt x="3642" y="8765"/>
                  </a:cubicBezTo>
                  <a:cubicBezTo>
                    <a:pt x="4175" y="8673"/>
                    <a:pt x="4961" y="8274"/>
                    <a:pt x="5522" y="8274"/>
                  </a:cubicBezTo>
                  <a:cubicBezTo>
                    <a:pt x="5902" y="8274"/>
                    <a:pt x="6178" y="8457"/>
                    <a:pt x="6203" y="9042"/>
                  </a:cubicBezTo>
                  <a:cubicBezTo>
                    <a:pt x="5996" y="9055"/>
                    <a:pt x="5777" y="9060"/>
                    <a:pt x="5550" y="9060"/>
                  </a:cubicBezTo>
                  <a:cubicBezTo>
                    <a:pt x="4877" y="9060"/>
                    <a:pt x="4136" y="9019"/>
                    <a:pt x="3449" y="9019"/>
                  </a:cubicBezTo>
                  <a:cubicBezTo>
                    <a:pt x="2644" y="9019"/>
                    <a:pt x="1912" y="9075"/>
                    <a:pt x="1451" y="9320"/>
                  </a:cubicBezTo>
                  <a:cubicBezTo>
                    <a:pt x="1790" y="10308"/>
                    <a:pt x="3179" y="10524"/>
                    <a:pt x="4382" y="10894"/>
                  </a:cubicBezTo>
                  <a:cubicBezTo>
                    <a:pt x="4487" y="10911"/>
                    <a:pt x="4579" y="10919"/>
                    <a:pt x="4659" y="10919"/>
                  </a:cubicBezTo>
                  <a:cubicBezTo>
                    <a:pt x="5361" y="10919"/>
                    <a:pt x="5218" y="10337"/>
                    <a:pt x="5891" y="10337"/>
                  </a:cubicBezTo>
                  <a:cubicBezTo>
                    <a:pt x="5980" y="10337"/>
                    <a:pt x="6083" y="10347"/>
                    <a:pt x="6203" y="10370"/>
                  </a:cubicBezTo>
                  <a:cubicBezTo>
                    <a:pt x="7262" y="10947"/>
                    <a:pt x="8434" y="11243"/>
                    <a:pt x="9615" y="11243"/>
                  </a:cubicBezTo>
                  <a:cubicBezTo>
                    <a:pt x="9949" y="11243"/>
                    <a:pt x="10283" y="11220"/>
                    <a:pt x="10617" y="11172"/>
                  </a:cubicBezTo>
                  <a:lnTo>
                    <a:pt x="10617" y="11172"/>
                  </a:lnTo>
                  <a:cubicBezTo>
                    <a:pt x="10308" y="12345"/>
                    <a:pt x="10863" y="12931"/>
                    <a:pt x="11357" y="13548"/>
                  </a:cubicBezTo>
                  <a:cubicBezTo>
                    <a:pt x="11234" y="14196"/>
                    <a:pt x="10771" y="14567"/>
                    <a:pt x="10987" y="15431"/>
                  </a:cubicBezTo>
                  <a:cubicBezTo>
                    <a:pt x="11175" y="15495"/>
                    <a:pt x="11343" y="15522"/>
                    <a:pt x="11494" y="15522"/>
                  </a:cubicBezTo>
                  <a:cubicBezTo>
                    <a:pt x="12250" y="15522"/>
                    <a:pt x="12601" y="14859"/>
                    <a:pt x="13040" y="14859"/>
                  </a:cubicBezTo>
                  <a:cubicBezTo>
                    <a:pt x="13192" y="14859"/>
                    <a:pt x="13355" y="14939"/>
                    <a:pt x="13548" y="15153"/>
                  </a:cubicBezTo>
                  <a:cubicBezTo>
                    <a:pt x="13702" y="15835"/>
                    <a:pt x="13072" y="15953"/>
                    <a:pt x="12306" y="15953"/>
                  </a:cubicBezTo>
                  <a:cubicBezTo>
                    <a:pt x="11998" y="15953"/>
                    <a:pt x="11667" y="15934"/>
                    <a:pt x="11357" y="15925"/>
                  </a:cubicBezTo>
                  <a:lnTo>
                    <a:pt x="11357" y="15925"/>
                  </a:lnTo>
                  <a:cubicBezTo>
                    <a:pt x="11666" y="17128"/>
                    <a:pt x="14135" y="16758"/>
                    <a:pt x="14629" y="17807"/>
                  </a:cubicBezTo>
                  <a:cubicBezTo>
                    <a:pt x="13795" y="18239"/>
                    <a:pt x="12777" y="18579"/>
                    <a:pt x="12067" y="19134"/>
                  </a:cubicBezTo>
                  <a:cubicBezTo>
                    <a:pt x="13116" y="19474"/>
                    <a:pt x="10925" y="19659"/>
                    <a:pt x="11357" y="20461"/>
                  </a:cubicBezTo>
                  <a:cubicBezTo>
                    <a:pt x="13950" y="21727"/>
                    <a:pt x="11944" y="24782"/>
                    <a:pt x="13888" y="26572"/>
                  </a:cubicBezTo>
                  <a:lnTo>
                    <a:pt x="16480" y="26572"/>
                  </a:lnTo>
                  <a:cubicBezTo>
                    <a:pt x="17500" y="26602"/>
                    <a:pt x="17120" y="27624"/>
                    <a:pt x="18205" y="27624"/>
                  </a:cubicBezTo>
                  <a:cubicBezTo>
                    <a:pt x="18236" y="27624"/>
                    <a:pt x="18268" y="27623"/>
                    <a:pt x="18301" y="27621"/>
                  </a:cubicBezTo>
                  <a:cubicBezTo>
                    <a:pt x="18671" y="27097"/>
                    <a:pt x="18918" y="26449"/>
                    <a:pt x="19783" y="26294"/>
                  </a:cubicBezTo>
                  <a:cubicBezTo>
                    <a:pt x="19320" y="24319"/>
                    <a:pt x="21603" y="24288"/>
                    <a:pt x="21233" y="22313"/>
                  </a:cubicBezTo>
                  <a:cubicBezTo>
                    <a:pt x="22159" y="22313"/>
                    <a:pt x="21727" y="21295"/>
                    <a:pt x="22684" y="21264"/>
                  </a:cubicBezTo>
                  <a:cubicBezTo>
                    <a:pt x="22952" y="21365"/>
                    <a:pt x="23168" y="21403"/>
                    <a:pt x="23354" y="21403"/>
                  </a:cubicBezTo>
                  <a:cubicBezTo>
                    <a:pt x="23910" y="21403"/>
                    <a:pt x="24191" y="21063"/>
                    <a:pt x="24765" y="21063"/>
                  </a:cubicBezTo>
                  <a:cubicBezTo>
                    <a:pt x="24991" y="21063"/>
                    <a:pt x="25263" y="21116"/>
                    <a:pt x="25615" y="21264"/>
                  </a:cubicBezTo>
                  <a:cubicBezTo>
                    <a:pt x="26202" y="20863"/>
                    <a:pt x="26819" y="20523"/>
                    <a:pt x="27467" y="20214"/>
                  </a:cubicBezTo>
                  <a:cubicBezTo>
                    <a:pt x="29226" y="19875"/>
                    <a:pt x="29998" y="18857"/>
                    <a:pt x="31849" y="18610"/>
                  </a:cubicBezTo>
                  <a:cubicBezTo>
                    <a:pt x="32004" y="17653"/>
                    <a:pt x="35090" y="17406"/>
                    <a:pt x="34041" y="16480"/>
                  </a:cubicBezTo>
                  <a:lnTo>
                    <a:pt x="34041" y="16480"/>
                  </a:lnTo>
                  <a:cubicBezTo>
                    <a:pt x="33877" y="16616"/>
                    <a:pt x="33674" y="16670"/>
                    <a:pt x="33447" y="16670"/>
                  </a:cubicBezTo>
                  <a:cubicBezTo>
                    <a:pt x="32644" y="16670"/>
                    <a:pt x="31532" y="16004"/>
                    <a:pt x="30738" y="15956"/>
                  </a:cubicBezTo>
                  <a:cubicBezTo>
                    <a:pt x="31397" y="15956"/>
                    <a:pt x="31251" y="15370"/>
                    <a:pt x="31925" y="15370"/>
                  </a:cubicBezTo>
                  <a:cubicBezTo>
                    <a:pt x="32010" y="15370"/>
                    <a:pt x="32107" y="15379"/>
                    <a:pt x="32220" y="15400"/>
                  </a:cubicBezTo>
                  <a:cubicBezTo>
                    <a:pt x="33526" y="15756"/>
                    <a:pt x="34290" y="16484"/>
                    <a:pt x="36021" y="16484"/>
                  </a:cubicBezTo>
                  <a:cubicBezTo>
                    <a:pt x="36090" y="16484"/>
                    <a:pt x="36160" y="16483"/>
                    <a:pt x="36232" y="16480"/>
                  </a:cubicBezTo>
                  <a:cubicBezTo>
                    <a:pt x="37466" y="15832"/>
                    <a:pt x="34473" y="15307"/>
                    <a:pt x="35522" y="14875"/>
                  </a:cubicBezTo>
                  <a:lnTo>
                    <a:pt x="35522" y="14875"/>
                  </a:lnTo>
                  <a:cubicBezTo>
                    <a:pt x="36047" y="15030"/>
                    <a:pt x="36448" y="15277"/>
                    <a:pt x="36973" y="15400"/>
                  </a:cubicBezTo>
                  <a:cubicBezTo>
                    <a:pt x="37250" y="14505"/>
                    <a:pt x="36571" y="14289"/>
                    <a:pt x="36232" y="13826"/>
                  </a:cubicBezTo>
                  <a:cubicBezTo>
                    <a:pt x="39256" y="13703"/>
                    <a:pt x="38269" y="11018"/>
                    <a:pt x="37713" y="9567"/>
                  </a:cubicBezTo>
                  <a:cubicBezTo>
                    <a:pt x="38518" y="9383"/>
                    <a:pt x="39339" y="9285"/>
                    <a:pt x="40165" y="9285"/>
                  </a:cubicBezTo>
                  <a:cubicBezTo>
                    <a:pt x="40448" y="9285"/>
                    <a:pt x="40732" y="9297"/>
                    <a:pt x="41015" y="9320"/>
                  </a:cubicBezTo>
                  <a:cubicBezTo>
                    <a:pt x="40923" y="8148"/>
                    <a:pt x="39040" y="8271"/>
                    <a:pt x="38084" y="7715"/>
                  </a:cubicBezTo>
                  <a:lnTo>
                    <a:pt x="38084" y="7715"/>
                  </a:lnTo>
                  <a:cubicBezTo>
                    <a:pt x="38156" y="7723"/>
                    <a:pt x="38222" y="7727"/>
                    <a:pt x="38283" y="7727"/>
                  </a:cubicBezTo>
                  <a:cubicBezTo>
                    <a:pt x="39062" y="7727"/>
                    <a:pt x="39012" y="7139"/>
                    <a:pt x="39809" y="7139"/>
                  </a:cubicBezTo>
                  <a:cubicBezTo>
                    <a:pt x="39939" y="7139"/>
                    <a:pt x="40092" y="7154"/>
                    <a:pt x="40275" y="7191"/>
                  </a:cubicBezTo>
                  <a:cubicBezTo>
                    <a:pt x="40522" y="6358"/>
                    <a:pt x="39627" y="6419"/>
                    <a:pt x="39904" y="5586"/>
                  </a:cubicBezTo>
                  <a:lnTo>
                    <a:pt x="39904" y="5586"/>
                  </a:lnTo>
                  <a:cubicBezTo>
                    <a:pt x="39989" y="5596"/>
                    <a:pt x="40066" y="5601"/>
                    <a:pt x="40137" y="5601"/>
                  </a:cubicBezTo>
                  <a:cubicBezTo>
                    <a:pt x="41084" y="5601"/>
                    <a:pt x="40916" y="4769"/>
                    <a:pt x="41863" y="4769"/>
                  </a:cubicBezTo>
                  <a:cubicBezTo>
                    <a:pt x="41934" y="4769"/>
                    <a:pt x="42011" y="4774"/>
                    <a:pt x="42096" y="4784"/>
                  </a:cubicBezTo>
                  <a:cubicBezTo>
                    <a:pt x="42227" y="4753"/>
                    <a:pt x="42384" y="4742"/>
                    <a:pt x="42557" y="4742"/>
                  </a:cubicBezTo>
                  <a:cubicBezTo>
                    <a:pt x="43060" y="4742"/>
                    <a:pt x="43694" y="4838"/>
                    <a:pt x="44196" y="4838"/>
                  </a:cubicBezTo>
                  <a:cubicBezTo>
                    <a:pt x="44737" y="4838"/>
                    <a:pt x="45124" y="4726"/>
                    <a:pt x="45028" y="4259"/>
                  </a:cubicBezTo>
                  <a:cubicBezTo>
                    <a:pt x="45367" y="3302"/>
                    <a:pt x="43454" y="3981"/>
                    <a:pt x="43207" y="3457"/>
                  </a:cubicBezTo>
                  <a:cubicBezTo>
                    <a:pt x="42400" y="3399"/>
                    <a:pt x="42508" y="2642"/>
                    <a:pt x="41597" y="2642"/>
                  </a:cubicBezTo>
                  <a:cubicBezTo>
                    <a:pt x="41532" y="2642"/>
                    <a:pt x="41462" y="2646"/>
                    <a:pt x="41386" y="2654"/>
                  </a:cubicBezTo>
                  <a:cubicBezTo>
                    <a:pt x="41280" y="2644"/>
                    <a:pt x="41174" y="2639"/>
                    <a:pt x="41069" y="2639"/>
                  </a:cubicBezTo>
                  <a:cubicBezTo>
                    <a:pt x="39811" y="2639"/>
                    <a:pt x="38540" y="3298"/>
                    <a:pt x="37751" y="3298"/>
                  </a:cubicBezTo>
                  <a:cubicBezTo>
                    <a:pt x="37595" y="3298"/>
                    <a:pt x="37457" y="3272"/>
                    <a:pt x="37343" y="3210"/>
                  </a:cubicBezTo>
                  <a:cubicBezTo>
                    <a:pt x="37559" y="1852"/>
                    <a:pt x="40583" y="2531"/>
                    <a:pt x="41015" y="1327"/>
                  </a:cubicBezTo>
                  <a:cubicBezTo>
                    <a:pt x="40397" y="708"/>
                    <a:pt x="39243" y="487"/>
                    <a:pt x="37759" y="487"/>
                  </a:cubicBezTo>
                  <a:cubicBezTo>
                    <a:pt x="37393" y="487"/>
                    <a:pt x="37006" y="500"/>
                    <a:pt x="36602" y="525"/>
                  </a:cubicBezTo>
                  <a:cubicBezTo>
                    <a:pt x="35906" y="360"/>
                    <a:pt x="35101" y="151"/>
                    <a:pt x="34426" y="151"/>
                  </a:cubicBezTo>
                  <a:cubicBezTo>
                    <a:pt x="33964" y="151"/>
                    <a:pt x="33563" y="249"/>
                    <a:pt x="33300" y="525"/>
                  </a:cubicBezTo>
                  <a:cubicBezTo>
                    <a:pt x="32991" y="154"/>
                    <a:pt x="32158" y="154"/>
                    <a:pt x="31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8"/>
            <p:cNvSpPr/>
            <p:nvPr/>
          </p:nvSpPr>
          <p:spPr>
            <a:xfrm>
              <a:off x="1851425" y="1421625"/>
              <a:ext cx="649650" cy="264950"/>
            </a:xfrm>
            <a:custGeom>
              <a:avLst/>
              <a:gdLst/>
              <a:ahLst/>
              <a:cxnLst/>
              <a:rect l="l" t="t" r="r" b="b"/>
              <a:pathLst>
                <a:path w="25986" h="10598" extrusionOk="0">
                  <a:moveTo>
                    <a:pt x="9049" y="9278"/>
                  </a:moveTo>
                  <a:cubicBezTo>
                    <a:pt x="9073" y="9278"/>
                    <a:pt x="9092" y="9282"/>
                    <a:pt x="9104" y="9290"/>
                  </a:cubicBezTo>
                  <a:lnTo>
                    <a:pt x="9135" y="9290"/>
                  </a:lnTo>
                  <a:cubicBezTo>
                    <a:pt x="9295" y="9424"/>
                    <a:pt x="8971" y="9580"/>
                    <a:pt x="8800" y="9580"/>
                  </a:cubicBezTo>
                  <a:cubicBezTo>
                    <a:pt x="8774" y="9580"/>
                    <a:pt x="8751" y="9576"/>
                    <a:pt x="8734" y="9568"/>
                  </a:cubicBezTo>
                  <a:cubicBezTo>
                    <a:pt x="8574" y="9435"/>
                    <a:pt x="8898" y="9278"/>
                    <a:pt x="9049" y="9278"/>
                  </a:cubicBezTo>
                  <a:close/>
                  <a:moveTo>
                    <a:pt x="24906" y="1"/>
                  </a:moveTo>
                  <a:cubicBezTo>
                    <a:pt x="23663" y="123"/>
                    <a:pt x="22326" y="160"/>
                    <a:pt x="20931" y="160"/>
                  </a:cubicBezTo>
                  <a:cubicBezTo>
                    <a:pt x="18618" y="160"/>
                    <a:pt x="16144" y="56"/>
                    <a:pt x="13674" y="56"/>
                  </a:cubicBezTo>
                  <a:cubicBezTo>
                    <a:pt x="10452" y="56"/>
                    <a:pt x="7234" y="233"/>
                    <a:pt x="4383" y="1050"/>
                  </a:cubicBezTo>
                  <a:cubicBezTo>
                    <a:pt x="3889" y="2655"/>
                    <a:pt x="5957" y="2377"/>
                    <a:pt x="6203" y="3457"/>
                  </a:cubicBezTo>
                  <a:cubicBezTo>
                    <a:pt x="6134" y="3461"/>
                    <a:pt x="6068" y="3463"/>
                    <a:pt x="6004" y="3463"/>
                  </a:cubicBezTo>
                  <a:cubicBezTo>
                    <a:pt x="4031" y="3463"/>
                    <a:pt x="4369" y="1832"/>
                    <a:pt x="2435" y="1832"/>
                  </a:cubicBezTo>
                  <a:cubicBezTo>
                    <a:pt x="2244" y="1832"/>
                    <a:pt x="2030" y="1848"/>
                    <a:pt x="1790" y="1883"/>
                  </a:cubicBezTo>
                  <a:cubicBezTo>
                    <a:pt x="1667" y="2223"/>
                    <a:pt x="1265" y="2377"/>
                    <a:pt x="1420" y="2933"/>
                  </a:cubicBezTo>
                  <a:cubicBezTo>
                    <a:pt x="1361" y="2933"/>
                    <a:pt x="1301" y="2932"/>
                    <a:pt x="1241" y="2932"/>
                  </a:cubicBezTo>
                  <a:cubicBezTo>
                    <a:pt x="700" y="2932"/>
                    <a:pt x="142" y="2957"/>
                    <a:pt x="309" y="3457"/>
                  </a:cubicBezTo>
                  <a:cubicBezTo>
                    <a:pt x="0" y="4291"/>
                    <a:pt x="1265" y="4013"/>
                    <a:pt x="1451" y="4507"/>
                  </a:cubicBezTo>
                  <a:lnTo>
                    <a:pt x="1451" y="6111"/>
                  </a:lnTo>
                  <a:cubicBezTo>
                    <a:pt x="1636" y="6081"/>
                    <a:pt x="1796" y="6068"/>
                    <a:pt x="1939" y="6068"/>
                  </a:cubicBezTo>
                  <a:cubicBezTo>
                    <a:pt x="2651" y="6068"/>
                    <a:pt x="2917" y="6389"/>
                    <a:pt x="3611" y="6389"/>
                  </a:cubicBezTo>
                  <a:cubicBezTo>
                    <a:pt x="3765" y="5360"/>
                    <a:pt x="5313" y="4417"/>
                    <a:pt x="6574" y="4417"/>
                  </a:cubicBezTo>
                  <a:cubicBezTo>
                    <a:pt x="6827" y="4417"/>
                    <a:pt x="7068" y="4455"/>
                    <a:pt x="7284" y="4537"/>
                  </a:cubicBezTo>
                  <a:cubicBezTo>
                    <a:pt x="7506" y="4982"/>
                    <a:pt x="7249" y="5076"/>
                    <a:pt x="6865" y="5076"/>
                  </a:cubicBezTo>
                  <a:cubicBezTo>
                    <a:pt x="6584" y="5076"/>
                    <a:pt x="6235" y="5026"/>
                    <a:pt x="5956" y="5026"/>
                  </a:cubicBezTo>
                  <a:cubicBezTo>
                    <a:pt x="5661" y="5026"/>
                    <a:pt x="5444" y="5081"/>
                    <a:pt x="5463" y="5309"/>
                  </a:cubicBezTo>
                  <a:cubicBezTo>
                    <a:pt x="6574" y="5710"/>
                    <a:pt x="4197" y="5803"/>
                    <a:pt x="4352" y="6389"/>
                  </a:cubicBezTo>
                  <a:cubicBezTo>
                    <a:pt x="4546" y="6352"/>
                    <a:pt x="4716" y="6333"/>
                    <a:pt x="4861" y="6333"/>
                  </a:cubicBezTo>
                  <a:cubicBezTo>
                    <a:pt x="5434" y="6333"/>
                    <a:pt x="5635" y="6619"/>
                    <a:pt x="5463" y="7161"/>
                  </a:cubicBezTo>
                  <a:cubicBezTo>
                    <a:pt x="4751" y="7161"/>
                    <a:pt x="4479" y="6868"/>
                    <a:pt x="3785" y="6868"/>
                  </a:cubicBezTo>
                  <a:cubicBezTo>
                    <a:pt x="3636" y="6868"/>
                    <a:pt x="3468" y="6881"/>
                    <a:pt x="3272" y="6914"/>
                  </a:cubicBezTo>
                  <a:cubicBezTo>
                    <a:pt x="3302" y="7685"/>
                    <a:pt x="2037" y="7438"/>
                    <a:pt x="2531" y="8519"/>
                  </a:cubicBezTo>
                  <a:cubicBezTo>
                    <a:pt x="3365" y="8436"/>
                    <a:pt x="4110" y="8359"/>
                    <a:pt x="4768" y="8359"/>
                  </a:cubicBezTo>
                  <a:cubicBezTo>
                    <a:pt x="5836" y="8359"/>
                    <a:pt x="6672" y="8564"/>
                    <a:pt x="7284" y="9290"/>
                  </a:cubicBezTo>
                  <a:cubicBezTo>
                    <a:pt x="6906" y="9346"/>
                    <a:pt x="6545" y="9370"/>
                    <a:pt x="6199" y="9370"/>
                  </a:cubicBezTo>
                  <a:cubicBezTo>
                    <a:pt x="4302" y="9370"/>
                    <a:pt x="2864" y="8652"/>
                    <a:pt x="1546" y="8652"/>
                  </a:cubicBezTo>
                  <a:cubicBezTo>
                    <a:pt x="1263" y="8652"/>
                    <a:pt x="985" y="8685"/>
                    <a:pt x="710" y="8766"/>
                  </a:cubicBezTo>
                  <a:cubicBezTo>
                    <a:pt x="401" y="10031"/>
                    <a:pt x="2901" y="9259"/>
                    <a:pt x="2901" y="10370"/>
                  </a:cubicBezTo>
                  <a:cubicBezTo>
                    <a:pt x="3189" y="10338"/>
                    <a:pt x="3486" y="10325"/>
                    <a:pt x="3789" y="10325"/>
                  </a:cubicBezTo>
                  <a:cubicBezTo>
                    <a:pt x="5170" y="10325"/>
                    <a:pt x="6671" y="10597"/>
                    <a:pt x="7896" y="10597"/>
                  </a:cubicBezTo>
                  <a:cubicBezTo>
                    <a:pt x="8999" y="10597"/>
                    <a:pt x="9879" y="10376"/>
                    <a:pt x="10246" y="9537"/>
                  </a:cubicBezTo>
                  <a:cubicBezTo>
                    <a:pt x="10392" y="9552"/>
                    <a:pt x="10530" y="9559"/>
                    <a:pt x="10658" y="9559"/>
                  </a:cubicBezTo>
                  <a:cubicBezTo>
                    <a:pt x="11349" y="9559"/>
                    <a:pt x="11775" y="9338"/>
                    <a:pt x="11697" y="8766"/>
                  </a:cubicBezTo>
                  <a:cubicBezTo>
                    <a:pt x="11789" y="8519"/>
                    <a:pt x="11632" y="8457"/>
                    <a:pt x="11389" y="8457"/>
                  </a:cubicBezTo>
                  <a:cubicBezTo>
                    <a:pt x="11147" y="8457"/>
                    <a:pt x="10820" y="8519"/>
                    <a:pt x="10574" y="8519"/>
                  </a:cubicBezTo>
                  <a:cubicBezTo>
                    <a:pt x="10329" y="8519"/>
                    <a:pt x="10164" y="8457"/>
                    <a:pt x="10246" y="8210"/>
                  </a:cubicBezTo>
                  <a:lnTo>
                    <a:pt x="12808" y="8210"/>
                  </a:lnTo>
                  <a:cubicBezTo>
                    <a:pt x="12808" y="6790"/>
                    <a:pt x="15030" y="7006"/>
                    <a:pt x="14629" y="5309"/>
                  </a:cubicBezTo>
                  <a:cubicBezTo>
                    <a:pt x="16372" y="5253"/>
                    <a:pt x="16655" y="4197"/>
                    <a:pt x="18467" y="4197"/>
                  </a:cubicBezTo>
                  <a:cubicBezTo>
                    <a:pt x="18643" y="4197"/>
                    <a:pt x="18834" y="4207"/>
                    <a:pt x="19042" y="4229"/>
                  </a:cubicBezTo>
                  <a:cubicBezTo>
                    <a:pt x="19489" y="3603"/>
                    <a:pt x="20167" y="3178"/>
                    <a:pt x="21466" y="3178"/>
                  </a:cubicBezTo>
                  <a:cubicBezTo>
                    <a:pt x="21511" y="3178"/>
                    <a:pt x="21557" y="3179"/>
                    <a:pt x="21603" y="3180"/>
                  </a:cubicBezTo>
                  <a:cubicBezTo>
                    <a:pt x="22066" y="2501"/>
                    <a:pt x="20770" y="1883"/>
                    <a:pt x="21603" y="1853"/>
                  </a:cubicBezTo>
                  <a:cubicBezTo>
                    <a:pt x="23147" y="1328"/>
                    <a:pt x="25369" y="2099"/>
                    <a:pt x="25986" y="525"/>
                  </a:cubicBezTo>
                  <a:cubicBezTo>
                    <a:pt x="25986" y="93"/>
                    <a:pt x="24967" y="371"/>
                    <a:pt x="249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8"/>
            <p:cNvSpPr/>
            <p:nvPr/>
          </p:nvSpPr>
          <p:spPr>
            <a:xfrm>
              <a:off x="3936900" y="1467925"/>
              <a:ext cx="251550" cy="54925"/>
            </a:xfrm>
            <a:custGeom>
              <a:avLst/>
              <a:gdLst/>
              <a:ahLst/>
              <a:cxnLst/>
              <a:rect l="l" t="t" r="r" b="b"/>
              <a:pathLst>
                <a:path w="10062" h="2197" extrusionOk="0">
                  <a:moveTo>
                    <a:pt x="63" y="1"/>
                  </a:moveTo>
                  <a:lnTo>
                    <a:pt x="63" y="1"/>
                  </a:lnTo>
                  <a:cubicBezTo>
                    <a:pt x="1" y="402"/>
                    <a:pt x="155" y="803"/>
                    <a:pt x="433" y="1081"/>
                  </a:cubicBezTo>
                  <a:cubicBezTo>
                    <a:pt x="2402" y="1527"/>
                    <a:pt x="4081" y="2197"/>
                    <a:pt x="6666" y="2197"/>
                  </a:cubicBezTo>
                  <a:cubicBezTo>
                    <a:pt x="7120" y="2197"/>
                    <a:pt x="7601" y="2176"/>
                    <a:pt x="8117" y="2130"/>
                  </a:cubicBezTo>
                  <a:cubicBezTo>
                    <a:pt x="8333" y="1389"/>
                    <a:pt x="10062" y="1729"/>
                    <a:pt x="9599" y="525"/>
                  </a:cubicBezTo>
                  <a:cubicBezTo>
                    <a:pt x="6266" y="155"/>
                    <a:pt x="3056" y="62"/>
                    <a:pt x="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8"/>
            <p:cNvSpPr/>
            <p:nvPr/>
          </p:nvSpPr>
          <p:spPr>
            <a:xfrm>
              <a:off x="3736300" y="1480175"/>
              <a:ext cx="330250" cy="173850"/>
            </a:xfrm>
            <a:custGeom>
              <a:avLst/>
              <a:gdLst/>
              <a:ahLst/>
              <a:cxnLst/>
              <a:rect l="l" t="t" r="r" b="b"/>
              <a:pathLst>
                <a:path w="13210" h="6954" extrusionOk="0">
                  <a:moveTo>
                    <a:pt x="5298" y="0"/>
                  </a:moveTo>
                  <a:cubicBezTo>
                    <a:pt x="5143" y="0"/>
                    <a:pt x="4981" y="11"/>
                    <a:pt x="4815" y="35"/>
                  </a:cubicBezTo>
                  <a:cubicBezTo>
                    <a:pt x="3735" y="467"/>
                    <a:pt x="5402" y="1393"/>
                    <a:pt x="4414" y="1609"/>
                  </a:cubicBezTo>
                  <a:cubicBezTo>
                    <a:pt x="3969" y="880"/>
                    <a:pt x="2623" y="161"/>
                    <a:pt x="1532" y="161"/>
                  </a:cubicBezTo>
                  <a:cubicBezTo>
                    <a:pt x="730" y="161"/>
                    <a:pt x="66" y="550"/>
                    <a:pt x="1" y="1609"/>
                  </a:cubicBezTo>
                  <a:cubicBezTo>
                    <a:pt x="217" y="2412"/>
                    <a:pt x="1606" y="2257"/>
                    <a:pt x="1883" y="2967"/>
                  </a:cubicBezTo>
                  <a:cubicBezTo>
                    <a:pt x="1822" y="3615"/>
                    <a:pt x="1173" y="3800"/>
                    <a:pt x="1883" y="4294"/>
                  </a:cubicBezTo>
                  <a:cubicBezTo>
                    <a:pt x="3316" y="4236"/>
                    <a:pt x="3419" y="3235"/>
                    <a:pt x="4896" y="3235"/>
                  </a:cubicBezTo>
                  <a:cubicBezTo>
                    <a:pt x="4978" y="3235"/>
                    <a:pt x="5064" y="3238"/>
                    <a:pt x="5155" y="3245"/>
                  </a:cubicBezTo>
                  <a:cubicBezTo>
                    <a:pt x="5062" y="4418"/>
                    <a:pt x="3365" y="4418"/>
                    <a:pt x="3334" y="5621"/>
                  </a:cubicBezTo>
                  <a:cubicBezTo>
                    <a:pt x="3920" y="5997"/>
                    <a:pt x="4596" y="6211"/>
                    <a:pt x="5280" y="6211"/>
                  </a:cubicBezTo>
                  <a:cubicBezTo>
                    <a:pt x="5496" y="6211"/>
                    <a:pt x="5712" y="6190"/>
                    <a:pt x="5926" y="6146"/>
                  </a:cubicBezTo>
                  <a:lnTo>
                    <a:pt x="5926" y="6146"/>
                  </a:lnTo>
                  <a:cubicBezTo>
                    <a:pt x="5784" y="6788"/>
                    <a:pt x="6318" y="6953"/>
                    <a:pt x="7051" y="6953"/>
                  </a:cubicBezTo>
                  <a:cubicBezTo>
                    <a:pt x="7270" y="6953"/>
                    <a:pt x="7506" y="6939"/>
                    <a:pt x="7747" y="6917"/>
                  </a:cubicBezTo>
                  <a:cubicBezTo>
                    <a:pt x="8025" y="5930"/>
                    <a:pt x="8395" y="4942"/>
                    <a:pt x="8827" y="4016"/>
                  </a:cubicBezTo>
                  <a:cubicBezTo>
                    <a:pt x="9661" y="4615"/>
                    <a:pt x="10186" y="5434"/>
                    <a:pt x="11832" y="5434"/>
                  </a:cubicBezTo>
                  <a:cubicBezTo>
                    <a:pt x="12137" y="5434"/>
                    <a:pt x="12480" y="5406"/>
                    <a:pt x="12870" y="5343"/>
                  </a:cubicBezTo>
                  <a:cubicBezTo>
                    <a:pt x="13210" y="3307"/>
                    <a:pt x="10957" y="3183"/>
                    <a:pt x="9938" y="2165"/>
                  </a:cubicBezTo>
                  <a:cubicBezTo>
                    <a:pt x="9907" y="2320"/>
                    <a:pt x="9830" y="2377"/>
                    <a:pt x="9723" y="2377"/>
                  </a:cubicBezTo>
                  <a:cubicBezTo>
                    <a:pt x="9411" y="2377"/>
                    <a:pt x="8852" y="1886"/>
                    <a:pt x="8482" y="1886"/>
                  </a:cubicBezTo>
                  <a:cubicBezTo>
                    <a:pt x="8473" y="1886"/>
                    <a:pt x="8465" y="1886"/>
                    <a:pt x="8457" y="1887"/>
                  </a:cubicBezTo>
                  <a:cubicBezTo>
                    <a:pt x="8383" y="1889"/>
                    <a:pt x="8312" y="1891"/>
                    <a:pt x="8242" y="1891"/>
                  </a:cubicBezTo>
                  <a:cubicBezTo>
                    <a:pt x="7463" y="1891"/>
                    <a:pt x="6922" y="1730"/>
                    <a:pt x="6667" y="1362"/>
                  </a:cubicBezTo>
                  <a:cubicBezTo>
                    <a:pt x="7409" y="730"/>
                    <a:pt x="6560" y="0"/>
                    <a:pt x="5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8"/>
            <p:cNvSpPr/>
            <p:nvPr/>
          </p:nvSpPr>
          <p:spPr>
            <a:xfrm>
              <a:off x="4624150" y="1482300"/>
              <a:ext cx="84325" cy="39450"/>
            </a:xfrm>
            <a:custGeom>
              <a:avLst/>
              <a:gdLst/>
              <a:ahLst/>
              <a:cxnLst/>
              <a:rect l="l" t="t" r="r" b="b"/>
              <a:pathLst>
                <a:path w="3373" h="1578" extrusionOk="0">
                  <a:moveTo>
                    <a:pt x="1973" y="0"/>
                  </a:moveTo>
                  <a:cubicBezTo>
                    <a:pt x="1042" y="0"/>
                    <a:pt x="1" y="511"/>
                    <a:pt x="70" y="1277"/>
                  </a:cubicBezTo>
                  <a:cubicBezTo>
                    <a:pt x="406" y="1498"/>
                    <a:pt x="700" y="1578"/>
                    <a:pt x="976" y="1578"/>
                  </a:cubicBezTo>
                  <a:cubicBezTo>
                    <a:pt x="1703" y="1578"/>
                    <a:pt x="2308" y="1025"/>
                    <a:pt x="3219" y="1025"/>
                  </a:cubicBezTo>
                  <a:cubicBezTo>
                    <a:pt x="3269" y="1025"/>
                    <a:pt x="3320" y="1027"/>
                    <a:pt x="3373" y="1030"/>
                  </a:cubicBezTo>
                  <a:cubicBezTo>
                    <a:pt x="3346" y="304"/>
                    <a:pt x="2692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8"/>
            <p:cNvSpPr/>
            <p:nvPr/>
          </p:nvSpPr>
          <p:spPr>
            <a:xfrm>
              <a:off x="5209950" y="1499850"/>
              <a:ext cx="175950" cy="50875"/>
            </a:xfrm>
            <a:custGeom>
              <a:avLst/>
              <a:gdLst/>
              <a:ahLst/>
              <a:cxnLst/>
              <a:rect l="l" t="t" r="r" b="b"/>
              <a:pathLst>
                <a:path w="7038" h="2035" extrusionOk="0">
                  <a:moveTo>
                    <a:pt x="3128" y="0"/>
                  </a:moveTo>
                  <a:cubicBezTo>
                    <a:pt x="2310" y="0"/>
                    <a:pt x="1499" y="103"/>
                    <a:pt x="834" y="328"/>
                  </a:cubicBezTo>
                  <a:cubicBezTo>
                    <a:pt x="1" y="359"/>
                    <a:pt x="649" y="1439"/>
                    <a:pt x="464" y="1902"/>
                  </a:cubicBezTo>
                  <a:cubicBezTo>
                    <a:pt x="837" y="1858"/>
                    <a:pt x="1212" y="1841"/>
                    <a:pt x="1585" y="1841"/>
                  </a:cubicBezTo>
                  <a:cubicBezTo>
                    <a:pt x="2842" y="1841"/>
                    <a:pt x="4065" y="2034"/>
                    <a:pt x="5046" y="2034"/>
                  </a:cubicBezTo>
                  <a:cubicBezTo>
                    <a:pt x="6013" y="2034"/>
                    <a:pt x="6744" y="1846"/>
                    <a:pt x="7037" y="1100"/>
                  </a:cubicBezTo>
                  <a:cubicBezTo>
                    <a:pt x="6460" y="419"/>
                    <a:pt x="4779" y="0"/>
                    <a:pt x="312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8"/>
            <p:cNvSpPr/>
            <p:nvPr/>
          </p:nvSpPr>
          <p:spPr>
            <a:xfrm>
              <a:off x="4553375" y="1607575"/>
              <a:ext cx="301700" cy="199075"/>
            </a:xfrm>
            <a:custGeom>
              <a:avLst/>
              <a:gdLst/>
              <a:ahLst/>
              <a:cxnLst/>
              <a:rect l="l" t="t" r="r" b="b"/>
              <a:pathLst>
                <a:path w="12068" h="7963" extrusionOk="0">
                  <a:moveTo>
                    <a:pt x="10247" y="0"/>
                  </a:moveTo>
                  <a:cubicBezTo>
                    <a:pt x="10154" y="186"/>
                    <a:pt x="10247" y="525"/>
                    <a:pt x="9876" y="525"/>
                  </a:cubicBezTo>
                  <a:cubicBezTo>
                    <a:pt x="7130" y="741"/>
                    <a:pt x="5062" y="1482"/>
                    <a:pt x="2932" y="2099"/>
                  </a:cubicBezTo>
                  <a:cubicBezTo>
                    <a:pt x="3087" y="3488"/>
                    <a:pt x="1142" y="3303"/>
                    <a:pt x="1451" y="4753"/>
                  </a:cubicBezTo>
                  <a:cubicBezTo>
                    <a:pt x="988" y="5340"/>
                    <a:pt x="93" y="5525"/>
                    <a:pt x="0" y="6358"/>
                  </a:cubicBezTo>
                  <a:cubicBezTo>
                    <a:pt x="1173" y="6975"/>
                    <a:pt x="2377" y="7500"/>
                    <a:pt x="3642" y="7963"/>
                  </a:cubicBezTo>
                  <a:cubicBezTo>
                    <a:pt x="3796" y="7623"/>
                    <a:pt x="4105" y="7438"/>
                    <a:pt x="4753" y="7438"/>
                  </a:cubicBezTo>
                  <a:cubicBezTo>
                    <a:pt x="4198" y="6204"/>
                    <a:pt x="2500" y="5895"/>
                    <a:pt x="2901" y="3982"/>
                  </a:cubicBezTo>
                  <a:cubicBezTo>
                    <a:pt x="5494" y="3796"/>
                    <a:pt x="6451" y="2469"/>
                    <a:pt x="8395" y="1852"/>
                  </a:cubicBezTo>
                  <a:cubicBezTo>
                    <a:pt x="8619" y="1867"/>
                    <a:pt x="8831" y="1875"/>
                    <a:pt x="9034" y="1875"/>
                  </a:cubicBezTo>
                  <a:cubicBezTo>
                    <a:pt x="10922" y="1875"/>
                    <a:pt x="11872" y="1227"/>
                    <a:pt x="1206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8"/>
            <p:cNvSpPr/>
            <p:nvPr/>
          </p:nvSpPr>
          <p:spPr>
            <a:xfrm>
              <a:off x="6098000" y="1607200"/>
              <a:ext cx="158975" cy="66750"/>
            </a:xfrm>
            <a:custGeom>
              <a:avLst/>
              <a:gdLst/>
              <a:ahLst/>
              <a:cxnLst/>
              <a:rect l="l" t="t" r="r" b="b"/>
              <a:pathLst>
                <a:path w="6359" h="2670" extrusionOk="0">
                  <a:moveTo>
                    <a:pt x="3635" y="0"/>
                  </a:moveTo>
                  <a:cubicBezTo>
                    <a:pt x="3559" y="0"/>
                    <a:pt x="3480" y="5"/>
                    <a:pt x="3396" y="15"/>
                  </a:cubicBezTo>
                  <a:cubicBezTo>
                    <a:pt x="3252" y="15"/>
                    <a:pt x="3082" y="550"/>
                    <a:pt x="2761" y="550"/>
                  </a:cubicBezTo>
                  <a:cubicBezTo>
                    <a:pt x="2737" y="550"/>
                    <a:pt x="2712" y="547"/>
                    <a:pt x="2686" y="540"/>
                  </a:cubicBezTo>
                  <a:lnTo>
                    <a:pt x="495" y="540"/>
                  </a:lnTo>
                  <a:cubicBezTo>
                    <a:pt x="1" y="2484"/>
                    <a:pt x="3087" y="1836"/>
                    <a:pt x="4136" y="2670"/>
                  </a:cubicBezTo>
                  <a:cubicBezTo>
                    <a:pt x="5031" y="2238"/>
                    <a:pt x="5463" y="1528"/>
                    <a:pt x="6358" y="1065"/>
                  </a:cubicBezTo>
                  <a:cubicBezTo>
                    <a:pt x="5033" y="950"/>
                    <a:pt x="4703" y="0"/>
                    <a:pt x="363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8"/>
            <p:cNvSpPr/>
            <p:nvPr/>
          </p:nvSpPr>
          <p:spPr>
            <a:xfrm>
              <a:off x="3123700" y="1866750"/>
              <a:ext cx="211425" cy="105800"/>
            </a:xfrm>
            <a:custGeom>
              <a:avLst/>
              <a:gdLst/>
              <a:ahLst/>
              <a:cxnLst/>
              <a:rect l="l" t="t" r="r" b="b"/>
              <a:pathLst>
                <a:path w="8457" h="4232" extrusionOk="0">
                  <a:moveTo>
                    <a:pt x="1568" y="0"/>
                  </a:moveTo>
                  <a:cubicBezTo>
                    <a:pt x="1530" y="0"/>
                    <a:pt x="1491" y="1"/>
                    <a:pt x="1451" y="3"/>
                  </a:cubicBezTo>
                  <a:cubicBezTo>
                    <a:pt x="1914" y="1268"/>
                    <a:pt x="0" y="898"/>
                    <a:pt x="0" y="1855"/>
                  </a:cubicBezTo>
                  <a:cubicBezTo>
                    <a:pt x="154" y="1887"/>
                    <a:pt x="284" y="1901"/>
                    <a:pt x="395" y="1901"/>
                  </a:cubicBezTo>
                  <a:cubicBezTo>
                    <a:pt x="953" y="1901"/>
                    <a:pt x="1067" y="1560"/>
                    <a:pt x="1604" y="1560"/>
                  </a:cubicBezTo>
                  <a:cubicBezTo>
                    <a:pt x="1669" y="1560"/>
                    <a:pt x="1741" y="1566"/>
                    <a:pt x="1821" y="1577"/>
                  </a:cubicBezTo>
                  <a:cubicBezTo>
                    <a:pt x="1636" y="2225"/>
                    <a:pt x="402" y="2163"/>
                    <a:pt x="741" y="3182"/>
                  </a:cubicBezTo>
                  <a:cubicBezTo>
                    <a:pt x="955" y="3142"/>
                    <a:pt x="1139" y="3124"/>
                    <a:pt x="1297" y="3124"/>
                  </a:cubicBezTo>
                  <a:cubicBezTo>
                    <a:pt x="2489" y="3124"/>
                    <a:pt x="2295" y="4122"/>
                    <a:pt x="3303" y="4231"/>
                  </a:cubicBezTo>
                  <a:cubicBezTo>
                    <a:pt x="3431" y="4012"/>
                    <a:pt x="3894" y="3933"/>
                    <a:pt x="4417" y="3933"/>
                  </a:cubicBezTo>
                  <a:cubicBezTo>
                    <a:pt x="5149" y="3933"/>
                    <a:pt x="6001" y="4087"/>
                    <a:pt x="6234" y="4231"/>
                  </a:cubicBezTo>
                  <a:cubicBezTo>
                    <a:pt x="6265" y="3552"/>
                    <a:pt x="7592" y="3830"/>
                    <a:pt x="8055" y="3460"/>
                  </a:cubicBezTo>
                  <a:cubicBezTo>
                    <a:pt x="8457" y="2102"/>
                    <a:pt x="7222" y="1916"/>
                    <a:pt x="7315" y="805"/>
                  </a:cubicBezTo>
                  <a:lnTo>
                    <a:pt x="7315" y="805"/>
                  </a:lnTo>
                  <a:cubicBezTo>
                    <a:pt x="6878" y="900"/>
                    <a:pt x="6517" y="927"/>
                    <a:pt x="6192" y="927"/>
                  </a:cubicBezTo>
                  <a:cubicBezTo>
                    <a:pt x="5731" y="927"/>
                    <a:pt x="5342" y="872"/>
                    <a:pt x="4910" y="872"/>
                  </a:cubicBezTo>
                  <a:cubicBezTo>
                    <a:pt x="4550" y="872"/>
                    <a:pt x="4160" y="910"/>
                    <a:pt x="3673" y="1052"/>
                  </a:cubicBezTo>
                  <a:cubicBezTo>
                    <a:pt x="2686" y="903"/>
                    <a:pt x="2742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8"/>
            <p:cNvSpPr/>
            <p:nvPr/>
          </p:nvSpPr>
          <p:spPr>
            <a:xfrm>
              <a:off x="1886900" y="1932325"/>
              <a:ext cx="137375" cy="60375"/>
            </a:xfrm>
            <a:custGeom>
              <a:avLst/>
              <a:gdLst/>
              <a:ahLst/>
              <a:cxnLst/>
              <a:rect l="l" t="t" r="r" b="b"/>
              <a:pathLst>
                <a:path w="5495" h="2415" extrusionOk="0">
                  <a:moveTo>
                    <a:pt x="2207" y="0"/>
                  </a:moveTo>
                  <a:cubicBezTo>
                    <a:pt x="2094" y="0"/>
                    <a:pt x="1968" y="10"/>
                    <a:pt x="1822" y="34"/>
                  </a:cubicBezTo>
                  <a:cubicBezTo>
                    <a:pt x="1381" y="474"/>
                    <a:pt x="1579" y="1405"/>
                    <a:pt x="468" y="1405"/>
                  </a:cubicBezTo>
                  <a:cubicBezTo>
                    <a:pt x="333" y="1405"/>
                    <a:pt x="178" y="1391"/>
                    <a:pt x="1" y="1361"/>
                  </a:cubicBezTo>
                  <a:lnTo>
                    <a:pt x="1" y="1361"/>
                  </a:lnTo>
                  <a:cubicBezTo>
                    <a:pt x="29" y="2218"/>
                    <a:pt x="1036" y="2414"/>
                    <a:pt x="2262" y="2414"/>
                  </a:cubicBezTo>
                  <a:cubicBezTo>
                    <a:pt x="2361" y="2414"/>
                    <a:pt x="2461" y="2413"/>
                    <a:pt x="2562" y="2410"/>
                  </a:cubicBezTo>
                  <a:cubicBezTo>
                    <a:pt x="2527" y="1827"/>
                    <a:pt x="2711" y="1644"/>
                    <a:pt x="3003" y="1644"/>
                  </a:cubicBezTo>
                  <a:cubicBezTo>
                    <a:pt x="3493" y="1644"/>
                    <a:pt x="4286" y="2159"/>
                    <a:pt x="4858" y="2159"/>
                  </a:cubicBezTo>
                  <a:cubicBezTo>
                    <a:pt x="5153" y="2159"/>
                    <a:pt x="5389" y="2022"/>
                    <a:pt x="5494" y="1608"/>
                  </a:cubicBezTo>
                  <a:cubicBezTo>
                    <a:pt x="4044" y="1330"/>
                    <a:pt x="5000" y="960"/>
                    <a:pt x="4044" y="281"/>
                  </a:cubicBezTo>
                  <a:cubicBezTo>
                    <a:pt x="3882" y="313"/>
                    <a:pt x="3744" y="326"/>
                    <a:pt x="3623" y="326"/>
                  </a:cubicBezTo>
                  <a:cubicBezTo>
                    <a:pt x="3022" y="326"/>
                    <a:pt x="2846" y="0"/>
                    <a:pt x="22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8"/>
            <p:cNvSpPr/>
            <p:nvPr/>
          </p:nvSpPr>
          <p:spPr>
            <a:xfrm>
              <a:off x="3450825" y="2065525"/>
              <a:ext cx="185975" cy="219500"/>
            </a:xfrm>
            <a:custGeom>
              <a:avLst/>
              <a:gdLst/>
              <a:ahLst/>
              <a:cxnLst/>
              <a:rect l="l" t="t" r="r" b="b"/>
              <a:pathLst>
                <a:path w="7439" h="8780" extrusionOk="0">
                  <a:moveTo>
                    <a:pt x="4115" y="1"/>
                  </a:moveTo>
                  <a:cubicBezTo>
                    <a:pt x="3004" y="1"/>
                    <a:pt x="2352" y="345"/>
                    <a:pt x="1575" y="539"/>
                  </a:cubicBezTo>
                  <a:cubicBezTo>
                    <a:pt x="1853" y="1990"/>
                    <a:pt x="988" y="2607"/>
                    <a:pt x="1204" y="4026"/>
                  </a:cubicBezTo>
                  <a:cubicBezTo>
                    <a:pt x="1791" y="4242"/>
                    <a:pt x="2408" y="4428"/>
                    <a:pt x="3056" y="4520"/>
                  </a:cubicBezTo>
                  <a:cubicBezTo>
                    <a:pt x="3175" y="5256"/>
                    <a:pt x="2381" y="5736"/>
                    <a:pt x="1741" y="5736"/>
                  </a:cubicBezTo>
                  <a:cubicBezTo>
                    <a:pt x="1549" y="5736"/>
                    <a:pt x="1371" y="5693"/>
                    <a:pt x="1235" y="5600"/>
                  </a:cubicBezTo>
                  <a:lnTo>
                    <a:pt x="1235" y="5600"/>
                  </a:lnTo>
                  <a:cubicBezTo>
                    <a:pt x="927" y="6773"/>
                    <a:pt x="1482" y="7359"/>
                    <a:pt x="1945" y="7977"/>
                  </a:cubicBezTo>
                  <a:cubicBezTo>
                    <a:pt x="1328" y="8224"/>
                    <a:pt x="1" y="7977"/>
                    <a:pt x="124" y="8779"/>
                  </a:cubicBezTo>
                  <a:cubicBezTo>
                    <a:pt x="1680" y="8582"/>
                    <a:pt x="3235" y="8483"/>
                    <a:pt x="4806" y="8483"/>
                  </a:cubicBezTo>
                  <a:cubicBezTo>
                    <a:pt x="5199" y="8483"/>
                    <a:pt x="5593" y="8489"/>
                    <a:pt x="5988" y="8501"/>
                  </a:cubicBezTo>
                  <a:cubicBezTo>
                    <a:pt x="6266" y="7359"/>
                    <a:pt x="6050" y="6619"/>
                    <a:pt x="7439" y="5878"/>
                  </a:cubicBezTo>
                  <a:cubicBezTo>
                    <a:pt x="6945" y="5600"/>
                    <a:pt x="6327" y="5415"/>
                    <a:pt x="5957" y="5076"/>
                  </a:cubicBezTo>
                  <a:cubicBezTo>
                    <a:pt x="6420" y="3502"/>
                    <a:pt x="3519" y="3255"/>
                    <a:pt x="4877" y="1866"/>
                  </a:cubicBezTo>
                  <a:cubicBezTo>
                    <a:pt x="4383" y="1619"/>
                    <a:pt x="3766" y="1434"/>
                    <a:pt x="3396" y="1064"/>
                  </a:cubicBezTo>
                  <a:cubicBezTo>
                    <a:pt x="3920" y="848"/>
                    <a:pt x="4538" y="693"/>
                    <a:pt x="4507" y="14"/>
                  </a:cubicBezTo>
                  <a:cubicBezTo>
                    <a:pt x="4370" y="5"/>
                    <a:pt x="4240" y="1"/>
                    <a:pt x="4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8"/>
            <p:cNvSpPr/>
            <p:nvPr/>
          </p:nvSpPr>
          <p:spPr>
            <a:xfrm>
              <a:off x="3375225" y="2165400"/>
              <a:ext cx="87200" cy="73325"/>
            </a:xfrm>
            <a:custGeom>
              <a:avLst/>
              <a:gdLst/>
              <a:ahLst/>
              <a:cxnLst/>
              <a:rect l="l" t="t" r="r" b="b"/>
              <a:pathLst>
                <a:path w="3488" h="2933" extrusionOk="0">
                  <a:moveTo>
                    <a:pt x="1667" y="1"/>
                  </a:moveTo>
                  <a:cubicBezTo>
                    <a:pt x="1652" y="579"/>
                    <a:pt x="1459" y="680"/>
                    <a:pt x="1190" y="680"/>
                  </a:cubicBezTo>
                  <a:cubicBezTo>
                    <a:pt x="1047" y="680"/>
                    <a:pt x="882" y="651"/>
                    <a:pt x="711" y="651"/>
                  </a:cubicBezTo>
                  <a:cubicBezTo>
                    <a:pt x="537" y="651"/>
                    <a:pt x="356" y="681"/>
                    <a:pt x="186" y="803"/>
                  </a:cubicBezTo>
                  <a:cubicBezTo>
                    <a:pt x="247" y="1574"/>
                    <a:pt x="0" y="2531"/>
                    <a:pt x="556" y="2932"/>
                  </a:cubicBezTo>
                  <a:cubicBezTo>
                    <a:pt x="1389" y="2655"/>
                    <a:pt x="2778" y="2747"/>
                    <a:pt x="3488" y="2408"/>
                  </a:cubicBezTo>
                  <a:cubicBezTo>
                    <a:pt x="3087" y="1297"/>
                    <a:pt x="3395" y="1235"/>
                    <a:pt x="3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8"/>
            <p:cNvSpPr/>
            <p:nvPr/>
          </p:nvSpPr>
          <p:spPr>
            <a:xfrm>
              <a:off x="6475300" y="2371400"/>
              <a:ext cx="138125" cy="79675"/>
            </a:xfrm>
            <a:custGeom>
              <a:avLst/>
              <a:gdLst/>
              <a:ahLst/>
              <a:cxnLst/>
              <a:rect l="l" t="t" r="r" b="b"/>
              <a:pathLst>
                <a:path w="5525" h="3187" extrusionOk="0">
                  <a:moveTo>
                    <a:pt x="402" y="1"/>
                  </a:moveTo>
                  <a:cubicBezTo>
                    <a:pt x="679" y="1266"/>
                    <a:pt x="0" y="1821"/>
                    <a:pt x="31" y="2932"/>
                  </a:cubicBezTo>
                  <a:cubicBezTo>
                    <a:pt x="241" y="3079"/>
                    <a:pt x="403" y="3136"/>
                    <a:pt x="541" y="3136"/>
                  </a:cubicBezTo>
                  <a:cubicBezTo>
                    <a:pt x="1034" y="3136"/>
                    <a:pt x="1196" y="2396"/>
                    <a:pt x="2031" y="2396"/>
                  </a:cubicBezTo>
                  <a:cubicBezTo>
                    <a:pt x="2091" y="2396"/>
                    <a:pt x="2155" y="2400"/>
                    <a:pt x="2222" y="2408"/>
                  </a:cubicBezTo>
                  <a:cubicBezTo>
                    <a:pt x="2895" y="2437"/>
                    <a:pt x="2542" y="3187"/>
                    <a:pt x="3212" y="3187"/>
                  </a:cubicBezTo>
                  <a:cubicBezTo>
                    <a:pt x="3249" y="3187"/>
                    <a:pt x="3290" y="3184"/>
                    <a:pt x="3333" y="3179"/>
                  </a:cubicBezTo>
                  <a:cubicBezTo>
                    <a:pt x="4136" y="2531"/>
                    <a:pt x="4012" y="1204"/>
                    <a:pt x="5525" y="1081"/>
                  </a:cubicBezTo>
                  <a:cubicBezTo>
                    <a:pt x="3611" y="865"/>
                    <a:pt x="2408" y="155"/>
                    <a:pt x="40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8"/>
            <p:cNvSpPr/>
            <p:nvPr/>
          </p:nvSpPr>
          <p:spPr>
            <a:xfrm>
              <a:off x="6318675" y="2450875"/>
              <a:ext cx="239975" cy="226075"/>
            </a:xfrm>
            <a:custGeom>
              <a:avLst/>
              <a:gdLst/>
              <a:ahLst/>
              <a:cxnLst/>
              <a:rect l="l" t="t" r="r" b="b"/>
              <a:pathLst>
                <a:path w="9599" h="9043" extrusionOk="0">
                  <a:moveTo>
                    <a:pt x="7407" y="0"/>
                  </a:moveTo>
                  <a:cubicBezTo>
                    <a:pt x="7839" y="1266"/>
                    <a:pt x="7222" y="1852"/>
                    <a:pt x="7778" y="3210"/>
                  </a:cubicBezTo>
                  <a:cubicBezTo>
                    <a:pt x="7500" y="3210"/>
                    <a:pt x="7315" y="3488"/>
                    <a:pt x="7407" y="3735"/>
                  </a:cubicBezTo>
                  <a:cubicBezTo>
                    <a:pt x="6204" y="4074"/>
                    <a:pt x="5093" y="4599"/>
                    <a:pt x="4105" y="5339"/>
                  </a:cubicBezTo>
                  <a:cubicBezTo>
                    <a:pt x="2809" y="5802"/>
                    <a:pt x="494" y="5525"/>
                    <a:pt x="432" y="6913"/>
                  </a:cubicBezTo>
                  <a:cubicBezTo>
                    <a:pt x="381" y="7160"/>
                    <a:pt x="587" y="7222"/>
                    <a:pt x="878" y="7222"/>
                  </a:cubicBezTo>
                  <a:cubicBezTo>
                    <a:pt x="1170" y="7222"/>
                    <a:pt x="1547" y="7160"/>
                    <a:pt x="1838" y="7160"/>
                  </a:cubicBezTo>
                  <a:cubicBezTo>
                    <a:pt x="2130" y="7160"/>
                    <a:pt x="2336" y="7222"/>
                    <a:pt x="2284" y="7469"/>
                  </a:cubicBezTo>
                  <a:lnTo>
                    <a:pt x="62" y="7438"/>
                  </a:lnTo>
                  <a:lnTo>
                    <a:pt x="62" y="7438"/>
                  </a:lnTo>
                  <a:cubicBezTo>
                    <a:pt x="0" y="8395"/>
                    <a:pt x="926" y="8611"/>
                    <a:pt x="1543" y="9043"/>
                  </a:cubicBezTo>
                  <a:cubicBezTo>
                    <a:pt x="1790" y="8086"/>
                    <a:pt x="2685" y="7561"/>
                    <a:pt x="3735" y="7191"/>
                  </a:cubicBezTo>
                  <a:cubicBezTo>
                    <a:pt x="4136" y="7191"/>
                    <a:pt x="4506" y="7284"/>
                    <a:pt x="4846" y="7469"/>
                  </a:cubicBezTo>
                  <a:cubicBezTo>
                    <a:pt x="5988" y="6420"/>
                    <a:pt x="8426" y="6327"/>
                    <a:pt x="9598" y="5339"/>
                  </a:cubicBezTo>
                  <a:cubicBezTo>
                    <a:pt x="9537" y="3426"/>
                    <a:pt x="8796" y="2006"/>
                    <a:pt x="888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8"/>
            <p:cNvSpPr/>
            <p:nvPr/>
          </p:nvSpPr>
          <p:spPr>
            <a:xfrm>
              <a:off x="4085825" y="2576575"/>
              <a:ext cx="59750" cy="27850"/>
            </a:xfrm>
            <a:custGeom>
              <a:avLst/>
              <a:gdLst/>
              <a:ahLst/>
              <a:cxnLst/>
              <a:rect l="l" t="t" r="r" b="b"/>
              <a:pathLst>
                <a:path w="2390" h="1114" extrusionOk="0">
                  <a:moveTo>
                    <a:pt x="975" y="0"/>
                  </a:moveTo>
                  <a:cubicBezTo>
                    <a:pt x="788" y="0"/>
                    <a:pt x="586" y="12"/>
                    <a:pt x="370" y="34"/>
                  </a:cubicBezTo>
                  <a:cubicBezTo>
                    <a:pt x="401" y="250"/>
                    <a:pt x="216" y="281"/>
                    <a:pt x="0" y="311"/>
                  </a:cubicBezTo>
                  <a:cubicBezTo>
                    <a:pt x="93" y="1052"/>
                    <a:pt x="1204" y="497"/>
                    <a:pt x="2160" y="1114"/>
                  </a:cubicBezTo>
                  <a:cubicBezTo>
                    <a:pt x="2390" y="273"/>
                    <a:pt x="1862" y="0"/>
                    <a:pt x="9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8"/>
            <p:cNvSpPr/>
            <p:nvPr/>
          </p:nvSpPr>
          <p:spPr>
            <a:xfrm>
              <a:off x="6128100" y="2784800"/>
              <a:ext cx="65600" cy="64975"/>
            </a:xfrm>
            <a:custGeom>
              <a:avLst/>
              <a:gdLst/>
              <a:ahLst/>
              <a:cxnLst/>
              <a:rect l="l" t="t" r="r" b="b"/>
              <a:pathLst>
                <a:path w="2624" h="2599" extrusionOk="0">
                  <a:moveTo>
                    <a:pt x="1826" y="0"/>
                  </a:moveTo>
                  <a:cubicBezTo>
                    <a:pt x="1078" y="0"/>
                    <a:pt x="299" y="557"/>
                    <a:pt x="0" y="994"/>
                  </a:cubicBezTo>
                  <a:cubicBezTo>
                    <a:pt x="556" y="1364"/>
                    <a:pt x="957" y="1951"/>
                    <a:pt x="1081" y="2599"/>
                  </a:cubicBezTo>
                  <a:cubicBezTo>
                    <a:pt x="2624" y="2537"/>
                    <a:pt x="2500" y="1303"/>
                    <a:pt x="2562" y="223"/>
                  </a:cubicBezTo>
                  <a:cubicBezTo>
                    <a:pt x="2334" y="65"/>
                    <a:pt x="2082" y="0"/>
                    <a:pt x="182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8"/>
            <p:cNvSpPr/>
            <p:nvPr/>
          </p:nvSpPr>
          <p:spPr>
            <a:xfrm>
              <a:off x="1757300" y="2829700"/>
              <a:ext cx="349525" cy="106500"/>
            </a:xfrm>
            <a:custGeom>
              <a:avLst/>
              <a:gdLst/>
              <a:ahLst/>
              <a:cxnLst/>
              <a:rect l="l" t="t" r="r" b="b"/>
              <a:pathLst>
                <a:path w="13981" h="4260" extrusionOk="0">
                  <a:moveTo>
                    <a:pt x="802" y="0"/>
                  </a:moveTo>
                  <a:cubicBezTo>
                    <a:pt x="648" y="525"/>
                    <a:pt x="0" y="679"/>
                    <a:pt x="62" y="1328"/>
                  </a:cubicBezTo>
                  <a:cubicBezTo>
                    <a:pt x="150" y="1335"/>
                    <a:pt x="233" y="1338"/>
                    <a:pt x="311" y="1338"/>
                  </a:cubicBezTo>
                  <a:cubicBezTo>
                    <a:pt x="1355" y="1338"/>
                    <a:pt x="1591" y="731"/>
                    <a:pt x="2664" y="731"/>
                  </a:cubicBezTo>
                  <a:cubicBezTo>
                    <a:pt x="2865" y="731"/>
                    <a:pt x="3094" y="753"/>
                    <a:pt x="3364" y="803"/>
                  </a:cubicBezTo>
                  <a:cubicBezTo>
                    <a:pt x="4907" y="1019"/>
                    <a:pt x="5061" y="2223"/>
                    <a:pt x="6666" y="2408"/>
                  </a:cubicBezTo>
                  <a:cubicBezTo>
                    <a:pt x="6794" y="2431"/>
                    <a:pt x="6943" y="2439"/>
                    <a:pt x="7104" y="2439"/>
                  </a:cubicBezTo>
                  <a:cubicBezTo>
                    <a:pt x="7596" y="2439"/>
                    <a:pt x="8202" y="2359"/>
                    <a:pt x="8693" y="2359"/>
                  </a:cubicBezTo>
                  <a:cubicBezTo>
                    <a:pt x="9126" y="2359"/>
                    <a:pt x="9469" y="2421"/>
                    <a:pt x="9567" y="2655"/>
                  </a:cubicBezTo>
                  <a:cubicBezTo>
                    <a:pt x="8240" y="2685"/>
                    <a:pt x="8672" y="3025"/>
                    <a:pt x="8857" y="3735"/>
                  </a:cubicBezTo>
                  <a:cubicBezTo>
                    <a:pt x="9037" y="3713"/>
                    <a:pt x="9200" y="3704"/>
                    <a:pt x="9351" y="3704"/>
                  </a:cubicBezTo>
                  <a:cubicBezTo>
                    <a:pt x="10288" y="3704"/>
                    <a:pt x="10728" y="4073"/>
                    <a:pt x="11419" y="4259"/>
                  </a:cubicBezTo>
                  <a:cubicBezTo>
                    <a:pt x="11438" y="3794"/>
                    <a:pt x="11983" y="3711"/>
                    <a:pt x="12643" y="3711"/>
                  </a:cubicBezTo>
                  <a:cubicBezTo>
                    <a:pt x="13016" y="3711"/>
                    <a:pt x="13425" y="3737"/>
                    <a:pt x="13796" y="3737"/>
                  </a:cubicBezTo>
                  <a:cubicBezTo>
                    <a:pt x="13859" y="3737"/>
                    <a:pt x="13920" y="3737"/>
                    <a:pt x="13980" y="3735"/>
                  </a:cubicBezTo>
                  <a:cubicBezTo>
                    <a:pt x="13456" y="1976"/>
                    <a:pt x="11419" y="2192"/>
                    <a:pt x="9228" y="2130"/>
                  </a:cubicBezTo>
                  <a:cubicBezTo>
                    <a:pt x="9475" y="1420"/>
                    <a:pt x="8487" y="1605"/>
                    <a:pt x="8487" y="1081"/>
                  </a:cubicBezTo>
                  <a:cubicBezTo>
                    <a:pt x="7685" y="772"/>
                    <a:pt x="6450" y="741"/>
                    <a:pt x="6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8"/>
            <p:cNvSpPr/>
            <p:nvPr/>
          </p:nvSpPr>
          <p:spPr>
            <a:xfrm>
              <a:off x="6164150" y="2890075"/>
              <a:ext cx="98225" cy="72350"/>
            </a:xfrm>
            <a:custGeom>
              <a:avLst/>
              <a:gdLst/>
              <a:ahLst/>
              <a:cxnLst/>
              <a:rect l="l" t="t" r="r" b="b"/>
              <a:pathLst>
                <a:path w="3929" h="2894" extrusionOk="0">
                  <a:moveTo>
                    <a:pt x="2118" y="1"/>
                  </a:moveTo>
                  <a:cubicBezTo>
                    <a:pt x="1069" y="1"/>
                    <a:pt x="1" y="482"/>
                    <a:pt x="40" y="1320"/>
                  </a:cubicBezTo>
                  <a:cubicBezTo>
                    <a:pt x="657" y="1999"/>
                    <a:pt x="1398" y="2523"/>
                    <a:pt x="2231" y="2894"/>
                  </a:cubicBezTo>
                  <a:cubicBezTo>
                    <a:pt x="2694" y="2091"/>
                    <a:pt x="3928" y="1844"/>
                    <a:pt x="3712" y="517"/>
                  </a:cubicBezTo>
                  <a:cubicBezTo>
                    <a:pt x="3337" y="165"/>
                    <a:pt x="2731" y="1"/>
                    <a:pt x="211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8"/>
            <p:cNvSpPr/>
            <p:nvPr/>
          </p:nvSpPr>
          <p:spPr>
            <a:xfrm>
              <a:off x="5928275" y="2895600"/>
              <a:ext cx="53250" cy="47550"/>
            </a:xfrm>
            <a:custGeom>
              <a:avLst/>
              <a:gdLst/>
              <a:ahLst/>
              <a:cxnLst/>
              <a:rect l="l" t="t" r="r" b="b"/>
              <a:pathLst>
                <a:path w="2130" h="1902" extrusionOk="0">
                  <a:moveTo>
                    <a:pt x="959" y="0"/>
                  </a:moveTo>
                  <a:cubicBezTo>
                    <a:pt x="857" y="0"/>
                    <a:pt x="753" y="6"/>
                    <a:pt x="648" y="19"/>
                  </a:cubicBezTo>
                  <a:cubicBezTo>
                    <a:pt x="0" y="1068"/>
                    <a:pt x="185" y="235"/>
                    <a:pt x="648" y="1901"/>
                  </a:cubicBezTo>
                  <a:cubicBezTo>
                    <a:pt x="1698" y="1716"/>
                    <a:pt x="1698" y="852"/>
                    <a:pt x="2130" y="296"/>
                  </a:cubicBezTo>
                  <a:cubicBezTo>
                    <a:pt x="1759" y="99"/>
                    <a:pt x="1369" y="0"/>
                    <a:pt x="95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8"/>
            <p:cNvSpPr/>
            <p:nvPr/>
          </p:nvSpPr>
          <p:spPr>
            <a:xfrm>
              <a:off x="1877650" y="2909175"/>
              <a:ext cx="68300" cy="27025"/>
            </a:xfrm>
            <a:custGeom>
              <a:avLst/>
              <a:gdLst/>
              <a:ahLst/>
              <a:cxnLst/>
              <a:rect l="l" t="t" r="r" b="b"/>
              <a:pathLst>
                <a:path w="2732" h="1081" extrusionOk="0">
                  <a:moveTo>
                    <a:pt x="0" y="0"/>
                  </a:moveTo>
                  <a:lnTo>
                    <a:pt x="0" y="1080"/>
                  </a:lnTo>
                  <a:cubicBezTo>
                    <a:pt x="412" y="988"/>
                    <a:pt x="690" y="967"/>
                    <a:pt x="925" y="967"/>
                  </a:cubicBezTo>
                  <a:cubicBezTo>
                    <a:pt x="1114" y="967"/>
                    <a:pt x="1275" y="980"/>
                    <a:pt x="1456" y="980"/>
                  </a:cubicBezTo>
                  <a:cubicBezTo>
                    <a:pt x="1727" y="980"/>
                    <a:pt x="2044" y="951"/>
                    <a:pt x="2562" y="803"/>
                  </a:cubicBezTo>
                  <a:cubicBezTo>
                    <a:pt x="2731" y="84"/>
                    <a:pt x="2018" y="2"/>
                    <a:pt x="1174" y="2"/>
                  </a:cubicBezTo>
                  <a:cubicBezTo>
                    <a:pt x="926" y="2"/>
                    <a:pt x="665" y="9"/>
                    <a:pt x="413" y="9"/>
                  </a:cubicBezTo>
                  <a:cubicBezTo>
                    <a:pt x="272" y="9"/>
                    <a:pt x="133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8"/>
            <p:cNvSpPr/>
            <p:nvPr/>
          </p:nvSpPr>
          <p:spPr>
            <a:xfrm>
              <a:off x="3061975" y="2936175"/>
              <a:ext cx="46325" cy="26250"/>
            </a:xfrm>
            <a:custGeom>
              <a:avLst/>
              <a:gdLst/>
              <a:ahLst/>
              <a:cxnLst/>
              <a:rect l="l" t="t" r="r" b="b"/>
              <a:pathLst>
                <a:path w="1853" h="1050" extrusionOk="0">
                  <a:moveTo>
                    <a:pt x="988" y="0"/>
                  </a:moveTo>
                  <a:cubicBezTo>
                    <a:pt x="988" y="525"/>
                    <a:pt x="0" y="340"/>
                    <a:pt x="278" y="1050"/>
                  </a:cubicBezTo>
                  <a:lnTo>
                    <a:pt x="1729" y="1050"/>
                  </a:lnTo>
                  <a:cubicBezTo>
                    <a:pt x="1852" y="463"/>
                    <a:pt x="1636" y="62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8"/>
            <p:cNvSpPr/>
            <p:nvPr/>
          </p:nvSpPr>
          <p:spPr>
            <a:xfrm>
              <a:off x="6238425" y="2976300"/>
              <a:ext cx="155100" cy="99550"/>
            </a:xfrm>
            <a:custGeom>
              <a:avLst/>
              <a:gdLst/>
              <a:ahLst/>
              <a:cxnLst/>
              <a:rect l="l" t="t" r="r" b="b"/>
              <a:pathLst>
                <a:path w="6204" h="3982" extrusionOk="0">
                  <a:moveTo>
                    <a:pt x="2562" y="0"/>
                  </a:moveTo>
                  <a:cubicBezTo>
                    <a:pt x="2038" y="340"/>
                    <a:pt x="2192" y="1142"/>
                    <a:pt x="2192" y="1852"/>
                  </a:cubicBezTo>
                  <a:cubicBezTo>
                    <a:pt x="1897" y="1749"/>
                    <a:pt x="1651" y="1704"/>
                    <a:pt x="1440" y="1704"/>
                  </a:cubicBezTo>
                  <a:cubicBezTo>
                    <a:pt x="768" y="1704"/>
                    <a:pt x="447" y="2161"/>
                    <a:pt x="1" y="2654"/>
                  </a:cubicBezTo>
                  <a:cubicBezTo>
                    <a:pt x="225" y="2816"/>
                    <a:pt x="405" y="2870"/>
                    <a:pt x="576" y="2870"/>
                  </a:cubicBezTo>
                  <a:cubicBezTo>
                    <a:pt x="934" y="2870"/>
                    <a:pt x="1253" y="2632"/>
                    <a:pt x="1860" y="2632"/>
                  </a:cubicBezTo>
                  <a:cubicBezTo>
                    <a:pt x="1962" y="2632"/>
                    <a:pt x="2072" y="2639"/>
                    <a:pt x="2192" y="2654"/>
                  </a:cubicBezTo>
                  <a:cubicBezTo>
                    <a:pt x="2068" y="3272"/>
                    <a:pt x="1420" y="3796"/>
                    <a:pt x="2562" y="3981"/>
                  </a:cubicBezTo>
                  <a:cubicBezTo>
                    <a:pt x="3027" y="3297"/>
                    <a:pt x="3880" y="2880"/>
                    <a:pt x="5293" y="2880"/>
                  </a:cubicBezTo>
                  <a:cubicBezTo>
                    <a:pt x="5474" y="2880"/>
                    <a:pt x="5665" y="2887"/>
                    <a:pt x="5864" y="2901"/>
                  </a:cubicBezTo>
                  <a:cubicBezTo>
                    <a:pt x="6204" y="1698"/>
                    <a:pt x="4692" y="1821"/>
                    <a:pt x="4013" y="1327"/>
                  </a:cubicBezTo>
                  <a:cubicBezTo>
                    <a:pt x="4105" y="432"/>
                    <a:pt x="3612" y="31"/>
                    <a:pt x="256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8"/>
            <p:cNvSpPr/>
            <p:nvPr/>
          </p:nvSpPr>
          <p:spPr>
            <a:xfrm>
              <a:off x="5296375" y="3061925"/>
              <a:ext cx="81025" cy="66850"/>
            </a:xfrm>
            <a:custGeom>
              <a:avLst/>
              <a:gdLst/>
              <a:ahLst/>
              <a:cxnLst/>
              <a:rect l="l" t="t" r="r" b="b"/>
              <a:pathLst>
                <a:path w="3241" h="2674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914" y="1575"/>
                    <a:pt x="0" y="1914"/>
                    <a:pt x="1389" y="2655"/>
                  </a:cubicBezTo>
                  <a:cubicBezTo>
                    <a:pt x="1485" y="2668"/>
                    <a:pt x="1572" y="2673"/>
                    <a:pt x="1651" y="2673"/>
                  </a:cubicBezTo>
                  <a:cubicBezTo>
                    <a:pt x="2539" y="2673"/>
                    <a:pt x="2447" y="1940"/>
                    <a:pt x="3241" y="1883"/>
                  </a:cubicBezTo>
                  <a:cubicBezTo>
                    <a:pt x="2932" y="1019"/>
                    <a:pt x="2161" y="526"/>
                    <a:pt x="138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8"/>
            <p:cNvSpPr/>
            <p:nvPr/>
          </p:nvSpPr>
          <p:spPr>
            <a:xfrm>
              <a:off x="5935975" y="3121900"/>
              <a:ext cx="233050" cy="207875"/>
            </a:xfrm>
            <a:custGeom>
              <a:avLst/>
              <a:gdLst/>
              <a:ahLst/>
              <a:cxnLst/>
              <a:rect l="l" t="t" r="r" b="b"/>
              <a:pathLst>
                <a:path w="9322" h="8315" extrusionOk="0">
                  <a:moveTo>
                    <a:pt x="6183" y="0"/>
                  </a:moveTo>
                  <a:cubicBezTo>
                    <a:pt x="6081" y="0"/>
                    <a:pt x="5975" y="3"/>
                    <a:pt x="5865" y="9"/>
                  </a:cubicBezTo>
                  <a:cubicBezTo>
                    <a:pt x="5525" y="2787"/>
                    <a:pt x="649" y="2231"/>
                    <a:pt x="1" y="4793"/>
                  </a:cubicBezTo>
                  <a:cubicBezTo>
                    <a:pt x="340" y="5873"/>
                    <a:pt x="1945" y="6027"/>
                    <a:pt x="1822" y="7447"/>
                  </a:cubicBezTo>
                  <a:cubicBezTo>
                    <a:pt x="2090" y="7402"/>
                    <a:pt x="2322" y="7382"/>
                    <a:pt x="2528" y="7382"/>
                  </a:cubicBezTo>
                  <a:cubicBezTo>
                    <a:pt x="3944" y="7382"/>
                    <a:pt x="4082" y="8314"/>
                    <a:pt x="5497" y="8314"/>
                  </a:cubicBezTo>
                  <a:cubicBezTo>
                    <a:pt x="5703" y="8314"/>
                    <a:pt x="5936" y="8294"/>
                    <a:pt x="6204" y="8249"/>
                  </a:cubicBezTo>
                  <a:cubicBezTo>
                    <a:pt x="6112" y="7632"/>
                    <a:pt x="7284" y="7941"/>
                    <a:pt x="7315" y="7447"/>
                  </a:cubicBezTo>
                  <a:cubicBezTo>
                    <a:pt x="7037" y="7385"/>
                    <a:pt x="6605" y="7447"/>
                    <a:pt x="6605" y="7169"/>
                  </a:cubicBezTo>
                  <a:cubicBezTo>
                    <a:pt x="7809" y="6799"/>
                    <a:pt x="7192" y="5163"/>
                    <a:pt x="8426" y="4793"/>
                  </a:cubicBezTo>
                  <a:cubicBezTo>
                    <a:pt x="7593" y="3929"/>
                    <a:pt x="8735" y="3034"/>
                    <a:pt x="8056" y="2385"/>
                  </a:cubicBezTo>
                  <a:cubicBezTo>
                    <a:pt x="8704" y="2169"/>
                    <a:pt x="9321" y="1892"/>
                    <a:pt x="9167" y="1089"/>
                  </a:cubicBezTo>
                  <a:cubicBezTo>
                    <a:pt x="8330" y="599"/>
                    <a:pt x="7655" y="0"/>
                    <a:pt x="618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8"/>
            <p:cNvSpPr/>
            <p:nvPr/>
          </p:nvSpPr>
          <p:spPr>
            <a:xfrm>
              <a:off x="5642800" y="3135225"/>
              <a:ext cx="231475" cy="195125"/>
            </a:xfrm>
            <a:custGeom>
              <a:avLst/>
              <a:gdLst/>
              <a:ahLst/>
              <a:cxnLst/>
              <a:rect l="l" t="t" r="r" b="b"/>
              <a:pathLst>
                <a:path w="9259" h="7805" extrusionOk="0">
                  <a:moveTo>
                    <a:pt x="1821" y="1"/>
                  </a:moveTo>
                  <a:cubicBezTo>
                    <a:pt x="1842" y="391"/>
                    <a:pt x="1745" y="511"/>
                    <a:pt x="1570" y="511"/>
                  </a:cubicBezTo>
                  <a:cubicBezTo>
                    <a:pt x="1290" y="511"/>
                    <a:pt x="814" y="204"/>
                    <a:pt x="311" y="204"/>
                  </a:cubicBezTo>
                  <a:cubicBezTo>
                    <a:pt x="208" y="204"/>
                    <a:pt x="104" y="217"/>
                    <a:pt x="0" y="248"/>
                  </a:cubicBezTo>
                  <a:cubicBezTo>
                    <a:pt x="0" y="3365"/>
                    <a:pt x="5154" y="2717"/>
                    <a:pt x="4414" y="6358"/>
                  </a:cubicBezTo>
                  <a:cubicBezTo>
                    <a:pt x="5949" y="6491"/>
                    <a:pt x="6554" y="7805"/>
                    <a:pt x="7767" y="7805"/>
                  </a:cubicBezTo>
                  <a:cubicBezTo>
                    <a:pt x="7967" y="7805"/>
                    <a:pt x="8185" y="7769"/>
                    <a:pt x="8426" y="7685"/>
                  </a:cubicBezTo>
                  <a:cubicBezTo>
                    <a:pt x="9259" y="6667"/>
                    <a:pt x="7654" y="5525"/>
                    <a:pt x="7716" y="4260"/>
                  </a:cubicBezTo>
                  <a:cubicBezTo>
                    <a:pt x="6574" y="3704"/>
                    <a:pt x="5278" y="2963"/>
                    <a:pt x="4753" y="2377"/>
                  </a:cubicBezTo>
                  <a:cubicBezTo>
                    <a:pt x="4198" y="1760"/>
                    <a:pt x="3056" y="1328"/>
                    <a:pt x="3303" y="525"/>
                  </a:cubicBezTo>
                  <a:lnTo>
                    <a:pt x="3303" y="525"/>
                  </a:lnTo>
                  <a:cubicBezTo>
                    <a:pt x="3189" y="547"/>
                    <a:pt x="3091" y="556"/>
                    <a:pt x="3007" y="556"/>
                  </a:cubicBezTo>
                  <a:cubicBezTo>
                    <a:pt x="2359" y="556"/>
                    <a:pt x="2476" y="1"/>
                    <a:pt x="182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8"/>
            <p:cNvSpPr/>
            <p:nvPr/>
          </p:nvSpPr>
          <p:spPr>
            <a:xfrm>
              <a:off x="6121925" y="3208525"/>
              <a:ext cx="153575" cy="125800"/>
            </a:xfrm>
            <a:custGeom>
              <a:avLst/>
              <a:gdLst/>
              <a:ahLst/>
              <a:cxnLst/>
              <a:rect l="l" t="t" r="r" b="b"/>
              <a:pathLst>
                <a:path w="6143" h="5032" extrusionOk="0">
                  <a:moveTo>
                    <a:pt x="3210" y="1"/>
                  </a:moveTo>
                  <a:cubicBezTo>
                    <a:pt x="1328" y="1081"/>
                    <a:pt x="1" y="4043"/>
                    <a:pt x="2840" y="5031"/>
                  </a:cubicBezTo>
                  <a:cubicBezTo>
                    <a:pt x="2747" y="4260"/>
                    <a:pt x="2932" y="3673"/>
                    <a:pt x="3581" y="3457"/>
                  </a:cubicBezTo>
                  <a:cubicBezTo>
                    <a:pt x="4200" y="3838"/>
                    <a:pt x="4359" y="4439"/>
                    <a:pt x="5023" y="4439"/>
                  </a:cubicBezTo>
                  <a:cubicBezTo>
                    <a:pt x="5220" y="4439"/>
                    <a:pt x="5461" y="4387"/>
                    <a:pt x="5772" y="4260"/>
                  </a:cubicBezTo>
                  <a:cubicBezTo>
                    <a:pt x="5587" y="3148"/>
                    <a:pt x="4352" y="2778"/>
                    <a:pt x="4290" y="1575"/>
                  </a:cubicBezTo>
                  <a:lnTo>
                    <a:pt x="4290" y="1575"/>
                  </a:lnTo>
                  <a:cubicBezTo>
                    <a:pt x="4584" y="1760"/>
                    <a:pt x="4908" y="1852"/>
                    <a:pt x="5228" y="1852"/>
                  </a:cubicBezTo>
                  <a:cubicBezTo>
                    <a:pt x="5548" y="1852"/>
                    <a:pt x="5864" y="1760"/>
                    <a:pt x="6142" y="1575"/>
                  </a:cubicBezTo>
                  <a:cubicBezTo>
                    <a:pt x="6050" y="402"/>
                    <a:pt x="3827" y="772"/>
                    <a:pt x="321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8"/>
            <p:cNvSpPr/>
            <p:nvPr/>
          </p:nvSpPr>
          <p:spPr>
            <a:xfrm>
              <a:off x="6374300" y="3213750"/>
              <a:ext cx="101800" cy="35125"/>
            </a:xfrm>
            <a:custGeom>
              <a:avLst/>
              <a:gdLst/>
              <a:ahLst/>
              <a:cxnLst/>
              <a:rect l="l" t="t" r="r" b="b"/>
              <a:pathLst>
                <a:path w="4072" h="1405" extrusionOk="0">
                  <a:moveTo>
                    <a:pt x="2295" y="0"/>
                  </a:moveTo>
                  <a:cubicBezTo>
                    <a:pt x="1144" y="0"/>
                    <a:pt x="0" y="336"/>
                    <a:pt x="59" y="1119"/>
                  </a:cubicBezTo>
                  <a:cubicBezTo>
                    <a:pt x="481" y="1308"/>
                    <a:pt x="1072" y="1405"/>
                    <a:pt x="1671" y="1405"/>
                  </a:cubicBezTo>
                  <a:cubicBezTo>
                    <a:pt x="2826" y="1405"/>
                    <a:pt x="4010" y="1048"/>
                    <a:pt x="4071" y="316"/>
                  </a:cubicBezTo>
                  <a:cubicBezTo>
                    <a:pt x="3630" y="113"/>
                    <a:pt x="2961" y="0"/>
                    <a:pt x="2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8"/>
            <p:cNvSpPr/>
            <p:nvPr/>
          </p:nvSpPr>
          <p:spPr>
            <a:xfrm>
              <a:off x="6394275" y="3247875"/>
              <a:ext cx="429775" cy="167125"/>
            </a:xfrm>
            <a:custGeom>
              <a:avLst/>
              <a:gdLst/>
              <a:ahLst/>
              <a:cxnLst/>
              <a:rect l="l" t="t" r="r" b="b"/>
              <a:pathLst>
                <a:path w="17191" h="6685" extrusionOk="0">
                  <a:moveTo>
                    <a:pt x="4754" y="1"/>
                  </a:moveTo>
                  <a:cubicBezTo>
                    <a:pt x="4435" y="377"/>
                    <a:pt x="4225" y="809"/>
                    <a:pt x="3434" y="809"/>
                  </a:cubicBezTo>
                  <a:cubicBezTo>
                    <a:pt x="3382" y="809"/>
                    <a:pt x="3329" y="807"/>
                    <a:pt x="3272" y="803"/>
                  </a:cubicBezTo>
                  <a:cubicBezTo>
                    <a:pt x="3155" y="825"/>
                    <a:pt x="3055" y="835"/>
                    <a:pt x="2968" y="835"/>
                  </a:cubicBezTo>
                  <a:cubicBezTo>
                    <a:pt x="2295" y="835"/>
                    <a:pt x="2428" y="246"/>
                    <a:pt x="1756" y="246"/>
                  </a:cubicBezTo>
                  <a:cubicBezTo>
                    <a:pt x="1669" y="246"/>
                    <a:pt x="1569" y="256"/>
                    <a:pt x="1451" y="278"/>
                  </a:cubicBezTo>
                  <a:cubicBezTo>
                    <a:pt x="1575" y="988"/>
                    <a:pt x="1" y="494"/>
                    <a:pt x="340" y="1328"/>
                  </a:cubicBezTo>
                  <a:cubicBezTo>
                    <a:pt x="356" y="1489"/>
                    <a:pt x="427" y="1545"/>
                    <a:pt x="540" y="1545"/>
                  </a:cubicBezTo>
                  <a:cubicBezTo>
                    <a:pt x="792" y="1545"/>
                    <a:pt x="1251" y="1263"/>
                    <a:pt x="1762" y="1263"/>
                  </a:cubicBezTo>
                  <a:cubicBezTo>
                    <a:pt x="1893" y="1263"/>
                    <a:pt x="2026" y="1281"/>
                    <a:pt x="2161" y="1328"/>
                  </a:cubicBezTo>
                  <a:cubicBezTo>
                    <a:pt x="3797" y="2284"/>
                    <a:pt x="5957" y="2871"/>
                    <a:pt x="7315" y="4013"/>
                  </a:cubicBezTo>
                  <a:lnTo>
                    <a:pt x="7315" y="5587"/>
                  </a:lnTo>
                  <a:cubicBezTo>
                    <a:pt x="7767" y="5389"/>
                    <a:pt x="8146" y="5311"/>
                    <a:pt x="8480" y="5311"/>
                  </a:cubicBezTo>
                  <a:cubicBezTo>
                    <a:pt x="9605" y="5311"/>
                    <a:pt x="10216" y="6199"/>
                    <a:pt x="11358" y="6389"/>
                  </a:cubicBezTo>
                  <a:cubicBezTo>
                    <a:pt x="12513" y="6361"/>
                    <a:pt x="12279" y="5278"/>
                    <a:pt x="13522" y="5278"/>
                  </a:cubicBezTo>
                  <a:cubicBezTo>
                    <a:pt x="13640" y="5278"/>
                    <a:pt x="13772" y="5287"/>
                    <a:pt x="13920" y="5309"/>
                  </a:cubicBezTo>
                  <a:cubicBezTo>
                    <a:pt x="14569" y="5622"/>
                    <a:pt x="15313" y="6685"/>
                    <a:pt x="16296" y="6685"/>
                  </a:cubicBezTo>
                  <a:cubicBezTo>
                    <a:pt x="16574" y="6685"/>
                    <a:pt x="16871" y="6600"/>
                    <a:pt x="17191" y="6389"/>
                  </a:cubicBezTo>
                  <a:cubicBezTo>
                    <a:pt x="16481" y="6204"/>
                    <a:pt x="16018" y="5525"/>
                    <a:pt x="16111" y="4784"/>
                  </a:cubicBezTo>
                  <a:cubicBezTo>
                    <a:pt x="15154" y="4167"/>
                    <a:pt x="13796" y="3827"/>
                    <a:pt x="13179" y="2932"/>
                  </a:cubicBezTo>
                  <a:lnTo>
                    <a:pt x="13179" y="2130"/>
                  </a:lnTo>
                  <a:cubicBezTo>
                    <a:pt x="10340" y="2068"/>
                    <a:pt x="9599" y="494"/>
                    <a:pt x="73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8"/>
            <p:cNvSpPr/>
            <p:nvPr/>
          </p:nvSpPr>
          <p:spPr>
            <a:xfrm>
              <a:off x="5854975" y="3334300"/>
              <a:ext cx="241525" cy="68275"/>
            </a:xfrm>
            <a:custGeom>
              <a:avLst/>
              <a:gdLst/>
              <a:ahLst/>
              <a:cxnLst/>
              <a:rect l="l" t="t" r="r" b="b"/>
              <a:pathLst>
                <a:path w="9661" h="2731" extrusionOk="0">
                  <a:moveTo>
                    <a:pt x="1019" y="0"/>
                  </a:moveTo>
                  <a:cubicBezTo>
                    <a:pt x="710" y="494"/>
                    <a:pt x="0" y="679"/>
                    <a:pt x="309" y="1605"/>
                  </a:cubicBezTo>
                  <a:cubicBezTo>
                    <a:pt x="3441" y="1633"/>
                    <a:pt x="5104" y="2731"/>
                    <a:pt x="8295" y="2731"/>
                  </a:cubicBezTo>
                  <a:cubicBezTo>
                    <a:pt x="8657" y="2731"/>
                    <a:pt x="9038" y="2716"/>
                    <a:pt x="9444" y="2685"/>
                  </a:cubicBezTo>
                  <a:cubicBezTo>
                    <a:pt x="9660" y="1728"/>
                    <a:pt x="8179" y="2006"/>
                    <a:pt x="8364" y="1080"/>
                  </a:cubicBezTo>
                  <a:lnTo>
                    <a:pt x="8364" y="1080"/>
                  </a:lnTo>
                  <a:cubicBezTo>
                    <a:pt x="8224" y="1083"/>
                    <a:pt x="8086" y="1085"/>
                    <a:pt x="7950" y="1085"/>
                  </a:cubicBezTo>
                  <a:cubicBezTo>
                    <a:pt x="5171" y="1085"/>
                    <a:pt x="3137" y="500"/>
                    <a:pt x="10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8"/>
            <p:cNvSpPr/>
            <p:nvPr/>
          </p:nvSpPr>
          <p:spPr>
            <a:xfrm>
              <a:off x="5981500" y="3427600"/>
              <a:ext cx="866475" cy="544775"/>
            </a:xfrm>
            <a:custGeom>
              <a:avLst/>
              <a:gdLst/>
              <a:ahLst/>
              <a:cxnLst/>
              <a:rect l="l" t="t" r="r" b="b"/>
              <a:pathLst>
                <a:path w="34659" h="21791" extrusionOk="0">
                  <a:moveTo>
                    <a:pt x="26103" y="0"/>
                  </a:moveTo>
                  <a:cubicBezTo>
                    <a:pt x="26075" y="0"/>
                    <a:pt x="26047" y="1"/>
                    <a:pt x="26017" y="2"/>
                  </a:cubicBezTo>
                  <a:cubicBezTo>
                    <a:pt x="25091" y="1082"/>
                    <a:pt x="26418" y="3860"/>
                    <a:pt x="24906" y="4508"/>
                  </a:cubicBezTo>
                  <a:cubicBezTo>
                    <a:pt x="24714" y="4557"/>
                    <a:pt x="24559" y="4578"/>
                    <a:pt x="24432" y="4578"/>
                  </a:cubicBezTo>
                  <a:cubicBezTo>
                    <a:pt x="23724" y="4578"/>
                    <a:pt x="23893" y="3924"/>
                    <a:pt x="23161" y="3924"/>
                  </a:cubicBezTo>
                  <a:cubicBezTo>
                    <a:pt x="23040" y="3924"/>
                    <a:pt x="22894" y="3942"/>
                    <a:pt x="22715" y="3983"/>
                  </a:cubicBezTo>
                  <a:cubicBezTo>
                    <a:pt x="22653" y="3243"/>
                    <a:pt x="20987" y="3644"/>
                    <a:pt x="21265" y="2656"/>
                  </a:cubicBezTo>
                  <a:cubicBezTo>
                    <a:pt x="21079" y="1823"/>
                    <a:pt x="23055" y="2564"/>
                    <a:pt x="22715" y="1607"/>
                  </a:cubicBezTo>
                  <a:cubicBezTo>
                    <a:pt x="22062" y="1065"/>
                    <a:pt x="20742" y="1009"/>
                    <a:pt x="19355" y="1009"/>
                  </a:cubicBezTo>
                  <a:cubicBezTo>
                    <a:pt x="18990" y="1009"/>
                    <a:pt x="18621" y="1013"/>
                    <a:pt x="18258" y="1013"/>
                  </a:cubicBezTo>
                  <a:cubicBezTo>
                    <a:pt x="17327" y="1013"/>
                    <a:pt x="16437" y="987"/>
                    <a:pt x="15771" y="805"/>
                  </a:cubicBezTo>
                  <a:cubicBezTo>
                    <a:pt x="15123" y="959"/>
                    <a:pt x="15771" y="2039"/>
                    <a:pt x="15030" y="2132"/>
                  </a:cubicBezTo>
                  <a:cubicBezTo>
                    <a:pt x="13796" y="2255"/>
                    <a:pt x="12562" y="2533"/>
                    <a:pt x="11358" y="2934"/>
                  </a:cubicBezTo>
                  <a:cubicBezTo>
                    <a:pt x="10926" y="3737"/>
                    <a:pt x="11234" y="5125"/>
                    <a:pt x="9907" y="5311"/>
                  </a:cubicBezTo>
                  <a:cubicBezTo>
                    <a:pt x="9626" y="5110"/>
                    <a:pt x="9336" y="5043"/>
                    <a:pt x="9033" y="5043"/>
                  </a:cubicBezTo>
                  <a:cubicBezTo>
                    <a:pt x="8427" y="5043"/>
                    <a:pt x="7773" y="5312"/>
                    <a:pt x="7054" y="5312"/>
                  </a:cubicBezTo>
                  <a:cubicBezTo>
                    <a:pt x="7028" y="5312"/>
                    <a:pt x="7002" y="5311"/>
                    <a:pt x="6976" y="5311"/>
                  </a:cubicBezTo>
                  <a:lnTo>
                    <a:pt x="6976" y="5311"/>
                  </a:lnTo>
                  <a:cubicBezTo>
                    <a:pt x="6235" y="5496"/>
                    <a:pt x="7037" y="6792"/>
                    <a:pt x="6235" y="6915"/>
                  </a:cubicBezTo>
                  <a:cubicBezTo>
                    <a:pt x="5679" y="6804"/>
                    <a:pt x="5555" y="6436"/>
                    <a:pt x="5252" y="6436"/>
                  </a:cubicBezTo>
                  <a:cubicBezTo>
                    <a:pt x="5135" y="6436"/>
                    <a:pt x="4991" y="6491"/>
                    <a:pt x="4784" y="6638"/>
                  </a:cubicBezTo>
                  <a:cubicBezTo>
                    <a:pt x="3858" y="7317"/>
                    <a:pt x="4291" y="8952"/>
                    <a:pt x="2963" y="9292"/>
                  </a:cubicBezTo>
                  <a:cubicBezTo>
                    <a:pt x="2130" y="9693"/>
                    <a:pt x="495" y="9477"/>
                    <a:pt x="1" y="10094"/>
                  </a:cubicBezTo>
                  <a:cubicBezTo>
                    <a:pt x="402" y="11267"/>
                    <a:pt x="1297" y="12748"/>
                    <a:pt x="402" y="14075"/>
                  </a:cubicBezTo>
                  <a:cubicBezTo>
                    <a:pt x="1112" y="14260"/>
                    <a:pt x="1359" y="14785"/>
                    <a:pt x="1513" y="15402"/>
                  </a:cubicBezTo>
                  <a:cubicBezTo>
                    <a:pt x="1698" y="16606"/>
                    <a:pt x="834" y="17069"/>
                    <a:pt x="1112" y="18334"/>
                  </a:cubicBezTo>
                  <a:cubicBezTo>
                    <a:pt x="1162" y="18331"/>
                    <a:pt x="1211" y="18330"/>
                    <a:pt x="1257" y="18330"/>
                  </a:cubicBezTo>
                  <a:cubicBezTo>
                    <a:pt x="2184" y="18330"/>
                    <a:pt x="2321" y="18863"/>
                    <a:pt x="3196" y="18863"/>
                  </a:cubicBezTo>
                  <a:cubicBezTo>
                    <a:pt x="3240" y="18863"/>
                    <a:pt x="3286" y="18862"/>
                    <a:pt x="3334" y="18859"/>
                  </a:cubicBezTo>
                  <a:cubicBezTo>
                    <a:pt x="4630" y="18444"/>
                    <a:pt x="5447" y="17724"/>
                    <a:pt x="7286" y="17724"/>
                  </a:cubicBezTo>
                  <a:cubicBezTo>
                    <a:pt x="7636" y="17724"/>
                    <a:pt x="8023" y="17750"/>
                    <a:pt x="8457" y="17810"/>
                  </a:cubicBezTo>
                  <a:cubicBezTo>
                    <a:pt x="9560" y="16785"/>
                    <a:pt x="11579" y="16454"/>
                    <a:pt x="14077" y="16454"/>
                  </a:cubicBezTo>
                  <a:cubicBezTo>
                    <a:pt x="14515" y="16454"/>
                    <a:pt x="14967" y="16464"/>
                    <a:pt x="15432" y="16482"/>
                  </a:cubicBezTo>
                  <a:cubicBezTo>
                    <a:pt x="16388" y="17007"/>
                    <a:pt x="17160" y="17840"/>
                    <a:pt x="17592" y="18859"/>
                  </a:cubicBezTo>
                  <a:cubicBezTo>
                    <a:pt x="17871" y="18764"/>
                    <a:pt x="18080" y="18728"/>
                    <a:pt x="18247" y="18728"/>
                  </a:cubicBezTo>
                  <a:cubicBezTo>
                    <a:pt x="18751" y="18728"/>
                    <a:pt x="18875" y="19051"/>
                    <a:pt x="19371" y="19051"/>
                  </a:cubicBezTo>
                  <a:cubicBezTo>
                    <a:pt x="19568" y="19051"/>
                    <a:pt x="19824" y="19000"/>
                    <a:pt x="20184" y="18859"/>
                  </a:cubicBezTo>
                  <a:lnTo>
                    <a:pt x="20184" y="18859"/>
                  </a:lnTo>
                  <a:cubicBezTo>
                    <a:pt x="20184" y="19569"/>
                    <a:pt x="20308" y="20371"/>
                    <a:pt x="19783" y="20711"/>
                  </a:cubicBezTo>
                  <a:cubicBezTo>
                    <a:pt x="22129" y="21698"/>
                    <a:pt x="23517" y="21760"/>
                    <a:pt x="27128" y="21791"/>
                  </a:cubicBezTo>
                  <a:cubicBezTo>
                    <a:pt x="28054" y="21297"/>
                    <a:pt x="28733" y="20618"/>
                    <a:pt x="30060" y="20433"/>
                  </a:cubicBezTo>
                  <a:cubicBezTo>
                    <a:pt x="29875" y="19075"/>
                    <a:pt x="31788" y="19260"/>
                    <a:pt x="31511" y="17810"/>
                  </a:cubicBezTo>
                  <a:cubicBezTo>
                    <a:pt x="32776" y="17748"/>
                    <a:pt x="32467" y="16544"/>
                    <a:pt x="33702" y="16482"/>
                  </a:cubicBezTo>
                  <a:cubicBezTo>
                    <a:pt x="33301" y="15526"/>
                    <a:pt x="34350" y="14970"/>
                    <a:pt x="34443" y="14075"/>
                  </a:cubicBezTo>
                  <a:cubicBezTo>
                    <a:pt x="34659" y="12470"/>
                    <a:pt x="33733" y="10804"/>
                    <a:pt x="33362" y="9292"/>
                  </a:cubicBezTo>
                  <a:cubicBezTo>
                    <a:pt x="33237" y="9246"/>
                    <a:pt x="33116" y="9227"/>
                    <a:pt x="33002" y="9227"/>
                  </a:cubicBezTo>
                  <a:cubicBezTo>
                    <a:pt x="32503" y="9227"/>
                    <a:pt x="32112" y="9584"/>
                    <a:pt x="31830" y="9584"/>
                  </a:cubicBezTo>
                  <a:cubicBezTo>
                    <a:pt x="31701" y="9584"/>
                    <a:pt x="31594" y="9509"/>
                    <a:pt x="31511" y="9292"/>
                  </a:cubicBezTo>
                  <a:cubicBezTo>
                    <a:pt x="31665" y="8057"/>
                    <a:pt x="30863" y="7471"/>
                    <a:pt x="31140" y="6113"/>
                  </a:cubicBezTo>
                  <a:cubicBezTo>
                    <a:pt x="30431" y="5928"/>
                    <a:pt x="30307" y="5311"/>
                    <a:pt x="29690" y="5033"/>
                  </a:cubicBezTo>
                  <a:cubicBezTo>
                    <a:pt x="29566" y="2996"/>
                    <a:pt x="27067" y="2687"/>
                    <a:pt x="27499" y="249"/>
                  </a:cubicBezTo>
                  <a:lnTo>
                    <a:pt x="27499" y="249"/>
                  </a:lnTo>
                  <a:cubicBezTo>
                    <a:pt x="27439" y="254"/>
                    <a:pt x="27384" y="257"/>
                    <a:pt x="27333" y="257"/>
                  </a:cubicBezTo>
                  <a:cubicBezTo>
                    <a:pt x="26796" y="257"/>
                    <a:pt x="26653" y="0"/>
                    <a:pt x="26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8"/>
            <p:cNvSpPr/>
            <p:nvPr/>
          </p:nvSpPr>
          <p:spPr>
            <a:xfrm>
              <a:off x="4490875" y="3447575"/>
              <a:ext cx="181350" cy="278800"/>
            </a:xfrm>
            <a:custGeom>
              <a:avLst/>
              <a:gdLst/>
              <a:ahLst/>
              <a:cxnLst/>
              <a:rect l="l" t="t" r="r" b="b"/>
              <a:pathLst>
                <a:path w="7254" h="11152" extrusionOk="0">
                  <a:moveTo>
                    <a:pt x="5901" y="0"/>
                  </a:moveTo>
                  <a:cubicBezTo>
                    <a:pt x="5861" y="0"/>
                    <a:pt x="5818" y="2"/>
                    <a:pt x="5772" y="6"/>
                  </a:cubicBezTo>
                  <a:cubicBezTo>
                    <a:pt x="5093" y="746"/>
                    <a:pt x="4568" y="1672"/>
                    <a:pt x="4290" y="2660"/>
                  </a:cubicBezTo>
                  <a:cubicBezTo>
                    <a:pt x="2716" y="2938"/>
                    <a:pt x="1914" y="3740"/>
                    <a:pt x="1019" y="4512"/>
                  </a:cubicBezTo>
                  <a:cubicBezTo>
                    <a:pt x="710" y="5437"/>
                    <a:pt x="1544" y="5561"/>
                    <a:pt x="1359" y="6363"/>
                  </a:cubicBezTo>
                  <a:cubicBezTo>
                    <a:pt x="1050" y="6919"/>
                    <a:pt x="803" y="7567"/>
                    <a:pt x="247" y="7968"/>
                  </a:cubicBezTo>
                  <a:cubicBezTo>
                    <a:pt x="1050" y="9172"/>
                    <a:pt x="1" y="10221"/>
                    <a:pt x="1359" y="11147"/>
                  </a:cubicBezTo>
                  <a:cubicBezTo>
                    <a:pt x="1426" y="11150"/>
                    <a:pt x="1491" y="11152"/>
                    <a:pt x="1554" y="11152"/>
                  </a:cubicBezTo>
                  <a:cubicBezTo>
                    <a:pt x="2412" y="11152"/>
                    <a:pt x="2820" y="10847"/>
                    <a:pt x="3656" y="10847"/>
                  </a:cubicBezTo>
                  <a:cubicBezTo>
                    <a:pt x="3843" y="10847"/>
                    <a:pt x="4051" y="10863"/>
                    <a:pt x="4290" y="10900"/>
                  </a:cubicBezTo>
                  <a:cubicBezTo>
                    <a:pt x="5093" y="9696"/>
                    <a:pt x="4784" y="9172"/>
                    <a:pt x="5772" y="7968"/>
                  </a:cubicBezTo>
                  <a:lnTo>
                    <a:pt x="5772" y="6641"/>
                  </a:lnTo>
                  <a:cubicBezTo>
                    <a:pt x="5864" y="6332"/>
                    <a:pt x="6142" y="6240"/>
                    <a:pt x="6512" y="6116"/>
                  </a:cubicBezTo>
                  <a:cubicBezTo>
                    <a:pt x="5833" y="4944"/>
                    <a:pt x="7161" y="3833"/>
                    <a:pt x="7253" y="1857"/>
                  </a:cubicBezTo>
                  <a:cubicBezTo>
                    <a:pt x="5906" y="1857"/>
                    <a:pt x="7201" y="0"/>
                    <a:pt x="5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8"/>
            <p:cNvSpPr/>
            <p:nvPr/>
          </p:nvSpPr>
          <p:spPr>
            <a:xfrm>
              <a:off x="7202100" y="3865525"/>
              <a:ext cx="153550" cy="140025"/>
            </a:xfrm>
            <a:custGeom>
              <a:avLst/>
              <a:gdLst/>
              <a:ahLst/>
              <a:cxnLst/>
              <a:rect l="l" t="t" r="r" b="b"/>
              <a:pathLst>
                <a:path w="6142" h="5601" extrusionOk="0">
                  <a:moveTo>
                    <a:pt x="2011" y="0"/>
                  </a:moveTo>
                  <a:cubicBezTo>
                    <a:pt x="1934" y="0"/>
                    <a:pt x="1850" y="5"/>
                    <a:pt x="1759" y="15"/>
                  </a:cubicBezTo>
                  <a:lnTo>
                    <a:pt x="1759" y="2144"/>
                  </a:lnTo>
                  <a:cubicBezTo>
                    <a:pt x="1451" y="2916"/>
                    <a:pt x="0" y="2823"/>
                    <a:pt x="278" y="3996"/>
                  </a:cubicBezTo>
                  <a:cubicBezTo>
                    <a:pt x="528" y="3971"/>
                    <a:pt x="736" y="3959"/>
                    <a:pt x="908" y="3959"/>
                  </a:cubicBezTo>
                  <a:cubicBezTo>
                    <a:pt x="2431" y="3959"/>
                    <a:pt x="1102" y="4880"/>
                    <a:pt x="1019" y="5601"/>
                  </a:cubicBezTo>
                  <a:cubicBezTo>
                    <a:pt x="3333" y="5508"/>
                    <a:pt x="3426" y="3780"/>
                    <a:pt x="4321" y="2669"/>
                  </a:cubicBezTo>
                  <a:cubicBezTo>
                    <a:pt x="4876" y="2299"/>
                    <a:pt x="5864" y="2206"/>
                    <a:pt x="6142" y="1620"/>
                  </a:cubicBezTo>
                  <a:cubicBezTo>
                    <a:pt x="5781" y="1284"/>
                    <a:pt x="5460" y="1189"/>
                    <a:pt x="5091" y="1189"/>
                  </a:cubicBezTo>
                  <a:cubicBezTo>
                    <a:pt x="4608" y="1189"/>
                    <a:pt x="4041" y="1351"/>
                    <a:pt x="3192" y="1351"/>
                  </a:cubicBezTo>
                  <a:cubicBezTo>
                    <a:pt x="3080" y="1351"/>
                    <a:pt x="2962" y="1348"/>
                    <a:pt x="2839" y="1342"/>
                  </a:cubicBezTo>
                  <a:cubicBezTo>
                    <a:pt x="2896" y="632"/>
                    <a:pt x="2901" y="0"/>
                    <a:pt x="20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8"/>
            <p:cNvSpPr/>
            <p:nvPr/>
          </p:nvSpPr>
          <p:spPr>
            <a:xfrm>
              <a:off x="6998400" y="3979300"/>
              <a:ext cx="219925" cy="152025"/>
            </a:xfrm>
            <a:custGeom>
              <a:avLst/>
              <a:gdLst/>
              <a:ahLst/>
              <a:cxnLst/>
              <a:rect l="l" t="t" r="r" b="b"/>
              <a:pathLst>
                <a:path w="8797" h="6081" extrusionOk="0">
                  <a:moveTo>
                    <a:pt x="6975" y="0"/>
                  </a:moveTo>
                  <a:cubicBezTo>
                    <a:pt x="6636" y="556"/>
                    <a:pt x="5864" y="772"/>
                    <a:pt x="5864" y="1574"/>
                  </a:cubicBezTo>
                  <a:cubicBezTo>
                    <a:pt x="5766" y="1562"/>
                    <a:pt x="5666" y="1556"/>
                    <a:pt x="5565" y="1556"/>
                  </a:cubicBezTo>
                  <a:cubicBezTo>
                    <a:pt x="5163" y="1556"/>
                    <a:pt x="4753" y="1655"/>
                    <a:pt x="4383" y="1852"/>
                  </a:cubicBezTo>
                  <a:cubicBezTo>
                    <a:pt x="3766" y="2377"/>
                    <a:pt x="3550" y="3179"/>
                    <a:pt x="2562" y="3426"/>
                  </a:cubicBezTo>
                  <a:cubicBezTo>
                    <a:pt x="1050" y="3858"/>
                    <a:pt x="618" y="5031"/>
                    <a:pt x="1" y="6080"/>
                  </a:cubicBezTo>
                  <a:cubicBezTo>
                    <a:pt x="462" y="5914"/>
                    <a:pt x="861" y="5858"/>
                    <a:pt x="1251" y="5858"/>
                  </a:cubicBezTo>
                  <a:cubicBezTo>
                    <a:pt x="1878" y="5858"/>
                    <a:pt x="2485" y="6004"/>
                    <a:pt x="3303" y="6080"/>
                  </a:cubicBezTo>
                  <a:cubicBezTo>
                    <a:pt x="3642" y="5463"/>
                    <a:pt x="4753" y="5401"/>
                    <a:pt x="4383" y="4229"/>
                  </a:cubicBezTo>
                  <a:lnTo>
                    <a:pt x="5864" y="4229"/>
                  </a:lnTo>
                  <a:cubicBezTo>
                    <a:pt x="5988" y="2716"/>
                    <a:pt x="8735" y="3148"/>
                    <a:pt x="8796" y="1574"/>
                  </a:cubicBezTo>
                  <a:cubicBezTo>
                    <a:pt x="8673" y="710"/>
                    <a:pt x="7716" y="433"/>
                    <a:pt x="69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8"/>
            <p:cNvSpPr/>
            <p:nvPr/>
          </p:nvSpPr>
          <p:spPr>
            <a:xfrm>
              <a:off x="6539325" y="3996100"/>
              <a:ext cx="120400" cy="62700"/>
            </a:xfrm>
            <a:custGeom>
              <a:avLst/>
              <a:gdLst/>
              <a:ahLst/>
              <a:cxnLst/>
              <a:rect l="l" t="t" r="r" b="b"/>
              <a:pathLst>
                <a:path w="4816" h="2508" extrusionOk="0">
                  <a:moveTo>
                    <a:pt x="1045" y="0"/>
                  </a:moveTo>
                  <a:cubicBezTo>
                    <a:pt x="778" y="0"/>
                    <a:pt x="557" y="26"/>
                    <a:pt x="402" y="100"/>
                  </a:cubicBezTo>
                  <a:cubicBezTo>
                    <a:pt x="1" y="501"/>
                    <a:pt x="1637" y="1705"/>
                    <a:pt x="1883" y="2507"/>
                  </a:cubicBezTo>
                  <a:cubicBezTo>
                    <a:pt x="3673" y="2384"/>
                    <a:pt x="4815" y="1797"/>
                    <a:pt x="4445" y="100"/>
                  </a:cubicBezTo>
                  <a:lnTo>
                    <a:pt x="4445" y="100"/>
                  </a:lnTo>
                  <a:cubicBezTo>
                    <a:pt x="4155" y="139"/>
                    <a:pt x="3860" y="154"/>
                    <a:pt x="3566" y="154"/>
                  </a:cubicBezTo>
                  <a:cubicBezTo>
                    <a:pt x="2621" y="154"/>
                    <a:pt x="1694" y="0"/>
                    <a:pt x="10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8"/>
            <p:cNvSpPr/>
            <p:nvPr/>
          </p:nvSpPr>
          <p:spPr>
            <a:xfrm>
              <a:off x="3233250" y="2556525"/>
              <a:ext cx="1476000" cy="1342550"/>
            </a:xfrm>
            <a:custGeom>
              <a:avLst/>
              <a:gdLst/>
              <a:ahLst/>
              <a:cxnLst/>
              <a:rect l="l" t="t" r="r" b="b"/>
              <a:pathLst>
                <a:path w="59040" h="53702" extrusionOk="0">
                  <a:moveTo>
                    <a:pt x="23544" y="0"/>
                  </a:moveTo>
                  <a:cubicBezTo>
                    <a:pt x="21759" y="0"/>
                    <a:pt x="20004" y="279"/>
                    <a:pt x="18333" y="836"/>
                  </a:cubicBezTo>
                  <a:cubicBezTo>
                    <a:pt x="17781" y="813"/>
                    <a:pt x="17243" y="800"/>
                    <a:pt x="16725" y="800"/>
                  </a:cubicBezTo>
                  <a:cubicBezTo>
                    <a:pt x="14433" y="800"/>
                    <a:pt x="12516" y="1060"/>
                    <a:pt x="11358" y="1916"/>
                  </a:cubicBezTo>
                  <a:cubicBezTo>
                    <a:pt x="11065" y="1388"/>
                    <a:pt x="10382" y="1111"/>
                    <a:pt x="9335" y="1111"/>
                  </a:cubicBezTo>
                  <a:cubicBezTo>
                    <a:pt x="9280" y="1111"/>
                    <a:pt x="9224" y="1112"/>
                    <a:pt x="9167" y="1113"/>
                  </a:cubicBezTo>
                  <a:cubicBezTo>
                    <a:pt x="8858" y="2039"/>
                    <a:pt x="7562" y="2224"/>
                    <a:pt x="6605" y="2687"/>
                  </a:cubicBezTo>
                  <a:cubicBezTo>
                    <a:pt x="5618" y="3953"/>
                    <a:pt x="5988" y="5558"/>
                    <a:pt x="5155" y="6669"/>
                  </a:cubicBezTo>
                  <a:cubicBezTo>
                    <a:pt x="4599" y="7378"/>
                    <a:pt x="2624" y="8088"/>
                    <a:pt x="1852" y="8798"/>
                  </a:cubicBezTo>
                  <a:cubicBezTo>
                    <a:pt x="1791" y="10341"/>
                    <a:pt x="927" y="11329"/>
                    <a:pt x="1" y="12285"/>
                  </a:cubicBezTo>
                  <a:lnTo>
                    <a:pt x="1" y="19198"/>
                  </a:lnTo>
                  <a:cubicBezTo>
                    <a:pt x="1266" y="20217"/>
                    <a:pt x="2377" y="21359"/>
                    <a:pt x="2933" y="22902"/>
                  </a:cubicBezTo>
                  <a:cubicBezTo>
                    <a:pt x="4630" y="23643"/>
                    <a:pt x="5772" y="24754"/>
                    <a:pt x="8056" y="25031"/>
                  </a:cubicBezTo>
                  <a:cubicBezTo>
                    <a:pt x="9414" y="24834"/>
                    <a:pt x="10791" y="24735"/>
                    <a:pt x="12173" y="24735"/>
                  </a:cubicBezTo>
                  <a:cubicBezTo>
                    <a:pt x="12518" y="24735"/>
                    <a:pt x="12864" y="24741"/>
                    <a:pt x="13210" y="24754"/>
                  </a:cubicBezTo>
                  <a:cubicBezTo>
                    <a:pt x="13947" y="24341"/>
                    <a:pt x="13923" y="23420"/>
                    <a:pt x="15213" y="23420"/>
                  </a:cubicBezTo>
                  <a:cubicBezTo>
                    <a:pt x="15272" y="23420"/>
                    <a:pt x="15335" y="23422"/>
                    <a:pt x="15401" y="23426"/>
                  </a:cubicBezTo>
                  <a:cubicBezTo>
                    <a:pt x="16080" y="23488"/>
                    <a:pt x="15617" y="24321"/>
                    <a:pt x="16142" y="24507"/>
                  </a:cubicBezTo>
                  <a:cubicBezTo>
                    <a:pt x="16370" y="24482"/>
                    <a:pt x="16579" y="24471"/>
                    <a:pt x="16774" y="24471"/>
                  </a:cubicBezTo>
                  <a:cubicBezTo>
                    <a:pt x="18025" y="24471"/>
                    <a:pt x="18665" y="24924"/>
                    <a:pt x="19814" y="25031"/>
                  </a:cubicBezTo>
                  <a:cubicBezTo>
                    <a:pt x="20325" y="24827"/>
                    <a:pt x="20625" y="24453"/>
                    <a:pt x="21430" y="24453"/>
                  </a:cubicBezTo>
                  <a:cubicBezTo>
                    <a:pt x="21598" y="24453"/>
                    <a:pt x="21787" y="24469"/>
                    <a:pt x="22005" y="24507"/>
                  </a:cubicBezTo>
                  <a:cubicBezTo>
                    <a:pt x="22376" y="26544"/>
                    <a:pt x="21234" y="27500"/>
                    <a:pt x="21265" y="29290"/>
                  </a:cubicBezTo>
                  <a:cubicBezTo>
                    <a:pt x="22314" y="30648"/>
                    <a:pt x="24104" y="31667"/>
                    <a:pt x="23456" y="33518"/>
                  </a:cubicBezTo>
                  <a:cubicBezTo>
                    <a:pt x="24443" y="34413"/>
                    <a:pt x="24505" y="35956"/>
                    <a:pt x="24937" y="37253"/>
                  </a:cubicBezTo>
                  <a:cubicBezTo>
                    <a:pt x="24011" y="38456"/>
                    <a:pt x="24227" y="40462"/>
                    <a:pt x="23456" y="41758"/>
                  </a:cubicBezTo>
                  <a:cubicBezTo>
                    <a:pt x="24999" y="42777"/>
                    <a:pt x="26172" y="44258"/>
                    <a:pt x="26789" y="46017"/>
                  </a:cubicBezTo>
                  <a:lnTo>
                    <a:pt x="26789" y="48394"/>
                  </a:lnTo>
                  <a:cubicBezTo>
                    <a:pt x="28394" y="49782"/>
                    <a:pt x="28363" y="52375"/>
                    <a:pt x="30060" y="53702"/>
                  </a:cubicBezTo>
                  <a:cubicBezTo>
                    <a:pt x="33578" y="53517"/>
                    <a:pt x="35338" y="52066"/>
                    <a:pt x="38486" y="51572"/>
                  </a:cubicBezTo>
                  <a:cubicBezTo>
                    <a:pt x="39041" y="50122"/>
                    <a:pt x="40152" y="49073"/>
                    <a:pt x="41788" y="48394"/>
                  </a:cubicBezTo>
                  <a:cubicBezTo>
                    <a:pt x="41603" y="47375"/>
                    <a:pt x="42436" y="47097"/>
                    <a:pt x="42127" y="46017"/>
                  </a:cubicBezTo>
                  <a:cubicBezTo>
                    <a:pt x="42703" y="45808"/>
                    <a:pt x="42990" y="45421"/>
                    <a:pt x="43835" y="45421"/>
                  </a:cubicBezTo>
                  <a:cubicBezTo>
                    <a:pt x="43987" y="45421"/>
                    <a:pt x="44157" y="45434"/>
                    <a:pt x="44349" y="45462"/>
                  </a:cubicBezTo>
                  <a:cubicBezTo>
                    <a:pt x="44380" y="42406"/>
                    <a:pt x="45892" y="40400"/>
                    <a:pt x="48763" y="39351"/>
                  </a:cubicBezTo>
                  <a:cubicBezTo>
                    <a:pt x="49287" y="36913"/>
                    <a:pt x="49287" y="34382"/>
                    <a:pt x="48763" y="31913"/>
                  </a:cubicBezTo>
                  <a:cubicBezTo>
                    <a:pt x="49534" y="30864"/>
                    <a:pt x="50151" y="29691"/>
                    <a:pt x="50552" y="28457"/>
                  </a:cubicBezTo>
                  <a:cubicBezTo>
                    <a:pt x="51447" y="28025"/>
                    <a:pt x="52188" y="27500"/>
                    <a:pt x="53145" y="27130"/>
                  </a:cubicBezTo>
                  <a:cubicBezTo>
                    <a:pt x="54873" y="25278"/>
                    <a:pt x="56478" y="23334"/>
                    <a:pt x="58268" y="21544"/>
                  </a:cubicBezTo>
                  <a:cubicBezTo>
                    <a:pt x="58546" y="20556"/>
                    <a:pt x="59040" y="19198"/>
                    <a:pt x="57898" y="18643"/>
                  </a:cubicBezTo>
                  <a:cubicBezTo>
                    <a:pt x="57787" y="18632"/>
                    <a:pt x="57684" y="18627"/>
                    <a:pt x="57588" y="18627"/>
                  </a:cubicBezTo>
                  <a:cubicBezTo>
                    <a:pt x="56369" y="18627"/>
                    <a:pt x="56318" y="19448"/>
                    <a:pt x="55118" y="19448"/>
                  </a:cubicBezTo>
                  <a:cubicBezTo>
                    <a:pt x="55079" y="19448"/>
                    <a:pt x="55038" y="19447"/>
                    <a:pt x="54997" y="19445"/>
                  </a:cubicBezTo>
                  <a:lnTo>
                    <a:pt x="51664" y="19445"/>
                  </a:lnTo>
                  <a:cubicBezTo>
                    <a:pt x="51509" y="17624"/>
                    <a:pt x="49688" y="16976"/>
                    <a:pt x="48361" y="15958"/>
                  </a:cubicBezTo>
                  <a:cubicBezTo>
                    <a:pt x="48701" y="14199"/>
                    <a:pt x="46201" y="14538"/>
                    <a:pt x="46911" y="12501"/>
                  </a:cubicBezTo>
                  <a:cubicBezTo>
                    <a:pt x="46294" y="11884"/>
                    <a:pt x="45152" y="11637"/>
                    <a:pt x="44720" y="10897"/>
                  </a:cubicBezTo>
                  <a:cubicBezTo>
                    <a:pt x="45028" y="10156"/>
                    <a:pt x="44288" y="8983"/>
                    <a:pt x="44627" y="8798"/>
                  </a:cubicBezTo>
                  <a:cubicBezTo>
                    <a:pt x="44534" y="8613"/>
                    <a:pt x="44411" y="8428"/>
                    <a:pt x="44288" y="8181"/>
                  </a:cubicBezTo>
                  <a:cubicBezTo>
                    <a:pt x="44220" y="8226"/>
                    <a:pt x="44119" y="8255"/>
                    <a:pt x="44046" y="8255"/>
                  </a:cubicBezTo>
                  <a:cubicBezTo>
                    <a:pt x="44019" y="8255"/>
                    <a:pt x="43995" y="8251"/>
                    <a:pt x="43979" y="8243"/>
                  </a:cubicBezTo>
                  <a:cubicBezTo>
                    <a:pt x="43855" y="8150"/>
                    <a:pt x="44041" y="8026"/>
                    <a:pt x="44195" y="7965"/>
                  </a:cubicBezTo>
                  <a:cubicBezTo>
                    <a:pt x="43516" y="6792"/>
                    <a:pt x="42590" y="5342"/>
                    <a:pt x="42220" y="4755"/>
                  </a:cubicBezTo>
                  <a:lnTo>
                    <a:pt x="42127" y="4755"/>
                  </a:lnTo>
                  <a:cubicBezTo>
                    <a:pt x="39473" y="4045"/>
                    <a:pt x="36140" y="3798"/>
                    <a:pt x="32591" y="3706"/>
                  </a:cubicBezTo>
                  <a:cubicBezTo>
                    <a:pt x="31542" y="3922"/>
                    <a:pt x="31727" y="5033"/>
                    <a:pt x="30770" y="5311"/>
                  </a:cubicBezTo>
                  <a:cubicBezTo>
                    <a:pt x="29104" y="4045"/>
                    <a:pt x="25770" y="3984"/>
                    <a:pt x="24196" y="2657"/>
                  </a:cubicBezTo>
                  <a:cubicBezTo>
                    <a:pt x="24474" y="1731"/>
                    <a:pt x="23795" y="1515"/>
                    <a:pt x="23456" y="1052"/>
                  </a:cubicBezTo>
                  <a:cubicBezTo>
                    <a:pt x="24320" y="990"/>
                    <a:pt x="24289" y="342"/>
                    <a:pt x="23826" y="2"/>
                  </a:cubicBezTo>
                  <a:cubicBezTo>
                    <a:pt x="23732" y="1"/>
                    <a:pt x="23638" y="0"/>
                    <a:pt x="23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8"/>
            <p:cNvSpPr/>
            <p:nvPr/>
          </p:nvSpPr>
          <p:spPr>
            <a:xfrm>
              <a:off x="3389100" y="1580175"/>
              <a:ext cx="3841575" cy="1635325"/>
            </a:xfrm>
            <a:custGeom>
              <a:avLst/>
              <a:gdLst/>
              <a:ahLst/>
              <a:cxnLst/>
              <a:rect l="l" t="t" r="r" b="b"/>
              <a:pathLst>
                <a:path w="153663" h="65413" extrusionOk="0">
                  <a:moveTo>
                    <a:pt x="90433" y="4284"/>
                  </a:moveTo>
                  <a:cubicBezTo>
                    <a:pt x="90468" y="4284"/>
                    <a:pt x="90498" y="4291"/>
                    <a:pt x="90519" y="4306"/>
                  </a:cubicBezTo>
                  <a:cubicBezTo>
                    <a:pt x="90679" y="4413"/>
                    <a:pt x="90355" y="4565"/>
                    <a:pt x="90204" y="4565"/>
                  </a:cubicBezTo>
                  <a:cubicBezTo>
                    <a:pt x="90181" y="4565"/>
                    <a:pt x="90161" y="4561"/>
                    <a:pt x="90148" y="4553"/>
                  </a:cubicBezTo>
                  <a:lnTo>
                    <a:pt x="90118" y="4584"/>
                  </a:lnTo>
                  <a:cubicBezTo>
                    <a:pt x="89963" y="4455"/>
                    <a:pt x="90259" y="4284"/>
                    <a:pt x="90433" y="4284"/>
                  </a:cubicBezTo>
                  <a:close/>
                  <a:moveTo>
                    <a:pt x="89323" y="4819"/>
                  </a:moveTo>
                  <a:cubicBezTo>
                    <a:pt x="89346" y="4819"/>
                    <a:pt x="89364" y="4822"/>
                    <a:pt x="89377" y="4831"/>
                  </a:cubicBezTo>
                  <a:cubicBezTo>
                    <a:pt x="89582" y="4933"/>
                    <a:pt x="89297" y="5100"/>
                    <a:pt x="89124" y="5100"/>
                  </a:cubicBezTo>
                  <a:cubicBezTo>
                    <a:pt x="89089" y="5100"/>
                    <a:pt x="89058" y="5093"/>
                    <a:pt x="89037" y="5078"/>
                  </a:cubicBezTo>
                  <a:lnTo>
                    <a:pt x="89037" y="5109"/>
                  </a:lnTo>
                  <a:cubicBezTo>
                    <a:pt x="88877" y="4975"/>
                    <a:pt x="89179" y="4819"/>
                    <a:pt x="89323" y="4819"/>
                  </a:cubicBezTo>
                  <a:close/>
                  <a:moveTo>
                    <a:pt x="88224" y="5086"/>
                  </a:moveTo>
                  <a:cubicBezTo>
                    <a:pt x="88256" y="5086"/>
                    <a:pt x="88281" y="5093"/>
                    <a:pt x="88297" y="5109"/>
                  </a:cubicBezTo>
                  <a:cubicBezTo>
                    <a:pt x="88483" y="5215"/>
                    <a:pt x="88164" y="5368"/>
                    <a:pt x="87993" y="5368"/>
                  </a:cubicBezTo>
                  <a:cubicBezTo>
                    <a:pt x="87966" y="5368"/>
                    <a:pt x="87943" y="5364"/>
                    <a:pt x="87926" y="5355"/>
                  </a:cubicBezTo>
                  <a:lnTo>
                    <a:pt x="87926" y="5386"/>
                  </a:lnTo>
                  <a:cubicBezTo>
                    <a:pt x="87772" y="5258"/>
                    <a:pt x="88068" y="5086"/>
                    <a:pt x="88224" y="5086"/>
                  </a:cubicBezTo>
                  <a:close/>
                  <a:moveTo>
                    <a:pt x="31455" y="8800"/>
                  </a:moveTo>
                  <a:cubicBezTo>
                    <a:pt x="31479" y="8800"/>
                    <a:pt x="31498" y="8804"/>
                    <a:pt x="31511" y="8812"/>
                  </a:cubicBezTo>
                  <a:cubicBezTo>
                    <a:pt x="31665" y="8915"/>
                    <a:pt x="31392" y="9081"/>
                    <a:pt x="31225" y="9081"/>
                  </a:cubicBezTo>
                  <a:cubicBezTo>
                    <a:pt x="31191" y="9081"/>
                    <a:pt x="31161" y="9074"/>
                    <a:pt x="31140" y="9059"/>
                  </a:cubicBezTo>
                  <a:lnTo>
                    <a:pt x="31140" y="9090"/>
                  </a:lnTo>
                  <a:cubicBezTo>
                    <a:pt x="30980" y="8956"/>
                    <a:pt x="31305" y="8800"/>
                    <a:pt x="31455" y="8800"/>
                  </a:cubicBezTo>
                  <a:close/>
                  <a:moveTo>
                    <a:pt x="63645" y="8860"/>
                  </a:moveTo>
                  <a:cubicBezTo>
                    <a:pt x="63771" y="8860"/>
                    <a:pt x="63858" y="8987"/>
                    <a:pt x="63731" y="9367"/>
                  </a:cubicBezTo>
                  <a:cubicBezTo>
                    <a:pt x="63021" y="9327"/>
                    <a:pt x="63404" y="8860"/>
                    <a:pt x="63645" y="8860"/>
                  </a:cubicBezTo>
                  <a:close/>
                  <a:moveTo>
                    <a:pt x="63731" y="9367"/>
                  </a:moveTo>
                  <a:cubicBezTo>
                    <a:pt x="64008" y="9769"/>
                    <a:pt x="65551" y="9275"/>
                    <a:pt x="65212" y="10139"/>
                  </a:cubicBezTo>
                  <a:cubicBezTo>
                    <a:pt x="64502" y="10046"/>
                    <a:pt x="63638" y="10077"/>
                    <a:pt x="63731" y="9367"/>
                  </a:cubicBezTo>
                  <a:close/>
                  <a:moveTo>
                    <a:pt x="38399" y="14108"/>
                  </a:moveTo>
                  <a:cubicBezTo>
                    <a:pt x="38423" y="14108"/>
                    <a:pt x="38442" y="14112"/>
                    <a:pt x="38455" y="14120"/>
                  </a:cubicBezTo>
                  <a:cubicBezTo>
                    <a:pt x="38634" y="14223"/>
                    <a:pt x="38345" y="14389"/>
                    <a:pt x="38189" y="14389"/>
                  </a:cubicBezTo>
                  <a:cubicBezTo>
                    <a:pt x="38157" y="14389"/>
                    <a:pt x="38131" y="14383"/>
                    <a:pt x="38115" y="14367"/>
                  </a:cubicBezTo>
                  <a:lnTo>
                    <a:pt x="38084" y="14398"/>
                  </a:lnTo>
                  <a:cubicBezTo>
                    <a:pt x="37924" y="14264"/>
                    <a:pt x="38249" y="14108"/>
                    <a:pt x="38399" y="14108"/>
                  </a:cubicBezTo>
                  <a:close/>
                  <a:moveTo>
                    <a:pt x="30431" y="18657"/>
                  </a:moveTo>
                  <a:cubicBezTo>
                    <a:pt x="30462" y="19459"/>
                    <a:pt x="29320" y="19428"/>
                    <a:pt x="28239" y="19459"/>
                  </a:cubicBezTo>
                  <a:cubicBezTo>
                    <a:pt x="28209" y="18657"/>
                    <a:pt x="29505" y="18780"/>
                    <a:pt x="30431" y="18657"/>
                  </a:cubicBezTo>
                  <a:close/>
                  <a:moveTo>
                    <a:pt x="26540" y="13312"/>
                  </a:moveTo>
                  <a:cubicBezTo>
                    <a:pt x="26872" y="13312"/>
                    <a:pt x="27047" y="13406"/>
                    <a:pt x="27128" y="13595"/>
                  </a:cubicBezTo>
                  <a:cubicBezTo>
                    <a:pt x="26820" y="15416"/>
                    <a:pt x="23857" y="15293"/>
                    <a:pt x="24197" y="17577"/>
                  </a:cubicBezTo>
                  <a:cubicBezTo>
                    <a:pt x="25061" y="18194"/>
                    <a:pt x="26048" y="18564"/>
                    <a:pt x="27128" y="18626"/>
                  </a:cubicBezTo>
                  <a:lnTo>
                    <a:pt x="27128" y="21280"/>
                  </a:lnTo>
                  <a:cubicBezTo>
                    <a:pt x="26416" y="21201"/>
                    <a:pt x="27058" y="20129"/>
                    <a:pt x="26216" y="20129"/>
                  </a:cubicBezTo>
                  <a:cubicBezTo>
                    <a:pt x="26073" y="20129"/>
                    <a:pt x="25888" y="20159"/>
                    <a:pt x="25647" y="20231"/>
                  </a:cubicBezTo>
                  <a:cubicBezTo>
                    <a:pt x="24845" y="21157"/>
                    <a:pt x="25369" y="23008"/>
                    <a:pt x="24197" y="23687"/>
                  </a:cubicBezTo>
                  <a:cubicBezTo>
                    <a:pt x="23972" y="23705"/>
                    <a:pt x="23757" y="23711"/>
                    <a:pt x="23551" y="23711"/>
                  </a:cubicBezTo>
                  <a:cubicBezTo>
                    <a:pt x="22911" y="23711"/>
                    <a:pt x="22354" y="23648"/>
                    <a:pt x="21851" y="23648"/>
                  </a:cubicBezTo>
                  <a:cubicBezTo>
                    <a:pt x="21647" y="23648"/>
                    <a:pt x="21453" y="23658"/>
                    <a:pt x="21265" y="23687"/>
                  </a:cubicBezTo>
                  <a:cubicBezTo>
                    <a:pt x="20246" y="23842"/>
                    <a:pt x="20030" y="24459"/>
                    <a:pt x="19073" y="24490"/>
                  </a:cubicBezTo>
                  <a:cubicBezTo>
                    <a:pt x="19136" y="24280"/>
                    <a:pt x="18628" y="23927"/>
                    <a:pt x="18277" y="23927"/>
                  </a:cubicBezTo>
                  <a:cubicBezTo>
                    <a:pt x="18112" y="23927"/>
                    <a:pt x="17982" y="24005"/>
                    <a:pt x="17962" y="24212"/>
                  </a:cubicBezTo>
                  <a:cubicBezTo>
                    <a:pt x="17098" y="24150"/>
                    <a:pt x="17098" y="23502"/>
                    <a:pt x="17962" y="23440"/>
                  </a:cubicBezTo>
                  <a:cubicBezTo>
                    <a:pt x="17098" y="22823"/>
                    <a:pt x="16543" y="21836"/>
                    <a:pt x="16512" y="20755"/>
                  </a:cubicBezTo>
                  <a:lnTo>
                    <a:pt x="16512" y="20755"/>
                  </a:lnTo>
                  <a:cubicBezTo>
                    <a:pt x="18098" y="20863"/>
                    <a:pt x="17764" y="23640"/>
                    <a:pt x="19814" y="23640"/>
                  </a:cubicBezTo>
                  <a:cubicBezTo>
                    <a:pt x="20117" y="23640"/>
                    <a:pt x="20473" y="23580"/>
                    <a:pt x="20894" y="23440"/>
                  </a:cubicBezTo>
                  <a:cubicBezTo>
                    <a:pt x="21728" y="22360"/>
                    <a:pt x="22283" y="21064"/>
                    <a:pt x="23086" y="19953"/>
                  </a:cubicBezTo>
                  <a:cubicBezTo>
                    <a:pt x="22931" y="19398"/>
                    <a:pt x="22684" y="18842"/>
                    <a:pt x="22345" y="18348"/>
                  </a:cubicBezTo>
                  <a:cubicBezTo>
                    <a:pt x="22561" y="15848"/>
                    <a:pt x="25184" y="15108"/>
                    <a:pt x="26388" y="13318"/>
                  </a:cubicBezTo>
                  <a:cubicBezTo>
                    <a:pt x="26442" y="13314"/>
                    <a:pt x="26492" y="13312"/>
                    <a:pt x="26540" y="13312"/>
                  </a:cubicBezTo>
                  <a:close/>
                  <a:moveTo>
                    <a:pt x="16851" y="34304"/>
                  </a:moveTo>
                  <a:lnTo>
                    <a:pt x="16851" y="34828"/>
                  </a:lnTo>
                  <a:cubicBezTo>
                    <a:pt x="16481" y="34828"/>
                    <a:pt x="16389" y="34365"/>
                    <a:pt x="16851" y="34304"/>
                  </a:cubicBezTo>
                  <a:close/>
                  <a:moveTo>
                    <a:pt x="108562" y="36980"/>
                  </a:moveTo>
                  <a:cubicBezTo>
                    <a:pt x="108644" y="36980"/>
                    <a:pt x="108729" y="36983"/>
                    <a:pt x="108820" y="36989"/>
                  </a:cubicBezTo>
                  <a:cubicBezTo>
                    <a:pt x="108820" y="37390"/>
                    <a:pt x="108635" y="38007"/>
                    <a:pt x="109190" y="38038"/>
                  </a:cubicBezTo>
                  <a:cubicBezTo>
                    <a:pt x="109032" y="38258"/>
                    <a:pt x="108834" y="38332"/>
                    <a:pt x="108609" y="38332"/>
                  </a:cubicBezTo>
                  <a:cubicBezTo>
                    <a:pt x="108134" y="38332"/>
                    <a:pt x="107540" y="37998"/>
                    <a:pt x="106956" y="37998"/>
                  </a:cubicBezTo>
                  <a:cubicBezTo>
                    <a:pt x="106846" y="37998"/>
                    <a:pt x="106737" y="38010"/>
                    <a:pt x="106629" y="38038"/>
                  </a:cubicBezTo>
                  <a:cubicBezTo>
                    <a:pt x="107119" y="37576"/>
                    <a:pt x="107394" y="36980"/>
                    <a:pt x="108562" y="36980"/>
                  </a:cubicBezTo>
                  <a:close/>
                  <a:moveTo>
                    <a:pt x="83463" y="0"/>
                  </a:moveTo>
                  <a:cubicBezTo>
                    <a:pt x="83374" y="0"/>
                    <a:pt x="83278" y="5"/>
                    <a:pt x="83174" y="16"/>
                  </a:cubicBezTo>
                  <a:cubicBezTo>
                    <a:pt x="82309" y="294"/>
                    <a:pt x="82032" y="942"/>
                    <a:pt x="82093" y="1868"/>
                  </a:cubicBezTo>
                  <a:cubicBezTo>
                    <a:pt x="81842" y="1808"/>
                    <a:pt x="81638" y="1783"/>
                    <a:pt x="81468" y="1783"/>
                  </a:cubicBezTo>
                  <a:cubicBezTo>
                    <a:pt x="80466" y="1783"/>
                    <a:pt x="80700" y="2678"/>
                    <a:pt x="79703" y="2678"/>
                  </a:cubicBezTo>
                  <a:cubicBezTo>
                    <a:pt x="79650" y="2678"/>
                    <a:pt x="79593" y="2676"/>
                    <a:pt x="79532" y="2670"/>
                  </a:cubicBezTo>
                  <a:cubicBezTo>
                    <a:pt x="78898" y="2560"/>
                    <a:pt x="79150" y="1835"/>
                    <a:pt x="78376" y="1835"/>
                  </a:cubicBezTo>
                  <a:cubicBezTo>
                    <a:pt x="78283" y="1835"/>
                    <a:pt x="78176" y="1845"/>
                    <a:pt x="78051" y="1868"/>
                  </a:cubicBezTo>
                  <a:cubicBezTo>
                    <a:pt x="77218" y="2513"/>
                    <a:pt x="76105" y="2947"/>
                    <a:pt x="74446" y="2947"/>
                  </a:cubicBezTo>
                  <a:cubicBezTo>
                    <a:pt x="74199" y="2947"/>
                    <a:pt x="73940" y="2937"/>
                    <a:pt x="73668" y="2917"/>
                  </a:cubicBezTo>
                  <a:cubicBezTo>
                    <a:pt x="73069" y="3260"/>
                    <a:pt x="72760" y="3761"/>
                    <a:pt x="71740" y="3761"/>
                  </a:cubicBezTo>
                  <a:cubicBezTo>
                    <a:pt x="71657" y="3761"/>
                    <a:pt x="71570" y="3758"/>
                    <a:pt x="71477" y="3751"/>
                  </a:cubicBezTo>
                  <a:cubicBezTo>
                    <a:pt x="70952" y="4059"/>
                    <a:pt x="71292" y="5047"/>
                    <a:pt x="70335" y="5047"/>
                  </a:cubicBezTo>
                  <a:cubicBezTo>
                    <a:pt x="70225" y="5074"/>
                    <a:pt x="70092" y="5084"/>
                    <a:pt x="69946" y="5084"/>
                  </a:cubicBezTo>
                  <a:cubicBezTo>
                    <a:pt x="69583" y="5084"/>
                    <a:pt x="69142" y="5023"/>
                    <a:pt x="68785" y="5023"/>
                  </a:cubicBezTo>
                  <a:cubicBezTo>
                    <a:pt x="68319" y="5023"/>
                    <a:pt x="67996" y="5127"/>
                    <a:pt x="68175" y="5602"/>
                  </a:cubicBezTo>
                  <a:cubicBezTo>
                    <a:pt x="68175" y="6559"/>
                    <a:pt x="70304" y="5973"/>
                    <a:pt x="69996" y="7176"/>
                  </a:cubicBezTo>
                  <a:cubicBezTo>
                    <a:pt x="68756" y="6923"/>
                    <a:pt x="68365" y="6103"/>
                    <a:pt x="66804" y="6103"/>
                  </a:cubicBezTo>
                  <a:cubicBezTo>
                    <a:pt x="66655" y="6103"/>
                    <a:pt x="66495" y="6111"/>
                    <a:pt x="66323" y="6127"/>
                  </a:cubicBezTo>
                  <a:cubicBezTo>
                    <a:pt x="66323" y="6837"/>
                    <a:pt x="66539" y="7670"/>
                    <a:pt x="65582" y="7732"/>
                  </a:cubicBezTo>
                  <a:cubicBezTo>
                    <a:pt x="65181" y="7392"/>
                    <a:pt x="65181" y="6775"/>
                    <a:pt x="65212" y="6127"/>
                  </a:cubicBezTo>
                  <a:cubicBezTo>
                    <a:pt x="65109" y="6111"/>
                    <a:pt x="65017" y="6104"/>
                    <a:pt x="64936" y="6104"/>
                  </a:cubicBezTo>
                  <a:cubicBezTo>
                    <a:pt x="64033" y="6104"/>
                    <a:pt x="64380" y="6993"/>
                    <a:pt x="63497" y="6993"/>
                  </a:cubicBezTo>
                  <a:cubicBezTo>
                    <a:pt x="63368" y="6993"/>
                    <a:pt x="63211" y="6973"/>
                    <a:pt x="63021" y="6929"/>
                  </a:cubicBezTo>
                  <a:cubicBezTo>
                    <a:pt x="62548" y="6509"/>
                    <a:pt x="62522" y="5776"/>
                    <a:pt x="61479" y="5776"/>
                  </a:cubicBezTo>
                  <a:cubicBezTo>
                    <a:pt x="61297" y="5776"/>
                    <a:pt x="61083" y="5799"/>
                    <a:pt x="60830" y="5849"/>
                  </a:cubicBezTo>
                  <a:cubicBezTo>
                    <a:pt x="59811" y="6960"/>
                    <a:pt x="58392" y="7824"/>
                    <a:pt x="57157" y="8781"/>
                  </a:cubicBezTo>
                  <a:cubicBezTo>
                    <a:pt x="56941" y="8792"/>
                    <a:pt x="56747" y="8797"/>
                    <a:pt x="56570" y="8797"/>
                  </a:cubicBezTo>
                  <a:cubicBezTo>
                    <a:pt x="54792" y="8797"/>
                    <a:pt x="54734" y="8284"/>
                    <a:pt x="52404" y="8256"/>
                  </a:cubicBezTo>
                  <a:lnTo>
                    <a:pt x="52404" y="8256"/>
                  </a:lnTo>
                  <a:cubicBezTo>
                    <a:pt x="51818" y="9553"/>
                    <a:pt x="54287" y="8658"/>
                    <a:pt x="53855" y="9830"/>
                  </a:cubicBezTo>
                  <a:cubicBezTo>
                    <a:pt x="53473" y="9769"/>
                    <a:pt x="53088" y="9748"/>
                    <a:pt x="52689" y="9748"/>
                  </a:cubicBezTo>
                  <a:cubicBezTo>
                    <a:pt x="51748" y="9748"/>
                    <a:pt x="50729" y="9867"/>
                    <a:pt x="49499" y="9867"/>
                  </a:cubicBezTo>
                  <a:cubicBezTo>
                    <a:pt x="49139" y="9867"/>
                    <a:pt x="48761" y="9857"/>
                    <a:pt x="48361" y="9830"/>
                  </a:cubicBezTo>
                  <a:cubicBezTo>
                    <a:pt x="46726" y="10324"/>
                    <a:pt x="45831" y="11343"/>
                    <a:pt x="43979" y="11713"/>
                  </a:cubicBezTo>
                  <a:lnTo>
                    <a:pt x="43979" y="10139"/>
                  </a:lnTo>
                  <a:cubicBezTo>
                    <a:pt x="43757" y="10146"/>
                    <a:pt x="43539" y="10152"/>
                    <a:pt x="43332" y="10152"/>
                  </a:cubicBezTo>
                  <a:cubicBezTo>
                    <a:pt x="42676" y="10152"/>
                    <a:pt x="42116" y="10096"/>
                    <a:pt x="41788" y="9861"/>
                  </a:cubicBezTo>
                  <a:lnTo>
                    <a:pt x="41788" y="9861"/>
                  </a:lnTo>
                  <a:cubicBezTo>
                    <a:pt x="41875" y="11251"/>
                    <a:pt x="41799" y="12532"/>
                    <a:pt x="39954" y="12532"/>
                  </a:cubicBezTo>
                  <a:cubicBezTo>
                    <a:pt x="39832" y="12532"/>
                    <a:pt x="39703" y="12527"/>
                    <a:pt x="39566" y="12515"/>
                  </a:cubicBezTo>
                  <a:lnTo>
                    <a:pt x="39566" y="12515"/>
                  </a:lnTo>
                  <a:cubicBezTo>
                    <a:pt x="39689" y="13503"/>
                    <a:pt x="38239" y="13318"/>
                    <a:pt x="37375" y="13595"/>
                  </a:cubicBezTo>
                  <a:cubicBezTo>
                    <a:pt x="36480" y="13935"/>
                    <a:pt x="38023" y="14367"/>
                    <a:pt x="37004" y="14645"/>
                  </a:cubicBezTo>
                  <a:cubicBezTo>
                    <a:pt x="36867" y="14664"/>
                    <a:pt x="36737" y="14674"/>
                    <a:pt x="36616" y="14674"/>
                  </a:cubicBezTo>
                  <a:cubicBezTo>
                    <a:pt x="34829" y="14674"/>
                    <a:pt x="34726" y="12673"/>
                    <a:pt x="34813" y="12268"/>
                  </a:cubicBezTo>
                  <a:cubicBezTo>
                    <a:pt x="35492" y="12268"/>
                    <a:pt x="36201" y="12249"/>
                    <a:pt x="36882" y="12249"/>
                  </a:cubicBezTo>
                  <a:cubicBezTo>
                    <a:pt x="37903" y="12249"/>
                    <a:pt x="38862" y="12293"/>
                    <a:pt x="39566" y="12515"/>
                  </a:cubicBezTo>
                  <a:cubicBezTo>
                    <a:pt x="40553" y="10849"/>
                    <a:pt x="37498" y="9985"/>
                    <a:pt x="35153" y="9861"/>
                  </a:cubicBezTo>
                  <a:cubicBezTo>
                    <a:pt x="34597" y="9213"/>
                    <a:pt x="33609" y="8874"/>
                    <a:pt x="32252" y="8812"/>
                  </a:cubicBezTo>
                  <a:cubicBezTo>
                    <a:pt x="31758" y="8133"/>
                    <a:pt x="31140" y="7608"/>
                    <a:pt x="30400" y="7207"/>
                  </a:cubicBezTo>
                  <a:lnTo>
                    <a:pt x="27128" y="7207"/>
                  </a:lnTo>
                  <a:cubicBezTo>
                    <a:pt x="26110" y="7701"/>
                    <a:pt x="25184" y="8287"/>
                    <a:pt x="24197" y="8812"/>
                  </a:cubicBezTo>
                  <a:cubicBezTo>
                    <a:pt x="24151" y="8693"/>
                    <a:pt x="24091" y="8652"/>
                    <a:pt x="24013" y="8652"/>
                  </a:cubicBezTo>
                  <a:cubicBezTo>
                    <a:pt x="23852" y="8652"/>
                    <a:pt x="23612" y="8824"/>
                    <a:pt x="23251" y="8824"/>
                  </a:cubicBezTo>
                  <a:cubicBezTo>
                    <a:pt x="23198" y="8824"/>
                    <a:pt x="23143" y="8820"/>
                    <a:pt x="23086" y="8812"/>
                  </a:cubicBezTo>
                  <a:cubicBezTo>
                    <a:pt x="21789" y="9800"/>
                    <a:pt x="20154" y="10540"/>
                    <a:pt x="18703" y="11466"/>
                  </a:cubicBezTo>
                  <a:cubicBezTo>
                    <a:pt x="18302" y="12639"/>
                    <a:pt x="17530" y="13657"/>
                    <a:pt x="16512" y="14367"/>
                  </a:cubicBezTo>
                  <a:cubicBezTo>
                    <a:pt x="16419" y="14058"/>
                    <a:pt x="15833" y="14151"/>
                    <a:pt x="15401" y="14120"/>
                  </a:cubicBezTo>
                  <a:lnTo>
                    <a:pt x="15401" y="15169"/>
                  </a:lnTo>
                  <a:cubicBezTo>
                    <a:pt x="13086" y="15262"/>
                    <a:pt x="12839" y="16867"/>
                    <a:pt x="12099" y="18101"/>
                  </a:cubicBezTo>
                  <a:cubicBezTo>
                    <a:pt x="12839" y="18719"/>
                    <a:pt x="12932" y="19799"/>
                    <a:pt x="12839" y="21033"/>
                  </a:cubicBezTo>
                  <a:cubicBezTo>
                    <a:pt x="13179" y="21743"/>
                    <a:pt x="15154" y="21311"/>
                    <a:pt x="15771" y="21836"/>
                  </a:cubicBezTo>
                  <a:cubicBezTo>
                    <a:pt x="14969" y="22607"/>
                    <a:pt x="14290" y="22885"/>
                    <a:pt x="14290" y="23687"/>
                  </a:cubicBezTo>
                  <a:cubicBezTo>
                    <a:pt x="14372" y="23674"/>
                    <a:pt x="14444" y="23668"/>
                    <a:pt x="14509" y="23668"/>
                  </a:cubicBezTo>
                  <a:cubicBezTo>
                    <a:pt x="15049" y="23668"/>
                    <a:pt x="15003" y="24104"/>
                    <a:pt x="15031" y="24490"/>
                  </a:cubicBezTo>
                  <a:cubicBezTo>
                    <a:pt x="13734" y="24490"/>
                    <a:pt x="12901" y="24891"/>
                    <a:pt x="11728" y="25014"/>
                  </a:cubicBezTo>
                  <a:cubicBezTo>
                    <a:pt x="11389" y="25477"/>
                    <a:pt x="10710" y="25693"/>
                    <a:pt x="10988" y="26588"/>
                  </a:cubicBezTo>
                  <a:cubicBezTo>
                    <a:pt x="10783" y="26545"/>
                    <a:pt x="10610" y="26526"/>
                    <a:pt x="10465" y="26526"/>
                  </a:cubicBezTo>
                  <a:cubicBezTo>
                    <a:pt x="9218" y="26526"/>
                    <a:pt x="9918" y="27932"/>
                    <a:pt x="8678" y="27932"/>
                  </a:cubicBezTo>
                  <a:cubicBezTo>
                    <a:pt x="8601" y="27932"/>
                    <a:pt x="8518" y="27927"/>
                    <a:pt x="8426" y="27915"/>
                  </a:cubicBezTo>
                  <a:lnTo>
                    <a:pt x="8426" y="27915"/>
                  </a:lnTo>
                  <a:cubicBezTo>
                    <a:pt x="8488" y="28255"/>
                    <a:pt x="8364" y="28409"/>
                    <a:pt x="8056" y="28471"/>
                  </a:cubicBezTo>
                  <a:cubicBezTo>
                    <a:pt x="7947" y="28462"/>
                    <a:pt x="7843" y="28458"/>
                    <a:pt x="7745" y="28458"/>
                  </a:cubicBezTo>
                  <a:cubicBezTo>
                    <a:pt x="6402" y="28458"/>
                    <a:pt x="6044" y="29204"/>
                    <a:pt x="5124" y="29520"/>
                  </a:cubicBezTo>
                  <a:cubicBezTo>
                    <a:pt x="4229" y="29674"/>
                    <a:pt x="3241" y="29767"/>
                    <a:pt x="3303" y="30600"/>
                  </a:cubicBezTo>
                  <a:cubicBezTo>
                    <a:pt x="3623" y="30820"/>
                    <a:pt x="4201" y="30859"/>
                    <a:pt x="4828" y="30859"/>
                  </a:cubicBezTo>
                  <a:cubicBezTo>
                    <a:pt x="5170" y="30859"/>
                    <a:pt x="5527" y="30847"/>
                    <a:pt x="5865" y="30847"/>
                  </a:cubicBezTo>
                  <a:cubicBezTo>
                    <a:pt x="5679" y="32051"/>
                    <a:pt x="7562" y="31742"/>
                    <a:pt x="7346" y="32977"/>
                  </a:cubicBezTo>
                  <a:cubicBezTo>
                    <a:pt x="6945" y="33347"/>
                    <a:pt x="6945" y="33964"/>
                    <a:pt x="6235" y="34057"/>
                  </a:cubicBezTo>
                  <a:cubicBezTo>
                    <a:pt x="5755" y="33873"/>
                    <a:pt x="5287" y="33811"/>
                    <a:pt x="4812" y="33811"/>
                  </a:cubicBezTo>
                  <a:cubicBezTo>
                    <a:pt x="3803" y="33811"/>
                    <a:pt x="2761" y="34092"/>
                    <a:pt x="1500" y="34092"/>
                  </a:cubicBezTo>
                  <a:cubicBezTo>
                    <a:pt x="1256" y="34092"/>
                    <a:pt x="1003" y="34082"/>
                    <a:pt x="742" y="34057"/>
                  </a:cubicBezTo>
                  <a:lnTo>
                    <a:pt x="742" y="34057"/>
                  </a:lnTo>
                  <a:cubicBezTo>
                    <a:pt x="371" y="34921"/>
                    <a:pt x="1544" y="36927"/>
                    <a:pt x="1" y="36958"/>
                  </a:cubicBezTo>
                  <a:cubicBezTo>
                    <a:pt x="279" y="37729"/>
                    <a:pt x="1112" y="38131"/>
                    <a:pt x="742" y="39365"/>
                  </a:cubicBezTo>
                  <a:cubicBezTo>
                    <a:pt x="1045" y="39315"/>
                    <a:pt x="1311" y="39294"/>
                    <a:pt x="1550" y="39294"/>
                  </a:cubicBezTo>
                  <a:cubicBezTo>
                    <a:pt x="2644" y="39294"/>
                    <a:pt x="3157" y="39738"/>
                    <a:pt x="4044" y="39890"/>
                  </a:cubicBezTo>
                  <a:cubicBezTo>
                    <a:pt x="4723" y="39627"/>
                    <a:pt x="5108" y="39496"/>
                    <a:pt x="5498" y="39496"/>
                  </a:cubicBezTo>
                  <a:cubicBezTo>
                    <a:pt x="5888" y="39496"/>
                    <a:pt x="6281" y="39627"/>
                    <a:pt x="6976" y="39890"/>
                  </a:cubicBezTo>
                  <a:cubicBezTo>
                    <a:pt x="7809" y="38810"/>
                    <a:pt x="9074" y="38038"/>
                    <a:pt x="8796" y="36155"/>
                  </a:cubicBezTo>
                  <a:cubicBezTo>
                    <a:pt x="10401" y="35816"/>
                    <a:pt x="10124" y="34119"/>
                    <a:pt x="12099" y="34057"/>
                  </a:cubicBezTo>
                  <a:cubicBezTo>
                    <a:pt x="12524" y="34236"/>
                    <a:pt x="12879" y="34302"/>
                    <a:pt x="13202" y="34302"/>
                  </a:cubicBezTo>
                  <a:cubicBezTo>
                    <a:pt x="14050" y="34302"/>
                    <a:pt x="14676" y="33846"/>
                    <a:pt x="15771" y="33779"/>
                  </a:cubicBezTo>
                  <a:lnTo>
                    <a:pt x="15771" y="33779"/>
                  </a:lnTo>
                  <a:cubicBezTo>
                    <a:pt x="14722" y="34798"/>
                    <a:pt x="15247" y="36464"/>
                    <a:pt x="15771" y="37760"/>
                  </a:cubicBezTo>
                  <a:cubicBezTo>
                    <a:pt x="18086" y="37606"/>
                    <a:pt x="16635" y="36248"/>
                    <a:pt x="16851" y="34828"/>
                  </a:cubicBezTo>
                  <a:lnTo>
                    <a:pt x="16851" y="34828"/>
                  </a:lnTo>
                  <a:cubicBezTo>
                    <a:pt x="17623" y="34921"/>
                    <a:pt x="17592" y="35538"/>
                    <a:pt x="17962" y="35909"/>
                  </a:cubicBezTo>
                  <a:cubicBezTo>
                    <a:pt x="19752" y="35939"/>
                    <a:pt x="20863" y="36433"/>
                    <a:pt x="21265" y="37513"/>
                  </a:cubicBezTo>
                  <a:cubicBezTo>
                    <a:pt x="21215" y="37963"/>
                    <a:pt x="20639" y="38049"/>
                    <a:pt x="19931" y="38049"/>
                  </a:cubicBezTo>
                  <a:cubicBezTo>
                    <a:pt x="19764" y="38049"/>
                    <a:pt x="19590" y="38044"/>
                    <a:pt x="19413" y="38038"/>
                  </a:cubicBezTo>
                  <a:lnTo>
                    <a:pt x="19413" y="38038"/>
                  </a:lnTo>
                  <a:cubicBezTo>
                    <a:pt x="19351" y="38964"/>
                    <a:pt x="20709" y="38871"/>
                    <a:pt x="21265" y="39365"/>
                  </a:cubicBezTo>
                  <a:cubicBezTo>
                    <a:pt x="21080" y="38161"/>
                    <a:pt x="22252" y="37945"/>
                    <a:pt x="23086" y="37513"/>
                  </a:cubicBezTo>
                  <a:cubicBezTo>
                    <a:pt x="23302" y="36896"/>
                    <a:pt x="22376" y="37112"/>
                    <a:pt x="22345" y="36711"/>
                  </a:cubicBezTo>
                  <a:cubicBezTo>
                    <a:pt x="22484" y="36540"/>
                    <a:pt x="22618" y="36477"/>
                    <a:pt x="22749" y="36477"/>
                  </a:cubicBezTo>
                  <a:cubicBezTo>
                    <a:pt x="23116" y="36477"/>
                    <a:pt x="23455" y="36976"/>
                    <a:pt x="23801" y="36976"/>
                  </a:cubicBezTo>
                  <a:cubicBezTo>
                    <a:pt x="23931" y="36976"/>
                    <a:pt x="24062" y="36905"/>
                    <a:pt x="24197" y="36711"/>
                  </a:cubicBezTo>
                  <a:cubicBezTo>
                    <a:pt x="23209" y="35291"/>
                    <a:pt x="18641" y="35044"/>
                    <a:pt x="19814" y="32977"/>
                  </a:cubicBezTo>
                  <a:lnTo>
                    <a:pt x="19814" y="32977"/>
                  </a:lnTo>
                  <a:cubicBezTo>
                    <a:pt x="20894" y="34211"/>
                    <a:pt x="22962" y="34767"/>
                    <a:pt x="24197" y="35909"/>
                  </a:cubicBezTo>
                  <a:cubicBezTo>
                    <a:pt x="24413" y="36094"/>
                    <a:pt x="24721" y="36742"/>
                    <a:pt x="24906" y="36958"/>
                  </a:cubicBezTo>
                  <a:cubicBezTo>
                    <a:pt x="25215" y="37297"/>
                    <a:pt x="25801" y="37606"/>
                    <a:pt x="25647" y="38038"/>
                  </a:cubicBezTo>
                  <a:lnTo>
                    <a:pt x="25647" y="39612"/>
                  </a:lnTo>
                  <a:cubicBezTo>
                    <a:pt x="25976" y="39859"/>
                    <a:pt x="26580" y="39900"/>
                    <a:pt x="27238" y="39900"/>
                  </a:cubicBezTo>
                  <a:cubicBezTo>
                    <a:pt x="27567" y="39900"/>
                    <a:pt x="27910" y="39890"/>
                    <a:pt x="28239" y="39890"/>
                  </a:cubicBezTo>
                  <a:cubicBezTo>
                    <a:pt x="28826" y="38964"/>
                    <a:pt x="27561" y="37668"/>
                    <a:pt x="28579" y="36711"/>
                  </a:cubicBezTo>
                  <a:lnTo>
                    <a:pt x="29690" y="36711"/>
                  </a:lnTo>
                  <a:cubicBezTo>
                    <a:pt x="29258" y="37729"/>
                    <a:pt x="29628" y="37699"/>
                    <a:pt x="29320" y="38810"/>
                  </a:cubicBezTo>
                  <a:cubicBezTo>
                    <a:pt x="29362" y="38805"/>
                    <a:pt x="29401" y="38803"/>
                    <a:pt x="29437" y="38803"/>
                  </a:cubicBezTo>
                  <a:cubicBezTo>
                    <a:pt x="30121" y="38803"/>
                    <a:pt x="29845" y="39597"/>
                    <a:pt x="30431" y="39890"/>
                  </a:cubicBezTo>
                  <a:cubicBezTo>
                    <a:pt x="31033" y="40198"/>
                    <a:pt x="31864" y="40322"/>
                    <a:pt x="32685" y="40322"/>
                  </a:cubicBezTo>
                  <a:cubicBezTo>
                    <a:pt x="33672" y="40322"/>
                    <a:pt x="34644" y="40142"/>
                    <a:pt x="35183" y="39890"/>
                  </a:cubicBezTo>
                  <a:lnTo>
                    <a:pt x="35183" y="39890"/>
                  </a:lnTo>
                  <a:cubicBezTo>
                    <a:pt x="36232" y="40249"/>
                    <a:pt x="34343" y="41219"/>
                    <a:pt x="35756" y="41219"/>
                  </a:cubicBezTo>
                  <a:cubicBezTo>
                    <a:pt x="35799" y="41219"/>
                    <a:pt x="35844" y="41219"/>
                    <a:pt x="35893" y="41217"/>
                  </a:cubicBezTo>
                  <a:cubicBezTo>
                    <a:pt x="35963" y="41225"/>
                    <a:pt x="36027" y="41229"/>
                    <a:pt x="36085" y="41229"/>
                  </a:cubicBezTo>
                  <a:cubicBezTo>
                    <a:pt x="37161" y="41229"/>
                    <a:pt x="36286" y="39834"/>
                    <a:pt x="37323" y="39834"/>
                  </a:cubicBezTo>
                  <a:cubicBezTo>
                    <a:pt x="37438" y="39834"/>
                    <a:pt x="37577" y="39851"/>
                    <a:pt x="37745" y="39890"/>
                  </a:cubicBezTo>
                  <a:lnTo>
                    <a:pt x="37745" y="41464"/>
                  </a:lnTo>
                  <a:cubicBezTo>
                    <a:pt x="36850" y="41865"/>
                    <a:pt x="37220" y="43192"/>
                    <a:pt x="36449" y="43686"/>
                  </a:cubicBezTo>
                  <a:cubicBezTo>
                    <a:pt x="37097" y="44858"/>
                    <a:pt x="38609" y="47667"/>
                    <a:pt x="38825" y="48099"/>
                  </a:cubicBezTo>
                  <a:cubicBezTo>
                    <a:pt x="39597" y="48685"/>
                    <a:pt x="40276" y="49765"/>
                    <a:pt x="39936" y="50259"/>
                  </a:cubicBezTo>
                  <a:cubicBezTo>
                    <a:pt x="41479" y="51370"/>
                    <a:pt x="42498" y="52821"/>
                    <a:pt x="43979" y="53963"/>
                  </a:cubicBezTo>
                  <a:cubicBezTo>
                    <a:pt x="44843" y="55074"/>
                    <a:pt x="44720" y="56740"/>
                    <a:pt x="46541" y="57697"/>
                  </a:cubicBezTo>
                  <a:cubicBezTo>
                    <a:pt x="49102" y="57080"/>
                    <a:pt x="50892" y="55876"/>
                    <a:pt x="53886" y="55567"/>
                  </a:cubicBezTo>
                  <a:cubicBezTo>
                    <a:pt x="54379" y="55413"/>
                    <a:pt x="53947" y="54549"/>
                    <a:pt x="54595" y="54487"/>
                  </a:cubicBezTo>
                  <a:cubicBezTo>
                    <a:pt x="56200" y="54302"/>
                    <a:pt x="56848" y="53469"/>
                    <a:pt x="58268" y="53160"/>
                  </a:cubicBezTo>
                  <a:cubicBezTo>
                    <a:pt x="58021" y="52018"/>
                    <a:pt x="59348" y="51987"/>
                    <a:pt x="59379" y="51031"/>
                  </a:cubicBezTo>
                  <a:cubicBezTo>
                    <a:pt x="58731" y="50074"/>
                    <a:pt x="56848" y="50043"/>
                    <a:pt x="57157" y="48377"/>
                  </a:cubicBezTo>
                  <a:cubicBezTo>
                    <a:pt x="56896" y="48353"/>
                    <a:pt x="56651" y="48342"/>
                    <a:pt x="56421" y="48342"/>
                  </a:cubicBezTo>
                  <a:cubicBezTo>
                    <a:pt x="55432" y="48342"/>
                    <a:pt x="54732" y="48551"/>
                    <a:pt x="54256" y="48901"/>
                  </a:cubicBezTo>
                  <a:cubicBezTo>
                    <a:pt x="53947" y="47914"/>
                    <a:pt x="52589" y="47636"/>
                    <a:pt x="52775" y="46247"/>
                  </a:cubicBezTo>
                  <a:lnTo>
                    <a:pt x="52775" y="46247"/>
                  </a:lnTo>
                  <a:cubicBezTo>
                    <a:pt x="52716" y="46252"/>
                    <a:pt x="52660" y="46254"/>
                    <a:pt x="52607" y="46254"/>
                  </a:cubicBezTo>
                  <a:cubicBezTo>
                    <a:pt x="51581" y="46254"/>
                    <a:pt x="51658" y="45433"/>
                    <a:pt x="50954" y="45198"/>
                  </a:cubicBezTo>
                  <a:cubicBezTo>
                    <a:pt x="51509" y="45044"/>
                    <a:pt x="51880" y="44797"/>
                    <a:pt x="52404" y="44673"/>
                  </a:cubicBezTo>
                  <a:cubicBezTo>
                    <a:pt x="54347" y="45527"/>
                    <a:pt x="53875" y="48149"/>
                    <a:pt x="57067" y="48149"/>
                  </a:cubicBezTo>
                  <a:cubicBezTo>
                    <a:pt x="57222" y="48149"/>
                    <a:pt x="57385" y="48143"/>
                    <a:pt x="57558" y="48130"/>
                  </a:cubicBezTo>
                  <a:cubicBezTo>
                    <a:pt x="57682" y="48654"/>
                    <a:pt x="58577" y="48624"/>
                    <a:pt x="58268" y="49457"/>
                  </a:cubicBezTo>
                  <a:cubicBezTo>
                    <a:pt x="58402" y="49468"/>
                    <a:pt x="58527" y="49474"/>
                    <a:pt x="58645" y="49474"/>
                  </a:cubicBezTo>
                  <a:cubicBezTo>
                    <a:pt x="60078" y="49474"/>
                    <a:pt x="60416" y="48685"/>
                    <a:pt x="61864" y="48685"/>
                  </a:cubicBezTo>
                  <a:cubicBezTo>
                    <a:pt x="61889" y="48685"/>
                    <a:pt x="61915" y="48685"/>
                    <a:pt x="61941" y="48685"/>
                  </a:cubicBezTo>
                  <a:cubicBezTo>
                    <a:pt x="62315" y="48829"/>
                    <a:pt x="62340" y="49216"/>
                    <a:pt x="62920" y="49216"/>
                  </a:cubicBezTo>
                  <a:cubicBezTo>
                    <a:pt x="62961" y="49216"/>
                    <a:pt x="63005" y="49214"/>
                    <a:pt x="63052" y="49210"/>
                  </a:cubicBezTo>
                  <a:cubicBezTo>
                    <a:pt x="63320" y="49180"/>
                    <a:pt x="63568" y="49167"/>
                    <a:pt x="63797" y="49167"/>
                  </a:cubicBezTo>
                  <a:cubicBezTo>
                    <a:pt x="65730" y="49167"/>
                    <a:pt x="66394" y="50123"/>
                    <a:pt x="67774" y="50537"/>
                  </a:cubicBezTo>
                  <a:cubicBezTo>
                    <a:pt x="67696" y="50525"/>
                    <a:pt x="67627" y="50519"/>
                    <a:pt x="67566" y="50519"/>
                  </a:cubicBezTo>
                  <a:cubicBezTo>
                    <a:pt x="67164" y="50519"/>
                    <a:pt x="67090" y="50767"/>
                    <a:pt x="67064" y="51062"/>
                  </a:cubicBezTo>
                  <a:cubicBezTo>
                    <a:pt x="67465" y="51555"/>
                    <a:pt x="68761" y="51432"/>
                    <a:pt x="69286" y="51864"/>
                  </a:cubicBezTo>
                  <a:cubicBezTo>
                    <a:pt x="69070" y="52697"/>
                    <a:pt x="69934" y="52790"/>
                    <a:pt x="69625" y="53716"/>
                  </a:cubicBezTo>
                  <a:cubicBezTo>
                    <a:pt x="70736" y="54611"/>
                    <a:pt x="71199" y="55938"/>
                    <a:pt x="71816" y="57203"/>
                  </a:cubicBezTo>
                  <a:cubicBezTo>
                    <a:pt x="72588" y="57697"/>
                    <a:pt x="73360" y="58191"/>
                    <a:pt x="73668" y="59055"/>
                  </a:cubicBezTo>
                  <a:lnTo>
                    <a:pt x="73668" y="60660"/>
                  </a:lnTo>
                  <a:cubicBezTo>
                    <a:pt x="73946" y="60882"/>
                    <a:pt x="74468" y="60926"/>
                    <a:pt x="75048" y="60926"/>
                  </a:cubicBezTo>
                  <a:cubicBezTo>
                    <a:pt x="75435" y="60926"/>
                    <a:pt x="75847" y="60907"/>
                    <a:pt x="76230" y="60907"/>
                  </a:cubicBezTo>
                  <a:cubicBezTo>
                    <a:pt x="76723" y="59209"/>
                    <a:pt x="78020" y="58129"/>
                    <a:pt x="77680" y="55845"/>
                  </a:cubicBezTo>
                  <a:lnTo>
                    <a:pt x="79162" y="55845"/>
                  </a:lnTo>
                  <a:lnTo>
                    <a:pt x="79162" y="54796"/>
                  </a:lnTo>
                  <a:cubicBezTo>
                    <a:pt x="79363" y="54850"/>
                    <a:pt x="79521" y="54872"/>
                    <a:pt x="79647" y="54872"/>
                  </a:cubicBezTo>
                  <a:cubicBezTo>
                    <a:pt x="80313" y="54872"/>
                    <a:pt x="80096" y="54243"/>
                    <a:pt x="80723" y="54243"/>
                  </a:cubicBezTo>
                  <a:cubicBezTo>
                    <a:pt x="80797" y="54243"/>
                    <a:pt x="80882" y="54252"/>
                    <a:pt x="80982" y="54271"/>
                  </a:cubicBezTo>
                  <a:cubicBezTo>
                    <a:pt x="80890" y="53037"/>
                    <a:pt x="82340" y="52913"/>
                    <a:pt x="82834" y="52142"/>
                  </a:cubicBezTo>
                  <a:cubicBezTo>
                    <a:pt x="83822" y="51555"/>
                    <a:pt x="84964" y="51185"/>
                    <a:pt x="86105" y="51062"/>
                  </a:cubicBezTo>
                  <a:cubicBezTo>
                    <a:pt x="86939" y="51802"/>
                    <a:pt x="86939" y="53129"/>
                    <a:pt x="88328" y="53469"/>
                  </a:cubicBezTo>
                  <a:cubicBezTo>
                    <a:pt x="88451" y="54086"/>
                    <a:pt x="87649" y="54024"/>
                    <a:pt x="87926" y="54796"/>
                  </a:cubicBezTo>
                  <a:cubicBezTo>
                    <a:pt x="88358" y="55660"/>
                    <a:pt x="90858" y="54981"/>
                    <a:pt x="91630" y="55567"/>
                  </a:cubicBezTo>
                  <a:cubicBezTo>
                    <a:pt x="91136" y="56154"/>
                    <a:pt x="91815" y="56339"/>
                    <a:pt x="91229" y="57172"/>
                  </a:cubicBezTo>
                  <a:cubicBezTo>
                    <a:pt x="92185" y="57450"/>
                    <a:pt x="92864" y="57944"/>
                    <a:pt x="93080" y="58777"/>
                  </a:cubicBezTo>
                  <a:cubicBezTo>
                    <a:pt x="92926" y="59271"/>
                    <a:pt x="92031" y="59271"/>
                    <a:pt x="92340" y="60104"/>
                  </a:cubicBezTo>
                  <a:cubicBezTo>
                    <a:pt x="92463" y="60907"/>
                    <a:pt x="93481" y="61061"/>
                    <a:pt x="93080" y="62234"/>
                  </a:cubicBezTo>
                  <a:cubicBezTo>
                    <a:pt x="94839" y="63345"/>
                    <a:pt x="96506" y="64548"/>
                    <a:pt x="98574" y="65412"/>
                  </a:cubicBezTo>
                  <a:cubicBezTo>
                    <a:pt x="98666" y="63653"/>
                    <a:pt x="96845" y="63314"/>
                    <a:pt x="96753" y="61709"/>
                  </a:cubicBezTo>
                  <a:cubicBezTo>
                    <a:pt x="95734" y="61184"/>
                    <a:pt x="94747" y="60660"/>
                    <a:pt x="94160" y="59826"/>
                  </a:cubicBezTo>
                  <a:cubicBezTo>
                    <a:pt x="94346" y="58993"/>
                    <a:pt x="93697" y="57543"/>
                    <a:pt x="94901" y="57450"/>
                  </a:cubicBezTo>
                  <a:cubicBezTo>
                    <a:pt x="95704" y="58222"/>
                    <a:pt x="96290" y="59117"/>
                    <a:pt x="97864" y="59302"/>
                  </a:cubicBezTo>
                  <a:cubicBezTo>
                    <a:pt x="98142" y="59579"/>
                    <a:pt x="98265" y="59981"/>
                    <a:pt x="98203" y="60382"/>
                  </a:cubicBezTo>
                  <a:cubicBezTo>
                    <a:pt x="101752" y="60042"/>
                    <a:pt x="102617" y="57728"/>
                    <a:pt x="102215" y="54518"/>
                  </a:cubicBezTo>
                  <a:cubicBezTo>
                    <a:pt x="101752" y="54271"/>
                    <a:pt x="100888" y="54271"/>
                    <a:pt x="100395" y="53994"/>
                  </a:cubicBezTo>
                  <a:cubicBezTo>
                    <a:pt x="100857" y="52852"/>
                    <a:pt x="98635" y="52913"/>
                    <a:pt x="99685" y="52142"/>
                  </a:cubicBezTo>
                  <a:cubicBezTo>
                    <a:pt x="99883" y="51992"/>
                    <a:pt x="100040" y="51933"/>
                    <a:pt x="100177" y="51933"/>
                  </a:cubicBezTo>
                  <a:cubicBezTo>
                    <a:pt x="100674" y="51933"/>
                    <a:pt x="100893" y="52713"/>
                    <a:pt x="101804" y="52713"/>
                  </a:cubicBezTo>
                  <a:cubicBezTo>
                    <a:pt x="101928" y="52713"/>
                    <a:pt x="102064" y="52699"/>
                    <a:pt x="102215" y="52666"/>
                  </a:cubicBezTo>
                  <a:cubicBezTo>
                    <a:pt x="102436" y="51734"/>
                    <a:pt x="103653" y="51562"/>
                    <a:pt x="105104" y="51562"/>
                  </a:cubicBezTo>
                  <a:cubicBezTo>
                    <a:pt x="105478" y="51562"/>
                    <a:pt x="105867" y="51574"/>
                    <a:pt x="106258" y="51586"/>
                  </a:cubicBezTo>
                  <a:cubicBezTo>
                    <a:pt x="107431" y="50321"/>
                    <a:pt x="108974" y="49333"/>
                    <a:pt x="109560" y="47605"/>
                  </a:cubicBezTo>
                  <a:cubicBezTo>
                    <a:pt x="109631" y="47616"/>
                    <a:pt x="109693" y="47621"/>
                    <a:pt x="109749" y="47621"/>
                  </a:cubicBezTo>
                  <a:cubicBezTo>
                    <a:pt x="110161" y="47621"/>
                    <a:pt x="110237" y="47358"/>
                    <a:pt x="110672" y="47358"/>
                  </a:cubicBezTo>
                  <a:cubicBezTo>
                    <a:pt x="111289" y="46278"/>
                    <a:pt x="110579" y="44272"/>
                    <a:pt x="111752" y="43655"/>
                  </a:cubicBezTo>
                  <a:cubicBezTo>
                    <a:pt x="110980" y="43408"/>
                    <a:pt x="110672" y="42883"/>
                    <a:pt x="110672" y="42050"/>
                  </a:cubicBezTo>
                  <a:cubicBezTo>
                    <a:pt x="110054" y="41711"/>
                    <a:pt x="109221" y="41495"/>
                    <a:pt x="109190" y="40723"/>
                  </a:cubicBezTo>
                  <a:cubicBezTo>
                    <a:pt x="109036" y="40075"/>
                    <a:pt x="109869" y="40137"/>
                    <a:pt x="109560" y="39396"/>
                  </a:cubicBezTo>
                  <a:lnTo>
                    <a:pt x="109560" y="39396"/>
                  </a:lnTo>
                  <a:cubicBezTo>
                    <a:pt x="109680" y="39405"/>
                    <a:pt x="109790" y="39411"/>
                    <a:pt x="109890" y="39411"/>
                  </a:cubicBezTo>
                  <a:cubicBezTo>
                    <a:pt x="110437" y="39411"/>
                    <a:pt x="110698" y="39258"/>
                    <a:pt x="110672" y="38840"/>
                  </a:cubicBezTo>
                  <a:cubicBezTo>
                    <a:pt x="111721" y="38501"/>
                    <a:pt x="109005" y="37266"/>
                    <a:pt x="111412" y="37266"/>
                  </a:cubicBezTo>
                  <a:cubicBezTo>
                    <a:pt x="111813" y="38100"/>
                    <a:pt x="113079" y="38316"/>
                    <a:pt x="113603" y="39118"/>
                  </a:cubicBezTo>
                  <a:cubicBezTo>
                    <a:pt x="113233" y="40507"/>
                    <a:pt x="114282" y="40908"/>
                    <a:pt x="115455" y="41248"/>
                  </a:cubicBezTo>
                  <a:cubicBezTo>
                    <a:pt x="117646" y="40075"/>
                    <a:pt x="115363" y="37174"/>
                    <a:pt x="116535" y="35137"/>
                  </a:cubicBezTo>
                  <a:cubicBezTo>
                    <a:pt x="117307" y="34643"/>
                    <a:pt x="118418" y="34365"/>
                    <a:pt x="119467" y="34057"/>
                  </a:cubicBezTo>
                  <a:cubicBezTo>
                    <a:pt x="120300" y="32822"/>
                    <a:pt x="121072" y="31526"/>
                    <a:pt x="122368" y="30600"/>
                  </a:cubicBezTo>
                  <a:cubicBezTo>
                    <a:pt x="122893" y="28471"/>
                    <a:pt x="121535" y="26249"/>
                    <a:pt x="122368" y="24737"/>
                  </a:cubicBezTo>
                  <a:lnTo>
                    <a:pt x="122368" y="24737"/>
                  </a:lnTo>
                  <a:cubicBezTo>
                    <a:pt x="121874" y="26280"/>
                    <a:pt x="123232" y="26434"/>
                    <a:pt x="123479" y="27422"/>
                  </a:cubicBezTo>
                  <a:cubicBezTo>
                    <a:pt x="123572" y="29057"/>
                    <a:pt x="123664" y="30631"/>
                    <a:pt x="125331" y="31125"/>
                  </a:cubicBezTo>
                  <a:cubicBezTo>
                    <a:pt x="126010" y="30662"/>
                    <a:pt x="125022" y="30446"/>
                    <a:pt x="125331" y="29551"/>
                  </a:cubicBezTo>
                  <a:cubicBezTo>
                    <a:pt x="125363" y="29550"/>
                    <a:pt x="125394" y="29550"/>
                    <a:pt x="125424" y="29550"/>
                  </a:cubicBezTo>
                  <a:cubicBezTo>
                    <a:pt x="126011" y="29550"/>
                    <a:pt x="126113" y="29736"/>
                    <a:pt x="126320" y="29736"/>
                  </a:cubicBezTo>
                  <a:cubicBezTo>
                    <a:pt x="126424" y="29736"/>
                    <a:pt x="126553" y="29690"/>
                    <a:pt x="126781" y="29551"/>
                  </a:cubicBezTo>
                  <a:cubicBezTo>
                    <a:pt x="126843" y="28687"/>
                    <a:pt x="125825" y="28625"/>
                    <a:pt x="126072" y="27668"/>
                  </a:cubicBezTo>
                  <a:cubicBezTo>
                    <a:pt x="124745" y="27483"/>
                    <a:pt x="124405" y="26588"/>
                    <a:pt x="123850" y="25817"/>
                  </a:cubicBezTo>
                  <a:cubicBezTo>
                    <a:pt x="123726" y="24860"/>
                    <a:pt x="124004" y="23595"/>
                    <a:pt x="122769" y="23410"/>
                  </a:cubicBezTo>
                  <a:cubicBezTo>
                    <a:pt x="122038" y="23497"/>
                    <a:pt x="122609" y="24499"/>
                    <a:pt x="121805" y="24499"/>
                  </a:cubicBezTo>
                  <a:cubicBezTo>
                    <a:pt x="121761" y="24499"/>
                    <a:pt x="121712" y="24496"/>
                    <a:pt x="121658" y="24490"/>
                  </a:cubicBezTo>
                  <a:cubicBezTo>
                    <a:pt x="121499" y="23989"/>
                    <a:pt x="121215" y="23826"/>
                    <a:pt x="120865" y="23826"/>
                  </a:cubicBezTo>
                  <a:cubicBezTo>
                    <a:pt x="120215" y="23826"/>
                    <a:pt x="119338" y="24387"/>
                    <a:pt x="118613" y="24387"/>
                  </a:cubicBezTo>
                  <a:cubicBezTo>
                    <a:pt x="118213" y="24387"/>
                    <a:pt x="117860" y="24216"/>
                    <a:pt x="117615" y="23687"/>
                  </a:cubicBezTo>
                  <a:cubicBezTo>
                    <a:pt x="117862" y="23070"/>
                    <a:pt x="118541" y="22761"/>
                    <a:pt x="119097" y="22360"/>
                  </a:cubicBezTo>
                  <a:cubicBezTo>
                    <a:pt x="119529" y="21527"/>
                    <a:pt x="119375" y="20262"/>
                    <a:pt x="120578" y="19953"/>
                  </a:cubicBezTo>
                  <a:cubicBezTo>
                    <a:pt x="120782" y="20112"/>
                    <a:pt x="120925" y="20171"/>
                    <a:pt x="121042" y="20171"/>
                  </a:cubicBezTo>
                  <a:cubicBezTo>
                    <a:pt x="121373" y="20171"/>
                    <a:pt x="121488" y="19696"/>
                    <a:pt x="122182" y="19696"/>
                  </a:cubicBezTo>
                  <a:cubicBezTo>
                    <a:pt x="122240" y="19696"/>
                    <a:pt x="122302" y="19699"/>
                    <a:pt x="122368" y="19706"/>
                  </a:cubicBezTo>
                  <a:cubicBezTo>
                    <a:pt x="123879" y="19841"/>
                    <a:pt x="125295" y="20259"/>
                    <a:pt x="127091" y="20259"/>
                  </a:cubicBezTo>
                  <a:cubicBezTo>
                    <a:pt x="127350" y="20259"/>
                    <a:pt x="127617" y="20250"/>
                    <a:pt x="127892" y="20231"/>
                  </a:cubicBezTo>
                  <a:lnTo>
                    <a:pt x="127892" y="20231"/>
                  </a:lnTo>
                  <a:cubicBezTo>
                    <a:pt x="127769" y="20694"/>
                    <a:pt x="128170" y="20725"/>
                    <a:pt x="128602" y="20755"/>
                  </a:cubicBezTo>
                  <a:cubicBezTo>
                    <a:pt x="128901" y="20512"/>
                    <a:pt x="129427" y="20473"/>
                    <a:pt x="130014" y="20473"/>
                  </a:cubicBezTo>
                  <a:cubicBezTo>
                    <a:pt x="130294" y="20473"/>
                    <a:pt x="130588" y="20482"/>
                    <a:pt x="130878" y="20482"/>
                  </a:cubicBezTo>
                  <a:cubicBezTo>
                    <a:pt x="130985" y="20482"/>
                    <a:pt x="131090" y="20481"/>
                    <a:pt x="131195" y="20478"/>
                  </a:cubicBezTo>
                  <a:cubicBezTo>
                    <a:pt x="131380" y="19644"/>
                    <a:pt x="130547" y="19552"/>
                    <a:pt x="130824" y="18626"/>
                  </a:cubicBezTo>
                  <a:cubicBezTo>
                    <a:pt x="131565" y="18564"/>
                    <a:pt x="131534" y="17916"/>
                    <a:pt x="132275" y="17824"/>
                  </a:cubicBezTo>
                  <a:cubicBezTo>
                    <a:pt x="133046" y="17916"/>
                    <a:pt x="133016" y="18564"/>
                    <a:pt x="133756" y="18626"/>
                  </a:cubicBezTo>
                  <a:cubicBezTo>
                    <a:pt x="133618" y="18187"/>
                    <a:pt x="134291" y="17593"/>
                    <a:pt x="134794" y="17593"/>
                  </a:cubicBezTo>
                  <a:cubicBezTo>
                    <a:pt x="134963" y="17593"/>
                    <a:pt x="135113" y="17660"/>
                    <a:pt x="135207" y="17824"/>
                  </a:cubicBezTo>
                  <a:cubicBezTo>
                    <a:pt x="134034" y="19552"/>
                    <a:pt x="132306" y="20879"/>
                    <a:pt x="131904" y="23132"/>
                  </a:cubicBezTo>
                  <a:cubicBezTo>
                    <a:pt x="132151" y="23872"/>
                    <a:pt x="132954" y="24150"/>
                    <a:pt x="133386" y="24737"/>
                  </a:cubicBezTo>
                  <a:cubicBezTo>
                    <a:pt x="133540" y="25755"/>
                    <a:pt x="133818" y="26743"/>
                    <a:pt x="134836" y="27144"/>
                  </a:cubicBezTo>
                  <a:cubicBezTo>
                    <a:pt x="135762" y="26465"/>
                    <a:pt x="136287" y="25539"/>
                    <a:pt x="137398" y="25014"/>
                  </a:cubicBezTo>
                  <a:cubicBezTo>
                    <a:pt x="137058" y="23687"/>
                    <a:pt x="138571" y="23872"/>
                    <a:pt x="137799" y="22885"/>
                  </a:cubicBezTo>
                  <a:cubicBezTo>
                    <a:pt x="137892" y="22360"/>
                    <a:pt x="138756" y="22360"/>
                    <a:pt x="138879" y="21836"/>
                  </a:cubicBezTo>
                  <a:cubicBezTo>
                    <a:pt x="138355" y="21496"/>
                    <a:pt x="137244" y="21589"/>
                    <a:pt x="137429" y="20755"/>
                  </a:cubicBezTo>
                  <a:cubicBezTo>
                    <a:pt x="137643" y="19296"/>
                    <a:pt x="138679" y="18953"/>
                    <a:pt x="140104" y="18953"/>
                  </a:cubicBezTo>
                  <a:cubicBezTo>
                    <a:pt x="140939" y="18953"/>
                    <a:pt x="141907" y="19071"/>
                    <a:pt x="142922" y="19151"/>
                  </a:cubicBezTo>
                  <a:cubicBezTo>
                    <a:pt x="143447" y="18749"/>
                    <a:pt x="143385" y="17916"/>
                    <a:pt x="144002" y="17577"/>
                  </a:cubicBezTo>
                  <a:cubicBezTo>
                    <a:pt x="146117" y="17456"/>
                    <a:pt x="147699" y="16773"/>
                    <a:pt x="149039" y="16773"/>
                  </a:cubicBezTo>
                  <a:cubicBezTo>
                    <a:pt x="149068" y="16773"/>
                    <a:pt x="149097" y="16774"/>
                    <a:pt x="149125" y="16774"/>
                  </a:cubicBezTo>
                  <a:cubicBezTo>
                    <a:pt x="149125" y="15602"/>
                    <a:pt x="147305" y="15787"/>
                    <a:pt x="147305" y="14645"/>
                  </a:cubicBezTo>
                  <a:cubicBezTo>
                    <a:pt x="148096" y="14560"/>
                    <a:pt x="148007" y="13854"/>
                    <a:pt x="148863" y="13854"/>
                  </a:cubicBezTo>
                  <a:cubicBezTo>
                    <a:pt x="148942" y="13854"/>
                    <a:pt x="149029" y="13860"/>
                    <a:pt x="149125" y="13873"/>
                  </a:cubicBezTo>
                  <a:cubicBezTo>
                    <a:pt x="150899" y="13901"/>
                    <a:pt x="150824" y="15240"/>
                    <a:pt x="152601" y="15240"/>
                  </a:cubicBezTo>
                  <a:cubicBezTo>
                    <a:pt x="152772" y="15240"/>
                    <a:pt x="152960" y="15227"/>
                    <a:pt x="153168" y="15200"/>
                  </a:cubicBezTo>
                  <a:cubicBezTo>
                    <a:pt x="153662" y="14707"/>
                    <a:pt x="152829" y="13842"/>
                    <a:pt x="153539" y="13040"/>
                  </a:cubicBezTo>
                  <a:cubicBezTo>
                    <a:pt x="152836" y="12820"/>
                    <a:pt x="151915" y="12039"/>
                    <a:pt x="151120" y="12039"/>
                  </a:cubicBezTo>
                  <a:cubicBezTo>
                    <a:pt x="150797" y="12039"/>
                    <a:pt x="150495" y="12168"/>
                    <a:pt x="150236" y="12515"/>
                  </a:cubicBezTo>
                  <a:cubicBezTo>
                    <a:pt x="150360" y="12052"/>
                    <a:pt x="150236" y="11528"/>
                    <a:pt x="149866" y="11188"/>
                  </a:cubicBezTo>
                  <a:cubicBezTo>
                    <a:pt x="148153" y="10733"/>
                    <a:pt x="147113" y="9790"/>
                    <a:pt x="144812" y="9790"/>
                  </a:cubicBezTo>
                  <a:cubicBezTo>
                    <a:pt x="144460" y="9790"/>
                    <a:pt x="144080" y="9812"/>
                    <a:pt x="143663" y="9861"/>
                  </a:cubicBezTo>
                  <a:cubicBezTo>
                    <a:pt x="143231" y="9367"/>
                    <a:pt x="142243" y="9306"/>
                    <a:pt x="141811" y="8812"/>
                  </a:cubicBezTo>
                  <a:cubicBezTo>
                    <a:pt x="141600" y="8831"/>
                    <a:pt x="141404" y="8839"/>
                    <a:pt x="141219" y="8839"/>
                  </a:cubicBezTo>
                  <a:cubicBezTo>
                    <a:pt x="139599" y="8839"/>
                    <a:pt x="138906" y="8182"/>
                    <a:pt x="137303" y="8182"/>
                  </a:cubicBezTo>
                  <a:cubicBezTo>
                    <a:pt x="137009" y="8182"/>
                    <a:pt x="136684" y="8204"/>
                    <a:pt x="136318" y="8256"/>
                  </a:cubicBezTo>
                  <a:cubicBezTo>
                    <a:pt x="135793" y="9028"/>
                    <a:pt x="137305" y="9614"/>
                    <a:pt x="136318" y="9861"/>
                  </a:cubicBezTo>
                  <a:cubicBezTo>
                    <a:pt x="135238" y="9738"/>
                    <a:pt x="135454" y="8719"/>
                    <a:pt x="134497" y="8534"/>
                  </a:cubicBezTo>
                  <a:cubicBezTo>
                    <a:pt x="134049" y="8880"/>
                    <a:pt x="133446" y="8955"/>
                    <a:pt x="132743" y="8955"/>
                  </a:cubicBezTo>
                  <a:cubicBezTo>
                    <a:pt x="132207" y="8955"/>
                    <a:pt x="131612" y="8911"/>
                    <a:pt x="130982" y="8911"/>
                  </a:cubicBezTo>
                  <a:cubicBezTo>
                    <a:pt x="130446" y="8911"/>
                    <a:pt x="129885" y="8943"/>
                    <a:pt x="129312" y="9059"/>
                  </a:cubicBezTo>
                  <a:cubicBezTo>
                    <a:pt x="128168" y="8514"/>
                    <a:pt x="128106" y="7128"/>
                    <a:pt x="126198" y="7128"/>
                  </a:cubicBezTo>
                  <a:cubicBezTo>
                    <a:pt x="125944" y="7128"/>
                    <a:pt x="125657" y="7153"/>
                    <a:pt x="125331" y="7207"/>
                  </a:cubicBezTo>
                  <a:cubicBezTo>
                    <a:pt x="124806" y="7269"/>
                    <a:pt x="125207" y="7979"/>
                    <a:pt x="124590" y="7979"/>
                  </a:cubicBezTo>
                  <a:cubicBezTo>
                    <a:pt x="123047" y="7516"/>
                    <a:pt x="121566" y="6991"/>
                    <a:pt x="120177" y="6405"/>
                  </a:cubicBezTo>
                  <a:cubicBezTo>
                    <a:pt x="120054" y="6682"/>
                    <a:pt x="119776" y="6868"/>
                    <a:pt x="119467" y="6929"/>
                  </a:cubicBezTo>
                  <a:cubicBezTo>
                    <a:pt x="119782" y="6216"/>
                    <a:pt x="119255" y="6102"/>
                    <a:pt x="118584" y="6102"/>
                  </a:cubicBezTo>
                  <a:cubicBezTo>
                    <a:pt x="118269" y="6102"/>
                    <a:pt x="117922" y="6127"/>
                    <a:pt x="117615" y="6127"/>
                  </a:cubicBezTo>
                  <a:cubicBezTo>
                    <a:pt x="118510" y="5510"/>
                    <a:pt x="117245" y="5541"/>
                    <a:pt x="116906" y="5047"/>
                  </a:cubicBezTo>
                  <a:cubicBezTo>
                    <a:pt x="116416" y="5184"/>
                    <a:pt x="116073" y="5236"/>
                    <a:pt x="115796" y="5236"/>
                  </a:cubicBezTo>
                  <a:cubicBezTo>
                    <a:pt x="115077" y="5236"/>
                    <a:pt x="114807" y="4889"/>
                    <a:pt x="113603" y="4800"/>
                  </a:cubicBezTo>
                  <a:cubicBezTo>
                    <a:pt x="113525" y="5017"/>
                    <a:pt x="113169" y="5045"/>
                    <a:pt x="112778" y="5045"/>
                  </a:cubicBezTo>
                  <a:cubicBezTo>
                    <a:pt x="112641" y="5045"/>
                    <a:pt x="112500" y="5041"/>
                    <a:pt x="112364" y="5041"/>
                  </a:cubicBezTo>
                  <a:cubicBezTo>
                    <a:pt x="112280" y="5041"/>
                    <a:pt x="112199" y="5043"/>
                    <a:pt x="112122" y="5047"/>
                  </a:cubicBezTo>
                  <a:cubicBezTo>
                    <a:pt x="111783" y="5571"/>
                    <a:pt x="113233" y="5942"/>
                    <a:pt x="112122" y="6127"/>
                  </a:cubicBezTo>
                  <a:cubicBezTo>
                    <a:pt x="111517" y="6056"/>
                    <a:pt x="110881" y="6029"/>
                    <a:pt x="110229" y="6029"/>
                  </a:cubicBezTo>
                  <a:cubicBezTo>
                    <a:pt x="108266" y="6029"/>
                    <a:pt x="106155" y="6271"/>
                    <a:pt x="104291" y="6271"/>
                  </a:cubicBezTo>
                  <a:cubicBezTo>
                    <a:pt x="103552" y="6271"/>
                    <a:pt x="102852" y="6233"/>
                    <a:pt x="102215" y="6127"/>
                  </a:cubicBezTo>
                  <a:cubicBezTo>
                    <a:pt x="101381" y="5988"/>
                    <a:pt x="101023" y="5298"/>
                    <a:pt x="100306" y="5298"/>
                  </a:cubicBezTo>
                  <a:cubicBezTo>
                    <a:pt x="100227" y="5298"/>
                    <a:pt x="100144" y="5306"/>
                    <a:pt x="100055" y="5325"/>
                  </a:cubicBezTo>
                  <a:cubicBezTo>
                    <a:pt x="99729" y="5378"/>
                    <a:pt x="99424" y="5400"/>
                    <a:pt x="99135" y="5400"/>
                  </a:cubicBezTo>
                  <a:cubicBezTo>
                    <a:pt x="97917" y="5400"/>
                    <a:pt x="96985" y="4999"/>
                    <a:pt x="96012" y="4800"/>
                  </a:cubicBezTo>
                  <a:cubicBezTo>
                    <a:pt x="95907" y="4777"/>
                    <a:pt x="95793" y="4770"/>
                    <a:pt x="95675" y="4770"/>
                  </a:cubicBezTo>
                  <a:cubicBezTo>
                    <a:pt x="95391" y="4770"/>
                    <a:pt x="95080" y="4815"/>
                    <a:pt x="94803" y="4815"/>
                  </a:cubicBezTo>
                  <a:cubicBezTo>
                    <a:pt x="94719" y="4815"/>
                    <a:pt x="94638" y="4811"/>
                    <a:pt x="94562" y="4800"/>
                  </a:cubicBezTo>
                  <a:cubicBezTo>
                    <a:pt x="93785" y="4696"/>
                    <a:pt x="93161" y="4180"/>
                    <a:pt x="91778" y="4180"/>
                  </a:cubicBezTo>
                  <a:cubicBezTo>
                    <a:pt x="91512" y="4180"/>
                    <a:pt x="91218" y="4200"/>
                    <a:pt x="90889" y="4244"/>
                  </a:cubicBezTo>
                  <a:cubicBezTo>
                    <a:pt x="91012" y="3565"/>
                    <a:pt x="91969" y="3473"/>
                    <a:pt x="91969" y="2670"/>
                  </a:cubicBezTo>
                  <a:cubicBezTo>
                    <a:pt x="91475" y="1899"/>
                    <a:pt x="90272" y="1590"/>
                    <a:pt x="89778" y="819"/>
                  </a:cubicBezTo>
                  <a:cubicBezTo>
                    <a:pt x="89054" y="1040"/>
                    <a:pt x="88080" y="1091"/>
                    <a:pt x="87054" y="1091"/>
                  </a:cubicBezTo>
                  <a:cubicBezTo>
                    <a:pt x="86506" y="1091"/>
                    <a:pt x="85943" y="1076"/>
                    <a:pt x="85396" y="1066"/>
                  </a:cubicBezTo>
                  <a:cubicBezTo>
                    <a:pt x="84536" y="865"/>
                    <a:pt x="84607" y="0"/>
                    <a:pt x="8346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8"/>
            <p:cNvSpPr/>
            <p:nvPr/>
          </p:nvSpPr>
          <p:spPr>
            <a:xfrm>
              <a:off x="3389100" y="1760350"/>
              <a:ext cx="1047025" cy="824025"/>
            </a:xfrm>
            <a:custGeom>
              <a:avLst/>
              <a:gdLst/>
              <a:ahLst/>
              <a:cxnLst/>
              <a:rect l="l" t="t" r="r" b="b"/>
              <a:pathLst>
                <a:path w="41881" h="32961" extrusionOk="0">
                  <a:moveTo>
                    <a:pt x="31440" y="1582"/>
                  </a:moveTo>
                  <a:cubicBezTo>
                    <a:pt x="31470" y="1582"/>
                    <a:pt x="31495" y="1589"/>
                    <a:pt x="31511" y="1605"/>
                  </a:cubicBezTo>
                  <a:cubicBezTo>
                    <a:pt x="31665" y="1708"/>
                    <a:pt x="31392" y="1874"/>
                    <a:pt x="31225" y="1874"/>
                  </a:cubicBezTo>
                  <a:cubicBezTo>
                    <a:pt x="31191" y="1874"/>
                    <a:pt x="31161" y="1867"/>
                    <a:pt x="31140" y="1852"/>
                  </a:cubicBezTo>
                  <a:cubicBezTo>
                    <a:pt x="31012" y="1749"/>
                    <a:pt x="31289" y="1582"/>
                    <a:pt x="31440" y="1582"/>
                  </a:cubicBezTo>
                  <a:close/>
                  <a:moveTo>
                    <a:pt x="30431" y="11450"/>
                  </a:moveTo>
                  <a:cubicBezTo>
                    <a:pt x="30462" y="12252"/>
                    <a:pt x="29320" y="12221"/>
                    <a:pt x="28239" y="12252"/>
                  </a:cubicBezTo>
                  <a:cubicBezTo>
                    <a:pt x="28209" y="11450"/>
                    <a:pt x="29505" y="11573"/>
                    <a:pt x="30431" y="11450"/>
                  </a:cubicBezTo>
                  <a:close/>
                  <a:moveTo>
                    <a:pt x="26540" y="6105"/>
                  </a:moveTo>
                  <a:cubicBezTo>
                    <a:pt x="26872" y="6105"/>
                    <a:pt x="27047" y="6199"/>
                    <a:pt x="27128" y="6388"/>
                  </a:cubicBezTo>
                  <a:cubicBezTo>
                    <a:pt x="26820" y="8209"/>
                    <a:pt x="23857" y="8086"/>
                    <a:pt x="24197" y="10370"/>
                  </a:cubicBezTo>
                  <a:cubicBezTo>
                    <a:pt x="25030" y="10987"/>
                    <a:pt x="26048" y="11357"/>
                    <a:pt x="27128" y="11419"/>
                  </a:cubicBezTo>
                  <a:lnTo>
                    <a:pt x="27128" y="14073"/>
                  </a:lnTo>
                  <a:cubicBezTo>
                    <a:pt x="26416" y="13994"/>
                    <a:pt x="27058" y="12922"/>
                    <a:pt x="26216" y="12922"/>
                  </a:cubicBezTo>
                  <a:cubicBezTo>
                    <a:pt x="26073" y="12922"/>
                    <a:pt x="25888" y="12952"/>
                    <a:pt x="25647" y="13024"/>
                  </a:cubicBezTo>
                  <a:cubicBezTo>
                    <a:pt x="24845" y="13950"/>
                    <a:pt x="25369" y="15801"/>
                    <a:pt x="24197" y="16480"/>
                  </a:cubicBezTo>
                  <a:cubicBezTo>
                    <a:pt x="23972" y="16498"/>
                    <a:pt x="23757" y="16504"/>
                    <a:pt x="23551" y="16504"/>
                  </a:cubicBezTo>
                  <a:cubicBezTo>
                    <a:pt x="22911" y="16504"/>
                    <a:pt x="22354" y="16441"/>
                    <a:pt x="21851" y="16441"/>
                  </a:cubicBezTo>
                  <a:cubicBezTo>
                    <a:pt x="21647" y="16441"/>
                    <a:pt x="21453" y="16451"/>
                    <a:pt x="21265" y="16480"/>
                  </a:cubicBezTo>
                  <a:cubicBezTo>
                    <a:pt x="20246" y="16635"/>
                    <a:pt x="20030" y="17252"/>
                    <a:pt x="19073" y="17283"/>
                  </a:cubicBezTo>
                  <a:cubicBezTo>
                    <a:pt x="19136" y="17073"/>
                    <a:pt x="18628" y="16720"/>
                    <a:pt x="18277" y="16720"/>
                  </a:cubicBezTo>
                  <a:cubicBezTo>
                    <a:pt x="18112" y="16720"/>
                    <a:pt x="17982" y="16798"/>
                    <a:pt x="17962" y="17005"/>
                  </a:cubicBezTo>
                  <a:cubicBezTo>
                    <a:pt x="17098" y="16943"/>
                    <a:pt x="17098" y="16295"/>
                    <a:pt x="17962" y="16233"/>
                  </a:cubicBezTo>
                  <a:cubicBezTo>
                    <a:pt x="17098" y="15616"/>
                    <a:pt x="16543" y="14629"/>
                    <a:pt x="16512" y="13548"/>
                  </a:cubicBezTo>
                  <a:lnTo>
                    <a:pt x="16512" y="13548"/>
                  </a:lnTo>
                  <a:cubicBezTo>
                    <a:pt x="18098" y="13656"/>
                    <a:pt x="17764" y="16433"/>
                    <a:pt x="19814" y="16433"/>
                  </a:cubicBezTo>
                  <a:cubicBezTo>
                    <a:pt x="20117" y="16433"/>
                    <a:pt x="20473" y="16373"/>
                    <a:pt x="20894" y="16233"/>
                  </a:cubicBezTo>
                  <a:cubicBezTo>
                    <a:pt x="21728" y="15153"/>
                    <a:pt x="22283" y="13857"/>
                    <a:pt x="23086" y="12746"/>
                  </a:cubicBezTo>
                  <a:cubicBezTo>
                    <a:pt x="22931" y="12191"/>
                    <a:pt x="22684" y="11635"/>
                    <a:pt x="22345" y="11141"/>
                  </a:cubicBezTo>
                  <a:cubicBezTo>
                    <a:pt x="22561" y="8641"/>
                    <a:pt x="25184" y="7901"/>
                    <a:pt x="26388" y="6111"/>
                  </a:cubicBezTo>
                  <a:cubicBezTo>
                    <a:pt x="26442" y="6107"/>
                    <a:pt x="26492" y="6105"/>
                    <a:pt x="26540" y="6105"/>
                  </a:cubicBezTo>
                  <a:close/>
                  <a:moveTo>
                    <a:pt x="16851" y="27097"/>
                  </a:moveTo>
                  <a:lnTo>
                    <a:pt x="16851" y="27621"/>
                  </a:lnTo>
                  <a:cubicBezTo>
                    <a:pt x="16481" y="27621"/>
                    <a:pt x="16389" y="27158"/>
                    <a:pt x="16851" y="27097"/>
                  </a:cubicBezTo>
                  <a:close/>
                  <a:moveTo>
                    <a:pt x="27128" y="0"/>
                  </a:moveTo>
                  <a:cubicBezTo>
                    <a:pt x="26110" y="494"/>
                    <a:pt x="25184" y="1049"/>
                    <a:pt x="24197" y="1574"/>
                  </a:cubicBezTo>
                  <a:cubicBezTo>
                    <a:pt x="24153" y="1469"/>
                    <a:pt x="24097" y="1434"/>
                    <a:pt x="24024" y="1434"/>
                  </a:cubicBezTo>
                  <a:cubicBezTo>
                    <a:pt x="23870" y="1434"/>
                    <a:pt x="23642" y="1594"/>
                    <a:pt x="23298" y="1594"/>
                  </a:cubicBezTo>
                  <a:cubicBezTo>
                    <a:pt x="23232" y="1594"/>
                    <a:pt x="23161" y="1588"/>
                    <a:pt x="23086" y="1574"/>
                  </a:cubicBezTo>
                  <a:cubicBezTo>
                    <a:pt x="21789" y="2593"/>
                    <a:pt x="20154" y="3333"/>
                    <a:pt x="18703" y="4228"/>
                  </a:cubicBezTo>
                  <a:cubicBezTo>
                    <a:pt x="18302" y="5432"/>
                    <a:pt x="17530" y="6450"/>
                    <a:pt x="16512" y="7160"/>
                  </a:cubicBezTo>
                  <a:cubicBezTo>
                    <a:pt x="16419" y="6851"/>
                    <a:pt x="15833" y="6944"/>
                    <a:pt x="15401" y="6882"/>
                  </a:cubicBezTo>
                  <a:lnTo>
                    <a:pt x="15401" y="7962"/>
                  </a:lnTo>
                  <a:cubicBezTo>
                    <a:pt x="13086" y="8055"/>
                    <a:pt x="12839" y="9629"/>
                    <a:pt x="12099" y="10863"/>
                  </a:cubicBezTo>
                  <a:cubicBezTo>
                    <a:pt x="12839" y="11512"/>
                    <a:pt x="12932" y="12561"/>
                    <a:pt x="12839" y="13795"/>
                  </a:cubicBezTo>
                  <a:cubicBezTo>
                    <a:pt x="13179" y="14505"/>
                    <a:pt x="15154" y="14073"/>
                    <a:pt x="15771" y="14598"/>
                  </a:cubicBezTo>
                  <a:cubicBezTo>
                    <a:pt x="14969" y="15369"/>
                    <a:pt x="14290" y="15678"/>
                    <a:pt x="14290" y="16449"/>
                  </a:cubicBezTo>
                  <a:cubicBezTo>
                    <a:pt x="14368" y="16437"/>
                    <a:pt x="14438" y="16431"/>
                    <a:pt x="14500" y="16431"/>
                  </a:cubicBezTo>
                  <a:cubicBezTo>
                    <a:pt x="15050" y="16431"/>
                    <a:pt x="15003" y="16891"/>
                    <a:pt x="15031" y="17252"/>
                  </a:cubicBezTo>
                  <a:cubicBezTo>
                    <a:pt x="13734" y="17252"/>
                    <a:pt x="12901" y="17684"/>
                    <a:pt x="11728" y="17776"/>
                  </a:cubicBezTo>
                  <a:cubicBezTo>
                    <a:pt x="11389" y="18270"/>
                    <a:pt x="10710" y="18455"/>
                    <a:pt x="10988" y="19381"/>
                  </a:cubicBezTo>
                  <a:cubicBezTo>
                    <a:pt x="10773" y="19333"/>
                    <a:pt x="10594" y="19312"/>
                    <a:pt x="10443" y="19312"/>
                  </a:cubicBezTo>
                  <a:cubicBezTo>
                    <a:pt x="9225" y="19312"/>
                    <a:pt x="9912" y="20725"/>
                    <a:pt x="8674" y="20725"/>
                  </a:cubicBezTo>
                  <a:cubicBezTo>
                    <a:pt x="8599" y="20725"/>
                    <a:pt x="8517" y="20719"/>
                    <a:pt x="8426" y="20708"/>
                  </a:cubicBezTo>
                  <a:lnTo>
                    <a:pt x="8426" y="20708"/>
                  </a:lnTo>
                  <a:cubicBezTo>
                    <a:pt x="8488" y="21017"/>
                    <a:pt x="8364" y="21171"/>
                    <a:pt x="8056" y="21233"/>
                  </a:cubicBezTo>
                  <a:cubicBezTo>
                    <a:pt x="7947" y="21225"/>
                    <a:pt x="7844" y="21221"/>
                    <a:pt x="7746" y="21221"/>
                  </a:cubicBezTo>
                  <a:cubicBezTo>
                    <a:pt x="6402" y="21221"/>
                    <a:pt x="6044" y="21968"/>
                    <a:pt x="5124" y="22313"/>
                  </a:cubicBezTo>
                  <a:cubicBezTo>
                    <a:pt x="4229" y="22437"/>
                    <a:pt x="3241" y="22529"/>
                    <a:pt x="3303" y="23362"/>
                  </a:cubicBezTo>
                  <a:cubicBezTo>
                    <a:pt x="3632" y="23609"/>
                    <a:pt x="4236" y="23650"/>
                    <a:pt x="4885" y="23650"/>
                  </a:cubicBezTo>
                  <a:cubicBezTo>
                    <a:pt x="5210" y="23650"/>
                    <a:pt x="5546" y="23640"/>
                    <a:pt x="5865" y="23640"/>
                  </a:cubicBezTo>
                  <a:cubicBezTo>
                    <a:pt x="5679" y="24844"/>
                    <a:pt x="7562" y="24535"/>
                    <a:pt x="7346" y="25770"/>
                  </a:cubicBezTo>
                  <a:cubicBezTo>
                    <a:pt x="6945" y="26109"/>
                    <a:pt x="6945" y="26757"/>
                    <a:pt x="6235" y="26819"/>
                  </a:cubicBezTo>
                  <a:cubicBezTo>
                    <a:pt x="5770" y="26650"/>
                    <a:pt x="5316" y="26592"/>
                    <a:pt x="4856" y="26592"/>
                  </a:cubicBezTo>
                  <a:cubicBezTo>
                    <a:pt x="3859" y="26592"/>
                    <a:pt x="2832" y="26865"/>
                    <a:pt x="1594" y="26865"/>
                  </a:cubicBezTo>
                  <a:cubicBezTo>
                    <a:pt x="1320" y="26865"/>
                    <a:pt x="1037" y="26851"/>
                    <a:pt x="742" y="26819"/>
                  </a:cubicBezTo>
                  <a:lnTo>
                    <a:pt x="742" y="26819"/>
                  </a:lnTo>
                  <a:cubicBezTo>
                    <a:pt x="371" y="27683"/>
                    <a:pt x="1544" y="29720"/>
                    <a:pt x="1" y="29751"/>
                  </a:cubicBezTo>
                  <a:cubicBezTo>
                    <a:pt x="279" y="30522"/>
                    <a:pt x="1112" y="30893"/>
                    <a:pt x="742" y="32127"/>
                  </a:cubicBezTo>
                  <a:cubicBezTo>
                    <a:pt x="1019" y="32087"/>
                    <a:pt x="1265" y="32070"/>
                    <a:pt x="1487" y="32070"/>
                  </a:cubicBezTo>
                  <a:cubicBezTo>
                    <a:pt x="2625" y="32070"/>
                    <a:pt x="3140" y="32523"/>
                    <a:pt x="4044" y="32652"/>
                  </a:cubicBezTo>
                  <a:cubicBezTo>
                    <a:pt x="4723" y="32405"/>
                    <a:pt x="5108" y="32281"/>
                    <a:pt x="5498" y="32281"/>
                  </a:cubicBezTo>
                  <a:cubicBezTo>
                    <a:pt x="5888" y="32281"/>
                    <a:pt x="6281" y="32405"/>
                    <a:pt x="6976" y="32652"/>
                  </a:cubicBezTo>
                  <a:cubicBezTo>
                    <a:pt x="7809" y="31603"/>
                    <a:pt x="9074" y="30800"/>
                    <a:pt x="8796" y="28948"/>
                  </a:cubicBezTo>
                  <a:cubicBezTo>
                    <a:pt x="10401" y="28609"/>
                    <a:pt x="10124" y="26912"/>
                    <a:pt x="12099" y="26819"/>
                  </a:cubicBezTo>
                  <a:cubicBezTo>
                    <a:pt x="12528" y="27008"/>
                    <a:pt x="12885" y="27077"/>
                    <a:pt x="13210" y="27077"/>
                  </a:cubicBezTo>
                  <a:cubicBezTo>
                    <a:pt x="14054" y="27077"/>
                    <a:pt x="14679" y="26608"/>
                    <a:pt x="15771" y="26541"/>
                  </a:cubicBezTo>
                  <a:lnTo>
                    <a:pt x="15771" y="26541"/>
                  </a:lnTo>
                  <a:cubicBezTo>
                    <a:pt x="14722" y="27591"/>
                    <a:pt x="15247" y="29257"/>
                    <a:pt x="15771" y="30553"/>
                  </a:cubicBezTo>
                  <a:cubicBezTo>
                    <a:pt x="18086" y="30399"/>
                    <a:pt x="16635" y="29041"/>
                    <a:pt x="16851" y="27621"/>
                  </a:cubicBezTo>
                  <a:lnTo>
                    <a:pt x="16851" y="27621"/>
                  </a:lnTo>
                  <a:cubicBezTo>
                    <a:pt x="17623" y="27683"/>
                    <a:pt x="17592" y="28331"/>
                    <a:pt x="17962" y="28671"/>
                  </a:cubicBezTo>
                  <a:cubicBezTo>
                    <a:pt x="19752" y="28702"/>
                    <a:pt x="20863" y="29226"/>
                    <a:pt x="21265" y="30275"/>
                  </a:cubicBezTo>
                  <a:cubicBezTo>
                    <a:pt x="21217" y="30731"/>
                    <a:pt x="20685" y="30814"/>
                    <a:pt x="20017" y="30814"/>
                  </a:cubicBezTo>
                  <a:cubicBezTo>
                    <a:pt x="19824" y="30814"/>
                    <a:pt x="19620" y="30807"/>
                    <a:pt x="19413" y="30800"/>
                  </a:cubicBezTo>
                  <a:lnTo>
                    <a:pt x="19413" y="30800"/>
                  </a:lnTo>
                  <a:cubicBezTo>
                    <a:pt x="19351" y="31726"/>
                    <a:pt x="20709" y="31633"/>
                    <a:pt x="21265" y="32127"/>
                  </a:cubicBezTo>
                  <a:cubicBezTo>
                    <a:pt x="21080" y="30954"/>
                    <a:pt x="22252" y="30738"/>
                    <a:pt x="23086" y="30275"/>
                  </a:cubicBezTo>
                  <a:cubicBezTo>
                    <a:pt x="23302" y="29689"/>
                    <a:pt x="22376" y="29905"/>
                    <a:pt x="22345" y="29473"/>
                  </a:cubicBezTo>
                  <a:cubicBezTo>
                    <a:pt x="22484" y="29302"/>
                    <a:pt x="22618" y="29239"/>
                    <a:pt x="22749" y="29239"/>
                  </a:cubicBezTo>
                  <a:cubicBezTo>
                    <a:pt x="23116" y="29239"/>
                    <a:pt x="23455" y="29738"/>
                    <a:pt x="23801" y="29738"/>
                  </a:cubicBezTo>
                  <a:cubicBezTo>
                    <a:pt x="23931" y="29738"/>
                    <a:pt x="24062" y="29667"/>
                    <a:pt x="24197" y="29473"/>
                  </a:cubicBezTo>
                  <a:cubicBezTo>
                    <a:pt x="23209" y="28084"/>
                    <a:pt x="18641" y="27837"/>
                    <a:pt x="19814" y="25770"/>
                  </a:cubicBezTo>
                  <a:lnTo>
                    <a:pt x="19814" y="25770"/>
                  </a:lnTo>
                  <a:cubicBezTo>
                    <a:pt x="20894" y="26973"/>
                    <a:pt x="22962" y="27560"/>
                    <a:pt x="24197" y="28671"/>
                  </a:cubicBezTo>
                  <a:cubicBezTo>
                    <a:pt x="24413" y="28887"/>
                    <a:pt x="24721" y="29504"/>
                    <a:pt x="24906" y="29751"/>
                  </a:cubicBezTo>
                  <a:cubicBezTo>
                    <a:pt x="25215" y="30090"/>
                    <a:pt x="25801" y="30399"/>
                    <a:pt x="25647" y="30800"/>
                  </a:cubicBezTo>
                  <a:lnTo>
                    <a:pt x="25647" y="32405"/>
                  </a:lnTo>
                  <a:cubicBezTo>
                    <a:pt x="25967" y="32625"/>
                    <a:pt x="26545" y="32663"/>
                    <a:pt x="27180" y="32663"/>
                  </a:cubicBezTo>
                  <a:cubicBezTo>
                    <a:pt x="27527" y="32663"/>
                    <a:pt x="27891" y="32652"/>
                    <a:pt x="28239" y="32652"/>
                  </a:cubicBezTo>
                  <a:cubicBezTo>
                    <a:pt x="28826" y="31757"/>
                    <a:pt x="27561" y="30430"/>
                    <a:pt x="28579" y="29473"/>
                  </a:cubicBezTo>
                  <a:lnTo>
                    <a:pt x="29690" y="29473"/>
                  </a:lnTo>
                  <a:cubicBezTo>
                    <a:pt x="29258" y="30522"/>
                    <a:pt x="29628" y="30461"/>
                    <a:pt x="29320" y="31603"/>
                  </a:cubicBezTo>
                  <a:cubicBezTo>
                    <a:pt x="29362" y="31598"/>
                    <a:pt x="29401" y="31596"/>
                    <a:pt x="29437" y="31596"/>
                  </a:cubicBezTo>
                  <a:cubicBezTo>
                    <a:pt x="30121" y="31596"/>
                    <a:pt x="29845" y="32388"/>
                    <a:pt x="30431" y="32652"/>
                  </a:cubicBezTo>
                  <a:cubicBezTo>
                    <a:pt x="30708" y="32806"/>
                    <a:pt x="31017" y="32899"/>
                    <a:pt x="31326" y="32960"/>
                  </a:cubicBezTo>
                  <a:lnTo>
                    <a:pt x="31819" y="26294"/>
                  </a:lnTo>
                  <a:cubicBezTo>
                    <a:pt x="34751" y="25245"/>
                    <a:pt x="37621" y="23980"/>
                    <a:pt x="40368" y="22498"/>
                  </a:cubicBezTo>
                  <a:cubicBezTo>
                    <a:pt x="41880" y="20770"/>
                    <a:pt x="41788" y="19536"/>
                    <a:pt x="41788" y="19536"/>
                  </a:cubicBezTo>
                  <a:cubicBezTo>
                    <a:pt x="41788" y="19536"/>
                    <a:pt x="39319" y="19350"/>
                    <a:pt x="38084" y="18826"/>
                  </a:cubicBezTo>
                  <a:cubicBezTo>
                    <a:pt x="37440" y="18137"/>
                    <a:pt x="36571" y="17752"/>
                    <a:pt x="35674" y="17752"/>
                  </a:cubicBezTo>
                  <a:cubicBezTo>
                    <a:pt x="35326" y="17752"/>
                    <a:pt x="34973" y="17810"/>
                    <a:pt x="34628" y="17931"/>
                  </a:cubicBezTo>
                  <a:cubicBezTo>
                    <a:pt x="34813" y="16604"/>
                    <a:pt x="33949" y="15338"/>
                    <a:pt x="32005" y="15338"/>
                  </a:cubicBezTo>
                  <a:cubicBezTo>
                    <a:pt x="30060" y="15338"/>
                    <a:pt x="30492" y="12314"/>
                    <a:pt x="31819" y="11512"/>
                  </a:cubicBezTo>
                  <a:cubicBezTo>
                    <a:pt x="33147" y="10740"/>
                    <a:pt x="32869" y="10401"/>
                    <a:pt x="31819" y="9598"/>
                  </a:cubicBezTo>
                  <a:cubicBezTo>
                    <a:pt x="30770" y="8796"/>
                    <a:pt x="30338" y="5895"/>
                    <a:pt x="30338" y="5895"/>
                  </a:cubicBezTo>
                  <a:lnTo>
                    <a:pt x="32282" y="1574"/>
                  </a:lnTo>
                  <a:lnTo>
                    <a:pt x="32252" y="1574"/>
                  </a:lnTo>
                  <a:cubicBezTo>
                    <a:pt x="31758" y="926"/>
                    <a:pt x="31140" y="370"/>
                    <a:pt x="3040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8"/>
            <p:cNvSpPr/>
            <p:nvPr/>
          </p:nvSpPr>
          <p:spPr>
            <a:xfrm>
              <a:off x="1804350" y="3002525"/>
              <a:ext cx="1016925" cy="1308775"/>
            </a:xfrm>
            <a:custGeom>
              <a:avLst/>
              <a:gdLst/>
              <a:ahLst/>
              <a:cxnLst/>
              <a:rect l="l" t="t" r="r" b="b"/>
              <a:pathLst>
                <a:path w="40677" h="52351" extrusionOk="0">
                  <a:moveTo>
                    <a:pt x="8056" y="1"/>
                  </a:moveTo>
                  <a:cubicBezTo>
                    <a:pt x="7754" y="412"/>
                    <a:pt x="7452" y="823"/>
                    <a:pt x="6588" y="823"/>
                  </a:cubicBezTo>
                  <a:cubicBezTo>
                    <a:pt x="6479" y="823"/>
                    <a:pt x="6362" y="817"/>
                    <a:pt x="6235" y="803"/>
                  </a:cubicBezTo>
                  <a:cubicBezTo>
                    <a:pt x="5679" y="1883"/>
                    <a:pt x="4198" y="2346"/>
                    <a:pt x="3303" y="3179"/>
                  </a:cubicBezTo>
                  <a:cubicBezTo>
                    <a:pt x="2963" y="3704"/>
                    <a:pt x="2562" y="4198"/>
                    <a:pt x="2130" y="4661"/>
                  </a:cubicBezTo>
                  <a:cubicBezTo>
                    <a:pt x="2377" y="5154"/>
                    <a:pt x="2686" y="5586"/>
                    <a:pt x="2902" y="6111"/>
                  </a:cubicBezTo>
                  <a:cubicBezTo>
                    <a:pt x="2902" y="6636"/>
                    <a:pt x="1914" y="6451"/>
                    <a:pt x="2192" y="7160"/>
                  </a:cubicBezTo>
                  <a:cubicBezTo>
                    <a:pt x="2346" y="8549"/>
                    <a:pt x="1019" y="8796"/>
                    <a:pt x="710" y="9815"/>
                  </a:cubicBezTo>
                  <a:cubicBezTo>
                    <a:pt x="1" y="11697"/>
                    <a:pt x="2192" y="12685"/>
                    <a:pt x="710" y="13549"/>
                  </a:cubicBezTo>
                  <a:cubicBezTo>
                    <a:pt x="1389" y="14043"/>
                    <a:pt x="2562" y="14166"/>
                    <a:pt x="3334" y="14629"/>
                  </a:cubicBezTo>
                  <a:cubicBezTo>
                    <a:pt x="3025" y="15030"/>
                    <a:pt x="2130" y="15030"/>
                    <a:pt x="1482" y="15154"/>
                  </a:cubicBezTo>
                  <a:cubicBezTo>
                    <a:pt x="1235" y="17283"/>
                    <a:pt x="2840" y="18085"/>
                    <a:pt x="4784" y="18610"/>
                  </a:cubicBezTo>
                  <a:cubicBezTo>
                    <a:pt x="4938" y="19258"/>
                    <a:pt x="4105" y="19197"/>
                    <a:pt x="4414" y="19937"/>
                  </a:cubicBezTo>
                  <a:cubicBezTo>
                    <a:pt x="5772" y="20709"/>
                    <a:pt x="6266" y="22128"/>
                    <a:pt x="8426" y="22344"/>
                  </a:cubicBezTo>
                  <a:cubicBezTo>
                    <a:pt x="9105" y="23517"/>
                    <a:pt x="10278" y="24350"/>
                    <a:pt x="10278" y="26048"/>
                  </a:cubicBezTo>
                  <a:cubicBezTo>
                    <a:pt x="9876" y="26387"/>
                    <a:pt x="9907" y="27005"/>
                    <a:pt x="9537" y="27375"/>
                  </a:cubicBezTo>
                  <a:cubicBezTo>
                    <a:pt x="10000" y="27529"/>
                    <a:pt x="10278" y="27961"/>
                    <a:pt x="10278" y="28424"/>
                  </a:cubicBezTo>
                  <a:cubicBezTo>
                    <a:pt x="9290" y="29628"/>
                    <a:pt x="10710" y="31017"/>
                    <a:pt x="10278" y="32683"/>
                  </a:cubicBezTo>
                  <a:cubicBezTo>
                    <a:pt x="8302" y="33516"/>
                    <a:pt x="9197" y="36510"/>
                    <a:pt x="8457" y="38238"/>
                  </a:cubicBezTo>
                  <a:cubicBezTo>
                    <a:pt x="8594" y="38432"/>
                    <a:pt x="8760" y="38495"/>
                    <a:pt x="8938" y="38495"/>
                  </a:cubicBezTo>
                  <a:cubicBezTo>
                    <a:pt x="9267" y="38495"/>
                    <a:pt x="9634" y="38277"/>
                    <a:pt x="9918" y="38277"/>
                  </a:cubicBezTo>
                  <a:cubicBezTo>
                    <a:pt x="10066" y="38277"/>
                    <a:pt x="10192" y="38336"/>
                    <a:pt x="10278" y="38516"/>
                  </a:cubicBezTo>
                  <a:cubicBezTo>
                    <a:pt x="10586" y="39812"/>
                    <a:pt x="9012" y="39750"/>
                    <a:pt x="8457" y="40368"/>
                  </a:cubicBezTo>
                  <a:cubicBezTo>
                    <a:pt x="7994" y="41232"/>
                    <a:pt x="9599" y="40584"/>
                    <a:pt x="9167" y="41448"/>
                  </a:cubicBezTo>
                  <a:cubicBezTo>
                    <a:pt x="8457" y="42096"/>
                    <a:pt x="9568" y="42713"/>
                    <a:pt x="8796" y="43577"/>
                  </a:cubicBezTo>
                  <a:cubicBezTo>
                    <a:pt x="9136" y="45367"/>
                    <a:pt x="10370" y="46293"/>
                    <a:pt x="9568" y="47805"/>
                  </a:cubicBezTo>
                  <a:cubicBezTo>
                    <a:pt x="10648" y="48423"/>
                    <a:pt x="10524" y="49935"/>
                    <a:pt x="11759" y="50459"/>
                  </a:cubicBezTo>
                  <a:cubicBezTo>
                    <a:pt x="11697" y="50922"/>
                    <a:pt x="12191" y="51015"/>
                    <a:pt x="12098" y="51509"/>
                  </a:cubicBezTo>
                  <a:cubicBezTo>
                    <a:pt x="12870" y="51663"/>
                    <a:pt x="13611" y="51941"/>
                    <a:pt x="14290" y="52311"/>
                  </a:cubicBezTo>
                  <a:cubicBezTo>
                    <a:pt x="14471" y="52291"/>
                    <a:pt x="14669" y="52284"/>
                    <a:pt x="14878" y="52284"/>
                  </a:cubicBezTo>
                  <a:cubicBezTo>
                    <a:pt x="15498" y="52284"/>
                    <a:pt x="16210" y="52350"/>
                    <a:pt x="16827" y="52350"/>
                  </a:cubicBezTo>
                  <a:cubicBezTo>
                    <a:pt x="17593" y="52350"/>
                    <a:pt x="18214" y="52247"/>
                    <a:pt x="18333" y="51787"/>
                  </a:cubicBezTo>
                  <a:cubicBezTo>
                    <a:pt x="17499" y="51694"/>
                    <a:pt x="16697" y="51324"/>
                    <a:pt x="16141" y="50706"/>
                  </a:cubicBezTo>
                  <a:cubicBezTo>
                    <a:pt x="16419" y="49811"/>
                    <a:pt x="14660" y="50398"/>
                    <a:pt x="15030" y="49379"/>
                  </a:cubicBezTo>
                  <a:cubicBezTo>
                    <a:pt x="14907" y="48237"/>
                    <a:pt x="16080" y="48021"/>
                    <a:pt x="16141" y="47003"/>
                  </a:cubicBezTo>
                  <a:cubicBezTo>
                    <a:pt x="17067" y="46972"/>
                    <a:pt x="17561" y="46602"/>
                    <a:pt x="17592" y="45954"/>
                  </a:cubicBezTo>
                  <a:cubicBezTo>
                    <a:pt x="17808" y="44997"/>
                    <a:pt x="16327" y="45306"/>
                    <a:pt x="16512" y="44349"/>
                  </a:cubicBezTo>
                  <a:cubicBezTo>
                    <a:pt x="17456" y="43552"/>
                    <a:pt x="18851" y="41120"/>
                    <a:pt x="16815" y="40665"/>
                  </a:cubicBezTo>
                  <a:lnTo>
                    <a:pt x="16815" y="40665"/>
                  </a:lnTo>
                  <a:cubicBezTo>
                    <a:pt x="17023" y="40693"/>
                    <a:pt x="17210" y="40707"/>
                    <a:pt x="17379" y="40707"/>
                  </a:cubicBezTo>
                  <a:cubicBezTo>
                    <a:pt x="18944" y="40707"/>
                    <a:pt x="18964" y="39562"/>
                    <a:pt x="19444" y="38763"/>
                  </a:cubicBezTo>
                  <a:cubicBezTo>
                    <a:pt x="19547" y="38768"/>
                    <a:pt x="19646" y="38770"/>
                    <a:pt x="19742" y="38770"/>
                  </a:cubicBezTo>
                  <a:cubicBezTo>
                    <a:pt x="21488" y="38770"/>
                    <a:pt x="22139" y="38006"/>
                    <a:pt x="23456" y="37714"/>
                  </a:cubicBezTo>
                  <a:cubicBezTo>
                    <a:pt x="23702" y="36479"/>
                    <a:pt x="22869" y="35985"/>
                    <a:pt x="22715" y="35059"/>
                  </a:cubicBezTo>
                  <a:lnTo>
                    <a:pt x="25678" y="35059"/>
                  </a:lnTo>
                  <a:cubicBezTo>
                    <a:pt x="25678" y="34782"/>
                    <a:pt x="26110" y="34843"/>
                    <a:pt x="26387" y="34782"/>
                  </a:cubicBezTo>
                  <a:cubicBezTo>
                    <a:pt x="26599" y="34147"/>
                    <a:pt x="26722" y="33454"/>
                    <a:pt x="27798" y="33454"/>
                  </a:cubicBezTo>
                  <a:cubicBezTo>
                    <a:pt x="27821" y="33454"/>
                    <a:pt x="27845" y="33454"/>
                    <a:pt x="27869" y="33455"/>
                  </a:cubicBezTo>
                  <a:cubicBezTo>
                    <a:pt x="27745" y="31942"/>
                    <a:pt x="29258" y="31634"/>
                    <a:pt x="30060" y="30801"/>
                  </a:cubicBezTo>
                  <a:lnTo>
                    <a:pt x="30060" y="28949"/>
                  </a:lnTo>
                  <a:cubicBezTo>
                    <a:pt x="30770" y="28455"/>
                    <a:pt x="31202" y="27807"/>
                    <a:pt x="31881" y="27344"/>
                  </a:cubicBezTo>
                  <a:cubicBezTo>
                    <a:pt x="33640" y="26943"/>
                    <a:pt x="33640" y="26943"/>
                    <a:pt x="35183" y="26542"/>
                  </a:cubicBezTo>
                  <a:cubicBezTo>
                    <a:pt x="35337" y="24844"/>
                    <a:pt x="37127" y="23363"/>
                    <a:pt x="35924" y="21480"/>
                  </a:cubicBezTo>
                  <a:cubicBezTo>
                    <a:pt x="36448" y="21295"/>
                    <a:pt x="36757" y="20740"/>
                    <a:pt x="36664" y="20153"/>
                  </a:cubicBezTo>
                  <a:lnTo>
                    <a:pt x="36664" y="20153"/>
                  </a:lnTo>
                  <a:cubicBezTo>
                    <a:pt x="36735" y="20164"/>
                    <a:pt x="36797" y="20169"/>
                    <a:pt x="36853" y="20169"/>
                  </a:cubicBezTo>
                  <a:cubicBezTo>
                    <a:pt x="37264" y="20169"/>
                    <a:pt x="37337" y="19906"/>
                    <a:pt x="37745" y="19906"/>
                  </a:cubicBezTo>
                  <a:cubicBezTo>
                    <a:pt x="37899" y="19011"/>
                    <a:pt x="38825" y="18734"/>
                    <a:pt x="39226" y="18055"/>
                  </a:cubicBezTo>
                  <a:cubicBezTo>
                    <a:pt x="40214" y="17345"/>
                    <a:pt x="39164" y="16758"/>
                    <a:pt x="40306" y="16450"/>
                  </a:cubicBezTo>
                  <a:cubicBezTo>
                    <a:pt x="40059" y="15647"/>
                    <a:pt x="40677" y="15493"/>
                    <a:pt x="40677" y="14876"/>
                  </a:cubicBezTo>
                  <a:cubicBezTo>
                    <a:pt x="40677" y="13888"/>
                    <a:pt x="40275" y="13178"/>
                    <a:pt x="39936" y="12500"/>
                  </a:cubicBezTo>
                  <a:cubicBezTo>
                    <a:pt x="39751" y="12358"/>
                    <a:pt x="39583" y="12306"/>
                    <a:pt x="39421" y="12306"/>
                  </a:cubicBezTo>
                  <a:cubicBezTo>
                    <a:pt x="39016" y="12306"/>
                    <a:pt x="38644" y="12636"/>
                    <a:pt x="38115" y="12746"/>
                  </a:cubicBezTo>
                  <a:cubicBezTo>
                    <a:pt x="37529" y="11851"/>
                    <a:pt x="36109" y="11543"/>
                    <a:pt x="34813" y="11142"/>
                  </a:cubicBezTo>
                  <a:lnTo>
                    <a:pt x="32251" y="11142"/>
                  </a:lnTo>
                  <a:cubicBezTo>
                    <a:pt x="31603" y="10370"/>
                    <a:pt x="29134" y="10926"/>
                    <a:pt x="28949" y="9815"/>
                  </a:cubicBezTo>
                  <a:cubicBezTo>
                    <a:pt x="28640" y="9815"/>
                    <a:pt x="28314" y="9830"/>
                    <a:pt x="28009" y="9830"/>
                  </a:cubicBezTo>
                  <a:cubicBezTo>
                    <a:pt x="27340" y="9830"/>
                    <a:pt x="26779" y="9757"/>
                    <a:pt x="26758" y="9290"/>
                  </a:cubicBezTo>
                  <a:cubicBezTo>
                    <a:pt x="27656" y="8233"/>
                    <a:pt x="26224" y="5591"/>
                    <a:pt x="23700" y="5591"/>
                  </a:cubicBezTo>
                  <a:cubicBezTo>
                    <a:pt x="23277" y="5591"/>
                    <a:pt x="22823" y="5665"/>
                    <a:pt x="22345" y="5833"/>
                  </a:cubicBezTo>
                  <a:cubicBezTo>
                    <a:pt x="21203" y="5340"/>
                    <a:pt x="20339" y="4630"/>
                    <a:pt x="20153" y="3457"/>
                  </a:cubicBezTo>
                  <a:cubicBezTo>
                    <a:pt x="18240" y="3056"/>
                    <a:pt x="16882" y="2284"/>
                    <a:pt x="15030" y="1852"/>
                  </a:cubicBezTo>
                  <a:cubicBezTo>
                    <a:pt x="14537" y="1945"/>
                    <a:pt x="14444" y="2315"/>
                    <a:pt x="13919" y="2377"/>
                  </a:cubicBezTo>
                  <a:cubicBezTo>
                    <a:pt x="13425" y="1420"/>
                    <a:pt x="11636" y="1389"/>
                    <a:pt x="11358" y="278"/>
                  </a:cubicBezTo>
                  <a:cubicBezTo>
                    <a:pt x="11221" y="249"/>
                    <a:pt x="11105" y="237"/>
                    <a:pt x="11007" y="237"/>
                  </a:cubicBezTo>
                  <a:cubicBezTo>
                    <a:pt x="10264" y="237"/>
                    <a:pt x="10503" y="968"/>
                    <a:pt x="9876" y="1050"/>
                  </a:cubicBezTo>
                  <a:cubicBezTo>
                    <a:pt x="9043" y="865"/>
                    <a:pt x="8920" y="186"/>
                    <a:pt x="8056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8"/>
            <p:cNvSpPr/>
            <p:nvPr/>
          </p:nvSpPr>
          <p:spPr>
            <a:xfrm>
              <a:off x="238125" y="1592250"/>
              <a:ext cx="2253700" cy="1529900"/>
            </a:xfrm>
            <a:custGeom>
              <a:avLst/>
              <a:gdLst/>
              <a:ahLst/>
              <a:cxnLst/>
              <a:rect l="l" t="t" r="r" b="b"/>
              <a:pathLst>
                <a:path w="90148" h="61196" extrusionOk="0">
                  <a:moveTo>
                    <a:pt x="57527" y="4070"/>
                  </a:moveTo>
                  <a:cubicBezTo>
                    <a:pt x="58638" y="4317"/>
                    <a:pt x="57125" y="4780"/>
                    <a:pt x="57125" y="5119"/>
                  </a:cubicBezTo>
                  <a:cubicBezTo>
                    <a:pt x="56045" y="4872"/>
                    <a:pt x="57310" y="4224"/>
                    <a:pt x="57527" y="4070"/>
                  </a:cubicBezTo>
                  <a:close/>
                  <a:moveTo>
                    <a:pt x="44974" y="5652"/>
                  </a:moveTo>
                  <a:cubicBezTo>
                    <a:pt x="45008" y="5652"/>
                    <a:pt x="45038" y="5659"/>
                    <a:pt x="45058" y="5675"/>
                  </a:cubicBezTo>
                  <a:cubicBezTo>
                    <a:pt x="45212" y="5777"/>
                    <a:pt x="44939" y="5944"/>
                    <a:pt x="44790" y="5944"/>
                  </a:cubicBezTo>
                  <a:cubicBezTo>
                    <a:pt x="44760" y="5944"/>
                    <a:pt x="44734" y="5937"/>
                    <a:pt x="44719" y="5922"/>
                  </a:cubicBezTo>
                  <a:cubicBezTo>
                    <a:pt x="44539" y="5819"/>
                    <a:pt x="44808" y="5652"/>
                    <a:pt x="44974" y="5652"/>
                  </a:cubicBezTo>
                  <a:close/>
                  <a:moveTo>
                    <a:pt x="56345" y="5381"/>
                  </a:moveTo>
                  <a:cubicBezTo>
                    <a:pt x="57100" y="5381"/>
                    <a:pt x="57372" y="5721"/>
                    <a:pt x="58122" y="5721"/>
                  </a:cubicBezTo>
                  <a:cubicBezTo>
                    <a:pt x="58272" y="5721"/>
                    <a:pt x="58442" y="5707"/>
                    <a:pt x="58638" y="5675"/>
                  </a:cubicBezTo>
                  <a:lnTo>
                    <a:pt x="58638" y="5675"/>
                  </a:lnTo>
                  <a:cubicBezTo>
                    <a:pt x="58638" y="6724"/>
                    <a:pt x="57187" y="6755"/>
                    <a:pt x="56045" y="6971"/>
                  </a:cubicBezTo>
                  <a:lnTo>
                    <a:pt x="56045" y="5397"/>
                  </a:lnTo>
                  <a:cubicBezTo>
                    <a:pt x="56154" y="5386"/>
                    <a:pt x="56253" y="5381"/>
                    <a:pt x="56345" y="5381"/>
                  </a:cubicBezTo>
                  <a:close/>
                  <a:moveTo>
                    <a:pt x="85661" y="24787"/>
                  </a:moveTo>
                  <a:cubicBezTo>
                    <a:pt x="85693" y="24787"/>
                    <a:pt x="85719" y="24793"/>
                    <a:pt x="85734" y="24809"/>
                  </a:cubicBezTo>
                  <a:cubicBezTo>
                    <a:pt x="85894" y="24916"/>
                    <a:pt x="85594" y="25068"/>
                    <a:pt x="85429" y="25068"/>
                  </a:cubicBezTo>
                  <a:cubicBezTo>
                    <a:pt x="85403" y="25068"/>
                    <a:pt x="85381" y="25064"/>
                    <a:pt x="85364" y="25056"/>
                  </a:cubicBezTo>
                  <a:cubicBezTo>
                    <a:pt x="85210" y="24953"/>
                    <a:pt x="85504" y="24787"/>
                    <a:pt x="85661" y="24787"/>
                  </a:cubicBezTo>
                  <a:close/>
                  <a:moveTo>
                    <a:pt x="37173" y="44005"/>
                  </a:moveTo>
                  <a:cubicBezTo>
                    <a:pt x="37258" y="44005"/>
                    <a:pt x="37343" y="44067"/>
                    <a:pt x="37343" y="44190"/>
                  </a:cubicBezTo>
                  <a:cubicBezTo>
                    <a:pt x="37330" y="44321"/>
                    <a:pt x="37267" y="44368"/>
                    <a:pt x="37199" y="44368"/>
                  </a:cubicBezTo>
                  <a:cubicBezTo>
                    <a:pt x="37106" y="44368"/>
                    <a:pt x="37003" y="44279"/>
                    <a:pt x="37003" y="44190"/>
                  </a:cubicBezTo>
                  <a:cubicBezTo>
                    <a:pt x="37003" y="44067"/>
                    <a:pt x="37088" y="44005"/>
                    <a:pt x="37173" y="44005"/>
                  </a:cubicBezTo>
                  <a:close/>
                  <a:moveTo>
                    <a:pt x="37372" y="44718"/>
                  </a:moveTo>
                  <a:cubicBezTo>
                    <a:pt x="38206" y="44824"/>
                    <a:pt x="38184" y="45551"/>
                    <a:pt x="38824" y="45764"/>
                  </a:cubicBezTo>
                  <a:cubicBezTo>
                    <a:pt x="38713" y="45927"/>
                    <a:pt x="38553" y="45996"/>
                    <a:pt x="38378" y="45996"/>
                  </a:cubicBezTo>
                  <a:cubicBezTo>
                    <a:pt x="37822" y="45996"/>
                    <a:pt x="37118" y="45304"/>
                    <a:pt x="37372" y="44718"/>
                  </a:cubicBezTo>
                  <a:close/>
                  <a:moveTo>
                    <a:pt x="55387" y="1"/>
                  </a:moveTo>
                  <a:cubicBezTo>
                    <a:pt x="54003" y="1"/>
                    <a:pt x="53856" y="1365"/>
                    <a:pt x="54965" y="1663"/>
                  </a:cubicBezTo>
                  <a:cubicBezTo>
                    <a:pt x="54586" y="1702"/>
                    <a:pt x="54237" y="1718"/>
                    <a:pt x="53907" y="1718"/>
                  </a:cubicBezTo>
                  <a:cubicBezTo>
                    <a:pt x="52467" y="1718"/>
                    <a:pt x="51415" y="1415"/>
                    <a:pt x="50007" y="1415"/>
                  </a:cubicBezTo>
                  <a:cubicBezTo>
                    <a:pt x="49952" y="1415"/>
                    <a:pt x="49897" y="1415"/>
                    <a:pt x="49842" y="1416"/>
                  </a:cubicBezTo>
                  <a:cubicBezTo>
                    <a:pt x="50397" y="2774"/>
                    <a:pt x="48145" y="2157"/>
                    <a:pt x="48021" y="3021"/>
                  </a:cubicBezTo>
                  <a:cubicBezTo>
                    <a:pt x="48279" y="3110"/>
                    <a:pt x="48480" y="3134"/>
                    <a:pt x="48644" y="3134"/>
                  </a:cubicBezTo>
                  <a:cubicBezTo>
                    <a:pt x="48854" y="3134"/>
                    <a:pt x="49003" y="3094"/>
                    <a:pt x="49132" y="3094"/>
                  </a:cubicBezTo>
                  <a:cubicBezTo>
                    <a:pt x="49252" y="3094"/>
                    <a:pt x="49355" y="3129"/>
                    <a:pt x="49472" y="3268"/>
                  </a:cubicBezTo>
                  <a:cubicBezTo>
                    <a:pt x="49225" y="3638"/>
                    <a:pt x="48700" y="3761"/>
                    <a:pt x="48021" y="3792"/>
                  </a:cubicBezTo>
                  <a:cubicBezTo>
                    <a:pt x="47562" y="2609"/>
                    <a:pt x="45666" y="2446"/>
                    <a:pt x="43562" y="2446"/>
                  </a:cubicBezTo>
                  <a:cubicBezTo>
                    <a:pt x="42977" y="2446"/>
                    <a:pt x="42377" y="2458"/>
                    <a:pt x="41787" y="2465"/>
                  </a:cubicBezTo>
                  <a:cubicBezTo>
                    <a:pt x="41571" y="3761"/>
                    <a:pt x="40645" y="4471"/>
                    <a:pt x="39565" y="5119"/>
                  </a:cubicBezTo>
                  <a:cubicBezTo>
                    <a:pt x="39503" y="5953"/>
                    <a:pt x="40522" y="6014"/>
                    <a:pt x="40306" y="6971"/>
                  </a:cubicBezTo>
                  <a:cubicBezTo>
                    <a:pt x="40437" y="6978"/>
                    <a:pt x="40563" y="6981"/>
                    <a:pt x="40685" y="6981"/>
                  </a:cubicBezTo>
                  <a:cubicBezTo>
                    <a:pt x="42257" y="6981"/>
                    <a:pt x="43115" y="6457"/>
                    <a:pt x="44318" y="6199"/>
                  </a:cubicBezTo>
                  <a:lnTo>
                    <a:pt x="44318" y="6199"/>
                  </a:lnTo>
                  <a:cubicBezTo>
                    <a:pt x="43962" y="6881"/>
                    <a:pt x="44410" y="6979"/>
                    <a:pt x="44996" y="6979"/>
                  </a:cubicBezTo>
                  <a:cubicBezTo>
                    <a:pt x="45234" y="6979"/>
                    <a:pt x="45495" y="6963"/>
                    <a:pt x="45734" y="6963"/>
                  </a:cubicBezTo>
                  <a:cubicBezTo>
                    <a:pt x="46132" y="6963"/>
                    <a:pt x="46469" y="7008"/>
                    <a:pt x="46540" y="7249"/>
                  </a:cubicBezTo>
                  <a:cubicBezTo>
                    <a:pt x="46621" y="7493"/>
                    <a:pt x="46460" y="7556"/>
                    <a:pt x="46217" y="7556"/>
                  </a:cubicBezTo>
                  <a:cubicBezTo>
                    <a:pt x="45960" y="7556"/>
                    <a:pt x="45612" y="7486"/>
                    <a:pt x="45360" y="7486"/>
                  </a:cubicBezTo>
                  <a:cubicBezTo>
                    <a:pt x="45129" y="7486"/>
                    <a:pt x="44979" y="7546"/>
                    <a:pt x="45058" y="7773"/>
                  </a:cubicBezTo>
                  <a:cubicBezTo>
                    <a:pt x="45058" y="9224"/>
                    <a:pt x="49070" y="7712"/>
                    <a:pt x="48361" y="9656"/>
                  </a:cubicBezTo>
                  <a:cubicBezTo>
                    <a:pt x="48995" y="9374"/>
                    <a:pt x="49423" y="9259"/>
                    <a:pt x="49846" y="9259"/>
                  </a:cubicBezTo>
                  <a:cubicBezTo>
                    <a:pt x="50348" y="9259"/>
                    <a:pt x="50841" y="9421"/>
                    <a:pt x="51663" y="9656"/>
                  </a:cubicBezTo>
                  <a:lnTo>
                    <a:pt x="52033" y="9656"/>
                  </a:lnTo>
                  <a:cubicBezTo>
                    <a:pt x="51971" y="9427"/>
                    <a:pt x="52482" y="9087"/>
                    <a:pt x="52833" y="9087"/>
                  </a:cubicBezTo>
                  <a:cubicBezTo>
                    <a:pt x="53002" y="9087"/>
                    <a:pt x="53134" y="9167"/>
                    <a:pt x="53144" y="9378"/>
                  </a:cubicBezTo>
                  <a:cubicBezTo>
                    <a:pt x="53097" y="9613"/>
                    <a:pt x="52783" y="9669"/>
                    <a:pt x="52405" y="9669"/>
                  </a:cubicBezTo>
                  <a:cubicBezTo>
                    <a:pt x="52285" y="9669"/>
                    <a:pt x="52159" y="9663"/>
                    <a:pt x="52033" y="9656"/>
                  </a:cubicBezTo>
                  <a:lnTo>
                    <a:pt x="52033" y="9656"/>
                  </a:lnTo>
                  <a:cubicBezTo>
                    <a:pt x="52126" y="10304"/>
                    <a:pt x="53607" y="11168"/>
                    <a:pt x="52033" y="11508"/>
                  </a:cubicBezTo>
                  <a:cubicBezTo>
                    <a:pt x="51601" y="11446"/>
                    <a:pt x="51755" y="11014"/>
                    <a:pt x="51663" y="10705"/>
                  </a:cubicBezTo>
                  <a:cubicBezTo>
                    <a:pt x="48662" y="10507"/>
                    <a:pt x="47038" y="9348"/>
                    <a:pt x="43789" y="9348"/>
                  </a:cubicBezTo>
                  <a:cubicBezTo>
                    <a:pt x="43496" y="9348"/>
                    <a:pt x="43189" y="9358"/>
                    <a:pt x="42867" y="9378"/>
                  </a:cubicBezTo>
                  <a:cubicBezTo>
                    <a:pt x="41756" y="9131"/>
                    <a:pt x="41725" y="8082"/>
                    <a:pt x="40306" y="8051"/>
                  </a:cubicBezTo>
                  <a:cubicBezTo>
                    <a:pt x="40151" y="8823"/>
                    <a:pt x="39164" y="8977"/>
                    <a:pt x="38114" y="9100"/>
                  </a:cubicBezTo>
                  <a:cubicBezTo>
                    <a:pt x="38238" y="8638"/>
                    <a:pt x="38084" y="8113"/>
                    <a:pt x="37744" y="7773"/>
                  </a:cubicBezTo>
                  <a:cubicBezTo>
                    <a:pt x="36364" y="7833"/>
                    <a:pt x="36326" y="8856"/>
                    <a:pt x="34935" y="8856"/>
                  </a:cubicBezTo>
                  <a:cubicBezTo>
                    <a:pt x="34895" y="8856"/>
                    <a:pt x="34854" y="8855"/>
                    <a:pt x="34812" y="8854"/>
                  </a:cubicBezTo>
                  <a:cubicBezTo>
                    <a:pt x="34602" y="8882"/>
                    <a:pt x="34415" y="8893"/>
                    <a:pt x="34245" y="8893"/>
                  </a:cubicBezTo>
                  <a:cubicBezTo>
                    <a:pt x="33356" y="8893"/>
                    <a:pt x="32933" y="8571"/>
                    <a:pt x="32070" y="8571"/>
                  </a:cubicBezTo>
                  <a:cubicBezTo>
                    <a:pt x="32009" y="8571"/>
                    <a:pt x="31946" y="8572"/>
                    <a:pt x="31880" y="8576"/>
                  </a:cubicBezTo>
                  <a:cubicBezTo>
                    <a:pt x="31479" y="8638"/>
                    <a:pt x="31633" y="9100"/>
                    <a:pt x="31140" y="9100"/>
                  </a:cubicBezTo>
                  <a:cubicBezTo>
                    <a:pt x="30800" y="9100"/>
                    <a:pt x="30831" y="8792"/>
                    <a:pt x="30800" y="8576"/>
                  </a:cubicBezTo>
                  <a:cubicBezTo>
                    <a:pt x="30067" y="8652"/>
                    <a:pt x="29603" y="8893"/>
                    <a:pt x="28797" y="8893"/>
                  </a:cubicBezTo>
                  <a:cubicBezTo>
                    <a:pt x="28620" y="8893"/>
                    <a:pt x="28425" y="8881"/>
                    <a:pt x="28208" y="8854"/>
                  </a:cubicBezTo>
                  <a:cubicBezTo>
                    <a:pt x="25276" y="7527"/>
                    <a:pt x="19659" y="8175"/>
                    <a:pt x="16511" y="7002"/>
                  </a:cubicBezTo>
                  <a:cubicBezTo>
                    <a:pt x="13764" y="7866"/>
                    <a:pt x="10215" y="8113"/>
                    <a:pt x="8425" y="8329"/>
                  </a:cubicBezTo>
                  <a:cubicBezTo>
                    <a:pt x="7592" y="9378"/>
                    <a:pt x="9104" y="9378"/>
                    <a:pt x="9536" y="10211"/>
                  </a:cubicBezTo>
                  <a:cubicBezTo>
                    <a:pt x="9779" y="10190"/>
                    <a:pt x="10007" y="10179"/>
                    <a:pt x="10219" y="10179"/>
                  </a:cubicBezTo>
                  <a:cubicBezTo>
                    <a:pt x="11219" y="10179"/>
                    <a:pt x="11869" y="10428"/>
                    <a:pt x="12098" y="11014"/>
                  </a:cubicBezTo>
                  <a:cubicBezTo>
                    <a:pt x="11828" y="10941"/>
                    <a:pt x="11612" y="10910"/>
                    <a:pt x="11436" y="10910"/>
                  </a:cubicBezTo>
                  <a:cubicBezTo>
                    <a:pt x="10650" y="10910"/>
                    <a:pt x="10675" y="11533"/>
                    <a:pt x="10246" y="11785"/>
                  </a:cubicBezTo>
                  <a:cubicBezTo>
                    <a:pt x="9598" y="11569"/>
                    <a:pt x="9259" y="11106"/>
                    <a:pt x="8425" y="11014"/>
                  </a:cubicBezTo>
                  <a:cubicBezTo>
                    <a:pt x="7037" y="12032"/>
                    <a:pt x="3703" y="11631"/>
                    <a:pt x="2562" y="12835"/>
                  </a:cubicBezTo>
                  <a:cubicBezTo>
                    <a:pt x="2628" y="12833"/>
                    <a:pt x="2693" y="12832"/>
                    <a:pt x="2756" y="12832"/>
                  </a:cubicBezTo>
                  <a:cubicBezTo>
                    <a:pt x="4644" y="12832"/>
                    <a:pt x="5314" y="13710"/>
                    <a:pt x="5493" y="14964"/>
                  </a:cubicBezTo>
                  <a:cubicBezTo>
                    <a:pt x="6142" y="14800"/>
                    <a:pt x="6735" y="14755"/>
                    <a:pt x="7302" y="14755"/>
                  </a:cubicBezTo>
                  <a:cubicBezTo>
                    <a:pt x="7972" y="14755"/>
                    <a:pt x="8605" y="14817"/>
                    <a:pt x="9249" y="14817"/>
                  </a:cubicBezTo>
                  <a:cubicBezTo>
                    <a:pt x="9694" y="14817"/>
                    <a:pt x="10145" y="14787"/>
                    <a:pt x="10616" y="14686"/>
                  </a:cubicBezTo>
                  <a:lnTo>
                    <a:pt x="10616" y="14686"/>
                  </a:lnTo>
                  <a:cubicBezTo>
                    <a:pt x="8826" y="17032"/>
                    <a:pt x="1204" y="15149"/>
                    <a:pt x="1821" y="19223"/>
                  </a:cubicBezTo>
                  <a:cubicBezTo>
                    <a:pt x="3055" y="19840"/>
                    <a:pt x="3333" y="19933"/>
                    <a:pt x="2932" y="21353"/>
                  </a:cubicBezTo>
                  <a:cubicBezTo>
                    <a:pt x="3526" y="21353"/>
                    <a:pt x="3679" y="21067"/>
                    <a:pt x="4224" y="21067"/>
                  </a:cubicBezTo>
                  <a:cubicBezTo>
                    <a:pt x="4273" y="21067"/>
                    <a:pt x="4326" y="21070"/>
                    <a:pt x="4382" y="21075"/>
                  </a:cubicBezTo>
                  <a:cubicBezTo>
                    <a:pt x="4413" y="21507"/>
                    <a:pt x="4228" y="22093"/>
                    <a:pt x="4784" y="22124"/>
                  </a:cubicBezTo>
                  <a:cubicBezTo>
                    <a:pt x="4872" y="21975"/>
                    <a:pt x="4934" y="21915"/>
                    <a:pt x="4981" y="21915"/>
                  </a:cubicBezTo>
                  <a:cubicBezTo>
                    <a:pt x="5177" y="21915"/>
                    <a:pt x="5118" y="22960"/>
                    <a:pt x="5677" y="22960"/>
                  </a:cubicBezTo>
                  <a:cubicBezTo>
                    <a:pt x="5732" y="22960"/>
                    <a:pt x="5795" y="22950"/>
                    <a:pt x="5864" y="22927"/>
                  </a:cubicBezTo>
                  <a:cubicBezTo>
                    <a:pt x="6143" y="22294"/>
                    <a:pt x="6848" y="21964"/>
                    <a:pt x="7628" y="21964"/>
                  </a:cubicBezTo>
                  <a:cubicBezTo>
                    <a:pt x="8141" y="21964"/>
                    <a:pt x="8688" y="22108"/>
                    <a:pt x="9166" y="22402"/>
                  </a:cubicBezTo>
                  <a:cubicBezTo>
                    <a:pt x="7592" y="23297"/>
                    <a:pt x="7006" y="24902"/>
                    <a:pt x="5154" y="25581"/>
                  </a:cubicBezTo>
                  <a:cubicBezTo>
                    <a:pt x="3457" y="25982"/>
                    <a:pt x="2901" y="27124"/>
                    <a:pt x="741" y="27185"/>
                  </a:cubicBezTo>
                  <a:cubicBezTo>
                    <a:pt x="1049" y="28019"/>
                    <a:pt x="154" y="27988"/>
                    <a:pt x="0" y="28513"/>
                  </a:cubicBezTo>
                  <a:cubicBezTo>
                    <a:pt x="188" y="28530"/>
                    <a:pt x="363" y="28538"/>
                    <a:pt x="528" y="28538"/>
                  </a:cubicBezTo>
                  <a:cubicBezTo>
                    <a:pt x="1627" y="28538"/>
                    <a:pt x="2268" y="28200"/>
                    <a:pt x="3378" y="28200"/>
                  </a:cubicBezTo>
                  <a:cubicBezTo>
                    <a:pt x="3573" y="28200"/>
                    <a:pt x="3783" y="28210"/>
                    <a:pt x="4012" y="28235"/>
                  </a:cubicBezTo>
                  <a:cubicBezTo>
                    <a:pt x="4444" y="27463"/>
                    <a:pt x="5586" y="27247"/>
                    <a:pt x="6975" y="27185"/>
                  </a:cubicBezTo>
                  <a:cubicBezTo>
                    <a:pt x="8333" y="25365"/>
                    <a:pt x="10709" y="24254"/>
                    <a:pt x="12839" y="22927"/>
                  </a:cubicBezTo>
                  <a:lnTo>
                    <a:pt x="13579" y="22927"/>
                  </a:lnTo>
                  <a:cubicBezTo>
                    <a:pt x="13914" y="22703"/>
                    <a:pt x="13719" y="22102"/>
                    <a:pt x="14407" y="22102"/>
                  </a:cubicBezTo>
                  <a:cubicBezTo>
                    <a:pt x="14481" y="22102"/>
                    <a:pt x="14564" y="22109"/>
                    <a:pt x="14659" y="22124"/>
                  </a:cubicBezTo>
                  <a:cubicBezTo>
                    <a:pt x="14685" y="21994"/>
                    <a:pt x="14712" y="21863"/>
                    <a:pt x="14905" y="21863"/>
                  </a:cubicBezTo>
                  <a:cubicBezTo>
                    <a:pt x="14941" y="21863"/>
                    <a:pt x="14982" y="21868"/>
                    <a:pt x="15030" y="21877"/>
                  </a:cubicBezTo>
                  <a:cubicBezTo>
                    <a:pt x="15004" y="22008"/>
                    <a:pt x="14978" y="22138"/>
                    <a:pt x="14784" y="22138"/>
                  </a:cubicBezTo>
                  <a:cubicBezTo>
                    <a:pt x="14748" y="22138"/>
                    <a:pt x="14707" y="22134"/>
                    <a:pt x="14659" y="22124"/>
                  </a:cubicBezTo>
                  <a:lnTo>
                    <a:pt x="14659" y="22124"/>
                  </a:lnTo>
                  <a:cubicBezTo>
                    <a:pt x="14814" y="23328"/>
                    <a:pt x="13672" y="23544"/>
                    <a:pt x="13178" y="24254"/>
                  </a:cubicBezTo>
                  <a:cubicBezTo>
                    <a:pt x="13424" y="24274"/>
                    <a:pt x="13654" y="24283"/>
                    <a:pt x="13872" y="24283"/>
                  </a:cubicBezTo>
                  <a:cubicBezTo>
                    <a:pt x="16334" y="24283"/>
                    <a:pt x="17144" y="23097"/>
                    <a:pt x="19412" y="22927"/>
                  </a:cubicBezTo>
                  <a:cubicBezTo>
                    <a:pt x="19597" y="21754"/>
                    <a:pt x="19227" y="20951"/>
                    <a:pt x="19042" y="19995"/>
                  </a:cubicBezTo>
                  <a:lnTo>
                    <a:pt x="19042" y="19995"/>
                  </a:lnTo>
                  <a:cubicBezTo>
                    <a:pt x="19261" y="20031"/>
                    <a:pt x="19453" y="20047"/>
                    <a:pt x="19625" y="20047"/>
                  </a:cubicBezTo>
                  <a:cubicBezTo>
                    <a:pt x="20675" y="20047"/>
                    <a:pt x="20960" y="19459"/>
                    <a:pt x="22043" y="19459"/>
                  </a:cubicBezTo>
                  <a:cubicBezTo>
                    <a:pt x="22128" y="19459"/>
                    <a:pt x="22218" y="19462"/>
                    <a:pt x="22313" y="19470"/>
                  </a:cubicBezTo>
                  <a:cubicBezTo>
                    <a:pt x="23270" y="19933"/>
                    <a:pt x="24165" y="20581"/>
                    <a:pt x="24906" y="21353"/>
                  </a:cubicBezTo>
                  <a:cubicBezTo>
                    <a:pt x="27220" y="21877"/>
                    <a:pt x="29226" y="22649"/>
                    <a:pt x="28918" y="25056"/>
                  </a:cubicBezTo>
                  <a:cubicBezTo>
                    <a:pt x="30708" y="24902"/>
                    <a:pt x="29010" y="23575"/>
                    <a:pt x="30399" y="23451"/>
                  </a:cubicBezTo>
                  <a:lnTo>
                    <a:pt x="30399" y="23451"/>
                  </a:lnTo>
                  <a:cubicBezTo>
                    <a:pt x="30492" y="25704"/>
                    <a:pt x="30275" y="28142"/>
                    <a:pt x="31479" y="29562"/>
                  </a:cubicBezTo>
                  <a:cubicBezTo>
                    <a:pt x="30368" y="30272"/>
                    <a:pt x="31109" y="30549"/>
                    <a:pt x="31479" y="31444"/>
                  </a:cubicBezTo>
                  <a:cubicBezTo>
                    <a:pt x="31479" y="31969"/>
                    <a:pt x="30492" y="31753"/>
                    <a:pt x="30769" y="32494"/>
                  </a:cubicBezTo>
                  <a:cubicBezTo>
                    <a:pt x="30584" y="35426"/>
                    <a:pt x="30337" y="37370"/>
                    <a:pt x="30769" y="40209"/>
                  </a:cubicBezTo>
                  <a:cubicBezTo>
                    <a:pt x="31757" y="40672"/>
                    <a:pt x="32374" y="41351"/>
                    <a:pt x="33331" y="41814"/>
                  </a:cubicBezTo>
                  <a:cubicBezTo>
                    <a:pt x="34349" y="42832"/>
                    <a:pt x="34257" y="44653"/>
                    <a:pt x="35522" y="45517"/>
                  </a:cubicBezTo>
                  <a:cubicBezTo>
                    <a:pt x="35090" y="45579"/>
                    <a:pt x="35213" y="46011"/>
                    <a:pt x="35121" y="46320"/>
                  </a:cubicBezTo>
                  <a:cubicBezTo>
                    <a:pt x="36664" y="46721"/>
                    <a:pt x="37003" y="47955"/>
                    <a:pt x="37713" y="48974"/>
                  </a:cubicBezTo>
                  <a:cubicBezTo>
                    <a:pt x="37855" y="48950"/>
                    <a:pt x="37977" y="48940"/>
                    <a:pt x="38085" y="48940"/>
                  </a:cubicBezTo>
                  <a:cubicBezTo>
                    <a:pt x="38719" y="48940"/>
                    <a:pt x="38867" y="49285"/>
                    <a:pt x="39501" y="49285"/>
                  </a:cubicBezTo>
                  <a:cubicBezTo>
                    <a:pt x="39610" y="49285"/>
                    <a:pt x="39732" y="49275"/>
                    <a:pt x="39874" y="49252"/>
                  </a:cubicBezTo>
                  <a:cubicBezTo>
                    <a:pt x="39935" y="48110"/>
                    <a:pt x="39195" y="48357"/>
                    <a:pt x="39164" y="46875"/>
                  </a:cubicBezTo>
                  <a:cubicBezTo>
                    <a:pt x="38979" y="46875"/>
                    <a:pt x="38763" y="46628"/>
                    <a:pt x="39164" y="46597"/>
                  </a:cubicBezTo>
                  <a:lnTo>
                    <a:pt x="39164" y="46875"/>
                  </a:lnTo>
                  <a:cubicBezTo>
                    <a:pt x="39258" y="46856"/>
                    <a:pt x="39340" y="46848"/>
                    <a:pt x="39410" y="46848"/>
                  </a:cubicBezTo>
                  <a:cubicBezTo>
                    <a:pt x="39914" y="46848"/>
                    <a:pt x="39846" y="47295"/>
                    <a:pt x="39874" y="47647"/>
                  </a:cubicBezTo>
                  <a:cubicBezTo>
                    <a:pt x="40985" y="48202"/>
                    <a:pt x="41972" y="48912"/>
                    <a:pt x="42836" y="49776"/>
                  </a:cubicBezTo>
                  <a:cubicBezTo>
                    <a:pt x="42559" y="51659"/>
                    <a:pt x="43546" y="52646"/>
                    <a:pt x="44287" y="53757"/>
                  </a:cubicBezTo>
                  <a:cubicBezTo>
                    <a:pt x="46792" y="54218"/>
                    <a:pt x="48451" y="55228"/>
                    <a:pt x="50999" y="55228"/>
                  </a:cubicBezTo>
                  <a:cubicBezTo>
                    <a:pt x="51527" y="55228"/>
                    <a:pt x="52092" y="55185"/>
                    <a:pt x="52712" y="55084"/>
                  </a:cubicBezTo>
                  <a:cubicBezTo>
                    <a:pt x="53144" y="55763"/>
                    <a:pt x="53638" y="56381"/>
                    <a:pt x="54193" y="56967"/>
                  </a:cubicBezTo>
                  <a:cubicBezTo>
                    <a:pt x="54433" y="56930"/>
                    <a:pt x="54642" y="56915"/>
                    <a:pt x="54831" y="56915"/>
                  </a:cubicBezTo>
                  <a:cubicBezTo>
                    <a:pt x="55672" y="56915"/>
                    <a:pt x="56095" y="57219"/>
                    <a:pt x="56935" y="57219"/>
                  </a:cubicBezTo>
                  <a:cubicBezTo>
                    <a:pt x="56996" y="57219"/>
                    <a:pt x="57059" y="57217"/>
                    <a:pt x="57125" y="57214"/>
                  </a:cubicBezTo>
                  <a:cubicBezTo>
                    <a:pt x="57465" y="57862"/>
                    <a:pt x="58175" y="58201"/>
                    <a:pt x="58946" y="58541"/>
                  </a:cubicBezTo>
                  <a:lnTo>
                    <a:pt x="58946" y="59343"/>
                  </a:lnTo>
                  <a:cubicBezTo>
                    <a:pt x="61106" y="59498"/>
                    <a:pt x="61539" y="60856"/>
                    <a:pt x="63390" y="61195"/>
                  </a:cubicBezTo>
                  <a:cubicBezTo>
                    <a:pt x="63761" y="60825"/>
                    <a:pt x="63730" y="60208"/>
                    <a:pt x="64470" y="60146"/>
                  </a:cubicBezTo>
                  <a:cubicBezTo>
                    <a:pt x="64501" y="60238"/>
                    <a:pt x="64532" y="60362"/>
                    <a:pt x="64563" y="60485"/>
                  </a:cubicBezTo>
                  <a:cubicBezTo>
                    <a:pt x="64964" y="59961"/>
                    <a:pt x="65427" y="59498"/>
                    <a:pt x="65921" y="59066"/>
                  </a:cubicBezTo>
                  <a:cubicBezTo>
                    <a:pt x="65767" y="58572"/>
                    <a:pt x="65273" y="58294"/>
                    <a:pt x="64470" y="58263"/>
                  </a:cubicBezTo>
                  <a:cubicBezTo>
                    <a:pt x="63545" y="58541"/>
                    <a:pt x="63113" y="59220"/>
                    <a:pt x="61909" y="59343"/>
                  </a:cubicBezTo>
                  <a:cubicBezTo>
                    <a:pt x="61045" y="58047"/>
                    <a:pt x="62279" y="56813"/>
                    <a:pt x="61909" y="55084"/>
                  </a:cubicBezTo>
                  <a:cubicBezTo>
                    <a:pt x="61230" y="54159"/>
                    <a:pt x="58823" y="54529"/>
                    <a:pt x="57527" y="54035"/>
                  </a:cubicBezTo>
                  <a:cubicBezTo>
                    <a:pt x="57897" y="52862"/>
                    <a:pt x="58946" y="52245"/>
                    <a:pt x="58638" y="50548"/>
                  </a:cubicBezTo>
                  <a:lnTo>
                    <a:pt x="58638" y="50548"/>
                  </a:lnTo>
                  <a:cubicBezTo>
                    <a:pt x="58020" y="50640"/>
                    <a:pt x="57403" y="50687"/>
                    <a:pt x="56790" y="50687"/>
                  </a:cubicBezTo>
                  <a:cubicBezTo>
                    <a:pt x="56176" y="50687"/>
                    <a:pt x="55567" y="50640"/>
                    <a:pt x="54965" y="50548"/>
                  </a:cubicBezTo>
                  <a:cubicBezTo>
                    <a:pt x="54286" y="51134"/>
                    <a:pt x="54626" y="52430"/>
                    <a:pt x="53484" y="52677"/>
                  </a:cubicBezTo>
                  <a:cubicBezTo>
                    <a:pt x="53390" y="52681"/>
                    <a:pt x="53300" y="52682"/>
                    <a:pt x="53212" y="52682"/>
                  </a:cubicBezTo>
                  <a:cubicBezTo>
                    <a:pt x="48693" y="52682"/>
                    <a:pt x="51642" y="48070"/>
                    <a:pt x="50552" y="46042"/>
                  </a:cubicBezTo>
                  <a:cubicBezTo>
                    <a:pt x="51848" y="45826"/>
                    <a:pt x="52619" y="45240"/>
                    <a:pt x="53854" y="44993"/>
                  </a:cubicBezTo>
                  <a:cubicBezTo>
                    <a:pt x="53976" y="44985"/>
                    <a:pt x="54092" y="44982"/>
                    <a:pt x="54203" y="44982"/>
                  </a:cubicBezTo>
                  <a:cubicBezTo>
                    <a:pt x="55868" y="44982"/>
                    <a:pt x="56431" y="45767"/>
                    <a:pt x="58063" y="45767"/>
                  </a:cubicBezTo>
                  <a:cubicBezTo>
                    <a:pt x="58120" y="45767"/>
                    <a:pt x="58177" y="45766"/>
                    <a:pt x="58236" y="45764"/>
                  </a:cubicBezTo>
                  <a:cubicBezTo>
                    <a:pt x="58236" y="45363"/>
                    <a:pt x="58175" y="45024"/>
                    <a:pt x="58638" y="44993"/>
                  </a:cubicBezTo>
                  <a:cubicBezTo>
                    <a:pt x="58779" y="44998"/>
                    <a:pt x="58925" y="45000"/>
                    <a:pt x="59072" y="45000"/>
                  </a:cubicBezTo>
                  <a:cubicBezTo>
                    <a:pt x="59637" y="45000"/>
                    <a:pt x="60238" y="44971"/>
                    <a:pt x="60796" y="44971"/>
                  </a:cubicBezTo>
                  <a:cubicBezTo>
                    <a:pt x="61906" y="44971"/>
                    <a:pt x="62850" y="45085"/>
                    <a:pt x="63020" y="45764"/>
                  </a:cubicBezTo>
                  <a:cubicBezTo>
                    <a:pt x="62866" y="47307"/>
                    <a:pt x="63822" y="48017"/>
                    <a:pt x="65581" y="48141"/>
                  </a:cubicBezTo>
                  <a:cubicBezTo>
                    <a:pt x="65149" y="46783"/>
                    <a:pt x="65335" y="46381"/>
                    <a:pt x="65581" y="45486"/>
                  </a:cubicBezTo>
                  <a:cubicBezTo>
                    <a:pt x="65180" y="45116"/>
                    <a:pt x="64532" y="44838"/>
                    <a:pt x="64501" y="44159"/>
                  </a:cubicBezTo>
                  <a:cubicBezTo>
                    <a:pt x="65119" y="42400"/>
                    <a:pt x="66723" y="41351"/>
                    <a:pt x="69254" y="40981"/>
                  </a:cubicBezTo>
                  <a:cubicBezTo>
                    <a:pt x="69594" y="40209"/>
                    <a:pt x="69594" y="40147"/>
                    <a:pt x="69254" y="39376"/>
                  </a:cubicBezTo>
                  <a:lnTo>
                    <a:pt x="69254" y="39376"/>
                  </a:lnTo>
                  <a:cubicBezTo>
                    <a:pt x="69408" y="39399"/>
                    <a:pt x="69565" y="39411"/>
                    <a:pt x="69721" y="39411"/>
                  </a:cubicBezTo>
                  <a:cubicBezTo>
                    <a:pt x="70191" y="39411"/>
                    <a:pt x="70666" y="39306"/>
                    <a:pt x="71106" y="39098"/>
                  </a:cubicBezTo>
                  <a:cubicBezTo>
                    <a:pt x="70180" y="37648"/>
                    <a:pt x="72309" y="37987"/>
                    <a:pt x="71816" y="36197"/>
                  </a:cubicBezTo>
                  <a:cubicBezTo>
                    <a:pt x="73050" y="35827"/>
                    <a:pt x="74192" y="35456"/>
                    <a:pt x="75488" y="35117"/>
                  </a:cubicBezTo>
                  <a:cubicBezTo>
                    <a:pt x="75673" y="34284"/>
                    <a:pt x="74377" y="34531"/>
                    <a:pt x="74747" y="33543"/>
                  </a:cubicBezTo>
                  <a:cubicBezTo>
                    <a:pt x="76105" y="32741"/>
                    <a:pt x="78142" y="32432"/>
                    <a:pt x="79901" y="31938"/>
                  </a:cubicBezTo>
                  <a:lnTo>
                    <a:pt x="79901" y="31938"/>
                  </a:lnTo>
                  <a:cubicBezTo>
                    <a:pt x="80148" y="32648"/>
                    <a:pt x="79161" y="32463"/>
                    <a:pt x="79161" y="33018"/>
                  </a:cubicBezTo>
                  <a:cubicBezTo>
                    <a:pt x="80611" y="32555"/>
                    <a:pt x="82185" y="32185"/>
                    <a:pt x="83204" y="31414"/>
                  </a:cubicBezTo>
                  <a:cubicBezTo>
                    <a:pt x="82278" y="31012"/>
                    <a:pt x="80457" y="31259"/>
                    <a:pt x="80611" y="30086"/>
                  </a:cubicBezTo>
                  <a:cubicBezTo>
                    <a:pt x="80827" y="29346"/>
                    <a:pt x="82031" y="29346"/>
                    <a:pt x="82833" y="29037"/>
                  </a:cubicBezTo>
                  <a:cubicBezTo>
                    <a:pt x="82988" y="28389"/>
                    <a:pt x="82154" y="28451"/>
                    <a:pt x="82432" y="27679"/>
                  </a:cubicBezTo>
                  <a:lnTo>
                    <a:pt x="82432" y="27679"/>
                  </a:lnTo>
                  <a:cubicBezTo>
                    <a:pt x="82746" y="27836"/>
                    <a:pt x="83067" y="27899"/>
                    <a:pt x="83392" y="27899"/>
                  </a:cubicBezTo>
                  <a:cubicBezTo>
                    <a:pt x="84728" y="27899"/>
                    <a:pt x="86113" y="26833"/>
                    <a:pt x="87154" y="26833"/>
                  </a:cubicBezTo>
                  <a:cubicBezTo>
                    <a:pt x="87306" y="26833"/>
                    <a:pt x="87450" y="26856"/>
                    <a:pt x="87586" y="26908"/>
                  </a:cubicBezTo>
                  <a:cubicBezTo>
                    <a:pt x="86722" y="28327"/>
                    <a:pt x="84994" y="29068"/>
                    <a:pt x="84284" y="30611"/>
                  </a:cubicBezTo>
                  <a:cubicBezTo>
                    <a:pt x="84457" y="30635"/>
                    <a:pt x="84612" y="30645"/>
                    <a:pt x="84753" y="30645"/>
                  </a:cubicBezTo>
                  <a:cubicBezTo>
                    <a:pt x="85554" y="30645"/>
                    <a:pt x="85905" y="30320"/>
                    <a:pt x="86668" y="30320"/>
                  </a:cubicBezTo>
                  <a:cubicBezTo>
                    <a:pt x="86821" y="30320"/>
                    <a:pt x="86991" y="30333"/>
                    <a:pt x="87185" y="30364"/>
                  </a:cubicBezTo>
                  <a:cubicBezTo>
                    <a:pt x="87246" y="30765"/>
                    <a:pt x="87030" y="31352"/>
                    <a:pt x="87586" y="31414"/>
                  </a:cubicBezTo>
                  <a:cubicBezTo>
                    <a:pt x="87680" y="31249"/>
                    <a:pt x="87815" y="31192"/>
                    <a:pt x="87984" y="31192"/>
                  </a:cubicBezTo>
                  <a:cubicBezTo>
                    <a:pt x="88374" y="31192"/>
                    <a:pt x="88942" y="31497"/>
                    <a:pt x="89591" y="31497"/>
                  </a:cubicBezTo>
                  <a:cubicBezTo>
                    <a:pt x="89771" y="31497"/>
                    <a:pt x="89957" y="31474"/>
                    <a:pt x="90148" y="31414"/>
                  </a:cubicBezTo>
                  <a:cubicBezTo>
                    <a:pt x="89962" y="30796"/>
                    <a:pt x="89438" y="30056"/>
                    <a:pt x="90148" y="29562"/>
                  </a:cubicBezTo>
                  <a:cubicBezTo>
                    <a:pt x="88820" y="29469"/>
                    <a:pt x="88481" y="28636"/>
                    <a:pt x="87956" y="27957"/>
                  </a:cubicBezTo>
                  <a:cubicBezTo>
                    <a:pt x="88080" y="26784"/>
                    <a:pt x="88080" y="25642"/>
                    <a:pt x="87956" y="24470"/>
                  </a:cubicBezTo>
                  <a:cubicBezTo>
                    <a:pt x="87720" y="24305"/>
                    <a:pt x="87538" y="24250"/>
                    <a:pt x="87368" y="24250"/>
                  </a:cubicBezTo>
                  <a:cubicBezTo>
                    <a:pt x="87027" y="24250"/>
                    <a:pt x="86732" y="24470"/>
                    <a:pt x="86135" y="24470"/>
                  </a:cubicBezTo>
                  <a:cubicBezTo>
                    <a:pt x="86166" y="23235"/>
                    <a:pt x="84438" y="23235"/>
                    <a:pt x="84284" y="22093"/>
                  </a:cubicBezTo>
                  <a:cubicBezTo>
                    <a:pt x="84562" y="21816"/>
                    <a:pt x="84716" y="21414"/>
                    <a:pt x="84654" y="21044"/>
                  </a:cubicBezTo>
                  <a:cubicBezTo>
                    <a:pt x="83234" y="20458"/>
                    <a:pt x="83759" y="18482"/>
                    <a:pt x="81722" y="18359"/>
                  </a:cubicBezTo>
                  <a:lnTo>
                    <a:pt x="81722" y="18359"/>
                  </a:lnTo>
                  <a:cubicBezTo>
                    <a:pt x="81540" y="18754"/>
                    <a:pt x="82136" y="19718"/>
                    <a:pt x="81388" y="19718"/>
                  </a:cubicBezTo>
                  <a:cubicBezTo>
                    <a:pt x="81376" y="19718"/>
                    <a:pt x="81364" y="19717"/>
                    <a:pt x="81352" y="19717"/>
                  </a:cubicBezTo>
                  <a:cubicBezTo>
                    <a:pt x="81229" y="19692"/>
                    <a:pt x="81084" y="19683"/>
                    <a:pt x="80927" y="19683"/>
                  </a:cubicBezTo>
                  <a:cubicBezTo>
                    <a:pt x="80510" y="19683"/>
                    <a:pt x="80006" y="19746"/>
                    <a:pt x="79590" y="19746"/>
                  </a:cubicBezTo>
                  <a:cubicBezTo>
                    <a:pt x="79179" y="19746"/>
                    <a:pt x="78855" y="19685"/>
                    <a:pt x="78790" y="19439"/>
                  </a:cubicBezTo>
                  <a:lnTo>
                    <a:pt x="78790" y="16816"/>
                  </a:lnTo>
                  <a:cubicBezTo>
                    <a:pt x="78393" y="16946"/>
                    <a:pt x="78091" y="16999"/>
                    <a:pt x="77848" y="16999"/>
                  </a:cubicBezTo>
                  <a:cubicBezTo>
                    <a:pt x="76881" y="16999"/>
                    <a:pt x="76844" y="16161"/>
                    <a:pt x="75488" y="16013"/>
                  </a:cubicBezTo>
                  <a:cubicBezTo>
                    <a:pt x="75237" y="16208"/>
                    <a:pt x="75064" y="16279"/>
                    <a:pt x="74927" y="16279"/>
                  </a:cubicBezTo>
                  <a:cubicBezTo>
                    <a:pt x="74558" y="16279"/>
                    <a:pt x="74449" y="15764"/>
                    <a:pt x="73755" y="15764"/>
                  </a:cubicBezTo>
                  <a:cubicBezTo>
                    <a:pt x="73727" y="15764"/>
                    <a:pt x="73698" y="15765"/>
                    <a:pt x="73667" y="15767"/>
                  </a:cubicBezTo>
                  <a:cubicBezTo>
                    <a:pt x="73580" y="15755"/>
                    <a:pt x="73503" y="15749"/>
                    <a:pt x="73433" y="15749"/>
                  </a:cubicBezTo>
                  <a:cubicBezTo>
                    <a:pt x="72894" y="15749"/>
                    <a:pt x="72788" y="16062"/>
                    <a:pt x="72236" y="16062"/>
                  </a:cubicBezTo>
                  <a:cubicBezTo>
                    <a:pt x="72119" y="16062"/>
                    <a:pt x="71982" y="16048"/>
                    <a:pt x="71816" y="16013"/>
                  </a:cubicBezTo>
                  <a:lnTo>
                    <a:pt x="71816" y="16013"/>
                  </a:lnTo>
                  <a:cubicBezTo>
                    <a:pt x="72371" y="18668"/>
                    <a:pt x="70828" y="20149"/>
                    <a:pt x="71445" y="22124"/>
                  </a:cubicBezTo>
                  <a:cubicBezTo>
                    <a:pt x="71413" y="22129"/>
                    <a:pt x="71379" y="22131"/>
                    <a:pt x="71344" y="22131"/>
                  </a:cubicBezTo>
                  <a:cubicBezTo>
                    <a:pt x="70917" y="22131"/>
                    <a:pt x="70283" y="21801"/>
                    <a:pt x="69805" y="21801"/>
                  </a:cubicBezTo>
                  <a:cubicBezTo>
                    <a:pt x="69569" y="21801"/>
                    <a:pt x="69370" y="21882"/>
                    <a:pt x="69254" y="22124"/>
                  </a:cubicBezTo>
                  <a:cubicBezTo>
                    <a:pt x="69428" y="22486"/>
                    <a:pt x="69704" y="22549"/>
                    <a:pt x="69973" y="22549"/>
                  </a:cubicBezTo>
                  <a:cubicBezTo>
                    <a:pt x="70117" y="22549"/>
                    <a:pt x="70259" y="22531"/>
                    <a:pt x="70382" y="22531"/>
                  </a:cubicBezTo>
                  <a:cubicBezTo>
                    <a:pt x="70520" y="22531"/>
                    <a:pt x="70635" y="22554"/>
                    <a:pt x="70705" y="22649"/>
                  </a:cubicBezTo>
                  <a:cubicBezTo>
                    <a:pt x="69439" y="23235"/>
                    <a:pt x="69408" y="24717"/>
                    <a:pt x="68884" y="25858"/>
                  </a:cubicBezTo>
                  <a:cubicBezTo>
                    <a:pt x="68050" y="25056"/>
                    <a:pt x="67865" y="23729"/>
                    <a:pt x="67433" y="22649"/>
                  </a:cubicBezTo>
                  <a:cubicBezTo>
                    <a:pt x="67218" y="22502"/>
                    <a:pt x="67065" y="22447"/>
                    <a:pt x="66941" y="22447"/>
                  </a:cubicBezTo>
                  <a:cubicBezTo>
                    <a:pt x="66619" y="22447"/>
                    <a:pt x="66486" y="22815"/>
                    <a:pt x="65952" y="22927"/>
                  </a:cubicBezTo>
                  <a:cubicBezTo>
                    <a:pt x="65816" y="22588"/>
                    <a:pt x="65699" y="22493"/>
                    <a:pt x="65529" y="22493"/>
                  </a:cubicBezTo>
                  <a:cubicBezTo>
                    <a:pt x="65311" y="22493"/>
                    <a:pt x="65008" y="22649"/>
                    <a:pt x="64470" y="22649"/>
                  </a:cubicBezTo>
                  <a:cubicBezTo>
                    <a:pt x="63298" y="21754"/>
                    <a:pt x="61909" y="21137"/>
                    <a:pt x="60458" y="20797"/>
                  </a:cubicBezTo>
                  <a:cubicBezTo>
                    <a:pt x="61045" y="19470"/>
                    <a:pt x="59193" y="19964"/>
                    <a:pt x="59347" y="18945"/>
                  </a:cubicBezTo>
                  <a:lnTo>
                    <a:pt x="59347" y="18945"/>
                  </a:lnTo>
                  <a:cubicBezTo>
                    <a:pt x="59429" y="18958"/>
                    <a:pt x="59501" y="18964"/>
                    <a:pt x="59565" y="18964"/>
                  </a:cubicBezTo>
                  <a:cubicBezTo>
                    <a:pt x="60132" y="18964"/>
                    <a:pt x="60060" y="18503"/>
                    <a:pt x="60088" y="18143"/>
                  </a:cubicBezTo>
                  <a:cubicBezTo>
                    <a:pt x="61292" y="17711"/>
                    <a:pt x="61816" y="16754"/>
                    <a:pt x="63020" y="16291"/>
                  </a:cubicBezTo>
                  <a:cubicBezTo>
                    <a:pt x="63822" y="15365"/>
                    <a:pt x="64378" y="14254"/>
                    <a:pt x="66322" y="14162"/>
                  </a:cubicBezTo>
                  <a:cubicBezTo>
                    <a:pt x="66353" y="13699"/>
                    <a:pt x="65890" y="13606"/>
                    <a:pt x="65952" y="13112"/>
                  </a:cubicBezTo>
                  <a:cubicBezTo>
                    <a:pt x="67804" y="12896"/>
                    <a:pt x="69624" y="12526"/>
                    <a:pt x="71414" y="12032"/>
                  </a:cubicBezTo>
                  <a:cubicBezTo>
                    <a:pt x="71291" y="11137"/>
                    <a:pt x="71445" y="10211"/>
                    <a:pt x="71816" y="9378"/>
                  </a:cubicBezTo>
                  <a:cubicBezTo>
                    <a:pt x="71383" y="9008"/>
                    <a:pt x="70427" y="8977"/>
                    <a:pt x="69995" y="8576"/>
                  </a:cubicBezTo>
                  <a:cubicBezTo>
                    <a:pt x="70311" y="8556"/>
                    <a:pt x="70618" y="8544"/>
                    <a:pt x="70909" y="8544"/>
                  </a:cubicBezTo>
                  <a:cubicBezTo>
                    <a:pt x="71953" y="8544"/>
                    <a:pt x="72808" y="8690"/>
                    <a:pt x="73266" y="9100"/>
                  </a:cubicBezTo>
                  <a:cubicBezTo>
                    <a:pt x="73453" y="8879"/>
                    <a:pt x="73671" y="8803"/>
                    <a:pt x="73914" y="8803"/>
                  </a:cubicBezTo>
                  <a:cubicBezTo>
                    <a:pt x="74436" y="8803"/>
                    <a:pt x="75071" y="9156"/>
                    <a:pt x="75753" y="9156"/>
                  </a:cubicBezTo>
                  <a:cubicBezTo>
                    <a:pt x="75899" y="9156"/>
                    <a:pt x="76048" y="9140"/>
                    <a:pt x="76198" y="9100"/>
                  </a:cubicBezTo>
                  <a:lnTo>
                    <a:pt x="76198" y="9100"/>
                  </a:lnTo>
                  <a:cubicBezTo>
                    <a:pt x="75704" y="10458"/>
                    <a:pt x="77864" y="9841"/>
                    <a:pt x="77679" y="10983"/>
                  </a:cubicBezTo>
                  <a:cubicBezTo>
                    <a:pt x="77309" y="12896"/>
                    <a:pt x="73328" y="12248"/>
                    <a:pt x="72896" y="14162"/>
                  </a:cubicBezTo>
                  <a:cubicBezTo>
                    <a:pt x="73346" y="14612"/>
                    <a:pt x="74290" y="14718"/>
                    <a:pt x="75355" y="14718"/>
                  </a:cubicBezTo>
                  <a:cubicBezTo>
                    <a:pt x="75749" y="14718"/>
                    <a:pt x="76160" y="14703"/>
                    <a:pt x="76568" y="14686"/>
                  </a:cubicBezTo>
                  <a:cubicBezTo>
                    <a:pt x="78852" y="15427"/>
                    <a:pt x="79747" y="17186"/>
                    <a:pt x="82802" y="17341"/>
                  </a:cubicBezTo>
                  <a:cubicBezTo>
                    <a:pt x="82000" y="15983"/>
                    <a:pt x="83420" y="16013"/>
                    <a:pt x="83204" y="14440"/>
                  </a:cubicBezTo>
                  <a:cubicBezTo>
                    <a:pt x="83049" y="13730"/>
                    <a:pt x="82093" y="13637"/>
                    <a:pt x="82093" y="12835"/>
                  </a:cubicBezTo>
                  <a:lnTo>
                    <a:pt x="82093" y="12835"/>
                  </a:lnTo>
                  <a:cubicBezTo>
                    <a:pt x="83481" y="12896"/>
                    <a:pt x="83852" y="13668"/>
                    <a:pt x="85024" y="13884"/>
                  </a:cubicBezTo>
                  <a:cubicBezTo>
                    <a:pt x="84947" y="13316"/>
                    <a:pt x="84913" y="12769"/>
                    <a:pt x="85628" y="12769"/>
                  </a:cubicBezTo>
                  <a:cubicBezTo>
                    <a:pt x="85767" y="12769"/>
                    <a:pt x="85934" y="12790"/>
                    <a:pt x="86135" y="12835"/>
                  </a:cubicBezTo>
                  <a:cubicBezTo>
                    <a:pt x="85858" y="12001"/>
                    <a:pt x="86506" y="11878"/>
                    <a:pt x="86475" y="11230"/>
                  </a:cubicBezTo>
                  <a:lnTo>
                    <a:pt x="86475" y="11230"/>
                  </a:lnTo>
                  <a:cubicBezTo>
                    <a:pt x="86363" y="11251"/>
                    <a:pt x="86268" y="11260"/>
                    <a:pt x="86187" y="11260"/>
                  </a:cubicBezTo>
                  <a:cubicBezTo>
                    <a:pt x="85548" y="11260"/>
                    <a:pt x="85751" y="10677"/>
                    <a:pt x="85395" y="10458"/>
                  </a:cubicBezTo>
                  <a:cubicBezTo>
                    <a:pt x="84253" y="10273"/>
                    <a:pt x="83173" y="9995"/>
                    <a:pt x="82093" y="9656"/>
                  </a:cubicBezTo>
                  <a:cubicBezTo>
                    <a:pt x="82185" y="9131"/>
                    <a:pt x="83080" y="9162"/>
                    <a:pt x="83204" y="8607"/>
                  </a:cubicBezTo>
                  <a:cubicBezTo>
                    <a:pt x="82710" y="7959"/>
                    <a:pt x="81568" y="7835"/>
                    <a:pt x="81722" y="6755"/>
                  </a:cubicBezTo>
                  <a:lnTo>
                    <a:pt x="78420" y="6755"/>
                  </a:lnTo>
                  <a:cubicBezTo>
                    <a:pt x="78605" y="5891"/>
                    <a:pt x="77432" y="6045"/>
                    <a:pt x="77340" y="5397"/>
                  </a:cubicBezTo>
                  <a:cubicBezTo>
                    <a:pt x="77106" y="5378"/>
                    <a:pt x="76886" y="5370"/>
                    <a:pt x="76679" y="5370"/>
                  </a:cubicBezTo>
                  <a:cubicBezTo>
                    <a:pt x="75517" y="5370"/>
                    <a:pt x="74714" y="5622"/>
                    <a:pt x="73667" y="5675"/>
                  </a:cubicBezTo>
                  <a:cubicBezTo>
                    <a:pt x="73770" y="4897"/>
                    <a:pt x="73119" y="4608"/>
                    <a:pt x="72365" y="4608"/>
                  </a:cubicBezTo>
                  <a:cubicBezTo>
                    <a:pt x="71533" y="4608"/>
                    <a:pt x="70576" y="4960"/>
                    <a:pt x="70365" y="5397"/>
                  </a:cubicBezTo>
                  <a:cubicBezTo>
                    <a:pt x="70489" y="4409"/>
                    <a:pt x="70056" y="3854"/>
                    <a:pt x="68884" y="3823"/>
                  </a:cubicBezTo>
                  <a:cubicBezTo>
                    <a:pt x="67001" y="4656"/>
                    <a:pt x="64810" y="7372"/>
                    <a:pt x="67063" y="8854"/>
                  </a:cubicBezTo>
                  <a:cubicBezTo>
                    <a:pt x="67152" y="8880"/>
                    <a:pt x="67266" y="8889"/>
                    <a:pt x="67393" y="8889"/>
                  </a:cubicBezTo>
                  <a:cubicBezTo>
                    <a:pt x="67693" y="8889"/>
                    <a:pt x="68067" y="8837"/>
                    <a:pt x="68365" y="8837"/>
                  </a:cubicBezTo>
                  <a:cubicBezTo>
                    <a:pt x="68679" y="8837"/>
                    <a:pt x="68910" y="8895"/>
                    <a:pt x="68884" y="9131"/>
                  </a:cubicBezTo>
                  <a:cubicBezTo>
                    <a:pt x="68513" y="9903"/>
                    <a:pt x="67742" y="10428"/>
                    <a:pt x="67063" y="11014"/>
                  </a:cubicBezTo>
                  <a:cubicBezTo>
                    <a:pt x="66137" y="10335"/>
                    <a:pt x="67834" y="10428"/>
                    <a:pt x="67464" y="9409"/>
                  </a:cubicBezTo>
                  <a:cubicBezTo>
                    <a:pt x="66199" y="8792"/>
                    <a:pt x="64995" y="8144"/>
                    <a:pt x="64501" y="7002"/>
                  </a:cubicBezTo>
                  <a:cubicBezTo>
                    <a:pt x="64423" y="7009"/>
                    <a:pt x="64350" y="7012"/>
                    <a:pt x="64282" y="7012"/>
                  </a:cubicBezTo>
                  <a:cubicBezTo>
                    <a:pt x="63331" y="7012"/>
                    <a:pt x="63255" y="6385"/>
                    <a:pt x="62313" y="6385"/>
                  </a:cubicBezTo>
                  <a:cubicBezTo>
                    <a:pt x="62118" y="6385"/>
                    <a:pt x="61885" y="6412"/>
                    <a:pt x="61600" y="6477"/>
                  </a:cubicBezTo>
                  <a:cubicBezTo>
                    <a:pt x="61724" y="7125"/>
                    <a:pt x="60890" y="7033"/>
                    <a:pt x="61199" y="7804"/>
                  </a:cubicBezTo>
                  <a:cubicBezTo>
                    <a:pt x="62464" y="8175"/>
                    <a:pt x="61971" y="10273"/>
                    <a:pt x="61199" y="10736"/>
                  </a:cubicBezTo>
                  <a:cubicBezTo>
                    <a:pt x="60674" y="10520"/>
                    <a:pt x="60366" y="9965"/>
                    <a:pt x="60489" y="9409"/>
                  </a:cubicBezTo>
                  <a:cubicBezTo>
                    <a:pt x="60354" y="9396"/>
                    <a:pt x="60229" y="9389"/>
                    <a:pt x="60112" y="9389"/>
                  </a:cubicBezTo>
                  <a:cubicBezTo>
                    <a:pt x="58630" y="9389"/>
                    <a:pt x="58532" y="10401"/>
                    <a:pt x="57187" y="10458"/>
                  </a:cubicBezTo>
                  <a:cubicBezTo>
                    <a:pt x="55798" y="10026"/>
                    <a:pt x="54317" y="9687"/>
                    <a:pt x="53514" y="8854"/>
                  </a:cubicBezTo>
                  <a:cubicBezTo>
                    <a:pt x="53751" y="8827"/>
                    <a:pt x="53966" y="8816"/>
                    <a:pt x="54164" y="8816"/>
                  </a:cubicBezTo>
                  <a:cubicBezTo>
                    <a:pt x="55231" y="8816"/>
                    <a:pt x="55831" y="9142"/>
                    <a:pt x="56863" y="9142"/>
                  </a:cubicBezTo>
                  <a:cubicBezTo>
                    <a:pt x="56966" y="9142"/>
                    <a:pt x="57074" y="9139"/>
                    <a:pt x="57187" y="9131"/>
                  </a:cubicBezTo>
                  <a:cubicBezTo>
                    <a:pt x="57989" y="8576"/>
                    <a:pt x="57002" y="8360"/>
                    <a:pt x="57187" y="7527"/>
                  </a:cubicBezTo>
                  <a:cubicBezTo>
                    <a:pt x="59193" y="7249"/>
                    <a:pt x="60026" y="6045"/>
                    <a:pt x="61940" y="5675"/>
                  </a:cubicBezTo>
                  <a:cubicBezTo>
                    <a:pt x="61261" y="4842"/>
                    <a:pt x="61415" y="4224"/>
                    <a:pt x="61199" y="3576"/>
                  </a:cubicBezTo>
                  <a:lnTo>
                    <a:pt x="55706" y="3576"/>
                  </a:lnTo>
                  <a:cubicBezTo>
                    <a:pt x="54903" y="4317"/>
                    <a:pt x="53052" y="4317"/>
                    <a:pt x="52743" y="5397"/>
                  </a:cubicBezTo>
                  <a:cubicBezTo>
                    <a:pt x="52558" y="5027"/>
                    <a:pt x="52218" y="4749"/>
                    <a:pt x="52033" y="4348"/>
                  </a:cubicBezTo>
                  <a:cubicBezTo>
                    <a:pt x="51711" y="4348"/>
                    <a:pt x="51355" y="4374"/>
                    <a:pt x="51039" y="4374"/>
                  </a:cubicBezTo>
                  <a:cubicBezTo>
                    <a:pt x="50387" y="4374"/>
                    <a:pt x="49900" y="4262"/>
                    <a:pt x="50212" y="3576"/>
                  </a:cubicBezTo>
                  <a:lnTo>
                    <a:pt x="50212" y="3576"/>
                  </a:lnTo>
                  <a:cubicBezTo>
                    <a:pt x="50548" y="3626"/>
                    <a:pt x="50892" y="3649"/>
                    <a:pt x="51243" y="3649"/>
                  </a:cubicBezTo>
                  <a:cubicBezTo>
                    <a:pt x="53696" y="3649"/>
                    <a:pt x="56450" y="2538"/>
                    <a:pt x="58638" y="1971"/>
                  </a:cubicBezTo>
                  <a:cubicBezTo>
                    <a:pt x="58638" y="2584"/>
                    <a:pt x="59404" y="2816"/>
                    <a:pt x="60241" y="2816"/>
                  </a:cubicBezTo>
                  <a:cubicBezTo>
                    <a:pt x="61092" y="2816"/>
                    <a:pt x="62015" y="2576"/>
                    <a:pt x="62279" y="2249"/>
                  </a:cubicBezTo>
                  <a:cubicBezTo>
                    <a:pt x="62032" y="1632"/>
                    <a:pt x="61971" y="891"/>
                    <a:pt x="61569" y="367"/>
                  </a:cubicBezTo>
                  <a:cubicBezTo>
                    <a:pt x="59409" y="583"/>
                    <a:pt x="58360" y="1601"/>
                    <a:pt x="56045" y="1725"/>
                  </a:cubicBezTo>
                  <a:lnTo>
                    <a:pt x="56045" y="89"/>
                  </a:lnTo>
                  <a:cubicBezTo>
                    <a:pt x="55801" y="28"/>
                    <a:pt x="55582" y="1"/>
                    <a:pt x="55387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5" name="Google Shape;1075;p38"/>
          <p:cNvSpPr/>
          <p:nvPr/>
        </p:nvSpPr>
        <p:spPr>
          <a:xfrm rot="5400000" flipH="1">
            <a:off x="806176" y="1661250"/>
            <a:ext cx="184500" cy="313800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" name="Google Shape;1076;p38"/>
          <p:cNvSpPr/>
          <p:nvPr/>
        </p:nvSpPr>
        <p:spPr>
          <a:xfrm rot="5400000" flipH="1">
            <a:off x="806176" y="2360413"/>
            <a:ext cx="184500" cy="313800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38"/>
          <p:cNvSpPr/>
          <p:nvPr/>
        </p:nvSpPr>
        <p:spPr>
          <a:xfrm rot="5400000" flipH="1">
            <a:off x="806176" y="3059600"/>
            <a:ext cx="184500" cy="313800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8" name="Google Shape;1078;p38"/>
          <p:cNvGrpSpPr/>
          <p:nvPr/>
        </p:nvGrpSpPr>
        <p:grpSpPr>
          <a:xfrm>
            <a:off x="2725467" y="1474443"/>
            <a:ext cx="5473377" cy="2756918"/>
            <a:chOff x="238125" y="1381525"/>
            <a:chExt cx="7117525" cy="2929775"/>
          </a:xfrm>
        </p:grpSpPr>
        <p:sp>
          <p:nvSpPr>
            <p:cNvPr id="1079" name="Google Shape;1079;p38"/>
            <p:cNvSpPr/>
            <p:nvPr/>
          </p:nvSpPr>
          <p:spPr>
            <a:xfrm>
              <a:off x="2254175" y="1381525"/>
              <a:ext cx="1134175" cy="690600"/>
            </a:xfrm>
            <a:custGeom>
              <a:avLst/>
              <a:gdLst/>
              <a:ahLst/>
              <a:cxnLst/>
              <a:rect l="l" t="t" r="r" b="b"/>
              <a:pathLst>
                <a:path w="45367" h="27624" extrusionOk="0">
                  <a:moveTo>
                    <a:pt x="36973" y="2129"/>
                  </a:moveTo>
                  <a:cubicBezTo>
                    <a:pt x="36942" y="2901"/>
                    <a:pt x="36139" y="3117"/>
                    <a:pt x="35522" y="3457"/>
                  </a:cubicBezTo>
                  <a:cubicBezTo>
                    <a:pt x="34646" y="3054"/>
                    <a:pt x="33480" y="2888"/>
                    <a:pt x="32079" y="2888"/>
                  </a:cubicBezTo>
                  <a:cubicBezTo>
                    <a:pt x="31653" y="2888"/>
                    <a:pt x="31206" y="2903"/>
                    <a:pt x="30738" y="2932"/>
                  </a:cubicBezTo>
                  <a:cubicBezTo>
                    <a:pt x="31500" y="2246"/>
                    <a:pt x="33097" y="2172"/>
                    <a:pt x="34578" y="2172"/>
                  </a:cubicBezTo>
                  <a:cubicBezTo>
                    <a:pt x="34988" y="2172"/>
                    <a:pt x="35389" y="2177"/>
                    <a:pt x="35761" y="2177"/>
                  </a:cubicBezTo>
                  <a:cubicBezTo>
                    <a:pt x="36223" y="2177"/>
                    <a:pt x="36639" y="2169"/>
                    <a:pt x="36973" y="2129"/>
                  </a:cubicBezTo>
                  <a:close/>
                  <a:moveTo>
                    <a:pt x="35334" y="13288"/>
                  </a:moveTo>
                  <a:cubicBezTo>
                    <a:pt x="35396" y="13288"/>
                    <a:pt x="35459" y="13293"/>
                    <a:pt x="35522" y="13301"/>
                  </a:cubicBezTo>
                  <a:cubicBezTo>
                    <a:pt x="35337" y="13950"/>
                    <a:pt x="34534" y="14166"/>
                    <a:pt x="34411" y="14875"/>
                  </a:cubicBezTo>
                  <a:cubicBezTo>
                    <a:pt x="33480" y="14439"/>
                    <a:pt x="34305" y="13288"/>
                    <a:pt x="35334" y="13288"/>
                  </a:cubicBezTo>
                  <a:close/>
                  <a:moveTo>
                    <a:pt x="31479" y="0"/>
                  </a:moveTo>
                  <a:cubicBezTo>
                    <a:pt x="30960" y="249"/>
                    <a:pt x="30184" y="308"/>
                    <a:pt x="29330" y="308"/>
                  </a:cubicBezTo>
                  <a:cubicBezTo>
                    <a:pt x="28549" y="308"/>
                    <a:pt x="27702" y="258"/>
                    <a:pt x="26927" y="258"/>
                  </a:cubicBezTo>
                  <a:cubicBezTo>
                    <a:pt x="26128" y="258"/>
                    <a:pt x="25404" y="311"/>
                    <a:pt x="24906" y="525"/>
                  </a:cubicBezTo>
                  <a:cubicBezTo>
                    <a:pt x="24775" y="527"/>
                    <a:pt x="24642" y="528"/>
                    <a:pt x="24509" y="528"/>
                  </a:cubicBezTo>
                  <a:cubicBezTo>
                    <a:pt x="24063" y="528"/>
                    <a:pt x="23603" y="518"/>
                    <a:pt x="23158" y="518"/>
                  </a:cubicBezTo>
                  <a:cubicBezTo>
                    <a:pt x="22001" y="518"/>
                    <a:pt x="20945" y="586"/>
                    <a:pt x="20492" y="1080"/>
                  </a:cubicBezTo>
                  <a:cubicBezTo>
                    <a:pt x="20461" y="1667"/>
                    <a:pt x="21480" y="2808"/>
                    <a:pt x="20832" y="2932"/>
                  </a:cubicBezTo>
                  <a:cubicBezTo>
                    <a:pt x="20109" y="2847"/>
                    <a:pt x="19471" y="2823"/>
                    <a:pt x="18875" y="2823"/>
                  </a:cubicBezTo>
                  <a:cubicBezTo>
                    <a:pt x="18093" y="2823"/>
                    <a:pt x="17384" y="2864"/>
                    <a:pt x="16654" y="2864"/>
                  </a:cubicBezTo>
                  <a:cubicBezTo>
                    <a:pt x="15920" y="2864"/>
                    <a:pt x="15163" y="2822"/>
                    <a:pt x="14289" y="2654"/>
                  </a:cubicBezTo>
                  <a:cubicBezTo>
                    <a:pt x="10617" y="3024"/>
                    <a:pt x="8888" y="4784"/>
                    <a:pt x="5123" y="5061"/>
                  </a:cubicBezTo>
                  <a:cubicBezTo>
                    <a:pt x="4784" y="6018"/>
                    <a:pt x="6759" y="5277"/>
                    <a:pt x="6574" y="6111"/>
                  </a:cubicBezTo>
                  <a:cubicBezTo>
                    <a:pt x="5524" y="6759"/>
                    <a:pt x="3549" y="6759"/>
                    <a:pt x="2562" y="7438"/>
                  </a:cubicBezTo>
                  <a:cubicBezTo>
                    <a:pt x="2261" y="7324"/>
                    <a:pt x="1925" y="7255"/>
                    <a:pt x="1594" y="7255"/>
                  </a:cubicBezTo>
                  <a:cubicBezTo>
                    <a:pt x="941" y="7255"/>
                    <a:pt x="307" y="7523"/>
                    <a:pt x="0" y="8240"/>
                  </a:cubicBezTo>
                  <a:cubicBezTo>
                    <a:pt x="162" y="8210"/>
                    <a:pt x="300" y="8196"/>
                    <a:pt x="420" y="8196"/>
                  </a:cubicBezTo>
                  <a:cubicBezTo>
                    <a:pt x="1148" y="8196"/>
                    <a:pt x="1211" y="8685"/>
                    <a:pt x="1821" y="8765"/>
                  </a:cubicBezTo>
                  <a:cubicBezTo>
                    <a:pt x="1821" y="8410"/>
                    <a:pt x="2276" y="8232"/>
                    <a:pt x="2731" y="8232"/>
                  </a:cubicBezTo>
                  <a:cubicBezTo>
                    <a:pt x="3187" y="8232"/>
                    <a:pt x="3642" y="8410"/>
                    <a:pt x="3642" y="8765"/>
                  </a:cubicBezTo>
                  <a:cubicBezTo>
                    <a:pt x="4175" y="8673"/>
                    <a:pt x="4961" y="8274"/>
                    <a:pt x="5522" y="8274"/>
                  </a:cubicBezTo>
                  <a:cubicBezTo>
                    <a:pt x="5902" y="8274"/>
                    <a:pt x="6178" y="8457"/>
                    <a:pt x="6203" y="9042"/>
                  </a:cubicBezTo>
                  <a:cubicBezTo>
                    <a:pt x="5996" y="9055"/>
                    <a:pt x="5777" y="9060"/>
                    <a:pt x="5550" y="9060"/>
                  </a:cubicBezTo>
                  <a:cubicBezTo>
                    <a:pt x="4877" y="9060"/>
                    <a:pt x="4136" y="9019"/>
                    <a:pt x="3449" y="9019"/>
                  </a:cubicBezTo>
                  <a:cubicBezTo>
                    <a:pt x="2644" y="9019"/>
                    <a:pt x="1912" y="9075"/>
                    <a:pt x="1451" y="9320"/>
                  </a:cubicBezTo>
                  <a:cubicBezTo>
                    <a:pt x="1790" y="10308"/>
                    <a:pt x="3179" y="10524"/>
                    <a:pt x="4382" y="10894"/>
                  </a:cubicBezTo>
                  <a:cubicBezTo>
                    <a:pt x="4487" y="10911"/>
                    <a:pt x="4579" y="10919"/>
                    <a:pt x="4659" y="10919"/>
                  </a:cubicBezTo>
                  <a:cubicBezTo>
                    <a:pt x="5361" y="10919"/>
                    <a:pt x="5218" y="10337"/>
                    <a:pt x="5891" y="10337"/>
                  </a:cubicBezTo>
                  <a:cubicBezTo>
                    <a:pt x="5980" y="10337"/>
                    <a:pt x="6083" y="10347"/>
                    <a:pt x="6203" y="10370"/>
                  </a:cubicBezTo>
                  <a:cubicBezTo>
                    <a:pt x="7262" y="10947"/>
                    <a:pt x="8434" y="11243"/>
                    <a:pt x="9615" y="11243"/>
                  </a:cubicBezTo>
                  <a:cubicBezTo>
                    <a:pt x="9949" y="11243"/>
                    <a:pt x="10283" y="11220"/>
                    <a:pt x="10617" y="11172"/>
                  </a:cubicBezTo>
                  <a:lnTo>
                    <a:pt x="10617" y="11172"/>
                  </a:lnTo>
                  <a:cubicBezTo>
                    <a:pt x="10308" y="12345"/>
                    <a:pt x="10863" y="12931"/>
                    <a:pt x="11357" y="13548"/>
                  </a:cubicBezTo>
                  <a:cubicBezTo>
                    <a:pt x="11234" y="14196"/>
                    <a:pt x="10771" y="14567"/>
                    <a:pt x="10987" y="15431"/>
                  </a:cubicBezTo>
                  <a:cubicBezTo>
                    <a:pt x="11175" y="15495"/>
                    <a:pt x="11343" y="15522"/>
                    <a:pt x="11494" y="15522"/>
                  </a:cubicBezTo>
                  <a:cubicBezTo>
                    <a:pt x="12250" y="15522"/>
                    <a:pt x="12601" y="14859"/>
                    <a:pt x="13040" y="14859"/>
                  </a:cubicBezTo>
                  <a:cubicBezTo>
                    <a:pt x="13192" y="14859"/>
                    <a:pt x="13355" y="14939"/>
                    <a:pt x="13548" y="15153"/>
                  </a:cubicBezTo>
                  <a:cubicBezTo>
                    <a:pt x="13702" y="15835"/>
                    <a:pt x="13072" y="15953"/>
                    <a:pt x="12306" y="15953"/>
                  </a:cubicBezTo>
                  <a:cubicBezTo>
                    <a:pt x="11998" y="15953"/>
                    <a:pt x="11667" y="15934"/>
                    <a:pt x="11357" y="15925"/>
                  </a:cubicBezTo>
                  <a:lnTo>
                    <a:pt x="11357" y="15925"/>
                  </a:lnTo>
                  <a:cubicBezTo>
                    <a:pt x="11666" y="17128"/>
                    <a:pt x="14135" y="16758"/>
                    <a:pt x="14629" y="17807"/>
                  </a:cubicBezTo>
                  <a:cubicBezTo>
                    <a:pt x="13795" y="18239"/>
                    <a:pt x="12777" y="18579"/>
                    <a:pt x="12067" y="19134"/>
                  </a:cubicBezTo>
                  <a:cubicBezTo>
                    <a:pt x="13116" y="19474"/>
                    <a:pt x="10925" y="19659"/>
                    <a:pt x="11357" y="20461"/>
                  </a:cubicBezTo>
                  <a:cubicBezTo>
                    <a:pt x="13950" y="21727"/>
                    <a:pt x="11944" y="24782"/>
                    <a:pt x="13888" y="26572"/>
                  </a:cubicBezTo>
                  <a:lnTo>
                    <a:pt x="16480" y="26572"/>
                  </a:lnTo>
                  <a:cubicBezTo>
                    <a:pt x="17500" y="26602"/>
                    <a:pt x="17120" y="27624"/>
                    <a:pt x="18205" y="27624"/>
                  </a:cubicBezTo>
                  <a:cubicBezTo>
                    <a:pt x="18236" y="27624"/>
                    <a:pt x="18268" y="27623"/>
                    <a:pt x="18301" y="27621"/>
                  </a:cubicBezTo>
                  <a:cubicBezTo>
                    <a:pt x="18671" y="27097"/>
                    <a:pt x="18918" y="26449"/>
                    <a:pt x="19783" y="26294"/>
                  </a:cubicBezTo>
                  <a:cubicBezTo>
                    <a:pt x="19320" y="24319"/>
                    <a:pt x="21603" y="24288"/>
                    <a:pt x="21233" y="22313"/>
                  </a:cubicBezTo>
                  <a:cubicBezTo>
                    <a:pt x="22159" y="22313"/>
                    <a:pt x="21727" y="21295"/>
                    <a:pt x="22684" y="21264"/>
                  </a:cubicBezTo>
                  <a:cubicBezTo>
                    <a:pt x="22952" y="21365"/>
                    <a:pt x="23168" y="21403"/>
                    <a:pt x="23354" y="21403"/>
                  </a:cubicBezTo>
                  <a:cubicBezTo>
                    <a:pt x="23910" y="21403"/>
                    <a:pt x="24191" y="21063"/>
                    <a:pt x="24765" y="21063"/>
                  </a:cubicBezTo>
                  <a:cubicBezTo>
                    <a:pt x="24991" y="21063"/>
                    <a:pt x="25263" y="21116"/>
                    <a:pt x="25615" y="21264"/>
                  </a:cubicBezTo>
                  <a:cubicBezTo>
                    <a:pt x="26202" y="20863"/>
                    <a:pt x="26819" y="20523"/>
                    <a:pt x="27467" y="20214"/>
                  </a:cubicBezTo>
                  <a:cubicBezTo>
                    <a:pt x="29226" y="19875"/>
                    <a:pt x="29998" y="18857"/>
                    <a:pt x="31849" y="18610"/>
                  </a:cubicBezTo>
                  <a:cubicBezTo>
                    <a:pt x="32004" y="17653"/>
                    <a:pt x="35090" y="17406"/>
                    <a:pt x="34041" y="16480"/>
                  </a:cubicBezTo>
                  <a:lnTo>
                    <a:pt x="34041" y="16480"/>
                  </a:lnTo>
                  <a:cubicBezTo>
                    <a:pt x="33877" y="16616"/>
                    <a:pt x="33674" y="16670"/>
                    <a:pt x="33447" y="16670"/>
                  </a:cubicBezTo>
                  <a:cubicBezTo>
                    <a:pt x="32644" y="16670"/>
                    <a:pt x="31532" y="16004"/>
                    <a:pt x="30738" y="15956"/>
                  </a:cubicBezTo>
                  <a:cubicBezTo>
                    <a:pt x="31397" y="15956"/>
                    <a:pt x="31251" y="15370"/>
                    <a:pt x="31925" y="15370"/>
                  </a:cubicBezTo>
                  <a:cubicBezTo>
                    <a:pt x="32010" y="15370"/>
                    <a:pt x="32107" y="15379"/>
                    <a:pt x="32220" y="15400"/>
                  </a:cubicBezTo>
                  <a:cubicBezTo>
                    <a:pt x="33526" y="15756"/>
                    <a:pt x="34290" y="16484"/>
                    <a:pt x="36021" y="16484"/>
                  </a:cubicBezTo>
                  <a:cubicBezTo>
                    <a:pt x="36090" y="16484"/>
                    <a:pt x="36160" y="16483"/>
                    <a:pt x="36232" y="16480"/>
                  </a:cubicBezTo>
                  <a:cubicBezTo>
                    <a:pt x="37466" y="15832"/>
                    <a:pt x="34473" y="15307"/>
                    <a:pt x="35522" y="14875"/>
                  </a:cubicBezTo>
                  <a:lnTo>
                    <a:pt x="35522" y="14875"/>
                  </a:lnTo>
                  <a:cubicBezTo>
                    <a:pt x="36047" y="15030"/>
                    <a:pt x="36448" y="15277"/>
                    <a:pt x="36973" y="15400"/>
                  </a:cubicBezTo>
                  <a:cubicBezTo>
                    <a:pt x="37250" y="14505"/>
                    <a:pt x="36571" y="14289"/>
                    <a:pt x="36232" y="13826"/>
                  </a:cubicBezTo>
                  <a:cubicBezTo>
                    <a:pt x="39256" y="13703"/>
                    <a:pt x="38269" y="11018"/>
                    <a:pt x="37713" y="9567"/>
                  </a:cubicBezTo>
                  <a:cubicBezTo>
                    <a:pt x="38518" y="9383"/>
                    <a:pt x="39339" y="9285"/>
                    <a:pt x="40165" y="9285"/>
                  </a:cubicBezTo>
                  <a:cubicBezTo>
                    <a:pt x="40448" y="9285"/>
                    <a:pt x="40732" y="9297"/>
                    <a:pt x="41015" y="9320"/>
                  </a:cubicBezTo>
                  <a:cubicBezTo>
                    <a:pt x="40923" y="8148"/>
                    <a:pt x="39040" y="8271"/>
                    <a:pt x="38084" y="7715"/>
                  </a:cubicBezTo>
                  <a:lnTo>
                    <a:pt x="38084" y="7715"/>
                  </a:lnTo>
                  <a:cubicBezTo>
                    <a:pt x="38156" y="7723"/>
                    <a:pt x="38222" y="7727"/>
                    <a:pt x="38283" y="7727"/>
                  </a:cubicBezTo>
                  <a:cubicBezTo>
                    <a:pt x="39062" y="7727"/>
                    <a:pt x="39012" y="7139"/>
                    <a:pt x="39809" y="7139"/>
                  </a:cubicBezTo>
                  <a:cubicBezTo>
                    <a:pt x="39939" y="7139"/>
                    <a:pt x="40092" y="7154"/>
                    <a:pt x="40275" y="7191"/>
                  </a:cubicBezTo>
                  <a:cubicBezTo>
                    <a:pt x="40522" y="6358"/>
                    <a:pt x="39627" y="6419"/>
                    <a:pt x="39904" y="5586"/>
                  </a:cubicBezTo>
                  <a:lnTo>
                    <a:pt x="39904" y="5586"/>
                  </a:lnTo>
                  <a:cubicBezTo>
                    <a:pt x="39989" y="5596"/>
                    <a:pt x="40066" y="5601"/>
                    <a:pt x="40137" y="5601"/>
                  </a:cubicBezTo>
                  <a:cubicBezTo>
                    <a:pt x="41084" y="5601"/>
                    <a:pt x="40916" y="4769"/>
                    <a:pt x="41863" y="4769"/>
                  </a:cubicBezTo>
                  <a:cubicBezTo>
                    <a:pt x="41934" y="4769"/>
                    <a:pt x="42011" y="4774"/>
                    <a:pt x="42096" y="4784"/>
                  </a:cubicBezTo>
                  <a:cubicBezTo>
                    <a:pt x="42227" y="4753"/>
                    <a:pt x="42384" y="4742"/>
                    <a:pt x="42557" y="4742"/>
                  </a:cubicBezTo>
                  <a:cubicBezTo>
                    <a:pt x="43060" y="4742"/>
                    <a:pt x="43694" y="4838"/>
                    <a:pt x="44196" y="4838"/>
                  </a:cubicBezTo>
                  <a:cubicBezTo>
                    <a:pt x="44737" y="4838"/>
                    <a:pt x="45124" y="4726"/>
                    <a:pt x="45028" y="4259"/>
                  </a:cubicBezTo>
                  <a:cubicBezTo>
                    <a:pt x="45367" y="3302"/>
                    <a:pt x="43454" y="3981"/>
                    <a:pt x="43207" y="3457"/>
                  </a:cubicBezTo>
                  <a:cubicBezTo>
                    <a:pt x="42400" y="3399"/>
                    <a:pt x="42508" y="2642"/>
                    <a:pt x="41597" y="2642"/>
                  </a:cubicBezTo>
                  <a:cubicBezTo>
                    <a:pt x="41532" y="2642"/>
                    <a:pt x="41462" y="2646"/>
                    <a:pt x="41386" y="2654"/>
                  </a:cubicBezTo>
                  <a:cubicBezTo>
                    <a:pt x="41280" y="2644"/>
                    <a:pt x="41174" y="2639"/>
                    <a:pt x="41069" y="2639"/>
                  </a:cubicBezTo>
                  <a:cubicBezTo>
                    <a:pt x="39811" y="2639"/>
                    <a:pt x="38540" y="3298"/>
                    <a:pt x="37751" y="3298"/>
                  </a:cubicBezTo>
                  <a:cubicBezTo>
                    <a:pt x="37595" y="3298"/>
                    <a:pt x="37457" y="3272"/>
                    <a:pt x="37343" y="3210"/>
                  </a:cubicBezTo>
                  <a:cubicBezTo>
                    <a:pt x="37559" y="1852"/>
                    <a:pt x="40583" y="2531"/>
                    <a:pt x="41015" y="1327"/>
                  </a:cubicBezTo>
                  <a:cubicBezTo>
                    <a:pt x="40397" y="708"/>
                    <a:pt x="39243" y="487"/>
                    <a:pt x="37759" y="487"/>
                  </a:cubicBezTo>
                  <a:cubicBezTo>
                    <a:pt x="37393" y="487"/>
                    <a:pt x="37006" y="500"/>
                    <a:pt x="36602" y="525"/>
                  </a:cubicBezTo>
                  <a:cubicBezTo>
                    <a:pt x="35906" y="360"/>
                    <a:pt x="35101" y="151"/>
                    <a:pt x="34426" y="151"/>
                  </a:cubicBezTo>
                  <a:cubicBezTo>
                    <a:pt x="33964" y="151"/>
                    <a:pt x="33563" y="249"/>
                    <a:pt x="33300" y="525"/>
                  </a:cubicBezTo>
                  <a:cubicBezTo>
                    <a:pt x="32991" y="154"/>
                    <a:pt x="32158" y="154"/>
                    <a:pt x="314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8"/>
            <p:cNvSpPr/>
            <p:nvPr/>
          </p:nvSpPr>
          <p:spPr>
            <a:xfrm>
              <a:off x="1851425" y="1421625"/>
              <a:ext cx="649650" cy="264950"/>
            </a:xfrm>
            <a:custGeom>
              <a:avLst/>
              <a:gdLst/>
              <a:ahLst/>
              <a:cxnLst/>
              <a:rect l="l" t="t" r="r" b="b"/>
              <a:pathLst>
                <a:path w="25986" h="10598" extrusionOk="0">
                  <a:moveTo>
                    <a:pt x="9049" y="9278"/>
                  </a:moveTo>
                  <a:cubicBezTo>
                    <a:pt x="9073" y="9278"/>
                    <a:pt x="9092" y="9282"/>
                    <a:pt x="9104" y="9290"/>
                  </a:cubicBezTo>
                  <a:lnTo>
                    <a:pt x="9135" y="9290"/>
                  </a:lnTo>
                  <a:cubicBezTo>
                    <a:pt x="9295" y="9424"/>
                    <a:pt x="8971" y="9580"/>
                    <a:pt x="8800" y="9580"/>
                  </a:cubicBezTo>
                  <a:cubicBezTo>
                    <a:pt x="8774" y="9580"/>
                    <a:pt x="8751" y="9576"/>
                    <a:pt x="8734" y="9568"/>
                  </a:cubicBezTo>
                  <a:cubicBezTo>
                    <a:pt x="8574" y="9435"/>
                    <a:pt x="8898" y="9278"/>
                    <a:pt x="9049" y="9278"/>
                  </a:cubicBezTo>
                  <a:close/>
                  <a:moveTo>
                    <a:pt x="24906" y="1"/>
                  </a:moveTo>
                  <a:cubicBezTo>
                    <a:pt x="23663" y="123"/>
                    <a:pt x="22326" y="160"/>
                    <a:pt x="20931" y="160"/>
                  </a:cubicBezTo>
                  <a:cubicBezTo>
                    <a:pt x="18618" y="160"/>
                    <a:pt x="16144" y="56"/>
                    <a:pt x="13674" y="56"/>
                  </a:cubicBezTo>
                  <a:cubicBezTo>
                    <a:pt x="10452" y="56"/>
                    <a:pt x="7234" y="233"/>
                    <a:pt x="4383" y="1050"/>
                  </a:cubicBezTo>
                  <a:cubicBezTo>
                    <a:pt x="3889" y="2655"/>
                    <a:pt x="5957" y="2377"/>
                    <a:pt x="6203" y="3457"/>
                  </a:cubicBezTo>
                  <a:cubicBezTo>
                    <a:pt x="6134" y="3461"/>
                    <a:pt x="6068" y="3463"/>
                    <a:pt x="6004" y="3463"/>
                  </a:cubicBezTo>
                  <a:cubicBezTo>
                    <a:pt x="4031" y="3463"/>
                    <a:pt x="4369" y="1832"/>
                    <a:pt x="2435" y="1832"/>
                  </a:cubicBezTo>
                  <a:cubicBezTo>
                    <a:pt x="2244" y="1832"/>
                    <a:pt x="2030" y="1848"/>
                    <a:pt x="1790" y="1883"/>
                  </a:cubicBezTo>
                  <a:cubicBezTo>
                    <a:pt x="1667" y="2223"/>
                    <a:pt x="1265" y="2377"/>
                    <a:pt x="1420" y="2933"/>
                  </a:cubicBezTo>
                  <a:cubicBezTo>
                    <a:pt x="1361" y="2933"/>
                    <a:pt x="1301" y="2932"/>
                    <a:pt x="1241" y="2932"/>
                  </a:cubicBezTo>
                  <a:cubicBezTo>
                    <a:pt x="700" y="2932"/>
                    <a:pt x="142" y="2957"/>
                    <a:pt x="309" y="3457"/>
                  </a:cubicBezTo>
                  <a:cubicBezTo>
                    <a:pt x="0" y="4291"/>
                    <a:pt x="1265" y="4013"/>
                    <a:pt x="1451" y="4507"/>
                  </a:cubicBezTo>
                  <a:lnTo>
                    <a:pt x="1451" y="6111"/>
                  </a:lnTo>
                  <a:cubicBezTo>
                    <a:pt x="1636" y="6081"/>
                    <a:pt x="1796" y="6068"/>
                    <a:pt x="1939" y="6068"/>
                  </a:cubicBezTo>
                  <a:cubicBezTo>
                    <a:pt x="2651" y="6068"/>
                    <a:pt x="2917" y="6389"/>
                    <a:pt x="3611" y="6389"/>
                  </a:cubicBezTo>
                  <a:cubicBezTo>
                    <a:pt x="3765" y="5360"/>
                    <a:pt x="5313" y="4417"/>
                    <a:pt x="6574" y="4417"/>
                  </a:cubicBezTo>
                  <a:cubicBezTo>
                    <a:pt x="6827" y="4417"/>
                    <a:pt x="7068" y="4455"/>
                    <a:pt x="7284" y="4537"/>
                  </a:cubicBezTo>
                  <a:cubicBezTo>
                    <a:pt x="7506" y="4982"/>
                    <a:pt x="7249" y="5076"/>
                    <a:pt x="6865" y="5076"/>
                  </a:cubicBezTo>
                  <a:cubicBezTo>
                    <a:pt x="6584" y="5076"/>
                    <a:pt x="6235" y="5026"/>
                    <a:pt x="5956" y="5026"/>
                  </a:cubicBezTo>
                  <a:cubicBezTo>
                    <a:pt x="5661" y="5026"/>
                    <a:pt x="5444" y="5081"/>
                    <a:pt x="5463" y="5309"/>
                  </a:cubicBezTo>
                  <a:cubicBezTo>
                    <a:pt x="6574" y="5710"/>
                    <a:pt x="4197" y="5803"/>
                    <a:pt x="4352" y="6389"/>
                  </a:cubicBezTo>
                  <a:cubicBezTo>
                    <a:pt x="4546" y="6352"/>
                    <a:pt x="4716" y="6333"/>
                    <a:pt x="4861" y="6333"/>
                  </a:cubicBezTo>
                  <a:cubicBezTo>
                    <a:pt x="5434" y="6333"/>
                    <a:pt x="5635" y="6619"/>
                    <a:pt x="5463" y="7161"/>
                  </a:cubicBezTo>
                  <a:cubicBezTo>
                    <a:pt x="4751" y="7161"/>
                    <a:pt x="4479" y="6868"/>
                    <a:pt x="3785" y="6868"/>
                  </a:cubicBezTo>
                  <a:cubicBezTo>
                    <a:pt x="3636" y="6868"/>
                    <a:pt x="3468" y="6881"/>
                    <a:pt x="3272" y="6914"/>
                  </a:cubicBezTo>
                  <a:cubicBezTo>
                    <a:pt x="3302" y="7685"/>
                    <a:pt x="2037" y="7438"/>
                    <a:pt x="2531" y="8519"/>
                  </a:cubicBezTo>
                  <a:cubicBezTo>
                    <a:pt x="3365" y="8436"/>
                    <a:pt x="4110" y="8359"/>
                    <a:pt x="4768" y="8359"/>
                  </a:cubicBezTo>
                  <a:cubicBezTo>
                    <a:pt x="5836" y="8359"/>
                    <a:pt x="6672" y="8564"/>
                    <a:pt x="7284" y="9290"/>
                  </a:cubicBezTo>
                  <a:cubicBezTo>
                    <a:pt x="6906" y="9346"/>
                    <a:pt x="6545" y="9370"/>
                    <a:pt x="6199" y="9370"/>
                  </a:cubicBezTo>
                  <a:cubicBezTo>
                    <a:pt x="4302" y="9370"/>
                    <a:pt x="2864" y="8652"/>
                    <a:pt x="1546" y="8652"/>
                  </a:cubicBezTo>
                  <a:cubicBezTo>
                    <a:pt x="1263" y="8652"/>
                    <a:pt x="985" y="8685"/>
                    <a:pt x="710" y="8766"/>
                  </a:cubicBezTo>
                  <a:cubicBezTo>
                    <a:pt x="401" y="10031"/>
                    <a:pt x="2901" y="9259"/>
                    <a:pt x="2901" y="10370"/>
                  </a:cubicBezTo>
                  <a:cubicBezTo>
                    <a:pt x="3189" y="10338"/>
                    <a:pt x="3486" y="10325"/>
                    <a:pt x="3789" y="10325"/>
                  </a:cubicBezTo>
                  <a:cubicBezTo>
                    <a:pt x="5170" y="10325"/>
                    <a:pt x="6671" y="10597"/>
                    <a:pt x="7896" y="10597"/>
                  </a:cubicBezTo>
                  <a:cubicBezTo>
                    <a:pt x="8999" y="10597"/>
                    <a:pt x="9879" y="10376"/>
                    <a:pt x="10246" y="9537"/>
                  </a:cubicBezTo>
                  <a:cubicBezTo>
                    <a:pt x="10392" y="9552"/>
                    <a:pt x="10530" y="9559"/>
                    <a:pt x="10658" y="9559"/>
                  </a:cubicBezTo>
                  <a:cubicBezTo>
                    <a:pt x="11349" y="9559"/>
                    <a:pt x="11775" y="9338"/>
                    <a:pt x="11697" y="8766"/>
                  </a:cubicBezTo>
                  <a:cubicBezTo>
                    <a:pt x="11789" y="8519"/>
                    <a:pt x="11632" y="8457"/>
                    <a:pt x="11389" y="8457"/>
                  </a:cubicBezTo>
                  <a:cubicBezTo>
                    <a:pt x="11147" y="8457"/>
                    <a:pt x="10820" y="8519"/>
                    <a:pt x="10574" y="8519"/>
                  </a:cubicBezTo>
                  <a:cubicBezTo>
                    <a:pt x="10329" y="8519"/>
                    <a:pt x="10164" y="8457"/>
                    <a:pt x="10246" y="8210"/>
                  </a:cubicBezTo>
                  <a:lnTo>
                    <a:pt x="12808" y="8210"/>
                  </a:lnTo>
                  <a:cubicBezTo>
                    <a:pt x="12808" y="6790"/>
                    <a:pt x="15030" y="7006"/>
                    <a:pt x="14629" y="5309"/>
                  </a:cubicBezTo>
                  <a:cubicBezTo>
                    <a:pt x="16372" y="5253"/>
                    <a:pt x="16655" y="4197"/>
                    <a:pt x="18467" y="4197"/>
                  </a:cubicBezTo>
                  <a:cubicBezTo>
                    <a:pt x="18643" y="4197"/>
                    <a:pt x="18834" y="4207"/>
                    <a:pt x="19042" y="4229"/>
                  </a:cubicBezTo>
                  <a:cubicBezTo>
                    <a:pt x="19489" y="3603"/>
                    <a:pt x="20167" y="3178"/>
                    <a:pt x="21466" y="3178"/>
                  </a:cubicBezTo>
                  <a:cubicBezTo>
                    <a:pt x="21511" y="3178"/>
                    <a:pt x="21557" y="3179"/>
                    <a:pt x="21603" y="3180"/>
                  </a:cubicBezTo>
                  <a:cubicBezTo>
                    <a:pt x="22066" y="2501"/>
                    <a:pt x="20770" y="1883"/>
                    <a:pt x="21603" y="1853"/>
                  </a:cubicBezTo>
                  <a:cubicBezTo>
                    <a:pt x="23147" y="1328"/>
                    <a:pt x="25369" y="2099"/>
                    <a:pt x="25986" y="525"/>
                  </a:cubicBezTo>
                  <a:cubicBezTo>
                    <a:pt x="25986" y="93"/>
                    <a:pt x="24967" y="371"/>
                    <a:pt x="249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8"/>
            <p:cNvSpPr/>
            <p:nvPr/>
          </p:nvSpPr>
          <p:spPr>
            <a:xfrm>
              <a:off x="3936900" y="1467925"/>
              <a:ext cx="251550" cy="54925"/>
            </a:xfrm>
            <a:custGeom>
              <a:avLst/>
              <a:gdLst/>
              <a:ahLst/>
              <a:cxnLst/>
              <a:rect l="l" t="t" r="r" b="b"/>
              <a:pathLst>
                <a:path w="10062" h="2197" extrusionOk="0">
                  <a:moveTo>
                    <a:pt x="63" y="1"/>
                  </a:moveTo>
                  <a:lnTo>
                    <a:pt x="63" y="1"/>
                  </a:lnTo>
                  <a:cubicBezTo>
                    <a:pt x="1" y="402"/>
                    <a:pt x="155" y="803"/>
                    <a:pt x="433" y="1081"/>
                  </a:cubicBezTo>
                  <a:cubicBezTo>
                    <a:pt x="2402" y="1527"/>
                    <a:pt x="4081" y="2197"/>
                    <a:pt x="6666" y="2197"/>
                  </a:cubicBezTo>
                  <a:cubicBezTo>
                    <a:pt x="7120" y="2197"/>
                    <a:pt x="7601" y="2176"/>
                    <a:pt x="8117" y="2130"/>
                  </a:cubicBezTo>
                  <a:cubicBezTo>
                    <a:pt x="8333" y="1389"/>
                    <a:pt x="10062" y="1729"/>
                    <a:pt x="9599" y="525"/>
                  </a:cubicBezTo>
                  <a:cubicBezTo>
                    <a:pt x="6266" y="155"/>
                    <a:pt x="3056" y="6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8"/>
            <p:cNvSpPr/>
            <p:nvPr/>
          </p:nvSpPr>
          <p:spPr>
            <a:xfrm>
              <a:off x="3736300" y="1480175"/>
              <a:ext cx="330250" cy="173850"/>
            </a:xfrm>
            <a:custGeom>
              <a:avLst/>
              <a:gdLst/>
              <a:ahLst/>
              <a:cxnLst/>
              <a:rect l="l" t="t" r="r" b="b"/>
              <a:pathLst>
                <a:path w="13210" h="6954" extrusionOk="0">
                  <a:moveTo>
                    <a:pt x="5298" y="0"/>
                  </a:moveTo>
                  <a:cubicBezTo>
                    <a:pt x="5143" y="0"/>
                    <a:pt x="4981" y="11"/>
                    <a:pt x="4815" y="35"/>
                  </a:cubicBezTo>
                  <a:cubicBezTo>
                    <a:pt x="3735" y="467"/>
                    <a:pt x="5402" y="1393"/>
                    <a:pt x="4414" y="1609"/>
                  </a:cubicBezTo>
                  <a:cubicBezTo>
                    <a:pt x="3969" y="880"/>
                    <a:pt x="2623" y="161"/>
                    <a:pt x="1532" y="161"/>
                  </a:cubicBezTo>
                  <a:cubicBezTo>
                    <a:pt x="730" y="161"/>
                    <a:pt x="66" y="550"/>
                    <a:pt x="1" y="1609"/>
                  </a:cubicBezTo>
                  <a:cubicBezTo>
                    <a:pt x="217" y="2412"/>
                    <a:pt x="1606" y="2257"/>
                    <a:pt x="1883" y="2967"/>
                  </a:cubicBezTo>
                  <a:cubicBezTo>
                    <a:pt x="1822" y="3615"/>
                    <a:pt x="1173" y="3800"/>
                    <a:pt x="1883" y="4294"/>
                  </a:cubicBezTo>
                  <a:cubicBezTo>
                    <a:pt x="3316" y="4236"/>
                    <a:pt x="3419" y="3235"/>
                    <a:pt x="4896" y="3235"/>
                  </a:cubicBezTo>
                  <a:cubicBezTo>
                    <a:pt x="4978" y="3235"/>
                    <a:pt x="5064" y="3238"/>
                    <a:pt x="5155" y="3245"/>
                  </a:cubicBezTo>
                  <a:cubicBezTo>
                    <a:pt x="5062" y="4418"/>
                    <a:pt x="3365" y="4418"/>
                    <a:pt x="3334" y="5621"/>
                  </a:cubicBezTo>
                  <a:cubicBezTo>
                    <a:pt x="3920" y="5997"/>
                    <a:pt x="4596" y="6211"/>
                    <a:pt x="5280" y="6211"/>
                  </a:cubicBezTo>
                  <a:cubicBezTo>
                    <a:pt x="5496" y="6211"/>
                    <a:pt x="5712" y="6190"/>
                    <a:pt x="5926" y="6146"/>
                  </a:cubicBezTo>
                  <a:lnTo>
                    <a:pt x="5926" y="6146"/>
                  </a:lnTo>
                  <a:cubicBezTo>
                    <a:pt x="5784" y="6788"/>
                    <a:pt x="6318" y="6953"/>
                    <a:pt x="7051" y="6953"/>
                  </a:cubicBezTo>
                  <a:cubicBezTo>
                    <a:pt x="7270" y="6953"/>
                    <a:pt x="7506" y="6939"/>
                    <a:pt x="7747" y="6917"/>
                  </a:cubicBezTo>
                  <a:cubicBezTo>
                    <a:pt x="8025" y="5930"/>
                    <a:pt x="8395" y="4942"/>
                    <a:pt x="8827" y="4016"/>
                  </a:cubicBezTo>
                  <a:cubicBezTo>
                    <a:pt x="9661" y="4615"/>
                    <a:pt x="10186" y="5434"/>
                    <a:pt x="11832" y="5434"/>
                  </a:cubicBezTo>
                  <a:cubicBezTo>
                    <a:pt x="12137" y="5434"/>
                    <a:pt x="12480" y="5406"/>
                    <a:pt x="12870" y="5343"/>
                  </a:cubicBezTo>
                  <a:cubicBezTo>
                    <a:pt x="13210" y="3307"/>
                    <a:pt x="10957" y="3183"/>
                    <a:pt x="9938" y="2165"/>
                  </a:cubicBezTo>
                  <a:cubicBezTo>
                    <a:pt x="9907" y="2320"/>
                    <a:pt x="9830" y="2377"/>
                    <a:pt x="9723" y="2377"/>
                  </a:cubicBezTo>
                  <a:cubicBezTo>
                    <a:pt x="9411" y="2377"/>
                    <a:pt x="8852" y="1886"/>
                    <a:pt x="8482" y="1886"/>
                  </a:cubicBezTo>
                  <a:cubicBezTo>
                    <a:pt x="8473" y="1886"/>
                    <a:pt x="8465" y="1886"/>
                    <a:pt x="8457" y="1887"/>
                  </a:cubicBezTo>
                  <a:cubicBezTo>
                    <a:pt x="8383" y="1889"/>
                    <a:pt x="8312" y="1891"/>
                    <a:pt x="8242" y="1891"/>
                  </a:cubicBezTo>
                  <a:cubicBezTo>
                    <a:pt x="7463" y="1891"/>
                    <a:pt x="6922" y="1730"/>
                    <a:pt x="6667" y="1362"/>
                  </a:cubicBezTo>
                  <a:cubicBezTo>
                    <a:pt x="7409" y="730"/>
                    <a:pt x="6560" y="0"/>
                    <a:pt x="52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8"/>
            <p:cNvSpPr/>
            <p:nvPr/>
          </p:nvSpPr>
          <p:spPr>
            <a:xfrm>
              <a:off x="4624150" y="1482300"/>
              <a:ext cx="84325" cy="39450"/>
            </a:xfrm>
            <a:custGeom>
              <a:avLst/>
              <a:gdLst/>
              <a:ahLst/>
              <a:cxnLst/>
              <a:rect l="l" t="t" r="r" b="b"/>
              <a:pathLst>
                <a:path w="3373" h="1578" extrusionOk="0">
                  <a:moveTo>
                    <a:pt x="1973" y="0"/>
                  </a:moveTo>
                  <a:cubicBezTo>
                    <a:pt x="1042" y="0"/>
                    <a:pt x="1" y="511"/>
                    <a:pt x="70" y="1277"/>
                  </a:cubicBezTo>
                  <a:cubicBezTo>
                    <a:pt x="406" y="1498"/>
                    <a:pt x="700" y="1578"/>
                    <a:pt x="976" y="1578"/>
                  </a:cubicBezTo>
                  <a:cubicBezTo>
                    <a:pt x="1703" y="1578"/>
                    <a:pt x="2308" y="1025"/>
                    <a:pt x="3219" y="1025"/>
                  </a:cubicBezTo>
                  <a:cubicBezTo>
                    <a:pt x="3269" y="1025"/>
                    <a:pt x="3320" y="1027"/>
                    <a:pt x="3373" y="1030"/>
                  </a:cubicBezTo>
                  <a:cubicBezTo>
                    <a:pt x="3346" y="304"/>
                    <a:pt x="2692" y="0"/>
                    <a:pt x="19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8"/>
            <p:cNvSpPr/>
            <p:nvPr/>
          </p:nvSpPr>
          <p:spPr>
            <a:xfrm>
              <a:off x="5209950" y="1499850"/>
              <a:ext cx="175950" cy="50875"/>
            </a:xfrm>
            <a:custGeom>
              <a:avLst/>
              <a:gdLst/>
              <a:ahLst/>
              <a:cxnLst/>
              <a:rect l="l" t="t" r="r" b="b"/>
              <a:pathLst>
                <a:path w="7038" h="2035" extrusionOk="0">
                  <a:moveTo>
                    <a:pt x="3128" y="0"/>
                  </a:moveTo>
                  <a:cubicBezTo>
                    <a:pt x="2310" y="0"/>
                    <a:pt x="1499" y="103"/>
                    <a:pt x="834" y="328"/>
                  </a:cubicBezTo>
                  <a:cubicBezTo>
                    <a:pt x="1" y="359"/>
                    <a:pt x="649" y="1439"/>
                    <a:pt x="464" y="1902"/>
                  </a:cubicBezTo>
                  <a:cubicBezTo>
                    <a:pt x="837" y="1858"/>
                    <a:pt x="1212" y="1841"/>
                    <a:pt x="1585" y="1841"/>
                  </a:cubicBezTo>
                  <a:cubicBezTo>
                    <a:pt x="2842" y="1841"/>
                    <a:pt x="4065" y="2034"/>
                    <a:pt x="5046" y="2034"/>
                  </a:cubicBezTo>
                  <a:cubicBezTo>
                    <a:pt x="6013" y="2034"/>
                    <a:pt x="6744" y="1846"/>
                    <a:pt x="7037" y="1100"/>
                  </a:cubicBezTo>
                  <a:cubicBezTo>
                    <a:pt x="6460" y="419"/>
                    <a:pt x="4779" y="0"/>
                    <a:pt x="3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8"/>
            <p:cNvSpPr/>
            <p:nvPr/>
          </p:nvSpPr>
          <p:spPr>
            <a:xfrm>
              <a:off x="4553375" y="1607575"/>
              <a:ext cx="301700" cy="199075"/>
            </a:xfrm>
            <a:custGeom>
              <a:avLst/>
              <a:gdLst/>
              <a:ahLst/>
              <a:cxnLst/>
              <a:rect l="l" t="t" r="r" b="b"/>
              <a:pathLst>
                <a:path w="12068" h="7963" extrusionOk="0">
                  <a:moveTo>
                    <a:pt x="10247" y="0"/>
                  </a:moveTo>
                  <a:cubicBezTo>
                    <a:pt x="10154" y="186"/>
                    <a:pt x="10247" y="525"/>
                    <a:pt x="9876" y="525"/>
                  </a:cubicBezTo>
                  <a:cubicBezTo>
                    <a:pt x="7130" y="741"/>
                    <a:pt x="5062" y="1482"/>
                    <a:pt x="2932" y="2099"/>
                  </a:cubicBezTo>
                  <a:cubicBezTo>
                    <a:pt x="3087" y="3488"/>
                    <a:pt x="1142" y="3303"/>
                    <a:pt x="1451" y="4753"/>
                  </a:cubicBezTo>
                  <a:cubicBezTo>
                    <a:pt x="988" y="5340"/>
                    <a:pt x="93" y="5525"/>
                    <a:pt x="0" y="6358"/>
                  </a:cubicBezTo>
                  <a:cubicBezTo>
                    <a:pt x="1173" y="6975"/>
                    <a:pt x="2377" y="7500"/>
                    <a:pt x="3642" y="7963"/>
                  </a:cubicBezTo>
                  <a:cubicBezTo>
                    <a:pt x="3796" y="7623"/>
                    <a:pt x="4105" y="7438"/>
                    <a:pt x="4753" y="7438"/>
                  </a:cubicBezTo>
                  <a:cubicBezTo>
                    <a:pt x="4198" y="6204"/>
                    <a:pt x="2500" y="5895"/>
                    <a:pt x="2901" y="3982"/>
                  </a:cubicBezTo>
                  <a:cubicBezTo>
                    <a:pt x="5494" y="3796"/>
                    <a:pt x="6451" y="2469"/>
                    <a:pt x="8395" y="1852"/>
                  </a:cubicBezTo>
                  <a:cubicBezTo>
                    <a:pt x="8619" y="1867"/>
                    <a:pt x="8831" y="1875"/>
                    <a:pt x="9034" y="1875"/>
                  </a:cubicBezTo>
                  <a:cubicBezTo>
                    <a:pt x="10922" y="1875"/>
                    <a:pt x="11872" y="1227"/>
                    <a:pt x="1206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8"/>
            <p:cNvSpPr/>
            <p:nvPr/>
          </p:nvSpPr>
          <p:spPr>
            <a:xfrm>
              <a:off x="6098000" y="1607200"/>
              <a:ext cx="158975" cy="66750"/>
            </a:xfrm>
            <a:custGeom>
              <a:avLst/>
              <a:gdLst/>
              <a:ahLst/>
              <a:cxnLst/>
              <a:rect l="l" t="t" r="r" b="b"/>
              <a:pathLst>
                <a:path w="6359" h="2670" extrusionOk="0">
                  <a:moveTo>
                    <a:pt x="3635" y="0"/>
                  </a:moveTo>
                  <a:cubicBezTo>
                    <a:pt x="3559" y="0"/>
                    <a:pt x="3480" y="5"/>
                    <a:pt x="3396" y="15"/>
                  </a:cubicBezTo>
                  <a:cubicBezTo>
                    <a:pt x="3252" y="15"/>
                    <a:pt x="3082" y="550"/>
                    <a:pt x="2761" y="550"/>
                  </a:cubicBezTo>
                  <a:cubicBezTo>
                    <a:pt x="2737" y="550"/>
                    <a:pt x="2712" y="547"/>
                    <a:pt x="2686" y="540"/>
                  </a:cubicBezTo>
                  <a:lnTo>
                    <a:pt x="495" y="540"/>
                  </a:lnTo>
                  <a:cubicBezTo>
                    <a:pt x="1" y="2484"/>
                    <a:pt x="3087" y="1836"/>
                    <a:pt x="4136" y="2670"/>
                  </a:cubicBezTo>
                  <a:cubicBezTo>
                    <a:pt x="5031" y="2238"/>
                    <a:pt x="5463" y="1528"/>
                    <a:pt x="6358" y="1065"/>
                  </a:cubicBezTo>
                  <a:cubicBezTo>
                    <a:pt x="5033" y="950"/>
                    <a:pt x="4703" y="0"/>
                    <a:pt x="36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8"/>
            <p:cNvSpPr/>
            <p:nvPr/>
          </p:nvSpPr>
          <p:spPr>
            <a:xfrm>
              <a:off x="3123700" y="1866750"/>
              <a:ext cx="211425" cy="105800"/>
            </a:xfrm>
            <a:custGeom>
              <a:avLst/>
              <a:gdLst/>
              <a:ahLst/>
              <a:cxnLst/>
              <a:rect l="l" t="t" r="r" b="b"/>
              <a:pathLst>
                <a:path w="8457" h="4232" extrusionOk="0">
                  <a:moveTo>
                    <a:pt x="1568" y="0"/>
                  </a:moveTo>
                  <a:cubicBezTo>
                    <a:pt x="1530" y="0"/>
                    <a:pt x="1491" y="1"/>
                    <a:pt x="1451" y="3"/>
                  </a:cubicBezTo>
                  <a:cubicBezTo>
                    <a:pt x="1914" y="1268"/>
                    <a:pt x="0" y="898"/>
                    <a:pt x="0" y="1855"/>
                  </a:cubicBezTo>
                  <a:cubicBezTo>
                    <a:pt x="154" y="1887"/>
                    <a:pt x="284" y="1901"/>
                    <a:pt x="395" y="1901"/>
                  </a:cubicBezTo>
                  <a:cubicBezTo>
                    <a:pt x="953" y="1901"/>
                    <a:pt x="1067" y="1560"/>
                    <a:pt x="1604" y="1560"/>
                  </a:cubicBezTo>
                  <a:cubicBezTo>
                    <a:pt x="1669" y="1560"/>
                    <a:pt x="1741" y="1566"/>
                    <a:pt x="1821" y="1577"/>
                  </a:cubicBezTo>
                  <a:cubicBezTo>
                    <a:pt x="1636" y="2225"/>
                    <a:pt x="402" y="2163"/>
                    <a:pt x="741" y="3182"/>
                  </a:cubicBezTo>
                  <a:cubicBezTo>
                    <a:pt x="955" y="3142"/>
                    <a:pt x="1139" y="3124"/>
                    <a:pt x="1297" y="3124"/>
                  </a:cubicBezTo>
                  <a:cubicBezTo>
                    <a:pt x="2489" y="3124"/>
                    <a:pt x="2295" y="4122"/>
                    <a:pt x="3303" y="4231"/>
                  </a:cubicBezTo>
                  <a:cubicBezTo>
                    <a:pt x="3431" y="4012"/>
                    <a:pt x="3894" y="3933"/>
                    <a:pt x="4417" y="3933"/>
                  </a:cubicBezTo>
                  <a:cubicBezTo>
                    <a:pt x="5149" y="3933"/>
                    <a:pt x="6001" y="4087"/>
                    <a:pt x="6234" y="4231"/>
                  </a:cubicBezTo>
                  <a:cubicBezTo>
                    <a:pt x="6265" y="3552"/>
                    <a:pt x="7592" y="3830"/>
                    <a:pt x="8055" y="3460"/>
                  </a:cubicBezTo>
                  <a:cubicBezTo>
                    <a:pt x="8457" y="2102"/>
                    <a:pt x="7222" y="1916"/>
                    <a:pt x="7315" y="805"/>
                  </a:cubicBezTo>
                  <a:lnTo>
                    <a:pt x="7315" y="805"/>
                  </a:lnTo>
                  <a:cubicBezTo>
                    <a:pt x="6878" y="900"/>
                    <a:pt x="6517" y="927"/>
                    <a:pt x="6192" y="927"/>
                  </a:cubicBezTo>
                  <a:cubicBezTo>
                    <a:pt x="5731" y="927"/>
                    <a:pt x="5342" y="872"/>
                    <a:pt x="4910" y="872"/>
                  </a:cubicBezTo>
                  <a:cubicBezTo>
                    <a:pt x="4550" y="872"/>
                    <a:pt x="4160" y="910"/>
                    <a:pt x="3673" y="1052"/>
                  </a:cubicBezTo>
                  <a:cubicBezTo>
                    <a:pt x="2686" y="903"/>
                    <a:pt x="2742" y="0"/>
                    <a:pt x="15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8"/>
            <p:cNvSpPr/>
            <p:nvPr/>
          </p:nvSpPr>
          <p:spPr>
            <a:xfrm>
              <a:off x="1886900" y="1932325"/>
              <a:ext cx="137375" cy="60375"/>
            </a:xfrm>
            <a:custGeom>
              <a:avLst/>
              <a:gdLst/>
              <a:ahLst/>
              <a:cxnLst/>
              <a:rect l="l" t="t" r="r" b="b"/>
              <a:pathLst>
                <a:path w="5495" h="2415" extrusionOk="0">
                  <a:moveTo>
                    <a:pt x="2207" y="0"/>
                  </a:moveTo>
                  <a:cubicBezTo>
                    <a:pt x="2094" y="0"/>
                    <a:pt x="1968" y="10"/>
                    <a:pt x="1822" y="34"/>
                  </a:cubicBezTo>
                  <a:cubicBezTo>
                    <a:pt x="1381" y="474"/>
                    <a:pt x="1579" y="1405"/>
                    <a:pt x="468" y="1405"/>
                  </a:cubicBezTo>
                  <a:cubicBezTo>
                    <a:pt x="333" y="1405"/>
                    <a:pt x="178" y="1391"/>
                    <a:pt x="1" y="1361"/>
                  </a:cubicBezTo>
                  <a:lnTo>
                    <a:pt x="1" y="1361"/>
                  </a:lnTo>
                  <a:cubicBezTo>
                    <a:pt x="29" y="2218"/>
                    <a:pt x="1036" y="2414"/>
                    <a:pt x="2262" y="2414"/>
                  </a:cubicBezTo>
                  <a:cubicBezTo>
                    <a:pt x="2361" y="2414"/>
                    <a:pt x="2461" y="2413"/>
                    <a:pt x="2562" y="2410"/>
                  </a:cubicBezTo>
                  <a:cubicBezTo>
                    <a:pt x="2527" y="1827"/>
                    <a:pt x="2711" y="1644"/>
                    <a:pt x="3003" y="1644"/>
                  </a:cubicBezTo>
                  <a:cubicBezTo>
                    <a:pt x="3493" y="1644"/>
                    <a:pt x="4286" y="2159"/>
                    <a:pt x="4858" y="2159"/>
                  </a:cubicBezTo>
                  <a:cubicBezTo>
                    <a:pt x="5153" y="2159"/>
                    <a:pt x="5389" y="2022"/>
                    <a:pt x="5494" y="1608"/>
                  </a:cubicBezTo>
                  <a:cubicBezTo>
                    <a:pt x="4044" y="1330"/>
                    <a:pt x="5000" y="960"/>
                    <a:pt x="4044" y="281"/>
                  </a:cubicBezTo>
                  <a:cubicBezTo>
                    <a:pt x="3882" y="313"/>
                    <a:pt x="3744" y="326"/>
                    <a:pt x="3623" y="326"/>
                  </a:cubicBezTo>
                  <a:cubicBezTo>
                    <a:pt x="3022" y="326"/>
                    <a:pt x="2846" y="0"/>
                    <a:pt x="22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8"/>
            <p:cNvSpPr/>
            <p:nvPr/>
          </p:nvSpPr>
          <p:spPr>
            <a:xfrm>
              <a:off x="3450825" y="2065525"/>
              <a:ext cx="185975" cy="219500"/>
            </a:xfrm>
            <a:custGeom>
              <a:avLst/>
              <a:gdLst/>
              <a:ahLst/>
              <a:cxnLst/>
              <a:rect l="l" t="t" r="r" b="b"/>
              <a:pathLst>
                <a:path w="7439" h="8780" extrusionOk="0">
                  <a:moveTo>
                    <a:pt x="4115" y="1"/>
                  </a:moveTo>
                  <a:cubicBezTo>
                    <a:pt x="3004" y="1"/>
                    <a:pt x="2352" y="345"/>
                    <a:pt x="1575" y="539"/>
                  </a:cubicBezTo>
                  <a:cubicBezTo>
                    <a:pt x="1853" y="1990"/>
                    <a:pt x="988" y="2607"/>
                    <a:pt x="1204" y="4026"/>
                  </a:cubicBezTo>
                  <a:cubicBezTo>
                    <a:pt x="1791" y="4242"/>
                    <a:pt x="2408" y="4428"/>
                    <a:pt x="3056" y="4520"/>
                  </a:cubicBezTo>
                  <a:cubicBezTo>
                    <a:pt x="3175" y="5256"/>
                    <a:pt x="2381" y="5736"/>
                    <a:pt x="1741" y="5736"/>
                  </a:cubicBezTo>
                  <a:cubicBezTo>
                    <a:pt x="1549" y="5736"/>
                    <a:pt x="1371" y="5693"/>
                    <a:pt x="1235" y="5600"/>
                  </a:cubicBezTo>
                  <a:lnTo>
                    <a:pt x="1235" y="5600"/>
                  </a:lnTo>
                  <a:cubicBezTo>
                    <a:pt x="927" y="6773"/>
                    <a:pt x="1482" y="7359"/>
                    <a:pt x="1945" y="7977"/>
                  </a:cubicBezTo>
                  <a:cubicBezTo>
                    <a:pt x="1328" y="8224"/>
                    <a:pt x="1" y="7977"/>
                    <a:pt x="124" y="8779"/>
                  </a:cubicBezTo>
                  <a:cubicBezTo>
                    <a:pt x="1680" y="8582"/>
                    <a:pt x="3235" y="8483"/>
                    <a:pt x="4806" y="8483"/>
                  </a:cubicBezTo>
                  <a:cubicBezTo>
                    <a:pt x="5199" y="8483"/>
                    <a:pt x="5593" y="8489"/>
                    <a:pt x="5988" y="8501"/>
                  </a:cubicBezTo>
                  <a:cubicBezTo>
                    <a:pt x="6266" y="7359"/>
                    <a:pt x="6050" y="6619"/>
                    <a:pt x="7439" y="5878"/>
                  </a:cubicBezTo>
                  <a:cubicBezTo>
                    <a:pt x="6945" y="5600"/>
                    <a:pt x="6327" y="5415"/>
                    <a:pt x="5957" y="5076"/>
                  </a:cubicBezTo>
                  <a:cubicBezTo>
                    <a:pt x="6420" y="3502"/>
                    <a:pt x="3519" y="3255"/>
                    <a:pt x="4877" y="1866"/>
                  </a:cubicBezTo>
                  <a:cubicBezTo>
                    <a:pt x="4383" y="1619"/>
                    <a:pt x="3766" y="1434"/>
                    <a:pt x="3396" y="1064"/>
                  </a:cubicBezTo>
                  <a:cubicBezTo>
                    <a:pt x="3920" y="848"/>
                    <a:pt x="4538" y="693"/>
                    <a:pt x="4507" y="14"/>
                  </a:cubicBezTo>
                  <a:cubicBezTo>
                    <a:pt x="4370" y="5"/>
                    <a:pt x="4240" y="1"/>
                    <a:pt x="4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8"/>
            <p:cNvSpPr/>
            <p:nvPr/>
          </p:nvSpPr>
          <p:spPr>
            <a:xfrm>
              <a:off x="3375225" y="2165400"/>
              <a:ext cx="87200" cy="73325"/>
            </a:xfrm>
            <a:custGeom>
              <a:avLst/>
              <a:gdLst/>
              <a:ahLst/>
              <a:cxnLst/>
              <a:rect l="l" t="t" r="r" b="b"/>
              <a:pathLst>
                <a:path w="3488" h="2933" extrusionOk="0">
                  <a:moveTo>
                    <a:pt x="1667" y="1"/>
                  </a:moveTo>
                  <a:cubicBezTo>
                    <a:pt x="1652" y="579"/>
                    <a:pt x="1459" y="680"/>
                    <a:pt x="1190" y="680"/>
                  </a:cubicBezTo>
                  <a:cubicBezTo>
                    <a:pt x="1047" y="680"/>
                    <a:pt x="882" y="651"/>
                    <a:pt x="711" y="651"/>
                  </a:cubicBezTo>
                  <a:cubicBezTo>
                    <a:pt x="537" y="651"/>
                    <a:pt x="356" y="681"/>
                    <a:pt x="186" y="803"/>
                  </a:cubicBezTo>
                  <a:cubicBezTo>
                    <a:pt x="247" y="1574"/>
                    <a:pt x="0" y="2531"/>
                    <a:pt x="556" y="2932"/>
                  </a:cubicBezTo>
                  <a:cubicBezTo>
                    <a:pt x="1389" y="2655"/>
                    <a:pt x="2778" y="2747"/>
                    <a:pt x="3488" y="2408"/>
                  </a:cubicBezTo>
                  <a:cubicBezTo>
                    <a:pt x="3087" y="1297"/>
                    <a:pt x="3395" y="1235"/>
                    <a:pt x="34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8"/>
            <p:cNvSpPr/>
            <p:nvPr/>
          </p:nvSpPr>
          <p:spPr>
            <a:xfrm>
              <a:off x="6475300" y="2371400"/>
              <a:ext cx="138125" cy="79675"/>
            </a:xfrm>
            <a:custGeom>
              <a:avLst/>
              <a:gdLst/>
              <a:ahLst/>
              <a:cxnLst/>
              <a:rect l="l" t="t" r="r" b="b"/>
              <a:pathLst>
                <a:path w="5525" h="3187" extrusionOk="0">
                  <a:moveTo>
                    <a:pt x="402" y="1"/>
                  </a:moveTo>
                  <a:cubicBezTo>
                    <a:pt x="679" y="1266"/>
                    <a:pt x="0" y="1821"/>
                    <a:pt x="31" y="2932"/>
                  </a:cubicBezTo>
                  <a:cubicBezTo>
                    <a:pt x="241" y="3079"/>
                    <a:pt x="403" y="3136"/>
                    <a:pt x="541" y="3136"/>
                  </a:cubicBezTo>
                  <a:cubicBezTo>
                    <a:pt x="1034" y="3136"/>
                    <a:pt x="1196" y="2396"/>
                    <a:pt x="2031" y="2396"/>
                  </a:cubicBezTo>
                  <a:cubicBezTo>
                    <a:pt x="2091" y="2396"/>
                    <a:pt x="2155" y="2400"/>
                    <a:pt x="2222" y="2408"/>
                  </a:cubicBezTo>
                  <a:cubicBezTo>
                    <a:pt x="2895" y="2437"/>
                    <a:pt x="2542" y="3187"/>
                    <a:pt x="3212" y="3187"/>
                  </a:cubicBezTo>
                  <a:cubicBezTo>
                    <a:pt x="3249" y="3187"/>
                    <a:pt x="3290" y="3184"/>
                    <a:pt x="3333" y="3179"/>
                  </a:cubicBezTo>
                  <a:cubicBezTo>
                    <a:pt x="4136" y="2531"/>
                    <a:pt x="4012" y="1204"/>
                    <a:pt x="5525" y="1081"/>
                  </a:cubicBezTo>
                  <a:cubicBezTo>
                    <a:pt x="3611" y="865"/>
                    <a:pt x="2408" y="155"/>
                    <a:pt x="4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8"/>
            <p:cNvSpPr/>
            <p:nvPr/>
          </p:nvSpPr>
          <p:spPr>
            <a:xfrm>
              <a:off x="6318675" y="2450875"/>
              <a:ext cx="239975" cy="226075"/>
            </a:xfrm>
            <a:custGeom>
              <a:avLst/>
              <a:gdLst/>
              <a:ahLst/>
              <a:cxnLst/>
              <a:rect l="l" t="t" r="r" b="b"/>
              <a:pathLst>
                <a:path w="9599" h="9043" extrusionOk="0">
                  <a:moveTo>
                    <a:pt x="7407" y="0"/>
                  </a:moveTo>
                  <a:cubicBezTo>
                    <a:pt x="7839" y="1266"/>
                    <a:pt x="7222" y="1852"/>
                    <a:pt x="7778" y="3210"/>
                  </a:cubicBezTo>
                  <a:cubicBezTo>
                    <a:pt x="7500" y="3210"/>
                    <a:pt x="7315" y="3488"/>
                    <a:pt x="7407" y="3735"/>
                  </a:cubicBezTo>
                  <a:cubicBezTo>
                    <a:pt x="6204" y="4074"/>
                    <a:pt x="5093" y="4599"/>
                    <a:pt x="4105" y="5339"/>
                  </a:cubicBezTo>
                  <a:cubicBezTo>
                    <a:pt x="2809" y="5802"/>
                    <a:pt x="494" y="5525"/>
                    <a:pt x="432" y="6913"/>
                  </a:cubicBezTo>
                  <a:cubicBezTo>
                    <a:pt x="381" y="7160"/>
                    <a:pt x="587" y="7222"/>
                    <a:pt x="878" y="7222"/>
                  </a:cubicBezTo>
                  <a:cubicBezTo>
                    <a:pt x="1170" y="7222"/>
                    <a:pt x="1547" y="7160"/>
                    <a:pt x="1838" y="7160"/>
                  </a:cubicBezTo>
                  <a:cubicBezTo>
                    <a:pt x="2130" y="7160"/>
                    <a:pt x="2336" y="7222"/>
                    <a:pt x="2284" y="7469"/>
                  </a:cubicBezTo>
                  <a:lnTo>
                    <a:pt x="62" y="7438"/>
                  </a:lnTo>
                  <a:lnTo>
                    <a:pt x="62" y="7438"/>
                  </a:lnTo>
                  <a:cubicBezTo>
                    <a:pt x="0" y="8395"/>
                    <a:pt x="926" y="8611"/>
                    <a:pt x="1543" y="9043"/>
                  </a:cubicBezTo>
                  <a:cubicBezTo>
                    <a:pt x="1790" y="8086"/>
                    <a:pt x="2685" y="7561"/>
                    <a:pt x="3735" y="7191"/>
                  </a:cubicBezTo>
                  <a:cubicBezTo>
                    <a:pt x="4136" y="7191"/>
                    <a:pt x="4506" y="7284"/>
                    <a:pt x="4846" y="7469"/>
                  </a:cubicBezTo>
                  <a:cubicBezTo>
                    <a:pt x="5988" y="6420"/>
                    <a:pt x="8426" y="6327"/>
                    <a:pt x="9598" y="5339"/>
                  </a:cubicBezTo>
                  <a:cubicBezTo>
                    <a:pt x="9537" y="3426"/>
                    <a:pt x="8796" y="2006"/>
                    <a:pt x="88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8"/>
            <p:cNvSpPr/>
            <p:nvPr/>
          </p:nvSpPr>
          <p:spPr>
            <a:xfrm>
              <a:off x="4085825" y="2576575"/>
              <a:ext cx="59750" cy="27850"/>
            </a:xfrm>
            <a:custGeom>
              <a:avLst/>
              <a:gdLst/>
              <a:ahLst/>
              <a:cxnLst/>
              <a:rect l="l" t="t" r="r" b="b"/>
              <a:pathLst>
                <a:path w="2390" h="1114" extrusionOk="0">
                  <a:moveTo>
                    <a:pt x="975" y="0"/>
                  </a:moveTo>
                  <a:cubicBezTo>
                    <a:pt x="788" y="0"/>
                    <a:pt x="586" y="12"/>
                    <a:pt x="370" y="34"/>
                  </a:cubicBezTo>
                  <a:cubicBezTo>
                    <a:pt x="401" y="250"/>
                    <a:pt x="216" y="281"/>
                    <a:pt x="0" y="311"/>
                  </a:cubicBezTo>
                  <a:cubicBezTo>
                    <a:pt x="93" y="1052"/>
                    <a:pt x="1204" y="497"/>
                    <a:pt x="2160" y="1114"/>
                  </a:cubicBezTo>
                  <a:cubicBezTo>
                    <a:pt x="2390" y="273"/>
                    <a:pt x="1862" y="0"/>
                    <a:pt x="9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8"/>
            <p:cNvSpPr/>
            <p:nvPr/>
          </p:nvSpPr>
          <p:spPr>
            <a:xfrm>
              <a:off x="6128100" y="2784800"/>
              <a:ext cx="65600" cy="64975"/>
            </a:xfrm>
            <a:custGeom>
              <a:avLst/>
              <a:gdLst/>
              <a:ahLst/>
              <a:cxnLst/>
              <a:rect l="l" t="t" r="r" b="b"/>
              <a:pathLst>
                <a:path w="2624" h="2599" extrusionOk="0">
                  <a:moveTo>
                    <a:pt x="1826" y="0"/>
                  </a:moveTo>
                  <a:cubicBezTo>
                    <a:pt x="1078" y="0"/>
                    <a:pt x="299" y="557"/>
                    <a:pt x="0" y="994"/>
                  </a:cubicBezTo>
                  <a:cubicBezTo>
                    <a:pt x="556" y="1364"/>
                    <a:pt x="957" y="1951"/>
                    <a:pt x="1081" y="2599"/>
                  </a:cubicBezTo>
                  <a:cubicBezTo>
                    <a:pt x="2624" y="2537"/>
                    <a:pt x="2500" y="1303"/>
                    <a:pt x="2562" y="223"/>
                  </a:cubicBezTo>
                  <a:cubicBezTo>
                    <a:pt x="2334" y="65"/>
                    <a:pt x="2082" y="0"/>
                    <a:pt x="18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8"/>
            <p:cNvSpPr/>
            <p:nvPr/>
          </p:nvSpPr>
          <p:spPr>
            <a:xfrm>
              <a:off x="1757300" y="2829700"/>
              <a:ext cx="349525" cy="106500"/>
            </a:xfrm>
            <a:custGeom>
              <a:avLst/>
              <a:gdLst/>
              <a:ahLst/>
              <a:cxnLst/>
              <a:rect l="l" t="t" r="r" b="b"/>
              <a:pathLst>
                <a:path w="13981" h="4260" extrusionOk="0">
                  <a:moveTo>
                    <a:pt x="802" y="0"/>
                  </a:moveTo>
                  <a:cubicBezTo>
                    <a:pt x="648" y="525"/>
                    <a:pt x="0" y="679"/>
                    <a:pt x="62" y="1328"/>
                  </a:cubicBezTo>
                  <a:cubicBezTo>
                    <a:pt x="150" y="1335"/>
                    <a:pt x="233" y="1338"/>
                    <a:pt x="311" y="1338"/>
                  </a:cubicBezTo>
                  <a:cubicBezTo>
                    <a:pt x="1355" y="1338"/>
                    <a:pt x="1591" y="731"/>
                    <a:pt x="2664" y="731"/>
                  </a:cubicBezTo>
                  <a:cubicBezTo>
                    <a:pt x="2865" y="731"/>
                    <a:pt x="3094" y="753"/>
                    <a:pt x="3364" y="803"/>
                  </a:cubicBezTo>
                  <a:cubicBezTo>
                    <a:pt x="4907" y="1019"/>
                    <a:pt x="5061" y="2223"/>
                    <a:pt x="6666" y="2408"/>
                  </a:cubicBezTo>
                  <a:cubicBezTo>
                    <a:pt x="6794" y="2431"/>
                    <a:pt x="6943" y="2439"/>
                    <a:pt x="7104" y="2439"/>
                  </a:cubicBezTo>
                  <a:cubicBezTo>
                    <a:pt x="7596" y="2439"/>
                    <a:pt x="8202" y="2359"/>
                    <a:pt x="8693" y="2359"/>
                  </a:cubicBezTo>
                  <a:cubicBezTo>
                    <a:pt x="9126" y="2359"/>
                    <a:pt x="9469" y="2421"/>
                    <a:pt x="9567" y="2655"/>
                  </a:cubicBezTo>
                  <a:cubicBezTo>
                    <a:pt x="8240" y="2685"/>
                    <a:pt x="8672" y="3025"/>
                    <a:pt x="8857" y="3735"/>
                  </a:cubicBezTo>
                  <a:cubicBezTo>
                    <a:pt x="9037" y="3713"/>
                    <a:pt x="9200" y="3704"/>
                    <a:pt x="9351" y="3704"/>
                  </a:cubicBezTo>
                  <a:cubicBezTo>
                    <a:pt x="10288" y="3704"/>
                    <a:pt x="10728" y="4073"/>
                    <a:pt x="11419" y="4259"/>
                  </a:cubicBezTo>
                  <a:cubicBezTo>
                    <a:pt x="11438" y="3794"/>
                    <a:pt x="11983" y="3711"/>
                    <a:pt x="12643" y="3711"/>
                  </a:cubicBezTo>
                  <a:cubicBezTo>
                    <a:pt x="13016" y="3711"/>
                    <a:pt x="13425" y="3737"/>
                    <a:pt x="13796" y="3737"/>
                  </a:cubicBezTo>
                  <a:cubicBezTo>
                    <a:pt x="13859" y="3737"/>
                    <a:pt x="13920" y="3737"/>
                    <a:pt x="13980" y="3735"/>
                  </a:cubicBezTo>
                  <a:cubicBezTo>
                    <a:pt x="13456" y="1976"/>
                    <a:pt x="11419" y="2192"/>
                    <a:pt x="9228" y="2130"/>
                  </a:cubicBezTo>
                  <a:cubicBezTo>
                    <a:pt x="9475" y="1420"/>
                    <a:pt x="8487" y="1605"/>
                    <a:pt x="8487" y="1081"/>
                  </a:cubicBezTo>
                  <a:cubicBezTo>
                    <a:pt x="7685" y="772"/>
                    <a:pt x="6450" y="741"/>
                    <a:pt x="62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8"/>
            <p:cNvSpPr/>
            <p:nvPr/>
          </p:nvSpPr>
          <p:spPr>
            <a:xfrm>
              <a:off x="6164150" y="2890075"/>
              <a:ext cx="98225" cy="72350"/>
            </a:xfrm>
            <a:custGeom>
              <a:avLst/>
              <a:gdLst/>
              <a:ahLst/>
              <a:cxnLst/>
              <a:rect l="l" t="t" r="r" b="b"/>
              <a:pathLst>
                <a:path w="3929" h="2894" extrusionOk="0">
                  <a:moveTo>
                    <a:pt x="2118" y="1"/>
                  </a:moveTo>
                  <a:cubicBezTo>
                    <a:pt x="1069" y="1"/>
                    <a:pt x="1" y="482"/>
                    <a:pt x="40" y="1320"/>
                  </a:cubicBezTo>
                  <a:cubicBezTo>
                    <a:pt x="657" y="1999"/>
                    <a:pt x="1398" y="2523"/>
                    <a:pt x="2231" y="2894"/>
                  </a:cubicBezTo>
                  <a:cubicBezTo>
                    <a:pt x="2694" y="2091"/>
                    <a:pt x="3928" y="1844"/>
                    <a:pt x="3712" y="517"/>
                  </a:cubicBezTo>
                  <a:cubicBezTo>
                    <a:pt x="3337" y="165"/>
                    <a:pt x="2731" y="1"/>
                    <a:pt x="21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8"/>
            <p:cNvSpPr/>
            <p:nvPr/>
          </p:nvSpPr>
          <p:spPr>
            <a:xfrm>
              <a:off x="5928275" y="2895600"/>
              <a:ext cx="53250" cy="47550"/>
            </a:xfrm>
            <a:custGeom>
              <a:avLst/>
              <a:gdLst/>
              <a:ahLst/>
              <a:cxnLst/>
              <a:rect l="l" t="t" r="r" b="b"/>
              <a:pathLst>
                <a:path w="2130" h="1902" extrusionOk="0">
                  <a:moveTo>
                    <a:pt x="959" y="0"/>
                  </a:moveTo>
                  <a:cubicBezTo>
                    <a:pt x="857" y="0"/>
                    <a:pt x="753" y="6"/>
                    <a:pt x="648" y="19"/>
                  </a:cubicBezTo>
                  <a:cubicBezTo>
                    <a:pt x="0" y="1068"/>
                    <a:pt x="185" y="235"/>
                    <a:pt x="648" y="1901"/>
                  </a:cubicBezTo>
                  <a:cubicBezTo>
                    <a:pt x="1698" y="1716"/>
                    <a:pt x="1698" y="852"/>
                    <a:pt x="2130" y="296"/>
                  </a:cubicBezTo>
                  <a:cubicBezTo>
                    <a:pt x="1759" y="99"/>
                    <a:pt x="1369" y="0"/>
                    <a:pt x="9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8"/>
            <p:cNvSpPr/>
            <p:nvPr/>
          </p:nvSpPr>
          <p:spPr>
            <a:xfrm>
              <a:off x="1877650" y="2909175"/>
              <a:ext cx="68300" cy="27025"/>
            </a:xfrm>
            <a:custGeom>
              <a:avLst/>
              <a:gdLst/>
              <a:ahLst/>
              <a:cxnLst/>
              <a:rect l="l" t="t" r="r" b="b"/>
              <a:pathLst>
                <a:path w="2732" h="1081" extrusionOk="0">
                  <a:moveTo>
                    <a:pt x="0" y="0"/>
                  </a:moveTo>
                  <a:lnTo>
                    <a:pt x="0" y="1080"/>
                  </a:lnTo>
                  <a:cubicBezTo>
                    <a:pt x="412" y="988"/>
                    <a:pt x="690" y="967"/>
                    <a:pt x="925" y="967"/>
                  </a:cubicBezTo>
                  <a:cubicBezTo>
                    <a:pt x="1114" y="967"/>
                    <a:pt x="1275" y="980"/>
                    <a:pt x="1456" y="980"/>
                  </a:cubicBezTo>
                  <a:cubicBezTo>
                    <a:pt x="1727" y="980"/>
                    <a:pt x="2044" y="951"/>
                    <a:pt x="2562" y="803"/>
                  </a:cubicBezTo>
                  <a:cubicBezTo>
                    <a:pt x="2731" y="84"/>
                    <a:pt x="2018" y="2"/>
                    <a:pt x="1174" y="2"/>
                  </a:cubicBezTo>
                  <a:cubicBezTo>
                    <a:pt x="926" y="2"/>
                    <a:pt x="665" y="9"/>
                    <a:pt x="413" y="9"/>
                  </a:cubicBezTo>
                  <a:cubicBezTo>
                    <a:pt x="272" y="9"/>
                    <a:pt x="13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8"/>
            <p:cNvSpPr/>
            <p:nvPr/>
          </p:nvSpPr>
          <p:spPr>
            <a:xfrm>
              <a:off x="3061975" y="2936175"/>
              <a:ext cx="46325" cy="26250"/>
            </a:xfrm>
            <a:custGeom>
              <a:avLst/>
              <a:gdLst/>
              <a:ahLst/>
              <a:cxnLst/>
              <a:rect l="l" t="t" r="r" b="b"/>
              <a:pathLst>
                <a:path w="1853" h="1050" extrusionOk="0">
                  <a:moveTo>
                    <a:pt x="988" y="0"/>
                  </a:moveTo>
                  <a:cubicBezTo>
                    <a:pt x="988" y="525"/>
                    <a:pt x="0" y="340"/>
                    <a:pt x="278" y="1050"/>
                  </a:cubicBezTo>
                  <a:lnTo>
                    <a:pt x="1729" y="1050"/>
                  </a:lnTo>
                  <a:cubicBezTo>
                    <a:pt x="1852" y="463"/>
                    <a:pt x="1636" y="62"/>
                    <a:pt x="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8"/>
            <p:cNvSpPr/>
            <p:nvPr/>
          </p:nvSpPr>
          <p:spPr>
            <a:xfrm>
              <a:off x="6238425" y="2976300"/>
              <a:ext cx="155100" cy="99550"/>
            </a:xfrm>
            <a:custGeom>
              <a:avLst/>
              <a:gdLst/>
              <a:ahLst/>
              <a:cxnLst/>
              <a:rect l="l" t="t" r="r" b="b"/>
              <a:pathLst>
                <a:path w="6204" h="3982" extrusionOk="0">
                  <a:moveTo>
                    <a:pt x="2562" y="0"/>
                  </a:moveTo>
                  <a:cubicBezTo>
                    <a:pt x="2038" y="340"/>
                    <a:pt x="2192" y="1142"/>
                    <a:pt x="2192" y="1852"/>
                  </a:cubicBezTo>
                  <a:cubicBezTo>
                    <a:pt x="1897" y="1749"/>
                    <a:pt x="1651" y="1704"/>
                    <a:pt x="1440" y="1704"/>
                  </a:cubicBezTo>
                  <a:cubicBezTo>
                    <a:pt x="768" y="1704"/>
                    <a:pt x="447" y="2161"/>
                    <a:pt x="1" y="2654"/>
                  </a:cubicBezTo>
                  <a:cubicBezTo>
                    <a:pt x="225" y="2816"/>
                    <a:pt x="405" y="2870"/>
                    <a:pt x="576" y="2870"/>
                  </a:cubicBezTo>
                  <a:cubicBezTo>
                    <a:pt x="934" y="2870"/>
                    <a:pt x="1253" y="2632"/>
                    <a:pt x="1860" y="2632"/>
                  </a:cubicBezTo>
                  <a:cubicBezTo>
                    <a:pt x="1962" y="2632"/>
                    <a:pt x="2072" y="2639"/>
                    <a:pt x="2192" y="2654"/>
                  </a:cubicBezTo>
                  <a:cubicBezTo>
                    <a:pt x="2068" y="3272"/>
                    <a:pt x="1420" y="3796"/>
                    <a:pt x="2562" y="3981"/>
                  </a:cubicBezTo>
                  <a:cubicBezTo>
                    <a:pt x="3027" y="3297"/>
                    <a:pt x="3880" y="2880"/>
                    <a:pt x="5293" y="2880"/>
                  </a:cubicBezTo>
                  <a:cubicBezTo>
                    <a:pt x="5474" y="2880"/>
                    <a:pt x="5665" y="2887"/>
                    <a:pt x="5864" y="2901"/>
                  </a:cubicBezTo>
                  <a:cubicBezTo>
                    <a:pt x="6204" y="1698"/>
                    <a:pt x="4692" y="1821"/>
                    <a:pt x="4013" y="1327"/>
                  </a:cubicBezTo>
                  <a:cubicBezTo>
                    <a:pt x="4105" y="432"/>
                    <a:pt x="3612" y="31"/>
                    <a:pt x="25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8"/>
            <p:cNvSpPr/>
            <p:nvPr/>
          </p:nvSpPr>
          <p:spPr>
            <a:xfrm>
              <a:off x="5296375" y="3061925"/>
              <a:ext cx="81025" cy="66850"/>
            </a:xfrm>
            <a:custGeom>
              <a:avLst/>
              <a:gdLst/>
              <a:ahLst/>
              <a:cxnLst/>
              <a:rect l="l" t="t" r="r" b="b"/>
              <a:pathLst>
                <a:path w="3241" h="2674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914" y="1575"/>
                    <a:pt x="0" y="1914"/>
                    <a:pt x="1389" y="2655"/>
                  </a:cubicBezTo>
                  <a:cubicBezTo>
                    <a:pt x="1485" y="2668"/>
                    <a:pt x="1572" y="2673"/>
                    <a:pt x="1651" y="2673"/>
                  </a:cubicBezTo>
                  <a:cubicBezTo>
                    <a:pt x="2539" y="2673"/>
                    <a:pt x="2447" y="1940"/>
                    <a:pt x="3241" y="1883"/>
                  </a:cubicBezTo>
                  <a:cubicBezTo>
                    <a:pt x="2932" y="1019"/>
                    <a:pt x="2161" y="526"/>
                    <a:pt x="13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8"/>
            <p:cNvSpPr/>
            <p:nvPr/>
          </p:nvSpPr>
          <p:spPr>
            <a:xfrm>
              <a:off x="5935975" y="3121900"/>
              <a:ext cx="233050" cy="207875"/>
            </a:xfrm>
            <a:custGeom>
              <a:avLst/>
              <a:gdLst/>
              <a:ahLst/>
              <a:cxnLst/>
              <a:rect l="l" t="t" r="r" b="b"/>
              <a:pathLst>
                <a:path w="9322" h="8315" extrusionOk="0">
                  <a:moveTo>
                    <a:pt x="6183" y="0"/>
                  </a:moveTo>
                  <a:cubicBezTo>
                    <a:pt x="6081" y="0"/>
                    <a:pt x="5975" y="3"/>
                    <a:pt x="5865" y="9"/>
                  </a:cubicBezTo>
                  <a:cubicBezTo>
                    <a:pt x="5525" y="2787"/>
                    <a:pt x="649" y="2231"/>
                    <a:pt x="1" y="4793"/>
                  </a:cubicBezTo>
                  <a:cubicBezTo>
                    <a:pt x="340" y="5873"/>
                    <a:pt x="1945" y="6027"/>
                    <a:pt x="1822" y="7447"/>
                  </a:cubicBezTo>
                  <a:cubicBezTo>
                    <a:pt x="2090" y="7402"/>
                    <a:pt x="2322" y="7382"/>
                    <a:pt x="2528" y="7382"/>
                  </a:cubicBezTo>
                  <a:cubicBezTo>
                    <a:pt x="3944" y="7382"/>
                    <a:pt x="4082" y="8314"/>
                    <a:pt x="5497" y="8314"/>
                  </a:cubicBezTo>
                  <a:cubicBezTo>
                    <a:pt x="5703" y="8314"/>
                    <a:pt x="5936" y="8294"/>
                    <a:pt x="6204" y="8249"/>
                  </a:cubicBezTo>
                  <a:cubicBezTo>
                    <a:pt x="6112" y="7632"/>
                    <a:pt x="7284" y="7941"/>
                    <a:pt x="7315" y="7447"/>
                  </a:cubicBezTo>
                  <a:cubicBezTo>
                    <a:pt x="7037" y="7385"/>
                    <a:pt x="6605" y="7447"/>
                    <a:pt x="6605" y="7169"/>
                  </a:cubicBezTo>
                  <a:cubicBezTo>
                    <a:pt x="7809" y="6799"/>
                    <a:pt x="7192" y="5163"/>
                    <a:pt x="8426" y="4793"/>
                  </a:cubicBezTo>
                  <a:cubicBezTo>
                    <a:pt x="7593" y="3929"/>
                    <a:pt x="8735" y="3034"/>
                    <a:pt x="8056" y="2385"/>
                  </a:cubicBezTo>
                  <a:cubicBezTo>
                    <a:pt x="8704" y="2169"/>
                    <a:pt x="9321" y="1892"/>
                    <a:pt x="9167" y="1089"/>
                  </a:cubicBezTo>
                  <a:cubicBezTo>
                    <a:pt x="8330" y="599"/>
                    <a:pt x="7655" y="0"/>
                    <a:pt x="61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8"/>
            <p:cNvSpPr/>
            <p:nvPr/>
          </p:nvSpPr>
          <p:spPr>
            <a:xfrm>
              <a:off x="5642800" y="3135225"/>
              <a:ext cx="231475" cy="195125"/>
            </a:xfrm>
            <a:custGeom>
              <a:avLst/>
              <a:gdLst/>
              <a:ahLst/>
              <a:cxnLst/>
              <a:rect l="l" t="t" r="r" b="b"/>
              <a:pathLst>
                <a:path w="9259" h="7805" extrusionOk="0">
                  <a:moveTo>
                    <a:pt x="1821" y="1"/>
                  </a:moveTo>
                  <a:cubicBezTo>
                    <a:pt x="1842" y="391"/>
                    <a:pt x="1745" y="511"/>
                    <a:pt x="1570" y="511"/>
                  </a:cubicBezTo>
                  <a:cubicBezTo>
                    <a:pt x="1290" y="511"/>
                    <a:pt x="814" y="204"/>
                    <a:pt x="311" y="204"/>
                  </a:cubicBezTo>
                  <a:cubicBezTo>
                    <a:pt x="208" y="204"/>
                    <a:pt x="104" y="217"/>
                    <a:pt x="0" y="248"/>
                  </a:cubicBezTo>
                  <a:cubicBezTo>
                    <a:pt x="0" y="3365"/>
                    <a:pt x="5154" y="2717"/>
                    <a:pt x="4414" y="6358"/>
                  </a:cubicBezTo>
                  <a:cubicBezTo>
                    <a:pt x="5949" y="6491"/>
                    <a:pt x="6554" y="7805"/>
                    <a:pt x="7767" y="7805"/>
                  </a:cubicBezTo>
                  <a:cubicBezTo>
                    <a:pt x="7967" y="7805"/>
                    <a:pt x="8185" y="7769"/>
                    <a:pt x="8426" y="7685"/>
                  </a:cubicBezTo>
                  <a:cubicBezTo>
                    <a:pt x="9259" y="6667"/>
                    <a:pt x="7654" y="5525"/>
                    <a:pt x="7716" y="4260"/>
                  </a:cubicBezTo>
                  <a:cubicBezTo>
                    <a:pt x="6574" y="3704"/>
                    <a:pt x="5278" y="2963"/>
                    <a:pt x="4753" y="2377"/>
                  </a:cubicBezTo>
                  <a:cubicBezTo>
                    <a:pt x="4198" y="1760"/>
                    <a:pt x="3056" y="1328"/>
                    <a:pt x="3303" y="525"/>
                  </a:cubicBezTo>
                  <a:lnTo>
                    <a:pt x="3303" y="525"/>
                  </a:lnTo>
                  <a:cubicBezTo>
                    <a:pt x="3189" y="547"/>
                    <a:pt x="3091" y="556"/>
                    <a:pt x="3007" y="556"/>
                  </a:cubicBezTo>
                  <a:cubicBezTo>
                    <a:pt x="2359" y="556"/>
                    <a:pt x="2476" y="1"/>
                    <a:pt x="18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8"/>
            <p:cNvSpPr/>
            <p:nvPr/>
          </p:nvSpPr>
          <p:spPr>
            <a:xfrm>
              <a:off x="6121925" y="3208525"/>
              <a:ext cx="153575" cy="125800"/>
            </a:xfrm>
            <a:custGeom>
              <a:avLst/>
              <a:gdLst/>
              <a:ahLst/>
              <a:cxnLst/>
              <a:rect l="l" t="t" r="r" b="b"/>
              <a:pathLst>
                <a:path w="6143" h="5032" extrusionOk="0">
                  <a:moveTo>
                    <a:pt x="3210" y="1"/>
                  </a:moveTo>
                  <a:cubicBezTo>
                    <a:pt x="1328" y="1081"/>
                    <a:pt x="1" y="4043"/>
                    <a:pt x="2840" y="5031"/>
                  </a:cubicBezTo>
                  <a:cubicBezTo>
                    <a:pt x="2747" y="4260"/>
                    <a:pt x="2932" y="3673"/>
                    <a:pt x="3581" y="3457"/>
                  </a:cubicBezTo>
                  <a:cubicBezTo>
                    <a:pt x="4200" y="3838"/>
                    <a:pt x="4359" y="4439"/>
                    <a:pt x="5023" y="4439"/>
                  </a:cubicBezTo>
                  <a:cubicBezTo>
                    <a:pt x="5220" y="4439"/>
                    <a:pt x="5461" y="4387"/>
                    <a:pt x="5772" y="4260"/>
                  </a:cubicBezTo>
                  <a:cubicBezTo>
                    <a:pt x="5587" y="3148"/>
                    <a:pt x="4352" y="2778"/>
                    <a:pt x="4290" y="1575"/>
                  </a:cubicBezTo>
                  <a:lnTo>
                    <a:pt x="4290" y="1575"/>
                  </a:lnTo>
                  <a:cubicBezTo>
                    <a:pt x="4584" y="1760"/>
                    <a:pt x="4908" y="1852"/>
                    <a:pt x="5228" y="1852"/>
                  </a:cubicBezTo>
                  <a:cubicBezTo>
                    <a:pt x="5548" y="1852"/>
                    <a:pt x="5864" y="1760"/>
                    <a:pt x="6142" y="1575"/>
                  </a:cubicBezTo>
                  <a:cubicBezTo>
                    <a:pt x="6050" y="402"/>
                    <a:pt x="3827" y="772"/>
                    <a:pt x="321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8"/>
            <p:cNvSpPr/>
            <p:nvPr/>
          </p:nvSpPr>
          <p:spPr>
            <a:xfrm>
              <a:off x="6374300" y="3213750"/>
              <a:ext cx="101800" cy="35125"/>
            </a:xfrm>
            <a:custGeom>
              <a:avLst/>
              <a:gdLst/>
              <a:ahLst/>
              <a:cxnLst/>
              <a:rect l="l" t="t" r="r" b="b"/>
              <a:pathLst>
                <a:path w="4072" h="1405" extrusionOk="0">
                  <a:moveTo>
                    <a:pt x="2295" y="0"/>
                  </a:moveTo>
                  <a:cubicBezTo>
                    <a:pt x="1144" y="0"/>
                    <a:pt x="0" y="336"/>
                    <a:pt x="59" y="1119"/>
                  </a:cubicBezTo>
                  <a:cubicBezTo>
                    <a:pt x="481" y="1308"/>
                    <a:pt x="1072" y="1405"/>
                    <a:pt x="1671" y="1405"/>
                  </a:cubicBezTo>
                  <a:cubicBezTo>
                    <a:pt x="2826" y="1405"/>
                    <a:pt x="4010" y="1048"/>
                    <a:pt x="4071" y="316"/>
                  </a:cubicBezTo>
                  <a:cubicBezTo>
                    <a:pt x="3630" y="113"/>
                    <a:pt x="2961" y="0"/>
                    <a:pt x="22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8"/>
            <p:cNvSpPr/>
            <p:nvPr/>
          </p:nvSpPr>
          <p:spPr>
            <a:xfrm>
              <a:off x="6394275" y="3247875"/>
              <a:ext cx="429775" cy="167125"/>
            </a:xfrm>
            <a:custGeom>
              <a:avLst/>
              <a:gdLst/>
              <a:ahLst/>
              <a:cxnLst/>
              <a:rect l="l" t="t" r="r" b="b"/>
              <a:pathLst>
                <a:path w="17191" h="6685" extrusionOk="0">
                  <a:moveTo>
                    <a:pt x="4754" y="1"/>
                  </a:moveTo>
                  <a:cubicBezTo>
                    <a:pt x="4435" y="377"/>
                    <a:pt x="4225" y="809"/>
                    <a:pt x="3434" y="809"/>
                  </a:cubicBezTo>
                  <a:cubicBezTo>
                    <a:pt x="3382" y="809"/>
                    <a:pt x="3329" y="807"/>
                    <a:pt x="3272" y="803"/>
                  </a:cubicBezTo>
                  <a:cubicBezTo>
                    <a:pt x="3155" y="825"/>
                    <a:pt x="3055" y="835"/>
                    <a:pt x="2968" y="835"/>
                  </a:cubicBezTo>
                  <a:cubicBezTo>
                    <a:pt x="2295" y="835"/>
                    <a:pt x="2428" y="246"/>
                    <a:pt x="1756" y="246"/>
                  </a:cubicBezTo>
                  <a:cubicBezTo>
                    <a:pt x="1669" y="246"/>
                    <a:pt x="1569" y="256"/>
                    <a:pt x="1451" y="278"/>
                  </a:cubicBezTo>
                  <a:cubicBezTo>
                    <a:pt x="1575" y="988"/>
                    <a:pt x="1" y="494"/>
                    <a:pt x="340" y="1328"/>
                  </a:cubicBezTo>
                  <a:cubicBezTo>
                    <a:pt x="356" y="1489"/>
                    <a:pt x="427" y="1545"/>
                    <a:pt x="540" y="1545"/>
                  </a:cubicBezTo>
                  <a:cubicBezTo>
                    <a:pt x="792" y="1545"/>
                    <a:pt x="1251" y="1263"/>
                    <a:pt x="1762" y="1263"/>
                  </a:cubicBezTo>
                  <a:cubicBezTo>
                    <a:pt x="1893" y="1263"/>
                    <a:pt x="2026" y="1281"/>
                    <a:pt x="2161" y="1328"/>
                  </a:cubicBezTo>
                  <a:cubicBezTo>
                    <a:pt x="3797" y="2284"/>
                    <a:pt x="5957" y="2871"/>
                    <a:pt x="7315" y="4013"/>
                  </a:cubicBezTo>
                  <a:lnTo>
                    <a:pt x="7315" y="5587"/>
                  </a:lnTo>
                  <a:cubicBezTo>
                    <a:pt x="7767" y="5389"/>
                    <a:pt x="8146" y="5311"/>
                    <a:pt x="8480" y="5311"/>
                  </a:cubicBezTo>
                  <a:cubicBezTo>
                    <a:pt x="9605" y="5311"/>
                    <a:pt x="10216" y="6199"/>
                    <a:pt x="11358" y="6389"/>
                  </a:cubicBezTo>
                  <a:cubicBezTo>
                    <a:pt x="12513" y="6361"/>
                    <a:pt x="12279" y="5278"/>
                    <a:pt x="13522" y="5278"/>
                  </a:cubicBezTo>
                  <a:cubicBezTo>
                    <a:pt x="13640" y="5278"/>
                    <a:pt x="13772" y="5287"/>
                    <a:pt x="13920" y="5309"/>
                  </a:cubicBezTo>
                  <a:cubicBezTo>
                    <a:pt x="14569" y="5622"/>
                    <a:pt x="15313" y="6685"/>
                    <a:pt x="16296" y="6685"/>
                  </a:cubicBezTo>
                  <a:cubicBezTo>
                    <a:pt x="16574" y="6685"/>
                    <a:pt x="16871" y="6600"/>
                    <a:pt x="17191" y="6389"/>
                  </a:cubicBezTo>
                  <a:cubicBezTo>
                    <a:pt x="16481" y="6204"/>
                    <a:pt x="16018" y="5525"/>
                    <a:pt x="16111" y="4784"/>
                  </a:cubicBezTo>
                  <a:cubicBezTo>
                    <a:pt x="15154" y="4167"/>
                    <a:pt x="13796" y="3827"/>
                    <a:pt x="13179" y="2932"/>
                  </a:cubicBezTo>
                  <a:lnTo>
                    <a:pt x="13179" y="2130"/>
                  </a:lnTo>
                  <a:cubicBezTo>
                    <a:pt x="10340" y="2068"/>
                    <a:pt x="9599" y="494"/>
                    <a:pt x="73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8"/>
            <p:cNvSpPr/>
            <p:nvPr/>
          </p:nvSpPr>
          <p:spPr>
            <a:xfrm>
              <a:off x="5854975" y="3334300"/>
              <a:ext cx="241525" cy="68275"/>
            </a:xfrm>
            <a:custGeom>
              <a:avLst/>
              <a:gdLst/>
              <a:ahLst/>
              <a:cxnLst/>
              <a:rect l="l" t="t" r="r" b="b"/>
              <a:pathLst>
                <a:path w="9661" h="2731" extrusionOk="0">
                  <a:moveTo>
                    <a:pt x="1019" y="0"/>
                  </a:moveTo>
                  <a:cubicBezTo>
                    <a:pt x="710" y="494"/>
                    <a:pt x="0" y="679"/>
                    <a:pt x="309" y="1605"/>
                  </a:cubicBezTo>
                  <a:cubicBezTo>
                    <a:pt x="3441" y="1633"/>
                    <a:pt x="5104" y="2731"/>
                    <a:pt x="8295" y="2731"/>
                  </a:cubicBezTo>
                  <a:cubicBezTo>
                    <a:pt x="8657" y="2731"/>
                    <a:pt x="9038" y="2716"/>
                    <a:pt x="9444" y="2685"/>
                  </a:cubicBezTo>
                  <a:cubicBezTo>
                    <a:pt x="9660" y="1728"/>
                    <a:pt x="8179" y="2006"/>
                    <a:pt x="8364" y="1080"/>
                  </a:cubicBezTo>
                  <a:lnTo>
                    <a:pt x="8364" y="1080"/>
                  </a:lnTo>
                  <a:cubicBezTo>
                    <a:pt x="8224" y="1083"/>
                    <a:pt x="8086" y="1085"/>
                    <a:pt x="7950" y="1085"/>
                  </a:cubicBezTo>
                  <a:cubicBezTo>
                    <a:pt x="5171" y="1085"/>
                    <a:pt x="3137" y="500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8"/>
            <p:cNvSpPr/>
            <p:nvPr/>
          </p:nvSpPr>
          <p:spPr>
            <a:xfrm>
              <a:off x="5981500" y="3427600"/>
              <a:ext cx="866475" cy="544775"/>
            </a:xfrm>
            <a:custGeom>
              <a:avLst/>
              <a:gdLst/>
              <a:ahLst/>
              <a:cxnLst/>
              <a:rect l="l" t="t" r="r" b="b"/>
              <a:pathLst>
                <a:path w="34659" h="21791" extrusionOk="0">
                  <a:moveTo>
                    <a:pt x="26103" y="0"/>
                  </a:moveTo>
                  <a:cubicBezTo>
                    <a:pt x="26075" y="0"/>
                    <a:pt x="26047" y="1"/>
                    <a:pt x="26017" y="2"/>
                  </a:cubicBezTo>
                  <a:cubicBezTo>
                    <a:pt x="25091" y="1082"/>
                    <a:pt x="26418" y="3860"/>
                    <a:pt x="24906" y="4508"/>
                  </a:cubicBezTo>
                  <a:cubicBezTo>
                    <a:pt x="24714" y="4557"/>
                    <a:pt x="24559" y="4578"/>
                    <a:pt x="24432" y="4578"/>
                  </a:cubicBezTo>
                  <a:cubicBezTo>
                    <a:pt x="23724" y="4578"/>
                    <a:pt x="23893" y="3924"/>
                    <a:pt x="23161" y="3924"/>
                  </a:cubicBezTo>
                  <a:cubicBezTo>
                    <a:pt x="23040" y="3924"/>
                    <a:pt x="22894" y="3942"/>
                    <a:pt x="22715" y="3983"/>
                  </a:cubicBezTo>
                  <a:cubicBezTo>
                    <a:pt x="22653" y="3243"/>
                    <a:pt x="20987" y="3644"/>
                    <a:pt x="21265" y="2656"/>
                  </a:cubicBezTo>
                  <a:cubicBezTo>
                    <a:pt x="21079" y="1823"/>
                    <a:pt x="23055" y="2564"/>
                    <a:pt x="22715" y="1607"/>
                  </a:cubicBezTo>
                  <a:cubicBezTo>
                    <a:pt x="22062" y="1065"/>
                    <a:pt x="20742" y="1009"/>
                    <a:pt x="19355" y="1009"/>
                  </a:cubicBezTo>
                  <a:cubicBezTo>
                    <a:pt x="18990" y="1009"/>
                    <a:pt x="18621" y="1013"/>
                    <a:pt x="18258" y="1013"/>
                  </a:cubicBezTo>
                  <a:cubicBezTo>
                    <a:pt x="17327" y="1013"/>
                    <a:pt x="16437" y="987"/>
                    <a:pt x="15771" y="805"/>
                  </a:cubicBezTo>
                  <a:cubicBezTo>
                    <a:pt x="15123" y="959"/>
                    <a:pt x="15771" y="2039"/>
                    <a:pt x="15030" y="2132"/>
                  </a:cubicBezTo>
                  <a:cubicBezTo>
                    <a:pt x="13796" y="2255"/>
                    <a:pt x="12562" y="2533"/>
                    <a:pt x="11358" y="2934"/>
                  </a:cubicBezTo>
                  <a:cubicBezTo>
                    <a:pt x="10926" y="3737"/>
                    <a:pt x="11234" y="5125"/>
                    <a:pt x="9907" y="5311"/>
                  </a:cubicBezTo>
                  <a:cubicBezTo>
                    <a:pt x="9626" y="5110"/>
                    <a:pt x="9336" y="5043"/>
                    <a:pt x="9033" y="5043"/>
                  </a:cubicBezTo>
                  <a:cubicBezTo>
                    <a:pt x="8427" y="5043"/>
                    <a:pt x="7773" y="5312"/>
                    <a:pt x="7054" y="5312"/>
                  </a:cubicBezTo>
                  <a:cubicBezTo>
                    <a:pt x="7028" y="5312"/>
                    <a:pt x="7002" y="5311"/>
                    <a:pt x="6976" y="5311"/>
                  </a:cubicBezTo>
                  <a:lnTo>
                    <a:pt x="6976" y="5311"/>
                  </a:lnTo>
                  <a:cubicBezTo>
                    <a:pt x="6235" y="5496"/>
                    <a:pt x="7037" y="6792"/>
                    <a:pt x="6235" y="6915"/>
                  </a:cubicBezTo>
                  <a:cubicBezTo>
                    <a:pt x="5679" y="6804"/>
                    <a:pt x="5555" y="6436"/>
                    <a:pt x="5252" y="6436"/>
                  </a:cubicBezTo>
                  <a:cubicBezTo>
                    <a:pt x="5135" y="6436"/>
                    <a:pt x="4991" y="6491"/>
                    <a:pt x="4784" y="6638"/>
                  </a:cubicBezTo>
                  <a:cubicBezTo>
                    <a:pt x="3858" y="7317"/>
                    <a:pt x="4291" y="8952"/>
                    <a:pt x="2963" y="9292"/>
                  </a:cubicBezTo>
                  <a:cubicBezTo>
                    <a:pt x="2130" y="9693"/>
                    <a:pt x="495" y="9477"/>
                    <a:pt x="1" y="10094"/>
                  </a:cubicBezTo>
                  <a:cubicBezTo>
                    <a:pt x="402" y="11267"/>
                    <a:pt x="1297" y="12748"/>
                    <a:pt x="402" y="14075"/>
                  </a:cubicBezTo>
                  <a:cubicBezTo>
                    <a:pt x="1112" y="14260"/>
                    <a:pt x="1359" y="14785"/>
                    <a:pt x="1513" y="15402"/>
                  </a:cubicBezTo>
                  <a:cubicBezTo>
                    <a:pt x="1698" y="16606"/>
                    <a:pt x="834" y="17069"/>
                    <a:pt x="1112" y="18334"/>
                  </a:cubicBezTo>
                  <a:cubicBezTo>
                    <a:pt x="1162" y="18331"/>
                    <a:pt x="1211" y="18330"/>
                    <a:pt x="1257" y="18330"/>
                  </a:cubicBezTo>
                  <a:cubicBezTo>
                    <a:pt x="2184" y="18330"/>
                    <a:pt x="2321" y="18863"/>
                    <a:pt x="3196" y="18863"/>
                  </a:cubicBezTo>
                  <a:cubicBezTo>
                    <a:pt x="3240" y="18863"/>
                    <a:pt x="3286" y="18862"/>
                    <a:pt x="3334" y="18859"/>
                  </a:cubicBezTo>
                  <a:cubicBezTo>
                    <a:pt x="4630" y="18444"/>
                    <a:pt x="5447" y="17724"/>
                    <a:pt x="7286" y="17724"/>
                  </a:cubicBezTo>
                  <a:cubicBezTo>
                    <a:pt x="7636" y="17724"/>
                    <a:pt x="8023" y="17750"/>
                    <a:pt x="8457" y="17810"/>
                  </a:cubicBezTo>
                  <a:cubicBezTo>
                    <a:pt x="9560" y="16785"/>
                    <a:pt x="11579" y="16454"/>
                    <a:pt x="14077" y="16454"/>
                  </a:cubicBezTo>
                  <a:cubicBezTo>
                    <a:pt x="14515" y="16454"/>
                    <a:pt x="14967" y="16464"/>
                    <a:pt x="15432" y="16482"/>
                  </a:cubicBezTo>
                  <a:cubicBezTo>
                    <a:pt x="16388" y="17007"/>
                    <a:pt x="17160" y="17840"/>
                    <a:pt x="17592" y="18859"/>
                  </a:cubicBezTo>
                  <a:cubicBezTo>
                    <a:pt x="17871" y="18764"/>
                    <a:pt x="18080" y="18728"/>
                    <a:pt x="18247" y="18728"/>
                  </a:cubicBezTo>
                  <a:cubicBezTo>
                    <a:pt x="18751" y="18728"/>
                    <a:pt x="18875" y="19051"/>
                    <a:pt x="19371" y="19051"/>
                  </a:cubicBezTo>
                  <a:cubicBezTo>
                    <a:pt x="19568" y="19051"/>
                    <a:pt x="19824" y="19000"/>
                    <a:pt x="20184" y="18859"/>
                  </a:cubicBezTo>
                  <a:lnTo>
                    <a:pt x="20184" y="18859"/>
                  </a:lnTo>
                  <a:cubicBezTo>
                    <a:pt x="20184" y="19569"/>
                    <a:pt x="20308" y="20371"/>
                    <a:pt x="19783" y="20711"/>
                  </a:cubicBezTo>
                  <a:cubicBezTo>
                    <a:pt x="22129" y="21698"/>
                    <a:pt x="23517" y="21760"/>
                    <a:pt x="27128" y="21791"/>
                  </a:cubicBezTo>
                  <a:cubicBezTo>
                    <a:pt x="28054" y="21297"/>
                    <a:pt x="28733" y="20618"/>
                    <a:pt x="30060" y="20433"/>
                  </a:cubicBezTo>
                  <a:cubicBezTo>
                    <a:pt x="29875" y="19075"/>
                    <a:pt x="31788" y="19260"/>
                    <a:pt x="31511" y="17810"/>
                  </a:cubicBezTo>
                  <a:cubicBezTo>
                    <a:pt x="32776" y="17748"/>
                    <a:pt x="32467" y="16544"/>
                    <a:pt x="33702" y="16482"/>
                  </a:cubicBezTo>
                  <a:cubicBezTo>
                    <a:pt x="33301" y="15526"/>
                    <a:pt x="34350" y="14970"/>
                    <a:pt x="34443" y="14075"/>
                  </a:cubicBezTo>
                  <a:cubicBezTo>
                    <a:pt x="34659" y="12470"/>
                    <a:pt x="33733" y="10804"/>
                    <a:pt x="33362" y="9292"/>
                  </a:cubicBezTo>
                  <a:cubicBezTo>
                    <a:pt x="33237" y="9246"/>
                    <a:pt x="33116" y="9227"/>
                    <a:pt x="33002" y="9227"/>
                  </a:cubicBezTo>
                  <a:cubicBezTo>
                    <a:pt x="32503" y="9227"/>
                    <a:pt x="32112" y="9584"/>
                    <a:pt x="31830" y="9584"/>
                  </a:cubicBezTo>
                  <a:cubicBezTo>
                    <a:pt x="31701" y="9584"/>
                    <a:pt x="31594" y="9509"/>
                    <a:pt x="31511" y="9292"/>
                  </a:cubicBezTo>
                  <a:cubicBezTo>
                    <a:pt x="31665" y="8057"/>
                    <a:pt x="30863" y="7471"/>
                    <a:pt x="31140" y="6113"/>
                  </a:cubicBezTo>
                  <a:cubicBezTo>
                    <a:pt x="30431" y="5928"/>
                    <a:pt x="30307" y="5311"/>
                    <a:pt x="29690" y="5033"/>
                  </a:cubicBezTo>
                  <a:cubicBezTo>
                    <a:pt x="29566" y="2996"/>
                    <a:pt x="27067" y="2687"/>
                    <a:pt x="27499" y="249"/>
                  </a:cubicBezTo>
                  <a:lnTo>
                    <a:pt x="27499" y="249"/>
                  </a:lnTo>
                  <a:cubicBezTo>
                    <a:pt x="27439" y="254"/>
                    <a:pt x="27384" y="257"/>
                    <a:pt x="27333" y="257"/>
                  </a:cubicBezTo>
                  <a:cubicBezTo>
                    <a:pt x="26796" y="257"/>
                    <a:pt x="26653" y="0"/>
                    <a:pt x="26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8"/>
            <p:cNvSpPr/>
            <p:nvPr/>
          </p:nvSpPr>
          <p:spPr>
            <a:xfrm>
              <a:off x="4490875" y="3447575"/>
              <a:ext cx="181350" cy="278800"/>
            </a:xfrm>
            <a:custGeom>
              <a:avLst/>
              <a:gdLst/>
              <a:ahLst/>
              <a:cxnLst/>
              <a:rect l="l" t="t" r="r" b="b"/>
              <a:pathLst>
                <a:path w="7254" h="11152" extrusionOk="0">
                  <a:moveTo>
                    <a:pt x="5901" y="0"/>
                  </a:moveTo>
                  <a:cubicBezTo>
                    <a:pt x="5861" y="0"/>
                    <a:pt x="5818" y="2"/>
                    <a:pt x="5772" y="6"/>
                  </a:cubicBezTo>
                  <a:cubicBezTo>
                    <a:pt x="5093" y="746"/>
                    <a:pt x="4568" y="1672"/>
                    <a:pt x="4290" y="2660"/>
                  </a:cubicBezTo>
                  <a:cubicBezTo>
                    <a:pt x="2716" y="2938"/>
                    <a:pt x="1914" y="3740"/>
                    <a:pt x="1019" y="4512"/>
                  </a:cubicBezTo>
                  <a:cubicBezTo>
                    <a:pt x="710" y="5437"/>
                    <a:pt x="1544" y="5561"/>
                    <a:pt x="1359" y="6363"/>
                  </a:cubicBezTo>
                  <a:cubicBezTo>
                    <a:pt x="1050" y="6919"/>
                    <a:pt x="803" y="7567"/>
                    <a:pt x="247" y="7968"/>
                  </a:cubicBezTo>
                  <a:cubicBezTo>
                    <a:pt x="1050" y="9172"/>
                    <a:pt x="1" y="10221"/>
                    <a:pt x="1359" y="11147"/>
                  </a:cubicBezTo>
                  <a:cubicBezTo>
                    <a:pt x="1426" y="11150"/>
                    <a:pt x="1491" y="11152"/>
                    <a:pt x="1554" y="11152"/>
                  </a:cubicBezTo>
                  <a:cubicBezTo>
                    <a:pt x="2412" y="11152"/>
                    <a:pt x="2820" y="10847"/>
                    <a:pt x="3656" y="10847"/>
                  </a:cubicBezTo>
                  <a:cubicBezTo>
                    <a:pt x="3843" y="10847"/>
                    <a:pt x="4051" y="10863"/>
                    <a:pt x="4290" y="10900"/>
                  </a:cubicBezTo>
                  <a:cubicBezTo>
                    <a:pt x="5093" y="9696"/>
                    <a:pt x="4784" y="9172"/>
                    <a:pt x="5772" y="7968"/>
                  </a:cubicBezTo>
                  <a:lnTo>
                    <a:pt x="5772" y="6641"/>
                  </a:lnTo>
                  <a:cubicBezTo>
                    <a:pt x="5864" y="6332"/>
                    <a:pt x="6142" y="6240"/>
                    <a:pt x="6512" y="6116"/>
                  </a:cubicBezTo>
                  <a:cubicBezTo>
                    <a:pt x="5833" y="4944"/>
                    <a:pt x="7161" y="3833"/>
                    <a:pt x="7253" y="1857"/>
                  </a:cubicBezTo>
                  <a:cubicBezTo>
                    <a:pt x="5906" y="1857"/>
                    <a:pt x="7201" y="0"/>
                    <a:pt x="59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8"/>
            <p:cNvSpPr/>
            <p:nvPr/>
          </p:nvSpPr>
          <p:spPr>
            <a:xfrm>
              <a:off x="7202100" y="3865525"/>
              <a:ext cx="153550" cy="140025"/>
            </a:xfrm>
            <a:custGeom>
              <a:avLst/>
              <a:gdLst/>
              <a:ahLst/>
              <a:cxnLst/>
              <a:rect l="l" t="t" r="r" b="b"/>
              <a:pathLst>
                <a:path w="6142" h="5601" extrusionOk="0">
                  <a:moveTo>
                    <a:pt x="2011" y="0"/>
                  </a:moveTo>
                  <a:cubicBezTo>
                    <a:pt x="1934" y="0"/>
                    <a:pt x="1850" y="5"/>
                    <a:pt x="1759" y="15"/>
                  </a:cubicBezTo>
                  <a:lnTo>
                    <a:pt x="1759" y="2144"/>
                  </a:lnTo>
                  <a:cubicBezTo>
                    <a:pt x="1451" y="2916"/>
                    <a:pt x="0" y="2823"/>
                    <a:pt x="278" y="3996"/>
                  </a:cubicBezTo>
                  <a:cubicBezTo>
                    <a:pt x="528" y="3971"/>
                    <a:pt x="736" y="3959"/>
                    <a:pt x="908" y="3959"/>
                  </a:cubicBezTo>
                  <a:cubicBezTo>
                    <a:pt x="2431" y="3959"/>
                    <a:pt x="1102" y="4880"/>
                    <a:pt x="1019" y="5601"/>
                  </a:cubicBezTo>
                  <a:cubicBezTo>
                    <a:pt x="3333" y="5508"/>
                    <a:pt x="3426" y="3780"/>
                    <a:pt x="4321" y="2669"/>
                  </a:cubicBezTo>
                  <a:cubicBezTo>
                    <a:pt x="4876" y="2299"/>
                    <a:pt x="5864" y="2206"/>
                    <a:pt x="6142" y="1620"/>
                  </a:cubicBezTo>
                  <a:cubicBezTo>
                    <a:pt x="5781" y="1284"/>
                    <a:pt x="5460" y="1189"/>
                    <a:pt x="5091" y="1189"/>
                  </a:cubicBezTo>
                  <a:cubicBezTo>
                    <a:pt x="4608" y="1189"/>
                    <a:pt x="4041" y="1351"/>
                    <a:pt x="3192" y="1351"/>
                  </a:cubicBezTo>
                  <a:cubicBezTo>
                    <a:pt x="3080" y="1351"/>
                    <a:pt x="2962" y="1348"/>
                    <a:pt x="2839" y="1342"/>
                  </a:cubicBezTo>
                  <a:cubicBezTo>
                    <a:pt x="2896" y="632"/>
                    <a:pt x="2901" y="0"/>
                    <a:pt x="20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8"/>
            <p:cNvSpPr/>
            <p:nvPr/>
          </p:nvSpPr>
          <p:spPr>
            <a:xfrm>
              <a:off x="6998400" y="3979300"/>
              <a:ext cx="219925" cy="152025"/>
            </a:xfrm>
            <a:custGeom>
              <a:avLst/>
              <a:gdLst/>
              <a:ahLst/>
              <a:cxnLst/>
              <a:rect l="l" t="t" r="r" b="b"/>
              <a:pathLst>
                <a:path w="8797" h="6081" extrusionOk="0">
                  <a:moveTo>
                    <a:pt x="6975" y="0"/>
                  </a:moveTo>
                  <a:cubicBezTo>
                    <a:pt x="6636" y="556"/>
                    <a:pt x="5864" y="772"/>
                    <a:pt x="5864" y="1574"/>
                  </a:cubicBezTo>
                  <a:cubicBezTo>
                    <a:pt x="5766" y="1562"/>
                    <a:pt x="5666" y="1556"/>
                    <a:pt x="5565" y="1556"/>
                  </a:cubicBezTo>
                  <a:cubicBezTo>
                    <a:pt x="5163" y="1556"/>
                    <a:pt x="4753" y="1655"/>
                    <a:pt x="4383" y="1852"/>
                  </a:cubicBezTo>
                  <a:cubicBezTo>
                    <a:pt x="3766" y="2377"/>
                    <a:pt x="3550" y="3179"/>
                    <a:pt x="2562" y="3426"/>
                  </a:cubicBezTo>
                  <a:cubicBezTo>
                    <a:pt x="1050" y="3858"/>
                    <a:pt x="618" y="5031"/>
                    <a:pt x="1" y="6080"/>
                  </a:cubicBezTo>
                  <a:cubicBezTo>
                    <a:pt x="462" y="5914"/>
                    <a:pt x="861" y="5858"/>
                    <a:pt x="1251" y="5858"/>
                  </a:cubicBezTo>
                  <a:cubicBezTo>
                    <a:pt x="1878" y="5858"/>
                    <a:pt x="2485" y="6004"/>
                    <a:pt x="3303" y="6080"/>
                  </a:cubicBezTo>
                  <a:cubicBezTo>
                    <a:pt x="3642" y="5463"/>
                    <a:pt x="4753" y="5401"/>
                    <a:pt x="4383" y="4229"/>
                  </a:cubicBezTo>
                  <a:lnTo>
                    <a:pt x="5864" y="4229"/>
                  </a:lnTo>
                  <a:cubicBezTo>
                    <a:pt x="5988" y="2716"/>
                    <a:pt x="8735" y="3148"/>
                    <a:pt x="8796" y="1574"/>
                  </a:cubicBezTo>
                  <a:cubicBezTo>
                    <a:pt x="8673" y="710"/>
                    <a:pt x="7716" y="433"/>
                    <a:pt x="69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8"/>
            <p:cNvSpPr/>
            <p:nvPr/>
          </p:nvSpPr>
          <p:spPr>
            <a:xfrm>
              <a:off x="6539325" y="3996100"/>
              <a:ext cx="120400" cy="62700"/>
            </a:xfrm>
            <a:custGeom>
              <a:avLst/>
              <a:gdLst/>
              <a:ahLst/>
              <a:cxnLst/>
              <a:rect l="l" t="t" r="r" b="b"/>
              <a:pathLst>
                <a:path w="4816" h="2508" extrusionOk="0">
                  <a:moveTo>
                    <a:pt x="1045" y="0"/>
                  </a:moveTo>
                  <a:cubicBezTo>
                    <a:pt x="778" y="0"/>
                    <a:pt x="557" y="26"/>
                    <a:pt x="402" y="100"/>
                  </a:cubicBezTo>
                  <a:cubicBezTo>
                    <a:pt x="1" y="501"/>
                    <a:pt x="1637" y="1705"/>
                    <a:pt x="1883" y="2507"/>
                  </a:cubicBezTo>
                  <a:cubicBezTo>
                    <a:pt x="3673" y="2384"/>
                    <a:pt x="4815" y="1797"/>
                    <a:pt x="4445" y="100"/>
                  </a:cubicBezTo>
                  <a:lnTo>
                    <a:pt x="4445" y="100"/>
                  </a:lnTo>
                  <a:cubicBezTo>
                    <a:pt x="4155" y="139"/>
                    <a:pt x="3860" y="154"/>
                    <a:pt x="3566" y="154"/>
                  </a:cubicBezTo>
                  <a:cubicBezTo>
                    <a:pt x="2621" y="154"/>
                    <a:pt x="1694" y="0"/>
                    <a:pt x="104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8"/>
            <p:cNvSpPr/>
            <p:nvPr/>
          </p:nvSpPr>
          <p:spPr>
            <a:xfrm>
              <a:off x="3233250" y="2556525"/>
              <a:ext cx="1476000" cy="1342550"/>
            </a:xfrm>
            <a:custGeom>
              <a:avLst/>
              <a:gdLst/>
              <a:ahLst/>
              <a:cxnLst/>
              <a:rect l="l" t="t" r="r" b="b"/>
              <a:pathLst>
                <a:path w="59040" h="53702" extrusionOk="0">
                  <a:moveTo>
                    <a:pt x="23544" y="0"/>
                  </a:moveTo>
                  <a:cubicBezTo>
                    <a:pt x="21759" y="0"/>
                    <a:pt x="20004" y="279"/>
                    <a:pt x="18333" y="836"/>
                  </a:cubicBezTo>
                  <a:cubicBezTo>
                    <a:pt x="17781" y="813"/>
                    <a:pt x="17243" y="800"/>
                    <a:pt x="16725" y="800"/>
                  </a:cubicBezTo>
                  <a:cubicBezTo>
                    <a:pt x="14433" y="800"/>
                    <a:pt x="12516" y="1060"/>
                    <a:pt x="11358" y="1916"/>
                  </a:cubicBezTo>
                  <a:cubicBezTo>
                    <a:pt x="11065" y="1388"/>
                    <a:pt x="10382" y="1111"/>
                    <a:pt x="9335" y="1111"/>
                  </a:cubicBezTo>
                  <a:cubicBezTo>
                    <a:pt x="9280" y="1111"/>
                    <a:pt x="9224" y="1112"/>
                    <a:pt x="9167" y="1113"/>
                  </a:cubicBezTo>
                  <a:cubicBezTo>
                    <a:pt x="8858" y="2039"/>
                    <a:pt x="7562" y="2224"/>
                    <a:pt x="6605" y="2687"/>
                  </a:cubicBezTo>
                  <a:cubicBezTo>
                    <a:pt x="5618" y="3953"/>
                    <a:pt x="5988" y="5558"/>
                    <a:pt x="5155" y="6669"/>
                  </a:cubicBezTo>
                  <a:cubicBezTo>
                    <a:pt x="4599" y="7378"/>
                    <a:pt x="2624" y="8088"/>
                    <a:pt x="1852" y="8798"/>
                  </a:cubicBezTo>
                  <a:cubicBezTo>
                    <a:pt x="1791" y="10341"/>
                    <a:pt x="927" y="11329"/>
                    <a:pt x="1" y="12285"/>
                  </a:cubicBezTo>
                  <a:lnTo>
                    <a:pt x="1" y="19198"/>
                  </a:lnTo>
                  <a:cubicBezTo>
                    <a:pt x="1266" y="20217"/>
                    <a:pt x="2377" y="21359"/>
                    <a:pt x="2933" y="22902"/>
                  </a:cubicBezTo>
                  <a:cubicBezTo>
                    <a:pt x="4630" y="23643"/>
                    <a:pt x="5772" y="24754"/>
                    <a:pt x="8056" y="25031"/>
                  </a:cubicBezTo>
                  <a:cubicBezTo>
                    <a:pt x="9414" y="24834"/>
                    <a:pt x="10791" y="24735"/>
                    <a:pt x="12173" y="24735"/>
                  </a:cubicBezTo>
                  <a:cubicBezTo>
                    <a:pt x="12518" y="24735"/>
                    <a:pt x="12864" y="24741"/>
                    <a:pt x="13210" y="24754"/>
                  </a:cubicBezTo>
                  <a:cubicBezTo>
                    <a:pt x="13947" y="24341"/>
                    <a:pt x="13923" y="23420"/>
                    <a:pt x="15213" y="23420"/>
                  </a:cubicBezTo>
                  <a:cubicBezTo>
                    <a:pt x="15272" y="23420"/>
                    <a:pt x="15335" y="23422"/>
                    <a:pt x="15401" y="23426"/>
                  </a:cubicBezTo>
                  <a:cubicBezTo>
                    <a:pt x="16080" y="23488"/>
                    <a:pt x="15617" y="24321"/>
                    <a:pt x="16142" y="24507"/>
                  </a:cubicBezTo>
                  <a:cubicBezTo>
                    <a:pt x="16370" y="24482"/>
                    <a:pt x="16579" y="24471"/>
                    <a:pt x="16774" y="24471"/>
                  </a:cubicBezTo>
                  <a:cubicBezTo>
                    <a:pt x="18025" y="24471"/>
                    <a:pt x="18665" y="24924"/>
                    <a:pt x="19814" y="25031"/>
                  </a:cubicBezTo>
                  <a:cubicBezTo>
                    <a:pt x="20325" y="24827"/>
                    <a:pt x="20625" y="24453"/>
                    <a:pt x="21430" y="24453"/>
                  </a:cubicBezTo>
                  <a:cubicBezTo>
                    <a:pt x="21598" y="24453"/>
                    <a:pt x="21787" y="24469"/>
                    <a:pt x="22005" y="24507"/>
                  </a:cubicBezTo>
                  <a:cubicBezTo>
                    <a:pt x="22376" y="26544"/>
                    <a:pt x="21234" y="27500"/>
                    <a:pt x="21265" y="29290"/>
                  </a:cubicBezTo>
                  <a:cubicBezTo>
                    <a:pt x="22314" y="30648"/>
                    <a:pt x="24104" y="31667"/>
                    <a:pt x="23456" y="33518"/>
                  </a:cubicBezTo>
                  <a:cubicBezTo>
                    <a:pt x="24443" y="34413"/>
                    <a:pt x="24505" y="35956"/>
                    <a:pt x="24937" y="37253"/>
                  </a:cubicBezTo>
                  <a:cubicBezTo>
                    <a:pt x="24011" y="38456"/>
                    <a:pt x="24227" y="40462"/>
                    <a:pt x="23456" y="41758"/>
                  </a:cubicBezTo>
                  <a:cubicBezTo>
                    <a:pt x="24999" y="42777"/>
                    <a:pt x="26172" y="44258"/>
                    <a:pt x="26789" y="46017"/>
                  </a:cubicBezTo>
                  <a:lnTo>
                    <a:pt x="26789" y="48394"/>
                  </a:lnTo>
                  <a:cubicBezTo>
                    <a:pt x="28394" y="49782"/>
                    <a:pt x="28363" y="52375"/>
                    <a:pt x="30060" y="53702"/>
                  </a:cubicBezTo>
                  <a:cubicBezTo>
                    <a:pt x="33578" y="53517"/>
                    <a:pt x="35338" y="52066"/>
                    <a:pt x="38486" y="51572"/>
                  </a:cubicBezTo>
                  <a:cubicBezTo>
                    <a:pt x="39041" y="50122"/>
                    <a:pt x="40152" y="49073"/>
                    <a:pt x="41788" y="48394"/>
                  </a:cubicBezTo>
                  <a:cubicBezTo>
                    <a:pt x="41603" y="47375"/>
                    <a:pt x="42436" y="47097"/>
                    <a:pt x="42127" y="46017"/>
                  </a:cubicBezTo>
                  <a:cubicBezTo>
                    <a:pt x="42703" y="45808"/>
                    <a:pt x="42990" y="45421"/>
                    <a:pt x="43835" y="45421"/>
                  </a:cubicBezTo>
                  <a:cubicBezTo>
                    <a:pt x="43987" y="45421"/>
                    <a:pt x="44157" y="45434"/>
                    <a:pt x="44349" y="45462"/>
                  </a:cubicBezTo>
                  <a:cubicBezTo>
                    <a:pt x="44380" y="42406"/>
                    <a:pt x="45892" y="40400"/>
                    <a:pt x="48763" y="39351"/>
                  </a:cubicBezTo>
                  <a:cubicBezTo>
                    <a:pt x="49287" y="36913"/>
                    <a:pt x="49287" y="34382"/>
                    <a:pt x="48763" y="31913"/>
                  </a:cubicBezTo>
                  <a:cubicBezTo>
                    <a:pt x="49534" y="30864"/>
                    <a:pt x="50151" y="29691"/>
                    <a:pt x="50552" y="28457"/>
                  </a:cubicBezTo>
                  <a:cubicBezTo>
                    <a:pt x="51447" y="28025"/>
                    <a:pt x="52188" y="27500"/>
                    <a:pt x="53145" y="27130"/>
                  </a:cubicBezTo>
                  <a:cubicBezTo>
                    <a:pt x="54873" y="25278"/>
                    <a:pt x="56478" y="23334"/>
                    <a:pt x="58268" y="21544"/>
                  </a:cubicBezTo>
                  <a:cubicBezTo>
                    <a:pt x="58546" y="20556"/>
                    <a:pt x="59040" y="19198"/>
                    <a:pt x="57898" y="18643"/>
                  </a:cubicBezTo>
                  <a:cubicBezTo>
                    <a:pt x="57787" y="18632"/>
                    <a:pt x="57684" y="18627"/>
                    <a:pt x="57588" y="18627"/>
                  </a:cubicBezTo>
                  <a:cubicBezTo>
                    <a:pt x="56369" y="18627"/>
                    <a:pt x="56318" y="19448"/>
                    <a:pt x="55118" y="19448"/>
                  </a:cubicBezTo>
                  <a:cubicBezTo>
                    <a:pt x="55079" y="19448"/>
                    <a:pt x="55038" y="19447"/>
                    <a:pt x="54997" y="19445"/>
                  </a:cubicBezTo>
                  <a:lnTo>
                    <a:pt x="51664" y="19445"/>
                  </a:lnTo>
                  <a:cubicBezTo>
                    <a:pt x="51509" y="17624"/>
                    <a:pt x="49688" y="16976"/>
                    <a:pt x="48361" y="15958"/>
                  </a:cubicBezTo>
                  <a:cubicBezTo>
                    <a:pt x="48701" y="14199"/>
                    <a:pt x="46201" y="14538"/>
                    <a:pt x="46911" y="12501"/>
                  </a:cubicBezTo>
                  <a:cubicBezTo>
                    <a:pt x="46294" y="11884"/>
                    <a:pt x="45152" y="11637"/>
                    <a:pt x="44720" y="10897"/>
                  </a:cubicBezTo>
                  <a:cubicBezTo>
                    <a:pt x="45028" y="10156"/>
                    <a:pt x="44288" y="8983"/>
                    <a:pt x="44627" y="8798"/>
                  </a:cubicBezTo>
                  <a:cubicBezTo>
                    <a:pt x="44534" y="8613"/>
                    <a:pt x="44411" y="8428"/>
                    <a:pt x="44288" y="8181"/>
                  </a:cubicBezTo>
                  <a:cubicBezTo>
                    <a:pt x="44220" y="8226"/>
                    <a:pt x="44119" y="8255"/>
                    <a:pt x="44046" y="8255"/>
                  </a:cubicBezTo>
                  <a:cubicBezTo>
                    <a:pt x="44019" y="8255"/>
                    <a:pt x="43995" y="8251"/>
                    <a:pt x="43979" y="8243"/>
                  </a:cubicBezTo>
                  <a:cubicBezTo>
                    <a:pt x="43855" y="8150"/>
                    <a:pt x="44041" y="8026"/>
                    <a:pt x="44195" y="7965"/>
                  </a:cubicBezTo>
                  <a:cubicBezTo>
                    <a:pt x="43516" y="6792"/>
                    <a:pt x="42590" y="5342"/>
                    <a:pt x="42220" y="4755"/>
                  </a:cubicBezTo>
                  <a:lnTo>
                    <a:pt x="42127" y="4755"/>
                  </a:lnTo>
                  <a:cubicBezTo>
                    <a:pt x="39473" y="4045"/>
                    <a:pt x="36140" y="3798"/>
                    <a:pt x="32591" y="3706"/>
                  </a:cubicBezTo>
                  <a:cubicBezTo>
                    <a:pt x="31542" y="3922"/>
                    <a:pt x="31727" y="5033"/>
                    <a:pt x="30770" y="5311"/>
                  </a:cubicBezTo>
                  <a:cubicBezTo>
                    <a:pt x="29104" y="4045"/>
                    <a:pt x="25770" y="3984"/>
                    <a:pt x="24196" y="2657"/>
                  </a:cubicBezTo>
                  <a:cubicBezTo>
                    <a:pt x="24474" y="1731"/>
                    <a:pt x="23795" y="1515"/>
                    <a:pt x="23456" y="1052"/>
                  </a:cubicBezTo>
                  <a:cubicBezTo>
                    <a:pt x="24320" y="990"/>
                    <a:pt x="24289" y="342"/>
                    <a:pt x="23826" y="2"/>
                  </a:cubicBezTo>
                  <a:cubicBezTo>
                    <a:pt x="23732" y="1"/>
                    <a:pt x="23638" y="0"/>
                    <a:pt x="2354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8"/>
            <p:cNvSpPr/>
            <p:nvPr/>
          </p:nvSpPr>
          <p:spPr>
            <a:xfrm>
              <a:off x="3389100" y="1580175"/>
              <a:ext cx="3841575" cy="1635325"/>
            </a:xfrm>
            <a:custGeom>
              <a:avLst/>
              <a:gdLst/>
              <a:ahLst/>
              <a:cxnLst/>
              <a:rect l="l" t="t" r="r" b="b"/>
              <a:pathLst>
                <a:path w="153663" h="65413" extrusionOk="0">
                  <a:moveTo>
                    <a:pt x="90433" y="4284"/>
                  </a:moveTo>
                  <a:cubicBezTo>
                    <a:pt x="90468" y="4284"/>
                    <a:pt x="90498" y="4291"/>
                    <a:pt x="90519" y="4306"/>
                  </a:cubicBezTo>
                  <a:cubicBezTo>
                    <a:pt x="90679" y="4413"/>
                    <a:pt x="90355" y="4565"/>
                    <a:pt x="90204" y="4565"/>
                  </a:cubicBezTo>
                  <a:cubicBezTo>
                    <a:pt x="90181" y="4565"/>
                    <a:pt x="90161" y="4561"/>
                    <a:pt x="90148" y="4553"/>
                  </a:cubicBezTo>
                  <a:lnTo>
                    <a:pt x="90118" y="4584"/>
                  </a:lnTo>
                  <a:cubicBezTo>
                    <a:pt x="89963" y="4455"/>
                    <a:pt x="90259" y="4284"/>
                    <a:pt x="90433" y="4284"/>
                  </a:cubicBezTo>
                  <a:close/>
                  <a:moveTo>
                    <a:pt x="89323" y="4819"/>
                  </a:moveTo>
                  <a:cubicBezTo>
                    <a:pt x="89346" y="4819"/>
                    <a:pt x="89364" y="4822"/>
                    <a:pt x="89377" y="4831"/>
                  </a:cubicBezTo>
                  <a:cubicBezTo>
                    <a:pt x="89582" y="4933"/>
                    <a:pt x="89297" y="5100"/>
                    <a:pt x="89124" y="5100"/>
                  </a:cubicBezTo>
                  <a:cubicBezTo>
                    <a:pt x="89089" y="5100"/>
                    <a:pt x="89058" y="5093"/>
                    <a:pt x="89037" y="5078"/>
                  </a:cubicBezTo>
                  <a:lnTo>
                    <a:pt x="89037" y="5109"/>
                  </a:lnTo>
                  <a:cubicBezTo>
                    <a:pt x="88877" y="4975"/>
                    <a:pt x="89179" y="4819"/>
                    <a:pt x="89323" y="4819"/>
                  </a:cubicBezTo>
                  <a:close/>
                  <a:moveTo>
                    <a:pt x="88224" y="5086"/>
                  </a:moveTo>
                  <a:cubicBezTo>
                    <a:pt x="88256" y="5086"/>
                    <a:pt x="88281" y="5093"/>
                    <a:pt x="88297" y="5109"/>
                  </a:cubicBezTo>
                  <a:cubicBezTo>
                    <a:pt x="88483" y="5215"/>
                    <a:pt x="88164" y="5368"/>
                    <a:pt x="87993" y="5368"/>
                  </a:cubicBezTo>
                  <a:cubicBezTo>
                    <a:pt x="87966" y="5368"/>
                    <a:pt x="87943" y="5364"/>
                    <a:pt x="87926" y="5355"/>
                  </a:cubicBezTo>
                  <a:lnTo>
                    <a:pt x="87926" y="5386"/>
                  </a:lnTo>
                  <a:cubicBezTo>
                    <a:pt x="87772" y="5258"/>
                    <a:pt x="88068" y="5086"/>
                    <a:pt x="88224" y="5086"/>
                  </a:cubicBezTo>
                  <a:close/>
                  <a:moveTo>
                    <a:pt x="31455" y="8800"/>
                  </a:moveTo>
                  <a:cubicBezTo>
                    <a:pt x="31479" y="8800"/>
                    <a:pt x="31498" y="8804"/>
                    <a:pt x="31511" y="8812"/>
                  </a:cubicBezTo>
                  <a:cubicBezTo>
                    <a:pt x="31665" y="8915"/>
                    <a:pt x="31392" y="9081"/>
                    <a:pt x="31225" y="9081"/>
                  </a:cubicBezTo>
                  <a:cubicBezTo>
                    <a:pt x="31191" y="9081"/>
                    <a:pt x="31161" y="9074"/>
                    <a:pt x="31140" y="9059"/>
                  </a:cubicBezTo>
                  <a:lnTo>
                    <a:pt x="31140" y="9090"/>
                  </a:lnTo>
                  <a:cubicBezTo>
                    <a:pt x="30980" y="8956"/>
                    <a:pt x="31305" y="8800"/>
                    <a:pt x="31455" y="8800"/>
                  </a:cubicBezTo>
                  <a:close/>
                  <a:moveTo>
                    <a:pt x="63645" y="8860"/>
                  </a:moveTo>
                  <a:cubicBezTo>
                    <a:pt x="63771" y="8860"/>
                    <a:pt x="63858" y="8987"/>
                    <a:pt x="63731" y="9367"/>
                  </a:cubicBezTo>
                  <a:cubicBezTo>
                    <a:pt x="63021" y="9327"/>
                    <a:pt x="63404" y="8860"/>
                    <a:pt x="63645" y="8860"/>
                  </a:cubicBezTo>
                  <a:close/>
                  <a:moveTo>
                    <a:pt x="63731" y="9367"/>
                  </a:moveTo>
                  <a:cubicBezTo>
                    <a:pt x="64008" y="9769"/>
                    <a:pt x="65551" y="9275"/>
                    <a:pt x="65212" y="10139"/>
                  </a:cubicBezTo>
                  <a:cubicBezTo>
                    <a:pt x="64502" y="10046"/>
                    <a:pt x="63638" y="10077"/>
                    <a:pt x="63731" y="9367"/>
                  </a:cubicBezTo>
                  <a:close/>
                  <a:moveTo>
                    <a:pt x="38399" y="14108"/>
                  </a:moveTo>
                  <a:cubicBezTo>
                    <a:pt x="38423" y="14108"/>
                    <a:pt x="38442" y="14112"/>
                    <a:pt x="38455" y="14120"/>
                  </a:cubicBezTo>
                  <a:cubicBezTo>
                    <a:pt x="38634" y="14223"/>
                    <a:pt x="38345" y="14389"/>
                    <a:pt x="38189" y="14389"/>
                  </a:cubicBezTo>
                  <a:cubicBezTo>
                    <a:pt x="38157" y="14389"/>
                    <a:pt x="38131" y="14383"/>
                    <a:pt x="38115" y="14367"/>
                  </a:cubicBezTo>
                  <a:lnTo>
                    <a:pt x="38084" y="14398"/>
                  </a:lnTo>
                  <a:cubicBezTo>
                    <a:pt x="37924" y="14264"/>
                    <a:pt x="38249" y="14108"/>
                    <a:pt x="38399" y="14108"/>
                  </a:cubicBezTo>
                  <a:close/>
                  <a:moveTo>
                    <a:pt x="30431" y="18657"/>
                  </a:moveTo>
                  <a:cubicBezTo>
                    <a:pt x="30462" y="19459"/>
                    <a:pt x="29320" y="19428"/>
                    <a:pt x="28239" y="19459"/>
                  </a:cubicBezTo>
                  <a:cubicBezTo>
                    <a:pt x="28209" y="18657"/>
                    <a:pt x="29505" y="18780"/>
                    <a:pt x="30431" y="18657"/>
                  </a:cubicBezTo>
                  <a:close/>
                  <a:moveTo>
                    <a:pt x="26540" y="13312"/>
                  </a:moveTo>
                  <a:cubicBezTo>
                    <a:pt x="26872" y="13312"/>
                    <a:pt x="27047" y="13406"/>
                    <a:pt x="27128" y="13595"/>
                  </a:cubicBezTo>
                  <a:cubicBezTo>
                    <a:pt x="26820" y="15416"/>
                    <a:pt x="23857" y="15293"/>
                    <a:pt x="24197" y="17577"/>
                  </a:cubicBezTo>
                  <a:cubicBezTo>
                    <a:pt x="25061" y="18194"/>
                    <a:pt x="26048" y="18564"/>
                    <a:pt x="27128" y="18626"/>
                  </a:cubicBezTo>
                  <a:lnTo>
                    <a:pt x="27128" y="21280"/>
                  </a:lnTo>
                  <a:cubicBezTo>
                    <a:pt x="26416" y="21201"/>
                    <a:pt x="27058" y="20129"/>
                    <a:pt x="26216" y="20129"/>
                  </a:cubicBezTo>
                  <a:cubicBezTo>
                    <a:pt x="26073" y="20129"/>
                    <a:pt x="25888" y="20159"/>
                    <a:pt x="25647" y="20231"/>
                  </a:cubicBezTo>
                  <a:cubicBezTo>
                    <a:pt x="24845" y="21157"/>
                    <a:pt x="25369" y="23008"/>
                    <a:pt x="24197" y="23687"/>
                  </a:cubicBezTo>
                  <a:cubicBezTo>
                    <a:pt x="23972" y="23705"/>
                    <a:pt x="23757" y="23711"/>
                    <a:pt x="23551" y="23711"/>
                  </a:cubicBezTo>
                  <a:cubicBezTo>
                    <a:pt x="22911" y="23711"/>
                    <a:pt x="22354" y="23648"/>
                    <a:pt x="21851" y="23648"/>
                  </a:cubicBezTo>
                  <a:cubicBezTo>
                    <a:pt x="21647" y="23648"/>
                    <a:pt x="21453" y="23658"/>
                    <a:pt x="21265" y="23687"/>
                  </a:cubicBezTo>
                  <a:cubicBezTo>
                    <a:pt x="20246" y="23842"/>
                    <a:pt x="20030" y="24459"/>
                    <a:pt x="19073" y="24490"/>
                  </a:cubicBezTo>
                  <a:cubicBezTo>
                    <a:pt x="19136" y="24280"/>
                    <a:pt x="18628" y="23927"/>
                    <a:pt x="18277" y="23927"/>
                  </a:cubicBezTo>
                  <a:cubicBezTo>
                    <a:pt x="18112" y="23927"/>
                    <a:pt x="17982" y="24005"/>
                    <a:pt x="17962" y="24212"/>
                  </a:cubicBezTo>
                  <a:cubicBezTo>
                    <a:pt x="17098" y="24150"/>
                    <a:pt x="17098" y="23502"/>
                    <a:pt x="17962" y="23440"/>
                  </a:cubicBezTo>
                  <a:cubicBezTo>
                    <a:pt x="17098" y="22823"/>
                    <a:pt x="16543" y="21836"/>
                    <a:pt x="16512" y="20755"/>
                  </a:cubicBezTo>
                  <a:lnTo>
                    <a:pt x="16512" y="20755"/>
                  </a:lnTo>
                  <a:cubicBezTo>
                    <a:pt x="18098" y="20863"/>
                    <a:pt x="17764" y="23640"/>
                    <a:pt x="19814" y="23640"/>
                  </a:cubicBezTo>
                  <a:cubicBezTo>
                    <a:pt x="20117" y="23640"/>
                    <a:pt x="20473" y="23580"/>
                    <a:pt x="20894" y="23440"/>
                  </a:cubicBezTo>
                  <a:cubicBezTo>
                    <a:pt x="21728" y="22360"/>
                    <a:pt x="22283" y="21064"/>
                    <a:pt x="23086" y="19953"/>
                  </a:cubicBezTo>
                  <a:cubicBezTo>
                    <a:pt x="22931" y="19398"/>
                    <a:pt x="22684" y="18842"/>
                    <a:pt x="22345" y="18348"/>
                  </a:cubicBezTo>
                  <a:cubicBezTo>
                    <a:pt x="22561" y="15848"/>
                    <a:pt x="25184" y="15108"/>
                    <a:pt x="26388" y="13318"/>
                  </a:cubicBezTo>
                  <a:cubicBezTo>
                    <a:pt x="26442" y="13314"/>
                    <a:pt x="26492" y="13312"/>
                    <a:pt x="26540" y="13312"/>
                  </a:cubicBezTo>
                  <a:close/>
                  <a:moveTo>
                    <a:pt x="16851" y="34304"/>
                  </a:moveTo>
                  <a:lnTo>
                    <a:pt x="16851" y="34828"/>
                  </a:lnTo>
                  <a:cubicBezTo>
                    <a:pt x="16481" y="34828"/>
                    <a:pt x="16389" y="34365"/>
                    <a:pt x="16851" y="34304"/>
                  </a:cubicBezTo>
                  <a:close/>
                  <a:moveTo>
                    <a:pt x="108562" y="36980"/>
                  </a:moveTo>
                  <a:cubicBezTo>
                    <a:pt x="108644" y="36980"/>
                    <a:pt x="108729" y="36983"/>
                    <a:pt x="108820" y="36989"/>
                  </a:cubicBezTo>
                  <a:cubicBezTo>
                    <a:pt x="108820" y="37390"/>
                    <a:pt x="108635" y="38007"/>
                    <a:pt x="109190" y="38038"/>
                  </a:cubicBezTo>
                  <a:cubicBezTo>
                    <a:pt x="109032" y="38258"/>
                    <a:pt x="108834" y="38332"/>
                    <a:pt x="108609" y="38332"/>
                  </a:cubicBezTo>
                  <a:cubicBezTo>
                    <a:pt x="108134" y="38332"/>
                    <a:pt x="107540" y="37998"/>
                    <a:pt x="106956" y="37998"/>
                  </a:cubicBezTo>
                  <a:cubicBezTo>
                    <a:pt x="106846" y="37998"/>
                    <a:pt x="106737" y="38010"/>
                    <a:pt x="106629" y="38038"/>
                  </a:cubicBezTo>
                  <a:cubicBezTo>
                    <a:pt x="107119" y="37576"/>
                    <a:pt x="107394" y="36980"/>
                    <a:pt x="108562" y="36980"/>
                  </a:cubicBezTo>
                  <a:close/>
                  <a:moveTo>
                    <a:pt x="83463" y="0"/>
                  </a:moveTo>
                  <a:cubicBezTo>
                    <a:pt x="83374" y="0"/>
                    <a:pt x="83278" y="5"/>
                    <a:pt x="83174" y="16"/>
                  </a:cubicBezTo>
                  <a:cubicBezTo>
                    <a:pt x="82309" y="294"/>
                    <a:pt x="82032" y="942"/>
                    <a:pt x="82093" y="1868"/>
                  </a:cubicBezTo>
                  <a:cubicBezTo>
                    <a:pt x="81842" y="1808"/>
                    <a:pt x="81638" y="1783"/>
                    <a:pt x="81468" y="1783"/>
                  </a:cubicBezTo>
                  <a:cubicBezTo>
                    <a:pt x="80466" y="1783"/>
                    <a:pt x="80700" y="2678"/>
                    <a:pt x="79703" y="2678"/>
                  </a:cubicBezTo>
                  <a:cubicBezTo>
                    <a:pt x="79650" y="2678"/>
                    <a:pt x="79593" y="2676"/>
                    <a:pt x="79532" y="2670"/>
                  </a:cubicBezTo>
                  <a:cubicBezTo>
                    <a:pt x="78898" y="2560"/>
                    <a:pt x="79150" y="1835"/>
                    <a:pt x="78376" y="1835"/>
                  </a:cubicBezTo>
                  <a:cubicBezTo>
                    <a:pt x="78283" y="1835"/>
                    <a:pt x="78176" y="1845"/>
                    <a:pt x="78051" y="1868"/>
                  </a:cubicBezTo>
                  <a:cubicBezTo>
                    <a:pt x="77218" y="2513"/>
                    <a:pt x="76105" y="2947"/>
                    <a:pt x="74446" y="2947"/>
                  </a:cubicBezTo>
                  <a:cubicBezTo>
                    <a:pt x="74199" y="2947"/>
                    <a:pt x="73940" y="2937"/>
                    <a:pt x="73668" y="2917"/>
                  </a:cubicBezTo>
                  <a:cubicBezTo>
                    <a:pt x="73069" y="3260"/>
                    <a:pt x="72760" y="3761"/>
                    <a:pt x="71740" y="3761"/>
                  </a:cubicBezTo>
                  <a:cubicBezTo>
                    <a:pt x="71657" y="3761"/>
                    <a:pt x="71570" y="3758"/>
                    <a:pt x="71477" y="3751"/>
                  </a:cubicBezTo>
                  <a:cubicBezTo>
                    <a:pt x="70952" y="4059"/>
                    <a:pt x="71292" y="5047"/>
                    <a:pt x="70335" y="5047"/>
                  </a:cubicBezTo>
                  <a:cubicBezTo>
                    <a:pt x="70225" y="5074"/>
                    <a:pt x="70092" y="5084"/>
                    <a:pt x="69946" y="5084"/>
                  </a:cubicBezTo>
                  <a:cubicBezTo>
                    <a:pt x="69583" y="5084"/>
                    <a:pt x="69142" y="5023"/>
                    <a:pt x="68785" y="5023"/>
                  </a:cubicBezTo>
                  <a:cubicBezTo>
                    <a:pt x="68319" y="5023"/>
                    <a:pt x="67996" y="5127"/>
                    <a:pt x="68175" y="5602"/>
                  </a:cubicBezTo>
                  <a:cubicBezTo>
                    <a:pt x="68175" y="6559"/>
                    <a:pt x="70304" y="5973"/>
                    <a:pt x="69996" y="7176"/>
                  </a:cubicBezTo>
                  <a:cubicBezTo>
                    <a:pt x="68756" y="6923"/>
                    <a:pt x="68365" y="6103"/>
                    <a:pt x="66804" y="6103"/>
                  </a:cubicBezTo>
                  <a:cubicBezTo>
                    <a:pt x="66655" y="6103"/>
                    <a:pt x="66495" y="6111"/>
                    <a:pt x="66323" y="6127"/>
                  </a:cubicBezTo>
                  <a:cubicBezTo>
                    <a:pt x="66323" y="6837"/>
                    <a:pt x="66539" y="7670"/>
                    <a:pt x="65582" y="7732"/>
                  </a:cubicBezTo>
                  <a:cubicBezTo>
                    <a:pt x="65181" y="7392"/>
                    <a:pt x="65181" y="6775"/>
                    <a:pt x="65212" y="6127"/>
                  </a:cubicBezTo>
                  <a:cubicBezTo>
                    <a:pt x="65109" y="6111"/>
                    <a:pt x="65017" y="6104"/>
                    <a:pt x="64936" y="6104"/>
                  </a:cubicBezTo>
                  <a:cubicBezTo>
                    <a:pt x="64033" y="6104"/>
                    <a:pt x="64380" y="6993"/>
                    <a:pt x="63497" y="6993"/>
                  </a:cubicBezTo>
                  <a:cubicBezTo>
                    <a:pt x="63368" y="6993"/>
                    <a:pt x="63211" y="6973"/>
                    <a:pt x="63021" y="6929"/>
                  </a:cubicBezTo>
                  <a:cubicBezTo>
                    <a:pt x="62548" y="6509"/>
                    <a:pt x="62522" y="5776"/>
                    <a:pt x="61479" y="5776"/>
                  </a:cubicBezTo>
                  <a:cubicBezTo>
                    <a:pt x="61297" y="5776"/>
                    <a:pt x="61083" y="5799"/>
                    <a:pt x="60830" y="5849"/>
                  </a:cubicBezTo>
                  <a:cubicBezTo>
                    <a:pt x="59811" y="6960"/>
                    <a:pt x="58392" y="7824"/>
                    <a:pt x="57157" y="8781"/>
                  </a:cubicBezTo>
                  <a:cubicBezTo>
                    <a:pt x="56941" y="8792"/>
                    <a:pt x="56747" y="8797"/>
                    <a:pt x="56570" y="8797"/>
                  </a:cubicBezTo>
                  <a:cubicBezTo>
                    <a:pt x="54792" y="8797"/>
                    <a:pt x="54734" y="8284"/>
                    <a:pt x="52404" y="8256"/>
                  </a:cubicBezTo>
                  <a:lnTo>
                    <a:pt x="52404" y="8256"/>
                  </a:lnTo>
                  <a:cubicBezTo>
                    <a:pt x="51818" y="9553"/>
                    <a:pt x="54287" y="8658"/>
                    <a:pt x="53855" y="9830"/>
                  </a:cubicBezTo>
                  <a:cubicBezTo>
                    <a:pt x="53473" y="9769"/>
                    <a:pt x="53088" y="9748"/>
                    <a:pt x="52689" y="9748"/>
                  </a:cubicBezTo>
                  <a:cubicBezTo>
                    <a:pt x="51748" y="9748"/>
                    <a:pt x="50729" y="9867"/>
                    <a:pt x="49499" y="9867"/>
                  </a:cubicBezTo>
                  <a:cubicBezTo>
                    <a:pt x="49139" y="9867"/>
                    <a:pt x="48761" y="9857"/>
                    <a:pt x="48361" y="9830"/>
                  </a:cubicBezTo>
                  <a:cubicBezTo>
                    <a:pt x="46726" y="10324"/>
                    <a:pt x="45831" y="11343"/>
                    <a:pt x="43979" y="11713"/>
                  </a:cubicBezTo>
                  <a:lnTo>
                    <a:pt x="43979" y="10139"/>
                  </a:lnTo>
                  <a:cubicBezTo>
                    <a:pt x="43757" y="10146"/>
                    <a:pt x="43539" y="10152"/>
                    <a:pt x="43332" y="10152"/>
                  </a:cubicBezTo>
                  <a:cubicBezTo>
                    <a:pt x="42676" y="10152"/>
                    <a:pt x="42116" y="10096"/>
                    <a:pt x="41788" y="9861"/>
                  </a:cubicBezTo>
                  <a:lnTo>
                    <a:pt x="41788" y="9861"/>
                  </a:lnTo>
                  <a:cubicBezTo>
                    <a:pt x="41875" y="11251"/>
                    <a:pt x="41799" y="12532"/>
                    <a:pt x="39954" y="12532"/>
                  </a:cubicBezTo>
                  <a:cubicBezTo>
                    <a:pt x="39832" y="12532"/>
                    <a:pt x="39703" y="12527"/>
                    <a:pt x="39566" y="12515"/>
                  </a:cubicBezTo>
                  <a:lnTo>
                    <a:pt x="39566" y="12515"/>
                  </a:lnTo>
                  <a:cubicBezTo>
                    <a:pt x="39689" y="13503"/>
                    <a:pt x="38239" y="13318"/>
                    <a:pt x="37375" y="13595"/>
                  </a:cubicBezTo>
                  <a:cubicBezTo>
                    <a:pt x="36480" y="13935"/>
                    <a:pt x="38023" y="14367"/>
                    <a:pt x="37004" y="14645"/>
                  </a:cubicBezTo>
                  <a:cubicBezTo>
                    <a:pt x="36867" y="14664"/>
                    <a:pt x="36737" y="14674"/>
                    <a:pt x="36616" y="14674"/>
                  </a:cubicBezTo>
                  <a:cubicBezTo>
                    <a:pt x="34829" y="14674"/>
                    <a:pt x="34726" y="12673"/>
                    <a:pt x="34813" y="12268"/>
                  </a:cubicBezTo>
                  <a:cubicBezTo>
                    <a:pt x="35492" y="12268"/>
                    <a:pt x="36201" y="12249"/>
                    <a:pt x="36882" y="12249"/>
                  </a:cubicBezTo>
                  <a:cubicBezTo>
                    <a:pt x="37903" y="12249"/>
                    <a:pt x="38862" y="12293"/>
                    <a:pt x="39566" y="12515"/>
                  </a:cubicBezTo>
                  <a:cubicBezTo>
                    <a:pt x="40553" y="10849"/>
                    <a:pt x="37498" y="9985"/>
                    <a:pt x="35153" y="9861"/>
                  </a:cubicBezTo>
                  <a:cubicBezTo>
                    <a:pt x="34597" y="9213"/>
                    <a:pt x="33609" y="8874"/>
                    <a:pt x="32252" y="8812"/>
                  </a:cubicBezTo>
                  <a:cubicBezTo>
                    <a:pt x="31758" y="8133"/>
                    <a:pt x="31140" y="7608"/>
                    <a:pt x="30400" y="7207"/>
                  </a:cubicBezTo>
                  <a:lnTo>
                    <a:pt x="27128" y="7207"/>
                  </a:lnTo>
                  <a:cubicBezTo>
                    <a:pt x="26110" y="7701"/>
                    <a:pt x="25184" y="8287"/>
                    <a:pt x="24197" y="8812"/>
                  </a:cubicBezTo>
                  <a:cubicBezTo>
                    <a:pt x="24151" y="8693"/>
                    <a:pt x="24091" y="8652"/>
                    <a:pt x="24013" y="8652"/>
                  </a:cubicBezTo>
                  <a:cubicBezTo>
                    <a:pt x="23852" y="8652"/>
                    <a:pt x="23612" y="8824"/>
                    <a:pt x="23251" y="8824"/>
                  </a:cubicBezTo>
                  <a:cubicBezTo>
                    <a:pt x="23198" y="8824"/>
                    <a:pt x="23143" y="8820"/>
                    <a:pt x="23086" y="8812"/>
                  </a:cubicBezTo>
                  <a:cubicBezTo>
                    <a:pt x="21789" y="9800"/>
                    <a:pt x="20154" y="10540"/>
                    <a:pt x="18703" y="11466"/>
                  </a:cubicBezTo>
                  <a:cubicBezTo>
                    <a:pt x="18302" y="12639"/>
                    <a:pt x="17530" y="13657"/>
                    <a:pt x="16512" y="14367"/>
                  </a:cubicBezTo>
                  <a:cubicBezTo>
                    <a:pt x="16419" y="14058"/>
                    <a:pt x="15833" y="14151"/>
                    <a:pt x="15401" y="14120"/>
                  </a:cubicBezTo>
                  <a:lnTo>
                    <a:pt x="15401" y="15169"/>
                  </a:lnTo>
                  <a:cubicBezTo>
                    <a:pt x="13086" y="15262"/>
                    <a:pt x="12839" y="16867"/>
                    <a:pt x="12099" y="18101"/>
                  </a:cubicBezTo>
                  <a:cubicBezTo>
                    <a:pt x="12839" y="18719"/>
                    <a:pt x="12932" y="19799"/>
                    <a:pt x="12839" y="21033"/>
                  </a:cubicBezTo>
                  <a:cubicBezTo>
                    <a:pt x="13179" y="21743"/>
                    <a:pt x="15154" y="21311"/>
                    <a:pt x="15771" y="21836"/>
                  </a:cubicBezTo>
                  <a:cubicBezTo>
                    <a:pt x="14969" y="22607"/>
                    <a:pt x="14290" y="22885"/>
                    <a:pt x="14290" y="23687"/>
                  </a:cubicBezTo>
                  <a:cubicBezTo>
                    <a:pt x="14372" y="23674"/>
                    <a:pt x="14444" y="23668"/>
                    <a:pt x="14509" y="23668"/>
                  </a:cubicBezTo>
                  <a:cubicBezTo>
                    <a:pt x="15049" y="23668"/>
                    <a:pt x="15003" y="24104"/>
                    <a:pt x="15031" y="24490"/>
                  </a:cubicBezTo>
                  <a:cubicBezTo>
                    <a:pt x="13734" y="24490"/>
                    <a:pt x="12901" y="24891"/>
                    <a:pt x="11728" y="25014"/>
                  </a:cubicBezTo>
                  <a:cubicBezTo>
                    <a:pt x="11389" y="25477"/>
                    <a:pt x="10710" y="25693"/>
                    <a:pt x="10988" y="26588"/>
                  </a:cubicBezTo>
                  <a:cubicBezTo>
                    <a:pt x="10783" y="26545"/>
                    <a:pt x="10610" y="26526"/>
                    <a:pt x="10465" y="26526"/>
                  </a:cubicBezTo>
                  <a:cubicBezTo>
                    <a:pt x="9218" y="26526"/>
                    <a:pt x="9918" y="27932"/>
                    <a:pt x="8678" y="27932"/>
                  </a:cubicBezTo>
                  <a:cubicBezTo>
                    <a:pt x="8601" y="27932"/>
                    <a:pt x="8518" y="27927"/>
                    <a:pt x="8426" y="27915"/>
                  </a:cubicBezTo>
                  <a:lnTo>
                    <a:pt x="8426" y="27915"/>
                  </a:lnTo>
                  <a:cubicBezTo>
                    <a:pt x="8488" y="28255"/>
                    <a:pt x="8364" y="28409"/>
                    <a:pt x="8056" y="28471"/>
                  </a:cubicBezTo>
                  <a:cubicBezTo>
                    <a:pt x="7947" y="28462"/>
                    <a:pt x="7843" y="28458"/>
                    <a:pt x="7745" y="28458"/>
                  </a:cubicBezTo>
                  <a:cubicBezTo>
                    <a:pt x="6402" y="28458"/>
                    <a:pt x="6044" y="29204"/>
                    <a:pt x="5124" y="29520"/>
                  </a:cubicBezTo>
                  <a:cubicBezTo>
                    <a:pt x="4229" y="29674"/>
                    <a:pt x="3241" y="29767"/>
                    <a:pt x="3303" y="30600"/>
                  </a:cubicBezTo>
                  <a:cubicBezTo>
                    <a:pt x="3623" y="30820"/>
                    <a:pt x="4201" y="30859"/>
                    <a:pt x="4828" y="30859"/>
                  </a:cubicBezTo>
                  <a:cubicBezTo>
                    <a:pt x="5170" y="30859"/>
                    <a:pt x="5527" y="30847"/>
                    <a:pt x="5865" y="30847"/>
                  </a:cubicBezTo>
                  <a:cubicBezTo>
                    <a:pt x="5679" y="32051"/>
                    <a:pt x="7562" y="31742"/>
                    <a:pt x="7346" y="32977"/>
                  </a:cubicBezTo>
                  <a:cubicBezTo>
                    <a:pt x="6945" y="33347"/>
                    <a:pt x="6945" y="33964"/>
                    <a:pt x="6235" y="34057"/>
                  </a:cubicBezTo>
                  <a:cubicBezTo>
                    <a:pt x="5755" y="33873"/>
                    <a:pt x="5287" y="33811"/>
                    <a:pt x="4812" y="33811"/>
                  </a:cubicBezTo>
                  <a:cubicBezTo>
                    <a:pt x="3803" y="33811"/>
                    <a:pt x="2761" y="34092"/>
                    <a:pt x="1500" y="34092"/>
                  </a:cubicBezTo>
                  <a:cubicBezTo>
                    <a:pt x="1256" y="34092"/>
                    <a:pt x="1003" y="34082"/>
                    <a:pt x="742" y="34057"/>
                  </a:cubicBezTo>
                  <a:lnTo>
                    <a:pt x="742" y="34057"/>
                  </a:lnTo>
                  <a:cubicBezTo>
                    <a:pt x="371" y="34921"/>
                    <a:pt x="1544" y="36927"/>
                    <a:pt x="1" y="36958"/>
                  </a:cubicBezTo>
                  <a:cubicBezTo>
                    <a:pt x="279" y="37729"/>
                    <a:pt x="1112" y="38131"/>
                    <a:pt x="742" y="39365"/>
                  </a:cubicBezTo>
                  <a:cubicBezTo>
                    <a:pt x="1045" y="39315"/>
                    <a:pt x="1311" y="39294"/>
                    <a:pt x="1550" y="39294"/>
                  </a:cubicBezTo>
                  <a:cubicBezTo>
                    <a:pt x="2644" y="39294"/>
                    <a:pt x="3157" y="39738"/>
                    <a:pt x="4044" y="39890"/>
                  </a:cubicBezTo>
                  <a:cubicBezTo>
                    <a:pt x="4723" y="39627"/>
                    <a:pt x="5108" y="39496"/>
                    <a:pt x="5498" y="39496"/>
                  </a:cubicBezTo>
                  <a:cubicBezTo>
                    <a:pt x="5888" y="39496"/>
                    <a:pt x="6281" y="39627"/>
                    <a:pt x="6976" y="39890"/>
                  </a:cubicBezTo>
                  <a:cubicBezTo>
                    <a:pt x="7809" y="38810"/>
                    <a:pt x="9074" y="38038"/>
                    <a:pt x="8796" y="36155"/>
                  </a:cubicBezTo>
                  <a:cubicBezTo>
                    <a:pt x="10401" y="35816"/>
                    <a:pt x="10124" y="34119"/>
                    <a:pt x="12099" y="34057"/>
                  </a:cubicBezTo>
                  <a:cubicBezTo>
                    <a:pt x="12524" y="34236"/>
                    <a:pt x="12879" y="34302"/>
                    <a:pt x="13202" y="34302"/>
                  </a:cubicBezTo>
                  <a:cubicBezTo>
                    <a:pt x="14050" y="34302"/>
                    <a:pt x="14676" y="33846"/>
                    <a:pt x="15771" y="33779"/>
                  </a:cubicBezTo>
                  <a:lnTo>
                    <a:pt x="15771" y="33779"/>
                  </a:lnTo>
                  <a:cubicBezTo>
                    <a:pt x="14722" y="34798"/>
                    <a:pt x="15247" y="36464"/>
                    <a:pt x="15771" y="37760"/>
                  </a:cubicBezTo>
                  <a:cubicBezTo>
                    <a:pt x="18086" y="37606"/>
                    <a:pt x="16635" y="36248"/>
                    <a:pt x="16851" y="34828"/>
                  </a:cubicBezTo>
                  <a:lnTo>
                    <a:pt x="16851" y="34828"/>
                  </a:lnTo>
                  <a:cubicBezTo>
                    <a:pt x="17623" y="34921"/>
                    <a:pt x="17592" y="35538"/>
                    <a:pt x="17962" y="35909"/>
                  </a:cubicBezTo>
                  <a:cubicBezTo>
                    <a:pt x="19752" y="35939"/>
                    <a:pt x="20863" y="36433"/>
                    <a:pt x="21265" y="37513"/>
                  </a:cubicBezTo>
                  <a:cubicBezTo>
                    <a:pt x="21215" y="37963"/>
                    <a:pt x="20639" y="38049"/>
                    <a:pt x="19931" y="38049"/>
                  </a:cubicBezTo>
                  <a:cubicBezTo>
                    <a:pt x="19764" y="38049"/>
                    <a:pt x="19590" y="38044"/>
                    <a:pt x="19413" y="38038"/>
                  </a:cubicBezTo>
                  <a:lnTo>
                    <a:pt x="19413" y="38038"/>
                  </a:lnTo>
                  <a:cubicBezTo>
                    <a:pt x="19351" y="38964"/>
                    <a:pt x="20709" y="38871"/>
                    <a:pt x="21265" y="39365"/>
                  </a:cubicBezTo>
                  <a:cubicBezTo>
                    <a:pt x="21080" y="38161"/>
                    <a:pt x="22252" y="37945"/>
                    <a:pt x="23086" y="37513"/>
                  </a:cubicBezTo>
                  <a:cubicBezTo>
                    <a:pt x="23302" y="36896"/>
                    <a:pt x="22376" y="37112"/>
                    <a:pt x="22345" y="36711"/>
                  </a:cubicBezTo>
                  <a:cubicBezTo>
                    <a:pt x="22484" y="36540"/>
                    <a:pt x="22618" y="36477"/>
                    <a:pt x="22749" y="36477"/>
                  </a:cubicBezTo>
                  <a:cubicBezTo>
                    <a:pt x="23116" y="36477"/>
                    <a:pt x="23455" y="36976"/>
                    <a:pt x="23801" y="36976"/>
                  </a:cubicBezTo>
                  <a:cubicBezTo>
                    <a:pt x="23931" y="36976"/>
                    <a:pt x="24062" y="36905"/>
                    <a:pt x="24197" y="36711"/>
                  </a:cubicBezTo>
                  <a:cubicBezTo>
                    <a:pt x="23209" y="35291"/>
                    <a:pt x="18641" y="35044"/>
                    <a:pt x="19814" y="32977"/>
                  </a:cubicBezTo>
                  <a:lnTo>
                    <a:pt x="19814" y="32977"/>
                  </a:lnTo>
                  <a:cubicBezTo>
                    <a:pt x="20894" y="34211"/>
                    <a:pt x="22962" y="34767"/>
                    <a:pt x="24197" y="35909"/>
                  </a:cubicBezTo>
                  <a:cubicBezTo>
                    <a:pt x="24413" y="36094"/>
                    <a:pt x="24721" y="36742"/>
                    <a:pt x="24906" y="36958"/>
                  </a:cubicBezTo>
                  <a:cubicBezTo>
                    <a:pt x="25215" y="37297"/>
                    <a:pt x="25801" y="37606"/>
                    <a:pt x="25647" y="38038"/>
                  </a:cubicBezTo>
                  <a:lnTo>
                    <a:pt x="25647" y="39612"/>
                  </a:lnTo>
                  <a:cubicBezTo>
                    <a:pt x="25976" y="39859"/>
                    <a:pt x="26580" y="39900"/>
                    <a:pt x="27238" y="39900"/>
                  </a:cubicBezTo>
                  <a:cubicBezTo>
                    <a:pt x="27567" y="39900"/>
                    <a:pt x="27910" y="39890"/>
                    <a:pt x="28239" y="39890"/>
                  </a:cubicBezTo>
                  <a:cubicBezTo>
                    <a:pt x="28826" y="38964"/>
                    <a:pt x="27561" y="37668"/>
                    <a:pt x="28579" y="36711"/>
                  </a:cubicBezTo>
                  <a:lnTo>
                    <a:pt x="29690" y="36711"/>
                  </a:lnTo>
                  <a:cubicBezTo>
                    <a:pt x="29258" y="37729"/>
                    <a:pt x="29628" y="37699"/>
                    <a:pt x="29320" y="38810"/>
                  </a:cubicBezTo>
                  <a:cubicBezTo>
                    <a:pt x="29362" y="38805"/>
                    <a:pt x="29401" y="38803"/>
                    <a:pt x="29437" y="38803"/>
                  </a:cubicBezTo>
                  <a:cubicBezTo>
                    <a:pt x="30121" y="38803"/>
                    <a:pt x="29845" y="39597"/>
                    <a:pt x="30431" y="39890"/>
                  </a:cubicBezTo>
                  <a:cubicBezTo>
                    <a:pt x="31033" y="40198"/>
                    <a:pt x="31864" y="40322"/>
                    <a:pt x="32685" y="40322"/>
                  </a:cubicBezTo>
                  <a:cubicBezTo>
                    <a:pt x="33672" y="40322"/>
                    <a:pt x="34644" y="40142"/>
                    <a:pt x="35183" y="39890"/>
                  </a:cubicBezTo>
                  <a:lnTo>
                    <a:pt x="35183" y="39890"/>
                  </a:lnTo>
                  <a:cubicBezTo>
                    <a:pt x="36232" y="40249"/>
                    <a:pt x="34343" y="41219"/>
                    <a:pt x="35756" y="41219"/>
                  </a:cubicBezTo>
                  <a:cubicBezTo>
                    <a:pt x="35799" y="41219"/>
                    <a:pt x="35844" y="41219"/>
                    <a:pt x="35893" y="41217"/>
                  </a:cubicBezTo>
                  <a:cubicBezTo>
                    <a:pt x="35963" y="41225"/>
                    <a:pt x="36027" y="41229"/>
                    <a:pt x="36085" y="41229"/>
                  </a:cubicBezTo>
                  <a:cubicBezTo>
                    <a:pt x="37161" y="41229"/>
                    <a:pt x="36286" y="39834"/>
                    <a:pt x="37323" y="39834"/>
                  </a:cubicBezTo>
                  <a:cubicBezTo>
                    <a:pt x="37438" y="39834"/>
                    <a:pt x="37577" y="39851"/>
                    <a:pt x="37745" y="39890"/>
                  </a:cubicBezTo>
                  <a:lnTo>
                    <a:pt x="37745" y="41464"/>
                  </a:lnTo>
                  <a:cubicBezTo>
                    <a:pt x="36850" y="41865"/>
                    <a:pt x="37220" y="43192"/>
                    <a:pt x="36449" y="43686"/>
                  </a:cubicBezTo>
                  <a:cubicBezTo>
                    <a:pt x="37097" y="44858"/>
                    <a:pt x="38609" y="47667"/>
                    <a:pt x="38825" y="48099"/>
                  </a:cubicBezTo>
                  <a:cubicBezTo>
                    <a:pt x="39597" y="48685"/>
                    <a:pt x="40276" y="49765"/>
                    <a:pt x="39936" y="50259"/>
                  </a:cubicBezTo>
                  <a:cubicBezTo>
                    <a:pt x="41479" y="51370"/>
                    <a:pt x="42498" y="52821"/>
                    <a:pt x="43979" y="53963"/>
                  </a:cubicBezTo>
                  <a:cubicBezTo>
                    <a:pt x="44843" y="55074"/>
                    <a:pt x="44720" y="56740"/>
                    <a:pt x="46541" y="57697"/>
                  </a:cubicBezTo>
                  <a:cubicBezTo>
                    <a:pt x="49102" y="57080"/>
                    <a:pt x="50892" y="55876"/>
                    <a:pt x="53886" y="55567"/>
                  </a:cubicBezTo>
                  <a:cubicBezTo>
                    <a:pt x="54379" y="55413"/>
                    <a:pt x="53947" y="54549"/>
                    <a:pt x="54595" y="54487"/>
                  </a:cubicBezTo>
                  <a:cubicBezTo>
                    <a:pt x="56200" y="54302"/>
                    <a:pt x="56848" y="53469"/>
                    <a:pt x="58268" y="53160"/>
                  </a:cubicBezTo>
                  <a:cubicBezTo>
                    <a:pt x="58021" y="52018"/>
                    <a:pt x="59348" y="51987"/>
                    <a:pt x="59379" y="51031"/>
                  </a:cubicBezTo>
                  <a:cubicBezTo>
                    <a:pt x="58731" y="50074"/>
                    <a:pt x="56848" y="50043"/>
                    <a:pt x="57157" y="48377"/>
                  </a:cubicBezTo>
                  <a:cubicBezTo>
                    <a:pt x="56896" y="48353"/>
                    <a:pt x="56651" y="48342"/>
                    <a:pt x="56421" y="48342"/>
                  </a:cubicBezTo>
                  <a:cubicBezTo>
                    <a:pt x="55432" y="48342"/>
                    <a:pt x="54732" y="48551"/>
                    <a:pt x="54256" y="48901"/>
                  </a:cubicBezTo>
                  <a:cubicBezTo>
                    <a:pt x="53947" y="47914"/>
                    <a:pt x="52589" y="47636"/>
                    <a:pt x="52775" y="46247"/>
                  </a:cubicBezTo>
                  <a:lnTo>
                    <a:pt x="52775" y="46247"/>
                  </a:lnTo>
                  <a:cubicBezTo>
                    <a:pt x="52716" y="46252"/>
                    <a:pt x="52660" y="46254"/>
                    <a:pt x="52607" y="46254"/>
                  </a:cubicBezTo>
                  <a:cubicBezTo>
                    <a:pt x="51581" y="46254"/>
                    <a:pt x="51658" y="45433"/>
                    <a:pt x="50954" y="45198"/>
                  </a:cubicBezTo>
                  <a:cubicBezTo>
                    <a:pt x="51509" y="45044"/>
                    <a:pt x="51880" y="44797"/>
                    <a:pt x="52404" y="44673"/>
                  </a:cubicBezTo>
                  <a:cubicBezTo>
                    <a:pt x="54347" y="45527"/>
                    <a:pt x="53875" y="48149"/>
                    <a:pt x="57067" y="48149"/>
                  </a:cubicBezTo>
                  <a:cubicBezTo>
                    <a:pt x="57222" y="48149"/>
                    <a:pt x="57385" y="48143"/>
                    <a:pt x="57558" y="48130"/>
                  </a:cubicBezTo>
                  <a:cubicBezTo>
                    <a:pt x="57682" y="48654"/>
                    <a:pt x="58577" y="48624"/>
                    <a:pt x="58268" y="49457"/>
                  </a:cubicBezTo>
                  <a:cubicBezTo>
                    <a:pt x="58402" y="49468"/>
                    <a:pt x="58527" y="49474"/>
                    <a:pt x="58645" y="49474"/>
                  </a:cubicBezTo>
                  <a:cubicBezTo>
                    <a:pt x="60078" y="49474"/>
                    <a:pt x="60416" y="48685"/>
                    <a:pt x="61864" y="48685"/>
                  </a:cubicBezTo>
                  <a:cubicBezTo>
                    <a:pt x="61889" y="48685"/>
                    <a:pt x="61915" y="48685"/>
                    <a:pt x="61941" y="48685"/>
                  </a:cubicBezTo>
                  <a:cubicBezTo>
                    <a:pt x="62315" y="48829"/>
                    <a:pt x="62340" y="49216"/>
                    <a:pt x="62920" y="49216"/>
                  </a:cubicBezTo>
                  <a:cubicBezTo>
                    <a:pt x="62961" y="49216"/>
                    <a:pt x="63005" y="49214"/>
                    <a:pt x="63052" y="49210"/>
                  </a:cubicBezTo>
                  <a:cubicBezTo>
                    <a:pt x="63320" y="49180"/>
                    <a:pt x="63568" y="49167"/>
                    <a:pt x="63797" y="49167"/>
                  </a:cubicBezTo>
                  <a:cubicBezTo>
                    <a:pt x="65730" y="49167"/>
                    <a:pt x="66394" y="50123"/>
                    <a:pt x="67774" y="50537"/>
                  </a:cubicBezTo>
                  <a:cubicBezTo>
                    <a:pt x="67696" y="50525"/>
                    <a:pt x="67627" y="50519"/>
                    <a:pt x="67566" y="50519"/>
                  </a:cubicBezTo>
                  <a:cubicBezTo>
                    <a:pt x="67164" y="50519"/>
                    <a:pt x="67090" y="50767"/>
                    <a:pt x="67064" y="51062"/>
                  </a:cubicBezTo>
                  <a:cubicBezTo>
                    <a:pt x="67465" y="51555"/>
                    <a:pt x="68761" y="51432"/>
                    <a:pt x="69286" y="51864"/>
                  </a:cubicBezTo>
                  <a:cubicBezTo>
                    <a:pt x="69070" y="52697"/>
                    <a:pt x="69934" y="52790"/>
                    <a:pt x="69625" y="53716"/>
                  </a:cubicBezTo>
                  <a:cubicBezTo>
                    <a:pt x="70736" y="54611"/>
                    <a:pt x="71199" y="55938"/>
                    <a:pt x="71816" y="57203"/>
                  </a:cubicBezTo>
                  <a:cubicBezTo>
                    <a:pt x="72588" y="57697"/>
                    <a:pt x="73360" y="58191"/>
                    <a:pt x="73668" y="59055"/>
                  </a:cubicBezTo>
                  <a:lnTo>
                    <a:pt x="73668" y="60660"/>
                  </a:lnTo>
                  <a:cubicBezTo>
                    <a:pt x="73946" y="60882"/>
                    <a:pt x="74468" y="60926"/>
                    <a:pt x="75048" y="60926"/>
                  </a:cubicBezTo>
                  <a:cubicBezTo>
                    <a:pt x="75435" y="60926"/>
                    <a:pt x="75847" y="60907"/>
                    <a:pt x="76230" y="60907"/>
                  </a:cubicBezTo>
                  <a:cubicBezTo>
                    <a:pt x="76723" y="59209"/>
                    <a:pt x="78020" y="58129"/>
                    <a:pt x="77680" y="55845"/>
                  </a:cubicBezTo>
                  <a:lnTo>
                    <a:pt x="79162" y="55845"/>
                  </a:lnTo>
                  <a:lnTo>
                    <a:pt x="79162" y="54796"/>
                  </a:lnTo>
                  <a:cubicBezTo>
                    <a:pt x="79363" y="54850"/>
                    <a:pt x="79521" y="54872"/>
                    <a:pt x="79647" y="54872"/>
                  </a:cubicBezTo>
                  <a:cubicBezTo>
                    <a:pt x="80313" y="54872"/>
                    <a:pt x="80096" y="54243"/>
                    <a:pt x="80723" y="54243"/>
                  </a:cubicBezTo>
                  <a:cubicBezTo>
                    <a:pt x="80797" y="54243"/>
                    <a:pt x="80882" y="54252"/>
                    <a:pt x="80982" y="54271"/>
                  </a:cubicBezTo>
                  <a:cubicBezTo>
                    <a:pt x="80890" y="53037"/>
                    <a:pt x="82340" y="52913"/>
                    <a:pt x="82834" y="52142"/>
                  </a:cubicBezTo>
                  <a:cubicBezTo>
                    <a:pt x="83822" y="51555"/>
                    <a:pt x="84964" y="51185"/>
                    <a:pt x="86105" y="51062"/>
                  </a:cubicBezTo>
                  <a:cubicBezTo>
                    <a:pt x="86939" y="51802"/>
                    <a:pt x="86939" y="53129"/>
                    <a:pt x="88328" y="53469"/>
                  </a:cubicBezTo>
                  <a:cubicBezTo>
                    <a:pt x="88451" y="54086"/>
                    <a:pt x="87649" y="54024"/>
                    <a:pt x="87926" y="54796"/>
                  </a:cubicBezTo>
                  <a:cubicBezTo>
                    <a:pt x="88358" y="55660"/>
                    <a:pt x="90858" y="54981"/>
                    <a:pt x="91630" y="55567"/>
                  </a:cubicBezTo>
                  <a:cubicBezTo>
                    <a:pt x="91136" y="56154"/>
                    <a:pt x="91815" y="56339"/>
                    <a:pt x="91229" y="57172"/>
                  </a:cubicBezTo>
                  <a:cubicBezTo>
                    <a:pt x="92185" y="57450"/>
                    <a:pt x="92864" y="57944"/>
                    <a:pt x="93080" y="58777"/>
                  </a:cubicBezTo>
                  <a:cubicBezTo>
                    <a:pt x="92926" y="59271"/>
                    <a:pt x="92031" y="59271"/>
                    <a:pt x="92340" y="60104"/>
                  </a:cubicBezTo>
                  <a:cubicBezTo>
                    <a:pt x="92463" y="60907"/>
                    <a:pt x="93481" y="61061"/>
                    <a:pt x="93080" y="62234"/>
                  </a:cubicBezTo>
                  <a:cubicBezTo>
                    <a:pt x="94839" y="63345"/>
                    <a:pt x="96506" y="64548"/>
                    <a:pt x="98574" y="65412"/>
                  </a:cubicBezTo>
                  <a:cubicBezTo>
                    <a:pt x="98666" y="63653"/>
                    <a:pt x="96845" y="63314"/>
                    <a:pt x="96753" y="61709"/>
                  </a:cubicBezTo>
                  <a:cubicBezTo>
                    <a:pt x="95734" y="61184"/>
                    <a:pt x="94747" y="60660"/>
                    <a:pt x="94160" y="59826"/>
                  </a:cubicBezTo>
                  <a:cubicBezTo>
                    <a:pt x="94346" y="58993"/>
                    <a:pt x="93697" y="57543"/>
                    <a:pt x="94901" y="57450"/>
                  </a:cubicBezTo>
                  <a:cubicBezTo>
                    <a:pt x="95704" y="58222"/>
                    <a:pt x="96290" y="59117"/>
                    <a:pt x="97864" y="59302"/>
                  </a:cubicBezTo>
                  <a:cubicBezTo>
                    <a:pt x="98142" y="59579"/>
                    <a:pt x="98265" y="59981"/>
                    <a:pt x="98203" y="60382"/>
                  </a:cubicBezTo>
                  <a:cubicBezTo>
                    <a:pt x="101752" y="60042"/>
                    <a:pt x="102617" y="57728"/>
                    <a:pt x="102215" y="54518"/>
                  </a:cubicBezTo>
                  <a:cubicBezTo>
                    <a:pt x="101752" y="54271"/>
                    <a:pt x="100888" y="54271"/>
                    <a:pt x="100395" y="53994"/>
                  </a:cubicBezTo>
                  <a:cubicBezTo>
                    <a:pt x="100857" y="52852"/>
                    <a:pt x="98635" y="52913"/>
                    <a:pt x="99685" y="52142"/>
                  </a:cubicBezTo>
                  <a:cubicBezTo>
                    <a:pt x="99883" y="51992"/>
                    <a:pt x="100040" y="51933"/>
                    <a:pt x="100177" y="51933"/>
                  </a:cubicBezTo>
                  <a:cubicBezTo>
                    <a:pt x="100674" y="51933"/>
                    <a:pt x="100893" y="52713"/>
                    <a:pt x="101804" y="52713"/>
                  </a:cubicBezTo>
                  <a:cubicBezTo>
                    <a:pt x="101928" y="52713"/>
                    <a:pt x="102064" y="52699"/>
                    <a:pt x="102215" y="52666"/>
                  </a:cubicBezTo>
                  <a:cubicBezTo>
                    <a:pt x="102436" y="51734"/>
                    <a:pt x="103653" y="51562"/>
                    <a:pt x="105104" y="51562"/>
                  </a:cubicBezTo>
                  <a:cubicBezTo>
                    <a:pt x="105478" y="51562"/>
                    <a:pt x="105867" y="51574"/>
                    <a:pt x="106258" y="51586"/>
                  </a:cubicBezTo>
                  <a:cubicBezTo>
                    <a:pt x="107431" y="50321"/>
                    <a:pt x="108974" y="49333"/>
                    <a:pt x="109560" y="47605"/>
                  </a:cubicBezTo>
                  <a:cubicBezTo>
                    <a:pt x="109631" y="47616"/>
                    <a:pt x="109693" y="47621"/>
                    <a:pt x="109749" y="47621"/>
                  </a:cubicBezTo>
                  <a:cubicBezTo>
                    <a:pt x="110161" y="47621"/>
                    <a:pt x="110237" y="47358"/>
                    <a:pt x="110672" y="47358"/>
                  </a:cubicBezTo>
                  <a:cubicBezTo>
                    <a:pt x="111289" y="46278"/>
                    <a:pt x="110579" y="44272"/>
                    <a:pt x="111752" y="43655"/>
                  </a:cubicBezTo>
                  <a:cubicBezTo>
                    <a:pt x="110980" y="43408"/>
                    <a:pt x="110672" y="42883"/>
                    <a:pt x="110672" y="42050"/>
                  </a:cubicBezTo>
                  <a:cubicBezTo>
                    <a:pt x="110054" y="41711"/>
                    <a:pt x="109221" y="41495"/>
                    <a:pt x="109190" y="40723"/>
                  </a:cubicBezTo>
                  <a:cubicBezTo>
                    <a:pt x="109036" y="40075"/>
                    <a:pt x="109869" y="40137"/>
                    <a:pt x="109560" y="39396"/>
                  </a:cubicBezTo>
                  <a:lnTo>
                    <a:pt x="109560" y="39396"/>
                  </a:lnTo>
                  <a:cubicBezTo>
                    <a:pt x="109680" y="39405"/>
                    <a:pt x="109790" y="39411"/>
                    <a:pt x="109890" y="39411"/>
                  </a:cubicBezTo>
                  <a:cubicBezTo>
                    <a:pt x="110437" y="39411"/>
                    <a:pt x="110698" y="39258"/>
                    <a:pt x="110672" y="38840"/>
                  </a:cubicBezTo>
                  <a:cubicBezTo>
                    <a:pt x="111721" y="38501"/>
                    <a:pt x="109005" y="37266"/>
                    <a:pt x="111412" y="37266"/>
                  </a:cubicBezTo>
                  <a:cubicBezTo>
                    <a:pt x="111813" y="38100"/>
                    <a:pt x="113079" y="38316"/>
                    <a:pt x="113603" y="39118"/>
                  </a:cubicBezTo>
                  <a:cubicBezTo>
                    <a:pt x="113233" y="40507"/>
                    <a:pt x="114282" y="40908"/>
                    <a:pt x="115455" y="41248"/>
                  </a:cubicBezTo>
                  <a:cubicBezTo>
                    <a:pt x="117646" y="40075"/>
                    <a:pt x="115363" y="37174"/>
                    <a:pt x="116535" y="35137"/>
                  </a:cubicBezTo>
                  <a:cubicBezTo>
                    <a:pt x="117307" y="34643"/>
                    <a:pt x="118418" y="34365"/>
                    <a:pt x="119467" y="34057"/>
                  </a:cubicBezTo>
                  <a:cubicBezTo>
                    <a:pt x="120300" y="32822"/>
                    <a:pt x="121072" y="31526"/>
                    <a:pt x="122368" y="30600"/>
                  </a:cubicBezTo>
                  <a:cubicBezTo>
                    <a:pt x="122893" y="28471"/>
                    <a:pt x="121535" y="26249"/>
                    <a:pt x="122368" y="24737"/>
                  </a:cubicBezTo>
                  <a:lnTo>
                    <a:pt x="122368" y="24737"/>
                  </a:lnTo>
                  <a:cubicBezTo>
                    <a:pt x="121874" y="26280"/>
                    <a:pt x="123232" y="26434"/>
                    <a:pt x="123479" y="27422"/>
                  </a:cubicBezTo>
                  <a:cubicBezTo>
                    <a:pt x="123572" y="29057"/>
                    <a:pt x="123664" y="30631"/>
                    <a:pt x="125331" y="31125"/>
                  </a:cubicBezTo>
                  <a:cubicBezTo>
                    <a:pt x="126010" y="30662"/>
                    <a:pt x="125022" y="30446"/>
                    <a:pt x="125331" y="29551"/>
                  </a:cubicBezTo>
                  <a:cubicBezTo>
                    <a:pt x="125363" y="29550"/>
                    <a:pt x="125394" y="29550"/>
                    <a:pt x="125424" y="29550"/>
                  </a:cubicBezTo>
                  <a:cubicBezTo>
                    <a:pt x="126011" y="29550"/>
                    <a:pt x="126113" y="29736"/>
                    <a:pt x="126320" y="29736"/>
                  </a:cubicBezTo>
                  <a:cubicBezTo>
                    <a:pt x="126424" y="29736"/>
                    <a:pt x="126553" y="29690"/>
                    <a:pt x="126781" y="29551"/>
                  </a:cubicBezTo>
                  <a:cubicBezTo>
                    <a:pt x="126843" y="28687"/>
                    <a:pt x="125825" y="28625"/>
                    <a:pt x="126072" y="27668"/>
                  </a:cubicBezTo>
                  <a:cubicBezTo>
                    <a:pt x="124745" y="27483"/>
                    <a:pt x="124405" y="26588"/>
                    <a:pt x="123850" y="25817"/>
                  </a:cubicBezTo>
                  <a:cubicBezTo>
                    <a:pt x="123726" y="24860"/>
                    <a:pt x="124004" y="23595"/>
                    <a:pt x="122769" y="23410"/>
                  </a:cubicBezTo>
                  <a:cubicBezTo>
                    <a:pt x="122038" y="23497"/>
                    <a:pt x="122609" y="24499"/>
                    <a:pt x="121805" y="24499"/>
                  </a:cubicBezTo>
                  <a:cubicBezTo>
                    <a:pt x="121761" y="24499"/>
                    <a:pt x="121712" y="24496"/>
                    <a:pt x="121658" y="24490"/>
                  </a:cubicBezTo>
                  <a:cubicBezTo>
                    <a:pt x="121499" y="23989"/>
                    <a:pt x="121215" y="23826"/>
                    <a:pt x="120865" y="23826"/>
                  </a:cubicBezTo>
                  <a:cubicBezTo>
                    <a:pt x="120215" y="23826"/>
                    <a:pt x="119338" y="24387"/>
                    <a:pt x="118613" y="24387"/>
                  </a:cubicBezTo>
                  <a:cubicBezTo>
                    <a:pt x="118213" y="24387"/>
                    <a:pt x="117860" y="24216"/>
                    <a:pt x="117615" y="23687"/>
                  </a:cubicBezTo>
                  <a:cubicBezTo>
                    <a:pt x="117862" y="23070"/>
                    <a:pt x="118541" y="22761"/>
                    <a:pt x="119097" y="22360"/>
                  </a:cubicBezTo>
                  <a:cubicBezTo>
                    <a:pt x="119529" y="21527"/>
                    <a:pt x="119375" y="20262"/>
                    <a:pt x="120578" y="19953"/>
                  </a:cubicBezTo>
                  <a:cubicBezTo>
                    <a:pt x="120782" y="20112"/>
                    <a:pt x="120925" y="20171"/>
                    <a:pt x="121042" y="20171"/>
                  </a:cubicBezTo>
                  <a:cubicBezTo>
                    <a:pt x="121373" y="20171"/>
                    <a:pt x="121488" y="19696"/>
                    <a:pt x="122182" y="19696"/>
                  </a:cubicBezTo>
                  <a:cubicBezTo>
                    <a:pt x="122240" y="19696"/>
                    <a:pt x="122302" y="19699"/>
                    <a:pt x="122368" y="19706"/>
                  </a:cubicBezTo>
                  <a:cubicBezTo>
                    <a:pt x="123879" y="19841"/>
                    <a:pt x="125295" y="20259"/>
                    <a:pt x="127091" y="20259"/>
                  </a:cubicBezTo>
                  <a:cubicBezTo>
                    <a:pt x="127350" y="20259"/>
                    <a:pt x="127617" y="20250"/>
                    <a:pt x="127892" y="20231"/>
                  </a:cubicBezTo>
                  <a:lnTo>
                    <a:pt x="127892" y="20231"/>
                  </a:lnTo>
                  <a:cubicBezTo>
                    <a:pt x="127769" y="20694"/>
                    <a:pt x="128170" y="20725"/>
                    <a:pt x="128602" y="20755"/>
                  </a:cubicBezTo>
                  <a:cubicBezTo>
                    <a:pt x="128901" y="20512"/>
                    <a:pt x="129427" y="20473"/>
                    <a:pt x="130014" y="20473"/>
                  </a:cubicBezTo>
                  <a:cubicBezTo>
                    <a:pt x="130294" y="20473"/>
                    <a:pt x="130588" y="20482"/>
                    <a:pt x="130878" y="20482"/>
                  </a:cubicBezTo>
                  <a:cubicBezTo>
                    <a:pt x="130985" y="20482"/>
                    <a:pt x="131090" y="20481"/>
                    <a:pt x="131195" y="20478"/>
                  </a:cubicBezTo>
                  <a:cubicBezTo>
                    <a:pt x="131380" y="19644"/>
                    <a:pt x="130547" y="19552"/>
                    <a:pt x="130824" y="18626"/>
                  </a:cubicBezTo>
                  <a:cubicBezTo>
                    <a:pt x="131565" y="18564"/>
                    <a:pt x="131534" y="17916"/>
                    <a:pt x="132275" y="17824"/>
                  </a:cubicBezTo>
                  <a:cubicBezTo>
                    <a:pt x="133046" y="17916"/>
                    <a:pt x="133016" y="18564"/>
                    <a:pt x="133756" y="18626"/>
                  </a:cubicBezTo>
                  <a:cubicBezTo>
                    <a:pt x="133618" y="18187"/>
                    <a:pt x="134291" y="17593"/>
                    <a:pt x="134794" y="17593"/>
                  </a:cubicBezTo>
                  <a:cubicBezTo>
                    <a:pt x="134963" y="17593"/>
                    <a:pt x="135113" y="17660"/>
                    <a:pt x="135207" y="17824"/>
                  </a:cubicBezTo>
                  <a:cubicBezTo>
                    <a:pt x="134034" y="19552"/>
                    <a:pt x="132306" y="20879"/>
                    <a:pt x="131904" y="23132"/>
                  </a:cubicBezTo>
                  <a:cubicBezTo>
                    <a:pt x="132151" y="23872"/>
                    <a:pt x="132954" y="24150"/>
                    <a:pt x="133386" y="24737"/>
                  </a:cubicBezTo>
                  <a:cubicBezTo>
                    <a:pt x="133540" y="25755"/>
                    <a:pt x="133818" y="26743"/>
                    <a:pt x="134836" y="27144"/>
                  </a:cubicBezTo>
                  <a:cubicBezTo>
                    <a:pt x="135762" y="26465"/>
                    <a:pt x="136287" y="25539"/>
                    <a:pt x="137398" y="25014"/>
                  </a:cubicBezTo>
                  <a:cubicBezTo>
                    <a:pt x="137058" y="23687"/>
                    <a:pt x="138571" y="23872"/>
                    <a:pt x="137799" y="22885"/>
                  </a:cubicBezTo>
                  <a:cubicBezTo>
                    <a:pt x="137892" y="22360"/>
                    <a:pt x="138756" y="22360"/>
                    <a:pt x="138879" y="21836"/>
                  </a:cubicBezTo>
                  <a:cubicBezTo>
                    <a:pt x="138355" y="21496"/>
                    <a:pt x="137244" y="21589"/>
                    <a:pt x="137429" y="20755"/>
                  </a:cubicBezTo>
                  <a:cubicBezTo>
                    <a:pt x="137643" y="19296"/>
                    <a:pt x="138679" y="18953"/>
                    <a:pt x="140104" y="18953"/>
                  </a:cubicBezTo>
                  <a:cubicBezTo>
                    <a:pt x="140939" y="18953"/>
                    <a:pt x="141907" y="19071"/>
                    <a:pt x="142922" y="19151"/>
                  </a:cubicBezTo>
                  <a:cubicBezTo>
                    <a:pt x="143447" y="18749"/>
                    <a:pt x="143385" y="17916"/>
                    <a:pt x="144002" y="17577"/>
                  </a:cubicBezTo>
                  <a:cubicBezTo>
                    <a:pt x="146117" y="17456"/>
                    <a:pt x="147699" y="16773"/>
                    <a:pt x="149039" y="16773"/>
                  </a:cubicBezTo>
                  <a:cubicBezTo>
                    <a:pt x="149068" y="16773"/>
                    <a:pt x="149097" y="16774"/>
                    <a:pt x="149125" y="16774"/>
                  </a:cubicBezTo>
                  <a:cubicBezTo>
                    <a:pt x="149125" y="15602"/>
                    <a:pt x="147305" y="15787"/>
                    <a:pt x="147305" y="14645"/>
                  </a:cubicBezTo>
                  <a:cubicBezTo>
                    <a:pt x="148096" y="14560"/>
                    <a:pt x="148007" y="13854"/>
                    <a:pt x="148863" y="13854"/>
                  </a:cubicBezTo>
                  <a:cubicBezTo>
                    <a:pt x="148942" y="13854"/>
                    <a:pt x="149029" y="13860"/>
                    <a:pt x="149125" y="13873"/>
                  </a:cubicBezTo>
                  <a:cubicBezTo>
                    <a:pt x="150899" y="13901"/>
                    <a:pt x="150824" y="15240"/>
                    <a:pt x="152601" y="15240"/>
                  </a:cubicBezTo>
                  <a:cubicBezTo>
                    <a:pt x="152772" y="15240"/>
                    <a:pt x="152960" y="15227"/>
                    <a:pt x="153168" y="15200"/>
                  </a:cubicBezTo>
                  <a:cubicBezTo>
                    <a:pt x="153662" y="14707"/>
                    <a:pt x="152829" y="13842"/>
                    <a:pt x="153539" y="13040"/>
                  </a:cubicBezTo>
                  <a:cubicBezTo>
                    <a:pt x="152836" y="12820"/>
                    <a:pt x="151915" y="12039"/>
                    <a:pt x="151120" y="12039"/>
                  </a:cubicBezTo>
                  <a:cubicBezTo>
                    <a:pt x="150797" y="12039"/>
                    <a:pt x="150495" y="12168"/>
                    <a:pt x="150236" y="12515"/>
                  </a:cubicBezTo>
                  <a:cubicBezTo>
                    <a:pt x="150360" y="12052"/>
                    <a:pt x="150236" y="11528"/>
                    <a:pt x="149866" y="11188"/>
                  </a:cubicBezTo>
                  <a:cubicBezTo>
                    <a:pt x="148153" y="10733"/>
                    <a:pt x="147113" y="9790"/>
                    <a:pt x="144812" y="9790"/>
                  </a:cubicBezTo>
                  <a:cubicBezTo>
                    <a:pt x="144460" y="9790"/>
                    <a:pt x="144080" y="9812"/>
                    <a:pt x="143663" y="9861"/>
                  </a:cubicBezTo>
                  <a:cubicBezTo>
                    <a:pt x="143231" y="9367"/>
                    <a:pt x="142243" y="9306"/>
                    <a:pt x="141811" y="8812"/>
                  </a:cubicBezTo>
                  <a:cubicBezTo>
                    <a:pt x="141600" y="8831"/>
                    <a:pt x="141404" y="8839"/>
                    <a:pt x="141219" y="8839"/>
                  </a:cubicBezTo>
                  <a:cubicBezTo>
                    <a:pt x="139599" y="8839"/>
                    <a:pt x="138906" y="8182"/>
                    <a:pt x="137303" y="8182"/>
                  </a:cubicBezTo>
                  <a:cubicBezTo>
                    <a:pt x="137009" y="8182"/>
                    <a:pt x="136684" y="8204"/>
                    <a:pt x="136318" y="8256"/>
                  </a:cubicBezTo>
                  <a:cubicBezTo>
                    <a:pt x="135793" y="9028"/>
                    <a:pt x="137305" y="9614"/>
                    <a:pt x="136318" y="9861"/>
                  </a:cubicBezTo>
                  <a:cubicBezTo>
                    <a:pt x="135238" y="9738"/>
                    <a:pt x="135454" y="8719"/>
                    <a:pt x="134497" y="8534"/>
                  </a:cubicBezTo>
                  <a:cubicBezTo>
                    <a:pt x="134049" y="8880"/>
                    <a:pt x="133446" y="8955"/>
                    <a:pt x="132743" y="8955"/>
                  </a:cubicBezTo>
                  <a:cubicBezTo>
                    <a:pt x="132207" y="8955"/>
                    <a:pt x="131612" y="8911"/>
                    <a:pt x="130982" y="8911"/>
                  </a:cubicBezTo>
                  <a:cubicBezTo>
                    <a:pt x="130446" y="8911"/>
                    <a:pt x="129885" y="8943"/>
                    <a:pt x="129312" y="9059"/>
                  </a:cubicBezTo>
                  <a:cubicBezTo>
                    <a:pt x="128168" y="8514"/>
                    <a:pt x="128106" y="7128"/>
                    <a:pt x="126198" y="7128"/>
                  </a:cubicBezTo>
                  <a:cubicBezTo>
                    <a:pt x="125944" y="7128"/>
                    <a:pt x="125657" y="7153"/>
                    <a:pt x="125331" y="7207"/>
                  </a:cubicBezTo>
                  <a:cubicBezTo>
                    <a:pt x="124806" y="7269"/>
                    <a:pt x="125207" y="7979"/>
                    <a:pt x="124590" y="7979"/>
                  </a:cubicBezTo>
                  <a:cubicBezTo>
                    <a:pt x="123047" y="7516"/>
                    <a:pt x="121566" y="6991"/>
                    <a:pt x="120177" y="6405"/>
                  </a:cubicBezTo>
                  <a:cubicBezTo>
                    <a:pt x="120054" y="6682"/>
                    <a:pt x="119776" y="6868"/>
                    <a:pt x="119467" y="6929"/>
                  </a:cubicBezTo>
                  <a:cubicBezTo>
                    <a:pt x="119782" y="6216"/>
                    <a:pt x="119255" y="6102"/>
                    <a:pt x="118584" y="6102"/>
                  </a:cubicBezTo>
                  <a:cubicBezTo>
                    <a:pt x="118269" y="6102"/>
                    <a:pt x="117922" y="6127"/>
                    <a:pt x="117615" y="6127"/>
                  </a:cubicBezTo>
                  <a:cubicBezTo>
                    <a:pt x="118510" y="5510"/>
                    <a:pt x="117245" y="5541"/>
                    <a:pt x="116906" y="5047"/>
                  </a:cubicBezTo>
                  <a:cubicBezTo>
                    <a:pt x="116416" y="5184"/>
                    <a:pt x="116073" y="5236"/>
                    <a:pt x="115796" y="5236"/>
                  </a:cubicBezTo>
                  <a:cubicBezTo>
                    <a:pt x="115077" y="5236"/>
                    <a:pt x="114807" y="4889"/>
                    <a:pt x="113603" y="4800"/>
                  </a:cubicBezTo>
                  <a:cubicBezTo>
                    <a:pt x="113525" y="5017"/>
                    <a:pt x="113169" y="5045"/>
                    <a:pt x="112778" y="5045"/>
                  </a:cubicBezTo>
                  <a:cubicBezTo>
                    <a:pt x="112641" y="5045"/>
                    <a:pt x="112500" y="5041"/>
                    <a:pt x="112364" y="5041"/>
                  </a:cubicBezTo>
                  <a:cubicBezTo>
                    <a:pt x="112280" y="5041"/>
                    <a:pt x="112199" y="5043"/>
                    <a:pt x="112122" y="5047"/>
                  </a:cubicBezTo>
                  <a:cubicBezTo>
                    <a:pt x="111783" y="5571"/>
                    <a:pt x="113233" y="5942"/>
                    <a:pt x="112122" y="6127"/>
                  </a:cubicBezTo>
                  <a:cubicBezTo>
                    <a:pt x="111517" y="6056"/>
                    <a:pt x="110881" y="6029"/>
                    <a:pt x="110229" y="6029"/>
                  </a:cubicBezTo>
                  <a:cubicBezTo>
                    <a:pt x="108266" y="6029"/>
                    <a:pt x="106155" y="6271"/>
                    <a:pt x="104291" y="6271"/>
                  </a:cubicBezTo>
                  <a:cubicBezTo>
                    <a:pt x="103552" y="6271"/>
                    <a:pt x="102852" y="6233"/>
                    <a:pt x="102215" y="6127"/>
                  </a:cubicBezTo>
                  <a:cubicBezTo>
                    <a:pt x="101381" y="5988"/>
                    <a:pt x="101023" y="5298"/>
                    <a:pt x="100306" y="5298"/>
                  </a:cubicBezTo>
                  <a:cubicBezTo>
                    <a:pt x="100227" y="5298"/>
                    <a:pt x="100144" y="5306"/>
                    <a:pt x="100055" y="5325"/>
                  </a:cubicBezTo>
                  <a:cubicBezTo>
                    <a:pt x="99729" y="5378"/>
                    <a:pt x="99424" y="5400"/>
                    <a:pt x="99135" y="5400"/>
                  </a:cubicBezTo>
                  <a:cubicBezTo>
                    <a:pt x="97917" y="5400"/>
                    <a:pt x="96985" y="4999"/>
                    <a:pt x="96012" y="4800"/>
                  </a:cubicBezTo>
                  <a:cubicBezTo>
                    <a:pt x="95907" y="4777"/>
                    <a:pt x="95793" y="4770"/>
                    <a:pt x="95675" y="4770"/>
                  </a:cubicBezTo>
                  <a:cubicBezTo>
                    <a:pt x="95391" y="4770"/>
                    <a:pt x="95080" y="4815"/>
                    <a:pt x="94803" y="4815"/>
                  </a:cubicBezTo>
                  <a:cubicBezTo>
                    <a:pt x="94719" y="4815"/>
                    <a:pt x="94638" y="4811"/>
                    <a:pt x="94562" y="4800"/>
                  </a:cubicBezTo>
                  <a:cubicBezTo>
                    <a:pt x="93785" y="4696"/>
                    <a:pt x="93161" y="4180"/>
                    <a:pt x="91778" y="4180"/>
                  </a:cubicBezTo>
                  <a:cubicBezTo>
                    <a:pt x="91512" y="4180"/>
                    <a:pt x="91218" y="4200"/>
                    <a:pt x="90889" y="4244"/>
                  </a:cubicBezTo>
                  <a:cubicBezTo>
                    <a:pt x="91012" y="3565"/>
                    <a:pt x="91969" y="3473"/>
                    <a:pt x="91969" y="2670"/>
                  </a:cubicBezTo>
                  <a:cubicBezTo>
                    <a:pt x="91475" y="1899"/>
                    <a:pt x="90272" y="1590"/>
                    <a:pt x="89778" y="819"/>
                  </a:cubicBezTo>
                  <a:cubicBezTo>
                    <a:pt x="89054" y="1040"/>
                    <a:pt x="88080" y="1091"/>
                    <a:pt x="87054" y="1091"/>
                  </a:cubicBezTo>
                  <a:cubicBezTo>
                    <a:pt x="86506" y="1091"/>
                    <a:pt x="85943" y="1076"/>
                    <a:pt x="85396" y="1066"/>
                  </a:cubicBezTo>
                  <a:cubicBezTo>
                    <a:pt x="84536" y="865"/>
                    <a:pt x="84607" y="0"/>
                    <a:pt x="834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8"/>
            <p:cNvSpPr/>
            <p:nvPr/>
          </p:nvSpPr>
          <p:spPr>
            <a:xfrm>
              <a:off x="3389100" y="1760350"/>
              <a:ext cx="1047025" cy="824025"/>
            </a:xfrm>
            <a:custGeom>
              <a:avLst/>
              <a:gdLst/>
              <a:ahLst/>
              <a:cxnLst/>
              <a:rect l="l" t="t" r="r" b="b"/>
              <a:pathLst>
                <a:path w="41881" h="32961" extrusionOk="0">
                  <a:moveTo>
                    <a:pt x="31440" y="1582"/>
                  </a:moveTo>
                  <a:cubicBezTo>
                    <a:pt x="31470" y="1582"/>
                    <a:pt x="31495" y="1589"/>
                    <a:pt x="31511" y="1605"/>
                  </a:cubicBezTo>
                  <a:cubicBezTo>
                    <a:pt x="31665" y="1708"/>
                    <a:pt x="31392" y="1874"/>
                    <a:pt x="31225" y="1874"/>
                  </a:cubicBezTo>
                  <a:cubicBezTo>
                    <a:pt x="31191" y="1874"/>
                    <a:pt x="31161" y="1867"/>
                    <a:pt x="31140" y="1852"/>
                  </a:cubicBezTo>
                  <a:cubicBezTo>
                    <a:pt x="31012" y="1749"/>
                    <a:pt x="31289" y="1582"/>
                    <a:pt x="31440" y="1582"/>
                  </a:cubicBezTo>
                  <a:close/>
                  <a:moveTo>
                    <a:pt x="30431" y="11450"/>
                  </a:moveTo>
                  <a:cubicBezTo>
                    <a:pt x="30462" y="12252"/>
                    <a:pt x="29320" y="12221"/>
                    <a:pt x="28239" y="12252"/>
                  </a:cubicBezTo>
                  <a:cubicBezTo>
                    <a:pt x="28209" y="11450"/>
                    <a:pt x="29505" y="11573"/>
                    <a:pt x="30431" y="11450"/>
                  </a:cubicBezTo>
                  <a:close/>
                  <a:moveTo>
                    <a:pt x="26540" y="6105"/>
                  </a:moveTo>
                  <a:cubicBezTo>
                    <a:pt x="26872" y="6105"/>
                    <a:pt x="27047" y="6199"/>
                    <a:pt x="27128" y="6388"/>
                  </a:cubicBezTo>
                  <a:cubicBezTo>
                    <a:pt x="26820" y="8209"/>
                    <a:pt x="23857" y="8086"/>
                    <a:pt x="24197" y="10370"/>
                  </a:cubicBezTo>
                  <a:cubicBezTo>
                    <a:pt x="25030" y="10987"/>
                    <a:pt x="26048" y="11357"/>
                    <a:pt x="27128" y="11419"/>
                  </a:cubicBezTo>
                  <a:lnTo>
                    <a:pt x="27128" y="14073"/>
                  </a:lnTo>
                  <a:cubicBezTo>
                    <a:pt x="26416" y="13994"/>
                    <a:pt x="27058" y="12922"/>
                    <a:pt x="26216" y="12922"/>
                  </a:cubicBezTo>
                  <a:cubicBezTo>
                    <a:pt x="26073" y="12922"/>
                    <a:pt x="25888" y="12952"/>
                    <a:pt x="25647" y="13024"/>
                  </a:cubicBezTo>
                  <a:cubicBezTo>
                    <a:pt x="24845" y="13950"/>
                    <a:pt x="25369" y="15801"/>
                    <a:pt x="24197" y="16480"/>
                  </a:cubicBezTo>
                  <a:cubicBezTo>
                    <a:pt x="23972" y="16498"/>
                    <a:pt x="23757" y="16504"/>
                    <a:pt x="23551" y="16504"/>
                  </a:cubicBezTo>
                  <a:cubicBezTo>
                    <a:pt x="22911" y="16504"/>
                    <a:pt x="22354" y="16441"/>
                    <a:pt x="21851" y="16441"/>
                  </a:cubicBezTo>
                  <a:cubicBezTo>
                    <a:pt x="21647" y="16441"/>
                    <a:pt x="21453" y="16451"/>
                    <a:pt x="21265" y="16480"/>
                  </a:cubicBezTo>
                  <a:cubicBezTo>
                    <a:pt x="20246" y="16635"/>
                    <a:pt x="20030" y="17252"/>
                    <a:pt x="19073" y="17283"/>
                  </a:cubicBezTo>
                  <a:cubicBezTo>
                    <a:pt x="19136" y="17073"/>
                    <a:pt x="18628" y="16720"/>
                    <a:pt x="18277" y="16720"/>
                  </a:cubicBezTo>
                  <a:cubicBezTo>
                    <a:pt x="18112" y="16720"/>
                    <a:pt x="17982" y="16798"/>
                    <a:pt x="17962" y="17005"/>
                  </a:cubicBezTo>
                  <a:cubicBezTo>
                    <a:pt x="17098" y="16943"/>
                    <a:pt x="17098" y="16295"/>
                    <a:pt x="17962" y="16233"/>
                  </a:cubicBezTo>
                  <a:cubicBezTo>
                    <a:pt x="17098" y="15616"/>
                    <a:pt x="16543" y="14629"/>
                    <a:pt x="16512" y="13548"/>
                  </a:cubicBezTo>
                  <a:lnTo>
                    <a:pt x="16512" y="13548"/>
                  </a:lnTo>
                  <a:cubicBezTo>
                    <a:pt x="18098" y="13656"/>
                    <a:pt x="17764" y="16433"/>
                    <a:pt x="19814" y="16433"/>
                  </a:cubicBezTo>
                  <a:cubicBezTo>
                    <a:pt x="20117" y="16433"/>
                    <a:pt x="20473" y="16373"/>
                    <a:pt x="20894" y="16233"/>
                  </a:cubicBezTo>
                  <a:cubicBezTo>
                    <a:pt x="21728" y="15153"/>
                    <a:pt x="22283" y="13857"/>
                    <a:pt x="23086" y="12746"/>
                  </a:cubicBezTo>
                  <a:cubicBezTo>
                    <a:pt x="22931" y="12191"/>
                    <a:pt x="22684" y="11635"/>
                    <a:pt x="22345" y="11141"/>
                  </a:cubicBezTo>
                  <a:cubicBezTo>
                    <a:pt x="22561" y="8641"/>
                    <a:pt x="25184" y="7901"/>
                    <a:pt x="26388" y="6111"/>
                  </a:cubicBezTo>
                  <a:cubicBezTo>
                    <a:pt x="26442" y="6107"/>
                    <a:pt x="26492" y="6105"/>
                    <a:pt x="26540" y="6105"/>
                  </a:cubicBezTo>
                  <a:close/>
                  <a:moveTo>
                    <a:pt x="16851" y="27097"/>
                  </a:moveTo>
                  <a:lnTo>
                    <a:pt x="16851" y="27621"/>
                  </a:lnTo>
                  <a:cubicBezTo>
                    <a:pt x="16481" y="27621"/>
                    <a:pt x="16389" y="27158"/>
                    <a:pt x="16851" y="27097"/>
                  </a:cubicBezTo>
                  <a:close/>
                  <a:moveTo>
                    <a:pt x="27128" y="0"/>
                  </a:moveTo>
                  <a:cubicBezTo>
                    <a:pt x="26110" y="494"/>
                    <a:pt x="25184" y="1049"/>
                    <a:pt x="24197" y="1574"/>
                  </a:cubicBezTo>
                  <a:cubicBezTo>
                    <a:pt x="24153" y="1469"/>
                    <a:pt x="24097" y="1434"/>
                    <a:pt x="24024" y="1434"/>
                  </a:cubicBezTo>
                  <a:cubicBezTo>
                    <a:pt x="23870" y="1434"/>
                    <a:pt x="23642" y="1594"/>
                    <a:pt x="23298" y="1594"/>
                  </a:cubicBezTo>
                  <a:cubicBezTo>
                    <a:pt x="23232" y="1594"/>
                    <a:pt x="23161" y="1588"/>
                    <a:pt x="23086" y="1574"/>
                  </a:cubicBezTo>
                  <a:cubicBezTo>
                    <a:pt x="21789" y="2593"/>
                    <a:pt x="20154" y="3333"/>
                    <a:pt x="18703" y="4228"/>
                  </a:cubicBezTo>
                  <a:cubicBezTo>
                    <a:pt x="18302" y="5432"/>
                    <a:pt x="17530" y="6450"/>
                    <a:pt x="16512" y="7160"/>
                  </a:cubicBezTo>
                  <a:cubicBezTo>
                    <a:pt x="16419" y="6851"/>
                    <a:pt x="15833" y="6944"/>
                    <a:pt x="15401" y="6882"/>
                  </a:cubicBezTo>
                  <a:lnTo>
                    <a:pt x="15401" y="7962"/>
                  </a:lnTo>
                  <a:cubicBezTo>
                    <a:pt x="13086" y="8055"/>
                    <a:pt x="12839" y="9629"/>
                    <a:pt x="12099" y="10863"/>
                  </a:cubicBezTo>
                  <a:cubicBezTo>
                    <a:pt x="12839" y="11512"/>
                    <a:pt x="12932" y="12561"/>
                    <a:pt x="12839" y="13795"/>
                  </a:cubicBezTo>
                  <a:cubicBezTo>
                    <a:pt x="13179" y="14505"/>
                    <a:pt x="15154" y="14073"/>
                    <a:pt x="15771" y="14598"/>
                  </a:cubicBezTo>
                  <a:cubicBezTo>
                    <a:pt x="14969" y="15369"/>
                    <a:pt x="14290" y="15678"/>
                    <a:pt x="14290" y="16449"/>
                  </a:cubicBezTo>
                  <a:cubicBezTo>
                    <a:pt x="14368" y="16437"/>
                    <a:pt x="14438" y="16431"/>
                    <a:pt x="14500" y="16431"/>
                  </a:cubicBezTo>
                  <a:cubicBezTo>
                    <a:pt x="15050" y="16431"/>
                    <a:pt x="15003" y="16891"/>
                    <a:pt x="15031" y="17252"/>
                  </a:cubicBezTo>
                  <a:cubicBezTo>
                    <a:pt x="13734" y="17252"/>
                    <a:pt x="12901" y="17684"/>
                    <a:pt x="11728" y="17776"/>
                  </a:cubicBezTo>
                  <a:cubicBezTo>
                    <a:pt x="11389" y="18270"/>
                    <a:pt x="10710" y="18455"/>
                    <a:pt x="10988" y="19381"/>
                  </a:cubicBezTo>
                  <a:cubicBezTo>
                    <a:pt x="10773" y="19333"/>
                    <a:pt x="10594" y="19312"/>
                    <a:pt x="10443" y="19312"/>
                  </a:cubicBezTo>
                  <a:cubicBezTo>
                    <a:pt x="9225" y="19312"/>
                    <a:pt x="9912" y="20725"/>
                    <a:pt x="8674" y="20725"/>
                  </a:cubicBezTo>
                  <a:cubicBezTo>
                    <a:pt x="8599" y="20725"/>
                    <a:pt x="8517" y="20719"/>
                    <a:pt x="8426" y="20708"/>
                  </a:cubicBezTo>
                  <a:lnTo>
                    <a:pt x="8426" y="20708"/>
                  </a:lnTo>
                  <a:cubicBezTo>
                    <a:pt x="8488" y="21017"/>
                    <a:pt x="8364" y="21171"/>
                    <a:pt x="8056" y="21233"/>
                  </a:cubicBezTo>
                  <a:cubicBezTo>
                    <a:pt x="7947" y="21225"/>
                    <a:pt x="7844" y="21221"/>
                    <a:pt x="7746" y="21221"/>
                  </a:cubicBezTo>
                  <a:cubicBezTo>
                    <a:pt x="6402" y="21221"/>
                    <a:pt x="6044" y="21968"/>
                    <a:pt x="5124" y="22313"/>
                  </a:cubicBezTo>
                  <a:cubicBezTo>
                    <a:pt x="4229" y="22437"/>
                    <a:pt x="3241" y="22529"/>
                    <a:pt x="3303" y="23362"/>
                  </a:cubicBezTo>
                  <a:cubicBezTo>
                    <a:pt x="3632" y="23609"/>
                    <a:pt x="4236" y="23650"/>
                    <a:pt x="4885" y="23650"/>
                  </a:cubicBezTo>
                  <a:cubicBezTo>
                    <a:pt x="5210" y="23650"/>
                    <a:pt x="5546" y="23640"/>
                    <a:pt x="5865" y="23640"/>
                  </a:cubicBezTo>
                  <a:cubicBezTo>
                    <a:pt x="5679" y="24844"/>
                    <a:pt x="7562" y="24535"/>
                    <a:pt x="7346" y="25770"/>
                  </a:cubicBezTo>
                  <a:cubicBezTo>
                    <a:pt x="6945" y="26109"/>
                    <a:pt x="6945" y="26757"/>
                    <a:pt x="6235" y="26819"/>
                  </a:cubicBezTo>
                  <a:cubicBezTo>
                    <a:pt x="5770" y="26650"/>
                    <a:pt x="5316" y="26592"/>
                    <a:pt x="4856" y="26592"/>
                  </a:cubicBezTo>
                  <a:cubicBezTo>
                    <a:pt x="3859" y="26592"/>
                    <a:pt x="2832" y="26865"/>
                    <a:pt x="1594" y="26865"/>
                  </a:cubicBezTo>
                  <a:cubicBezTo>
                    <a:pt x="1320" y="26865"/>
                    <a:pt x="1037" y="26851"/>
                    <a:pt x="742" y="26819"/>
                  </a:cubicBezTo>
                  <a:lnTo>
                    <a:pt x="742" y="26819"/>
                  </a:lnTo>
                  <a:cubicBezTo>
                    <a:pt x="371" y="27683"/>
                    <a:pt x="1544" y="29720"/>
                    <a:pt x="1" y="29751"/>
                  </a:cubicBezTo>
                  <a:cubicBezTo>
                    <a:pt x="279" y="30522"/>
                    <a:pt x="1112" y="30893"/>
                    <a:pt x="742" y="32127"/>
                  </a:cubicBezTo>
                  <a:cubicBezTo>
                    <a:pt x="1019" y="32087"/>
                    <a:pt x="1265" y="32070"/>
                    <a:pt x="1487" y="32070"/>
                  </a:cubicBezTo>
                  <a:cubicBezTo>
                    <a:pt x="2625" y="32070"/>
                    <a:pt x="3140" y="32523"/>
                    <a:pt x="4044" y="32652"/>
                  </a:cubicBezTo>
                  <a:cubicBezTo>
                    <a:pt x="4723" y="32405"/>
                    <a:pt x="5108" y="32281"/>
                    <a:pt x="5498" y="32281"/>
                  </a:cubicBezTo>
                  <a:cubicBezTo>
                    <a:pt x="5888" y="32281"/>
                    <a:pt x="6281" y="32405"/>
                    <a:pt x="6976" y="32652"/>
                  </a:cubicBezTo>
                  <a:cubicBezTo>
                    <a:pt x="7809" y="31603"/>
                    <a:pt x="9074" y="30800"/>
                    <a:pt x="8796" y="28948"/>
                  </a:cubicBezTo>
                  <a:cubicBezTo>
                    <a:pt x="10401" y="28609"/>
                    <a:pt x="10124" y="26912"/>
                    <a:pt x="12099" y="26819"/>
                  </a:cubicBezTo>
                  <a:cubicBezTo>
                    <a:pt x="12528" y="27008"/>
                    <a:pt x="12885" y="27077"/>
                    <a:pt x="13210" y="27077"/>
                  </a:cubicBezTo>
                  <a:cubicBezTo>
                    <a:pt x="14054" y="27077"/>
                    <a:pt x="14679" y="26608"/>
                    <a:pt x="15771" y="26541"/>
                  </a:cubicBezTo>
                  <a:lnTo>
                    <a:pt x="15771" y="26541"/>
                  </a:lnTo>
                  <a:cubicBezTo>
                    <a:pt x="14722" y="27591"/>
                    <a:pt x="15247" y="29257"/>
                    <a:pt x="15771" y="30553"/>
                  </a:cubicBezTo>
                  <a:cubicBezTo>
                    <a:pt x="18086" y="30399"/>
                    <a:pt x="16635" y="29041"/>
                    <a:pt x="16851" y="27621"/>
                  </a:cubicBezTo>
                  <a:lnTo>
                    <a:pt x="16851" y="27621"/>
                  </a:lnTo>
                  <a:cubicBezTo>
                    <a:pt x="17623" y="27683"/>
                    <a:pt x="17592" y="28331"/>
                    <a:pt x="17962" y="28671"/>
                  </a:cubicBezTo>
                  <a:cubicBezTo>
                    <a:pt x="19752" y="28702"/>
                    <a:pt x="20863" y="29226"/>
                    <a:pt x="21265" y="30275"/>
                  </a:cubicBezTo>
                  <a:cubicBezTo>
                    <a:pt x="21217" y="30731"/>
                    <a:pt x="20685" y="30814"/>
                    <a:pt x="20017" y="30814"/>
                  </a:cubicBezTo>
                  <a:cubicBezTo>
                    <a:pt x="19824" y="30814"/>
                    <a:pt x="19620" y="30807"/>
                    <a:pt x="19413" y="30800"/>
                  </a:cubicBezTo>
                  <a:lnTo>
                    <a:pt x="19413" y="30800"/>
                  </a:lnTo>
                  <a:cubicBezTo>
                    <a:pt x="19351" y="31726"/>
                    <a:pt x="20709" y="31633"/>
                    <a:pt x="21265" y="32127"/>
                  </a:cubicBezTo>
                  <a:cubicBezTo>
                    <a:pt x="21080" y="30954"/>
                    <a:pt x="22252" y="30738"/>
                    <a:pt x="23086" y="30275"/>
                  </a:cubicBezTo>
                  <a:cubicBezTo>
                    <a:pt x="23302" y="29689"/>
                    <a:pt x="22376" y="29905"/>
                    <a:pt x="22345" y="29473"/>
                  </a:cubicBezTo>
                  <a:cubicBezTo>
                    <a:pt x="22484" y="29302"/>
                    <a:pt x="22618" y="29239"/>
                    <a:pt x="22749" y="29239"/>
                  </a:cubicBezTo>
                  <a:cubicBezTo>
                    <a:pt x="23116" y="29239"/>
                    <a:pt x="23455" y="29738"/>
                    <a:pt x="23801" y="29738"/>
                  </a:cubicBezTo>
                  <a:cubicBezTo>
                    <a:pt x="23931" y="29738"/>
                    <a:pt x="24062" y="29667"/>
                    <a:pt x="24197" y="29473"/>
                  </a:cubicBezTo>
                  <a:cubicBezTo>
                    <a:pt x="23209" y="28084"/>
                    <a:pt x="18641" y="27837"/>
                    <a:pt x="19814" y="25770"/>
                  </a:cubicBezTo>
                  <a:lnTo>
                    <a:pt x="19814" y="25770"/>
                  </a:lnTo>
                  <a:cubicBezTo>
                    <a:pt x="20894" y="26973"/>
                    <a:pt x="22962" y="27560"/>
                    <a:pt x="24197" y="28671"/>
                  </a:cubicBezTo>
                  <a:cubicBezTo>
                    <a:pt x="24413" y="28887"/>
                    <a:pt x="24721" y="29504"/>
                    <a:pt x="24906" y="29751"/>
                  </a:cubicBezTo>
                  <a:cubicBezTo>
                    <a:pt x="25215" y="30090"/>
                    <a:pt x="25801" y="30399"/>
                    <a:pt x="25647" y="30800"/>
                  </a:cubicBezTo>
                  <a:lnTo>
                    <a:pt x="25647" y="32405"/>
                  </a:lnTo>
                  <a:cubicBezTo>
                    <a:pt x="25967" y="32625"/>
                    <a:pt x="26545" y="32663"/>
                    <a:pt x="27180" y="32663"/>
                  </a:cubicBezTo>
                  <a:cubicBezTo>
                    <a:pt x="27527" y="32663"/>
                    <a:pt x="27891" y="32652"/>
                    <a:pt x="28239" y="32652"/>
                  </a:cubicBezTo>
                  <a:cubicBezTo>
                    <a:pt x="28826" y="31757"/>
                    <a:pt x="27561" y="30430"/>
                    <a:pt x="28579" y="29473"/>
                  </a:cubicBezTo>
                  <a:lnTo>
                    <a:pt x="29690" y="29473"/>
                  </a:lnTo>
                  <a:cubicBezTo>
                    <a:pt x="29258" y="30522"/>
                    <a:pt x="29628" y="30461"/>
                    <a:pt x="29320" y="31603"/>
                  </a:cubicBezTo>
                  <a:cubicBezTo>
                    <a:pt x="29362" y="31598"/>
                    <a:pt x="29401" y="31596"/>
                    <a:pt x="29437" y="31596"/>
                  </a:cubicBezTo>
                  <a:cubicBezTo>
                    <a:pt x="30121" y="31596"/>
                    <a:pt x="29845" y="32388"/>
                    <a:pt x="30431" y="32652"/>
                  </a:cubicBezTo>
                  <a:cubicBezTo>
                    <a:pt x="30708" y="32806"/>
                    <a:pt x="31017" y="32899"/>
                    <a:pt x="31326" y="32960"/>
                  </a:cubicBezTo>
                  <a:lnTo>
                    <a:pt x="31819" y="26294"/>
                  </a:lnTo>
                  <a:cubicBezTo>
                    <a:pt x="34751" y="25245"/>
                    <a:pt x="37621" y="23980"/>
                    <a:pt x="40368" y="22498"/>
                  </a:cubicBezTo>
                  <a:cubicBezTo>
                    <a:pt x="41880" y="20770"/>
                    <a:pt x="41788" y="19536"/>
                    <a:pt x="41788" y="19536"/>
                  </a:cubicBezTo>
                  <a:cubicBezTo>
                    <a:pt x="41788" y="19536"/>
                    <a:pt x="39319" y="19350"/>
                    <a:pt x="38084" y="18826"/>
                  </a:cubicBezTo>
                  <a:cubicBezTo>
                    <a:pt x="37440" y="18137"/>
                    <a:pt x="36571" y="17752"/>
                    <a:pt x="35674" y="17752"/>
                  </a:cubicBezTo>
                  <a:cubicBezTo>
                    <a:pt x="35326" y="17752"/>
                    <a:pt x="34973" y="17810"/>
                    <a:pt x="34628" y="17931"/>
                  </a:cubicBezTo>
                  <a:cubicBezTo>
                    <a:pt x="34813" y="16604"/>
                    <a:pt x="33949" y="15338"/>
                    <a:pt x="32005" y="15338"/>
                  </a:cubicBezTo>
                  <a:cubicBezTo>
                    <a:pt x="30060" y="15338"/>
                    <a:pt x="30492" y="12314"/>
                    <a:pt x="31819" y="11512"/>
                  </a:cubicBezTo>
                  <a:cubicBezTo>
                    <a:pt x="33147" y="10740"/>
                    <a:pt x="32869" y="10401"/>
                    <a:pt x="31819" y="9598"/>
                  </a:cubicBezTo>
                  <a:cubicBezTo>
                    <a:pt x="30770" y="8796"/>
                    <a:pt x="30338" y="5895"/>
                    <a:pt x="30338" y="5895"/>
                  </a:cubicBezTo>
                  <a:lnTo>
                    <a:pt x="32282" y="1574"/>
                  </a:lnTo>
                  <a:lnTo>
                    <a:pt x="32252" y="1574"/>
                  </a:lnTo>
                  <a:cubicBezTo>
                    <a:pt x="31758" y="926"/>
                    <a:pt x="31140" y="370"/>
                    <a:pt x="304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8"/>
            <p:cNvSpPr/>
            <p:nvPr/>
          </p:nvSpPr>
          <p:spPr>
            <a:xfrm>
              <a:off x="1804350" y="3002525"/>
              <a:ext cx="1016925" cy="1308775"/>
            </a:xfrm>
            <a:custGeom>
              <a:avLst/>
              <a:gdLst/>
              <a:ahLst/>
              <a:cxnLst/>
              <a:rect l="l" t="t" r="r" b="b"/>
              <a:pathLst>
                <a:path w="40677" h="52351" extrusionOk="0">
                  <a:moveTo>
                    <a:pt x="8056" y="1"/>
                  </a:moveTo>
                  <a:cubicBezTo>
                    <a:pt x="7754" y="412"/>
                    <a:pt x="7452" y="823"/>
                    <a:pt x="6588" y="823"/>
                  </a:cubicBezTo>
                  <a:cubicBezTo>
                    <a:pt x="6479" y="823"/>
                    <a:pt x="6362" y="817"/>
                    <a:pt x="6235" y="803"/>
                  </a:cubicBezTo>
                  <a:cubicBezTo>
                    <a:pt x="5679" y="1883"/>
                    <a:pt x="4198" y="2346"/>
                    <a:pt x="3303" y="3179"/>
                  </a:cubicBezTo>
                  <a:cubicBezTo>
                    <a:pt x="2963" y="3704"/>
                    <a:pt x="2562" y="4198"/>
                    <a:pt x="2130" y="4661"/>
                  </a:cubicBezTo>
                  <a:cubicBezTo>
                    <a:pt x="2377" y="5154"/>
                    <a:pt x="2686" y="5586"/>
                    <a:pt x="2902" y="6111"/>
                  </a:cubicBezTo>
                  <a:cubicBezTo>
                    <a:pt x="2902" y="6636"/>
                    <a:pt x="1914" y="6451"/>
                    <a:pt x="2192" y="7160"/>
                  </a:cubicBezTo>
                  <a:cubicBezTo>
                    <a:pt x="2346" y="8549"/>
                    <a:pt x="1019" y="8796"/>
                    <a:pt x="710" y="9815"/>
                  </a:cubicBezTo>
                  <a:cubicBezTo>
                    <a:pt x="1" y="11697"/>
                    <a:pt x="2192" y="12685"/>
                    <a:pt x="710" y="13549"/>
                  </a:cubicBezTo>
                  <a:cubicBezTo>
                    <a:pt x="1389" y="14043"/>
                    <a:pt x="2562" y="14166"/>
                    <a:pt x="3334" y="14629"/>
                  </a:cubicBezTo>
                  <a:cubicBezTo>
                    <a:pt x="3025" y="15030"/>
                    <a:pt x="2130" y="15030"/>
                    <a:pt x="1482" y="15154"/>
                  </a:cubicBezTo>
                  <a:cubicBezTo>
                    <a:pt x="1235" y="17283"/>
                    <a:pt x="2840" y="18085"/>
                    <a:pt x="4784" y="18610"/>
                  </a:cubicBezTo>
                  <a:cubicBezTo>
                    <a:pt x="4938" y="19258"/>
                    <a:pt x="4105" y="19197"/>
                    <a:pt x="4414" y="19937"/>
                  </a:cubicBezTo>
                  <a:cubicBezTo>
                    <a:pt x="5772" y="20709"/>
                    <a:pt x="6266" y="22128"/>
                    <a:pt x="8426" y="22344"/>
                  </a:cubicBezTo>
                  <a:cubicBezTo>
                    <a:pt x="9105" y="23517"/>
                    <a:pt x="10278" y="24350"/>
                    <a:pt x="10278" y="26048"/>
                  </a:cubicBezTo>
                  <a:cubicBezTo>
                    <a:pt x="9876" y="26387"/>
                    <a:pt x="9907" y="27005"/>
                    <a:pt x="9537" y="27375"/>
                  </a:cubicBezTo>
                  <a:cubicBezTo>
                    <a:pt x="10000" y="27529"/>
                    <a:pt x="10278" y="27961"/>
                    <a:pt x="10278" y="28424"/>
                  </a:cubicBezTo>
                  <a:cubicBezTo>
                    <a:pt x="9290" y="29628"/>
                    <a:pt x="10710" y="31017"/>
                    <a:pt x="10278" y="32683"/>
                  </a:cubicBezTo>
                  <a:cubicBezTo>
                    <a:pt x="8302" y="33516"/>
                    <a:pt x="9197" y="36510"/>
                    <a:pt x="8457" y="38238"/>
                  </a:cubicBezTo>
                  <a:cubicBezTo>
                    <a:pt x="8594" y="38432"/>
                    <a:pt x="8760" y="38495"/>
                    <a:pt x="8938" y="38495"/>
                  </a:cubicBezTo>
                  <a:cubicBezTo>
                    <a:pt x="9267" y="38495"/>
                    <a:pt x="9634" y="38277"/>
                    <a:pt x="9918" y="38277"/>
                  </a:cubicBezTo>
                  <a:cubicBezTo>
                    <a:pt x="10066" y="38277"/>
                    <a:pt x="10192" y="38336"/>
                    <a:pt x="10278" y="38516"/>
                  </a:cubicBezTo>
                  <a:cubicBezTo>
                    <a:pt x="10586" y="39812"/>
                    <a:pt x="9012" y="39750"/>
                    <a:pt x="8457" y="40368"/>
                  </a:cubicBezTo>
                  <a:cubicBezTo>
                    <a:pt x="7994" y="41232"/>
                    <a:pt x="9599" y="40584"/>
                    <a:pt x="9167" y="41448"/>
                  </a:cubicBezTo>
                  <a:cubicBezTo>
                    <a:pt x="8457" y="42096"/>
                    <a:pt x="9568" y="42713"/>
                    <a:pt x="8796" y="43577"/>
                  </a:cubicBezTo>
                  <a:cubicBezTo>
                    <a:pt x="9136" y="45367"/>
                    <a:pt x="10370" y="46293"/>
                    <a:pt x="9568" y="47805"/>
                  </a:cubicBezTo>
                  <a:cubicBezTo>
                    <a:pt x="10648" y="48423"/>
                    <a:pt x="10524" y="49935"/>
                    <a:pt x="11759" y="50459"/>
                  </a:cubicBezTo>
                  <a:cubicBezTo>
                    <a:pt x="11697" y="50922"/>
                    <a:pt x="12191" y="51015"/>
                    <a:pt x="12098" y="51509"/>
                  </a:cubicBezTo>
                  <a:cubicBezTo>
                    <a:pt x="12870" y="51663"/>
                    <a:pt x="13611" y="51941"/>
                    <a:pt x="14290" y="52311"/>
                  </a:cubicBezTo>
                  <a:cubicBezTo>
                    <a:pt x="14471" y="52291"/>
                    <a:pt x="14669" y="52284"/>
                    <a:pt x="14878" y="52284"/>
                  </a:cubicBezTo>
                  <a:cubicBezTo>
                    <a:pt x="15498" y="52284"/>
                    <a:pt x="16210" y="52350"/>
                    <a:pt x="16827" y="52350"/>
                  </a:cubicBezTo>
                  <a:cubicBezTo>
                    <a:pt x="17593" y="52350"/>
                    <a:pt x="18214" y="52247"/>
                    <a:pt x="18333" y="51787"/>
                  </a:cubicBezTo>
                  <a:cubicBezTo>
                    <a:pt x="17499" y="51694"/>
                    <a:pt x="16697" y="51324"/>
                    <a:pt x="16141" y="50706"/>
                  </a:cubicBezTo>
                  <a:cubicBezTo>
                    <a:pt x="16419" y="49811"/>
                    <a:pt x="14660" y="50398"/>
                    <a:pt x="15030" y="49379"/>
                  </a:cubicBezTo>
                  <a:cubicBezTo>
                    <a:pt x="14907" y="48237"/>
                    <a:pt x="16080" y="48021"/>
                    <a:pt x="16141" y="47003"/>
                  </a:cubicBezTo>
                  <a:cubicBezTo>
                    <a:pt x="17067" y="46972"/>
                    <a:pt x="17561" y="46602"/>
                    <a:pt x="17592" y="45954"/>
                  </a:cubicBezTo>
                  <a:cubicBezTo>
                    <a:pt x="17808" y="44997"/>
                    <a:pt x="16327" y="45306"/>
                    <a:pt x="16512" y="44349"/>
                  </a:cubicBezTo>
                  <a:cubicBezTo>
                    <a:pt x="17456" y="43552"/>
                    <a:pt x="18851" y="41120"/>
                    <a:pt x="16815" y="40665"/>
                  </a:cubicBezTo>
                  <a:lnTo>
                    <a:pt x="16815" y="40665"/>
                  </a:lnTo>
                  <a:cubicBezTo>
                    <a:pt x="17023" y="40693"/>
                    <a:pt x="17210" y="40707"/>
                    <a:pt x="17379" y="40707"/>
                  </a:cubicBezTo>
                  <a:cubicBezTo>
                    <a:pt x="18944" y="40707"/>
                    <a:pt x="18964" y="39562"/>
                    <a:pt x="19444" y="38763"/>
                  </a:cubicBezTo>
                  <a:cubicBezTo>
                    <a:pt x="19547" y="38768"/>
                    <a:pt x="19646" y="38770"/>
                    <a:pt x="19742" y="38770"/>
                  </a:cubicBezTo>
                  <a:cubicBezTo>
                    <a:pt x="21488" y="38770"/>
                    <a:pt x="22139" y="38006"/>
                    <a:pt x="23456" y="37714"/>
                  </a:cubicBezTo>
                  <a:cubicBezTo>
                    <a:pt x="23702" y="36479"/>
                    <a:pt x="22869" y="35985"/>
                    <a:pt x="22715" y="35059"/>
                  </a:cubicBezTo>
                  <a:lnTo>
                    <a:pt x="25678" y="35059"/>
                  </a:lnTo>
                  <a:cubicBezTo>
                    <a:pt x="25678" y="34782"/>
                    <a:pt x="26110" y="34843"/>
                    <a:pt x="26387" y="34782"/>
                  </a:cubicBezTo>
                  <a:cubicBezTo>
                    <a:pt x="26599" y="34147"/>
                    <a:pt x="26722" y="33454"/>
                    <a:pt x="27798" y="33454"/>
                  </a:cubicBezTo>
                  <a:cubicBezTo>
                    <a:pt x="27821" y="33454"/>
                    <a:pt x="27845" y="33454"/>
                    <a:pt x="27869" y="33455"/>
                  </a:cubicBezTo>
                  <a:cubicBezTo>
                    <a:pt x="27745" y="31942"/>
                    <a:pt x="29258" y="31634"/>
                    <a:pt x="30060" y="30801"/>
                  </a:cubicBezTo>
                  <a:lnTo>
                    <a:pt x="30060" y="28949"/>
                  </a:lnTo>
                  <a:cubicBezTo>
                    <a:pt x="30770" y="28455"/>
                    <a:pt x="31202" y="27807"/>
                    <a:pt x="31881" y="27344"/>
                  </a:cubicBezTo>
                  <a:cubicBezTo>
                    <a:pt x="33640" y="26943"/>
                    <a:pt x="33640" y="26943"/>
                    <a:pt x="35183" y="26542"/>
                  </a:cubicBezTo>
                  <a:cubicBezTo>
                    <a:pt x="35337" y="24844"/>
                    <a:pt x="37127" y="23363"/>
                    <a:pt x="35924" y="21480"/>
                  </a:cubicBezTo>
                  <a:cubicBezTo>
                    <a:pt x="36448" y="21295"/>
                    <a:pt x="36757" y="20740"/>
                    <a:pt x="36664" y="20153"/>
                  </a:cubicBezTo>
                  <a:lnTo>
                    <a:pt x="36664" y="20153"/>
                  </a:lnTo>
                  <a:cubicBezTo>
                    <a:pt x="36735" y="20164"/>
                    <a:pt x="36797" y="20169"/>
                    <a:pt x="36853" y="20169"/>
                  </a:cubicBezTo>
                  <a:cubicBezTo>
                    <a:pt x="37264" y="20169"/>
                    <a:pt x="37337" y="19906"/>
                    <a:pt x="37745" y="19906"/>
                  </a:cubicBezTo>
                  <a:cubicBezTo>
                    <a:pt x="37899" y="19011"/>
                    <a:pt x="38825" y="18734"/>
                    <a:pt x="39226" y="18055"/>
                  </a:cubicBezTo>
                  <a:cubicBezTo>
                    <a:pt x="40214" y="17345"/>
                    <a:pt x="39164" y="16758"/>
                    <a:pt x="40306" y="16450"/>
                  </a:cubicBezTo>
                  <a:cubicBezTo>
                    <a:pt x="40059" y="15647"/>
                    <a:pt x="40677" y="15493"/>
                    <a:pt x="40677" y="14876"/>
                  </a:cubicBezTo>
                  <a:cubicBezTo>
                    <a:pt x="40677" y="13888"/>
                    <a:pt x="40275" y="13178"/>
                    <a:pt x="39936" y="12500"/>
                  </a:cubicBezTo>
                  <a:cubicBezTo>
                    <a:pt x="39751" y="12358"/>
                    <a:pt x="39583" y="12306"/>
                    <a:pt x="39421" y="12306"/>
                  </a:cubicBezTo>
                  <a:cubicBezTo>
                    <a:pt x="39016" y="12306"/>
                    <a:pt x="38644" y="12636"/>
                    <a:pt x="38115" y="12746"/>
                  </a:cubicBezTo>
                  <a:cubicBezTo>
                    <a:pt x="37529" y="11851"/>
                    <a:pt x="36109" y="11543"/>
                    <a:pt x="34813" y="11142"/>
                  </a:cubicBezTo>
                  <a:lnTo>
                    <a:pt x="32251" y="11142"/>
                  </a:lnTo>
                  <a:cubicBezTo>
                    <a:pt x="31603" y="10370"/>
                    <a:pt x="29134" y="10926"/>
                    <a:pt x="28949" y="9815"/>
                  </a:cubicBezTo>
                  <a:cubicBezTo>
                    <a:pt x="28640" y="9815"/>
                    <a:pt x="28314" y="9830"/>
                    <a:pt x="28009" y="9830"/>
                  </a:cubicBezTo>
                  <a:cubicBezTo>
                    <a:pt x="27340" y="9830"/>
                    <a:pt x="26779" y="9757"/>
                    <a:pt x="26758" y="9290"/>
                  </a:cubicBezTo>
                  <a:cubicBezTo>
                    <a:pt x="27656" y="8233"/>
                    <a:pt x="26224" y="5591"/>
                    <a:pt x="23700" y="5591"/>
                  </a:cubicBezTo>
                  <a:cubicBezTo>
                    <a:pt x="23277" y="5591"/>
                    <a:pt x="22823" y="5665"/>
                    <a:pt x="22345" y="5833"/>
                  </a:cubicBezTo>
                  <a:cubicBezTo>
                    <a:pt x="21203" y="5340"/>
                    <a:pt x="20339" y="4630"/>
                    <a:pt x="20153" y="3457"/>
                  </a:cubicBezTo>
                  <a:cubicBezTo>
                    <a:pt x="18240" y="3056"/>
                    <a:pt x="16882" y="2284"/>
                    <a:pt x="15030" y="1852"/>
                  </a:cubicBezTo>
                  <a:cubicBezTo>
                    <a:pt x="14537" y="1945"/>
                    <a:pt x="14444" y="2315"/>
                    <a:pt x="13919" y="2377"/>
                  </a:cubicBezTo>
                  <a:cubicBezTo>
                    <a:pt x="13425" y="1420"/>
                    <a:pt x="11636" y="1389"/>
                    <a:pt x="11358" y="278"/>
                  </a:cubicBezTo>
                  <a:cubicBezTo>
                    <a:pt x="11221" y="249"/>
                    <a:pt x="11105" y="237"/>
                    <a:pt x="11007" y="237"/>
                  </a:cubicBezTo>
                  <a:cubicBezTo>
                    <a:pt x="10264" y="237"/>
                    <a:pt x="10503" y="968"/>
                    <a:pt x="9876" y="1050"/>
                  </a:cubicBezTo>
                  <a:cubicBezTo>
                    <a:pt x="9043" y="865"/>
                    <a:pt x="8920" y="186"/>
                    <a:pt x="80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8"/>
            <p:cNvSpPr/>
            <p:nvPr/>
          </p:nvSpPr>
          <p:spPr>
            <a:xfrm>
              <a:off x="238125" y="1592250"/>
              <a:ext cx="2253700" cy="1529900"/>
            </a:xfrm>
            <a:custGeom>
              <a:avLst/>
              <a:gdLst/>
              <a:ahLst/>
              <a:cxnLst/>
              <a:rect l="l" t="t" r="r" b="b"/>
              <a:pathLst>
                <a:path w="90148" h="61196" extrusionOk="0">
                  <a:moveTo>
                    <a:pt x="57527" y="4070"/>
                  </a:moveTo>
                  <a:cubicBezTo>
                    <a:pt x="58638" y="4317"/>
                    <a:pt x="57125" y="4780"/>
                    <a:pt x="57125" y="5119"/>
                  </a:cubicBezTo>
                  <a:cubicBezTo>
                    <a:pt x="56045" y="4872"/>
                    <a:pt x="57310" y="4224"/>
                    <a:pt x="57527" y="4070"/>
                  </a:cubicBezTo>
                  <a:close/>
                  <a:moveTo>
                    <a:pt x="44974" y="5652"/>
                  </a:moveTo>
                  <a:cubicBezTo>
                    <a:pt x="45008" y="5652"/>
                    <a:pt x="45038" y="5659"/>
                    <a:pt x="45058" y="5675"/>
                  </a:cubicBezTo>
                  <a:cubicBezTo>
                    <a:pt x="45212" y="5777"/>
                    <a:pt x="44939" y="5944"/>
                    <a:pt x="44790" y="5944"/>
                  </a:cubicBezTo>
                  <a:cubicBezTo>
                    <a:pt x="44760" y="5944"/>
                    <a:pt x="44734" y="5937"/>
                    <a:pt x="44719" y="5922"/>
                  </a:cubicBezTo>
                  <a:cubicBezTo>
                    <a:pt x="44539" y="5819"/>
                    <a:pt x="44808" y="5652"/>
                    <a:pt x="44974" y="5652"/>
                  </a:cubicBezTo>
                  <a:close/>
                  <a:moveTo>
                    <a:pt x="56345" y="5381"/>
                  </a:moveTo>
                  <a:cubicBezTo>
                    <a:pt x="57100" y="5381"/>
                    <a:pt x="57372" y="5721"/>
                    <a:pt x="58122" y="5721"/>
                  </a:cubicBezTo>
                  <a:cubicBezTo>
                    <a:pt x="58272" y="5721"/>
                    <a:pt x="58442" y="5707"/>
                    <a:pt x="58638" y="5675"/>
                  </a:cubicBezTo>
                  <a:lnTo>
                    <a:pt x="58638" y="5675"/>
                  </a:lnTo>
                  <a:cubicBezTo>
                    <a:pt x="58638" y="6724"/>
                    <a:pt x="57187" y="6755"/>
                    <a:pt x="56045" y="6971"/>
                  </a:cubicBezTo>
                  <a:lnTo>
                    <a:pt x="56045" y="5397"/>
                  </a:lnTo>
                  <a:cubicBezTo>
                    <a:pt x="56154" y="5386"/>
                    <a:pt x="56253" y="5381"/>
                    <a:pt x="56345" y="5381"/>
                  </a:cubicBezTo>
                  <a:close/>
                  <a:moveTo>
                    <a:pt x="85661" y="24787"/>
                  </a:moveTo>
                  <a:cubicBezTo>
                    <a:pt x="85693" y="24787"/>
                    <a:pt x="85719" y="24793"/>
                    <a:pt x="85734" y="24809"/>
                  </a:cubicBezTo>
                  <a:cubicBezTo>
                    <a:pt x="85894" y="24916"/>
                    <a:pt x="85594" y="25068"/>
                    <a:pt x="85429" y="25068"/>
                  </a:cubicBezTo>
                  <a:cubicBezTo>
                    <a:pt x="85403" y="25068"/>
                    <a:pt x="85381" y="25064"/>
                    <a:pt x="85364" y="25056"/>
                  </a:cubicBezTo>
                  <a:cubicBezTo>
                    <a:pt x="85210" y="24953"/>
                    <a:pt x="85504" y="24787"/>
                    <a:pt x="85661" y="24787"/>
                  </a:cubicBezTo>
                  <a:close/>
                  <a:moveTo>
                    <a:pt x="37173" y="44005"/>
                  </a:moveTo>
                  <a:cubicBezTo>
                    <a:pt x="37258" y="44005"/>
                    <a:pt x="37343" y="44067"/>
                    <a:pt x="37343" y="44190"/>
                  </a:cubicBezTo>
                  <a:cubicBezTo>
                    <a:pt x="37330" y="44321"/>
                    <a:pt x="37267" y="44368"/>
                    <a:pt x="37199" y="44368"/>
                  </a:cubicBezTo>
                  <a:cubicBezTo>
                    <a:pt x="37106" y="44368"/>
                    <a:pt x="37003" y="44279"/>
                    <a:pt x="37003" y="44190"/>
                  </a:cubicBezTo>
                  <a:cubicBezTo>
                    <a:pt x="37003" y="44067"/>
                    <a:pt x="37088" y="44005"/>
                    <a:pt x="37173" y="44005"/>
                  </a:cubicBezTo>
                  <a:close/>
                  <a:moveTo>
                    <a:pt x="37372" y="44718"/>
                  </a:moveTo>
                  <a:cubicBezTo>
                    <a:pt x="38206" y="44824"/>
                    <a:pt x="38184" y="45551"/>
                    <a:pt x="38824" y="45764"/>
                  </a:cubicBezTo>
                  <a:cubicBezTo>
                    <a:pt x="38713" y="45927"/>
                    <a:pt x="38553" y="45996"/>
                    <a:pt x="38378" y="45996"/>
                  </a:cubicBezTo>
                  <a:cubicBezTo>
                    <a:pt x="37822" y="45996"/>
                    <a:pt x="37118" y="45304"/>
                    <a:pt x="37372" y="44718"/>
                  </a:cubicBezTo>
                  <a:close/>
                  <a:moveTo>
                    <a:pt x="55387" y="1"/>
                  </a:moveTo>
                  <a:cubicBezTo>
                    <a:pt x="54003" y="1"/>
                    <a:pt x="53856" y="1365"/>
                    <a:pt x="54965" y="1663"/>
                  </a:cubicBezTo>
                  <a:cubicBezTo>
                    <a:pt x="54586" y="1702"/>
                    <a:pt x="54237" y="1718"/>
                    <a:pt x="53907" y="1718"/>
                  </a:cubicBezTo>
                  <a:cubicBezTo>
                    <a:pt x="52467" y="1718"/>
                    <a:pt x="51415" y="1415"/>
                    <a:pt x="50007" y="1415"/>
                  </a:cubicBezTo>
                  <a:cubicBezTo>
                    <a:pt x="49952" y="1415"/>
                    <a:pt x="49897" y="1415"/>
                    <a:pt x="49842" y="1416"/>
                  </a:cubicBezTo>
                  <a:cubicBezTo>
                    <a:pt x="50397" y="2774"/>
                    <a:pt x="48145" y="2157"/>
                    <a:pt x="48021" y="3021"/>
                  </a:cubicBezTo>
                  <a:cubicBezTo>
                    <a:pt x="48279" y="3110"/>
                    <a:pt x="48480" y="3134"/>
                    <a:pt x="48644" y="3134"/>
                  </a:cubicBezTo>
                  <a:cubicBezTo>
                    <a:pt x="48854" y="3134"/>
                    <a:pt x="49003" y="3094"/>
                    <a:pt x="49132" y="3094"/>
                  </a:cubicBezTo>
                  <a:cubicBezTo>
                    <a:pt x="49252" y="3094"/>
                    <a:pt x="49355" y="3129"/>
                    <a:pt x="49472" y="3268"/>
                  </a:cubicBezTo>
                  <a:cubicBezTo>
                    <a:pt x="49225" y="3638"/>
                    <a:pt x="48700" y="3761"/>
                    <a:pt x="48021" y="3792"/>
                  </a:cubicBezTo>
                  <a:cubicBezTo>
                    <a:pt x="47562" y="2609"/>
                    <a:pt x="45666" y="2446"/>
                    <a:pt x="43562" y="2446"/>
                  </a:cubicBezTo>
                  <a:cubicBezTo>
                    <a:pt x="42977" y="2446"/>
                    <a:pt x="42377" y="2458"/>
                    <a:pt x="41787" y="2465"/>
                  </a:cubicBezTo>
                  <a:cubicBezTo>
                    <a:pt x="41571" y="3761"/>
                    <a:pt x="40645" y="4471"/>
                    <a:pt x="39565" y="5119"/>
                  </a:cubicBezTo>
                  <a:cubicBezTo>
                    <a:pt x="39503" y="5953"/>
                    <a:pt x="40522" y="6014"/>
                    <a:pt x="40306" y="6971"/>
                  </a:cubicBezTo>
                  <a:cubicBezTo>
                    <a:pt x="40437" y="6978"/>
                    <a:pt x="40563" y="6981"/>
                    <a:pt x="40685" y="6981"/>
                  </a:cubicBezTo>
                  <a:cubicBezTo>
                    <a:pt x="42257" y="6981"/>
                    <a:pt x="43115" y="6457"/>
                    <a:pt x="44318" y="6199"/>
                  </a:cubicBezTo>
                  <a:lnTo>
                    <a:pt x="44318" y="6199"/>
                  </a:lnTo>
                  <a:cubicBezTo>
                    <a:pt x="43962" y="6881"/>
                    <a:pt x="44410" y="6979"/>
                    <a:pt x="44996" y="6979"/>
                  </a:cubicBezTo>
                  <a:cubicBezTo>
                    <a:pt x="45234" y="6979"/>
                    <a:pt x="45495" y="6963"/>
                    <a:pt x="45734" y="6963"/>
                  </a:cubicBezTo>
                  <a:cubicBezTo>
                    <a:pt x="46132" y="6963"/>
                    <a:pt x="46469" y="7008"/>
                    <a:pt x="46540" y="7249"/>
                  </a:cubicBezTo>
                  <a:cubicBezTo>
                    <a:pt x="46621" y="7493"/>
                    <a:pt x="46460" y="7556"/>
                    <a:pt x="46217" y="7556"/>
                  </a:cubicBezTo>
                  <a:cubicBezTo>
                    <a:pt x="45960" y="7556"/>
                    <a:pt x="45612" y="7486"/>
                    <a:pt x="45360" y="7486"/>
                  </a:cubicBezTo>
                  <a:cubicBezTo>
                    <a:pt x="45129" y="7486"/>
                    <a:pt x="44979" y="7546"/>
                    <a:pt x="45058" y="7773"/>
                  </a:cubicBezTo>
                  <a:cubicBezTo>
                    <a:pt x="45058" y="9224"/>
                    <a:pt x="49070" y="7712"/>
                    <a:pt x="48361" y="9656"/>
                  </a:cubicBezTo>
                  <a:cubicBezTo>
                    <a:pt x="48995" y="9374"/>
                    <a:pt x="49423" y="9259"/>
                    <a:pt x="49846" y="9259"/>
                  </a:cubicBezTo>
                  <a:cubicBezTo>
                    <a:pt x="50348" y="9259"/>
                    <a:pt x="50841" y="9421"/>
                    <a:pt x="51663" y="9656"/>
                  </a:cubicBezTo>
                  <a:lnTo>
                    <a:pt x="52033" y="9656"/>
                  </a:lnTo>
                  <a:cubicBezTo>
                    <a:pt x="51971" y="9427"/>
                    <a:pt x="52482" y="9087"/>
                    <a:pt x="52833" y="9087"/>
                  </a:cubicBezTo>
                  <a:cubicBezTo>
                    <a:pt x="53002" y="9087"/>
                    <a:pt x="53134" y="9167"/>
                    <a:pt x="53144" y="9378"/>
                  </a:cubicBezTo>
                  <a:cubicBezTo>
                    <a:pt x="53097" y="9613"/>
                    <a:pt x="52783" y="9669"/>
                    <a:pt x="52405" y="9669"/>
                  </a:cubicBezTo>
                  <a:cubicBezTo>
                    <a:pt x="52285" y="9669"/>
                    <a:pt x="52159" y="9663"/>
                    <a:pt x="52033" y="9656"/>
                  </a:cubicBezTo>
                  <a:lnTo>
                    <a:pt x="52033" y="9656"/>
                  </a:lnTo>
                  <a:cubicBezTo>
                    <a:pt x="52126" y="10304"/>
                    <a:pt x="53607" y="11168"/>
                    <a:pt x="52033" y="11508"/>
                  </a:cubicBezTo>
                  <a:cubicBezTo>
                    <a:pt x="51601" y="11446"/>
                    <a:pt x="51755" y="11014"/>
                    <a:pt x="51663" y="10705"/>
                  </a:cubicBezTo>
                  <a:cubicBezTo>
                    <a:pt x="48662" y="10507"/>
                    <a:pt x="47038" y="9348"/>
                    <a:pt x="43789" y="9348"/>
                  </a:cubicBezTo>
                  <a:cubicBezTo>
                    <a:pt x="43496" y="9348"/>
                    <a:pt x="43189" y="9358"/>
                    <a:pt x="42867" y="9378"/>
                  </a:cubicBezTo>
                  <a:cubicBezTo>
                    <a:pt x="41756" y="9131"/>
                    <a:pt x="41725" y="8082"/>
                    <a:pt x="40306" y="8051"/>
                  </a:cubicBezTo>
                  <a:cubicBezTo>
                    <a:pt x="40151" y="8823"/>
                    <a:pt x="39164" y="8977"/>
                    <a:pt x="38114" y="9100"/>
                  </a:cubicBezTo>
                  <a:cubicBezTo>
                    <a:pt x="38238" y="8638"/>
                    <a:pt x="38084" y="8113"/>
                    <a:pt x="37744" y="7773"/>
                  </a:cubicBezTo>
                  <a:cubicBezTo>
                    <a:pt x="36364" y="7833"/>
                    <a:pt x="36326" y="8856"/>
                    <a:pt x="34935" y="8856"/>
                  </a:cubicBezTo>
                  <a:cubicBezTo>
                    <a:pt x="34895" y="8856"/>
                    <a:pt x="34854" y="8855"/>
                    <a:pt x="34812" y="8854"/>
                  </a:cubicBezTo>
                  <a:cubicBezTo>
                    <a:pt x="34602" y="8882"/>
                    <a:pt x="34415" y="8893"/>
                    <a:pt x="34245" y="8893"/>
                  </a:cubicBezTo>
                  <a:cubicBezTo>
                    <a:pt x="33356" y="8893"/>
                    <a:pt x="32933" y="8571"/>
                    <a:pt x="32070" y="8571"/>
                  </a:cubicBezTo>
                  <a:cubicBezTo>
                    <a:pt x="32009" y="8571"/>
                    <a:pt x="31946" y="8572"/>
                    <a:pt x="31880" y="8576"/>
                  </a:cubicBezTo>
                  <a:cubicBezTo>
                    <a:pt x="31479" y="8638"/>
                    <a:pt x="31633" y="9100"/>
                    <a:pt x="31140" y="9100"/>
                  </a:cubicBezTo>
                  <a:cubicBezTo>
                    <a:pt x="30800" y="9100"/>
                    <a:pt x="30831" y="8792"/>
                    <a:pt x="30800" y="8576"/>
                  </a:cubicBezTo>
                  <a:cubicBezTo>
                    <a:pt x="30067" y="8652"/>
                    <a:pt x="29603" y="8893"/>
                    <a:pt x="28797" y="8893"/>
                  </a:cubicBezTo>
                  <a:cubicBezTo>
                    <a:pt x="28620" y="8893"/>
                    <a:pt x="28425" y="8881"/>
                    <a:pt x="28208" y="8854"/>
                  </a:cubicBezTo>
                  <a:cubicBezTo>
                    <a:pt x="25276" y="7527"/>
                    <a:pt x="19659" y="8175"/>
                    <a:pt x="16511" y="7002"/>
                  </a:cubicBezTo>
                  <a:cubicBezTo>
                    <a:pt x="13764" y="7866"/>
                    <a:pt x="10215" y="8113"/>
                    <a:pt x="8425" y="8329"/>
                  </a:cubicBezTo>
                  <a:cubicBezTo>
                    <a:pt x="7592" y="9378"/>
                    <a:pt x="9104" y="9378"/>
                    <a:pt x="9536" y="10211"/>
                  </a:cubicBezTo>
                  <a:cubicBezTo>
                    <a:pt x="9779" y="10190"/>
                    <a:pt x="10007" y="10179"/>
                    <a:pt x="10219" y="10179"/>
                  </a:cubicBezTo>
                  <a:cubicBezTo>
                    <a:pt x="11219" y="10179"/>
                    <a:pt x="11869" y="10428"/>
                    <a:pt x="12098" y="11014"/>
                  </a:cubicBezTo>
                  <a:cubicBezTo>
                    <a:pt x="11828" y="10941"/>
                    <a:pt x="11612" y="10910"/>
                    <a:pt x="11436" y="10910"/>
                  </a:cubicBezTo>
                  <a:cubicBezTo>
                    <a:pt x="10650" y="10910"/>
                    <a:pt x="10675" y="11533"/>
                    <a:pt x="10246" y="11785"/>
                  </a:cubicBezTo>
                  <a:cubicBezTo>
                    <a:pt x="9598" y="11569"/>
                    <a:pt x="9259" y="11106"/>
                    <a:pt x="8425" y="11014"/>
                  </a:cubicBezTo>
                  <a:cubicBezTo>
                    <a:pt x="7037" y="12032"/>
                    <a:pt x="3703" y="11631"/>
                    <a:pt x="2562" y="12835"/>
                  </a:cubicBezTo>
                  <a:cubicBezTo>
                    <a:pt x="2628" y="12833"/>
                    <a:pt x="2693" y="12832"/>
                    <a:pt x="2756" y="12832"/>
                  </a:cubicBezTo>
                  <a:cubicBezTo>
                    <a:pt x="4644" y="12832"/>
                    <a:pt x="5314" y="13710"/>
                    <a:pt x="5493" y="14964"/>
                  </a:cubicBezTo>
                  <a:cubicBezTo>
                    <a:pt x="6142" y="14800"/>
                    <a:pt x="6735" y="14755"/>
                    <a:pt x="7302" y="14755"/>
                  </a:cubicBezTo>
                  <a:cubicBezTo>
                    <a:pt x="7972" y="14755"/>
                    <a:pt x="8605" y="14817"/>
                    <a:pt x="9249" y="14817"/>
                  </a:cubicBezTo>
                  <a:cubicBezTo>
                    <a:pt x="9694" y="14817"/>
                    <a:pt x="10145" y="14787"/>
                    <a:pt x="10616" y="14686"/>
                  </a:cubicBezTo>
                  <a:lnTo>
                    <a:pt x="10616" y="14686"/>
                  </a:lnTo>
                  <a:cubicBezTo>
                    <a:pt x="8826" y="17032"/>
                    <a:pt x="1204" y="15149"/>
                    <a:pt x="1821" y="19223"/>
                  </a:cubicBezTo>
                  <a:cubicBezTo>
                    <a:pt x="3055" y="19840"/>
                    <a:pt x="3333" y="19933"/>
                    <a:pt x="2932" y="21353"/>
                  </a:cubicBezTo>
                  <a:cubicBezTo>
                    <a:pt x="3526" y="21353"/>
                    <a:pt x="3679" y="21067"/>
                    <a:pt x="4224" y="21067"/>
                  </a:cubicBezTo>
                  <a:cubicBezTo>
                    <a:pt x="4273" y="21067"/>
                    <a:pt x="4326" y="21070"/>
                    <a:pt x="4382" y="21075"/>
                  </a:cubicBezTo>
                  <a:cubicBezTo>
                    <a:pt x="4413" y="21507"/>
                    <a:pt x="4228" y="22093"/>
                    <a:pt x="4784" y="22124"/>
                  </a:cubicBezTo>
                  <a:cubicBezTo>
                    <a:pt x="4872" y="21975"/>
                    <a:pt x="4934" y="21915"/>
                    <a:pt x="4981" y="21915"/>
                  </a:cubicBezTo>
                  <a:cubicBezTo>
                    <a:pt x="5177" y="21915"/>
                    <a:pt x="5118" y="22960"/>
                    <a:pt x="5677" y="22960"/>
                  </a:cubicBezTo>
                  <a:cubicBezTo>
                    <a:pt x="5732" y="22960"/>
                    <a:pt x="5795" y="22950"/>
                    <a:pt x="5864" y="22927"/>
                  </a:cubicBezTo>
                  <a:cubicBezTo>
                    <a:pt x="6143" y="22294"/>
                    <a:pt x="6848" y="21964"/>
                    <a:pt x="7628" y="21964"/>
                  </a:cubicBezTo>
                  <a:cubicBezTo>
                    <a:pt x="8141" y="21964"/>
                    <a:pt x="8688" y="22108"/>
                    <a:pt x="9166" y="22402"/>
                  </a:cubicBezTo>
                  <a:cubicBezTo>
                    <a:pt x="7592" y="23297"/>
                    <a:pt x="7006" y="24902"/>
                    <a:pt x="5154" y="25581"/>
                  </a:cubicBezTo>
                  <a:cubicBezTo>
                    <a:pt x="3457" y="25982"/>
                    <a:pt x="2901" y="27124"/>
                    <a:pt x="741" y="27185"/>
                  </a:cubicBezTo>
                  <a:cubicBezTo>
                    <a:pt x="1049" y="28019"/>
                    <a:pt x="154" y="27988"/>
                    <a:pt x="0" y="28513"/>
                  </a:cubicBezTo>
                  <a:cubicBezTo>
                    <a:pt x="188" y="28530"/>
                    <a:pt x="363" y="28538"/>
                    <a:pt x="528" y="28538"/>
                  </a:cubicBezTo>
                  <a:cubicBezTo>
                    <a:pt x="1627" y="28538"/>
                    <a:pt x="2268" y="28200"/>
                    <a:pt x="3378" y="28200"/>
                  </a:cubicBezTo>
                  <a:cubicBezTo>
                    <a:pt x="3573" y="28200"/>
                    <a:pt x="3783" y="28210"/>
                    <a:pt x="4012" y="28235"/>
                  </a:cubicBezTo>
                  <a:cubicBezTo>
                    <a:pt x="4444" y="27463"/>
                    <a:pt x="5586" y="27247"/>
                    <a:pt x="6975" y="27185"/>
                  </a:cubicBezTo>
                  <a:cubicBezTo>
                    <a:pt x="8333" y="25365"/>
                    <a:pt x="10709" y="24254"/>
                    <a:pt x="12839" y="22927"/>
                  </a:cubicBezTo>
                  <a:lnTo>
                    <a:pt x="13579" y="22927"/>
                  </a:lnTo>
                  <a:cubicBezTo>
                    <a:pt x="13914" y="22703"/>
                    <a:pt x="13719" y="22102"/>
                    <a:pt x="14407" y="22102"/>
                  </a:cubicBezTo>
                  <a:cubicBezTo>
                    <a:pt x="14481" y="22102"/>
                    <a:pt x="14564" y="22109"/>
                    <a:pt x="14659" y="22124"/>
                  </a:cubicBezTo>
                  <a:cubicBezTo>
                    <a:pt x="14685" y="21994"/>
                    <a:pt x="14712" y="21863"/>
                    <a:pt x="14905" y="21863"/>
                  </a:cubicBezTo>
                  <a:cubicBezTo>
                    <a:pt x="14941" y="21863"/>
                    <a:pt x="14982" y="21868"/>
                    <a:pt x="15030" y="21877"/>
                  </a:cubicBezTo>
                  <a:cubicBezTo>
                    <a:pt x="15004" y="22008"/>
                    <a:pt x="14978" y="22138"/>
                    <a:pt x="14784" y="22138"/>
                  </a:cubicBezTo>
                  <a:cubicBezTo>
                    <a:pt x="14748" y="22138"/>
                    <a:pt x="14707" y="22134"/>
                    <a:pt x="14659" y="22124"/>
                  </a:cubicBezTo>
                  <a:lnTo>
                    <a:pt x="14659" y="22124"/>
                  </a:lnTo>
                  <a:cubicBezTo>
                    <a:pt x="14814" y="23328"/>
                    <a:pt x="13672" y="23544"/>
                    <a:pt x="13178" y="24254"/>
                  </a:cubicBezTo>
                  <a:cubicBezTo>
                    <a:pt x="13424" y="24274"/>
                    <a:pt x="13654" y="24283"/>
                    <a:pt x="13872" y="24283"/>
                  </a:cubicBezTo>
                  <a:cubicBezTo>
                    <a:pt x="16334" y="24283"/>
                    <a:pt x="17144" y="23097"/>
                    <a:pt x="19412" y="22927"/>
                  </a:cubicBezTo>
                  <a:cubicBezTo>
                    <a:pt x="19597" y="21754"/>
                    <a:pt x="19227" y="20951"/>
                    <a:pt x="19042" y="19995"/>
                  </a:cubicBezTo>
                  <a:lnTo>
                    <a:pt x="19042" y="19995"/>
                  </a:lnTo>
                  <a:cubicBezTo>
                    <a:pt x="19261" y="20031"/>
                    <a:pt x="19453" y="20047"/>
                    <a:pt x="19625" y="20047"/>
                  </a:cubicBezTo>
                  <a:cubicBezTo>
                    <a:pt x="20675" y="20047"/>
                    <a:pt x="20960" y="19459"/>
                    <a:pt x="22043" y="19459"/>
                  </a:cubicBezTo>
                  <a:cubicBezTo>
                    <a:pt x="22128" y="19459"/>
                    <a:pt x="22218" y="19462"/>
                    <a:pt x="22313" y="19470"/>
                  </a:cubicBezTo>
                  <a:cubicBezTo>
                    <a:pt x="23270" y="19933"/>
                    <a:pt x="24165" y="20581"/>
                    <a:pt x="24906" y="21353"/>
                  </a:cubicBezTo>
                  <a:cubicBezTo>
                    <a:pt x="27220" y="21877"/>
                    <a:pt x="29226" y="22649"/>
                    <a:pt x="28918" y="25056"/>
                  </a:cubicBezTo>
                  <a:cubicBezTo>
                    <a:pt x="30708" y="24902"/>
                    <a:pt x="29010" y="23575"/>
                    <a:pt x="30399" y="23451"/>
                  </a:cubicBezTo>
                  <a:lnTo>
                    <a:pt x="30399" y="23451"/>
                  </a:lnTo>
                  <a:cubicBezTo>
                    <a:pt x="30492" y="25704"/>
                    <a:pt x="30275" y="28142"/>
                    <a:pt x="31479" y="29562"/>
                  </a:cubicBezTo>
                  <a:cubicBezTo>
                    <a:pt x="30368" y="30272"/>
                    <a:pt x="31109" y="30549"/>
                    <a:pt x="31479" y="31444"/>
                  </a:cubicBezTo>
                  <a:cubicBezTo>
                    <a:pt x="31479" y="31969"/>
                    <a:pt x="30492" y="31753"/>
                    <a:pt x="30769" y="32494"/>
                  </a:cubicBezTo>
                  <a:cubicBezTo>
                    <a:pt x="30584" y="35426"/>
                    <a:pt x="30337" y="37370"/>
                    <a:pt x="30769" y="40209"/>
                  </a:cubicBezTo>
                  <a:cubicBezTo>
                    <a:pt x="31757" y="40672"/>
                    <a:pt x="32374" y="41351"/>
                    <a:pt x="33331" y="41814"/>
                  </a:cubicBezTo>
                  <a:cubicBezTo>
                    <a:pt x="34349" y="42832"/>
                    <a:pt x="34257" y="44653"/>
                    <a:pt x="35522" y="45517"/>
                  </a:cubicBezTo>
                  <a:cubicBezTo>
                    <a:pt x="35090" y="45579"/>
                    <a:pt x="35213" y="46011"/>
                    <a:pt x="35121" y="46320"/>
                  </a:cubicBezTo>
                  <a:cubicBezTo>
                    <a:pt x="36664" y="46721"/>
                    <a:pt x="37003" y="47955"/>
                    <a:pt x="37713" y="48974"/>
                  </a:cubicBezTo>
                  <a:cubicBezTo>
                    <a:pt x="37855" y="48950"/>
                    <a:pt x="37977" y="48940"/>
                    <a:pt x="38085" y="48940"/>
                  </a:cubicBezTo>
                  <a:cubicBezTo>
                    <a:pt x="38719" y="48940"/>
                    <a:pt x="38867" y="49285"/>
                    <a:pt x="39501" y="49285"/>
                  </a:cubicBezTo>
                  <a:cubicBezTo>
                    <a:pt x="39610" y="49285"/>
                    <a:pt x="39732" y="49275"/>
                    <a:pt x="39874" y="49252"/>
                  </a:cubicBezTo>
                  <a:cubicBezTo>
                    <a:pt x="39935" y="48110"/>
                    <a:pt x="39195" y="48357"/>
                    <a:pt x="39164" y="46875"/>
                  </a:cubicBezTo>
                  <a:cubicBezTo>
                    <a:pt x="38979" y="46875"/>
                    <a:pt x="38763" y="46628"/>
                    <a:pt x="39164" y="46597"/>
                  </a:cubicBezTo>
                  <a:lnTo>
                    <a:pt x="39164" y="46875"/>
                  </a:lnTo>
                  <a:cubicBezTo>
                    <a:pt x="39258" y="46856"/>
                    <a:pt x="39340" y="46848"/>
                    <a:pt x="39410" y="46848"/>
                  </a:cubicBezTo>
                  <a:cubicBezTo>
                    <a:pt x="39914" y="46848"/>
                    <a:pt x="39846" y="47295"/>
                    <a:pt x="39874" y="47647"/>
                  </a:cubicBezTo>
                  <a:cubicBezTo>
                    <a:pt x="40985" y="48202"/>
                    <a:pt x="41972" y="48912"/>
                    <a:pt x="42836" y="49776"/>
                  </a:cubicBezTo>
                  <a:cubicBezTo>
                    <a:pt x="42559" y="51659"/>
                    <a:pt x="43546" y="52646"/>
                    <a:pt x="44287" y="53757"/>
                  </a:cubicBezTo>
                  <a:cubicBezTo>
                    <a:pt x="46792" y="54218"/>
                    <a:pt x="48451" y="55228"/>
                    <a:pt x="50999" y="55228"/>
                  </a:cubicBezTo>
                  <a:cubicBezTo>
                    <a:pt x="51527" y="55228"/>
                    <a:pt x="52092" y="55185"/>
                    <a:pt x="52712" y="55084"/>
                  </a:cubicBezTo>
                  <a:cubicBezTo>
                    <a:pt x="53144" y="55763"/>
                    <a:pt x="53638" y="56381"/>
                    <a:pt x="54193" y="56967"/>
                  </a:cubicBezTo>
                  <a:cubicBezTo>
                    <a:pt x="54433" y="56930"/>
                    <a:pt x="54642" y="56915"/>
                    <a:pt x="54831" y="56915"/>
                  </a:cubicBezTo>
                  <a:cubicBezTo>
                    <a:pt x="55672" y="56915"/>
                    <a:pt x="56095" y="57219"/>
                    <a:pt x="56935" y="57219"/>
                  </a:cubicBezTo>
                  <a:cubicBezTo>
                    <a:pt x="56996" y="57219"/>
                    <a:pt x="57059" y="57217"/>
                    <a:pt x="57125" y="57214"/>
                  </a:cubicBezTo>
                  <a:cubicBezTo>
                    <a:pt x="57465" y="57862"/>
                    <a:pt x="58175" y="58201"/>
                    <a:pt x="58946" y="58541"/>
                  </a:cubicBezTo>
                  <a:lnTo>
                    <a:pt x="58946" y="59343"/>
                  </a:lnTo>
                  <a:cubicBezTo>
                    <a:pt x="61106" y="59498"/>
                    <a:pt x="61539" y="60856"/>
                    <a:pt x="63390" y="61195"/>
                  </a:cubicBezTo>
                  <a:cubicBezTo>
                    <a:pt x="63761" y="60825"/>
                    <a:pt x="63730" y="60208"/>
                    <a:pt x="64470" y="60146"/>
                  </a:cubicBezTo>
                  <a:cubicBezTo>
                    <a:pt x="64501" y="60238"/>
                    <a:pt x="64532" y="60362"/>
                    <a:pt x="64563" y="60485"/>
                  </a:cubicBezTo>
                  <a:cubicBezTo>
                    <a:pt x="64964" y="59961"/>
                    <a:pt x="65427" y="59498"/>
                    <a:pt x="65921" y="59066"/>
                  </a:cubicBezTo>
                  <a:cubicBezTo>
                    <a:pt x="65767" y="58572"/>
                    <a:pt x="65273" y="58294"/>
                    <a:pt x="64470" y="58263"/>
                  </a:cubicBezTo>
                  <a:cubicBezTo>
                    <a:pt x="63545" y="58541"/>
                    <a:pt x="63113" y="59220"/>
                    <a:pt x="61909" y="59343"/>
                  </a:cubicBezTo>
                  <a:cubicBezTo>
                    <a:pt x="61045" y="58047"/>
                    <a:pt x="62279" y="56813"/>
                    <a:pt x="61909" y="55084"/>
                  </a:cubicBezTo>
                  <a:cubicBezTo>
                    <a:pt x="61230" y="54159"/>
                    <a:pt x="58823" y="54529"/>
                    <a:pt x="57527" y="54035"/>
                  </a:cubicBezTo>
                  <a:cubicBezTo>
                    <a:pt x="57897" y="52862"/>
                    <a:pt x="58946" y="52245"/>
                    <a:pt x="58638" y="50548"/>
                  </a:cubicBezTo>
                  <a:lnTo>
                    <a:pt x="58638" y="50548"/>
                  </a:lnTo>
                  <a:cubicBezTo>
                    <a:pt x="58020" y="50640"/>
                    <a:pt x="57403" y="50687"/>
                    <a:pt x="56790" y="50687"/>
                  </a:cubicBezTo>
                  <a:cubicBezTo>
                    <a:pt x="56176" y="50687"/>
                    <a:pt x="55567" y="50640"/>
                    <a:pt x="54965" y="50548"/>
                  </a:cubicBezTo>
                  <a:cubicBezTo>
                    <a:pt x="54286" y="51134"/>
                    <a:pt x="54626" y="52430"/>
                    <a:pt x="53484" y="52677"/>
                  </a:cubicBezTo>
                  <a:cubicBezTo>
                    <a:pt x="53390" y="52681"/>
                    <a:pt x="53300" y="52682"/>
                    <a:pt x="53212" y="52682"/>
                  </a:cubicBezTo>
                  <a:cubicBezTo>
                    <a:pt x="48693" y="52682"/>
                    <a:pt x="51642" y="48070"/>
                    <a:pt x="50552" y="46042"/>
                  </a:cubicBezTo>
                  <a:cubicBezTo>
                    <a:pt x="51848" y="45826"/>
                    <a:pt x="52619" y="45240"/>
                    <a:pt x="53854" y="44993"/>
                  </a:cubicBezTo>
                  <a:cubicBezTo>
                    <a:pt x="53976" y="44985"/>
                    <a:pt x="54092" y="44982"/>
                    <a:pt x="54203" y="44982"/>
                  </a:cubicBezTo>
                  <a:cubicBezTo>
                    <a:pt x="55868" y="44982"/>
                    <a:pt x="56431" y="45767"/>
                    <a:pt x="58063" y="45767"/>
                  </a:cubicBezTo>
                  <a:cubicBezTo>
                    <a:pt x="58120" y="45767"/>
                    <a:pt x="58177" y="45766"/>
                    <a:pt x="58236" y="45764"/>
                  </a:cubicBezTo>
                  <a:cubicBezTo>
                    <a:pt x="58236" y="45363"/>
                    <a:pt x="58175" y="45024"/>
                    <a:pt x="58638" y="44993"/>
                  </a:cubicBezTo>
                  <a:cubicBezTo>
                    <a:pt x="58779" y="44998"/>
                    <a:pt x="58925" y="45000"/>
                    <a:pt x="59072" y="45000"/>
                  </a:cubicBezTo>
                  <a:cubicBezTo>
                    <a:pt x="59637" y="45000"/>
                    <a:pt x="60238" y="44971"/>
                    <a:pt x="60796" y="44971"/>
                  </a:cubicBezTo>
                  <a:cubicBezTo>
                    <a:pt x="61906" y="44971"/>
                    <a:pt x="62850" y="45085"/>
                    <a:pt x="63020" y="45764"/>
                  </a:cubicBezTo>
                  <a:cubicBezTo>
                    <a:pt x="62866" y="47307"/>
                    <a:pt x="63822" y="48017"/>
                    <a:pt x="65581" y="48141"/>
                  </a:cubicBezTo>
                  <a:cubicBezTo>
                    <a:pt x="65149" y="46783"/>
                    <a:pt x="65335" y="46381"/>
                    <a:pt x="65581" y="45486"/>
                  </a:cubicBezTo>
                  <a:cubicBezTo>
                    <a:pt x="65180" y="45116"/>
                    <a:pt x="64532" y="44838"/>
                    <a:pt x="64501" y="44159"/>
                  </a:cubicBezTo>
                  <a:cubicBezTo>
                    <a:pt x="65119" y="42400"/>
                    <a:pt x="66723" y="41351"/>
                    <a:pt x="69254" y="40981"/>
                  </a:cubicBezTo>
                  <a:cubicBezTo>
                    <a:pt x="69594" y="40209"/>
                    <a:pt x="69594" y="40147"/>
                    <a:pt x="69254" y="39376"/>
                  </a:cubicBezTo>
                  <a:lnTo>
                    <a:pt x="69254" y="39376"/>
                  </a:lnTo>
                  <a:cubicBezTo>
                    <a:pt x="69408" y="39399"/>
                    <a:pt x="69565" y="39411"/>
                    <a:pt x="69721" y="39411"/>
                  </a:cubicBezTo>
                  <a:cubicBezTo>
                    <a:pt x="70191" y="39411"/>
                    <a:pt x="70666" y="39306"/>
                    <a:pt x="71106" y="39098"/>
                  </a:cubicBezTo>
                  <a:cubicBezTo>
                    <a:pt x="70180" y="37648"/>
                    <a:pt x="72309" y="37987"/>
                    <a:pt x="71816" y="36197"/>
                  </a:cubicBezTo>
                  <a:cubicBezTo>
                    <a:pt x="73050" y="35827"/>
                    <a:pt x="74192" y="35456"/>
                    <a:pt x="75488" y="35117"/>
                  </a:cubicBezTo>
                  <a:cubicBezTo>
                    <a:pt x="75673" y="34284"/>
                    <a:pt x="74377" y="34531"/>
                    <a:pt x="74747" y="33543"/>
                  </a:cubicBezTo>
                  <a:cubicBezTo>
                    <a:pt x="76105" y="32741"/>
                    <a:pt x="78142" y="32432"/>
                    <a:pt x="79901" y="31938"/>
                  </a:cubicBezTo>
                  <a:lnTo>
                    <a:pt x="79901" y="31938"/>
                  </a:lnTo>
                  <a:cubicBezTo>
                    <a:pt x="80148" y="32648"/>
                    <a:pt x="79161" y="32463"/>
                    <a:pt x="79161" y="33018"/>
                  </a:cubicBezTo>
                  <a:cubicBezTo>
                    <a:pt x="80611" y="32555"/>
                    <a:pt x="82185" y="32185"/>
                    <a:pt x="83204" y="31414"/>
                  </a:cubicBezTo>
                  <a:cubicBezTo>
                    <a:pt x="82278" y="31012"/>
                    <a:pt x="80457" y="31259"/>
                    <a:pt x="80611" y="30086"/>
                  </a:cubicBezTo>
                  <a:cubicBezTo>
                    <a:pt x="80827" y="29346"/>
                    <a:pt x="82031" y="29346"/>
                    <a:pt x="82833" y="29037"/>
                  </a:cubicBezTo>
                  <a:cubicBezTo>
                    <a:pt x="82988" y="28389"/>
                    <a:pt x="82154" y="28451"/>
                    <a:pt x="82432" y="27679"/>
                  </a:cubicBezTo>
                  <a:lnTo>
                    <a:pt x="82432" y="27679"/>
                  </a:lnTo>
                  <a:cubicBezTo>
                    <a:pt x="82746" y="27836"/>
                    <a:pt x="83067" y="27899"/>
                    <a:pt x="83392" y="27899"/>
                  </a:cubicBezTo>
                  <a:cubicBezTo>
                    <a:pt x="84728" y="27899"/>
                    <a:pt x="86113" y="26833"/>
                    <a:pt x="87154" y="26833"/>
                  </a:cubicBezTo>
                  <a:cubicBezTo>
                    <a:pt x="87306" y="26833"/>
                    <a:pt x="87450" y="26856"/>
                    <a:pt x="87586" y="26908"/>
                  </a:cubicBezTo>
                  <a:cubicBezTo>
                    <a:pt x="86722" y="28327"/>
                    <a:pt x="84994" y="29068"/>
                    <a:pt x="84284" y="30611"/>
                  </a:cubicBezTo>
                  <a:cubicBezTo>
                    <a:pt x="84457" y="30635"/>
                    <a:pt x="84612" y="30645"/>
                    <a:pt x="84753" y="30645"/>
                  </a:cubicBezTo>
                  <a:cubicBezTo>
                    <a:pt x="85554" y="30645"/>
                    <a:pt x="85905" y="30320"/>
                    <a:pt x="86668" y="30320"/>
                  </a:cubicBezTo>
                  <a:cubicBezTo>
                    <a:pt x="86821" y="30320"/>
                    <a:pt x="86991" y="30333"/>
                    <a:pt x="87185" y="30364"/>
                  </a:cubicBezTo>
                  <a:cubicBezTo>
                    <a:pt x="87246" y="30765"/>
                    <a:pt x="87030" y="31352"/>
                    <a:pt x="87586" y="31414"/>
                  </a:cubicBezTo>
                  <a:cubicBezTo>
                    <a:pt x="87680" y="31249"/>
                    <a:pt x="87815" y="31192"/>
                    <a:pt x="87984" y="31192"/>
                  </a:cubicBezTo>
                  <a:cubicBezTo>
                    <a:pt x="88374" y="31192"/>
                    <a:pt x="88942" y="31497"/>
                    <a:pt x="89591" y="31497"/>
                  </a:cubicBezTo>
                  <a:cubicBezTo>
                    <a:pt x="89771" y="31497"/>
                    <a:pt x="89957" y="31474"/>
                    <a:pt x="90148" y="31414"/>
                  </a:cubicBezTo>
                  <a:cubicBezTo>
                    <a:pt x="89962" y="30796"/>
                    <a:pt x="89438" y="30056"/>
                    <a:pt x="90148" y="29562"/>
                  </a:cubicBezTo>
                  <a:cubicBezTo>
                    <a:pt x="88820" y="29469"/>
                    <a:pt x="88481" y="28636"/>
                    <a:pt x="87956" y="27957"/>
                  </a:cubicBezTo>
                  <a:cubicBezTo>
                    <a:pt x="88080" y="26784"/>
                    <a:pt x="88080" y="25642"/>
                    <a:pt x="87956" y="24470"/>
                  </a:cubicBezTo>
                  <a:cubicBezTo>
                    <a:pt x="87720" y="24305"/>
                    <a:pt x="87538" y="24250"/>
                    <a:pt x="87368" y="24250"/>
                  </a:cubicBezTo>
                  <a:cubicBezTo>
                    <a:pt x="87027" y="24250"/>
                    <a:pt x="86732" y="24470"/>
                    <a:pt x="86135" y="24470"/>
                  </a:cubicBezTo>
                  <a:cubicBezTo>
                    <a:pt x="86166" y="23235"/>
                    <a:pt x="84438" y="23235"/>
                    <a:pt x="84284" y="22093"/>
                  </a:cubicBezTo>
                  <a:cubicBezTo>
                    <a:pt x="84562" y="21816"/>
                    <a:pt x="84716" y="21414"/>
                    <a:pt x="84654" y="21044"/>
                  </a:cubicBezTo>
                  <a:cubicBezTo>
                    <a:pt x="83234" y="20458"/>
                    <a:pt x="83759" y="18482"/>
                    <a:pt x="81722" y="18359"/>
                  </a:cubicBezTo>
                  <a:lnTo>
                    <a:pt x="81722" y="18359"/>
                  </a:lnTo>
                  <a:cubicBezTo>
                    <a:pt x="81540" y="18754"/>
                    <a:pt x="82136" y="19718"/>
                    <a:pt x="81388" y="19718"/>
                  </a:cubicBezTo>
                  <a:cubicBezTo>
                    <a:pt x="81376" y="19718"/>
                    <a:pt x="81364" y="19717"/>
                    <a:pt x="81352" y="19717"/>
                  </a:cubicBezTo>
                  <a:cubicBezTo>
                    <a:pt x="81229" y="19692"/>
                    <a:pt x="81084" y="19683"/>
                    <a:pt x="80927" y="19683"/>
                  </a:cubicBezTo>
                  <a:cubicBezTo>
                    <a:pt x="80510" y="19683"/>
                    <a:pt x="80006" y="19746"/>
                    <a:pt x="79590" y="19746"/>
                  </a:cubicBezTo>
                  <a:cubicBezTo>
                    <a:pt x="79179" y="19746"/>
                    <a:pt x="78855" y="19685"/>
                    <a:pt x="78790" y="19439"/>
                  </a:cubicBezTo>
                  <a:lnTo>
                    <a:pt x="78790" y="16816"/>
                  </a:lnTo>
                  <a:cubicBezTo>
                    <a:pt x="78393" y="16946"/>
                    <a:pt x="78091" y="16999"/>
                    <a:pt x="77848" y="16999"/>
                  </a:cubicBezTo>
                  <a:cubicBezTo>
                    <a:pt x="76881" y="16999"/>
                    <a:pt x="76844" y="16161"/>
                    <a:pt x="75488" y="16013"/>
                  </a:cubicBezTo>
                  <a:cubicBezTo>
                    <a:pt x="75237" y="16208"/>
                    <a:pt x="75064" y="16279"/>
                    <a:pt x="74927" y="16279"/>
                  </a:cubicBezTo>
                  <a:cubicBezTo>
                    <a:pt x="74558" y="16279"/>
                    <a:pt x="74449" y="15764"/>
                    <a:pt x="73755" y="15764"/>
                  </a:cubicBezTo>
                  <a:cubicBezTo>
                    <a:pt x="73727" y="15764"/>
                    <a:pt x="73698" y="15765"/>
                    <a:pt x="73667" y="15767"/>
                  </a:cubicBezTo>
                  <a:cubicBezTo>
                    <a:pt x="73580" y="15755"/>
                    <a:pt x="73503" y="15749"/>
                    <a:pt x="73433" y="15749"/>
                  </a:cubicBezTo>
                  <a:cubicBezTo>
                    <a:pt x="72894" y="15749"/>
                    <a:pt x="72788" y="16062"/>
                    <a:pt x="72236" y="16062"/>
                  </a:cubicBezTo>
                  <a:cubicBezTo>
                    <a:pt x="72119" y="16062"/>
                    <a:pt x="71982" y="16048"/>
                    <a:pt x="71816" y="16013"/>
                  </a:cubicBezTo>
                  <a:lnTo>
                    <a:pt x="71816" y="16013"/>
                  </a:lnTo>
                  <a:cubicBezTo>
                    <a:pt x="72371" y="18668"/>
                    <a:pt x="70828" y="20149"/>
                    <a:pt x="71445" y="22124"/>
                  </a:cubicBezTo>
                  <a:cubicBezTo>
                    <a:pt x="71413" y="22129"/>
                    <a:pt x="71379" y="22131"/>
                    <a:pt x="71344" y="22131"/>
                  </a:cubicBezTo>
                  <a:cubicBezTo>
                    <a:pt x="70917" y="22131"/>
                    <a:pt x="70283" y="21801"/>
                    <a:pt x="69805" y="21801"/>
                  </a:cubicBezTo>
                  <a:cubicBezTo>
                    <a:pt x="69569" y="21801"/>
                    <a:pt x="69370" y="21882"/>
                    <a:pt x="69254" y="22124"/>
                  </a:cubicBezTo>
                  <a:cubicBezTo>
                    <a:pt x="69428" y="22486"/>
                    <a:pt x="69704" y="22549"/>
                    <a:pt x="69973" y="22549"/>
                  </a:cubicBezTo>
                  <a:cubicBezTo>
                    <a:pt x="70117" y="22549"/>
                    <a:pt x="70259" y="22531"/>
                    <a:pt x="70382" y="22531"/>
                  </a:cubicBezTo>
                  <a:cubicBezTo>
                    <a:pt x="70520" y="22531"/>
                    <a:pt x="70635" y="22554"/>
                    <a:pt x="70705" y="22649"/>
                  </a:cubicBezTo>
                  <a:cubicBezTo>
                    <a:pt x="69439" y="23235"/>
                    <a:pt x="69408" y="24717"/>
                    <a:pt x="68884" y="25858"/>
                  </a:cubicBezTo>
                  <a:cubicBezTo>
                    <a:pt x="68050" y="25056"/>
                    <a:pt x="67865" y="23729"/>
                    <a:pt x="67433" y="22649"/>
                  </a:cubicBezTo>
                  <a:cubicBezTo>
                    <a:pt x="67218" y="22502"/>
                    <a:pt x="67065" y="22447"/>
                    <a:pt x="66941" y="22447"/>
                  </a:cubicBezTo>
                  <a:cubicBezTo>
                    <a:pt x="66619" y="22447"/>
                    <a:pt x="66486" y="22815"/>
                    <a:pt x="65952" y="22927"/>
                  </a:cubicBezTo>
                  <a:cubicBezTo>
                    <a:pt x="65816" y="22588"/>
                    <a:pt x="65699" y="22493"/>
                    <a:pt x="65529" y="22493"/>
                  </a:cubicBezTo>
                  <a:cubicBezTo>
                    <a:pt x="65311" y="22493"/>
                    <a:pt x="65008" y="22649"/>
                    <a:pt x="64470" y="22649"/>
                  </a:cubicBezTo>
                  <a:cubicBezTo>
                    <a:pt x="63298" y="21754"/>
                    <a:pt x="61909" y="21137"/>
                    <a:pt x="60458" y="20797"/>
                  </a:cubicBezTo>
                  <a:cubicBezTo>
                    <a:pt x="61045" y="19470"/>
                    <a:pt x="59193" y="19964"/>
                    <a:pt x="59347" y="18945"/>
                  </a:cubicBezTo>
                  <a:lnTo>
                    <a:pt x="59347" y="18945"/>
                  </a:lnTo>
                  <a:cubicBezTo>
                    <a:pt x="59429" y="18958"/>
                    <a:pt x="59501" y="18964"/>
                    <a:pt x="59565" y="18964"/>
                  </a:cubicBezTo>
                  <a:cubicBezTo>
                    <a:pt x="60132" y="18964"/>
                    <a:pt x="60060" y="18503"/>
                    <a:pt x="60088" y="18143"/>
                  </a:cubicBezTo>
                  <a:cubicBezTo>
                    <a:pt x="61292" y="17711"/>
                    <a:pt x="61816" y="16754"/>
                    <a:pt x="63020" y="16291"/>
                  </a:cubicBezTo>
                  <a:cubicBezTo>
                    <a:pt x="63822" y="15365"/>
                    <a:pt x="64378" y="14254"/>
                    <a:pt x="66322" y="14162"/>
                  </a:cubicBezTo>
                  <a:cubicBezTo>
                    <a:pt x="66353" y="13699"/>
                    <a:pt x="65890" y="13606"/>
                    <a:pt x="65952" y="13112"/>
                  </a:cubicBezTo>
                  <a:cubicBezTo>
                    <a:pt x="67804" y="12896"/>
                    <a:pt x="69624" y="12526"/>
                    <a:pt x="71414" y="12032"/>
                  </a:cubicBezTo>
                  <a:cubicBezTo>
                    <a:pt x="71291" y="11137"/>
                    <a:pt x="71445" y="10211"/>
                    <a:pt x="71816" y="9378"/>
                  </a:cubicBezTo>
                  <a:cubicBezTo>
                    <a:pt x="71383" y="9008"/>
                    <a:pt x="70427" y="8977"/>
                    <a:pt x="69995" y="8576"/>
                  </a:cubicBezTo>
                  <a:cubicBezTo>
                    <a:pt x="70311" y="8556"/>
                    <a:pt x="70618" y="8544"/>
                    <a:pt x="70909" y="8544"/>
                  </a:cubicBezTo>
                  <a:cubicBezTo>
                    <a:pt x="71953" y="8544"/>
                    <a:pt x="72808" y="8690"/>
                    <a:pt x="73266" y="9100"/>
                  </a:cubicBezTo>
                  <a:cubicBezTo>
                    <a:pt x="73453" y="8879"/>
                    <a:pt x="73671" y="8803"/>
                    <a:pt x="73914" y="8803"/>
                  </a:cubicBezTo>
                  <a:cubicBezTo>
                    <a:pt x="74436" y="8803"/>
                    <a:pt x="75071" y="9156"/>
                    <a:pt x="75753" y="9156"/>
                  </a:cubicBezTo>
                  <a:cubicBezTo>
                    <a:pt x="75899" y="9156"/>
                    <a:pt x="76048" y="9140"/>
                    <a:pt x="76198" y="9100"/>
                  </a:cubicBezTo>
                  <a:lnTo>
                    <a:pt x="76198" y="9100"/>
                  </a:lnTo>
                  <a:cubicBezTo>
                    <a:pt x="75704" y="10458"/>
                    <a:pt x="77864" y="9841"/>
                    <a:pt x="77679" y="10983"/>
                  </a:cubicBezTo>
                  <a:cubicBezTo>
                    <a:pt x="77309" y="12896"/>
                    <a:pt x="73328" y="12248"/>
                    <a:pt x="72896" y="14162"/>
                  </a:cubicBezTo>
                  <a:cubicBezTo>
                    <a:pt x="73346" y="14612"/>
                    <a:pt x="74290" y="14718"/>
                    <a:pt x="75355" y="14718"/>
                  </a:cubicBezTo>
                  <a:cubicBezTo>
                    <a:pt x="75749" y="14718"/>
                    <a:pt x="76160" y="14703"/>
                    <a:pt x="76568" y="14686"/>
                  </a:cubicBezTo>
                  <a:cubicBezTo>
                    <a:pt x="78852" y="15427"/>
                    <a:pt x="79747" y="17186"/>
                    <a:pt x="82802" y="17341"/>
                  </a:cubicBezTo>
                  <a:cubicBezTo>
                    <a:pt x="82000" y="15983"/>
                    <a:pt x="83420" y="16013"/>
                    <a:pt x="83204" y="14440"/>
                  </a:cubicBezTo>
                  <a:cubicBezTo>
                    <a:pt x="83049" y="13730"/>
                    <a:pt x="82093" y="13637"/>
                    <a:pt x="82093" y="12835"/>
                  </a:cubicBezTo>
                  <a:lnTo>
                    <a:pt x="82093" y="12835"/>
                  </a:lnTo>
                  <a:cubicBezTo>
                    <a:pt x="83481" y="12896"/>
                    <a:pt x="83852" y="13668"/>
                    <a:pt x="85024" y="13884"/>
                  </a:cubicBezTo>
                  <a:cubicBezTo>
                    <a:pt x="84947" y="13316"/>
                    <a:pt x="84913" y="12769"/>
                    <a:pt x="85628" y="12769"/>
                  </a:cubicBezTo>
                  <a:cubicBezTo>
                    <a:pt x="85767" y="12769"/>
                    <a:pt x="85934" y="12790"/>
                    <a:pt x="86135" y="12835"/>
                  </a:cubicBezTo>
                  <a:cubicBezTo>
                    <a:pt x="85858" y="12001"/>
                    <a:pt x="86506" y="11878"/>
                    <a:pt x="86475" y="11230"/>
                  </a:cubicBezTo>
                  <a:lnTo>
                    <a:pt x="86475" y="11230"/>
                  </a:lnTo>
                  <a:cubicBezTo>
                    <a:pt x="86363" y="11251"/>
                    <a:pt x="86268" y="11260"/>
                    <a:pt x="86187" y="11260"/>
                  </a:cubicBezTo>
                  <a:cubicBezTo>
                    <a:pt x="85548" y="11260"/>
                    <a:pt x="85751" y="10677"/>
                    <a:pt x="85395" y="10458"/>
                  </a:cubicBezTo>
                  <a:cubicBezTo>
                    <a:pt x="84253" y="10273"/>
                    <a:pt x="83173" y="9995"/>
                    <a:pt x="82093" y="9656"/>
                  </a:cubicBezTo>
                  <a:cubicBezTo>
                    <a:pt x="82185" y="9131"/>
                    <a:pt x="83080" y="9162"/>
                    <a:pt x="83204" y="8607"/>
                  </a:cubicBezTo>
                  <a:cubicBezTo>
                    <a:pt x="82710" y="7959"/>
                    <a:pt x="81568" y="7835"/>
                    <a:pt x="81722" y="6755"/>
                  </a:cubicBezTo>
                  <a:lnTo>
                    <a:pt x="78420" y="6755"/>
                  </a:lnTo>
                  <a:cubicBezTo>
                    <a:pt x="78605" y="5891"/>
                    <a:pt x="77432" y="6045"/>
                    <a:pt x="77340" y="5397"/>
                  </a:cubicBezTo>
                  <a:cubicBezTo>
                    <a:pt x="77106" y="5378"/>
                    <a:pt x="76886" y="5370"/>
                    <a:pt x="76679" y="5370"/>
                  </a:cubicBezTo>
                  <a:cubicBezTo>
                    <a:pt x="75517" y="5370"/>
                    <a:pt x="74714" y="5622"/>
                    <a:pt x="73667" y="5675"/>
                  </a:cubicBezTo>
                  <a:cubicBezTo>
                    <a:pt x="73770" y="4897"/>
                    <a:pt x="73119" y="4608"/>
                    <a:pt x="72365" y="4608"/>
                  </a:cubicBezTo>
                  <a:cubicBezTo>
                    <a:pt x="71533" y="4608"/>
                    <a:pt x="70576" y="4960"/>
                    <a:pt x="70365" y="5397"/>
                  </a:cubicBezTo>
                  <a:cubicBezTo>
                    <a:pt x="70489" y="4409"/>
                    <a:pt x="70056" y="3854"/>
                    <a:pt x="68884" y="3823"/>
                  </a:cubicBezTo>
                  <a:cubicBezTo>
                    <a:pt x="67001" y="4656"/>
                    <a:pt x="64810" y="7372"/>
                    <a:pt x="67063" y="8854"/>
                  </a:cubicBezTo>
                  <a:cubicBezTo>
                    <a:pt x="67152" y="8880"/>
                    <a:pt x="67266" y="8889"/>
                    <a:pt x="67393" y="8889"/>
                  </a:cubicBezTo>
                  <a:cubicBezTo>
                    <a:pt x="67693" y="8889"/>
                    <a:pt x="68067" y="8837"/>
                    <a:pt x="68365" y="8837"/>
                  </a:cubicBezTo>
                  <a:cubicBezTo>
                    <a:pt x="68679" y="8837"/>
                    <a:pt x="68910" y="8895"/>
                    <a:pt x="68884" y="9131"/>
                  </a:cubicBezTo>
                  <a:cubicBezTo>
                    <a:pt x="68513" y="9903"/>
                    <a:pt x="67742" y="10428"/>
                    <a:pt x="67063" y="11014"/>
                  </a:cubicBezTo>
                  <a:cubicBezTo>
                    <a:pt x="66137" y="10335"/>
                    <a:pt x="67834" y="10428"/>
                    <a:pt x="67464" y="9409"/>
                  </a:cubicBezTo>
                  <a:cubicBezTo>
                    <a:pt x="66199" y="8792"/>
                    <a:pt x="64995" y="8144"/>
                    <a:pt x="64501" y="7002"/>
                  </a:cubicBezTo>
                  <a:cubicBezTo>
                    <a:pt x="64423" y="7009"/>
                    <a:pt x="64350" y="7012"/>
                    <a:pt x="64282" y="7012"/>
                  </a:cubicBezTo>
                  <a:cubicBezTo>
                    <a:pt x="63331" y="7012"/>
                    <a:pt x="63255" y="6385"/>
                    <a:pt x="62313" y="6385"/>
                  </a:cubicBezTo>
                  <a:cubicBezTo>
                    <a:pt x="62118" y="6385"/>
                    <a:pt x="61885" y="6412"/>
                    <a:pt x="61600" y="6477"/>
                  </a:cubicBezTo>
                  <a:cubicBezTo>
                    <a:pt x="61724" y="7125"/>
                    <a:pt x="60890" y="7033"/>
                    <a:pt x="61199" y="7804"/>
                  </a:cubicBezTo>
                  <a:cubicBezTo>
                    <a:pt x="62464" y="8175"/>
                    <a:pt x="61971" y="10273"/>
                    <a:pt x="61199" y="10736"/>
                  </a:cubicBezTo>
                  <a:cubicBezTo>
                    <a:pt x="60674" y="10520"/>
                    <a:pt x="60366" y="9965"/>
                    <a:pt x="60489" y="9409"/>
                  </a:cubicBezTo>
                  <a:cubicBezTo>
                    <a:pt x="60354" y="9396"/>
                    <a:pt x="60229" y="9389"/>
                    <a:pt x="60112" y="9389"/>
                  </a:cubicBezTo>
                  <a:cubicBezTo>
                    <a:pt x="58630" y="9389"/>
                    <a:pt x="58532" y="10401"/>
                    <a:pt x="57187" y="10458"/>
                  </a:cubicBezTo>
                  <a:cubicBezTo>
                    <a:pt x="55798" y="10026"/>
                    <a:pt x="54317" y="9687"/>
                    <a:pt x="53514" y="8854"/>
                  </a:cubicBezTo>
                  <a:cubicBezTo>
                    <a:pt x="53751" y="8827"/>
                    <a:pt x="53966" y="8816"/>
                    <a:pt x="54164" y="8816"/>
                  </a:cubicBezTo>
                  <a:cubicBezTo>
                    <a:pt x="55231" y="8816"/>
                    <a:pt x="55831" y="9142"/>
                    <a:pt x="56863" y="9142"/>
                  </a:cubicBezTo>
                  <a:cubicBezTo>
                    <a:pt x="56966" y="9142"/>
                    <a:pt x="57074" y="9139"/>
                    <a:pt x="57187" y="9131"/>
                  </a:cubicBezTo>
                  <a:cubicBezTo>
                    <a:pt x="57989" y="8576"/>
                    <a:pt x="57002" y="8360"/>
                    <a:pt x="57187" y="7527"/>
                  </a:cubicBezTo>
                  <a:cubicBezTo>
                    <a:pt x="59193" y="7249"/>
                    <a:pt x="60026" y="6045"/>
                    <a:pt x="61940" y="5675"/>
                  </a:cubicBezTo>
                  <a:cubicBezTo>
                    <a:pt x="61261" y="4842"/>
                    <a:pt x="61415" y="4224"/>
                    <a:pt x="61199" y="3576"/>
                  </a:cubicBezTo>
                  <a:lnTo>
                    <a:pt x="55706" y="3576"/>
                  </a:lnTo>
                  <a:cubicBezTo>
                    <a:pt x="54903" y="4317"/>
                    <a:pt x="53052" y="4317"/>
                    <a:pt x="52743" y="5397"/>
                  </a:cubicBezTo>
                  <a:cubicBezTo>
                    <a:pt x="52558" y="5027"/>
                    <a:pt x="52218" y="4749"/>
                    <a:pt x="52033" y="4348"/>
                  </a:cubicBezTo>
                  <a:cubicBezTo>
                    <a:pt x="51711" y="4348"/>
                    <a:pt x="51355" y="4374"/>
                    <a:pt x="51039" y="4374"/>
                  </a:cubicBezTo>
                  <a:cubicBezTo>
                    <a:pt x="50387" y="4374"/>
                    <a:pt x="49900" y="4262"/>
                    <a:pt x="50212" y="3576"/>
                  </a:cubicBezTo>
                  <a:lnTo>
                    <a:pt x="50212" y="3576"/>
                  </a:lnTo>
                  <a:cubicBezTo>
                    <a:pt x="50548" y="3626"/>
                    <a:pt x="50892" y="3649"/>
                    <a:pt x="51243" y="3649"/>
                  </a:cubicBezTo>
                  <a:cubicBezTo>
                    <a:pt x="53696" y="3649"/>
                    <a:pt x="56450" y="2538"/>
                    <a:pt x="58638" y="1971"/>
                  </a:cubicBezTo>
                  <a:cubicBezTo>
                    <a:pt x="58638" y="2584"/>
                    <a:pt x="59404" y="2816"/>
                    <a:pt x="60241" y="2816"/>
                  </a:cubicBezTo>
                  <a:cubicBezTo>
                    <a:pt x="61092" y="2816"/>
                    <a:pt x="62015" y="2576"/>
                    <a:pt x="62279" y="2249"/>
                  </a:cubicBezTo>
                  <a:cubicBezTo>
                    <a:pt x="62032" y="1632"/>
                    <a:pt x="61971" y="891"/>
                    <a:pt x="61569" y="367"/>
                  </a:cubicBezTo>
                  <a:cubicBezTo>
                    <a:pt x="59409" y="583"/>
                    <a:pt x="58360" y="1601"/>
                    <a:pt x="56045" y="1725"/>
                  </a:cubicBezTo>
                  <a:lnTo>
                    <a:pt x="56045" y="89"/>
                  </a:lnTo>
                  <a:cubicBezTo>
                    <a:pt x="55801" y="28"/>
                    <a:pt x="55582" y="1"/>
                    <a:pt x="553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8"/>
            <p:cNvSpPr/>
            <p:nvPr/>
          </p:nvSpPr>
          <p:spPr>
            <a:xfrm>
              <a:off x="2254175" y="1381525"/>
              <a:ext cx="1134175" cy="690600"/>
            </a:xfrm>
            <a:custGeom>
              <a:avLst/>
              <a:gdLst/>
              <a:ahLst/>
              <a:cxnLst/>
              <a:rect l="l" t="t" r="r" b="b"/>
              <a:pathLst>
                <a:path w="45367" h="27624" extrusionOk="0">
                  <a:moveTo>
                    <a:pt x="36973" y="2129"/>
                  </a:moveTo>
                  <a:cubicBezTo>
                    <a:pt x="36942" y="2901"/>
                    <a:pt x="36139" y="3117"/>
                    <a:pt x="35522" y="3457"/>
                  </a:cubicBezTo>
                  <a:cubicBezTo>
                    <a:pt x="34646" y="3054"/>
                    <a:pt x="33480" y="2888"/>
                    <a:pt x="32079" y="2888"/>
                  </a:cubicBezTo>
                  <a:cubicBezTo>
                    <a:pt x="31653" y="2888"/>
                    <a:pt x="31206" y="2903"/>
                    <a:pt x="30738" y="2932"/>
                  </a:cubicBezTo>
                  <a:cubicBezTo>
                    <a:pt x="31500" y="2246"/>
                    <a:pt x="33097" y="2172"/>
                    <a:pt x="34578" y="2172"/>
                  </a:cubicBezTo>
                  <a:cubicBezTo>
                    <a:pt x="34988" y="2172"/>
                    <a:pt x="35389" y="2177"/>
                    <a:pt x="35761" y="2177"/>
                  </a:cubicBezTo>
                  <a:cubicBezTo>
                    <a:pt x="36223" y="2177"/>
                    <a:pt x="36639" y="2169"/>
                    <a:pt x="36973" y="2129"/>
                  </a:cubicBezTo>
                  <a:close/>
                  <a:moveTo>
                    <a:pt x="35334" y="13288"/>
                  </a:moveTo>
                  <a:cubicBezTo>
                    <a:pt x="35396" y="13288"/>
                    <a:pt x="35459" y="13293"/>
                    <a:pt x="35522" y="13301"/>
                  </a:cubicBezTo>
                  <a:cubicBezTo>
                    <a:pt x="35337" y="13950"/>
                    <a:pt x="34534" y="14166"/>
                    <a:pt x="34411" y="14875"/>
                  </a:cubicBezTo>
                  <a:cubicBezTo>
                    <a:pt x="33480" y="14439"/>
                    <a:pt x="34305" y="13288"/>
                    <a:pt x="35334" y="13288"/>
                  </a:cubicBezTo>
                  <a:close/>
                  <a:moveTo>
                    <a:pt x="31479" y="0"/>
                  </a:moveTo>
                  <a:cubicBezTo>
                    <a:pt x="30960" y="249"/>
                    <a:pt x="30184" y="308"/>
                    <a:pt x="29330" y="308"/>
                  </a:cubicBezTo>
                  <a:cubicBezTo>
                    <a:pt x="28549" y="308"/>
                    <a:pt x="27702" y="258"/>
                    <a:pt x="26927" y="258"/>
                  </a:cubicBezTo>
                  <a:cubicBezTo>
                    <a:pt x="26128" y="258"/>
                    <a:pt x="25404" y="311"/>
                    <a:pt x="24906" y="525"/>
                  </a:cubicBezTo>
                  <a:cubicBezTo>
                    <a:pt x="24775" y="527"/>
                    <a:pt x="24642" y="528"/>
                    <a:pt x="24509" y="528"/>
                  </a:cubicBezTo>
                  <a:cubicBezTo>
                    <a:pt x="24063" y="528"/>
                    <a:pt x="23603" y="518"/>
                    <a:pt x="23158" y="518"/>
                  </a:cubicBezTo>
                  <a:cubicBezTo>
                    <a:pt x="22001" y="518"/>
                    <a:pt x="20945" y="586"/>
                    <a:pt x="20492" y="1080"/>
                  </a:cubicBezTo>
                  <a:cubicBezTo>
                    <a:pt x="20461" y="1667"/>
                    <a:pt x="21480" y="2808"/>
                    <a:pt x="20832" y="2932"/>
                  </a:cubicBezTo>
                  <a:cubicBezTo>
                    <a:pt x="20109" y="2847"/>
                    <a:pt x="19471" y="2823"/>
                    <a:pt x="18875" y="2823"/>
                  </a:cubicBezTo>
                  <a:cubicBezTo>
                    <a:pt x="18093" y="2823"/>
                    <a:pt x="17384" y="2864"/>
                    <a:pt x="16654" y="2864"/>
                  </a:cubicBezTo>
                  <a:cubicBezTo>
                    <a:pt x="15920" y="2864"/>
                    <a:pt x="15163" y="2822"/>
                    <a:pt x="14289" y="2654"/>
                  </a:cubicBezTo>
                  <a:cubicBezTo>
                    <a:pt x="10617" y="3024"/>
                    <a:pt x="8888" y="4784"/>
                    <a:pt x="5123" y="5061"/>
                  </a:cubicBezTo>
                  <a:cubicBezTo>
                    <a:pt x="4784" y="6018"/>
                    <a:pt x="6759" y="5277"/>
                    <a:pt x="6574" y="6111"/>
                  </a:cubicBezTo>
                  <a:cubicBezTo>
                    <a:pt x="5524" y="6759"/>
                    <a:pt x="3549" y="6759"/>
                    <a:pt x="2562" y="7438"/>
                  </a:cubicBezTo>
                  <a:cubicBezTo>
                    <a:pt x="2261" y="7324"/>
                    <a:pt x="1925" y="7255"/>
                    <a:pt x="1594" y="7255"/>
                  </a:cubicBezTo>
                  <a:cubicBezTo>
                    <a:pt x="941" y="7255"/>
                    <a:pt x="307" y="7523"/>
                    <a:pt x="0" y="8240"/>
                  </a:cubicBezTo>
                  <a:cubicBezTo>
                    <a:pt x="162" y="8210"/>
                    <a:pt x="300" y="8196"/>
                    <a:pt x="420" y="8196"/>
                  </a:cubicBezTo>
                  <a:cubicBezTo>
                    <a:pt x="1148" y="8196"/>
                    <a:pt x="1211" y="8685"/>
                    <a:pt x="1821" y="8765"/>
                  </a:cubicBezTo>
                  <a:cubicBezTo>
                    <a:pt x="1821" y="8410"/>
                    <a:pt x="2276" y="8232"/>
                    <a:pt x="2731" y="8232"/>
                  </a:cubicBezTo>
                  <a:cubicBezTo>
                    <a:pt x="3187" y="8232"/>
                    <a:pt x="3642" y="8410"/>
                    <a:pt x="3642" y="8765"/>
                  </a:cubicBezTo>
                  <a:cubicBezTo>
                    <a:pt x="4175" y="8673"/>
                    <a:pt x="4961" y="8274"/>
                    <a:pt x="5522" y="8274"/>
                  </a:cubicBezTo>
                  <a:cubicBezTo>
                    <a:pt x="5902" y="8274"/>
                    <a:pt x="6178" y="8457"/>
                    <a:pt x="6203" y="9042"/>
                  </a:cubicBezTo>
                  <a:cubicBezTo>
                    <a:pt x="5996" y="9055"/>
                    <a:pt x="5777" y="9060"/>
                    <a:pt x="5550" y="9060"/>
                  </a:cubicBezTo>
                  <a:cubicBezTo>
                    <a:pt x="4877" y="9060"/>
                    <a:pt x="4136" y="9019"/>
                    <a:pt x="3449" y="9019"/>
                  </a:cubicBezTo>
                  <a:cubicBezTo>
                    <a:pt x="2644" y="9019"/>
                    <a:pt x="1912" y="9075"/>
                    <a:pt x="1451" y="9320"/>
                  </a:cubicBezTo>
                  <a:cubicBezTo>
                    <a:pt x="1790" y="10308"/>
                    <a:pt x="3179" y="10524"/>
                    <a:pt x="4382" y="10894"/>
                  </a:cubicBezTo>
                  <a:cubicBezTo>
                    <a:pt x="4487" y="10911"/>
                    <a:pt x="4579" y="10919"/>
                    <a:pt x="4659" y="10919"/>
                  </a:cubicBezTo>
                  <a:cubicBezTo>
                    <a:pt x="5361" y="10919"/>
                    <a:pt x="5218" y="10337"/>
                    <a:pt x="5891" y="10337"/>
                  </a:cubicBezTo>
                  <a:cubicBezTo>
                    <a:pt x="5980" y="10337"/>
                    <a:pt x="6083" y="10347"/>
                    <a:pt x="6203" y="10370"/>
                  </a:cubicBezTo>
                  <a:cubicBezTo>
                    <a:pt x="7262" y="10947"/>
                    <a:pt x="8434" y="11243"/>
                    <a:pt x="9615" y="11243"/>
                  </a:cubicBezTo>
                  <a:cubicBezTo>
                    <a:pt x="9949" y="11243"/>
                    <a:pt x="10283" y="11220"/>
                    <a:pt x="10617" y="11172"/>
                  </a:cubicBezTo>
                  <a:lnTo>
                    <a:pt x="10617" y="11172"/>
                  </a:lnTo>
                  <a:cubicBezTo>
                    <a:pt x="10308" y="12345"/>
                    <a:pt x="10863" y="12931"/>
                    <a:pt x="11357" y="13548"/>
                  </a:cubicBezTo>
                  <a:cubicBezTo>
                    <a:pt x="11234" y="14196"/>
                    <a:pt x="10771" y="14567"/>
                    <a:pt x="10987" y="15431"/>
                  </a:cubicBezTo>
                  <a:cubicBezTo>
                    <a:pt x="11175" y="15495"/>
                    <a:pt x="11343" y="15522"/>
                    <a:pt x="11494" y="15522"/>
                  </a:cubicBezTo>
                  <a:cubicBezTo>
                    <a:pt x="12250" y="15522"/>
                    <a:pt x="12601" y="14859"/>
                    <a:pt x="13040" y="14859"/>
                  </a:cubicBezTo>
                  <a:cubicBezTo>
                    <a:pt x="13192" y="14859"/>
                    <a:pt x="13355" y="14939"/>
                    <a:pt x="13548" y="15153"/>
                  </a:cubicBezTo>
                  <a:cubicBezTo>
                    <a:pt x="13702" y="15835"/>
                    <a:pt x="13072" y="15953"/>
                    <a:pt x="12306" y="15953"/>
                  </a:cubicBezTo>
                  <a:cubicBezTo>
                    <a:pt x="11998" y="15953"/>
                    <a:pt x="11667" y="15934"/>
                    <a:pt x="11357" y="15925"/>
                  </a:cubicBezTo>
                  <a:lnTo>
                    <a:pt x="11357" y="15925"/>
                  </a:lnTo>
                  <a:cubicBezTo>
                    <a:pt x="11666" y="17128"/>
                    <a:pt x="14135" y="16758"/>
                    <a:pt x="14629" y="17807"/>
                  </a:cubicBezTo>
                  <a:cubicBezTo>
                    <a:pt x="13795" y="18239"/>
                    <a:pt x="12777" y="18579"/>
                    <a:pt x="12067" y="19134"/>
                  </a:cubicBezTo>
                  <a:cubicBezTo>
                    <a:pt x="13116" y="19474"/>
                    <a:pt x="10925" y="19659"/>
                    <a:pt x="11357" y="20461"/>
                  </a:cubicBezTo>
                  <a:cubicBezTo>
                    <a:pt x="13950" y="21727"/>
                    <a:pt x="11944" y="24782"/>
                    <a:pt x="13888" y="26572"/>
                  </a:cubicBezTo>
                  <a:lnTo>
                    <a:pt x="16480" y="26572"/>
                  </a:lnTo>
                  <a:cubicBezTo>
                    <a:pt x="17500" y="26602"/>
                    <a:pt x="17120" y="27624"/>
                    <a:pt x="18205" y="27624"/>
                  </a:cubicBezTo>
                  <a:cubicBezTo>
                    <a:pt x="18236" y="27624"/>
                    <a:pt x="18268" y="27623"/>
                    <a:pt x="18301" y="27621"/>
                  </a:cubicBezTo>
                  <a:cubicBezTo>
                    <a:pt x="18671" y="27097"/>
                    <a:pt x="18918" y="26449"/>
                    <a:pt x="19783" y="26294"/>
                  </a:cubicBezTo>
                  <a:cubicBezTo>
                    <a:pt x="19320" y="24319"/>
                    <a:pt x="21603" y="24288"/>
                    <a:pt x="21233" y="22313"/>
                  </a:cubicBezTo>
                  <a:cubicBezTo>
                    <a:pt x="22159" y="22313"/>
                    <a:pt x="21727" y="21295"/>
                    <a:pt x="22684" y="21264"/>
                  </a:cubicBezTo>
                  <a:cubicBezTo>
                    <a:pt x="22952" y="21365"/>
                    <a:pt x="23168" y="21403"/>
                    <a:pt x="23354" y="21403"/>
                  </a:cubicBezTo>
                  <a:cubicBezTo>
                    <a:pt x="23910" y="21403"/>
                    <a:pt x="24191" y="21063"/>
                    <a:pt x="24765" y="21063"/>
                  </a:cubicBezTo>
                  <a:cubicBezTo>
                    <a:pt x="24991" y="21063"/>
                    <a:pt x="25263" y="21116"/>
                    <a:pt x="25615" y="21264"/>
                  </a:cubicBezTo>
                  <a:cubicBezTo>
                    <a:pt x="26202" y="20863"/>
                    <a:pt x="26819" y="20523"/>
                    <a:pt x="27467" y="20214"/>
                  </a:cubicBezTo>
                  <a:cubicBezTo>
                    <a:pt x="29226" y="19875"/>
                    <a:pt x="29998" y="18857"/>
                    <a:pt x="31849" y="18610"/>
                  </a:cubicBezTo>
                  <a:cubicBezTo>
                    <a:pt x="32004" y="17653"/>
                    <a:pt x="35090" y="17406"/>
                    <a:pt x="34041" y="16480"/>
                  </a:cubicBezTo>
                  <a:lnTo>
                    <a:pt x="34041" y="16480"/>
                  </a:lnTo>
                  <a:cubicBezTo>
                    <a:pt x="33877" y="16616"/>
                    <a:pt x="33674" y="16670"/>
                    <a:pt x="33447" y="16670"/>
                  </a:cubicBezTo>
                  <a:cubicBezTo>
                    <a:pt x="32644" y="16670"/>
                    <a:pt x="31532" y="16004"/>
                    <a:pt x="30738" y="15956"/>
                  </a:cubicBezTo>
                  <a:cubicBezTo>
                    <a:pt x="31397" y="15956"/>
                    <a:pt x="31251" y="15370"/>
                    <a:pt x="31925" y="15370"/>
                  </a:cubicBezTo>
                  <a:cubicBezTo>
                    <a:pt x="32010" y="15370"/>
                    <a:pt x="32107" y="15379"/>
                    <a:pt x="32220" y="15400"/>
                  </a:cubicBezTo>
                  <a:cubicBezTo>
                    <a:pt x="33526" y="15756"/>
                    <a:pt x="34290" y="16484"/>
                    <a:pt x="36021" y="16484"/>
                  </a:cubicBezTo>
                  <a:cubicBezTo>
                    <a:pt x="36090" y="16484"/>
                    <a:pt x="36160" y="16483"/>
                    <a:pt x="36232" y="16480"/>
                  </a:cubicBezTo>
                  <a:cubicBezTo>
                    <a:pt x="37466" y="15832"/>
                    <a:pt x="34473" y="15307"/>
                    <a:pt x="35522" y="14875"/>
                  </a:cubicBezTo>
                  <a:lnTo>
                    <a:pt x="35522" y="14875"/>
                  </a:lnTo>
                  <a:cubicBezTo>
                    <a:pt x="36047" y="15030"/>
                    <a:pt x="36448" y="15277"/>
                    <a:pt x="36973" y="15400"/>
                  </a:cubicBezTo>
                  <a:cubicBezTo>
                    <a:pt x="37250" y="14505"/>
                    <a:pt x="36571" y="14289"/>
                    <a:pt x="36232" y="13826"/>
                  </a:cubicBezTo>
                  <a:cubicBezTo>
                    <a:pt x="39256" y="13703"/>
                    <a:pt x="38269" y="11018"/>
                    <a:pt x="37713" y="9567"/>
                  </a:cubicBezTo>
                  <a:cubicBezTo>
                    <a:pt x="38518" y="9383"/>
                    <a:pt x="39339" y="9285"/>
                    <a:pt x="40165" y="9285"/>
                  </a:cubicBezTo>
                  <a:cubicBezTo>
                    <a:pt x="40448" y="9285"/>
                    <a:pt x="40732" y="9297"/>
                    <a:pt x="41015" y="9320"/>
                  </a:cubicBezTo>
                  <a:cubicBezTo>
                    <a:pt x="40923" y="8148"/>
                    <a:pt x="39040" y="8271"/>
                    <a:pt x="38084" y="7715"/>
                  </a:cubicBezTo>
                  <a:lnTo>
                    <a:pt x="38084" y="7715"/>
                  </a:lnTo>
                  <a:cubicBezTo>
                    <a:pt x="38156" y="7723"/>
                    <a:pt x="38222" y="7727"/>
                    <a:pt x="38283" y="7727"/>
                  </a:cubicBezTo>
                  <a:cubicBezTo>
                    <a:pt x="39062" y="7727"/>
                    <a:pt x="39012" y="7139"/>
                    <a:pt x="39809" y="7139"/>
                  </a:cubicBezTo>
                  <a:cubicBezTo>
                    <a:pt x="39939" y="7139"/>
                    <a:pt x="40092" y="7154"/>
                    <a:pt x="40275" y="7191"/>
                  </a:cubicBezTo>
                  <a:cubicBezTo>
                    <a:pt x="40522" y="6358"/>
                    <a:pt x="39627" y="6419"/>
                    <a:pt x="39904" y="5586"/>
                  </a:cubicBezTo>
                  <a:lnTo>
                    <a:pt x="39904" y="5586"/>
                  </a:lnTo>
                  <a:cubicBezTo>
                    <a:pt x="39989" y="5596"/>
                    <a:pt x="40066" y="5601"/>
                    <a:pt x="40137" y="5601"/>
                  </a:cubicBezTo>
                  <a:cubicBezTo>
                    <a:pt x="41084" y="5601"/>
                    <a:pt x="40916" y="4769"/>
                    <a:pt x="41863" y="4769"/>
                  </a:cubicBezTo>
                  <a:cubicBezTo>
                    <a:pt x="41934" y="4769"/>
                    <a:pt x="42011" y="4774"/>
                    <a:pt x="42096" y="4784"/>
                  </a:cubicBezTo>
                  <a:cubicBezTo>
                    <a:pt x="42227" y="4753"/>
                    <a:pt x="42384" y="4742"/>
                    <a:pt x="42557" y="4742"/>
                  </a:cubicBezTo>
                  <a:cubicBezTo>
                    <a:pt x="43060" y="4742"/>
                    <a:pt x="43694" y="4838"/>
                    <a:pt x="44196" y="4838"/>
                  </a:cubicBezTo>
                  <a:cubicBezTo>
                    <a:pt x="44737" y="4838"/>
                    <a:pt x="45124" y="4726"/>
                    <a:pt x="45028" y="4259"/>
                  </a:cubicBezTo>
                  <a:cubicBezTo>
                    <a:pt x="45367" y="3302"/>
                    <a:pt x="43454" y="3981"/>
                    <a:pt x="43207" y="3457"/>
                  </a:cubicBezTo>
                  <a:cubicBezTo>
                    <a:pt x="42400" y="3399"/>
                    <a:pt x="42508" y="2642"/>
                    <a:pt x="41597" y="2642"/>
                  </a:cubicBezTo>
                  <a:cubicBezTo>
                    <a:pt x="41532" y="2642"/>
                    <a:pt x="41462" y="2646"/>
                    <a:pt x="41386" y="2654"/>
                  </a:cubicBezTo>
                  <a:cubicBezTo>
                    <a:pt x="41280" y="2644"/>
                    <a:pt x="41174" y="2639"/>
                    <a:pt x="41069" y="2639"/>
                  </a:cubicBezTo>
                  <a:cubicBezTo>
                    <a:pt x="39811" y="2639"/>
                    <a:pt x="38540" y="3298"/>
                    <a:pt x="37751" y="3298"/>
                  </a:cubicBezTo>
                  <a:cubicBezTo>
                    <a:pt x="37595" y="3298"/>
                    <a:pt x="37457" y="3272"/>
                    <a:pt x="37343" y="3210"/>
                  </a:cubicBezTo>
                  <a:cubicBezTo>
                    <a:pt x="37559" y="1852"/>
                    <a:pt x="40583" y="2531"/>
                    <a:pt x="41015" y="1327"/>
                  </a:cubicBezTo>
                  <a:cubicBezTo>
                    <a:pt x="40397" y="708"/>
                    <a:pt x="39243" y="487"/>
                    <a:pt x="37759" y="487"/>
                  </a:cubicBezTo>
                  <a:cubicBezTo>
                    <a:pt x="37393" y="487"/>
                    <a:pt x="37006" y="500"/>
                    <a:pt x="36602" y="525"/>
                  </a:cubicBezTo>
                  <a:cubicBezTo>
                    <a:pt x="35906" y="360"/>
                    <a:pt x="35101" y="151"/>
                    <a:pt x="34426" y="151"/>
                  </a:cubicBezTo>
                  <a:cubicBezTo>
                    <a:pt x="33964" y="151"/>
                    <a:pt x="33563" y="249"/>
                    <a:pt x="33300" y="525"/>
                  </a:cubicBezTo>
                  <a:cubicBezTo>
                    <a:pt x="32991" y="154"/>
                    <a:pt x="32158" y="154"/>
                    <a:pt x="314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8"/>
            <p:cNvSpPr/>
            <p:nvPr/>
          </p:nvSpPr>
          <p:spPr>
            <a:xfrm>
              <a:off x="1851425" y="1421625"/>
              <a:ext cx="649650" cy="264950"/>
            </a:xfrm>
            <a:custGeom>
              <a:avLst/>
              <a:gdLst/>
              <a:ahLst/>
              <a:cxnLst/>
              <a:rect l="l" t="t" r="r" b="b"/>
              <a:pathLst>
                <a:path w="25986" h="10598" extrusionOk="0">
                  <a:moveTo>
                    <a:pt x="9049" y="9278"/>
                  </a:moveTo>
                  <a:cubicBezTo>
                    <a:pt x="9073" y="9278"/>
                    <a:pt x="9092" y="9282"/>
                    <a:pt x="9104" y="9290"/>
                  </a:cubicBezTo>
                  <a:lnTo>
                    <a:pt x="9135" y="9290"/>
                  </a:lnTo>
                  <a:cubicBezTo>
                    <a:pt x="9295" y="9424"/>
                    <a:pt x="8971" y="9580"/>
                    <a:pt x="8800" y="9580"/>
                  </a:cubicBezTo>
                  <a:cubicBezTo>
                    <a:pt x="8774" y="9580"/>
                    <a:pt x="8751" y="9576"/>
                    <a:pt x="8734" y="9568"/>
                  </a:cubicBezTo>
                  <a:cubicBezTo>
                    <a:pt x="8574" y="9435"/>
                    <a:pt x="8898" y="9278"/>
                    <a:pt x="9049" y="9278"/>
                  </a:cubicBezTo>
                  <a:close/>
                  <a:moveTo>
                    <a:pt x="24906" y="1"/>
                  </a:moveTo>
                  <a:cubicBezTo>
                    <a:pt x="23663" y="123"/>
                    <a:pt x="22326" y="160"/>
                    <a:pt x="20931" y="160"/>
                  </a:cubicBezTo>
                  <a:cubicBezTo>
                    <a:pt x="18618" y="160"/>
                    <a:pt x="16144" y="56"/>
                    <a:pt x="13674" y="56"/>
                  </a:cubicBezTo>
                  <a:cubicBezTo>
                    <a:pt x="10452" y="56"/>
                    <a:pt x="7234" y="233"/>
                    <a:pt x="4383" y="1050"/>
                  </a:cubicBezTo>
                  <a:cubicBezTo>
                    <a:pt x="3889" y="2655"/>
                    <a:pt x="5957" y="2377"/>
                    <a:pt x="6203" y="3457"/>
                  </a:cubicBezTo>
                  <a:cubicBezTo>
                    <a:pt x="6134" y="3461"/>
                    <a:pt x="6068" y="3463"/>
                    <a:pt x="6004" y="3463"/>
                  </a:cubicBezTo>
                  <a:cubicBezTo>
                    <a:pt x="4031" y="3463"/>
                    <a:pt x="4369" y="1832"/>
                    <a:pt x="2435" y="1832"/>
                  </a:cubicBezTo>
                  <a:cubicBezTo>
                    <a:pt x="2244" y="1832"/>
                    <a:pt x="2030" y="1848"/>
                    <a:pt x="1790" y="1883"/>
                  </a:cubicBezTo>
                  <a:cubicBezTo>
                    <a:pt x="1667" y="2223"/>
                    <a:pt x="1265" y="2377"/>
                    <a:pt x="1420" y="2933"/>
                  </a:cubicBezTo>
                  <a:cubicBezTo>
                    <a:pt x="1361" y="2933"/>
                    <a:pt x="1301" y="2932"/>
                    <a:pt x="1241" y="2932"/>
                  </a:cubicBezTo>
                  <a:cubicBezTo>
                    <a:pt x="700" y="2932"/>
                    <a:pt x="142" y="2957"/>
                    <a:pt x="309" y="3457"/>
                  </a:cubicBezTo>
                  <a:cubicBezTo>
                    <a:pt x="0" y="4291"/>
                    <a:pt x="1265" y="4013"/>
                    <a:pt x="1451" y="4507"/>
                  </a:cubicBezTo>
                  <a:lnTo>
                    <a:pt x="1451" y="6111"/>
                  </a:lnTo>
                  <a:cubicBezTo>
                    <a:pt x="1636" y="6081"/>
                    <a:pt x="1796" y="6068"/>
                    <a:pt x="1939" y="6068"/>
                  </a:cubicBezTo>
                  <a:cubicBezTo>
                    <a:pt x="2651" y="6068"/>
                    <a:pt x="2917" y="6389"/>
                    <a:pt x="3611" y="6389"/>
                  </a:cubicBezTo>
                  <a:cubicBezTo>
                    <a:pt x="3765" y="5360"/>
                    <a:pt x="5313" y="4417"/>
                    <a:pt x="6574" y="4417"/>
                  </a:cubicBezTo>
                  <a:cubicBezTo>
                    <a:pt x="6827" y="4417"/>
                    <a:pt x="7068" y="4455"/>
                    <a:pt x="7284" y="4537"/>
                  </a:cubicBezTo>
                  <a:cubicBezTo>
                    <a:pt x="7506" y="4982"/>
                    <a:pt x="7249" y="5076"/>
                    <a:pt x="6865" y="5076"/>
                  </a:cubicBezTo>
                  <a:cubicBezTo>
                    <a:pt x="6584" y="5076"/>
                    <a:pt x="6235" y="5026"/>
                    <a:pt x="5956" y="5026"/>
                  </a:cubicBezTo>
                  <a:cubicBezTo>
                    <a:pt x="5661" y="5026"/>
                    <a:pt x="5444" y="5081"/>
                    <a:pt x="5463" y="5309"/>
                  </a:cubicBezTo>
                  <a:cubicBezTo>
                    <a:pt x="6574" y="5710"/>
                    <a:pt x="4197" y="5803"/>
                    <a:pt x="4352" y="6389"/>
                  </a:cubicBezTo>
                  <a:cubicBezTo>
                    <a:pt x="4546" y="6352"/>
                    <a:pt x="4716" y="6333"/>
                    <a:pt x="4861" y="6333"/>
                  </a:cubicBezTo>
                  <a:cubicBezTo>
                    <a:pt x="5434" y="6333"/>
                    <a:pt x="5635" y="6619"/>
                    <a:pt x="5463" y="7161"/>
                  </a:cubicBezTo>
                  <a:cubicBezTo>
                    <a:pt x="4751" y="7161"/>
                    <a:pt x="4479" y="6868"/>
                    <a:pt x="3785" y="6868"/>
                  </a:cubicBezTo>
                  <a:cubicBezTo>
                    <a:pt x="3636" y="6868"/>
                    <a:pt x="3468" y="6881"/>
                    <a:pt x="3272" y="6914"/>
                  </a:cubicBezTo>
                  <a:cubicBezTo>
                    <a:pt x="3302" y="7685"/>
                    <a:pt x="2037" y="7438"/>
                    <a:pt x="2531" y="8519"/>
                  </a:cubicBezTo>
                  <a:cubicBezTo>
                    <a:pt x="3365" y="8436"/>
                    <a:pt x="4110" y="8359"/>
                    <a:pt x="4768" y="8359"/>
                  </a:cubicBezTo>
                  <a:cubicBezTo>
                    <a:pt x="5836" y="8359"/>
                    <a:pt x="6672" y="8564"/>
                    <a:pt x="7284" y="9290"/>
                  </a:cubicBezTo>
                  <a:cubicBezTo>
                    <a:pt x="6906" y="9346"/>
                    <a:pt x="6545" y="9370"/>
                    <a:pt x="6199" y="9370"/>
                  </a:cubicBezTo>
                  <a:cubicBezTo>
                    <a:pt x="4302" y="9370"/>
                    <a:pt x="2864" y="8652"/>
                    <a:pt x="1546" y="8652"/>
                  </a:cubicBezTo>
                  <a:cubicBezTo>
                    <a:pt x="1263" y="8652"/>
                    <a:pt x="985" y="8685"/>
                    <a:pt x="710" y="8766"/>
                  </a:cubicBezTo>
                  <a:cubicBezTo>
                    <a:pt x="401" y="10031"/>
                    <a:pt x="2901" y="9259"/>
                    <a:pt x="2901" y="10370"/>
                  </a:cubicBezTo>
                  <a:cubicBezTo>
                    <a:pt x="3189" y="10338"/>
                    <a:pt x="3486" y="10325"/>
                    <a:pt x="3789" y="10325"/>
                  </a:cubicBezTo>
                  <a:cubicBezTo>
                    <a:pt x="5170" y="10325"/>
                    <a:pt x="6671" y="10597"/>
                    <a:pt x="7896" y="10597"/>
                  </a:cubicBezTo>
                  <a:cubicBezTo>
                    <a:pt x="8999" y="10597"/>
                    <a:pt x="9879" y="10376"/>
                    <a:pt x="10246" y="9537"/>
                  </a:cubicBezTo>
                  <a:cubicBezTo>
                    <a:pt x="10392" y="9552"/>
                    <a:pt x="10530" y="9559"/>
                    <a:pt x="10658" y="9559"/>
                  </a:cubicBezTo>
                  <a:cubicBezTo>
                    <a:pt x="11349" y="9559"/>
                    <a:pt x="11775" y="9338"/>
                    <a:pt x="11697" y="8766"/>
                  </a:cubicBezTo>
                  <a:cubicBezTo>
                    <a:pt x="11789" y="8519"/>
                    <a:pt x="11632" y="8457"/>
                    <a:pt x="11389" y="8457"/>
                  </a:cubicBezTo>
                  <a:cubicBezTo>
                    <a:pt x="11147" y="8457"/>
                    <a:pt x="10820" y="8519"/>
                    <a:pt x="10574" y="8519"/>
                  </a:cubicBezTo>
                  <a:cubicBezTo>
                    <a:pt x="10329" y="8519"/>
                    <a:pt x="10164" y="8457"/>
                    <a:pt x="10246" y="8210"/>
                  </a:cubicBezTo>
                  <a:lnTo>
                    <a:pt x="12808" y="8210"/>
                  </a:lnTo>
                  <a:cubicBezTo>
                    <a:pt x="12808" y="6790"/>
                    <a:pt x="15030" y="7006"/>
                    <a:pt x="14629" y="5309"/>
                  </a:cubicBezTo>
                  <a:cubicBezTo>
                    <a:pt x="16372" y="5253"/>
                    <a:pt x="16655" y="4197"/>
                    <a:pt x="18467" y="4197"/>
                  </a:cubicBezTo>
                  <a:cubicBezTo>
                    <a:pt x="18643" y="4197"/>
                    <a:pt x="18834" y="4207"/>
                    <a:pt x="19042" y="4229"/>
                  </a:cubicBezTo>
                  <a:cubicBezTo>
                    <a:pt x="19489" y="3603"/>
                    <a:pt x="20167" y="3178"/>
                    <a:pt x="21466" y="3178"/>
                  </a:cubicBezTo>
                  <a:cubicBezTo>
                    <a:pt x="21511" y="3178"/>
                    <a:pt x="21557" y="3179"/>
                    <a:pt x="21603" y="3180"/>
                  </a:cubicBezTo>
                  <a:cubicBezTo>
                    <a:pt x="22066" y="2501"/>
                    <a:pt x="20770" y="1883"/>
                    <a:pt x="21603" y="1853"/>
                  </a:cubicBezTo>
                  <a:cubicBezTo>
                    <a:pt x="23147" y="1328"/>
                    <a:pt x="25369" y="2099"/>
                    <a:pt x="25986" y="525"/>
                  </a:cubicBezTo>
                  <a:cubicBezTo>
                    <a:pt x="25986" y="93"/>
                    <a:pt x="24967" y="371"/>
                    <a:pt x="249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8"/>
            <p:cNvSpPr/>
            <p:nvPr/>
          </p:nvSpPr>
          <p:spPr>
            <a:xfrm>
              <a:off x="3936900" y="1467925"/>
              <a:ext cx="251550" cy="54925"/>
            </a:xfrm>
            <a:custGeom>
              <a:avLst/>
              <a:gdLst/>
              <a:ahLst/>
              <a:cxnLst/>
              <a:rect l="l" t="t" r="r" b="b"/>
              <a:pathLst>
                <a:path w="10062" h="2197" extrusionOk="0">
                  <a:moveTo>
                    <a:pt x="63" y="1"/>
                  </a:moveTo>
                  <a:lnTo>
                    <a:pt x="63" y="1"/>
                  </a:lnTo>
                  <a:cubicBezTo>
                    <a:pt x="1" y="402"/>
                    <a:pt x="155" y="803"/>
                    <a:pt x="433" y="1081"/>
                  </a:cubicBezTo>
                  <a:cubicBezTo>
                    <a:pt x="2402" y="1527"/>
                    <a:pt x="4081" y="2197"/>
                    <a:pt x="6666" y="2197"/>
                  </a:cubicBezTo>
                  <a:cubicBezTo>
                    <a:pt x="7120" y="2197"/>
                    <a:pt x="7601" y="2176"/>
                    <a:pt x="8117" y="2130"/>
                  </a:cubicBezTo>
                  <a:cubicBezTo>
                    <a:pt x="8333" y="1389"/>
                    <a:pt x="10062" y="1729"/>
                    <a:pt x="9599" y="525"/>
                  </a:cubicBezTo>
                  <a:cubicBezTo>
                    <a:pt x="6266" y="155"/>
                    <a:pt x="3056" y="6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8"/>
            <p:cNvSpPr/>
            <p:nvPr/>
          </p:nvSpPr>
          <p:spPr>
            <a:xfrm>
              <a:off x="3736300" y="1480175"/>
              <a:ext cx="330250" cy="173850"/>
            </a:xfrm>
            <a:custGeom>
              <a:avLst/>
              <a:gdLst/>
              <a:ahLst/>
              <a:cxnLst/>
              <a:rect l="l" t="t" r="r" b="b"/>
              <a:pathLst>
                <a:path w="13210" h="6954" extrusionOk="0">
                  <a:moveTo>
                    <a:pt x="5298" y="0"/>
                  </a:moveTo>
                  <a:cubicBezTo>
                    <a:pt x="5143" y="0"/>
                    <a:pt x="4981" y="11"/>
                    <a:pt x="4815" y="35"/>
                  </a:cubicBezTo>
                  <a:cubicBezTo>
                    <a:pt x="3735" y="467"/>
                    <a:pt x="5402" y="1393"/>
                    <a:pt x="4414" y="1609"/>
                  </a:cubicBezTo>
                  <a:cubicBezTo>
                    <a:pt x="3969" y="880"/>
                    <a:pt x="2623" y="161"/>
                    <a:pt x="1532" y="161"/>
                  </a:cubicBezTo>
                  <a:cubicBezTo>
                    <a:pt x="730" y="161"/>
                    <a:pt x="66" y="550"/>
                    <a:pt x="1" y="1609"/>
                  </a:cubicBezTo>
                  <a:cubicBezTo>
                    <a:pt x="217" y="2412"/>
                    <a:pt x="1606" y="2257"/>
                    <a:pt x="1883" y="2967"/>
                  </a:cubicBezTo>
                  <a:cubicBezTo>
                    <a:pt x="1822" y="3615"/>
                    <a:pt x="1173" y="3800"/>
                    <a:pt x="1883" y="4294"/>
                  </a:cubicBezTo>
                  <a:cubicBezTo>
                    <a:pt x="3316" y="4236"/>
                    <a:pt x="3419" y="3235"/>
                    <a:pt x="4896" y="3235"/>
                  </a:cubicBezTo>
                  <a:cubicBezTo>
                    <a:pt x="4978" y="3235"/>
                    <a:pt x="5064" y="3238"/>
                    <a:pt x="5155" y="3245"/>
                  </a:cubicBezTo>
                  <a:cubicBezTo>
                    <a:pt x="5062" y="4418"/>
                    <a:pt x="3365" y="4418"/>
                    <a:pt x="3334" y="5621"/>
                  </a:cubicBezTo>
                  <a:cubicBezTo>
                    <a:pt x="3920" y="5997"/>
                    <a:pt x="4596" y="6211"/>
                    <a:pt x="5280" y="6211"/>
                  </a:cubicBezTo>
                  <a:cubicBezTo>
                    <a:pt x="5496" y="6211"/>
                    <a:pt x="5712" y="6190"/>
                    <a:pt x="5926" y="6146"/>
                  </a:cubicBezTo>
                  <a:lnTo>
                    <a:pt x="5926" y="6146"/>
                  </a:lnTo>
                  <a:cubicBezTo>
                    <a:pt x="5784" y="6788"/>
                    <a:pt x="6318" y="6953"/>
                    <a:pt x="7051" y="6953"/>
                  </a:cubicBezTo>
                  <a:cubicBezTo>
                    <a:pt x="7270" y="6953"/>
                    <a:pt x="7506" y="6939"/>
                    <a:pt x="7747" y="6917"/>
                  </a:cubicBezTo>
                  <a:cubicBezTo>
                    <a:pt x="8025" y="5930"/>
                    <a:pt x="8395" y="4942"/>
                    <a:pt x="8827" y="4016"/>
                  </a:cubicBezTo>
                  <a:cubicBezTo>
                    <a:pt x="9661" y="4615"/>
                    <a:pt x="10186" y="5434"/>
                    <a:pt x="11832" y="5434"/>
                  </a:cubicBezTo>
                  <a:cubicBezTo>
                    <a:pt x="12137" y="5434"/>
                    <a:pt x="12480" y="5406"/>
                    <a:pt x="12870" y="5343"/>
                  </a:cubicBezTo>
                  <a:cubicBezTo>
                    <a:pt x="13210" y="3307"/>
                    <a:pt x="10957" y="3183"/>
                    <a:pt x="9938" y="2165"/>
                  </a:cubicBezTo>
                  <a:cubicBezTo>
                    <a:pt x="9907" y="2320"/>
                    <a:pt x="9830" y="2377"/>
                    <a:pt x="9723" y="2377"/>
                  </a:cubicBezTo>
                  <a:cubicBezTo>
                    <a:pt x="9411" y="2377"/>
                    <a:pt x="8852" y="1886"/>
                    <a:pt x="8482" y="1886"/>
                  </a:cubicBezTo>
                  <a:cubicBezTo>
                    <a:pt x="8473" y="1886"/>
                    <a:pt x="8465" y="1886"/>
                    <a:pt x="8457" y="1887"/>
                  </a:cubicBezTo>
                  <a:cubicBezTo>
                    <a:pt x="8383" y="1889"/>
                    <a:pt x="8312" y="1891"/>
                    <a:pt x="8242" y="1891"/>
                  </a:cubicBezTo>
                  <a:cubicBezTo>
                    <a:pt x="7463" y="1891"/>
                    <a:pt x="6922" y="1730"/>
                    <a:pt x="6667" y="1362"/>
                  </a:cubicBezTo>
                  <a:cubicBezTo>
                    <a:pt x="7409" y="730"/>
                    <a:pt x="6560" y="0"/>
                    <a:pt x="52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8"/>
            <p:cNvSpPr/>
            <p:nvPr/>
          </p:nvSpPr>
          <p:spPr>
            <a:xfrm>
              <a:off x="4624150" y="1482300"/>
              <a:ext cx="84325" cy="39450"/>
            </a:xfrm>
            <a:custGeom>
              <a:avLst/>
              <a:gdLst/>
              <a:ahLst/>
              <a:cxnLst/>
              <a:rect l="l" t="t" r="r" b="b"/>
              <a:pathLst>
                <a:path w="3373" h="1578" extrusionOk="0">
                  <a:moveTo>
                    <a:pt x="1973" y="0"/>
                  </a:moveTo>
                  <a:cubicBezTo>
                    <a:pt x="1042" y="0"/>
                    <a:pt x="1" y="511"/>
                    <a:pt x="70" y="1277"/>
                  </a:cubicBezTo>
                  <a:cubicBezTo>
                    <a:pt x="406" y="1498"/>
                    <a:pt x="700" y="1578"/>
                    <a:pt x="976" y="1578"/>
                  </a:cubicBezTo>
                  <a:cubicBezTo>
                    <a:pt x="1703" y="1578"/>
                    <a:pt x="2308" y="1025"/>
                    <a:pt x="3219" y="1025"/>
                  </a:cubicBezTo>
                  <a:cubicBezTo>
                    <a:pt x="3269" y="1025"/>
                    <a:pt x="3320" y="1027"/>
                    <a:pt x="3373" y="1030"/>
                  </a:cubicBezTo>
                  <a:cubicBezTo>
                    <a:pt x="3346" y="304"/>
                    <a:pt x="2692" y="0"/>
                    <a:pt x="19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8"/>
            <p:cNvSpPr/>
            <p:nvPr/>
          </p:nvSpPr>
          <p:spPr>
            <a:xfrm>
              <a:off x="5209950" y="1499850"/>
              <a:ext cx="175950" cy="50875"/>
            </a:xfrm>
            <a:custGeom>
              <a:avLst/>
              <a:gdLst/>
              <a:ahLst/>
              <a:cxnLst/>
              <a:rect l="l" t="t" r="r" b="b"/>
              <a:pathLst>
                <a:path w="7038" h="2035" extrusionOk="0">
                  <a:moveTo>
                    <a:pt x="3128" y="0"/>
                  </a:moveTo>
                  <a:cubicBezTo>
                    <a:pt x="2310" y="0"/>
                    <a:pt x="1499" y="103"/>
                    <a:pt x="834" y="328"/>
                  </a:cubicBezTo>
                  <a:cubicBezTo>
                    <a:pt x="1" y="359"/>
                    <a:pt x="649" y="1439"/>
                    <a:pt x="464" y="1902"/>
                  </a:cubicBezTo>
                  <a:cubicBezTo>
                    <a:pt x="837" y="1858"/>
                    <a:pt x="1212" y="1841"/>
                    <a:pt x="1585" y="1841"/>
                  </a:cubicBezTo>
                  <a:cubicBezTo>
                    <a:pt x="2842" y="1841"/>
                    <a:pt x="4065" y="2034"/>
                    <a:pt x="5046" y="2034"/>
                  </a:cubicBezTo>
                  <a:cubicBezTo>
                    <a:pt x="6013" y="2034"/>
                    <a:pt x="6744" y="1846"/>
                    <a:pt x="7037" y="1100"/>
                  </a:cubicBezTo>
                  <a:cubicBezTo>
                    <a:pt x="6460" y="419"/>
                    <a:pt x="4779" y="0"/>
                    <a:pt x="3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8"/>
            <p:cNvSpPr/>
            <p:nvPr/>
          </p:nvSpPr>
          <p:spPr>
            <a:xfrm>
              <a:off x="4553375" y="1607575"/>
              <a:ext cx="301700" cy="199075"/>
            </a:xfrm>
            <a:custGeom>
              <a:avLst/>
              <a:gdLst/>
              <a:ahLst/>
              <a:cxnLst/>
              <a:rect l="l" t="t" r="r" b="b"/>
              <a:pathLst>
                <a:path w="12068" h="7963" extrusionOk="0">
                  <a:moveTo>
                    <a:pt x="10247" y="0"/>
                  </a:moveTo>
                  <a:cubicBezTo>
                    <a:pt x="10154" y="186"/>
                    <a:pt x="10247" y="525"/>
                    <a:pt x="9876" y="525"/>
                  </a:cubicBezTo>
                  <a:cubicBezTo>
                    <a:pt x="7130" y="741"/>
                    <a:pt x="5062" y="1482"/>
                    <a:pt x="2932" y="2099"/>
                  </a:cubicBezTo>
                  <a:cubicBezTo>
                    <a:pt x="3087" y="3488"/>
                    <a:pt x="1142" y="3303"/>
                    <a:pt x="1451" y="4753"/>
                  </a:cubicBezTo>
                  <a:cubicBezTo>
                    <a:pt x="988" y="5340"/>
                    <a:pt x="93" y="5525"/>
                    <a:pt x="0" y="6358"/>
                  </a:cubicBezTo>
                  <a:cubicBezTo>
                    <a:pt x="1173" y="6975"/>
                    <a:pt x="2377" y="7500"/>
                    <a:pt x="3642" y="7963"/>
                  </a:cubicBezTo>
                  <a:cubicBezTo>
                    <a:pt x="3796" y="7623"/>
                    <a:pt x="4105" y="7438"/>
                    <a:pt x="4753" y="7438"/>
                  </a:cubicBezTo>
                  <a:cubicBezTo>
                    <a:pt x="4198" y="6204"/>
                    <a:pt x="2500" y="5895"/>
                    <a:pt x="2901" y="3982"/>
                  </a:cubicBezTo>
                  <a:cubicBezTo>
                    <a:pt x="5494" y="3796"/>
                    <a:pt x="6451" y="2469"/>
                    <a:pt x="8395" y="1852"/>
                  </a:cubicBezTo>
                  <a:cubicBezTo>
                    <a:pt x="8619" y="1867"/>
                    <a:pt x="8831" y="1875"/>
                    <a:pt x="9034" y="1875"/>
                  </a:cubicBezTo>
                  <a:cubicBezTo>
                    <a:pt x="10922" y="1875"/>
                    <a:pt x="11872" y="1227"/>
                    <a:pt x="1206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8"/>
            <p:cNvSpPr/>
            <p:nvPr/>
          </p:nvSpPr>
          <p:spPr>
            <a:xfrm>
              <a:off x="6098000" y="1607200"/>
              <a:ext cx="158975" cy="66750"/>
            </a:xfrm>
            <a:custGeom>
              <a:avLst/>
              <a:gdLst/>
              <a:ahLst/>
              <a:cxnLst/>
              <a:rect l="l" t="t" r="r" b="b"/>
              <a:pathLst>
                <a:path w="6359" h="2670" extrusionOk="0">
                  <a:moveTo>
                    <a:pt x="3635" y="0"/>
                  </a:moveTo>
                  <a:cubicBezTo>
                    <a:pt x="3559" y="0"/>
                    <a:pt x="3480" y="5"/>
                    <a:pt x="3396" y="15"/>
                  </a:cubicBezTo>
                  <a:cubicBezTo>
                    <a:pt x="3252" y="15"/>
                    <a:pt x="3082" y="550"/>
                    <a:pt x="2761" y="550"/>
                  </a:cubicBezTo>
                  <a:cubicBezTo>
                    <a:pt x="2737" y="550"/>
                    <a:pt x="2712" y="547"/>
                    <a:pt x="2686" y="540"/>
                  </a:cubicBezTo>
                  <a:lnTo>
                    <a:pt x="495" y="540"/>
                  </a:lnTo>
                  <a:cubicBezTo>
                    <a:pt x="1" y="2484"/>
                    <a:pt x="3087" y="1836"/>
                    <a:pt x="4136" y="2670"/>
                  </a:cubicBezTo>
                  <a:cubicBezTo>
                    <a:pt x="5031" y="2238"/>
                    <a:pt x="5463" y="1528"/>
                    <a:pt x="6358" y="1065"/>
                  </a:cubicBezTo>
                  <a:cubicBezTo>
                    <a:pt x="5033" y="950"/>
                    <a:pt x="4703" y="0"/>
                    <a:pt x="36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8"/>
            <p:cNvSpPr/>
            <p:nvPr/>
          </p:nvSpPr>
          <p:spPr>
            <a:xfrm>
              <a:off x="3123700" y="1866750"/>
              <a:ext cx="211425" cy="105800"/>
            </a:xfrm>
            <a:custGeom>
              <a:avLst/>
              <a:gdLst/>
              <a:ahLst/>
              <a:cxnLst/>
              <a:rect l="l" t="t" r="r" b="b"/>
              <a:pathLst>
                <a:path w="8457" h="4232" extrusionOk="0">
                  <a:moveTo>
                    <a:pt x="1568" y="0"/>
                  </a:moveTo>
                  <a:cubicBezTo>
                    <a:pt x="1530" y="0"/>
                    <a:pt x="1491" y="1"/>
                    <a:pt x="1451" y="3"/>
                  </a:cubicBezTo>
                  <a:cubicBezTo>
                    <a:pt x="1914" y="1268"/>
                    <a:pt x="0" y="898"/>
                    <a:pt x="0" y="1855"/>
                  </a:cubicBezTo>
                  <a:cubicBezTo>
                    <a:pt x="154" y="1887"/>
                    <a:pt x="284" y="1901"/>
                    <a:pt x="395" y="1901"/>
                  </a:cubicBezTo>
                  <a:cubicBezTo>
                    <a:pt x="953" y="1901"/>
                    <a:pt x="1067" y="1560"/>
                    <a:pt x="1604" y="1560"/>
                  </a:cubicBezTo>
                  <a:cubicBezTo>
                    <a:pt x="1669" y="1560"/>
                    <a:pt x="1741" y="1566"/>
                    <a:pt x="1821" y="1577"/>
                  </a:cubicBezTo>
                  <a:cubicBezTo>
                    <a:pt x="1636" y="2225"/>
                    <a:pt x="402" y="2163"/>
                    <a:pt x="741" y="3182"/>
                  </a:cubicBezTo>
                  <a:cubicBezTo>
                    <a:pt x="955" y="3142"/>
                    <a:pt x="1139" y="3124"/>
                    <a:pt x="1297" y="3124"/>
                  </a:cubicBezTo>
                  <a:cubicBezTo>
                    <a:pt x="2489" y="3124"/>
                    <a:pt x="2295" y="4122"/>
                    <a:pt x="3303" y="4231"/>
                  </a:cubicBezTo>
                  <a:cubicBezTo>
                    <a:pt x="3431" y="4012"/>
                    <a:pt x="3894" y="3933"/>
                    <a:pt x="4417" y="3933"/>
                  </a:cubicBezTo>
                  <a:cubicBezTo>
                    <a:pt x="5149" y="3933"/>
                    <a:pt x="6001" y="4087"/>
                    <a:pt x="6234" y="4231"/>
                  </a:cubicBezTo>
                  <a:cubicBezTo>
                    <a:pt x="6265" y="3552"/>
                    <a:pt x="7592" y="3830"/>
                    <a:pt x="8055" y="3460"/>
                  </a:cubicBezTo>
                  <a:cubicBezTo>
                    <a:pt x="8457" y="2102"/>
                    <a:pt x="7222" y="1916"/>
                    <a:pt x="7315" y="805"/>
                  </a:cubicBezTo>
                  <a:lnTo>
                    <a:pt x="7315" y="805"/>
                  </a:lnTo>
                  <a:cubicBezTo>
                    <a:pt x="6878" y="900"/>
                    <a:pt x="6517" y="927"/>
                    <a:pt x="6192" y="927"/>
                  </a:cubicBezTo>
                  <a:cubicBezTo>
                    <a:pt x="5731" y="927"/>
                    <a:pt x="5342" y="872"/>
                    <a:pt x="4910" y="872"/>
                  </a:cubicBezTo>
                  <a:cubicBezTo>
                    <a:pt x="4550" y="872"/>
                    <a:pt x="4160" y="910"/>
                    <a:pt x="3673" y="1052"/>
                  </a:cubicBezTo>
                  <a:cubicBezTo>
                    <a:pt x="2686" y="903"/>
                    <a:pt x="2742" y="0"/>
                    <a:pt x="15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8"/>
            <p:cNvSpPr/>
            <p:nvPr/>
          </p:nvSpPr>
          <p:spPr>
            <a:xfrm>
              <a:off x="1886900" y="1932325"/>
              <a:ext cx="137375" cy="60375"/>
            </a:xfrm>
            <a:custGeom>
              <a:avLst/>
              <a:gdLst/>
              <a:ahLst/>
              <a:cxnLst/>
              <a:rect l="l" t="t" r="r" b="b"/>
              <a:pathLst>
                <a:path w="5495" h="2415" extrusionOk="0">
                  <a:moveTo>
                    <a:pt x="2207" y="0"/>
                  </a:moveTo>
                  <a:cubicBezTo>
                    <a:pt x="2094" y="0"/>
                    <a:pt x="1968" y="10"/>
                    <a:pt x="1822" y="34"/>
                  </a:cubicBezTo>
                  <a:cubicBezTo>
                    <a:pt x="1381" y="474"/>
                    <a:pt x="1579" y="1405"/>
                    <a:pt x="468" y="1405"/>
                  </a:cubicBezTo>
                  <a:cubicBezTo>
                    <a:pt x="333" y="1405"/>
                    <a:pt x="178" y="1391"/>
                    <a:pt x="1" y="1361"/>
                  </a:cubicBezTo>
                  <a:lnTo>
                    <a:pt x="1" y="1361"/>
                  </a:lnTo>
                  <a:cubicBezTo>
                    <a:pt x="29" y="2218"/>
                    <a:pt x="1036" y="2414"/>
                    <a:pt x="2262" y="2414"/>
                  </a:cubicBezTo>
                  <a:cubicBezTo>
                    <a:pt x="2361" y="2414"/>
                    <a:pt x="2461" y="2413"/>
                    <a:pt x="2562" y="2410"/>
                  </a:cubicBezTo>
                  <a:cubicBezTo>
                    <a:pt x="2527" y="1827"/>
                    <a:pt x="2711" y="1644"/>
                    <a:pt x="3003" y="1644"/>
                  </a:cubicBezTo>
                  <a:cubicBezTo>
                    <a:pt x="3493" y="1644"/>
                    <a:pt x="4286" y="2159"/>
                    <a:pt x="4858" y="2159"/>
                  </a:cubicBezTo>
                  <a:cubicBezTo>
                    <a:pt x="5153" y="2159"/>
                    <a:pt x="5389" y="2022"/>
                    <a:pt x="5494" y="1608"/>
                  </a:cubicBezTo>
                  <a:cubicBezTo>
                    <a:pt x="4044" y="1330"/>
                    <a:pt x="5000" y="960"/>
                    <a:pt x="4044" y="281"/>
                  </a:cubicBezTo>
                  <a:cubicBezTo>
                    <a:pt x="3882" y="313"/>
                    <a:pt x="3744" y="326"/>
                    <a:pt x="3623" y="326"/>
                  </a:cubicBezTo>
                  <a:cubicBezTo>
                    <a:pt x="3022" y="326"/>
                    <a:pt x="2846" y="0"/>
                    <a:pt x="22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8"/>
            <p:cNvSpPr/>
            <p:nvPr/>
          </p:nvSpPr>
          <p:spPr>
            <a:xfrm>
              <a:off x="3450825" y="2065525"/>
              <a:ext cx="185975" cy="219500"/>
            </a:xfrm>
            <a:custGeom>
              <a:avLst/>
              <a:gdLst/>
              <a:ahLst/>
              <a:cxnLst/>
              <a:rect l="l" t="t" r="r" b="b"/>
              <a:pathLst>
                <a:path w="7439" h="8780" extrusionOk="0">
                  <a:moveTo>
                    <a:pt x="4115" y="1"/>
                  </a:moveTo>
                  <a:cubicBezTo>
                    <a:pt x="3004" y="1"/>
                    <a:pt x="2352" y="345"/>
                    <a:pt x="1575" y="539"/>
                  </a:cubicBezTo>
                  <a:cubicBezTo>
                    <a:pt x="1853" y="1990"/>
                    <a:pt x="988" y="2607"/>
                    <a:pt x="1204" y="4026"/>
                  </a:cubicBezTo>
                  <a:cubicBezTo>
                    <a:pt x="1791" y="4242"/>
                    <a:pt x="2408" y="4428"/>
                    <a:pt x="3056" y="4520"/>
                  </a:cubicBezTo>
                  <a:cubicBezTo>
                    <a:pt x="3175" y="5256"/>
                    <a:pt x="2381" y="5736"/>
                    <a:pt x="1741" y="5736"/>
                  </a:cubicBezTo>
                  <a:cubicBezTo>
                    <a:pt x="1549" y="5736"/>
                    <a:pt x="1371" y="5693"/>
                    <a:pt x="1235" y="5600"/>
                  </a:cubicBezTo>
                  <a:lnTo>
                    <a:pt x="1235" y="5600"/>
                  </a:lnTo>
                  <a:cubicBezTo>
                    <a:pt x="927" y="6773"/>
                    <a:pt x="1482" y="7359"/>
                    <a:pt x="1945" y="7977"/>
                  </a:cubicBezTo>
                  <a:cubicBezTo>
                    <a:pt x="1328" y="8224"/>
                    <a:pt x="1" y="7977"/>
                    <a:pt x="124" y="8779"/>
                  </a:cubicBezTo>
                  <a:cubicBezTo>
                    <a:pt x="1680" y="8582"/>
                    <a:pt x="3235" y="8483"/>
                    <a:pt x="4806" y="8483"/>
                  </a:cubicBezTo>
                  <a:cubicBezTo>
                    <a:pt x="5199" y="8483"/>
                    <a:pt x="5593" y="8489"/>
                    <a:pt x="5988" y="8501"/>
                  </a:cubicBezTo>
                  <a:cubicBezTo>
                    <a:pt x="6266" y="7359"/>
                    <a:pt x="6050" y="6619"/>
                    <a:pt x="7439" y="5878"/>
                  </a:cubicBezTo>
                  <a:cubicBezTo>
                    <a:pt x="6945" y="5600"/>
                    <a:pt x="6327" y="5415"/>
                    <a:pt x="5957" y="5076"/>
                  </a:cubicBezTo>
                  <a:cubicBezTo>
                    <a:pt x="6420" y="3502"/>
                    <a:pt x="3519" y="3255"/>
                    <a:pt x="4877" y="1866"/>
                  </a:cubicBezTo>
                  <a:cubicBezTo>
                    <a:pt x="4383" y="1619"/>
                    <a:pt x="3766" y="1434"/>
                    <a:pt x="3396" y="1064"/>
                  </a:cubicBezTo>
                  <a:cubicBezTo>
                    <a:pt x="3920" y="848"/>
                    <a:pt x="4538" y="693"/>
                    <a:pt x="4507" y="14"/>
                  </a:cubicBezTo>
                  <a:cubicBezTo>
                    <a:pt x="4370" y="5"/>
                    <a:pt x="4240" y="1"/>
                    <a:pt x="4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8"/>
            <p:cNvSpPr/>
            <p:nvPr/>
          </p:nvSpPr>
          <p:spPr>
            <a:xfrm>
              <a:off x="3375225" y="2165400"/>
              <a:ext cx="87200" cy="73325"/>
            </a:xfrm>
            <a:custGeom>
              <a:avLst/>
              <a:gdLst/>
              <a:ahLst/>
              <a:cxnLst/>
              <a:rect l="l" t="t" r="r" b="b"/>
              <a:pathLst>
                <a:path w="3488" h="2933" extrusionOk="0">
                  <a:moveTo>
                    <a:pt x="1667" y="1"/>
                  </a:moveTo>
                  <a:cubicBezTo>
                    <a:pt x="1652" y="579"/>
                    <a:pt x="1459" y="680"/>
                    <a:pt x="1190" y="680"/>
                  </a:cubicBezTo>
                  <a:cubicBezTo>
                    <a:pt x="1047" y="680"/>
                    <a:pt x="882" y="651"/>
                    <a:pt x="711" y="651"/>
                  </a:cubicBezTo>
                  <a:cubicBezTo>
                    <a:pt x="537" y="651"/>
                    <a:pt x="356" y="681"/>
                    <a:pt x="186" y="803"/>
                  </a:cubicBezTo>
                  <a:cubicBezTo>
                    <a:pt x="247" y="1574"/>
                    <a:pt x="0" y="2531"/>
                    <a:pt x="556" y="2932"/>
                  </a:cubicBezTo>
                  <a:cubicBezTo>
                    <a:pt x="1389" y="2655"/>
                    <a:pt x="2778" y="2747"/>
                    <a:pt x="3488" y="2408"/>
                  </a:cubicBezTo>
                  <a:cubicBezTo>
                    <a:pt x="3087" y="1297"/>
                    <a:pt x="3395" y="1235"/>
                    <a:pt x="34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8"/>
            <p:cNvSpPr/>
            <p:nvPr/>
          </p:nvSpPr>
          <p:spPr>
            <a:xfrm>
              <a:off x="6475300" y="2371400"/>
              <a:ext cx="138125" cy="79675"/>
            </a:xfrm>
            <a:custGeom>
              <a:avLst/>
              <a:gdLst/>
              <a:ahLst/>
              <a:cxnLst/>
              <a:rect l="l" t="t" r="r" b="b"/>
              <a:pathLst>
                <a:path w="5525" h="3187" extrusionOk="0">
                  <a:moveTo>
                    <a:pt x="402" y="1"/>
                  </a:moveTo>
                  <a:cubicBezTo>
                    <a:pt x="679" y="1266"/>
                    <a:pt x="0" y="1821"/>
                    <a:pt x="31" y="2932"/>
                  </a:cubicBezTo>
                  <a:cubicBezTo>
                    <a:pt x="241" y="3079"/>
                    <a:pt x="403" y="3136"/>
                    <a:pt x="541" y="3136"/>
                  </a:cubicBezTo>
                  <a:cubicBezTo>
                    <a:pt x="1034" y="3136"/>
                    <a:pt x="1196" y="2396"/>
                    <a:pt x="2031" y="2396"/>
                  </a:cubicBezTo>
                  <a:cubicBezTo>
                    <a:pt x="2091" y="2396"/>
                    <a:pt x="2155" y="2400"/>
                    <a:pt x="2222" y="2408"/>
                  </a:cubicBezTo>
                  <a:cubicBezTo>
                    <a:pt x="2895" y="2437"/>
                    <a:pt x="2542" y="3187"/>
                    <a:pt x="3212" y="3187"/>
                  </a:cubicBezTo>
                  <a:cubicBezTo>
                    <a:pt x="3249" y="3187"/>
                    <a:pt x="3290" y="3184"/>
                    <a:pt x="3333" y="3179"/>
                  </a:cubicBezTo>
                  <a:cubicBezTo>
                    <a:pt x="4136" y="2531"/>
                    <a:pt x="4012" y="1204"/>
                    <a:pt x="5525" y="1081"/>
                  </a:cubicBezTo>
                  <a:cubicBezTo>
                    <a:pt x="3611" y="865"/>
                    <a:pt x="2408" y="155"/>
                    <a:pt x="4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8"/>
            <p:cNvSpPr/>
            <p:nvPr/>
          </p:nvSpPr>
          <p:spPr>
            <a:xfrm>
              <a:off x="6318675" y="2450875"/>
              <a:ext cx="239975" cy="226075"/>
            </a:xfrm>
            <a:custGeom>
              <a:avLst/>
              <a:gdLst/>
              <a:ahLst/>
              <a:cxnLst/>
              <a:rect l="l" t="t" r="r" b="b"/>
              <a:pathLst>
                <a:path w="9599" h="9043" extrusionOk="0">
                  <a:moveTo>
                    <a:pt x="7407" y="0"/>
                  </a:moveTo>
                  <a:cubicBezTo>
                    <a:pt x="7839" y="1266"/>
                    <a:pt x="7222" y="1852"/>
                    <a:pt x="7778" y="3210"/>
                  </a:cubicBezTo>
                  <a:cubicBezTo>
                    <a:pt x="7500" y="3210"/>
                    <a:pt x="7315" y="3488"/>
                    <a:pt x="7407" y="3735"/>
                  </a:cubicBezTo>
                  <a:cubicBezTo>
                    <a:pt x="6204" y="4074"/>
                    <a:pt x="5093" y="4599"/>
                    <a:pt x="4105" y="5339"/>
                  </a:cubicBezTo>
                  <a:cubicBezTo>
                    <a:pt x="2809" y="5802"/>
                    <a:pt x="494" y="5525"/>
                    <a:pt x="432" y="6913"/>
                  </a:cubicBezTo>
                  <a:cubicBezTo>
                    <a:pt x="381" y="7160"/>
                    <a:pt x="587" y="7222"/>
                    <a:pt x="878" y="7222"/>
                  </a:cubicBezTo>
                  <a:cubicBezTo>
                    <a:pt x="1170" y="7222"/>
                    <a:pt x="1547" y="7160"/>
                    <a:pt x="1838" y="7160"/>
                  </a:cubicBezTo>
                  <a:cubicBezTo>
                    <a:pt x="2130" y="7160"/>
                    <a:pt x="2336" y="7222"/>
                    <a:pt x="2284" y="7469"/>
                  </a:cubicBezTo>
                  <a:lnTo>
                    <a:pt x="62" y="7438"/>
                  </a:lnTo>
                  <a:lnTo>
                    <a:pt x="62" y="7438"/>
                  </a:lnTo>
                  <a:cubicBezTo>
                    <a:pt x="0" y="8395"/>
                    <a:pt x="926" y="8611"/>
                    <a:pt x="1543" y="9043"/>
                  </a:cubicBezTo>
                  <a:cubicBezTo>
                    <a:pt x="1790" y="8086"/>
                    <a:pt x="2685" y="7561"/>
                    <a:pt x="3735" y="7191"/>
                  </a:cubicBezTo>
                  <a:cubicBezTo>
                    <a:pt x="4136" y="7191"/>
                    <a:pt x="4506" y="7284"/>
                    <a:pt x="4846" y="7469"/>
                  </a:cubicBezTo>
                  <a:cubicBezTo>
                    <a:pt x="5988" y="6420"/>
                    <a:pt x="8426" y="6327"/>
                    <a:pt x="9598" y="5339"/>
                  </a:cubicBezTo>
                  <a:cubicBezTo>
                    <a:pt x="9537" y="3426"/>
                    <a:pt x="8796" y="2006"/>
                    <a:pt x="88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8"/>
            <p:cNvSpPr/>
            <p:nvPr/>
          </p:nvSpPr>
          <p:spPr>
            <a:xfrm>
              <a:off x="4085825" y="2576575"/>
              <a:ext cx="59750" cy="27850"/>
            </a:xfrm>
            <a:custGeom>
              <a:avLst/>
              <a:gdLst/>
              <a:ahLst/>
              <a:cxnLst/>
              <a:rect l="l" t="t" r="r" b="b"/>
              <a:pathLst>
                <a:path w="2390" h="1114" extrusionOk="0">
                  <a:moveTo>
                    <a:pt x="975" y="0"/>
                  </a:moveTo>
                  <a:cubicBezTo>
                    <a:pt x="788" y="0"/>
                    <a:pt x="586" y="12"/>
                    <a:pt x="370" y="34"/>
                  </a:cubicBezTo>
                  <a:cubicBezTo>
                    <a:pt x="401" y="250"/>
                    <a:pt x="216" y="281"/>
                    <a:pt x="0" y="311"/>
                  </a:cubicBezTo>
                  <a:cubicBezTo>
                    <a:pt x="93" y="1052"/>
                    <a:pt x="1204" y="497"/>
                    <a:pt x="2160" y="1114"/>
                  </a:cubicBezTo>
                  <a:cubicBezTo>
                    <a:pt x="2390" y="273"/>
                    <a:pt x="1862" y="0"/>
                    <a:pt x="9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8"/>
            <p:cNvSpPr/>
            <p:nvPr/>
          </p:nvSpPr>
          <p:spPr>
            <a:xfrm>
              <a:off x="6128100" y="2784800"/>
              <a:ext cx="65600" cy="64975"/>
            </a:xfrm>
            <a:custGeom>
              <a:avLst/>
              <a:gdLst/>
              <a:ahLst/>
              <a:cxnLst/>
              <a:rect l="l" t="t" r="r" b="b"/>
              <a:pathLst>
                <a:path w="2624" h="2599" extrusionOk="0">
                  <a:moveTo>
                    <a:pt x="1826" y="0"/>
                  </a:moveTo>
                  <a:cubicBezTo>
                    <a:pt x="1078" y="0"/>
                    <a:pt x="299" y="557"/>
                    <a:pt x="0" y="994"/>
                  </a:cubicBezTo>
                  <a:cubicBezTo>
                    <a:pt x="556" y="1364"/>
                    <a:pt x="957" y="1951"/>
                    <a:pt x="1081" y="2599"/>
                  </a:cubicBezTo>
                  <a:cubicBezTo>
                    <a:pt x="2624" y="2537"/>
                    <a:pt x="2500" y="1303"/>
                    <a:pt x="2562" y="223"/>
                  </a:cubicBezTo>
                  <a:cubicBezTo>
                    <a:pt x="2334" y="65"/>
                    <a:pt x="2082" y="0"/>
                    <a:pt x="18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8"/>
            <p:cNvSpPr/>
            <p:nvPr/>
          </p:nvSpPr>
          <p:spPr>
            <a:xfrm>
              <a:off x="1757300" y="2829700"/>
              <a:ext cx="349525" cy="106500"/>
            </a:xfrm>
            <a:custGeom>
              <a:avLst/>
              <a:gdLst/>
              <a:ahLst/>
              <a:cxnLst/>
              <a:rect l="l" t="t" r="r" b="b"/>
              <a:pathLst>
                <a:path w="13981" h="4260" extrusionOk="0">
                  <a:moveTo>
                    <a:pt x="802" y="0"/>
                  </a:moveTo>
                  <a:cubicBezTo>
                    <a:pt x="648" y="525"/>
                    <a:pt x="0" y="679"/>
                    <a:pt x="62" y="1328"/>
                  </a:cubicBezTo>
                  <a:cubicBezTo>
                    <a:pt x="150" y="1335"/>
                    <a:pt x="233" y="1338"/>
                    <a:pt x="311" y="1338"/>
                  </a:cubicBezTo>
                  <a:cubicBezTo>
                    <a:pt x="1355" y="1338"/>
                    <a:pt x="1591" y="731"/>
                    <a:pt x="2664" y="731"/>
                  </a:cubicBezTo>
                  <a:cubicBezTo>
                    <a:pt x="2865" y="731"/>
                    <a:pt x="3094" y="753"/>
                    <a:pt x="3364" y="803"/>
                  </a:cubicBezTo>
                  <a:cubicBezTo>
                    <a:pt x="4907" y="1019"/>
                    <a:pt x="5061" y="2223"/>
                    <a:pt x="6666" y="2408"/>
                  </a:cubicBezTo>
                  <a:cubicBezTo>
                    <a:pt x="6794" y="2431"/>
                    <a:pt x="6943" y="2439"/>
                    <a:pt x="7104" y="2439"/>
                  </a:cubicBezTo>
                  <a:cubicBezTo>
                    <a:pt x="7596" y="2439"/>
                    <a:pt x="8202" y="2359"/>
                    <a:pt x="8693" y="2359"/>
                  </a:cubicBezTo>
                  <a:cubicBezTo>
                    <a:pt x="9126" y="2359"/>
                    <a:pt x="9469" y="2421"/>
                    <a:pt x="9567" y="2655"/>
                  </a:cubicBezTo>
                  <a:cubicBezTo>
                    <a:pt x="8240" y="2685"/>
                    <a:pt x="8672" y="3025"/>
                    <a:pt x="8857" y="3735"/>
                  </a:cubicBezTo>
                  <a:cubicBezTo>
                    <a:pt x="9037" y="3713"/>
                    <a:pt x="9200" y="3704"/>
                    <a:pt x="9351" y="3704"/>
                  </a:cubicBezTo>
                  <a:cubicBezTo>
                    <a:pt x="10288" y="3704"/>
                    <a:pt x="10728" y="4073"/>
                    <a:pt x="11419" y="4259"/>
                  </a:cubicBezTo>
                  <a:cubicBezTo>
                    <a:pt x="11438" y="3794"/>
                    <a:pt x="11983" y="3711"/>
                    <a:pt x="12643" y="3711"/>
                  </a:cubicBezTo>
                  <a:cubicBezTo>
                    <a:pt x="13016" y="3711"/>
                    <a:pt x="13425" y="3737"/>
                    <a:pt x="13796" y="3737"/>
                  </a:cubicBezTo>
                  <a:cubicBezTo>
                    <a:pt x="13859" y="3737"/>
                    <a:pt x="13920" y="3737"/>
                    <a:pt x="13980" y="3735"/>
                  </a:cubicBezTo>
                  <a:cubicBezTo>
                    <a:pt x="13456" y="1976"/>
                    <a:pt x="11419" y="2192"/>
                    <a:pt x="9228" y="2130"/>
                  </a:cubicBezTo>
                  <a:cubicBezTo>
                    <a:pt x="9475" y="1420"/>
                    <a:pt x="8487" y="1605"/>
                    <a:pt x="8487" y="1081"/>
                  </a:cubicBezTo>
                  <a:cubicBezTo>
                    <a:pt x="7685" y="772"/>
                    <a:pt x="6450" y="741"/>
                    <a:pt x="62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8"/>
            <p:cNvSpPr/>
            <p:nvPr/>
          </p:nvSpPr>
          <p:spPr>
            <a:xfrm>
              <a:off x="6164150" y="2890075"/>
              <a:ext cx="98225" cy="72350"/>
            </a:xfrm>
            <a:custGeom>
              <a:avLst/>
              <a:gdLst/>
              <a:ahLst/>
              <a:cxnLst/>
              <a:rect l="l" t="t" r="r" b="b"/>
              <a:pathLst>
                <a:path w="3929" h="2894" extrusionOk="0">
                  <a:moveTo>
                    <a:pt x="2118" y="1"/>
                  </a:moveTo>
                  <a:cubicBezTo>
                    <a:pt x="1069" y="1"/>
                    <a:pt x="1" y="482"/>
                    <a:pt x="40" y="1320"/>
                  </a:cubicBezTo>
                  <a:cubicBezTo>
                    <a:pt x="657" y="1999"/>
                    <a:pt x="1398" y="2523"/>
                    <a:pt x="2231" y="2894"/>
                  </a:cubicBezTo>
                  <a:cubicBezTo>
                    <a:pt x="2694" y="2091"/>
                    <a:pt x="3928" y="1844"/>
                    <a:pt x="3712" y="517"/>
                  </a:cubicBezTo>
                  <a:cubicBezTo>
                    <a:pt x="3337" y="165"/>
                    <a:pt x="2731" y="1"/>
                    <a:pt x="21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8"/>
            <p:cNvSpPr/>
            <p:nvPr/>
          </p:nvSpPr>
          <p:spPr>
            <a:xfrm>
              <a:off x="5928275" y="2895600"/>
              <a:ext cx="53250" cy="47550"/>
            </a:xfrm>
            <a:custGeom>
              <a:avLst/>
              <a:gdLst/>
              <a:ahLst/>
              <a:cxnLst/>
              <a:rect l="l" t="t" r="r" b="b"/>
              <a:pathLst>
                <a:path w="2130" h="1902" extrusionOk="0">
                  <a:moveTo>
                    <a:pt x="959" y="0"/>
                  </a:moveTo>
                  <a:cubicBezTo>
                    <a:pt x="857" y="0"/>
                    <a:pt x="753" y="6"/>
                    <a:pt x="648" y="19"/>
                  </a:cubicBezTo>
                  <a:cubicBezTo>
                    <a:pt x="0" y="1068"/>
                    <a:pt x="185" y="235"/>
                    <a:pt x="648" y="1901"/>
                  </a:cubicBezTo>
                  <a:cubicBezTo>
                    <a:pt x="1698" y="1716"/>
                    <a:pt x="1698" y="852"/>
                    <a:pt x="2130" y="296"/>
                  </a:cubicBezTo>
                  <a:cubicBezTo>
                    <a:pt x="1759" y="99"/>
                    <a:pt x="1369" y="0"/>
                    <a:pt x="9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8"/>
            <p:cNvSpPr/>
            <p:nvPr/>
          </p:nvSpPr>
          <p:spPr>
            <a:xfrm>
              <a:off x="1877650" y="2909175"/>
              <a:ext cx="68300" cy="27025"/>
            </a:xfrm>
            <a:custGeom>
              <a:avLst/>
              <a:gdLst/>
              <a:ahLst/>
              <a:cxnLst/>
              <a:rect l="l" t="t" r="r" b="b"/>
              <a:pathLst>
                <a:path w="2732" h="1081" extrusionOk="0">
                  <a:moveTo>
                    <a:pt x="0" y="0"/>
                  </a:moveTo>
                  <a:lnTo>
                    <a:pt x="0" y="1080"/>
                  </a:lnTo>
                  <a:cubicBezTo>
                    <a:pt x="412" y="988"/>
                    <a:pt x="690" y="967"/>
                    <a:pt x="925" y="967"/>
                  </a:cubicBezTo>
                  <a:cubicBezTo>
                    <a:pt x="1114" y="967"/>
                    <a:pt x="1275" y="980"/>
                    <a:pt x="1456" y="980"/>
                  </a:cubicBezTo>
                  <a:cubicBezTo>
                    <a:pt x="1727" y="980"/>
                    <a:pt x="2044" y="951"/>
                    <a:pt x="2562" y="803"/>
                  </a:cubicBezTo>
                  <a:cubicBezTo>
                    <a:pt x="2731" y="84"/>
                    <a:pt x="2018" y="2"/>
                    <a:pt x="1174" y="2"/>
                  </a:cubicBezTo>
                  <a:cubicBezTo>
                    <a:pt x="926" y="2"/>
                    <a:pt x="665" y="9"/>
                    <a:pt x="413" y="9"/>
                  </a:cubicBezTo>
                  <a:cubicBezTo>
                    <a:pt x="272" y="9"/>
                    <a:pt x="13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8"/>
            <p:cNvSpPr/>
            <p:nvPr/>
          </p:nvSpPr>
          <p:spPr>
            <a:xfrm>
              <a:off x="3061975" y="2936175"/>
              <a:ext cx="46325" cy="26250"/>
            </a:xfrm>
            <a:custGeom>
              <a:avLst/>
              <a:gdLst/>
              <a:ahLst/>
              <a:cxnLst/>
              <a:rect l="l" t="t" r="r" b="b"/>
              <a:pathLst>
                <a:path w="1853" h="1050" extrusionOk="0">
                  <a:moveTo>
                    <a:pt x="988" y="0"/>
                  </a:moveTo>
                  <a:cubicBezTo>
                    <a:pt x="988" y="525"/>
                    <a:pt x="0" y="340"/>
                    <a:pt x="278" y="1050"/>
                  </a:cubicBezTo>
                  <a:lnTo>
                    <a:pt x="1729" y="1050"/>
                  </a:lnTo>
                  <a:cubicBezTo>
                    <a:pt x="1852" y="463"/>
                    <a:pt x="1636" y="62"/>
                    <a:pt x="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8"/>
            <p:cNvSpPr/>
            <p:nvPr/>
          </p:nvSpPr>
          <p:spPr>
            <a:xfrm>
              <a:off x="6238425" y="2976300"/>
              <a:ext cx="155100" cy="99550"/>
            </a:xfrm>
            <a:custGeom>
              <a:avLst/>
              <a:gdLst/>
              <a:ahLst/>
              <a:cxnLst/>
              <a:rect l="l" t="t" r="r" b="b"/>
              <a:pathLst>
                <a:path w="6204" h="3982" extrusionOk="0">
                  <a:moveTo>
                    <a:pt x="2562" y="0"/>
                  </a:moveTo>
                  <a:cubicBezTo>
                    <a:pt x="2038" y="340"/>
                    <a:pt x="2192" y="1142"/>
                    <a:pt x="2192" y="1852"/>
                  </a:cubicBezTo>
                  <a:cubicBezTo>
                    <a:pt x="1897" y="1749"/>
                    <a:pt x="1651" y="1704"/>
                    <a:pt x="1440" y="1704"/>
                  </a:cubicBezTo>
                  <a:cubicBezTo>
                    <a:pt x="768" y="1704"/>
                    <a:pt x="447" y="2161"/>
                    <a:pt x="1" y="2654"/>
                  </a:cubicBezTo>
                  <a:cubicBezTo>
                    <a:pt x="225" y="2816"/>
                    <a:pt x="405" y="2870"/>
                    <a:pt x="576" y="2870"/>
                  </a:cubicBezTo>
                  <a:cubicBezTo>
                    <a:pt x="934" y="2870"/>
                    <a:pt x="1253" y="2632"/>
                    <a:pt x="1860" y="2632"/>
                  </a:cubicBezTo>
                  <a:cubicBezTo>
                    <a:pt x="1962" y="2632"/>
                    <a:pt x="2072" y="2639"/>
                    <a:pt x="2192" y="2654"/>
                  </a:cubicBezTo>
                  <a:cubicBezTo>
                    <a:pt x="2068" y="3272"/>
                    <a:pt x="1420" y="3796"/>
                    <a:pt x="2562" y="3981"/>
                  </a:cubicBezTo>
                  <a:cubicBezTo>
                    <a:pt x="3027" y="3297"/>
                    <a:pt x="3880" y="2880"/>
                    <a:pt x="5293" y="2880"/>
                  </a:cubicBezTo>
                  <a:cubicBezTo>
                    <a:pt x="5474" y="2880"/>
                    <a:pt x="5665" y="2887"/>
                    <a:pt x="5864" y="2901"/>
                  </a:cubicBezTo>
                  <a:cubicBezTo>
                    <a:pt x="6204" y="1698"/>
                    <a:pt x="4692" y="1821"/>
                    <a:pt x="4013" y="1327"/>
                  </a:cubicBezTo>
                  <a:cubicBezTo>
                    <a:pt x="4105" y="432"/>
                    <a:pt x="3612" y="31"/>
                    <a:pt x="25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8"/>
            <p:cNvSpPr/>
            <p:nvPr/>
          </p:nvSpPr>
          <p:spPr>
            <a:xfrm>
              <a:off x="5296375" y="3061925"/>
              <a:ext cx="81025" cy="66850"/>
            </a:xfrm>
            <a:custGeom>
              <a:avLst/>
              <a:gdLst/>
              <a:ahLst/>
              <a:cxnLst/>
              <a:rect l="l" t="t" r="r" b="b"/>
              <a:pathLst>
                <a:path w="3241" h="2674" extrusionOk="0">
                  <a:moveTo>
                    <a:pt x="1389" y="1"/>
                  </a:moveTo>
                  <a:lnTo>
                    <a:pt x="1389" y="1"/>
                  </a:lnTo>
                  <a:cubicBezTo>
                    <a:pt x="1914" y="1575"/>
                    <a:pt x="0" y="1914"/>
                    <a:pt x="1389" y="2655"/>
                  </a:cubicBezTo>
                  <a:cubicBezTo>
                    <a:pt x="1485" y="2668"/>
                    <a:pt x="1572" y="2673"/>
                    <a:pt x="1651" y="2673"/>
                  </a:cubicBezTo>
                  <a:cubicBezTo>
                    <a:pt x="2539" y="2673"/>
                    <a:pt x="2447" y="1940"/>
                    <a:pt x="3241" y="1883"/>
                  </a:cubicBezTo>
                  <a:cubicBezTo>
                    <a:pt x="2932" y="1019"/>
                    <a:pt x="2161" y="526"/>
                    <a:pt x="13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8"/>
            <p:cNvSpPr/>
            <p:nvPr/>
          </p:nvSpPr>
          <p:spPr>
            <a:xfrm>
              <a:off x="5935975" y="3121900"/>
              <a:ext cx="233050" cy="207875"/>
            </a:xfrm>
            <a:custGeom>
              <a:avLst/>
              <a:gdLst/>
              <a:ahLst/>
              <a:cxnLst/>
              <a:rect l="l" t="t" r="r" b="b"/>
              <a:pathLst>
                <a:path w="9322" h="8315" extrusionOk="0">
                  <a:moveTo>
                    <a:pt x="6183" y="0"/>
                  </a:moveTo>
                  <a:cubicBezTo>
                    <a:pt x="6081" y="0"/>
                    <a:pt x="5975" y="3"/>
                    <a:pt x="5865" y="9"/>
                  </a:cubicBezTo>
                  <a:cubicBezTo>
                    <a:pt x="5525" y="2787"/>
                    <a:pt x="649" y="2231"/>
                    <a:pt x="1" y="4793"/>
                  </a:cubicBezTo>
                  <a:cubicBezTo>
                    <a:pt x="340" y="5873"/>
                    <a:pt x="1945" y="6027"/>
                    <a:pt x="1822" y="7447"/>
                  </a:cubicBezTo>
                  <a:cubicBezTo>
                    <a:pt x="2090" y="7402"/>
                    <a:pt x="2322" y="7382"/>
                    <a:pt x="2528" y="7382"/>
                  </a:cubicBezTo>
                  <a:cubicBezTo>
                    <a:pt x="3944" y="7382"/>
                    <a:pt x="4082" y="8314"/>
                    <a:pt x="5497" y="8314"/>
                  </a:cubicBezTo>
                  <a:cubicBezTo>
                    <a:pt x="5703" y="8314"/>
                    <a:pt x="5936" y="8294"/>
                    <a:pt x="6204" y="8249"/>
                  </a:cubicBezTo>
                  <a:cubicBezTo>
                    <a:pt x="6112" y="7632"/>
                    <a:pt x="7284" y="7941"/>
                    <a:pt x="7315" y="7447"/>
                  </a:cubicBezTo>
                  <a:cubicBezTo>
                    <a:pt x="7037" y="7385"/>
                    <a:pt x="6605" y="7447"/>
                    <a:pt x="6605" y="7169"/>
                  </a:cubicBezTo>
                  <a:cubicBezTo>
                    <a:pt x="7809" y="6799"/>
                    <a:pt x="7192" y="5163"/>
                    <a:pt x="8426" y="4793"/>
                  </a:cubicBezTo>
                  <a:cubicBezTo>
                    <a:pt x="7593" y="3929"/>
                    <a:pt x="8735" y="3034"/>
                    <a:pt x="8056" y="2385"/>
                  </a:cubicBezTo>
                  <a:cubicBezTo>
                    <a:pt x="8704" y="2169"/>
                    <a:pt x="9321" y="1892"/>
                    <a:pt x="9167" y="1089"/>
                  </a:cubicBezTo>
                  <a:cubicBezTo>
                    <a:pt x="8330" y="599"/>
                    <a:pt x="7655" y="0"/>
                    <a:pt x="61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8"/>
            <p:cNvSpPr/>
            <p:nvPr/>
          </p:nvSpPr>
          <p:spPr>
            <a:xfrm>
              <a:off x="5642800" y="3135225"/>
              <a:ext cx="231475" cy="195125"/>
            </a:xfrm>
            <a:custGeom>
              <a:avLst/>
              <a:gdLst/>
              <a:ahLst/>
              <a:cxnLst/>
              <a:rect l="l" t="t" r="r" b="b"/>
              <a:pathLst>
                <a:path w="9259" h="7805" extrusionOk="0">
                  <a:moveTo>
                    <a:pt x="1821" y="1"/>
                  </a:moveTo>
                  <a:cubicBezTo>
                    <a:pt x="1842" y="391"/>
                    <a:pt x="1745" y="511"/>
                    <a:pt x="1570" y="511"/>
                  </a:cubicBezTo>
                  <a:cubicBezTo>
                    <a:pt x="1290" y="511"/>
                    <a:pt x="814" y="204"/>
                    <a:pt x="311" y="204"/>
                  </a:cubicBezTo>
                  <a:cubicBezTo>
                    <a:pt x="208" y="204"/>
                    <a:pt x="104" y="217"/>
                    <a:pt x="0" y="248"/>
                  </a:cubicBezTo>
                  <a:cubicBezTo>
                    <a:pt x="0" y="3365"/>
                    <a:pt x="5154" y="2717"/>
                    <a:pt x="4414" y="6358"/>
                  </a:cubicBezTo>
                  <a:cubicBezTo>
                    <a:pt x="5949" y="6491"/>
                    <a:pt x="6554" y="7805"/>
                    <a:pt x="7767" y="7805"/>
                  </a:cubicBezTo>
                  <a:cubicBezTo>
                    <a:pt x="7967" y="7805"/>
                    <a:pt x="8185" y="7769"/>
                    <a:pt x="8426" y="7685"/>
                  </a:cubicBezTo>
                  <a:cubicBezTo>
                    <a:pt x="9259" y="6667"/>
                    <a:pt x="7654" y="5525"/>
                    <a:pt x="7716" y="4260"/>
                  </a:cubicBezTo>
                  <a:cubicBezTo>
                    <a:pt x="6574" y="3704"/>
                    <a:pt x="5278" y="2963"/>
                    <a:pt x="4753" y="2377"/>
                  </a:cubicBezTo>
                  <a:cubicBezTo>
                    <a:pt x="4198" y="1760"/>
                    <a:pt x="3056" y="1328"/>
                    <a:pt x="3303" y="525"/>
                  </a:cubicBezTo>
                  <a:lnTo>
                    <a:pt x="3303" y="525"/>
                  </a:lnTo>
                  <a:cubicBezTo>
                    <a:pt x="3189" y="547"/>
                    <a:pt x="3091" y="556"/>
                    <a:pt x="3007" y="556"/>
                  </a:cubicBezTo>
                  <a:cubicBezTo>
                    <a:pt x="2359" y="556"/>
                    <a:pt x="2476" y="1"/>
                    <a:pt x="18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8"/>
            <p:cNvSpPr/>
            <p:nvPr/>
          </p:nvSpPr>
          <p:spPr>
            <a:xfrm>
              <a:off x="6121925" y="3208525"/>
              <a:ext cx="153575" cy="125800"/>
            </a:xfrm>
            <a:custGeom>
              <a:avLst/>
              <a:gdLst/>
              <a:ahLst/>
              <a:cxnLst/>
              <a:rect l="l" t="t" r="r" b="b"/>
              <a:pathLst>
                <a:path w="6143" h="5032" extrusionOk="0">
                  <a:moveTo>
                    <a:pt x="3210" y="1"/>
                  </a:moveTo>
                  <a:cubicBezTo>
                    <a:pt x="1328" y="1081"/>
                    <a:pt x="1" y="4043"/>
                    <a:pt x="2840" y="5031"/>
                  </a:cubicBezTo>
                  <a:cubicBezTo>
                    <a:pt x="2747" y="4260"/>
                    <a:pt x="2932" y="3673"/>
                    <a:pt x="3581" y="3457"/>
                  </a:cubicBezTo>
                  <a:cubicBezTo>
                    <a:pt x="4200" y="3838"/>
                    <a:pt x="4359" y="4439"/>
                    <a:pt x="5023" y="4439"/>
                  </a:cubicBezTo>
                  <a:cubicBezTo>
                    <a:pt x="5220" y="4439"/>
                    <a:pt x="5461" y="4387"/>
                    <a:pt x="5772" y="4260"/>
                  </a:cubicBezTo>
                  <a:cubicBezTo>
                    <a:pt x="5587" y="3148"/>
                    <a:pt x="4352" y="2778"/>
                    <a:pt x="4290" y="1575"/>
                  </a:cubicBezTo>
                  <a:lnTo>
                    <a:pt x="4290" y="1575"/>
                  </a:lnTo>
                  <a:cubicBezTo>
                    <a:pt x="4584" y="1760"/>
                    <a:pt x="4908" y="1852"/>
                    <a:pt x="5228" y="1852"/>
                  </a:cubicBezTo>
                  <a:cubicBezTo>
                    <a:pt x="5548" y="1852"/>
                    <a:pt x="5864" y="1760"/>
                    <a:pt x="6142" y="1575"/>
                  </a:cubicBezTo>
                  <a:cubicBezTo>
                    <a:pt x="6050" y="402"/>
                    <a:pt x="3827" y="772"/>
                    <a:pt x="321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8"/>
            <p:cNvSpPr/>
            <p:nvPr/>
          </p:nvSpPr>
          <p:spPr>
            <a:xfrm>
              <a:off x="6374300" y="3213750"/>
              <a:ext cx="101800" cy="35125"/>
            </a:xfrm>
            <a:custGeom>
              <a:avLst/>
              <a:gdLst/>
              <a:ahLst/>
              <a:cxnLst/>
              <a:rect l="l" t="t" r="r" b="b"/>
              <a:pathLst>
                <a:path w="4072" h="1405" extrusionOk="0">
                  <a:moveTo>
                    <a:pt x="2295" y="0"/>
                  </a:moveTo>
                  <a:cubicBezTo>
                    <a:pt x="1144" y="0"/>
                    <a:pt x="0" y="336"/>
                    <a:pt x="59" y="1119"/>
                  </a:cubicBezTo>
                  <a:cubicBezTo>
                    <a:pt x="481" y="1308"/>
                    <a:pt x="1072" y="1405"/>
                    <a:pt x="1671" y="1405"/>
                  </a:cubicBezTo>
                  <a:cubicBezTo>
                    <a:pt x="2826" y="1405"/>
                    <a:pt x="4010" y="1048"/>
                    <a:pt x="4071" y="316"/>
                  </a:cubicBezTo>
                  <a:cubicBezTo>
                    <a:pt x="3630" y="113"/>
                    <a:pt x="2961" y="0"/>
                    <a:pt x="22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8"/>
            <p:cNvSpPr/>
            <p:nvPr/>
          </p:nvSpPr>
          <p:spPr>
            <a:xfrm>
              <a:off x="6394275" y="3247875"/>
              <a:ext cx="429775" cy="167125"/>
            </a:xfrm>
            <a:custGeom>
              <a:avLst/>
              <a:gdLst/>
              <a:ahLst/>
              <a:cxnLst/>
              <a:rect l="l" t="t" r="r" b="b"/>
              <a:pathLst>
                <a:path w="17191" h="6685" extrusionOk="0">
                  <a:moveTo>
                    <a:pt x="4754" y="1"/>
                  </a:moveTo>
                  <a:cubicBezTo>
                    <a:pt x="4435" y="377"/>
                    <a:pt x="4225" y="809"/>
                    <a:pt x="3434" y="809"/>
                  </a:cubicBezTo>
                  <a:cubicBezTo>
                    <a:pt x="3382" y="809"/>
                    <a:pt x="3329" y="807"/>
                    <a:pt x="3272" y="803"/>
                  </a:cubicBezTo>
                  <a:cubicBezTo>
                    <a:pt x="3155" y="825"/>
                    <a:pt x="3055" y="835"/>
                    <a:pt x="2968" y="835"/>
                  </a:cubicBezTo>
                  <a:cubicBezTo>
                    <a:pt x="2295" y="835"/>
                    <a:pt x="2428" y="246"/>
                    <a:pt x="1756" y="246"/>
                  </a:cubicBezTo>
                  <a:cubicBezTo>
                    <a:pt x="1669" y="246"/>
                    <a:pt x="1569" y="256"/>
                    <a:pt x="1451" y="278"/>
                  </a:cubicBezTo>
                  <a:cubicBezTo>
                    <a:pt x="1575" y="988"/>
                    <a:pt x="1" y="494"/>
                    <a:pt x="340" y="1328"/>
                  </a:cubicBezTo>
                  <a:cubicBezTo>
                    <a:pt x="356" y="1489"/>
                    <a:pt x="427" y="1545"/>
                    <a:pt x="540" y="1545"/>
                  </a:cubicBezTo>
                  <a:cubicBezTo>
                    <a:pt x="792" y="1545"/>
                    <a:pt x="1251" y="1263"/>
                    <a:pt x="1762" y="1263"/>
                  </a:cubicBezTo>
                  <a:cubicBezTo>
                    <a:pt x="1893" y="1263"/>
                    <a:pt x="2026" y="1281"/>
                    <a:pt x="2161" y="1328"/>
                  </a:cubicBezTo>
                  <a:cubicBezTo>
                    <a:pt x="3797" y="2284"/>
                    <a:pt x="5957" y="2871"/>
                    <a:pt x="7315" y="4013"/>
                  </a:cubicBezTo>
                  <a:lnTo>
                    <a:pt x="7315" y="5587"/>
                  </a:lnTo>
                  <a:cubicBezTo>
                    <a:pt x="7767" y="5389"/>
                    <a:pt x="8146" y="5311"/>
                    <a:pt x="8480" y="5311"/>
                  </a:cubicBezTo>
                  <a:cubicBezTo>
                    <a:pt x="9605" y="5311"/>
                    <a:pt x="10216" y="6199"/>
                    <a:pt x="11358" y="6389"/>
                  </a:cubicBezTo>
                  <a:cubicBezTo>
                    <a:pt x="12513" y="6361"/>
                    <a:pt x="12279" y="5278"/>
                    <a:pt x="13522" y="5278"/>
                  </a:cubicBezTo>
                  <a:cubicBezTo>
                    <a:pt x="13640" y="5278"/>
                    <a:pt x="13772" y="5287"/>
                    <a:pt x="13920" y="5309"/>
                  </a:cubicBezTo>
                  <a:cubicBezTo>
                    <a:pt x="14569" y="5622"/>
                    <a:pt x="15313" y="6685"/>
                    <a:pt x="16296" y="6685"/>
                  </a:cubicBezTo>
                  <a:cubicBezTo>
                    <a:pt x="16574" y="6685"/>
                    <a:pt x="16871" y="6600"/>
                    <a:pt x="17191" y="6389"/>
                  </a:cubicBezTo>
                  <a:cubicBezTo>
                    <a:pt x="16481" y="6204"/>
                    <a:pt x="16018" y="5525"/>
                    <a:pt x="16111" y="4784"/>
                  </a:cubicBezTo>
                  <a:cubicBezTo>
                    <a:pt x="15154" y="4167"/>
                    <a:pt x="13796" y="3827"/>
                    <a:pt x="13179" y="2932"/>
                  </a:cubicBezTo>
                  <a:lnTo>
                    <a:pt x="13179" y="2130"/>
                  </a:lnTo>
                  <a:cubicBezTo>
                    <a:pt x="10340" y="2068"/>
                    <a:pt x="9599" y="494"/>
                    <a:pt x="73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8"/>
            <p:cNvSpPr/>
            <p:nvPr/>
          </p:nvSpPr>
          <p:spPr>
            <a:xfrm>
              <a:off x="5854975" y="3334300"/>
              <a:ext cx="241525" cy="68275"/>
            </a:xfrm>
            <a:custGeom>
              <a:avLst/>
              <a:gdLst/>
              <a:ahLst/>
              <a:cxnLst/>
              <a:rect l="l" t="t" r="r" b="b"/>
              <a:pathLst>
                <a:path w="9661" h="2731" extrusionOk="0">
                  <a:moveTo>
                    <a:pt x="1019" y="0"/>
                  </a:moveTo>
                  <a:cubicBezTo>
                    <a:pt x="710" y="494"/>
                    <a:pt x="0" y="679"/>
                    <a:pt x="309" y="1605"/>
                  </a:cubicBezTo>
                  <a:cubicBezTo>
                    <a:pt x="3441" y="1633"/>
                    <a:pt x="5104" y="2731"/>
                    <a:pt x="8295" y="2731"/>
                  </a:cubicBezTo>
                  <a:cubicBezTo>
                    <a:pt x="8657" y="2731"/>
                    <a:pt x="9038" y="2716"/>
                    <a:pt x="9444" y="2685"/>
                  </a:cubicBezTo>
                  <a:cubicBezTo>
                    <a:pt x="9660" y="1728"/>
                    <a:pt x="8179" y="2006"/>
                    <a:pt x="8364" y="1080"/>
                  </a:cubicBezTo>
                  <a:lnTo>
                    <a:pt x="8364" y="1080"/>
                  </a:lnTo>
                  <a:cubicBezTo>
                    <a:pt x="8224" y="1083"/>
                    <a:pt x="8086" y="1085"/>
                    <a:pt x="7950" y="1085"/>
                  </a:cubicBezTo>
                  <a:cubicBezTo>
                    <a:pt x="5171" y="1085"/>
                    <a:pt x="3137" y="500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8"/>
            <p:cNvSpPr/>
            <p:nvPr/>
          </p:nvSpPr>
          <p:spPr>
            <a:xfrm>
              <a:off x="5981500" y="3427600"/>
              <a:ext cx="866475" cy="544775"/>
            </a:xfrm>
            <a:custGeom>
              <a:avLst/>
              <a:gdLst/>
              <a:ahLst/>
              <a:cxnLst/>
              <a:rect l="l" t="t" r="r" b="b"/>
              <a:pathLst>
                <a:path w="34659" h="21791" extrusionOk="0">
                  <a:moveTo>
                    <a:pt x="26103" y="0"/>
                  </a:moveTo>
                  <a:cubicBezTo>
                    <a:pt x="26075" y="0"/>
                    <a:pt x="26047" y="1"/>
                    <a:pt x="26017" y="2"/>
                  </a:cubicBezTo>
                  <a:cubicBezTo>
                    <a:pt x="25091" y="1082"/>
                    <a:pt x="26418" y="3860"/>
                    <a:pt x="24906" y="4508"/>
                  </a:cubicBezTo>
                  <a:cubicBezTo>
                    <a:pt x="24714" y="4557"/>
                    <a:pt x="24559" y="4578"/>
                    <a:pt x="24432" y="4578"/>
                  </a:cubicBezTo>
                  <a:cubicBezTo>
                    <a:pt x="23724" y="4578"/>
                    <a:pt x="23893" y="3924"/>
                    <a:pt x="23161" y="3924"/>
                  </a:cubicBezTo>
                  <a:cubicBezTo>
                    <a:pt x="23040" y="3924"/>
                    <a:pt x="22894" y="3942"/>
                    <a:pt x="22715" y="3983"/>
                  </a:cubicBezTo>
                  <a:cubicBezTo>
                    <a:pt x="22653" y="3243"/>
                    <a:pt x="20987" y="3644"/>
                    <a:pt x="21265" y="2656"/>
                  </a:cubicBezTo>
                  <a:cubicBezTo>
                    <a:pt x="21079" y="1823"/>
                    <a:pt x="23055" y="2564"/>
                    <a:pt x="22715" y="1607"/>
                  </a:cubicBezTo>
                  <a:cubicBezTo>
                    <a:pt x="22062" y="1065"/>
                    <a:pt x="20742" y="1009"/>
                    <a:pt x="19355" y="1009"/>
                  </a:cubicBezTo>
                  <a:cubicBezTo>
                    <a:pt x="18990" y="1009"/>
                    <a:pt x="18621" y="1013"/>
                    <a:pt x="18258" y="1013"/>
                  </a:cubicBezTo>
                  <a:cubicBezTo>
                    <a:pt x="17327" y="1013"/>
                    <a:pt x="16437" y="987"/>
                    <a:pt x="15771" y="805"/>
                  </a:cubicBezTo>
                  <a:cubicBezTo>
                    <a:pt x="15123" y="959"/>
                    <a:pt x="15771" y="2039"/>
                    <a:pt x="15030" y="2132"/>
                  </a:cubicBezTo>
                  <a:cubicBezTo>
                    <a:pt x="13796" y="2255"/>
                    <a:pt x="12562" y="2533"/>
                    <a:pt x="11358" y="2934"/>
                  </a:cubicBezTo>
                  <a:cubicBezTo>
                    <a:pt x="10926" y="3737"/>
                    <a:pt x="11234" y="5125"/>
                    <a:pt x="9907" y="5311"/>
                  </a:cubicBezTo>
                  <a:cubicBezTo>
                    <a:pt x="9626" y="5110"/>
                    <a:pt x="9336" y="5043"/>
                    <a:pt x="9033" y="5043"/>
                  </a:cubicBezTo>
                  <a:cubicBezTo>
                    <a:pt x="8427" y="5043"/>
                    <a:pt x="7773" y="5312"/>
                    <a:pt x="7054" y="5312"/>
                  </a:cubicBezTo>
                  <a:cubicBezTo>
                    <a:pt x="7028" y="5312"/>
                    <a:pt x="7002" y="5311"/>
                    <a:pt x="6976" y="5311"/>
                  </a:cubicBezTo>
                  <a:lnTo>
                    <a:pt x="6976" y="5311"/>
                  </a:lnTo>
                  <a:cubicBezTo>
                    <a:pt x="6235" y="5496"/>
                    <a:pt x="7037" y="6792"/>
                    <a:pt x="6235" y="6915"/>
                  </a:cubicBezTo>
                  <a:cubicBezTo>
                    <a:pt x="5679" y="6804"/>
                    <a:pt x="5555" y="6436"/>
                    <a:pt x="5252" y="6436"/>
                  </a:cubicBezTo>
                  <a:cubicBezTo>
                    <a:pt x="5135" y="6436"/>
                    <a:pt x="4991" y="6491"/>
                    <a:pt x="4784" y="6638"/>
                  </a:cubicBezTo>
                  <a:cubicBezTo>
                    <a:pt x="3858" y="7317"/>
                    <a:pt x="4291" y="8952"/>
                    <a:pt x="2963" y="9292"/>
                  </a:cubicBezTo>
                  <a:cubicBezTo>
                    <a:pt x="2130" y="9693"/>
                    <a:pt x="495" y="9477"/>
                    <a:pt x="1" y="10094"/>
                  </a:cubicBezTo>
                  <a:cubicBezTo>
                    <a:pt x="402" y="11267"/>
                    <a:pt x="1297" y="12748"/>
                    <a:pt x="402" y="14075"/>
                  </a:cubicBezTo>
                  <a:cubicBezTo>
                    <a:pt x="1112" y="14260"/>
                    <a:pt x="1359" y="14785"/>
                    <a:pt x="1513" y="15402"/>
                  </a:cubicBezTo>
                  <a:cubicBezTo>
                    <a:pt x="1698" y="16606"/>
                    <a:pt x="834" y="17069"/>
                    <a:pt x="1112" y="18334"/>
                  </a:cubicBezTo>
                  <a:cubicBezTo>
                    <a:pt x="1162" y="18331"/>
                    <a:pt x="1211" y="18330"/>
                    <a:pt x="1257" y="18330"/>
                  </a:cubicBezTo>
                  <a:cubicBezTo>
                    <a:pt x="2184" y="18330"/>
                    <a:pt x="2321" y="18863"/>
                    <a:pt x="3196" y="18863"/>
                  </a:cubicBezTo>
                  <a:cubicBezTo>
                    <a:pt x="3240" y="18863"/>
                    <a:pt x="3286" y="18862"/>
                    <a:pt x="3334" y="18859"/>
                  </a:cubicBezTo>
                  <a:cubicBezTo>
                    <a:pt x="4630" y="18444"/>
                    <a:pt x="5447" y="17724"/>
                    <a:pt x="7286" y="17724"/>
                  </a:cubicBezTo>
                  <a:cubicBezTo>
                    <a:pt x="7636" y="17724"/>
                    <a:pt x="8023" y="17750"/>
                    <a:pt x="8457" y="17810"/>
                  </a:cubicBezTo>
                  <a:cubicBezTo>
                    <a:pt x="9560" y="16785"/>
                    <a:pt x="11579" y="16454"/>
                    <a:pt x="14077" y="16454"/>
                  </a:cubicBezTo>
                  <a:cubicBezTo>
                    <a:pt x="14515" y="16454"/>
                    <a:pt x="14967" y="16464"/>
                    <a:pt x="15432" y="16482"/>
                  </a:cubicBezTo>
                  <a:cubicBezTo>
                    <a:pt x="16388" y="17007"/>
                    <a:pt x="17160" y="17840"/>
                    <a:pt x="17592" y="18859"/>
                  </a:cubicBezTo>
                  <a:cubicBezTo>
                    <a:pt x="17871" y="18764"/>
                    <a:pt x="18080" y="18728"/>
                    <a:pt x="18247" y="18728"/>
                  </a:cubicBezTo>
                  <a:cubicBezTo>
                    <a:pt x="18751" y="18728"/>
                    <a:pt x="18875" y="19051"/>
                    <a:pt x="19371" y="19051"/>
                  </a:cubicBezTo>
                  <a:cubicBezTo>
                    <a:pt x="19568" y="19051"/>
                    <a:pt x="19824" y="19000"/>
                    <a:pt x="20184" y="18859"/>
                  </a:cubicBezTo>
                  <a:lnTo>
                    <a:pt x="20184" y="18859"/>
                  </a:lnTo>
                  <a:cubicBezTo>
                    <a:pt x="20184" y="19569"/>
                    <a:pt x="20308" y="20371"/>
                    <a:pt x="19783" y="20711"/>
                  </a:cubicBezTo>
                  <a:cubicBezTo>
                    <a:pt x="22129" y="21698"/>
                    <a:pt x="23517" y="21760"/>
                    <a:pt x="27128" y="21791"/>
                  </a:cubicBezTo>
                  <a:cubicBezTo>
                    <a:pt x="28054" y="21297"/>
                    <a:pt x="28733" y="20618"/>
                    <a:pt x="30060" y="20433"/>
                  </a:cubicBezTo>
                  <a:cubicBezTo>
                    <a:pt x="29875" y="19075"/>
                    <a:pt x="31788" y="19260"/>
                    <a:pt x="31511" y="17810"/>
                  </a:cubicBezTo>
                  <a:cubicBezTo>
                    <a:pt x="32776" y="17748"/>
                    <a:pt x="32467" y="16544"/>
                    <a:pt x="33702" y="16482"/>
                  </a:cubicBezTo>
                  <a:cubicBezTo>
                    <a:pt x="33301" y="15526"/>
                    <a:pt x="34350" y="14970"/>
                    <a:pt x="34443" y="14075"/>
                  </a:cubicBezTo>
                  <a:cubicBezTo>
                    <a:pt x="34659" y="12470"/>
                    <a:pt x="33733" y="10804"/>
                    <a:pt x="33362" y="9292"/>
                  </a:cubicBezTo>
                  <a:cubicBezTo>
                    <a:pt x="33237" y="9246"/>
                    <a:pt x="33116" y="9227"/>
                    <a:pt x="33002" y="9227"/>
                  </a:cubicBezTo>
                  <a:cubicBezTo>
                    <a:pt x="32503" y="9227"/>
                    <a:pt x="32112" y="9584"/>
                    <a:pt x="31830" y="9584"/>
                  </a:cubicBezTo>
                  <a:cubicBezTo>
                    <a:pt x="31701" y="9584"/>
                    <a:pt x="31594" y="9509"/>
                    <a:pt x="31511" y="9292"/>
                  </a:cubicBezTo>
                  <a:cubicBezTo>
                    <a:pt x="31665" y="8057"/>
                    <a:pt x="30863" y="7471"/>
                    <a:pt x="31140" y="6113"/>
                  </a:cubicBezTo>
                  <a:cubicBezTo>
                    <a:pt x="30431" y="5928"/>
                    <a:pt x="30307" y="5311"/>
                    <a:pt x="29690" y="5033"/>
                  </a:cubicBezTo>
                  <a:cubicBezTo>
                    <a:pt x="29566" y="2996"/>
                    <a:pt x="27067" y="2687"/>
                    <a:pt x="27499" y="249"/>
                  </a:cubicBezTo>
                  <a:lnTo>
                    <a:pt x="27499" y="249"/>
                  </a:lnTo>
                  <a:cubicBezTo>
                    <a:pt x="27439" y="254"/>
                    <a:pt x="27384" y="257"/>
                    <a:pt x="27333" y="257"/>
                  </a:cubicBezTo>
                  <a:cubicBezTo>
                    <a:pt x="26796" y="257"/>
                    <a:pt x="26653" y="0"/>
                    <a:pt x="26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8"/>
            <p:cNvSpPr/>
            <p:nvPr/>
          </p:nvSpPr>
          <p:spPr>
            <a:xfrm>
              <a:off x="4490875" y="3447575"/>
              <a:ext cx="181350" cy="278800"/>
            </a:xfrm>
            <a:custGeom>
              <a:avLst/>
              <a:gdLst/>
              <a:ahLst/>
              <a:cxnLst/>
              <a:rect l="l" t="t" r="r" b="b"/>
              <a:pathLst>
                <a:path w="7254" h="11152" extrusionOk="0">
                  <a:moveTo>
                    <a:pt x="5901" y="0"/>
                  </a:moveTo>
                  <a:cubicBezTo>
                    <a:pt x="5861" y="0"/>
                    <a:pt x="5818" y="2"/>
                    <a:pt x="5772" y="6"/>
                  </a:cubicBezTo>
                  <a:cubicBezTo>
                    <a:pt x="5093" y="746"/>
                    <a:pt x="4568" y="1672"/>
                    <a:pt x="4290" y="2660"/>
                  </a:cubicBezTo>
                  <a:cubicBezTo>
                    <a:pt x="2716" y="2938"/>
                    <a:pt x="1914" y="3740"/>
                    <a:pt x="1019" y="4512"/>
                  </a:cubicBezTo>
                  <a:cubicBezTo>
                    <a:pt x="710" y="5437"/>
                    <a:pt x="1544" y="5561"/>
                    <a:pt x="1359" y="6363"/>
                  </a:cubicBezTo>
                  <a:cubicBezTo>
                    <a:pt x="1050" y="6919"/>
                    <a:pt x="803" y="7567"/>
                    <a:pt x="247" y="7968"/>
                  </a:cubicBezTo>
                  <a:cubicBezTo>
                    <a:pt x="1050" y="9172"/>
                    <a:pt x="1" y="10221"/>
                    <a:pt x="1359" y="11147"/>
                  </a:cubicBezTo>
                  <a:cubicBezTo>
                    <a:pt x="1426" y="11150"/>
                    <a:pt x="1491" y="11152"/>
                    <a:pt x="1554" y="11152"/>
                  </a:cubicBezTo>
                  <a:cubicBezTo>
                    <a:pt x="2412" y="11152"/>
                    <a:pt x="2820" y="10847"/>
                    <a:pt x="3656" y="10847"/>
                  </a:cubicBezTo>
                  <a:cubicBezTo>
                    <a:pt x="3843" y="10847"/>
                    <a:pt x="4051" y="10863"/>
                    <a:pt x="4290" y="10900"/>
                  </a:cubicBezTo>
                  <a:cubicBezTo>
                    <a:pt x="5093" y="9696"/>
                    <a:pt x="4784" y="9172"/>
                    <a:pt x="5772" y="7968"/>
                  </a:cubicBezTo>
                  <a:lnTo>
                    <a:pt x="5772" y="6641"/>
                  </a:lnTo>
                  <a:cubicBezTo>
                    <a:pt x="5864" y="6332"/>
                    <a:pt x="6142" y="6240"/>
                    <a:pt x="6512" y="6116"/>
                  </a:cubicBezTo>
                  <a:cubicBezTo>
                    <a:pt x="5833" y="4944"/>
                    <a:pt x="7161" y="3833"/>
                    <a:pt x="7253" y="1857"/>
                  </a:cubicBezTo>
                  <a:cubicBezTo>
                    <a:pt x="5906" y="1857"/>
                    <a:pt x="7201" y="0"/>
                    <a:pt x="59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8"/>
            <p:cNvSpPr/>
            <p:nvPr/>
          </p:nvSpPr>
          <p:spPr>
            <a:xfrm>
              <a:off x="7202100" y="3865525"/>
              <a:ext cx="153550" cy="140025"/>
            </a:xfrm>
            <a:custGeom>
              <a:avLst/>
              <a:gdLst/>
              <a:ahLst/>
              <a:cxnLst/>
              <a:rect l="l" t="t" r="r" b="b"/>
              <a:pathLst>
                <a:path w="6142" h="5601" extrusionOk="0">
                  <a:moveTo>
                    <a:pt x="2011" y="0"/>
                  </a:moveTo>
                  <a:cubicBezTo>
                    <a:pt x="1934" y="0"/>
                    <a:pt x="1850" y="5"/>
                    <a:pt x="1759" y="15"/>
                  </a:cubicBezTo>
                  <a:lnTo>
                    <a:pt x="1759" y="2144"/>
                  </a:lnTo>
                  <a:cubicBezTo>
                    <a:pt x="1451" y="2916"/>
                    <a:pt x="0" y="2823"/>
                    <a:pt x="278" y="3996"/>
                  </a:cubicBezTo>
                  <a:cubicBezTo>
                    <a:pt x="528" y="3971"/>
                    <a:pt x="736" y="3959"/>
                    <a:pt x="908" y="3959"/>
                  </a:cubicBezTo>
                  <a:cubicBezTo>
                    <a:pt x="2431" y="3959"/>
                    <a:pt x="1102" y="4880"/>
                    <a:pt x="1019" y="5601"/>
                  </a:cubicBezTo>
                  <a:cubicBezTo>
                    <a:pt x="3333" y="5508"/>
                    <a:pt x="3426" y="3780"/>
                    <a:pt x="4321" y="2669"/>
                  </a:cubicBezTo>
                  <a:cubicBezTo>
                    <a:pt x="4876" y="2299"/>
                    <a:pt x="5864" y="2206"/>
                    <a:pt x="6142" y="1620"/>
                  </a:cubicBezTo>
                  <a:cubicBezTo>
                    <a:pt x="5781" y="1284"/>
                    <a:pt x="5460" y="1189"/>
                    <a:pt x="5091" y="1189"/>
                  </a:cubicBezTo>
                  <a:cubicBezTo>
                    <a:pt x="4608" y="1189"/>
                    <a:pt x="4041" y="1351"/>
                    <a:pt x="3192" y="1351"/>
                  </a:cubicBezTo>
                  <a:cubicBezTo>
                    <a:pt x="3080" y="1351"/>
                    <a:pt x="2962" y="1348"/>
                    <a:pt x="2839" y="1342"/>
                  </a:cubicBezTo>
                  <a:cubicBezTo>
                    <a:pt x="2896" y="632"/>
                    <a:pt x="2901" y="0"/>
                    <a:pt x="20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8"/>
            <p:cNvSpPr/>
            <p:nvPr/>
          </p:nvSpPr>
          <p:spPr>
            <a:xfrm>
              <a:off x="6998400" y="3979300"/>
              <a:ext cx="219925" cy="152025"/>
            </a:xfrm>
            <a:custGeom>
              <a:avLst/>
              <a:gdLst/>
              <a:ahLst/>
              <a:cxnLst/>
              <a:rect l="l" t="t" r="r" b="b"/>
              <a:pathLst>
                <a:path w="8797" h="6081" extrusionOk="0">
                  <a:moveTo>
                    <a:pt x="6975" y="0"/>
                  </a:moveTo>
                  <a:cubicBezTo>
                    <a:pt x="6636" y="556"/>
                    <a:pt x="5864" y="772"/>
                    <a:pt x="5864" y="1574"/>
                  </a:cubicBezTo>
                  <a:cubicBezTo>
                    <a:pt x="5766" y="1562"/>
                    <a:pt x="5666" y="1556"/>
                    <a:pt x="5565" y="1556"/>
                  </a:cubicBezTo>
                  <a:cubicBezTo>
                    <a:pt x="5163" y="1556"/>
                    <a:pt x="4753" y="1655"/>
                    <a:pt x="4383" y="1852"/>
                  </a:cubicBezTo>
                  <a:cubicBezTo>
                    <a:pt x="3766" y="2377"/>
                    <a:pt x="3550" y="3179"/>
                    <a:pt x="2562" y="3426"/>
                  </a:cubicBezTo>
                  <a:cubicBezTo>
                    <a:pt x="1050" y="3858"/>
                    <a:pt x="618" y="5031"/>
                    <a:pt x="1" y="6080"/>
                  </a:cubicBezTo>
                  <a:cubicBezTo>
                    <a:pt x="462" y="5914"/>
                    <a:pt x="861" y="5858"/>
                    <a:pt x="1251" y="5858"/>
                  </a:cubicBezTo>
                  <a:cubicBezTo>
                    <a:pt x="1878" y="5858"/>
                    <a:pt x="2485" y="6004"/>
                    <a:pt x="3303" y="6080"/>
                  </a:cubicBezTo>
                  <a:cubicBezTo>
                    <a:pt x="3642" y="5463"/>
                    <a:pt x="4753" y="5401"/>
                    <a:pt x="4383" y="4229"/>
                  </a:cubicBezTo>
                  <a:lnTo>
                    <a:pt x="5864" y="4229"/>
                  </a:lnTo>
                  <a:cubicBezTo>
                    <a:pt x="5988" y="2716"/>
                    <a:pt x="8735" y="3148"/>
                    <a:pt x="8796" y="1574"/>
                  </a:cubicBezTo>
                  <a:cubicBezTo>
                    <a:pt x="8673" y="710"/>
                    <a:pt x="7716" y="433"/>
                    <a:pt x="69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8"/>
            <p:cNvSpPr/>
            <p:nvPr/>
          </p:nvSpPr>
          <p:spPr>
            <a:xfrm>
              <a:off x="6539325" y="3996100"/>
              <a:ext cx="120400" cy="62700"/>
            </a:xfrm>
            <a:custGeom>
              <a:avLst/>
              <a:gdLst/>
              <a:ahLst/>
              <a:cxnLst/>
              <a:rect l="l" t="t" r="r" b="b"/>
              <a:pathLst>
                <a:path w="4816" h="2508" extrusionOk="0">
                  <a:moveTo>
                    <a:pt x="1045" y="0"/>
                  </a:moveTo>
                  <a:cubicBezTo>
                    <a:pt x="778" y="0"/>
                    <a:pt x="557" y="26"/>
                    <a:pt x="402" y="100"/>
                  </a:cubicBezTo>
                  <a:cubicBezTo>
                    <a:pt x="1" y="501"/>
                    <a:pt x="1637" y="1705"/>
                    <a:pt x="1883" y="2507"/>
                  </a:cubicBezTo>
                  <a:cubicBezTo>
                    <a:pt x="3673" y="2384"/>
                    <a:pt x="4815" y="1797"/>
                    <a:pt x="4445" y="100"/>
                  </a:cubicBezTo>
                  <a:lnTo>
                    <a:pt x="4445" y="100"/>
                  </a:lnTo>
                  <a:cubicBezTo>
                    <a:pt x="4155" y="139"/>
                    <a:pt x="3860" y="154"/>
                    <a:pt x="3566" y="154"/>
                  </a:cubicBezTo>
                  <a:cubicBezTo>
                    <a:pt x="2621" y="154"/>
                    <a:pt x="1694" y="0"/>
                    <a:pt x="104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8"/>
            <p:cNvSpPr/>
            <p:nvPr/>
          </p:nvSpPr>
          <p:spPr>
            <a:xfrm>
              <a:off x="3233250" y="2556525"/>
              <a:ext cx="1476000" cy="1342550"/>
            </a:xfrm>
            <a:custGeom>
              <a:avLst/>
              <a:gdLst/>
              <a:ahLst/>
              <a:cxnLst/>
              <a:rect l="l" t="t" r="r" b="b"/>
              <a:pathLst>
                <a:path w="59040" h="53702" extrusionOk="0">
                  <a:moveTo>
                    <a:pt x="23544" y="0"/>
                  </a:moveTo>
                  <a:cubicBezTo>
                    <a:pt x="21759" y="0"/>
                    <a:pt x="20004" y="279"/>
                    <a:pt x="18333" y="836"/>
                  </a:cubicBezTo>
                  <a:cubicBezTo>
                    <a:pt x="17781" y="813"/>
                    <a:pt x="17243" y="800"/>
                    <a:pt x="16725" y="800"/>
                  </a:cubicBezTo>
                  <a:cubicBezTo>
                    <a:pt x="14433" y="800"/>
                    <a:pt x="12516" y="1060"/>
                    <a:pt x="11358" y="1916"/>
                  </a:cubicBezTo>
                  <a:cubicBezTo>
                    <a:pt x="11065" y="1388"/>
                    <a:pt x="10382" y="1111"/>
                    <a:pt x="9335" y="1111"/>
                  </a:cubicBezTo>
                  <a:cubicBezTo>
                    <a:pt x="9280" y="1111"/>
                    <a:pt x="9224" y="1112"/>
                    <a:pt x="9167" y="1113"/>
                  </a:cubicBezTo>
                  <a:cubicBezTo>
                    <a:pt x="8858" y="2039"/>
                    <a:pt x="7562" y="2224"/>
                    <a:pt x="6605" y="2687"/>
                  </a:cubicBezTo>
                  <a:cubicBezTo>
                    <a:pt x="5618" y="3953"/>
                    <a:pt x="5988" y="5558"/>
                    <a:pt x="5155" y="6669"/>
                  </a:cubicBezTo>
                  <a:cubicBezTo>
                    <a:pt x="4599" y="7378"/>
                    <a:pt x="2624" y="8088"/>
                    <a:pt x="1852" y="8798"/>
                  </a:cubicBezTo>
                  <a:cubicBezTo>
                    <a:pt x="1791" y="10341"/>
                    <a:pt x="927" y="11329"/>
                    <a:pt x="1" y="12285"/>
                  </a:cubicBezTo>
                  <a:lnTo>
                    <a:pt x="1" y="19198"/>
                  </a:lnTo>
                  <a:cubicBezTo>
                    <a:pt x="1266" y="20217"/>
                    <a:pt x="2377" y="21359"/>
                    <a:pt x="2933" y="22902"/>
                  </a:cubicBezTo>
                  <a:cubicBezTo>
                    <a:pt x="4630" y="23643"/>
                    <a:pt x="5772" y="24754"/>
                    <a:pt x="8056" y="25031"/>
                  </a:cubicBezTo>
                  <a:cubicBezTo>
                    <a:pt x="9414" y="24834"/>
                    <a:pt x="10791" y="24735"/>
                    <a:pt x="12173" y="24735"/>
                  </a:cubicBezTo>
                  <a:cubicBezTo>
                    <a:pt x="12518" y="24735"/>
                    <a:pt x="12864" y="24741"/>
                    <a:pt x="13210" y="24754"/>
                  </a:cubicBezTo>
                  <a:cubicBezTo>
                    <a:pt x="13947" y="24341"/>
                    <a:pt x="13923" y="23420"/>
                    <a:pt x="15213" y="23420"/>
                  </a:cubicBezTo>
                  <a:cubicBezTo>
                    <a:pt x="15272" y="23420"/>
                    <a:pt x="15335" y="23422"/>
                    <a:pt x="15401" y="23426"/>
                  </a:cubicBezTo>
                  <a:cubicBezTo>
                    <a:pt x="16080" y="23488"/>
                    <a:pt x="15617" y="24321"/>
                    <a:pt x="16142" y="24507"/>
                  </a:cubicBezTo>
                  <a:cubicBezTo>
                    <a:pt x="16370" y="24482"/>
                    <a:pt x="16579" y="24471"/>
                    <a:pt x="16774" y="24471"/>
                  </a:cubicBezTo>
                  <a:cubicBezTo>
                    <a:pt x="18025" y="24471"/>
                    <a:pt x="18665" y="24924"/>
                    <a:pt x="19814" y="25031"/>
                  </a:cubicBezTo>
                  <a:cubicBezTo>
                    <a:pt x="20325" y="24827"/>
                    <a:pt x="20625" y="24453"/>
                    <a:pt x="21430" y="24453"/>
                  </a:cubicBezTo>
                  <a:cubicBezTo>
                    <a:pt x="21598" y="24453"/>
                    <a:pt x="21787" y="24469"/>
                    <a:pt x="22005" y="24507"/>
                  </a:cubicBezTo>
                  <a:cubicBezTo>
                    <a:pt x="22376" y="26544"/>
                    <a:pt x="21234" y="27500"/>
                    <a:pt x="21265" y="29290"/>
                  </a:cubicBezTo>
                  <a:cubicBezTo>
                    <a:pt x="22314" y="30648"/>
                    <a:pt x="24104" y="31667"/>
                    <a:pt x="23456" y="33518"/>
                  </a:cubicBezTo>
                  <a:cubicBezTo>
                    <a:pt x="24443" y="34413"/>
                    <a:pt x="24505" y="35956"/>
                    <a:pt x="24937" y="37253"/>
                  </a:cubicBezTo>
                  <a:cubicBezTo>
                    <a:pt x="24011" y="38456"/>
                    <a:pt x="24227" y="40462"/>
                    <a:pt x="23456" y="41758"/>
                  </a:cubicBezTo>
                  <a:cubicBezTo>
                    <a:pt x="24999" y="42777"/>
                    <a:pt x="26172" y="44258"/>
                    <a:pt x="26789" y="46017"/>
                  </a:cubicBezTo>
                  <a:lnTo>
                    <a:pt x="26789" y="48394"/>
                  </a:lnTo>
                  <a:cubicBezTo>
                    <a:pt x="28394" y="49782"/>
                    <a:pt x="28363" y="52375"/>
                    <a:pt x="30060" y="53702"/>
                  </a:cubicBezTo>
                  <a:cubicBezTo>
                    <a:pt x="33578" y="53517"/>
                    <a:pt x="35338" y="52066"/>
                    <a:pt x="38486" y="51572"/>
                  </a:cubicBezTo>
                  <a:cubicBezTo>
                    <a:pt x="39041" y="50122"/>
                    <a:pt x="40152" y="49073"/>
                    <a:pt x="41788" y="48394"/>
                  </a:cubicBezTo>
                  <a:cubicBezTo>
                    <a:pt x="41603" y="47375"/>
                    <a:pt x="42436" y="47097"/>
                    <a:pt x="42127" y="46017"/>
                  </a:cubicBezTo>
                  <a:cubicBezTo>
                    <a:pt x="42703" y="45808"/>
                    <a:pt x="42990" y="45421"/>
                    <a:pt x="43835" y="45421"/>
                  </a:cubicBezTo>
                  <a:cubicBezTo>
                    <a:pt x="43987" y="45421"/>
                    <a:pt x="44157" y="45434"/>
                    <a:pt x="44349" y="45462"/>
                  </a:cubicBezTo>
                  <a:cubicBezTo>
                    <a:pt x="44380" y="42406"/>
                    <a:pt x="45892" y="40400"/>
                    <a:pt x="48763" y="39351"/>
                  </a:cubicBezTo>
                  <a:cubicBezTo>
                    <a:pt x="49287" y="36913"/>
                    <a:pt x="49287" y="34382"/>
                    <a:pt x="48763" y="31913"/>
                  </a:cubicBezTo>
                  <a:cubicBezTo>
                    <a:pt x="49534" y="30864"/>
                    <a:pt x="50151" y="29691"/>
                    <a:pt x="50552" y="28457"/>
                  </a:cubicBezTo>
                  <a:cubicBezTo>
                    <a:pt x="51447" y="28025"/>
                    <a:pt x="52188" y="27500"/>
                    <a:pt x="53145" y="27130"/>
                  </a:cubicBezTo>
                  <a:cubicBezTo>
                    <a:pt x="54873" y="25278"/>
                    <a:pt x="56478" y="23334"/>
                    <a:pt x="58268" y="21544"/>
                  </a:cubicBezTo>
                  <a:cubicBezTo>
                    <a:pt x="58546" y="20556"/>
                    <a:pt x="59040" y="19198"/>
                    <a:pt x="57898" y="18643"/>
                  </a:cubicBezTo>
                  <a:cubicBezTo>
                    <a:pt x="57787" y="18632"/>
                    <a:pt x="57684" y="18627"/>
                    <a:pt x="57588" y="18627"/>
                  </a:cubicBezTo>
                  <a:cubicBezTo>
                    <a:pt x="56369" y="18627"/>
                    <a:pt x="56318" y="19448"/>
                    <a:pt x="55118" y="19448"/>
                  </a:cubicBezTo>
                  <a:cubicBezTo>
                    <a:pt x="55079" y="19448"/>
                    <a:pt x="55038" y="19447"/>
                    <a:pt x="54997" y="19445"/>
                  </a:cubicBezTo>
                  <a:lnTo>
                    <a:pt x="51664" y="19445"/>
                  </a:lnTo>
                  <a:cubicBezTo>
                    <a:pt x="51509" y="17624"/>
                    <a:pt x="49688" y="16976"/>
                    <a:pt x="48361" y="15958"/>
                  </a:cubicBezTo>
                  <a:cubicBezTo>
                    <a:pt x="48701" y="14199"/>
                    <a:pt x="46201" y="14538"/>
                    <a:pt x="46911" y="12501"/>
                  </a:cubicBezTo>
                  <a:cubicBezTo>
                    <a:pt x="46294" y="11884"/>
                    <a:pt x="45152" y="11637"/>
                    <a:pt x="44720" y="10897"/>
                  </a:cubicBezTo>
                  <a:cubicBezTo>
                    <a:pt x="45028" y="10156"/>
                    <a:pt x="44288" y="8983"/>
                    <a:pt x="44627" y="8798"/>
                  </a:cubicBezTo>
                  <a:cubicBezTo>
                    <a:pt x="44534" y="8613"/>
                    <a:pt x="44411" y="8428"/>
                    <a:pt x="44288" y="8181"/>
                  </a:cubicBezTo>
                  <a:cubicBezTo>
                    <a:pt x="44220" y="8226"/>
                    <a:pt x="44119" y="8255"/>
                    <a:pt x="44046" y="8255"/>
                  </a:cubicBezTo>
                  <a:cubicBezTo>
                    <a:pt x="44019" y="8255"/>
                    <a:pt x="43995" y="8251"/>
                    <a:pt x="43979" y="8243"/>
                  </a:cubicBezTo>
                  <a:cubicBezTo>
                    <a:pt x="43855" y="8150"/>
                    <a:pt x="44041" y="8026"/>
                    <a:pt x="44195" y="7965"/>
                  </a:cubicBezTo>
                  <a:cubicBezTo>
                    <a:pt x="43516" y="6792"/>
                    <a:pt x="42590" y="5342"/>
                    <a:pt x="42220" y="4755"/>
                  </a:cubicBezTo>
                  <a:lnTo>
                    <a:pt x="42127" y="4755"/>
                  </a:lnTo>
                  <a:cubicBezTo>
                    <a:pt x="39473" y="4045"/>
                    <a:pt x="36140" y="3798"/>
                    <a:pt x="32591" y="3706"/>
                  </a:cubicBezTo>
                  <a:cubicBezTo>
                    <a:pt x="31542" y="3922"/>
                    <a:pt x="31727" y="5033"/>
                    <a:pt x="30770" y="5311"/>
                  </a:cubicBezTo>
                  <a:cubicBezTo>
                    <a:pt x="29104" y="4045"/>
                    <a:pt x="25770" y="3984"/>
                    <a:pt x="24196" y="2657"/>
                  </a:cubicBezTo>
                  <a:cubicBezTo>
                    <a:pt x="24474" y="1731"/>
                    <a:pt x="23795" y="1515"/>
                    <a:pt x="23456" y="1052"/>
                  </a:cubicBezTo>
                  <a:cubicBezTo>
                    <a:pt x="24320" y="990"/>
                    <a:pt x="24289" y="342"/>
                    <a:pt x="23826" y="2"/>
                  </a:cubicBezTo>
                  <a:cubicBezTo>
                    <a:pt x="23732" y="1"/>
                    <a:pt x="23638" y="0"/>
                    <a:pt x="2354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8"/>
            <p:cNvSpPr/>
            <p:nvPr/>
          </p:nvSpPr>
          <p:spPr>
            <a:xfrm>
              <a:off x="3389100" y="1580175"/>
              <a:ext cx="3841575" cy="1635325"/>
            </a:xfrm>
            <a:custGeom>
              <a:avLst/>
              <a:gdLst/>
              <a:ahLst/>
              <a:cxnLst/>
              <a:rect l="l" t="t" r="r" b="b"/>
              <a:pathLst>
                <a:path w="153663" h="65413" extrusionOk="0">
                  <a:moveTo>
                    <a:pt x="90433" y="4284"/>
                  </a:moveTo>
                  <a:cubicBezTo>
                    <a:pt x="90468" y="4284"/>
                    <a:pt x="90498" y="4291"/>
                    <a:pt x="90519" y="4306"/>
                  </a:cubicBezTo>
                  <a:cubicBezTo>
                    <a:pt x="90679" y="4413"/>
                    <a:pt x="90355" y="4565"/>
                    <a:pt x="90204" y="4565"/>
                  </a:cubicBezTo>
                  <a:cubicBezTo>
                    <a:pt x="90181" y="4565"/>
                    <a:pt x="90161" y="4561"/>
                    <a:pt x="90148" y="4553"/>
                  </a:cubicBezTo>
                  <a:lnTo>
                    <a:pt x="90118" y="4584"/>
                  </a:lnTo>
                  <a:cubicBezTo>
                    <a:pt x="89963" y="4455"/>
                    <a:pt x="90259" y="4284"/>
                    <a:pt x="90433" y="4284"/>
                  </a:cubicBezTo>
                  <a:close/>
                  <a:moveTo>
                    <a:pt x="89323" y="4819"/>
                  </a:moveTo>
                  <a:cubicBezTo>
                    <a:pt x="89346" y="4819"/>
                    <a:pt x="89364" y="4822"/>
                    <a:pt x="89377" y="4831"/>
                  </a:cubicBezTo>
                  <a:cubicBezTo>
                    <a:pt x="89582" y="4933"/>
                    <a:pt x="89297" y="5100"/>
                    <a:pt x="89124" y="5100"/>
                  </a:cubicBezTo>
                  <a:cubicBezTo>
                    <a:pt x="89089" y="5100"/>
                    <a:pt x="89058" y="5093"/>
                    <a:pt x="89037" y="5078"/>
                  </a:cubicBezTo>
                  <a:lnTo>
                    <a:pt x="89037" y="5109"/>
                  </a:lnTo>
                  <a:cubicBezTo>
                    <a:pt x="88877" y="4975"/>
                    <a:pt x="89179" y="4819"/>
                    <a:pt x="89323" y="4819"/>
                  </a:cubicBezTo>
                  <a:close/>
                  <a:moveTo>
                    <a:pt x="88224" y="5086"/>
                  </a:moveTo>
                  <a:cubicBezTo>
                    <a:pt x="88256" y="5086"/>
                    <a:pt x="88281" y="5093"/>
                    <a:pt x="88297" y="5109"/>
                  </a:cubicBezTo>
                  <a:cubicBezTo>
                    <a:pt x="88483" y="5215"/>
                    <a:pt x="88164" y="5368"/>
                    <a:pt x="87993" y="5368"/>
                  </a:cubicBezTo>
                  <a:cubicBezTo>
                    <a:pt x="87966" y="5368"/>
                    <a:pt x="87943" y="5364"/>
                    <a:pt x="87926" y="5355"/>
                  </a:cubicBezTo>
                  <a:lnTo>
                    <a:pt x="87926" y="5386"/>
                  </a:lnTo>
                  <a:cubicBezTo>
                    <a:pt x="87772" y="5258"/>
                    <a:pt x="88068" y="5086"/>
                    <a:pt x="88224" y="5086"/>
                  </a:cubicBezTo>
                  <a:close/>
                  <a:moveTo>
                    <a:pt x="31455" y="8800"/>
                  </a:moveTo>
                  <a:cubicBezTo>
                    <a:pt x="31479" y="8800"/>
                    <a:pt x="31498" y="8804"/>
                    <a:pt x="31511" y="8812"/>
                  </a:cubicBezTo>
                  <a:cubicBezTo>
                    <a:pt x="31665" y="8915"/>
                    <a:pt x="31392" y="9081"/>
                    <a:pt x="31225" y="9081"/>
                  </a:cubicBezTo>
                  <a:cubicBezTo>
                    <a:pt x="31191" y="9081"/>
                    <a:pt x="31161" y="9074"/>
                    <a:pt x="31140" y="9059"/>
                  </a:cubicBezTo>
                  <a:lnTo>
                    <a:pt x="31140" y="9090"/>
                  </a:lnTo>
                  <a:cubicBezTo>
                    <a:pt x="30980" y="8956"/>
                    <a:pt x="31305" y="8800"/>
                    <a:pt x="31455" y="8800"/>
                  </a:cubicBezTo>
                  <a:close/>
                  <a:moveTo>
                    <a:pt x="63645" y="8860"/>
                  </a:moveTo>
                  <a:cubicBezTo>
                    <a:pt x="63771" y="8860"/>
                    <a:pt x="63858" y="8987"/>
                    <a:pt x="63731" y="9367"/>
                  </a:cubicBezTo>
                  <a:cubicBezTo>
                    <a:pt x="63021" y="9327"/>
                    <a:pt x="63404" y="8860"/>
                    <a:pt x="63645" y="8860"/>
                  </a:cubicBezTo>
                  <a:close/>
                  <a:moveTo>
                    <a:pt x="63731" y="9367"/>
                  </a:moveTo>
                  <a:cubicBezTo>
                    <a:pt x="64008" y="9769"/>
                    <a:pt x="65551" y="9275"/>
                    <a:pt x="65212" y="10139"/>
                  </a:cubicBezTo>
                  <a:cubicBezTo>
                    <a:pt x="64502" y="10046"/>
                    <a:pt x="63638" y="10077"/>
                    <a:pt x="63731" y="9367"/>
                  </a:cubicBezTo>
                  <a:close/>
                  <a:moveTo>
                    <a:pt x="38399" y="14108"/>
                  </a:moveTo>
                  <a:cubicBezTo>
                    <a:pt x="38423" y="14108"/>
                    <a:pt x="38442" y="14112"/>
                    <a:pt x="38455" y="14120"/>
                  </a:cubicBezTo>
                  <a:cubicBezTo>
                    <a:pt x="38634" y="14223"/>
                    <a:pt x="38345" y="14389"/>
                    <a:pt x="38189" y="14389"/>
                  </a:cubicBezTo>
                  <a:cubicBezTo>
                    <a:pt x="38157" y="14389"/>
                    <a:pt x="38131" y="14383"/>
                    <a:pt x="38115" y="14367"/>
                  </a:cubicBezTo>
                  <a:lnTo>
                    <a:pt x="38084" y="14398"/>
                  </a:lnTo>
                  <a:cubicBezTo>
                    <a:pt x="37924" y="14264"/>
                    <a:pt x="38249" y="14108"/>
                    <a:pt x="38399" y="14108"/>
                  </a:cubicBezTo>
                  <a:close/>
                  <a:moveTo>
                    <a:pt x="30431" y="18657"/>
                  </a:moveTo>
                  <a:cubicBezTo>
                    <a:pt x="30462" y="19459"/>
                    <a:pt x="29320" y="19428"/>
                    <a:pt x="28239" y="19459"/>
                  </a:cubicBezTo>
                  <a:cubicBezTo>
                    <a:pt x="28209" y="18657"/>
                    <a:pt x="29505" y="18780"/>
                    <a:pt x="30431" y="18657"/>
                  </a:cubicBezTo>
                  <a:close/>
                  <a:moveTo>
                    <a:pt x="26540" y="13312"/>
                  </a:moveTo>
                  <a:cubicBezTo>
                    <a:pt x="26872" y="13312"/>
                    <a:pt x="27047" y="13406"/>
                    <a:pt x="27128" y="13595"/>
                  </a:cubicBezTo>
                  <a:cubicBezTo>
                    <a:pt x="26820" y="15416"/>
                    <a:pt x="23857" y="15293"/>
                    <a:pt x="24197" y="17577"/>
                  </a:cubicBezTo>
                  <a:cubicBezTo>
                    <a:pt x="25061" y="18194"/>
                    <a:pt x="26048" y="18564"/>
                    <a:pt x="27128" y="18626"/>
                  </a:cubicBezTo>
                  <a:lnTo>
                    <a:pt x="27128" y="21280"/>
                  </a:lnTo>
                  <a:cubicBezTo>
                    <a:pt x="26416" y="21201"/>
                    <a:pt x="27058" y="20129"/>
                    <a:pt x="26216" y="20129"/>
                  </a:cubicBezTo>
                  <a:cubicBezTo>
                    <a:pt x="26073" y="20129"/>
                    <a:pt x="25888" y="20159"/>
                    <a:pt x="25647" y="20231"/>
                  </a:cubicBezTo>
                  <a:cubicBezTo>
                    <a:pt x="24845" y="21157"/>
                    <a:pt x="25369" y="23008"/>
                    <a:pt x="24197" y="23687"/>
                  </a:cubicBezTo>
                  <a:cubicBezTo>
                    <a:pt x="23972" y="23705"/>
                    <a:pt x="23757" y="23711"/>
                    <a:pt x="23551" y="23711"/>
                  </a:cubicBezTo>
                  <a:cubicBezTo>
                    <a:pt x="22911" y="23711"/>
                    <a:pt x="22354" y="23648"/>
                    <a:pt x="21851" y="23648"/>
                  </a:cubicBezTo>
                  <a:cubicBezTo>
                    <a:pt x="21647" y="23648"/>
                    <a:pt x="21453" y="23658"/>
                    <a:pt x="21265" y="23687"/>
                  </a:cubicBezTo>
                  <a:cubicBezTo>
                    <a:pt x="20246" y="23842"/>
                    <a:pt x="20030" y="24459"/>
                    <a:pt x="19073" y="24490"/>
                  </a:cubicBezTo>
                  <a:cubicBezTo>
                    <a:pt x="19136" y="24280"/>
                    <a:pt x="18628" y="23927"/>
                    <a:pt x="18277" y="23927"/>
                  </a:cubicBezTo>
                  <a:cubicBezTo>
                    <a:pt x="18112" y="23927"/>
                    <a:pt x="17982" y="24005"/>
                    <a:pt x="17962" y="24212"/>
                  </a:cubicBezTo>
                  <a:cubicBezTo>
                    <a:pt x="17098" y="24150"/>
                    <a:pt x="17098" y="23502"/>
                    <a:pt x="17962" y="23440"/>
                  </a:cubicBezTo>
                  <a:cubicBezTo>
                    <a:pt x="17098" y="22823"/>
                    <a:pt x="16543" y="21836"/>
                    <a:pt x="16512" y="20755"/>
                  </a:cubicBezTo>
                  <a:lnTo>
                    <a:pt x="16512" y="20755"/>
                  </a:lnTo>
                  <a:cubicBezTo>
                    <a:pt x="18098" y="20863"/>
                    <a:pt x="17764" y="23640"/>
                    <a:pt x="19814" y="23640"/>
                  </a:cubicBezTo>
                  <a:cubicBezTo>
                    <a:pt x="20117" y="23640"/>
                    <a:pt x="20473" y="23580"/>
                    <a:pt x="20894" y="23440"/>
                  </a:cubicBezTo>
                  <a:cubicBezTo>
                    <a:pt x="21728" y="22360"/>
                    <a:pt x="22283" y="21064"/>
                    <a:pt x="23086" y="19953"/>
                  </a:cubicBezTo>
                  <a:cubicBezTo>
                    <a:pt x="22931" y="19398"/>
                    <a:pt x="22684" y="18842"/>
                    <a:pt x="22345" y="18348"/>
                  </a:cubicBezTo>
                  <a:cubicBezTo>
                    <a:pt x="22561" y="15848"/>
                    <a:pt x="25184" y="15108"/>
                    <a:pt x="26388" y="13318"/>
                  </a:cubicBezTo>
                  <a:cubicBezTo>
                    <a:pt x="26442" y="13314"/>
                    <a:pt x="26492" y="13312"/>
                    <a:pt x="26540" y="13312"/>
                  </a:cubicBezTo>
                  <a:close/>
                  <a:moveTo>
                    <a:pt x="16851" y="34304"/>
                  </a:moveTo>
                  <a:lnTo>
                    <a:pt x="16851" y="34828"/>
                  </a:lnTo>
                  <a:cubicBezTo>
                    <a:pt x="16481" y="34828"/>
                    <a:pt x="16389" y="34365"/>
                    <a:pt x="16851" y="34304"/>
                  </a:cubicBezTo>
                  <a:close/>
                  <a:moveTo>
                    <a:pt x="108562" y="36980"/>
                  </a:moveTo>
                  <a:cubicBezTo>
                    <a:pt x="108644" y="36980"/>
                    <a:pt x="108729" y="36983"/>
                    <a:pt x="108820" y="36989"/>
                  </a:cubicBezTo>
                  <a:cubicBezTo>
                    <a:pt x="108820" y="37390"/>
                    <a:pt x="108635" y="38007"/>
                    <a:pt x="109190" y="38038"/>
                  </a:cubicBezTo>
                  <a:cubicBezTo>
                    <a:pt x="109032" y="38258"/>
                    <a:pt x="108834" y="38332"/>
                    <a:pt x="108609" y="38332"/>
                  </a:cubicBezTo>
                  <a:cubicBezTo>
                    <a:pt x="108134" y="38332"/>
                    <a:pt x="107540" y="37998"/>
                    <a:pt x="106956" y="37998"/>
                  </a:cubicBezTo>
                  <a:cubicBezTo>
                    <a:pt x="106846" y="37998"/>
                    <a:pt x="106737" y="38010"/>
                    <a:pt x="106629" y="38038"/>
                  </a:cubicBezTo>
                  <a:cubicBezTo>
                    <a:pt x="107119" y="37576"/>
                    <a:pt x="107394" y="36980"/>
                    <a:pt x="108562" y="36980"/>
                  </a:cubicBezTo>
                  <a:close/>
                  <a:moveTo>
                    <a:pt x="83463" y="0"/>
                  </a:moveTo>
                  <a:cubicBezTo>
                    <a:pt x="83374" y="0"/>
                    <a:pt x="83278" y="5"/>
                    <a:pt x="83174" y="16"/>
                  </a:cubicBezTo>
                  <a:cubicBezTo>
                    <a:pt x="82309" y="294"/>
                    <a:pt x="82032" y="942"/>
                    <a:pt x="82093" y="1868"/>
                  </a:cubicBezTo>
                  <a:cubicBezTo>
                    <a:pt x="81842" y="1808"/>
                    <a:pt x="81638" y="1783"/>
                    <a:pt x="81468" y="1783"/>
                  </a:cubicBezTo>
                  <a:cubicBezTo>
                    <a:pt x="80466" y="1783"/>
                    <a:pt x="80700" y="2678"/>
                    <a:pt x="79703" y="2678"/>
                  </a:cubicBezTo>
                  <a:cubicBezTo>
                    <a:pt x="79650" y="2678"/>
                    <a:pt x="79593" y="2676"/>
                    <a:pt x="79532" y="2670"/>
                  </a:cubicBezTo>
                  <a:cubicBezTo>
                    <a:pt x="78898" y="2560"/>
                    <a:pt x="79150" y="1835"/>
                    <a:pt x="78376" y="1835"/>
                  </a:cubicBezTo>
                  <a:cubicBezTo>
                    <a:pt x="78283" y="1835"/>
                    <a:pt x="78176" y="1845"/>
                    <a:pt x="78051" y="1868"/>
                  </a:cubicBezTo>
                  <a:cubicBezTo>
                    <a:pt x="77218" y="2513"/>
                    <a:pt x="76105" y="2947"/>
                    <a:pt x="74446" y="2947"/>
                  </a:cubicBezTo>
                  <a:cubicBezTo>
                    <a:pt x="74199" y="2947"/>
                    <a:pt x="73940" y="2937"/>
                    <a:pt x="73668" y="2917"/>
                  </a:cubicBezTo>
                  <a:cubicBezTo>
                    <a:pt x="73069" y="3260"/>
                    <a:pt x="72760" y="3761"/>
                    <a:pt x="71740" y="3761"/>
                  </a:cubicBezTo>
                  <a:cubicBezTo>
                    <a:pt x="71657" y="3761"/>
                    <a:pt x="71570" y="3758"/>
                    <a:pt x="71477" y="3751"/>
                  </a:cubicBezTo>
                  <a:cubicBezTo>
                    <a:pt x="70952" y="4059"/>
                    <a:pt x="71292" y="5047"/>
                    <a:pt x="70335" y="5047"/>
                  </a:cubicBezTo>
                  <a:cubicBezTo>
                    <a:pt x="70225" y="5074"/>
                    <a:pt x="70092" y="5084"/>
                    <a:pt x="69946" y="5084"/>
                  </a:cubicBezTo>
                  <a:cubicBezTo>
                    <a:pt x="69583" y="5084"/>
                    <a:pt x="69142" y="5023"/>
                    <a:pt x="68785" y="5023"/>
                  </a:cubicBezTo>
                  <a:cubicBezTo>
                    <a:pt x="68319" y="5023"/>
                    <a:pt x="67996" y="5127"/>
                    <a:pt x="68175" y="5602"/>
                  </a:cubicBezTo>
                  <a:cubicBezTo>
                    <a:pt x="68175" y="6559"/>
                    <a:pt x="70304" y="5973"/>
                    <a:pt x="69996" y="7176"/>
                  </a:cubicBezTo>
                  <a:cubicBezTo>
                    <a:pt x="68756" y="6923"/>
                    <a:pt x="68365" y="6103"/>
                    <a:pt x="66804" y="6103"/>
                  </a:cubicBezTo>
                  <a:cubicBezTo>
                    <a:pt x="66655" y="6103"/>
                    <a:pt x="66495" y="6111"/>
                    <a:pt x="66323" y="6127"/>
                  </a:cubicBezTo>
                  <a:cubicBezTo>
                    <a:pt x="66323" y="6837"/>
                    <a:pt x="66539" y="7670"/>
                    <a:pt x="65582" y="7732"/>
                  </a:cubicBezTo>
                  <a:cubicBezTo>
                    <a:pt x="65181" y="7392"/>
                    <a:pt x="65181" y="6775"/>
                    <a:pt x="65212" y="6127"/>
                  </a:cubicBezTo>
                  <a:cubicBezTo>
                    <a:pt x="65109" y="6111"/>
                    <a:pt x="65017" y="6104"/>
                    <a:pt x="64936" y="6104"/>
                  </a:cubicBezTo>
                  <a:cubicBezTo>
                    <a:pt x="64033" y="6104"/>
                    <a:pt x="64380" y="6993"/>
                    <a:pt x="63497" y="6993"/>
                  </a:cubicBezTo>
                  <a:cubicBezTo>
                    <a:pt x="63368" y="6993"/>
                    <a:pt x="63211" y="6973"/>
                    <a:pt x="63021" y="6929"/>
                  </a:cubicBezTo>
                  <a:cubicBezTo>
                    <a:pt x="62548" y="6509"/>
                    <a:pt x="62522" y="5776"/>
                    <a:pt x="61479" y="5776"/>
                  </a:cubicBezTo>
                  <a:cubicBezTo>
                    <a:pt x="61297" y="5776"/>
                    <a:pt x="61083" y="5799"/>
                    <a:pt x="60830" y="5849"/>
                  </a:cubicBezTo>
                  <a:cubicBezTo>
                    <a:pt x="59811" y="6960"/>
                    <a:pt x="58392" y="7824"/>
                    <a:pt x="57157" y="8781"/>
                  </a:cubicBezTo>
                  <a:cubicBezTo>
                    <a:pt x="56941" y="8792"/>
                    <a:pt x="56747" y="8797"/>
                    <a:pt x="56570" y="8797"/>
                  </a:cubicBezTo>
                  <a:cubicBezTo>
                    <a:pt x="54792" y="8797"/>
                    <a:pt x="54734" y="8284"/>
                    <a:pt x="52404" y="8256"/>
                  </a:cubicBezTo>
                  <a:lnTo>
                    <a:pt x="52404" y="8256"/>
                  </a:lnTo>
                  <a:cubicBezTo>
                    <a:pt x="51818" y="9553"/>
                    <a:pt x="54287" y="8658"/>
                    <a:pt x="53855" y="9830"/>
                  </a:cubicBezTo>
                  <a:cubicBezTo>
                    <a:pt x="53473" y="9769"/>
                    <a:pt x="53088" y="9748"/>
                    <a:pt x="52689" y="9748"/>
                  </a:cubicBezTo>
                  <a:cubicBezTo>
                    <a:pt x="51748" y="9748"/>
                    <a:pt x="50729" y="9867"/>
                    <a:pt x="49499" y="9867"/>
                  </a:cubicBezTo>
                  <a:cubicBezTo>
                    <a:pt x="49139" y="9867"/>
                    <a:pt x="48761" y="9857"/>
                    <a:pt x="48361" y="9830"/>
                  </a:cubicBezTo>
                  <a:cubicBezTo>
                    <a:pt x="46726" y="10324"/>
                    <a:pt x="45831" y="11343"/>
                    <a:pt x="43979" y="11713"/>
                  </a:cubicBezTo>
                  <a:lnTo>
                    <a:pt x="43979" y="10139"/>
                  </a:lnTo>
                  <a:cubicBezTo>
                    <a:pt x="43757" y="10146"/>
                    <a:pt x="43539" y="10152"/>
                    <a:pt x="43332" y="10152"/>
                  </a:cubicBezTo>
                  <a:cubicBezTo>
                    <a:pt x="42676" y="10152"/>
                    <a:pt x="42116" y="10096"/>
                    <a:pt x="41788" y="9861"/>
                  </a:cubicBezTo>
                  <a:lnTo>
                    <a:pt x="41788" y="9861"/>
                  </a:lnTo>
                  <a:cubicBezTo>
                    <a:pt x="41875" y="11251"/>
                    <a:pt x="41799" y="12532"/>
                    <a:pt x="39954" y="12532"/>
                  </a:cubicBezTo>
                  <a:cubicBezTo>
                    <a:pt x="39832" y="12532"/>
                    <a:pt x="39703" y="12527"/>
                    <a:pt x="39566" y="12515"/>
                  </a:cubicBezTo>
                  <a:lnTo>
                    <a:pt x="39566" y="12515"/>
                  </a:lnTo>
                  <a:cubicBezTo>
                    <a:pt x="39689" y="13503"/>
                    <a:pt x="38239" y="13318"/>
                    <a:pt x="37375" y="13595"/>
                  </a:cubicBezTo>
                  <a:cubicBezTo>
                    <a:pt x="36480" y="13935"/>
                    <a:pt x="38023" y="14367"/>
                    <a:pt x="37004" y="14645"/>
                  </a:cubicBezTo>
                  <a:cubicBezTo>
                    <a:pt x="36867" y="14664"/>
                    <a:pt x="36737" y="14674"/>
                    <a:pt x="36616" y="14674"/>
                  </a:cubicBezTo>
                  <a:cubicBezTo>
                    <a:pt x="34829" y="14674"/>
                    <a:pt x="34726" y="12673"/>
                    <a:pt x="34813" y="12268"/>
                  </a:cubicBezTo>
                  <a:cubicBezTo>
                    <a:pt x="35492" y="12268"/>
                    <a:pt x="36201" y="12249"/>
                    <a:pt x="36882" y="12249"/>
                  </a:cubicBezTo>
                  <a:cubicBezTo>
                    <a:pt x="37903" y="12249"/>
                    <a:pt x="38862" y="12293"/>
                    <a:pt x="39566" y="12515"/>
                  </a:cubicBezTo>
                  <a:cubicBezTo>
                    <a:pt x="40553" y="10849"/>
                    <a:pt x="37498" y="9985"/>
                    <a:pt x="35153" y="9861"/>
                  </a:cubicBezTo>
                  <a:cubicBezTo>
                    <a:pt x="34597" y="9213"/>
                    <a:pt x="33609" y="8874"/>
                    <a:pt x="32252" y="8812"/>
                  </a:cubicBezTo>
                  <a:cubicBezTo>
                    <a:pt x="31758" y="8133"/>
                    <a:pt x="31140" y="7608"/>
                    <a:pt x="30400" y="7207"/>
                  </a:cubicBezTo>
                  <a:lnTo>
                    <a:pt x="27128" y="7207"/>
                  </a:lnTo>
                  <a:cubicBezTo>
                    <a:pt x="26110" y="7701"/>
                    <a:pt x="25184" y="8287"/>
                    <a:pt x="24197" y="8812"/>
                  </a:cubicBezTo>
                  <a:cubicBezTo>
                    <a:pt x="24151" y="8693"/>
                    <a:pt x="24091" y="8652"/>
                    <a:pt x="24013" y="8652"/>
                  </a:cubicBezTo>
                  <a:cubicBezTo>
                    <a:pt x="23852" y="8652"/>
                    <a:pt x="23612" y="8824"/>
                    <a:pt x="23251" y="8824"/>
                  </a:cubicBezTo>
                  <a:cubicBezTo>
                    <a:pt x="23198" y="8824"/>
                    <a:pt x="23143" y="8820"/>
                    <a:pt x="23086" y="8812"/>
                  </a:cubicBezTo>
                  <a:cubicBezTo>
                    <a:pt x="21789" y="9800"/>
                    <a:pt x="20154" y="10540"/>
                    <a:pt x="18703" y="11466"/>
                  </a:cubicBezTo>
                  <a:cubicBezTo>
                    <a:pt x="18302" y="12639"/>
                    <a:pt x="17530" y="13657"/>
                    <a:pt x="16512" y="14367"/>
                  </a:cubicBezTo>
                  <a:cubicBezTo>
                    <a:pt x="16419" y="14058"/>
                    <a:pt x="15833" y="14151"/>
                    <a:pt x="15401" y="14120"/>
                  </a:cubicBezTo>
                  <a:lnTo>
                    <a:pt x="15401" y="15169"/>
                  </a:lnTo>
                  <a:cubicBezTo>
                    <a:pt x="13086" y="15262"/>
                    <a:pt x="12839" y="16867"/>
                    <a:pt x="12099" y="18101"/>
                  </a:cubicBezTo>
                  <a:cubicBezTo>
                    <a:pt x="12839" y="18719"/>
                    <a:pt x="12932" y="19799"/>
                    <a:pt x="12839" y="21033"/>
                  </a:cubicBezTo>
                  <a:cubicBezTo>
                    <a:pt x="13179" y="21743"/>
                    <a:pt x="15154" y="21311"/>
                    <a:pt x="15771" y="21836"/>
                  </a:cubicBezTo>
                  <a:cubicBezTo>
                    <a:pt x="14969" y="22607"/>
                    <a:pt x="14290" y="22885"/>
                    <a:pt x="14290" y="23687"/>
                  </a:cubicBezTo>
                  <a:cubicBezTo>
                    <a:pt x="14372" y="23674"/>
                    <a:pt x="14444" y="23668"/>
                    <a:pt x="14509" y="23668"/>
                  </a:cubicBezTo>
                  <a:cubicBezTo>
                    <a:pt x="15049" y="23668"/>
                    <a:pt x="15003" y="24104"/>
                    <a:pt x="15031" y="24490"/>
                  </a:cubicBezTo>
                  <a:cubicBezTo>
                    <a:pt x="13734" y="24490"/>
                    <a:pt x="12901" y="24891"/>
                    <a:pt x="11728" y="25014"/>
                  </a:cubicBezTo>
                  <a:cubicBezTo>
                    <a:pt x="11389" y="25477"/>
                    <a:pt x="10710" y="25693"/>
                    <a:pt x="10988" y="26588"/>
                  </a:cubicBezTo>
                  <a:cubicBezTo>
                    <a:pt x="10783" y="26545"/>
                    <a:pt x="10610" y="26526"/>
                    <a:pt x="10465" y="26526"/>
                  </a:cubicBezTo>
                  <a:cubicBezTo>
                    <a:pt x="9218" y="26526"/>
                    <a:pt x="9918" y="27932"/>
                    <a:pt x="8678" y="27932"/>
                  </a:cubicBezTo>
                  <a:cubicBezTo>
                    <a:pt x="8601" y="27932"/>
                    <a:pt x="8518" y="27927"/>
                    <a:pt x="8426" y="27915"/>
                  </a:cubicBezTo>
                  <a:lnTo>
                    <a:pt x="8426" y="27915"/>
                  </a:lnTo>
                  <a:cubicBezTo>
                    <a:pt x="8488" y="28255"/>
                    <a:pt x="8364" y="28409"/>
                    <a:pt x="8056" y="28471"/>
                  </a:cubicBezTo>
                  <a:cubicBezTo>
                    <a:pt x="7947" y="28462"/>
                    <a:pt x="7843" y="28458"/>
                    <a:pt x="7745" y="28458"/>
                  </a:cubicBezTo>
                  <a:cubicBezTo>
                    <a:pt x="6402" y="28458"/>
                    <a:pt x="6044" y="29204"/>
                    <a:pt x="5124" y="29520"/>
                  </a:cubicBezTo>
                  <a:cubicBezTo>
                    <a:pt x="4229" y="29674"/>
                    <a:pt x="3241" y="29767"/>
                    <a:pt x="3303" y="30600"/>
                  </a:cubicBezTo>
                  <a:cubicBezTo>
                    <a:pt x="3623" y="30820"/>
                    <a:pt x="4201" y="30859"/>
                    <a:pt x="4828" y="30859"/>
                  </a:cubicBezTo>
                  <a:cubicBezTo>
                    <a:pt x="5170" y="30859"/>
                    <a:pt x="5527" y="30847"/>
                    <a:pt x="5865" y="30847"/>
                  </a:cubicBezTo>
                  <a:cubicBezTo>
                    <a:pt x="5679" y="32051"/>
                    <a:pt x="7562" y="31742"/>
                    <a:pt x="7346" y="32977"/>
                  </a:cubicBezTo>
                  <a:cubicBezTo>
                    <a:pt x="6945" y="33347"/>
                    <a:pt x="6945" y="33964"/>
                    <a:pt x="6235" y="34057"/>
                  </a:cubicBezTo>
                  <a:cubicBezTo>
                    <a:pt x="5755" y="33873"/>
                    <a:pt x="5287" y="33811"/>
                    <a:pt x="4812" y="33811"/>
                  </a:cubicBezTo>
                  <a:cubicBezTo>
                    <a:pt x="3803" y="33811"/>
                    <a:pt x="2761" y="34092"/>
                    <a:pt x="1500" y="34092"/>
                  </a:cubicBezTo>
                  <a:cubicBezTo>
                    <a:pt x="1256" y="34092"/>
                    <a:pt x="1003" y="34082"/>
                    <a:pt x="742" y="34057"/>
                  </a:cubicBezTo>
                  <a:lnTo>
                    <a:pt x="742" y="34057"/>
                  </a:lnTo>
                  <a:cubicBezTo>
                    <a:pt x="371" y="34921"/>
                    <a:pt x="1544" y="36927"/>
                    <a:pt x="1" y="36958"/>
                  </a:cubicBezTo>
                  <a:cubicBezTo>
                    <a:pt x="279" y="37729"/>
                    <a:pt x="1112" y="38131"/>
                    <a:pt x="742" y="39365"/>
                  </a:cubicBezTo>
                  <a:cubicBezTo>
                    <a:pt x="1045" y="39315"/>
                    <a:pt x="1311" y="39294"/>
                    <a:pt x="1550" y="39294"/>
                  </a:cubicBezTo>
                  <a:cubicBezTo>
                    <a:pt x="2644" y="39294"/>
                    <a:pt x="3157" y="39738"/>
                    <a:pt x="4044" y="39890"/>
                  </a:cubicBezTo>
                  <a:cubicBezTo>
                    <a:pt x="4723" y="39627"/>
                    <a:pt x="5108" y="39496"/>
                    <a:pt x="5498" y="39496"/>
                  </a:cubicBezTo>
                  <a:cubicBezTo>
                    <a:pt x="5888" y="39496"/>
                    <a:pt x="6281" y="39627"/>
                    <a:pt x="6976" y="39890"/>
                  </a:cubicBezTo>
                  <a:cubicBezTo>
                    <a:pt x="7809" y="38810"/>
                    <a:pt x="9074" y="38038"/>
                    <a:pt x="8796" y="36155"/>
                  </a:cubicBezTo>
                  <a:cubicBezTo>
                    <a:pt x="10401" y="35816"/>
                    <a:pt x="10124" y="34119"/>
                    <a:pt x="12099" y="34057"/>
                  </a:cubicBezTo>
                  <a:cubicBezTo>
                    <a:pt x="12524" y="34236"/>
                    <a:pt x="12879" y="34302"/>
                    <a:pt x="13202" y="34302"/>
                  </a:cubicBezTo>
                  <a:cubicBezTo>
                    <a:pt x="14050" y="34302"/>
                    <a:pt x="14676" y="33846"/>
                    <a:pt x="15771" y="33779"/>
                  </a:cubicBezTo>
                  <a:lnTo>
                    <a:pt x="15771" y="33779"/>
                  </a:lnTo>
                  <a:cubicBezTo>
                    <a:pt x="14722" y="34798"/>
                    <a:pt x="15247" y="36464"/>
                    <a:pt x="15771" y="37760"/>
                  </a:cubicBezTo>
                  <a:cubicBezTo>
                    <a:pt x="18086" y="37606"/>
                    <a:pt x="16635" y="36248"/>
                    <a:pt x="16851" y="34828"/>
                  </a:cubicBezTo>
                  <a:lnTo>
                    <a:pt x="16851" y="34828"/>
                  </a:lnTo>
                  <a:cubicBezTo>
                    <a:pt x="17623" y="34921"/>
                    <a:pt x="17592" y="35538"/>
                    <a:pt x="17962" y="35909"/>
                  </a:cubicBezTo>
                  <a:cubicBezTo>
                    <a:pt x="19752" y="35939"/>
                    <a:pt x="20863" y="36433"/>
                    <a:pt x="21265" y="37513"/>
                  </a:cubicBezTo>
                  <a:cubicBezTo>
                    <a:pt x="21215" y="37963"/>
                    <a:pt x="20639" y="38049"/>
                    <a:pt x="19931" y="38049"/>
                  </a:cubicBezTo>
                  <a:cubicBezTo>
                    <a:pt x="19764" y="38049"/>
                    <a:pt x="19590" y="38044"/>
                    <a:pt x="19413" y="38038"/>
                  </a:cubicBezTo>
                  <a:lnTo>
                    <a:pt x="19413" y="38038"/>
                  </a:lnTo>
                  <a:cubicBezTo>
                    <a:pt x="19351" y="38964"/>
                    <a:pt x="20709" y="38871"/>
                    <a:pt x="21265" y="39365"/>
                  </a:cubicBezTo>
                  <a:cubicBezTo>
                    <a:pt x="21080" y="38161"/>
                    <a:pt x="22252" y="37945"/>
                    <a:pt x="23086" y="37513"/>
                  </a:cubicBezTo>
                  <a:cubicBezTo>
                    <a:pt x="23302" y="36896"/>
                    <a:pt x="22376" y="37112"/>
                    <a:pt x="22345" y="36711"/>
                  </a:cubicBezTo>
                  <a:cubicBezTo>
                    <a:pt x="22484" y="36540"/>
                    <a:pt x="22618" y="36477"/>
                    <a:pt x="22749" y="36477"/>
                  </a:cubicBezTo>
                  <a:cubicBezTo>
                    <a:pt x="23116" y="36477"/>
                    <a:pt x="23455" y="36976"/>
                    <a:pt x="23801" y="36976"/>
                  </a:cubicBezTo>
                  <a:cubicBezTo>
                    <a:pt x="23931" y="36976"/>
                    <a:pt x="24062" y="36905"/>
                    <a:pt x="24197" y="36711"/>
                  </a:cubicBezTo>
                  <a:cubicBezTo>
                    <a:pt x="23209" y="35291"/>
                    <a:pt x="18641" y="35044"/>
                    <a:pt x="19814" y="32977"/>
                  </a:cubicBezTo>
                  <a:lnTo>
                    <a:pt x="19814" y="32977"/>
                  </a:lnTo>
                  <a:cubicBezTo>
                    <a:pt x="20894" y="34211"/>
                    <a:pt x="22962" y="34767"/>
                    <a:pt x="24197" y="35909"/>
                  </a:cubicBezTo>
                  <a:cubicBezTo>
                    <a:pt x="24413" y="36094"/>
                    <a:pt x="24721" y="36742"/>
                    <a:pt x="24906" y="36958"/>
                  </a:cubicBezTo>
                  <a:cubicBezTo>
                    <a:pt x="25215" y="37297"/>
                    <a:pt x="25801" y="37606"/>
                    <a:pt x="25647" y="38038"/>
                  </a:cubicBezTo>
                  <a:lnTo>
                    <a:pt x="25647" y="39612"/>
                  </a:lnTo>
                  <a:cubicBezTo>
                    <a:pt x="25976" y="39859"/>
                    <a:pt x="26580" y="39900"/>
                    <a:pt x="27238" y="39900"/>
                  </a:cubicBezTo>
                  <a:cubicBezTo>
                    <a:pt x="27567" y="39900"/>
                    <a:pt x="27910" y="39890"/>
                    <a:pt x="28239" y="39890"/>
                  </a:cubicBezTo>
                  <a:cubicBezTo>
                    <a:pt x="28826" y="38964"/>
                    <a:pt x="27561" y="37668"/>
                    <a:pt x="28579" y="36711"/>
                  </a:cubicBezTo>
                  <a:lnTo>
                    <a:pt x="29690" y="36711"/>
                  </a:lnTo>
                  <a:cubicBezTo>
                    <a:pt x="29258" y="37729"/>
                    <a:pt x="29628" y="37699"/>
                    <a:pt x="29320" y="38810"/>
                  </a:cubicBezTo>
                  <a:cubicBezTo>
                    <a:pt x="29362" y="38805"/>
                    <a:pt x="29401" y="38803"/>
                    <a:pt x="29437" y="38803"/>
                  </a:cubicBezTo>
                  <a:cubicBezTo>
                    <a:pt x="30121" y="38803"/>
                    <a:pt x="29845" y="39597"/>
                    <a:pt x="30431" y="39890"/>
                  </a:cubicBezTo>
                  <a:cubicBezTo>
                    <a:pt x="31033" y="40198"/>
                    <a:pt x="31864" y="40322"/>
                    <a:pt x="32685" y="40322"/>
                  </a:cubicBezTo>
                  <a:cubicBezTo>
                    <a:pt x="33672" y="40322"/>
                    <a:pt x="34644" y="40142"/>
                    <a:pt x="35183" y="39890"/>
                  </a:cubicBezTo>
                  <a:lnTo>
                    <a:pt x="35183" y="39890"/>
                  </a:lnTo>
                  <a:cubicBezTo>
                    <a:pt x="36232" y="40249"/>
                    <a:pt x="34343" y="41219"/>
                    <a:pt x="35756" y="41219"/>
                  </a:cubicBezTo>
                  <a:cubicBezTo>
                    <a:pt x="35799" y="41219"/>
                    <a:pt x="35844" y="41219"/>
                    <a:pt x="35893" y="41217"/>
                  </a:cubicBezTo>
                  <a:cubicBezTo>
                    <a:pt x="35963" y="41225"/>
                    <a:pt x="36027" y="41229"/>
                    <a:pt x="36085" y="41229"/>
                  </a:cubicBezTo>
                  <a:cubicBezTo>
                    <a:pt x="37161" y="41229"/>
                    <a:pt x="36286" y="39834"/>
                    <a:pt x="37323" y="39834"/>
                  </a:cubicBezTo>
                  <a:cubicBezTo>
                    <a:pt x="37438" y="39834"/>
                    <a:pt x="37577" y="39851"/>
                    <a:pt x="37745" y="39890"/>
                  </a:cubicBezTo>
                  <a:lnTo>
                    <a:pt x="37745" y="41464"/>
                  </a:lnTo>
                  <a:cubicBezTo>
                    <a:pt x="36850" y="41865"/>
                    <a:pt x="37220" y="43192"/>
                    <a:pt x="36449" y="43686"/>
                  </a:cubicBezTo>
                  <a:cubicBezTo>
                    <a:pt x="37097" y="44858"/>
                    <a:pt x="38609" y="47667"/>
                    <a:pt x="38825" y="48099"/>
                  </a:cubicBezTo>
                  <a:cubicBezTo>
                    <a:pt x="39597" y="48685"/>
                    <a:pt x="40276" y="49765"/>
                    <a:pt x="39936" y="50259"/>
                  </a:cubicBezTo>
                  <a:cubicBezTo>
                    <a:pt x="41479" y="51370"/>
                    <a:pt x="42498" y="52821"/>
                    <a:pt x="43979" y="53963"/>
                  </a:cubicBezTo>
                  <a:cubicBezTo>
                    <a:pt x="44843" y="55074"/>
                    <a:pt x="44720" y="56740"/>
                    <a:pt x="46541" y="57697"/>
                  </a:cubicBezTo>
                  <a:cubicBezTo>
                    <a:pt x="49102" y="57080"/>
                    <a:pt x="50892" y="55876"/>
                    <a:pt x="53886" y="55567"/>
                  </a:cubicBezTo>
                  <a:cubicBezTo>
                    <a:pt x="54379" y="55413"/>
                    <a:pt x="53947" y="54549"/>
                    <a:pt x="54595" y="54487"/>
                  </a:cubicBezTo>
                  <a:cubicBezTo>
                    <a:pt x="56200" y="54302"/>
                    <a:pt x="56848" y="53469"/>
                    <a:pt x="58268" y="53160"/>
                  </a:cubicBezTo>
                  <a:cubicBezTo>
                    <a:pt x="58021" y="52018"/>
                    <a:pt x="59348" y="51987"/>
                    <a:pt x="59379" y="51031"/>
                  </a:cubicBezTo>
                  <a:cubicBezTo>
                    <a:pt x="58731" y="50074"/>
                    <a:pt x="56848" y="50043"/>
                    <a:pt x="57157" y="48377"/>
                  </a:cubicBezTo>
                  <a:cubicBezTo>
                    <a:pt x="56896" y="48353"/>
                    <a:pt x="56651" y="48342"/>
                    <a:pt x="56421" y="48342"/>
                  </a:cubicBezTo>
                  <a:cubicBezTo>
                    <a:pt x="55432" y="48342"/>
                    <a:pt x="54732" y="48551"/>
                    <a:pt x="54256" y="48901"/>
                  </a:cubicBezTo>
                  <a:cubicBezTo>
                    <a:pt x="53947" y="47914"/>
                    <a:pt x="52589" y="47636"/>
                    <a:pt x="52775" y="46247"/>
                  </a:cubicBezTo>
                  <a:lnTo>
                    <a:pt x="52775" y="46247"/>
                  </a:lnTo>
                  <a:cubicBezTo>
                    <a:pt x="52716" y="46252"/>
                    <a:pt x="52660" y="46254"/>
                    <a:pt x="52607" y="46254"/>
                  </a:cubicBezTo>
                  <a:cubicBezTo>
                    <a:pt x="51581" y="46254"/>
                    <a:pt x="51658" y="45433"/>
                    <a:pt x="50954" y="45198"/>
                  </a:cubicBezTo>
                  <a:cubicBezTo>
                    <a:pt x="51509" y="45044"/>
                    <a:pt x="51880" y="44797"/>
                    <a:pt x="52404" y="44673"/>
                  </a:cubicBezTo>
                  <a:cubicBezTo>
                    <a:pt x="54347" y="45527"/>
                    <a:pt x="53875" y="48149"/>
                    <a:pt x="57067" y="48149"/>
                  </a:cubicBezTo>
                  <a:cubicBezTo>
                    <a:pt x="57222" y="48149"/>
                    <a:pt x="57385" y="48143"/>
                    <a:pt x="57558" y="48130"/>
                  </a:cubicBezTo>
                  <a:cubicBezTo>
                    <a:pt x="57682" y="48654"/>
                    <a:pt x="58577" y="48624"/>
                    <a:pt x="58268" y="49457"/>
                  </a:cubicBezTo>
                  <a:cubicBezTo>
                    <a:pt x="58402" y="49468"/>
                    <a:pt x="58527" y="49474"/>
                    <a:pt x="58645" y="49474"/>
                  </a:cubicBezTo>
                  <a:cubicBezTo>
                    <a:pt x="60078" y="49474"/>
                    <a:pt x="60416" y="48685"/>
                    <a:pt x="61864" y="48685"/>
                  </a:cubicBezTo>
                  <a:cubicBezTo>
                    <a:pt x="61889" y="48685"/>
                    <a:pt x="61915" y="48685"/>
                    <a:pt x="61941" y="48685"/>
                  </a:cubicBezTo>
                  <a:cubicBezTo>
                    <a:pt x="62315" y="48829"/>
                    <a:pt x="62340" y="49216"/>
                    <a:pt x="62920" y="49216"/>
                  </a:cubicBezTo>
                  <a:cubicBezTo>
                    <a:pt x="62961" y="49216"/>
                    <a:pt x="63005" y="49214"/>
                    <a:pt x="63052" y="49210"/>
                  </a:cubicBezTo>
                  <a:cubicBezTo>
                    <a:pt x="63320" y="49180"/>
                    <a:pt x="63568" y="49167"/>
                    <a:pt x="63797" y="49167"/>
                  </a:cubicBezTo>
                  <a:cubicBezTo>
                    <a:pt x="65730" y="49167"/>
                    <a:pt x="66394" y="50123"/>
                    <a:pt x="67774" y="50537"/>
                  </a:cubicBezTo>
                  <a:cubicBezTo>
                    <a:pt x="67696" y="50525"/>
                    <a:pt x="67627" y="50519"/>
                    <a:pt x="67566" y="50519"/>
                  </a:cubicBezTo>
                  <a:cubicBezTo>
                    <a:pt x="67164" y="50519"/>
                    <a:pt x="67090" y="50767"/>
                    <a:pt x="67064" y="51062"/>
                  </a:cubicBezTo>
                  <a:cubicBezTo>
                    <a:pt x="67465" y="51555"/>
                    <a:pt x="68761" y="51432"/>
                    <a:pt x="69286" y="51864"/>
                  </a:cubicBezTo>
                  <a:cubicBezTo>
                    <a:pt x="69070" y="52697"/>
                    <a:pt x="69934" y="52790"/>
                    <a:pt x="69625" y="53716"/>
                  </a:cubicBezTo>
                  <a:cubicBezTo>
                    <a:pt x="70736" y="54611"/>
                    <a:pt x="71199" y="55938"/>
                    <a:pt x="71816" y="57203"/>
                  </a:cubicBezTo>
                  <a:cubicBezTo>
                    <a:pt x="72588" y="57697"/>
                    <a:pt x="73360" y="58191"/>
                    <a:pt x="73668" y="59055"/>
                  </a:cubicBezTo>
                  <a:lnTo>
                    <a:pt x="73668" y="60660"/>
                  </a:lnTo>
                  <a:cubicBezTo>
                    <a:pt x="73946" y="60882"/>
                    <a:pt x="74468" y="60926"/>
                    <a:pt x="75048" y="60926"/>
                  </a:cubicBezTo>
                  <a:cubicBezTo>
                    <a:pt x="75435" y="60926"/>
                    <a:pt x="75847" y="60907"/>
                    <a:pt x="76230" y="60907"/>
                  </a:cubicBezTo>
                  <a:cubicBezTo>
                    <a:pt x="76723" y="59209"/>
                    <a:pt x="78020" y="58129"/>
                    <a:pt x="77680" y="55845"/>
                  </a:cubicBezTo>
                  <a:lnTo>
                    <a:pt x="79162" y="55845"/>
                  </a:lnTo>
                  <a:lnTo>
                    <a:pt x="79162" y="54796"/>
                  </a:lnTo>
                  <a:cubicBezTo>
                    <a:pt x="79363" y="54850"/>
                    <a:pt x="79521" y="54872"/>
                    <a:pt x="79647" y="54872"/>
                  </a:cubicBezTo>
                  <a:cubicBezTo>
                    <a:pt x="80313" y="54872"/>
                    <a:pt x="80096" y="54243"/>
                    <a:pt x="80723" y="54243"/>
                  </a:cubicBezTo>
                  <a:cubicBezTo>
                    <a:pt x="80797" y="54243"/>
                    <a:pt x="80882" y="54252"/>
                    <a:pt x="80982" y="54271"/>
                  </a:cubicBezTo>
                  <a:cubicBezTo>
                    <a:pt x="80890" y="53037"/>
                    <a:pt x="82340" y="52913"/>
                    <a:pt x="82834" y="52142"/>
                  </a:cubicBezTo>
                  <a:cubicBezTo>
                    <a:pt x="83822" y="51555"/>
                    <a:pt x="84964" y="51185"/>
                    <a:pt x="86105" y="51062"/>
                  </a:cubicBezTo>
                  <a:cubicBezTo>
                    <a:pt x="86939" y="51802"/>
                    <a:pt x="86939" y="53129"/>
                    <a:pt x="88328" y="53469"/>
                  </a:cubicBezTo>
                  <a:cubicBezTo>
                    <a:pt x="88451" y="54086"/>
                    <a:pt x="87649" y="54024"/>
                    <a:pt x="87926" y="54796"/>
                  </a:cubicBezTo>
                  <a:cubicBezTo>
                    <a:pt x="88358" y="55660"/>
                    <a:pt x="90858" y="54981"/>
                    <a:pt x="91630" y="55567"/>
                  </a:cubicBezTo>
                  <a:cubicBezTo>
                    <a:pt x="91136" y="56154"/>
                    <a:pt x="91815" y="56339"/>
                    <a:pt x="91229" y="57172"/>
                  </a:cubicBezTo>
                  <a:cubicBezTo>
                    <a:pt x="92185" y="57450"/>
                    <a:pt x="92864" y="57944"/>
                    <a:pt x="93080" y="58777"/>
                  </a:cubicBezTo>
                  <a:cubicBezTo>
                    <a:pt x="92926" y="59271"/>
                    <a:pt x="92031" y="59271"/>
                    <a:pt x="92340" y="60104"/>
                  </a:cubicBezTo>
                  <a:cubicBezTo>
                    <a:pt x="92463" y="60907"/>
                    <a:pt x="93481" y="61061"/>
                    <a:pt x="93080" y="62234"/>
                  </a:cubicBezTo>
                  <a:cubicBezTo>
                    <a:pt x="94839" y="63345"/>
                    <a:pt x="96506" y="64548"/>
                    <a:pt x="98574" y="65412"/>
                  </a:cubicBezTo>
                  <a:cubicBezTo>
                    <a:pt x="98666" y="63653"/>
                    <a:pt x="96845" y="63314"/>
                    <a:pt x="96753" y="61709"/>
                  </a:cubicBezTo>
                  <a:cubicBezTo>
                    <a:pt x="95734" y="61184"/>
                    <a:pt x="94747" y="60660"/>
                    <a:pt x="94160" y="59826"/>
                  </a:cubicBezTo>
                  <a:cubicBezTo>
                    <a:pt x="94346" y="58993"/>
                    <a:pt x="93697" y="57543"/>
                    <a:pt x="94901" y="57450"/>
                  </a:cubicBezTo>
                  <a:cubicBezTo>
                    <a:pt x="95704" y="58222"/>
                    <a:pt x="96290" y="59117"/>
                    <a:pt x="97864" y="59302"/>
                  </a:cubicBezTo>
                  <a:cubicBezTo>
                    <a:pt x="98142" y="59579"/>
                    <a:pt x="98265" y="59981"/>
                    <a:pt x="98203" y="60382"/>
                  </a:cubicBezTo>
                  <a:cubicBezTo>
                    <a:pt x="101752" y="60042"/>
                    <a:pt x="102617" y="57728"/>
                    <a:pt x="102215" y="54518"/>
                  </a:cubicBezTo>
                  <a:cubicBezTo>
                    <a:pt x="101752" y="54271"/>
                    <a:pt x="100888" y="54271"/>
                    <a:pt x="100395" y="53994"/>
                  </a:cubicBezTo>
                  <a:cubicBezTo>
                    <a:pt x="100857" y="52852"/>
                    <a:pt x="98635" y="52913"/>
                    <a:pt x="99685" y="52142"/>
                  </a:cubicBezTo>
                  <a:cubicBezTo>
                    <a:pt x="99883" y="51992"/>
                    <a:pt x="100040" y="51933"/>
                    <a:pt x="100177" y="51933"/>
                  </a:cubicBezTo>
                  <a:cubicBezTo>
                    <a:pt x="100674" y="51933"/>
                    <a:pt x="100893" y="52713"/>
                    <a:pt x="101804" y="52713"/>
                  </a:cubicBezTo>
                  <a:cubicBezTo>
                    <a:pt x="101928" y="52713"/>
                    <a:pt x="102064" y="52699"/>
                    <a:pt x="102215" y="52666"/>
                  </a:cubicBezTo>
                  <a:cubicBezTo>
                    <a:pt x="102436" y="51734"/>
                    <a:pt x="103653" y="51562"/>
                    <a:pt x="105104" y="51562"/>
                  </a:cubicBezTo>
                  <a:cubicBezTo>
                    <a:pt x="105478" y="51562"/>
                    <a:pt x="105867" y="51574"/>
                    <a:pt x="106258" y="51586"/>
                  </a:cubicBezTo>
                  <a:cubicBezTo>
                    <a:pt x="107431" y="50321"/>
                    <a:pt x="108974" y="49333"/>
                    <a:pt x="109560" y="47605"/>
                  </a:cubicBezTo>
                  <a:cubicBezTo>
                    <a:pt x="109631" y="47616"/>
                    <a:pt x="109693" y="47621"/>
                    <a:pt x="109749" y="47621"/>
                  </a:cubicBezTo>
                  <a:cubicBezTo>
                    <a:pt x="110161" y="47621"/>
                    <a:pt x="110237" y="47358"/>
                    <a:pt x="110672" y="47358"/>
                  </a:cubicBezTo>
                  <a:cubicBezTo>
                    <a:pt x="111289" y="46278"/>
                    <a:pt x="110579" y="44272"/>
                    <a:pt x="111752" y="43655"/>
                  </a:cubicBezTo>
                  <a:cubicBezTo>
                    <a:pt x="110980" y="43408"/>
                    <a:pt x="110672" y="42883"/>
                    <a:pt x="110672" y="42050"/>
                  </a:cubicBezTo>
                  <a:cubicBezTo>
                    <a:pt x="110054" y="41711"/>
                    <a:pt x="109221" y="41495"/>
                    <a:pt x="109190" y="40723"/>
                  </a:cubicBezTo>
                  <a:cubicBezTo>
                    <a:pt x="109036" y="40075"/>
                    <a:pt x="109869" y="40137"/>
                    <a:pt x="109560" y="39396"/>
                  </a:cubicBezTo>
                  <a:lnTo>
                    <a:pt x="109560" y="39396"/>
                  </a:lnTo>
                  <a:cubicBezTo>
                    <a:pt x="109680" y="39405"/>
                    <a:pt x="109790" y="39411"/>
                    <a:pt x="109890" y="39411"/>
                  </a:cubicBezTo>
                  <a:cubicBezTo>
                    <a:pt x="110437" y="39411"/>
                    <a:pt x="110698" y="39258"/>
                    <a:pt x="110672" y="38840"/>
                  </a:cubicBezTo>
                  <a:cubicBezTo>
                    <a:pt x="111721" y="38501"/>
                    <a:pt x="109005" y="37266"/>
                    <a:pt x="111412" y="37266"/>
                  </a:cubicBezTo>
                  <a:cubicBezTo>
                    <a:pt x="111813" y="38100"/>
                    <a:pt x="113079" y="38316"/>
                    <a:pt x="113603" y="39118"/>
                  </a:cubicBezTo>
                  <a:cubicBezTo>
                    <a:pt x="113233" y="40507"/>
                    <a:pt x="114282" y="40908"/>
                    <a:pt x="115455" y="41248"/>
                  </a:cubicBezTo>
                  <a:cubicBezTo>
                    <a:pt x="117646" y="40075"/>
                    <a:pt x="115363" y="37174"/>
                    <a:pt x="116535" y="35137"/>
                  </a:cubicBezTo>
                  <a:cubicBezTo>
                    <a:pt x="117307" y="34643"/>
                    <a:pt x="118418" y="34365"/>
                    <a:pt x="119467" y="34057"/>
                  </a:cubicBezTo>
                  <a:cubicBezTo>
                    <a:pt x="120300" y="32822"/>
                    <a:pt x="121072" y="31526"/>
                    <a:pt x="122368" y="30600"/>
                  </a:cubicBezTo>
                  <a:cubicBezTo>
                    <a:pt x="122893" y="28471"/>
                    <a:pt x="121535" y="26249"/>
                    <a:pt x="122368" y="24737"/>
                  </a:cubicBezTo>
                  <a:lnTo>
                    <a:pt x="122368" y="24737"/>
                  </a:lnTo>
                  <a:cubicBezTo>
                    <a:pt x="121874" y="26280"/>
                    <a:pt x="123232" y="26434"/>
                    <a:pt x="123479" y="27422"/>
                  </a:cubicBezTo>
                  <a:cubicBezTo>
                    <a:pt x="123572" y="29057"/>
                    <a:pt x="123664" y="30631"/>
                    <a:pt x="125331" y="31125"/>
                  </a:cubicBezTo>
                  <a:cubicBezTo>
                    <a:pt x="126010" y="30662"/>
                    <a:pt x="125022" y="30446"/>
                    <a:pt x="125331" y="29551"/>
                  </a:cubicBezTo>
                  <a:cubicBezTo>
                    <a:pt x="125363" y="29550"/>
                    <a:pt x="125394" y="29550"/>
                    <a:pt x="125424" y="29550"/>
                  </a:cubicBezTo>
                  <a:cubicBezTo>
                    <a:pt x="126011" y="29550"/>
                    <a:pt x="126113" y="29736"/>
                    <a:pt x="126320" y="29736"/>
                  </a:cubicBezTo>
                  <a:cubicBezTo>
                    <a:pt x="126424" y="29736"/>
                    <a:pt x="126553" y="29690"/>
                    <a:pt x="126781" y="29551"/>
                  </a:cubicBezTo>
                  <a:cubicBezTo>
                    <a:pt x="126843" y="28687"/>
                    <a:pt x="125825" y="28625"/>
                    <a:pt x="126072" y="27668"/>
                  </a:cubicBezTo>
                  <a:cubicBezTo>
                    <a:pt x="124745" y="27483"/>
                    <a:pt x="124405" y="26588"/>
                    <a:pt x="123850" y="25817"/>
                  </a:cubicBezTo>
                  <a:cubicBezTo>
                    <a:pt x="123726" y="24860"/>
                    <a:pt x="124004" y="23595"/>
                    <a:pt x="122769" y="23410"/>
                  </a:cubicBezTo>
                  <a:cubicBezTo>
                    <a:pt x="122038" y="23497"/>
                    <a:pt x="122609" y="24499"/>
                    <a:pt x="121805" y="24499"/>
                  </a:cubicBezTo>
                  <a:cubicBezTo>
                    <a:pt x="121761" y="24499"/>
                    <a:pt x="121712" y="24496"/>
                    <a:pt x="121658" y="24490"/>
                  </a:cubicBezTo>
                  <a:cubicBezTo>
                    <a:pt x="121499" y="23989"/>
                    <a:pt x="121215" y="23826"/>
                    <a:pt x="120865" y="23826"/>
                  </a:cubicBezTo>
                  <a:cubicBezTo>
                    <a:pt x="120215" y="23826"/>
                    <a:pt x="119338" y="24387"/>
                    <a:pt x="118613" y="24387"/>
                  </a:cubicBezTo>
                  <a:cubicBezTo>
                    <a:pt x="118213" y="24387"/>
                    <a:pt x="117860" y="24216"/>
                    <a:pt x="117615" y="23687"/>
                  </a:cubicBezTo>
                  <a:cubicBezTo>
                    <a:pt x="117862" y="23070"/>
                    <a:pt x="118541" y="22761"/>
                    <a:pt x="119097" y="22360"/>
                  </a:cubicBezTo>
                  <a:cubicBezTo>
                    <a:pt x="119529" y="21527"/>
                    <a:pt x="119375" y="20262"/>
                    <a:pt x="120578" y="19953"/>
                  </a:cubicBezTo>
                  <a:cubicBezTo>
                    <a:pt x="120782" y="20112"/>
                    <a:pt x="120925" y="20171"/>
                    <a:pt x="121042" y="20171"/>
                  </a:cubicBezTo>
                  <a:cubicBezTo>
                    <a:pt x="121373" y="20171"/>
                    <a:pt x="121488" y="19696"/>
                    <a:pt x="122182" y="19696"/>
                  </a:cubicBezTo>
                  <a:cubicBezTo>
                    <a:pt x="122240" y="19696"/>
                    <a:pt x="122302" y="19699"/>
                    <a:pt x="122368" y="19706"/>
                  </a:cubicBezTo>
                  <a:cubicBezTo>
                    <a:pt x="123879" y="19841"/>
                    <a:pt x="125295" y="20259"/>
                    <a:pt x="127091" y="20259"/>
                  </a:cubicBezTo>
                  <a:cubicBezTo>
                    <a:pt x="127350" y="20259"/>
                    <a:pt x="127617" y="20250"/>
                    <a:pt x="127892" y="20231"/>
                  </a:cubicBezTo>
                  <a:lnTo>
                    <a:pt x="127892" y="20231"/>
                  </a:lnTo>
                  <a:cubicBezTo>
                    <a:pt x="127769" y="20694"/>
                    <a:pt x="128170" y="20725"/>
                    <a:pt x="128602" y="20755"/>
                  </a:cubicBezTo>
                  <a:cubicBezTo>
                    <a:pt x="128901" y="20512"/>
                    <a:pt x="129427" y="20473"/>
                    <a:pt x="130014" y="20473"/>
                  </a:cubicBezTo>
                  <a:cubicBezTo>
                    <a:pt x="130294" y="20473"/>
                    <a:pt x="130588" y="20482"/>
                    <a:pt x="130878" y="20482"/>
                  </a:cubicBezTo>
                  <a:cubicBezTo>
                    <a:pt x="130985" y="20482"/>
                    <a:pt x="131090" y="20481"/>
                    <a:pt x="131195" y="20478"/>
                  </a:cubicBezTo>
                  <a:cubicBezTo>
                    <a:pt x="131380" y="19644"/>
                    <a:pt x="130547" y="19552"/>
                    <a:pt x="130824" y="18626"/>
                  </a:cubicBezTo>
                  <a:cubicBezTo>
                    <a:pt x="131565" y="18564"/>
                    <a:pt x="131534" y="17916"/>
                    <a:pt x="132275" y="17824"/>
                  </a:cubicBezTo>
                  <a:cubicBezTo>
                    <a:pt x="133046" y="17916"/>
                    <a:pt x="133016" y="18564"/>
                    <a:pt x="133756" y="18626"/>
                  </a:cubicBezTo>
                  <a:cubicBezTo>
                    <a:pt x="133618" y="18187"/>
                    <a:pt x="134291" y="17593"/>
                    <a:pt x="134794" y="17593"/>
                  </a:cubicBezTo>
                  <a:cubicBezTo>
                    <a:pt x="134963" y="17593"/>
                    <a:pt x="135113" y="17660"/>
                    <a:pt x="135207" y="17824"/>
                  </a:cubicBezTo>
                  <a:cubicBezTo>
                    <a:pt x="134034" y="19552"/>
                    <a:pt x="132306" y="20879"/>
                    <a:pt x="131904" y="23132"/>
                  </a:cubicBezTo>
                  <a:cubicBezTo>
                    <a:pt x="132151" y="23872"/>
                    <a:pt x="132954" y="24150"/>
                    <a:pt x="133386" y="24737"/>
                  </a:cubicBezTo>
                  <a:cubicBezTo>
                    <a:pt x="133540" y="25755"/>
                    <a:pt x="133818" y="26743"/>
                    <a:pt x="134836" y="27144"/>
                  </a:cubicBezTo>
                  <a:cubicBezTo>
                    <a:pt x="135762" y="26465"/>
                    <a:pt x="136287" y="25539"/>
                    <a:pt x="137398" y="25014"/>
                  </a:cubicBezTo>
                  <a:cubicBezTo>
                    <a:pt x="137058" y="23687"/>
                    <a:pt x="138571" y="23872"/>
                    <a:pt x="137799" y="22885"/>
                  </a:cubicBezTo>
                  <a:cubicBezTo>
                    <a:pt x="137892" y="22360"/>
                    <a:pt x="138756" y="22360"/>
                    <a:pt x="138879" y="21836"/>
                  </a:cubicBezTo>
                  <a:cubicBezTo>
                    <a:pt x="138355" y="21496"/>
                    <a:pt x="137244" y="21589"/>
                    <a:pt x="137429" y="20755"/>
                  </a:cubicBezTo>
                  <a:cubicBezTo>
                    <a:pt x="137643" y="19296"/>
                    <a:pt x="138679" y="18953"/>
                    <a:pt x="140104" y="18953"/>
                  </a:cubicBezTo>
                  <a:cubicBezTo>
                    <a:pt x="140939" y="18953"/>
                    <a:pt x="141907" y="19071"/>
                    <a:pt x="142922" y="19151"/>
                  </a:cubicBezTo>
                  <a:cubicBezTo>
                    <a:pt x="143447" y="18749"/>
                    <a:pt x="143385" y="17916"/>
                    <a:pt x="144002" y="17577"/>
                  </a:cubicBezTo>
                  <a:cubicBezTo>
                    <a:pt x="146117" y="17456"/>
                    <a:pt x="147699" y="16773"/>
                    <a:pt x="149039" y="16773"/>
                  </a:cubicBezTo>
                  <a:cubicBezTo>
                    <a:pt x="149068" y="16773"/>
                    <a:pt x="149097" y="16774"/>
                    <a:pt x="149125" y="16774"/>
                  </a:cubicBezTo>
                  <a:cubicBezTo>
                    <a:pt x="149125" y="15602"/>
                    <a:pt x="147305" y="15787"/>
                    <a:pt x="147305" y="14645"/>
                  </a:cubicBezTo>
                  <a:cubicBezTo>
                    <a:pt x="148096" y="14560"/>
                    <a:pt x="148007" y="13854"/>
                    <a:pt x="148863" y="13854"/>
                  </a:cubicBezTo>
                  <a:cubicBezTo>
                    <a:pt x="148942" y="13854"/>
                    <a:pt x="149029" y="13860"/>
                    <a:pt x="149125" y="13873"/>
                  </a:cubicBezTo>
                  <a:cubicBezTo>
                    <a:pt x="150899" y="13901"/>
                    <a:pt x="150824" y="15240"/>
                    <a:pt x="152601" y="15240"/>
                  </a:cubicBezTo>
                  <a:cubicBezTo>
                    <a:pt x="152772" y="15240"/>
                    <a:pt x="152960" y="15227"/>
                    <a:pt x="153168" y="15200"/>
                  </a:cubicBezTo>
                  <a:cubicBezTo>
                    <a:pt x="153662" y="14707"/>
                    <a:pt x="152829" y="13842"/>
                    <a:pt x="153539" y="13040"/>
                  </a:cubicBezTo>
                  <a:cubicBezTo>
                    <a:pt x="152836" y="12820"/>
                    <a:pt x="151915" y="12039"/>
                    <a:pt x="151120" y="12039"/>
                  </a:cubicBezTo>
                  <a:cubicBezTo>
                    <a:pt x="150797" y="12039"/>
                    <a:pt x="150495" y="12168"/>
                    <a:pt x="150236" y="12515"/>
                  </a:cubicBezTo>
                  <a:cubicBezTo>
                    <a:pt x="150360" y="12052"/>
                    <a:pt x="150236" y="11528"/>
                    <a:pt x="149866" y="11188"/>
                  </a:cubicBezTo>
                  <a:cubicBezTo>
                    <a:pt x="148153" y="10733"/>
                    <a:pt x="147113" y="9790"/>
                    <a:pt x="144812" y="9790"/>
                  </a:cubicBezTo>
                  <a:cubicBezTo>
                    <a:pt x="144460" y="9790"/>
                    <a:pt x="144080" y="9812"/>
                    <a:pt x="143663" y="9861"/>
                  </a:cubicBezTo>
                  <a:cubicBezTo>
                    <a:pt x="143231" y="9367"/>
                    <a:pt x="142243" y="9306"/>
                    <a:pt x="141811" y="8812"/>
                  </a:cubicBezTo>
                  <a:cubicBezTo>
                    <a:pt x="141600" y="8831"/>
                    <a:pt x="141404" y="8839"/>
                    <a:pt x="141219" y="8839"/>
                  </a:cubicBezTo>
                  <a:cubicBezTo>
                    <a:pt x="139599" y="8839"/>
                    <a:pt x="138906" y="8182"/>
                    <a:pt x="137303" y="8182"/>
                  </a:cubicBezTo>
                  <a:cubicBezTo>
                    <a:pt x="137009" y="8182"/>
                    <a:pt x="136684" y="8204"/>
                    <a:pt x="136318" y="8256"/>
                  </a:cubicBezTo>
                  <a:cubicBezTo>
                    <a:pt x="135793" y="9028"/>
                    <a:pt x="137305" y="9614"/>
                    <a:pt x="136318" y="9861"/>
                  </a:cubicBezTo>
                  <a:cubicBezTo>
                    <a:pt x="135238" y="9738"/>
                    <a:pt x="135454" y="8719"/>
                    <a:pt x="134497" y="8534"/>
                  </a:cubicBezTo>
                  <a:cubicBezTo>
                    <a:pt x="134049" y="8880"/>
                    <a:pt x="133446" y="8955"/>
                    <a:pt x="132743" y="8955"/>
                  </a:cubicBezTo>
                  <a:cubicBezTo>
                    <a:pt x="132207" y="8955"/>
                    <a:pt x="131612" y="8911"/>
                    <a:pt x="130982" y="8911"/>
                  </a:cubicBezTo>
                  <a:cubicBezTo>
                    <a:pt x="130446" y="8911"/>
                    <a:pt x="129885" y="8943"/>
                    <a:pt x="129312" y="9059"/>
                  </a:cubicBezTo>
                  <a:cubicBezTo>
                    <a:pt x="128168" y="8514"/>
                    <a:pt x="128106" y="7128"/>
                    <a:pt x="126198" y="7128"/>
                  </a:cubicBezTo>
                  <a:cubicBezTo>
                    <a:pt x="125944" y="7128"/>
                    <a:pt x="125657" y="7153"/>
                    <a:pt x="125331" y="7207"/>
                  </a:cubicBezTo>
                  <a:cubicBezTo>
                    <a:pt x="124806" y="7269"/>
                    <a:pt x="125207" y="7979"/>
                    <a:pt x="124590" y="7979"/>
                  </a:cubicBezTo>
                  <a:cubicBezTo>
                    <a:pt x="123047" y="7516"/>
                    <a:pt x="121566" y="6991"/>
                    <a:pt x="120177" y="6405"/>
                  </a:cubicBezTo>
                  <a:cubicBezTo>
                    <a:pt x="120054" y="6682"/>
                    <a:pt x="119776" y="6868"/>
                    <a:pt x="119467" y="6929"/>
                  </a:cubicBezTo>
                  <a:cubicBezTo>
                    <a:pt x="119782" y="6216"/>
                    <a:pt x="119255" y="6102"/>
                    <a:pt x="118584" y="6102"/>
                  </a:cubicBezTo>
                  <a:cubicBezTo>
                    <a:pt x="118269" y="6102"/>
                    <a:pt x="117922" y="6127"/>
                    <a:pt x="117615" y="6127"/>
                  </a:cubicBezTo>
                  <a:cubicBezTo>
                    <a:pt x="118510" y="5510"/>
                    <a:pt x="117245" y="5541"/>
                    <a:pt x="116906" y="5047"/>
                  </a:cubicBezTo>
                  <a:cubicBezTo>
                    <a:pt x="116416" y="5184"/>
                    <a:pt x="116073" y="5236"/>
                    <a:pt x="115796" y="5236"/>
                  </a:cubicBezTo>
                  <a:cubicBezTo>
                    <a:pt x="115077" y="5236"/>
                    <a:pt x="114807" y="4889"/>
                    <a:pt x="113603" y="4800"/>
                  </a:cubicBezTo>
                  <a:cubicBezTo>
                    <a:pt x="113525" y="5017"/>
                    <a:pt x="113169" y="5045"/>
                    <a:pt x="112778" y="5045"/>
                  </a:cubicBezTo>
                  <a:cubicBezTo>
                    <a:pt x="112641" y="5045"/>
                    <a:pt x="112500" y="5041"/>
                    <a:pt x="112364" y="5041"/>
                  </a:cubicBezTo>
                  <a:cubicBezTo>
                    <a:pt x="112280" y="5041"/>
                    <a:pt x="112199" y="5043"/>
                    <a:pt x="112122" y="5047"/>
                  </a:cubicBezTo>
                  <a:cubicBezTo>
                    <a:pt x="111783" y="5571"/>
                    <a:pt x="113233" y="5942"/>
                    <a:pt x="112122" y="6127"/>
                  </a:cubicBezTo>
                  <a:cubicBezTo>
                    <a:pt x="111517" y="6056"/>
                    <a:pt x="110881" y="6029"/>
                    <a:pt x="110229" y="6029"/>
                  </a:cubicBezTo>
                  <a:cubicBezTo>
                    <a:pt x="108266" y="6029"/>
                    <a:pt x="106155" y="6271"/>
                    <a:pt x="104291" y="6271"/>
                  </a:cubicBezTo>
                  <a:cubicBezTo>
                    <a:pt x="103552" y="6271"/>
                    <a:pt x="102852" y="6233"/>
                    <a:pt x="102215" y="6127"/>
                  </a:cubicBezTo>
                  <a:cubicBezTo>
                    <a:pt x="101381" y="5988"/>
                    <a:pt x="101023" y="5298"/>
                    <a:pt x="100306" y="5298"/>
                  </a:cubicBezTo>
                  <a:cubicBezTo>
                    <a:pt x="100227" y="5298"/>
                    <a:pt x="100144" y="5306"/>
                    <a:pt x="100055" y="5325"/>
                  </a:cubicBezTo>
                  <a:cubicBezTo>
                    <a:pt x="99729" y="5378"/>
                    <a:pt x="99424" y="5400"/>
                    <a:pt x="99135" y="5400"/>
                  </a:cubicBezTo>
                  <a:cubicBezTo>
                    <a:pt x="97917" y="5400"/>
                    <a:pt x="96985" y="4999"/>
                    <a:pt x="96012" y="4800"/>
                  </a:cubicBezTo>
                  <a:cubicBezTo>
                    <a:pt x="95907" y="4777"/>
                    <a:pt x="95793" y="4770"/>
                    <a:pt x="95675" y="4770"/>
                  </a:cubicBezTo>
                  <a:cubicBezTo>
                    <a:pt x="95391" y="4770"/>
                    <a:pt x="95080" y="4815"/>
                    <a:pt x="94803" y="4815"/>
                  </a:cubicBezTo>
                  <a:cubicBezTo>
                    <a:pt x="94719" y="4815"/>
                    <a:pt x="94638" y="4811"/>
                    <a:pt x="94562" y="4800"/>
                  </a:cubicBezTo>
                  <a:cubicBezTo>
                    <a:pt x="93785" y="4696"/>
                    <a:pt x="93161" y="4180"/>
                    <a:pt x="91778" y="4180"/>
                  </a:cubicBezTo>
                  <a:cubicBezTo>
                    <a:pt x="91512" y="4180"/>
                    <a:pt x="91218" y="4200"/>
                    <a:pt x="90889" y="4244"/>
                  </a:cubicBezTo>
                  <a:cubicBezTo>
                    <a:pt x="91012" y="3565"/>
                    <a:pt x="91969" y="3473"/>
                    <a:pt x="91969" y="2670"/>
                  </a:cubicBezTo>
                  <a:cubicBezTo>
                    <a:pt x="91475" y="1899"/>
                    <a:pt x="90272" y="1590"/>
                    <a:pt x="89778" y="819"/>
                  </a:cubicBezTo>
                  <a:cubicBezTo>
                    <a:pt x="89054" y="1040"/>
                    <a:pt x="88080" y="1091"/>
                    <a:pt x="87054" y="1091"/>
                  </a:cubicBezTo>
                  <a:cubicBezTo>
                    <a:pt x="86506" y="1091"/>
                    <a:pt x="85943" y="1076"/>
                    <a:pt x="85396" y="1066"/>
                  </a:cubicBezTo>
                  <a:cubicBezTo>
                    <a:pt x="84536" y="865"/>
                    <a:pt x="84607" y="0"/>
                    <a:pt x="834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8"/>
            <p:cNvSpPr/>
            <p:nvPr/>
          </p:nvSpPr>
          <p:spPr>
            <a:xfrm>
              <a:off x="3389100" y="1760350"/>
              <a:ext cx="1047025" cy="824025"/>
            </a:xfrm>
            <a:custGeom>
              <a:avLst/>
              <a:gdLst/>
              <a:ahLst/>
              <a:cxnLst/>
              <a:rect l="l" t="t" r="r" b="b"/>
              <a:pathLst>
                <a:path w="41881" h="32961" extrusionOk="0">
                  <a:moveTo>
                    <a:pt x="31440" y="1582"/>
                  </a:moveTo>
                  <a:cubicBezTo>
                    <a:pt x="31470" y="1582"/>
                    <a:pt x="31495" y="1589"/>
                    <a:pt x="31511" y="1605"/>
                  </a:cubicBezTo>
                  <a:cubicBezTo>
                    <a:pt x="31665" y="1708"/>
                    <a:pt x="31392" y="1874"/>
                    <a:pt x="31225" y="1874"/>
                  </a:cubicBezTo>
                  <a:cubicBezTo>
                    <a:pt x="31191" y="1874"/>
                    <a:pt x="31161" y="1867"/>
                    <a:pt x="31140" y="1852"/>
                  </a:cubicBezTo>
                  <a:cubicBezTo>
                    <a:pt x="31012" y="1749"/>
                    <a:pt x="31289" y="1582"/>
                    <a:pt x="31440" y="1582"/>
                  </a:cubicBezTo>
                  <a:close/>
                  <a:moveTo>
                    <a:pt x="30431" y="11450"/>
                  </a:moveTo>
                  <a:cubicBezTo>
                    <a:pt x="30462" y="12252"/>
                    <a:pt x="29320" y="12221"/>
                    <a:pt x="28239" y="12252"/>
                  </a:cubicBezTo>
                  <a:cubicBezTo>
                    <a:pt x="28209" y="11450"/>
                    <a:pt x="29505" y="11573"/>
                    <a:pt x="30431" y="11450"/>
                  </a:cubicBezTo>
                  <a:close/>
                  <a:moveTo>
                    <a:pt x="26540" y="6105"/>
                  </a:moveTo>
                  <a:cubicBezTo>
                    <a:pt x="26872" y="6105"/>
                    <a:pt x="27047" y="6199"/>
                    <a:pt x="27128" y="6388"/>
                  </a:cubicBezTo>
                  <a:cubicBezTo>
                    <a:pt x="26820" y="8209"/>
                    <a:pt x="23857" y="8086"/>
                    <a:pt x="24197" y="10370"/>
                  </a:cubicBezTo>
                  <a:cubicBezTo>
                    <a:pt x="25030" y="10987"/>
                    <a:pt x="26048" y="11357"/>
                    <a:pt x="27128" y="11419"/>
                  </a:cubicBezTo>
                  <a:lnTo>
                    <a:pt x="27128" y="14073"/>
                  </a:lnTo>
                  <a:cubicBezTo>
                    <a:pt x="26416" y="13994"/>
                    <a:pt x="27058" y="12922"/>
                    <a:pt x="26216" y="12922"/>
                  </a:cubicBezTo>
                  <a:cubicBezTo>
                    <a:pt x="26073" y="12922"/>
                    <a:pt x="25888" y="12952"/>
                    <a:pt x="25647" y="13024"/>
                  </a:cubicBezTo>
                  <a:cubicBezTo>
                    <a:pt x="24845" y="13950"/>
                    <a:pt x="25369" y="15801"/>
                    <a:pt x="24197" y="16480"/>
                  </a:cubicBezTo>
                  <a:cubicBezTo>
                    <a:pt x="23972" y="16498"/>
                    <a:pt x="23757" y="16504"/>
                    <a:pt x="23551" y="16504"/>
                  </a:cubicBezTo>
                  <a:cubicBezTo>
                    <a:pt x="22911" y="16504"/>
                    <a:pt x="22354" y="16441"/>
                    <a:pt x="21851" y="16441"/>
                  </a:cubicBezTo>
                  <a:cubicBezTo>
                    <a:pt x="21647" y="16441"/>
                    <a:pt x="21453" y="16451"/>
                    <a:pt x="21265" y="16480"/>
                  </a:cubicBezTo>
                  <a:cubicBezTo>
                    <a:pt x="20246" y="16635"/>
                    <a:pt x="20030" y="17252"/>
                    <a:pt x="19073" y="17283"/>
                  </a:cubicBezTo>
                  <a:cubicBezTo>
                    <a:pt x="19136" y="17073"/>
                    <a:pt x="18628" y="16720"/>
                    <a:pt x="18277" y="16720"/>
                  </a:cubicBezTo>
                  <a:cubicBezTo>
                    <a:pt x="18112" y="16720"/>
                    <a:pt x="17982" y="16798"/>
                    <a:pt x="17962" y="17005"/>
                  </a:cubicBezTo>
                  <a:cubicBezTo>
                    <a:pt x="17098" y="16943"/>
                    <a:pt x="17098" y="16295"/>
                    <a:pt x="17962" y="16233"/>
                  </a:cubicBezTo>
                  <a:cubicBezTo>
                    <a:pt x="17098" y="15616"/>
                    <a:pt x="16543" y="14629"/>
                    <a:pt x="16512" y="13548"/>
                  </a:cubicBezTo>
                  <a:lnTo>
                    <a:pt x="16512" y="13548"/>
                  </a:lnTo>
                  <a:cubicBezTo>
                    <a:pt x="18098" y="13656"/>
                    <a:pt x="17764" y="16433"/>
                    <a:pt x="19814" y="16433"/>
                  </a:cubicBezTo>
                  <a:cubicBezTo>
                    <a:pt x="20117" y="16433"/>
                    <a:pt x="20473" y="16373"/>
                    <a:pt x="20894" y="16233"/>
                  </a:cubicBezTo>
                  <a:cubicBezTo>
                    <a:pt x="21728" y="15153"/>
                    <a:pt x="22283" y="13857"/>
                    <a:pt x="23086" y="12746"/>
                  </a:cubicBezTo>
                  <a:cubicBezTo>
                    <a:pt x="22931" y="12191"/>
                    <a:pt x="22684" y="11635"/>
                    <a:pt x="22345" y="11141"/>
                  </a:cubicBezTo>
                  <a:cubicBezTo>
                    <a:pt x="22561" y="8641"/>
                    <a:pt x="25184" y="7901"/>
                    <a:pt x="26388" y="6111"/>
                  </a:cubicBezTo>
                  <a:cubicBezTo>
                    <a:pt x="26442" y="6107"/>
                    <a:pt x="26492" y="6105"/>
                    <a:pt x="26540" y="6105"/>
                  </a:cubicBezTo>
                  <a:close/>
                  <a:moveTo>
                    <a:pt x="16851" y="27097"/>
                  </a:moveTo>
                  <a:lnTo>
                    <a:pt x="16851" y="27621"/>
                  </a:lnTo>
                  <a:cubicBezTo>
                    <a:pt x="16481" y="27621"/>
                    <a:pt x="16389" y="27158"/>
                    <a:pt x="16851" y="27097"/>
                  </a:cubicBezTo>
                  <a:close/>
                  <a:moveTo>
                    <a:pt x="27128" y="0"/>
                  </a:moveTo>
                  <a:cubicBezTo>
                    <a:pt x="26110" y="494"/>
                    <a:pt x="25184" y="1049"/>
                    <a:pt x="24197" y="1574"/>
                  </a:cubicBezTo>
                  <a:cubicBezTo>
                    <a:pt x="24153" y="1469"/>
                    <a:pt x="24097" y="1434"/>
                    <a:pt x="24024" y="1434"/>
                  </a:cubicBezTo>
                  <a:cubicBezTo>
                    <a:pt x="23870" y="1434"/>
                    <a:pt x="23642" y="1594"/>
                    <a:pt x="23298" y="1594"/>
                  </a:cubicBezTo>
                  <a:cubicBezTo>
                    <a:pt x="23232" y="1594"/>
                    <a:pt x="23161" y="1588"/>
                    <a:pt x="23086" y="1574"/>
                  </a:cubicBezTo>
                  <a:cubicBezTo>
                    <a:pt x="21789" y="2593"/>
                    <a:pt x="20154" y="3333"/>
                    <a:pt x="18703" y="4228"/>
                  </a:cubicBezTo>
                  <a:cubicBezTo>
                    <a:pt x="18302" y="5432"/>
                    <a:pt x="17530" y="6450"/>
                    <a:pt x="16512" y="7160"/>
                  </a:cubicBezTo>
                  <a:cubicBezTo>
                    <a:pt x="16419" y="6851"/>
                    <a:pt x="15833" y="6944"/>
                    <a:pt x="15401" y="6882"/>
                  </a:cubicBezTo>
                  <a:lnTo>
                    <a:pt x="15401" y="7962"/>
                  </a:lnTo>
                  <a:cubicBezTo>
                    <a:pt x="13086" y="8055"/>
                    <a:pt x="12839" y="9629"/>
                    <a:pt x="12099" y="10863"/>
                  </a:cubicBezTo>
                  <a:cubicBezTo>
                    <a:pt x="12839" y="11512"/>
                    <a:pt x="12932" y="12561"/>
                    <a:pt x="12839" y="13795"/>
                  </a:cubicBezTo>
                  <a:cubicBezTo>
                    <a:pt x="13179" y="14505"/>
                    <a:pt x="15154" y="14073"/>
                    <a:pt x="15771" y="14598"/>
                  </a:cubicBezTo>
                  <a:cubicBezTo>
                    <a:pt x="14969" y="15369"/>
                    <a:pt x="14290" y="15678"/>
                    <a:pt x="14290" y="16449"/>
                  </a:cubicBezTo>
                  <a:cubicBezTo>
                    <a:pt x="14368" y="16437"/>
                    <a:pt x="14438" y="16431"/>
                    <a:pt x="14500" y="16431"/>
                  </a:cubicBezTo>
                  <a:cubicBezTo>
                    <a:pt x="15050" y="16431"/>
                    <a:pt x="15003" y="16891"/>
                    <a:pt x="15031" y="17252"/>
                  </a:cubicBezTo>
                  <a:cubicBezTo>
                    <a:pt x="13734" y="17252"/>
                    <a:pt x="12901" y="17684"/>
                    <a:pt x="11728" y="17776"/>
                  </a:cubicBezTo>
                  <a:cubicBezTo>
                    <a:pt x="11389" y="18270"/>
                    <a:pt x="10710" y="18455"/>
                    <a:pt x="10988" y="19381"/>
                  </a:cubicBezTo>
                  <a:cubicBezTo>
                    <a:pt x="10773" y="19333"/>
                    <a:pt x="10594" y="19312"/>
                    <a:pt x="10443" y="19312"/>
                  </a:cubicBezTo>
                  <a:cubicBezTo>
                    <a:pt x="9225" y="19312"/>
                    <a:pt x="9912" y="20725"/>
                    <a:pt x="8674" y="20725"/>
                  </a:cubicBezTo>
                  <a:cubicBezTo>
                    <a:pt x="8599" y="20725"/>
                    <a:pt x="8517" y="20719"/>
                    <a:pt x="8426" y="20708"/>
                  </a:cubicBezTo>
                  <a:lnTo>
                    <a:pt x="8426" y="20708"/>
                  </a:lnTo>
                  <a:cubicBezTo>
                    <a:pt x="8488" y="21017"/>
                    <a:pt x="8364" y="21171"/>
                    <a:pt x="8056" y="21233"/>
                  </a:cubicBezTo>
                  <a:cubicBezTo>
                    <a:pt x="7947" y="21225"/>
                    <a:pt x="7844" y="21221"/>
                    <a:pt x="7746" y="21221"/>
                  </a:cubicBezTo>
                  <a:cubicBezTo>
                    <a:pt x="6402" y="21221"/>
                    <a:pt x="6044" y="21968"/>
                    <a:pt x="5124" y="22313"/>
                  </a:cubicBezTo>
                  <a:cubicBezTo>
                    <a:pt x="4229" y="22437"/>
                    <a:pt x="3241" y="22529"/>
                    <a:pt x="3303" y="23362"/>
                  </a:cubicBezTo>
                  <a:cubicBezTo>
                    <a:pt x="3632" y="23609"/>
                    <a:pt x="4236" y="23650"/>
                    <a:pt x="4885" y="23650"/>
                  </a:cubicBezTo>
                  <a:cubicBezTo>
                    <a:pt x="5210" y="23650"/>
                    <a:pt x="5546" y="23640"/>
                    <a:pt x="5865" y="23640"/>
                  </a:cubicBezTo>
                  <a:cubicBezTo>
                    <a:pt x="5679" y="24844"/>
                    <a:pt x="7562" y="24535"/>
                    <a:pt x="7346" y="25770"/>
                  </a:cubicBezTo>
                  <a:cubicBezTo>
                    <a:pt x="6945" y="26109"/>
                    <a:pt x="6945" y="26757"/>
                    <a:pt x="6235" y="26819"/>
                  </a:cubicBezTo>
                  <a:cubicBezTo>
                    <a:pt x="5770" y="26650"/>
                    <a:pt x="5316" y="26592"/>
                    <a:pt x="4856" y="26592"/>
                  </a:cubicBezTo>
                  <a:cubicBezTo>
                    <a:pt x="3859" y="26592"/>
                    <a:pt x="2832" y="26865"/>
                    <a:pt x="1594" y="26865"/>
                  </a:cubicBezTo>
                  <a:cubicBezTo>
                    <a:pt x="1320" y="26865"/>
                    <a:pt x="1037" y="26851"/>
                    <a:pt x="742" y="26819"/>
                  </a:cubicBezTo>
                  <a:lnTo>
                    <a:pt x="742" y="26819"/>
                  </a:lnTo>
                  <a:cubicBezTo>
                    <a:pt x="371" y="27683"/>
                    <a:pt x="1544" y="29720"/>
                    <a:pt x="1" y="29751"/>
                  </a:cubicBezTo>
                  <a:cubicBezTo>
                    <a:pt x="279" y="30522"/>
                    <a:pt x="1112" y="30893"/>
                    <a:pt x="742" y="32127"/>
                  </a:cubicBezTo>
                  <a:cubicBezTo>
                    <a:pt x="1019" y="32087"/>
                    <a:pt x="1265" y="32070"/>
                    <a:pt x="1487" y="32070"/>
                  </a:cubicBezTo>
                  <a:cubicBezTo>
                    <a:pt x="2625" y="32070"/>
                    <a:pt x="3140" y="32523"/>
                    <a:pt x="4044" y="32652"/>
                  </a:cubicBezTo>
                  <a:cubicBezTo>
                    <a:pt x="4723" y="32405"/>
                    <a:pt x="5108" y="32281"/>
                    <a:pt x="5498" y="32281"/>
                  </a:cubicBezTo>
                  <a:cubicBezTo>
                    <a:pt x="5888" y="32281"/>
                    <a:pt x="6281" y="32405"/>
                    <a:pt x="6976" y="32652"/>
                  </a:cubicBezTo>
                  <a:cubicBezTo>
                    <a:pt x="7809" y="31603"/>
                    <a:pt x="9074" y="30800"/>
                    <a:pt x="8796" y="28948"/>
                  </a:cubicBezTo>
                  <a:cubicBezTo>
                    <a:pt x="10401" y="28609"/>
                    <a:pt x="10124" y="26912"/>
                    <a:pt x="12099" y="26819"/>
                  </a:cubicBezTo>
                  <a:cubicBezTo>
                    <a:pt x="12528" y="27008"/>
                    <a:pt x="12885" y="27077"/>
                    <a:pt x="13210" y="27077"/>
                  </a:cubicBezTo>
                  <a:cubicBezTo>
                    <a:pt x="14054" y="27077"/>
                    <a:pt x="14679" y="26608"/>
                    <a:pt x="15771" y="26541"/>
                  </a:cubicBezTo>
                  <a:lnTo>
                    <a:pt x="15771" y="26541"/>
                  </a:lnTo>
                  <a:cubicBezTo>
                    <a:pt x="14722" y="27591"/>
                    <a:pt x="15247" y="29257"/>
                    <a:pt x="15771" y="30553"/>
                  </a:cubicBezTo>
                  <a:cubicBezTo>
                    <a:pt x="18086" y="30399"/>
                    <a:pt x="16635" y="29041"/>
                    <a:pt x="16851" y="27621"/>
                  </a:cubicBezTo>
                  <a:lnTo>
                    <a:pt x="16851" y="27621"/>
                  </a:lnTo>
                  <a:cubicBezTo>
                    <a:pt x="17623" y="27683"/>
                    <a:pt x="17592" y="28331"/>
                    <a:pt x="17962" y="28671"/>
                  </a:cubicBezTo>
                  <a:cubicBezTo>
                    <a:pt x="19752" y="28702"/>
                    <a:pt x="20863" y="29226"/>
                    <a:pt x="21265" y="30275"/>
                  </a:cubicBezTo>
                  <a:cubicBezTo>
                    <a:pt x="21217" y="30731"/>
                    <a:pt x="20685" y="30814"/>
                    <a:pt x="20017" y="30814"/>
                  </a:cubicBezTo>
                  <a:cubicBezTo>
                    <a:pt x="19824" y="30814"/>
                    <a:pt x="19620" y="30807"/>
                    <a:pt x="19413" y="30800"/>
                  </a:cubicBezTo>
                  <a:lnTo>
                    <a:pt x="19413" y="30800"/>
                  </a:lnTo>
                  <a:cubicBezTo>
                    <a:pt x="19351" y="31726"/>
                    <a:pt x="20709" y="31633"/>
                    <a:pt x="21265" y="32127"/>
                  </a:cubicBezTo>
                  <a:cubicBezTo>
                    <a:pt x="21080" y="30954"/>
                    <a:pt x="22252" y="30738"/>
                    <a:pt x="23086" y="30275"/>
                  </a:cubicBezTo>
                  <a:cubicBezTo>
                    <a:pt x="23302" y="29689"/>
                    <a:pt x="22376" y="29905"/>
                    <a:pt x="22345" y="29473"/>
                  </a:cubicBezTo>
                  <a:cubicBezTo>
                    <a:pt x="22484" y="29302"/>
                    <a:pt x="22618" y="29239"/>
                    <a:pt x="22749" y="29239"/>
                  </a:cubicBezTo>
                  <a:cubicBezTo>
                    <a:pt x="23116" y="29239"/>
                    <a:pt x="23455" y="29738"/>
                    <a:pt x="23801" y="29738"/>
                  </a:cubicBezTo>
                  <a:cubicBezTo>
                    <a:pt x="23931" y="29738"/>
                    <a:pt x="24062" y="29667"/>
                    <a:pt x="24197" y="29473"/>
                  </a:cubicBezTo>
                  <a:cubicBezTo>
                    <a:pt x="23209" y="28084"/>
                    <a:pt x="18641" y="27837"/>
                    <a:pt x="19814" y="25770"/>
                  </a:cubicBezTo>
                  <a:lnTo>
                    <a:pt x="19814" y="25770"/>
                  </a:lnTo>
                  <a:cubicBezTo>
                    <a:pt x="20894" y="26973"/>
                    <a:pt x="22962" y="27560"/>
                    <a:pt x="24197" y="28671"/>
                  </a:cubicBezTo>
                  <a:cubicBezTo>
                    <a:pt x="24413" y="28887"/>
                    <a:pt x="24721" y="29504"/>
                    <a:pt x="24906" y="29751"/>
                  </a:cubicBezTo>
                  <a:cubicBezTo>
                    <a:pt x="25215" y="30090"/>
                    <a:pt x="25801" y="30399"/>
                    <a:pt x="25647" y="30800"/>
                  </a:cubicBezTo>
                  <a:lnTo>
                    <a:pt x="25647" y="32405"/>
                  </a:lnTo>
                  <a:cubicBezTo>
                    <a:pt x="25967" y="32625"/>
                    <a:pt x="26545" y="32663"/>
                    <a:pt x="27180" y="32663"/>
                  </a:cubicBezTo>
                  <a:cubicBezTo>
                    <a:pt x="27527" y="32663"/>
                    <a:pt x="27891" y="32652"/>
                    <a:pt x="28239" y="32652"/>
                  </a:cubicBezTo>
                  <a:cubicBezTo>
                    <a:pt x="28826" y="31757"/>
                    <a:pt x="27561" y="30430"/>
                    <a:pt x="28579" y="29473"/>
                  </a:cubicBezTo>
                  <a:lnTo>
                    <a:pt x="29690" y="29473"/>
                  </a:lnTo>
                  <a:cubicBezTo>
                    <a:pt x="29258" y="30522"/>
                    <a:pt x="29628" y="30461"/>
                    <a:pt x="29320" y="31603"/>
                  </a:cubicBezTo>
                  <a:cubicBezTo>
                    <a:pt x="29362" y="31598"/>
                    <a:pt x="29401" y="31596"/>
                    <a:pt x="29437" y="31596"/>
                  </a:cubicBezTo>
                  <a:cubicBezTo>
                    <a:pt x="30121" y="31596"/>
                    <a:pt x="29845" y="32388"/>
                    <a:pt x="30431" y="32652"/>
                  </a:cubicBezTo>
                  <a:cubicBezTo>
                    <a:pt x="30708" y="32806"/>
                    <a:pt x="31017" y="32899"/>
                    <a:pt x="31326" y="32960"/>
                  </a:cubicBezTo>
                  <a:lnTo>
                    <a:pt x="31819" y="26294"/>
                  </a:lnTo>
                  <a:cubicBezTo>
                    <a:pt x="34751" y="25245"/>
                    <a:pt x="37621" y="23980"/>
                    <a:pt x="40368" y="22498"/>
                  </a:cubicBezTo>
                  <a:cubicBezTo>
                    <a:pt x="41880" y="20770"/>
                    <a:pt x="41788" y="19536"/>
                    <a:pt x="41788" y="19536"/>
                  </a:cubicBezTo>
                  <a:cubicBezTo>
                    <a:pt x="41788" y="19536"/>
                    <a:pt x="39319" y="19350"/>
                    <a:pt x="38084" y="18826"/>
                  </a:cubicBezTo>
                  <a:cubicBezTo>
                    <a:pt x="37440" y="18137"/>
                    <a:pt x="36571" y="17752"/>
                    <a:pt x="35674" y="17752"/>
                  </a:cubicBezTo>
                  <a:cubicBezTo>
                    <a:pt x="35326" y="17752"/>
                    <a:pt x="34973" y="17810"/>
                    <a:pt x="34628" y="17931"/>
                  </a:cubicBezTo>
                  <a:cubicBezTo>
                    <a:pt x="34813" y="16604"/>
                    <a:pt x="33949" y="15338"/>
                    <a:pt x="32005" y="15338"/>
                  </a:cubicBezTo>
                  <a:cubicBezTo>
                    <a:pt x="30060" y="15338"/>
                    <a:pt x="30492" y="12314"/>
                    <a:pt x="31819" y="11512"/>
                  </a:cubicBezTo>
                  <a:cubicBezTo>
                    <a:pt x="33147" y="10740"/>
                    <a:pt x="32869" y="10401"/>
                    <a:pt x="31819" y="9598"/>
                  </a:cubicBezTo>
                  <a:cubicBezTo>
                    <a:pt x="30770" y="8796"/>
                    <a:pt x="30338" y="5895"/>
                    <a:pt x="30338" y="5895"/>
                  </a:cubicBezTo>
                  <a:lnTo>
                    <a:pt x="32282" y="1574"/>
                  </a:lnTo>
                  <a:lnTo>
                    <a:pt x="32252" y="1574"/>
                  </a:lnTo>
                  <a:cubicBezTo>
                    <a:pt x="31758" y="926"/>
                    <a:pt x="31140" y="370"/>
                    <a:pt x="304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8"/>
            <p:cNvSpPr/>
            <p:nvPr/>
          </p:nvSpPr>
          <p:spPr>
            <a:xfrm>
              <a:off x="1804350" y="3002525"/>
              <a:ext cx="1016925" cy="1308775"/>
            </a:xfrm>
            <a:custGeom>
              <a:avLst/>
              <a:gdLst/>
              <a:ahLst/>
              <a:cxnLst/>
              <a:rect l="l" t="t" r="r" b="b"/>
              <a:pathLst>
                <a:path w="40677" h="52351" extrusionOk="0">
                  <a:moveTo>
                    <a:pt x="8056" y="1"/>
                  </a:moveTo>
                  <a:cubicBezTo>
                    <a:pt x="7754" y="412"/>
                    <a:pt x="7452" y="823"/>
                    <a:pt x="6588" y="823"/>
                  </a:cubicBezTo>
                  <a:cubicBezTo>
                    <a:pt x="6479" y="823"/>
                    <a:pt x="6362" y="817"/>
                    <a:pt x="6235" y="803"/>
                  </a:cubicBezTo>
                  <a:cubicBezTo>
                    <a:pt x="5679" y="1883"/>
                    <a:pt x="4198" y="2346"/>
                    <a:pt x="3303" y="3179"/>
                  </a:cubicBezTo>
                  <a:cubicBezTo>
                    <a:pt x="2963" y="3704"/>
                    <a:pt x="2562" y="4198"/>
                    <a:pt x="2130" y="4661"/>
                  </a:cubicBezTo>
                  <a:cubicBezTo>
                    <a:pt x="2377" y="5154"/>
                    <a:pt x="2686" y="5586"/>
                    <a:pt x="2902" y="6111"/>
                  </a:cubicBezTo>
                  <a:cubicBezTo>
                    <a:pt x="2902" y="6636"/>
                    <a:pt x="1914" y="6451"/>
                    <a:pt x="2192" y="7160"/>
                  </a:cubicBezTo>
                  <a:cubicBezTo>
                    <a:pt x="2346" y="8549"/>
                    <a:pt x="1019" y="8796"/>
                    <a:pt x="710" y="9815"/>
                  </a:cubicBezTo>
                  <a:cubicBezTo>
                    <a:pt x="1" y="11697"/>
                    <a:pt x="2192" y="12685"/>
                    <a:pt x="710" y="13549"/>
                  </a:cubicBezTo>
                  <a:cubicBezTo>
                    <a:pt x="1389" y="14043"/>
                    <a:pt x="2562" y="14166"/>
                    <a:pt x="3334" y="14629"/>
                  </a:cubicBezTo>
                  <a:cubicBezTo>
                    <a:pt x="3025" y="15030"/>
                    <a:pt x="2130" y="15030"/>
                    <a:pt x="1482" y="15154"/>
                  </a:cubicBezTo>
                  <a:cubicBezTo>
                    <a:pt x="1235" y="17283"/>
                    <a:pt x="2840" y="18085"/>
                    <a:pt x="4784" y="18610"/>
                  </a:cubicBezTo>
                  <a:cubicBezTo>
                    <a:pt x="4938" y="19258"/>
                    <a:pt x="4105" y="19197"/>
                    <a:pt x="4414" y="19937"/>
                  </a:cubicBezTo>
                  <a:cubicBezTo>
                    <a:pt x="5772" y="20709"/>
                    <a:pt x="6266" y="22128"/>
                    <a:pt x="8426" y="22344"/>
                  </a:cubicBezTo>
                  <a:cubicBezTo>
                    <a:pt x="9105" y="23517"/>
                    <a:pt x="10278" y="24350"/>
                    <a:pt x="10278" y="26048"/>
                  </a:cubicBezTo>
                  <a:cubicBezTo>
                    <a:pt x="9876" y="26387"/>
                    <a:pt x="9907" y="27005"/>
                    <a:pt x="9537" y="27375"/>
                  </a:cubicBezTo>
                  <a:cubicBezTo>
                    <a:pt x="10000" y="27529"/>
                    <a:pt x="10278" y="27961"/>
                    <a:pt x="10278" y="28424"/>
                  </a:cubicBezTo>
                  <a:cubicBezTo>
                    <a:pt x="9290" y="29628"/>
                    <a:pt x="10710" y="31017"/>
                    <a:pt x="10278" y="32683"/>
                  </a:cubicBezTo>
                  <a:cubicBezTo>
                    <a:pt x="8302" y="33516"/>
                    <a:pt x="9197" y="36510"/>
                    <a:pt x="8457" y="38238"/>
                  </a:cubicBezTo>
                  <a:cubicBezTo>
                    <a:pt x="8594" y="38432"/>
                    <a:pt x="8760" y="38495"/>
                    <a:pt x="8938" y="38495"/>
                  </a:cubicBezTo>
                  <a:cubicBezTo>
                    <a:pt x="9267" y="38495"/>
                    <a:pt x="9634" y="38277"/>
                    <a:pt x="9918" y="38277"/>
                  </a:cubicBezTo>
                  <a:cubicBezTo>
                    <a:pt x="10066" y="38277"/>
                    <a:pt x="10192" y="38336"/>
                    <a:pt x="10278" y="38516"/>
                  </a:cubicBezTo>
                  <a:cubicBezTo>
                    <a:pt x="10586" y="39812"/>
                    <a:pt x="9012" y="39750"/>
                    <a:pt x="8457" y="40368"/>
                  </a:cubicBezTo>
                  <a:cubicBezTo>
                    <a:pt x="7994" y="41232"/>
                    <a:pt x="9599" y="40584"/>
                    <a:pt x="9167" y="41448"/>
                  </a:cubicBezTo>
                  <a:cubicBezTo>
                    <a:pt x="8457" y="42096"/>
                    <a:pt x="9568" y="42713"/>
                    <a:pt x="8796" y="43577"/>
                  </a:cubicBezTo>
                  <a:cubicBezTo>
                    <a:pt x="9136" y="45367"/>
                    <a:pt x="10370" y="46293"/>
                    <a:pt x="9568" y="47805"/>
                  </a:cubicBezTo>
                  <a:cubicBezTo>
                    <a:pt x="10648" y="48423"/>
                    <a:pt x="10524" y="49935"/>
                    <a:pt x="11759" y="50459"/>
                  </a:cubicBezTo>
                  <a:cubicBezTo>
                    <a:pt x="11697" y="50922"/>
                    <a:pt x="12191" y="51015"/>
                    <a:pt x="12098" y="51509"/>
                  </a:cubicBezTo>
                  <a:cubicBezTo>
                    <a:pt x="12870" y="51663"/>
                    <a:pt x="13611" y="51941"/>
                    <a:pt x="14290" y="52311"/>
                  </a:cubicBezTo>
                  <a:cubicBezTo>
                    <a:pt x="14471" y="52291"/>
                    <a:pt x="14669" y="52284"/>
                    <a:pt x="14878" y="52284"/>
                  </a:cubicBezTo>
                  <a:cubicBezTo>
                    <a:pt x="15498" y="52284"/>
                    <a:pt x="16210" y="52350"/>
                    <a:pt x="16827" y="52350"/>
                  </a:cubicBezTo>
                  <a:cubicBezTo>
                    <a:pt x="17593" y="52350"/>
                    <a:pt x="18214" y="52247"/>
                    <a:pt x="18333" y="51787"/>
                  </a:cubicBezTo>
                  <a:cubicBezTo>
                    <a:pt x="17499" y="51694"/>
                    <a:pt x="16697" y="51324"/>
                    <a:pt x="16141" y="50706"/>
                  </a:cubicBezTo>
                  <a:cubicBezTo>
                    <a:pt x="16419" y="49811"/>
                    <a:pt x="14660" y="50398"/>
                    <a:pt x="15030" y="49379"/>
                  </a:cubicBezTo>
                  <a:cubicBezTo>
                    <a:pt x="14907" y="48237"/>
                    <a:pt x="16080" y="48021"/>
                    <a:pt x="16141" y="47003"/>
                  </a:cubicBezTo>
                  <a:cubicBezTo>
                    <a:pt x="17067" y="46972"/>
                    <a:pt x="17561" y="46602"/>
                    <a:pt x="17592" y="45954"/>
                  </a:cubicBezTo>
                  <a:cubicBezTo>
                    <a:pt x="17808" y="44997"/>
                    <a:pt x="16327" y="45306"/>
                    <a:pt x="16512" y="44349"/>
                  </a:cubicBezTo>
                  <a:cubicBezTo>
                    <a:pt x="17456" y="43552"/>
                    <a:pt x="18851" y="41120"/>
                    <a:pt x="16815" y="40665"/>
                  </a:cubicBezTo>
                  <a:lnTo>
                    <a:pt x="16815" y="40665"/>
                  </a:lnTo>
                  <a:cubicBezTo>
                    <a:pt x="17023" y="40693"/>
                    <a:pt x="17210" y="40707"/>
                    <a:pt x="17379" y="40707"/>
                  </a:cubicBezTo>
                  <a:cubicBezTo>
                    <a:pt x="18944" y="40707"/>
                    <a:pt x="18964" y="39562"/>
                    <a:pt x="19444" y="38763"/>
                  </a:cubicBezTo>
                  <a:cubicBezTo>
                    <a:pt x="19547" y="38768"/>
                    <a:pt x="19646" y="38770"/>
                    <a:pt x="19742" y="38770"/>
                  </a:cubicBezTo>
                  <a:cubicBezTo>
                    <a:pt x="21488" y="38770"/>
                    <a:pt x="22139" y="38006"/>
                    <a:pt x="23456" y="37714"/>
                  </a:cubicBezTo>
                  <a:cubicBezTo>
                    <a:pt x="23702" y="36479"/>
                    <a:pt x="22869" y="35985"/>
                    <a:pt x="22715" y="35059"/>
                  </a:cubicBezTo>
                  <a:lnTo>
                    <a:pt x="25678" y="35059"/>
                  </a:lnTo>
                  <a:cubicBezTo>
                    <a:pt x="25678" y="34782"/>
                    <a:pt x="26110" y="34843"/>
                    <a:pt x="26387" y="34782"/>
                  </a:cubicBezTo>
                  <a:cubicBezTo>
                    <a:pt x="26599" y="34147"/>
                    <a:pt x="26722" y="33454"/>
                    <a:pt x="27798" y="33454"/>
                  </a:cubicBezTo>
                  <a:cubicBezTo>
                    <a:pt x="27821" y="33454"/>
                    <a:pt x="27845" y="33454"/>
                    <a:pt x="27869" y="33455"/>
                  </a:cubicBezTo>
                  <a:cubicBezTo>
                    <a:pt x="27745" y="31942"/>
                    <a:pt x="29258" y="31634"/>
                    <a:pt x="30060" y="30801"/>
                  </a:cubicBezTo>
                  <a:lnTo>
                    <a:pt x="30060" y="28949"/>
                  </a:lnTo>
                  <a:cubicBezTo>
                    <a:pt x="30770" y="28455"/>
                    <a:pt x="31202" y="27807"/>
                    <a:pt x="31881" y="27344"/>
                  </a:cubicBezTo>
                  <a:cubicBezTo>
                    <a:pt x="33640" y="26943"/>
                    <a:pt x="33640" y="26943"/>
                    <a:pt x="35183" y="26542"/>
                  </a:cubicBezTo>
                  <a:cubicBezTo>
                    <a:pt x="35337" y="24844"/>
                    <a:pt x="37127" y="23363"/>
                    <a:pt x="35924" y="21480"/>
                  </a:cubicBezTo>
                  <a:cubicBezTo>
                    <a:pt x="36448" y="21295"/>
                    <a:pt x="36757" y="20740"/>
                    <a:pt x="36664" y="20153"/>
                  </a:cubicBezTo>
                  <a:lnTo>
                    <a:pt x="36664" y="20153"/>
                  </a:lnTo>
                  <a:cubicBezTo>
                    <a:pt x="36735" y="20164"/>
                    <a:pt x="36797" y="20169"/>
                    <a:pt x="36853" y="20169"/>
                  </a:cubicBezTo>
                  <a:cubicBezTo>
                    <a:pt x="37264" y="20169"/>
                    <a:pt x="37337" y="19906"/>
                    <a:pt x="37745" y="19906"/>
                  </a:cubicBezTo>
                  <a:cubicBezTo>
                    <a:pt x="37899" y="19011"/>
                    <a:pt x="38825" y="18734"/>
                    <a:pt x="39226" y="18055"/>
                  </a:cubicBezTo>
                  <a:cubicBezTo>
                    <a:pt x="40214" y="17345"/>
                    <a:pt x="39164" y="16758"/>
                    <a:pt x="40306" y="16450"/>
                  </a:cubicBezTo>
                  <a:cubicBezTo>
                    <a:pt x="40059" y="15647"/>
                    <a:pt x="40677" y="15493"/>
                    <a:pt x="40677" y="14876"/>
                  </a:cubicBezTo>
                  <a:cubicBezTo>
                    <a:pt x="40677" y="13888"/>
                    <a:pt x="40275" y="13178"/>
                    <a:pt x="39936" y="12500"/>
                  </a:cubicBezTo>
                  <a:cubicBezTo>
                    <a:pt x="39751" y="12358"/>
                    <a:pt x="39583" y="12306"/>
                    <a:pt x="39421" y="12306"/>
                  </a:cubicBezTo>
                  <a:cubicBezTo>
                    <a:pt x="39016" y="12306"/>
                    <a:pt x="38644" y="12636"/>
                    <a:pt x="38115" y="12746"/>
                  </a:cubicBezTo>
                  <a:cubicBezTo>
                    <a:pt x="37529" y="11851"/>
                    <a:pt x="36109" y="11543"/>
                    <a:pt x="34813" y="11142"/>
                  </a:cubicBezTo>
                  <a:lnTo>
                    <a:pt x="32251" y="11142"/>
                  </a:lnTo>
                  <a:cubicBezTo>
                    <a:pt x="31603" y="10370"/>
                    <a:pt x="29134" y="10926"/>
                    <a:pt x="28949" y="9815"/>
                  </a:cubicBezTo>
                  <a:cubicBezTo>
                    <a:pt x="28640" y="9815"/>
                    <a:pt x="28314" y="9830"/>
                    <a:pt x="28009" y="9830"/>
                  </a:cubicBezTo>
                  <a:cubicBezTo>
                    <a:pt x="27340" y="9830"/>
                    <a:pt x="26779" y="9757"/>
                    <a:pt x="26758" y="9290"/>
                  </a:cubicBezTo>
                  <a:cubicBezTo>
                    <a:pt x="27656" y="8233"/>
                    <a:pt x="26224" y="5591"/>
                    <a:pt x="23700" y="5591"/>
                  </a:cubicBezTo>
                  <a:cubicBezTo>
                    <a:pt x="23277" y="5591"/>
                    <a:pt x="22823" y="5665"/>
                    <a:pt x="22345" y="5833"/>
                  </a:cubicBezTo>
                  <a:cubicBezTo>
                    <a:pt x="21203" y="5340"/>
                    <a:pt x="20339" y="4630"/>
                    <a:pt x="20153" y="3457"/>
                  </a:cubicBezTo>
                  <a:cubicBezTo>
                    <a:pt x="18240" y="3056"/>
                    <a:pt x="16882" y="2284"/>
                    <a:pt x="15030" y="1852"/>
                  </a:cubicBezTo>
                  <a:cubicBezTo>
                    <a:pt x="14537" y="1945"/>
                    <a:pt x="14444" y="2315"/>
                    <a:pt x="13919" y="2377"/>
                  </a:cubicBezTo>
                  <a:cubicBezTo>
                    <a:pt x="13425" y="1420"/>
                    <a:pt x="11636" y="1389"/>
                    <a:pt x="11358" y="278"/>
                  </a:cubicBezTo>
                  <a:cubicBezTo>
                    <a:pt x="11221" y="249"/>
                    <a:pt x="11105" y="237"/>
                    <a:pt x="11007" y="237"/>
                  </a:cubicBezTo>
                  <a:cubicBezTo>
                    <a:pt x="10264" y="237"/>
                    <a:pt x="10503" y="968"/>
                    <a:pt x="9876" y="1050"/>
                  </a:cubicBezTo>
                  <a:cubicBezTo>
                    <a:pt x="9043" y="865"/>
                    <a:pt x="8920" y="186"/>
                    <a:pt x="80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8"/>
            <p:cNvSpPr/>
            <p:nvPr/>
          </p:nvSpPr>
          <p:spPr>
            <a:xfrm>
              <a:off x="238125" y="1592250"/>
              <a:ext cx="2253700" cy="1529900"/>
            </a:xfrm>
            <a:custGeom>
              <a:avLst/>
              <a:gdLst/>
              <a:ahLst/>
              <a:cxnLst/>
              <a:rect l="l" t="t" r="r" b="b"/>
              <a:pathLst>
                <a:path w="90148" h="61196" extrusionOk="0">
                  <a:moveTo>
                    <a:pt x="57527" y="4070"/>
                  </a:moveTo>
                  <a:cubicBezTo>
                    <a:pt x="58638" y="4317"/>
                    <a:pt x="57125" y="4780"/>
                    <a:pt x="57125" y="5119"/>
                  </a:cubicBezTo>
                  <a:cubicBezTo>
                    <a:pt x="56045" y="4872"/>
                    <a:pt x="57310" y="4224"/>
                    <a:pt x="57527" y="4070"/>
                  </a:cubicBezTo>
                  <a:close/>
                  <a:moveTo>
                    <a:pt x="44974" y="5652"/>
                  </a:moveTo>
                  <a:cubicBezTo>
                    <a:pt x="45008" y="5652"/>
                    <a:pt x="45038" y="5659"/>
                    <a:pt x="45058" y="5675"/>
                  </a:cubicBezTo>
                  <a:cubicBezTo>
                    <a:pt x="45212" y="5777"/>
                    <a:pt x="44939" y="5944"/>
                    <a:pt x="44790" y="5944"/>
                  </a:cubicBezTo>
                  <a:cubicBezTo>
                    <a:pt x="44760" y="5944"/>
                    <a:pt x="44734" y="5937"/>
                    <a:pt x="44719" y="5922"/>
                  </a:cubicBezTo>
                  <a:cubicBezTo>
                    <a:pt x="44539" y="5819"/>
                    <a:pt x="44808" y="5652"/>
                    <a:pt x="44974" y="5652"/>
                  </a:cubicBezTo>
                  <a:close/>
                  <a:moveTo>
                    <a:pt x="56345" y="5381"/>
                  </a:moveTo>
                  <a:cubicBezTo>
                    <a:pt x="57100" y="5381"/>
                    <a:pt x="57372" y="5721"/>
                    <a:pt x="58122" y="5721"/>
                  </a:cubicBezTo>
                  <a:cubicBezTo>
                    <a:pt x="58272" y="5721"/>
                    <a:pt x="58442" y="5707"/>
                    <a:pt x="58638" y="5675"/>
                  </a:cubicBezTo>
                  <a:lnTo>
                    <a:pt x="58638" y="5675"/>
                  </a:lnTo>
                  <a:cubicBezTo>
                    <a:pt x="58638" y="6724"/>
                    <a:pt x="57187" y="6755"/>
                    <a:pt x="56045" y="6971"/>
                  </a:cubicBezTo>
                  <a:lnTo>
                    <a:pt x="56045" y="5397"/>
                  </a:lnTo>
                  <a:cubicBezTo>
                    <a:pt x="56154" y="5386"/>
                    <a:pt x="56253" y="5381"/>
                    <a:pt x="56345" y="5381"/>
                  </a:cubicBezTo>
                  <a:close/>
                  <a:moveTo>
                    <a:pt x="85661" y="24787"/>
                  </a:moveTo>
                  <a:cubicBezTo>
                    <a:pt x="85693" y="24787"/>
                    <a:pt x="85719" y="24793"/>
                    <a:pt x="85734" y="24809"/>
                  </a:cubicBezTo>
                  <a:cubicBezTo>
                    <a:pt x="85894" y="24916"/>
                    <a:pt x="85594" y="25068"/>
                    <a:pt x="85429" y="25068"/>
                  </a:cubicBezTo>
                  <a:cubicBezTo>
                    <a:pt x="85403" y="25068"/>
                    <a:pt x="85381" y="25064"/>
                    <a:pt x="85364" y="25056"/>
                  </a:cubicBezTo>
                  <a:cubicBezTo>
                    <a:pt x="85210" y="24953"/>
                    <a:pt x="85504" y="24787"/>
                    <a:pt x="85661" y="24787"/>
                  </a:cubicBezTo>
                  <a:close/>
                  <a:moveTo>
                    <a:pt x="37173" y="44005"/>
                  </a:moveTo>
                  <a:cubicBezTo>
                    <a:pt x="37258" y="44005"/>
                    <a:pt x="37343" y="44067"/>
                    <a:pt x="37343" y="44190"/>
                  </a:cubicBezTo>
                  <a:cubicBezTo>
                    <a:pt x="37330" y="44321"/>
                    <a:pt x="37267" y="44368"/>
                    <a:pt x="37199" y="44368"/>
                  </a:cubicBezTo>
                  <a:cubicBezTo>
                    <a:pt x="37106" y="44368"/>
                    <a:pt x="37003" y="44279"/>
                    <a:pt x="37003" y="44190"/>
                  </a:cubicBezTo>
                  <a:cubicBezTo>
                    <a:pt x="37003" y="44067"/>
                    <a:pt x="37088" y="44005"/>
                    <a:pt x="37173" y="44005"/>
                  </a:cubicBezTo>
                  <a:close/>
                  <a:moveTo>
                    <a:pt x="37372" y="44718"/>
                  </a:moveTo>
                  <a:cubicBezTo>
                    <a:pt x="38206" y="44824"/>
                    <a:pt x="38184" y="45551"/>
                    <a:pt x="38824" y="45764"/>
                  </a:cubicBezTo>
                  <a:cubicBezTo>
                    <a:pt x="38713" y="45927"/>
                    <a:pt x="38553" y="45996"/>
                    <a:pt x="38378" y="45996"/>
                  </a:cubicBezTo>
                  <a:cubicBezTo>
                    <a:pt x="37822" y="45996"/>
                    <a:pt x="37118" y="45304"/>
                    <a:pt x="37372" y="44718"/>
                  </a:cubicBezTo>
                  <a:close/>
                  <a:moveTo>
                    <a:pt x="55387" y="1"/>
                  </a:moveTo>
                  <a:cubicBezTo>
                    <a:pt x="54003" y="1"/>
                    <a:pt x="53856" y="1365"/>
                    <a:pt x="54965" y="1663"/>
                  </a:cubicBezTo>
                  <a:cubicBezTo>
                    <a:pt x="54586" y="1702"/>
                    <a:pt x="54237" y="1718"/>
                    <a:pt x="53907" y="1718"/>
                  </a:cubicBezTo>
                  <a:cubicBezTo>
                    <a:pt x="52467" y="1718"/>
                    <a:pt x="51415" y="1415"/>
                    <a:pt x="50007" y="1415"/>
                  </a:cubicBezTo>
                  <a:cubicBezTo>
                    <a:pt x="49952" y="1415"/>
                    <a:pt x="49897" y="1415"/>
                    <a:pt x="49842" y="1416"/>
                  </a:cubicBezTo>
                  <a:cubicBezTo>
                    <a:pt x="50397" y="2774"/>
                    <a:pt x="48145" y="2157"/>
                    <a:pt x="48021" y="3021"/>
                  </a:cubicBezTo>
                  <a:cubicBezTo>
                    <a:pt x="48279" y="3110"/>
                    <a:pt x="48480" y="3134"/>
                    <a:pt x="48644" y="3134"/>
                  </a:cubicBezTo>
                  <a:cubicBezTo>
                    <a:pt x="48854" y="3134"/>
                    <a:pt x="49003" y="3094"/>
                    <a:pt x="49132" y="3094"/>
                  </a:cubicBezTo>
                  <a:cubicBezTo>
                    <a:pt x="49252" y="3094"/>
                    <a:pt x="49355" y="3129"/>
                    <a:pt x="49472" y="3268"/>
                  </a:cubicBezTo>
                  <a:cubicBezTo>
                    <a:pt x="49225" y="3638"/>
                    <a:pt x="48700" y="3761"/>
                    <a:pt x="48021" y="3792"/>
                  </a:cubicBezTo>
                  <a:cubicBezTo>
                    <a:pt x="47562" y="2609"/>
                    <a:pt x="45666" y="2446"/>
                    <a:pt x="43562" y="2446"/>
                  </a:cubicBezTo>
                  <a:cubicBezTo>
                    <a:pt x="42977" y="2446"/>
                    <a:pt x="42377" y="2458"/>
                    <a:pt x="41787" y="2465"/>
                  </a:cubicBezTo>
                  <a:cubicBezTo>
                    <a:pt x="41571" y="3761"/>
                    <a:pt x="40645" y="4471"/>
                    <a:pt x="39565" y="5119"/>
                  </a:cubicBezTo>
                  <a:cubicBezTo>
                    <a:pt x="39503" y="5953"/>
                    <a:pt x="40522" y="6014"/>
                    <a:pt x="40306" y="6971"/>
                  </a:cubicBezTo>
                  <a:cubicBezTo>
                    <a:pt x="40437" y="6978"/>
                    <a:pt x="40563" y="6981"/>
                    <a:pt x="40685" y="6981"/>
                  </a:cubicBezTo>
                  <a:cubicBezTo>
                    <a:pt x="42257" y="6981"/>
                    <a:pt x="43115" y="6457"/>
                    <a:pt x="44318" y="6199"/>
                  </a:cubicBezTo>
                  <a:lnTo>
                    <a:pt x="44318" y="6199"/>
                  </a:lnTo>
                  <a:cubicBezTo>
                    <a:pt x="43962" y="6881"/>
                    <a:pt x="44410" y="6979"/>
                    <a:pt x="44996" y="6979"/>
                  </a:cubicBezTo>
                  <a:cubicBezTo>
                    <a:pt x="45234" y="6979"/>
                    <a:pt x="45495" y="6963"/>
                    <a:pt x="45734" y="6963"/>
                  </a:cubicBezTo>
                  <a:cubicBezTo>
                    <a:pt x="46132" y="6963"/>
                    <a:pt x="46469" y="7008"/>
                    <a:pt x="46540" y="7249"/>
                  </a:cubicBezTo>
                  <a:cubicBezTo>
                    <a:pt x="46621" y="7493"/>
                    <a:pt x="46460" y="7556"/>
                    <a:pt x="46217" y="7556"/>
                  </a:cubicBezTo>
                  <a:cubicBezTo>
                    <a:pt x="45960" y="7556"/>
                    <a:pt x="45612" y="7486"/>
                    <a:pt x="45360" y="7486"/>
                  </a:cubicBezTo>
                  <a:cubicBezTo>
                    <a:pt x="45129" y="7486"/>
                    <a:pt x="44979" y="7546"/>
                    <a:pt x="45058" y="7773"/>
                  </a:cubicBezTo>
                  <a:cubicBezTo>
                    <a:pt x="45058" y="9224"/>
                    <a:pt x="49070" y="7712"/>
                    <a:pt x="48361" y="9656"/>
                  </a:cubicBezTo>
                  <a:cubicBezTo>
                    <a:pt x="48995" y="9374"/>
                    <a:pt x="49423" y="9259"/>
                    <a:pt x="49846" y="9259"/>
                  </a:cubicBezTo>
                  <a:cubicBezTo>
                    <a:pt x="50348" y="9259"/>
                    <a:pt x="50841" y="9421"/>
                    <a:pt x="51663" y="9656"/>
                  </a:cubicBezTo>
                  <a:lnTo>
                    <a:pt x="52033" y="9656"/>
                  </a:lnTo>
                  <a:cubicBezTo>
                    <a:pt x="51971" y="9427"/>
                    <a:pt x="52482" y="9087"/>
                    <a:pt x="52833" y="9087"/>
                  </a:cubicBezTo>
                  <a:cubicBezTo>
                    <a:pt x="53002" y="9087"/>
                    <a:pt x="53134" y="9167"/>
                    <a:pt x="53144" y="9378"/>
                  </a:cubicBezTo>
                  <a:cubicBezTo>
                    <a:pt x="53097" y="9613"/>
                    <a:pt x="52783" y="9669"/>
                    <a:pt x="52405" y="9669"/>
                  </a:cubicBezTo>
                  <a:cubicBezTo>
                    <a:pt x="52285" y="9669"/>
                    <a:pt x="52159" y="9663"/>
                    <a:pt x="52033" y="9656"/>
                  </a:cubicBezTo>
                  <a:lnTo>
                    <a:pt x="52033" y="9656"/>
                  </a:lnTo>
                  <a:cubicBezTo>
                    <a:pt x="52126" y="10304"/>
                    <a:pt x="53607" y="11168"/>
                    <a:pt x="52033" y="11508"/>
                  </a:cubicBezTo>
                  <a:cubicBezTo>
                    <a:pt x="51601" y="11446"/>
                    <a:pt x="51755" y="11014"/>
                    <a:pt x="51663" y="10705"/>
                  </a:cubicBezTo>
                  <a:cubicBezTo>
                    <a:pt x="48662" y="10507"/>
                    <a:pt x="47038" y="9348"/>
                    <a:pt x="43789" y="9348"/>
                  </a:cubicBezTo>
                  <a:cubicBezTo>
                    <a:pt x="43496" y="9348"/>
                    <a:pt x="43189" y="9358"/>
                    <a:pt x="42867" y="9378"/>
                  </a:cubicBezTo>
                  <a:cubicBezTo>
                    <a:pt x="41756" y="9131"/>
                    <a:pt x="41725" y="8082"/>
                    <a:pt x="40306" y="8051"/>
                  </a:cubicBezTo>
                  <a:cubicBezTo>
                    <a:pt x="40151" y="8823"/>
                    <a:pt x="39164" y="8977"/>
                    <a:pt x="38114" y="9100"/>
                  </a:cubicBezTo>
                  <a:cubicBezTo>
                    <a:pt x="38238" y="8638"/>
                    <a:pt x="38084" y="8113"/>
                    <a:pt x="37744" y="7773"/>
                  </a:cubicBezTo>
                  <a:cubicBezTo>
                    <a:pt x="36364" y="7833"/>
                    <a:pt x="36326" y="8856"/>
                    <a:pt x="34935" y="8856"/>
                  </a:cubicBezTo>
                  <a:cubicBezTo>
                    <a:pt x="34895" y="8856"/>
                    <a:pt x="34854" y="8855"/>
                    <a:pt x="34812" y="8854"/>
                  </a:cubicBezTo>
                  <a:cubicBezTo>
                    <a:pt x="34602" y="8882"/>
                    <a:pt x="34415" y="8893"/>
                    <a:pt x="34245" y="8893"/>
                  </a:cubicBezTo>
                  <a:cubicBezTo>
                    <a:pt x="33356" y="8893"/>
                    <a:pt x="32933" y="8571"/>
                    <a:pt x="32070" y="8571"/>
                  </a:cubicBezTo>
                  <a:cubicBezTo>
                    <a:pt x="32009" y="8571"/>
                    <a:pt x="31946" y="8572"/>
                    <a:pt x="31880" y="8576"/>
                  </a:cubicBezTo>
                  <a:cubicBezTo>
                    <a:pt x="31479" y="8638"/>
                    <a:pt x="31633" y="9100"/>
                    <a:pt x="31140" y="9100"/>
                  </a:cubicBezTo>
                  <a:cubicBezTo>
                    <a:pt x="30800" y="9100"/>
                    <a:pt x="30831" y="8792"/>
                    <a:pt x="30800" y="8576"/>
                  </a:cubicBezTo>
                  <a:cubicBezTo>
                    <a:pt x="30067" y="8652"/>
                    <a:pt x="29603" y="8893"/>
                    <a:pt x="28797" y="8893"/>
                  </a:cubicBezTo>
                  <a:cubicBezTo>
                    <a:pt x="28620" y="8893"/>
                    <a:pt x="28425" y="8881"/>
                    <a:pt x="28208" y="8854"/>
                  </a:cubicBezTo>
                  <a:cubicBezTo>
                    <a:pt x="25276" y="7527"/>
                    <a:pt x="19659" y="8175"/>
                    <a:pt x="16511" y="7002"/>
                  </a:cubicBezTo>
                  <a:cubicBezTo>
                    <a:pt x="13764" y="7866"/>
                    <a:pt x="10215" y="8113"/>
                    <a:pt x="8425" y="8329"/>
                  </a:cubicBezTo>
                  <a:cubicBezTo>
                    <a:pt x="7592" y="9378"/>
                    <a:pt x="9104" y="9378"/>
                    <a:pt x="9536" y="10211"/>
                  </a:cubicBezTo>
                  <a:cubicBezTo>
                    <a:pt x="9779" y="10190"/>
                    <a:pt x="10007" y="10179"/>
                    <a:pt x="10219" y="10179"/>
                  </a:cubicBezTo>
                  <a:cubicBezTo>
                    <a:pt x="11219" y="10179"/>
                    <a:pt x="11869" y="10428"/>
                    <a:pt x="12098" y="11014"/>
                  </a:cubicBezTo>
                  <a:cubicBezTo>
                    <a:pt x="11828" y="10941"/>
                    <a:pt x="11612" y="10910"/>
                    <a:pt x="11436" y="10910"/>
                  </a:cubicBezTo>
                  <a:cubicBezTo>
                    <a:pt x="10650" y="10910"/>
                    <a:pt x="10675" y="11533"/>
                    <a:pt x="10246" y="11785"/>
                  </a:cubicBezTo>
                  <a:cubicBezTo>
                    <a:pt x="9598" y="11569"/>
                    <a:pt x="9259" y="11106"/>
                    <a:pt x="8425" y="11014"/>
                  </a:cubicBezTo>
                  <a:cubicBezTo>
                    <a:pt x="7037" y="12032"/>
                    <a:pt x="3703" y="11631"/>
                    <a:pt x="2562" y="12835"/>
                  </a:cubicBezTo>
                  <a:cubicBezTo>
                    <a:pt x="2628" y="12833"/>
                    <a:pt x="2693" y="12832"/>
                    <a:pt x="2756" y="12832"/>
                  </a:cubicBezTo>
                  <a:cubicBezTo>
                    <a:pt x="4644" y="12832"/>
                    <a:pt x="5314" y="13710"/>
                    <a:pt x="5493" y="14964"/>
                  </a:cubicBezTo>
                  <a:cubicBezTo>
                    <a:pt x="6142" y="14800"/>
                    <a:pt x="6735" y="14755"/>
                    <a:pt x="7302" y="14755"/>
                  </a:cubicBezTo>
                  <a:cubicBezTo>
                    <a:pt x="7972" y="14755"/>
                    <a:pt x="8605" y="14817"/>
                    <a:pt x="9249" y="14817"/>
                  </a:cubicBezTo>
                  <a:cubicBezTo>
                    <a:pt x="9694" y="14817"/>
                    <a:pt x="10145" y="14787"/>
                    <a:pt x="10616" y="14686"/>
                  </a:cubicBezTo>
                  <a:lnTo>
                    <a:pt x="10616" y="14686"/>
                  </a:lnTo>
                  <a:cubicBezTo>
                    <a:pt x="8826" y="17032"/>
                    <a:pt x="1204" y="15149"/>
                    <a:pt x="1821" y="19223"/>
                  </a:cubicBezTo>
                  <a:cubicBezTo>
                    <a:pt x="3055" y="19840"/>
                    <a:pt x="3333" y="19933"/>
                    <a:pt x="2932" y="21353"/>
                  </a:cubicBezTo>
                  <a:cubicBezTo>
                    <a:pt x="3526" y="21353"/>
                    <a:pt x="3679" y="21067"/>
                    <a:pt x="4224" y="21067"/>
                  </a:cubicBezTo>
                  <a:cubicBezTo>
                    <a:pt x="4273" y="21067"/>
                    <a:pt x="4326" y="21070"/>
                    <a:pt x="4382" y="21075"/>
                  </a:cubicBezTo>
                  <a:cubicBezTo>
                    <a:pt x="4413" y="21507"/>
                    <a:pt x="4228" y="22093"/>
                    <a:pt x="4784" y="22124"/>
                  </a:cubicBezTo>
                  <a:cubicBezTo>
                    <a:pt x="4872" y="21975"/>
                    <a:pt x="4934" y="21915"/>
                    <a:pt x="4981" y="21915"/>
                  </a:cubicBezTo>
                  <a:cubicBezTo>
                    <a:pt x="5177" y="21915"/>
                    <a:pt x="5118" y="22960"/>
                    <a:pt x="5677" y="22960"/>
                  </a:cubicBezTo>
                  <a:cubicBezTo>
                    <a:pt x="5732" y="22960"/>
                    <a:pt x="5795" y="22950"/>
                    <a:pt x="5864" y="22927"/>
                  </a:cubicBezTo>
                  <a:cubicBezTo>
                    <a:pt x="6143" y="22294"/>
                    <a:pt x="6848" y="21964"/>
                    <a:pt x="7628" y="21964"/>
                  </a:cubicBezTo>
                  <a:cubicBezTo>
                    <a:pt x="8141" y="21964"/>
                    <a:pt x="8688" y="22108"/>
                    <a:pt x="9166" y="22402"/>
                  </a:cubicBezTo>
                  <a:cubicBezTo>
                    <a:pt x="7592" y="23297"/>
                    <a:pt x="7006" y="24902"/>
                    <a:pt x="5154" y="25581"/>
                  </a:cubicBezTo>
                  <a:cubicBezTo>
                    <a:pt x="3457" y="25982"/>
                    <a:pt x="2901" y="27124"/>
                    <a:pt x="741" y="27185"/>
                  </a:cubicBezTo>
                  <a:cubicBezTo>
                    <a:pt x="1049" y="28019"/>
                    <a:pt x="154" y="27988"/>
                    <a:pt x="0" y="28513"/>
                  </a:cubicBezTo>
                  <a:cubicBezTo>
                    <a:pt x="188" y="28530"/>
                    <a:pt x="363" y="28538"/>
                    <a:pt x="528" y="28538"/>
                  </a:cubicBezTo>
                  <a:cubicBezTo>
                    <a:pt x="1627" y="28538"/>
                    <a:pt x="2268" y="28200"/>
                    <a:pt x="3378" y="28200"/>
                  </a:cubicBezTo>
                  <a:cubicBezTo>
                    <a:pt x="3573" y="28200"/>
                    <a:pt x="3783" y="28210"/>
                    <a:pt x="4012" y="28235"/>
                  </a:cubicBezTo>
                  <a:cubicBezTo>
                    <a:pt x="4444" y="27463"/>
                    <a:pt x="5586" y="27247"/>
                    <a:pt x="6975" y="27185"/>
                  </a:cubicBezTo>
                  <a:cubicBezTo>
                    <a:pt x="8333" y="25365"/>
                    <a:pt x="10709" y="24254"/>
                    <a:pt x="12839" y="22927"/>
                  </a:cubicBezTo>
                  <a:lnTo>
                    <a:pt x="13579" y="22927"/>
                  </a:lnTo>
                  <a:cubicBezTo>
                    <a:pt x="13914" y="22703"/>
                    <a:pt x="13719" y="22102"/>
                    <a:pt x="14407" y="22102"/>
                  </a:cubicBezTo>
                  <a:cubicBezTo>
                    <a:pt x="14481" y="22102"/>
                    <a:pt x="14564" y="22109"/>
                    <a:pt x="14659" y="22124"/>
                  </a:cubicBezTo>
                  <a:cubicBezTo>
                    <a:pt x="14685" y="21994"/>
                    <a:pt x="14712" y="21863"/>
                    <a:pt x="14905" y="21863"/>
                  </a:cubicBezTo>
                  <a:cubicBezTo>
                    <a:pt x="14941" y="21863"/>
                    <a:pt x="14982" y="21868"/>
                    <a:pt x="15030" y="21877"/>
                  </a:cubicBezTo>
                  <a:cubicBezTo>
                    <a:pt x="15004" y="22008"/>
                    <a:pt x="14978" y="22138"/>
                    <a:pt x="14784" y="22138"/>
                  </a:cubicBezTo>
                  <a:cubicBezTo>
                    <a:pt x="14748" y="22138"/>
                    <a:pt x="14707" y="22134"/>
                    <a:pt x="14659" y="22124"/>
                  </a:cubicBezTo>
                  <a:lnTo>
                    <a:pt x="14659" y="22124"/>
                  </a:lnTo>
                  <a:cubicBezTo>
                    <a:pt x="14814" y="23328"/>
                    <a:pt x="13672" y="23544"/>
                    <a:pt x="13178" y="24254"/>
                  </a:cubicBezTo>
                  <a:cubicBezTo>
                    <a:pt x="13424" y="24274"/>
                    <a:pt x="13654" y="24283"/>
                    <a:pt x="13872" y="24283"/>
                  </a:cubicBezTo>
                  <a:cubicBezTo>
                    <a:pt x="16334" y="24283"/>
                    <a:pt x="17144" y="23097"/>
                    <a:pt x="19412" y="22927"/>
                  </a:cubicBezTo>
                  <a:cubicBezTo>
                    <a:pt x="19597" y="21754"/>
                    <a:pt x="19227" y="20951"/>
                    <a:pt x="19042" y="19995"/>
                  </a:cubicBezTo>
                  <a:lnTo>
                    <a:pt x="19042" y="19995"/>
                  </a:lnTo>
                  <a:cubicBezTo>
                    <a:pt x="19261" y="20031"/>
                    <a:pt x="19453" y="20047"/>
                    <a:pt x="19625" y="20047"/>
                  </a:cubicBezTo>
                  <a:cubicBezTo>
                    <a:pt x="20675" y="20047"/>
                    <a:pt x="20960" y="19459"/>
                    <a:pt x="22043" y="19459"/>
                  </a:cubicBezTo>
                  <a:cubicBezTo>
                    <a:pt x="22128" y="19459"/>
                    <a:pt x="22218" y="19462"/>
                    <a:pt x="22313" y="19470"/>
                  </a:cubicBezTo>
                  <a:cubicBezTo>
                    <a:pt x="23270" y="19933"/>
                    <a:pt x="24165" y="20581"/>
                    <a:pt x="24906" y="21353"/>
                  </a:cubicBezTo>
                  <a:cubicBezTo>
                    <a:pt x="27220" y="21877"/>
                    <a:pt x="29226" y="22649"/>
                    <a:pt x="28918" y="25056"/>
                  </a:cubicBezTo>
                  <a:cubicBezTo>
                    <a:pt x="30708" y="24902"/>
                    <a:pt x="29010" y="23575"/>
                    <a:pt x="30399" y="23451"/>
                  </a:cubicBezTo>
                  <a:lnTo>
                    <a:pt x="30399" y="23451"/>
                  </a:lnTo>
                  <a:cubicBezTo>
                    <a:pt x="30492" y="25704"/>
                    <a:pt x="30275" y="28142"/>
                    <a:pt x="31479" y="29562"/>
                  </a:cubicBezTo>
                  <a:cubicBezTo>
                    <a:pt x="30368" y="30272"/>
                    <a:pt x="31109" y="30549"/>
                    <a:pt x="31479" y="31444"/>
                  </a:cubicBezTo>
                  <a:cubicBezTo>
                    <a:pt x="31479" y="31969"/>
                    <a:pt x="30492" y="31753"/>
                    <a:pt x="30769" y="32494"/>
                  </a:cubicBezTo>
                  <a:cubicBezTo>
                    <a:pt x="30584" y="35426"/>
                    <a:pt x="30337" y="37370"/>
                    <a:pt x="30769" y="40209"/>
                  </a:cubicBezTo>
                  <a:cubicBezTo>
                    <a:pt x="31757" y="40672"/>
                    <a:pt x="32374" y="41351"/>
                    <a:pt x="33331" y="41814"/>
                  </a:cubicBezTo>
                  <a:cubicBezTo>
                    <a:pt x="34349" y="42832"/>
                    <a:pt x="34257" y="44653"/>
                    <a:pt x="35522" y="45517"/>
                  </a:cubicBezTo>
                  <a:cubicBezTo>
                    <a:pt x="35090" y="45579"/>
                    <a:pt x="35213" y="46011"/>
                    <a:pt x="35121" y="46320"/>
                  </a:cubicBezTo>
                  <a:cubicBezTo>
                    <a:pt x="36664" y="46721"/>
                    <a:pt x="37003" y="47955"/>
                    <a:pt x="37713" y="48974"/>
                  </a:cubicBezTo>
                  <a:cubicBezTo>
                    <a:pt x="37855" y="48950"/>
                    <a:pt x="37977" y="48940"/>
                    <a:pt x="38085" y="48940"/>
                  </a:cubicBezTo>
                  <a:cubicBezTo>
                    <a:pt x="38719" y="48940"/>
                    <a:pt x="38867" y="49285"/>
                    <a:pt x="39501" y="49285"/>
                  </a:cubicBezTo>
                  <a:cubicBezTo>
                    <a:pt x="39610" y="49285"/>
                    <a:pt x="39732" y="49275"/>
                    <a:pt x="39874" y="49252"/>
                  </a:cubicBezTo>
                  <a:cubicBezTo>
                    <a:pt x="39935" y="48110"/>
                    <a:pt x="39195" y="48357"/>
                    <a:pt x="39164" y="46875"/>
                  </a:cubicBezTo>
                  <a:cubicBezTo>
                    <a:pt x="38979" y="46875"/>
                    <a:pt x="38763" y="46628"/>
                    <a:pt x="39164" y="46597"/>
                  </a:cubicBezTo>
                  <a:lnTo>
                    <a:pt x="39164" y="46875"/>
                  </a:lnTo>
                  <a:cubicBezTo>
                    <a:pt x="39258" y="46856"/>
                    <a:pt x="39340" y="46848"/>
                    <a:pt x="39410" y="46848"/>
                  </a:cubicBezTo>
                  <a:cubicBezTo>
                    <a:pt x="39914" y="46848"/>
                    <a:pt x="39846" y="47295"/>
                    <a:pt x="39874" y="47647"/>
                  </a:cubicBezTo>
                  <a:cubicBezTo>
                    <a:pt x="40985" y="48202"/>
                    <a:pt x="41972" y="48912"/>
                    <a:pt x="42836" y="49776"/>
                  </a:cubicBezTo>
                  <a:cubicBezTo>
                    <a:pt x="42559" y="51659"/>
                    <a:pt x="43546" y="52646"/>
                    <a:pt x="44287" y="53757"/>
                  </a:cubicBezTo>
                  <a:cubicBezTo>
                    <a:pt x="46792" y="54218"/>
                    <a:pt x="48451" y="55228"/>
                    <a:pt x="50999" y="55228"/>
                  </a:cubicBezTo>
                  <a:cubicBezTo>
                    <a:pt x="51527" y="55228"/>
                    <a:pt x="52092" y="55185"/>
                    <a:pt x="52712" y="55084"/>
                  </a:cubicBezTo>
                  <a:cubicBezTo>
                    <a:pt x="53144" y="55763"/>
                    <a:pt x="53638" y="56381"/>
                    <a:pt x="54193" y="56967"/>
                  </a:cubicBezTo>
                  <a:cubicBezTo>
                    <a:pt x="54433" y="56930"/>
                    <a:pt x="54642" y="56915"/>
                    <a:pt x="54831" y="56915"/>
                  </a:cubicBezTo>
                  <a:cubicBezTo>
                    <a:pt x="55672" y="56915"/>
                    <a:pt x="56095" y="57219"/>
                    <a:pt x="56935" y="57219"/>
                  </a:cubicBezTo>
                  <a:cubicBezTo>
                    <a:pt x="56996" y="57219"/>
                    <a:pt x="57059" y="57217"/>
                    <a:pt x="57125" y="57214"/>
                  </a:cubicBezTo>
                  <a:cubicBezTo>
                    <a:pt x="57465" y="57862"/>
                    <a:pt x="58175" y="58201"/>
                    <a:pt x="58946" y="58541"/>
                  </a:cubicBezTo>
                  <a:lnTo>
                    <a:pt x="58946" y="59343"/>
                  </a:lnTo>
                  <a:cubicBezTo>
                    <a:pt x="61106" y="59498"/>
                    <a:pt x="61539" y="60856"/>
                    <a:pt x="63390" y="61195"/>
                  </a:cubicBezTo>
                  <a:cubicBezTo>
                    <a:pt x="63761" y="60825"/>
                    <a:pt x="63730" y="60208"/>
                    <a:pt x="64470" y="60146"/>
                  </a:cubicBezTo>
                  <a:cubicBezTo>
                    <a:pt x="64501" y="60238"/>
                    <a:pt x="64532" y="60362"/>
                    <a:pt x="64563" y="60485"/>
                  </a:cubicBezTo>
                  <a:cubicBezTo>
                    <a:pt x="64964" y="59961"/>
                    <a:pt x="65427" y="59498"/>
                    <a:pt x="65921" y="59066"/>
                  </a:cubicBezTo>
                  <a:cubicBezTo>
                    <a:pt x="65767" y="58572"/>
                    <a:pt x="65273" y="58294"/>
                    <a:pt x="64470" y="58263"/>
                  </a:cubicBezTo>
                  <a:cubicBezTo>
                    <a:pt x="63545" y="58541"/>
                    <a:pt x="63113" y="59220"/>
                    <a:pt x="61909" y="59343"/>
                  </a:cubicBezTo>
                  <a:cubicBezTo>
                    <a:pt x="61045" y="58047"/>
                    <a:pt x="62279" y="56813"/>
                    <a:pt x="61909" y="55084"/>
                  </a:cubicBezTo>
                  <a:cubicBezTo>
                    <a:pt x="61230" y="54159"/>
                    <a:pt x="58823" y="54529"/>
                    <a:pt x="57527" y="54035"/>
                  </a:cubicBezTo>
                  <a:cubicBezTo>
                    <a:pt x="57897" y="52862"/>
                    <a:pt x="58946" y="52245"/>
                    <a:pt x="58638" y="50548"/>
                  </a:cubicBezTo>
                  <a:lnTo>
                    <a:pt x="58638" y="50548"/>
                  </a:lnTo>
                  <a:cubicBezTo>
                    <a:pt x="58020" y="50640"/>
                    <a:pt x="57403" y="50687"/>
                    <a:pt x="56790" y="50687"/>
                  </a:cubicBezTo>
                  <a:cubicBezTo>
                    <a:pt x="56176" y="50687"/>
                    <a:pt x="55567" y="50640"/>
                    <a:pt x="54965" y="50548"/>
                  </a:cubicBezTo>
                  <a:cubicBezTo>
                    <a:pt x="54286" y="51134"/>
                    <a:pt x="54626" y="52430"/>
                    <a:pt x="53484" y="52677"/>
                  </a:cubicBezTo>
                  <a:cubicBezTo>
                    <a:pt x="53390" y="52681"/>
                    <a:pt x="53300" y="52682"/>
                    <a:pt x="53212" y="52682"/>
                  </a:cubicBezTo>
                  <a:cubicBezTo>
                    <a:pt x="48693" y="52682"/>
                    <a:pt x="51642" y="48070"/>
                    <a:pt x="50552" y="46042"/>
                  </a:cubicBezTo>
                  <a:cubicBezTo>
                    <a:pt x="51848" y="45826"/>
                    <a:pt x="52619" y="45240"/>
                    <a:pt x="53854" y="44993"/>
                  </a:cubicBezTo>
                  <a:cubicBezTo>
                    <a:pt x="53976" y="44985"/>
                    <a:pt x="54092" y="44982"/>
                    <a:pt x="54203" y="44982"/>
                  </a:cubicBezTo>
                  <a:cubicBezTo>
                    <a:pt x="55868" y="44982"/>
                    <a:pt x="56431" y="45767"/>
                    <a:pt x="58063" y="45767"/>
                  </a:cubicBezTo>
                  <a:cubicBezTo>
                    <a:pt x="58120" y="45767"/>
                    <a:pt x="58177" y="45766"/>
                    <a:pt x="58236" y="45764"/>
                  </a:cubicBezTo>
                  <a:cubicBezTo>
                    <a:pt x="58236" y="45363"/>
                    <a:pt x="58175" y="45024"/>
                    <a:pt x="58638" y="44993"/>
                  </a:cubicBezTo>
                  <a:cubicBezTo>
                    <a:pt x="58779" y="44998"/>
                    <a:pt x="58925" y="45000"/>
                    <a:pt x="59072" y="45000"/>
                  </a:cubicBezTo>
                  <a:cubicBezTo>
                    <a:pt x="59637" y="45000"/>
                    <a:pt x="60238" y="44971"/>
                    <a:pt x="60796" y="44971"/>
                  </a:cubicBezTo>
                  <a:cubicBezTo>
                    <a:pt x="61906" y="44971"/>
                    <a:pt x="62850" y="45085"/>
                    <a:pt x="63020" y="45764"/>
                  </a:cubicBezTo>
                  <a:cubicBezTo>
                    <a:pt x="62866" y="47307"/>
                    <a:pt x="63822" y="48017"/>
                    <a:pt x="65581" y="48141"/>
                  </a:cubicBezTo>
                  <a:cubicBezTo>
                    <a:pt x="65149" y="46783"/>
                    <a:pt x="65335" y="46381"/>
                    <a:pt x="65581" y="45486"/>
                  </a:cubicBezTo>
                  <a:cubicBezTo>
                    <a:pt x="65180" y="45116"/>
                    <a:pt x="64532" y="44838"/>
                    <a:pt x="64501" y="44159"/>
                  </a:cubicBezTo>
                  <a:cubicBezTo>
                    <a:pt x="65119" y="42400"/>
                    <a:pt x="66723" y="41351"/>
                    <a:pt x="69254" y="40981"/>
                  </a:cubicBezTo>
                  <a:cubicBezTo>
                    <a:pt x="69594" y="40209"/>
                    <a:pt x="69594" y="40147"/>
                    <a:pt x="69254" y="39376"/>
                  </a:cubicBezTo>
                  <a:lnTo>
                    <a:pt x="69254" y="39376"/>
                  </a:lnTo>
                  <a:cubicBezTo>
                    <a:pt x="69408" y="39399"/>
                    <a:pt x="69565" y="39411"/>
                    <a:pt x="69721" y="39411"/>
                  </a:cubicBezTo>
                  <a:cubicBezTo>
                    <a:pt x="70191" y="39411"/>
                    <a:pt x="70666" y="39306"/>
                    <a:pt x="71106" y="39098"/>
                  </a:cubicBezTo>
                  <a:cubicBezTo>
                    <a:pt x="70180" y="37648"/>
                    <a:pt x="72309" y="37987"/>
                    <a:pt x="71816" y="36197"/>
                  </a:cubicBezTo>
                  <a:cubicBezTo>
                    <a:pt x="73050" y="35827"/>
                    <a:pt x="74192" y="35456"/>
                    <a:pt x="75488" y="35117"/>
                  </a:cubicBezTo>
                  <a:cubicBezTo>
                    <a:pt x="75673" y="34284"/>
                    <a:pt x="74377" y="34531"/>
                    <a:pt x="74747" y="33543"/>
                  </a:cubicBezTo>
                  <a:cubicBezTo>
                    <a:pt x="76105" y="32741"/>
                    <a:pt x="78142" y="32432"/>
                    <a:pt x="79901" y="31938"/>
                  </a:cubicBezTo>
                  <a:lnTo>
                    <a:pt x="79901" y="31938"/>
                  </a:lnTo>
                  <a:cubicBezTo>
                    <a:pt x="80148" y="32648"/>
                    <a:pt x="79161" y="32463"/>
                    <a:pt x="79161" y="33018"/>
                  </a:cubicBezTo>
                  <a:cubicBezTo>
                    <a:pt x="80611" y="32555"/>
                    <a:pt x="82185" y="32185"/>
                    <a:pt x="83204" y="31414"/>
                  </a:cubicBezTo>
                  <a:cubicBezTo>
                    <a:pt x="82278" y="31012"/>
                    <a:pt x="80457" y="31259"/>
                    <a:pt x="80611" y="30086"/>
                  </a:cubicBezTo>
                  <a:cubicBezTo>
                    <a:pt x="80827" y="29346"/>
                    <a:pt x="82031" y="29346"/>
                    <a:pt x="82833" y="29037"/>
                  </a:cubicBezTo>
                  <a:cubicBezTo>
                    <a:pt x="82988" y="28389"/>
                    <a:pt x="82154" y="28451"/>
                    <a:pt x="82432" y="27679"/>
                  </a:cubicBezTo>
                  <a:lnTo>
                    <a:pt x="82432" y="27679"/>
                  </a:lnTo>
                  <a:cubicBezTo>
                    <a:pt x="82746" y="27836"/>
                    <a:pt x="83067" y="27899"/>
                    <a:pt x="83392" y="27899"/>
                  </a:cubicBezTo>
                  <a:cubicBezTo>
                    <a:pt x="84728" y="27899"/>
                    <a:pt x="86113" y="26833"/>
                    <a:pt x="87154" y="26833"/>
                  </a:cubicBezTo>
                  <a:cubicBezTo>
                    <a:pt x="87306" y="26833"/>
                    <a:pt x="87450" y="26856"/>
                    <a:pt x="87586" y="26908"/>
                  </a:cubicBezTo>
                  <a:cubicBezTo>
                    <a:pt x="86722" y="28327"/>
                    <a:pt x="84994" y="29068"/>
                    <a:pt x="84284" y="30611"/>
                  </a:cubicBezTo>
                  <a:cubicBezTo>
                    <a:pt x="84457" y="30635"/>
                    <a:pt x="84612" y="30645"/>
                    <a:pt x="84753" y="30645"/>
                  </a:cubicBezTo>
                  <a:cubicBezTo>
                    <a:pt x="85554" y="30645"/>
                    <a:pt x="85905" y="30320"/>
                    <a:pt x="86668" y="30320"/>
                  </a:cubicBezTo>
                  <a:cubicBezTo>
                    <a:pt x="86821" y="30320"/>
                    <a:pt x="86991" y="30333"/>
                    <a:pt x="87185" y="30364"/>
                  </a:cubicBezTo>
                  <a:cubicBezTo>
                    <a:pt x="87246" y="30765"/>
                    <a:pt x="87030" y="31352"/>
                    <a:pt x="87586" y="31414"/>
                  </a:cubicBezTo>
                  <a:cubicBezTo>
                    <a:pt x="87680" y="31249"/>
                    <a:pt x="87815" y="31192"/>
                    <a:pt x="87984" y="31192"/>
                  </a:cubicBezTo>
                  <a:cubicBezTo>
                    <a:pt x="88374" y="31192"/>
                    <a:pt x="88942" y="31497"/>
                    <a:pt x="89591" y="31497"/>
                  </a:cubicBezTo>
                  <a:cubicBezTo>
                    <a:pt x="89771" y="31497"/>
                    <a:pt x="89957" y="31474"/>
                    <a:pt x="90148" y="31414"/>
                  </a:cubicBezTo>
                  <a:cubicBezTo>
                    <a:pt x="89962" y="30796"/>
                    <a:pt x="89438" y="30056"/>
                    <a:pt x="90148" y="29562"/>
                  </a:cubicBezTo>
                  <a:cubicBezTo>
                    <a:pt x="88820" y="29469"/>
                    <a:pt x="88481" y="28636"/>
                    <a:pt x="87956" y="27957"/>
                  </a:cubicBezTo>
                  <a:cubicBezTo>
                    <a:pt x="88080" y="26784"/>
                    <a:pt x="88080" y="25642"/>
                    <a:pt x="87956" y="24470"/>
                  </a:cubicBezTo>
                  <a:cubicBezTo>
                    <a:pt x="87720" y="24305"/>
                    <a:pt x="87538" y="24250"/>
                    <a:pt x="87368" y="24250"/>
                  </a:cubicBezTo>
                  <a:cubicBezTo>
                    <a:pt x="87027" y="24250"/>
                    <a:pt x="86732" y="24470"/>
                    <a:pt x="86135" y="24470"/>
                  </a:cubicBezTo>
                  <a:cubicBezTo>
                    <a:pt x="86166" y="23235"/>
                    <a:pt x="84438" y="23235"/>
                    <a:pt x="84284" y="22093"/>
                  </a:cubicBezTo>
                  <a:cubicBezTo>
                    <a:pt x="84562" y="21816"/>
                    <a:pt x="84716" y="21414"/>
                    <a:pt x="84654" y="21044"/>
                  </a:cubicBezTo>
                  <a:cubicBezTo>
                    <a:pt x="83234" y="20458"/>
                    <a:pt x="83759" y="18482"/>
                    <a:pt x="81722" y="18359"/>
                  </a:cubicBezTo>
                  <a:lnTo>
                    <a:pt x="81722" y="18359"/>
                  </a:lnTo>
                  <a:cubicBezTo>
                    <a:pt x="81540" y="18754"/>
                    <a:pt x="82136" y="19718"/>
                    <a:pt x="81388" y="19718"/>
                  </a:cubicBezTo>
                  <a:cubicBezTo>
                    <a:pt x="81376" y="19718"/>
                    <a:pt x="81364" y="19717"/>
                    <a:pt x="81352" y="19717"/>
                  </a:cubicBezTo>
                  <a:cubicBezTo>
                    <a:pt x="81229" y="19692"/>
                    <a:pt x="81084" y="19683"/>
                    <a:pt x="80927" y="19683"/>
                  </a:cubicBezTo>
                  <a:cubicBezTo>
                    <a:pt x="80510" y="19683"/>
                    <a:pt x="80006" y="19746"/>
                    <a:pt x="79590" y="19746"/>
                  </a:cubicBezTo>
                  <a:cubicBezTo>
                    <a:pt x="79179" y="19746"/>
                    <a:pt x="78855" y="19685"/>
                    <a:pt x="78790" y="19439"/>
                  </a:cubicBezTo>
                  <a:lnTo>
                    <a:pt x="78790" y="16816"/>
                  </a:lnTo>
                  <a:cubicBezTo>
                    <a:pt x="78393" y="16946"/>
                    <a:pt x="78091" y="16999"/>
                    <a:pt x="77848" y="16999"/>
                  </a:cubicBezTo>
                  <a:cubicBezTo>
                    <a:pt x="76881" y="16999"/>
                    <a:pt x="76844" y="16161"/>
                    <a:pt x="75488" y="16013"/>
                  </a:cubicBezTo>
                  <a:cubicBezTo>
                    <a:pt x="75237" y="16208"/>
                    <a:pt x="75064" y="16279"/>
                    <a:pt x="74927" y="16279"/>
                  </a:cubicBezTo>
                  <a:cubicBezTo>
                    <a:pt x="74558" y="16279"/>
                    <a:pt x="74449" y="15764"/>
                    <a:pt x="73755" y="15764"/>
                  </a:cubicBezTo>
                  <a:cubicBezTo>
                    <a:pt x="73727" y="15764"/>
                    <a:pt x="73698" y="15765"/>
                    <a:pt x="73667" y="15767"/>
                  </a:cubicBezTo>
                  <a:cubicBezTo>
                    <a:pt x="73580" y="15755"/>
                    <a:pt x="73503" y="15749"/>
                    <a:pt x="73433" y="15749"/>
                  </a:cubicBezTo>
                  <a:cubicBezTo>
                    <a:pt x="72894" y="15749"/>
                    <a:pt x="72788" y="16062"/>
                    <a:pt x="72236" y="16062"/>
                  </a:cubicBezTo>
                  <a:cubicBezTo>
                    <a:pt x="72119" y="16062"/>
                    <a:pt x="71982" y="16048"/>
                    <a:pt x="71816" y="16013"/>
                  </a:cubicBezTo>
                  <a:lnTo>
                    <a:pt x="71816" y="16013"/>
                  </a:lnTo>
                  <a:cubicBezTo>
                    <a:pt x="72371" y="18668"/>
                    <a:pt x="70828" y="20149"/>
                    <a:pt x="71445" y="22124"/>
                  </a:cubicBezTo>
                  <a:cubicBezTo>
                    <a:pt x="71413" y="22129"/>
                    <a:pt x="71379" y="22131"/>
                    <a:pt x="71344" y="22131"/>
                  </a:cubicBezTo>
                  <a:cubicBezTo>
                    <a:pt x="70917" y="22131"/>
                    <a:pt x="70283" y="21801"/>
                    <a:pt x="69805" y="21801"/>
                  </a:cubicBezTo>
                  <a:cubicBezTo>
                    <a:pt x="69569" y="21801"/>
                    <a:pt x="69370" y="21882"/>
                    <a:pt x="69254" y="22124"/>
                  </a:cubicBezTo>
                  <a:cubicBezTo>
                    <a:pt x="69428" y="22486"/>
                    <a:pt x="69704" y="22549"/>
                    <a:pt x="69973" y="22549"/>
                  </a:cubicBezTo>
                  <a:cubicBezTo>
                    <a:pt x="70117" y="22549"/>
                    <a:pt x="70259" y="22531"/>
                    <a:pt x="70382" y="22531"/>
                  </a:cubicBezTo>
                  <a:cubicBezTo>
                    <a:pt x="70520" y="22531"/>
                    <a:pt x="70635" y="22554"/>
                    <a:pt x="70705" y="22649"/>
                  </a:cubicBezTo>
                  <a:cubicBezTo>
                    <a:pt x="69439" y="23235"/>
                    <a:pt x="69408" y="24717"/>
                    <a:pt x="68884" y="25858"/>
                  </a:cubicBezTo>
                  <a:cubicBezTo>
                    <a:pt x="68050" y="25056"/>
                    <a:pt x="67865" y="23729"/>
                    <a:pt x="67433" y="22649"/>
                  </a:cubicBezTo>
                  <a:cubicBezTo>
                    <a:pt x="67218" y="22502"/>
                    <a:pt x="67065" y="22447"/>
                    <a:pt x="66941" y="22447"/>
                  </a:cubicBezTo>
                  <a:cubicBezTo>
                    <a:pt x="66619" y="22447"/>
                    <a:pt x="66486" y="22815"/>
                    <a:pt x="65952" y="22927"/>
                  </a:cubicBezTo>
                  <a:cubicBezTo>
                    <a:pt x="65816" y="22588"/>
                    <a:pt x="65699" y="22493"/>
                    <a:pt x="65529" y="22493"/>
                  </a:cubicBezTo>
                  <a:cubicBezTo>
                    <a:pt x="65311" y="22493"/>
                    <a:pt x="65008" y="22649"/>
                    <a:pt x="64470" y="22649"/>
                  </a:cubicBezTo>
                  <a:cubicBezTo>
                    <a:pt x="63298" y="21754"/>
                    <a:pt x="61909" y="21137"/>
                    <a:pt x="60458" y="20797"/>
                  </a:cubicBezTo>
                  <a:cubicBezTo>
                    <a:pt x="61045" y="19470"/>
                    <a:pt x="59193" y="19964"/>
                    <a:pt x="59347" y="18945"/>
                  </a:cubicBezTo>
                  <a:lnTo>
                    <a:pt x="59347" y="18945"/>
                  </a:lnTo>
                  <a:cubicBezTo>
                    <a:pt x="59429" y="18958"/>
                    <a:pt x="59501" y="18964"/>
                    <a:pt x="59565" y="18964"/>
                  </a:cubicBezTo>
                  <a:cubicBezTo>
                    <a:pt x="60132" y="18964"/>
                    <a:pt x="60060" y="18503"/>
                    <a:pt x="60088" y="18143"/>
                  </a:cubicBezTo>
                  <a:cubicBezTo>
                    <a:pt x="61292" y="17711"/>
                    <a:pt x="61816" y="16754"/>
                    <a:pt x="63020" y="16291"/>
                  </a:cubicBezTo>
                  <a:cubicBezTo>
                    <a:pt x="63822" y="15365"/>
                    <a:pt x="64378" y="14254"/>
                    <a:pt x="66322" y="14162"/>
                  </a:cubicBezTo>
                  <a:cubicBezTo>
                    <a:pt x="66353" y="13699"/>
                    <a:pt x="65890" y="13606"/>
                    <a:pt x="65952" y="13112"/>
                  </a:cubicBezTo>
                  <a:cubicBezTo>
                    <a:pt x="67804" y="12896"/>
                    <a:pt x="69624" y="12526"/>
                    <a:pt x="71414" y="12032"/>
                  </a:cubicBezTo>
                  <a:cubicBezTo>
                    <a:pt x="71291" y="11137"/>
                    <a:pt x="71445" y="10211"/>
                    <a:pt x="71816" y="9378"/>
                  </a:cubicBezTo>
                  <a:cubicBezTo>
                    <a:pt x="71383" y="9008"/>
                    <a:pt x="70427" y="8977"/>
                    <a:pt x="69995" y="8576"/>
                  </a:cubicBezTo>
                  <a:cubicBezTo>
                    <a:pt x="70311" y="8556"/>
                    <a:pt x="70618" y="8544"/>
                    <a:pt x="70909" y="8544"/>
                  </a:cubicBezTo>
                  <a:cubicBezTo>
                    <a:pt x="71953" y="8544"/>
                    <a:pt x="72808" y="8690"/>
                    <a:pt x="73266" y="9100"/>
                  </a:cubicBezTo>
                  <a:cubicBezTo>
                    <a:pt x="73453" y="8879"/>
                    <a:pt x="73671" y="8803"/>
                    <a:pt x="73914" y="8803"/>
                  </a:cubicBezTo>
                  <a:cubicBezTo>
                    <a:pt x="74436" y="8803"/>
                    <a:pt x="75071" y="9156"/>
                    <a:pt x="75753" y="9156"/>
                  </a:cubicBezTo>
                  <a:cubicBezTo>
                    <a:pt x="75899" y="9156"/>
                    <a:pt x="76048" y="9140"/>
                    <a:pt x="76198" y="9100"/>
                  </a:cubicBezTo>
                  <a:lnTo>
                    <a:pt x="76198" y="9100"/>
                  </a:lnTo>
                  <a:cubicBezTo>
                    <a:pt x="75704" y="10458"/>
                    <a:pt x="77864" y="9841"/>
                    <a:pt x="77679" y="10983"/>
                  </a:cubicBezTo>
                  <a:cubicBezTo>
                    <a:pt x="77309" y="12896"/>
                    <a:pt x="73328" y="12248"/>
                    <a:pt x="72896" y="14162"/>
                  </a:cubicBezTo>
                  <a:cubicBezTo>
                    <a:pt x="73346" y="14612"/>
                    <a:pt x="74290" y="14718"/>
                    <a:pt x="75355" y="14718"/>
                  </a:cubicBezTo>
                  <a:cubicBezTo>
                    <a:pt x="75749" y="14718"/>
                    <a:pt x="76160" y="14703"/>
                    <a:pt x="76568" y="14686"/>
                  </a:cubicBezTo>
                  <a:cubicBezTo>
                    <a:pt x="78852" y="15427"/>
                    <a:pt x="79747" y="17186"/>
                    <a:pt x="82802" y="17341"/>
                  </a:cubicBezTo>
                  <a:cubicBezTo>
                    <a:pt x="82000" y="15983"/>
                    <a:pt x="83420" y="16013"/>
                    <a:pt x="83204" y="14440"/>
                  </a:cubicBezTo>
                  <a:cubicBezTo>
                    <a:pt x="83049" y="13730"/>
                    <a:pt x="82093" y="13637"/>
                    <a:pt x="82093" y="12835"/>
                  </a:cubicBezTo>
                  <a:lnTo>
                    <a:pt x="82093" y="12835"/>
                  </a:lnTo>
                  <a:cubicBezTo>
                    <a:pt x="83481" y="12896"/>
                    <a:pt x="83852" y="13668"/>
                    <a:pt x="85024" y="13884"/>
                  </a:cubicBezTo>
                  <a:cubicBezTo>
                    <a:pt x="84947" y="13316"/>
                    <a:pt x="84913" y="12769"/>
                    <a:pt x="85628" y="12769"/>
                  </a:cubicBezTo>
                  <a:cubicBezTo>
                    <a:pt x="85767" y="12769"/>
                    <a:pt x="85934" y="12790"/>
                    <a:pt x="86135" y="12835"/>
                  </a:cubicBezTo>
                  <a:cubicBezTo>
                    <a:pt x="85858" y="12001"/>
                    <a:pt x="86506" y="11878"/>
                    <a:pt x="86475" y="11230"/>
                  </a:cubicBezTo>
                  <a:lnTo>
                    <a:pt x="86475" y="11230"/>
                  </a:lnTo>
                  <a:cubicBezTo>
                    <a:pt x="86363" y="11251"/>
                    <a:pt x="86268" y="11260"/>
                    <a:pt x="86187" y="11260"/>
                  </a:cubicBezTo>
                  <a:cubicBezTo>
                    <a:pt x="85548" y="11260"/>
                    <a:pt x="85751" y="10677"/>
                    <a:pt x="85395" y="10458"/>
                  </a:cubicBezTo>
                  <a:cubicBezTo>
                    <a:pt x="84253" y="10273"/>
                    <a:pt x="83173" y="9995"/>
                    <a:pt x="82093" y="9656"/>
                  </a:cubicBezTo>
                  <a:cubicBezTo>
                    <a:pt x="82185" y="9131"/>
                    <a:pt x="83080" y="9162"/>
                    <a:pt x="83204" y="8607"/>
                  </a:cubicBezTo>
                  <a:cubicBezTo>
                    <a:pt x="82710" y="7959"/>
                    <a:pt x="81568" y="7835"/>
                    <a:pt x="81722" y="6755"/>
                  </a:cubicBezTo>
                  <a:lnTo>
                    <a:pt x="78420" y="6755"/>
                  </a:lnTo>
                  <a:cubicBezTo>
                    <a:pt x="78605" y="5891"/>
                    <a:pt x="77432" y="6045"/>
                    <a:pt x="77340" y="5397"/>
                  </a:cubicBezTo>
                  <a:cubicBezTo>
                    <a:pt x="77106" y="5378"/>
                    <a:pt x="76886" y="5370"/>
                    <a:pt x="76679" y="5370"/>
                  </a:cubicBezTo>
                  <a:cubicBezTo>
                    <a:pt x="75517" y="5370"/>
                    <a:pt x="74714" y="5622"/>
                    <a:pt x="73667" y="5675"/>
                  </a:cubicBezTo>
                  <a:cubicBezTo>
                    <a:pt x="73770" y="4897"/>
                    <a:pt x="73119" y="4608"/>
                    <a:pt x="72365" y="4608"/>
                  </a:cubicBezTo>
                  <a:cubicBezTo>
                    <a:pt x="71533" y="4608"/>
                    <a:pt x="70576" y="4960"/>
                    <a:pt x="70365" y="5397"/>
                  </a:cubicBezTo>
                  <a:cubicBezTo>
                    <a:pt x="70489" y="4409"/>
                    <a:pt x="70056" y="3854"/>
                    <a:pt x="68884" y="3823"/>
                  </a:cubicBezTo>
                  <a:cubicBezTo>
                    <a:pt x="67001" y="4656"/>
                    <a:pt x="64810" y="7372"/>
                    <a:pt x="67063" y="8854"/>
                  </a:cubicBezTo>
                  <a:cubicBezTo>
                    <a:pt x="67152" y="8880"/>
                    <a:pt x="67266" y="8889"/>
                    <a:pt x="67393" y="8889"/>
                  </a:cubicBezTo>
                  <a:cubicBezTo>
                    <a:pt x="67693" y="8889"/>
                    <a:pt x="68067" y="8837"/>
                    <a:pt x="68365" y="8837"/>
                  </a:cubicBezTo>
                  <a:cubicBezTo>
                    <a:pt x="68679" y="8837"/>
                    <a:pt x="68910" y="8895"/>
                    <a:pt x="68884" y="9131"/>
                  </a:cubicBezTo>
                  <a:cubicBezTo>
                    <a:pt x="68513" y="9903"/>
                    <a:pt x="67742" y="10428"/>
                    <a:pt x="67063" y="11014"/>
                  </a:cubicBezTo>
                  <a:cubicBezTo>
                    <a:pt x="66137" y="10335"/>
                    <a:pt x="67834" y="10428"/>
                    <a:pt x="67464" y="9409"/>
                  </a:cubicBezTo>
                  <a:cubicBezTo>
                    <a:pt x="66199" y="8792"/>
                    <a:pt x="64995" y="8144"/>
                    <a:pt x="64501" y="7002"/>
                  </a:cubicBezTo>
                  <a:cubicBezTo>
                    <a:pt x="64423" y="7009"/>
                    <a:pt x="64350" y="7012"/>
                    <a:pt x="64282" y="7012"/>
                  </a:cubicBezTo>
                  <a:cubicBezTo>
                    <a:pt x="63331" y="7012"/>
                    <a:pt x="63255" y="6385"/>
                    <a:pt x="62313" y="6385"/>
                  </a:cubicBezTo>
                  <a:cubicBezTo>
                    <a:pt x="62118" y="6385"/>
                    <a:pt x="61885" y="6412"/>
                    <a:pt x="61600" y="6477"/>
                  </a:cubicBezTo>
                  <a:cubicBezTo>
                    <a:pt x="61724" y="7125"/>
                    <a:pt x="60890" y="7033"/>
                    <a:pt x="61199" y="7804"/>
                  </a:cubicBezTo>
                  <a:cubicBezTo>
                    <a:pt x="62464" y="8175"/>
                    <a:pt x="61971" y="10273"/>
                    <a:pt x="61199" y="10736"/>
                  </a:cubicBezTo>
                  <a:cubicBezTo>
                    <a:pt x="60674" y="10520"/>
                    <a:pt x="60366" y="9965"/>
                    <a:pt x="60489" y="9409"/>
                  </a:cubicBezTo>
                  <a:cubicBezTo>
                    <a:pt x="60354" y="9396"/>
                    <a:pt x="60229" y="9389"/>
                    <a:pt x="60112" y="9389"/>
                  </a:cubicBezTo>
                  <a:cubicBezTo>
                    <a:pt x="58630" y="9389"/>
                    <a:pt x="58532" y="10401"/>
                    <a:pt x="57187" y="10458"/>
                  </a:cubicBezTo>
                  <a:cubicBezTo>
                    <a:pt x="55798" y="10026"/>
                    <a:pt x="54317" y="9687"/>
                    <a:pt x="53514" y="8854"/>
                  </a:cubicBezTo>
                  <a:cubicBezTo>
                    <a:pt x="53751" y="8827"/>
                    <a:pt x="53966" y="8816"/>
                    <a:pt x="54164" y="8816"/>
                  </a:cubicBezTo>
                  <a:cubicBezTo>
                    <a:pt x="55231" y="8816"/>
                    <a:pt x="55831" y="9142"/>
                    <a:pt x="56863" y="9142"/>
                  </a:cubicBezTo>
                  <a:cubicBezTo>
                    <a:pt x="56966" y="9142"/>
                    <a:pt x="57074" y="9139"/>
                    <a:pt x="57187" y="9131"/>
                  </a:cubicBezTo>
                  <a:cubicBezTo>
                    <a:pt x="57989" y="8576"/>
                    <a:pt x="57002" y="8360"/>
                    <a:pt x="57187" y="7527"/>
                  </a:cubicBezTo>
                  <a:cubicBezTo>
                    <a:pt x="59193" y="7249"/>
                    <a:pt x="60026" y="6045"/>
                    <a:pt x="61940" y="5675"/>
                  </a:cubicBezTo>
                  <a:cubicBezTo>
                    <a:pt x="61261" y="4842"/>
                    <a:pt x="61415" y="4224"/>
                    <a:pt x="61199" y="3576"/>
                  </a:cubicBezTo>
                  <a:lnTo>
                    <a:pt x="55706" y="3576"/>
                  </a:lnTo>
                  <a:cubicBezTo>
                    <a:pt x="54903" y="4317"/>
                    <a:pt x="53052" y="4317"/>
                    <a:pt x="52743" y="5397"/>
                  </a:cubicBezTo>
                  <a:cubicBezTo>
                    <a:pt x="52558" y="5027"/>
                    <a:pt x="52218" y="4749"/>
                    <a:pt x="52033" y="4348"/>
                  </a:cubicBezTo>
                  <a:cubicBezTo>
                    <a:pt x="51711" y="4348"/>
                    <a:pt x="51355" y="4374"/>
                    <a:pt x="51039" y="4374"/>
                  </a:cubicBezTo>
                  <a:cubicBezTo>
                    <a:pt x="50387" y="4374"/>
                    <a:pt x="49900" y="4262"/>
                    <a:pt x="50212" y="3576"/>
                  </a:cubicBezTo>
                  <a:lnTo>
                    <a:pt x="50212" y="3576"/>
                  </a:lnTo>
                  <a:cubicBezTo>
                    <a:pt x="50548" y="3626"/>
                    <a:pt x="50892" y="3649"/>
                    <a:pt x="51243" y="3649"/>
                  </a:cubicBezTo>
                  <a:cubicBezTo>
                    <a:pt x="53696" y="3649"/>
                    <a:pt x="56450" y="2538"/>
                    <a:pt x="58638" y="1971"/>
                  </a:cubicBezTo>
                  <a:cubicBezTo>
                    <a:pt x="58638" y="2584"/>
                    <a:pt x="59404" y="2816"/>
                    <a:pt x="60241" y="2816"/>
                  </a:cubicBezTo>
                  <a:cubicBezTo>
                    <a:pt x="61092" y="2816"/>
                    <a:pt x="62015" y="2576"/>
                    <a:pt x="62279" y="2249"/>
                  </a:cubicBezTo>
                  <a:cubicBezTo>
                    <a:pt x="62032" y="1632"/>
                    <a:pt x="61971" y="891"/>
                    <a:pt x="61569" y="367"/>
                  </a:cubicBezTo>
                  <a:cubicBezTo>
                    <a:pt x="59409" y="583"/>
                    <a:pt x="58360" y="1601"/>
                    <a:pt x="56045" y="1725"/>
                  </a:cubicBezTo>
                  <a:lnTo>
                    <a:pt x="56045" y="89"/>
                  </a:lnTo>
                  <a:cubicBezTo>
                    <a:pt x="55801" y="28"/>
                    <a:pt x="55582" y="1"/>
                    <a:pt x="553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" name="Google Shape;1161;p39"/>
          <p:cNvSpPr/>
          <p:nvPr/>
        </p:nvSpPr>
        <p:spPr>
          <a:xfrm rot="5400000" flipH="1">
            <a:off x="1871805" y="811600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2" name="Google Shape;1162;p39"/>
          <p:cNvSpPr/>
          <p:nvPr/>
        </p:nvSpPr>
        <p:spPr>
          <a:xfrm rot="5400000" flipH="1">
            <a:off x="7702980" y="811600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" name="Google Shape;1163;p39"/>
          <p:cNvSpPr/>
          <p:nvPr/>
        </p:nvSpPr>
        <p:spPr>
          <a:xfrm rot="5400000" flipH="1">
            <a:off x="6536745" y="811600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" name="Google Shape;1164;p39"/>
          <p:cNvSpPr/>
          <p:nvPr/>
        </p:nvSpPr>
        <p:spPr>
          <a:xfrm rot="5400000" flipH="1">
            <a:off x="5370510" y="811600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" name="Google Shape;1165;p39"/>
          <p:cNvSpPr/>
          <p:nvPr/>
        </p:nvSpPr>
        <p:spPr>
          <a:xfrm rot="5400000" flipH="1">
            <a:off x="4204275" y="811600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6" name="Google Shape;1166;p39"/>
          <p:cNvSpPr/>
          <p:nvPr/>
        </p:nvSpPr>
        <p:spPr>
          <a:xfrm rot="5400000" flipH="1">
            <a:off x="3038040" y="811600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7" name="Google Shape;1167;p39"/>
          <p:cNvSpPr txBox="1"/>
          <p:nvPr/>
        </p:nvSpPr>
        <p:spPr>
          <a:xfrm>
            <a:off x="1506255" y="1188400"/>
            <a:ext cx="10821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January</a:t>
            </a:r>
            <a:endParaRPr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168" name="Google Shape;1168;p39"/>
          <p:cNvSpPr txBox="1"/>
          <p:nvPr/>
        </p:nvSpPr>
        <p:spPr>
          <a:xfrm>
            <a:off x="7337430" y="1188400"/>
            <a:ext cx="10821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June</a:t>
            </a:r>
            <a:endParaRPr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169" name="Google Shape;1169;p39"/>
          <p:cNvSpPr txBox="1"/>
          <p:nvPr/>
        </p:nvSpPr>
        <p:spPr>
          <a:xfrm>
            <a:off x="6171195" y="1188400"/>
            <a:ext cx="10821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May</a:t>
            </a:r>
            <a:endParaRPr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170" name="Google Shape;1170;p39"/>
          <p:cNvSpPr txBox="1"/>
          <p:nvPr/>
        </p:nvSpPr>
        <p:spPr>
          <a:xfrm>
            <a:off x="5004960" y="1188400"/>
            <a:ext cx="10821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April</a:t>
            </a:r>
            <a:endParaRPr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171" name="Google Shape;1171;p39"/>
          <p:cNvSpPr txBox="1"/>
          <p:nvPr/>
        </p:nvSpPr>
        <p:spPr>
          <a:xfrm>
            <a:off x="3838725" y="1188400"/>
            <a:ext cx="10821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March</a:t>
            </a:r>
            <a:endParaRPr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172" name="Google Shape;1172;p39"/>
          <p:cNvSpPr txBox="1"/>
          <p:nvPr/>
        </p:nvSpPr>
        <p:spPr>
          <a:xfrm>
            <a:off x="2672490" y="1188400"/>
            <a:ext cx="10821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February</a:t>
            </a:r>
            <a:endParaRPr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173" name="Google Shape;1173;p39"/>
          <p:cNvSpPr/>
          <p:nvPr/>
        </p:nvSpPr>
        <p:spPr>
          <a:xfrm rot="5400000" flipH="1">
            <a:off x="6575834" y="1641749"/>
            <a:ext cx="238669" cy="3495897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" name="Google Shape;1174;p39"/>
          <p:cNvSpPr/>
          <p:nvPr/>
        </p:nvSpPr>
        <p:spPr>
          <a:xfrm rot="5400000" flipH="1">
            <a:off x="4843724" y="-112291"/>
            <a:ext cx="238396" cy="6936098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5" name="Google Shape;1175;p39"/>
          <p:cNvSpPr/>
          <p:nvPr/>
        </p:nvSpPr>
        <p:spPr>
          <a:xfrm rot="5400000" flipH="1">
            <a:off x="5406885" y="3295820"/>
            <a:ext cx="238669" cy="1136106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6" name="Google Shape;1176;p39"/>
          <p:cNvSpPr/>
          <p:nvPr/>
        </p:nvSpPr>
        <p:spPr>
          <a:xfrm rot="5400000" flipH="1">
            <a:off x="4843724" y="361868"/>
            <a:ext cx="238396" cy="6936098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7" name="Google Shape;1177;p39"/>
          <p:cNvSpPr/>
          <p:nvPr/>
        </p:nvSpPr>
        <p:spPr>
          <a:xfrm rot="5400000" flipH="1">
            <a:off x="6575774" y="2600971"/>
            <a:ext cx="238669" cy="3474103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8" name="Google Shape;1178;p39"/>
          <p:cNvSpPr/>
          <p:nvPr/>
        </p:nvSpPr>
        <p:spPr>
          <a:xfrm rot="5400000" flipH="1">
            <a:off x="4843724" y="836027"/>
            <a:ext cx="238396" cy="6936098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9" name="Google Shape;1179;p39"/>
          <p:cNvSpPr/>
          <p:nvPr/>
        </p:nvSpPr>
        <p:spPr>
          <a:xfrm rot="5400000" flipH="1">
            <a:off x="3664319" y="1741101"/>
            <a:ext cx="238669" cy="2348894"/>
          </a:xfrm>
          <a:prstGeom prst="round2SameRect">
            <a:avLst>
              <a:gd name="adj1" fmla="val 46233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" name="Google Shape;1180;p39"/>
          <p:cNvSpPr/>
          <p:nvPr/>
        </p:nvSpPr>
        <p:spPr>
          <a:xfrm rot="5400000" flipH="1">
            <a:off x="4843724" y="-586450"/>
            <a:ext cx="238396" cy="6936098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1" name="Google Shape;1181;p39"/>
          <p:cNvSpPr/>
          <p:nvPr/>
        </p:nvSpPr>
        <p:spPr>
          <a:xfrm rot="5400000" flipH="1">
            <a:off x="3110800" y="261800"/>
            <a:ext cx="238800" cy="3410700"/>
          </a:xfrm>
          <a:prstGeom prst="round2SameRect">
            <a:avLst>
              <a:gd name="adj1" fmla="val 49497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2" name="Google Shape;1182;p39"/>
          <p:cNvSpPr/>
          <p:nvPr/>
        </p:nvSpPr>
        <p:spPr>
          <a:xfrm rot="5400000" flipH="1">
            <a:off x="4843721" y="-1534772"/>
            <a:ext cx="238500" cy="6936000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" name="Google Shape;1183;p3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Schedule</a:t>
            </a:r>
            <a:endParaRPr/>
          </a:p>
        </p:txBody>
      </p:sp>
      <p:sp>
        <p:nvSpPr>
          <p:cNvPr id="1184" name="Google Shape;1184;p39"/>
          <p:cNvSpPr/>
          <p:nvPr/>
        </p:nvSpPr>
        <p:spPr>
          <a:xfrm rot="5400000" flipH="1">
            <a:off x="1942241" y="1904623"/>
            <a:ext cx="238669" cy="1073549"/>
          </a:xfrm>
          <a:prstGeom prst="round2SameRect">
            <a:avLst>
              <a:gd name="adj1" fmla="val 50000"/>
              <a:gd name="adj2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5" name="Google Shape;1185;p39"/>
          <p:cNvSpPr/>
          <p:nvPr/>
        </p:nvSpPr>
        <p:spPr>
          <a:xfrm rot="5400000" flipH="1">
            <a:off x="4843724" y="-1060609"/>
            <a:ext cx="238396" cy="6936098"/>
          </a:xfrm>
          <a:prstGeom prst="round2SameRect">
            <a:avLst>
              <a:gd name="adj1" fmla="val 50000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" name="Google Shape;1186;p39"/>
          <p:cNvSpPr txBox="1"/>
          <p:nvPr/>
        </p:nvSpPr>
        <p:spPr>
          <a:xfrm>
            <a:off x="577275" y="1757782"/>
            <a:ext cx="9177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Phase 1</a:t>
            </a:r>
            <a:endParaRPr sz="12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187" name="Google Shape;1187;p39"/>
          <p:cNvSpPr txBox="1"/>
          <p:nvPr/>
        </p:nvSpPr>
        <p:spPr>
          <a:xfrm>
            <a:off x="577275" y="3158032"/>
            <a:ext cx="9177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Phase 2</a:t>
            </a:r>
            <a:endParaRPr sz="12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188" name="Google Shape;1188;p39"/>
          <p:cNvSpPr txBox="1"/>
          <p:nvPr/>
        </p:nvSpPr>
        <p:spPr>
          <a:xfrm>
            <a:off x="713225" y="2243057"/>
            <a:ext cx="7818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Task 1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89" name="Google Shape;1189;p39"/>
          <p:cNvSpPr txBox="1"/>
          <p:nvPr/>
        </p:nvSpPr>
        <p:spPr>
          <a:xfrm>
            <a:off x="713225" y="3643307"/>
            <a:ext cx="7818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Task 1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90" name="Google Shape;1190;p39"/>
          <p:cNvSpPr txBox="1"/>
          <p:nvPr/>
        </p:nvSpPr>
        <p:spPr>
          <a:xfrm>
            <a:off x="713225" y="2706107"/>
            <a:ext cx="7818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Task 2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91" name="Google Shape;1191;p39"/>
          <p:cNvSpPr txBox="1"/>
          <p:nvPr/>
        </p:nvSpPr>
        <p:spPr>
          <a:xfrm>
            <a:off x="713225" y="4106357"/>
            <a:ext cx="7818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Task 2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92" name="Google Shape;1192;p39"/>
          <p:cNvSpPr txBox="1"/>
          <p:nvPr/>
        </p:nvSpPr>
        <p:spPr>
          <a:xfrm>
            <a:off x="4883250" y="1856382"/>
            <a:ext cx="1306200" cy="1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01/01 - 03/01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93" name="Google Shape;1193;p39"/>
          <p:cNvSpPr txBox="1"/>
          <p:nvPr/>
        </p:nvSpPr>
        <p:spPr>
          <a:xfrm>
            <a:off x="2523225" y="2330532"/>
            <a:ext cx="1306200" cy="1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01/01 - 01/27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94" name="Google Shape;1194;p39"/>
          <p:cNvSpPr txBox="1"/>
          <p:nvPr/>
        </p:nvSpPr>
        <p:spPr>
          <a:xfrm>
            <a:off x="4925751" y="2806192"/>
            <a:ext cx="1306200" cy="1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02/01 - 03/25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95" name="Google Shape;1195;p39"/>
          <p:cNvSpPr txBox="1"/>
          <p:nvPr/>
        </p:nvSpPr>
        <p:spPr>
          <a:xfrm>
            <a:off x="3577050" y="3288820"/>
            <a:ext cx="1306200" cy="1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04/01 - 06/25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96" name="Google Shape;1196;p39"/>
          <p:cNvSpPr txBox="1"/>
          <p:nvPr/>
        </p:nvSpPr>
        <p:spPr>
          <a:xfrm>
            <a:off x="5986350" y="3747520"/>
            <a:ext cx="1306200" cy="1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04/01- 04/23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97" name="Google Shape;1197;p39"/>
          <p:cNvSpPr txBox="1"/>
          <p:nvPr/>
        </p:nvSpPr>
        <p:spPr>
          <a:xfrm>
            <a:off x="3577050" y="4228745"/>
            <a:ext cx="1306200" cy="1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"/>
                <a:ea typeface="Open Sans"/>
                <a:cs typeface="Open Sans"/>
                <a:sym typeface="Open Sans"/>
              </a:rPr>
              <a:t>06/01 - 06/25</a:t>
            </a:r>
            <a:endParaRPr sz="1200">
              <a:solidFill>
                <a:schemeClr val="accent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2" name="Google Shape;1202;p40"/>
          <p:cNvGrpSpPr/>
          <p:nvPr/>
        </p:nvGrpSpPr>
        <p:grpSpPr>
          <a:xfrm>
            <a:off x="2920175" y="2026601"/>
            <a:ext cx="3241650" cy="2270976"/>
            <a:chOff x="2920175" y="1798001"/>
            <a:chExt cx="3241650" cy="2270976"/>
          </a:xfrm>
        </p:grpSpPr>
        <p:grpSp>
          <p:nvGrpSpPr>
            <p:cNvPr id="1203" name="Google Shape;1203;p40"/>
            <p:cNvGrpSpPr/>
            <p:nvPr/>
          </p:nvGrpSpPr>
          <p:grpSpPr>
            <a:xfrm>
              <a:off x="2920175" y="1872901"/>
              <a:ext cx="3241650" cy="2196076"/>
              <a:chOff x="2948150" y="1893876"/>
              <a:chExt cx="3241650" cy="2196076"/>
            </a:xfrm>
          </p:grpSpPr>
          <p:grpSp>
            <p:nvGrpSpPr>
              <p:cNvPr id="1204" name="Google Shape;1204;p40"/>
              <p:cNvGrpSpPr/>
              <p:nvPr/>
            </p:nvGrpSpPr>
            <p:grpSpPr>
              <a:xfrm>
                <a:off x="3473962" y="1893876"/>
                <a:ext cx="2196076" cy="2196076"/>
                <a:chOff x="3736598" y="2170606"/>
                <a:chExt cx="404889" cy="404889"/>
              </a:xfrm>
            </p:grpSpPr>
            <p:sp>
              <p:nvSpPr>
                <p:cNvPr id="1205" name="Google Shape;1205;p40"/>
                <p:cNvSpPr/>
                <p:nvPr/>
              </p:nvSpPr>
              <p:spPr>
                <a:xfrm>
                  <a:off x="3950281" y="2170846"/>
                  <a:ext cx="191206" cy="231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1" h="10652" extrusionOk="0">
                      <a:moveTo>
                        <a:pt x="23" y="1"/>
                      </a:moveTo>
                      <a:lnTo>
                        <a:pt x="1435" y="2583"/>
                      </a:lnTo>
                      <a:lnTo>
                        <a:pt x="0" y="5246"/>
                      </a:lnTo>
                      <a:cubicBezTo>
                        <a:pt x="1997" y="5498"/>
                        <a:pt x="3512" y="7186"/>
                        <a:pt x="3547" y="9217"/>
                      </a:cubicBezTo>
                      <a:lnTo>
                        <a:pt x="6187" y="10652"/>
                      </a:lnTo>
                      <a:lnTo>
                        <a:pt x="8780" y="9217"/>
                      </a:lnTo>
                      <a:cubicBezTo>
                        <a:pt x="8746" y="4305"/>
                        <a:pt x="4913" y="276"/>
                        <a:pt x="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40"/>
                <p:cNvSpPr/>
                <p:nvPr/>
              </p:nvSpPr>
              <p:spPr>
                <a:xfrm>
                  <a:off x="3737099" y="2170606"/>
                  <a:ext cx="231947" cy="191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2" h="8792" extrusionOk="0">
                      <a:moveTo>
                        <a:pt x="9216" y="0"/>
                      </a:moveTo>
                      <a:cubicBezTo>
                        <a:pt x="4304" y="35"/>
                        <a:pt x="276" y="3868"/>
                        <a:pt x="0" y="8769"/>
                      </a:cubicBezTo>
                      <a:lnTo>
                        <a:pt x="2583" y="7346"/>
                      </a:lnTo>
                      <a:lnTo>
                        <a:pt x="5245" y="8792"/>
                      </a:lnTo>
                      <a:cubicBezTo>
                        <a:pt x="5498" y="6783"/>
                        <a:pt x="7185" y="5268"/>
                        <a:pt x="9216" y="5234"/>
                      </a:cubicBezTo>
                      <a:lnTo>
                        <a:pt x="10651" y="2594"/>
                      </a:lnTo>
                      <a:lnTo>
                        <a:pt x="9216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40"/>
                <p:cNvSpPr/>
                <p:nvPr/>
              </p:nvSpPr>
              <p:spPr>
                <a:xfrm>
                  <a:off x="3909539" y="2384027"/>
                  <a:ext cx="231686" cy="191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8793" extrusionOk="0">
                      <a:moveTo>
                        <a:pt x="5395" y="1"/>
                      </a:moveTo>
                      <a:cubicBezTo>
                        <a:pt x="5142" y="1998"/>
                        <a:pt x="3455" y="3513"/>
                        <a:pt x="1435" y="3559"/>
                      </a:cubicBezTo>
                      <a:lnTo>
                        <a:pt x="0" y="6187"/>
                      </a:lnTo>
                      <a:lnTo>
                        <a:pt x="1424" y="8792"/>
                      </a:lnTo>
                      <a:cubicBezTo>
                        <a:pt x="6324" y="8758"/>
                        <a:pt x="10364" y="4913"/>
                        <a:pt x="10640" y="24"/>
                      </a:cubicBezTo>
                      <a:lnTo>
                        <a:pt x="10640" y="24"/>
                      </a:lnTo>
                      <a:lnTo>
                        <a:pt x="8058" y="1436"/>
                      </a:lnTo>
                      <a:lnTo>
                        <a:pt x="5395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40"/>
                <p:cNvSpPr/>
                <p:nvPr/>
              </p:nvSpPr>
              <p:spPr>
                <a:xfrm>
                  <a:off x="3736598" y="2343307"/>
                  <a:ext cx="191707" cy="2316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4" h="10640" extrusionOk="0">
                      <a:moveTo>
                        <a:pt x="2606" y="0"/>
                      </a:moveTo>
                      <a:lnTo>
                        <a:pt x="0" y="1435"/>
                      </a:lnTo>
                      <a:cubicBezTo>
                        <a:pt x="46" y="6335"/>
                        <a:pt x="3880" y="10364"/>
                        <a:pt x="8769" y="10639"/>
                      </a:cubicBezTo>
                      <a:lnTo>
                        <a:pt x="7357" y="8057"/>
                      </a:lnTo>
                      <a:lnTo>
                        <a:pt x="8803" y="5394"/>
                      </a:lnTo>
                      <a:cubicBezTo>
                        <a:pt x="6795" y="5142"/>
                        <a:pt x="5280" y="3455"/>
                        <a:pt x="5245" y="1435"/>
                      </a:cubicBezTo>
                      <a:lnTo>
                        <a:pt x="2606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cxnSp>
            <p:nvCxnSpPr>
              <p:cNvPr id="1209" name="Google Shape;1209;p40"/>
              <p:cNvCxnSpPr/>
              <p:nvPr/>
            </p:nvCxnSpPr>
            <p:spPr>
              <a:xfrm>
                <a:off x="5146100" y="2144625"/>
                <a:ext cx="1043700" cy="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0" name="Google Shape;1210;p40"/>
              <p:cNvCxnSpPr/>
              <p:nvPr/>
            </p:nvCxnSpPr>
            <p:spPr>
              <a:xfrm>
                <a:off x="5146100" y="3857325"/>
                <a:ext cx="1043700" cy="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1" name="Google Shape;1211;p40"/>
              <p:cNvCxnSpPr/>
              <p:nvPr/>
            </p:nvCxnSpPr>
            <p:spPr>
              <a:xfrm>
                <a:off x="2948150" y="2144625"/>
                <a:ext cx="1043700" cy="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12" name="Google Shape;1212;p40"/>
              <p:cNvCxnSpPr/>
              <p:nvPr/>
            </p:nvCxnSpPr>
            <p:spPr>
              <a:xfrm>
                <a:off x="2948150" y="3857325"/>
                <a:ext cx="1043700" cy="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13" name="Google Shape;1213;p40"/>
            <p:cNvGrpSpPr/>
            <p:nvPr/>
          </p:nvGrpSpPr>
          <p:grpSpPr>
            <a:xfrm>
              <a:off x="3359085" y="1798001"/>
              <a:ext cx="2196076" cy="2196076"/>
              <a:chOff x="3729467" y="2166979"/>
              <a:chExt cx="404889" cy="404889"/>
            </a:xfrm>
          </p:grpSpPr>
          <p:sp>
            <p:nvSpPr>
              <p:cNvPr id="1214" name="Google Shape;1214;p40"/>
              <p:cNvSpPr/>
              <p:nvPr/>
            </p:nvSpPr>
            <p:spPr>
              <a:xfrm>
                <a:off x="3943150" y="2167218"/>
                <a:ext cx="191206" cy="231947"/>
              </a:xfrm>
              <a:custGeom>
                <a:avLst/>
                <a:gdLst/>
                <a:ahLst/>
                <a:cxnLst/>
                <a:rect l="l" t="t" r="r" b="b"/>
                <a:pathLst>
                  <a:path w="8781" h="10652" extrusionOk="0">
                    <a:moveTo>
                      <a:pt x="23" y="1"/>
                    </a:moveTo>
                    <a:lnTo>
                      <a:pt x="1435" y="2583"/>
                    </a:lnTo>
                    <a:lnTo>
                      <a:pt x="0" y="5246"/>
                    </a:lnTo>
                    <a:cubicBezTo>
                      <a:pt x="1997" y="5498"/>
                      <a:pt x="3512" y="7186"/>
                      <a:pt x="3547" y="9217"/>
                    </a:cubicBezTo>
                    <a:lnTo>
                      <a:pt x="6187" y="10652"/>
                    </a:lnTo>
                    <a:lnTo>
                      <a:pt x="8780" y="9217"/>
                    </a:lnTo>
                    <a:cubicBezTo>
                      <a:pt x="8746" y="4305"/>
                      <a:pt x="4913" y="276"/>
                      <a:pt x="23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40"/>
              <p:cNvSpPr/>
              <p:nvPr/>
            </p:nvSpPr>
            <p:spPr>
              <a:xfrm>
                <a:off x="3729968" y="2166979"/>
                <a:ext cx="231947" cy="191446"/>
              </a:xfrm>
              <a:custGeom>
                <a:avLst/>
                <a:gdLst/>
                <a:ahLst/>
                <a:cxnLst/>
                <a:rect l="l" t="t" r="r" b="b"/>
                <a:pathLst>
                  <a:path w="10652" h="8792" extrusionOk="0">
                    <a:moveTo>
                      <a:pt x="9216" y="0"/>
                    </a:moveTo>
                    <a:cubicBezTo>
                      <a:pt x="4304" y="35"/>
                      <a:pt x="276" y="3868"/>
                      <a:pt x="0" y="8769"/>
                    </a:cubicBezTo>
                    <a:lnTo>
                      <a:pt x="2583" y="7346"/>
                    </a:lnTo>
                    <a:lnTo>
                      <a:pt x="5245" y="8792"/>
                    </a:lnTo>
                    <a:cubicBezTo>
                      <a:pt x="5498" y="6783"/>
                      <a:pt x="7185" y="5268"/>
                      <a:pt x="9216" y="5234"/>
                    </a:cubicBezTo>
                    <a:lnTo>
                      <a:pt x="10651" y="2594"/>
                    </a:lnTo>
                    <a:lnTo>
                      <a:pt x="9216" y="0"/>
                    </a:ln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40"/>
              <p:cNvSpPr/>
              <p:nvPr/>
            </p:nvSpPr>
            <p:spPr>
              <a:xfrm>
                <a:off x="3902408" y="2380400"/>
                <a:ext cx="231686" cy="191468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8793" extrusionOk="0">
                    <a:moveTo>
                      <a:pt x="5395" y="1"/>
                    </a:moveTo>
                    <a:cubicBezTo>
                      <a:pt x="5142" y="1998"/>
                      <a:pt x="3455" y="3513"/>
                      <a:pt x="1435" y="3559"/>
                    </a:cubicBezTo>
                    <a:lnTo>
                      <a:pt x="0" y="6187"/>
                    </a:lnTo>
                    <a:lnTo>
                      <a:pt x="1424" y="8792"/>
                    </a:lnTo>
                    <a:cubicBezTo>
                      <a:pt x="6324" y="8758"/>
                      <a:pt x="10364" y="4913"/>
                      <a:pt x="10640" y="24"/>
                    </a:cubicBezTo>
                    <a:lnTo>
                      <a:pt x="10640" y="24"/>
                    </a:lnTo>
                    <a:lnTo>
                      <a:pt x="8058" y="1436"/>
                    </a:lnTo>
                    <a:lnTo>
                      <a:pt x="5395" y="1"/>
                    </a:ln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40"/>
              <p:cNvSpPr/>
              <p:nvPr/>
            </p:nvSpPr>
            <p:spPr>
              <a:xfrm>
                <a:off x="3729467" y="2339680"/>
                <a:ext cx="191707" cy="231686"/>
              </a:xfrm>
              <a:custGeom>
                <a:avLst/>
                <a:gdLst/>
                <a:ahLst/>
                <a:cxnLst/>
                <a:rect l="l" t="t" r="r" b="b"/>
                <a:pathLst>
                  <a:path w="8804" h="10640" extrusionOk="0">
                    <a:moveTo>
                      <a:pt x="2606" y="0"/>
                    </a:moveTo>
                    <a:lnTo>
                      <a:pt x="0" y="1435"/>
                    </a:lnTo>
                    <a:cubicBezTo>
                      <a:pt x="46" y="6335"/>
                      <a:pt x="3880" y="10364"/>
                      <a:pt x="8769" y="10639"/>
                    </a:cubicBezTo>
                    <a:lnTo>
                      <a:pt x="7357" y="8057"/>
                    </a:lnTo>
                    <a:lnTo>
                      <a:pt x="8803" y="5394"/>
                    </a:lnTo>
                    <a:cubicBezTo>
                      <a:pt x="6795" y="5142"/>
                      <a:pt x="5280" y="3455"/>
                      <a:pt x="5245" y="1435"/>
                    </a:cubicBezTo>
                    <a:lnTo>
                      <a:pt x="2606" y="0"/>
                    </a:lnTo>
                    <a:close/>
                  </a:path>
                </a:pathLst>
              </a:cu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18" name="Google Shape;1218;p40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Methodology</a:t>
            </a:r>
            <a:endParaRPr/>
          </a:p>
        </p:txBody>
      </p:sp>
      <p:sp>
        <p:nvSpPr>
          <p:cNvPr id="1219" name="Google Shape;1219;p40"/>
          <p:cNvSpPr txBox="1">
            <a:spLocks noGrp="1"/>
          </p:cNvSpPr>
          <p:nvPr>
            <p:ph type="subTitle" idx="1"/>
          </p:nvPr>
        </p:nvSpPr>
        <p:spPr>
          <a:xfrm>
            <a:off x="719800" y="2403689"/>
            <a:ext cx="2231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1220" name="Google Shape;1220;p40"/>
          <p:cNvSpPr txBox="1">
            <a:spLocks noGrp="1"/>
          </p:cNvSpPr>
          <p:nvPr>
            <p:ph type="title" idx="2"/>
          </p:nvPr>
        </p:nvSpPr>
        <p:spPr>
          <a:xfrm>
            <a:off x="719800" y="2007525"/>
            <a:ext cx="2231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Research</a:t>
            </a:r>
            <a:endParaRPr/>
          </a:p>
        </p:txBody>
      </p:sp>
      <p:sp>
        <p:nvSpPr>
          <p:cNvPr id="1221" name="Google Shape;1221;p40"/>
          <p:cNvSpPr txBox="1">
            <a:spLocks noGrp="1"/>
          </p:cNvSpPr>
          <p:nvPr>
            <p:ph type="subTitle" idx="3"/>
          </p:nvPr>
        </p:nvSpPr>
        <p:spPr>
          <a:xfrm>
            <a:off x="719800" y="4118614"/>
            <a:ext cx="2231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Despite being red, Mars is actually a cold place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2" name="Google Shape;1222;p40"/>
          <p:cNvSpPr txBox="1">
            <a:spLocks noGrp="1"/>
          </p:cNvSpPr>
          <p:nvPr>
            <p:ph type="title" idx="4"/>
          </p:nvPr>
        </p:nvSpPr>
        <p:spPr>
          <a:xfrm>
            <a:off x="719800" y="3722450"/>
            <a:ext cx="2231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Data Study</a:t>
            </a:r>
            <a:endParaRPr/>
          </a:p>
        </p:txBody>
      </p:sp>
      <p:sp>
        <p:nvSpPr>
          <p:cNvPr id="1223" name="Google Shape;1223;p40"/>
          <p:cNvSpPr txBox="1">
            <a:spLocks noGrp="1"/>
          </p:cNvSpPr>
          <p:nvPr>
            <p:ph type="subTitle" idx="5"/>
          </p:nvPr>
        </p:nvSpPr>
        <p:spPr>
          <a:xfrm>
            <a:off x="6189800" y="2403689"/>
            <a:ext cx="22344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Jupiter is the biggest planet of them all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4" name="Google Shape;1224;p40"/>
          <p:cNvSpPr txBox="1">
            <a:spLocks noGrp="1"/>
          </p:cNvSpPr>
          <p:nvPr>
            <p:ph type="title" idx="6"/>
          </p:nvPr>
        </p:nvSpPr>
        <p:spPr>
          <a:xfrm>
            <a:off x="6189800" y="2007525"/>
            <a:ext cx="22344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Analysis</a:t>
            </a:r>
            <a:endParaRPr/>
          </a:p>
        </p:txBody>
      </p:sp>
      <p:sp>
        <p:nvSpPr>
          <p:cNvPr id="1225" name="Google Shape;1225;p40"/>
          <p:cNvSpPr txBox="1">
            <a:spLocks noGrp="1"/>
          </p:cNvSpPr>
          <p:nvPr>
            <p:ph type="subTitle" idx="7"/>
          </p:nvPr>
        </p:nvSpPr>
        <p:spPr>
          <a:xfrm>
            <a:off x="6189800" y="4118603"/>
            <a:ext cx="22344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 and a gas giant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" name="Google Shape;1226;p40"/>
          <p:cNvSpPr txBox="1">
            <a:spLocks noGrp="1"/>
          </p:cNvSpPr>
          <p:nvPr>
            <p:ph type="title" idx="8"/>
          </p:nvPr>
        </p:nvSpPr>
        <p:spPr>
          <a:xfrm>
            <a:off x="6189800" y="3722438"/>
            <a:ext cx="22344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Comparison</a:t>
            </a:r>
            <a:endParaRPr/>
          </a:p>
        </p:txBody>
      </p:sp>
      <p:grpSp>
        <p:nvGrpSpPr>
          <p:cNvPr id="1227" name="Google Shape;1227;p40"/>
          <p:cNvGrpSpPr/>
          <p:nvPr/>
        </p:nvGrpSpPr>
        <p:grpSpPr>
          <a:xfrm>
            <a:off x="7087922" y="3139012"/>
            <a:ext cx="438157" cy="553564"/>
            <a:chOff x="6152700" y="3596800"/>
            <a:chExt cx="777150" cy="980975"/>
          </a:xfrm>
        </p:grpSpPr>
        <p:sp>
          <p:nvSpPr>
            <p:cNvPr id="1228" name="Google Shape;1228;p40"/>
            <p:cNvSpPr/>
            <p:nvPr/>
          </p:nvSpPr>
          <p:spPr>
            <a:xfrm>
              <a:off x="6529575" y="3930425"/>
              <a:ext cx="238925" cy="302450"/>
            </a:xfrm>
            <a:custGeom>
              <a:avLst/>
              <a:gdLst/>
              <a:ahLst/>
              <a:cxnLst/>
              <a:rect l="l" t="t" r="r" b="b"/>
              <a:pathLst>
                <a:path w="9557" h="12098" extrusionOk="0">
                  <a:moveTo>
                    <a:pt x="3040" y="1"/>
                  </a:moveTo>
                  <a:cubicBezTo>
                    <a:pt x="2926" y="1"/>
                    <a:pt x="2812" y="5"/>
                    <a:pt x="2697" y="16"/>
                  </a:cubicBezTo>
                  <a:cubicBezTo>
                    <a:pt x="624" y="172"/>
                    <a:pt x="0" y="2292"/>
                    <a:pt x="1341" y="3664"/>
                  </a:cubicBezTo>
                  <a:cubicBezTo>
                    <a:pt x="1372" y="3695"/>
                    <a:pt x="1388" y="3726"/>
                    <a:pt x="1372" y="3773"/>
                  </a:cubicBezTo>
                  <a:cubicBezTo>
                    <a:pt x="1404" y="3773"/>
                    <a:pt x="1450" y="3773"/>
                    <a:pt x="1466" y="3788"/>
                  </a:cubicBezTo>
                  <a:cubicBezTo>
                    <a:pt x="2526" y="4428"/>
                    <a:pt x="4397" y="4989"/>
                    <a:pt x="4849" y="6267"/>
                  </a:cubicBezTo>
                  <a:cubicBezTo>
                    <a:pt x="5410" y="7826"/>
                    <a:pt x="4022" y="11895"/>
                    <a:pt x="6532" y="12097"/>
                  </a:cubicBezTo>
                  <a:cubicBezTo>
                    <a:pt x="8341" y="10118"/>
                    <a:pt x="9541" y="7701"/>
                    <a:pt x="9541" y="5191"/>
                  </a:cubicBezTo>
                  <a:cubicBezTo>
                    <a:pt x="9557" y="3866"/>
                    <a:pt x="9401" y="2557"/>
                    <a:pt x="9105" y="1279"/>
                  </a:cubicBezTo>
                  <a:cubicBezTo>
                    <a:pt x="7748" y="1263"/>
                    <a:pt x="6532" y="811"/>
                    <a:pt x="5223" y="421"/>
                  </a:cubicBezTo>
                  <a:cubicBezTo>
                    <a:pt x="4507" y="205"/>
                    <a:pt x="3779" y="1"/>
                    <a:pt x="3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0"/>
            <p:cNvSpPr/>
            <p:nvPr/>
          </p:nvSpPr>
          <p:spPr>
            <a:xfrm>
              <a:off x="6545950" y="3788950"/>
              <a:ext cx="187875" cy="105850"/>
            </a:xfrm>
            <a:custGeom>
              <a:avLst/>
              <a:gdLst/>
              <a:ahLst/>
              <a:cxnLst/>
              <a:rect l="l" t="t" r="r" b="b"/>
              <a:pathLst>
                <a:path w="7515" h="4234" extrusionOk="0">
                  <a:moveTo>
                    <a:pt x="4209" y="0"/>
                  </a:moveTo>
                  <a:cubicBezTo>
                    <a:pt x="3820" y="63"/>
                    <a:pt x="3414" y="63"/>
                    <a:pt x="3009" y="203"/>
                  </a:cubicBezTo>
                  <a:cubicBezTo>
                    <a:pt x="2588" y="359"/>
                    <a:pt x="2198" y="608"/>
                    <a:pt x="1887" y="920"/>
                  </a:cubicBezTo>
                  <a:cubicBezTo>
                    <a:pt x="1887" y="951"/>
                    <a:pt x="1887" y="983"/>
                    <a:pt x="1855" y="1014"/>
                  </a:cubicBezTo>
                  <a:cubicBezTo>
                    <a:pt x="1" y="3652"/>
                    <a:pt x="3901" y="4233"/>
                    <a:pt x="6325" y="4233"/>
                  </a:cubicBezTo>
                  <a:cubicBezTo>
                    <a:pt x="6794" y="4233"/>
                    <a:pt x="7208" y="4211"/>
                    <a:pt x="7514" y="4178"/>
                  </a:cubicBezTo>
                  <a:cubicBezTo>
                    <a:pt x="6766" y="2541"/>
                    <a:pt x="5628" y="1092"/>
                    <a:pt x="4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0"/>
            <p:cNvSpPr/>
            <p:nvPr/>
          </p:nvSpPr>
          <p:spPr>
            <a:xfrm>
              <a:off x="6603625" y="3605375"/>
              <a:ext cx="43900" cy="23800"/>
            </a:xfrm>
            <a:custGeom>
              <a:avLst/>
              <a:gdLst/>
              <a:ahLst/>
              <a:cxnLst/>
              <a:rect l="l" t="t" r="r" b="b"/>
              <a:pathLst>
                <a:path w="1756" h="952" extrusionOk="0">
                  <a:moveTo>
                    <a:pt x="877" y="1"/>
                  </a:moveTo>
                  <a:cubicBezTo>
                    <a:pt x="871" y="1"/>
                    <a:pt x="864" y="1"/>
                    <a:pt x="858" y="1"/>
                  </a:cubicBezTo>
                  <a:cubicBezTo>
                    <a:pt x="468" y="1"/>
                    <a:pt x="188" y="313"/>
                    <a:pt x="0" y="640"/>
                  </a:cubicBezTo>
                  <a:cubicBezTo>
                    <a:pt x="421" y="718"/>
                    <a:pt x="842" y="827"/>
                    <a:pt x="1248" y="952"/>
                  </a:cubicBezTo>
                  <a:cubicBezTo>
                    <a:pt x="1263" y="921"/>
                    <a:pt x="1263" y="905"/>
                    <a:pt x="1279" y="890"/>
                  </a:cubicBezTo>
                  <a:cubicBezTo>
                    <a:pt x="1755" y="551"/>
                    <a:pt x="1337" y="1"/>
                    <a:pt x="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0"/>
            <p:cNvSpPr/>
            <p:nvPr/>
          </p:nvSpPr>
          <p:spPr>
            <a:xfrm>
              <a:off x="6559200" y="3670475"/>
              <a:ext cx="51850" cy="62775"/>
            </a:xfrm>
            <a:custGeom>
              <a:avLst/>
              <a:gdLst/>
              <a:ahLst/>
              <a:cxnLst/>
              <a:rect l="l" t="t" r="r" b="b"/>
              <a:pathLst>
                <a:path w="2074" h="2511" extrusionOk="0">
                  <a:moveTo>
                    <a:pt x="1092" y="0"/>
                  </a:moveTo>
                  <a:cubicBezTo>
                    <a:pt x="826" y="795"/>
                    <a:pt x="452" y="1544"/>
                    <a:pt x="0" y="2230"/>
                  </a:cubicBezTo>
                  <a:cubicBezTo>
                    <a:pt x="328" y="2308"/>
                    <a:pt x="639" y="2417"/>
                    <a:pt x="951" y="2510"/>
                  </a:cubicBezTo>
                  <a:cubicBezTo>
                    <a:pt x="1123" y="2136"/>
                    <a:pt x="1310" y="1762"/>
                    <a:pt x="1497" y="1403"/>
                  </a:cubicBezTo>
                  <a:cubicBezTo>
                    <a:pt x="1668" y="1045"/>
                    <a:pt x="1871" y="717"/>
                    <a:pt x="2074" y="390"/>
                  </a:cubicBezTo>
                  <a:cubicBezTo>
                    <a:pt x="1746" y="250"/>
                    <a:pt x="1434" y="125"/>
                    <a:pt x="10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0"/>
            <p:cNvSpPr/>
            <p:nvPr/>
          </p:nvSpPr>
          <p:spPr>
            <a:xfrm>
              <a:off x="6243125" y="4490075"/>
              <a:ext cx="417025" cy="75000"/>
            </a:xfrm>
            <a:custGeom>
              <a:avLst/>
              <a:gdLst/>
              <a:ahLst/>
              <a:cxnLst/>
              <a:rect l="l" t="t" r="r" b="b"/>
              <a:pathLst>
                <a:path w="16681" h="3000" extrusionOk="0">
                  <a:moveTo>
                    <a:pt x="2339" y="0"/>
                  </a:moveTo>
                  <a:lnTo>
                    <a:pt x="2339" y="0"/>
                  </a:lnTo>
                  <a:cubicBezTo>
                    <a:pt x="1762" y="156"/>
                    <a:pt x="1170" y="250"/>
                    <a:pt x="686" y="608"/>
                  </a:cubicBezTo>
                  <a:cubicBezTo>
                    <a:pt x="530" y="717"/>
                    <a:pt x="406" y="842"/>
                    <a:pt x="312" y="998"/>
                  </a:cubicBezTo>
                  <a:cubicBezTo>
                    <a:pt x="593" y="991"/>
                    <a:pt x="873" y="987"/>
                    <a:pt x="1154" y="987"/>
                  </a:cubicBezTo>
                  <a:cubicBezTo>
                    <a:pt x="2744" y="987"/>
                    <a:pt x="4334" y="1100"/>
                    <a:pt x="5924" y="1325"/>
                  </a:cubicBezTo>
                  <a:cubicBezTo>
                    <a:pt x="6144" y="1340"/>
                    <a:pt x="6116" y="1672"/>
                    <a:pt x="5917" y="1672"/>
                  </a:cubicBezTo>
                  <a:cubicBezTo>
                    <a:pt x="5904" y="1672"/>
                    <a:pt x="5891" y="1671"/>
                    <a:pt x="5878" y="1668"/>
                  </a:cubicBezTo>
                  <a:cubicBezTo>
                    <a:pt x="3976" y="1403"/>
                    <a:pt x="2074" y="1263"/>
                    <a:pt x="156" y="1232"/>
                  </a:cubicBezTo>
                  <a:cubicBezTo>
                    <a:pt x="78" y="1434"/>
                    <a:pt x="16" y="1637"/>
                    <a:pt x="0" y="1840"/>
                  </a:cubicBezTo>
                  <a:cubicBezTo>
                    <a:pt x="16" y="1871"/>
                    <a:pt x="47" y="1902"/>
                    <a:pt x="63" y="1918"/>
                  </a:cubicBezTo>
                  <a:cubicBezTo>
                    <a:pt x="78" y="1902"/>
                    <a:pt x="94" y="1902"/>
                    <a:pt x="125" y="1902"/>
                  </a:cubicBezTo>
                  <a:cubicBezTo>
                    <a:pt x="1372" y="1902"/>
                    <a:pt x="2619" y="1965"/>
                    <a:pt x="3851" y="2027"/>
                  </a:cubicBezTo>
                  <a:cubicBezTo>
                    <a:pt x="3991" y="2042"/>
                    <a:pt x="3991" y="2245"/>
                    <a:pt x="3851" y="2261"/>
                  </a:cubicBezTo>
                  <a:cubicBezTo>
                    <a:pt x="2666" y="2245"/>
                    <a:pt x="1466" y="2214"/>
                    <a:pt x="265" y="2152"/>
                  </a:cubicBezTo>
                  <a:lnTo>
                    <a:pt x="265" y="2152"/>
                  </a:lnTo>
                  <a:cubicBezTo>
                    <a:pt x="1099" y="2845"/>
                    <a:pt x="3174" y="3000"/>
                    <a:pt x="5101" y="3000"/>
                  </a:cubicBezTo>
                  <a:cubicBezTo>
                    <a:pt x="6595" y="3000"/>
                    <a:pt x="8001" y="2907"/>
                    <a:pt x="8668" y="2900"/>
                  </a:cubicBezTo>
                  <a:cubicBezTo>
                    <a:pt x="11022" y="2884"/>
                    <a:pt x="13360" y="2775"/>
                    <a:pt x="15714" y="2650"/>
                  </a:cubicBezTo>
                  <a:lnTo>
                    <a:pt x="15761" y="2650"/>
                  </a:lnTo>
                  <a:cubicBezTo>
                    <a:pt x="16541" y="2214"/>
                    <a:pt x="16681" y="1154"/>
                    <a:pt x="16026" y="530"/>
                  </a:cubicBezTo>
                  <a:cubicBezTo>
                    <a:pt x="16011" y="515"/>
                    <a:pt x="15995" y="499"/>
                    <a:pt x="15979" y="468"/>
                  </a:cubicBezTo>
                  <a:cubicBezTo>
                    <a:pt x="15587" y="458"/>
                    <a:pt x="15194" y="453"/>
                    <a:pt x="14801" y="453"/>
                  </a:cubicBezTo>
                  <a:cubicBezTo>
                    <a:pt x="12851" y="453"/>
                    <a:pt x="10896" y="559"/>
                    <a:pt x="8948" y="559"/>
                  </a:cubicBezTo>
                  <a:cubicBezTo>
                    <a:pt x="7157" y="559"/>
                    <a:pt x="5372" y="470"/>
                    <a:pt x="3602" y="125"/>
                  </a:cubicBezTo>
                  <a:cubicBezTo>
                    <a:pt x="3563" y="462"/>
                    <a:pt x="3287" y="702"/>
                    <a:pt x="2971" y="702"/>
                  </a:cubicBezTo>
                  <a:cubicBezTo>
                    <a:pt x="2907" y="702"/>
                    <a:pt x="2841" y="692"/>
                    <a:pt x="2775" y="671"/>
                  </a:cubicBezTo>
                  <a:cubicBezTo>
                    <a:pt x="2479" y="593"/>
                    <a:pt x="2292" y="312"/>
                    <a:pt x="23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0"/>
            <p:cNvSpPr/>
            <p:nvPr/>
          </p:nvSpPr>
          <p:spPr>
            <a:xfrm>
              <a:off x="6227525" y="3738675"/>
              <a:ext cx="252575" cy="536300"/>
            </a:xfrm>
            <a:custGeom>
              <a:avLst/>
              <a:gdLst/>
              <a:ahLst/>
              <a:cxnLst/>
              <a:rect l="l" t="t" r="r" b="b"/>
              <a:pathLst>
                <a:path w="10103" h="21452" extrusionOk="0">
                  <a:moveTo>
                    <a:pt x="7718" y="0"/>
                  </a:moveTo>
                  <a:lnTo>
                    <a:pt x="7718" y="0"/>
                  </a:lnTo>
                  <a:cubicBezTo>
                    <a:pt x="4662" y="530"/>
                    <a:pt x="1872" y="2089"/>
                    <a:pt x="32" y="4428"/>
                  </a:cubicBezTo>
                  <a:cubicBezTo>
                    <a:pt x="1981" y="6719"/>
                    <a:pt x="1" y="10196"/>
                    <a:pt x="1061" y="12924"/>
                  </a:cubicBezTo>
                  <a:cubicBezTo>
                    <a:pt x="1638" y="14420"/>
                    <a:pt x="2963" y="15683"/>
                    <a:pt x="3586" y="17211"/>
                  </a:cubicBezTo>
                  <a:cubicBezTo>
                    <a:pt x="4132" y="18552"/>
                    <a:pt x="4506" y="19939"/>
                    <a:pt x="4709" y="21358"/>
                  </a:cubicBezTo>
                  <a:cubicBezTo>
                    <a:pt x="4709" y="21389"/>
                    <a:pt x="4709" y="21420"/>
                    <a:pt x="4709" y="21451"/>
                  </a:cubicBezTo>
                  <a:cubicBezTo>
                    <a:pt x="4896" y="21311"/>
                    <a:pt x="5114" y="21186"/>
                    <a:pt x="5332" y="21108"/>
                  </a:cubicBezTo>
                  <a:cubicBezTo>
                    <a:pt x="7998" y="20640"/>
                    <a:pt x="10103" y="16650"/>
                    <a:pt x="8840" y="14280"/>
                  </a:cubicBezTo>
                  <a:cubicBezTo>
                    <a:pt x="7998" y="12706"/>
                    <a:pt x="5395" y="12612"/>
                    <a:pt x="4007" y="11817"/>
                  </a:cubicBezTo>
                  <a:cubicBezTo>
                    <a:pt x="2807" y="11115"/>
                    <a:pt x="1996" y="9884"/>
                    <a:pt x="2869" y="8606"/>
                  </a:cubicBezTo>
                  <a:cubicBezTo>
                    <a:pt x="2905" y="8553"/>
                    <a:pt x="2960" y="8525"/>
                    <a:pt x="3016" y="8525"/>
                  </a:cubicBezTo>
                  <a:cubicBezTo>
                    <a:pt x="3058" y="8525"/>
                    <a:pt x="3101" y="8541"/>
                    <a:pt x="3134" y="8574"/>
                  </a:cubicBezTo>
                  <a:cubicBezTo>
                    <a:pt x="3228" y="8450"/>
                    <a:pt x="3368" y="8278"/>
                    <a:pt x="3399" y="8216"/>
                  </a:cubicBezTo>
                  <a:cubicBezTo>
                    <a:pt x="4085" y="7312"/>
                    <a:pt x="5005" y="6984"/>
                    <a:pt x="5987" y="6454"/>
                  </a:cubicBezTo>
                  <a:cubicBezTo>
                    <a:pt x="8325" y="5145"/>
                    <a:pt x="8746" y="2557"/>
                    <a:pt x="7733" y="203"/>
                  </a:cubicBezTo>
                  <a:cubicBezTo>
                    <a:pt x="7702" y="141"/>
                    <a:pt x="7702" y="78"/>
                    <a:pt x="77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0"/>
            <p:cNvSpPr/>
            <p:nvPr/>
          </p:nvSpPr>
          <p:spPr>
            <a:xfrm>
              <a:off x="6308975" y="4434725"/>
              <a:ext cx="46025" cy="62775"/>
            </a:xfrm>
            <a:custGeom>
              <a:avLst/>
              <a:gdLst/>
              <a:ahLst/>
              <a:cxnLst/>
              <a:rect l="l" t="t" r="r" b="b"/>
              <a:pathLst>
                <a:path w="1841" h="2511" extrusionOk="0">
                  <a:moveTo>
                    <a:pt x="858" y="1"/>
                  </a:moveTo>
                  <a:cubicBezTo>
                    <a:pt x="625" y="671"/>
                    <a:pt x="344" y="1310"/>
                    <a:pt x="32" y="1934"/>
                  </a:cubicBezTo>
                  <a:cubicBezTo>
                    <a:pt x="95" y="1996"/>
                    <a:pt x="79" y="2090"/>
                    <a:pt x="1" y="2136"/>
                  </a:cubicBezTo>
                  <a:cubicBezTo>
                    <a:pt x="1" y="2323"/>
                    <a:pt x="126" y="2479"/>
                    <a:pt x="313" y="2510"/>
                  </a:cubicBezTo>
                  <a:cubicBezTo>
                    <a:pt x="453" y="2510"/>
                    <a:pt x="593" y="2433"/>
                    <a:pt x="656" y="2308"/>
                  </a:cubicBezTo>
                  <a:cubicBezTo>
                    <a:pt x="578" y="2245"/>
                    <a:pt x="562" y="2136"/>
                    <a:pt x="625" y="2043"/>
                  </a:cubicBezTo>
                  <a:cubicBezTo>
                    <a:pt x="983" y="1466"/>
                    <a:pt x="1420" y="920"/>
                    <a:pt x="1841" y="390"/>
                  </a:cubicBezTo>
                  <a:cubicBezTo>
                    <a:pt x="1513" y="266"/>
                    <a:pt x="1186" y="141"/>
                    <a:pt x="8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0"/>
            <p:cNvSpPr/>
            <p:nvPr/>
          </p:nvSpPr>
          <p:spPr>
            <a:xfrm>
              <a:off x="6291850" y="3626050"/>
              <a:ext cx="630550" cy="827575"/>
            </a:xfrm>
            <a:custGeom>
              <a:avLst/>
              <a:gdLst/>
              <a:ahLst/>
              <a:cxnLst/>
              <a:rect l="l" t="t" r="r" b="b"/>
              <a:pathLst>
                <a:path w="25222" h="33103" extrusionOk="0">
                  <a:moveTo>
                    <a:pt x="9686" y="0"/>
                  </a:moveTo>
                  <a:cubicBezTo>
                    <a:pt x="9679" y="0"/>
                    <a:pt x="9672" y="0"/>
                    <a:pt x="9665" y="0"/>
                  </a:cubicBezTo>
                  <a:cubicBezTo>
                    <a:pt x="9634" y="78"/>
                    <a:pt x="9603" y="172"/>
                    <a:pt x="9556" y="250"/>
                  </a:cubicBezTo>
                  <a:cubicBezTo>
                    <a:pt x="9494" y="374"/>
                    <a:pt x="9478" y="515"/>
                    <a:pt x="9509" y="655"/>
                  </a:cubicBezTo>
                  <a:cubicBezTo>
                    <a:pt x="18988" y="1871"/>
                    <a:pt x="23727" y="10803"/>
                    <a:pt x="22495" y="19658"/>
                  </a:cubicBezTo>
                  <a:cubicBezTo>
                    <a:pt x="21353" y="27858"/>
                    <a:pt x="15258" y="31807"/>
                    <a:pt x="8274" y="31807"/>
                  </a:cubicBezTo>
                  <a:cubicBezTo>
                    <a:pt x="5725" y="31807"/>
                    <a:pt x="3057" y="31281"/>
                    <a:pt x="468" y="30243"/>
                  </a:cubicBezTo>
                  <a:cubicBezTo>
                    <a:pt x="452" y="30259"/>
                    <a:pt x="437" y="30274"/>
                    <a:pt x="405" y="30290"/>
                  </a:cubicBezTo>
                  <a:cubicBezTo>
                    <a:pt x="62" y="30399"/>
                    <a:pt x="31" y="30726"/>
                    <a:pt x="62" y="31023"/>
                  </a:cubicBezTo>
                  <a:cubicBezTo>
                    <a:pt x="62" y="31085"/>
                    <a:pt x="47" y="31132"/>
                    <a:pt x="0" y="31163"/>
                  </a:cubicBezTo>
                  <a:cubicBezTo>
                    <a:pt x="468" y="31381"/>
                    <a:pt x="1045" y="31677"/>
                    <a:pt x="1512" y="31864"/>
                  </a:cubicBezTo>
                  <a:cubicBezTo>
                    <a:pt x="1532" y="31854"/>
                    <a:pt x="1553" y="31849"/>
                    <a:pt x="1574" y="31849"/>
                  </a:cubicBezTo>
                  <a:cubicBezTo>
                    <a:pt x="1619" y="31849"/>
                    <a:pt x="1662" y="31873"/>
                    <a:pt x="1684" y="31927"/>
                  </a:cubicBezTo>
                  <a:cubicBezTo>
                    <a:pt x="3844" y="32712"/>
                    <a:pt x="6049" y="33102"/>
                    <a:pt x="8186" y="33102"/>
                  </a:cubicBezTo>
                  <a:cubicBezTo>
                    <a:pt x="14872" y="33102"/>
                    <a:pt x="20897" y="29283"/>
                    <a:pt x="22823" y="21794"/>
                  </a:cubicBezTo>
                  <a:cubicBezTo>
                    <a:pt x="25222" y="12415"/>
                    <a:pt x="20864" y="0"/>
                    <a:pt x="96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0"/>
            <p:cNvSpPr/>
            <p:nvPr/>
          </p:nvSpPr>
          <p:spPr>
            <a:xfrm>
              <a:off x="6349900" y="4347825"/>
              <a:ext cx="43675" cy="45625"/>
            </a:xfrm>
            <a:custGeom>
              <a:avLst/>
              <a:gdLst/>
              <a:ahLst/>
              <a:cxnLst/>
              <a:rect l="l" t="t" r="r" b="b"/>
              <a:pathLst>
                <a:path w="1747" h="1825" extrusionOk="0">
                  <a:moveTo>
                    <a:pt x="967" y="0"/>
                  </a:moveTo>
                  <a:cubicBezTo>
                    <a:pt x="874" y="203"/>
                    <a:pt x="765" y="374"/>
                    <a:pt x="687" y="530"/>
                  </a:cubicBezTo>
                  <a:cubicBezTo>
                    <a:pt x="469" y="904"/>
                    <a:pt x="250" y="1247"/>
                    <a:pt x="1" y="1590"/>
                  </a:cubicBezTo>
                  <a:cubicBezTo>
                    <a:pt x="328" y="1668"/>
                    <a:pt x="656" y="1762"/>
                    <a:pt x="999" y="1824"/>
                  </a:cubicBezTo>
                  <a:cubicBezTo>
                    <a:pt x="983" y="1793"/>
                    <a:pt x="999" y="1746"/>
                    <a:pt x="1014" y="1731"/>
                  </a:cubicBezTo>
                  <a:cubicBezTo>
                    <a:pt x="1201" y="1434"/>
                    <a:pt x="1373" y="1138"/>
                    <a:pt x="1513" y="842"/>
                  </a:cubicBezTo>
                  <a:cubicBezTo>
                    <a:pt x="1607" y="639"/>
                    <a:pt x="1669" y="421"/>
                    <a:pt x="1747" y="219"/>
                  </a:cubicBezTo>
                  <a:cubicBezTo>
                    <a:pt x="1482" y="156"/>
                    <a:pt x="1217" y="78"/>
                    <a:pt x="9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0"/>
            <p:cNvSpPr/>
            <p:nvPr/>
          </p:nvSpPr>
          <p:spPr>
            <a:xfrm>
              <a:off x="6171025" y="3733900"/>
              <a:ext cx="584225" cy="616675"/>
            </a:xfrm>
            <a:custGeom>
              <a:avLst/>
              <a:gdLst/>
              <a:ahLst/>
              <a:cxnLst/>
              <a:rect l="l" t="t" r="r" b="b"/>
              <a:pathLst>
                <a:path w="23369" h="24667" extrusionOk="0">
                  <a:moveTo>
                    <a:pt x="12263" y="0"/>
                  </a:moveTo>
                  <a:cubicBezTo>
                    <a:pt x="11665" y="0"/>
                    <a:pt x="11069" y="43"/>
                    <a:pt x="10476" y="129"/>
                  </a:cubicBezTo>
                  <a:cubicBezTo>
                    <a:pt x="11303" y="1750"/>
                    <a:pt x="11427" y="3668"/>
                    <a:pt x="10476" y="5289"/>
                  </a:cubicBezTo>
                  <a:cubicBezTo>
                    <a:pt x="9401" y="7129"/>
                    <a:pt x="6828" y="7394"/>
                    <a:pt x="5410" y="8781"/>
                  </a:cubicBezTo>
                  <a:cubicBezTo>
                    <a:pt x="5457" y="8828"/>
                    <a:pt x="5457" y="8906"/>
                    <a:pt x="5425" y="8968"/>
                  </a:cubicBezTo>
                  <a:cubicBezTo>
                    <a:pt x="4319" y="11291"/>
                    <a:pt x="9635" y="12600"/>
                    <a:pt x="10835" y="13551"/>
                  </a:cubicBezTo>
                  <a:cubicBezTo>
                    <a:pt x="11879" y="14378"/>
                    <a:pt x="12472" y="15079"/>
                    <a:pt x="12222" y="16435"/>
                  </a:cubicBezTo>
                  <a:cubicBezTo>
                    <a:pt x="11833" y="18587"/>
                    <a:pt x="9167" y="21502"/>
                    <a:pt x="6875" y="21767"/>
                  </a:cubicBezTo>
                  <a:cubicBezTo>
                    <a:pt x="6832" y="21804"/>
                    <a:pt x="6782" y="21822"/>
                    <a:pt x="6733" y="21822"/>
                  </a:cubicBezTo>
                  <a:cubicBezTo>
                    <a:pt x="6642" y="21822"/>
                    <a:pt x="6558" y="21760"/>
                    <a:pt x="6548" y="21658"/>
                  </a:cubicBezTo>
                  <a:cubicBezTo>
                    <a:pt x="5924" y="18228"/>
                    <a:pt x="4178" y="15952"/>
                    <a:pt x="2713" y="12959"/>
                  </a:cubicBezTo>
                  <a:cubicBezTo>
                    <a:pt x="1450" y="10340"/>
                    <a:pt x="3664" y="7238"/>
                    <a:pt x="2105" y="4853"/>
                  </a:cubicBezTo>
                  <a:lnTo>
                    <a:pt x="2105" y="4853"/>
                  </a:lnTo>
                  <a:cubicBezTo>
                    <a:pt x="1840" y="5196"/>
                    <a:pt x="1591" y="5570"/>
                    <a:pt x="1388" y="5959"/>
                  </a:cubicBezTo>
                  <a:cubicBezTo>
                    <a:pt x="1746" y="5975"/>
                    <a:pt x="2105" y="6084"/>
                    <a:pt x="2401" y="6271"/>
                  </a:cubicBezTo>
                  <a:cubicBezTo>
                    <a:pt x="2497" y="6353"/>
                    <a:pt x="2437" y="6482"/>
                    <a:pt x="2337" y="6482"/>
                  </a:cubicBezTo>
                  <a:cubicBezTo>
                    <a:pt x="2323" y="6482"/>
                    <a:pt x="2308" y="6480"/>
                    <a:pt x="2292" y="6474"/>
                  </a:cubicBezTo>
                  <a:cubicBezTo>
                    <a:pt x="1980" y="6302"/>
                    <a:pt x="1637" y="6209"/>
                    <a:pt x="1279" y="6209"/>
                  </a:cubicBezTo>
                  <a:cubicBezTo>
                    <a:pt x="1154" y="6443"/>
                    <a:pt x="1029" y="6692"/>
                    <a:pt x="920" y="6942"/>
                  </a:cubicBezTo>
                  <a:cubicBezTo>
                    <a:pt x="1041" y="6934"/>
                    <a:pt x="1163" y="6930"/>
                    <a:pt x="1285" y="6930"/>
                  </a:cubicBezTo>
                  <a:cubicBezTo>
                    <a:pt x="1653" y="6930"/>
                    <a:pt x="2027" y="6965"/>
                    <a:pt x="2401" y="7035"/>
                  </a:cubicBezTo>
                  <a:cubicBezTo>
                    <a:pt x="2568" y="7065"/>
                    <a:pt x="2528" y="7316"/>
                    <a:pt x="2369" y="7316"/>
                  </a:cubicBezTo>
                  <a:cubicBezTo>
                    <a:pt x="2364" y="7316"/>
                    <a:pt x="2359" y="7316"/>
                    <a:pt x="2354" y="7316"/>
                  </a:cubicBezTo>
                  <a:cubicBezTo>
                    <a:pt x="1824" y="7300"/>
                    <a:pt x="1294" y="7269"/>
                    <a:pt x="764" y="7269"/>
                  </a:cubicBezTo>
                  <a:cubicBezTo>
                    <a:pt x="655" y="7550"/>
                    <a:pt x="562" y="7830"/>
                    <a:pt x="468" y="8126"/>
                  </a:cubicBezTo>
                  <a:cubicBezTo>
                    <a:pt x="889" y="8142"/>
                    <a:pt x="1310" y="8173"/>
                    <a:pt x="1715" y="8235"/>
                  </a:cubicBezTo>
                  <a:cubicBezTo>
                    <a:pt x="1835" y="8250"/>
                    <a:pt x="1840" y="8423"/>
                    <a:pt x="1730" y="8423"/>
                  </a:cubicBezTo>
                  <a:cubicBezTo>
                    <a:pt x="1725" y="8423"/>
                    <a:pt x="1720" y="8423"/>
                    <a:pt x="1715" y="8423"/>
                  </a:cubicBezTo>
                  <a:cubicBezTo>
                    <a:pt x="1294" y="8391"/>
                    <a:pt x="858" y="8345"/>
                    <a:pt x="437" y="8282"/>
                  </a:cubicBezTo>
                  <a:cubicBezTo>
                    <a:pt x="359" y="8578"/>
                    <a:pt x="265" y="8859"/>
                    <a:pt x="219" y="9171"/>
                  </a:cubicBezTo>
                  <a:cubicBezTo>
                    <a:pt x="426" y="9162"/>
                    <a:pt x="638" y="9153"/>
                    <a:pt x="852" y="9153"/>
                  </a:cubicBezTo>
                  <a:cubicBezTo>
                    <a:pt x="1009" y="9153"/>
                    <a:pt x="1167" y="9158"/>
                    <a:pt x="1326" y="9171"/>
                  </a:cubicBezTo>
                  <a:cubicBezTo>
                    <a:pt x="1403" y="9171"/>
                    <a:pt x="1403" y="9264"/>
                    <a:pt x="1326" y="9264"/>
                  </a:cubicBezTo>
                  <a:cubicBezTo>
                    <a:pt x="1201" y="9270"/>
                    <a:pt x="1076" y="9271"/>
                    <a:pt x="951" y="9271"/>
                  </a:cubicBezTo>
                  <a:cubicBezTo>
                    <a:pt x="702" y="9271"/>
                    <a:pt x="453" y="9264"/>
                    <a:pt x="203" y="9264"/>
                  </a:cubicBezTo>
                  <a:cubicBezTo>
                    <a:pt x="110" y="9701"/>
                    <a:pt x="63" y="10122"/>
                    <a:pt x="32" y="10558"/>
                  </a:cubicBezTo>
                  <a:cubicBezTo>
                    <a:pt x="437" y="10574"/>
                    <a:pt x="827" y="10621"/>
                    <a:pt x="1216" y="10699"/>
                  </a:cubicBezTo>
                  <a:cubicBezTo>
                    <a:pt x="1310" y="10730"/>
                    <a:pt x="1294" y="10854"/>
                    <a:pt x="1201" y="10854"/>
                  </a:cubicBezTo>
                  <a:cubicBezTo>
                    <a:pt x="1092" y="10863"/>
                    <a:pt x="982" y="10867"/>
                    <a:pt x="871" y="10867"/>
                  </a:cubicBezTo>
                  <a:cubicBezTo>
                    <a:pt x="586" y="10867"/>
                    <a:pt x="297" y="10841"/>
                    <a:pt x="16" y="10808"/>
                  </a:cubicBezTo>
                  <a:lnTo>
                    <a:pt x="16" y="10886"/>
                  </a:lnTo>
                  <a:cubicBezTo>
                    <a:pt x="0" y="11384"/>
                    <a:pt x="16" y="11899"/>
                    <a:pt x="47" y="12413"/>
                  </a:cubicBezTo>
                  <a:cubicBezTo>
                    <a:pt x="61" y="12345"/>
                    <a:pt x="122" y="12301"/>
                    <a:pt x="189" y="12301"/>
                  </a:cubicBezTo>
                  <a:cubicBezTo>
                    <a:pt x="199" y="12301"/>
                    <a:pt x="209" y="12302"/>
                    <a:pt x="219" y="12304"/>
                  </a:cubicBezTo>
                  <a:cubicBezTo>
                    <a:pt x="733" y="12382"/>
                    <a:pt x="1248" y="12460"/>
                    <a:pt x="1762" y="12569"/>
                  </a:cubicBezTo>
                  <a:cubicBezTo>
                    <a:pt x="1898" y="12599"/>
                    <a:pt x="1873" y="12819"/>
                    <a:pt x="1744" y="12819"/>
                  </a:cubicBezTo>
                  <a:cubicBezTo>
                    <a:pt x="1740" y="12819"/>
                    <a:pt x="1735" y="12819"/>
                    <a:pt x="1731" y="12819"/>
                  </a:cubicBezTo>
                  <a:cubicBezTo>
                    <a:pt x="1201" y="12772"/>
                    <a:pt x="671" y="12663"/>
                    <a:pt x="141" y="12569"/>
                  </a:cubicBezTo>
                  <a:cubicBezTo>
                    <a:pt x="110" y="12569"/>
                    <a:pt x="78" y="12538"/>
                    <a:pt x="63" y="12507"/>
                  </a:cubicBezTo>
                  <a:lnTo>
                    <a:pt x="63" y="12507"/>
                  </a:lnTo>
                  <a:cubicBezTo>
                    <a:pt x="78" y="12834"/>
                    <a:pt x="110" y="13162"/>
                    <a:pt x="156" y="13473"/>
                  </a:cubicBezTo>
                  <a:cubicBezTo>
                    <a:pt x="951" y="13505"/>
                    <a:pt x="1762" y="13629"/>
                    <a:pt x="2541" y="13848"/>
                  </a:cubicBezTo>
                  <a:cubicBezTo>
                    <a:pt x="2714" y="13891"/>
                    <a:pt x="2661" y="14133"/>
                    <a:pt x="2504" y="14133"/>
                  </a:cubicBezTo>
                  <a:cubicBezTo>
                    <a:pt x="2491" y="14133"/>
                    <a:pt x="2478" y="14132"/>
                    <a:pt x="2464" y="14128"/>
                  </a:cubicBezTo>
                  <a:cubicBezTo>
                    <a:pt x="1715" y="13972"/>
                    <a:pt x="967" y="13863"/>
                    <a:pt x="203" y="13816"/>
                  </a:cubicBezTo>
                  <a:lnTo>
                    <a:pt x="203" y="13816"/>
                  </a:lnTo>
                  <a:cubicBezTo>
                    <a:pt x="297" y="14346"/>
                    <a:pt x="406" y="14892"/>
                    <a:pt x="546" y="15422"/>
                  </a:cubicBezTo>
                  <a:cubicBezTo>
                    <a:pt x="1388" y="15469"/>
                    <a:pt x="2230" y="15609"/>
                    <a:pt x="3040" y="15827"/>
                  </a:cubicBezTo>
                  <a:cubicBezTo>
                    <a:pt x="3175" y="15857"/>
                    <a:pt x="3123" y="16046"/>
                    <a:pt x="2993" y="16046"/>
                  </a:cubicBezTo>
                  <a:cubicBezTo>
                    <a:pt x="2988" y="16046"/>
                    <a:pt x="2983" y="16046"/>
                    <a:pt x="2978" y="16046"/>
                  </a:cubicBezTo>
                  <a:cubicBezTo>
                    <a:pt x="2198" y="15921"/>
                    <a:pt x="1419" y="15812"/>
                    <a:pt x="640" y="15718"/>
                  </a:cubicBezTo>
                  <a:lnTo>
                    <a:pt x="640" y="15718"/>
                  </a:lnTo>
                  <a:cubicBezTo>
                    <a:pt x="811" y="16233"/>
                    <a:pt x="998" y="16747"/>
                    <a:pt x="1232" y="17230"/>
                  </a:cubicBezTo>
                  <a:lnTo>
                    <a:pt x="1279" y="17230"/>
                  </a:lnTo>
                  <a:cubicBezTo>
                    <a:pt x="2058" y="17308"/>
                    <a:pt x="3025" y="17371"/>
                    <a:pt x="3804" y="17511"/>
                  </a:cubicBezTo>
                  <a:cubicBezTo>
                    <a:pt x="3913" y="17527"/>
                    <a:pt x="3898" y="17698"/>
                    <a:pt x="3789" y="17698"/>
                  </a:cubicBezTo>
                  <a:cubicBezTo>
                    <a:pt x="3025" y="17651"/>
                    <a:pt x="2074" y="17527"/>
                    <a:pt x="1310" y="17433"/>
                  </a:cubicBezTo>
                  <a:lnTo>
                    <a:pt x="1310" y="17433"/>
                  </a:lnTo>
                  <a:cubicBezTo>
                    <a:pt x="1559" y="17947"/>
                    <a:pt x="1840" y="18462"/>
                    <a:pt x="2152" y="18945"/>
                  </a:cubicBezTo>
                  <a:cubicBezTo>
                    <a:pt x="2916" y="18976"/>
                    <a:pt x="3695" y="19070"/>
                    <a:pt x="4443" y="19195"/>
                  </a:cubicBezTo>
                  <a:cubicBezTo>
                    <a:pt x="4537" y="19195"/>
                    <a:pt x="4521" y="19350"/>
                    <a:pt x="4428" y="19350"/>
                  </a:cubicBezTo>
                  <a:cubicBezTo>
                    <a:pt x="3711" y="19304"/>
                    <a:pt x="2978" y="19226"/>
                    <a:pt x="2261" y="19117"/>
                  </a:cubicBezTo>
                  <a:lnTo>
                    <a:pt x="2261" y="19117"/>
                  </a:lnTo>
                  <a:cubicBezTo>
                    <a:pt x="2526" y="19506"/>
                    <a:pt x="2822" y="19896"/>
                    <a:pt x="3134" y="20255"/>
                  </a:cubicBezTo>
                  <a:cubicBezTo>
                    <a:pt x="4054" y="20442"/>
                    <a:pt x="4973" y="20613"/>
                    <a:pt x="5878" y="20847"/>
                  </a:cubicBezTo>
                  <a:cubicBezTo>
                    <a:pt x="6009" y="20876"/>
                    <a:pt x="5963" y="21068"/>
                    <a:pt x="5842" y="21068"/>
                  </a:cubicBezTo>
                  <a:cubicBezTo>
                    <a:pt x="5833" y="21068"/>
                    <a:pt x="5825" y="21067"/>
                    <a:pt x="5815" y="21065"/>
                  </a:cubicBezTo>
                  <a:cubicBezTo>
                    <a:pt x="5005" y="20941"/>
                    <a:pt x="4225" y="20754"/>
                    <a:pt x="3430" y="20582"/>
                  </a:cubicBezTo>
                  <a:lnTo>
                    <a:pt x="3430" y="20582"/>
                  </a:lnTo>
                  <a:cubicBezTo>
                    <a:pt x="4038" y="21252"/>
                    <a:pt x="4724" y="21845"/>
                    <a:pt x="5457" y="22375"/>
                  </a:cubicBezTo>
                  <a:lnTo>
                    <a:pt x="5472" y="22375"/>
                  </a:lnTo>
                  <a:cubicBezTo>
                    <a:pt x="7031" y="22531"/>
                    <a:pt x="8590" y="22780"/>
                    <a:pt x="10118" y="23076"/>
                  </a:cubicBezTo>
                  <a:cubicBezTo>
                    <a:pt x="10207" y="23091"/>
                    <a:pt x="10197" y="23249"/>
                    <a:pt x="10100" y="23249"/>
                  </a:cubicBezTo>
                  <a:cubicBezTo>
                    <a:pt x="10096" y="23249"/>
                    <a:pt x="10091" y="23248"/>
                    <a:pt x="10087" y="23248"/>
                  </a:cubicBezTo>
                  <a:cubicBezTo>
                    <a:pt x="8621" y="23061"/>
                    <a:pt x="7156" y="22858"/>
                    <a:pt x="5706" y="22562"/>
                  </a:cubicBezTo>
                  <a:lnTo>
                    <a:pt x="5706" y="22562"/>
                  </a:lnTo>
                  <a:cubicBezTo>
                    <a:pt x="6267" y="22936"/>
                    <a:pt x="6844" y="23279"/>
                    <a:pt x="7436" y="23591"/>
                  </a:cubicBezTo>
                  <a:cubicBezTo>
                    <a:pt x="7390" y="23513"/>
                    <a:pt x="7436" y="23419"/>
                    <a:pt x="7514" y="23419"/>
                  </a:cubicBezTo>
                  <a:cubicBezTo>
                    <a:pt x="8528" y="23435"/>
                    <a:pt x="9525" y="23575"/>
                    <a:pt x="10508" y="23825"/>
                  </a:cubicBezTo>
                  <a:cubicBezTo>
                    <a:pt x="10623" y="23868"/>
                    <a:pt x="10592" y="24031"/>
                    <a:pt x="10488" y="24031"/>
                  </a:cubicBezTo>
                  <a:cubicBezTo>
                    <a:pt x="10479" y="24031"/>
                    <a:pt x="10470" y="24030"/>
                    <a:pt x="10461" y="24027"/>
                  </a:cubicBezTo>
                  <a:cubicBezTo>
                    <a:pt x="9494" y="23840"/>
                    <a:pt x="8512" y="23700"/>
                    <a:pt x="7530" y="23637"/>
                  </a:cubicBezTo>
                  <a:lnTo>
                    <a:pt x="7530" y="23637"/>
                  </a:lnTo>
                  <a:cubicBezTo>
                    <a:pt x="7733" y="23731"/>
                    <a:pt x="7904" y="23840"/>
                    <a:pt x="8107" y="23934"/>
                  </a:cubicBezTo>
                  <a:cubicBezTo>
                    <a:pt x="8123" y="23923"/>
                    <a:pt x="8142" y="23917"/>
                    <a:pt x="8161" y="23917"/>
                  </a:cubicBezTo>
                  <a:cubicBezTo>
                    <a:pt x="8196" y="23917"/>
                    <a:pt x="8232" y="23935"/>
                    <a:pt x="8263" y="23965"/>
                  </a:cubicBezTo>
                  <a:cubicBezTo>
                    <a:pt x="8839" y="24230"/>
                    <a:pt x="9432" y="24464"/>
                    <a:pt x="10040" y="24666"/>
                  </a:cubicBezTo>
                  <a:cubicBezTo>
                    <a:pt x="10102" y="24620"/>
                    <a:pt x="10165" y="24604"/>
                    <a:pt x="10227" y="24604"/>
                  </a:cubicBezTo>
                  <a:cubicBezTo>
                    <a:pt x="10513" y="24632"/>
                    <a:pt x="10803" y="24645"/>
                    <a:pt x="11095" y="24645"/>
                  </a:cubicBezTo>
                  <a:cubicBezTo>
                    <a:pt x="14415" y="24645"/>
                    <a:pt x="18056" y="22892"/>
                    <a:pt x="20578" y="20270"/>
                  </a:cubicBezTo>
                  <a:cubicBezTo>
                    <a:pt x="19456" y="20146"/>
                    <a:pt x="18941" y="19054"/>
                    <a:pt x="18863" y="17947"/>
                  </a:cubicBezTo>
                  <a:cubicBezTo>
                    <a:pt x="18770" y="16732"/>
                    <a:pt x="19253" y="15438"/>
                    <a:pt x="18770" y="14268"/>
                  </a:cubicBezTo>
                  <a:cubicBezTo>
                    <a:pt x="18287" y="13099"/>
                    <a:pt x="16478" y="12600"/>
                    <a:pt x="15605" y="11914"/>
                  </a:cubicBezTo>
                  <a:cubicBezTo>
                    <a:pt x="15543" y="11868"/>
                    <a:pt x="15527" y="11790"/>
                    <a:pt x="15574" y="11727"/>
                  </a:cubicBezTo>
                  <a:lnTo>
                    <a:pt x="15527" y="11727"/>
                  </a:lnTo>
                  <a:cubicBezTo>
                    <a:pt x="14093" y="10886"/>
                    <a:pt x="13797" y="8859"/>
                    <a:pt x="15262" y="7939"/>
                  </a:cubicBezTo>
                  <a:cubicBezTo>
                    <a:pt x="15903" y="7532"/>
                    <a:pt x="16575" y="7378"/>
                    <a:pt x="17262" y="7378"/>
                  </a:cubicBezTo>
                  <a:cubicBezTo>
                    <a:pt x="19281" y="7378"/>
                    <a:pt x="21438" y="8704"/>
                    <a:pt x="23369" y="8797"/>
                  </a:cubicBezTo>
                  <a:cubicBezTo>
                    <a:pt x="23182" y="8095"/>
                    <a:pt x="22948" y="7394"/>
                    <a:pt x="22652" y="6739"/>
                  </a:cubicBezTo>
                  <a:cubicBezTo>
                    <a:pt x="21665" y="6909"/>
                    <a:pt x="20460" y="7079"/>
                    <a:pt x="19280" y="7079"/>
                  </a:cubicBezTo>
                  <a:cubicBezTo>
                    <a:pt x="18187" y="7079"/>
                    <a:pt x="17115" y="6933"/>
                    <a:pt x="16260" y="6505"/>
                  </a:cubicBezTo>
                  <a:cubicBezTo>
                    <a:pt x="15184" y="5959"/>
                    <a:pt x="15730" y="4011"/>
                    <a:pt x="16541" y="3107"/>
                  </a:cubicBezTo>
                  <a:cubicBezTo>
                    <a:pt x="16541" y="3091"/>
                    <a:pt x="16556" y="3075"/>
                    <a:pt x="16572" y="3060"/>
                  </a:cubicBezTo>
                  <a:cubicBezTo>
                    <a:pt x="17008" y="2483"/>
                    <a:pt x="17803" y="1875"/>
                    <a:pt x="18598" y="1766"/>
                  </a:cubicBezTo>
                  <a:cubicBezTo>
                    <a:pt x="17226" y="877"/>
                    <a:pt x="15668" y="316"/>
                    <a:pt x="14062" y="129"/>
                  </a:cubicBezTo>
                  <a:cubicBezTo>
                    <a:pt x="13462" y="43"/>
                    <a:pt x="12862" y="0"/>
                    <a:pt x="122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0"/>
            <p:cNvSpPr/>
            <p:nvPr/>
          </p:nvSpPr>
          <p:spPr>
            <a:xfrm>
              <a:off x="6152700" y="3596800"/>
              <a:ext cx="777150" cy="980975"/>
            </a:xfrm>
            <a:custGeom>
              <a:avLst/>
              <a:gdLst/>
              <a:ahLst/>
              <a:cxnLst/>
              <a:rect l="l" t="t" r="r" b="b"/>
              <a:pathLst>
                <a:path w="31086" h="39239" extrusionOk="0">
                  <a:moveTo>
                    <a:pt x="18914" y="344"/>
                  </a:moveTo>
                  <a:cubicBezTo>
                    <a:pt x="19374" y="344"/>
                    <a:pt x="19792" y="894"/>
                    <a:pt x="19316" y="1233"/>
                  </a:cubicBezTo>
                  <a:cubicBezTo>
                    <a:pt x="19300" y="1248"/>
                    <a:pt x="19300" y="1264"/>
                    <a:pt x="19285" y="1295"/>
                  </a:cubicBezTo>
                  <a:cubicBezTo>
                    <a:pt x="18879" y="1170"/>
                    <a:pt x="18458" y="1061"/>
                    <a:pt x="18037" y="983"/>
                  </a:cubicBezTo>
                  <a:cubicBezTo>
                    <a:pt x="18225" y="656"/>
                    <a:pt x="18490" y="360"/>
                    <a:pt x="18895" y="344"/>
                  </a:cubicBezTo>
                  <a:cubicBezTo>
                    <a:pt x="18901" y="344"/>
                    <a:pt x="18908" y="344"/>
                    <a:pt x="18914" y="344"/>
                  </a:cubicBezTo>
                  <a:close/>
                  <a:moveTo>
                    <a:pt x="17336" y="2947"/>
                  </a:moveTo>
                  <a:cubicBezTo>
                    <a:pt x="17679" y="3072"/>
                    <a:pt x="18006" y="3197"/>
                    <a:pt x="18334" y="3337"/>
                  </a:cubicBezTo>
                  <a:cubicBezTo>
                    <a:pt x="18115" y="3664"/>
                    <a:pt x="17913" y="3992"/>
                    <a:pt x="17741" y="4350"/>
                  </a:cubicBezTo>
                  <a:cubicBezTo>
                    <a:pt x="17554" y="4709"/>
                    <a:pt x="17367" y="5083"/>
                    <a:pt x="17196" y="5457"/>
                  </a:cubicBezTo>
                  <a:cubicBezTo>
                    <a:pt x="16884" y="5348"/>
                    <a:pt x="16556" y="5255"/>
                    <a:pt x="16229" y="5177"/>
                  </a:cubicBezTo>
                  <a:cubicBezTo>
                    <a:pt x="16697" y="4475"/>
                    <a:pt x="17071" y="3727"/>
                    <a:pt x="17336" y="2947"/>
                  </a:cubicBezTo>
                  <a:close/>
                  <a:moveTo>
                    <a:pt x="19924" y="7686"/>
                  </a:moveTo>
                  <a:cubicBezTo>
                    <a:pt x="21358" y="8793"/>
                    <a:pt x="22496" y="10227"/>
                    <a:pt x="23244" y="11864"/>
                  </a:cubicBezTo>
                  <a:lnTo>
                    <a:pt x="23229" y="11864"/>
                  </a:lnTo>
                  <a:cubicBezTo>
                    <a:pt x="22925" y="11897"/>
                    <a:pt x="22512" y="11919"/>
                    <a:pt x="22043" y="11919"/>
                  </a:cubicBezTo>
                  <a:cubicBezTo>
                    <a:pt x="19629" y="11919"/>
                    <a:pt x="15731" y="11340"/>
                    <a:pt x="17585" y="8715"/>
                  </a:cubicBezTo>
                  <a:cubicBezTo>
                    <a:pt x="17601" y="8684"/>
                    <a:pt x="17617" y="8653"/>
                    <a:pt x="17601" y="8622"/>
                  </a:cubicBezTo>
                  <a:cubicBezTo>
                    <a:pt x="17928" y="8294"/>
                    <a:pt x="18318" y="8045"/>
                    <a:pt x="18739" y="7889"/>
                  </a:cubicBezTo>
                  <a:cubicBezTo>
                    <a:pt x="19129" y="7749"/>
                    <a:pt x="19534" y="7764"/>
                    <a:pt x="19924" y="7686"/>
                  </a:cubicBezTo>
                  <a:close/>
                  <a:moveTo>
                    <a:pt x="18105" y="13346"/>
                  </a:moveTo>
                  <a:cubicBezTo>
                    <a:pt x="18854" y="13346"/>
                    <a:pt x="19582" y="13550"/>
                    <a:pt x="20298" y="13766"/>
                  </a:cubicBezTo>
                  <a:cubicBezTo>
                    <a:pt x="21592" y="14156"/>
                    <a:pt x="22792" y="14592"/>
                    <a:pt x="24164" y="14608"/>
                  </a:cubicBezTo>
                  <a:cubicBezTo>
                    <a:pt x="24476" y="15902"/>
                    <a:pt x="24616" y="17211"/>
                    <a:pt x="24616" y="18536"/>
                  </a:cubicBezTo>
                  <a:cubicBezTo>
                    <a:pt x="24616" y="21046"/>
                    <a:pt x="23400" y="23463"/>
                    <a:pt x="21592" y="25442"/>
                  </a:cubicBezTo>
                  <a:cubicBezTo>
                    <a:pt x="19097" y="25240"/>
                    <a:pt x="20485" y="21171"/>
                    <a:pt x="19924" y="19612"/>
                  </a:cubicBezTo>
                  <a:lnTo>
                    <a:pt x="19908" y="19612"/>
                  </a:lnTo>
                  <a:cubicBezTo>
                    <a:pt x="19456" y="18334"/>
                    <a:pt x="17585" y="17773"/>
                    <a:pt x="16541" y="17133"/>
                  </a:cubicBezTo>
                  <a:cubicBezTo>
                    <a:pt x="16519" y="17122"/>
                    <a:pt x="16497" y="17111"/>
                    <a:pt x="16469" y="17111"/>
                  </a:cubicBezTo>
                  <a:cubicBezTo>
                    <a:pt x="16458" y="17111"/>
                    <a:pt x="16445" y="17113"/>
                    <a:pt x="16432" y="17118"/>
                  </a:cubicBezTo>
                  <a:cubicBezTo>
                    <a:pt x="16447" y="17071"/>
                    <a:pt x="16432" y="17040"/>
                    <a:pt x="16401" y="17009"/>
                  </a:cubicBezTo>
                  <a:cubicBezTo>
                    <a:pt x="15075" y="15637"/>
                    <a:pt x="15683" y="13517"/>
                    <a:pt x="17757" y="13361"/>
                  </a:cubicBezTo>
                  <a:cubicBezTo>
                    <a:pt x="17873" y="13350"/>
                    <a:pt x="17989" y="13346"/>
                    <a:pt x="18105" y="13346"/>
                  </a:cubicBezTo>
                  <a:close/>
                  <a:moveTo>
                    <a:pt x="10711" y="5691"/>
                  </a:moveTo>
                  <a:cubicBezTo>
                    <a:pt x="10695" y="5753"/>
                    <a:pt x="10695" y="5831"/>
                    <a:pt x="10726" y="5894"/>
                  </a:cubicBezTo>
                  <a:cubicBezTo>
                    <a:pt x="11755" y="8248"/>
                    <a:pt x="11318" y="10835"/>
                    <a:pt x="8980" y="12145"/>
                  </a:cubicBezTo>
                  <a:cubicBezTo>
                    <a:pt x="7998" y="12675"/>
                    <a:pt x="7094" y="13002"/>
                    <a:pt x="6392" y="13907"/>
                  </a:cubicBezTo>
                  <a:cubicBezTo>
                    <a:pt x="6361" y="13953"/>
                    <a:pt x="6221" y="14140"/>
                    <a:pt x="6127" y="14265"/>
                  </a:cubicBezTo>
                  <a:cubicBezTo>
                    <a:pt x="6094" y="14231"/>
                    <a:pt x="6051" y="14215"/>
                    <a:pt x="6009" y="14215"/>
                  </a:cubicBezTo>
                  <a:cubicBezTo>
                    <a:pt x="5953" y="14215"/>
                    <a:pt x="5898" y="14243"/>
                    <a:pt x="5862" y="14296"/>
                  </a:cubicBezTo>
                  <a:cubicBezTo>
                    <a:pt x="4989" y="15559"/>
                    <a:pt x="5800" y="16806"/>
                    <a:pt x="7000" y="17508"/>
                  </a:cubicBezTo>
                  <a:cubicBezTo>
                    <a:pt x="8388" y="18287"/>
                    <a:pt x="10991" y="18381"/>
                    <a:pt x="11833" y="19971"/>
                  </a:cubicBezTo>
                  <a:cubicBezTo>
                    <a:pt x="13096" y="22340"/>
                    <a:pt x="10976" y="26331"/>
                    <a:pt x="8325" y="26783"/>
                  </a:cubicBezTo>
                  <a:cubicBezTo>
                    <a:pt x="8107" y="26877"/>
                    <a:pt x="7889" y="26986"/>
                    <a:pt x="7702" y="27142"/>
                  </a:cubicBezTo>
                  <a:cubicBezTo>
                    <a:pt x="7717" y="27110"/>
                    <a:pt x="7717" y="27079"/>
                    <a:pt x="7702" y="27048"/>
                  </a:cubicBezTo>
                  <a:cubicBezTo>
                    <a:pt x="7515" y="25614"/>
                    <a:pt x="7141" y="24227"/>
                    <a:pt x="6595" y="22901"/>
                  </a:cubicBezTo>
                  <a:cubicBezTo>
                    <a:pt x="5956" y="21374"/>
                    <a:pt x="4631" y="20111"/>
                    <a:pt x="4054" y="18614"/>
                  </a:cubicBezTo>
                  <a:cubicBezTo>
                    <a:pt x="2994" y="15871"/>
                    <a:pt x="4974" y="12394"/>
                    <a:pt x="3025" y="10103"/>
                  </a:cubicBezTo>
                  <a:cubicBezTo>
                    <a:pt x="4880" y="7764"/>
                    <a:pt x="7655" y="6205"/>
                    <a:pt x="10711" y="5691"/>
                  </a:cubicBezTo>
                  <a:close/>
                  <a:moveTo>
                    <a:pt x="12994" y="5496"/>
                  </a:moveTo>
                  <a:cubicBezTo>
                    <a:pt x="13591" y="5496"/>
                    <a:pt x="14187" y="5535"/>
                    <a:pt x="14779" y="5613"/>
                  </a:cubicBezTo>
                  <a:cubicBezTo>
                    <a:pt x="16401" y="5816"/>
                    <a:pt x="17959" y="6377"/>
                    <a:pt x="19331" y="7266"/>
                  </a:cubicBezTo>
                  <a:cubicBezTo>
                    <a:pt x="18536" y="7375"/>
                    <a:pt x="17741" y="7967"/>
                    <a:pt x="17289" y="8544"/>
                  </a:cubicBezTo>
                  <a:cubicBezTo>
                    <a:pt x="17274" y="8559"/>
                    <a:pt x="17274" y="8575"/>
                    <a:pt x="17258" y="8591"/>
                  </a:cubicBezTo>
                  <a:cubicBezTo>
                    <a:pt x="16447" y="9495"/>
                    <a:pt x="15902" y="11443"/>
                    <a:pt x="16993" y="11989"/>
                  </a:cubicBezTo>
                  <a:cubicBezTo>
                    <a:pt x="17848" y="12417"/>
                    <a:pt x="18916" y="12563"/>
                    <a:pt x="20008" y="12563"/>
                  </a:cubicBezTo>
                  <a:cubicBezTo>
                    <a:pt x="21185" y="12563"/>
                    <a:pt x="22390" y="12393"/>
                    <a:pt x="23385" y="12223"/>
                  </a:cubicBezTo>
                  <a:cubicBezTo>
                    <a:pt x="23665" y="12893"/>
                    <a:pt x="23915" y="13579"/>
                    <a:pt x="24086" y="14281"/>
                  </a:cubicBezTo>
                  <a:cubicBezTo>
                    <a:pt x="22155" y="14188"/>
                    <a:pt x="20007" y="12862"/>
                    <a:pt x="17992" y="12862"/>
                  </a:cubicBezTo>
                  <a:cubicBezTo>
                    <a:pt x="17307" y="12862"/>
                    <a:pt x="16636" y="13016"/>
                    <a:pt x="15995" y="13423"/>
                  </a:cubicBezTo>
                  <a:cubicBezTo>
                    <a:pt x="14530" y="14343"/>
                    <a:pt x="14810" y="16370"/>
                    <a:pt x="16260" y="17211"/>
                  </a:cubicBezTo>
                  <a:cubicBezTo>
                    <a:pt x="16260" y="17211"/>
                    <a:pt x="16276" y="17227"/>
                    <a:pt x="16291" y="17227"/>
                  </a:cubicBezTo>
                  <a:cubicBezTo>
                    <a:pt x="16260" y="17289"/>
                    <a:pt x="16276" y="17367"/>
                    <a:pt x="16323" y="17398"/>
                  </a:cubicBezTo>
                  <a:cubicBezTo>
                    <a:pt x="17211" y="18084"/>
                    <a:pt x="19020" y="18599"/>
                    <a:pt x="19487" y="19752"/>
                  </a:cubicBezTo>
                  <a:cubicBezTo>
                    <a:pt x="19970" y="20906"/>
                    <a:pt x="19487" y="22216"/>
                    <a:pt x="19581" y="23431"/>
                  </a:cubicBezTo>
                  <a:cubicBezTo>
                    <a:pt x="19674" y="24538"/>
                    <a:pt x="20173" y="25630"/>
                    <a:pt x="21311" y="25754"/>
                  </a:cubicBezTo>
                  <a:cubicBezTo>
                    <a:pt x="18773" y="28378"/>
                    <a:pt x="15128" y="30145"/>
                    <a:pt x="11818" y="30145"/>
                  </a:cubicBezTo>
                  <a:cubicBezTo>
                    <a:pt x="11529" y="30145"/>
                    <a:pt x="11243" y="30131"/>
                    <a:pt x="10960" y="30104"/>
                  </a:cubicBezTo>
                  <a:cubicBezTo>
                    <a:pt x="10944" y="30100"/>
                    <a:pt x="10928" y="30098"/>
                    <a:pt x="10911" y="30098"/>
                  </a:cubicBezTo>
                  <a:cubicBezTo>
                    <a:pt x="10861" y="30098"/>
                    <a:pt x="10808" y="30115"/>
                    <a:pt x="10773" y="30150"/>
                  </a:cubicBezTo>
                  <a:cubicBezTo>
                    <a:pt x="10165" y="29948"/>
                    <a:pt x="9572" y="29714"/>
                    <a:pt x="8980" y="29449"/>
                  </a:cubicBezTo>
                  <a:cubicBezTo>
                    <a:pt x="8969" y="29403"/>
                    <a:pt x="8924" y="29374"/>
                    <a:pt x="8876" y="29374"/>
                  </a:cubicBezTo>
                  <a:cubicBezTo>
                    <a:pt x="8859" y="29374"/>
                    <a:pt x="8841" y="29378"/>
                    <a:pt x="8824" y="29387"/>
                  </a:cubicBezTo>
                  <a:cubicBezTo>
                    <a:pt x="8637" y="29293"/>
                    <a:pt x="8450" y="29184"/>
                    <a:pt x="8247" y="29075"/>
                  </a:cubicBezTo>
                  <a:lnTo>
                    <a:pt x="8247" y="29075"/>
                  </a:lnTo>
                  <a:cubicBezTo>
                    <a:pt x="9230" y="29153"/>
                    <a:pt x="10212" y="29277"/>
                    <a:pt x="11178" y="29464"/>
                  </a:cubicBezTo>
                  <a:cubicBezTo>
                    <a:pt x="11191" y="29469"/>
                    <a:pt x="11203" y="29471"/>
                    <a:pt x="11214" y="29471"/>
                  </a:cubicBezTo>
                  <a:cubicBezTo>
                    <a:pt x="11311" y="29471"/>
                    <a:pt x="11337" y="29305"/>
                    <a:pt x="11225" y="29277"/>
                  </a:cubicBezTo>
                  <a:cubicBezTo>
                    <a:pt x="10258" y="29012"/>
                    <a:pt x="9245" y="28872"/>
                    <a:pt x="8247" y="28856"/>
                  </a:cubicBezTo>
                  <a:cubicBezTo>
                    <a:pt x="8154" y="28856"/>
                    <a:pt x="8107" y="28966"/>
                    <a:pt x="8169" y="29028"/>
                  </a:cubicBezTo>
                  <a:cubicBezTo>
                    <a:pt x="7561" y="28716"/>
                    <a:pt x="6985" y="28373"/>
                    <a:pt x="6423" y="27999"/>
                  </a:cubicBezTo>
                  <a:lnTo>
                    <a:pt x="6423" y="27999"/>
                  </a:lnTo>
                  <a:cubicBezTo>
                    <a:pt x="7873" y="28295"/>
                    <a:pt x="9354" y="28514"/>
                    <a:pt x="10820" y="28685"/>
                  </a:cubicBezTo>
                  <a:cubicBezTo>
                    <a:pt x="10824" y="28686"/>
                    <a:pt x="10828" y="28686"/>
                    <a:pt x="10831" y="28686"/>
                  </a:cubicBezTo>
                  <a:cubicBezTo>
                    <a:pt x="10916" y="28686"/>
                    <a:pt x="10940" y="28528"/>
                    <a:pt x="10835" y="28514"/>
                  </a:cubicBezTo>
                  <a:cubicBezTo>
                    <a:pt x="9292" y="28233"/>
                    <a:pt x="7749" y="27983"/>
                    <a:pt x="6190" y="27828"/>
                  </a:cubicBezTo>
                  <a:lnTo>
                    <a:pt x="6174" y="27828"/>
                  </a:lnTo>
                  <a:cubicBezTo>
                    <a:pt x="5441" y="27298"/>
                    <a:pt x="4771" y="26690"/>
                    <a:pt x="4147" y="26035"/>
                  </a:cubicBezTo>
                  <a:lnTo>
                    <a:pt x="4147" y="26035"/>
                  </a:lnTo>
                  <a:cubicBezTo>
                    <a:pt x="4943" y="26206"/>
                    <a:pt x="5738" y="26378"/>
                    <a:pt x="6533" y="26518"/>
                  </a:cubicBezTo>
                  <a:cubicBezTo>
                    <a:pt x="6537" y="26519"/>
                    <a:pt x="6542" y="26519"/>
                    <a:pt x="6547" y="26519"/>
                  </a:cubicBezTo>
                  <a:cubicBezTo>
                    <a:pt x="6678" y="26519"/>
                    <a:pt x="6745" y="26314"/>
                    <a:pt x="6595" y="26284"/>
                  </a:cubicBezTo>
                  <a:cubicBezTo>
                    <a:pt x="5691" y="26066"/>
                    <a:pt x="4771" y="25879"/>
                    <a:pt x="3851" y="25707"/>
                  </a:cubicBezTo>
                  <a:cubicBezTo>
                    <a:pt x="3539" y="25333"/>
                    <a:pt x="3259" y="24959"/>
                    <a:pt x="2994" y="24569"/>
                  </a:cubicBezTo>
                  <a:lnTo>
                    <a:pt x="2994" y="24569"/>
                  </a:lnTo>
                  <a:cubicBezTo>
                    <a:pt x="3695" y="24679"/>
                    <a:pt x="4428" y="24741"/>
                    <a:pt x="5145" y="24788"/>
                  </a:cubicBezTo>
                  <a:cubicBezTo>
                    <a:pt x="5239" y="24788"/>
                    <a:pt x="5254" y="24647"/>
                    <a:pt x="5176" y="24632"/>
                  </a:cubicBezTo>
                  <a:cubicBezTo>
                    <a:pt x="4412" y="24523"/>
                    <a:pt x="3633" y="24414"/>
                    <a:pt x="2869" y="24382"/>
                  </a:cubicBezTo>
                  <a:cubicBezTo>
                    <a:pt x="2557" y="23899"/>
                    <a:pt x="2277" y="23400"/>
                    <a:pt x="2027" y="22870"/>
                  </a:cubicBezTo>
                  <a:lnTo>
                    <a:pt x="2027" y="22870"/>
                  </a:lnTo>
                  <a:cubicBezTo>
                    <a:pt x="2791" y="22979"/>
                    <a:pt x="3742" y="23089"/>
                    <a:pt x="4506" y="23151"/>
                  </a:cubicBezTo>
                  <a:cubicBezTo>
                    <a:pt x="4615" y="23151"/>
                    <a:pt x="4646" y="22964"/>
                    <a:pt x="4537" y="22948"/>
                  </a:cubicBezTo>
                  <a:cubicBezTo>
                    <a:pt x="3758" y="22823"/>
                    <a:pt x="2776" y="22761"/>
                    <a:pt x="1996" y="22668"/>
                  </a:cubicBezTo>
                  <a:cubicBezTo>
                    <a:pt x="1981" y="22668"/>
                    <a:pt x="1965" y="22668"/>
                    <a:pt x="1949" y="22683"/>
                  </a:cubicBezTo>
                  <a:cubicBezTo>
                    <a:pt x="1716" y="22184"/>
                    <a:pt x="1528" y="21685"/>
                    <a:pt x="1357" y="21155"/>
                  </a:cubicBezTo>
                  <a:lnTo>
                    <a:pt x="1357" y="21155"/>
                  </a:lnTo>
                  <a:cubicBezTo>
                    <a:pt x="2136" y="21249"/>
                    <a:pt x="2916" y="21358"/>
                    <a:pt x="3695" y="21483"/>
                  </a:cubicBezTo>
                  <a:cubicBezTo>
                    <a:pt x="3706" y="21485"/>
                    <a:pt x="3717" y="21486"/>
                    <a:pt x="3727" y="21486"/>
                  </a:cubicBezTo>
                  <a:cubicBezTo>
                    <a:pt x="3859" y="21486"/>
                    <a:pt x="3903" y="21308"/>
                    <a:pt x="3758" y="21265"/>
                  </a:cubicBezTo>
                  <a:cubicBezTo>
                    <a:pt x="2947" y="21046"/>
                    <a:pt x="2105" y="20922"/>
                    <a:pt x="1279" y="20875"/>
                  </a:cubicBezTo>
                  <a:cubicBezTo>
                    <a:pt x="1123" y="20345"/>
                    <a:pt x="1014" y="19815"/>
                    <a:pt x="920" y="19269"/>
                  </a:cubicBezTo>
                  <a:lnTo>
                    <a:pt x="920" y="19269"/>
                  </a:lnTo>
                  <a:cubicBezTo>
                    <a:pt x="1684" y="19332"/>
                    <a:pt x="2433" y="19425"/>
                    <a:pt x="3181" y="19581"/>
                  </a:cubicBezTo>
                  <a:cubicBezTo>
                    <a:pt x="3199" y="19587"/>
                    <a:pt x="3217" y="19590"/>
                    <a:pt x="3233" y="19590"/>
                  </a:cubicBezTo>
                  <a:cubicBezTo>
                    <a:pt x="3381" y="19590"/>
                    <a:pt x="3427" y="19357"/>
                    <a:pt x="3259" y="19300"/>
                  </a:cubicBezTo>
                  <a:cubicBezTo>
                    <a:pt x="2479" y="19082"/>
                    <a:pt x="1684" y="18957"/>
                    <a:pt x="889" y="18926"/>
                  </a:cubicBezTo>
                  <a:cubicBezTo>
                    <a:pt x="843" y="18614"/>
                    <a:pt x="811" y="18303"/>
                    <a:pt x="796" y="17975"/>
                  </a:cubicBezTo>
                  <a:lnTo>
                    <a:pt x="796" y="17975"/>
                  </a:lnTo>
                  <a:cubicBezTo>
                    <a:pt x="811" y="18006"/>
                    <a:pt x="843" y="18022"/>
                    <a:pt x="874" y="18038"/>
                  </a:cubicBezTo>
                  <a:cubicBezTo>
                    <a:pt x="1404" y="18116"/>
                    <a:pt x="1918" y="18225"/>
                    <a:pt x="2464" y="18287"/>
                  </a:cubicBezTo>
                  <a:cubicBezTo>
                    <a:pt x="2468" y="18288"/>
                    <a:pt x="2473" y="18288"/>
                    <a:pt x="2477" y="18288"/>
                  </a:cubicBezTo>
                  <a:cubicBezTo>
                    <a:pt x="2606" y="18288"/>
                    <a:pt x="2631" y="18067"/>
                    <a:pt x="2495" y="18022"/>
                  </a:cubicBezTo>
                  <a:cubicBezTo>
                    <a:pt x="1981" y="17913"/>
                    <a:pt x="1466" y="17835"/>
                    <a:pt x="952" y="17757"/>
                  </a:cubicBezTo>
                  <a:cubicBezTo>
                    <a:pt x="942" y="17755"/>
                    <a:pt x="932" y="17754"/>
                    <a:pt x="922" y="17754"/>
                  </a:cubicBezTo>
                  <a:cubicBezTo>
                    <a:pt x="855" y="17754"/>
                    <a:pt x="794" y="17798"/>
                    <a:pt x="780" y="17866"/>
                  </a:cubicBezTo>
                  <a:cubicBezTo>
                    <a:pt x="749" y="17367"/>
                    <a:pt x="733" y="16853"/>
                    <a:pt x="749" y="16338"/>
                  </a:cubicBezTo>
                  <a:lnTo>
                    <a:pt x="749" y="16276"/>
                  </a:lnTo>
                  <a:cubicBezTo>
                    <a:pt x="1041" y="16311"/>
                    <a:pt x="1342" y="16329"/>
                    <a:pt x="1639" y="16329"/>
                  </a:cubicBezTo>
                  <a:cubicBezTo>
                    <a:pt x="1738" y="16329"/>
                    <a:pt x="1836" y="16327"/>
                    <a:pt x="1934" y="16323"/>
                  </a:cubicBezTo>
                  <a:cubicBezTo>
                    <a:pt x="2027" y="16323"/>
                    <a:pt x="2043" y="16183"/>
                    <a:pt x="1949" y="16167"/>
                  </a:cubicBezTo>
                  <a:cubicBezTo>
                    <a:pt x="1560" y="16073"/>
                    <a:pt x="1170" y="16027"/>
                    <a:pt x="765" y="16011"/>
                  </a:cubicBezTo>
                  <a:cubicBezTo>
                    <a:pt x="796" y="15590"/>
                    <a:pt x="843" y="15154"/>
                    <a:pt x="936" y="14733"/>
                  </a:cubicBezTo>
                  <a:cubicBezTo>
                    <a:pt x="1152" y="14742"/>
                    <a:pt x="1368" y="14751"/>
                    <a:pt x="1584" y="14751"/>
                  </a:cubicBezTo>
                  <a:cubicBezTo>
                    <a:pt x="1742" y="14751"/>
                    <a:pt x="1900" y="14746"/>
                    <a:pt x="2059" y="14733"/>
                  </a:cubicBezTo>
                  <a:cubicBezTo>
                    <a:pt x="2136" y="14733"/>
                    <a:pt x="2136" y="14624"/>
                    <a:pt x="2059" y="14624"/>
                  </a:cubicBezTo>
                  <a:cubicBezTo>
                    <a:pt x="1934" y="14618"/>
                    <a:pt x="1809" y="14617"/>
                    <a:pt x="1684" y="14617"/>
                  </a:cubicBezTo>
                  <a:cubicBezTo>
                    <a:pt x="1435" y="14617"/>
                    <a:pt x="1186" y="14624"/>
                    <a:pt x="936" y="14624"/>
                  </a:cubicBezTo>
                  <a:cubicBezTo>
                    <a:pt x="998" y="14327"/>
                    <a:pt x="1076" y="14047"/>
                    <a:pt x="1170" y="13735"/>
                  </a:cubicBezTo>
                  <a:cubicBezTo>
                    <a:pt x="1591" y="13797"/>
                    <a:pt x="2027" y="13860"/>
                    <a:pt x="2448" y="13891"/>
                  </a:cubicBezTo>
                  <a:cubicBezTo>
                    <a:pt x="2573" y="13891"/>
                    <a:pt x="2573" y="13704"/>
                    <a:pt x="2448" y="13688"/>
                  </a:cubicBezTo>
                  <a:cubicBezTo>
                    <a:pt x="2043" y="13641"/>
                    <a:pt x="1622" y="13610"/>
                    <a:pt x="1201" y="13579"/>
                  </a:cubicBezTo>
                  <a:cubicBezTo>
                    <a:pt x="1295" y="13283"/>
                    <a:pt x="1404" y="13002"/>
                    <a:pt x="1497" y="12722"/>
                  </a:cubicBezTo>
                  <a:cubicBezTo>
                    <a:pt x="2027" y="12722"/>
                    <a:pt x="2557" y="12753"/>
                    <a:pt x="3087" y="12784"/>
                  </a:cubicBezTo>
                  <a:cubicBezTo>
                    <a:pt x="3259" y="12784"/>
                    <a:pt x="3290" y="12519"/>
                    <a:pt x="3134" y="12488"/>
                  </a:cubicBezTo>
                  <a:cubicBezTo>
                    <a:pt x="2760" y="12418"/>
                    <a:pt x="2386" y="12383"/>
                    <a:pt x="2012" y="12383"/>
                  </a:cubicBezTo>
                  <a:cubicBezTo>
                    <a:pt x="1887" y="12383"/>
                    <a:pt x="1762" y="12387"/>
                    <a:pt x="1638" y="12394"/>
                  </a:cubicBezTo>
                  <a:cubicBezTo>
                    <a:pt x="1747" y="12145"/>
                    <a:pt x="1887" y="11911"/>
                    <a:pt x="2012" y="11677"/>
                  </a:cubicBezTo>
                  <a:cubicBezTo>
                    <a:pt x="2370" y="11677"/>
                    <a:pt x="2713" y="11786"/>
                    <a:pt x="3025" y="11958"/>
                  </a:cubicBezTo>
                  <a:cubicBezTo>
                    <a:pt x="3041" y="11964"/>
                    <a:pt x="3056" y="11966"/>
                    <a:pt x="3071" y="11966"/>
                  </a:cubicBezTo>
                  <a:cubicBezTo>
                    <a:pt x="3170" y="11966"/>
                    <a:pt x="3229" y="11839"/>
                    <a:pt x="3134" y="11771"/>
                  </a:cubicBezTo>
                  <a:cubicBezTo>
                    <a:pt x="2838" y="11568"/>
                    <a:pt x="2479" y="11459"/>
                    <a:pt x="2121" y="11459"/>
                  </a:cubicBezTo>
                  <a:cubicBezTo>
                    <a:pt x="2324" y="11054"/>
                    <a:pt x="2573" y="10680"/>
                    <a:pt x="2838" y="10337"/>
                  </a:cubicBezTo>
                  <a:lnTo>
                    <a:pt x="2838" y="10337"/>
                  </a:lnTo>
                  <a:cubicBezTo>
                    <a:pt x="4397" y="12722"/>
                    <a:pt x="2168" y="15824"/>
                    <a:pt x="3446" y="18443"/>
                  </a:cubicBezTo>
                  <a:cubicBezTo>
                    <a:pt x="4896" y="21452"/>
                    <a:pt x="6657" y="23728"/>
                    <a:pt x="7265" y="27157"/>
                  </a:cubicBezTo>
                  <a:cubicBezTo>
                    <a:pt x="7286" y="27252"/>
                    <a:pt x="7378" y="27311"/>
                    <a:pt x="7469" y="27311"/>
                  </a:cubicBezTo>
                  <a:cubicBezTo>
                    <a:pt x="7513" y="27311"/>
                    <a:pt x="7557" y="27297"/>
                    <a:pt x="7593" y="27266"/>
                  </a:cubicBezTo>
                  <a:cubicBezTo>
                    <a:pt x="9884" y="26986"/>
                    <a:pt x="12566" y="24086"/>
                    <a:pt x="12955" y="21935"/>
                  </a:cubicBezTo>
                  <a:cubicBezTo>
                    <a:pt x="13205" y="20563"/>
                    <a:pt x="12612" y="19877"/>
                    <a:pt x="11552" y="19035"/>
                  </a:cubicBezTo>
                  <a:cubicBezTo>
                    <a:pt x="10352" y="18084"/>
                    <a:pt x="5036" y="16775"/>
                    <a:pt x="6158" y="14452"/>
                  </a:cubicBezTo>
                  <a:cubicBezTo>
                    <a:pt x="6190" y="14390"/>
                    <a:pt x="6174" y="14327"/>
                    <a:pt x="6143" y="14265"/>
                  </a:cubicBezTo>
                  <a:cubicBezTo>
                    <a:pt x="7561" y="12893"/>
                    <a:pt x="10134" y="12613"/>
                    <a:pt x="11209" y="10773"/>
                  </a:cubicBezTo>
                  <a:cubicBezTo>
                    <a:pt x="12145" y="9167"/>
                    <a:pt x="12020" y="7234"/>
                    <a:pt x="11209" y="5613"/>
                  </a:cubicBezTo>
                  <a:cubicBezTo>
                    <a:pt x="11802" y="5535"/>
                    <a:pt x="12398" y="5496"/>
                    <a:pt x="12994" y="5496"/>
                  </a:cubicBezTo>
                  <a:close/>
                  <a:moveTo>
                    <a:pt x="8855" y="30041"/>
                  </a:moveTo>
                  <a:cubicBezTo>
                    <a:pt x="9105" y="30119"/>
                    <a:pt x="9370" y="30182"/>
                    <a:pt x="9635" y="30260"/>
                  </a:cubicBezTo>
                  <a:cubicBezTo>
                    <a:pt x="9557" y="30462"/>
                    <a:pt x="9495" y="30680"/>
                    <a:pt x="9401" y="30867"/>
                  </a:cubicBezTo>
                  <a:cubicBezTo>
                    <a:pt x="9261" y="31179"/>
                    <a:pt x="9105" y="31475"/>
                    <a:pt x="8918" y="31756"/>
                  </a:cubicBezTo>
                  <a:cubicBezTo>
                    <a:pt x="8887" y="31787"/>
                    <a:pt x="8887" y="31818"/>
                    <a:pt x="8887" y="31865"/>
                  </a:cubicBezTo>
                  <a:cubicBezTo>
                    <a:pt x="8559" y="31787"/>
                    <a:pt x="8232" y="31709"/>
                    <a:pt x="7889" y="31631"/>
                  </a:cubicBezTo>
                  <a:cubicBezTo>
                    <a:pt x="8138" y="31288"/>
                    <a:pt x="8372" y="30930"/>
                    <a:pt x="8575" y="30571"/>
                  </a:cubicBezTo>
                  <a:cubicBezTo>
                    <a:pt x="8668" y="30400"/>
                    <a:pt x="8777" y="30228"/>
                    <a:pt x="8855" y="30041"/>
                  </a:cubicBezTo>
                  <a:close/>
                  <a:moveTo>
                    <a:pt x="18661" y="3477"/>
                  </a:moveTo>
                  <a:cubicBezTo>
                    <a:pt x="25271" y="6393"/>
                    <a:pt x="28529" y="13049"/>
                    <a:pt x="27500" y="20657"/>
                  </a:cubicBezTo>
                  <a:cubicBezTo>
                    <a:pt x="26384" y="28918"/>
                    <a:pt x="20506" y="32398"/>
                    <a:pt x="13682" y="32398"/>
                  </a:cubicBezTo>
                  <a:cubicBezTo>
                    <a:pt x="12213" y="32398"/>
                    <a:pt x="10701" y="32237"/>
                    <a:pt x="9183" y="31928"/>
                  </a:cubicBezTo>
                  <a:cubicBezTo>
                    <a:pt x="9417" y="31616"/>
                    <a:pt x="9619" y="31288"/>
                    <a:pt x="9791" y="30961"/>
                  </a:cubicBezTo>
                  <a:cubicBezTo>
                    <a:pt x="9900" y="30758"/>
                    <a:pt x="9978" y="30556"/>
                    <a:pt x="10056" y="30353"/>
                  </a:cubicBezTo>
                  <a:cubicBezTo>
                    <a:pt x="10258" y="30400"/>
                    <a:pt x="10477" y="30447"/>
                    <a:pt x="10695" y="30478"/>
                  </a:cubicBezTo>
                  <a:cubicBezTo>
                    <a:pt x="10726" y="30587"/>
                    <a:pt x="10835" y="30680"/>
                    <a:pt x="10960" y="30696"/>
                  </a:cubicBezTo>
                  <a:cubicBezTo>
                    <a:pt x="11254" y="30724"/>
                    <a:pt x="11553" y="30738"/>
                    <a:pt x="11853" y="30738"/>
                  </a:cubicBezTo>
                  <a:cubicBezTo>
                    <a:pt x="17860" y="30738"/>
                    <a:pt x="24941" y="25229"/>
                    <a:pt x="25208" y="19098"/>
                  </a:cubicBezTo>
                  <a:cubicBezTo>
                    <a:pt x="25473" y="13189"/>
                    <a:pt x="22870" y="7531"/>
                    <a:pt x="17461" y="5551"/>
                  </a:cubicBezTo>
                  <a:cubicBezTo>
                    <a:pt x="17663" y="5223"/>
                    <a:pt x="17882" y="4880"/>
                    <a:pt x="18084" y="4537"/>
                  </a:cubicBezTo>
                  <a:cubicBezTo>
                    <a:pt x="18302" y="4194"/>
                    <a:pt x="18490" y="3836"/>
                    <a:pt x="18661" y="3477"/>
                  </a:cubicBezTo>
                  <a:close/>
                  <a:moveTo>
                    <a:pt x="15252" y="1170"/>
                  </a:moveTo>
                  <a:cubicBezTo>
                    <a:pt x="26430" y="1170"/>
                    <a:pt x="30788" y="13585"/>
                    <a:pt x="28389" y="22964"/>
                  </a:cubicBezTo>
                  <a:cubicBezTo>
                    <a:pt x="26462" y="30445"/>
                    <a:pt x="20432" y="34270"/>
                    <a:pt x="13742" y="34270"/>
                  </a:cubicBezTo>
                  <a:cubicBezTo>
                    <a:pt x="11608" y="34270"/>
                    <a:pt x="9406" y="33881"/>
                    <a:pt x="7250" y="33097"/>
                  </a:cubicBezTo>
                  <a:cubicBezTo>
                    <a:pt x="7238" y="33051"/>
                    <a:pt x="7193" y="33022"/>
                    <a:pt x="7140" y="33022"/>
                  </a:cubicBezTo>
                  <a:cubicBezTo>
                    <a:pt x="7120" y="33022"/>
                    <a:pt x="7099" y="33026"/>
                    <a:pt x="7078" y="33034"/>
                  </a:cubicBezTo>
                  <a:cubicBezTo>
                    <a:pt x="6611" y="32847"/>
                    <a:pt x="6034" y="32551"/>
                    <a:pt x="5566" y="32333"/>
                  </a:cubicBezTo>
                  <a:cubicBezTo>
                    <a:pt x="5613" y="32302"/>
                    <a:pt x="5628" y="32255"/>
                    <a:pt x="5628" y="32193"/>
                  </a:cubicBezTo>
                  <a:cubicBezTo>
                    <a:pt x="5597" y="31896"/>
                    <a:pt x="5628" y="31569"/>
                    <a:pt x="5971" y="31460"/>
                  </a:cubicBezTo>
                  <a:cubicBezTo>
                    <a:pt x="6003" y="31444"/>
                    <a:pt x="6018" y="31429"/>
                    <a:pt x="6034" y="31413"/>
                  </a:cubicBezTo>
                  <a:cubicBezTo>
                    <a:pt x="8623" y="32451"/>
                    <a:pt x="11291" y="32977"/>
                    <a:pt x="13840" y="32977"/>
                  </a:cubicBezTo>
                  <a:cubicBezTo>
                    <a:pt x="20824" y="32977"/>
                    <a:pt x="26919" y="29028"/>
                    <a:pt x="28061" y="20828"/>
                  </a:cubicBezTo>
                  <a:cubicBezTo>
                    <a:pt x="29293" y="11973"/>
                    <a:pt x="24554" y="3041"/>
                    <a:pt x="15075" y="1825"/>
                  </a:cubicBezTo>
                  <a:cubicBezTo>
                    <a:pt x="15044" y="1700"/>
                    <a:pt x="15075" y="1544"/>
                    <a:pt x="15122" y="1420"/>
                  </a:cubicBezTo>
                  <a:cubicBezTo>
                    <a:pt x="15169" y="1342"/>
                    <a:pt x="15200" y="1264"/>
                    <a:pt x="15231" y="1170"/>
                  </a:cubicBezTo>
                  <a:cubicBezTo>
                    <a:pt x="15238" y="1170"/>
                    <a:pt x="15245" y="1170"/>
                    <a:pt x="15252" y="1170"/>
                  </a:cubicBezTo>
                  <a:close/>
                  <a:moveTo>
                    <a:pt x="7125" y="33518"/>
                  </a:moveTo>
                  <a:cubicBezTo>
                    <a:pt x="7437" y="33658"/>
                    <a:pt x="7764" y="33783"/>
                    <a:pt x="8092" y="33892"/>
                  </a:cubicBezTo>
                  <a:cubicBezTo>
                    <a:pt x="7671" y="34437"/>
                    <a:pt x="7234" y="34983"/>
                    <a:pt x="6860" y="35560"/>
                  </a:cubicBezTo>
                  <a:cubicBezTo>
                    <a:pt x="6813" y="35638"/>
                    <a:pt x="6829" y="35747"/>
                    <a:pt x="6907" y="35809"/>
                  </a:cubicBezTo>
                  <a:cubicBezTo>
                    <a:pt x="6844" y="35934"/>
                    <a:pt x="6704" y="36012"/>
                    <a:pt x="6564" y="36012"/>
                  </a:cubicBezTo>
                  <a:cubicBezTo>
                    <a:pt x="6377" y="35981"/>
                    <a:pt x="6252" y="35825"/>
                    <a:pt x="6252" y="35638"/>
                  </a:cubicBezTo>
                  <a:cubicBezTo>
                    <a:pt x="6330" y="35591"/>
                    <a:pt x="6346" y="35513"/>
                    <a:pt x="6283" y="35451"/>
                  </a:cubicBezTo>
                  <a:cubicBezTo>
                    <a:pt x="6595" y="34812"/>
                    <a:pt x="6876" y="34172"/>
                    <a:pt x="7125" y="33518"/>
                  </a:cubicBezTo>
                  <a:close/>
                  <a:moveTo>
                    <a:pt x="5956" y="35747"/>
                  </a:moveTo>
                  <a:lnTo>
                    <a:pt x="5956" y="35747"/>
                  </a:lnTo>
                  <a:cubicBezTo>
                    <a:pt x="5909" y="36043"/>
                    <a:pt x="6096" y="36324"/>
                    <a:pt x="6392" y="36417"/>
                  </a:cubicBezTo>
                  <a:cubicBezTo>
                    <a:pt x="6454" y="36435"/>
                    <a:pt x="6517" y="36443"/>
                    <a:pt x="6577" y="36443"/>
                  </a:cubicBezTo>
                  <a:cubicBezTo>
                    <a:pt x="6898" y="36443"/>
                    <a:pt x="7179" y="36212"/>
                    <a:pt x="7219" y="35872"/>
                  </a:cubicBezTo>
                  <a:cubicBezTo>
                    <a:pt x="8969" y="36212"/>
                    <a:pt x="10734" y="36301"/>
                    <a:pt x="12504" y="36301"/>
                  </a:cubicBezTo>
                  <a:cubicBezTo>
                    <a:pt x="14430" y="36301"/>
                    <a:pt x="16363" y="36196"/>
                    <a:pt x="18291" y="36196"/>
                  </a:cubicBezTo>
                  <a:cubicBezTo>
                    <a:pt x="18726" y="36196"/>
                    <a:pt x="19161" y="36201"/>
                    <a:pt x="19596" y="36215"/>
                  </a:cubicBezTo>
                  <a:cubicBezTo>
                    <a:pt x="19612" y="36230"/>
                    <a:pt x="19628" y="36246"/>
                    <a:pt x="19643" y="36277"/>
                  </a:cubicBezTo>
                  <a:cubicBezTo>
                    <a:pt x="20298" y="36885"/>
                    <a:pt x="20158" y="37945"/>
                    <a:pt x="19378" y="38381"/>
                  </a:cubicBezTo>
                  <a:lnTo>
                    <a:pt x="19331" y="38381"/>
                  </a:lnTo>
                  <a:cubicBezTo>
                    <a:pt x="16977" y="38522"/>
                    <a:pt x="14639" y="38615"/>
                    <a:pt x="12285" y="38631"/>
                  </a:cubicBezTo>
                  <a:cubicBezTo>
                    <a:pt x="11618" y="38638"/>
                    <a:pt x="10212" y="38731"/>
                    <a:pt x="8718" y="38731"/>
                  </a:cubicBezTo>
                  <a:cubicBezTo>
                    <a:pt x="6791" y="38731"/>
                    <a:pt x="4716" y="38576"/>
                    <a:pt x="3882" y="37883"/>
                  </a:cubicBezTo>
                  <a:lnTo>
                    <a:pt x="3882" y="37883"/>
                  </a:lnTo>
                  <a:cubicBezTo>
                    <a:pt x="5083" y="37961"/>
                    <a:pt x="6283" y="37992"/>
                    <a:pt x="7484" y="38007"/>
                  </a:cubicBezTo>
                  <a:cubicBezTo>
                    <a:pt x="7608" y="37976"/>
                    <a:pt x="7608" y="37789"/>
                    <a:pt x="7484" y="37773"/>
                  </a:cubicBezTo>
                  <a:cubicBezTo>
                    <a:pt x="6236" y="37696"/>
                    <a:pt x="4989" y="37649"/>
                    <a:pt x="3742" y="37633"/>
                  </a:cubicBezTo>
                  <a:cubicBezTo>
                    <a:pt x="3711" y="37633"/>
                    <a:pt x="3695" y="37649"/>
                    <a:pt x="3680" y="37664"/>
                  </a:cubicBezTo>
                  <a:cubicBezTo>
                    <a:pt x="3664" y="37633"/>
                    <a:pt x="3633" y="37602"/>
                    <a:pt x="3617" y="37586"/>
                  </a:cubicBezTo>
                  <a:cubicBezTo>
                    <a:pt x="3633" y="37368"/>
                    <a:pt x="3695" y="37165"/>
                    <a:pt x="3773" y="36978"/>
                  </a:cubicBezTo>
                  <a:cubicBezTo>
                    <a:pt x="5691" y="37010"/>
                    <a:pt x="7593" y="37150"/>
                    <a:pt x="9495" y="37399"/>
                  </a:cubicBezTo>
                  <a:cubicBezTo>
                    <a:pt x="9509" y="37402"/>
                    <a:pt x="9522" y="37404"/>
                    <a:pt x="9535" y="37404"/>
                  </a:cubicBezTo>
                  <a:cubicBezTo>
                    <a:pt x="9733" y="37404"/>
                    <a:pt x="9761" y="37087"/>
                    <a:pt x="9541" y="37072"/>
                  </a:cubicBezTo>
                  <a:cubicBezTo>
                    <a:pt x="7929" y="36844"/>
                    <a:pt x="6317" y="36719"/>
                    <a:pt x="4704" y="36719"/>
                  </a:cubicBezTo>
                  <a:cubicBezTo>
                    <a:pt x="4446" y="36719"/>
                    <a:pt x="4188" y="36723"/>
                    <a:pt x="3929" y="36729"/>
                  </a:cubicBezTo>
                  <a:cubicBezTo>
                    <a:pt x="4023" y="36589"/>
                    <a:pt x="4147" y="36448"/>
                    <a:pt x="4303" y="36339"/>
                  </a:cubicBezTo>
                  <a:cubicBezTo>
                    <a:pt x="4802" y="35981"/>
                    <a:pt x="5379" y="35887"/>
                    <a:pt x="5956" y="35747"/>
                  </a:cubicBezTo>
                  <a:close/>
                  <a:moveTo>
                    <a:pt x="18939" y="0"/>
                  </a:moveTo>
                  <a:cubicBezTo>
                    <a:pt x="18409" y="0"/>
                    <a:pt x="17974" y="433"/>
                    <a:pt x="17772" y="936"/>
                  </a:cubicBezTo>
                  <a:cubicBezTo>
                    <a:pt x="16958" y="779"/>
                    <a:pt x="16130" y="701"/>
                    <a:pt x="15302" y="701"/>
                  </a:cubicBezTo>
                  <a:cubicBezTo>
                    <a:pt x="15226" y="701"/>
                    <a:pt x="15151" y="701"/>
                    <a:pt x="15075" y="703"/>
                  </a:cubicBezTo>
                  <a:cubicBezTo>
                    <a:pt x="14951" y="703"/>
                    <a:pt x="14842" y="796"/>
                    <a:pt x="14857" y="921"/>
                  </a:cubicBezTo>
                  <a:cubicBezTo>
                    <a:pt x="14499" y="1123"/>
                    <a:pt x="14545" y="1903"/>
                    <a:pt x="14748" y="2183"/>
                  </a:cubicBezTo>
                  <a:cubicBezTo>
                    <a:pt x="14779" y="2230"/>
                    <a:pt x="14842" y="2246"/>
                    <a:pt x="14904" y="2246"/>
                  </a:cubicBezTo>
                  <a:cubicBezTo>
                    <a:pt x="14920" y="2277"/>
                    <a:pt x="14951" y="2293"/>
                    <a:pt x="14998" y="2293"/>
                  </a:cubicBezTo>
                  <a:cubicBezTo>
                    <a:pt x="15683" y="2433"/>
                    <a:pt x="16385" y="2620"/>
                    <a:pt x="17055" y="2854"/>
                  </a:cubicBezTo>
                  <a:cubicBezTo>
                    <a:pt x="16744" y="3633"/>
                    <a:pt x="16401" y="4382"/>
                    <a:pt x="15995" y="5114"/>
                  </a:cubicBezTo>
                  <a:cubicBezTo>
                    <a:pt x="15621" y="5036"/>
                    <a:pt x="15231" y="4958"/>
                    <a:pt x="14826" y="4912"/>
                  </a:cubicBezTo>
                  <a:cubicBezTo>
                    <a:pt x="14264" y="4841"/>
                    <a:pt x="13699" y="4807"/>
                    <a:pt x="13135" y="4807"/>
                  </a:cubicBezTo>
                  <a:cubicBezTo>
                    <a:pt x="7574" y="4807"/>
                    <a:pt x="2079" y="8156"/>
                    <a:pt x="593" y="13548"/>
                  </a:cubicBezTo>
                  <a:lnTo>
                    <a:pt x="531" y="13548"/>
                  </a:lnTo>
                  <a:cubicBezTo>
                    <a:pt x="437" y="13548"/>
                    <a:pt x="437" y="13673"/>
                    <a:pt x="531" y="13688"/>
                  </a:cubicBezTo>
                  <a:lnTo>
                    <a:pt x="562" y="13688"/>
                  </a:lnTo>
                  <a:cubicBezTo>
                    <a:pt x="437" y="14140"/>
                    <a:pt x="359" y="14592"/>
                    <a:pt x="297" y="15060"/>
                  </a:cubicBezTo>
                  <a:cubicBezTo>
                    <a:pt x="266" y="15372"/>
                    <a:pt x="235" y="15684"/>
                    <a:pt x="219" y="15980"/>
                  </a:cubicBezTo>
                  <a:lnTo>
                    <a:pt x="141" y="15980"/>
                  </a:lnTo>
                  <a:cubicBezTo>
                    <a:pt x="1" y="15980"/>
                    <a:pt x="1" y="16198"/>
                    <a:pt x="141" y="16214"/>
                  </a:cubicBezTo>
                  <a:lnTo>
                    <a:pt x="203" y="16214"/>
                  </a:lnTo>
                  <a:cubicBezTo>
                    <a:pt x="172" y="17118"/>
                    <a:pt x="219" y="18038"/>
                    <a:pt x="344" y="18942"/>
                  </a:cubicBezTo>
                  <a:cubicBezTo>
                    <a:pt x="188" y="18989"/>
                    <a:pt x="235" y="19222"/>
                    <a:pt x="390" y="19238"/>
                  </a:cubicBezTo>
                  <a:cubicBezTo>
                    <a:pt x="1139" y="23915"/>
                    <a:pt x="4038" y="28326"/>
                    <a:pt x="8497" y="29917"/>
                  </a:cubicBezTo>
                  <a:cubicBezTo>
                    <a:pt x="8419" y="30104"/>
                    <a:pt x="8341" y="30306"/>
                    <a:pt x="8263" y="30478"/>
                  </a:cubicBezTo>
                  <a:cubicBezTo>
                    <a:pt x="8092" y="30852"/>
                    <a:pt x="7889" y="31210"/>
                    <a:pt x="7671" y="31569"/>
                  </a:cubicBezTo>
                  <a:cubicBezTo>
                    <a:pt x="7094" y="31413"/>
                    <a:pt x="6501" y="31242"/>
                    <a:pt x="5925" y="31039"/>
                  </a:cubicBezTo>
                  <a:cubicBezTo>
                    <a:pt x="5911" y="31033"/>
                    <a:pt x="5896" y="31031"/>
                    <a:pt x="5882" y="31031"/>
                  </a:cubicBezTo>
                  <a:cubicBezTo>
                    <a:pt x="5816" y="31031"/>
                    <a:pt x="5753" y="31084"/>
                    <a:pt x="5753" y="31148"/>
                  </a:cubicBezTo>
                  <a:cubicBezTo>
                    <a:pt x="5301" y="31320"/>
                    <a:pt x="4989" y="31865"/>
                    <a:pt x="5285" y="32286"/>
                  </a:cubicBezTo>
                  <a:cubicBezTo>
                    <a:pt x="5301" y="32317"/>
                    <a:pt x="5332" y="32348"/>
                    <a:pt x="5379" y="32364"/>
                  </a:cubicBezTo>
                  <a:cubicBezTo>
                    <a:pt x="5332" y="32473"/>
                    <a:pt x="5379" y="32598"/>
                    <a:pt x="5473" y="32676"/>
                  </a:cubicBezTo>
                  <a:cubicBezTo>
                    <a:pt x="5925" y="32941"/>
                    <a:pt x="6392" y="33175"/>
                    <a:pt x="6860" y="33393"/>
                  </a:cubicBezTo>
                  <a:cubicBezTo>
                    <a:pt x="6517" y="34048"/>
                    <a:pt x="6205" y="34718"/>
                    <a:pt x="5925" y="35404"/>
                  </a:cubicBezTo>
                  <a:cubicBezTo>
                    <a:pt x="5845" y="35398"/>
                    <a:pt x="5765" y="35395"/>
                    <a:pt x="5685" y="35395"/>
                  </a:cubicBezTo>
                  <a:cubicBezTo>
                    <a:pt x="4977" y="35395"/>
                    <a:pt x="4306" y="35643"/>
                    <a:pt x="3773" y="36105"/>
                  </a:cubicBezTo>
                  <a:cubicBezTo>
                    <a:pt x="3259" y="36589"/>
                    <a:pt x="2869" y="37493"/>
                    <a:pt x="3306" y="38132"/>
                  </a:cubicBezTo>
                  <a:cubicBezTo>
                    <a:pt x="3337" y="38182"/>
                    <a:pt x="3388" y="38204"/>
                    <a:pt x="3439" y="38204"/>
                  </a:cubicBezTo>
                  <a:cubicBezTo>
                    <a:pt x="3516" y="38204"/>
                    <a:pt x="3592" y="38154"/>
                    <a:pt x="3602" y="38070"/>
                  </a:cubicBezTo>
                  <a:cubicBezTo>
                    <a:pt x="4412" y="39239"/>
                    <a:pt x="6205" y="38974"/>
                    <a:pt x="7577" y="39036"/>
                  </a:cubicBezTo>
                  <a:cubicBezTo>
                    <a:pt x="9088" y="39096"/>
                    <a:pt x="10597" y="39126"/>
                    <a:pt x="12104" y="39126"/>
                  </a:cubicBezTo>
                  <a:cubicBezTo>
                    <a:pt x="14515" y="39126"/>
                    <a:pt x="16923" y="39049"/>
                    <a:pt x="19331" y="38896"/>
                  </a:cubicBezTo>
                  <a:cubicBezTo>
                    <a:pt x="19425" y="38896"/>
                    <a:pt x="19518" y="38834"/>
                    <a:pt x="19550" y="38740"/>
                  </a:cubicBezTo>
                  <a:cubicBezTo>
                    <a:pt x="20703" y="38303"/>
                    <a:pt x="20968" y="36760"/>
                    <a:pt x="20048" y="35887"/>
                  </a:cubicBezTo>
                  <a:cubicBezTo>
                    <a:pt x="19988" y="35827"/>
                    <a:pt x="19918" y="35804"/>
                    <a:pt x="19854" y="35804"/>
                  </a:cubicBezTo>
                  <a:cubicBezTo>
                    <a:pt x="19835" y="35804"/>
                    <a:pt x="19817" y="35806"/>
                    <a:pt x="19799" y="35809"/>
                  </a:cubicBezTo>
                  <a:cubicBezTo>
                    <a:pt x="19768" y="35809"/>
                    <a:pt x="19768" y="35794"/>
                    <a:pt x="19737" y="35778"/>
                  </a:cubicBezTo>
                  <a:cubicBezTo>
                    <a:pt x="19042" y="35747"/>
                    <a:pt x="18347" y="35735"/>
                    <a:pt x="17653" y="35735"/>
                  </a:cubicBezTo>
                  <a:cubicBezTo>
                    <a:pt x="15696" y="35735"/>
                    <a:pt x="13741" y="35827"/>
                    <a:pt x="11788" y="35827"/>
                  </a:cubicBezTo>
                  <a:cubicBezTo>
                    <a:pt x="10316" y="35827"/>
                    <a:pt x="8845" y="35775"/>
                    <a:pt x="7374" y="35591"/>
                  </a:cubicBezTo>
                  <a:cubicBezTo>
                    <a:pt x="7717" y="35077"/>
                    <a:pt x="8029" y="34515"/>
                    <a:pt x="8341" y="33970"/>
                  </a:cubicBezTo>
                  <a:cubicBezTo>
                    <a:pt x="10098" y="34567"/>
                    <a:pt x="11969" y="34851"/>
                    <a:pt x="13847" y="34851"/>
                  </a:cubicBezTo>
                  <a:cubicBezTo>
                    <a:pt x="16135" y="34851"/>
                    <a:pt x="18433" y="34430"/>
                    <a:pt x="20547" y="33642"/>
                  </a:cubicBezTo>
                  <a:cubicBezTo>
                    <a:pt x="25068" y="31943"/>
                    <a:pt x="27750" y="27625"/>
                    <a:pt x="28919" y="23104"/>
                  </a:cubicBezTo>
                  <a:cubicBezTo>
                    <a:pt x="31086" y="14639"/>
                    <a:pt x="27937" y="4210"/>
                    <a:pt x="19674" y="1420"/>
                  </a:cubicBezTo>
                  <a:cubicBezTo>
                    <a:pt x="20033" y="968"/>
                    <a:pt x="19861" y="297"/>
                    <a:pt x="19331" y="79"/>
                  </a:cubicBezTo>
                  <a:cubicBezTo>
                    <a:pt x="19196" y="25"/>
                    <a:pt x="19065" y="0"/>
                    <a:pt x="189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" name="Google Shape;1239;p40"/>
          <p:cNvGrpSpPr/>
          <p:nvPr/>
        </p:nvGrpSpPr>
        <p:grpSpPr>
          <a:xfrm>
            <a:off x="1617494" y="1398923"/>
            <a:ext cx="435712" cy="577307"/>
            <a:chOff x="7920525" y="3629050"/>
            <a:chExt cx="764675" cy="1013175"/>
          </a:xfrm>
        </p:grpSpPr>
        <p:sp>
          <p:nvSpPr>
            <p:cNvPr id="1240" name="Google Shape;1240;p40"/>
            <p:cNvSpPr/>
            <p:nvPr/>
          </p:nvSpPr>
          <p:spPr>
            <a:xfrm>
              <a:off x="8387425" y="3711400"/>
              <a:ext cx="100950" cy="105250"/>
            </a:xfrm>
            <a:custGeom>
              <a:avLst/>
              <a:gdLst/>
              <a:ahLst/>
              <a:cxnLst/>
              <a:rect l="l" t="t" r="r" b="b"/>
              <a:pathLst>
                <a:path w="4038" h="4210" extrusionOk="0">
                  <a:moveTo>
                    <a:pt x="1590" y="0"/>
                  </a:moveTo>
                  <a:cubicBezTo>
                    <a:pt x="1466" y="265"/>
                    <a:pt x="1325" y="515"/>
                    <a:pt x="1185" y="764"/>
                  </a:cubicBezTo>
                  <a:cubicBezTo>
                    <a:pt x="1255" y="762"/>
                    <a:pt x="1326" y="761"/>
                    <a:pt x="1396" y="761"/>
                  </a:cubicBezTo>
                  <a:cubicBezTo>
                    <a:pt x="1890" y="761"/>
                    <a:pt x="2393" y="809"/>
                    <a:pt x="2884" y="904"/>
                  </a:cubicBezTo>
                  <a:cubicBezTo>
                    <a:pt x="3046" y="934"/>
                    <a:pt x="2986" y="1156"/>
                    <a:pt x="2848" y="1156"/>
                  </a:cubicBezTo>
                  <a:cubicBezTo>
                    <a:pt x="2840" y="1156"/>
                    <a:pt x="2831" y="1156"/>
                    <a:pt x="2822" y="1154"/>
                  </a:cubicBezTo>
                  <a:cubicBezTo>
                    <a:pt x="2292" y="1086"/>
                    <a:pt x="1775" y="1042"/>
                    <a:pt x="1248" y="1042"/>
                  </a:cubicBezTo>
                  <a:cubicBezTo>
                    <a:pt x="1170" y="1042"/>
                    <a:pt x="1092" y="1043"/>
                    <a:pt x="1013" y="1045"/>
                  </a:cubicBezTo>
                  <a:cubicBezTo>
                    <a:pt x="951" y="1154"/>
                    <a:pt x="873" y="1279"/>
                    <a:pt x="826" y="1388"/>
                  </a:cubicBezTo>
                  <a:cubicBezTo>
                    <a:pt x="717" y="1575"/>
                    <a:pt x="608" y="1777"/>
                    <a:pt x="515" y="1964"/>
                  </a:cubicBezTo>
                  <a:cubicBezTo>
                    <a:pt x="1201" y="1886"/>
                    <a:pt x="1902" y="1855"/>
                    <a:pt x="2588" y="1855"/>
                  </a:cubicBezTo>
                  <a:cubicBezTo>
                    <a:pt x="2728" y="1855"/>
                    <a:pt x="2713" y="2042"/>
                    <a:pt x="2588" y="2058"/>
                  </a:cubicBezTo>
                  <a:cubicBezTo>
                    <a:pt x="1871" y="2120"/>
                    <a:pt x="1138" y="2167"/>
                    <a:pt x="406" y="2167"/>
                  </a:cubicBezTo>
                  <a:cubicBezTo>
                    <a:pt x="265" y="2417"/>
                    <a:pt x="125" y="2682"/>
                    <a:pt x="0" y="2947"/>
                  </a:cubicBezTo>
                  <a:cubicBezTo>
                    <a:pt x="281" y="2947"/>
                    <a:pt x="561" y="2993"/>
                    <a:pt x="826" y="3071"/>
                  </a:cubicBezTo>
                  <a:cubicBezTo>
                    <a:pt x="1497" y="3243"/>
                    <a:pt x="2089" y="3648"/>
                    <a:pt x="2494" y="4209"/>
                  </a:cubicBezTo>
                  <a:cubicBezTo>
                    <a:pt x="2869" y="3165"/>
                    <a:pt x="3383" y="2183"/>
                    <a:pt x="4038" y="1294"/>
                  </a:cubicBezTo>
                  <a:cubicBezTo>
                    <a:pt x="3430" y="998"/>
                    <a:pt x="2837" y="655"/>
                    <a:pt x="2245" y="343"/>
                  </a:cubicBezTo>
                  <a:cubicBezTo>
                    <a:pt x="2027" y="218"/>
                    <a:pt x="1809" y="109"/>
                    <a:pt x="15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0"/>
            <p:cNvSpPr/>
            <p:nvPr/>
          </p:nvSpPr>
          <p:spPr>
            <a:xfrm>
              <a:off x="8166450" y="3802800"/>
              <a:ext cx="335375" cy="310050"/>
            </a:xfrm>
            <a:custGeom>
              <a:avLst/>
              <a:gdLst/>
              <a:ahLst/>
              <a:cxnLst/>
              <a:rect l="l" t="t" r="r" b="b"/>
              <a:pathLst>
                <a:path w="13415" h="12402" extrusionOk="0">
                  <a:moveTo>
                    <a:pt x="8780" y="1"/>
                  </a:moveTo>
                  <a:cubicBezTo>
                    <a:pt x="8401" y="1"/>
                    <a:pt x="7970" y="68"/>
                    <a:pt x="7483" y="210"/>
                  </a:cubicBezTo>
                  <a:cubicBezTo>
                    <a:pt x="6922" y="382"/>
                    <a:pt x="6407" y="647"/>
                    <a:pt x="5940" y="990"/>
                  </a:cubicBezTo>
                  <a:cubicBezTo>
                    <a:pt x="6735" y="990"/>
                    <a:pt x="7530" y="990"/>
                    <a:pt x="8340" y="1021"/>
                  </a:cubicBezTo>
                  <a:cubicBezTo>
                    <a:pt x="8481" y="1021"/>
                    <a:pt x="8481" y="1239"/>
                    <a:pt x="8340" y="1239"/>
                  </a:cubicBezTo>
                  <a:cubicBezTo>
                    <a:pt x="7767" y="1269"/>
                    <a:pt x="7194" y="1280"/>
                    <a:pt x="6621" y="1280"/>
                  </a:cubicBezTo>
                  <a:cubicBezTo>
                    <a:pt x="6290" y="1280"/>
                    <a:pt x="5959" y="1276"/>
                    <a:pt x="5628" y="1270"/>
                  </a:cubicBezTo>
                  <a:cubicBezTo>
                    <a:pt x="5612" y="1270"/>
                    <a:pt x="5597" y="1255"/>
                    <a:pt x="5581" y="1255"/>
                  </a:cubicBezTo>
                  <a:cubicBezTo>
                    <a:pt x="5129" y="1613"/>
                    <a:pt x="4692" y="2003"/>
                    <a:pt x="4303" y="2440"/>
                  </a:cubicBezTo>
                  <a:cubicBezTo>
                    <a:pt x="4472" y="2442"/>
                    <a:pt x="4642" y="2443"/>
                    <a:pt x="4811" y="2443"/>
                  </a:cubicBezTo>
                  <a:cubicBezTo>
                    <a:pt x="5686" y="2443"/>
                    <a:pt x="6561" y="2409"/>
                    <a:pt x="7436" y="2330"/>
                  </a:cubicBezTo>
                  <a:cubicBezTo>
                    <a:pt x="7530" y="2330"/>
                    <a:pt x="7561" y="2486"/>
                    <a:pt x="7452" y="2502"/>
                  </a:cubicBezTo>
                  <a:cubicBezTo>
                    <a:pt x="6655" y="2625"/>
                    <a:pt x="5850" y="2684"/>
                    <a:pt x="5043" y="2684"/>
                  </a:cubicBezTo>
                  <a:cubicBezTo>
                    <a:pt x="4729" y="2684"/>
                    <a:pt x="4414" y="2675"/>
                    <a:pt x="4100" y="2658"/>
                  </a:cubicBezTo>
                  <a:cubicBezTo>
                    <a:pt x="3570" y="3250"/>
                    <a:pt x="3071" y="3874"/>
                    <a:pt x="2604" y="4513"/>
                  </a:cubicBezTo>
                  <a:cubicBezTo>
                    <a:pt x="4427" y="4435"/>
                    <a:pt x="6251" y="4388"/>
                    <a:pt x="8075" y="4373"/>
                  </a:cubicBezTo>
                  <a:cubicBezTo>
                    <a:pt x="8247" y="4373"/>
                    <a:pt x="8247" y="4622"/>
                    <a:pt x="8075" y="4622"/>
                  </a:cubicBezTo>
                  <a:cubicBezTo>
                    <a:pt x="6189" y="4731"/>
                    <a:pt x="4303" y="4778"/>
                    <a:pt x="2401" y="4809"/>
                  </a:cubicBezTo>
                  <a:cubicBezTo>
                    <a:pt x="2042" y="5308"/>
                    <a:pt x="1715" y="5822"/>
                    <a:pt x="1388" y="6321"/>
                  </a:cubicBezTo>
                  <a:cubicBezTo>
                    <a:pt x="1816" y="6306"/>
                    <a:pt x="2245" y="6298"/>
                    <a:pt x="2674" y="6298"/>
                  </a:cubicBezTo>
                  <a:cubicBezTo>
                    <a:pt x="3102" y="6298"/>
                    <a:pt x="3531" y="6306"/>
                    <a:pt x="3960" y="6321"/>
                  </a:cubicBezTo>
                  <a:cubicBezTo>
                    <a:pt x="4053" y="6352"/>
                    <a:pt x="4053" y="6477"/>
                    <a:pt x="3960" y="6508"/>
                  </a:cubicBezTo>
                  <a:cubicBezTo>
                    <a:pt x="3447" y="6517"/>
                    <a:pt x="2929" y="6526"/>
                    <a:pt x="2411" y="6526"/>
                  </a:cubicBezTo>
                  <a:cubicBezTo>
                    <a:pt x="2032" y="6526"/>
                    <a:pt x="1654" y="6521"/>
                    <a:pt x="1278" y="6508"/>
                  </a:cubicBezTo>
                  <a:cubicBezTo>
                    <a:pt x="967" y="6992"/>
                    <a:pt x="686" y="7459"/>
                    <a:pt x="421" y="7880"/>
                  </a:cubicBezTo>
                  <a:cubicBezTo>
                    <a:pt x="1590" y="7911"/>
                    <a:pt x="2775" y="7943"/>
                    <a:pt x="3960" y="7989"/>
                  </a:cubicBezTo>
                  <a:cubicBezTo>
                    <a:pt x="4116" y="7989"/>
                    <a:pt x="4116" y="8239"/>
                    <a:pt x="3960" y="8239"/>
                  </a:cubicBezTo>
                  <a:cubicBezTo>
                    <a:pt x="2744" y="8208"/>
                    <a:pt x="1512" y="8145"/>
                    <a:pt x="296" y="8083"/>
                  </a:cubicBezTo>
                  <a:cubicBezTo>
                    <a:pt x="203" y="8239"/>
                    <a:pt x="125" y="8379"/>
                    <a:pt x="47" y="8504"/>
                  </a:cubicBezTo>
                  <a:cubicBezTo>
                    <a:pt x="31" y="8535"/>
                    <a:pt x="16" y="8550"/>
                    <a:pt x="0" y="8566"/>
                  </a:cubicBezTo>
                  <a:cubicBezTo>
                    <a:pt x="3336" y="9766"/>
                    <a:pt x="6703" y="10982"/>
                    <a:pt x="9962" y="12401"/>
                  </a:cubicBezTo>
                  <a:cubicBezTo>
                    <a:pt x="10423" y="9937"/>
                    <a:pt x="13414" y="1"/>
                    <a:pt x="87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0"/>
            <p:cNvSpPr/>
            <p:nvPr/>
          </p:nvSpPr>
          <p:spPr>
            <a:xfrm>
              <a:off x="8380025" y="3641250"/>
              <a:ext cx="165250" cy="106800"/>
            </a:xfrm>
            <a:custGeom>
              <a:avLst/>
              <a:gdLst/>
              <a:ahLst/>
              <a:cxnLst/>
              <a:rect l="l" t="t" r="r" b="b"/>
              <a:pathLst>
                <a:path w="6610" h="4272" extrusionOk="0">
                  <a:moveTo>
                    <a:pt x="764" y="0"/>
                  </a:moveTo>
                  <a:cubicBezTo>
                    <a:pt x="670" y="16"/>
                    <a:pt x="577" y="47"/>
                    <a:pt x="499" y="94"/>
                  </a:cubicBezTo>
                  <a:cubicBezTo>
                    <a:pt x="359" y="156"/>
                    <a:pt x="249" y="265"/>
                    <a:pt x="187" y="390"/>
                  </a:cubicBezTo>
                  <a:cubicBezTo>
                    <a:pt x="16" y="670"/>
                    <a:pt x="0" y="998"/>
                    <a:pt x="125" y="1294"/>
                  </a:cubicBezTo>
                  <a:cubicBezTo>
                    <a:pt x="125" y="1325"/>
                    <a:pt x="125" y="1341"/>
                    <a:pt x="125" y="1356"/>
                  </a:cubicBezTo>
                  <a:cubicBezTo>
                    <a:pt x="1013" y="1621"/>
                    <a:pt x="1824" y="2136"/>
                    <a:pt x="2635" y="2572"/>
                  </a:cubicBezTo>
                  <a:cubicBezTo>
                    <a:pt x="3617" y="3071"/>
                    <a:pt x="4692" y="3523"/>
                    <a:pt x="5581" y="4178"/>
                  </a:cubicBezTo>
                  <a:cubicBezTo>
                    <a:pt x="5597" y="4209"/>
                    <a:pt x="5628" y="4240"/>
                    <a:pt x="5643" y="4272"/>
                  </a:cubicBezTo>
                  <a:cubicBezTo>
                    <a:pt x="5955" y="4194"/>
                    <a:pt x="6236" y="4007"/>
                    <a:pt x="6407" y="3726"/>
                  </a:cubicBezTo>
                  <a:cubicBezTo>
                    <a:pt x="6516" y="3554"/>
                    <a:pt x="6579" y="3352"/>
                    <a:pt x="6610" y="3165"/>
                  </a:cubicBezTo>
                  <a:cubicBezTo>
                    <a:pt x="6610" y="3056"/>
                    <a:pt x="6594" y="2947"/>
                    <a:pt x="6594" y="2837"/>
                  </a:cubicBezTo>
                  <a:cubicBezTo>
                    <a:pt x="4552" y="2183"/>
                    <a:pt x="2557" y="1123"/>
                    <a:pt x="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0"/>
            <p:cNvSpPr/>
            <p:nvPr/>
          </p:nvSpPr>
          <p:spPr>
            <a:xfrm>
              <a:off x="8109150" y="4013825"/>
              <a:ext cx="318050" cy="166425"/>
            </a:xfrm>
            <a:custGeom>
              <a:avLst/>
              <a:gdLst/>
              <a:ahLst/>
              <a:cxnLst/>
              <a:rect l="l" t="t" r="r" b="b"/>
              <a:pathLst>
                <a:path w="12722" h="6657" extrusionOk="0">
                  <a:moveTo>
                    <a:pt x="796" y="0"/>
                  </a:moveTo>
                  <a:cubicBezTo>
                    <a:pt x="515" y="187"/>
                    <a:pt x="297" y="437"/>
                    <a:pt x="172" y="733"/>
                  </a:cubicBezTo>
                  <a:cubicBezTo>
                    <a:pt x="156" y="764"/>
                    <a:pt x="156" y="795"/>
                    <a:pt x="141" y="827"/>
                  </a:cubicBezTo>
                  <a:cubicBezTo>
                    <a:pt x="718" y="827"/>
                    <a:pt x="1294" y="827"/>
                    <a:pt x="1871" y="842"/>
                  </a:cubicBezTo>
                  <a:cubicBezTo>
                    <a:pt x="1965" y="858"/>
                    <a:pt x="1965" y="1014"/>
                    <a:pt x="1871" y="1029"/>
                  </a:cubicBezTo>
                  <a:cubicBezTo>
                    <a:pt x="1263" y="1045"/>
                    <a:pt x="671" y="1045"/>
                    <a:pt x="78" y="1045"/>
                  </a:cubicBezTo>
                  <a:cubicBezTo>
                    <a:pt x="1" y="1372"/>
                    <a:pt x="32" y="1700"/>
                    <a:pt x="156" y="2011"/>
                  </a:cubicBezTo>
                  <a:lnTo>
                    <a:pt x="188" y="2027"/>
                  </a:lnTo>
                  <a:cubicBezTo>
                    <a:pt x="1232" y="2074"/>
                    <a:pt x="2947" y="2105"/>
                    <a:pt x="3929" y="2183"/>
                  </a:cubicBezTo>
                  <a:cubicBezTo>
                    <a:pt x="4007" y="2183"/>
                    <a:pt x="4007" y="2308"/>
                    <a:pt x="3929" y="2308"/>
                  </a:cubicBezTo>
                  <a:cubicBezTo>
                    <a:pt x="2900" y="2276"/>
                    <a:pt x="1871" y="2214"/>
                    <a:pt x="842" y="2167"/>
                  </a:cubicBezTo>
                  <a:cubicBezTo>
                    <a:pt x="796" y="2167"/>
                    <a:pt x="515" y="2120"/>
                    <a:pt x="312" y="2074"/>
                  </a:cubicBezTo>
                  <a:lnTo>
                    <a:pt x="312" y="2074"/>
                  </a:lnTo>
                  <a:cubicBezTo>
                    <a:pt x="1372" y="2495"/>
                    <a:pt x="2401" y="2962"/>
                    <a:pt x="3446" y="3446"/>
                  </a:cubicBezTo>
                  <a:cubicBezTo>
                    <a:pt x="3893" y="3446"/>
                    <a:pt x="4346" y="3432"/>
                    <a:pt x="4798" y="3432"/>
                  </a:cubicBezTo>
                  <a:cubicBezTo>
                    <a:pt x="5024" y="3432"/>
                    <a:pt x="5249" y="3435"/>
                    <a:pt x="5472" y="3446"/>
                  </a:cubicBezTo>
                  <a:cubicBezTo>
                    <a:pt x="5581" y="3446"/>
                    <a:pt x="5581" y="3601"/>
                    <a:pt x="5472" y="3601"/>
                  </a:cubicBezTo>
                  <a:cubicBezTo>
                    <a:pt x="5200" y="3609"/>
                    <a:pt x="4923" y="3613"/>
                    <a:pt x="4646" y="3613"/>
                  </a:cubicBezTo>
                  <a:cubicBezTo>
                    <a:pt x="4369" y="3613"/>
                    <a:pt x="4093" y="3609"/>
                    <a:pt x="3820" y="3601"/>
                  </a:cubicBezTo>
                  <a:lnTo>
                    <a:pt x="3820" y="3601"/>
                  </a:lnTo>
                  <a:cubicBezTo>
                    <a:pt x="4490" y="3913"/>
                    <a:pt x="5176" y="4209"/>
                    <a:pt x="5878" y="4474"/>
                  </a:cubicBezTo>
                  <a:cubicBezTo>
                    <a:pt x="6314" y="4662"/>
                    <a:pt x="10227" y="6127"/>
                    <a:pt x="11568" y="6657"/>
                  </a:cubicBezTo>
                  <a:cubicBezTo>
                    <a:pt x="11583" y="6610"/>
                    <a:pt x="11599" y="6579"/>
                    <a:pt x="11614" y="6532"/>
                  </a:cubicBezTo>
                  <a:cubicBezTo>
                    <a:pt x="11646" y="6423"/>
                    <a:pt x="11755" y="6345"/>
                    <a:pt x="11879" y="6345"/>
                  </a:cubicBezTo>
                  <a:lnTo>
                    <a:pt x="12004" y="6330"/>
                  </a:lnTo>
                  <a:lnTo>
                    <a:pt x="12067" y="6330"/>
                  </a:lnTo>
                  <a:cubicBezTo>
                    <a:pt x="12285" y="6142"/>
                    <a:pt x="12441" y="5909"/>
                    <a:pt x="12550" y="5644"/>
                  </a:cubicBezTo>
                  <a:cubicBezTo>
                    <a:pt x="12690" y="5301"/>
                    <a:pt x="12597" y="4927"/>
                    <a:pt x="12721" y="4615"/>
                  </a:cubicBezTo>
                  <a:cubicBezTo>
                    <a:pt x="8699" y="3290"/>
                    <a:pt x="4724" y="1622"/>
                    <a:pt x="7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0"/>
            <p:cNvSpPr/>
            <p:nvPr/>
          </p:nvSpPr>
          <p:spPr>
            <a:xfrm>
              <a:off x="8046400" y="3798700"/>
              <a:ext cx="616975" cy="550325"/>
            </a:xfrm>
            <a:custGeom>
              <a:avLst/>
              <a:gdLst/>
              <a:ahLst/>
              <a:cxnLst/>
              <a:rect l="l" t="t" r="r" b="b"/>
              <a:pathLst>
                <a:path w="24679" h="22013" extrusionOk="0">
                  <a:moveTo>
                    <a:pt x="16821" y="0"/>
                  </a:moveTo>
                  <a:cubicBezTo>
                    <a:pt x="16666" y="312"/>
                    <a:pt x="16525" y="624"/>
                    <a:pt x="16385" y="951"/>
                  </a:cubicBezTo>
                  <a:cubicBezTo>
                    <a:pt x="16369" y="982"/>
                    <a:pt x="16354" y="998"/>
                    <a:pt x="16323" y="1013"/>
                  </a:cubicBezTo>
                  <a:cubicBezTo>
                    <a:pt x="16619" y="1575"/>
                    <a:pt x="16806" y="2198"/>
                    <a:pt x="16868" y="2837"/>
                  </a:cubicBezTo>
                  <a:cubicBezTo>
                    <a:pt x="16931" y="2837"/>
                    <a:pt x="17008" y="2869"/>
                    <a:pt x="17055" y="2915"/>
                  </a:cubicBezTo>
                  <a:cubicBezTo>
                    <a:pt x="20765" y="6969"/>
                    <a:pt x="21529" y="13952"/>
                    <a:pt x="17476" y="18099"/>
                  </a:cubicBezTo>
                  <a:cubicBezTo>
                    <a:pt x="15974" y="19638"/>
                    <a:pt x="14022" y="20268"/>
                    <a:pt x="11958" y="20268"/>
                  </a:cubicBezTo>
                  <a:cubicBezTo>
                    <a:pt x="7917" y="20268"/>
                    <a:pt x="3450" y="17851"/>
                    <a:pt x="1107" y="15106"/>
                  </a:cubicBezTo>
                  <a:cubicBezTo>
                    <a:pt x="1092" y="15137"/>
                    <a:pt x="1076" y="15168"/>
                    <a:pt x="1045" y="15200"/>
                  </a:cubicBezTo>
                  <a:cubicBezTo>
                    <a:pt x="827" y="15433"/>
                    <a:pt x="515" y="15511"/>
                    <a:pt x="328" y="15792"/>
                  </a:cubicBezTo>
                  <a:cubicBezTo>
                    <a:pt x="125" y="16073"/>
                    <a:pt x="47" y="16400"/>
                    <a:pt x="63" y="16743"/>
                  </a:cubicBezTo>
                  <a:cubicBezTo>
                    <a:pt x="79" y="16790"/>
                    <a:pt x="47" y="16852"/>
                    <a:pt x="1" y="16883"/>
                  </a:cubicBezTo>
                  <a:lnTo>
                    <a:pt x="16" y="16899"/>
                  </a:lnTo>
                  <a:cubicBezTo>
                    <a:pt x="718" y="16977"/>
                    <a:pt x="2012" y="17055"/>
                    <a:pt x="2620" y="17133"/>
                  </a:cubicBezTo>
                  <a:cubicBezTo>
                    <a:pt x="2740" y="17163"/>
                    <a:pt x="2715" y="17367"/>
                    <a:pt x="2601" y="17367"/>
                  </a:cubicBezTo>
                  <a:cubicBezTo>
                    <a:pt x="2597" y="17367"/>
                    <a:pt x="2593" y="17367"/>
                    <a:pt x="2588" y="17366"/>
                  </a:cubicBezTo>
                  <a:cubicBezTo>
                    <a:pt x="2012" y="17289"/>
                    <a:pt x="874" y="17211"/>
                    <a:pt x="157" y="17133"/>
                  </a:cubicBezTo>
                  <a:lnTo>
                    <a:pt x="157" y="17133"/>
                  </a:lnTo>
                  <a:cubicBezTo>
                    <a:pt x="484" y="17663"/>
                    <a:pt x="905" y="18146"/>
                    <a:pt x="1404" y="18551"/>
                  </a:cubicBezTo>
                  <a:cubicBezTo>
                    <a:pt x="2214" y="18582"/>
                    <a:pt x="3041" y="18629"/>
                    <a:pt x="3867" y="18676"/>
                  </a:cubicBezTo>
                  <a:cubicBezTo>
                    <a:pt x="4023" y="18676"/>
                    <a:pt x="4023" y="18925"/>
                    <a:pt x="3867" y="18925"/>
                  </a:cubicBezTo>
                  <a:cubicBezTo>
                    <a:pt x="3150" y="18894"/>
                    <a:pt x="2448" y="18863"/>
                    <a:pt x="1731" y="18832"/>
                  </a:cubicBezTo>
                  <a:lnTo>
                    <a:pt x="1731" y="18832"/>
                  </a:lnTo>
                  <a:cubicBezTo>
                    <a:pt x="2495" y="19409"/>
                    <a:pt x="3337" y="19892"/>
                    <a:pt x="4241" y="20266"/>
                  </a:cubicBezTo>
                  <a:cubicBezTo>
                    <a:pt x="4729" y="20266"/>
                    <a:pt x="5218" y="20259"/>
                    <a:pt x="5706" y="20259"/>
                  </a:cubicBezTo>
                  <a:cubicBezTo>
                    <a:pt x="5951" y="20259"/>
                    <a:pt x="6195" y="20261"/>
                    <a:pt x="6439" y="20266"/>
                  </a:cubicBezTo>
                  <a:cubicBezTo>
                    <a:pt x="6564" y="20266"/>
                    <a:pt x="6564" y="20438"/>
                    <a:pt x="6439" y="20438"/>
                  </a:cubicBezTo>
                  <a:cubicBezTo>
                    <a:pt x="6247" y="20443"/>
                    <a:pt x="6053" y="20444"/>
                    <a:pt x="5858" y="20444"/>
                  </a:cubicBezTo>
                  <a:cubicBezTo>
                    <a:pt x="5469" y="20444"/>
                    <a:pt x="5078" y="20438"/>
                    <a:pt x="4693" y="20438"/>
                  </a:cubicBezTo>
                  <a:cubicBezTo>
                    <a:pt x="6236" y="21030"/>
                    <a:pt x="7842" y="21466"/>
                    <a:pt x="9463" y="21763"/>
                  </a:cubicBezTo>
                  <a:cubicBezTo>
                    <a:pt x="10308" y="21929"/>
                    <a:pt x="11135" y="22013"/>
                    <a:pt x="11939" y="22013"/>
                  </a:cubicBezTo>
                  <a:cubicBezTo>
                    <a:pt x="15199" y="22013"/>
                    <a:pt x="18075" y="20638"/>
                    <a:pt x="20189" y="17850"/>
                  </a:cubicBezTo>
                  <a:cubicBezTo>
                    <a:pt x="24678" y="11879"/>
                    <a:pt x="21997" y="4474"/>
                    <a:pt x="168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0"/>
            <p:cNvSpPr/>
            <p:nvPr/>
          </p:nvSpPr>
          <p:spPr>
            <a:xfrm>
              <a:off x="7935725" y="4559450"/>
              <a:ext cx="697250" cy="69000"/>
            </a:xfrm>
            <a:custGeom>
              <a:avLst/>
              <a:gdLst/>
              <a:ahLst/>
              <a:cxnLst/>
              <a:rect l="l" t="t" r="r" b="b"/>
              <a:pathLst>
                <a:path w="27890" h="2760" extrusionOk="0">
                  <a:moveTo>
                    <a:pt x="47" y="0"/>
                  </a:moveTo>
                  <a:cubicBezTo>
                    <a:pt x="16" y="296"/>
                    <a:pt x="0" y="577"/>
                    <a:pt x="0" y="873"/>
                  </a:cubicBezTo>
                  <a:cubicBezTo>
                    <a:pt x="1273" y="783"/>
                    <a:pt x="2552" y="738"/>
                    <a:pt x="3834" y="738"/>
                  </a:cubicBezTo>
                  <a:cubicBezTo>
                    <a:pt x="4546" y="738"/>
                    <a:pt x="5258" y="752"/>
                    <a:pt x="5971" y="780"/>
                  </a:cubicBezTo>
                  <a:cubicBezTo>
                    <a:pt x="6111" y="780"/>
                    <a:pt x="6111" y="998"/>
                    <a:pt x="5971" y="998"/>
                  </a:cubicBezTo>
                  <a:cubicBezTo>
                    <a:pt x="5264" y="987"/>
                    <a:pt x="4557" y="982"/>
                    <a:pt x="3851" y="982"/>
                  </a:cubicBezTo>
                  <a:cubicBezTo>
                    <a:pt x="2564" y="982"/>
                    <a:pt x="1279" y="999"/>
                    <a:pt x="0" y="1029"/>
                  </a:cubicBezTo>
                  <a:lnTo>
                    <a:pt x="0" y="1263"/>
                  </a:lnTo>
                  <a:cubicBezTo>
                    <a:pt x="0" y="1543"/>
                    <a:pt x="47" y="1824"/>
                    <a:pt x="78" y="2105"/>
                  </a:cubicBezTo>
                  <a:cubicBezTo>
                    <a:pt x="1060" y="2105"/>
                    <a:pt x="2043" y="2058"/>
                    <a:pt x="3009" y="1949"/>
                  </a:cubicBezTo>
                  <a:cubicBezTo>
                    <a:pt x="3014" y="1948"/>
                    <a:pt x="3018" y="1948"/>
                    <a:pt x="3022" y="1948"/>
                  </a:cubicBezTo>
                  <a:cubicBezTo>
                    <a:pt x="3134" y="1948"/>
                    <a:pt x="3129" y="2136"/>
                    <a:pt x="3009" y="2136"/>
                  </a:cubicBezTo>
                  <a:cubicBezTo>
                    <a:pt x="2388" y="2226"/>
                    <a:pt x="1760" y="2271"/>
                    <a:pt x="1134" y="2271"/>
                  </a:cubicBezTo>
                  <a:cubicBezTo>
                    <a:pt x="786" y="2271"/>
                    <a:pt x="439" y="2257"/>
                    <a:pt x="94" y="2229"/>
                  </a:cubicBezTo>
                  <a:lnTo>
                    <a:pt x="94" y="2229"/>
                  </a:lnTo>
                  <a:cubicBezTo>
                    <a:pt x="109" y="2385"/>
                    <a:pt x="125" y="2526"/>
                    <a:pt x="125" y="2681"/>
                  </a:cubicBezTo>
                  <a:cubicBezTo>
                    <a:pt x="125" y="2713"/>
                    <a:pt x="109" y="2728"/>
                    <a:pt x="109" y="2759"/>
                  </a:cubicBezTo>
                  <a:cubicBezTo>
                    <a:pt x="125" y="2728"/>
                    <a:pt x="156" y="2713"/>
                    <a:pt x="187" y="2713"/>
                  </a:cubicBezTo>
                  <a:cubicBezTo>
                    <a:pt x="6644" y="2306"/>
                    <a:pt x="13185" y="2209"/>
                    <a:pt x="19703" y="2209"/>
                  </a:cubicBezTo>
                  <a:cubicBezTo>
                    <a:pt x="22439" y="2209"/>
                    <a:pt x="25170" y="2227"/>
                    <a:pt x="27889" y="2245"/>
                  </a:cubicBezTo>
                  <a:cubicBezTo>
                    <a:pt x="27796" y="1512"/>
                    <a:pt x="27718" y="795"/>
                    <a:pt x="27671" y="63"/>
                  </a:cubicBezTo>
                  <a:cubicBezTo>
                    <a:pt x="22636" y="156"/>
                    <a:pt x="17616" y="234"/>
                    <a:pt x="12596" y="312"/>
                  </a:cubicBezTo>
                  <a:cubicBezTo>
                    <a:pt x="10390" y="345"/>
                    <a:pt x="8148" y="479"/>
                    <a:pt x="5918" y="479"/>
                  </a:cubicBezTo>
                  <a:cubicBezTo>
                    <a:pt x="3941" y="479"/>
                    <a:pt x="1973" y="374"/>
                    <a:pt x="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0"/>
            <p:cNvSpPr/>
            <p:nvPr/>
          </p:nvSpPr>
          <p:spPr>
            <a:xfrm>
              <a:off x="8206975" y="4352875"/>
              <a:ext cx="259975" cy="202300"/>
            </a:xfrm>
            <a:custGeom>
              <a:avLst/>
              <a:gdLst/>
              <a:ahLst/>
              <a:cxnLst/>
              <a:rect l="l" t="t" r="r" b="b"/>
              <a:pathLst>
                <a:path w="10399" h="8092" extrusionOk="0">
                  <a:moveTo>
                    <a:pt x="2136" y="1"/>
                  </a:moveTo>
                  <a:cubicBezTo>
                    <a:pt x="2105" y="188"/>
                    <a:pt x="2074" y="359"/>
                    <a:pt x="2043" y="547"/>
                  </a:cubicBezTo>
                  <a:cubicBezTo>
                    <a:pt x="2432" y="593"/>
                    <a:pt x="2822" y="624"/>
                    <a:pt x="3212" y="671"/>
                  </a:cubicBezTo>
                  <a:cubicBezTo>
                    <a:pt x="3347" y="686"/>
                    <a:pt x="3352" y="875"/>
                    <a:pt x="3227" y="875"/>
                  </a:cubicBezTo>
                  <a:cubicBezTo>
                    <a:pt x="3222" y="875"/>
                    <a:pt x="3217" y="874"/>
                    <a:pt x="3212" y="874"/>
                  </a:cubicBezTo>
                  <a:cubicBezTo>
                    <a:pt x="2822" y="843"/>
                    <a:pt x="2417" y="796"/>
                    <a:pt x="2011" y="765"/>
                  </a:cubicBezTo>
                  <a:cubicBezTo>
                    <a:pt x="1949" y="1155"/>
                    <a:pt x="1871" y="1544"/>
                    <a:pt x="1778" y="1934"/>
                  </a:cubicBezTo>
                  <a:cubicBezTo>
                    <a:pt x="2261" y="1926"/>
                    <a:pt x="2740" y="1922"/>
                    <a:pt x="3218" y="1922"/>
                  </a:cubicBezTo>
                  <a:cubicBezTo>
                    <a:pt x="3695" y="1922"/>
                    <a:pt x="4171" y="1926"/>
                    <a:pt x="4646" y="1934"/>
                  </a:cubicBezTo>
                  <a:cubicBezTo>
                    <a:pt x="4786" y="1950"/>
                    <a:pt x="4786" y="2152"/>
                    <a:pt x="4646" y="2183"/>
                  </a:cubicBezTo>
                  <a:cubicBezTo>
                    <a:pt x="4324" y="2189"/>
                    <a:pt x="4000" y="2190"/>
                    <a:pt x="3675" y="2190"/>
                  </a:cubicBezTo>
                  <a:cubicBezTo>
                    <a:pt x="3026" y="2190"/>
                    <a:pt x="2375" y="2183"/>
                    <a:pt x="1731" y="2183"/>
                  </a:cubicBezTo>
                  <a:cubicBezTo>
                    <a:pt x="1606" y="2745"/>
                    <a:pt x="1466" y="3306"/>
                    <a:pt x="1310" y="3867"/>
                  </a:cubicBezTo>
                  <a:cubicBezTo>
                    <a:pt x="3149" y="3851"/>
                    <a:pt x="4989" y="3758"/>
                    <a:pt x="6828" y="3602"/>
                  </a:cubicBezTo>
                  <a:cubicBezTo>
                    <a:pt x="6834" y="3602"/>
                    <a:pt x="6839" y="3601"/>
                    <a:pt x="6844" y="3601"/>
                  </a:cubicBezTo>
                  <a:cubicBezTo>
                    <a:pt x="7000" y="3601"/>
                    <a:pt x="6995" y="3837"/>
                    <a:pt x="6828" y="3867"/>
                  </a:cubicBezTo>
                  <a:cubicBezTo>
                    <a:pt x="5321" y="4032"/>
                    <a:pt x="3814" y="4114"/>
                    <a:pt x="2298" y="4114"/>
                  </a:cubicBezTo>
                  <a:cubicBezTo>
                    <a:pt x="1949" y="4114"/>
                    <a:pt x="1598" y="4110"/>
                    <a:pt x="1248" y="4101"/>
                  </a:cubicBezTo>
                  <a:cubicBezTo>
                    <a:pt x="1092" y="4631"/>
                    <a:pt x="936" y="5161"/>
                    <a:pt x="780" y="5691"/>
                  </a:cubicBezTo>
                  <a:cubicBezTo>
                    <a:pt x="1588" y="5556"/>
                    <a:pt x="2397" y="5489"/>
                    <a:pt x="3205" y="5489"/>
                  </a:cubicBezTo>
                  <a:cubicBezTo>
                    <a:pt x="3426" y="5489"/>
                    <a:pt x="3646" y="5494"/>
                    <a:pt x="3867" y="5504"/>
                  </a:cubicBezTo>
                  <a:cubicBezTo>
                    <a:pt x="4064" y="5504"/>
                    <a:pt x="4069" y="5816"/>
                    <a:pt x="3880" y="5816"/>
                  </a:cubicBezTo>
                  <a:cubicBezTo>
                    <a:pt x="3876" y="5816"/>
                    <a:pt x="3871" y="5816"/>
                    <a:pt x="3867" y="5816"/>
                  </a:cubicBezTo>
                  <a:cubicBezTo>
                    <a:pt x="3555" y="5806"/>
                    <a:pt x="3243" y="5801"/>
                    <a:pt x="2932" y="5801"/>
                  </a:cubicBezTo>
                  <a:cubicBezTo>
                    <a:pt x="2215" y="5801"/>
                    <a:pt x="1497" y="5828"/>
                    <a:pt x="780" y="5894"/>
                  </a:cubicBezTo>
                  <a:cubicBezTo>
                    <a:pt x="764" y="5894"/>
                    <a:pt x="733" y="5894"/>
                    <a:pt x="718" y="5878"/>
                  </a:cubicBezTo>
                  <a:cubicBezTo>
                    <a:pt x="593" y="6299"/>
                    <a:pt x="452" y="6735"/>
                    <a:pt x="312" y="7156"/>
                  </a:cubicBezTo>
                  <a:cubicBezTo>
                    <a:pt x="343" y="7125"/>
                    <a:pt x="359" y="7110"/>
                    <a:pt x="390" y="7110"/>
                  </a:cubicBezTo>
                  <a:cubicBezTo>
                    <a:pt x="1144" y="7020"/>
                    <a:pt x="1920" y="6997"/>
                    <a:pt x="2691" y="6997"/>
                  </a:cubicBezTo>
                  <a:cubicBezTo>
                    <a:pt x="3260" y="6997"/>
                    <a:pt x="3826" y="7009"/>
                    <a:pt x="4381" y="7016"/>
                  </a:cubicBezTo>
                  <a:cubicBezTo>
                    <a:pt x="4568" y="7016"/>
                    <a:pt x="4568" y="7281"/>
                    <a:pt x="4381" y="7281"/>
                  </a:cubicBezTo>
                  <a:cubicBezTo>
                    <a:pt x="3528" y="7301"/>
                    <a:pt x="2656" y="7348"/>
                    <a:pt x="1785" y="7348"/>
                  </a:cubicBezTo>
                  <a:cubicBezTo>
                    <a:pt x="1318" y="7348"/>
                    <a:pt x="852" y="7335"/>
                    <a:pt x="390" y="7297"/>
                  </a:cubicBezTo>
                  <a:cubicBezTo>
                    <a:pt x="343" y="7297"/>
                    <a:pt x="297" y="7250"/>
                    <a:pt x="297" y="7203"/>
                  </a:cubicBezTo>
                  <a:cubicBezTo>
                    <a:pt x="219" y="7484"/>
                    <a:pt x="125" y="7749"/>
                    <a:pt x="47" y="8029"/>
                  </a:cubicBezTo>
                  <a:cubicBezTo>
                    <a:pt x="32" y="8045"/>
                    <a:pt x="16" y="8076"/>
                    <a:pt x="0" y="8092"/>
                  </a:cubicBezTo>
                  <a:cubicBezTo>
                    <a:pt x="1092" y="8045"/>
                    <a:pt x="2183" y="7998"/>
                    <a:pt x="3243" y="7983"/>
                  </a:cubicBezTo>
                  <a:lnTo>
                    <a:pt x="10398" y="7873"/>
                  </a:lnTo>
                  <a:cubicBezTo>
                    <a:pt x="9401" y="5488"/>
                    <a:pt x="8715" y="2620"/>
                    <a:pt x="8294" y="94"/>
                  </a:cubicBezTo>
                  <a:cubicBezTo>
                    <a:pt x="7352" y="309"/>
                    <a:pt x="6393" y="419"/>
                    <a:pt x="5434" y="419"/>
                  </a:cubicBezTo>
                  <a:cubicBezTo>
                    <a:pt x="4584" y="419"/>
                    <a:pt x="3735" y="333"/>
                    <a:pt x="2900" y="157"/>
                  </a:cubicBezTo>
                  <a:lnTo>
                    <a:pt x="213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0"/>
            <p:cNvSpPr/>
            <p:nvPr/>
          </p:nvSpPr>
          <p:spPr>
            <a:xfrm>
              <a:off x="7920525" y="3629050"/>
              <a:ext cx="764675" cy="1013175"/>
            </a:xfrm>
            <a:custGeom>
              <a:avLst/>
              <a:gdLst/>
              <a:ahLst/>
              <a:cxnLst/>
              <a:rect l="l" t="t" r="r" b="b"/>
              <a:pathLst>
                <a:path w="30587" h="40527" extrusionOk="0">
                  <a:moveTo>
                    <a:pt x="19128" y="488"/>
                  </a:moveTo>
                  <a:cubicBezTo>
                    <a:pt x="20937" y="1611"/>
                    <a:pt x="22932" y="2671"/>
                    <a:pt x="24959" y="3325"/>
                  </a:cubicBezTo>
                  <a:cubicBezTo>
                    <a:pt x="24974" y="3435"/>
                    <a:pt x="24990" y="3544"/>
                    <a:pt x="24974" y="3653"/>
                  </a:cubicBezTo>
                  <a:cubicBezTo>
                    <a:pt x="24959" y="3840"/>
                    <a:pt x="24896" y="4042"/>
                    <a:pt x="24787" y="4214"/>
                  </a:cubicBezTo>
                  <a:cubicBezTo>
                    <a:pt x="24616" y="4495"/>
                    <a:pt x="24335" y="4682"/>
                    <a:pt x="24023" y="4760"/>
                  </a:cubicBezTo>
                  <a:cubicBezTo>
                    <a:pt x="24008" y="4728"/>
                    <a:pt x="23977" y="4697"/>
                    <a:pt x="23945" y="4666"/>
                  </a:cubicBezTo>
                  <a:cubicBezTo>
                    <a:pt x="23072" y="4011"/>
                    <a:pt x="21997" y="3559"/>
                    <a:pt x="21015" y="3060"/>
                  </a:cubicBezTo>
                  <a:cubicBezTo>
                    <a:pt x="20204" y="2639"/>
                    <a:pt x="19393" y="2109"/>
                    <a:pt x="18505" y="1844"/>
                  </a:cubicBezTo>
                  <a:cubicBezTo>
                    <a:pt x="18505" y="1829"/>
                    <a:pt x="18505" y="1813"/>
                    <a:pt x="18505" y="1782"/>
                  </a:cubicBezTo>
                  <a:cubicBezTo>
                    <a:pt x="18380" y="1486"/>
                    <a:pt x="18396" y="1158"/>
                    <a:pt x="18567" y="878"/>
                  </a:cubicBezTo>
                  <a:cubicBezTo>
                    <a:pt x="18629" y="753"/>
                    <a:pt x="18739" y="644"/>
                    <a:pt x="18863" y="582"/>
                  </a:cubicBezTo>
                  <a:cubicBezTo>
                    <a:pt x="18957" y="535"/>
                    <a:pt x="19050" y="504"/>
                    <a:pt x="19128" y="488"/>
                  </a:cubicBezTo>
                  <a:close/>
                  <a:moveTo>
                    <a:pt x="20266" y="3294"/>
                  </a:moveTo>
                  <a:cubicBezTo>
                    <a:pt x="20485" y="3403"/>
                    <a:pt x="20718" y="3512"/>
                    <a:pt x="20921" y="3637"/>
                  </a:cubicBezTo>
                  <a:cubicBezTo>
                    <a:pt x="21513" y="3949"/>
                    <a:pt x="22090" y="4292"/>
                    <a:pt x="22714" y="4588"/>
                  </a:cubicBezTo>
                  <a:cubicBezTo>
                    <a:pt x="22059" y="5477"/>
                    <a:pt x="21545" y="6459"/>
                    <a:pt x="21170" y="7503"/>
                  </a:cubicBezTo>
                  <a:cubicBezTo>
                    <a:pt x="20765" y="6942"/>
                    <a:pt x="20173" y="6537"/>
                    <a:pt x="19502" y="6365"/>
                  </a:cubicBezTo>
                  <a:cubicBezTo>
                    <a:pt x="19237" y="6287"/>
                    <a:pt x="18957" y="6241"/>
                    <a:pt x="18676" y="6241"/>
                  </a:cubicBezTo>
                  <a:cubicBezTo>
                    <a:pt x="18801" y="5976"/>
                    <a:pt x="18941" y="5726"/>
                    <a:pt x="19082" y="5461"/>
                  </a:cubicBezTo>
                  <a:cubicBezTo>
                    <a:pt x="19814" y="5461"/>
                    <a:pt x="20547" y="5430"/>
                    <a:pt x="21280" y="5352"/>
                  </a:cubicBezTo>
                  <a:cubicBezTo>
                    <a:pt x="21389" y="5336"/>
                    <a:pt x="21404" y="5149"/>
                    <a:pt x="21280" y="5149"/>
                  </a:cubicBezTo>
                  <a:cubicBezTo>
                    <a:pt x="20578" y="5149"/>
                    <a:pt x="19892" y="5196"/>
                    <a:pt x="19191" y="5258"/>
                  </a:cubicBezTo>
                  <a:cubicBezTo>
                    <a:pt x="19300" y="5071"/>
                    <a:pt x="19393" y="4869"/>
                    <a:pt x="19502" y="4682"/>
                  </a:cubicBezTo>
                  <a:cubicBezTo>
                    <a:pt x="19565" y="4573"/>
                    <a:pt x="19627" y="4463"/>
                    <a:pt x="19689" y="4339"/>
                  </a:cubicBezTo>
                  <a:cubicBezTo>
                    <a:pt x="19767" y="4337"/>
                    <a:pt x="19844" y="4336"/>
                    <a:pt x="19921" y="4336"/>
                  </a:cubicBezTo>
                  <a:cubicBezTo>
                    <a:pt x="20452" y="4336"/>
                    <a:pt x="20981" y="4382"/>
                    <a:pt x="21498" y="4463"/>
                  </a:cubicBezTo>
                  <a:cubicBezTo>
                    <a:pt x="21503" y="4464"/>
                    <a:pt x="21507" y="4464"/>
                    <a:pt x="21512" y="4464"/>
                  </a:cubicBezTo>
                  <a:cubicBezTo>
                    <a:pt x="21658" y="4464"/>
                    <a:pt x="21726" y="4229"/>
                    <a:pt x="21560" y="4198"/>
                  </a:cubicBezTo>
                  <a:cubicBezTo>
                    <a:pt x="21114" y="4112"/>
                    <a:pt x="20667" y="4064"/>
                    <a:pt x="20212" y="4064"/>
                  </a:cubicBezTo>
                  <a:cubicBezTo>
                    <a:pt x="20096" y="4064"/>
                    <a:pt x="19979" y="4067"/>
                    <a:pt x="19861" y="4074"/>
                  </a:cubicBezTo>
                  <a:cubicBezTo>
                    <a:pt x="20017" y="3824"/>
                    <a:pt x="20142" y="3559"/>
                    <a:pt x="20266" y="3294"/>
                  </a:cubicBezTo>
                  <a:close/>
                  <a:moveTo>
                    <a:pt x="18617" y="6951"/>
                  </a:moveTo>
                  <a:cubicBezTo>
                    <a:pt x="23252" y="6951"/>
                    <a:pt x="20261" y="16886"/>
                    <a:pt x="19814" y="19335"/>
                  </a:cubicBezTo>
                  <a:lnTo>
                    <a:pt x="19799" y="19335"/>
                  </a:lnTo>
                  <a:cubicBezTo>
                    <a:pt x="16556" y="17932"/>
                    <a:pt x="13173" y="16701"/>
                    <a:pt x="9837" y="15500"/>
                  </a:cubicBezTo>
                  <a:cubicBezTo>
                    <a:pt x="9853" y="15485"/>
                    <a:pt x="9868" y="15469"/>
                    <a:pt x="9884" y="15454"/>
                  </a:cubicBezTo>
                  <a:cubicBezTo>
                    <a:pt x="9962" y="15313"/>
                    <a:pt x="10055" y="15173"/>
                    <a:pt x="10149" y="15033"/>
                  </a:cubicBezTo>
                  <a:cubicBezTo>
                    <a:pt x="11365" y="15095"/>
                    <a:pt x="12581" y="15142"/>
                    <a:pt x="13797" y="15189"/>
                  </a:cubicBezTo>
                  <a:cubicBezTo>
                    <a:pt x="13953" y="15189"/>
                    <a:pt x="13953" y="14939"/>
                    <a:pt x="13797" y="14939"/>
                  </a:cubicBezTo>
                  <a:cubicBezTo>
                    <a:pt x="12628" y="14893"/>
                    <a:pt x="11443" y="14861"/>
                    <a:pt x="10258" y="14830"/>
                  </a:cubicBezTo>
                  <a:cubicBezTo>
                    <a:pt x="10523" y="14409"/>
                    <a:pt x="10819" y="13942"/>
                    <a:pt x="11115" y="13443"/>
                  </a:cubicBezTo>
                  <a:cubicBezTo>
                    <a:pt x="11560" y="13466"/>
                    <a:pt x="12008" y="13474"/>
                    <a:pt x="12456" y="13474"/>
                  </a:cubicBezTo>
                  <a:cubicBezTo>
                    <a:pt x="12904" y="13474"/>
                    <a:pt x="13352" y="13466"/>
                    <a:pt x="13797" y="13458"/>
                  </a:cubicBezTo>
                  <a:cubicBezTo>
                    <a:pt x="13890" y="13427"/>
                    <a:pt x="13890" y="13302"/>
                    <a:pt x="13797" y="13271"/>
                  </a:cubicBezTo>
                  <a:cubicBezTo>
                    <a:pt x="13302" y="13262"/>
                    <a:pt x="12807" y="13253"/>
                    <a:pt x="12315" y="13253"/>
                  </a:cubicBezTo>
                  <a:cubicBezTo>
                    <a:pt x="11955" y="13253"/>
                    <a:pt x="11596" y="13258"/>
                    <a:pt x="11240" y="13271"/>
                  </a:cubicBezTo>
                  <a:cubicBezTo>
                    <a:pt x="11552" y="12772"/>
                    <a:pt x="11895" y="12258"/>
                    <a:pt x="12253" y="11744"/>
                  </a:cubicBezTo>
                  <a:cubicBezTo>
                    <a:pt x="14140" y="11728"/>
                    <a:pt x="16026" y="11666"/>
                    <a:pt x="17928" y="11556"/>
                  </a:cubicBezTo>
                  <a:cubicBezTo>
                    <a:pt x="18084" y="11556"/>
                    <a:pt x="18084" y="11323"/>
                    <a:pt x="17928" y="11323"/>
                  </a:cubicBezTo>
                  <a:cubicBezTo>
                    <a:pt x="16104" y="11323"/>
                    <a:pt x="14280" y="11385"/>
                    <a:pt x="12456" y="11463"/>
                  </a:cubicBezTo>
                  <a:cubicBezTo>
                    <a:pt x="12924" y="10808"/>
                    <a:pt x="13423" y="10200"/>
                    <a:pt x="13937" y="9608"/>
                  </a:cubicBezTo>
                  <a:cubicBezTo>
                    <a:pt x="14227" y="9624"/>
                    <a:pt x="14518" y="9632"/>
                    <a:pt x="14809" y="9632"/>
                  </a:cubicBezTo>
                  <a:cubicBezTo>
                    <a:pt x="15645" y="9632"/>
                    <a:pt x="16483" y="9568"/>
                    <a:pt x="17304" y="9452"/>
                  </a:cubicBezTo>
                  <a:cubicBezTo>
                    <a:pt x="17391" y="9438"/>
                    <a:pt x="17384" y="9277"/>
                    <a:pt x="17297" y="9277"/>
                  </a:cubicBezTo>
                  <a:cubicBezTo>
                    <a:pt x="17289" y="9277"/>
                    <a:pt x="17282" y="9278"/>
                    <a:pt x="17273" y="9280"/>
                  </a:cubicBezTo>
                  <a:cubicBezTo>
                    <a:pt x="16490" y="9351"/>
                    <a:pt x="15706" y="9386"/>
                    <a:pt x="14923" y="9386"/>
                  </a:cubicBezTo>
                  <a:cubicBezTo>
                    <a:pt x="14662" y="9386"/>
                    <a:pt x="14401" y="9382"/>
                    <a:pt x="14140" y="9374"/>
                  </a:cubicBezTo>
                  <a:cubicBezTo>
                    <a:pt x="14545" y="8953"/>
                    <a:pt x="14966" y="8563"/>
                    <a:pt x="15418" y="8189"/>
                  </a:cubicBezTo>
                  <a:cubicBezTo>
                    <a:pt x="15434" y="8189"/>
                    <a:pt x="15449" y="8220"/>
                    <a:pt x="15480" y="8220"/>
                  </a:cubicBezTo>
                  <a:cubicBezTo>
                    <a:pt x="16385" y="8220"/>
                    <a:pt x="17273" y="8220"/>
                    <a:pt x="18177" y="8189"/>
                  </a:cubicBezTo>
                  <a:cubicBezTo>
                    <a:pt x="18333" y="8189"/>
                    <a:pt x="18333" y="7971"/>
                    <a:pt x="18177" y="7971"/>
                  </a:cubicBezTo>
                  <a:cubicBezTo>
                    <a:pt x="17673" y="7941"/>
                    <a:pt x="17163" y="7930"/>
                    <a:pt x="16654" y="7930"/>
                  </a:cubicBezTo>
                  <a:cubicBezTo>
                    <a:pt x="16361" y="7930"/>
                    <a:pt x="16068" y="7934"/>
                    <a:pt x="15777" y="7940"/>
                  </a:cubicBezTo>
                  <a:cubicBezTo>
                    <a:pt x="16244" y="7597"/>
                    <a:pt x="16774" y="7332"/>
                    <a:pt x="17320" y="7160"/>
                  </a:cubicBezTo>
                  <a:cubicBezTo>
                    <a:pt x="17807" y="7018"/>
                    <a:pt x="18238" y="6951"/>
                    <a:pt x="18617" y="6951"/>
                  </a:cubicBezTo>
                  <a:close/>
                  <a:moveTo>
                    <a:pt x="8356" y="15391"/>
                  </a:moveTo>
                  <a:cubicBezTo>
                    <a:pt x="12269" y="17013"/>
                    <a:pt x="16244" y="18681"/>
                    <a:pt x="20266" y="20006"/>
                  </a:cubicBezTo>
                  <a:lnTo>
                    <a:pt x="20282" y="20006"/>
                  </a:lnTo>
                  <a:cubicBezTo>
                    <a:pt x="20142" y="20318"/>
                    <a:pt x="20235" y="20692"/>
                    <a:pt x="20110" y="21019"/>
                  </a:cubicBezTo>
                  <a:cubicBezTo>
                    <a:pt x="20001" y="21284"/>
                    <a:pt x="19830" y="21533"/>
                    <a:pt x="19627" y="21721"/>
                  </a:cubicBezTo>
                  <a:lnTo>
                    <a:pt x="19565" y="21721"/>
                  </a:lnTo>
                  <a:lnTo>
                    <a:pt x="19424" y="21736"/>
                  </a:lnTo>
                  <a:cubicBezTo>
                    <a:pt x="19315" y="21736"/>
                    <a:pt x="19206" y="21814"/>
                    <a:pt x="19159" y="21923"/>
                  </a:cubicBezTo>
                  <a:cubicBezTo>
                    <a:pt x="19159" y="21970"/>
                    <a:pt x="19144" y="22001"/>
                    <a:pt x="19128" y="22048"/>
                  </a:cubicBezTo>
                  <a:cubicBezTo>
                    <a:pt x="17772" y="21502"/>
                    <a:pt x="13859" y="20037"/>
                    <a:pt x="13423" y="19865"/>
                  </a:cubicBezTo>
                  <a:cubicBezTo>
                    <a:pt x="12737" y="19600"/>
                    <a:pt x="12051" y="19289"/>
                    <a:pt x="11365" y="18992"/>
                  </a:cubicBezTo>
                  <a:lnTo>
                    <a:pt x="13033" y="18992"/>
                  </a:lnTo>
                  <a:cubicBezTo>
                    <a:pt x="13126" y="18992"/>
                    <a:pt x="13126" y="18821"/>
                    <a:pt x="13033" y="18821"/>
                  </a:cubicBezTo>
                  <a:cubicBezTo>
                    <a:pt x="12804" y="18816"/>
                    <a:pt x="12576" y="18814"/>
                    <a:pt x="12348" y="18814"/>
                  </a:cubicBezTo>
                  <a:cubicBezTo>
                    <a:pt x="11891" y="18814"/>
                    <a:pt x="11438" y="18821"/>
                    <a:pt x="10991" y="18821"/>
                  </a:cubicBezTo>
                  <a:cubicBezTo>
                    <a:pt x="9962" y="18353"/>
                    <a:pt x="8917" y="17886"/>
                    <a:pt x="7857" y="17465"/>
                  </a:cubicBezTo>
                  <a:lnTo>
                    <a:pt x="7857" y="17465"/>
                  </a:lnTo>
                  <a:cubicBezTo>
                    <a:pt x="8076" y="17496"/>
                    <a:pt x="8341" y="17543"/>
                    <a:pt x="8387" y="17543"/>
                  </a:cubicBezTo>
                  <a:cubicBezTo>
                    <a:pt x="9416" y="17605"/>
                    <a:pt x="10445" y="17667"/>
                    <a:pt x="11474" y="17683"/>
                  </a:cubicBezTo>
                  <a:cubicBezTo>
                    <a:pt x="11568" y="17683"/>
                    <a:pt x="11568" y="17574"/>
                    <a:pt x="11474" y="17558"/>
                  </a:cubicBezTo>
                  <a:cubicBezTo>
                    <a:pt x="10492" y="17496"/>
                    <a:pt x="8793" y="17465"/>
                    <a:pt x="7748" y="17418"/>
                  </a:cubicBezTo>
                  <a:lnTo>
                    <a:pt x="7701" y="17402"/>
                  </a:lnTo>
                  <a:cubicBezTo>
                    <a:pt x="7577" y="17091"/>
                    <a:pt x="7561" y="16748"/>
                    <a:pt x="7623" y="16420"/>
                  </a:cubicBezTo>
                  <a:cubicBezTo>
                    <a:pt x="8216" y="16420"/>
                    <a:pt x="8824" y="16420"/>
                    <a:pt x="9416" y="16405"/>
                  </a:cubicBezTo>
                  <a:cubicBezTo>
                    <a:pt x="9525" y="16405"/>
                    <a:pt x="9525" y="16249"/>
                    <a:pt x="9416" y="16233"/>
                  </a:cubicBezTo>
                  <a:cubicBezTo>
                    <a:pt x="8839" y="16218"/>
                    <a:pt x="8263" y="16218"/>
                    <a:pt x="7686" y="16218"/>
                  </a:cubicBezTo>
                  <a:cubicBezTo>
                    <a:pt x="7686" y="16186"/>
                    <a:pt x="7701" y="16155"/>
                    <a:pt x="7717" y="16124"/>
                  </a:cubicBezTo>
                  <a:cubicBezTo>
                    <a:pt x="7857" y="15828"/>
                    <a:pt x="8076" y="15563"/>
                    <a:pt x="8356" y="15391"/>
                  </a:cubicBezTo>
                  <a:close/>
                  <a:moveTo>
                    <a:pt x="21856" y="6802"/>
                  </a:moveTo>
                  <a:cubicBezTo>
                    <a:pt x="27016" y="11291"/>
                    <a:pt x="29713" y="18696"/>
                    <a:pt x="25208" y="24651"/>
                  </a:cubicBezTo>
                  <a:cubicBezTo>
                    <a:pt x="23095" y="27457"/>
                    <a:pt x="20210" y="28831"/>
                    <a:pt x="16922" y="28831"/>
                  </a:cubicBezTo>
                  <a:cubicBezTo>
                    <a:pt x="16136" y="28831"/>
                    <a:pt x="15326" y="28752"/>
                    <a:pt x="14498" y="28595"/>
                  </a:cubicBezTo>
                  <a:cubicBezTo>
                    <a:pt x="12861" y="28299"/>
                    <a:pt x="11256" y="27847"/>
                    <a:pt x="9712" y="27239"/>
                  </a:cubicBezTo>
                  <a:lnTo>
                    <a:pt x="11474" y="27239"/>
                  </a:lnTo>
                  <a:cubicBezTo>
                    <a:pt x="11583" y="27239"/>
                    <a:pt x="11583" y="27068"/>
                    <a:pt x="11474" y="27068"/>
                  </a:cubicBezTo>
                  <a:cubicBezTo>
                    <a:pt x="11108" y="27060"/>
                    <a:pt x="10741" y="27056"/>
                    <a:pt x="10375" y="27056"/>
                  </a:cubicBezTo>
                  <a:cubicBezTo>
                    <a:pt x="10009" y="27056"/>
                    <a:pt x="9642" y="27060"/>
                    <a:pt x="9276" y="27068"/>
                  </a:cubicBezTo>
                  <a:cubicBezTo>
                    <a:pt x="8372" y="26693"/>
                    <a:pt x="7530" y="26210"/>
                    <a:pt x="6750" y="25633"/>
                  </a:cubicBezTo>
                  <a:lnTo>
                    <a:pt x="6750" y="25633"/>
                  </a:lnTo>
                  <a:cubicBezTo>
                    <a:pt x="7468" y="25665"/>
                    <a:pt x="8185" y="25711"/>
                    <a:pt x="8902" y="25727"/>
                  </a:cubicBezTo>
                  <a:cubicBezTo>
                    <a:pt x="9058" y="25727"/>
                    <a:pt x="9058" y="25493"/>
                    <a:pt x="8902" y="25478"/>
                  </a:cubicBezTo>
                  <a:cubicBezTo>
                    <a:pt x="8076" y="25431"/>
                    <a:pt x="7249" y="25400"/>
                    <a:pt x="6423" y="25353"/>
                  </a:cubicBezTo>
                  <a:cubicBezTo>
                    <a:pt x="5940" y="24948"/>
                    <a:pt x="5519" y="24480"/>
                    <a:pt x="5176" y="23934"/>
                  </a:cubicBezTo>
                  <a:lnTo>
                    <a:pt x="5176" y="23934"/>
                  </a:lnTo>
                  <a:cubicBezTo>
                    <a:pt x="5909" y="24012"/>
                    <a:pt x="7047" y="24090"/>
                    <a:pt x="7608" y="24168"/>
                  </a:cubicBezTo>
                  <a:cubicBezTo>
                    <a:pt x="7612" y="24169"/>
                    <a:pt x="7616" y="24169"/>
                    <a:pt x="7620" y="24169"/>
                  </a:cubicBezTo>
                  <a:cubicBezTo>
                    <a:pt x="7735" y="24169"/>
                    <a:pt x="7759" y="23965"/>
                    <a:pt x="7639" y="23950"/>
                  </a:cubicBezTo>
                  <a:cubicBezTo>
                    <a:pt x="7031" y="23856"/>
                    <a:pt x="5753" y="23778"/>
                    <a:pt x="5051" y="23700"/>
                  </a:cubicBezTo>
                  <a:lnTo>
                    <a:pt x="5036" y="23685"/>
                  </a:lnTo>
                  <a:cubicBezTo>
                    <a:pt x="5082" y="23654"/>
                    <a:pt x="5114" y="23607"/>
                    <a:pt x="5098" y="23544"/>
                  </a:cubicBezTo>
                  <a:cubicBezTo>
                    <a:pt x="5082" y="23217"/>
                    <a:pt x="5160" y="22874"/>
                    <a:pt x="5347" y="22594"/>
                  </a:cubicBezTo>
                  <a:cubicBezTo>
                    <a:pt x="5550" y="22297"/>
                    <a:pt x="5862" y="22235"/>
                    <a:pt x="6080" y="22001"/>
                  </a:cubicBezTo>
                  <a:cubicBezTo>
                    <a:pt x="6111" y="21986"/>
                    <a:pt x="6127" y="21939"/>
                    <a:pt x="6127" y="21908"/>
                  </a:cubicBezTo>
                  <a:cubicBezTo>
                    <a:pt x="8480" y="24653"/>
                    <a:pt x="12950" y="27070"/>
                    <a:pt x="16988" y="27070"/>
                  </a:cubicBezTo>
                  <a:cubicBezTo>
                    <a:pt x="19050" y="27070"/>
                    <a:pt x="20999" y="26439"/>
                    <a:pt x="22496" y="24901"/>
                  </a:cubicBezTo>
                  <a:cubicBezTo>
                    <a:pt x="26549" y="20754"/>
                    <a:pt x="25785" y="13770"/>
                    <a:pt x="22090" y="9733"/>
                  </a:cubicBezTo>
                  <a:cubicBezTo>
                    <a:pt x="22043" y="9670"/>
                    <a:pt x="21966" y="9639"/>
                    <a:pt x="21888" y="9639"/>
                  </a:cubicBezTo>
                  <a:cubicBezTo>
                    <a:pt x="21841" y="9000"/>
                    <a:pt x="21654" y="8392"/>
                    <a:pt x="21358" y="7815"/>
                  </a:cubicBezTo>
                  <a:cubicBezTo>
                    <a:pt x="21389" y="7815"/>
                    <a:pt x="21404" y="7784"/>
                    <a:pt x="21420" y="7753"/>
                  </a:cubicBezTo>
                  <a:cubicBezTo>
                    <a:pt x="21545" y="7441"/>
                    <a:pt x="21701" y="7114"/>
                    <a:pt x="21856" y="6802"/>
                  </a:cubicBezTo>
                  <a:close/>
                  <a:moveTo>
                    <a:pt x="13610" y="28954"/>
                  </a:moveTo>
                  <a:lnTo>
                    <a:pt x="14374" y="29110"/>
                  </a:lnTo>
                  <a:cubicBezTo>
                    <a:pt x="15219" y="29295"/>
                    <a:pt x="16078" y="29385"/>
                    <a:pt x="16938" y="29385"/>
                  </a:cubicBezTo>
                  <a:cubicBezTo>
                    <a:pt x="17886" y="29385"/>
                    <a:pt x="18835" y="29276"/>
                    <a:pt x="19767" y="29063"/>
                  </a:cubicBezTo>
                  <a:cubicBezTo>
                    <a:pt x="20204" y="31588"/>
                    <a:pt x="20874" y="34457"/>
                    <a:pt x="21888" y="36842"/>
                  </a:cubicBezTo>
                  <a:lnTo>
                    <a:pt x="14732" y="36951"/>
                  </a:lnTo>
                  <a:cubicBezTo>
                    <a:pt x="13672" y="36967"/>
                    <a:pt x="12596" y="37013"/>
                    <a:pt x="11490" y="37060"/>
                  </a:cubicBezTo>
                  <a:cubicBezTo>
                    <a:pt x="11505" y="37029"/>
                    <a:pt x="11505" y="37013"/>
                    <a:pt x="11505" y="36982"/>
                  </a:cubicBezTo>
                  <a:lnTo>
                    <a:pt x="11521" y="36982"/>
                  </a:lnTo>
                  <a:cubicBezTo>
                    <a:pt x="11599" y="36717"/>
                    <a:pt x="11692" y="36437"/>
                    <a:pt x="11786" y="36156"/>
                  </a:cubicBezTo>
                  <a:cubicBezTo>
                    <a:pt x="11786" y="36218"/>
                    <a:pt x="11817" y="36250"/>
                    <a:pt x="11864" y="36250"/>
                  </a:cubicBezTo>
                  <a:cubicBezTo>
                    <a:pt x="12358" y="36290"/>
                    <a:pt x="12856" y="36305"/>
                    <a:pt x="13354" y="36305"/>
                  </a:cubicBezTo>
                  <a:cubicBezTo>
                    <a:pt x="14193" y="36305"/>
                    <a:pt x="15033" y="36263"/>
                    <a:pt x="15855" y="36234"/>
                  </a:cubicBezTo>
                  <a:cubicBezTo>
                    <a:pt x="16042" y="36234"/>
                    <a:pt x="16042" y="35969"/>
                    <a:pt x="15855" y="35969"/>
                  </a:cubicBezTo>
                  <a:cubicBezTo>
                    <a:pt x="15331" y="35969"/>
                    <a:pt x="14799" y="35962"/>
                    <a:pt x="14266" y="35962"/>
                  </a:cubicBezTo>
                  <a:cubicBezTo>
                    <a:pt x="13465" y="35962"/>
                    <a:pt x="12659" y="35978"/>
                    <a:pt x="11864" y="36063"/>
                  </a:cubicBezTo>
                  <a:cubicBezTo>
                    <a:pt x="11833" y="36063"/>
                    <a:pt x="11817" y="36094"/>
                    <a:pt x="11801" y="36109"/>
                  </a:cubicBezTo>
                  <a:cubicBezTo>
                    <a:pt x="11926" y="35688"/>
                    <a:pt x="12066" y="35268"/>
                    <a:pt x="12191" y="34831"/>
                  </a:cubicBezTo>
                  <a:cubicBezTo>
                    <a:pt x="12207" y="34847"/>
                    <a:pt x="12238" y="34862"/>
                    <a:pt x="12253" y="34862"/>
                  </a:cubicBezTo>
                  <a:cubicBezTo>
                    <a:pt x="12964" y="34798"/>
                    <a:pt x="13674" y="34763"/>
                    <a:pt x="14385" y="34763"/>
                  </a:cubicBezTo>
                  <a:cubicBezTo>
                    <a:pt x="14703" y="34763"/>
                    <a:pt x="15022" y="34770"/>
                    <a:pt x="15340" y="34784"/>
                  </a:cubicBezTo>
                  <a:cubicBezTo>
                    <a:pt x="15543" y="34784"/>
                    <a:pt x="15543" y="34472"/>
                    <a:pt x="15340" y="34472"/>
                  </a:cubicBezTo>
                  <a:cubicBezTo>
                    <a:pt x="15116" y="34462"/>
                    <a:pt x="14892" y="34457"/>
                    <a:pt x="14668" y="34457"/>
                  </a:cubicBezTo>
                  <a:cubicBezTo>
                    <a:pt x="13863" y="34457"/>
                    <a:pt x="13058" y="34522"/>
                    <a:pt x="12253" y="34644"/>
                  </a:cubicBezTo>
                  <a:cubicBezTo>
                    <a:pt x="12409" y="34130"/>
                    <a:pt x="12565" y="33599"/>
                    <a:pt x="12721" y="33054"/>
                  </a:cubicBezTo>
                  <a:cubicBezTo>
                    <a:pt x="13137" y="33068"/>
                    <a:pt x="13552" y="33075"/>
                    <a:pt x="13966" y="33075"/>
                  </a:cubicBezTo>
                  <a:cubicBezTo>
                    <a:pt x="15416" y="33075"/>
                    <a:pt x="16859" y="32990"/>
                    <a:pt x="18302" y="32820"/>
                  </a:cubicBezTo>
                  <a:cubicBezTo>
                    <a:pt x="18469" y="32805"/>
                    <a:pt x="18473" y="32554"/>
                    <a:pt x="18316" y="32554"/>
                  </a:cubicBezTo>
                  <a:cubicBezTo>
                    <a:pt x="18312" y="32554"/>
                    <a:pt x="18307" y="32555"/>
                    <a:pt x="18302" y="32555"/>
                  </a:cubicBezTo>
                  <a:cubicBezTo>
                    <a:pt x="16463" y="32711"/>
                    <a:pt x="14623" y="32804"/>
                    <a:pt x="12783" y="32820"/>
                  </a:cubicBezTo>
                  <a:cubicBezTo>
                    <a:pt x="12939" y="32259"/>
                    <a:pt x="13080" y="31698"/>
                    <a:pt x="13204" y="31136"/>
                  </a:cubicBezTo>
                  <a:cubicBezTo>
                    <a:pt x="13849" y="31136"/>
                    <a:pt x="14500" y="31143"/>
                    <a:pt x="15149" y="31143"/>
                  </a:cubicBezTo>
                  <a:cubicBezTo>
                    <a:pt x="15473" y="31143"/>
                    <a:pt x="15797" y="31142"/>
                    <a:pt x="16120" y="31136"/>
                  </a:cubicBezTo>
                  <a:cubicBezTo>
                    <a:pt x="16275" y="31121"/>
                    <a:pt x="16275" y="30903"/>
                    <a:pt x="16120" y="30887"/>
                  </a:cubicBezTo>
                  <a:cubicBezTo>
                    <a:pt x="15803" y="30882"/>
                    <a:pt x="15486" y="30880"/>
                    <a:pt x="15169" y="30880"/>
                  </a:cubicBezTo>
                  <a:cubicBezTo>
                    <a:pt x="14535" y="30880"/>
                    <a:pt x="13901" y="30887"/>
                    <a:pt x="13267" y="30887"/>
                  </a:cubicBezTo>
                  <a:cubicBezTo>
                    <a:pt x="13345" y="30497"/>
                    <a:pt x="13423" y="30108"/>
                    <a:pt x="13485" y="29718"/>
                  </a:cubicBezTo>
                  <a:cubicBezTo>
                    <a:pt x="13890" y="29765"/>
                    <a:pt x="14296" y="29796"/>
                    <a:pt x="14701" y="29827"/>
                  </a:cubicBezTo>
                  <a:cubicBezTo>
                    <a:pt x="14706" y="29828"/>
                    <a:pt x="14711" y="29828"/>
                    <a:pt x="14715" y="29828"/>
                  </a:cubicBezTo>
                  <a:cubicBezTo>
                    <a:pt x="14825" y="29828"/>
                    <a:pt x="14821" y="29655"/>
                    <a:pt x="14701" y="29640"/>
                  </a:cubicBezTo>
                  <a:cubicBezTo>
                    <a:pt x="14311" y="29593"/>
                    <a:pt x="13921" y="29546"/>
                    <a:pt x="13532" y="29515"/>
                  </a:cubicBezTo>
                  <a:cubicBezTo>
                    <a:pt x="13563" y="29328"/>
                    <a:pt x="13579" y="29141"/>
                    <a:pt x="13610" y="28954"/>
                  </a:cubicBezTo>
                  <a:close/>
                  <a:moveTo>
                    <a:pt x="655" y="37216"/>
                  </a:moveTo>
                  <a:cubicBezTo>
                    <a:pt x="2581" y="37590"/>
                    <a:pt x="4553" y="37695"/>
                    <a:pt x="6531" y="37695"/>
                  </a:cubicBezTo>
                  <a:cubicBezTo>
                    <a:pt x="8764" y="37695"/>
                    <a:pt x="11006" y="37561"/>
                    <a:pt x="13204" y="37528"/>
                  </a:cubicBezTo>
                  <a:cubicBezTo>
                    <a:pt x="18224" y="37450"/>
                    <a:pt x="23259" y="37372"/>
                    <a:pt x="28279" y="37279"/>
                  </a:cubicBezTo>
                  <a:cubicBezTo>
                    <a:pt x="28326" y="38011"/>
                    <a:pt x="28419" y="38744"/>
                    <a:pt x="28497" y="39477"/>
                  </a:cubicBezTo>
                  <a:cubicBezTo>
                    <a:pt x="25610" y="39452"/>
                    <a:pt x="22709" y="39431"/>
                    <a:pt x="19804" y="39431"/>
                  </a:cubicBezTo>
                  <a:cubicBezTo>
                    <a:pt x="13453" y="39431"/>
                    <a:pt x="7080" y="39533"/>
                    <a:pt x="780" y="39929"/>
                  </a:cubicBezTo>
                  <a:lnTo>
                    <a:pt x="795" y="39944"/>
                  </a:lnTo>
                  <a:cubicBezTo>
                    <a:pt x="764" y="39944"/>
                    <a:pt x="749" y="39960"/>
                    <a:pt x="717" y="39975"/>
                  </a:cubicBezTo>
                  <a:cubicBezTo>
                    <a:pt x="733" y="39960"/>
                    <a:pt x="733" y="39929"/>
                    <a:pt x="733" y="39897"/>
                  </a:cubicBezTo>
                  <a:cubicBezTo>
                    <a:pt x="733" y="39757"/>
                    <a:pt x="717" y="39601"/>
                    <a:pt x="702" y="39461"/>
                  </a:cubicBezTo>
                  <a:lnTo>
                    <a:pt x="702" y="39461"/>
                  </a:lnTo>
                  <a:cubicBezTo>
                    <a:pt x="1053" y="39489"/>
                    <a:pt x="1403" y="39503"/>
                    <a:pt x="1753" y="39503"/>
                  </a:cubicBezTo>
                  <a:cubicBezTo>
                    <a:pt x="2383" y="39503"/>
                    <a:pt x="3011" y="39458"/>
                    <a:pt x="3633" y="39367"/>
                  </a:cubicBezTo>
                  <a:cubicBezTo>
                    <a:pt x="3753" y="39352"/>
                    <a:pt x="3757" y="39164"/>
                    <a:pt x="3646" y="39164"/>
                  </a:cubicBezTo>
                  <a:cubicBezTo>
                    <a:pt x="3642" y="39164"/>
                    <a:pt x="3637" y="39164"/>
                    <a:pt x="3633" y="39165"/>
                  </a:cubicBezTo>
                  <a:cubicBezTo>
                    <a:pt x="2771" y="39274"/>
                    <a:pt x="1910" y="39324"/>
                    <a:pt x="1049" y="39324"/>
                  </a:cubicBezTo>
                  <a:cubicBezTo>
                    <a:pt x="928" y="39324"/>
                    <a:pt x="807" y="39323"/>
                    <a:pt x="686" y="39321"/>
                  </a:cubicBezTo>
                  <a:cubicBezTo>
                    <a:pt x="655" y="39040"/>
                    <a:pt x="624" y="38759"/>
                    <a:pt x="608" y="38494"/>
                  </a:cubicBezTo>
                  <a:lnTo>
                    <a:pt x="608" y="38261"/>
                  </a:lnTo>
                  <a:cubicBezTo>
                    <a:pt x="1908" y="38230"/>
                    <a:pt x="3208" y="38206"/>
                    <a:pt x="4508" y="38206"/>
                  </a:cubicBezTo>
                  <a:cubicBezTo>
                    <a:pt x="5203" y="38206"/>
                    <a:pt x="5899" y="38213"/>
                    <a:pt x="6595" y="38229"/>
                  </a:cubicBezTo>
                  <a:cubicBezTo>
                    <a:pt x="6735" y="38229"/>
                    <a:pt x="6735" y="38011"/>
                    <a:pt x="6595" y="38011"/>
                  </a:cubicBezTo>
                  <a:cubicBezTo>
                    <a:pt x="5882" y="37983"/>
                    <a:pt x="5169" y="37969"/>
                    <a:pt x="4457" y="37969"/>
                  </a:cubicBezTo>
                  <a:cubicBezTo>
                    <a:pt x="3176" y="37969"/>
                    <a:pt x="1897" y="38015"/>
                    <a:pt x="624" y="38105"/>
                  </a:cubicBezTo>
                  <a:cubicBezTo>
                    <a:pt x="624" y="37809"/>
                    <a:pt x="639" y="37512"/>
                    <a:pt x="655" y="37216"/>
                  </a:cubicBezTo>
                  <a:close/>
                  <a:moveTo>
                    <a:pt x="19033" y="0"/>
                  </a:moveTo>
                  <a:cubicBezTo>
                    <a:pt x="18674" y="0"/>
                    <a:pt x="18279" y="371"/>
                    <a:pt x="18131" y="644"/>
                  </a:cubicBezTo>
                  <a:cubicBezTo>
                    <a:pt x="17881" y="1003"/>
                    <a:pt x="17897" y="1501"/>
                    <a:pt x="18162" y="1860"/>
                  </a:cubicBezTo>
                  <a:cubicBezTo>
                    <a:pt x="18115" y="1907"/>
                    <a:pt x="18131" y="1985"/>
                    <a:pt x="18177" y="2031"/>
                  </a:cubicBezTo>
                  <a:cubicBezTo>
                    <a:pt x="18692" y="2452"/>
                    <a:pt x="19269" y="2827"/>
                    <a:pt x="19892" y="3107"/>
                  </a:cubicBezTo>
                  <a:cubicBezTo>
                    <a:pt x="19658" y="3435"/>
                    <a:pt x="19471" y="3762"/>
                    <a:pt x="19300" y="4120"/>
                  </a:cubicBezTo>
                  <a:cubicBezTo>
                    <a:pt x="19237" y="4136"/>
                    <a:pt x="19191" y="4214"/>
                    <a:pt x="19222" y="4276"/>
                  </a:cubicBezTo>
                  <a:cubicBezTo>
                    <a:pt x="19175" y="4385"/>
                    <a:pt x="19113" y="4495"/>
                    <a:pt x="19066" y="4588"/>
                  </a:cubicBezTo>
                  <a:cubicBezTo>
                    <a:pt x="18801" y="5134"/>
                    <a:pt x="18551" y="5679"/>
                    <a:pt x="18318" y="6241"/>
                  </a:cubicBezTo>
                  <a:cubicBezTo>
                    <a:pt x="14467" y="6459"/>
                    <a:pt x="11022" y="12554"/>
                    <a:pt x="9494" y="15251"/>
                  </a:cubicBezTo>
                  <a:cubicBezTo>
                    <a:pt x="9479" y="15282"/>
                    <a:pt x="9463" y="15345"/>
                    <a:pt x="9479" y="15391"/>
                  </a:cubicBezTo>
                  <a:lnTo>
                    <a:pt x="8559" y="15064"/>
                  </a:lnTo>
                  <a:cubicBezTo>
                    <a:pt x="8517" y="14966"/>
                    <a:pt x="8425" y="14906"/>
                    <a:pt x="8327" y="14906"/>
                  </a:cubicBezTo>
                  <a:cubicBezTo>
                    <a:pt x="8316" y="14906"/>
                    <a:pt x="8305" y="14907"/>
                    <a:pt x="8294" y="14908"/>
                  </a:cubicBezTo>
                  <a:cubicBezTo>
                    <a:pt x="8231" y="14924"/>
                    <a:pt x="8169" y="14939"/>
                    <a:pt x="8122" y="14955"/>
                  </a:cubicBezTo>
                  <a:lnTo>
                    <a:pt x="8107" y="14955"/>
                  </a:lnTo>
                  <a:cubicBezTo>
                    <a:pt x="7109" y="15313"/>
                    <a:pt x="6844" y="16810"/>
                    <a:pt x="7390" y="17605"/>
                  </a:cubicBezTo>
                  <a:cubicBezTo>
                    <a:pt x="7421" y="17658"/>
                    <a:pt x="7482" y="17689"/>
                    <a:pt x="7542" y="17689"/>
                  </a:cubicBezTo>
                  <a:cubicBezTo>
                    <a:pt x="7570" y="17689"/>
                    <a:pt x="7598" y="17682"/>
                    <a:pt x="7623" y="17667"/>
                  </a:cubicBezTo>
                  <a:cubicBezTo>
                    <a:pt x="9712" y="19055"/>
                    <a:pt x="12113" y="20021"/>
                    <a:pt x="14452" y="20894"/>
                  </a:cubicBezTo>
                  <a:cubicBezTo>
                    <a:pt x="15376" y="21243"/>
                    <a:pt x="17787" y="22501"/>
                    <a:pt x="19129" y="22501"/>
                  </a:cubicBezTo>
                  <a:cubicBezTo>
                    <a:pt x="19348" y="22501"/>
                    <a:pt x="19538" y="22468"/>
                    <a:pt x="19689" y="22391"/>
                  </a:cubicBezTo>
                  <a:cubicBezTo>
                    <a:pt x="19767" y="22344"/>
                    <a:pt x="19830" y="22251"/>
                    <a:pt x="19830" y="22141"/>
                  </a:cubicBezTo>
                  <a:cubicBezTo>
                    <a:pt x="20142" y="21923"/>
                    <a:pt x="20391" y="21627"/>
                    <a:pt x="20547" y="21284"/>
                  </a:cubicBezTo>
                  <a:cubicBezTo>
                    <a:pt x="20718" y="20910"/>
                    <a:pt x="20921" y="20240"/>
                    <a:pt x="20594" y="19912"/>
                  </a:cubicBezTo>
                  <a:lnTo>
                    <a:pt x="20578" y="19912"/>
                  </a:lnTo>
                  <a:cubicBezTo>
                    <a:pt x="20625" y="19819"/>
                    <a:pt x="20594" y="19694"/>
                    <a:pt x="20485" y="19647"/>
                  </a:cubicBezTo>
                  <a:cubicBezTo>
                    <a:pt x="20407" y="19616"/>
                    <a:pt x="20329" y="19585"/>
                    <a:pt x="20235" y="19554"/>
                  </a:cubicBezTo>
                  <a:cubicBezTo>
                    <a:pt x="20251" y="19522"/>
                    <a:pt x="20266" y="19507"/>
                    <a:pt x="20266" y="19476"/>
                  </a:cubicBezTo>
                  <a:cubicBezTo>
                    <a:pt x="20640" y="17730"/>
                    <a:pt x="22028" y="13630"/>
                    <a:pt x="21934" y="10450"/>
                  </a:cubicBezTo>
                  <a:lnTo>
                    <a:pt x="21934" y="10450"/>
                  </a:lnTo>
                  <a:cubicBezTo>
                    <a:pt x="25052" y="14518"/>
                    <a:pt x="25723" y="20442"/>
                    <a:pt x="21934" y="24340"/>
                  </a:cubicBezTo>
                  <a:cubicBezTo>
                    <a:pt x="20507" y="25803"/>
                    <a:pt x="18695" y="26394"/>
                    <a:pt x="16778" y="26394"/>
                  </a:cubicBezTo>
                  <a:cubicBezTo>
                    <a:pt x="12938" y="26394"/>
                    <a:pt x="8674" y="24024"/>
                    <a:pt x="6220" y="21549"/>
                  </a:cubicBezTo>
                  <a:cubicBezTo>
                    <a:pt x="6194" y="21523"/>
                    <a:pt x="6160" y="21511"/>
                    <a:pt x="6125" y="21511"/>
                  </a:cubicBezTo>
                  <a:cubicBezTo>
                    <a:pt x="6056" y="21511"/>
                    <a:pt x="5987" y="21559"/>
                    <a:pt x="5987" y="21643"/>
                  </a:cubicBezTo>
                  <a:cubicBezTo>
                    <a:pt x="5948" y="21636"/>
                    <a:pt x="5910" y="21633"/>
                    <a:pt x="5873" y="21633"/>
                  </a:cubicBezTo>
                  <a:cubicBezTo>
                    <a:pt x="5480" y="21633"/>
                    <a:pt x="5126" y="21983"/>
                    <a:pt x="4927" y="22282"/>
                  </a:cubicBezTo>
                  <a:cubicBezTo>
                    <a:pt x="4693" y="22625"/>
                    <a:pt x="4615" y="23030"/>
                    <a:pt x="4708" y="23435"/>
                  </a:cubicBezTo>
                  <a:cubicBezTo>
                    <a:pt x="4630" y="23467"/>
                    <a:pt x="4599" y="23544"/>
                    <a:pt x="4630" y="23607"/>
                  </a:cubicBezTo>
                  <a:cubicBezTo>
                    <a:pt x="5690" y="26725"/>
                    <a:pt x="10040" y="28159"/>
                    <a:pt x="13220" y="28876"/>
                  </a:cubicBezTo>
                  <a:cubicBezTo>
                    <a:pt x="12347" y="31479"/>
                    <a:pt x="11786" y="34223"/>
                    <a:pt x="11006" y="36858"/>
                  </a:cubicBezTo>
                  <a:cubicBezTo>
                    <a:pt x="10975" y="36936"/>
                    <a:pt x="10991" y="37013"/>
                    <a:pt x="11053" y="37076"/>
                  </a:cubicBezTo>
                  <a:cubicBezTo>
                    <a:pt x="9386" y="37156"/>
                    <a:pt x="7698" y="37237"/>
                    <a:pt x="6022" y="37237"/>
                  </a:cubicBezTo>
                  <a:cubicBezTo>
                    <a:pt x="4125" y="37237"/>
                    <a:pt x="2242" y="37134"/>
                    <a:pt x="421" y="36811"/>
                  </a:cubicBezTo>
                  <a:cubicBezTo>
                    <a:pt x="410" y="36809"/>
                    <a:pt x="399" y="36808"/>
                    <a:pt x="388" y="36808"/>
                  </a:cubicBezTo>
                  <a:cubicBezTo>
                    <a:pt x="222" y="36808"/>
                    <a:pt x="135" y="37021"/>
                    <a:pt x="281" y="37138"/>
                  </a:cubicBezTo>
                  <a:cubicBezTo>
                    <a:pt x="78" y="38011"/>
                    <a:pt x="0" y="39134"/>
                    <a:pt x="328" y="39975"/>
                  </a:cubicBezTo>
                  <a:cubicBezTo>
                    <a:pt x="358" y="40055"/>
                    <a:pt x="438" y="40103"/>
                    <a:pt x="525" y="40103"/>
                  </a:cubicBezTo>
                  <a:cubicBezTo>
                    <a:pt x="574" y="40103"/>
                    <a:pt x="625" y="40087"/>
                    <a:pt x="671" y="40053"/>
                  </a:cubicBezTo>
                  <a:lnTo>
                    <a:pt x="671" y="40053"/>
                  </a:lnTo>
                  <a:cubicBezTo>
                    <a:pt x="608" y="40194"/>
                    <a:pt x="639" y="40428"/>
                    <a:pt x="780" y="40443"/>
                  </a:cubicBezTo>
                  <a:cubicBezTo>
                    <a:pt x="3180" y="40500"/>
                    <a:pt x="5590" y="40526"/>
                    <a:pt x="8005" y="40526"/>
                  </a:cubicBezTo>
                  <a:cubicBezTo>
                    <a:pt x="14878" y="40526"/>
                    <a:pt x="21789" y="40314"/>
                    <a:pt x="28607" y="39991"/>
                  </a:cubicBezTo>
                  <a:cubicBezTo>
                    <a:pt x="28794" y="39991"/>
                    <a:pt x="28903" y="39788"/>
                    <a:pt x="28825" y="39617"/>
                  </a:cubicBezTo>
                  <a:cubicBezTo>
                    <a:pt x="28840" y="39601"/>
                    <a:pt x="28856" y="39570"/>
                    <a:pt x="28856" y="39539"/>
                  </a:cubicBezTo>
                  <a:cubicBezTo>
                    <a:pt x="28825" y="38697"/>
                    <a:pt x="28809" y="37886"/>
                    <a:pt x="28731" y="37060"/>
                  </a:cubicBezTo>
                  <a:cubicBezTo>
                    <a:pt x="28731" y="36967"/>
                    <a:pt x="28669" y="36889"/>
                    <a:pt x="28575" y="36858"/>
                  </a:cubicBezTo>
                  <a:cubicBezTo>
                    <a:pt x="28529" y="36764"/>
                    <a:pt x="28451" y="36717"/>
                    <a:pt x="28342" y="36717"/>
                  </a:cubicBezTo>
                  <a:cubicBezTo>
                    <a:pt x="26268" y="36748"/>
                    <a:pt x="24179" y="36780"/>
                    <a:pt x="22090" y="36811"/>
                  </a:cubicBezTo>
                  <a:cubicBezTo>
                    <a:pt x="22153" y="36717"/>
                    <a:pt x="22168" y="36593"/>
                    <a:pt x="22153" y="36483"/>
                  </a:cubicBezTo>
                  <a:cubicBezTo>
                    <a:pt x="21545" y="33958"/>
                    <a:pt x="20703" y="31495"/>
                    <a:pt x="20110" y="28954"/>
                  </a:cubicBezTo>
                  <a:cubicBezTo>
                    <a:pt x="21685" y="28502"/>
                    <a:pt x="23119" y="27691"/>
                    <a:pt x="24319" y="26569"/>
                  </a:cubicBezTo>
                  <a:cubicBezTo>
                    <a:pt x="30586" y="20738"/>
                    <a:pt x="28373" y="11245"/>
                    <a:pt x="22137" y="6412"/>
                  </a:cubicBezTo>
                  <a:cubicBezTo>
                    <a:pt x="22121" y="6396"/>
                    <a:pt x="22106" y="6381"/>
                    <a:pt x="22075" y="6381"/>
                  </a:cubicBezTo>
                  <a:cubicBezTo>
                    <a:pt x="22386" y="5820"/>
                    <a:pt x="22729" y="5290"/>
                    <a:pt x="23119" y="4791"/>
                  </a:cubicBezTo>
                  <a:cubicBezTo>
                    <a:pt x="23275" y="4853"/>
                    <a:pt x="23415" y="4915"/>
                    <a:pt x="23571" y="4978"/>
                  </a:cubicBezTo>
                  <a:cubicBezTo>
                    <a:pt x="23571" y="5025"/>
                    <a:pt x="23602" y="5071"/>
                    <a:pt x="23665" y="5087"/>
                  </a:cubicBezTo>
                  <a:cubicBezTo>
                    <a:pt x="23758" y="5106"/>
                    <a:pt x="23852" y="5115"/>
                    <a:pt x="23946" y="5115"/>
                  </a:cubicBezTo>
                  <a:cubicBezTo>
                    <a:pt x="24400" y="5115"/>
                    <a:pt x="24843" y="4901"/>
                    <a:pt x="25115" y="4526"/>
                  </a:cubicBezTo>
                  <a:cubicBezTo>
                    <a:pt x="25364" y="4230"/>
                    <a:pt x="25660" y="3544"/>
                    <a:pt x="25395" y="3154"/>
                  </a:cubicBezTo>
                  <a:cubicBezTo>
                    <a:pt x="25426" y="3045"/>
                    <a:pt x="25380" y="2951"/>
                    <a:pt x="25286" y="2904"/>
                  </a:cubicBezTo>
                  <a:cubicBezTo>
                    <a:pt x="23322" y="1922"/>
                    <a:pt x="21295" y="1081"/>
                    <a:pt x="19315" y="98"/>
                  </a:cubicBezTo>
                  <a:cubicBezTo>
                    <a:pt x="19315" y="98"/>
                    <a:pt x="19315" y="83"/>
                    <a:pt x="19300" y="83"/>
                  </a:cubicBezTo>
                  <a:cubicBezTo>
                    <a:pt x="19217" y="25"/>
                    <a:pt x="19126" y="0"/>
                    <a:pt x="19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" name="Google Shape;1248;p40"/>
          <p:cNvGrpSpPr/>
          <p:nvPr/>
        </p:nvGrpSpPr>
        <p:grpSpPr>
          <a:xfrm>
            <a:off x="1513994" y="3204175"/>
            <a:ext cx="642716" cy="490315"/>
            <a:chOff x="3405500" y="3809975"/>
            <a:chExt cx="1323550" cy="1004950"/>
          </a:xfrm>
        </p:grpSpPr>
        <p:sp>
          <p:nvSpPr>
            <p:cNvPr id="1249" name="Google Shape;1249;p40"/>
            <p:cNvSpPr/>
            <p:nvPr/>
          </p:nvSpPr>
          <p:spPr>
            <a:xfrm>
              <a:off x="3495125" y="3906250"/>
              <a:ext cx="1122075" cy="836775"/>
            </a:xfrm>
            <a:custGeom>
              <a:avLst/>
              <a:gdLst/>
              <a:ahLst/>
              <a:cxnLst/>
              <a:rect l="l" t="t" r="r" b="b"/>
              <a:pathLst>
                <a:path w="44883" h="33471" extrusionOk="0">
                  <a:moveTo>
                    <a:pt x="23122" y="12581"/>
                  </a:moveTo>
                  <a:cubicBezTo>
                    <a:pt x="23126" y="12581"/>
                    <a:pt x="23131" y="12581"/>
                    <a:pt x="23135" y="12581"/>
                  </a:cubicBezTo>
                  <a:cubicBezTo>
                    <a:pt x="24492" y="12721"/>
                    <a:pt x="25957" y="12737"/>
                    <a:pt x="27266" y="13080"/>
                  </a:cubicBezTo>
                  <a:cubicBezTo>
                    <a:pt x="27563" y="13174"/>
                    <a:pt x="27500" y="13594"/>
                    <a:pt x="27189" y="13610"/>
                  </a:cubicBezTo>
                  <a:lnTo>
                    <a:pt x="27204" y="13626"/>
                  </a:lnTo>
                  <a:cubicBezTo>
                    <a:pt x="25832" y="13626"/>
                    <a:pt x="24414" y="13252"/>
                    <a:pt x="23073" y="13049"/>
                  </a:cubicBezTo>
                  <a:cubicBezTo>
                    <a:pt x="22813" y="13003"/>
                    <a:pt x="22868" y="12581"/>
                    <a:pt x="23122" y="12581"/>
                  </a:cubicBezTo>
                  <a:close/>
                  <a:moveTo>
                    <a:pt x="23427" y="14471"/>
                  </a:moveTo>
                  <a:cubicBezTo>
                    <a:pt x="23453" y="14471"/>
                    <a:pt x="23480" y="14475"/>
                    <a:pt x="23509" y="14483"/>
                  </a:cubicBezTo>
                  <a:cubicBezTo>
                    <a:pt x="23993" y="14639"/>
                    <a:pt x="24507" y="14748"/>
                    <a:pt x="25022" y="14779"/>
                  </a:cubicBezTo>
                  <a:cubicBezTo>
                    <a:pt x="25056" y="14781"/>
                    <a:pt x="25091" y="14781"/>
                    <a:pt x="25126" y="14781"/>
                  </a:cubicBezTo>
                  <a:cubicBezTo>
                    <a:pt x="25396" y="14781"/>
                    <a:pt x="25665" y="14748"/>
                    <a:pt x="25931" y="14748"/>
                  </a:cubicBezTo>
                  <a:cubicBezTo>
                    <a:pt x="26060" y="14748"/>
                    <a:pt x="26189" y="14756"/>
                    <a:pt x="26316" y="14779"/>
                  </a:cubicBezTo>
                  <a:cubicBezTo>
                    <a:pt x="26596" y="14826"/>
                    <a:pt x="26518" y="15200"/>
                    <a:pt x="26316" y="15294"/>
                  </a:cubicBezTo>
                  <a:cubicBezTo>
                    <a:pt x="26070" y="15394"/>
                    <a:pt x="25786" y="15434"/>
                    <a:pt x="25487" y="15434"/>
                  </a:cubicBezTo>
                  <a:cubicBezTo>
                    <a:pt x="24760" y="15434"/>
                    <a:pt x="23943" y="15196"/>
                    <a:pt x="23369" y="14998"/>
                  </a:cubicBezTo>
                  <a:cubicBezTo>
                    <a:pt x="23084" y="14898"/>
                    <a:pt x="23151" y="14471"/>
                    <a:pt x="23427" y="14471"/>
                  </a:cubicBezTo>
                  <a:close/>
                  <a:moveTo>
                    <a:pt x="14917" y="13236"/>
                  </a:moveTo>
                  <a:cubicBezTo>
                    <a:pt x="15052" y="13236"/>
                    <a:pt x="15195" y="13339"/>
                    <a:pt x="15185" y="13485"/>
                  </a:cubicBezTo>
                  <a:cubicBezTo>
                    <a:pt x="15169" y="13875"/>
                    <a:pt x="15107" y="14265"/>
                    <a:pt x="15029" y="14639"/>
                  </a:cubicBezTo>
                  <a:cubicBezTo>
                    <a:pt x="15356" y="14670"/>
                    <a:pt x="15699" y="14717"/>
                    <a:pt x="16027" y="14779"/>
                  </a:cubicBezTo>
                  <a:cubicBezTo>
                    <a:pt x="16338" y="14842"/>
                    <a:pt x="16292" y="15387"/>
                    <a:pt x="15933" y="15387"/>
                  </a:cubicBezTo>
                  <a:lnTo>
                    <a:pt x="15933" y="15403"/>
                  </a:lnTo>
                  <a:cubicBezTo>
                    <a:pt x="15590" y="15387"/>
                    <a:pt x="15232" y="15356"/>
                    <a:pt x="14873" y="15309"/>
                  </a:cubicBezTo>
                  <a:cubicBezTo>
                    <a:pt x="14686" y="15995"/>
                    <a:pt x="14468" y="16681"/>
                    <a:pt x="14281" y="17289"/>
                  </a:cubicBezTo>
                  <a:cubicBezTo>
                    <a:pt x="14249" y="17395"/>
                    <a:pt x="14168" y="17442"/>
                    <a:pt x="14086" y="17442"/>
                  </a:cubicBezTo>
                  <a:cubicBezTo>
                    <a:pt x="13963" y="17442"/>
                    <a:pt x="13838" y="17339"/>
                    <a:pt x="13875" y="17180"/>
                  </a:cubicBezTo>
                  <a:cubicBezTo>
                    <a:pt x="13984" y="16572"/>
                    <a:pt x="14062" y="15886"/>
                    <a:pt x="14203" y="15231"/>
                  </a:cubicBezTo>
                  <a:cubicBezTo>
                    <a:pt x="13626" y="15153"/>
                    <a:pt x="13065" y="15060"/>
                    <a:pt x="12504" y="14982"/>
                  </a:cubicBezTo>
                  <a:cubicBezTo>
                    <a:pt x="12170" y="14936"/>
                    <a:pt x="12146" y="14435"/>
                    <a:pt x="12474" y="14435"/>
                  </a:cubicBezTo>
                  <a:cubicBezTo>
                    <a:pt x="12483" y="14435"/>
                    <a:pt x="12493" y="14435"/>
                    <a:pt x="12504" y="14436"/>
                  </a:cubicBezTo>
                  <a:cubicBezTo>
                    <a:pt x="13111" y="14483"/>
                    <a:pt x="13735" y="14514"/>
                    <a:pt x="14343" y="14577"/>
                  </a:cubicBezTo>
                  <a:cubicBezTo>
                    <a:pt x="14437" y="14156"/>
                    <a:pt x="14561" y="13750"/>
                    <a:pt x="14717" y="13361"/>
                  </a:cubicBezTo>
                  <a:cubicBezTo>
                    <a:pt x="14758" y="13273"/>
                    <a:pt x="14836" y="13236"/>
                    <a:pt x="14917" y="13236"/>
                  </a:cubicBezTo>
                  <a:close/>
                  <a:moveTo>
                    <a:pt x="20347" y="10125"/>
                  </a:moveTo>
                  <a:cubicBezTo>
                    <a:pt x="20486" y="10125"/>
                    <a:pt x="20634" y="10217"/>
                    <a:pt x="20625" y="10383"/>
                  </a:cubicBezTo>
                  <a:cubicBezTo>
                    <a:pt x="20516" y="11537"/>
                    <a:pt x="20501" y="12690"/>
                    <a:pt x="20579" y="13844"/>
                  </a:cubicBezTo>
                  <a:cubicBezTo>
                    <a:pt x="20657" y="15013"/>
                    <a:pt x="20968" y="16136"/>
                    <a:pt x="21046" y="17289"/>
                  </a:cubicBezTo>
                  <a:cubicBezTo>
                    <a:pt x="21055" y="17477"/>
                    <a:pt x="20922" y="17566"/>
                    <a:pt x="20775" y="17566"/>
                  </a:cubicBezTo>
                  <a:cubicBezTo>
                    <a:pt x="20642" y="17566"/>
                    <a:pt x="20498" y="17492"/>
                    <a:pt x="20438" y="17351"/>
                  </a:cubicBezTo>
                  <a:lnTo>
                    <a:pt x="20438" y="17367"/>
                  </a:lnTo>
                  <a:cubicBezTo>
                    <a:pt x="19581" y="15263"/>
                    <a:pt x="19768" y="12503"/>
                    <a:pt x="20111" y="10305"/>
                  </a:cubicBezTo>
                  <a:cubicBezTo>
                    <a:pt x="20132" y="10182"/>
                    <a:pt x="20237" y="10125"/>
                    <a:pt x="20347" y="10125"/>
                  </a:cubicBezTo>
                  <a:close/>
                  <a:moveTo>
                    <a:pt x="9119" y="11381"/>
                  </a:moveTo>
                  <a:cubicBezTo>
                    <a:pt x="9260" y="11381"/>
                    <a:pt x="9407" y="11506"/>
                    <a:pt x="9370" y="11693"/>
                  </a:cubicBezTo>
                  <a:cubicBezTo>
                    <a:pt x="9199" y="12721"/>
                    <a:pt x="9089" y="13750"/>
                    <a:pt x="9074" y="14795"/>
                  </a:cubicBezTo>
                  <a:cubicBezTo>
                    <a:pt x="9074" y="15715"/>
                    <a:pt x="9277" y="16666"/>
                    <a:pt x="9167" y="17570"/>
                  </a:cubicBezTo>
                  <a:cubicBezTo>
                    <a:pt x="9159" y="17733"/>
                    <a:pt x="9022" y="17825"/>
                    <a:pt x="8888" y="17825"/>
                  </a:cubicBezTo>
                  <a:cubicBezTo>
                    <a:pt x="8779" y="17825"/>
                    <a:pt x="8672" y="17765"/>
                    <a:pt x="8637" y="17632"/>
                  </a:cubicBezTo>
                  <a:cubicBezTo>
                    <a:pt x="7951" y="15871"/>
                    <a:pt x="8466" y="13345"/>
                    <a:pt x="8902" y="11568"/>
                  </a:cubicBezTo>
                  <a:cubicBezTo>
                    <a:pt x="8934" y="11437"/>
                    <a:pt x="9025" y="11381"/>
                    <a:pt x="9119" y="11381"/>
                  </a:cubicBezTo>
                  <a:close/>
                  <a:moveTo>
                    <a:pt x="30433" y="10951"/>
                  </a:moveTo>
                  <a:cubicBezTo>
                    <a:pt x="31157" y="10951"/>
                    <a:pt x="31896" y="11490"/>
                    <a:pt x="32177" y="12223"/>
                  </a:cubicBezTo>
                  <a:cubicBezTo>
                    <a:pt x="32723" y="13672"/>
                    <a:pt x="32177" y="15528"/>
                    <a:pt x="31585" y="16993"/>
                  </a:cubicBezTo>
                  <a:cubicBezTo>
                    <a:pt x="32614" y="16837"/>
                    <a:pt x="33658" y="16728"/>
                    <a:pt x="34703" y="16681"/>
                  </a:cubicBezTo>
                  <a:cubicBezTo>
                    <a:pt x="34707" y="16681"/>
                    <a:pt x="34712" y="16681"/>
                    <a:pt x="34716" y="16681"/>
                  </a:cubicBezTo>
                  <a:cubicBezTo>
                    <a:pt x="35094" y="16681"/>
                    <a:pt x="35181" y="17321"/>
                    <a:pt x="34780" y="17398"/>
                  </a:cubicBezTo>
                  <a:cubicBezTo>
                    <a:pt x="33533" y="17648"/>
                    <a:pt x="32224" y="17726"/>
                    <a:pt x="30946" y="17866"/>
                  </a:cubicBezTo>
                  <a:cubicBezTo>
                    <a:pt x="30933" y="17867"/>
                    <a:pt x="30921" y="17868"/>
                    <a:pt x="30909" y="17868"/>
                  </a:cubicBezTo>
                  <a:cubicBezTo>
                    <a:pt x="30609" y="17868"/>
                    <a:pt x="30498" y="17498"/>
                    <a:pt x="30603" y="17274"/>
                  </a:cubicBezTo>
                  <a:cubicBezTo>
                    <a:pt x="31039" y="16369"/>
                    <a:pt x="31366" y="15403"/>
                    <a:pt x="31538" y="14405"/>
                  </a:cubicBezTo>
                  <a:cubicBezTo>
                    <a:pt x="31631" y="13969"/>
                    <a:pt x="31663" y="13517"/>
                    <a:pt x="31647" y="13064"/>
                  </a:cubicBezTo>
                  <a:cubicBezTo>
                    <a:pt x="31589" y="12427"/>
                    <a:pt x="31048" y="11530"/>
                    <a:pt x="30402" y="11530"/>
                  </a:cubicBezTo>
                  <a:cubicBezTo>
                    <a:pt x="30180" y="11530"/>
                    <a:pt x="29945" y="11636"/>
                    <a:pt x="29714" y="11895"/>
                  </a:cubicBezTo>
                  <a:cubicBezTo>
                    <a:pt x="29657" y="11964"/>
                    <a:pt x="29592" y="11992"/>
                    <a:pt x="29529" y="11992"/>
                  </a:cubicBezTo>
                  <a:cubicBezTo>
                    <a:pt x="29333" y="11992"/>
                    <a:pt x="29159" y="11718"/>
                    <a:pt x="29324" y="11506"/>
                  </a:cubicBezTo>
                  <a:cubicBezTo>
                    <a:pt x="29635" y="11117"/>
                    <a:pt x="30032" y="10951"/>
                    <a:pt x="30433" y="10951"/>
                  </a:cubicBezTo>
                  <a:close/>
                  <a:moveTo>
                    <a:pt x="43713" y="1"/>
                  </a:moveTo>
                  <a:cubicBezTo>
                    <a:pt x="36464" y="671"/>
                    <a:pt x="29200" y="1030"/>
                    <a:pt x="21919" y="1076"/>
                  </a:cubicBezTo>
                  <a:cubicBezTo>
                    <a:pt x="19614" y="1087"/>
                    <a:pt x="17201" y="1133"/>
                    <a:pt x="14760" y="1133"/>
                  </a:cubicBezTo>
                  <a:cubicBezTo>
                    <a:pt x="10236" y="1133"/>
                    <a:pt x="5616" y="977"/>
                    <a:pt x="1404" y="157"/>
                  </a:cubicBezTo>
                  <a:cubicBezTo>
                    <a:pt x="1077" y="11241"/>
                    <a:pt x="640" y="22371"/>
                    <a:pt x="1" y="33455"/>
                  </a:cubicBezTo>
                  <a:lnTo>
                    <a:pt x="1" y="33471"/>
                  </a:lnTo>
                  <a:cubicBezTo>
                    <a:pt x="10711" y="33050"/>
                    <a:pt x="21561" y="33050"/>
                    <a:pt x="32286" y="32956"/>
                  </a:cubicBezTo>
                  <a:cubicBezTo>
                    <a:pt x="32177" y="31974"/>
                    <a:pt x="31756" y="30275"/>
                    <a:pt x="32489" y="29558"/>
                  </a:cubicBezTo>
                  <a:cubicBezTo>
                    <a:pt x="32654" y="29393"/>
                    <a:pt x="33030" y="29362"/>
                    <a:pt x="33366" y="29362"/>
                  </a:cubicBezTo>
                  <a:cubicBezTo>
                    <a:pt x="33558" y="29362"/>
                    <a:pt x="33737" y="29372"/>
                    <a:pt x="33855" y="29372"/>
                  </a:cubicBezTo>
                  <a:cubicBezTo>
                    <a:pt x="33881" y="29372"/>
                    <a:pt x="33904" y="29372"/>
                    <a:pt x="33923" y="29371"/>
                  </a:cubicBezTo>
                  <a:lnTo>
                    <a:pt x="37181" y="29371"/>
                  </a:lnTo>
                  <a:cubicBezTo>
                    <a:pt x="37981" y="29371"/>
                    <a:pt x="38789" y="29350"/>
                    <a:pt x="39594" y="29350"/>
                  </a:cubicBezTo>
                  <a:cubicBezTo>
                    <a:pt x="39996" y="29350"/>
                    <a:pt x="40398" y="29355"/>
                    <a:pt x="40798" y="29371"/>
                  </a:cubicBezTo>
                  <a:cubicBezTo>
                    <a:pt x="40906" y="29371"/>
                    <a:pt x="41036" y="29363"/>
                    <a:pt x="41170" y="29363"/>
                  </a:cubicBezTo>
                  <a:cubicBezTo>
                    <a:pt x="41421" y="29363"/>
                    <a:pt x="41691" y="29390"/>
                    <a:pt x="41874" y="29542"/>
                  </a:cubicBezTo>
                  <a:cubicBezTo>
                    <a:pt x="42622" y="30181"/>
                    <a:pt x="42294" y="31881"/>
                    <a:pt x="42170" y="32878"/>
                  </a:cubicBezTo>
                  <a:lnTo>
                    <a:pt x="44539" y="32847"/>
                  </a:lnTo>
                  <a:cubicBezTo>
                    <a:pt x="44882" y="21857"/>
                    <a:pt x="44337" y="10976"/>
                    <a:pt x="43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0"/>
            <p:cNvSpPr/>
            <p:nvPr/>
          </p:nvSpPr>
          <p:spPr>
            <a:xfrm>
              <a:off x="3423025" y="4774150"/>
              <a:ext cx="288050" cy="11750"/>
            </a:xfrm>
            <a:custGeom>
              <a:avLst/>
              <a:gdLst/>
              <a:ahLst/>
              <a:cxnLst/>
              <a:rect l="l" t="t" r="r" b="b"/>
              <a:pathLst>
                <a:path w="11522" h="470" extrusionOk="0">
                  <a:moveTo>
                    <a:pt x="860" y="0"/>
                  </a:moveTo>
                  <a:cubicBezTo>
                    <a:pt x="595" y="0"/>
                    <a:pt x="329" y="1"/>
                    <a:pt x="63" y="2"/>
                  </a:cubicBezTo>
                  <a:cubicBezTo>
                    <a:pt x="63" y="95"/>
                    <a:pt x="63" y="189"/>
                    <a:pt x="48" y="298"/>
                  </a:cubicBezTo>
                  <a:cubicBezTo>
                    <a:pt x="48" y="360"/>
                    <a:pt x="32" y="423"/>
                    <a:pt x="1" y="469"/>
                  </a:cubicBezTo>
                  <a:cubicBezTo>
                    <a:pt x="3820" y="407"/>
                    <a:pt x="7671" y="391"/>
                    <a:pt x="11521" y="391"/>
                  </a:cubicBezTo>
                  <a:cubicBezTo>
                    <a:pt x="7966" y="101"/>
                    <a:pt x="4437" y="0"/>
                    <a:pt x="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0"/>
            <p:cNvSpPr/>
            <p:nvPr/>
          </p:nvSpPr>
          <p:spPr>
            <a:xfrm>
              <a:off x="3424600" y="3828300"/>
              <a:ext cx="1277175" cy="957675"/>
            </a:xfrm>
            <a:custGeom>
              <a:avLst/>
              <a:gdLst/>
              <a:ahLst/>
              <a:cxnLst/>
              <a:rect l="l" t="t" r="r" b="b"/>
              <a:pathLst>
                <a:path w="51087" h="38307" extrusionOk="0">
                  <a:moveTo>
                    <a:pt x="46741" y="2365"/>
                  </a:moveTo>
                  <a:cubicBezTo>
                    <a:pt x="46842" y="2365"/>
                    <a:pt x="46945" y="2440"/>
                    <a:pt x="46955" y="2558"/>
                  </a:cubicBezTo>
                  <a:cubicBezTo>
                    <a:pt x="48405" y="13673"/>
                    <a:pt x="48436" y="25084"/>
                    <a:pt x="47953" y="36261"/>
                  </a:cubicBezTo>
                  <a:cubicBezTo>
                    <a:pt x="47953" y="36431"/>
                    <a:pt x="47800" y="36557"/>
                    <a:pt x="47640" y="36557"/>
                  </a:cubicBezTo>
                  <a:cubicBezTo>
                    <a:pt x="47609" y="36557"/>
                    <a:pt x="47578" y="36552"/>
                    <a:pt x="47547" y="36542"/>
                  </a:cubicBezTo>
                  <a:cubicBezTo>
                    <a:pt x="47516" y="36557"/>
                    <a:pt x="47501" y="36557"/>
                    <a:pt x="47469" y="36557"/>
                  </a:cubicBezTo>
                  <a:cubicBezTo>
                    <a:pt x="34689" y="36839"/>
                    <a:pt x="21874" y="37178"/>
                    <a:pt x="9083" y="37178"/>
                  </a:cubicBezTo>
                  <a:cubicBezTo>
                    <a:pt x="7006" y="37178"/>
                    <a:pt x="4929" y="37169"/>
                    <a:pt x="2853" y="37150"/>
                  </a:cubicBezTo>
                  <a:cubicBezTo>
                    <a:pt x="2682" y="37150"/>
                    <a:pt x="2573" y="36963"/>
                    <a:pt x="2557" y="36791"/>
                  </a:cubicBezTo>
                  <a:cubicBezTo>
                    <a:pt x="2432" y="36791"/>
                    <a:pt x="2323" y="36682"/>
                    <a:pt x="2339" y="36557"/>
                  </a:cubicBezTo>
                  <a:cubicBezTo>
                    <a:pt x="2463" y="28888"/>
                    <a:pt x="2775" y="21171"/>
                    <a:pt x="3212" y="13486"/>
                  </a:cubicBezTo>
                  <a:lnTo>
                    <a:pt x="3212" y="13486"/>
                  </a:lnTo>
                  <a:cubicBezTo>
                    <a:pt x="2912" y="13583"/>
                    <a:pt x="2601" y="13630"/>
                    <a:pt x="2290" y="13630"/>
                  </a:cubicBezTo>
                  <a:cubicBezTo>
                    <a:pt x="1954" y="13630"/>
                    <a:pt x="1618" y="13575"/>
                    <a:pt x="1294" y="13470"/>
                  </a:cubicBezTo>
                  <a:cubicBezTo>
                    <a:pt x="1144" y="13410"/>
                    <a:pt x="1197" y="13204"/>
                    <a:pt x="1341" y="13204"/>
                  </a:cubicBezTo>
                  <a:cubicBezTo>
                    <a:pt x="1346" y="13204"/>
                    <a:pt x="1351" y="13204"/>
                    <a:pt x="1357" y="13205"/>
                  </a:cubicBezTo>
                  <a:cubicBezTo>
                    <a:pt x="1678" y="13287"/>
                    <a:pt x="2007" y="13326"/>
                    <a:pt x="2339" y="13326"/>
                  </a:cubicBezTo>
                  <a:cubicBezTo>
                    <a:pt x="2635" y="13326"/>
                    <a:pt x="2933" y="13295"/>
                    <a:pt x="3227" y="13236"/>
                  </a:cubicBezTo>
                  <a:cubicBezTo>
                    <a:pt x="3414" y="9884"/>
                    <a:pt x="3633" y="6533"/>
                    <a:pt x="3882" y="3197"/>
                  </a:cubicBezTo>
                  <a:cubicBezTo>
                    <a:pt x="3891" y="3086"/>
                    <a:pt x="3976" y="3025"/>
                    <a:pt x="4060" y="3025"/>
                  </a:cubicBezTo>
                  <a:cubicBezTo>
                    <a:pt x="4119" y="3025"/>
                    <a:pt x="4177" y="3055"/>
                    <a:pt x="4209" y="3119"/>
                  </a:cubicBezTo>
                  <a:cubicBezTo>
                    <a:pt x="4272" y="3088"/>
                    <a:pt x="4350" y="3072"/>
                    <a:pt x="4428" y="3056"/>
                  </a:cubicBezTo>
                  <a:cubicBezTo>
                    <a:pt x="5586" y="2991"/>
                    <a:pt x="6750" y="2965"/>
                    <a:pt x="7916" y="2965"/>
                  </a:cubicBezTo>
                  <a:cubicBezTo>
                    <a:pt x="13477" y="2965"/>
                    <a:pt x="19108" y="3575"/>
                    <a:pt x="24667" y="3575"/>
                  </a:cubicBezTo>
                  <a:cubicBezTo>
                    <a:pt x="24936" y="3575"/>
                    <a:pt x="25204" y="3574"/>
                    <a:pt x="25473" y="3571"/>
                  </a:cubicBezTo>
                  <a:cubicBezTo>
                    <a:pt x="32504" y="3477"/>
                    <a:pt x="39519" y="3072"/>
                    <a:pt x="46519" y="2448"/>
                  </a:cubicBezTo>
                  <a:lnTo>
                    <a:pt x="46581" y="2448"/>
                  </a:lnTo>
                  <a:cubicBezTo>
                    <a:pt x="46621" y="2391"/>
                    <a:pt x="46681" y="2365"/>
                    <a:pt x="46741" y="2365"/>
                  </a:cubicBezTo>
                  <a:close/>
                  <a:moveTo>
                    <a:pt x="49901" y="1"/>
                  </a:moveTo>
                  <a:cubicBezTo>
                    <a:pt x="49839" y="79"/>
                    <a:pt x="49745" y="126"/>
                    <a:pt x="49636" y="126"/>
                  </a:cubicBezTo>
                  <a:cubicBezTo>
                    <a:pt x="41557" y="624"/>
                    <a:pt x="33409" y="905"/>
                    <a:pt x="25264" y="905"/>
                  </a:cubicBezTo>
                  <a:cubicBezTo>
                    <a:pt x="17348" y="905"/>
                    <a:pt x="9435" y="639"/>
                    <a:pt x="1590" y="48"/>
                  </a:cubicBezTo>
                  <a:cubicBezTo>
                    <a:pt x="1559" y="48"/>
                    <a:pt x="1544" y="32"/>
                    <a:pt x="1512" y="32"/>
                  </a:cubicBezTo>
                  <a:cubicBezTo>
                    <a:pt x="1512" y="437"/>
                    <a:pt x="1512" y="827"/>
                    <a:pt x="1497" y="1232"/>
                  </a:cubicBezTo>
                  <a:cubicBezTo>
                    <a:pt x="1909" y="1220"/>
                    <a:pt x="2320" y="1214"/>
                    <a:pt x="2731" y="1214"/>
                  </a:cubicBezTo>
                  <a:cubicBezTo>
                    <a:pt x="4950" y="1214"/>
                    <a:pt x="7157" y="1392"/>
                    <a:pt x="9354" y="1747"/>
                  </a:cubicBezTo>
                  <a:cubicBezTo>
                    <a:pt x="9563" y="1777"/>
                    <a:pt x="9514" y="2107"/>
                    <a:pt x="9332" y="2107"/>
                  </a:cubicBezTo>
                  <a:cubicBezTo>
                    <a:pt x="9324" y="2107"/>
                    <a:pt x="9316" y="2107"/>
                    <a:pt x="9307" y="2105"/>
                  </a:cubicBezTo>
                  <a:cubicBezTo>
                    <a:pt x="6719" y="1809"/>
                    <a:pt x="4116" y="1653"/>
                    <a:pt x="1512" y="1653"/>
                  </a:cubicBezTo>
                  <a:cubicBezTo>
                    <a:pt x="1497" y="2433"/>
                    <a:pt x="1466" y="3228"/>
                    <a:pt x="1450" y="4023"/>
                  </a:cubicBezTo>
                  <a:cubicBezTo>
                    <a:pt x="2011" y="4023"/>
                    <a:pt x="2573" y="4023"/>
                    <a:pt x="3134" y="4054"/>
                  </a:cubicBezTo>
                  <a:cubicBezTo>
                    <a:pt x="3336" y="4054"/>
                    <a:pt x="3336" y="4350"/>
                    <a:pt x="3134" y="4350"/>
                  </a:cubicBezTo>
                  <a:cubicBezTo>
                    <a:pt x="2960" y="4360"/>
                    <a:pt x="2784" y="4364"/>
                    <a:pt x="2608" y="4364"/>
                  </a:cubicBezTo>
                  <a:cubicBezTo>
                    <a:pt x="2216" y="4364"/>
                    <a:pt x="1822" y="4345"/>
                    <a:pt x="1435" y="4335"/>
                  </a:cubicBezTo>
                  <a:cubicBezTo>
                    <a:pt x="1403" y="5114"/>
                    <a:pt x="1372" y="5862"/>
                    <a:pt x="1325" y="6642"/>
                  </a:cubicBezTo>
                  <a:cubicBezTo>
                    <a:pt x="1933" y="6673"/>
                    <a:pt x="2526" y="6704"/>
                    <a:pt x="3134" y="6751"/>
                  </a:cubicBezTo>
                  <a:cubicBezTo>
                    <a:pt x="3300" y="6781"/>
                    <a:pt x="3305" y="7032"/>
                    <a:pt x="3148" y="7032"/>
                  </a:cubicBezTo>
                  <a:cubicBezTo>
                    <a:pt x="3143" y="7032"/>
                    <a:pt x="3139" y="7032"/>
                    <a:pt x="3134" y="7032"/>
                  </a:cubicBezTo>
                  <a:cubicBezTo>
                    <a:pt x="2526" y="7000"/>
                    <a:pt x="1933" y="6938"/>
                    <a:pt x="1325" y="6876"/>
                  </a:cubicBezTo>
                  <a:lnTo>
                    <a:pt x="1310" y="6876"/>
                  </a:lnTo>
                  <a:cubicBezTo>
                    <a:pt x="1279" y="7608"/>
                    <a:pt x="1232" y="8341"/>
                    <a:pt x="1185" y="9074"/>
                  </a:cubicBezTo>
                  <a:cubicBezTo>
                    <a:pt x="1559" y="9074"/>
                    <a:pt x="1933" y="9067"/>
                    <a:pt x="2308" y="9067"/>
                  </a:cubicBezTo>
                  <a:cubicBezTo>
                    <a:pt x="2495" y="9067"/>
                    <a:pt x="2682" y="9069"/>
                    <a:pt x="2869" y="9074"/>
                  </a:cubicBezTo>
                  <a:cubicBezTo>
                    <a:pt x="3056" y="9089"/>
                    <a:pt x="3056" y="9354"/>
                    <a:pt x="2869" y="9370"/>
                  </a:cubicBezTo>
                  <a:cubicBezTo>
                    <a:pt x="2632" y="9383"/>
                    <a:pt x="2392" y="9388"/>
                    <a:pt x="2151" y="9388"/>
                  </a:cubicBezTo>
                  <a:cubicBezTo>
                    <a:pt x="1823" y="9388"/>
                    <a:pt x="1494" y="9379"/>
                    <a:pt x="1170" y="9370"/>
                  </a:cubicBezTo>
                  <a:cubicBezTo>
                    <a:pt x="1123" y="9962"/>
                    <a:pt x="1092" y="10539"/>
                    <a:pt x="1045" y="11132"/>
                  </a:cubicBezTo>
                  <a:cubicBezTo>
                    <a:pt x="1286" y="11132"/>
                    <a:pt x="1528" y="11128"/>
                    <a:pt x="1770" y="11128"/>
                  </a:cubicBezTo>
                  <a:cubicBezTo>
                    <a:pt x="2011" y="11128"/>
                    <a:pt x="2253" y="11132"/>
                    <a:pt x="2495" y="11147"/>
                  </a:cubicBezTo>
                  <a:cubicBezTo>
                    <a:pt x="2651" y="11147"/>
                    <a:pt x="2651" y="11397"/>
                    <a:pt x="2495" y="11397"/>
                  </a:cubicBezTo>
                  <a:cubicBezTo>
                    <a:pt x="2129" y="11419"/>
                    <a:pt x="1773" y="11434"/>
                    <a:pt x="1418" y="11434"/>
                  </a:cubicBezTo>
                  <a:cubicBezTo>
                    <a:pt x="1288" y="11434"/>
                    <a:pt x="1159" y="11432"/>
                    <a:pt x="1029" y="11428"/>
                  </a:cubicBezTo>
                  <a:cubicBezTo>
                    <a:pt x="920" y="12987"/>
                    <a:pt x="811" y="14546"/>
                    <a:pt x="733" y="16105"/>
                  </a:cubicBezTo>
                  <a:cubicBezTo>
                    <a:pt x="948" y="16086"/>
                    <a:pt x="1166" y="16077"/>
                    <a:pt x="1385" y="16077"/>
                  </a:cubicBezTo>
                  <a:cubicBezTo>
                    <a:pt x="1721" y="16077"/>
                    <a:pt x="2061" y="16098"/>
                    <a:pt x="2401" y="16136"/>
                  </a:cubicBezTo>
                  <a:cubicBezTo>
                    <a:pt x="2573" y="16182"/>
                    <a:pt x="2573" y="16416"/>
                    <a:pt x="2401" y="16463"/>
                  </a:cubicBezTo>
                  <a:cubicBezTo>
                    <a:pt x="2027" y="16505"/>
                    <a:pt x="1646" y="16525"/>
                    <a:pt x="1267" y="16525"/>
                  </a:cubicBezTo>
                  <a:cubicBezTo>
                    <a:pt x="1078" y="16525"/>
                    <a:pt x="889" y="16520"/>
                    <a:pt x="702" y="16510"/>
                  </a:cubicBezTo>
                  <a:cubicBezTo>
                    <a:pt x="671" y="16993"/>
                    <a:pt x="639" y="17476"/>
                    <a:pt x="624" y="17944"/>
                  </a:cubicBezTo>
                  <a:cubicBezTo>
                    <a:pt x="982" y="17944"/>
                    <a:pt x="1357" y="17913"/>
                    <a:pt x="1715" y="17850"/>
                  </a:cubicBezTo>
                  <a:cubicBezTo>
                    <a:pt x="1720" y="17850"/>
                    <a:pt x="1725" y="17850"/>
                    <a:pt x="1729" y="17850"/>
                  </a:cubicBezTo>
                  <a:cubicBezTo>
                    <a:pt x="1856" y="17850"/>
                    <a:pt x="1867" y="18055"/>
                    <a:pt x="1746" y="18100"/>
                  </a:cubicBezTo>
                  <a:cubicBezTo>
                    <a:pt x="1410" y="18212"/>
                    <a:pt x="1074" y="18274"/>
                    <a:pt x="726" y="18274"/>
                  </a:cubicBezTo>
                  <a:cubicBezTo>
                    <a:pt x="687" y="18274"/>
                    <a:pt x="648" y="18273"/>
                    <a:pt x="608" y="18271"/>
                  </a:cubicBezTo>
                  <a:cubicBezTo>
                    <a:pt x="593" y="18490"/>
                    <a:pt x="577" y="18708"/>
                    <a:pt x="577" y="18926"/>
                  </a:cubicBezTo>
                  <a:cubicBezTo>
                    <a:pt x="546" y="19316"/>
                    <a:pt x="546" y="19706"/>
                    <a:pt x="530" y="20095"/>
                  </a:cubicBezTo>
                  <a:cubicBezTo>
                    <a:pt x="1092" y="20049"/>
                    <a:pt x="1668" y="20017"/>
                    <a:pt x="2230" y="20002"/>
                  </a:cubicBezTo>
                  <a:cubicBezTo>
                    <a:pt x="2417" y="20002"/>
                    <a:pt x="2417" y="20282"/>
                    <a:pt x="2230" y="20298"/>
                  </a:cubicBezTo>
                  <a:cubicBezTo>
                    <a:pt x="1653" y="20345"/>
                    <a:pt x="1092" y="20376"/>
                    <a:pt x="515" y="20392"/>
                  </a:cubicBezTo>
                  <a:cubicBezTo>
                    <a:pt x="484" y="21218"/>
                    <a:pt x="452" y="22044"/>
                    <a:pt x="437" y="22855"/>
                  </a:cubicBezTo>
                  <a:cubicBezTo>
                    <a:pt x="697" y="22855"/>
                    <a:pt x="950" y="22848"/>
                    <a:pt x="1205" y="22848"/>
                  </a:cubicBezTo>
                  <a:cubicBezTo>
                    <a:pt x="1332" y="22848"/>
                    <a:pt x="1461" y="22849"/>
                    <a:pt x="1590" y="22855"/>
                  </a:cubicBezTo>
                  <a:cubicBezTo>
                    <a:pt x="1762" y="22870"/>
                    <a:pt x="1762" y="23135"/>
                    <a:pt x="1590" y="23151"/>
                  </a:cubicBezTo>
                  <a:cubicBezTo>
                    <a:pt x="1461" y="23156"/>
                    <a:pt x="1331" y="23158"/>
                    <a:pt x="1201" y="23158"/>
                  </a:cubicBezTo>
                  <a:cubicBezTo>
                    <a:pt x="941" y="23158"/>
                    <a:pt x="681" y="23151"/>
                    <a:pt x="421" y="23151"/>
                  </a:cubicBezTo>
                  <a:cubicBezTo>
                    <a:pt x="406" y="23712"/>
                    <a:pt x="374" y="24273"/>
                    <a:pt x="359" y="24850"/>
                  </a:cubicBezTo>
                  <a:cubicBezTo>
                    <a:pt x="759" y="24902"/>
                    <a:pt x="1170" y="24932"/>
                    <a:pt x="1583" y="24932"/>
                  </a:cubicBezTo>
                  <a:cubicBezTo>
                    <a:pt x="1669" y="24932"/>
                    <a:pt x="1754" y="24931"/>
                    <a:pt x="1840" y="24928"/>
                  </a:cubicBezTo>
                  <a:cubicBezTo>
                    <a:pt x="2027" y="24928"/>
                    <a:pt x="2027" y="25209"/>
                    <a:pt x="1840" y="25224"/>
                  </a:cubicBezTo>
                  <a:cubicBezTo>
                    <a:pt x="1709" y="25236"/>
                    <a:pt x="1578" y="25242"/>
                    <a:pt x="1446" y="25242"/>
                  </a:cubicBezTo>
                  <a:cubicBezTo>
                    <a:pt x="1074" y="25242"/>
                    <a:pt x="700" y="25196"/>
                    <a:pt x="343" y="25115"/>
                  </a:cubicBezTo>
                  <a:cubicBezTo>
                    <a:pt x="343" y="25583"/>
                    <a:pt x="328" y="26050"/>
                    <a:pt x="312" y="26518"/>
                  </a:cubicBezTo>
                  <a:cubicBezTo>
                    <a:pt x="595" y="26467"/>
                    <a:pt x="879" y="26443"/>
                    <a:pt x="1164" y="26443"/>
                  </a:cubicBezTo>
                  <a:cubicBezTo>
                    <a:pt x="1398" y="26443"/>
                    <a:pt x="1633" y="26459"/>
                    <a:pt x="1871" y="26487"/>
                  </a:cubicBezTo>
                  <a:cubicBezTo>
                    <a:pt x="2027" y="26518"/>
                    <a:pt x="1980" y="26767"/>
                    <a:pt x="1824" y="26767"/>
                  </a:cubicBezTo>
                  <a:cubicBezTo>
                    <a:pt x="1642" y="26756"/>
                    <a:pt x="1460" y="26751"/>
                    <a:pt x="1278" y="26751"/>
                  </a:cubicBezTo>
                  <a:cubicBezTo>
                    <a:pt x="947" y="26751"/>
                    <a:pt x="619" y="26768"/>
                    <a:pt x="297" y="26799"/>
                  </a:cubicBezTo>
                  <a:cubicBezTo>
                    <a:pt x="281" y="27469"/>
                    <a:pt x="250" y="28139"/>
                    <a:pt x="234" y="28810"/>
                  </a:cubicBezTo>
                  <a:cubicBezTo>
                    <a:pt x="460" y="28802"/>
                    <a:pt x="682" y="28798"/>
                    <a:pt x="905" y="28798"/>
                  </a:cubicBezTo>
                  <a:cubicBezTo>
                    <a:pt x="1127" y="28798"/>
                    <a:pt x="1349" y="28802"/>
                    <a:pt x="1575" y="28810"/>
                  </a:cubicBezTo>
                  <a:cubicBezTo>
                    <a:pt x="1700" y="28825"/>
                    <a:pt x="1700" y="29028"/>
                    <a:pt x="1575" y="29043"/>
                  </a:cubicBezTo>
                  <a:cubicBezTo>
                    <a:pt x="1349" y="29059"/>
                    <a:pt x="1123" y="29063"/>
                    <a:pt x="899" y="29063"/>
                  </a:cubicBezTo>
                  <a:cubicBezTo>
                    <a:pt x="675" y="29063"/>
                    <a:pt x="452" y="29059"/>
                    <a:pt x="234" y="29059"/>
                  </a:cubicBezTo>
                  <a:cubicBezTo>
                    <a:pt x="219" y="29792"/>
                    <a:pt x="187" y="30540"/>
                    <a:pt x="172" y="31288"/>
                  </a:cubicBezTo>
                  <a:cubicBezTo>
                    <a:pt x="593" y="31257"/>
                    <a:pt x="1014" y="31226"/>
                    <a:pt x="1435" y="31210"/>
                  </a:cubicBezTo>
                  <a:cubicBezTo>
                    <a:pt x="1622" y="31210"/>
                    <a:pt x="1622" y="31475"/>
                    <a:pt x="1435" y="31491"/>
                  </a:cubicBezTo>
                  <a:cubicBezTo>
                    <a:pt x="1014" y="31538"/>
                    <a:pt x="593" y="31569"/>
                    <a:pt x="156" y="31600"/>
                  </a:cubicBezTo>
                  <a:cubicBezTo>
                    <a:pt x="156" y="32083"/>
                    <a:pt x="141" y="32567"/>
                    <a:pt x="125" y="33050"/>
                  </a:cubicBezTo>
                  <a:cubicBezTo>
                    <a:pt x="780" y="32941"/>
                    <a:pt x="1435" y="32847"/>
                    <a:pt x="2089" y="32816"/>
                  </a:cubicBezTo>
                  <a:cubicBezTo>
                    <a:pt x="2094" y="32816"/>
                    <a:pt x="2099" y="32815"/>
                    <a:pt x="2103" y="32815"/>
                  </a:cubicBezTo>
                  <a:cubicBezTo>
                    <a:pt x="2232" y="32815"/>
                    <a:pt x="2256" y="33020"/>
                    <a:pt x="2120" y="33050"/>
                  </a:cubicBezTo>
                  <a:cubicBezTo>
                    <a:pt x="1466" y="33175"/>
                    <a:pt x="811" y="33268"/>
                    <a:pt x="156" y="33315"/>
                  </a:cubicBezTo>
                  <a:lnTo>
                    <a:pt x="125" y="33315"/>
                  </a:lnTo>
                  <a:cubicBezTo>
                    <a:pt x="109" y="33705"/>
                    <a:pt x="94" y="34079"/>
                    <a:pt x="94" y="34469"/>
                  </a:cubicBezTo>
                  <a:cubicBezTo>
                    <a:pt x="177" y="34471"/>
                    <a:pt x="260" y="34472"/>
                    <a:pt x="343" y="34472"/>
                  </a:cubicBezTo>
                  <a:cubicBezTo>
                    <a:pt x="743" y="34472"/>
                    <a:pt x="1143" y="34442"/>
                    <a:pt x="1544" y="34391"/>
                  </a:cubicBezTo>
                  <a:cubicBezTo>
                    <a:pt x="1554" y="34388"/>
                    <a:pt x="1564" y="34388"/>
                    <a:pt x="1573" y="34388"/>
                  </a:cubicBezTo>
                  <a:cubicBezTo>
                    <a:pt x="1707" y="34388"/>
                    <a:pt x="1752" y="34580"/>
                    <a:pt x="1606" y="34609"/>
                  </a:cubicBezTo>
                  <a:cubicBezTo>
                    <a:pt x="1235" y="34702"/>
                    <a:pt x="855" y="34751"/>
                    <a:pt x="472" y="34751"/>
                  </a:cubicBezTo>
                  <a:cubicBezTo>
                    <a:pt x="341" y="34751"/>
                    <a:pt x="210" y="34745"/>
                    <a:pt x="78" y="34734"/>
                  </a:cubicBezTo>
                  <a:cubicBezTo>
                    <a:pt x="63" y="35154"/>
                    <a:pt x="63" y="35575"/>
                    <a:pt x="47" y="35996"/>
                  </a:cubicBezTo>
                  <a:cubicBezTo>
                    <a:pt x="733" y="35996"/>
                    <a:pt x="1403" y="35996"/>
                    <a:pt x="2089" y="36012"/>
                  </a:cubicBezTo>
                  <a:cubicBezTo>
                    <a:pt x="2245" y="36012"/>
                    <a:pt x="2245" y="36261"/>
                    <a:pt x="2089" y="36261"/>
                  </a:cubicBezTo>
                  <a:cubicBezTo>
                    <a:pt x="1687" y="36280"/>
                    <a:pt x="1286" y="36287"/>
                    <a:pt x="884" y="36287"/>
                  </a:cubicBezTo>
                  <a:cubicBezTo>
                    <a:pt x="600" y="36287"/>
                    <a:pt x="316" y="36283"/>
                    <a:pt x="32" y="36277"/>
                  </a:cubicBezTo>
                  <a:cubicBezTo>
                    <a:pt x="32" y="36713"/>
                    <a:pt x="16" y="37165"/>
                    <a:pt x="0" y="37602"/>
                  </a:cubicBezTo>
                  <a:cubicBezTo>
                    <a:pt x="1318" y="37513"/>
                    <a:pt x="2638" y="37468"/>
                    <a:pt x="3957" y="37468"/>
                  </a:cubicBezTo>
                  <a:cubicBezTo>
                    <a:pt x="6788" y="37468"/>
                    <a:pt x="9617" y="37675"/>
                    <a:pt x="12425" y="38101"/>
                  </a:cubicBezTo>
                  <a:cubicBezTo>
                    <a:pt x="12487" y="38101"/>
                    <a:pt x="12518" y="38163"/>
                    <a:pt x="12503" y="38225"/>
                  </a:cubicBezTo>
                  <a:cubicBezTo>
                    <a:pt x="20570" y="38225"/>
                    <a:pt x="28662" y="38307"/>
                    <a:pt x="36727" y="38307"/>
                  </a:cubicBezTo>
                  <a:cubicBezTo>
                    <a:pt x="41380" y="38307"/>
                    <a:pt x="46024" y="38280"/>
                    <a:pt x="50650" y="38194"/>
                  </a:cubicBezTo>
                  <a:cubicBezTo>
                    <a:pt x="50759" y="38194"/>
                    <a:pt x="50868" y="38241"/>
                    <a:pt x="50946" y="38303"/>
                  </a:cubicBezTo>
                  <a:cubicBezTo>
                    <a:pt x="50650" y="32130"/>
                    <a:pt x="50665" y="25910"/>
                    <a:pt x="50587" y="19721"/>
                  </a:cubicBezTo>
                  <a:cubicBezTo>
                    <a:pt x="50509" y="13267"/>
                    <a:pt x="51086" y="6377"/>
                    <a:pt x="49901" y="17"/>
                  </a:cubicBezTo>
                  <a:lnTo>
                    <a:pt x="499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0"/>
            <p:cNvSpPr/>
            <p:nvPr/>
          </p:nvSpPr>
          <p:spPr>
            <a:xfrm>
              <a:off x="4305375" y="4654350"/>
              <a:ext cx="236200" cy="75425"/>
            </a:xfrm>
            <a:custGeom>
              <a:avLst/>
              <a:gdLst/>
              <a:ahLst/>
              <a:cxnLst/>
              <a:rect l="l" t="t" r="r" b="b"/>
              <a:pathLst>
                <a:path w="9448" h="3017" extrusionOk="0">
                  <a:moveTo>
                    <a:pt x="7223" y="1"/>
                  </a:moveTo>
                  <a:cubicBezTo>
                    <a:pt x="6391" y="1"/>
                    <a:pt x="5473" y="133"/>
                    <a:pt x="4756" y="133"/>
                  </a:cubicBezTo>
                  <a:lnTo>
                    <a:pt x="2947" y="133"/>
                  </a:lnTo>
                  <a:cubicBezTo>
                    <a:pt x="2713" y="133"/>
                    <a:pt x="1923" y="38"/>
                    <a:pt x="1353" y="38"/>
                  </a:cubicBezTo>
                  <a:cubicBezTo>
                    <a:pt x="1090" y="38"/>
                    <a:pt x="874" y="58"/>
                    <a:pt x="780" y="117"/>
                  </a:cubicBezTo>
                  <a:cubicBezTo>
                    <a:pt x="1" y="569"/>
                    <a:pt x="250" y="2128"/>
                    <a:pt x="266" y="3017"/>
                  </a:cubicBezTo>
                  <a:cubicBezTo>
                    <a:pt x="3212" y="2985"/>
                    <a:pt x="6174" y="2970"/>
                    <a:pt x="9121" y="2954"/>
                  </a:cubicBezTo>
                  <a:cubicBezTo>
                    <a:pt x="9121" y="1879"/>
                    <a:pt x="9448" y="429"/>
                    <a:pt x="8372" y="133"/>
                  </a:cubicBezTo>
                  <a:cubicBezTo>
                    <a:pt x="8035" y="34"/>
                    <a:pt x="7640" y="1"/>
                    <a:pt x="72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0"/>
            <p:cNvSpPr/>
            <p:nvPr/>
          </p:nvSpPr>
          <p:spPr>
            <a:xfrm>
              <a:off x="3405500" y="3809975"/>
              <a:ext cx="1323550" cy="1004950"/>
            </a:xfrm>
            <a:custGeom>
              <a:avLst/>
              <a:gdLst/>
              <a:ahLst/>
              <a:cxnLst/>
              <a:rect l="l" t="t" r="r" b="b"/>
              <a:pathLst>
                <a:path w="52942" h="40198" extrusionOk="0">
                  <a:moveTo>
                    <a:pt x="764" y="38553"/>
                  </a:moveTo>
                  <a:cubicBezTo>
                    <a:pt x="4615" y="38553"/>
                    <a:pt x="8403" y="38647"/>
                    <a:pt x="12222" y="38943"/>
                  </a:cubicBezTo>
                  <a:cubicBezTo>
                    <a:pt x="8372" y="38958"/>
                    <a:pt x="4521" y="38974"/>
                    <a:pt x="702" y="39036"/>
                  </a:cubicBezTo>
                  <a:cubicBezTo>
                    <a:pt x="733" y="38990"/>
                    <a:pt x="749" y="38927"/>
                    <a:pt x="749" y="38865"/>
                  </a:cubicBezTo>
                  <a:cubicBezTo>
                    <a:pt x="749" y="38756"/>
                    <a:pt x="749" y="38662"/>
                    <a:pt x="764" y="38553"/>
                  </a:cubicBezTo>
                  <a:close/>
                  <a:moveTo>
                    <a:pt x="50681" y="750"/>
                  </a:moveTo>
                  <a:cubicBezTo>
                    <a:pt x="51866" y="7110"/>
                    <a:pt x="51273" y="14000"/>
                    <a:pt x="51351" y="20454"/>
                  </a:cubicBezTo>
                  <a:cubicBezTo>
                    <a:pt x="51429" y="26659"/>
                    <a:pt x="51414" y="32863"/>
                    <a:pt x="51725" y="39052"/>
                  </a:cubicBezTo>
                  <a:cubicBezTo>
                    <a:pt x="51658" y="38984"/>
                    <a:pt x="51566" y="38940"/>
                    <a:pt x="51461" y="38940"/>
                  </a:cubicBezTo>
                  <a:cubicBezTo>
                    <a:pt x="51446" y="38940"/>
                    <a:pt x="51430" y="38941"/>
                    <a:pt x="51414" y="38943"/>
                  </a:cubicBezTo>
                  <a:cubicBezTo>
                    <a:pt x="47009" y="39024"/>
                    <a:pt x="42583" y="39051"/>
                    <a:pt x="38147" y="39051"/>
                  </a:cubicBezTo>
                  <a:cubicBezTo>
                    <a:pt x="29867" y="39051"/>
                    <a:pt x="21550" y="38958"/>
                    <a:pt x="13267" y="38958"/>
                  </a:cubicBezTo>
                  <a:cubicBezTo>
                    <a:pt x="13282" y="38896"/>
                    <a:pt x="13251" y="38849"/>
                    <a:pt x="13189" y="38834"/>
                  </a:cubicBezTo>
                  <a:cubicBezTo>
                    <a:pt x="10358" y="38416"/>
                    <a:pt x="7504" y="38204"/>
                    <a:pt x="4649" y="38204"/>
                  </a:cubicBezTo>
                  <a:cubicBezTo>
                    <a:pt x="3354" y="38204"/>
                    <a:pt x="2058" y="38247"/>
                    <a:pt x="764" y="38335"/>
                  </a:cubicBezTo>
                  <a:cubicBezTo>
                    <a:pt x="780" y="37898"/>
                    <a:pt x="796" y="37462"/>
                    <a:pt x="811" y="37010"/>
                  </a:cubicBezTo>
                  <a:cubicBezTo>
                    <a:pt x="1268" y="37010"/>
                    <a:pt x="1719" y="37017"/>
                    <a:pt x="2171" y="37017"/>
                  </a:cubicBezTo>
                  <a:cubicBezTo>
                    <a:pt x="2398" y="37017"/>
                    <a:pt x="2625" y="37015"/>
                    <a:pt x="2853" y="37010"/>
                  </a:cubicBezTo>
                  <a:cubicBezTo>
                    <a:pt x="3020" y="36995"/>
                    <a:pt x="3025" y="36760"/>
                    <a:pt x="2868" y="36760"/>
                  </a:cubicBezTo>
                  <a:cubicBezTo>
                    <a:pt x="2864" y="36760"/>
                    <a:pt x="2858" y="36760"/>
                    <a:pt x="2853" y="36760"/>
                  </a:cubicBezTo>
                  <a:cubicBezTo>
                    <a:pt x="2461" y="36742"/>
                    <a:pt x="2063" y="36735"/>
                    <a:pt x="1662" y="36735"/>
                  </a:cubicBezTo>
                  <a:cubicBezTo>
                    <a:pt x="1379" y="36735"/>
                    <a:pt x="1095" y="36738"/>
                    <a:pt x="811" y="36745"/>
                  </a:cubicBezTo>
                  <a:cubicBezTo>
                    <a:pt x="827" y="36324"/>
                    <a:pt x="842" y="35903"/>
                    <a:pt x="858" y="35482"/>
                  </a:cubicBezTo>
                  <a:cubicBezTo>
                    <a:pt x="963" y="35488"/>
                    <a:pt x="1068" y="35492"/>
                    <a:pt x="1173" y="35492"/>
                  </a:cubicBezTo>
                  <a:cubicBezTo>
                    <a:pt x="1582" y="35492"/>
                    <a:pt x="1989" y="35444"/>
                    <a:pt x="2386" y="35357"/>
                  </a:cubicBezTo>
                  <a:cubicBezTo>
                    <a:pt x="2531" y="35314"/>
                    <a:pt x="2473" y="35121"/>
                    <a:pt x="2350" y="35121"/>
                  </a:cubicBezTo>
                  <a:cubicBezTo>
                    <a:pt x="2342" y="35121"/>
                    <a:pt x="2333" y="35122"/>
                    <a:pt x="2323" y="35124"/>
                  </a:cubicBezTo>
                  <a:cubicBezTo>
                    <a:pt x="1949" y="35184"/>
                    <a:pt x="1565" y="35207"/>
                    <a:pt x="1186" y="35207"/>
                  </a:cubicBezTo>
                  <a:cubicBezTo>
                    <a:pt x="1076" y="35207"/>
                    <a:pt x="966" y="35205"/>
                    <a:pt x="858" y="35202"/>
                  </a:cubicBezTo>
                  <a:cubicBezTo>
                    <a:pt x="873" y="34812"/>
                    <a:pt x="873" y="34422"/>
                    <a:pt x="889" y="34048"/>
                  </a:cubicBezTo>
                  <a:cubicBezTo>
                    <a:pt x="905" y="34048"/>
                    <a:pt x="920" y="34064"/>
                    <a:pt x="920" y="34064"/>
                  </a:cubicBezTo>
                  <a:cubicBezTo>
                    <a:pt x="1591" y="34001"/>
                    <a:pt x="2245" y="33908"/>
                    <a:pt x="2900" y="33783"/>
                  </a:cubicBezTo>
                  <a:cubicBezTo>
                    <a:pt x="3025" y="33752"/>
                    <a:pt x="3009" y="33549"/>
                    <a:pt x="2853" y="33549"/>
                  </a:cubicBezTo>
                  <a:cubicBezTo>
                    <a:pt x="2199" y="33596"/>
                    <a:pt x="1544" y="33674"/>
                    <a:pt x="905" y="33783"/>
                  </a:cubicBezTo>
                  <a:cubicBezTo>
                    <a:pt x="905" y="33300"/>
                    <a:pt x="920" y="32816"/>
                    <a:pt x="936" y="32333"/>
                  </a:cubicBezTo>
                  <a:cubicBezTo>
                    <a:pt x="1357" y="32302"/>
                    <a:pt x="1793" y="32271"/>
                    <a:pt x="2214" y="32240"/>
                  </a:cubicBezTo>
                  <a:cubicBezTo>
                    <a:pt x="2381" y="32224"/>
                    <a:pt x="2400" y="31958"/>
                    <a:pt x="2229" y="31958"/>
                  </a:cubicBezTo>
                  <a:cubicBezTo>
                    <a:pt x="2224" y="31958"/>
                    <a:pt x="2219" y="31959"/>
                    <a:pt x="2214" y="31959"/>
                  </a:cubicBezTo>
                  <a:cubicBezTo>
                    <a:pt x="1793" y="31959"/>
                    <a:pt x="1372" y="31990"/>
                    <a:pt x="936" y="32021"/>
                  </a:cubicBezTo>
                  <a:cubicBezTo>
                    <a:pt x="967" y="31273"/>
                    <a:pt x="983" y="30540"/>
                    <a:pt x="998" y="29792"/>
                  </a:cubicBezTo>
                  <a:cubicBezTo>
                    <a:pt x="1224" y="29792"/>
                    <a:pt x="1450" y="29796"/>
                    <a:pt x="1674" y="29796"/>
                  </a:cubicBezTo>
                  <a:cubicBezTo>
                    <a:pt x="1898" y="29796"/>
                    <a:pt x="2121" y="29792"/>
                    <a:pt x="2339" y="29776"/>
                  </a:cubicBezTo>
                  <a:cubicBezTo>
                    <a:pt x="2479" y="29761"/>
                    <a:pt x="2479" y="29558"/>
                    <a:pt x="2339" y="29543"/>
                  </a:cubicBezTo>
                  <a:cubicBezTo>
                    <a:pt x="2121" y="29535"/>
                    <a:pt x="1898" y="29531"/>
                    <a:pt x="1676" y="29531"/>
                  </a:cubicBezTo>
                  <a:cubicBezTo>
                    <a:pt x="1454" y="29531"/>
                    <a:pt x="1232" y="29535"/>
                    <a:pt x="1014" y="29543"/>
                  </a:cubicBezTo>
                  <a:cubicBezTo>
                    <a:pt x="1029" y="28872"/>
                    <a:pt x="1045" y="28218"/>
                    <a:pt x="1061" y="27547"/>
                  </a:cubicBezTo>
                  <a:cubicBezTo>
                    <a:pt x="1403" y="27506"/>
                    <a:pt x="1746" y="27485"/>
                    <a:pt x="2089" y="27485"/>
                  </a:cubicBezTo>
                  <a:cubicBezTo>
                    <a:pt x="2261" y="27485"/>
                    <a:pt x="2432" y="27490"/>
                    <a:pt x="2604" y="27500"/>
                  </a:cubicBezTo>
                  <a:cubicBezTo>
                    <a:pt x="2760" y="27500"/>
                    <a:pt x="2791" y="27251"/>
                    <a:pt x="2635" y="27235"/>
                  </a:cubicBezTo>
                  <a:cubicBezTo>
                    <a:pt x="2403" y="27200"/>
                    <a:pt x="2168" y="27184"/>
                    <a:pt x="1933" y="27184"/>
                  </a:cubicBezTo>
                  <a:cubicBezTo>
                    <a:pt x="1646" y="27184"/>
                    <a:pt x="1359" y="27208"/>
                    <a:pt x="1076" y="27251"/>
                  </a:cubicBezTo>
                  <a:cubicBezTo>
                    <a:pt x="1092" y="26783"/>
                    <a:pt x="1107" y="26316"/>
                    <a:pt x="1123" y="25848"/>
                  </a:cubicBezTo>
                  <a:cubicBezTo>
                    <a:pt x="1480" y="25929"/>
                    <a:pt x="1845" y="25975"/>
                    <a:pt x="2213" y="25975"/>
                  </a:cubicBezTo>
                  <a:cubicBezTo>
                    <a:pt x="2343" y="25975"/>
                    <a:pt x="2473" y="25969"/>
                    <a:pt x="2604" y="25957"/>
                  </a:cubicBezTo>
                  <a:cubicBezTo>
                    <a:pt x="2807" y="25942"/>
                    <a:pt x="2807" y="25661"/>
                    <a:pt x="2604" y="25661"/>
                  </a:cubicBezTo>
                  <a:cubicBezTo>
                    <a:pt x="2521" y="25664"/>
                    <a:pt x="2438" y="25665"/>
                    <a:pt x="2354" y="25665"/>
                  </a:cubicBezTo>
                  <a:cubicBezTo>
                    <a:pt x="1949" y="25665"/>
                    <a:pt x="1536" y="25635"/>
                    <a:pt x="1123" y="25583"/>
                  </a:cubicBezTo>
                  <a:cubicBezTo>
                    <a:pt x="1138" y="25022"/>
                    <a:pt x="1170" y="24445"/>
                    <a:pt x="1185" y="23884"/>
                  </a:cubicBezTo>
                  <a:cubicBezTo>
                    <a:pt x="1380" y="23892"/>
                    <a:pt x="1575" y="23895"/>
                    <a:pt x="1770" y="23895"/>
                  </a:cubicBezTo>
                  <a:cubicBezTo>
                    <a:pt x="1965" y="23895"/>
                    <a:pt x="2160" y="23892"/>
                    <a:pt x="2354" y="23884"/>
                  </a:cubicBezTo>
                  <a:cubicBezTo>
                    <a:pt x="2526" y="23868"/>
                    <a:pt x="2526" y="23619"/>
                    <a:pt x="2354" y="23588"/>
                  </a:cubicBezTo>
                  <a:lnTo>
                    <a:pt x="1201" y="23588"/>
                  </a:lnTo>
                  <a:cubicBezTo>
                    <a:pt x="1232" y="22777"/>
                    <a:pt x="1263" y="21951"/>
                    <a:pt x="1294" y="21140"/>
                  </a:cubicBezTo>
                  <a:cubicBezTo>
                    <a:pt x="1856" y="21109"/>
                    <a:pt x="2432" y="21078"/>
                    <a:pt x="2994" y="21031"/>
                  </a:cubicBezTo>
                  <a:cubicBezTo>
                    <a:pt x="3196" y="21015"/>
                    <a:pt x="3196" y="20735"/>
                    <a:pt x="2994" y="20735"/>
                  </a:cubicBezTo>
                  <a:cubicBezTo>
                    <a:pt x="2432" y="20750"/>
                    <a:pt x="1871" y="20782"/>
                    <a:pt x="1294" y="20828"/>
                  </a:cubicBezTo>
                  <a:cubicBezTo>
                    <a:pt x="1310" y="20439"/>
                    <a:pt x="1326" y="20049"/>
                    <a:pt x="1341" y="19659"/>
                  </a:cubicBezTo>
                  <a:cubicBezTo>
                    <a:pt x="1357" y="19441"/>
                    <a:pt x="1357" y="19223"/>
                    <a:pt x="1372" y="19004"/>
                  </a:cubicBezTo>
                  <a:cubicBezTo>
                    <a:pt x="1412" y="19006"/>
                    <a:pt x="1451" y="19007"/>
                    <a:pt x="1490" y="19007"/>
                  </a:cubicBezTo>
                  <a:cubicBezTo>
                    <a:pt x="1840" y="19007"/>
                    <a:pt x="2188" y="18945"/>
                    <a:pt x="2510" y="18833"/>
                  </a:cubicBezTo>
                  <a:cubicBezTo>
                    <a:pt x="2627" y="18789"/>
                    <a:pt x="2634" y="18596"/>
                    <a:pt x="2508" y="18596"/>
                  </a:cubicBezTo>
                  <a:cubicBezTo>
                    <a:pt x="2499" y="18596"/>
                    <a:pt x="2489" y="18597"/>
                    <a:pt x="2479" y="18599"/>
                  </a:cubicBezTo>
                  <a:cubicBezTo>
                    <a:pt x="2121" y="18646"/>
                    <a:pt x="1762" y="18677"/>
                    <a:pt x="1388" y="18693"/>
                  </a:cubicBezTo>
                  <a:cubicBezTo>
                    <a:pt x="1419" y="18209"/>
                    <a:pt x="1450" y="17711"/>
                    <a:pt x="1466" y="17243"/>
                  </a:cubicBezTo>
                  <a:cubicBezTo>
                    <a:pt x="1689" y="17255"/>
                    <a:pt x="1910" y="17262"/>
                    <a:pt x="2131" y="17262"/>
                  </a:cubicBezTo>
                  <a:cubicBezTo>
                    <a:pt x="2480" y="17262"/>
                    <a:pt x="2827" y="17244"/>
                    <a:pt x="3181" y="17196"/>
                  </a:cubicBezTo>
                  <a:cubicBezTo>
                    <a:pt x="3337" y="17149"/>
                    <a:pt x="3337" y="16931"/>
                    <a:pt x="3181" y="16884"/>
                  </a:cubicBezTo>
                  <a:cubicBezTo>
                    <a:pt x="2830" y="16836"/>
                    <a:pt x="2479" y="16811"/>
                    <a:pt x="2128" y="16811"/>
                  </a:cubicBezTo>
                  <a:cubicBezTo>
                    <a:pt x="1918" y="16811"/>
                    <a:pt x="1707" y="16820"/>
                    <a:pt x="1497" y="16838"/>
                  </a:cubicBezTo>
                  <a:cubicBezTo>
                    <a:pt x="1591" y="15279"/>
                    <a:pt x="1684" y="13720"/>
                    <a:pt x="1793" y="12161"/>
                  </a:cubicBezTo>
                  <a:cubicBezTo>
                    <a:pt x="1927" y="12165"/>
                    <a:pt x="2059" y="12167"/>
                    <a:pt x="2191" y="12167"/>
                  </a:cubicBezTo>
                  <a:cubicBezTo>
                    <a:pt x="2551" y="12167"/>
                    <a:pt x="2905" y="12152"/>
                    <a:pt x="3259" y="12130"/>
                  </a:cubicBezTo>
                  <a:cubicBezTo>
                    <a:pt x="3430" y="12130"/>
                    <a:pt x="3430" y="11880"/>
                    <a:pt x="3259" y="11880"/>
                  </a:cubicBezTo>
                  <a:cubicBezTo>
                    <a:pt x="2976" y="11862"/>
                    <a:pt x="2692" y="11854"/>
                    <a:pt x="2412" y="11854"/>
                  </a:cubicBezTo>
                  <a:cubicBezTo>
                    <a:pt x="2215" y="11854"/>
                    <a:pt x="2018" y="11858"/>
                    <a:pt x="1824" y="11865"/>
                  </a:cubicBezTo>
                  <a:cubicBezTo>
                    <a:pt x="1856" y="11272"/>
                    <a:pt x="1902" y="10695"/>
                    <a:pt x="1934" y="10103"/>
                  </a:cubicBezTo>
                  <a:cubicBezTo>
                    <a:pt x="2318" y="10103"/>
                    <a:pt x="2696" y="10110"/>
                    <a:pt x="3076" y="10110"/>
                  </a:cubicBezTo>
                  <a:cubicBezTo>
                    <a:pt x="3266" y="10110"/>
                    <a:pt x="3456" y="10108"/>
                    <a:pt x="3648" y="10103"/>
                  </a:cubicBezTo>
                  <a:cubicBezTo>
                    <a:pt x="3820" y="10087"/>
                    <a:pt x="3820" y="9822"/>
                    <a:pt x="3648" y="9807"/>
                  </a:cubicBezTo>
                  <a:cubicBezTo>
                    <a:pt x="3411" y="9794"/>
                    <a:pt x="3171" y="9789"/>
                    <a:pt x="2931" y="9789"/>
                  </a:cubicBezTo>
                  <a:cubicBezTo>
                    <a:pt x="2602" y="9789"/>
                    <a:pt x="2273" y="9798"/>
                    <a:pt x="1949" y="9807"/>
                  </a:cubicBezTo>
                  <a:cubicBezTo>
                    <a:pt x="1996" y="9074"/>
                    <a:pt x="2043" y="8341"/>
                    <a:pt x="2089" y="7609"/>
                  </a:cubicBezTo>
                  <a:lnTo>
                    <a:pt x="2105" y="7609"/>
                  </a:lnTo>
                  <a:cubicBezTo>
                    <a:pt x="2697" y="7671"/>
                    <a:pt x="3305" y="7733"/>
                    <a:pt x="3898" y="7765"/>
                  </a:cubicBezTo>
                  <a:cubicBezTo>
                    <a:pt x="4085" y="7765"/>
                    <a:pt x="4069" y="7515"/>
                    <a:pt x="3898" y="7500"/>
                  </a:cubicBezTo>
                  <a:cubicBezTo>
                    <a:pt x="3305" y="7437"/>
                    <a:pt x="2697" y="7406"/>
                    <a:pt x="2105" y="7375"/>
                  </a:cubicBezTo>
                  <a:cubicBezTo>
                    <a:pt x="2136" y="6595"/>
                    <a:pt x="2167" y="5832"/>
                    <a:pt x="2199" y="5068"/>
                  </a:cubicBezTo>
                  <a:cubicBezTo>
                    <a:pt x="2586" y="5078"/>
                    <a:pt x="2980" y="5097"/>
                    <a:pt x="3372" y="5097"/>
                  </a:cubicBezTo>
                  <a:cubicBezTo>
                    <a:pt x="3548" y="5097"/>
                    <a:pt x="3724" y="5093"/>
                    <a:pt x="3898" y="5083"/>
                  </a:cubicBezTo>
                  <a:cubicBezTo>
                    <a:pt x="4100" y="5083"/>
                    <a:pt x="4100" y="4787"/>
                    <a:pt x="3898" y="4787"/>
                  </a:cubicBezTo>
                  <a:cubicBezTo>
                    <a:pt x="3561" y="4759"/>
                    <a:pt x="3224" y="4753"/>
                    <a:pt x="2888" y="4753"/>
                  </a:cubicBezTo>
                  <a:cubicBezTo>
                    <a:pt x="2663" y="4753"/>
                    <a:pt x="2439" y="4756"/>
                    <a:pt x="2214" y="4756"/>
                  </a:cubicBezTo>
                  <a:cubicBezTo>
                    <a:pt x="2245" y="3976"/>
                    <a:pt x="2261" y="3181"/>
                    <a:pt x="2276" y="2402"/>
                  </a:cubicBezTo>
                  <a:cubicBezTo>
                    <a:pt x="2395" y="2401"/>
                    <a:pt x="2514" y="2401"/>
                    <a:pt x="2632" y="2401"/>
                  </a:cubicBezTo>
                  <a:cubicBezTo>
                    <a:pt x="5117" y="2401"/>
                    <a:pt x="7601" y="2556"/>
                    <a:pt x="10071" y="2854"/>
                  </a:cubicBezTo>
                  <a:cubicBezTo>
                    <a:pt x="10076" y="2854"/>
                    <a:pt x="10080" y="2855"/>
                    <a:pt x="10085" y="2855"/>
                  </a:cubicBezTo>
                  <a:cubicBezTo>
                    <a:pt x="10291" y="2855"/>
                    <a:pt x="10331" y="2510"/>
                    <a:pt x="10118" y="2480"/>
                  </a:cubicBezTo>
                  <a:cubicBezTo>
                    <a:pt x="7934" y="2125"/>
                    <a:pt x="5718" y="1947"/>
                    <a:pt x="3505" y="1947"/>
                  </a:cubicBezTo>
                  <a:cubicBezTo>
                    <a:pt x="3095" y="1947"/>
                    <a:pt x="2686" y="1953"/>
                    <a:pt x="2276" y="1965"/>
                  </a:cubicBezTo>
                  <a:cubicBezTo>
                    <a:pt x="2276" y="1576"/>
                    <a:pt x="2292" y="1170"/>
                    <a:pt x="2292" y="765"/>
                  </a:cubicBezTo>
                  <a:cubicBezTo>
                    <a:pt x="2308" y="781"/>
                    <a:pt x="2339" y="781"/>
                    <a:pt x="2370" y="781"/>
                  </a:cubicBezTo>
                  <a:cubicBezTo>
                    <a:pt x="10244" y="1375"/>
                    <a:pt x="18186" y="1644"/>
                    <a:pt x="26131" y="1644"/>
                  </a:cubicBezTo>
                  <a:cubicBezTo>
                    <a:pt x="34247" y="1644"/>
                    <a:pt x="42365" y="1363"/>
                    <a:pt x="50416" y="859"/>
                  </a:cubicBezTo>
                  <a:cubicBezTo>
                    <a:pt x="50509" y="859"/>
                    <a:pt x="50603" y="812"/>
                    <a:pt x="50681" y="750"/>
                  </a:cubicBezTo>
                  <a:close/>
                  <a:moveTo>
                    <a:pt x="50428" y="0"/>
                  </a:moveTo>
                  <a:cubicBezTo>
                    <a:pt x="50419" y="0"/>
                    <a:pt x="50409" y="1"/>
                    <a:pt x="50400" y="1"/>
                  </a:cubicBezTo>
                  <a:cubicBezTo>
                    <a:pt x="41718" y="356"/>
                    <a:pt x="33063" y="491"/>
                    <a:pt x="24403" y="491"/>
                  </a:cubicBezTo>
                  <a:cubicBezTo>
                    <a:pt x="17063" y="491"/>
                    <a:pt x="9720" y="394"/>
                    <a:pt x="2354" y="251"/>
                  </a:cubicBezTo>
                  <a:cubicBezTo>
                    <a:pt x="2343" y="249"/>
                    <a:pt x="2331" y="248"/>
                    <a:pt x="2319" y="248"/>
                  </a:cubicBezTo>
                  <a:cubicBezTo>
                    <a:pt x="2238" y="248"/>
                    <a:pt x="2161" y="294"/>
                    <a:pt x="2121" y="375"/>
                  </a:cubicBezTo>
                  <a:cubicBezTo>
                    <a:pt x="2074" y="375"/>
                    <a:pt x="2043" y="407"/>
                    <a:pt x="2027" y="453"/>
                  </a:cubicBezTo>
                  <a:cubicBezTo>
                    <a:pt x="359" y="10727"/>
                    <a:pt x="0" y="21639"/>
                    <a:pt x="16" y="32224"/>
                  </a:cubicBezTo>
                  <a:cubicBezTo>
                    <a:pt x="16" y="32240"/>
                    <a:pt x="16" y="32255"/>
                    <a:pt x="16" y="32271"/>
                  </a:cubicBezTo>
                  <a:cubicBezTo>
                    <a:pt x="16" y="34500"/>
                    <a:pt x="32" y="36698"/>
                    <a:pt x="63" y="38881"/>
                  </a:cubicBezTo>
                  <a:cubicBezTo>
                    <a:pt x="47" y="39052"/>
                    <a:pt x="188" y="39192"/>
                    <a:pt x="359" y="39208"/>
                  </a:cubicBezTo>
                  <a:cubicBezTo>
                    <a:pt x="343" y="39426"/>
                    <a:pt x="546" y="39831"/>
                    <a:pt x="796" y="39847"/>
                  </a:cubicBezTo>
                  <a:cubicBezTo>
                    <a:pt x="7766" y="40105"/>
                    <a:pt x="14748" y="40198"/>
                    <a:pt x="21731" y="40198"/>
                  </a:cubicBezTo>
                  <a:cubicBezTo>
                    <a:pt x="31630" y="40198"/>
                    <a:pt x="41533" y="40012"/>
                    <a:pt x="51414" y="39847"/>
                  </a:cubicBezTo>
                  <a:cubicBezTo>
                    <a:pt x="51663" y="39831"/>
                    <a:pt x="51866" y="39629"/>
                    <a:pt x="51850" y="39379"/>
                  </a:cubicBezTo>
                  <a:lnTo>
                    <a:pt x="51850" y="39379"/>
                  </a:lnTo>
                  <a:cubicBezTo>
                    <a:pt x="51885" y="39403"/>
                    <a:pt x="51924" y="39413"/>
                    <a:pt x="51963" y="39413"/>
                  </a:cubicBezTo>
                  <a:cubicBezTo>
                    <a:pt x="52079" y="39413"/>
                    <a:pt x="52193" y="39317"/>
                    <a:pt x="52193" y="39177"/>
                  </a:cubicBezTo>
                  <a:cubicBezTo>
                    <a:pt x="52365" y="32442"/>
                    <a:pt x="52193" y="25708"/>
                    <a:pt x="52115" y="18958"/>
                  </a:cubicBezTo>
                  <a:cubicBezTo>
                    <a:pt x="52053" y="13081"/>
                    <a:pt x="52941" y="6268"/>
                    <a:pt x="51289" y="578"/>
                  </a:cubicBezTo>
                  <a:cubicBezTo>
                    <a:pt x="51257" y="430"/>
                    <a:pt x="51133" y="347"/>
                    <a:pt x="50998" y="347"/>
                  </a:cubicBezTo>
                  <a:cubicBezTo>
                    <a:pt x="50933" y="347"/>
                    <a:pt x="50866" y="366"/>
                    <a:pt x="50806" y="407"/>
                  </a:cubicBezTo>
                  <a:cubicBezTo>
                    <a:pt x="50821" y="182"/>
                    <a:pt x="50648" y="0"/>
                    <a:pt x="504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0"/>
            <p:cNvSpPr/>
            <p:nvPr/>
          </p:nvSpPr>
          <p:spPr>
            <a:xfrm>
              <a:off x="3453300" y="3887425"/>
              <a:ext cx="1182200" cy="870725"/>
            </a:xfrm>
            <a:custGeom>
              <a:avLst/>
              <a:gdLst/>
              <a:ahLst/>
              <a:cxnLst/>
              <a:rect l="l" t="t" r="r" b="b"/>
              <a:pathLst>
                <a:path w="47288" h="34829" extrusionOk="0">
                  <a:moveTo>
                    <a:pt x="41291" y="30669"/>
                  </a:moveTo>
                  <a:cubicBezTo>
                    <a:pt x="41707" y="30669"/>
                    <a:pt x="42102" y="30700"/>
                    <a:pt x="42440" y="30794"/>
                  </a:cubicBezTo>
                  <a:cubicBezTo>
                    <a:pt x="43531" y="31106"/>
                    <a:pt x="43204" y="32556"/>
                    <a:pt x="43188" y="33616"/>
                  </a:cubicBezTo>
                  <a:cubicBezTo>
                    <a:pt x="40242" y="33647"/>
                    <a:pt x="37295" y="33662"/>
                    <a:pt x="34349" y="33694"/>
                  </a:cubicBezTo>
                  <a:cubicBezTo>
                    <a:pt x="34333" y="32805"/>
                    <a:pt x="34084" y="31246"/>
                    <a:pt x="34863" y="30794"/>
                  </a:cubicBezTo>
                  <a:cubicBezTo>
                    <a:pt x="34957" y="30737"/>
                    <a:pt x="35191" y="30718"/>
                    <a:pt x="35474" y="30718"/>
                  </a:cubicBezTo>
                  <a:cubicBezTo>
                    <a:pt x="36040" y="30718"/>
                    <a:pt x="36802" y="30794"/>
                    <a:pt x="37030" y="30794"/>
                  </a:cubicBezTo>
                  <a:lnTo>
                    <a:pt x="38839" y="30794"/>
                  </a:lnTo>
                  <a:cubicBezTo>
                    <a:pt x="39545" y="30794"/>
                    <a:pt x="40460" y="30669"/>
                    <a:pt x="41291" y="30669"/>
                  </a:cubicBezTo>
                  <a:close/>
                  <a:moveTo>
                    <a:pt x="45417" y="738"/>
                  </a:moveTo>
                  <a:cubicBezTo>
                    <a:pt x="46010" y="11713"/>
                    <a:pt x="46540" y="22594"/>
                    <a:pt x="46212" y="33600"/>
                  </a:cubicBezTo>
                  <a:lnTo>
                    <a:pt x="46197" y="33600"/>
                  </a:lnTo>
                  <a:lnTo>
                    <a:pt x="43827" y="33616"/>
                  </a:lnTo>
                  <a:cubicBezTo>
                    <a:pt x="43952" y="32634"/>
                    <a:pt x="44279" y="30919"/>
                    <a:pt x="43531" y="30280"/>
                  </a:cubicBezTo>
                  <a:cubicBezTo>
                    <a:pt x="43349" y="30128"/>
                    <a:pt x="43083" y="30107"/>
                    <a:pt x="42832" y="30107"/>
                  </a:cubicBezTo>
                  <a:cubicBezTo>
                    <a:pt x="42739" y="30107"/>
                    <a:pt x="42647" y="30110"/>
                    <a:pt x="42563" y="30110"/>
                  </a:cubicBezTo>
                  <a:cubicBezTo>
                    <a:pt x="42525" y="30110"/>
                    <a:pt x="42489" y="30110"/>
                    <a:pt x="42455" y="30108"/>
                  </a:cubicBezTo>
                  <a:cubicBezTo>
                    <a:pt x="42055" y="30093"/>
                    <a:pt x="41653" y="30087"/>
                    <a:pt x="41251" y="30087"/>
                  </a:cubicBezTo>
                  <a:cubicBezTo>
                    <a:pt x="40446" y="30087"/>
                    <a:pt x="39639" y="30108"/>
                    <a:pt x="38839" y="30108"/>
                  </a:cubicBezTo>
                  <a:cubicBezTo>
                    <a:pt x="37747" y="30108"/>
                    <a:pt x="36656" y="30108"/>
                    <a:pt x="35580" y="30124"/>
                  </a:cubicBezTo>
                  <a:cubicBezTo>
                    <a:pt x="35468" y="30124"/>
                    <a:pt x="35243" y="30104"/>
                    <a:pt x="35001" y="30104"/>
                  </a:cubicBezTo>
                  <a:cubicBezTo>
                    <a:pt x="34671" y="30104"/>
                    <a:pt x="34308" y="30140"/>
                    <a:pt x="34146" y="30311"/>
                  </a:cubicBezTo>
                  <a:cubicBezTo>
                    <a:pt x="33429" y="31012"/>
                    <a:pt x="33850" y="32727"/>
                    <a:pt x="33944" y="33694"/>
                  </a:cubicBezTo>
                  <a:cubicBezTo>
                    <a:pt x="23234" y="33787"/>
                    <a:pt x="12368" y="33787"/>
                    <a:pt x="1658" y="34208"/>
                  </a:cubicBezTo>
                  <a:lnTo>
                    <a:pt x="1658" y="34192"/>
                  </a:lnTo>
                  <a:cubicBezTo>
                    <a:pt x="2298" y="23109"/>
                    <a:pt x="2734" y="11994"/>
                    <a:pt x="3061" y="894"/>
                  </a:cubicBezTo>
                  <a:cubicBezTo>
                    <a:pt x="7229" y="1716"/>
                    <a:pt x="11796" y="1874"/>
                    <a:pt x="16274" y="1874"/>
                  </a:cubicBezTo>
                  <a:cubicBezTo>
                    <a:pt x="18764" y="1874"/>
                    <a:pt x="21226" y="1825"/>
                    <a:pt x="23577" y="1814"/>
                  </a:cubicBezTo>
                  <a:cubicBezTo>
                    <a:pt x="30841" y="1783"/>
                    <a:pt x="38106" y="1424"/>
                    <a:pt x="45371" y="754"/>
                  </a:cubicBezTo>
                  <a:cubicBezTo>
                    <a:pt x="45386" y="754"/>
                    <a:pt x="45402" y="738"/>
                    <a:pt x="45417" y="738"/>
                  </a:cubicBezTo>
                  <a:close/>
                  <a:moveTo>
                    <a:pt x="45603" y="0"/>
                  </a:moveTo>
                  <a:cubicBezTo>
                    <a:pt x="45542" y="0"/>
                    <a:pt x="45479" y="26"/>
                    <a:pt x="45433" y="83"/>
                  </a:cubicBezTo>
                  <a:lnTo>
                    <a:pt x="45386" y="83"/>
                  </a:lnTo>
                  <a:cubicBezTo>
                    <a:pt x="38387" y="723"/>
                    <a:pt x="31371" y="1128"/>
                    <a:pt x="24341" y="1206"/>
                  </a:cubicBezTo>
                  <a:cubicBezTo>
                    <a:pt x="24064" y="1209"/>
                    <a:pt x="23786" y="1210"/>
                    <a:pt x="23509" y="1210"/>
                  </a:cubicBezTo>
                  <a:cubicBezTo>
                    <a:pt x="17949" y="1210"/>
                    <a:pt x="12309" y="619"/>
                    <a:pt x="6745" y="619"/>
                  </a:cubicBezTo>
                  <a:cubicBezTo>
                    <a:pt x="5586" y="619"/>
                    <a:pt x="4430" y="645"/>
                    <a:pt x="3280" y="707"/>
                  </a:cubicBezTo>
                  <a:cubicBezTo>
                    <a:pt x="3202" y="723"/>
                    <a:pt x="3139" y="738"/>
                    <a:pt x="3061" y="754"/>
                  </a:cubicBezTo>
                  <a:cubicBezTo>
                    <a:pt x="3031" y="692"/>
                    <a:pt x="2975" y="664"/>
                    <a:pt x="2919" y="664"/>
                  </a:cubicBezTo>
                  <a:cubicBezTo>
                    <a:pt x="2832" y="664"/>
                    <a:pt x="2743" y="728"/>
                    <a:pt x="2734" y="832"/>
                  </a:cubicBezTo>
                  <a:cubicBezTo>
                    <a:pt x="2485" y="4168"/>
                    <a:pt x="2282" y="7519"/>
                    <a:pt x="2079" y="10871"/>
                  </a:cubicBezTo>
                  <a:cubicBezTo>
                    <a:pt x="1792" y="10937"/>
                    <a:pt x="1498" y="10969"/>
                    <a:pt x="1204" y="10969"/>
                  </a:cubicBezTo>
                  <a:cubicBezTo>
                    <a:pt x="875" y="10969"/>
                    <a:pt x="545" y="10930"/>
                    <a:pt x="224" y="10856"/>
                  </a:cubicBezTo>
                  <a:cubicBezTo>
                    <a:pt x="214" y="10854"/>
                    <a:pt x="203" y="10853"/>
                    <a:pt x="194" y="10853"/>
                  </a:cubicBezTo>
                  <a:cubicBezTo>
                    <a:pt x="46" y="10853"/>
                    <a:pt x="0" y="11062"/>
                    <a:pt x="146" y="11121"/>
                  </a:cubicBezTo>
                  <a:cubicBezTo>
                    <a:pt x="464" y="11224"/>
                    <a:pt x="794" y="11275"/>
                    <a:pt x="1126" y="11275"/>
                  </a:cubicBezTo>
                  <a:cubicBezTo>
                    <a:pt x="1445" y="11275"/>
                    <a:pt x="1766" y="11228"/>
                    <a:pt x="2079" y="11136"/>
                  </a:cubicBezTo>
                  <a:lnTo>
                    <a:pt x="2079" y="11136"/>
                  </a:lnTo>
                  <a:cubicBezTo>
                    <a:pt x="1627" y="18822"/>
                    <a:pt x="1315" y="26538"/>
                    <a:pt x="1191" y="34208"/>
                  </a:cubicBezTo>
                  <a:cubicBezTo>
                    <a:pt x="1191" y="34333"/>
                    <a:pt x="1284" y="34442"/>
                    <a:pt x="1425" y="34442"/>
                  </a:cubicBezTo>
                  <a:cubicBezTo>
                    <a:pt x="1425" y="34598"/>
                    <a:pt x="1534" y="34800"/>
                    <a:pt x="1705" y="34800"/>
                  </a:cubicBezTo>
                  <a:cubicBezTo>
                    <a:pt x="3781" y="34820"/>
                    <a:pt x="5858" y="34829"/>
                    <a:pt x="7935" y="34829"/>
                  </a:cubicBezTo>
                  <a:cubicBezTo>
                    <a:pt x="20726" y="34829"/>
                    <a:pt x="33541" y="34490"/>
                    <a:pt x="46321" y="34208"/>
                  </a:cubicBezTo>
                  <a:cubicBezTo>
                    <a:pt x="46353" y="34208"/>
                    <a:pt x="46384" y="34192"/>
                    <a:pt x="46399" y="34192"/>
                  </a:cubicBezTo>
                  <a:cubicBezTo>
                    <a:pt x="46432" y="34203"/>
                    <a:pt x="46465" y="34207"/>
                    <a:pt x="46498" y="34207"/>
                  </a:cubicBezTo>
                  <a:cubicBezTo>
                    <a:pt x="46663" y="34207"/>
                    <a:pt x="46805" y="34081"/>
                    <a:pt x="46805" y="33912"/>
                  </a:cubicBezTo>
                  <a:cubicBezTo>
                    <a:pt x="47288" y="22734"/>
                    <a:pt x="47257" y="11308"/>
                    <a:pt x="45807" y="193"/>
                  </a:cubicBezTo>
                  <a:cubicBezTo>
                    <a:pt x="45807" y="75"/>
                    <a:pt x="45708" y="0"/>
                    <a:pt x="45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0"/>
            <p:cNvSpPr/>
            <p:nvPr/>
          </p:nvSpPr>
          <p:spPr>
            <a:xfrm>
              <a:off x="3693900" y="4190675"/>
              <a:ext cx="36425" cy="161200"/>
            </a:xfrm>
            <a:custGeom>
              <a:avLst/>
              <a:gdLst/>
              <a:ahLst/>
              <a:cxnLst/>
              <a:rect l="l" t="t" r="r" b="b"/>
              <a:pathLst>
                <a:path w="1457" h="6448" extrusionOk="0">
                  <a:moveTo>
                    <a:pt x="1163" y="0"/>
                  </a:moveTo>
                  <a:cubicBezTo>
                    <a:pt x="1070" y="0"/>
                    <a:pt x="982" y="53"/>
                    <a:pt x="951" y="175"/>
                  </a:cubicBezTo>
                  <a:cubicBezTo>
                    <a:pt x="515" y="1968"/>
                    <a:pt x="0" y="4509"/>
                    <a:pt x="686" y="6255"/>
                  </a:cubicBezTo>
                  <a:cubicBezTo>
                    <a:pt x="721" y="6386"/>
                    <a:pt x="826" y="6447"/>
                    <a:pt x="933" y="6447"/>
                  </a:cubicBezTo>
                  <a:cubicBezTo>
                    <a:pt x="1068" y="6447"/>
                    <a:pt x="1208" y="6351"/>
                    <a:pt x="1216" y="6177"/>
                  </a:cubicBezTo>
                  <a:cubicBezTo>
                    <a:pt x="1326" y="5273"/>
                    <a:pt x="1123" y="4338"/>
                    <a:pt x="1123" y="3418"/>
                  </a:cubicBezTo>
                  <a:cubicBezTo>
                    <a:pt x="1138" y="2373"/>
                    <a:pt x="1248" y="1329"/>
                    <a:pt x="1419" y="316"/>
                  </a:cubicBezTo>
                  <a:cubicBezTo>
                    <a:pt x="1457" y="126"/>
                    <a:pt x="1305" y="0"/>
                    <a:pt x="1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0"/>
            <p:cNvSpPr/>
            <p:nvPr/>
          </p:nvSpPr>
          <p:spPr>
            <a:xfrm>
              <a:off x="3798775" y="4236750"/>
              <a:ext cx="105875" cy="105150"/>
            </a:xfrm>
            <a:custGeom>
              <a:avLst/>
              <a:gdLst/>
              <a:ahLst/>
              <a:cxnLst/>
              <a:rect l="l" t="t" r="r" b="b"/>
              <a:pathLst>
                <a:path w="4235" h="4206" extrusionOk="0">
                  <a:moveTo>
                    <a:pt x="2772" y="0"/>
                  </a:moveTo>
                  <a:cubicBezTo>
                    <a:pt x="2690" y="0"/>
                    <a:pt x="2612" y="37"/>
                    <a:pt x="2571" y="125"/>
                  </a:cubicBezTo>
                  <a:cubicBezTo>
                    <a:pt x="2415" y="515"/>
                    <a:pt x="2291" y="920"/>
                    <a:pt x="2197" y="1325"/>
                  </a:cubicBezTo>
                  <a:cubicBezTo>
                    <a:pt x="1589" y="1279"/>
                    <a:pt x="965" y="1247"/>
                    <a:pt x="373" y="1185"/>
                  </a:cubicBezTo>
                  <a:cubicBezTo>
                    <a:pt x="363" y="1184"/>
                    <a:pt x="353" y="1184"/>
                    <a:pt x="343" y="1184"/>
                  </a:cubicBezTo>
                  <a:cubicBezTo>
                    <a:pt x="0" y="1184"/>
                    <a:pt x="25" y="1701"/>
                    <a:pt x="373" y="1746"/>
                  </a:cubicBezTo>
                  <a:cubicBezTo>
                    <a:pt x="919" y="1809"/>
                    <a:pt x="1480" y="1902"/>
                    <a:pt x="2057" y="1996"/>
                  </a:cubicBezTo>
                  <a:cubicBezTo>
                    <a:pt x="1932" y="2651"/>
                    <a:pt x="1838" y="3336"/>
                    <a:pt x="1729" y="3944"/>
                  </a:cubicBezTo>
                  <a:cubicBezTo>
                    <a:pt x="1692" y="4103"/>
                    <a:pt x="1817" y="4206"/>
                    <a:pt x="1940" y="4206"/>
                  </a:cubicBezTo>
                  <a:cubicBezTo>
                    <a:pt x="2022" y="4206"/>
                    <a:pt x="2103" y="4160"/>
                    <a:pt x="2135" y="4054"/>
                  </a:cubicBezTo>
                  <a:cubicBezTo>
                    <a:pt x="2322" y="3430"/>
                    <a:pt x="2540" y="2744"/>
                    <a:pt x="2727" y="2074"/>
                  </a:cubicBezTo>
                  <a:cubicBezTo>
                    <a:pt x="3086" y="2105"/>
                    <a:pt x="3444" y="2152"/>
                    <a:pt x="3787" y="2152"/>
                  </a:cubicBezTo>
                  <a:cubicBezTo>
                    <a:pt x="3792" y="2152"/>
                    <a:pt x="3797" y="2152"/>
                    <a:pt x="3802" y="2152"/>
                  </a:cubicBezTo>
                  <a:cubicBezTo>
                    <a:pt x="4148" y="2152"/>
                    <a:pt x="4234" y="1605"/>
                    <a:pt x="3881" y="1544"/>
                  </a:cubicBezTo>
                  <a:cubicBezTo>
                    <a:pt x="3553" y="1481"/>
                    <a:pt x="3210" y="1435"/>
                    <a:pt x="2883" y="1388"/>
                  </a:cubicBezTo>
                  <a:cubicBezTo>
                    <a:pt x="2961" y="1014"/>
                    <a:pt x="3023" y="640"/>
                    <a:pt x="3054" y="250"/>
                  </a:cubicBezTo>
                  <a:cubicBezTo>
                    <a:pt x="3054" y="104"/>
                    <a:pt x="2908" y="0"/>
                    <a:pt x="27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0"/>
            <p:cNvSpPr/>
            <p:nvPr/>
          </p:nvSpPr>
          <p:spPr>
            <a:xfrm>
              <a:off x="3984650" y="4158975"/>
              <a:ext cx="36850" cy="186400"/>
            </a:xfrm>
            <a:custGeom>
              <a:avLst/>
              <a:gdLst/>
              <a:ahLst/>
              <a:cxnLst/>
              <a:rect l="l" t="t" r="r" b="b"/>
              <a:pathLst>
                <a:path w="1474" h="7456" extrusionOk="0">
                  <a:moveTo>
                    <a:pt x="766" y="0"/>
                  </a:moveTo>
                  <a:cubicBezTo>
                    <a:pt x="656" y="0"/>
                    <a:pt x="551" y="57"/>
                    <a:pt x="530" y="181"/>
                  </a:cubicBezTo>
                  <a:cubicBezTo>
                    <a:pt x="187" y="2394"/>
                    <a:pt x="0" y="5138"/>
                    <a:pt x="857" y="7242"/>
                  </a:cubicBezTo>
                  <a:cubicBezTo>
                    <a:pt x="916" y="7382"/>
                    <a:pt x="1058" y="7456"/>
                    <a:pt x="1190" y="7456"/>
                  </a:cubicBezTo>
                  <a:cubicBezTo>
                    <a:pt x="1338" y="7456"/>
                    <a:pt x="1474" y="7363"/>
                    <a:pt x="1465" y="7165"/>
                  </a:cubicBezTo>
                  <a:cubicBezTo>
                    <a:pt x="1387" y="6011"/>
                    <a:pt x="1076" y="4889"/>
                    <a:pt x="998" y="3735"/>
                  </a:cubicBezTo>
                  <a:cubicBezTo>
                    <a:pt x="920" y="2566"/>
                    <a:pt x="935" y="1412"/>
                    <a:pt x="1044" y="259"/>
                  </a:cubicBezTo>
                  <a:cubicBezTo>
                    <a:pt x="1053" y="93"/>
                    <a:pt x="905" y="0"/>
                    <a:pt x="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0"/>
            <p:cNvSpPr/>
            <p:nvPr/>
          </p:nvSpPr>
          <p:spPr>
            <a:xfrm>
              <a:off x="4072225" y="4268025"/>
              <a:ext cx="87825" cy="24100"/>
            </a:xfrm>
            <a:custGeom>
              <a:avLst/>
              <a:gdLst/>
              <a:ahLst/>
              <a:cxnLst/>
              <a:rect l="l" t="t" r="r" b="b"/>
              <a:pathLst>
                <a:path w="3513" h="964" extrusionOk="0">
                  <a:moveTo>
                    <a:pt x="345" y="0"/>
                  </a:moveTo>
                  <a:cubicBezTo>
                    <a:pt x="80" y="0"/>
                    <a:pt x="1" y="413"/>
                    <a:pt x="285" y="527"/>
                  </a:cubicBezTo>
                  <a:cubicBezTo>
                    <a:pt x="859" y="725"/>
                    <a:pt x="1676" y="963"/>
                    <a:pt x="2403" y="963"/>
                  </a:cubicBezTo>
                  <a:cubicBezTo>
                    <a:pt x="2702" y="963"/>
                    <a:pt x="2986" y="923"/>
                    <a:pt x="3232" y="823"/>
                  </a:cubicBezTo>
                  <a:cubicBezTo>
                    <a:pt x="3434" y="729"/>
                    <a:pt x="3512" y="355"/>
                    <a:pt x="3232" y="308"/>
                  </a:cubicBezTo>
                  <a:cubicBezTo>
                    <a:pt x="3105" y="285"/>
                    <a:pt x="2976" y="277"/>
                    <a:pt x="2847" y="277"/>
                  </a:cubicBezTo>
                  <a:cubicBezTo>
                    <a:pt x="2581" y="277"/>
                    <a:pt x="2312" y="310"/>
                    <a:pt x="2042" y="310"/>
                  </a:cubicBezTo>
                  <a:cubicBezTo>
                    <a:pt x="2007" y="310"/>
                    <a:pt x="1972" y="310"/>
                    <a:pt x="1938" y="308"/>
                  </a:cubicBezTo>
                  <a:cubicBezTo>
                    <a:pt x="1423" y="277"/>
                    <a:pt x="909" y="168"/>
                    <a:pt x="425" y="12"/>
                  </a:cubicBezTo>
                  <a:cubicBezTo>
                    <a:pt x="397" y="4"/>
                    <a:pt x="370" y="0"/>
                    <a:pt x="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0"/>
            <p:cNvSpPr/>
            <p:nvPr/>
          </p:nvSpPr>
          <p:spPr>
            <a:xfrm>
              <a:off x="4065150" y="4220725"/>
              <a:ext cx="119450" cy="25800"/>
            </a:xfrm>
            <a:custGeom>
              <a:avLst/>
              <a:gdLst/>
              <a:ahLst/>
              <a:cxnLst/>
              <a:rect l="l" t="t" r="r" b="b"/>
              <a:pathLst>
                <a:path w="4778" h="1032" extrusionOk="0">
                  <a:moveTo>
                    <a:pt x="294" y="1"/>
                  </a:moveTo>
                  <a:cubicBezTo>
                    <a:pt x="65" y="1"/>
                    <a:pt x="0" y="425"/>
                    <a:pt x="256" y="470"/>
                  </a:cubicBezTo>
                  <a:cubicBezTo>
                    <a:pt x="1613" y="657"/>
                    <a:pt x="3031" y="1031"/>
                    <a:pt x="4388" y="1031"/>
                  </a:cubicBezTo>
                  <a:cubicBezTo>
                    <a:pt x="4715" y="1031"/>
                    <a:pt x="4777" y="579"/>
                    <a:pt x="4465" y="485"/>
                  </a:cubicBezTo>
                  <a:cubicBezTo>
                    <a:pt x="3140" y="158"/>
                    <a:pt x="1675" y="142"/>
                    <a:pt x="319" y="2"/>
                  </a:cubicBezTo>
                  <a:cubicBezTo>
                    <a:pt x="310" y="1"/>
                    <a:pt x="302" y="1"/>
                    <a:pt x="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0"/>
            <p:cNvSpPr/>
            <p:nvPr/>
          </p:nvSpPr>
          <p:spPr>
            <a:xfrm>
              <a:off x="4223700" y="4180025"/>
              <a:ext cx="150950" cy="172925"/>
            </a:xfrm>
            <a:custGeom>
              <a:avLst/>
              <a:gdLst/>
              <a:ahLst/>
              <a:cxnLst/>
              <a:rect l="l" t="t" r="r" b="b"/>
              <a:pathLst>
                <a:path w="6038" h="6917" extrusionOk="0">
                  <a:moveTo>
                    <a:pt x="1263" y="0"/>
                  </a:moveTo>
                  <a:cubicBezTo>
                    <a:pt x="864" y="0"/>
                    <a:pt x="471" y="166"/>
                    <a:pt x="166" y="555"/>
                  </a:cubicBezTo>
                  <a:cubicBezTo>
                    <a:pt x="1" y="767"/>
                    <a:pt x="174" y="1041"/>
                    <a:pt x="370" y="1041"/>
                  </a:cubicBezTo>
                  <a:cubicBezTo>
                    <a:pt x="433" y="1041"/>
                    <a:pt x="498" y="1013"/>
                    <a:pt x="555" y="944"/>
                  </a:cubicBezTo>
                  <a:cubicBezTo>
                    <a:pt x="785" y="679"/>
                    <a:pt x="1019" y="570"/>
                    <a:pt x="1240" y="570"/>
                  </a:cubicBezTo>
                  <a:cubicBezTo>
                    <a:pt x="1877" y="570"/>
                    <a:pt x="2415" y="1466"/>
                    <a:pt x="2473" y="2113"/>
                  </a:cubicBezTo>
                  <a:cubicBezTo>
                    <a:pt x="2504" y="2550"/>
                    <a:pt x="2457" y="3002"/>
                    <a:pt x="2379" y="3439"/>
                  </a:cubicBezTo>
                  <a:cubicBezTo>
                    <a:pt x="2192" y="4436"/>
                    <a:pt x="1880" y="5403"/>
                    <a:pt x="1444" y="6323"/>
                  </a:cubicBezTo>
                  <a:cubicBezTo>
                    <a:pt x="1324" y="6547"/>
                    <a:pt x="1449" y="6917"/>
                    <a:pt x="1737" y="6917"/>
                  </a:cubicBezTo>
                  <a:cubicBezTo>
                    <a:pt x="1748" y="6917"/>
                    <a:pt x="1760" y="6916"/>
                    <a:pt x="1771" y="6915"/>
                  </a:cubicBezTo>
                  <a:cubicBezTo>
                    <a:pt x="3050" y="6775"/>
                    <a:pt x="4359" y="6697"/>
                    <a:pt x="5622" y="6447"/>
                  </a:cubicBezTo>
                  <a:cubicBezTo>
                    <a:pt x="6038" y="6370"/>
                    <a:pt x="5951" y="5730"/>
                    <a:pt x="5543" y="5730"/>
                  </a:cubicBezTo>
                  <a:cubicBezTo>
                    <a:pt x="5538" y="5730"/>
                    <a:pt x="5533" y="5730"/>
                    <a:pt x="5528" y="5730"/>
                  </a:cubicBezTo>
                  <a:cubicBezTo>
                    <a:pt x="4499" y="5777"/>
                    <a:pt x="3455" y="5886"/>
                    <a:pt x="2411" y="6042"/>
                  </a:cubicBezTo>
                  <a:cubicBezTo>
                    <a:pt x="3018" y="4577"/>
                    <a:pt x="3564" y="2721"/>
                    <a:pt x="3003" y="1272"/>
                  </a:cubicBezTo>
                  <a:cubicBezTo>
                    <a:pt x="2722" y="539"/>
                    <a:pt x="1983" y="0"/>
                    <a:pt x="1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" name="Google Shape;1261;p40"/>
          <p:cNvGrpSpPr/>
          <p:nvPr/>
        </p:nvGrpSpPr>
        <p:grpSpPr>
          <a:xfrm>
            <a:off x="7087959" y="1484644"/>
            <a:ext cx="438083" cy="492394"/>
            <a:chOff x="1500100" y="3809450"/>
            <a:chExt cx="839400" cy="947275"/>
          </a:xfrm>
        </p:grpSpPr>
        <p:sp>
          <p:nvSpPr>
            <p:cNvPr id="1262" name="Google Shape;1262;p40"/>
            <p:cNvSpPr/>
            <p:nvPr/>
          </p:nvSpPr>
          <p:spPr>
            <a:xfrm>
              <a:off x="1988050" y="4482275"/>
              <a:ext cx="44450" cy="30850"/>
            </a:xfrm>
            <a:custGeom>
              <a:avLst/>
              <a:gdLst/>
              <a:ahLst/>
              <a:cxnLst/>
              <a:rect l="l" t="t" r="r" b="b"/>
              <a:pathLst>
                <a:path w="1778" h="1234" extrusionOk="0">
                  <a:moveTo>
                    <a:pt x="1123" y="1"/>
                  </a:moveTo>
                  <a:lnTo>
                    <a:pt x="1123" y="1"/>
                  </a:lnTo>
                  <a:cubicBezTo>
                    <a:pt x="749" y="390"/>
                    <a:pt x="375" y="811"/>
                    <a:pt x="1" y="1201"/>
                  </a:cubicBezTo>
                  <a:cubicBezTo>
                    <a:pt x="94" y="1223"/>
                    <a:pt x="192" y="1233"/>
                    <a:pt x="291" y="1233"/>
                  </a:cubicBezTo>
                  <a:cubicBezTo>
                    <a:pt x="472" y="1233"/>
                    <a:pt x="656" y="1199"/>
                    <a:pt x="827" y="1139"/>
                  </a:cubicBezTo>
                  <a:cubicBezTo>
                    <a:pt x="833" y="1136"/>
                    <a:pt x="839" y="1135"/>
                    <a:pt x="845" y="1135"/>
                  </a:cubicBezTo>
                  <a:cubicBezTo>
                    <a:pt x="885" y="1135"/>
                    <a:pt x="920" y="1176"/>
                    <a:pt x="920" y="1216"/>
                  </a:cubicBezTo>
                  <a:cubicBezTo>
                    <a:pt x="1201" y="905"/>
                    <a:pt x="1497" y="593"/>
                    <a:pt x="1778" y="281"/>
                  </a:cubicBezTo>
                  <a:cubicBezTo>
                    <a:pt x="1575" y="266"/>
                    <a:pt x="1372" y="219"/>
                    <a:pt x="1185" y="156"/>
                  </a:cubicBezTo>
                  <a:cubicBezTo>
                    <a:pt x="1139" y="125"/>
                    <a:pt x="1107" y="63"/>
                    <a:pt x="1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0"/>
            <p:cNvSpPr/>
            <p:nvPr/>
          </p:nvSpPr>
          <p:spPr>
            <a:xfrm>
              <a:off x="2017275" y="4405500"/>
              <a:ext cx="94725" cy="78350"/>
            </a:xfrm>
            <a:custGeom>
              <a:avLst/>
              <a:gdLst/>
              <a:ahLst/>
              <a:cxnLst/>
              <a:rect l="l" t="t" r="r" b="b"/>
              <a:pathLst>
                <a:path w="3789" h="3134" extrusionOk="0">
                  <a:moveTo>
                    <a:pt x="3789" y="0"/>
                  </a:moveTo>
                  <a:lnTo>
                    <a:pt x="3789" y="0"/>
                  </a:lnTo>
                  <a:cubicBezTo>
                    <a:pt x="3597" y="37"/>
                    <a:pt x="3400" y="52"/>
                    <a:pt x="3201" y="52"/>
                  </a:cubicBezTo>
                  <a:cubicBezTo>
                    <a:pt x="3060" y="52"/>
                    <a:pt x="2918" y="45"/>
                    <a:pt x="2776" y="32"/>
                  </a:cubicBezTo>
                  <a:cubicBezTo>
                    <a:pt x="1871" y="1045"/>
                    <a:pt x="936" y="2043"/>
                    <a:pt x="1" y="3025"/>
                  </a:cubicBezTo>
                  <a:lnTo>
                    <a:pt x="1" y="3025"/>
                  </a:lnTo>
                  <a:cubicBezTo>
                    <a:pt x="16" y="3017"/>
                    <a:pt x="28" y="3013"/>
                    <a:pt x="40" y="3013"/>
                  </a:cubicBezTo>
                  <a:cubicBezTo>
                    <a:pt x="51" y="3013"/>
                    <a:pt x="63" y="3017"/>
                    <a:pt x="79" y="3025"/>
                  </a:cubicBezTo>
                  <a:cubicBezTo>
                    <a:pt x="313" y="3087"/>
                    <a:pt x="562" y="3134"/>
                    <a:pt x="811" y="3134"/>
                  </a:cubicBezTo>
                  <a:cubicBezTo>
                    <a:pt x="1123" y="2806"/>
                    <a:pt x="1435" y="2495"/>
                    <a:pt x="1731" y="2167"/>
                  </a:cubicBezTo>
                  <a:cubicBezTo>
                    <a:pt x="1513" y="2167"/>
                    <a:pt x="1295" y="2167"/>
                    <a:pt x="1076" y="2152"/>
                  </a:cubicBezTo>
                  <a:cubicBezTo>
                    <a:pt x="998" y="2152"/>
                    <a:pt x="998" y="2043"/>
                    <a:pt x="1076" y="2043"/>
                  </a:cubicBezTo>
                  <a:cubicBezTo>
                    <a:pt x="1291" y="2030"/>
                    <a:pt x="1495" y="2007"/>
                    <a:pt x="1706" y="2007"/>
                  </a:cubicBezTo>
                  <a:cubicBezTo>
                    <a:pt x="1755" y="2007"/>
                    <a:pt x="1805" y="2008"/>
                    <a:pt x="1856" y="2011"/>
                  </a:cubicBezTo>
                  <a:lnTo>
                    <a:pt x="1887" y="2011"/>
                  </a:lnTo>
                  <a:cubicBezTo>
                    <a:pt x="2168" y="1715"/>
                    <a:pt x="2448" y="1435"/>
                    <a:pt x="2744" y="1123"/>
                  </a:cubicBezTo>
                  <a:cubicBezTo>
                    <a:pt x="2682" y="1115"/>
                    <a:pt x="2619" y="1111"/>
                    <a:pt x="2555" y="1111"/>
                  </a:cubicBezTo>
                  <a:cubicBezTo>
                    <a:pt x="2365" y="1111"/>
                    <a:pt x="2175" y="1146"/>
                    <a:pt x="2012" y="1216"/>
                  </a:cubicBezTo>
                  <a:cubicBezTo>
                    <a:pt x="1998" y="1224"/>
                    <a:pt x="1985" y="1228"/>
                    <a:pt x="1973" y="1228"/>
                  </a:cubicBezTo>
                  <a:cubicBezTo>
                    <a:pt x="1916" y="1228"/>
                    <a:pt x="1885" y="1149"/>
                    <a:pt x="1949" y="1123"/>
                  </a:cubicBezTo>
                  <a:cubicBezTo>
                    <a:pt x="2126" y="1023"/>
                    <a:pt x="2318" y="971"/>
                    <a:pt x="2521" y="971"/>
                  </a:cubicBezTo>
                  <a:cubicBezTo>
                    <a:pt x="2604" y="971"/>
                    <a:pt x="2689" y="980"/>
                    <a:pt x="2776" y="998"/>
                  </a:cubicBezTo>
                  <a:cubicBezTo>
                    <a:pt x="2791" y="1014"/>
                    <a:pt x="2807" y="1029"/>
                    <a:pt x="2807" y="1061"/>
                  </a:cubicBezTo>
                  <a:cubicBezTo>
                    <a:pt x="3119" y="733"/>
                    <a:pt x="3477" y="328"/>
                    <a:pt x="3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0"/>
            <p:cNvSpPr/>
            <p:nvPr/>
          </p:nvSpPr>
          <p:spPr>
            <a:xfrm>
              <a:off x="1841525" y="4278450"/>
              <a:ext cx="323500" cy="345325"/>
            </a:xfrm>
            <a:custGeom>
              <a:avLst/>
              <a:gdLst/>
              <a:ahLst/>
              <a:cxnLst/>
              <a:rect l="l" t="t" r="r" b="b"/>
              <a:pathLst>
                <a:path w="12940" h="13813" extrusionOk="0">
                  <a:moveTo>
                    <a:pt x="12144" y="0"/>
                  </a:moveTo>
                  <a:cubicBezTo>
                    <a:pt x="8231" y="4256"/>
                    <a:pt x="4116" y="8403"/>
                    <a:pt x="0" y="12487"/>
                  </a:cubicBezTo>
                  <a:cubicBezTo>
                    <a:pt x="327" y="12643"/>
                    <a:pt x="592" y="12924"/>
                    <a:pt x="733" y="13251"/>
                  </a:cubicBezTo>
                  <a:cubicBezTo>
                    <a:pt x="795" y="13438"/>
                    <a:pt x="842" y="13625"/>
                    <a:pt x="842" y="13812"/>
                  </a:cubicBezTo>
                  <a:lnTo>
                    <a:pt x="1980" y="12643"/>
                  </a:lnTo>
                  <a:cubicBezTo>
                    <a:pt x="1933" y="12565"/>
                    <a:pt x="1980" y="12487"/>
                    <a:pt x="2058" y="12487"/>
                  </a:cubicBezTo>
                  <a:lnTo>
                    <a:pt x="2120" y="12487"/>
                  </a:lnTo>
                  <a:cubicBezTo>
                    <a:pt x="5269" y="9182"/>
                    <a:pt x="8434" y="5909"/>
                    <a:pt x="11505" y="2526"/>
                  </a:cubicBezTo>
                  <a:cubicBezTo>
                    <a:pt x="11489" y="2463"/>
                    <a:pt x="11536" y="2432"/>
                    <a:pt x="11583" y="2432"/>
                  </a:cubicBezTo>
                  <a:cubicBezTo>
                    <a:pt x="12019" y="1949"/>
                    <a:pt x="12440" y="1481"/>
                    <a:pt x="12877" y="1014"/>
                  </a:cubicBezTo>
                  <a:cubicBezTo>
                    <a:pt x="12892" y="983"/>
                    <a:pt x="12908" y="967"/>
                    <a:pt x="12939" y="967"/>
                  </a:cubicBezTo>
                  <a:cubicBezTo>
                    <a:pt x="12674" y="655"/>
                    <a:pt x="12409" y="328"/>
                    <a:pt x="12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0"/>
            <p:cNvSpPr/>
            <p:nvPr/>
          </p:nvSpPr>
          <p:spPr>
            <a:xfrm>
              <a:off x="2092100" y="4308850"/>
              <a:ext cx="99425" cy="93175"/>
            </a:xfrm>
            <a:custGeom>
              <a:avLst/>
              <a:gdLst/>
              <a:ahLst/>
              <a:cxnLst/>
              <a:rect l="l" t="t" r="r" b="b"/>
              <a:pathLst>
                <a:path w="3977" h="3727" extrusionOk="0">
                  <a:moveTo>
                    <a:pt x="3165" y="0"/>
                  </a:moveTo>
                  <a:cubicBezTo>
                    <a:pt x="3150" y="16"/>
                    <a:pt x="3150" y="47"/>
                    <a:pt x="3134" y="63"/>
                  </a:cubicBezTo>
                  <a:cubicBezTo>
                    <a:pt x="2994" y="219"/>
                    <a:pt x="2854" y="390"/>
                    <a:pt x="2713" y="546"/>
                  </a:cubicBezTo>
                  <a:cubicBezTo>
                    <a:pt x="2750" y="544"/>
                    <a:pt x="2787" y="544"/>
                    <a:pt x="2823" y="544"/>
                  </a:cubicBezTo>
                  <a:cubicBezTo>
                    <a:pt x="3145" y="544"/>
                    <a:pt x="3466" y="604"/>
                    <a:pt x="3773" y="702"/>
                  </a:cubicBezTo>
                  <a:cubicBezTo>
                    <a:pt x="3920" y="731"/>
                    <a:pt x="3874" y="939"/>
                    <a:pt x="3739" y="939"/>
                  </a:cubicBezTo>
                  <a:cubicBezTo>
                    <a:pt x="3730" y="939"/>
                    <a:pt x="3721" y="938"/>
                    <a:pt x="3711" y="936"/>
                  </a:cubicBezTo>
                  <a:cubicBezTo>
                    <a:pt x="3321" y="827"/>
                    <a:pt x="2932" y="764"/>
                    <a:pt x="2526" y="749"/>
                  </a:cubicBezTo>
                  <a:lnTo>
                    <a:pt x="2105" y="1232"/>
                  </a:lnTo>
                  <a:cubicBezTo>
                    <a:pt x="2417" y="1232"/>
                    <a:pt x="2713" y="1279"/>
                    <a:pt x="3010" y="1341"/>
                  </a:cubicBezTo>
                  <a:cubicBezTo>
                    <a:pt x="3119" y="1372"/>
                    <a:pt x="3103" y="1544"/>
                    <a:pt x="2978" y="1544"/>
                  </a:cubicBezTo>
                  <a:cubicBezTo>
                    <a:pt x="2620" y="1544"/>
                    <a:pt x="2277" y="1512"/>
                    <a:pt x="1934" y="1435"/>
                  </a:cubicBezTo>
                  <a:cubicBezTo>
                    <a:pt x="1653" y="1762"/>
                    <a:pt x="1373" y="2074"/>
                    <a:pt x="1092" y="2401"/>
                  </a:cubicBezTo>
                  <a:cubicBezTo>
                    <a:pt x="1310" y="2341"/>
                    <a:pt x="1537" y="2318"/>
                    <a:pt x="1758" y="2318"/>
                  </a:cubicBezTo>
                  <a:cubicBezTo>
                    <a:pt x="1823" y="2318"/>
                    <a:pt x="1886" y="2320"/>
                    <a:pt x="1950" y="2323"/>
                  </a:cubicBezTo>
                  <a:cubicBezTo>
                    <a:pt x="2059" y="2339"/>
                    <a:pt x="2074" y="2463"/>
                    <a:pt x="1981" y="2495"/>
                  </a:cubicBezTo>
                  <a:cubicBezTo>
                    <a:pt x="1726" y="2552"/>
                    <a:pt x="1463" y="2584"/>
                    <a:pt x="1205" y="2584"/>
                  </a:cubicBezTo>
                  <a:cubicBezTo>
                    <a:pt x="1114" y="2584"/>
                    <a:pt x="1025" y="2581"/>
                    <a:pt x="936" y="2573"/>
                  </a:cubicBezTo>
                  <a:cubicBezTo>
                    <a:pt x="609" y="2931"/>
                    <a:pt x="313" y="3305"/>
                    <a:pt x="1" y="3648"/>
                  </a:cubicBezTo>
                  <a:cubicBezTo>
                    <a:pt x="297" y="3679"/>
                    <a:pt x="609" y="3695"/>
                    <a:pt x="921" y="3695"/>
                  </a:cubicBezTo>
                  <a:cubicBezTo>
                    <a:pt x="952" y="3695"/>
                    <a:pt x="983" y="3695"/>
                    <a:pt x="999" y="3726"/>
                  </a:cubicBezTo>
                  <a:cubicBezTo>
                    <a:pt x="1965" y="2728"/>
                    <a:pt x="2963" y="1746"/>
                    <a:pt x="3976" y="811"/>
                  </a:cubicBezTo>
                  <a:cubicBezTo>
                    <a:pt x="3696" y="546"/>
                    <a:pt x="3430" y="281"/>
                    <a:pt x="3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0"/>
            <p:cNvSpPr/>
            <p:nvPr/>
          </p:nvSpPr>
          <p:spPr>
            <a:xfrm>
              <a:off x="1513350" y="3826575"/>
              <a:ext cx="649325" cy="885575"/>
            </a:xfrm>
            <a:custGeom>
              <a:avLst/>
              <a:gdLst/>
              <a:ahLst/>
              <a:cxnLst/>
              <a:rect l="l" t="t" r="r" b="b"/>
              <a:pathLst>
                <a:path w="25973" h="35423" extrusionOk="0">
                  <a:moveTo>
                    <a:pt x="20334" y="0"/>
                  </a:moveTo>
                  <a:cubicBezTo>
                    <a:pt x="16031" y="0"/>
                    <a:pt x="11731" y="433"/>
                    <a:pt x="7412" y="433"/>
                  </a:cubicBezTo>
                  <a:cubicBezTo>
                    <a:pt x="7166" y="433"/>
                    <a:pt x="6920" y="431"/>
                    <a:pt x="6673" y="428"/>
                  </a:cubicBezTo>
                  <a:lnTo>
                    <a:pt x="6673" y="428"/>
                  </a:lnTo>
                  <a:cubicBezTo>
                    <a:pt x="6829" y="444"/>
                    <a:pt x="6954" y="553"/>
                    <a:pt x="7000" y="694"/>
                  </a:cubicBezTo>
                  <a:cubicBezTo>
                    <a:pt x="7141" y="1255"/>
                    <a:pt x="7250" y="1832"/>
                    <a:pt x="7375" y="2408"/>
                  </a:cubicBezTo>
                  <a:cubicBezTo>
                    <a:pt x="8372" y="2206"/>
                    <a:pt x="9401" y="2050"/>
                    <a:pt x="10414" y="1925"/>
                  </a:cubicBezTo>
                  <a:cubicBezTo>
                    <a:pt x="10419" y="1925"/>
                    <a:pt x="10424" y="1924"/>
                    <a:pt x="10428" y="1924"/>
                  </a:cubicBezTo>
                  <a:cubicBezTo>
                    <a:pt x="10588" y="1924"/>
                    <a:pt x="10613" y="2191"/>
                    <a:pt x="10461" y="2221"/>
                  </a:cubicBezTo>
                  <a:cubicBezTo>
                    <a:pt x="9448" y="2377"/>
                    <a:pt x="8435" y="2517"/>
                    <a:pt x="7421" y="2627"/>
                  </a:cubicBezTo>
                  <a:cubicBezTo>
                    <a:pt x="7530" y="3219"/>
                    <a:pt x="7640" y="3780"/>
                    <a:pt x="7749" y="4357"/>
                  </a:cubicBezTo>
                  <a:cubicBezTo>
                    <a:pt x="8871" y="4279"/>
                    <a:pt x="9962" y="4123"/>
                    <a:pt x="11069" y="4014"/>
                  </a:cubicBezTo>
                  <a:cubicBezTo>
                    <a:pt x="11078" y="4012"/>
                    <a:pt x="11086" y="4011"/>
                    <a:pt x="11094" y="4011"/>
                  </a:cubicBezTo>
                  <a:cubicBezTo>
                    <a:pt x="11228" y="4011"/>
                    <a:pt x="11248" y="4250"/>
                    <a:pt x="11100" y="4279"/>
                  </a:cubicBezTo>
                  <a:cubicBezTo>
                    <a:pt x="10009" y="4482"/>
                    <a:pt x="8918" y="4591"/>
                    <a:pt x="7811" y="4606"/>
                  </a:cubicBezTo>
                  <a:cubicBezTo>
                    <a:pt x="7905" y="5136"/>
                    <a:pt x="7998" y="5666"/>
                    <a:pt x="8123" y="6181"/>
                  </a:cubicBezTo>
                  <a:cubicBezTo>
                    <a:pt x="8403" y="6181"/>
                    <a:pt x="8684" y="6174"/>
                    <a:pt x="8965" y="6174"/>
                  </a:cubicBezTo>
                  <a:cubicBezTo>
                    <a:pt x="9105" y="6174"/>
                    <a:pt x="9245" y="6176"/>
                    <a:pt x="9386" y="6181"/>
                  </a:cubicBezTo>
                  <a:cubicBezTo>
                    <a:pt x="9557" y="6181"/>
                    <a:pt x="9557" y="6430"/>
                    <a:pt x="9386" y="6430"/>
                  </a:cubicBezTo>
                  <a:cubicBezTo>
                    <a:pt x="9251" y="6436"/>
                    <a:pt x="9115" y="6437"/>
                    <a:pt x="8980" y="6437"/>
                  </a:cubicBezTo>
                  <a:cubicBezTo>
                    <a:pt x="8710" y="6437"/>
                    <a:pt x="8440" y="6430"/>
                    <a:pt x="8170" y="6430"/>
                  </a:cubicBezTo>
                  <a:cubicBezTo>
                    <a:pt x="8263" y="6820"/>
                    <a:pt x="8357" y="7241"/>
                    <a:pt x="8450" y="7631"/>
                  </a:cubicBezTo>
                  <a:cubicBezTo>
                    <a:pt x="8778" y="7615"/>
                    <a:pt x="9105" y="7607"/>
                    <a:pt x="9432" y="7607"/>
                  </a:cubicBezTo>
                  <a:cubicBezTo>
                    <a:pt x="9760" y="7607"/>
                    <a:pt x="10087" y="7615"/>
                    <a:pt x="10414" y="7631"/>
                  </a:cubicBezTo>
                  <a:cubicBezTo>
                    <a:pt x="10508" y="7646"/>
                    <a:pt x="10508" y="7802"/>
                    <a:pt x="10414" y="7818"/>
                  </a:cubicBezTo>
                  <a:cubicBezTo>
                    <a:pt x="10095" y="7833"/>
                    <a:pt x="9775" y="7841"/>
                    <a:pt x="9456" y="7841"/>
                  </a:cubicBezTo>
                  <a:cubicBezTo>
                    <a:pt x="9136" y="7841"/>
                    <a:pt x="8817" y="7833"/>
                    <a:pt x="8497" y="7818"/>
                  </a:cubicBezTo>
                  <a:lnTo>
                    <a:pt x="8497" y="7818"/>
                  </a:lnTo>
                  <a:cubicBezTo>
                    <a:pt x="8559" y="8036"/>
                    <a:pt x="8606" y="8270"/>
                    <a:pt x="8669" y="8504"/>
                  </a:cubicBezTo>
                  <a:cubicBezTo>
                    <a:pt x="8715" y="8691"/>
                    <a:pt x="8575" y="8878"/>
                    <a:pt x="8388" y="8878"/>
                  </a:cubicBezTo>
                  <a:cubicBezTo>
                    <a:pt x="6712" y="8909"/>
                    <a:pt x="5037" y="8960"/>
                    <a:pt x="3357" y="8960"/>
                  </a:cubicBezTo>
                  <a:cubicBezTo>
                    <a:pt x="2489" y="8960"/>
                    <a:pt x="1620" y="8946"/>
                    <a:pt x="749" y="8909"/>
                  </a:cubicBezTo>
                  <a:lnTo>
                    <a:pt x="734" y="8909"/>
                  </a:lnTo>
                  <a:cubicBezTo>
                    <a:pt x="718" y="8909"/>
                    <a:pt x="718" y="8940"/>
                    <a:pt x="702" y="8956"/>
                  </a:cubicBezTo>
                  <a:cubicBezTo>
                    <a:pt x="780" y="9003"/>
                    <a:pt x="812" y="9080"/>
                    <a:pt x="812" y="9158"/>
                  </a:cubicBezTo>
                  <a:cubicBezTo>
                    <a:pt x="765" y="9922"/>
                    <a:pt x="749" y="10686"/>
                    <a:pt x="718" y="11466"/>
                  </a:cubicBezTo>
                  <a:cubicBezTo>
                    <a:pt x="1644" y="11455"/>
                    <a:pt x="2571" y="11430"/>
                    <a:pt x="3492" y="11430"/>
                  </a:cubicBezTo>
                  <a:cubicBezTo>
                    <a:pt x="3920" y="11430"/>
                    <a:pt x="4346" y="11435"/>
                    <a:pt x="4771" y="11450"/>
                  </a:cubicBezTo>
                  <a:cubicBezTo>
                    <a:pt x="4958" y="11466"/>
                    <a:pt x="4958" y="11731"/>
                    <a:pt x="4771" y="11746"/>
                  </a:cubicBezTo>
                  <a:cubicBezTo>
                    <a:pt x="4341" y="11761"/>
                    <a:pt x="3911" y="11766"/>
                    <a:pt x="3481" y="11766"/>
                  </a:cubicBezTo>
                  <a:cubicBezTo>
                    <a:pt x="2555" y="11766"/>
                    <a:pt x="1629" y="11741"/>
                    <a:pt x="702" y="11731"/>
                  </a:cubicBezTo>
                  <a:cubicBezTo>
                    <a:pt x="687" y="12339"/>
                    <a:pt x="656" y="12962"/>
                    <a:pt x="640" y="13570"/>
                  </a:cubicBezTo>
                  <a:cubicBezTo>
                    <a:pt x="1653" y="13461"/>
                    <a:pt x="2682" y="13321"/>
                    <a:pt x="3711" y="13290"/>
                  </a:cubicBezTo>
                  <a:cubicBezTo>
                    <a:pt x="3851" y="13290"/>
                    <a:pt x="3883" y="13523"/>
                    <a:pt x="3742" y="13539"/>
                  </a:cubicBezTo>
                  <a:cubicBezTo>
                    <a:pt x="2713" y="13679"/>
                    <a:pt x="1669" y="13695"/>
                    <a:pt x="624" y="13757"/>
                  </a:cubicBezTo>
                  <a:cubicBezTo>
                    <a:pt x="609" y="14443"/>
                    <a:pt x="578" y="15129"/>
                    <a:pt x="547" y="15815"/>
                  </a:cubicBezTo>
                  <a:cubicBezTo>
                    <a:pt x="2168" y="15675"/>
                    <a:pt x="3773" y="15534"/>
                    <a:pt x="5395" y="15488"/>
                  </a:cubicBezTo>
                  <a:cubicBezTo>
                    <a:pt x="5566" y="15488"/>
                    <a:pt x="5566" y="15737"/>
                    <a:pt x="5395" y="15753"/>
                  </a:cubicBezTo>
                  <a:cubicBezTo>
                    <a:pt x="3789" y="15908"/>
                    <a:pt x="2168" y="15986"/>
                    <a:pt x="547" y="16049"/>
                  </a:cubicBezTo>
                  <a:cubicBezTo>
                    <a:pt x="515" y="16641"/>
                    <a:pt x="500" y="17234"/>
                    <a:pt x="484" y="17842"/>
                  </a:cubicBezTo>
                  <a:cubicBezTo>
                    <a:pt x="1342" y="17842"/>
                    <a:pt x="2215" y="17795"/>
                    <a:pt x="3072" y="17686"/>
                  </a:cubicBezTo>
                  <a:cubicBezTo>
                    <a:pt x="3166" y="17686"/>
                    <a:pt x="3197" y="17857"/>
                    <a:pt x="3088" y="17857"/>
                  </a:cubicBezTo>
                  <a:cubicBezTo>
                    <a:pt x="2480" y="17957"/>
                    <a:pt x="1865" y="18009"/>
                    <a:pt x="1248" y="18009"/>
                  </a:cubicBezTo>
                  <a:cubicBezTo>
                    <a:pt x="994" y="18009"/>
                    <a:pt x="739" y="18000"/>
                    <a:pt x="484" y="17982"/>
                  </a:cubicBezTo>
                  <a:cubicBezTo>
                    <a:pt x="453" y="18637"/>
                    <a:pt x="437" y="19291"/>
                    <a:pt x="422" y="19946"/>
                  </a:cubicBezTo>
                  <a:cubicBezTo>
                    <a:pt x="2121" y="19821"/>
                    <a:pt x="3820" y="19712"/>
                    <a:pt x="5519" y="19650"/>
                  </a:cubicBezTo>
                  <a:cubicBezTo>
                    <a:pt x="5738" y="19650"/>
                    <a:pt x="5738" y="19977"/>
                    <a:pt x="5519" y="19993"/>
                  </a:cubicBezTo>
                  <a:cubicBezTo>
                    <a:pt x="3820" y="20102"/>
                    <a:pt x="2105" y="20149"/>
                    <a:pt x="406" y="20180"/>
                  </a:cubicBezTo>
                  <a:cubicBezTo>
                    <a:pt x="375" y="21006"/>
                    <a:pt x="359" y="21848"/>
                    <a:pt x="344" y="22674"/>
                  </a:cubicBezTo>
                  <a:cubicBezTo>
                    <a:pt x="1653" y="22472"/>
                    <a:pt x="2994" y="22362"/>
                    <a:pt x="4335" y="22253"/>
                  </a:cubicBezTo>
                  <a:cubicBezTo>
                    <a:pt x="4522" y="22253"/>
                    <a:pt x="4522" y="22549"/>
                    <a:pt x="4335" y="22565"/>
                  </a:cubicBezTo>
                  <a:cubicBezTo>
                    <a:pt x="3010" y="22721"/>
                    <a:pt x="1669" y="22846"/>
                    <a:pt x="328" y="22908"/>
                  </a:cubicBezTo>
                  <a:cubicBezTo>
                    <a:pt x="313" y="23500"/>
                    <a:pt x="297" y="24093"/>
                    <a:pt x="282" y="24701"/>
                  </a:cubicBezTo>
                  <a:cubicBezTo>
                    <a:pt x="1373" y="24592"/>
                    <a:pt x="2480" y="24467"/>
                    <a:pt x="3571" y="24389"/>
                  </a:cubicBezTo>
                  <a:cubicBezTo>
                    <a:pt x="3576" y="24388"/>
                    <a:pt x="3581" y="24388"/>
                    <a:pt x="3585" y="24388"/>
                  </a:cubicBezTo>
                  <a:cubicBezTo>
                    <a:pt x="3727" y="24388"/>
                    <a:pt x="3722" y="24608"/>
                    <a:pt x="3571" y="24623"/>
                  </a:cubicBezTo>
                  <a:cubicBezTo>
                    <a:pt x="2480" y="24716"/>
                    <a:pt x="1373" y="24794"/>
                    <a:pt x="282" y="24872"/>
                  </a:cubicBezTo>
                  <a:cubicBezTo>
                    <a:pt x="266" y="25356"/>
                    <a:pt x="250" y="25839"/>
                    <a:pt x="235" y="26322"/>
                  </a:cubicBezTo>
                  <a:cubicBezTo>
                    <a:pt x="1092" y="26291"/>
                    <a:pt x="1934" y="26197"/>
                    <a:pt x="2776" y="26041"/>
                  </a:cubicBezTo>
                  <a:cubicBezTo>
                    <a:pt x="2786" y="26039"/>
                    <a:pt x="2796" y="26038"/>
                    <a:pt x="2806" y="26038"/>
                  </a:cubicBezTo>
                  <a:cubicBezTo>
                    <a:pt x="2939" y="26038"/>
                    <a:pt x="2985" y="26231"/>
                    <a:pt x="2854" y="26260"/>
                  </a:cubicBezTo>
                  <a:cubicBezTo>
                    <a:pt x="2053" y="26417"/>
                    <a:pt x="1253" y="26495"/>
                    <a:pt x="453" y="26495"/>
                  </a:cubicBezTo>
                  <a:cubicBezTo>
                    <a:pt x="380" y="26495"/>
                    <a:pt x="307" y="26495"/>
                    <a:pt x="235" y="26494"/>
                  </a:cubicBezTo>
                  <a:lnTo>
                    <a:pt x="188" y="28224"/>
                  </a:lnTo>
                  <a:cubicBezTo>
                    <a:pt x="983" y="28208"/>
                    <a:pt x="1762" y="28208"/>
                    <a:pt x="2558" y="28208"/>
                  </a:cubicBezTo>
                  <a:cubicBezTo>
                    <a:pt x="2698" y="28224"/>
                    <a:pt x="2698" y="28442"/>
                    <a:pt x="2558" y="28458"/>
                  </a:cubicBezTo>
                  <a:cubicBezTo>
                    <a:pt x="2325" y="28462"/>
                    <a:pt x="2092" y="28464"/>
                    <a:pt x="1859" y="28464"/>
                  </a:cubicBezTo>
                  <a:cubicBezTo>
                    <a:pt x="1298" y="28464"/>
                    <a:pt x="739" y="28453"/>
                    <a:pt x="188" y="28442"/>
                  </a:cubicBezTo>
                  <a:cubicBezTo>
                    <a:pt x="172" y="29097"/>
                    <a:pt x="157" y="29752"/>
                    <a:pt x="141" y="30391"/>
                  </a:cubicBezTo>
                  <a:cubicBezTo>
                    <a:pt x="2916" y="30219"/>
                    <a:pt x="5691" y="30095"/>
                    <a:pt x="8481" y="30032"/>
                  </a:cubicBezTo>
                  <a:cubicBezTo>
                    <a:pt x="8653" y="30032"/>
                    <a:pt x="8653" y="30282"/>
                    <a:pt x="8481" y="30297"/>
                  </a:cubicBezTo>
                  <a:cubicBezTo>
                    <a:pt x="5707" y="30469"/>
                    <a:pt x="2916" y="30562"/>
                    <a:pt x="126" y="30625"/>
                  </a:cubicBezTo>
                  <a:cubicBezTo>
                    <a:pt x="126" y="31139"/>
                    <a:pt x="110" y="31669"/>
                    <a:pt x="94" y="32184"/>
                  </a:cubicBezTo>
                  <a:cubicBezTo>
                    <a:pt x="552" y="32094"/>
                    <a:pt x="1016" y="32047"/>
                    <a:pt x="1479" y="32047"/>
                  </a:cubicBezTo>
                  <a:cubicBezTo>
                    <a:pt x="1979" y="32047"/>
                    <a:pt x="2477" y="32101"/>
                    <a:pt x="2963" y="32215"/>
                  </a:cubicBezTo>
                  <a:cubicBezTo>
                    <a:pt x="3128" y="32245"/>
                    <a:pt x="3061" y="32449"/>
                    <a:pt x="2916" y="32449"/>
                  </a:cubicBezTo>
                  <a:cubicBezTo>
                    <a:pt x="2911" y="32449"/>
                    <a:pt x="2906" y="32449"/>
                    <a:pt x="2900" y="32449"/>
                  </a:cubicBezTo>
                  <a:cubicBezTo>
                    <a:pt x="2412" y="32374"/>
                    <a:pt x="1914" y="32339"/>
                    <a:pt x="1417" y="32339"/>
                  </a:cubicBezTo>
                  <a:cubicBezTo>
                    <a:pt x="979" y="32339"/>
                    <a:pt x="541" y="32366"/>
                    <a:pt x="110" y="32417"/>
                  </a:cubicBezTo>
                  <a:lnTo>
                    <a:pt x="79" y="32417"/>
                  </a:lnTo>
                  <a:cubicBezTo>
                    <a:pt x="79" y="32823"/>
                    <a:pt x="63" y="33228"/>
                    <a:pt x="63" y="33633"/>
                  </a:cubicBezTo>
                  <a:cubicBezTo>
                    <a:pt x="2183" y="33400"/>
                    <a:pt x="4288" y="33166"/>
                    <a:pt x="6424" y="33025"/>
                  </a:cubicBezTo>
                  <a:cubicBezTo>
                    <a:pt x="6428" y="33025"/>
                    <a:pt x="6433" y="33025"/>
                    <a:pt x="6437" y="33025"/>
                  </a:cubicBezTo>
                  <a:cubicBezTo>
                    <a:pt x="6548" y="33025"/>
                    <a:pt x="6544" y="33213"/>
                    <a:pt x="6424" y="33228"/>
                  </a:cubicBezTo>
                  <a:cubicBezTo>
                    <a:pt x="4304" y="33509"/>
                    <a:pt x="2183" y="33680"/>
                    <a:pt x="48" y="33867"/>
                  </a:cubicBezTo>
                  <a:lnTo>
                    <a:pt x="16" y="35161"/>
                  </a:lnTo>
                  <a:cubicBezTo>
                    <a:pt x="16" y="35192"/>
                    <a:pt x="1" y="35192"/>
                    <a:pt x="1" y="35208"/>
                  </a:cubicBezTo>
                  <a:cubicBezTo>
                    <a:pt x="2507" y="35302"/>
                    <a:pt x="4986" y="35423"/>
                    <a:pt x="7472" y="35423"/>
                  </a:cubicBezTo>
                  <a:cubicBezTo>
                    <a:pt x="8280" y="35423"/>
                    <a:pt x="9089" y="35410"/>
                    <a:pt x="9900" y="35379"/>
                  </a:cubicBezTo>
                  <a:lnTo>
                    <a:pt x="9931" y="35379"/>
                  </a:lnTo>
                  <a:cubicBezTo>
                    <a:pt x="10835" y="33898"/>
                    <a:pt x="11677" y="32371"/>
                    <a:pt x="12550" y="30858"/>
                  </a:cubicBezTo>
                  <a:cubicBezTo>
                    <a:pt x="12472" y="30781"/>
                    <a:pt x="12472" y="30656"/>
                    <a:pt x="12550" y="30593"/>
                  </a:cubicBezTo>
                  <a:cubicBezTo>
                    <a:pt x="16603" y="26229"/>
                    <a:pt x="20750" y="21848"/>
                    <a:pt x="25022" y="17701"/>
                  </a:cubicBezTo>
                  <a:cubicBezTo>
                    <a:pt x="25022" y="17592"/>
                    <a:pt x="25115" y="17530"/>
                    <a:pt x="25209" y="17530"/>
                  </a:cubicBezTo>
                  <a:cubicBezTo>
                    <a:pt x="25240" y="17514"/>
                    <a:pt x="25271" y="17514"/>
                    <a:pt x="25302" y="17514"/>
                  </a:cubicBezTo>
                  <a:cubicBezTo>
                    <a:pt x="25224" y="17499"/>
                    <a:pt x="25177" y="17436"/>
                    <a:pt x="25162" y="17374"/>
                  </a:cubicBezTo>
                  <a:cubicBezTo>
                    <a:pt x="25162" y="17109"/>
                    <a:pt x="25287" y="16844"/>
                    <a:pt x="25489" y="16688"/>
                  </a:cubicBezTo>
                  <a:cubicBezTo>
                    <a:pt x="25271" y="11325"/>
                    <a:pt x="25505" y="5869"/>
                    <a:pt x="25848" y="522"/>
                  </a:cubicBezTo>
                  <a:cubicBezTo>
                    <a:pt x="25848" y="428"/>
                    <a:pt x="25895" y="366"/>
                    <a:pt x="25973" y="319"/>
                  </a:cubicBezTo>
                  <a:cubicBezTo>
                    <a:pt x="24091" y="82"/>
                    <a:pt x="22212" y="0"/>
                    <a:pt x="20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0"/>
            <p:cNvSpPr/>
            <p:nvPr/>
          </p:nvSpPr>
          <p:spPr>
            <a:xfrm>
              <a:off x="1538700" y="3844675"/>
              <a:ext cx="174625" cy="196450"/>
            </a:xfrm>
            <a:custGeom>
              <a:avLst/>
              <a:gdLst/>
              <a:ahLst/>
              <a:cxnLst/>
              <a:rect l="l" t="t" r="r" b="b"/>
              <a:pathLst>
                <a:path w="6985" h="7858" extrusionOk="0">
                  <a:moveTo>
                    <a:pt x="5456" y="1"/>
                  </a:moveTo>
                  <a:cubicBezTo>
                    <a:pt x="3820" y="2744"/>
                    <a:pt x="1996" y="5363"/>
                    <a:pt x="0" y="7858"/>
                  </a:cubicBezTo>
                  <a:cubicBezTo>
                    <a:pt x="2323" y="7671"/>
                    <a:pt x="4661" y="7639"/>
                    <a:pt x="6984" y="7577"/>
                  </a:cubicBezTo>
                  <a:cubicBezTo>
                    <a:pt x="6298" y="5207"/>
                    <a:pt x="5550" y="2479"/>
                    <a:pt x="5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0"/>
            <p:cNvSpPr/>
            <p:nvPr/>
          </p:nvSpPr>
          <p:spPr>
            <a:xfrm>
              <a:off x="1871125" y="4515400"/>
              <a:ext cx="137600" cy="139150"/>
            </a:xfrm>
            <a:custGeom>
              <a:avLst/>
              <a:gdLst/>
              <a:ahLst/>
              <a:cxnLst/>
              <a:rect l="l" t="t" r="r" b="b"/>
              <a:pathLst>
                <a:path w="5504" h="5566" extrusionOk="0">
                  <a:moveTo>
                    <a:pt x="5504" y="1"/>
                  </a:moveTo>
                  <a:cubicBezTo>
                    <a:pt x="5330" y="75"/>
                    <a:pt x="5151" y="110"/>
                    <a:pt x="4973" y="110"/>
                  </a:cubicBezTo>
                  <a:cubicBezTo>
                    <a:pt x="4816" y="110"/>
                    <a:pt x="4659" y="83"/>
                    <a:pt x="4506" y="32"/>
                  </a:cubicBezTo>
                  <a:cubicBezTo>
                    <a:pt x="3540" y="1029"/>
                    <a:pt x="2542" y="2027"/>
                    <a:pt x="1529" y="2978"/>
                  </a:cubicBezTo>
                  <a:lnTo>
                    <a:pt x="2292" y="2978"/>
                  </a:lnTo>
                  <a:cubicBezTo>
                    <a:pt x="2417" y="2994"/>
                    <a:pt x="2417" y="3196"/>
                    <a:pt x="2292" y="3212"/>
                  </a:cubicBezTo>
                  <a:cubicBezTo>
                    <a:pt x="2178" y="3217"/>
                    <a:pt x="2065" y="3219"/>
                    <a:pt x="1953" y="3219"/>
                  </a:cubicBezTo>
                  <a:cubicBezTo>
                    <a:pt x="1729" y="3219"/>
                    <a:pt x="1508" y="3212"/>
                    <a:pt x="1279" y="3212"/>
                  </a:cubicBezTo>
                  <a:cubicBezTo>
                    <a:pt x="952" y="3524"/>
                    <a:pt x="640" y="3836"/>
                    <a:pt x="313" y="4147"/>
                  </a:cubicBezTo>
                  <a:cubicBezTo>
                    <a:pt x="520" y="4138"/>
                    <a:pt x="727" y="4129"/>
                    <a:pt x="934" y="4129"/>
                  </a:cubicBezTo>
                  <a:cubicBezTo>
                    <a:pt x="1085" y="4129"/>
                    <a:pt x="1237" y="4134"/>
                    <a:pt x="1388" y="4147"/>
                  </a:cubicBezTo>
                  <a:cubicBezTo>
                    <a:pt x="1529" y="4163"/>
                    <a:pt x="1529" y="4366"/>
                    <a:pt x="1388" y="4381"/>
                  </a:cubicBezTo>
                  <a:cubicBezTo>
                    <a:pt x="1243" y="4386"/>
                    <a:pt x="1097" y="4388"/>
                    <a:pt x="952" y="4388"/>
                  </a:cubicBezTo>
                  <a:cubicBezTo>
                    <a:pt x="661" y="4388"/>
                    <a:pt x="370" y="4381"/>
                    <a:pt x="79" y="4381"/>
                  </a:cubicBezTo>
                  <a:cubicBezTo>
                    <a:pt x="48" y="4397"/>
                    <a:pt x="32" y="4412"/>
                    <a:pt x="1" y="4443"/>
                  </a:cubicBezTo>
                  <a:cubicBezTo>
                    <a:pt x="19" y="4442"/>
                    <a:pt x="37" y="4442"/>
                    <a:pt x="54" y="4442"/>
                  </a:cubicBezTo>
                  <a:cubicBezTo>
                    <a:pt x="283" y="4442"/>
                    <a:pt x="495" y="4535"/>
                    <a:pt x="640" y="4708"/>
                  </a:cubicBezTo>
                  <a:cubicBezTo>
                    <a:pt x="811" y="4958"/>
                    <a:pt x="889" y="5254"/>
                    <a:pt x="827" y="5550"/>
                  </a:cubicBezTo>
                  <a:cubicBezTo>
                    <a:pt x="827" y="5550"/>
                    <a:pt x="843" y="5566"/>
                    <a:pt x="858" y="5566"/>
                  </a:cubicBezTo>
                  <a:cubicBezTo>
                    <a:pt x="1716" y="4459"/>
                    <a:pt x="2604" y="3352"/>
                    <a:pt x="3508" y="2277"/>
                  </a:cubicBezTo>
                  <a:lnTo>
                    <a:pt x="3508" y="2277"/>
                  </a:lnTo>
                  <a:cubicBezTo>
                    <a:pt x="3493" y="2292"/>
                    <a:pt x="3462" y="2308"/>
                    <a:pt x="3446" y="2308"/>
                  </a:cubicBezTo>
                  <a:cubicBezTo>
                    <a:pt x="3360" y="2300"/>
                    <a:pt x="3275" y="2296"/>
                    <a:pt x="3189" y="2296"/>
                  </a:cubicBezTo>
                  <a:cubicBezTo>
                    <a:pt x="2933" y="2296"/>
                    <a:pt x="2678" y="2331"/>
                    <a:pt x="2433" y="2401"/>
                  </a:cubicBezTo>
                  <a:cubicBezTo>
                    <a:pt x="2423" y="2404"/>
                    <a:pt x="2415" y="2406"/>
                    <a:pt x="2407" y="2406"/>
                  </a:cubicBezTo>
                  <a:cubicBezTo>
                    <a:pt x="2334" y="2406"/>
                    <a:pt x="2317" y="2289"/>
                    <a:pt x="2402" y="2261"/>
                  </a:cubicBezTo>
                  <a:cubicBezTo>
                    <a:pt x="2672" y="2171"/>
                    <a:pt x="2963" y="2113"/>
                    <a:pt x="3259" y="2113"/>
                  </a:cubicBezTo>
                  <a:cubicBezTo>
                    <a:pt x="3321" y="2113"/>
                    <a:pt x="3384" y="2115"/>
                    <a:pt x="3446" y="2121"/>
                  </a:cubicBezTo>
                  <a:cubicBezTo>
                    <a:pt x="3524" y="2121"/>
                    <a:pt x="3555" y="2199"/>
                    <a:pt x="3524" y="2261"/>
                  </a:cubicBezTo>
                  <a:cubicBezTo>
                    <a:pt x="3773" y="1965"/>
                    <a:pt x="4023" y="1684"/>
                    <a:pt x="4272" y="1404"/>
                  </a:cubicBezTo>
                  <a:lnTo>
                    <a:pt x="4272" y="1404"/>
                  </a:lnTo>
                  <a:cubicBezTo>
                    <a:pt x="4132" y="1419"/>
                    <a:pt x="3992" y="1427"/>
                    <a:pt x="3853" y="1427"/>
                  </a:cubicBezTo>
                  <a:cubicBezTo>
                    <a:pt x="3715" y="1427"/>
                    <a:pt x="3579" y="1419"/>
                    <a:pt x="3446" y="1404"/>
                  </a:cubicBezTo>
                  <a:cubicBezTo>
                    <a:pt x="3384" y="1404"/>
                    <a:pt x="3352" y="1310"/>
                    <a:pt x="3430" y="1294"/>
                  </a:cubicBezTo>
                  <a:cubicBezTo>
                    <a:pt x="3758" y="1217"/>
                    <a:pt x="4101" y="1185"/>
                    <a:pt x="4444" y="1185"/>
                  </a:cubicBezTo>
                  <a:cubicBezTo>
                    <a:pt x="4787" y="796"/>
                    <a:pt x="5145" y="406"/>
                    <a:pt x="55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0"/>
            <p:cNvSpPr/>
            <p:nvPr/>
          </p:nvSpPr>
          <p:spPr>
            <a:xfrm>
              <a:off x="2175125" y="4227775"/>
              <a:ext cx="112650" cy="100975"/>
            </a:xfrm>
            <a:custGeom>
              <a:avLst/>
              <a:gdLst/>
              <a:ahLst/>
              <a:cxnLst/>
              <a:rect l="l" t="t" r="r" b="b"/>
              <a:pathLst>
                <a:path w="4506" h="4039" extrusionOk="0">
                  <a:moveTo>
                    <a:pt x="624" y="1"/>
                  </a:moveTo>
                  <a:lnTo>
                    <a:pt x="32" y="484"/>
                  </a:lnTo>
                  <a:cubicBezTo>
                    <a:pt x="32" y="500"/>
                    <a:pt x="0" y="515"/>
                    <a:pt x="0" y="531"/>
                  </a:cubicBezTo>
                  <a:cubicBezTo>
                    <a:pt x="546" y="718"/>
                    <a:pt x="982" y="1279"/>
                    <a:pt x="1357" y="1653"/>
                  </a:cubicBezTo>
                  <a:cubicBezTo>
                    <a:pt x="1778" y="2074"/>
                    <a:pt x="3056" y="3119"/>
                    <a:pt x="3383" y="4038"/>
                  </a:cubicBezTo>
                  <a:cubicBezTo>
                    <a:pt x="4506" y="3836"/>
                    <a:pt x="3866" y="2495"/>
                    <a:pt x="3290" y="2027"/>
                  </a:cubicBezTo>
                  <a:cubicBezTo>
                    <a:pt x="2993" y="1778"/>
                    <a:pt x="2635" y="1575"/>
                    <a:pt x="2323" y="1326"/>
                  </a:cubicBezTo>
                  <a:cubicBezTo>
                    <a:pt x="2074" y="1123"/>
                    <a:pt x="1824" y="905"/>
                    <a:pt x="1606" y="656"/>
                  </a:cubicBezTo>
                  <a:cubicBezTo>
                    <a:pt x="1497" y="531"/>
                    <a:pt x="1388" y="406"/>
                    <a:pt x="1263" y="297"/>
                  </a:cubicBezTo>
                  <a:lnTo>
                    <a:pt x="6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0"/>
            <p:cNvSpPr/>
            <p:nvPr/>
          </p:nvSpPr>
          <p:spPr>
            <a:xfrm>
              <a:off x="2146675" y="4254475"/>
              <a:ext cx="106425" cy="97650"/>
            </a:xfrm>
            <a:custGeom>
              <a:avLst/>
              <a:gdLst/>
              <a:ahLst/>
              <a:cxnLst/>
              <a:rect l="l" t="t" r="r" b="b"/>
              <a:pathLst>
                <a:path w="4257" h="3906" extrusionOk="0">
                  <a:moveTo>
                    <a:pt x="912" y="1"/>
                  </a:moveTo>
                  <a:cubicBezTo>
                    <a:pt x="686" y="1"/>
                    <a:pt x="429" y="102"/>
                    <a:pt x="141" y="305"/>
                  </a:cubicBezTo>
                  <a:cubicBezTo>
                    <a:pt x="125" y="367"/>
                    <a:pt x="63" y="398"/>
                    <a:pt x="0" y="398"/>
                  </a:cubicBezTo>
                  <a:cubicBezTo>
                    <a:pt x="141" y="429"/>
                    <a:pt x="219" y="570"/>
                    <a:pt x="172" y="694"/>
                  </a:cubicBezTo>
                  <a:cubicBezTo>
                    <a:pt x="1216" y="1848"/>
                    <a:pt x="2354" y="2924"/>
                    <a:pt x="3586" y="3906"/>
                  </a:cubicBezTo>
                  <a:cubicBezTo>
                    <a:pt x="3648" y="3812"/>
                    <a:pt x="3742" y="3734"/>
                    <a:pt x="3804" y="3672"/>
                  </a:cubicBezTo>
                  <a:cubicBezTo>
                    <a:pt x="3851" y="3625"/>
                    <a:pt x="3898" y="3594"/>
                    <a:pt x="3944" y="3594"/>
                  </a:cubicBezTo>
                  <a:cubicBezTo>
                    <a:pt x="4256" y="2830"/>
                    <a:pt x="3009" y="1895"/>
                    <a:pt x="2557" y="1427"/>
                  </a:cubicBezTo>
                  <a:lnTo>
                    <a:pt x="1887" y="726"/>
                  </a:lnTo>
                  <a:cubicBezTo>
                    <a:pt x="1762" y="585"/>
                    <a:pt x="1637" y="445"/>
                    <a:pt x="1497" y="305"/>
                  </a:cubicBezTo>
                  <a:cubicBezTo>
                    <a:pt x="1333" y="102"/>
                    <a:pt x="1138" y="1"/>
                    <a:pt x="9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0"/>
            <p:cNvSpPr/>
            <p:nvPr/>
          </p:nvSpPr>
          <p:spPr>
            <a:xfrm>
              <a:off x="2210575" y="4172825"/>
              <a:ext cx="116175" cy="116175"/>
            </a:xfrm>
            <a:custGeom>
              <a:avLst/>
              <a:gdLst/>
              <a:ahLst/>
              <a:cxnLst/>
              <a:rect l="l" t="t" r="r" b="b"/>
              <a:pathLst>
                <a:path w="4647" h="4647" extrusionOk="0">
                  <a:moveTo>
                    <a:pt x="2059" y="1"/>
                  </a:moveTo>
                  <a:cubicBezTo>
                    <a:pt x="1809" y="359"/>
                    <a:pt x="1435" y="655"/>
                    <a:pt x="1123" y="952"/>
                  </a:cubicBezTo>
                  <a:cubicBezTo>
                    <a:pt x="765" y="1310"/>
                    <a:pt x="406" y="1653"/>
                    <a:pt x="48" y="1996"/>
                  </a:cubicBezTo>
                  <a:cubicBezTo>
                    <a:pt x="32" y="2012"/>
                    <a:pt x="17" y="2012"/>
                    <a:pt x="1" y="2012"/>
                  </a:cubicBezTo>
                  <a:cubicBezTo>
                    <a:pt x="593" y="2370"/>
                    <a:pt x="1108" y="3072"/>
                    <a:pt x="1607" y="3415"/>
                  </a:cubicBezTo>
                  <a:cubicBezTo>
                    <a:pt x="2106" y="3758"/>
                    <a:pt x="2636" y="4132"/>
                    <a:pt x="2932" y="4646"/>
                  </a:cubicBezTo>
                  <a:lnTo>
                    <a:pt x="2932" y="4631"/>
                  </a:lnTo>
                  <a:cubicBezTo>
                    <a:pt x="3181" y="4335"/>
                    <a:pt x="3446" y="4038"/>
                    <a:pt x="3711" y="3742"/>
                  </a:cubicBezTo>
                  <a:cubicBezTo>
                    <a:pt x="3929" y="3462"/>
                    <a:pt x="4163" y="3197"/>
                    <a:pt x="4444" y="2963"/>
                  </a:cubicBezTo>
                  <a:cubicBezTo>
                    <a:pt x="4470" y="2943"/>
                    <a:pt x="4499" y="2934"/>
                    <a:pt x="4528" y="2934"/>
                  </a:cubicBezTo>
                  <a:cubicBezTo>
                    <a:pt x="4569" y="2934"/>
                    <a:pt x="4610" y="2951"/>
                    <a:pt x="4647" y="2978"/>
                  </a:cubicBezTo>
                  <a:cubicBezTo>
                    <a:pt x="4647" y="2978"/>
                    <a:pt x="4631" y="2963"/>
                    <a:pt x="4631" y="2947"/>
                  </a:cubicBezTo>
                  <a:cubicBezTo>
                    <a:pt x="4413" y="1544"/>
                    <a:pt x="3415" y="406"/>
                    <a:pt x="20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0"/>
            <p:cNvSpPr/>
            <p:nvPr/>
          </p:nvSpPr>
          <p:spPr>
            <a:xfrm>
              <a:off x="1757325" y="4694275"/>
              <a:ext cx="59650" cy="49150"/>
            </a:xfrm>
            <a:custGeom>
              <a:avLst/>
              <a:gdLst/>
              <a:ahLst/>
              <a:cxnLst/>
              <a:rect l="l" t="t" r="r" b="b"/>
              <a:pathLst>
                <a:path w="2386" h="1966" extrusionOk="0">
                  <a:moveTo>
                    <a:pt x="1186" y="1"/>
                  </a:moveTo>
                  <a:cubicBezTo>
                    <a:pt x="1108" y="157"/>
                    <a:pt x="998" y="313"/>
                    <a:pt x="905" y="469"/>
                  </a:cubicBezTo>
                  <a:cubicBezTo>
                    <a:pt x="1082" y="469"/>
                    <a:pt x="1251" y="462"/>
                    <a:pt x="1423" y="462"/>
                  </a:cubicBezTo>
                  <a:cubicBezTo>
                    <a:pt x="1509" y="462"/>
                    <a:pt x="1596" y="463"/>
                    <a:pt x="1684" y="469"/>
                  </a:cubicBezTo>
                  <a:cubicBezTo>
                    <a:pt x="1825" y="484"/>
                    <a:pt x="1825" y="687"/>
                    <a:pt x="1684" y="703"/>
                  </a:cubicBezTo>
                  <a:cubicBezTo>
                    <a:pt x="1586" y="708"/>
                    <a:pt x="1485" y="709"/>
                    <a:pt x="1384" y="709"/>
                  </a:cubicBezTo>
                  <a:cubicBezTo>
                    <a:pt x="1180" y="709"/>
                    <a:pt x="972" y="703"/>
                    <a:pt x="765" y="703"/>
                  </a:cubicBezTo>
                  <a:cubicBezTo>
                    <a:pt x="687" y="843"/>
                    <a:pt x="593" y="983"/>
                    <a:pt x="515" y="1123"/>
                  </a:cubicBezTo>
                  <a:cubicBezTo>
                    <a:pt x="801" y="1188"/>
                    <a:pt x="1087" y="1221"/>
                    <a:pt x="1382" y="1221"/>
                  </a:cubicBezTo>
                  <a:cubicBezTo>
                    <a:pt x="1441" y="1221"/>
                    <a:pt x="1500" y="1220"/>
                    <a:pt x="1560" y="1217"/>
                  </a:cubicBezTo>
                  <a:cubicBezTo>
                    <a:pt x="1719" y="1217"/>
                    <a:pt x="1744" y="1418"/>
                    <a:pt x="1635" y="1485"/>
                  </a:cubicBezTo>
                  <a:lnTo>
                    <a:pt x="1635" y="1485"/>
                  </a:lnTo>
                  <a:cubicBezTo>
                    <a:pt x="1894" y="1363"/>
                    <a:pt x="2149" y="1231"/>
                    <a:pt x="2386" y="1108"/>
                  </a:cubicBezTo>
                  <a:cubicBezTo>
                    <a:pt x="2214" y="905"/>
                    <a:pt x="2121" y="656"/>
                    <a:pt x="1934" y="469"/>
                  </a:cubicBezTo>
                  <a:cubicBezTo>
                    <a:pt x="1731" y="250"/>
                    <a:pt x="1466" y="95"/>
                    <a:pt x="1186" y="1"/>
                  </a:cubicBezTo>
                  <a:close/>
                  <a:moveTo>
                    <a:pt x="1635" y="1485"/>
                  </a:moveTo>
                  <a:lnTo>
                    <a:pt x="1635" y="1485"/>
                  </a:lnTo>
                  <a:cubicBezTo>
                    <a:pt x="1626" y="1489"/>
                    <a:pt x="1617" y="1493"/>
                    <a:pt x="1608" y="1497"/>
                  </a:cubicBezTo>
                  <a:lnTo>
                    <a:pt x="1608" y="1497"/>
                  </a:lnTo>
                  <a:cubicBezTo>
                    <a:pt x="1617" y="1494"/>
                    <a:pt x="1626" y="1490"/>
                    <a:pt x="1635" y="1485"/>
                  </a:cubicBezTo>
                  <a:close/>
                  <a:moveTo>
                    <a:pt x="375" y="1357"/>
                  </a:moveTo>
                  <a:cubicBezTo>
                    <a:pt x="250" y="1544"/>
                    <a:pt x="125" y="1763"/>
                    <a:pt x="1" y="1965"/>
                  </a:cubicBezTo>
                  <a:cubicBezTo>
                    <a:pt x="483" y="1965"/>
                    <a:pt x="1056" y="1754"/>
                    <a:pt x="1608" y="1497"/>
                  </a:cubicBezTo>
                  <a:lnTo>
                    <a:pt x="1608" y="1497"/>
                  </a:lnTo>
                  <a:cubicBezTo>
                    <a:pt x="1607" y="1497"/>
                    <a:pt x="1607" y="1497"/>
                    <a:pt x="1606" y="1498"/>
                  </a:cubicBezTo>
                  <a:cubicBezTo>
                    <a:pt x="1486" y="1515"/>
                    <a:pt x="1366" y="1524"/>
                    <a:pt x="1246" y="1524"/>
                  </a:cubicBezTo>
                  <a:cubicBezTo>
                    <a:pt x="948" y="1524"/>
                    <a:pt x="653" y="1469"/>
                    <a:pt x="375" y="1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0"/>
            <p:cNvSpPr/>
            <p:nvPr/>
          </p:nvSpPr>
          <p:spPr>
            <a:xfrm>
              <a:off x="1896850" y="4449925"/>
              <a:ext cx="266225" cy="249850"/>
            </a:xfrm>
            <a:custGeom>
              <a:avLst/>
              <a:gdLst/>
              <a:ahLst/>
              <a:cxnLst/>
              <a:rect l="l" t="t" r="r" b="b"/>
              <a:pathLst>
                <a:path w="10649" h="9994" extrusionOk="0">
                  <a:moveTo>
                    <a:pt x="10648" y="1"/>
                  </a:moveTo>
                  <a:lnTo>
                    <a:pt x="10648" y="1"/>
                  </a:lnTo>
                  <a:cubicBezTo>
                    <a:pt x="7406" y="3352"/>
                    <a:pt x="4054" y="6626"/>
                    <a:pt x="515" y="9681"/>
                  </a:cubicBezTo>
                  <a:cubicBezTo>
                    <a:pt x="500" y="9713"/>
                    <a:pt x="453" y="9744"/>
                    <a:pt x="422" y="9759"/>
                  </a:cubicBezTo>
                  <a:cubicBezTo>
                    <a:pt x="375" y="9806"/>
                    <a:pt x="328" y="9853"/>
                    <a:pt x="281" y="9884"/>
                  </a:cubicBezTo>
                  <a:cubicBezTo>
                    <a:pt x="252" y="9914"/>
                    <a:pt x="216" y="9925"/>
                    <a:pt x="181" y="9925"/>
                  </a:cubicBezTo>
                  <a:cubicBezTo>
                    <a:pt x="162" y="9925"/>
                    <a:pt x="143" y="9921"/>
                    <a:pt x="125" y="9915"/>
                  </a:cubicBezTo>
                  <a:cubicBezTo>
                    <a:pt x="110" y="9931"/>
                    <a:pt x="79" y="9962"/>
                    <a:pt x="47" y="9978"/>
                  </a:cubicBezTo>
                  <a:lnTo>
                    <a:pt x="1" y="9993"/>
                  </a:lnTo>
                  <a:cubicBezTo>
                    <a:pt x="2681" y="9747"/>
                    <a:pt x="5382" y="9540"/>
                    <a:pt x="8071" y="9540"/>
                  </a:cubicBezTo>
                  <a:cubicBezTo>
                    <a:pt x="8790" y="9540"/>
                    <a:pt x="9510" y="9555"/>
                    <a:pt x="10227" y="9588"/>
                  </a:cubicBezTo>
                  <a:cubicBezTo>
                    <a:pt x="10336" y="6377"/>
                    <a:pt x="10586" y="3196"/>
                    <a:pt x="106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0"/>
            <p:cNvSpPr/>
            <p:nvPr/>
          </p:nvSpPr>
          <p:spPr>
            <a:xfrm>
              <a:off x="1792400" y="4598425"/>
              <a:ext cx="107975" cy="118500"/>
            </a:xfrm>
            <a:custGeom>
              <a:avLst/>
              <a:gdLst/>
              <a:ahLst/>
              <a:cxnLst/>
              <a:rect l="l" t="t" r="r" b="b"/>
              <a:pathLst>
                <a:path w="4319" h="4740" extrusionOk="0">
                  <a:moveTo>
                    <a:pt x="1762" y="0"/>
                  </a:moveTo>
                  <a:cubicBezTo>
                    <a:pt x="1248" y="1200"/>
                    <a:pt x="656" y="2370"/>
                    <a:pt x="1" y="3508"/>
                  </a:cubicBezTo>
                  <a:cubicBezTo>
                    <a:pt x="578" y="3679"/>
                    <a:pt x="1279" y="4131"/>
                    <a:pt x="1357" y="4739"/>
                  </a:cubicBezTo>
                  <a:cubicBezTo>
                    <a:pt x="1482" y="4692"/>
                    <a:pt x="1575" y="4630"/>
                    <a:pt x="1684" y="4599"/>
                  </a:cubicBezTo>
                  <a:lnTo>
                    <a:pt x="2355" y="4303"/>
                  </a:lnTo>
                  <a:cubicBezTo>
                    <a:pt x="2386" y="4240"/>
                    <a:pt x="2433" y="4209"/>
                    <a:pt x="2495" y="4209"/>
                  </a:cubicBezTo>
                  <a:lnTo>
                    <a:pt x="2573" y="4209"/>
                  </a:lnTo>
                  <a:cubicBezTo>
                    <a:pt x="3056" y="3991"/>
                    <a:pt x="3555" y="3788"/>
                    <a:pt x="4070" y="3601"/>
                  </a:cubicBezTo>
                  <a:cubicBezTo>
                    <a:pt x="4083" y="3599"/>
                    <a:pt x="4096" y="3597"/>
                    <a:pt x="4110" y="3597"/>
                  </a:cubicBezTo>
                  <a:cubicBezTo>
                    <a:pt x="4177" y="3597"/>
                    <a:pt x="4249" y="3630"/>
                    <a:pt x="4288" y="3695"/>
                  </a:cubicBezTo>
                  <a:lnTo>
                    <a:pt x="4319" y="3664"/>
                  </a:lnTo>
                  <a:lnTo>
                    <a:pt x="4319" y="3648"/>
                  </a:lnTo>
                  <a:cubicBezTo>
                    <a:pt x="4319" y="3180"/>
                    <a:pt x="4194" y="2822"/>
                    <a:pt x="3820" y="2572"/>
                  </a:cubicBezTo>
                  <a:cubicBezTo>
                    <a:pt x="3727" y="2666"/>
                    <a:pt x="3602" y="2728"/>
                    <a:pt x="3477" y="2728"/>
                  </a:cubicBezTo>
                  <a:cubicBezTo>
                    <a:pt x="3352" y="2728"/>
                    <a:pt x="3275" y="2619"/>
                    <a:pt x="3306" y="2510"/>
                  </a:cubicBezTo>
                  <a:cubicBezTo>
                    <a:pt x="3399" y="2229"/>
                    <a:pt x="3664" y="2058"/>
                    <a:pt x="3540" y="1730"/>
                  </a:cubicBezTo>
                  <a:cubicBezTo>
                    <a:pt x="3461" y="1520"/>
                    <a:pt x="3288" y="1433"/>
                    <a:pt x="3105" y="1433"/>
                  </a:cubicBezTo>
                  <a:cubicBezTo>
                    <a:pt x="2963" y="1433"/>
                    <a:pt x="2814" y="1486"/>
                    <a:pt x="2698" y="1575"/>
                  </a:cubicBezTo>
                  <a:cubicBezTo>
                    <a:pt x="2667" y="1621"/>
                    <a:pt x="2635" y="1653"/>
                    <a:pt x="2604" y="1684"/>
                  </a:cubicBezTo>
                  <a:cubicBezTo>
                    <a:pt x="2589" y="1684"/>
                    <a:pt x="2573" y="1699"/>
                    <a:pt x="2557" y="1715"/>
                  </a:cubicBezTo>
                  <a:cubicBezTo>
                    <a:pt x="2527" y="1734"/>
                    <a:pt x="2493" y="1743"/>
                    <a:pt x="2460" y="1743"/>
                  </a:cubicBezTo>
                  <a:cubicBezTo>
                    <a:pt x="2359" y="1743"/>
                    <a:pt x="2261" y="1661"/>
                    <a:pt x="2261" y="1543"/>
                  </a:cubicBezTo>
                  <a:cubicBezTo>
                    <a:pt x="2277" y="1387"/>
                    <a:pt x="2308" y="1247"/>
                    <a:pt x="2355" y="1091"/>
                  </a:cubicBezTo>
                  <a:cubicBezTo>
                    <a:pt x="2386" y="935"/>
                    <a:pt x="2370" y="764"/>
                    <a:pt x="2308" y="624"/>
                  </a:cubicBezTo>
                  <a:cubicBezTo>
                    <a:pt x="2214" y="343"/>
                    <a:pt x="2027" y="125"/>
                    <a:pt x="17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0"/>
            <p:cNvSpPr/>
            <p:nvPr/>
          </p:nvSpPr>
          <p:spPr>
            <a:xfrm>
              <a:off x="1899575" y="4337300"/>
              <a:ext cx="328175" cy="341425"/>
            </a:xfrm>
            <a:custGeom>
              <a:avLst/>
              <a:gdLst/>
              <a:ahLst/>
              <a:cxnLst/>
              <a:rect l="l" t="t" r="r" b="b"/>
              <a:pathLst>
                <a:path w="13127" h="13657" extrusionOk="0">
                  <a:moveTo>
                    <a:pt x="12004" y="0"/>
                  </a:moveTo>
                  <a:cubicBezTo>
                    <a:pt x="7795" y="4116"/>
                    <a:pt x="3836" y="8403"/>
                    <a:pt x="1" y="12861"/>
                  </a:cubicBezTo>
                  <a:cubicBezTo>
                    <a:pt x="250" y="13064"/>
                    <a:pt x="422" y="13345"/>
                    <a:pt x="484" y="13656"/>
                  </a:cubicBezTo>
                  <a:cubicBezTo>
                    <a:pt x="4709" y="9432"/>
                    <a:pt x="8980" y="5269"/>
                    <a:pt x="13127" y="951"/>
                  </a:cubicBezTo>
                  <a:cubicBezTo>
                    <a:pt x="12737" y="655"/>
                    <a:pt x="12363" y="328"/>
                    <a:pt x="12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0"/>
            <p:cNvSpPr/>
            <p:nvPr/>
          </p:nvSpPr>
          <p:spPr>
            <a:xfrm>
              <a:off x="1500100" y="3809450"/>
              <a:ext cx="839400" cy="947275"/>
            </a:xfrm>
            <a:custGeom>
              <a:avLst/>
              <a:gdLst/>
              <a:ahLst/>
              <a:cxnLst/>
              <a:rect l="l" t="t" r="r" b="b"/>
              <a:pathLst>
                <a:path w="33576" h="37891" extrusionOk="0">
                  <a:moveTo>
                    <a:pt x="7000" y="1410"/>
                  </a:moveTo>
                  <a:cubicBezTo>
                    <a:pt x="7094" y="3888"/>
                    <a:pt x="7842" y="6616"/>
                    <a:pt x="8528" y="8986"/>
                  </a:cubicBezTo>
                  <a:cubicBezTo>
                    <a:pt x="6190" y="9048"/>
                    <a:pt x="3851" y="9080"/>
                    <a:pt x="1529" y="9267"/>
                  </a:cubicBezTo>
                  <a:cubicBezTo>
                    <a:pt x="3540" y="6772"/>
                    <a:pt x="5364" y="4153"/>
                    <a:pt x="7000" y="1410"/>
                  </a:cubicBezTo>
                  <a:close/>
                  <a:moveTo>
                    <a:pt x="30478" y="14536"/>
                  </a:moveTo>
                  <a:cubicBezTo>
                    <a:pt x="31834" y="14941"/>
                    <a:pt x="32847" y="16095"/>
                    <a:pt x="33066" y="17498"/>
                  </a:cubicBezTo>
                  <a:cubicBezTo>
                    <a:pt x="33066" y="17498"/>
                    <a:pt x="33066" y="17513"/>
                    <a:pt x="33081" y="17529"/>
                  </a:cubicBezTo>
                  <a:lnTo>
                    <a:pt x="33066" y="17529"/>
                  </a:lnTo>
                  <a:cubicBezTo>
                    <a:pt x="33041" y="17495"/>
                    <a:pt x="33002" y="17480"/>
                    <a:pt x="32962" y="17480"/>
                  </a:cubicBezTo>
                  <a:cubicBezTo>
                    <a:pt x="32928" y="17480"/>
                    <a:pt x="32892" y="17492"/>
                    <a:pt x="32863" y="17513"/>
                  </a:cubicBezTo>
                  <a:cubicBezTo>
                    <a:pt x="32598" y="17747"/>
                    <a:pt x="32348" y="17997"/>
                    <a:pt x="32130" y="18293"/>
                  </a:cubicBezTo>
                  <a:cubicBezTo>
                    <a:pt x="31865" y="18573"/>
                    <a:pt x="31600" y="18870"/>
                    <a:pt x="31351" y="19166"/>
                  </a:cubicBezTo>
                  <a:lnTo>
                    <a:pt x="31351" y="19181"/>
                  </a:lnTo>
                  <a:cubicBezTo>
                    <a:pt x="31055" y="18667"/>
                    <a:pt x="30493" y="18277"/>
                    <a:pt x="30026" y="17950"/>
                  </a:cubicBezTo>
                  <a:cubicBezTo>
                    <a:pt x="29542" y="17638"/>
                    <a:pt x="29012" y="16905"/>
                    <a:pt x="28420" y="16547"/>
                  </a:cubicBezTo>
                  <a:cubicBezTo>
                    <a:pt x="28436" y="16547"/>
                    <a:pt x="28451" y="16547"/>
                    <a:pt x="28467" y="16531"/>
                  </a:cubicBezTo>
                  <a:cubicBezTo>
                    <a:pt x="28825" y="16188"/>
                    <a:pt x="29184" y="15845"/>
                    <a:pt x="29542" y="15502"/>
                  </a:cubicBezTo>
                  <a:cubicBezTo>
                    <a:pt x="29854" y="15190"/>
                    <a:pt x="30228" y="14894"/>
                    <a:pt x="30478" y="14536"/>
                  </a:cubicBezTo>
                  <a:close/>
                  <a:moveTo>
                    <a:pt x="27625" y="16734"/>
                  </a:moveTo>
                  <a:lnTo>
                    <a:pt x="28249" y="17030"/>
                  </a:lnTo>
                  <a:cubicBezTo>
                    <a:pt x="28373" y="17139"/>
                    <a:pt x="28498" y="17264"/>
                    <a:pt x="28607" y="17389"/>
                  </a:cubicBezTo>
                  <a:cubicBezTo>
                    <a:pt x="28825" y="17638"/>
                    <a:pt x="29059" y="17856"/>
                    <a:pt x="29309" y="18059"/>
                  </a:cubicBezTo>
                  <a:cubicBezTo>
                    <a:pt x="29636" y="18308"/>
                    <a:pt x="29979" y="18511"/>
                    <a:pt x="30291" y="18760"/>
                  </a:cubicBezTo>
                  <a:cubicBezTo>
                    <a:pt x="30867" y="19228"/>
                    <a:pt x="31507" y="20569"/>
                    <a:pt x="30384" y="20756"/>
                  </a:cubicBezTo>
                  <a:lnTo>
                    <a:pt x="30369" y="20756"/>
                  </a:lnTo>
                  <a:cubicBezTo>
                    <a:pt x="30057" y="19836"/>
                    <a:pt x="28779" y="18807"/>
                    <a:pt x="28358" y="18386"/>
                  </a:cubicBezTo>
                  <a:cubicBezTo>
                    <a:pt x="27983" y="18012"/>
                    <a:pt x="27531" y="17451"/>
                    <a:pt x="26986" y="17248"/>
                  </a:cubicBezTo>
                  <a:cubicBezTo>
                    <a:pt x="27001" y="17233"/>
                    <a:pt x="27017" y="17233"/>
                    <a:pt x="27017" y="17217"/>
                  </a:cubicBezTo>
                  <a:lnTo>
                    <a:pt x="27625" y="16734"/>
                  </a:lnTo>
                  <a:close/>
                  <a:moveTo>
                    <a:pt x="26773" y="17798"/>
                  </a:moveTo>
                  <a:cubicBezTo>
                    <a:pt x="27001" y="17798"/>
                    <a:pt x="27196" y="17895"/>
                    <a:pt x="27360" y="18090"/>
                  </a:cubicBezTo>
                  <a:cubicBezTo>
                    <a:pt x="27500" y="18230"/>
                    <a:pt x="27625" y="18371"/>
                    <a:pt x="27750" y="18511"/>
                  </a:cubicBezTo>
                  <a:lnTo>
                    <a:pt x="28420" y="19212"/>
                  </a:lnTo>
                  <a:cubicBezTo>
                    <a:pt x="28872" y="19696"/>
                    <a:pt x="30119" y="20631"/>
                    <a:pt x="29807" y="21395"/>
                  </a:cubicBezTo>
                  <a:cubicBezTo>
                    <a:pt x="29745" y="21411"/>
                    <a:pt x="29698" y="21426"/>
                    <a:pt x="29667" y="21473"/>
                  </a:cubicBezTo>
                  <a:cubicBezTo>
                    <a:pt x="29589" y="21551"/>
                    <a:pt x="29511" y="21629"/>
                    <a:pt x="29449" y="21707"/>
                  </a:cubicBezTo>
                  <a:cubicBezTo>
                    <a:pt x="28217" y="20725"/>
                    <a:pt x="27079" y="19649"/>
                    <a:pt x="26035" y="18495"/>
                  </a:cubicBezTo>
                  <a:cubicBezTo>
                    <a:pt x="26082" y="18355"/>
                    <a:pt x="26004" y="18215"/>
                    <a:pt x="25863" y="18199"/>
                  </a:cubicBezTo>
                  <a:cubicBezTo>
                    <a:pt x="25926" y="18199"/>
                    <a:pt x="25972" y="18152"/>
                    <a:pt x="25988" y="18090"/>
                  </a:cubicBezTo>
                  <a:cubicBezTo>
                    <a:pt x="26284" y="17895"/>
                    <a:pt x="26545" y="17798"/>
                    <a:pt x="26773" y="17798"/>
                  </a:cubicBezTo>
                  <a:close/>
                  <a:moveTo>
                    <a:pt x="26845" y="19976"/>
                  </a:moveTo>
                  <a:cubicBezTo>
                    <a:pt x="27110" y="20257"/>
                    <a:pt x="27376" y="20522"/>
                    <a:pt x="27656" y="20787"/>
                  </a:cubicBezTo>
                  <a:cubicBezTo>
                    <a:pt x="26643" y="21722"/>
                    <a:pt x="25645" y="22704"/>
                    <a:pt x="24679" y="23702"/>
                  </a:cubicBezTo>
                  <a:cubicBezTo>
                    <a:pt x="24663" y="23671"/>
                    <a:pt x="24632" y="23671"/>
                    <a:pt x="24601" y="23671"/>
                  </a:cubicBezTo>
                  <a:cubicBezTo>
                    <a:pt x="24289" y="23671"/>
                    <a:pt x="23977" y="23655"/>
                    <a:pt x="23681" y="23624"/>
                  </a:cubicBezTo>
                  <a:cubicBezTo>
                    <a:pt x="23993" y="23281"/>
                    <a:pt x="24289" y="22907"/>
                    <a:pt x="24616" y="22564"/>
                  </a:cubicBezTo>
                  <a:cubicBezTo>
                    <a:pt x="24673" y="22567"/>
                    <a:pt x="24731" y="22568"/>
                    <a:pt x="24789" y="22568"/>
                  </a:cubicBezTo>
                  <a:cubicBezTo>
                    <a:pt x="25078" y="22568"/>
                    <a:pt x="25375" y="22536"/>
                    <a:pt x="25661" y="22471"/>
                  </a:cubicBezTo>
                  <a:cubicBezTo>
                    <a:pt x="25754" y="22439"/>
                    <a:pt x="25739" y="22315"/>
                    <a:pt x="25630" y="22299"/>
                  </a:cubicBezTo>
                  <a:cubicBezTo>
                    <a:pt x="25566" y="22296"/>
                    <a:pt x="25503" y="22294"/>
                    <a:pt x="25438" y="22294"/>
                  </a:cubicBezTo>
                  <a:cubicBezTo>
                    <a:pt x="25217" y="22294"/>
                    <a:pt x="24990" y="22317"/>
                    <a:pt x="24772" y="22377"/>
                  </a:cubicBezTo>
                  <a:cubicBezTo>
                    <a:pt x="25053" y="22050"/>
                    <a:pt x="25318" y="21738"/>
                    <a:pt x="25598" y="21411"/>
                  </a:cubicBezTo>
                  <a:cubicBezTo>
                    <a:pt x="25957" y="21488"/>
                    <a:pt x="26300" y="21520"/>
                    <a:pt x="26658" y="21520"/>
                  </a:cubicBezTo>
                  <a:cubicBezTo>
                    <a:pt x="26783" y="21520"/>
                    <a:pt x="26799" y="21348"/>
                    <a:pt x="26690" y="21317"/>
                  </a:cubicBezTo>
                  <a:cubicBezTo>
                    <a:pt x="26393" y="21255"/>
                    <a:pt x="26097" y="21208"/>
                    <a:pt x="25785" y="21208"/>
                  </a:cubicBezTo>
                  <a:lnTo>
                    <a:pt x="26206" y="20725"/>
                  </a:lnTo>
                  <a:cubicBezTo>
                    <a:pt x="26612" y="20740"/>
                    <a:pt x="27001" y="20803"/>
                    <a:pt x="27391" y="20912"/>
                  </a:cubicBezTo>
                  <a:cubicBezTo>
                    <a:pt x="27401" y="20914"/>
                    <a:pt x="27410" y="20915"/>
                    <a:pt x="27419" y="20915"/>
                  </a:cubicBezTo>
                  <a:cubicBezTo>
                    <a:pt x="27554" y="20915"/>
                    <a:pt x="27600" y="20707"/>
                    <a:pt x="27453" y="20678"/>
                  </a:cubicBezTo>
                  <a:cubicBezTo>
                    <a:pt x="27146" y="20580"/>
                    <a:pt x="26825" y="20520"/>
                    <a:pt x="26503" y="20520"/>
                  </a:cubicBezTo>
                  <a:cubicBezTo>
                    <a:pt x="26467" y="20520"/>
                    <a:pt x="26430" y="20520"/>
                    <a:pt x="26393" y="20522"/>
                  </a:cubicBezTo>
                  <a:cubicBezTo>
                    <a:pt x="26534" y="20366"/>
                    <a:pt x="26674" y="20195"/>
                    <a:pt x="26814" y="20039"/>
                  </a:cubicBezTo>
                  <a:cubicBezTo>
                    <a:pt x="26830" y="20023"/>
                    <a:pt x="26830" y="19992"/>
                    <a:pt x="26845" y="19976"/>
                  </a:cubicBezTo>
                  <a:close/>
                  <a:moveTo>
                    <a:pt x="24476" y="23858"/>
                  </a:moveTo>
                  <a:lnTo>
                    <a:pt x="24476" y="23858"/>
                  </a:lnTo>
                  <a:cubicBezTo>
                    <a:pt x="24164" y="24170"/>
                    <a:pt x="23806" y="24575"/>
                    <a:pt x="23494" y="24903"/>
                  </a:cubicBezTo>
                  <a:cubicBezTo>
                    <a:pt x="23494" y="24887"/>
                    <a:pt x="23478" y="24856"/>
                    <a:pt x="23447" y="24856"/>
                  </a:cubicBezTo>
                  <a:cubicBezTo>
                    <a:pt x="23358" y="24831"/>
                    <a:pt x="23267" y="24819"/>
                    <a:pt x="23176" y="24819"/>
                  </a:cubicBezTo>
                  <a:cubicBezTo>
                    <a:pt x="22982" y="24819"/>
                    <a:pt x="22791" y="24874"/>
                    <a:pt x="22621" y="24980"/>
                  </a:cubicBezTo>
                  <a:cubicBezTo>
                    <a:pt x="22566" y="24994"/>
                    <a:pt x="22607" y="25080"/>
                    <a:pt x="22660" y="25080"/>
                  </a:cubicBezTo>
                  <a:cubicBezTo>
                    <a:pt x="22668" y="25080"/>
                    <a:pt x="22675" y="25078"/>
                    <a:pt x="22683" y="25074"/>
                  </a:cubicBezTo>
                  <a:cubicBezTo>
                    <a:pt x="22847" y="24998"/>
                    <a:pt x="23018" y="24959"/>
                    <a:pt x="23192" y="24959"/>
                  </a:cubicBezTo>
                  <a:cubicBezTo>
                    <a:pt x="23266" y="24959"/>
                    <a:pt x="23341" y="24966"/>
                    <a:pt x="23416" y="24980"/>
                  </a:cubicBezTo>
                  <a:cubicBezTo>
                    <a:pt x="23135" y="25277"/>
                    <a:pt x="22839" y="25573"/>
                    <a:pt x="22558" y="25869"/>
                  </a:cubicBezTo>
                  <a:lnTo>
                    <a:pt x="22543" y="25869"/>
                  </a:lnTo>
                  <a:cubicBezTo>
                    <a:pt x="22465" y="25864"/>
                    <a:pt x="22389" y="25863"/>
                    <a:pt x="22313" y="25863"/>
                  </a:cubicBezTo>
                  <a:cubicBezTo>
                    <a:pt x="22130" y="25863"/>
                    <a:pt x="21951" y="25874"/>
                    <a:pt x="21763" y="25885"/>
                  </a:cubicBezTo>
                  <a:cubicBezTo>
                    <a:pt x="21685" y="25885"/>
                    <a:pt x="21685" y="25994"/>
                    <a:pt x="21763" y="25994"/>
                  </a:cubicBezTo>
                  <a:cubicBezTo>
                    <a:pt x="21982" y="26009"/>
                    <a:pt x="22200" y="26025"/>
                    <a:pt x="22418" y="26025"/>
                  </a:cubicBezTo>
                  <a:cubicBezTo>
                    <a:pt x="22122" y="26352"/>
                    <a:pt x="21795" y="26664"/>
                    <a:pt x="21498" y="26991"/>
                  </a:cubicBezTo>
                  <a:cubicBezTo>
                    <a:pt x="21249" y="26976"/>
                    <a:pt x="21000" y="26945"/>
                    <a:pt x="20750" y="26867"/>
                  </a:cubicBezTo>
                  <a:lnTo>
                    <a:pt x="20688" y="26867"/>
                  </a:lnTo>
                  <a:cubicBezTo>
                    <a:pt x="21623" y="25885"/>
                    <a:pt x="22558" y="24887"/>
                    <a:pt x="23463" y="23874"/>
                  </a:cubicBezTo>
                  <a:cubicBezTo>
                    <a:pt x="23606" y="23893"/>
                    <a:pt x="23750" y="23902"/>
                    <a:pt x="23892" y="23902"/>
                  </a:cubicBezTo>
                  <a:cubicBezTo>
                    <a:pt x="24090" y="23902"/>
                    <a:pt x="24286" y="23885"/>
                    <a:pt x="24476" y="23858"/>
                  </a:cubicBezTo>
                  <a:close/>
                  <a:moveTo>
                    <a:pt x="20641" y="26914"/>
                  </a:moveTo>
                  <a:lnTo>
                    <a:pt x="20641" y="26914"/>
                  </a:lnTo>
                  <a:cubicBezTo>
                    <a:pt x="20610" y="26976"/>
                    <a:pt x="20641" y="27038"/>
                    <a:pt x="20703" y="27069"/>
                  </a:cubicBezTo>
                  <a:cubicBezTo>
                    <a:pt x="20890" y="27132"/>
                    <a:pt x="21093" y="27179"/>
                    <a:pt x="21296" y="27194"/>
                  </a:cubicBezTo>
                  <a:cubicBezTo>
                    <a:pt x="21000" y="27506"/>
                    <a:pt x="20719" y="27818"/>
                    <a:pt x="20438" y="28129"/>
                  </a:cubicBezTo>
                  <a:cubicBezTo>
                    <a:pt x="20438" y="28089"/>
                    <a:pt x="20392" y="28048"/>
                    <a:pt x="20349" y="28048"/>
                  </a:cubicBezTo>
                  <a:cubicBezTo>
                    <a:pt x="20342" y="28048"/>
                    <a:pt x="20335" y="28049"/>
                    <a:pt x="20329" y="28052"/>
                  </a:cubicBezTo>
                  <a:cubicBezTo>
                    <a:pt x="20158" y="28112"/>
                    <a:pt x="19980" y="28146"/>
                    <a:pt x="19800" y="28146"/>
                  </a:cubicBezTo>
                  <a:cubicBezTo>
                    <a:pt x="19702" y="28146"/>
                    <a:pt x="19602" y="28136"/>
                    <a:pt x="19503" y="28114"/>
                  </a:cubicBezTo>
                  <a:cubicBezTo>
                    <a:pt x="19893" y="27724"/>
                    <a:pt x="20267" y="27319"/>
                    <a:pt x="20641" y="26914"/>
                  </a:cubicBezTo>
                  <a:close/>
                  <a:moveTo>
                    <a:pt x="25801" y="18760"/>
                  </a:moveTo>
                  <a:cubicBezTo>
                    <a:pt x="26066" y="19088"/>
                    <a:pt x="26331" y="19415"/>
                    <a:pt x="26596" y="19727"/>
                  </a:cubicBezTo>
                  <a:cubicBezTo>
                    <a:pt x="26580" y="19727"/>
                    <a:pt x="26549" y="19743"/>
                    <a:pt x="26534" y="19758"/>
                  </a:cubicBezTo>
                  <a:cubicBezTo>
                    <a:pt x="26097" y="20241"/>
                    <a:pt x="25676" y="20709"/>
                    <a:pt x="25240" y="21177"/>
                  </a:cubicBezTo>
                  <a:cubicBezTo>
                    <a:pt x="25193" y="21177"/>
                    <a:pt x="25146" y="21223"/>
                    <a:pt x="25162" y="21270"/>
                  </a:cubicBezTo>
                  <a:cubicBezTo>
                    <a:pt x="22091" y="24653"/>
                    <a:pt x="18926" y="27942"/>
                    <a:pt x="15762" y="31232"/>
                  </a:cubicBezTo>
                  <a:lnTo>
                    <a:pt x="15715" y="31232"/>
                  </a:lnTo>
                  <a:cubicBezTo>
                    <a:pt x="15637" y="31232"/>
                    <a:pt x="15590" y="31325"/>
                    <a:pt x="15621" y="31388"/>
                  </a:cubicBezTo>
                  <a:lnTo>
                    <a:pt x="14499" y="32572"/>
                  </a:lnTo>
                  <a:cubicBezTo>
                    <a:pt x="14499" y="32370"/>
                    <a:pt x="14452" y="32183"/>
                    <a:pt x="14390" y="31996"/>
                  </a:cubicBezTo>
                  <a:cubicBezTo>
                    <a:pt x="14249" y="31668"/>
                    <a:pt x="13984" y="31403"/>
                    <a:pt x="13657" y="31247"/>
                  </a:cubicBezTo>
                  <a:cubicBezTo>
                    <a:pt x="17773" y="27179"/>
                    <a:pt x="21888" y="23032"/>
                    <a:pt x="25801" y="18760"/>
                  </a:cubicBezTo>
                  <a:close/>
                  <a:moveTo>
                    <a:pt x="20345" y="28239"/>
                  </a:moveTo>
                  <a:cubicBezTo>
                    <a:pt x="19986" y="28628"/>
                    <a:pt x="19628" y="29018"/>
                    <a:pt x="19285" y="29423"/>
                  </a:cubicBezTo>
                  <a:cubicBezTo>
                    <a:pt x="19228" y="29421"/>
                    <a:pt x="19170" y="29419"/>
                    <a:pt x="19113" y="29419"/>
                  </a:cubicBezTo>
                  <a:cubicBezTo>
                    <a:pt x="18828" y="29419"/>
                    <a:pt x="18544" y="29452"/>
                    <a:pt x="18271" y="29517"/>
                  </a:cubicBezTo>
                  <a:cubicBezTo>
                    <a:pt x="18193" y="29548"/>
                    <a:pt x="18225" y="29642"/>
                    <a:pt x="18287" y="29642"/>
                  </a:cubicBezTo>
                  <a:cubicBezTo>
                    <a:pt x="18397" y="29648"/>
                    <a:pt x="18509" y="29652"/>
                    <a:pt x="18623" y="29652"/>
                  </a:cubicBezTo>
                  <a:cubicBezTo>
                    <a:pt x="18784" y="29652"/>
                    <a:pt x="18949" y="29644"/>
                    <a:pt x="19113" y="29626"/>
                  </a:cubicBezTo>
                  <a:lnTo>
                    <a:pt x="19113" y="29626"/>
                  </a:lnTo>
                  <a:cubicBezTo>
                    <a:pt x="18864" y="29922"/>
                    <a:pt x="18599" y="30203"/>
                    <a:pt x="18365" y="30499"/>
                  </a:cubicBezTo>
                  <a:cubicBezTo>
                    <a:pt x="18396" y="30437"/>
                    <a:pt x="18365" y="30343"/>
                    <a:pt x="18287" y="30343"/>
                  </a:cubicBezTo>
                  <a:cubicBezTo>
                    <a:pt x="18243" y="30341"/>
                    <a:pt x="18199" y="30340"/>
                    <a:pt x="18155" y="30340"/>
                  </a:cubicBezTo>
                  <a:cubicBezTo>
                    <a:pt x="17841" y="30340"/>
                    <a:pt x="17530" y="30390"/>
                    <a:pt x="17243" y="30499"/>
                  </a:cubicBezTo>
                  <a:cubicBezTo>
                    <a:pt x="17154" y="30528"/>
                    <a:pt x="17177" y="30641"/>
                    <a:pt x="17258" y="30641"/>
                  </a:cubicBezTo>
                  <a:cubicBezTo>
                    <a:pt x="17263" y="30641"/>
                    <a:pt x="17268" y="30640"/>
                    <a:pt x="17274" y="30639"/>
                  </a:cubicBezTo>
                  <a:cubicBezTo>
                    <a:pt x="17548" y="30561"/>
                    <a:pt x="17833" y="30526"/>
                    <a:pt x="18120" y="30526"/>
                  </a:cubicBezTo>
                  <a:cubicBezTo>
                    <a:pt x="18176" y="30526"/>
                    <a:pt x="18231" y="30528"/>
                    <a:pt x="18287" y="30530"/>
                  </a:cubicBezTo>
                  <a:cubicBezTo>
                    <a:pt x="18303" y="30530"/>
                    <a:pt x="18334" y="30530"/>
                    <a:pt x="18349" y="30515"/>
                  </a:cubicBezTo>
                  <a:lnTo>
                    <a:pt x="18349" y="30515"/>
                  </a:lnTo>
                  <a:cubicBezTo>
                    <a:pt x="17430" y="31590"/>
                    <a:pt x="16557" y="32681"/>
                    <a:pt x="15699" y="33804"/>
                  </a:cubicBezTo>
                  <a:cubicBezTo>
                    <a:pt x="15684" y="33788"/>
                    <a:pt x="15668" y="33788"/>
                    <a:pt x="15668" y="33773"/>
                  </a:cubicBezTo>
                  <a:cubicBezTo>
                    <a:pt x="15715" y="33492"/>
                    <a:pt x="15652" y="33180"/>
                    <a:pt x="15481" y="32931"/>
                  </a:cubicBezTo>
                  <a:cubicBezTo>
                    <a:pt x="15325" y="32759"/>
                    <a:pt x="15091" y="32666"/>
                    <a:pt x="14842" y="32666"/>
                  </a:cubicBezTo>
                  <a:cubicBezTo>
                    <a:pt x="14873" y="32650"/>
                    <a:pt x="14889" y="32635"/>
                    <a:pt x="14904" y="32604"/>
                  </a:cubicBezTo>
                  <a:cubicBezTo>
                    <a:pt x="15165" y="32613"/>
                    <a:pt x="15421" y="32622"/>
                    <a:pt x="15675" y="32622"/>
                  </a:cubicBezTo>
                  <a:cubicBezTo>
                    <a:pt x="15860" y="32622"/>
                    <a:pt x="16045" y="32617"/>
                    <a:pt x="16229" y="32604"/>
                  </a:cubicBezTo>
                  <a:cubicBezTo>
                    <a:pt x="16354" y="32588"/>
                    <a:pt x="16354" y="32401"/>
                    <a:pt x="16229" y="32370"/>
                  </a:cubicBezTo>
                  <a:cubicBezTo>
                    <a:pt x="16110" y="32365"/>
                    <a:pt x="15990" y="32363"/>
                    <a:pt x="15871" y="32363"/>
                  </a:cubicBezTo>
                  <a:cubicBezTo>
                    <a:pt x="15632" y="32363"/>
                    <a:pt x="15393" y="32370"/>
                    <a:pt x="15154" y="32370"/>
                  </a:cubicBezTo>
                  <a:cubicBezTo>
                    <a:pt x="15481" y="32074"/>
                    <a:pt x="15793" y="31746"/>
                    <a:pt x="16120" y="31434"/>
                  </a:cubicBezTo>
                  <a:cubicBezTo>
                    <a:pt x="16318" y="31443"/>
                    <a:pt x="16511" y="31452"/>
                    <a:pt x="16705" y="31452"/>
                  </a:cubicBezTo>
                  <a:cubicBezTo>
                    <a:pt x="16846" y="31452"/>
                    <a:pt x="16988" y="31448"/>
                    <a:pt x="17133" y="31434"/>
                  </a:cubicBezTo>
                  <a:cubicBezTo>
                    <a:pt x="17258" y="31419"/>
                    <a:pt x="17258" y="31232"/>
                    <a:pt x="17133" y="31216"/>
                  </a:cubicBezTo>
                  <a:lnTo>
                    <a:pt x="16354" y="31216"/>
                  </a:lnTo>
                  <a:cubicBezTo>
                    <a:pt x="17383" y="30250"/>
                    <a:pt x="18365" y="29267"/>
                    <a:pt x="19347" y="28254"/>
                  </a:cubicBezTo>
                  <a:cubicBezTo>
                    <a:pt x="19501" y="28313"/>
                    <a:pt x="19657" y="28340"/>
                    <a:pt x="19815" y="28340"/>
                  </a:cubicBezTo>
                  <a:cubicBezTo>
                    <a:pt x="19993" y="28340"/>
                    <a:pt x="20171" y="28305"/>
                    <a:pt x="20345" y="28239"/>
                  </a:cubicBezTo>
                  <a:close/>
                  <a:moveTo>
                    <a:pt x="27983" y="21114"/>
                  </a:moveTo>
                  <a:cubicBezTo>
                    <a:pt x="28342" y="21442"/>
                    <a:pt x="28716" y="21769"/>
                    <a:pt x="29106" y="22065"/>
                  </a:cubicBezTo>
                  <a:cubicBezTo>
                    <a:pt x="24959" y="26383"/>
                    <a:pt x="20688" y="30546"/>
                    <a:pt x="16463" y="34770"/>
                  </a:cubicBezTo>
                  <a:cubicBezTo>
                    <a:pt x="16401" y="34459"/>
                    <a:pt x="16229" y="34178"/>
                    <a:pt x="15980" y="33975"/>
                  </a:cubicBezTo>
                  <a:cubicBezTo>
                    <a:pt x="19815" y="29517"/>
                    <a:pt x="23774" y="25230"/>
                    <a:pt x="27983" y="21114"/>
                  </a:cubicBezTo>
                  <a:close/>
                  <a:moveTo>
                    <a:pt x="26518" y="25620"/>
                  </a:moveTo>
                  <a:lnTo>
                    <a:pt x="26518" y="25620"/>
                  </a:lnTo>
                  <a:cubicBezTo>
                    <a:pt x="26456" y="28815"/>
                    <a:pt x="26206" y="32011"/>
                    <a:pt x="26097" y="35207"/>
                  </a:cubicBezTo>
                  <a:cubicBezTo>
                    <a:pt x="25380" y="35174"/>
                    <a:pt x="24660" y="35159"/>
                    <a:pt x="23939" y="35159"/>
                  </a:cubicBezTo>
                  <a:cubicBezTo>
                    <a:pt x="21246" y="35159"/>
                    <a:pt x="18539" y="35366"/>
                    <a:pt x="15871" y="35612"/>
                  </a:cubicBezTo>
                  <a:lnTo>
                    <a:pt x="15917" y="35597"/>
                  </a:lnTo>
                  <a:cubicBezTo>
                    <a:pt x="15949" y="35581"/>
                    <a:pt x="15964" y="35550"/>
                    <a:pt x="15995" y="35534"/>
                  </a:cubicBezTo>
                  <a:cubicBezTo>
                    <a:pt x="16013" y="35540"/>
                    <a:pt x="16032" y="35544"/>
                    <a:pt x="16051" y="35544"/>
                  </a:cubicBezTo>
                  <a:cubicBezTo>
                    <a:pt x="16086" y="35544"/>
                    <a:pt x="16122" y="35533"/>
                    <a:pt x="16151" y="35503"/>
                  </a:cubicBezTo>
                  <a:cubicBezTo>
                    <a:pt x="16198" y="35472"/>
                    <a:pt x="16245" y="35425"/>
                    <a:pt x="16292" y="35378"/>
                  </a:cubicBezTo>
                  <a:cubicBezTo>
                    <a:pt x="16323" y="35363"/>
                    <a:pt x="16354" y="35332"/>
                    <a:pt x="16385" y="35300"/>
                  </a:cubicBezTo>
                  <a:cubicBezTo>
                    <a:pt x="19908" y="32245"/>
                    <a:pt x="23276" y="28971"/>
                    <a:pt x="26518" y="25620"/>
                  </a:cubicBezTo>
                  <a:close/>
                  <a:moveTo>
                    <a:pt x="20790" y="682"/>
                  </a:moveTo>
                  <a:cubicBezTo>
                    <a:pt x="22690" y="682"/>
                    <a:pt x="24588" y="765"/>
                    <a:pt x="26487" y="1004"/>
                  </a:cubicBezTo>
                  <a:cubicBezTo>
                    <a:pt x="26409" y="1036"/>
                    <a:pt x="26378" y="1113"/>
                    <a:pt x="26362" y="1191"/>
                  </a:cubicBezTo>
                  <a:cubicBezTo>
                    <a:pt x="26035" y="6554"/>
                    <a:pt x="25801" y="11995"/>
                    <a:pt x="26004" y="17373"/>
                  </a:cubicBezTo>
                  <a:cubicBezTo>
                    <a:pt x="25801" y="17529"/>
                    <a:pt x="25676" y="17778"/>
                    <a:pt x="25692" y="18043"/>
                  </a:cubicBezTo>
                  <a:cubicBezTo>
                    <a:pt x="25692" y="18121"/>
                    <a:pt x="25739" y="18184"/>
                    <a:pt x="25817" y="18184"/>
                  </a:cubicBezTo>
                  <a:cubicBezTo>
                    <a:pt x="25785" y="18184"/>
                    <a:pt x="25754" y="18199"/>
                    <a:pt x="25723" y="18215"/>
                  </a:cubicBezTo>
                  <a:cubicBezTo>
                    <a:pt x="25715" y="18213"/>
                    <a:pt x="25707" y="18213"/>
                    <a:pt x="25699" y="18213"/>
                  </a:cubicBezTo>
                  <a:cubicBezTo>
                    <a:pt x="25614" y="18213"/>
                    <a:pt x="25536" y="18285"/>
                    <a:pt x="25536" y="18371"/>
                  </a:cubicBezTo>
                  <a:cubicBezTo>
                    <a:pt x="21265" y="22533"/>
                    <a:pt x="17133" y="26898"/>
                    <a:pt x="13065" y="31263"/>
                  </a:cubicBezTo>
                  <a:cubicBezTo>
                    <a:pt x="13002" y="31341"/>
                    <a:pt x="13002" y="31466"/>
                    <a:pt x="13065" y="31528"/>
                  </a:cubicBezTo>
                  <a:cubicBezTo>
                    <a:pt x="12192" y="33040"/>
                    <a:pt x="11365" y="34568"/>
                    <a:pt x="10461" y="36064"/>
                  </a:cubicBezTo>
                  <a:lnTo>
                    <a:pt x="10430" y="36064"/>
                  </a:lnTo>
                  <a:cubicBezTo>
                    <a:pt x="9619" y="36095"/>
                    <a:pt x="8809" y="36108"/>
                    <a:pt x="7999" y="36108"/>
                  </a:cubicBezTo>
                  <a:cubicBezTo>
                    <a:pt x="5511" y="36108"/>
                    <a:pt x="3027" y="35987"/>
                    <a:pt x="534" y="35893"/>
                  </a:cubicBezTo>
                  <a:lnTo>
                    <a:pt x="534" y="35893"/>
                  </a:lnTo>
                  <a:cubicBezTo>
                    <a:pt x="542" y="35877"/>
                    <a:pt x="562" y="35874"/>
                    <a:pt x="562" y="35862"/>
                  </a:cubicBezTo>
                  <a:lnTo>
                    <a:pt x="578" y="34552"/>
                  </a:lnTo>
                  <a:cubicBezTo>
                    <a:pt x="2713" y="34365"/>
                    <a:pt x="4834" y="34194"/>
                    <a:pt x="6954" y="33913"/>
                  </a:cubicBezTo>
                  <a:cubicBezTo>
                    <a:pt x="7074" y="33898"/>
                    <a:pt x="7078" y="33710"/>
                    <a:pt x="6967" y="33710"/>
                  </a:cubicBezTo>
                  <a:cubicBezTo>
                    <a:pt x="6963" y="33710"/>
                    <a:pt x="6958" y="33710"/>
                    <a:pt x="6954" y="33710"/>
                  </a:cubicBezTo>
                  <a:cubicBezTo>
                    <a:pt x="4818" y="33851"/>
                    <a:pt x="2713" y="34100"/>
                    <a:pt x="593" y="34334"/>
                  </a:cubicBezTo>
                  <a:lnTo>
                    <a:pt x="624" y="33118"/>
                  </a:lnTo>
                  <a:lnTo>
                    <a:pt x="640" y="33118"/>
                  </a:lnTo>
                  <a:cubicBezTo>
                    <a:pt x="1071" y="33060"/>
                    <a:pt x="1509" y="33032"/>
                    <a:pt x="1950" y="33032"/>
                  </a:cubicBezTo>
                  <a:cubicBezTo>
                    <a:pt x="2448" y="33032"/>
                    <a:pt x="2949" y="33067"/>
                    <a:pt x="3446" y="33134"/>
                  </a:cubicBezTo>
                  <a:cubicBezTo>
                    <a:pt x="3451" y="33134"/>
                    <a:pt x="3456" y="33134"/>
                    <a:pt x="3461" y="33134"/>
                  </a:cubicBezTo>
                  <a:cubicBezTo>
                    <a:pt x="3592" y="33134"/>
                    <a:pt x="3659" y="32945"/>
                    <a:pt x="3508" y="32900"/>
                  </a:cubicBezTo>
                  <a:cubicBezTo>
                    <a:pt x="3004" y="32792"/>
                    <a:pt x="2492" y="32737"/>
                    <a:pt x="1980" y="32737"/>
                  </a:cubicBezTo>
                  <a:cubicBezTo>
                    <a:pt x="1525" y="32737"/>
                    <a:pt x="1071" y="32781"/>
                    <a:pt x="624" y="32869"/>
                  </a:cubicBezTo>
                  <a:cubicBezTo>
                    <a:pt x="640" y="32354"/>
                    <a:pt x="656" y="31840"/>
                    <a:pt x="656" y="31310"/>
                  </a:cubicBezTo>
                  <a:cubicBezTo>
                    <a:pt x="3446" y="31247"/>
                    <a:pt x="6237" y="31154"/>
                    <a:pt x="9011" y="30982"/>
                  </a:cubicBezTo>
                  <a:cubicBezTo>
                    <a:pt x="9183" y="30967"/>
                    <a:pt x="9183" y="30717"/>
                    <a:pt x="9011" y="30717"/>
                  </a:cubicBezTo>
                  <a:cubicBezTo>
                    <a:pt x="6221" y="30780"/>
                    <a:pt x="3446" y="30920"/>
                    <a:pt x="671" y="31076"/>
                  </a:cubicBezTo>
                  <a:cubicBezTo>
                    <a:pt x="687" y="30437"/>
                    <a:pt x="702" y="29782"/>
                    <a:pt x="718" y="29127"/>
                  </a:cubicBezTo>
                  <a:cubicBezTo>
                    <a:pt x="1269" y="29138"/>
                    <a:pt x="1828" y="29149"/>
                    <a:pt x="2389" y="29149"/>
                  </a:cubicBezTo>
                  <a:cubicBezTo>
                    <a:pt x="2622" y="29149"/>
                    <a:pt x="2855" y="29147"/>
                    <a:pt x="3088" y="29143"/>
                  </a:cubicBezTo>
                  <a:cubicBezTo>
                    <a:pt x="3228" y="29127"/>
                    <a:pt x="3228" y="28924"/>
                    <a:pt x="3088" y="28893"/>
                  </a:cubicBezTo>
                  <a:cubicBezTo>
                    <a:pt x="2292" y="28893"/>
                    <a:pt x="1513" y="28893"/>
                    <a:pt x="718" y="28909"/>
                  </a:cubicBezTo>
                  <a:lnTo>
                    <a:pt x="765" y="27179"/>
                  </a:lnTo>
                  <a:cubicBezTo>
                    <a:pt x="837" y="27180"/>
                    <a:pt x="910" y="27180"/>
                    <a:pt x="983" y="27180"/>
                  </a:cubicBezTo>
                  <a:cubicBezTo>
                    <a:pt x="1783" y="27180"/>
                    <a:pt x="2582" y="27102"/>
                    <a:pt x="3368" y="26945"/>
                  </a:cubicBezTo>
                  <a:cubicBezTo>
                    <a:pt x="3519" y="26915"/>
                    <a:pt x="3466" y="26710"/>
                    <a:pt x="3322" y="26710"/>
                  </a:cubicBezTo>
                  <a:cubicBezTo>
                    <a:pt x="3316" y="26710"/>
                    <a:pt x="3311" y="26710"/>
                    <a:pt x="3306" y="26711"/>
                  </a:cubicBezTo>
                  <a:cubicBezTo>
                    <a:pt x="2464" y="26882"/>
                    <a:pt x="1622" y="26976"/>
                    <a:pt x="765" y="26991"/>
                  </a:cubicBezTo>
                  <a:cubicBezTo>
                    <a:pt x="780" y="26508"/>
                    <a:pt x="796" y="26025"/>
                    <a:pt x="796" y="25542"/>
                  </a:cubicBezTo>
                  <a:cubicBezTo>
                    <a:pt x="1903" y="25479"/>
                    <a:pt x="3010" y="25401"/>
                    <a:pt x="4101" y="25292"/>
                  </a:cubicBezTo>
                  <a:cubicBezTo>
                    <a:pt x="4241" y="25277"/>
                    <a:pt x="4257" y="25058"/>
                    <a:pt x="4101" y="25058"/>
                  </a:cubicBezTo>
                  <a:cubicBezTo>
                    <a:pt x="2994" y="25152"/>
                    <a:pt x="1903" y="25261"/>
                    <a:pt x="812" y="25370"/>
                  </a:cubicBezTo>
                  <a:cubicBezTo>
                    <a:pt x="827" y="24778"/>
                    <a:pt x="843" y="24185"/>
                    <a:pt x="858" y="23577"/>
                  </a:cubicBezTo>
                  <a:cubicBezTo>
                    <a:pt x="2199" y="23531"/>
                    <a:pt x="3524" y="23390"/>
                    <a:pt x="4865" y="23250"/>
                  </a:cubicBezTo>
                  <a:cubicBezTo>
                    <a:pt x="5047" y="23220"/>
                    <a:pt x="5052" y="22938"/>
                    <a:pt x="4879" y="22938"/>
                  </a:cubicBezTo>
                  <a:cubicBezTo>
                    <a:pt x="4874" y="22938"/>
                    <a:pt x="4869" y="22938"/>
                    <a:pt x="4865" y="22938"/>
                  </a:cubicBezTo>
                  <a:cubicBezTo>
                    <a:pt x="3524" y="23032"/>
                    <a:pt x="2183" y="23157"/>
                    <a:pt x="858" y="23344"/>
                  </a:cubicBezTo>
                  <a:cubicBezTo>
                    <a:pt x="889" y="22517"/>
                    <a:pt x="905" y="21691"/>
                    <a:pt x="936" y="20865"/>
                  </a:cubicBezTo>
                  <a:cubicBezTo>
                    <a:pt x="2635" y="20834"/>
                    <a:pt x="4350" y="20771"/>
                    <a:pt x="6049" y="20662"/>
                  </a:cubicBezTo>
                  <a:cubicBezTo>
                    <a:pt x="6252" y="20662"/>
                    <a:pt x="6268" y="20335"/>
                    <a:pt x="6049" y="20335"/>
                  </a:cubicBezTo>
                  <a:cubicBezTo>
                    <a:pt x="4350" y="20382"/>
                    <a:pt x="2635" y="20506"/>
                    <a:pt x="936" y="20631"/>
                  </a:cubicBezTo>
                  <a:cubicBezTo>
                    <a:pt x="967" y="19976"/>
                    <a:pt x="983" y="19322"/>
                    <a:pt x="1014" y="18667"/>
                  </a:cubicBezTo>
                  <a:cubicBezTo>
                    <a:pt x="1258" y="18680"/>
                    <a:pt x="1503" y="18687"/>
                    <a:pt x="1750" y="18687"/>
                  </a:cubicBezTo>
                  <a:cubicBezTo>
                    <a:pt x="2374" y="18687"/>
                    <a:pt x="3004" y="18643"/>
                    <a:pt x="3618" y="18542"/>
                  </a:cubicBezTo>
                  <a:cubicBezTo>
                    <a:pt x="3707" y="18527"/>
                    <a:pt x="3697" y="18370"/>
                    <a:pt x="3600" y="18370"/>
                  </a:cubicBezTo>
                  <a:cubicBezTo>
                    <a:pt x="3596" y="18370"/>
                    <a:pt x="3591" y="18370"/>
                    <a:pt x="3586" y="18371"/>
                  </a:cubicBezTo>
                  <a:cubicBezTo>
                    <a:pt x="2729" y="18464"/>
                    <a:pt x="1872" y="18511"/>
                    <a:pt x="1014" y="18511"/>
                  </a:cubicBezTo>
                  <a:cubicBezTo>
                    <a:pt x="1030" y="17919"/>
                    <a:pt x="1045" y="17326"/>
                    <a:pt x="1077" y="16734"/>
                  </a:cubicBezTo>
                  <a:cubicBezTo>
                    <a:pt x="2682" y="16671"/>
                    <a:pt x="4303" y="16593"/>
                    <a:pt x="5925" y="16438"/>
                  </a:cubicBezTo>
                  <a:cubicBezTo>
                    <a:pt x="6076" y="16422"/>
                    <a:pt x="6095" y="16172"/>
                    <a:pt x="5939" y="16172"/>
                  </a:cubicBezTo>
                  <a:cubicBezTo>
                    <a:pt x="5934" y="16172"/>
                    <a:pt x="5930" y="16172"/>
                    <a:pt x="5925" y="16173"/>
                  </a:cubicBezTo>
                  <a:cubicBezTo>
                    <a:pt x="4303" y="16219"/>
                    <a:pt x="2682" y="16344"/>
                    <a:pt x="1077" y="16484"/>
                  </a:cubicBezTo>
                  <a:cubicBezTo>
                    <a:pt x="1108" y="15798"/>
                    <a:pt x="1139" y="15128"/>
                    <a:pt x="1154" y="14442"/>
                  </a:cubicBezTo>
                  <a:cubicBezTo>
                    <a:pt x="2199" y="14380"/>
                    <a:pt x="3243" y="14349"/>
                    <a:pt x="4272" y="14208"/>
                  </a:cubicBezTo>
                  <a:cubicBezTo>
                    <a:pt x="4413" y="14193"/>
                    <a:pt x="4381" y="13975"/>
                    <a:pt x="4241" y="13975"/>
                  </a:cubicBezTo>
                  <a:cubicBezTo>
                    <a:pt x="3212" y="14006"/>
                    <a:pt x="2183" y="14146"/>
                    <a:pt x="1154" y="14255"/>
                  </a:cubicBezTo>
                  <a:cubicBezTo>
                    <a:pt x="1186" y="13647"/>
                    <a:pt x="1201" y="13024"/>
                    <a:pt x="1232" y="12400"/>
                  </a:cubicBezTo>
                  <a:cubicBezTo>
                    <a:pt x="2177" y="12422"/>
                    <a:pt x="3121" y="12451"/>
                    <a:pt x="4065" y="12451"/>
                  </a:cubicBezTo>
                  <a:cubicBezTo>
                    <a:pt x="4477" y="12451"/>
                    <a:pt x="4889" y="12445"/>
                    <a:pt x="5301" y="12431"/>
                  </a:cubicBezTo>
                  <a:cubicBezTo>
                    <a:pt x="5473" y="12400"/>
                    <a:pt x="5473" y="12151"/>
                    <a:pt x="5301" y="12119"/>
                  </a:cubicBezTo>
                  <a:cubicBezTo>
                    <a:pt x="4889" y="12105"/>
                    <a:pt x="4477" y="12100"/>
                    <a:pt x="4065" y="12100"/>
                  </a:cubicBezTo>
                  <a:cubicBezTo>
                    <a:pt x="3121" y="12100"/>
                    <a:pt x="2177" y="12129"/>
                    <a:pt x="1232" y="12151"/>
                  </a:cubicBezTo>
                  <a:cubicBezTo>
                    <a:pt x="1264" y="11371"/>
                    <a:pt x="1295" y="10607"/>
                    <a:pt x="1326" y="9828"/>
                  </a:cubicBezTo>
                  <a:cubicBezTo>
                    <a:pt x="1342" y="9750"/>
                    <a:pt x="1295" y="9672"/>
                    <a:pt x="1232" y="9641"/>
                  </a:cubicBezTo>
                  <a:cubicBezTo>
                    <a:pt x="1248" y="9625"/>
                    <a:pt x="1248" y="9610"/>
                    <a:pt x="1264" y="9594"/>
                  </a:cubicBezTo>
                  <a:cubicBezTo>
                    <a:pt x="1269" y="9589"/>
                    <a:pt x="1271" y="9587"/>
                    <a:pt x="1271" y="9587"/>
                  </a:cubicBezTo>
                  <a:cubicBezTo>
                    <a:pt x="1272" y="9587"/>
                    <a:pt x="1269" y="9594"/>
                    <a:pt x="1279" y="9594"/>
                  </a:cubicBezTo>
                  <a:cubicBezTo>
                    <a:pt x="2067" y="9623"/>
                    <a:pt x="2855" y="9634"/>
                    <a:pt x="3643" y="9634"/>
                  </a:cubicBezTo>
                  <a:cubicBezTo>
                    <a:pt x="5396" y="9634"/>
                    <a:pt x="7149" y="9579"/>
                    <a:pt x="8902" y="9547"/>
                  </a:cubicBezTo>
                  <a:cubicBezTo>
                    <a:pt x="9105" y="9547"/>
                    <a:pt x="9245" y="9376"/>
                    <a:pt x="9199" y="9189"/>
                  </a:cubicBezTo>
                  <a:cubicBezTo>
                    <a:pt x="9121" y="8955"/>
                    <a:pt x="9074" y="8721"/>
                    <a:pt x="9011" y="8487"/>
                  </a:cubicBezTo>
                  <a:lnTo>
                    <a:pt x="9011" y="8487"/>
                  </a:lnTo>
                  <a:cubicBezTo>
                    <a:pt x="9331" y="8503"/>
                    <a:pt x="9654" y="8511"/>
                    <a:pt x="9978" y="8511"/>
                  </a:cubicBezTo>
                  <a:cubicBezTo>
                    <a:pt x="10301" y="8511"/>
                    <a:pt x="10625" y="8503"/>
                    <a:pt x="10944" y="8487"/>
                  </a:cubicBezTo>
                  <a:cubicBezTo>
                    <a:pt x="11038" y="8472"/>
                    <a:pt x="11038" y="8331"/>
                    <a:pt x="10944" y="8316"/>
                  </a:cubicBezTo>
                  <a:cubicBezTo>
                    <a:pt x="10617" y="8292"/>
                    <a:pt x="10290" y="8281"/>
                    <a:pt x="9962" y="8281"/>
                  </a:cubicBezTo>
                  <a:cubicBezTo>
                    <a:pt x="9635" y="8281"/>
                    <a:pt x="9308" y="8292"/>
                    <a:pt x="8980" y="8316"/>
                  </a:cubicBezTo>
                  <a:cubicBezTo>
                    <a:pt x="8871" y="7926"/>
                    <a:pt x="8793" y="7505"/>
                    <a:pt x="8700" y="7115"/>
                  </a:cubicBezTo>
                  <a:cubicBezTo>
                    <a:pt x="8970" y="7115"/>
                    <a:pt x="9240" y="7122"/>
                    <a:pt x="9510" y="7122"/>
                  </a:cubicBezTo>
                  <a:cubicBezTo>
                    <a:pt x="9645" y="7122"/>
                    <a:pt x="9781" y="7121"/>
                    <a:pt x="9916" y="7115"/>
                  </a:cubicBezTo>
                  <a:cubicBezTo>
                    <a:pt x="10071" y="7115"/>
                    <a:pt x="10071" y="6850"/>
                    <a:pt x="9916" y="6850"/>
                  </a:cubicBezTo>
                  <a:cubicBezTo>
                    <a:pt x="9775" y="6845"/>
                    <a:pt x="9635" y="6843"/>
                    <a:pt x="9494" y="6843"/>
                  </a:cubicBezTo>
                  <a:cubicBezTo>
                    <a:pt x="9212" y="6843"/>
                    <a:pt x="8928" y="6850"/>
                    <a:pt x="8637" y="6850"/>
                  </a:cubicBezTo>
                  <a:cubicBezTo>
                    <a:pt x="8528" y="6336"/>
                    <a:pt x="8435" y="5806"/>
                    <a:pt x="8326" y="5276"/>
                  </a:cubicBezTo>
                  <a:cubicBezTo>
                    <a:pt x="9432" y="5276"/>
                    <a:pt x="10539" y="5167"/>
                    <a:pt x="11630" y="4964"/>
                  </a:cubicBezTo>
                  <a:cubicBezTo>
                    <a:pt x="11782" y="4934"/>
                    <a:pt x="11757" y="4683"/>
                    <a:pt x="11598" y="4683"/>
                  </a:cubicBezTo>
                  <a:cubicBezTo>
                    <a:pt x="11593" y="4683"/>
                    <a:pt x="11589" y="4683"/>
                    <a:pt x="11584" y="4683"/>
                  </a:cubicBezTo>
                  <a:cubicBezTo>
                    <a:pt x="10477" y="4793"/>
                    <a:pt x="9386" y="4964"/>
                    <a:pt x="8279" y="5042"/>
                  </a:cubicBezTo>
                  <a:cubicBezTo>
                    <a:pt x="8170" y="4450"/>
                    <a:pt x="8045" y="3888"/>
                    <a:pt x="7936" y="3296"/>
                  </a:cubicBezTo>
                  <a:cubicBezTo>
                    <a:pt x="8949" y="3202"/>
                    <a:pt x="9962" y="3062"/>
                    <a:pt x="10976" y="2906"/>
                  </a:cubicBezTo>
                  <a:cubicBezTo>
                    <a:pt x="11143" y="2876"/>
                    <a:pt x="11103" y="2594"/>
                    <a:pt x="10956" y="2594"/>
                  </a:cubicBezTo>
                  <a:cubicBezTo>
                    <a:pt x="10952" y="2594"/>
                    <a:pt x="10948" y="2594"/>
                    <a:pt x="10944" y="2594"/>
                  </a:cubicBezTo>
                  <a:cubicBezTo>
                    <a:pt x="9916" y="2735"/>
                    <a:pt x="8902" y="2891"/>
                    <a:pt x="7889" y="3078"/>
                  </a:cubicBezTo>
                  <a:cubicBezTo>
                    <a:pt x="7780" y="2501"/>
                    <a:pt x="7655" y="1940"/>
                    <a:pt x="7530" y="1363"/>
                  </a:cubicBezTo>
                  <a:cubicBezTo>
                    <a:pt x="7468" y="1223"/>
                    <a:pt x="7343" y="1129"/>
                    <a:pt x="7203" y="1098"/>
                  </a:cubicBezTo>
                  <a:lnTo>
                    <a:pt x="7203" y="1098"/>
                  </a:lnTo>
                  <a:cubicBezTo>
                    <a:pt x="7453" y="1101"/>
                    <a:pt x="7703" y="1102"/>
                    <a:pt x="7952" y="1102"/>
                  </a:cubicBezTo>
                  <a:cubicBezTo>
                    <a:pt x="12237" y="1102"/>
                    <a:pt x="16515" y="682"/>
                    <a:pt x="20790" y="682"/>
                  </a:cubicBezTo>
                  <a:close/>
                  <a:moveTo>
                    <a:pt x="13439" y="31575"/>
                  </a:moveTo>
                  <a:cubicBezTo>
                    <a:pt x="13704" y="31699"/>
                    <a:pt x="13906" y="31918"/>
                    <a:pt x="13984" y="32198"/>
                  </a:cubicBezTo>
                  <a:cubicBezTo>
                    <a:pt x="14047" y="32339"/>
                    <a:pt x="14062" y="32510"/>
                    <a:pt x="14047" y="32666"/>
                  </a:cubicBezTo>
                  <a:cubicBezTo>
                    <a:pt x="13984" y="32822"/>
                    <a:pt x="13953" y="32962"/>
                    <a:pt x="13953" y="33118"/>
                  </a:cubicBezTo>
                  <a:cubicBezTo>
                    <a:pt x="13953" y="33235"/>
                    <a:pt x="14042" y="33317"/>
                    <a:pt x="14139" y="33317"/>
                  </a:cubicBezTo>
                  <a:cubicBezTo>
                    <a:pt x="14170" y="33317"/>
                    <a:pt x="14203" y="33309"/>
                    <a:pt x="14234" y="33289"/>
                  </a:cubicBezTo>
                  <a:cubicBezTo>
                    <a:pt x="14249" y="33289"/>
                    <a:pt x="14265" y="33258"/>
                    <a:pt x="14281" y="33258"/>
                  </a:cubicBezTo>
                  <a:cubicBezTo>
                    <a:pt x="14327" y="33227"/>
                    <a:pt x="14359" y="33196"/>
                    <a:pt x="14374" y="33149"/>
                  </a:cubicBezTo>
                  <a:cubicBezTo>
                    <a:pt x="14490" y="33060"/>
                    <a:pt x="14639" y="33008"/>
                    <a:pt x="14782" y="33008"/>
                  </a:cubicBezTo>
                  <a:cubicBezTo>
                    <a:pt x="14965" y="33008"/>
                    <a:pt x="15137" y="33095"/>
                    <a:pt x="15216" y="33305"/>
                  </a:cubicBezTo>
                  <a:cubicBezTo>
                    <a:pt x="15341" y="33632"/>
                    <a:pt x="15076" y="33804"/>
                    <a:pt x="14982" y="34085"/>
                  </a:cubicBezTo>
                  <a:cubicBezTo>
                    <a:pt x="14951" y="34194"/>
                    <a:pt x="15029" y="34303"/>
                    <a:pt x="15154" y="34303"/>
                  </a:cubicBezTo>
                  <a:cubicBezTo>
                    <a:pt x="15278" y="34303"/>
                    <a:pt x="15403" y="34240"/>
                    <a:pt x="15497" y="34147"/>
                  </a:cubicBezTo>
                  <a:cubicBezTo>
                    <a:pt x="15886" y="34396"/>
                    <a:pt x="15995" y="34755"/>
                    <a:pt x="15995" y="35223"/>
                  </a:cubicBezTo>
                  <a:lnTo>
                    <a:pt x="15995" y="35238"/>
                  </a:lnTo>
                  <a:lnTo>
                    <a:pt x="15964" y="35269"/>
                  </a:lnTo>
                  <a:cubicBezTo>
                    <a:pt x="15940" y="35208"/>
                    <a:pt x="15867" y="35166"/>
                    <a:pt x="15799" y="35166"/>
                  </a:cubicBezTo>
                  <a:cubicBezTo>
                    <a:pt x="15781" y="35166"/>
                    <a:pt x="15763" y="35169"/>
                    <a:pt x="15746" y="35176"/>
                  </a:cubicBezTo>
                  <a:lnTo>
                    <a:pt x="15730" y="35176"/>
                  </a:lnTo>
                  <a:cubicBezTo>
                    <a:pt x="15232" y="35347"/>
                    <a:pt x="14733" y="35565"/>
                    <a:pt x="14234" y="35768"/>
                  </a:cubicBezTo>
                  <a:lnTo>
                    <a:pt x="14156" y="35768"/>
                  </a:lnTo>
                  <a:cubicBezTo>
                    <a:pt x="14094" y="35784"/>
                    <a:pt x="14047" y="35815"/>
                    <a:pt x="14016" y="35862"/>
                  </a:cubicBezTo>
                  <a:lnTo>
                    <a:pt x="13361" y="36173"/>
                  </a:lnTo>
                  <a:cubicBezTo>
                    <a:pt x="13267" y="36205"/>
                    <a:pt x="13174" y="36267"/>
                    <a:pt x="13049" y="36314"/>
                  </a:cubicBezTo>
                  <a:cubicBezTo>
                    <a:pt x="12956" y="35706"/>
                    <a:pt x="12270" y="35254"/>
                    <a:pt x="11677" y="35082"/>
                  </a:cubicBezTo>
                  <a:cubicBezTo>
                    <a:pt x="12348" y="33944"/>
                    <a:pt x="12940" y="32775"/>
                    <a:pt x="13439" y="31575"/>
                  </a:cubicBezTo>
                  <a:close/>
                  <a:moveTo>
                    <a:pt x="11475" y="35410"/>
                  </a:moveTo>
                  <a:cubicBezTo>
                    <a:pt x="11755" y="35488"/>
                    <a:pt x="12005" y="35659"/>
                    <a:pt x="12207" y="35862"/>
                  </a:cubicBezTo>
                  <a:cubicBezTo>
                    <a:pt x="12410" y="36064"/>
                    <a:pt x="12488" y="36314"/>
                    <a:pt x="12675" y="36501"/>
                  </a:cubicBezTo>
                  <a:cubicBezTo>
                    <a:pt x="11927" y="36891"/>
                    <a:pt x="11007" y="37358"/>
                    <a:pt x="10274" y="37358"/>
                  </a:cubicBezTo>
                  <a:cubicBezTo>
                    <a:pt x="10414" y="37156"/>
                    <a:pt x="10524" y="36953"/>
                    <a:pt x="10648" y="36750"/>
                  </a:cubicBezTo>
                  <a:cubicBezTo>
                    <a:pt x="10927" y="36862"/>
                    <a:pt x="11229" y="36917"/>
                    <a:pt x="11527" y="36917"/>
                  </a:cubicBezTo>
                  <a:cubicBezTo>
                    <a:pt x="11646" y="36917"/>
                    <a:pt x="11764" y="36908"/>
                    <a:pt x="11880" y="36891"/>
                  </a:cubicBezTo>
                  <a:cubicBezTo>
                    <a:pt x="12036" y="36844"/>
                    <a:pt x="12005" y="36610"/>
                    <a:pt x="11849" y="36610"/>
                  </a:cubicBezTo>
                  <a:cubicBezTo>
                    <a:pt x="11789" y="36613"/>
                    <a:pt x="11729" y="36614"/>
                    <a:pt x="11669" y="36614"/>
                  </a:cubicBezTo>
                  <a:cubicBezTo>
                    <a:pt x="11371" y="36614"/>
                    <a:pt x="11074" y="36581"/>
                    <a:pt x="10789" y="36516"/>
                  </a:cubicBezTo>
                  <a:cubicBezTo>
                    <a:pt x="10882" y="36376"/>
                    <a:pt x="10960" y="36236"/>
                    <a:pt x="11054" y="36096"/>
                  </a:cubicBezTo>
                  <a:cubicBezTo>
                    <a:pt x="11261" y="36096"/>
                    <a:pt x="11462" y="36102"/>
                    <a:pt x="11666" y="36102"/>
                  </a:cubicBezTo>
                  <a:cubicBezTo>
                    <a:pt x="11767" y="36102"/>
                    <a:pt x="11869" y="36101"/>
                    <a:pt x="11973" y="36096"/>
                  </a:cubicBezTo>
                  <a:cubicBezTo>
                    <a:pt x="12114" y="36080"/>
                    <a:pt x="12114" y="35877"/>
                    <a:pt x="11973" y="35862"/>
                  </a:cubicBezTo>
                  <a:cubicBezTo>
                    <a:pt x="11885" y="35856"/>
                    <a:pt x="11798" y="35855"/>
                    <a:pt x="11712" y="35855"/>
                  </a:cubicBezTo>
                  <a:cubicBezTo>
                    <a:pt x="11540" y="35855"/>
                    <a:pt x="11371" y="35862"/>
                    <a:pt x="11194" y="35862"/>
                  </a:cubicBezTo>
                  <a:cubicBezTo>
                    <a:pt x="11287" y="35706"/>
                    <a:pt x="11397" y="35550"/>
                    <a:pt x="11475" y="35410"/>
                  </a:cubicBezTo>
                  <a:close/>
                  <a:moveTo>
                    <a:pt x="19207" y="0"/>
                  </a:moveTo>
                  <a:cubicBezTo>
                    <a:pt x="15113" y="0"/>
                    <a:pt x="10944" y="403"/>
                    <a:pt x="7078" y="817"/>
                  </a:cubicBezTo>
                  <a:cubicBezTo>
                    <a:pt x="7032" y="817"/>
                    <a:pt x="7000" y="833"/>
                    <a:pt x="6969" y="864"/>
                  </a:cubicBezTo>
                  <a:cubicBezTo>
                    <a:pt x="6931" y="845"/>
                    <a:pt x="6892" y="836"/>
                    <a:pt x="6853" y="836"/>
                  </a:cubicBezTo>
                  <a:cubicBezTo>
                    <a:pt x="6766" y="836"/>
                    <a:pt x="6685" y="882"/>
                    <a:pt x="6642" y="958"/>
                  </a:cubicBezTo>
                  <a:cubicBezTo>
                    <a:pt x="4771" y="3888"/>
                    <a:pt x="2776" y="6710"/>
                    <a:pt x="858" y="9594"/>
                  </a:cubicBezTo>
                  <a:cubicBezTo>
                    <a:pt x="827" y="9656"/>
                    <a:pt x="827" y="9719"/>
                    <a:pt x="874" y="9765"/>
                  </a:cubicBezTo>
                  <a:cubicBezTo>
                    <a:pt x="874" y="9781"/>
                    <a:pt x="858" y="9812"/>
                    <a:pt x="858" y="9828"/>
                  </a:cubicBezTo>
                  <a:cubicBezTo>
                    <a:pt x="313" y="18480"/>
                    <a:pt x="1" y="27179"/>
                    <a:pt x="141" y="35846"/>
                  </a:cubicBezTo>
                  <a:cubicBezTo>
                    <a:pt x="141" y="35924"/>
                    <a:pt x="188" y="35986"/>
                    <a:pt x="250" y="36018"/>
                  </a:cubicBezTo>
                  <a:cubicBezTo>
                    <a:pt x="219" y="36080"/>
                    <a:pt x="266" y="36173"/>
                    <a:pt x="344" y="36189"/>
                  </a:cubicBezTo>
                  <a:cubicBezTo>
                    <a:pt x="2415" y="36528"/>
                    <a:pt x="4512" y="36656"/>
                    <a:pt x="6610" y="36656"/>
                  </a:cubicBezTo>
                  <a:cubicBezTo>
                    <a:pt x="7796" y="36656"/>
                    <a:pt x="8983" y="36615"/>
                    <a:pt x="10165" y="36548"/>
                  </a:cubicBezTo>
                  <a:lnTo>
                    <a:pt x="10165" y="36548"/>
                  </a:lnTo>
                  <a:cubicBezTo>
                    <a:pt x="9994" y="36844"/>
                    <a:pt x="9806" y="37140"/>
                    <a:pt x="9619" y="37421"/>
                  </a:cubicBezTo>
                  <a:cubicBezTo>
                    <a:pt x="9526" y="37576"/>
                    <a:pt x="9604" y="37764"/>
                    <a:pt x="9775" y="37810"/>
                  </a:cubicBezTo>
                  <a:cubicBezTo>
                    <a:pt x="9956" y="37866"/>
                    <a:pt x="10131" y="37890"/>
                    <a:pt x="10303" y="37890"/>
                  </a:cubicBezTo>
                  <a:cubicBezTo>
                    <a:pt x="10949" y="37890"/>
                    <a:pt x="11545" y="37551"/>
                    <a:pt x="12160" y="37280"/>
                  </a:cubicBezTo>
                  <a:cubicBezTo>
                    <a:pt x="13049" y="36891"/>
                    <a:pt x="13953" y="36532"/>
                    <a:pt x="14842" y="36127"/>
                  </a:cubicBezTo>
                  <a:cubicBezTo>
                    <a:pt x="18010" y="36010"/>
                    <a:pt x="21177" y="35731"/>
                    <a:pt x="24354" y="35731"/>
                  </a:cubicBezTo>
                  <a:cubicBezTo>
                    <a:pt x="24992" y="35731"/>
                    <a:pt x="25630" y="35742"/>
                    <a:pt x="26269" y="35768"/>
                  </a:cubicBezTo>
                  <a:cubicBezTo>
                    <a:pt x="26518" y="35768"/>
                    <a:pt x="26643" y="35472"/>
                    <a:pt x="26456" y="35300"/>
                  </a:cubicBezTo>
                  <a:cubicBezTo>
                    <a:pt x="26923" y="31996"/>
                    <a:pt x="27001" y="28628"/>
                    <a:pt x="27033" y="25292"/>
                  </a:cubicBezTo>
                  <a:cubicBezTo>
                    <a:pt x="27048" y="25230"/>
                    <a:pt x="27017" y="25183"/>
                    <a:pt x="26986" y="25136"/>
                  </a:cubicBezTo>
                  <a:cubicBezTo>
                    <a:pt x="28015" y="24076"/>
                    <a:pt x="29028" y="22985"/>
                    <a:pt x="30041" y="21894"/>
                  </a:cubicBezTo>
                  <a:cubicBezTo>
                    <a:pt x="30275" y="21754"/>
                    <a:pt x="30431" y="21520"/>
                    <a:pt x="30462" y="21255"/>
                  </a:cubicBezTo>
                  <a:cubicBezTo>
                    <a:pt x="31133" y="21192"/>
                    <a:pt x="31631" y="20584"/>
                    <a:pt x="31585" y="19898"/>
                  </a:cubicBezTo>
                  <a:cubicBezTo>
                    <a:pt x="31569" y="19743"/>
                    <a:pt x="31538" y="19587"/>
                    <a:pt x="31475" y="19446"/>
                  </a:cubicBezTo>
                  <a:cubicBezTo>
                    <a:pt x="31522" y="19446"/>
                    <a:pt x="31569" y="19431"/>
                    <a:pt x="31585" y="19400"/>
                  </a:cubicBezTo>
                  <a:cubicBezTo>
                    <a:pt x="31865" y="19135"/>
                    <a:pt x="32146" y="18854"/>
                    <a:pt x="32411" y="18573"/>
                  </a:cubicBezTo>
                  <a:cubicBezTo>
                    <a:pt x="32691" y="18339"/>
                    <a:pt x="32925" y="18074"/>
                    <a:pt x="33144" y="17794"/>
                  </a:cubicBezTo>
                  <a:cubicBezTo>
                    <a:pt x="33175" y="17747"/>
                    <a:pt x="33175" y="17685"/>
                    <a:pt x="33159" y="17638"/>
                  </a:cubicBezTo>
                  <a:lnTo>
                    <a:pt x="33159" y="17638"/>
                  </a:lnTo>
                  <a:cubicBezTo>
                    <a:pt x="33196" y="17663"/>
                    <a:pt x="33243" y="17674"/>
                    <a:pt x="33292" y="17674"/>
                  </a:cubicBezTo>
                  <a:cubicBezTo>
                    <a:pt x="33427" y="17674"/>
                    <a:pt x="33576" y="17584"/>
                    <a:pt x="33564" y="17435"/>
                  </a:cubicBezTo>
                  <a:cubicBezTo>
                    <a:pt x="33440" y="15705"/>
                    <a:pt x="32006" y="14208"/>
                    <a:pt x="30275" y="14177"/>
                  </a:cubicBezTo>
                  <a:cubicBezTo>
                    <a:pt x="30182" y="14177"/>
                    <a:pt x="30119" y="14255"/>
                    <a:pt x="30135" y="14333"/>
                  </a:cubicBezTo>
                  <a:cubicBezTo>
                    <a:pt x="29823" y="14614"/>
                    <a:pt x="29542" y="14910"/>
                    <a:pt x="29277" y="15237"/>
                  </a:cubicBezTo>
                  <a:cubicBezTo>
                    <a:pt x="28934" y="15596"/>
                    <a:pt x="28591" y="15954"/>
                    <a:pt x="28264" y="16328"/>
                  </a:cubicBezTo>
                  <a:cubicBezTo>
                    <a:pt x="28233" y="16360"/>
                    <a:pt x="28217" y="16406"/>
                    <a:pt x="28233" y="16453"/>
                  </a:cubicBezTo>
                  <a:cubicBezTo>
                    <a:pt x="28108" y="16391"/>
                    <a:pt x="27968" y="16344"/>
                    <a:pt x="27828" y="16328"/>
                  </a:cubicBezTo>
                  <a:cubicBezTo>
                    <a:pt x="27784" y="16324"/>
                    <a:pt x="27740" y="16321"/>
                    <a:pt x="27697" y="16321"/>
                  </a:cubicBezTo>
                  <a:cubicBezTo>
                    <a:pt x="27191" y="16321"/>
                    <a:pt x="26769" y="16654"/>
                    <a:pt x="26783" y="17186"/>
                  </a:cubicBezTo>
                  <a:cubicBezTo>
                    <a:pt x="26690" y="17170"/>
                    <a:pt x="26596" y="17170"/>
                    <a:pt x="26487" y="17170"/>
                  </a:cubicBezTo>
                  <a:cubicBezTo>
                    <a:pt x="26456" y="17186"/>
                    <a:pt x="26409" y="17201"/>
                    <a:pt x="26378" y="17201"/>
                  </a:cubicBezTo>
                  <a:cubicBezTo>
                    <a:pt x="26627" y="11886"/>
                    <a:pt x="26674" y="6539"/>
                    <a:pt x="26845" y="1207"/>
                  </a:cubicBezTo>
                  <a:cubicBezTo>
                    <a:pt x="26861" y="1082"/>
                    <a:pt x="26783" y="989"/>
                    <a:pt x="26674" y="973"/>
                  </a:cubicBezTo>
                  <a:cubicBezTo>
                    <a:pt x="26814" y="880"/>
                    <a:pt x="26814" y="583"/>
                    <a:pt x="26612" y="552"/>
                  </a:cubicBezTo>
                  <a:cubicBezTo>
                    <a:pt x="24232" y="154"/>
                    <a:pt x="21734" y="0"/>
                    <a:pt x="19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p41"/>
          <p:cNvSpPr/>
          <p:nvPr/>
        </p:nvSpPr>
        <p:spPr>
          <a:xfrm rot="5400000" flipH="1">
            <a:off x="3921605" y="1044816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2" name="Google Shape;1282;p41"/>
          <p:cNvSpPr/>
          <p:nvPr/>
        </p:nvSpPr>
        <p:spPr>
          <a:xfrm rot="5400000" flipH="1">
            <a:off x="5156405" y="1044816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3" name="Google Shape;1283;p41"/>
          <p:cNvSpPr/>
          <p:nvPr/>
        </p:nvSpPr>
        <p:spPr>
          <a:xfrm rot="5400000" flipH="1">
            <a:off x="6391205" y="1044816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4" name="Google Shape;1284;p41"/>
          <p:cNvSpPr/>
          <p:nvPr/>
        </p:nvSpPr>
        <p:spPr>
          <a:xfrm rot="5400000" flipH="1">
            <a:off x="7626005" y="1044816"/>
            <a:ext cx="351000" cy="1104600"/>
          </a:xfrm>
          <a:prstGeom prst="round2SameRect">
            <a:avLst>
              <a:gd name="adj1" fmla="val 47739"/>
              <a:gd name="adj2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5" name="Google Shape;1285;p41"/>
          <p:cNvGrpSpPr/>
          <p:nvPr/>
        </p:nvGrpSpPr>
        <p:grpSpPr>
          <a:xfrm>
            <a:off x="713275" y="2471038"/>
            <a:ext cx="2760862" cy="443635"/>
            <a:chOff x="824532" y="2880486"/>
            <a:chExt cx="3935093" cy="1295663"/>
          </a:xfrm>
        </p:grpSpPr>
        <p:sp>
          <p:nvSpPr>
            <p:cNvPr id="1286" name="Google Shape;1286;p41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1"/>
            <p:cNvSpPr/>
            <p:nvPr/>
          </p:nvSpPr>
          <p:spPr>
            <a:xfrm>
              <a:off x="824532" y="2880486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" name="Google Shape;1288;p41"/>
          <p:cNvGrpSpPr/>
          <p:nvPr/>
        </p:nvGrpSpPr>
        <p:grpSpPr>
          <a:xfrm>
            <a:off x="713275" y="3016438"/>
            <a:ext cx="2760862" cy="443635"/>
            <a:chOff x="824532" y="2880486"/>
            <a:chExt cx="3935093" cy="1295663"/>
          </a:xfrm>
        </p:grpSpPr>
        <p:sp>
          <p:nvSpPr>
            <p:cNvPr id="1289" name="Google Shape;1289;p41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1"/>
            <p:cNvSpPr/>
            <p:nvPr/>
          </p:nvSpPr>
          <p:spPr>
            <a:xfrm>
              <a:off x="824532" y="2880486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" name="Google Shape;1291;p41"/>
          <p:cNvGrpSpPr/>
          <p:nvPr/>
        </p:nvGrpSpPr>
        <p:grpSpPr>
          <a:xfrm>
            <a:off x="713275" y="3550013"/>
            <a:ext cx="2760862" cy="443635"/>
            <a:chOff x="824532" y="2880486"/>
            <a:chExt cx="3935093" cy="1295663"/>
          </a:xfrm>
        </p:grpSpPr>
        <p:sp>
          <p:nvSpPr>
            <p:cNvPr id="1292" name="Google Shape;1292;p41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1"/>
            <p:cNvSpPr/>
            <p:nvPr/>
          </p:nvSpPr>
          <p:spPr>
            <a:xfrm>
              <a:off x="824532" y="2880486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" name="Google Shape;1294;p41"/>
          <p:cNvGrpSpPr/>
          <p:nvPr/>
        </p:nvGrpSpPr>
        <p:grpSpPr>
          <a:xfrm>
            <a:off x="713275" y="4101313"/>
            <a:ext cx="2760862" cy="443635"/>
            <a:chOff x="824532" y="2880486"/>
            <a:chExt cx="3935093" cy="1295663"/>
          </a:xfrm>
        </p:grpSpPr>
        <p:sp>
          <p:nvSpPr>
            <p:cNvPr id="1295" name="Google Shape;1295;p41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1"/>
            <p:cNvSpPr/>
            <p:nvPr/>
          </p:nvSpPr>
          <p:spPr>
            <a:xfrm>
              <a:off x="824532" y="2880486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" name="Google Shape;1297;p41"/>
          <p:cNvGrpSpPr/>
          <p:nvPr/>
        </p:nvGrpSpPr>
        <p:grpSpPr>
          <a:xfrm>
            <a:off x="713275" y="1923013"/>
            <a:ext cx="2760862" cy="443635"/>
            <a:chOff x="824532" y="2880486"/>
            <a:chExt cx="3935093" cy="1295663"/>
          </a:xfrm>
        </p:grpSpPr>
        <p:sp>
          <p:nvSpPr>
            <p:cNvPr id="1298" name="Google Shape;1298;p41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1"/>
            <p:cNvSpPr/>
            <p:nvPr/>
          </p:nvSpPr>
          <p:spPr>
            <a:xfrm>
              <a:off x="824532" y="2880486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" name="Google Shape;1300;p41"/>
          <p:cNvGrpSpPr/>
          <p:nvPr/>
        </p:nvGrpSpPr>
        <p:grpSpPr>
          <a:xfrm>
            <a:off x="5122820" y="1913916"/>
            <a:ext cx="357524" cy="457154"/>
            <a:chOff x="5010324" y="1569074"/>
            <a:chExt cx="1189367" cy="1494944"/>
          </a:xfrm>
        </p:grpSpPr>
        <p:sp>
          <p:nvSpPr>
            <p:cNvPr id="1301" name="Google Shape;1301;p41"/>
            <p:cNvSpPr/>
            <p:nvPr/>
          </p:nvSpPr>
          <p:spPr>
            <a:xfrm>
              <a:off x="5068907" y="1622284"/>
              <a:ext cx="1100994" cy="1389329"/>
            </a:xfrm>
            <a:custGeom>
              <a:avLst/>
              <a:gdLst/>
              <a:ahLst/>
              <a:cxnLst/>
              <a:rect l="l" t="t" r="r" b="b"/>
              <a:pathLst>
                <a:path w="80718" h="101857" extrusionOk="0">
                  <a:moveTo>
                    <a:pt x="54290" y="1"/>
                  </a:moveTo>
                  <a:cubicBezTo>
                    <a:pt x="53031" y="1"/>
                    <a:pt x="51686" y="574"/>
                    <a:pt x="50256" y="1725"/>
                  </a:cubicBezTo>
                  <a:cubicBezTo>
                    <a:pt x="49290" y="3693"/>
                    <a:pt x="48323" y="5662"/>
                    <a:pt x="47393" y="7631"/>
                  </a:cubicBezTo>
                  <a:cubicBezTo>
                    <a:pt x="43742" y="15148"/>
                    <a:pt x="40126" y="22701"/>
                    <a:pt x="36368" y="30182"/>
                  </a:cubicBezTo>
                  <a:cubicBezTo>
                    <a:pt x="36690" y="30647"/>
                    <a:pt x="36332" y="31255"/>
                    <a:pt x="35795" y="31255"/>
                  </a:cubicBezTo>
                  <a:cubicBezTo>
                    <a:pt x="35662" y="31440"/>
                    <a:pt x="35485" y="31519"/>
                    <a:pt x="35307" y="31519"/>
                  </a:cubicBezTo>
                  <a:cubicBezTo>
                    <a:pt x="34864" y="31519"/>
                    <a:pt x="34420" y="31030"/>
                    <a:pt x="34650" y="30468"/>
                  </a:cubicBezTo>
                  <a:lnTo>
                    <a:pt x="34686" y="30396"/>
                  </a:lnTo>
                  <a:cubicBezTo>
                    <a:pt x="31070" y="26638"/>
                    <a:pt x="27491" y="22844"/>
                    <a:pt x="23911" y="19014"/>
                  </a:cubicBezTo>
                  <a:cubicBezTo>
                    <a:pt x="20761" y="15721"/>
                    <a:pt x="17504" y="10530"/>
                    <a:pt x="13638" y="8168"/>
                  </a:cubicBezTo>
                  <a:cubicBezTo>
                    <a:pt x="12678" y="7561"/>
                    <a:pt x="11829" y="7298"/>
                    <a:pt x="11062" y="7298"/>
                  </a:cubicBezTo>
                  <a:cubicBezTo>
                    <a:pt x="9656" y="7298"/>
                    <a:pt x="8524" y="8183"/>
                    <a:pt x="7482" y="9456"/>
                  </a:cubicBezTo>
                  <a:cubicBezTo>
                    <a:pt x="9880" y="9814"/>
                    <a:pt x="12314" y="10208"/>
                    <a:pt x="14712" y="10638"/>
                  </a:cubicBezTo>
                  <a:cubicBezTo>
                    <a:pt x="15058" y="10707"/>
                    <a:pt x="14936" y="11176"/>
                    <a:pt x="14605" y="11176"/>
                  </a:cubicBezTo>
                  <a:cubicBezTo>
                    <a:pt x="14593" y="11176"/>
                    <a:pt x="14581" y="11176"/>
                    <a:pt x="14569" y="11175"/>
                  </a:cubicBezTo>
                  <a:cubicBezTo>
                    <a:pt x="12063" y="10817"/>
                    <a:pt x="9593" y="10387"/>
                    <a:pt x="7088" y="9922"/>
                  </a:cubicBezTo>
                  <a:cubicBezTo>
                    <a:pt x="5978" y="11389"/>
                    <a:pt x="4976" y="13179"/>
                    <a:pt x="3795" y="14682"/>
                  </a:cubicBezTo>
                  <a:lnTo>
                    <a:pt x="3544" y="14969"/>
                  </a:lnTo>
                  <a:cubicBezTo>
                    <a:pt x="4484" y="14927"/>
                    <a:pt x="5424" y="14907"/>
                    <a:pt x="6363" y="14907"/>
                  </a:cubicBezTo>
                  <a:cubicBezTo>
                    <a:pt x="8643" y="14907"/>
                    <a:pt x="10917" y="15027"/>
                    <a:pt x="13173" y="15255"/>
                  </a:cubicBezTo>
                  <a:cubicBezTo>
                    <a:pt x="13567" y="15291"/>
                    <a:pt x="13567" y="15864"/>
                    <a:pt x="13173" y="15864"/>
                  </a:cubicBezTo>
                  <a:cubicBezTo>
                    <a:pt x="10163" y="15736"/>
                    <a:pt x="7154" y="15608"/>
                    <a:pt x="4119" y="15608"/>
                  </a:cubicBezTo>
                  <a:cubicBezTo>
                    <a:pt x="3761" y="15608"/>
                    <a:pt x="3402" y="15609"/>
                    <a:pt x="3043" y="15613"/>
                  </a:cubicBezTo>
                  <a:cubicBezTo>
                    <a:pt x="1432" y="17582"/>
                    <a:pt x="0" y="19121"/>
                    <a:pt x="144" y="21018"/>
                  </a:cubicBezTo>
                  <a:cubicBezTo>
                    <a:pt x="5620" y="21090"/>
                    <a:pt x="11097" y="21698"/>
                    <a:pt x="16502" y="22808"/>
                  </a:cubicBezTo>
                  <a:cubicBezTo>
                    <a:pt x="16801" y="22874"/>
                    <a:pt x="16699" y="23281"/>
                    <a:pt x="16424" y="23281"/>
                  </a:cubicBezTo>
                  <a:cubicBezTo>
                    <a:pt x="16404" y="23281"/>
                    <a:pt x="16382" y="23278"/>
                    <a:pt x="16359" y="23273"/>
                  </a:cubicBezTo>
                  <a:cubicBezTo>
                    <a:pt x="11025" y="22378"/>
                    <a:pt x="5620" y="21770"/>
                    <a:pt x="215" y="21519"/>
                  </a:cubicBezTo>
                  <a:lnTo>
                    <a:pt x="215" y="21519"/>
                  </a:lnTo>
                  <a:cubicBezTo>
                    <a:pt x="466" y="22522"/>
                    <a:pt x="967" y="23452"/>
                    <a:pt x="1683" y="24204"/>
                  </a:cubicBezTo>
                  <a:cubicBezTo>
                    <a:pt x="2363" y="24991"/>
                    <a:pt x="3079" y="25707"/>
                    <a:pt x="3866" y="26352"/>
                  </a:cubicBezTo>
                  <a:cubicBezTo>
                    <a:pt x="7625" y="26352"/>
                    <a:pt x="11347" y="26638"/>
                    <a:pt x="15034" y="27246"/>
                  </a:cubicBezTo>
                  <a:cubicBezTo>
                    <a:pt x="15345" y="27281"/>
                    <a:pt x="15223" y="27749"/>
                    <a:pt x="14924" y="27749"/>
                  </a:cubicBezTo>
                  <a:cubicBezTo>
                    <a:pt x="14913" y="27749"/>
                    <a:pt x="14902" y="27749"/>
                    <a:pt x="14891" y="27748"/>
                  </a:cubicBezTo>
                  <a:cubicBezTo>
                    <a:pt x="11419" y="27282"/>
                    <a:pt x="7983" y="26960"/>
                    <a:pt x="4511" y="26853"/>
                  </a:cubicBezTo>
                  <a:lnTo>
                    <a:pt x="4511" y="26853"/>
                  </a:lnTo>
                  <a:cubicBezTo>
                    <a:pt x="6622" y="28535"/>
                    <a:pt x="9200" y="30074"/>
                    <a:pt x="11526" y="31542"/>
                  </a:cubicBezTo>
                  <a:cubicBezTo>
                    <a:pt x="11679" y="31540"/>
                    <a:pt x="11832" y="31540"/>
                    <a:pt x="11984" y="31540"/>
                  </a:cubicBezTo>
                  <a:cubicBezTo>
                    <a:pt x="15483" y="31540"/>
                    <a:pt x="18978" y="31931"/>
                    <a:pt x="22408" y="32651"/>
                  </a:cubicBezTo>
                  <a:cubicBezTo>
                    <a:pt x="22718" y="32720"/>
                    <a:pt x="22597" y="33155"/>
                    <a:pt x="22300" y="33155"/>
                  </a:cubicBezTo>
                  <a:cubicBezTo>
                    <a:pt x="22288" y="33155"/>
                    <a:pt x="22277" y="33154"/>
                    <a:pt x="22265" y="33153"/>
                  </a:cubicBezTo>
                  <a:cubicBezTo>
                    <a:pt x="18972" y="32687"/>
                    <a:pt x="15714" y="32294"/>
                    <a:pt x="12421" y="32115"/>
                  </a:cubicBezTo>
                  <a:lnTo>
                    <a:pt x="12421" y="32115"/>
                  </a:lnTo>
                  <a:cubicBezTo>
                    <a:pt x="13137" y="32580"/>
                    <a:pt x="13853" y="33045"/>
                    <a:pt x="14497" y="33511"/>
                  </a:cubicBezTo>
                  <a:cubicBezTo>
                    <a:pt x="15929" y="34549"/>
                    <a:pt x="18148" y="35766"/>
                    <a:pt x="20153" y="37090"/>
                  </a:cubicBezTo>
                  <a:cubicBezTo>
                    <a:pt x="23124" y="37305"/>
                    <a:pt x="26059" y="37770"/>
                    <a:pt x="28958" y="38450"/>
                  </a:cubicBezTo>
                  <a:cubicBezTo>
                    <a:pt x="29270" y="38519"/>
                    <a:pt x="29147" y="38989"/>
                    <a:pt x="28816" y="38989"/>
                  </a:cubicBezTo>
                  <a:cubicBezTo>
                    <a:pt x="28804" y="38989"/>
                    <a:pt x="28792" y="38988"/>
                    <a:pt x="28779" y="38987"/>
                  </a:cubicBezTo>
                  <a:cubicBezTo>
                    <a:pt x="26274" y="38486"/>
                    <a:pt x="23732" y="38128"/>
                    <a:pt x="21191" y="37842"/>
                  </a:cubicBezTo>
                  <a:lnTo>
                    <a:pt x="21191" y="37842"/>
                  </a:lnTo>
                  <a:cubicBezTo>
                    <a:pt x="22301" y="38593"/>
                    <a:pt x="23195" y="39560"/>
                    <a:pt x="23911" y="40705"/>
                  </a:cubicBezTo>
                  <a:cubicBezTo>
                    <a:pt x="24126" y="41135"/>
                    <a:pt x="24269" y="41564"/>
                    <a:pt x="24377" y="42030"/>
                  </a:cubicBezTo>
                  <a:cubicBezTo>
                    <a:pt x="27169" y="42173"/>
                    <a:pt x="29925" y="42280"/>
                    <a:pt x="32717" y="42531"/>
                  </a:cubicBezTo>
                  <a:cubicBezTo>
                    <a:pt x="33099" y="42566"/>
                    <a:pt x="33110" y="43141"/>
                    <a:pt x="32750" y="43141"/>
                  </a:cubicBezTo>
                  <a:cubicBezTo>
                    <a:pt x="32739" y="43141"/>
                    <a:pt x="32728" y="43140"/>
                    <a:pt x="32717" y="43139"/>
                  </a:cubicBezTo>
                  <a:cubicBezTo>
                    <a:pt x="29961" y="43068"/>
                    <a:pt x="27204" y="42853"/>
                    <a:pt x="24484" y="42638"/>
                  </a:cubicBezTo>
                  <a:lnTo>
                    <a:pt x="24484" y="42638"/>
                  </a:lnTo>
                  <a:cubicBezTo>
                    <a:pt x="24627" y="44034"/>
                    <a:pt x="24162" y="45359"/>
                    <a:pt x="23518" y="46755"/>
                  </a:cubicBezTo>
                  <a:cubicBezTo>
                    <a:pt x="25089" y="46715"/>
                    <a:pt x="26659" y="46687"/>
                    <a:pt x="28230" y="46687"/>
                  </a:cubicBezTo>
                  <a:cubicBezTo>
                    <a:pt x="29523" y="46687"/>
                    <a:pt x="30816" y="46706"/>
                    <a:pt x="32108" y="46755"/>
                  </a:cubicBezTo>
                  <a:cubicBezTo>
                    <a:pt x="32466" y="46755"/>
                    <a:pt x="32466" y="47256"/>
                    <a:pt x="32108" y="47256"/>
                  </a:cubicBezTo>
                  <a:cubicBezTo>
                    <a:pt x="30783" y="47304"/>
                    <a:pt x="29451" y="47324"/>
                    <a:pt x="28118" y="47324"/>
                  </a:cubicBezTo>
                  <a:cubicBezTo>
                    <a:pt x="26498" y="47324"/>
                    <a:pt x="24877" y="47295"/>
                    <a:pt x="23267" y="47256"/>
                  </a:cubicBezTo>
                  <a:cubicBezTo>
                    <a:pt x="22694" y="48330"/>
                    <a:pt x="22050" y="49439"/>
                    <a:pt x="21513" y="50656"/>
                  </a:cubicBezTo>
                  <a:cubicBezTo>
                    <a:pt x="21406" y="50907"/>
                    <a:pt x="21298" y="51157"/>
                    <a:pt x="21155" y="51408"/>
                  </a:cubicBezTo>
                  <a:cubicBezTo>
                    <a:pt x="22472" y="51638"/>
                    <a:pt x="23802" y="51746"/>
                    <a:pt x="25136" y="51746"/>
                  </a:cubicBezTo>
                  <a:cubicBezTo>
                    <a:pt x="26087" y="51746"/>
                    <a:pt x="27039" y="51691"/>
                    <a:pt x="27992" y="51587"/>
                  </a:cubicBezTo>
                  <a:cubicBezTo>
                    <a:pt x="28207" y="51587"/>
                    <a:pt x="28278" y="51981"/>
                    <a:pt x="28028" y="52016"/>
                  </a:cubicBezTo>
                  <a:cubicBezTo>
                    <a:pt x="27057" y="52196"/>
                    <a:pt x="26073" y="52282"/>
                    <a:pt x="25087" y="52282"/>
                  </a:cubicBezTo>
                  <a:cubicBezTo>
                    <a:pt x="23711" y="52282"/>
                    <a:pt x="22332" y="52114"/>
                    <a:pt x="20976" y="51802"/>
                  </a:cubicBezTo>
                  <a:lnTo>
                    <a:pt x="18005" y="58316"/>
                  </a:lnTo>
                  <a:cubicBezTo>
                    <a:pt x="21406" y="58710"/>
                    <a:pt x="24842" y="58925"/>
                    <a:pt x="28278" y="59104"/>
                  </a:cubicBezTo>
                  <a:cubicBezTo>
                    <a:pt x="28636" y="59175"/>
                    <a:pt x="28636" y="59712"/>
                    <a:pt x="28278" y="59748"/>
                  </a:cubicBezTo>
                  <a:cubicBezTo>
                    <a:pt x="24735" y="59748"/>
                    <a:pt x="21227" y="59462"/>
                    <a:pt x="17719" y="58889"/>
                  </a:cubicBezTo>
                  <a:cubicBezTo>
                    <a:pt x="16824" y="60858"/>
                    <a:pt x="15929" y="62826"/>
                    <a:pt x="15034" y="64795"/>
                  </a:cubicBezTo>
                  <a:cubicBezTo>
                    <a:pt x="17075" y="64759"/>
                    <a:pt x="19151" y="64724"/>
                    <a:pt x="21191" y="64724"/>
                  </a:cubicBezTo>
                  <a:cubicBezTo>
                    <a:pt x="21549" y="64795"/>
                    <a:pt x="21549" y="65296"/>
                    <a:pt x="21191" y="65368"/>
                  </a:cubicBezTo>
                  <a:cubicBezTo>
                    <a:pt x="19043" y="65368"/>
                    <a:pt x="16931" y="65368"/>
                    <a:pt x="14819" y="65296"/>
                  </a:cubicBezTo>
                  <a:lnTo>
                    <a:pt x="12958" y="69377"/>
                  </a:lnTo>
                  <a:cubicBezTo>
                    <a:pt x="13833" y="69504"/>
                    <a:pt x="14715" y="69568"/>
                    <a:pt x="15598" y="69568"/>
                  </a:cubicBezTo>
                  <a:cubicBezTo>
                    <a:pt x="16702" y="69568"/>
                    <a:pt x="17806" y="69468"/>
                    <a:pt x="18900" y="69270"/>
                  </a:cubicBezTo>
                  <a:cubicBezTo>
                    <a:pt x="18920" y="69264"/>
                    <a:pt x="18940" y="69262"/>
                    <a:pt x="18959" y="69262"/>
                  </a:cubicBezTo>
                  <a:cubicBezTo>
                    <a:pt x="19204" y="69262"/>
                    <a:pt x="19307" y="69668"/>
                    <a:pt x="19007" y="69735"/>
                  </a:cubicBezTo>
                  <a:cubicBezTo>
                    <a:pt x="17902" y="69987"/>
                    <a:pt x="16766" y="70113"/>
                    <a:pt x="15626" y="70113"/>
                  </a:cubicBezTo>
                  <a:cubicBezTo>
                    <a:pt x="14662" y="70113"/>
                    <a:pt x="13695" y="70023"/>
                    <a:pt x="12743" y="69842"/>
                  </a:cubicBezTo>
                  <a:lnTo>
                    <a:pt x="10274" y="75211"/>
                  </a:lnTo>
                  <a:cubicBezTo>
                    <a:pt x="15392" y="75211"/>
                    <a:pt x="20511" y="75211"/>
                    <a:pt x="25630" y="75426"/>
                  </a:cubicBezTo>
                  <a:cubicBezTo>
                    <a:pt x="25987" y="75462"/>
                    <a:pt x="25987" y="75999"/>
                    <a:pt x="25630" y="76035"/>
                  </a:cubicBezTo>
                  <a:cubicBezTo>
                    <a:pt x="24927" y="76044"/>
                    <a:pt x="24224" y="76049"/>
                    <a:pt x="23521" y="76049"/>
                  </a:cubicBezTo>
                  <a:cubicBezTo>
                    <a:pt x="19026" y="76049"/>
                    <a:pt x="14516" y="75867"/>
                    <a:pt x="10059" y="75713"/>
                  </a:cubicBezTo>
                  <a:cubicBezTo>
                    <a:pt x="9593" y="76679"/>
                    <a:pt x="9164" y="77681"/>
                    <a:pt x="8699" y="78648"/>
                  </a:cubicBezTo>
                  <a:cubicBezTo>
                    <a:pt x="8341" y="79471"/>
                    <a:pt x="7804" y="80438"/>
                    <a:pt x="7231" y="81476"/>
                  </a:cubicBezTo>
                  <a:cubicBezTo>
                    <a:pt x="9870" y="81655"/>
                    <a:pt x="12534" y="81735"/>
                    <a:pt x="15202" y="81735"/>
                  </a:cubicBezTo>
                  <a:cubicBezTo>
                    <a:pt x="15718" y="81735"/>
                    <a:pt x="16235" y="81732"/>
                    <a:pt x="16752" y="81726"/>
                  </a:cubicBezTo>
                  <a:cubicBezTo>
                    <a:pt x="16967" y="81762"/>
                    <a:pt x="16967" y="82084"/>
                    <a:pt x="16752" y="82120"/>
                  </a:cubicBezTo>
                  <a:cubicBezTo>
                    <a:pt x="15558" y="82186"/>
                    <a:pt x="14358" y="82217"/>
                    <a:pt x="13159" y="82217"/>
                  </a:cubicBezTo>
                  <a:cubicBezTo>
                    <a:pt x="11089" y="82217"/>
                    <a:pt x="9020" y="82122"/>
                    <a:pt x="6980" y="81941"/>
                  </a:cubicBezTo>
                  <a:cubicBezTo>
                    <a:pt x="5871" y="83802"/>
                    <a:pt x="4940" y="85771"/>
                    <a:pt x="4117" y="87775"/>
                  </a:cubicBezTo>
                  <a:cubicBezTo>
                    <a:pt x="6103" y="87856"/>
                    <a:pt x="8090" y="87896"/>
                    <a:pt x="10077" y="87896"/>
                  </a:cubicBezTo>
                  <a:cubicBezTo>
                    <a:pt x="13388" y="87896"/>
                    <a:pt x="16699" y="87784"/>
                    <a:pt x="20010" y="87561"/>
                  </a:cubicBezTo>
                  <a:cubicBezTo>
                    <a:pt x="20332" y="87561"/>
                    <a:pt x="20332" y="88062"/>
                    <a:pt x="20010" y="88098"/>
                  </a:cubicBezTo>
                  <a:cubicBezTo>
                    <a:pt x="17153" y="88309"/>
                    <a:pt x="14286" y="88417"/>
                    <a:pt x="11425" y="88417"/>
                  </a:cubicBezTo>
                  <a:cubicBezTo>
                    <a:pt x="8945" y="88417"/>
                    <a:pt x="6469" y="88335"/>
                    <a:pt x="4009" y="88169"/>
                  </a:cubicBezTo>
                  <a:cubicBezTo>
                    <a:pt x="3437" y="89887"/>
                    <a:pt x="3186" y="91498"/>
                    <a:pt x="3651" y="92751"/>
                  </a:cubicBezTo>
                  <a:cubicBezTo>
                    <a:pt x="3866" y="93252"/>
                    <a:pt x="4188" y="93717"/>
                    <a:pt x="4582" y="94075"/>
                  </a:cubicBezTo>
                  <a:cubicBezTo>
                    <a:pt x="8734" y="94397"/>
                    <a:pt x="12887" y="94612"/>
                    <a:pt x="17039" y="94684"/>
                  </a:cubicBezTo>
                  <a:cubicBezTo>
                    <a:pt x="17325" y="94720"/>
                    <a:pt x="17325" y="95149"/>
                    <a:pt x="17039" y="95221"/>
                  </a:cubicBezTo>
                  <a:cubicBezTo>
                    <a:pt x="13066" y="95221"/>
                    <a:pt x="9092" y="95006"/>
                    <a:pt x="5119" y="94612"/>
                  </a:cubicBezTo>
                  <a:lnTo>
                    <a:pt x="5119" y="94612"/>
                  </a:lnTo>
                  <a:cubicBezTo>
                    <a:pt x="6801" y="96116"/>
                    <a:pt x="9558" y="97655"/>
                    <a:pt x="12099" y="98872"/>
                  </a:cubicBezTo>
                  <a:cubicBezTo>
                    <a:pt x="15106" y="98943"/>
                    <a:pt x="18148" y="99015"/>
                    <a:pt x="21191" y="99122"/>
                  </a:cubicBezTo>
                  <a:cubicBezTo>
                    <a:pt x="21406" y="99158"/>
                    <a:pt x="21406" y="99516"/>
                    <a:pt x="21191" y="99552"/>
                  </a:cubicBezTo>
                  <a:cubicBezTo>
                    <a:pt x="18506" y="99480"/>
                    <a:pt x="15786" y="99409"/>
                    <a:pt x="13066" y="99301"/>
                  </a:cubicBezTo>
                  <a:lnTo>
                    <a:pt x="13066" y="99301"/>
                  </a:lnTo>
                  <a:cubicBezTo>
                    <a:pt x="14462" y="99946"/>
                    <a:pt x="15750" y="100411"/>
                    <a:pt x="16645" y="100733"/>
                  </a:cubicBezTo>
                  <a:cubicBezTo>
                    <a:pt x="18370" y="101272"/>
                    <a:pt x="19355" y="101856"/>
                    <a:pt x="20189" y="101856"/>
                  </a:cubicBezTo>
                  <a:cubicBezTo>
                    <a:pt x="21017" y="101856"/>
                    <a:pt x="21696" y="101281"/>
                    <a:pt x="22802" y="99516"/>
                  </a:cubicBezTo>
                  <a:cubicBezTo>
                    <a:pt x="23876" y="97834"/>
                    <a:pt x="24162" y="94791"/>
                    <a:pt x="24663" y="92858"/>
                  </a:cubicBezTo>
                  <a:cubicBezTo>
                    <a:pt x="26059" y="87883"/>
                    <a:pt x="27348" y="82872"/>
                    <a:pt x="28600" y="77860"/>
                  </a:cubicBezTo>
                  <a:cubicBezTo>
                    <a:pt x="31106" y="67838"/>
                    <a:pt x="33325" y="57744"/>
                    <a:pt x="35330" y="47578"/>
                  </a:cubicBezTo>
                  <a:cubicBezTo>
                    <a:pt x="35430" y="47062"/>
                    <a:pt x="35805" y="46839"/>
                    <a:pt x="36203" y="46839"/>
                  </a:cubicBezTo>
                  <a:cubicBezTo>
                    <a:pt x="36800" y="46839"/>
                    <a:pt x="37449" y="47342"/>
                    <a:pt x="37299" y="48115"/>
                  </a:cubicBezTo>
                  <a:cubicBezTo>
                    <a:pt x="37227" y="48401"/>
                    <a:pt x="37155" y="48688"/>
                    <a:pt x="37120" y="49010"/>
                  </a:cubicBezTo>
                  <a:cubicBezTo>
                    <a:pt x="37236" y="48908"/>
                    <a:pt x="37377" y="48859"/>
                    <a:pt x="37517" y="48859"/>
                  </a:cubicBezTo>
                  <a:cubicBezTo>
                    <a:pt x="37720" y="48859"/>
                    <a:pt x="37923" y="48962"/>
                    <a:pt x="38050" y="49153"/>
                  </a:cubicBezTo>
                  <a:cubicBezTo>
                    <a:pt x="42668" y="56562"/>
                    <a:pt x="47178" y="64008"/>
                    <a:pt x="52082" y="71202"/>
                  </a:cubicBezTo>
                  <a:cubicBezTo>
                    <a:pt x="54516" y="74746"/>
                    <a:pt x="56807" y="78684"/>
                    <a:pt x="59635" y="81869"/>
                  </a:cubicBezTo>
                  <a:cubicBezTo>
                    <a:pt x="61031" y="84447"/>
                    <a:pt x="63357" y="86379"/>
                    <a:pt x="66149" y="87239"/>
                  </a:cubicBezTo>
                  <a:cubicBezTo>
                    <a:pt x="67187" y="86129"/>
                    <a:pt x="68225" y="85019"/>
                    <a:pt x="69228" y="83838"/>
                  </a:cubicBezTo>
                  <a:cubicBezTo>
                    <a:pt x="71912" y="80831"/>
                    <a:pt x="76100" y="76894"/>
                    <a:pt x="77747" y="73314"/>
                  </a:cubicBezTo>
                  <a:cubicBezTo>
                    <a:pt x="80718" y="70737"/>
                    <a:pt x="80360" y="67802"/>
                    <a:pt x="76637" y="64616"/>
                  </a:cubicBezTo>
                  <a:lnTo>
                    <a:pt x="71447" y="60142"/>
                  </a:lnTo>
                  <a:cubicBezTo>
                    <a:pt x="64753" y="54343"/>
                    <a:pt x="58060" y="48544"/>
                    <a:pt x="51366" y="42746"/>
                  </a:cubicBezTo>
                  <a:cubicBezTo>
                    <a:pt x="51294" y="42746"/>
                    <a:pt x="51187" y="42746"/>
                    <a:pt x="51115" y="42710"/>
                  </a:cubicBezTo>
                  <a:lnTo>
                    <a:pt x="50471" y="42352"/>
                  </a:lnTo>
                  <a:cubicBezTo>
                    <a:pt x="50113" y="42137"/>
                    <a:pt x="49934" y="41708"/>
                    <a:pt x="50042" y="41278"/>
                  </a:cubicBezTo>
                  <a:cubicBezTo>
                    <a:pt x="51259" y="36446"/>
                    <a:pt x="56377" y="31900"/>
                    <a:pt x="59706" y="28356"/>
                  </a:cubicBezTo>
                  <a:cubicBezTo>
                    <a:pt x="62355" y="25600"/>
                    <a:pt x="65111" y="22987"/>
                    <a:pt x="67832" y="20266"/>
                  </a:cubicBezTo>
                  <a:cubicBezTo>
                    <a:pt x="69192" y="18942"/>
                    <a:pt x="70516" y="17582"/>
                    <a:pt x="71841" y="16222"/>
                  </a:cubicBezTo>
                  <a:cubicBezTo>
                    <a:pt x="72700" y="12535"/>
                    <a:pt x="71590" y="10137"/>
                    <a:pt x="68440" y="8955"/>
                  </a:cubicBezTo>
                  <a:cubicBezTo>
                    <a:pt x="66185" y="6664"/>
                    <a:pt x="60959" y="3121"/>
                    <a:pt x="57988" y="1904"/>
                  </a:cubicBezTo>
                  <a:cubicBezTo>
                    <a:pt x="56850" y="637"/>
                    <a:pt x="55617" y="1"/>
                    <a:pt x="54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1"/>
            <p:cNvSpPr/>
            <p:nvPr/>
          </p:nvSpPr>
          <p:spPr>
            <a:xfrm>
              <a:off x="5010324" y="1569074"/>
              <a:ext cx="1189367" cy="1494944"/>
            </a:xfrm>
            <a:custGeom>
              <a:avLst/>
              <a:gdLst/>
              <a:ahLst/>
              <a:cxnLst/>
              <a:rect l="l" t="t" r="r" b="b"/>
              <a:pathLst>
                <a:path w="87197" h="109600" extrusionOk="0">
                  <a:moveTo>
                    <a:pt x="58587" y="3875"/>
                  </a:moveTo>
                  <a:cubicBezTo>
                    <a:pt x="59913" y="3875"/>
                    <a:pt x="61145" y="4520"/>
                    <a:pt x="62283" y="5805"/>
                  </a:cubicBezTo>
                  <a:cubicBezTo>
                    <a:pt x="65290" y="7022"/>
                    <a:pt x="70516" y="10565"/>
                    <a:pt x="72771" y="12856"/>
                  </a:cubicBezTo>
                  <a:cubicBezTo>
                    <a:pt x="75885" y="14038"/>
                    <a:pt x="77030" y="16436"/>
                    <a:pt x="76171" y="20123"/>
                  </a:cubicBezTo>
                  <a:cubicBezTo>
                    <a:pt x="74811" y="21483"/>
                    <a:pt x="73487" y="22843"/>
                    <a:pt x="72127" y="24203"/>
                  </a:cubicBezTo>
                  <a:cubicBezTo>
                    <a:pt x="69442" y="26888"/>
                    <a:pt x="66650" y="29501"/>
                    <a:pt x="64037" y="32293"/>
                  </a:cubicBezTo>
                  <a:cubicBezTo>
                    <a:pt x="60672" y="35765"/>
                    <a:pt x="55589" y="40347"/>
                    <a:pt x="54337" y="45179"/>
                  </a:cubicBezTo>
                  <a:cubicBezTo>
                    <a:pt x="54229" y="45609"/>
                    <a:pt x="54408" y="46038"/>
                    <a:pt x="54802" y="46289"/>
                  </a:cubicBezTo>
                  <a:lnTo>
                    <a:pt x="55446" y="46611"/>
                  </a:lnTo>
                  <a:cubicBezTo>
                    <a:pt x="55518" y="46647"/>
                    <a:pt x="55589" y="46611"/>
                    <a:pt x="55661" y="46682"/>
                  </a:cubicBezTo>
                  <a:cubicBezTo>
                    <a:pt x="62355" y="52481"/>
                    <a:pt x="69048" y="58244"/>
                    <a:pt x="75742" y="64043"/>
                  </a:cubicBezTo>
                  <a:lnTo>
                    <a:pt x="80932" y="68517"/>
                  </a:lnTo>
                  <a:cubicBezTo>
                    <a:pt x="84655" y="71703"/>
                    <a:pt x="85013" y="74602"/>
                    <a:pt x="82042" y="77215"/>
                  </a:cubicBezTo>
                  <a:cubicBezTo>
                    <a:pt x="80359" y="80795"/>
                    <a:pt x="76171" y="84696"/>
                    <a:pt x="73487" y="87703"/>
                  </a:cubicBezTo>
                  <a:cubicBezTo>
                    <a:pt x="72485" y="88884"/>
                    <a:pt x="71447" y="89994"/>
                    <a:pt x="70408" y="91140"/>
                  </a:cubicBezTo>
                  <a:cubicBezTo>
                    <a:pt x="67616" y="90245"/>
                    <a:pt x="65290" y="88312"/>
                    <a:pt x="63930" y="85770"/>
                  </a:cubicBezTo>
                  <a:cubicBezTo>
                    <a:pt x="61066" y="82549"/>
                    <a:pt x="58775" y="78611"/>
                    <a:pt x="56377" y="75068"/>
                  </a:cubicBezTo>
                  <a:cubicBezTo>
                    <a:pt x="51437" y="67873"/>
                    <a:pt x="46927" y="60428"/>
                    <a:pt x="42310" y="53018"/>
                  </a:cubicBezTo>
                  <a:cubicBezTo>
                    <a:pt x="42203" y="52827"/>
                    <a:pt x="41997" y="52724"/>
                    <a:pt x="41786" y="52724"/>
                  </a:cubicBezTo>
                  <a:cubicBezTo>
                    <a:pt x="41642" y="52724"/>
                    <a:pt x="41495" y="52773"/>
                    <a:pt x="41379" y="52875"/>
                  </a:cubicBezTo>
                  <a:cubicBezTo>
                    <a:pt x="41415" y="52589"/>
                    <a:pt x="41486" y="52266"/>
                    <a:pt x="41558" y="51980"/>
                  </a:cubicBezTo>
                  <a:cubicBezTo>
                    <a:pt x="41708" y="51207"/>
                    <a:pt x="41072" y="50704"/>
                    <a:pt x="40478" y="50704"/>
                  </a:cubicBezTo>
                  <a:cubicBezTo>
                    <a:pt x="40082" y="50704"/>
                    <a:pt x="39704" y="50928"/>
                    <a:pt x="39589" y="51443"/>
                  </a:cubicBezTo>
                  <a:cubicBezTo>
                    <a:pt x="37585" y="61573"/>
                    <a:pt x="35365" y="71703"/>
                    <a:pt x="32860" y="81726"/>
                  </a:cubicBezTo>
                  <a:cubicBezTo>
                    <a:pt x="31643" y="86737"/>
                    <a:pt x="30318" y="91748"/>
                    <a:pt x="28922" y="96759"/>
                  </a:cubicBezTo>
                  <a:cubicBezTo>
                    <a:pt x="28421" y="98656"/>
                    <a:pt x="28135" y="101699"/>
                    <a:pt x="27061" y="103381"/>
                  </a:cubicBezTo>
                  <a:cubicBezTo>
                    <a:pt x="25951" y="105153"/>
                    <a:pt x="25271" y="105735"/>
                    <a:pt x="24439" y="105735"/>
                  </a:cubicBezTo>
                  <a:cubicBezTo>
                    <a:pt x="23607" y="105735"/>
                    <a:pt x="22622" y="105153"/>
                    <a:pt x="20904" y="104598"/>
                  </a:cubicBezTo>
                  <a:cubicBezTo>
                    <a:pt x="20009" y="104312"/>
                    <a:pt x="18757" y="103811"/>
                    <a:pt x="17325" y="103167"/>
                  </a:cubicBezTo>
                  <a:lnTo>
                    <a:pt x="17325" y="103167"/>
                  </a:lnTo>
                  <a:cubicBezTo>
                    <a:pt x="20009" y="103274"/>
                    <a:pt x="22730" y="103346"/>
                    <a:pt x="25450" y="103417"/>
                  </a:cubicBezTo>
                  <a:cubicBezTo>
                    <a:pt x="25701" y="103381"/>
                    <a:pt x="25701" y="103023"/>
                    <a:pt x="25450" y="103023"/>
                  </a:cubicBezTo>
                  <a:cubicBezTo>
                    <a:pt x="22408" y="102880"/>
                    <a:pt x="19365" y="102809"/>
                    <a:pt x="16358" y="102737"/>
                  </a:cubicBezTo>
                  <a:cubicBezTo>
                    <a:pt x="13817" y="101520"/>
                    <a:pt x="11061" y="99981"/>
                    <a:pt x="9378" y="98477"/>
                  </a:cubicBezTo>
                  <a:lnTo>
                    <a:pt x="9378" y="98477"/>
                  </a:lnTo>
                  <a:cubicBezTo>
                    <a:pt x="13352" y="98871"/>
                    <a:pt x="17325" y="99050"/>
                    <a:pt x="21298" y="99086"/>
                  </a:cubicBezTo>
                  <a:cubicBezTo>
                    <a:pt x="21620" y="99014"/>
                    <a:pt x="21620" y="98585"/>
                    <a:pt x="21298" y="98549"/>
                  </a:cubicBezTo>
                  <a:cubicBezTo>
                    <a:pt x="17146" y="98477"/>
                    <a:pt x="12994" y="98263"/>
                    <a:pt x="8841" y="97976"/>
                  </a:cubicBezTo>
                  <a:cubicBezTo>
                    <a:pt x="8448" y="97583"/>
                    <a:pt x="8125" y="97117"/>
                    <a:pt x="7911" y="96616"/>
                  </a:cubicBezTo>
                  <a:cubicBezTo>
                    <a:pt x="7445" y="95363"/>
                    <a:pt x="7696" y="93753"/>
                    <a:pt x="8269" y="92034"/>
                  </a:cubicBezTo>
                  <a:cubicBezTo>
                    <a:pt x="10745" y="92201"/>
                    <a:pt x="13222" y="92282"/>
                    <a:pt x="15698" y="92282"/>
                  </a:cubicBezTo>
                  <a:cubicBezTo>
                    <a:pt x="18555" y="92282"/>
                    <a:pt x="21412" y="92174"/>
                    <a:pt x="24269" y="91963"/>
                  </a:cubicBezTo>
                  <a:cubicBezTo>
                    <a:pt x="24580" y="91928"/>
                    <a:pt x="24591" y="91460"/>
                    <a:pt x="24301" y="91460"/>
                  </a:cubicBezTo>
                  <a:cubicBezTo>
                    <a:pt x="24291" y="91460"/>
                    <a:pt x="24280" y="91460"/>
                    <a:pt x="24269" y="91462"/>
                  </a:cubicBezTo>
                  <a:cubicBezTo>
                    <a:pt x="21007" y="91660"/>
                    <a:pt x="17745" y="91763"/>
                    <a:pt x="14483" y="91763"/>
                  </a:cubicBezTo>
                  <a:cubicBezTo>
                    <a:pt x="12447" y="91763"/>
                    <a:pt x="10412" y="91723"/>
                    <a:pt x="8376" y="91641"/>
                  </a:cubicBezTo>
                  <a:cubicBezTo>
                    <a:pt x="9199" y="89636"/>
                    <a:pt x="10130" y="87667"/>
                    <a:pt x="11240" y="85806"/>
                  </a:cubicBezTo>
                  <a:cubicBezTo>
                    <a:pt x="13302" y="85987"/>
                    <a:pt x="15365" y="86083"/>
                    <a:pt x="17428" y="86083"/>
                  </a:cubicBezTo>
                  <a:cubicBezTo>
                    <a:pt x="18622" y="86083"/>
                    <a:pt x="19817" y="86051"/>
                    <a:pt x="21012" y="85985"/>
                  </a:cubicBezTo>
                  <a:cubicBezTo>
                    <a:pt x="21226" y="85949"/>
                    <a:pt x="21226" y="85627"/>
                    <a:pt x="21012" y="85591"/>
                  </a:cubicBezTo>
                  <a:cubicBezTo>
                    <a:pt x="20495" y="85597"/>
                    <a:pt x="19978" y="85600"/>
                    <a:pt x="19461" y="85600"/>
                  </a:cubicBezTo>
                  <a:cubicBezTo>
                    <a:pt x="16793" y="85600"/>
                    <a:pt x="14129" y="85521"/>
                    <a:pt x="11490" y="85341"/>
                  </a:cubicBezTo>
                  <a:cubicBezTo>
                    <a:pt x="12063" y="84303"/>
                    <a:pt x="12600" y="83336"/>
                    <a:pt x="12958" y="82513"/>
                  </a:cubicBezTo>
                  <a:cubicBezTo>
                    <a:pt x="13423" y="81547"/>
                    <a:pt x="13853" y="80580"/>
                    <a:pt x="14318" y="79578"/>
                  </a:cubicBezTo>
                  <a:cubicBezTo>
                    <a:pt x="18806" y="79733"/>
                    <a:pt x="23294" y="79914"/>
                    <a:pt x="27782" y="79914"/>
                  </a:cubicBezTo>
                  <a:cubicBezTo>
                    <a:pt x="28484" y="79914"/>
                    <a:pt x="29186" y="79910"/>
                    <a:pt x="29889" y="79900"/>
                  </a:cubicBezTo>
                  <a:cubicBezTo>
                    <a:pt x="30247" y="79864"/>
                    <a:pt x="30247" y="79327"/>
                    <a:pt x="29889" y="79291"/>
                  </a:cubicBezTo>
                  <a:cubicBezTo>
                    <a:pt x="24770" y="79077"/>
                    <a:pt x="19651" y="79077"/>
                    <a:pt x="14533" y="79077"/>
                  </a:cubicBezTo>
                  <a:cubicBezTo>
                    <a:pt x="15356" y="77287"/>
                    <a:pt x="16179" y="75497"/>
                    <a:pt x="17003" y="73707"/>
                  </a:cubicBezTo>
                  <a:cubicBezTo>
                    <a:pt x="17954" y="73888"/>
                    <a:pt x="18921" y="73978"/>
                    <a:pt x="19889" y="73978"/>
                  </a:cubicBezTo>
                  <a:cubicBezTo>
                    <a:pt x="21032" y="73978"/>
                    <a:pt x="22178" y="73852"/>
                    <a:pt x="23302" y="73600"/>
                  </a:cubicBezTo>
                  <a:cubicBezTo>
                    <a:pt x="23568" y="73534"/>
                    <a:pt x="23495" y="73127"/>
                    <a:pt x="23225" y="73127"/>
                  </a:cubicBezTo>
                  <a:cubicBezTo>
                    <a:pt x="23204" y="73127"/>
                    <a:pt x="23182" y="73130"/>
                    <a:pt x="23159" y="73135"/>
                  </a:cubicBezTo>
                  <a:cubicBezTo>
                    <a:pt x="22066" y="73334"/>
                    <a:pt x="20961" y="73433"/>
                    <a:pt x="19857" y="73433"/>
                  </a:cubicBezTo>
                  <a:cubicBezTo>
                    <a:pt x="18974" y="73433"/>
                    <a:pt x="18092" y="73369"/>
                    <a:pt x="17217" y="73242"/>
                  </a:cubicBezTo>
                  <a:lnTo>
                    <a:pt x="19079" y="69162"/>
                  </a:lnTo>
                  <a:cubicBezTo>
                    <a:pt x="21191" y="69197"/>
                    <a:pt x="23302" y="69233"/>
                    <a:pt x="25450" y="69233"/>
                  </a:cubicBezTo>
                  <a:cubicBezTo>
                    <a:pt x="25808" y="69162"/>
                    <a:pt x="25808" y="68660"/>
                    <a:pt x="25450" y="68625"/>
                  </a:cubicBezTo>
                  <a:cubicBezTo>
                    <a:pt x="24853" y="68614"/>
                    <a:pt x="24255" y="68610"/>
                    <a:pt x="23656" y="68610"/>
                  </a:cubicBezTo>
                  <a:cubicBezTo>
                    <a:pt x="22212" y="68610"/>
                    <a:pt x="20761" y="68635"/>
                    <a:pt x="19293" y="68660"/>
                  </a:cubicBezTo>
                  <a:cubicBezTo>
                    <a:pt x="20188" y="66692"/>
                    <a:pt x="21083" y="64723"/>
                    <a:pt x="21978" y="62754"/>
                  </a:cubicBezTo>
                  <a:cubicBezTo>
                    <a:pt x="25486" y="63327"/>
                    <a:pt x="28994" y="63613"/>
                    <a:pt x="32538" y="63613"/>
                  </a:cubicBezTo>
                  <a:cubicBezTo>
                    <a:pt x="32895" y="63578"/>
                    <a:pt x="32895" y="63041"/>
                    <a:pt x="32538" y="62969"/>
                  </a:cubicBezTo>
                  <a:cubicBezTo>
                    <a:pt x="29101" y="62790"/>
                    <a:pt x="25665" y="62575"/>
                    <a:pt x="22264" y="62182"/>
                  </a:cubicBezTo>
                  <a:lnTo>
                    <a:pt x="25235" y="55667"/>
                  </a:lnTo>
                  <a:cubicBezTo>
                    <a:pt x="26591" y="55980"/>
                    <a:pt x="27971" y="56147"/>
                    <a:pt x="29346" y="56147"/>
                  </a:cubicBezTo>
                  <a:cubicBezTo>
                    <a:pt x="30332" y="56147"/>
                    <a:pt x="31316" y="56061"/>
                    <a:pt x="32287" y="55882"/>
                  </a:cubicBezTo>
                  <a:cubicBezTo>
                    <a:pt x="32538" y="55846"/>
                    <a:pt x="32502" y="55452"/>
                    <a:pt x="32251" y="55452"/>
                  </a:cubicBezTo>
                  <a:cubicBezTo>
                    <a:pt x="31298" y="55556"/>
                    <a:pt x="30346" y="55611"/>
                    <a:pt x="29398" y="55611"/>
                  </a:cubicBezTo>
                  <a:cubicBezTo>
                    <a:pt x="28067" y="55611"/>
                    <a:pt x="26746" y="55503"/>
                    <a:pt x="25450" y="55273"/>
                  </a:cubicBezTo>
                  <a:cubicBezTo>
                    <a:pt x="25558" y="55023"/>
                    <a:pt x="25665" y="54772"/>
                    <a:pt x="25772" y="54521"/>
                  </a:cubicBezTo>
                  <a:cubicBezTo>
                    <a:pt x="26309" y="53304"/>
                    <a:pt x="26954" y="52195"/>
                    <a:pt x="27526" y="51121"/>
                  </a:cubicBezTo>
                  <a:cubicBezTo>
                    <a:pt x="29136" y="51160"/>
                    <a:pt x="30757" y="51189"/>
                    <a:pt x="32377" y="51189"/>
                  </a:cubicBezTo>
                  <a:cubicBezTo>
                    <a:pt x="33710" y="51189"/>
                    <a:pt x="35043" y="51169"/>
                    <a:pt x="36368" y="51121"/>
                  </a:cubicBezTo>
                  <a:cubicBezTo>
                    <a:pt x="36726" y="51121"/>
                    <a:pt x="36726" y="50620"/>
                    <a:pt x="36368" y="50620"/>
                  </a:cubicBezTo>
                  <a:cubicBezTo>
                    <a:pt x="35075" y="50571"/>
                    <a:pt x="33782" y="50552"/>
                    <a:pt x="32490" y="50552"/>
                  </a:cubicBezTo>
                  <a:cubicBezTo>
                    <a:pt x="30919" y="50552"/>
                    <a:pt x="29348" y="50581"/>
                    <a:pt x="27777" y="50620"/>
                  </a:cubicBezTo>
                  <a:cubicBezTo>
                    <a:pt x="28421" y="49224"/>
                    <a:pt x="28886" y="47899"/>
                    <a:pt x="28743" y="46503"/>
                  </a:cubicBezTo>
                  <a:lnTo>
                    <a:pt x="28743" y="46503"/>
                  </a:lnTo>
                  <a:cubicBezTo>
                    <a:pt x="31464" y="46718"/>
                    <a:pt x="34220" y="46933"/>
                    <a:pt x="36976" y="47005"/>
                  </a:cubicBezTo>
                  <a:cubicBezTo>
                    <a:pt x="37370" y="47005"/>
                    <a:pt x="37370" y="46432"/>
                    <a:pt x="36976" y="46396"/>
                  </a:cubicBezTo>
                  <a:cubicBezTo>
                    <a:pt x="34220" y="46145"/>
                    <a:pt x="31428" y="46038"/>
                    <a:pt x="28636" y="45895"/>
                  </a:cubicBezTo>
                  <a:cubicBezTo>
                    <a:pt x="28529" y="45430"/>
                    <a:pt x="28385" y="45000"/>
                    <a:pt x="28171" y="44571"/>
                  </a:cubicBezTo>
                  <a:cubicBezTo>
                    <a:pt x="27490" y="43425"/>
                    <a:pt x="26560" y="42459"/>
                    <a:pt x="25450" y="41707"/>
                  </a:cubicBezTo>
                  <a:lnTo>
                    <a:pt x="25450" y="41707"/>
                  </a:lnTo>
                  <a:cubicBezTo>
                    <a:pt x="27992" y="41993"/>
                    <a:pt x="30533" y="42351"/>
                    <a:pt x="33039" y="42852"/>
                  </a:cubicBezTo>
                  <a:cubicBezTo>
                    <a:pt x="33051" y="42854"/>
                    <a:pt x="33063" y="42854"/>
                    <a:pt x="33075" y="42854"/>
                  </a:cubicBezTo>
                  <a:cubicBezTo>
                    <a:pt x="33406" y="42854"/>
                    <a:pt x="33529" y="42385"/>
                    <a:pt x="33218" y="42315"/>
                  </a:cubicBezTo>
                  <a:cubicBezTo>
                    <a:pt x="30318" y="41635"/>
                    <a:pt x="27383" y="41170"/>
                    <a:pt x="24412" y="40955"/>
                  </a:cubicBezTo>
                  <a:cubicBezTo>
                    <a:pt x="22443" y="39631"/>
                    <a:pt x="20188" y="38414"/>
                    <a:pt x="18757" y="37376"/>
                  </a:cubicBezTo>
                  <a:cubicBezTo>
                    <a:pt x="18112" y="36946"/>
                    <a:pt x="17396" y="36445"/>
                    <a:pt x="16680" y="35980"/>
                  </a:cubicBezTo>
                  <a:lnTo>
                    <a:pt x="16680" y="35980"/>
                  </a:lnTo>
                  <a:cubicBezTo>
                    <a:pt x="19974" y="36159"/>
                    <a:pt x="23231" y="36552"/>
                    <a:pt x="26524" y="37018"/>
                  </a:cubicBezTo>
                  <a:cubicBezTo>
                    <a:pt x="26535" y="37019"/>
                    <a:pt x="26546" y="37020"/>
                    <a:pt x="26557" y="37020"/>
                  </a:cubicBezTo>
                  <a:cubicBezTo>
                    <a:pt x="26855" y="37020"/>
                    <a:pt x="26978" y="36551"/>
                    <a:pt x="26667" y="36517"/>
                  </a:cubicBezTo>
                  <a:cubicBezTo>
                    <a:pt x="23237" y="35796"/>
                    <a:pt x="19742" y="35405"/>
                    <a:pt x="16275" y="35405"/>
                  </a:cubicBezTo>
                  <a:cubicBezTo>
                    <a:pt x="16124" y="35405"/>
                    <a:pt x="15973" y="35406"/>
                    <a:pt x="15821" y="35407"/>
                  </a:cubicBezTo>
                  <a:cubicBezTo>
                    <a:pt x="13495" y="33939"/>
                    <a:pt x="10917" y="32400"/>
                    <a:pt x="8806" y="30718"/>
                  </a:cubicBezTo>
                  <a:lnTo>
                    <a:pt x="8806" y="30718"/>
                  </a:lnTo>
                  <a:cubicBezTo>
                    <a:pt x="12278" y="30825"/>
                    <a:pt x="15714" y="31147"/>
                    <a:pt x="19186" y="31613"/>
                  </a:cubicBezTo>
                  <a:cubicBezTo>
                    <a:pt x="19198" y="31614"/>
                    <a:pt x="19210" y="31615"/>
                    <a:pt x="19221" y="31615"/>
                  </a:cubicBezTo>
                  <a:cubicBezTo>
                    <a:pt x="19518" y="31615"/>
                    <a:pt x="19640" y="31181"/>
                    <a:pt x="19329" y="31112"/>
                  </a:cubicBezTo>
                  <a:cubicBezTo>
                    <a:pt x="15642" y="30503"/>
                    <a:pt x="11920" y="30217"/>
                    <a:pt x="8161" y="30217"/>
                  </a:cubicBezTo>
                  <a:cubicBezTo>
                    <a:pt x="7374" y="29572"/>
                    <a:pt x="6622" y="28857"/>
                    <a:pt x="5978" y="28105"/>
                  </a:cubicBezTo>
                  <a:cubicBezTo>
                    <a:pt x="5262" y="27353"/>
                    <a:pt x="4725" y="26423"/>
                    <a:pt x="4474" y="25420"/>
                  </a:cubicBezTo>
                  <a:lnTo>
                    <a:pt x="4474" y="25420"/>
                  </a:lnTo>
                  <a:cubicBezTo>
                    <a:pt x="9879" y="25671"/>
                    <a:pt x="15284" y="26244"/>
                    <a:pt x="20654" y="27174"/>
                  </a:cubicBezTo>
                  <a:cubicBezTo>
                    <a:pt x="20664" y="27176"/>
                    <a:pt x="20675" y="27176"/>
                    <a:pt x="20685" y="27176"/>
                  </a:cubicBezTo>
                  <a:cubicBezTo>
                    <a:pt x="20950" y="27176"/>
                    <a:pt x="21071" y="26742"/>
                    <a:pt x="20761" y="26673"/>
                  </a:cubicBezTo>
                  <a:cubicBezTo>
                    <a:pt x="15392" y="25599"/>
                    <a:pt x="9915" y="24991"/>
                    <a:pt x="4403" y="24883"/>
                  </a:cubicBezTo>
                  <a:cubicBezTo>
                    <a:pt x="4295" y="22986"/>
                    <a:pt x="5727" y="21447"/>
                    <a:pt x="7338" y="19478"/>
                  </a:cubicBezTo>
                  <a:cubicBezTo>
                    <a:pt x="10703" y="19478"/>
                    <a:pt x="14067" y="19622"/>
                    <a:pt x="17468" y="19729"/>
                  </a:cubicBezTo>
                  <a:cubicBezTo>
                    <a:pt x="17862" y="19729"/>
                    <a:pt x="17826" y="19192"/>
                    <a:pt x="17468" y="19156"/>
                  </a:cubicBezTo>
                  <a:cubicBezTo>
                    <a:pt x="15186" y="18928"/>
                    <a:pt x="12905" y="18808"/>
                    <a:pt x="10636" y="18808"/>
                  </a:cubicBezTo>
                  <a:cubicBezTo>
                    <a:pt x="9701" y="18808"/>
                    <a:pt x="8769" y="18828"/>
                    <a:pt x="7839" y="18870"/>
                  </a:cubicBezTo>
                  <a:lnTo>
                    <a:pt x="8054" y="18583"/>
                  </a:lnTo>
                  <a:cubicBezTo>
                    <a:pt x="9235" y="17044"/>
                    <a:pt x="10273" y="15255"/>
                    <a:pt x="11347" y="13823"/>
                  </a:cubicBezTo>
                  <a:cubicBezTo>
                    <a:pt x="13853" y="14252"/>
                    <a:pt x="16358" y="14682"/>
                    <a:pt x="18864" y="15040"/>
                  </a:cubicBezTo>
                  <a:cubicBezTo>
                    <a:pt x="18876" y="15041"/>
                    <a:pt x="18887" y="15042"/>
                    <a:pt x="18899" y="15042"/>
                  </a:cubicBezTo>
                  <a:cubicBezTo>
                    <a:pt x="19196" y="15042"/>
                    <a:pt x="19317" y="14608"/>
                    <a:pt x="19007" y="14539"/>
                  </a:cubicBezTo>
                  <a:cubicBezTo>
                    <a:pt x="16573" y="14073"/>
                    <a:pt x="14175" y="13715"/>
                    <a:pt x="11741" y="13322"/>
                  </a:cubicBezTo>
                  <a:cubicBezTo>
                    <a:pt x="12787" y="12066"/>
                    <a:pt x="13924" y="11188"/>
                    <a:pt x="15348" y="11188"/>
                  </a:cubicBezTo>
                  <a:cubicBezTo>
                    <a:pt x="16116" y="11188"/>
                    <a:pt x="16967" y="11444"/>
                    <a:pt x="17933" y="12033"/>
                  </a:cubicBezTo>
                  <a:cubicBezTo>
                    <a:pt x="21763" y="14431"/>
                    <a:pt x="25021" y="19586"/>
                    <a:pt x="28171" y="22915"/>
                  </a:cubicBezTo>
                  <a:cubicBezTo>
                    <a:pt x="31750" y="26709"/>
                    <a:pt x="35330" y="30539"/>
                    <a:pt x="38981" y="34297"/>
                  </a:cubicBezTo>
                  <a:lnTo>
                    <a:pt x="38945" y="34369"/>
                  </a:lnTo>
                  <a:cubicBezTo>
                    <a:pt x="38687" y="34910"/>
                    <a:pt x="39152" y="35414"/>
                    <a:pt x="39594" y="35414"/>
                  </a:cubicBezTo>
                  <a:cubicBezTo>
                    <a:pt x="39766" y="35414"/>
                    <a:pt x="39934" y="35337"/>
                    <a:pt x="40054" y="35156"/>
                  </a:cubicBezTo>
                  <a:cubicBezTo>
                    <a:pt x="40627" y="35156"/>
                    <a:pt x="40949" y="34512"/>
                    <a:pt x="40627" y="34047"/>
                  </a:cubicBezTo>
                  <a:cubicBezTo>
                    <a:pt x="44421" y="26602"/>
                    <a:pt x="48037" y="19049"/>
                    <a:pt x="51688" y="11532"/>
                  </a:cubicBezTo>
                  <a:cubicBezTo>
                    <a:pt x="52654" y="9563"/>
                    <a:pt x="53621" y="7594"/>
                    <a:pt x="54551" y="5626"/>
                  </a:cubicBezTo>
                  <a:cubicBezTo>
                    <a:pt x="55981" y="4457"/>
                    <a:pt x="57327" y="3875"/>
                    <a:pt x="58587" y="3875"/>
                  </a:cubicBezTo>
                  <a:close/>
                  <a:moveTo>
                    <a:pt x="56263" y="0"/>
                  </a:moveTo>
                  <a:cubicBezTo>
                    <a:pt x="56018" y="0"/>
                    <a:pt x="55774" y="107"/>
                    <a:pt x="55589" y="292"/>
                  </a:cubicBezTo>
                  <a:cubicBezTo>
                    <a:pt x="51938" y="4158"/>
                    <a:pt x="50220" y="10315"/>
                    <a:pt x="47965" y="15076"/>
                  </a:cubicBezTo>
                  <a:cubicBezTo>
                    <a:pt x="45173" y="21018"/>
                    <a:pt x="42345" y="26959"/>
                    <a:pt x="39625" y="32937"/>
                  </a:cubicBezTo>
                  <a:cubicBezTo>
                    <a:pt x="31786" y="24239"/>
                    <a:pt x="23839" y="15648"/>
                    <a:pt x="15893" y="7058"/>
                  </a:cubicBezTo>
                  <a:cubicBezTo>
                    <a:pt x="15714" y="6879"/>
                    <a:pt x="15472" y="6789"/>
                    <a:pt x="15226" y="6789"/>
                  </a:cubicBezTo>
                  <a:cubicBezTo>
                    <a:pt x="14980" y="6789"/>
                    <a:pt x="14730" y="6879"/>
                    <a:pt x="14533" y="7058"/>
                  </a:cubicBezTo>
                  <a:cubicBezTo>
                    <a:pt x="12994" y="9062"/>
                    <a:pt x="11454" y="11067"/>
                    <a:pt x="9879" y="13071"/>
                  </a:cubicBezTo>
                  <a:lnTo>
                    <a:pt x="9844" y="13071"/>
                  </a:lnTo>
                  <a:cubicBezTo>
                    <a:pt x="9830" y="13069"/>
                    <a:pt x="9816" y="13068"/>
                    <a:pt x="9802" y="13068"/>
                  </a:cubicBezTo>
                  <a:cubicBezTo>
                    <a:pt x="9607" y="13068"/>
                    <a:pt x="9459" y="13300"/>
                    <a:pt x="9593" y="13501"/>
                  </a:cubicBezTo>
                  <a:cubicBezTo>
                    <a:pt x="6515" y="17474"/>
                    <a:pt x="3436" y="21411"/>
                    <a:pt x="358" y="25385"/>
                  </a:cubicBezTo>
                  <a:cubicBezTo>
                    <a:pt x="0" y="25850"/>
                    <a:pt x="322" y="26458"/>
                    <a:pt x="716" y="26745"/>
                  </a:cubicBezTo>
                  <a:lnTo>
                    <a:pt x="13137" y="35729"/>
                  </a:lnTo>
                  <a:cubicBezTo>
                    <a:pt x="13137" y="35801"/>
                    <a:pt x="13208" y="35908"/>
                    <a:pt x="13316" y="35908"/>
                  </a:cubicBezTo>
                  <a:lnTo>
                    <a:pt x="13352" y="35908"/>
                  </a:lnTo>
                  <a:lnTo>
                    <a:pt x="17754" y="39094"/>
                  </a:lnTo>
                  <a:cubicBezTo>
                    <a:pt x="21799" y="41993"/>
                    <a:pt x="26417" y="43926"/>
                    <a:pt x="25522" y="50405"/>
                  </a:cubicBezTo>
                  <a:cubicBezTo>
                    <a:pt x="25164" y="52946"/>
                    <a:pt x="22300" y="57349"/>
                    <a:pt x="21226" y="59712"/>
                  </a:cubicBezTo>
                  <a:cubicBezTo>
                    <a:pt x="15499" y="72133"/>
                    <a:pt x="9772" y="84589"/>
                    <a:pt x="4081" y="97010"/>
                  </a:cubicBezTo>
                  <a:cubicBezTo>
                    <a:pt x="3794" y="97511"/>
                    <a:pt x="3973" y="98120"/>
                    <a:pt x="4439" y="98406"/>
                  </a:cubicBezTo>
                  <a:lnTo>
                    <a:pt x="26094" y="109466"/>
                  </a:lnTo>
                  <a:cubicBezTo>
                    <a:pt x="26255" y="109557"/>
                    <a:pt x="26428" y="109599"/>
                    <a:pt x="26596" y="109599"/>
                  </a:cubicBezTo>
                  <a:cubicBezTo>
                    <a:pt x="27027" y="109599"/>
                    <a:pt x="27433" y="109321"/>
                    <a:pt x="27562" y="108858"/>
                  </a:cubicBezTo>
                  <a:cubicBezTo>
                    <a:pt x="32895" y="90674"/>
                    <a:pt x="37441" y="72276"/>
                    <a:pt x="41200" y="53662"/>
                  </a:cubicBezTo>
                  <a:cubicBezTo>
                    <a:pt x="48824" y="68088"/>
                    <a:pt x="58202" y="81618"/>
                    <a:pt x="68118" y="94540"/>
                  </a:cubicBezTo>
                  <a:cubicBezTo>
                    <a:pt x="68322" y="94867"/>
                    <a:pt x="68655" y="95031"/>
                    <a:pt x="68990" y="95031"/>
                  </a:cubicBezTo>
                  <a:cubicBezTo>
                    <a:pt x="69241" y="95031"/>
                    <a:pt x="69493" y="94939"/>
                    <a:pt x="69693" y="94755"/>
                  </a:cubicBezTo>
                  <a:cubicBezTo>
                    <a:pt x="74024" y="90280"/>
                    <a:pt x="78104" y="85556"/>
                    <a:pt x="81899" y="80652"/>
                  </a:cubicBezTo>
                  <a:cubicBezTo>
                    <a:pt x="83688" y="78325"/>
                    <a:pt x="87196" y="75247"/>
                    <a:pt x="86767" y="71882"/>
                  </a:cubicBezTo>
                  <a:cubicBezTo>
                    <a:pt x="86266" y="67730"/>
                    <a:pt x="77281" y="62718"/>
                    <a:pt x="74596" y="60356"/>
                  </a:cubicBezTo>
                  <a:cubicBezTo>
                    <a:pt x="68798" y="55381"/>
                    <a:pt x="63035" y="50369"/>
                    <a:pt x="57236" y="45394"/>
                  </a:cubicBezTo>
                  <a:cubicBezTo>
                    <a:pt x="57202" y="44916"/>
                    <a:pt x="56777" y="44568"/>
                    <a:pt x="56334" y="44568"/>
                  </a:cubicBezTo>
                  <a:cubicBezTo>
                    <a:pt x="56312" y="44568"/>
                    <a:pt x="56291" y="44569"/>
                    <a:pt x="56270" y="44571"/>
                  </a:cubicBezTo>
                  <a:lnTo>
                    <a:pt x="56162" y="44535"/>
                  </a:lnTo>
                  <a:cubicBezTo>
                    <a:pt x="59706" y="42101"/>
                    <a:pt x="62390" y="36875"/>
                    <a:pt x="65433" y="33689"/>
                  </a:cubicBezTo>
                  <a:cubicBezTo>
                    <a:pt x="68046" y="30897"/>
                    <a:pt x="70838" y="28284"/>
                    <a:pt x="73523" y="25599"/>
                  </a:cubicBezTo>
                  <a:cubicBezTo>
                    <a:pt x="75312" y="23810"/>
                    <a:pt x="80861" y="20194"/>
                    <a:pt x="80646" y="17044"/>
                  </a:cubicBezTo>
                  <a:cubicBezTo>
                    <a:pt x="80503" y="14396"/>
                    <a:pt x="75456" y="12284"/>
                    <a:pt x="73773" y="11174"/>
                  </a:cubicBezTo>
                  <a:cubicBezTo>
                    <a:pt x="68404" y="7594"/>
                    <a:pt x="62605" y="2189"/>
                    <a:pt x="56520" y="42"/>
                  </a:cubicBezTo>
                  <a:cubicBezTo>
                    <a:pt x="56436" y="14"/>
                    <a:pt x="56349" y="0"/>
                    <a:pt x="56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" name="Google Shape;1303;p41"/>
          <p:cNvGrpSpPr/>
          <p:nvPr/>
        </p:nvGrpSpPr>
        <p:grpSpPr>
          <a:xfrm>
            <a:off x="3872454" y="1913916"/>
            <a:ext cx="357524" cy="457154"/>
            <a:chOff x="5010324" y="1569074"/>
            <a:chExt cx="1189367" cy="1494944"/>
          </a:xfrm>
        </p:grpSpPr>
        <p:sp>
          <p:nvSpPr>
            <p:cNvPr id="1304" name="Google Shape;1304;p41"/>
            <p:cNvSpPr/>
            <p:nvPr/>
          </p:nvSpPr>
          <p:spPr>
            <a:xfrm>
              <a:off x="5068907" y="1622284"/>
              <a:ext cx="1100994" cy="1389329"/>
            </a:xfrm>
            <a:custGeom>
              <a:avLst/>
              <a:gdLst/>
              <a:ahLst/>
              <a:cxnLst/>
              <a:rect l="l" t="t" r="r" b="b"/>
              <a:pathLst>
                <a:path w="80718" h="101857" extrusionOk="0">
                  <a:moveTo>
                    <a:pt x="54290" y="1"/>
                  </a:moveTo>
                  <a:cubicBezTo>
                    <a:pt x="53031" y="1"/>
                    <a:pt x="51686" y="574"/>
                    <a:pt x="50256" y="1725"/>
                  </a:cubicBezTo>
                  <a:cubicBezTo>
                    <a:pt x="49290" y="3693"/>
                    <a:pt x="48323" y="5662"/>
                    <a:pt x="47393" y="7631"/>
                  </a:cubicBezTo>
                  <a:cubicBezTo>
                    <a:pt x="43742" y="15148"/>
                    <a:pt x="40126" y="22701"/>
                    <a:pt x="36368" y="30182"/>
                  </a:cubicBezTo>
                  <a:cubicBezTo>
                    <a:pt x="36690" y="30647"/>
                    <a:pt x="36332" y="31255"/>
                    <a:pt x="35795" y="31255"/>
                  </a:cubicBezTo>
                  <a:cubicBezTo>
                    <a:pt x="35662" y="31440"/>
                    <a:pt x="35485" y="31519"/>
                    <a:pt x="35307" y="31519"/>
                  </a:cubicBezTo>
                  <a:cubicBezTo>
                    <a:pt x="34864" y="31519"/>
                    <a:pt x="34420" y="31030"/>
                    <a:pt x="34650" y="30468"/>
                  </a:cubicBezTo>
                  <a:lnTo>
                    <a:pt x="34686" y="30396"/>
                  </a:lnTo>
                  <a:cubicBezTo>
                    <a:pt x="31070" y="26638"/>
                    <a:pt x="27491" y="22844"/>
                    <a:pt x="23911" y="19014"/>
                  </a:cubicBezTo>
                  <a:cubicBezTo>
                    <a:pt x="20761" y="15721"/>
                    <a:pt x="17504" y="10530"/>
                    <a:pt x="13638" y="8168"/>
                  </a:cubicBezTo>
                  <a:cubicBezTo>
                    <a:pt x="12678" y="7561"/>
                    <a:pt x="11829" y="7298"/>
                    <a:pt x="11062" y="7298"/>
                  </a:cubicBezTo>
                  <a:cubicBezTo>
                    <a:pt x="9656" y="7298"/>
                    <a:pt x="8524" y="8183"/>
                    <a:pt x="7482" y="9456"/>
                  </a:cubicBezTo>
                  <a:cubicBezTo>
                    <a:pt x="9880" y="9814"/>
                    <a:pt x="12314" y="10208"/>
                    <a:pt x="14712" y="10638"/>
                  </a:cubicBezTo>
                  <a:cubicBezTo>
                    <a:pt x="15058" y="10707"/>
                    <a:pt x="14936" y="11176"/>
                    <a:pt x="14605" y="11176"/>
                  </a:cubicBezTo>
                  <a:cubicBezTo>
                    <a:pt x="14593" y="11176"/>
                    <a:pt x="14581" y="11176"/>
                    <a:pt x="14569" y="11175"/>
                  </a:cubicBezTo>
                  <a:cubicBezTo>
                    <a:pt x="12063" y="10817"/>
                    <a:pt x="9593" y="10387"/>
                    <a:pt x="7088" y="9922"/>
                  </a:cubicBezTo>
                  <a:cubicBezTo>
                    <a:pt x="5978" y="11389"/>
                    <a:pt x="4976" y="13179"/>
                    <a:pt x="3795" y="14682"/>
                  </a:cubicBezTo>
                  <a:lnTo>
                    <a:pt x="3544" y="14969"/>
                  </a:lnTo>
                  <a:cubicBezTo>
                    <a:pt x="4484" y="14927"/>
                    <a:pt x="5424" y="14907"/>
                    <a:pt x="6363" y="14907"/>
                  </a:cubicBezTo>
                  <a:cubicBezTo>
                    <a:pt x="8643" y="14907"/>
                    <a:pt x="10917" y="15027"/>
                    <a:pt x="13173" y="15255"/>
                  </a:cubicBezTo>
                  <a:cubicBezTo>
                    <a:pt x="13567" y="15291"/>
                    <a:pt x="13567" y="15864"/>
                    <a:pt x="13173" y="15864"/>
                  </a:cubicBezTo>
                  <a:cubicBezTo>
                    <a:pt x="10163" y="15736"/>
                    <a:pt x="7154" y="15608"/>
                    <a:pt x="4119" y="15608"/>
                  </a:cubicBezTo>
                  <a:cubicBezTo>
                    <a:pt x="3761" y="15608"/>
                    <a:pt x="3402" y="15609"/>
                    <a:pt x="3043" y="15613"/>
                  </a:cubicBezTo>
                  <a:cubicBezTo>
                    <a:pt x="1432" y="17582"/>
                    <a:pt x="0" y="19121"/>
                    <a:pt x="144" y="21018"/>
                  </a:cubicBezTo>
                  <a:cubicBezTo>
                    <a:pt x="5620" y="21090"/>
                    <a:pt x="11097" y="21698"/>
                    <a:pt x="16502" y="22808"/>
                  </a:cubicBezTo>
                  <a:cubicBezTo>
                    <a:pt x="16801" y="22874"/>
                    <a:pt x="16699" y="23281"/>
                    <a:pt x="16424" y="23281"/>
                  </a:cubicBezTo>
                  <a:cubicBezTo>
                    <a:pt x="16404" y="23281"/>
                    <a:pt x="16382" y="23278"/>
                    <a:pt x="16359" y="23273"/>
                  </a:cubicBezTo>
                  <a:cubicBezTo>
                    <a:pt x="11025" y="22378"/>
                    <a:pt x="5620" y="21770"/>
                    <a:pt x="215" y="21519"/>
                  </a:cubicBezTo>
                  <a:lnTo>
                    <a:pt x="215" y="21519"/>
                  </a:lnTo>
                  <a:cubicBezTo>
                    <a:pt x="466" y="22522"/>
                    <a:pt x="967" y="23452"/>
                    <a:pt x="1683" y="24204"/>
                  </a:cubicBezTo>
                  <a:cubicBezTo>
                    <a:pt x="2363" y="24991"/>
                    <a:pt x="3079" y="25707"/>
                    <a:pt x="3866" y="26352"/>
                  </a:cubicBezTo>
                  <a:cubicBezTo>
                    <a:pt x="7625" y="26352"/>
                    <a:pt x="11347" y="26638"/>
                    <a:pt x="15034" y="27246"/>
                  </a:cubicBezTo>
                  <a:cubicBezTo>
                    <a:pt x="15345" y="27281"/>
                    <a:pt x="15223" y="27749"/>
                    <a:pt x="14924" y="27749"/>
                  </a:cubicBezTo>
                  <a:cubicBezTo>
                    <a:pt x="14913" y="27749"/>
                    <a:pt x="14902" y="27749"/>
                    <a:pt x="14891" y="27748"/>
                  </a:cubicBezTo>
                  <a:cubicBezTo>
                    <a:pt x="11419" y="27282"/>
                    <a:pt x="7983" y="26960"/>
                    <a:pt x="4511" y="26853"/>
                  </a:cubicBezTo>
                  <a:lnTo>
                    <a:pt x="4511" y="26853"/>
                  </a:lnTo>
                  <a:cubicBezTo>
                    <a:pt x="6622" y="28535"/>
                    <a:pt x="9200" y="30074"/>
                    <a:pt x="11526" y="31542"/>
                  </a:cubicBezTo>
                  <a:cubicBezTo>
                    <a:pt x="11679" y="31540"/>
                    <a:pt x="11832" y="31540"/>
                    <a:pt x="11984" y="31540"/>
                  </a:cubicBezTo>
                  <a:cubicBezTo>
                    <a:pt x="15483" y="31540"/>
                    <a:pt x="18978" y="31931"/>
                    <a:pt x="22408" y="32651"/>
                  </a:cubicBezTo>
                  <a:cubicBezTo>
                    <a:pt x="22718" y="32720"/>
                    <a:pt x="22597" y="33155"/>
                    <a:pt x="22300" y="33155"/>
                  </a:cubicBezTo>
                  <a:cubicBezTo>
                    <a:pt x="22288" y="33155"/>
                    <a:pt x="22277" y="33154"/>
                    <a:pt x="22265" y="33153"/>
                  </a:cubicBezTo>
                  <a:cubicBezTo>
                    <a:pt x="18972" y="32687"/>
                    <a:pt x="15714" y="32294"/>
                    <a:pt x="12421" y="32115"/>
                  </a:cubicBezTo>
                  <a:lnTo>
                    <a:pt x="12421" y="32115"/>
                  </a:lnTo>
                  <a:cubicBezTo>
                    <a:pt x="13137" y="32580"/>
                    <a:pt x="13853" y="33045"/>
                    <a:pt x="14497" y="33511"/>
                  </a:cubicBezTo>
                  <a:cubicBezTo>
                    <a:pt x="15929" y="34549"/>
                    <a:pt x="18148" y="35766"/>
                    <a:pt x="20153" y="37090"/>
                  </a:cubicBezTo>
                  <a:cubicBezTo>
                    <a:pt x="23124" y="37305"/>
                    <a:pt x="26059" y="37770"/>
                    <a:pt x="28958" y="38450"/>
                  </a:cubicBezTo>
                  <a:cubicBezTo>
                    <a:pt x="29270" y="38519"/>
                    <a:pt x="29147" y="38989"/>
                    <a:pt x="28816" y="38989"/>
                  </a:cubicBezTo>
                  <a:cubicBezTo>
                    <a:pt x="28804" y="38989"/>
                    <a:pt x="28792" y="38988"/>
                    <a:pt x="28779" y="38987"/>
                  </a:cubicBezTo>
                  <a:cubicBezTo>
                    <a:pt x="26274" y="38486"/>
                    <a:pt x="23732" y="38128"/>
                    <a:pt x="21191" y="37842"/>
                  </a:cubicBezTo>
                  <a:lnTo>
                    <a:pt x="21191" y="37842"/>
                  </a:lnTo>
                  <a:cubicBezTo>
                    <a:pt x="22301" y="38593"/>
                    <a:pt x="23195" y="39560"/>
                    <a:pt x="23911" y="40705"/>
                  </a:cubicBezTo>
                  <a:cubicBezTo>
                    <a:pt x="24126" y="41135"/>
                    <a:pt x="24269" y="41564"/>
                    <a:pt x="24377" y="42030"/>
                  </a:cubicBezTo>
                  <a:cubicBezTo>
                    <a:pt x="27169" y="42173"/>
                    <a:pt x="29925" y="42280"/>
                    <a:pt x="32717" y="42531"/>
                  </a:cubicBezTo>
                  <a:cubicBezTo>
                    <a:pt x="33099" y="42566"/>
                    <a:pt x="33110" y="43141"/>
                    <a:pt x="32750" y="43141"/>
                  </a:cubicBezTo>
                  <a:cubicBezTo>
                    <a:pt x="32739" y="43141"/>
                    <a:pt x="32728" y="43140"/>
                    <a:pt x="32717" y="43139"/>
                  </a:cubicBezTo>
                  <a:cubicBezTo>
                    <a:pt x="29961" y="43068"/>
                    <a:pt x="27204" y="42853"/>
                    <a:pt x="24484" y="42638"/>
                  </a:cubicBezTo>
                  <a:lnTo>
                    <a:pt x="24484" y="42638"/>
                  </a:lnTo>
                  <a:cubicBezTo>
                    <a:pt x="24627" y="44034"/>
                    <a:pt x="24162" y="45359"/>
                    <a:pt x="23518" y="46755"/>
                  </a:cubicBezTo>
                  <a:cubicBezTo>
                    <a:pt x="25089" y="46715"/>
                    <a:pt x="26659" y="46687"/>
                    <a:pt x="28230" y="46687"/>
                  </a:cubicBezTo>
                  <a:cubicBezTo>
                    <a:pt x="29523" y="46687"/>
                    <a:pt x="30816" y="46706"/>
                    <a:pt x="32108" y="46755"/>
                  </a:cubicBezTo>
                  <a:cubicBezTo>
                    <a:pt x="32466" y="46755"/>
                    <a:pt x="32466" y="47256"/>
                    <a:pt x="32108" y="47256"/>
                  </a:cubicBezTo>
                  <a:cubicBezTo>
                    <a:pt x="30783" y="47304"/>
                    <a:pt x="29451" y="47324"/>
                    <a:pt x="28118" y="47324"/>
                  </a:cubicBezTo>
                  <a:cubicBezTo>
                    <a:pt x="26498" y="47324"/>
                    <a:pt x="24877" y="47295"/>
                    <a:pt x="23267" y="47256"/>
                  </a:cubicBezTo>
                  <a:cubicBezTo>
                    <a:pt x="22694" y="48330"/>
                    <a:pt x="22050" y="49439"/>
                    <a:pt x="21513" y="50656"/>
                  </a:cubicBezTo>
                  <a:cubicBezTo>
                    <a:pt x="21406" y="50907"/>
                    <a:pt x="21298" y="51157"/>
                    <a:pt x="21155" y="51408"/>
                  </a:cubicBezTo>
                  <a:cubicBezTo>
                    <a:pt x="22472" y="51638"/>
                    <a:pt x="23802" y="51746"/>
                    <a:pt x="25136" y="51746"/>
                  </a:cubicBezTo>
                  <a:cubicBezTo>
                    <a:pt x="26087" y="51746"/>
                    <a:pt x="27039" y="51691"/>
                    <a:pt x="27992" y="51587"/>
                  </a:cubicBezTo>
                  <a:cubicBezTo>
                    <a:pt x="28207" y="51587"/>
                    <a:pt x="28278" y="51981"/>
                    <a:pt x="28028" y="52016"/>
                  </a:cubicBezTo>
                  <a:cubicBezTo>
                    <a:pt x="27057" y="52196"/>
                    <a:pt x="26073" y="52282"/>
                    <a:pt x="25087" y="52282"/>
                  </a:cubicBezTo>
                  <a:cubicBezTo>
                    <a:pt x="23711" y="52282"/>
                    <a:pt x="22332" y="52114"/>
                    <a:pt x="20976" y="51802"/>
                  </a:cubicBezTo>
                  <a:lnTo>
                    <a:pt x="18005" y="58316"/>
                  </a:lnTo>
                  <a:cubicBezTo>
                    <a:pt x="21406" y="58710"/>
                    <a:pt x="24842" y="58925"/>
                    <a:pt x="28278" y="59104"/>
                  </a:cubicBezTo>
                  <a:cubicBezTo>
                    <a:pt x="28636" y="59175"/>
                    <a:pt x="28636" y="59712"/>
                    <a:pt x="28278" y="59748"/>
                  </a:cubicBezTo>
                  <a:cubicBezTo>
                    <a:pt x="24735" y="59748"/>
                    <a:pt x="21227" y="59462"/>
                    <a:pt x="17719" y="58889"/>
                  </a:cubicBezTo>
                  <a:cubicBezTo>
                    <a:pt x="16824" y="60858"/>
                    <a:pt x="15929" y="62826"/>
                    <a:pt x="15034" y="64795"/>
                  </a:cubicBezTo>
                  <a:cubicBezTo>
                    <a:pt x="17075" y="64759"/>
                    <a:pt x="19151" y="64724"/>
                    <a:pt x="21191" y="64724"/>
                  </a:cubicBezTo>
                  <a:cubicBezTo>
                    <a:pt x="21549" y="64795"/>
                    <a:pt x="21549" y="65296"/>
                    <a:pt x="21191" y="65368"/>
                  </a:cubicBezTo>
                  <a:cubicBezTo>
                    <a:pt x="19043" y="65368"/>
                    <a:pt x="16931" y="65368"/>
                    <a:pt x="14819" y="65296"/>
                  </a:cubicBezTo>
                  <a:lnTo>
                    <a:pt x="12958" y="69377"/>
                  </a:lnTo>
                  <a:cubicBezTo>
                    <a:pt x="13833" y="69504"/>
                    <a:pt x="14715" y="69568"/>
                    <a:pt x="15598" y="69568"/>
                  </a:cubicBezTo>
                  <a:cubicBezTo>
                    <a:pt x="16702" y="69568"/>
                    <a:pt x="17806" y="69468"/>
                    <a:pt x="18900" y="69270"/>
                  </a:cubicBezTo>
                  <a:cubicBezTo>
                    <a:pt x="18920" y="69264"/>
                    <a:pt x="18940" y="69262"/>
                    <a:pt x="18959" y="69262"/>
                  </a:cubicBezTo>
                  <a:cubicBezTo>
                    <a:pt x="19204" y="69262"/>
                    <a:pt x="19307" y="69668"/>
                    <a:pt x="19007" y="69735"/>
                  </a:cubicBezTo>
                  <a:cubicBezTo>
                    <a:pt x="17902" y="69987"/>
                    <a:pt x="16766" y="70113"/>
                    <a:pt x="15626" y="70113"/>
                  </a:cubicBezTo>
                  <a:cubicBezTo>
                    <a:pt x="14662" y="70113"/>
                    <a:pt x="13695" y="70023"/>
                    <a:pt x="12743" y="69842"/>
                  </a:cubicBezTo>
                  <a:lnTo>
                    <a:pt x="10274" y="75211"/>
                  </a:lnTo>
                  <a:cubicBezTo>
                    <a:pt x="15392" y="75211"/>
                    <a:pt x="20511" y="75211"/>
                    <a:pt x="25630" y="75426"/>
                  </a:cubicBezTo>
                  <a:cubicBezTo>
                    <a:pt x="25987" y="75462"/>
                    <a:pt x="25987" y="75999"/>
                    <a:pt x="25630" y="76035"/>
                  </a:cubicBezTo>
                  <a:cubicBezTo>
                    <a:pt x="24927" y="76044"/>
                    <a:pt x="24224" y="76049"/>
                    <a:pt x="23521" y="76049"/>
                  </a:cubicBezTo>
                  <a:cubicBezTo>
                    <a:pt x="19026" y="76049"/>
                    <a:pt x="14516" y="75867"/>
                    <a:pt x="10059" y="75713"/>
                  </a:cubicBezTo>
                  <a:cubicBezTo>
                    <a:pt x="9593" y="76679"/>
                    <a:pt x="9164" y="77681"/>
                    <a:pt x="8699" y="78648"/>
                  </a:cubicBezTo>
                  <a:cubicBezTo>
                    <a:pt x="8341" y="79471"/>
                    <a:pt x="7804" y="80438"/>
                    <a:pt x="7231" y="81476"/>
                  </a:cubicBezTo>
                  <a:cubicBezTo>
                    <a:pt x="9870" y="81655"/>
                    <a:pt x="12534" y="81735"/>
                    <a:pt x="15202" y="81735"/>
                  </a:cubicBezTo>
                  <a:cubicBezTo>
                    <a:pt x="15718" y="81735"/>
                    <a:pt x="16235" y="81732"/>
                    <a:pt x="16752" y="81726"/>
                  </a:cubicBezTo>
                  <a:cubicBezTo>
                    <a:pt x="16967" y="81762"/>
                    <a:pt x="16967" y="82084"/>
                    <a:pt x="16752" y="82120"/>
                  </a:cubicBezTo>
                  <a:cubicBezTo>
                    <a:pt x="15558" y="82186"/>
                    <a:pt x="14358" y="82217"/>
                    <a:pt x="13159" y="82217"/>
                  </a:cubicBezTo>
                  <a:cubicBezTo>
                    <a:pt x="11089" y="82217"/>
                    <a:pt x="9020" y="82122"/>
                    <a:pt x="6980" y="81941"/>
                  </a:cubicBezTo>
                  <a:cubicBezTo>
                    <a:pt x="5871" y="83802"/>
                    <a:pt x="4940" y="85771"/>
                    <a:pt x="4117" y="87775"/>
                  </a:cubicBezTo>
                  <a:cubicBezTo>
                    <a:pt x="6103" y="87856"/>
                    <a:pt x="8090" y="87896"/>
                    <a:pt x="10077" y="87896"/>
                  </a:cubicBezTo>
                  <a:cubicBezTo>
                    <a:pt x="13388" y="87896"/>
                    <a:pt x="16699" y="87784"/>
                    <a:pt x="20010" y="87561"/>
                  </a:cubicBezTo>
                  <a:cubicBezTo>
                    <a:pt x="20332" y="87561"/>
                    <a:pt x="20332" y="88062"/>
                    <a:pt x="20010" y="88098"/>
                  </a:cubicBezTo>
                  <a:cubicBezTo>
                    <a:pt x="17153" y="88309"/>
                    <a:pt x="14286" y="88417"/>
                    <a:pt x="11425" y="88417"/>
                  </a:cubicBezTo>
                  <a:cubicBezTo>
                    <a:pt x="8945" y="88417"/>
                    <a:pt x="6469" y="88335"/>
                    <a:pt x="4009" y="88169"/>
                  </a:cubicBezTo>
                  <a:cubicBezTo>
                    <a:pt x="3437" y="89887"/>
                    <a:pt x="3186" y="91498"/>
                    <a:pt x="3651" y="92751"/>
                  </a:cubicBezTo>
                  <a:cubicBezTo>
                    <a:pt x="3866" y="93252"/>
                    <a:pt x="4188" y="93717"/>
                    <a:pt x="4582" y="94075"/>
                  </a:cubicBezTo>
                  <a:cubicBezTo>
                    <a:pt x="8734" y="94397"/>
                    <a:pt x="12887" y="94612"/>
                    <a:pt x="17039" y="94684"/>
                  </a:cubicBezTo>
                  <a:cubicBezTo>
                    <a:pt x="17325" y="94720"/>
                    <a:pt x="17325" y="95149"/>
                    <a:pt x="17039" y="95221"/>
                  </a:cubicBezTo>
                  <a:cubicBezTo>
                    <a:pt x="13066" y="95221"/>
                    <a:pt x="9092" y="95006"/>
                    <a:pt x="5119" y="94612"/>
                  </a:cubicBezTo>
                  <a:lnTo>
                    <a:pt x="5119" y="94612"/>
                  </a:lnTo>
                  <a:cubicBezTo>
                    <a:pt x="6801" y="96116"/>
                    <a:pt x="9558" y="97655"/>
                    <a:pt x="12099" y="98872"/>
                  </a:cubicBezTo>
                  <a:cubicBezTo>
                    <a:pt x="15106" y="98943"/>
                    <a:pt x="18148" y="99015"/>
                    <a:pt x="21191" y="99122"/>
                  </a:cubicBezTo>
                  <a:cubicBezTo>
                    <a:pt x="21406" y="99158"/>
                    <a:pt x="21406" y="99516"/>
                    <a:pt x="21191" y="99552"/>
                  </a:cubicBezTo>
                  <a:cubicBezTo>
                    <a:pt x="18506" y="99480"/>
                    <a:pt x="15786" y="99409"/>
                    <a:pt x="13066" y="99301"/>
                  </a:cubicBezTo>
                  <a:lnTo>
                    <a:pt x="13066" y="99301"/>
                  </a:lnTo>
                  <a:cubicBezTo>
                    <a:pt x="14462" y="99946"/>
                    <a:pt x="15750" y="100411"/>
                    <a:pt x="16645" y="100733"/>
                  </a:cubicBezTo>
                  <a:cubicBezTo>
                    <a:pt x="18370" y="101272"/>
                    <a:pt x="19355" y="101856"/>
                    <a:pt x="20189" y="101856"/>
                  </a:cubicBezTo>
                  <a:cubicBezTo>
                    <a:pt x="21017" y="101856"/>
                    <a:pt x="21696" y="101281"/>
                    <a:pt x="22802" y="99516"/>
                  </a:cubicBezTo>
                  <a:cubicBezTo>
                    <a:pt x="23876" y="97834"/>
                    <a:pt x="24162" y="94791"/>
                    <a:pt x="24663" y="92858"/>
                  </a:cubicBezTo>
                  <a:cubicBezTo>
                    <a:pt x="26059" y="87883"/>
                    <a:pt x="27348" y="82872"/>
                    <a:pt x="28600" y="77860"/>
                  </a:cubicBezTo>
                  <a:cubicBezTo>
                    <a:pt x="31106" y="67838"/>
                    <a:pt x="33325" y="57744"/>
                    <a:pt x="35330" y="47578"/>
                  </a:cubicBezTo>
                  <a:cubicBezTo>
                    <a:pt x="35430" y="47062"/>
                    <a:pt x="35805" y="46839"/>
                    <a:pt x="36203" y="46839"/>
                  </a:cubicBezTo>
                  <a:cubicBezTo>
                    <a:pt x="36800" y="46839"/>
                    <a:pt x="37449" y="47342"/>
                    <a:pt x="37299" y="48115"/>
                  </a:cubicBezTo>
                  <a:cubicBezTo>
                    <a:pt x="37227" y="48401"/>
                    <a:pt x="37155" y="48688"/>
                    <a:pt x="37120" y="49010"/>
                  </a:cubicBezTo>
                  <a:cubicBezTo>
                    <a:pt x="37236" y="48908"/>
                    <a:pt x="37377" y="48859"/>
                    <a:pt x="37517" y="48859"/>
                  </a:cubicBezTo>
                  <a:cubicBezTo>
                    <a:pt x="37720" y="48859"/>
                    <a:pt x="37923" y="48962"/>
                    <a:pt x="38050" y="49153"/>
                  </a:cubicBezTo>
                  <a:cubicBezTo>
                    <a:pt x="42668" y="56562"/>
                    <a:pt x="47178" y="64008"/>
                    <a:pt x="52082" y="71202"/>
                  </a:cubicBezTo>
                  <a:cubicBezTo>
                    <a:pt x="54516" y="74746"/>
                    <a:pt x="56807" y="78684"/>
                    <a:pt x="59635" y="81869"/>
                  </a:cubicBezTo>
                  <a:cubicBezTo>
                    <a:pt x="61031" y="84447"/>
                    <a:pt x="63357" y="86379"/>
                    <a:pt x="66149" y="87239"/>
                  </a:cubicBezTo>
                  <a:cubicBezTo>
                    <a:pt x="67187" y="86129"/>
                    <a:pt x="68225" y="85019"/>
                    <a:pt x="69228" y="83838"/>
                  </a:cubicBezTo>
                  <a:cubicBezTo>
                    <a:pt x="71912" y="80831"/>
                    <a:pt x="76100" y="76894"/>
                    <a:pt x="77747" y="73314"/>
                  </a:cubicBezTo>
                  <a:cubicBezTo>
                    <a:pt x="80718" y="70737"/>
                    <a:pt x="80360" y="67802"/>
                    <a:pt x="76637" y="64616"/>
                  </a:cubicBezTo>
                  <a:lnTo>
                    <a:pt x="71447" y="60142"/>
                  </a:lnTo>
                  <a:cubicBezTo>
                    <a:pt x="64753" y="54343"/>
                    <a:pt x="58060" y="48544"/>
                    <a:pt x="51366" y="42746"/>
                  </a:cubicBezTo>
                  <a:cubicBezTo>
                    <a:pt x="51294" y="42746"/>
                    <a:pt x="51187" y="42746"/>
                    <a:pt x="51115" y="42710"/>
                  </a:cubicBezTo>
                  <a:lnTo>
                    <a:pt x="50471" y="42352"/>
                  </a:lnTo>
                  <a:cubicBezTo>
                    <a:pt x="50113" y="42137"/>
                    <a:pt x="49934" y="41708"/>
                    <a:pt x="50042" y="41278"/>
                  </a:cubicBezTo>
                  <a:cubicBezTo>
                    <a:pt x="51259" y="36446"/>
                    <a:pt x="56377" y="31900"/>
                    <a:pt x="59706" y="28356"/>
                  </a:cubicBezTo>
                  <a:cubicBezTo>
                    <a:pt x="62355" y="25600"/>
                    <a:pt x="65111" y="22987"/>
                    <a:pt x="67832" y="20266"/>
                  </a:cubicBezTo>
                  <a:cubicBezTo>
                    <a:pt x="69192" y="18942"/>
                    <a:pt x="70516" y="17582"/>
                    <a:pt x="71841" y="16222"/>
                  </a:cubicBezTo>
                  <a:cubicBezTo>
                    <a:pt x="72700" y="12535"/>
                    <a:pt x="71590" y="10137"/>
                    <a:pt x="68440" y="8955"/>
                  </a:cubicBezTo>
                  <a:cubicBezTo>
                    <a:pt x="66185" y="6664"/>
                    <a:pt x="60959" y="3121"/>
                    <a:pt x="57988" y="1904"/>
                  </a:cubicBezTo>
                  <a:cubicBezTo>
                    <a:pt x="56850" y="637"/>
                    <a:pt x="55617" y="1"/>
                    <a:pt x="54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1"/>
            <p:cNvSpPr/>
            <p:nvPr/>
          </p:nvSpPr>
          <p:spPr>
            <a:xfrm>
              <a:off x="5010324" y="1569074"/>
              <a:ext cx="1189367" cy="1494944"/>
            </a:xfrm>
            <a:custGeom>
              <a:avLst/>
              <a:gdLst/>
              <a:ahLst/>
              <a:cxnLst/>
              <a:rect l="l" t="t" r="r" b="b"/>
              <a:pathLst>
                <a:path w="87197" h="109600" extrusionOk="0">
                  <a:moveTo>
                    <a:pt x="58587" y="3875"/>
                  </a:moveTo>
                  <a:cubicBezTo>
                    <a:pt x="59913" y="3875"/>
                    <a:pt x="61145" y="4520"/>
                    <a:pt x="62283" y="5805"/>
                  </a:cubicBezTo>
                  <a:cubicBezTo>
                    <a:pt x="65290" y="7022"/>
                    <a:pt x="70516" y="10565"/>
                    <a:pt x="72771" y="12856"/>
                  </a:cubicBezTo>
                  <a:cubicBezTo>
                    <a:pt x="75885" y="14038"/>
                    <a:pt x="77030" y="16436"/>
                    <a:pt x="76171" y="20123"/>
                  </a:cubicBezTo>
                  <a:cubicBezTo>
                    <a:pt x="74811" y="21483"/>
                    <a:pt x="73487" y="22843"/>
                    <a:pt x="72127" y="24203"/>
                  </a:cubicBezTo>
                  <a:cubicBezTo>
                    <a:pt x="69442" y="26888"/>
                    <a:pt x="66650" y="29501"/>
                    <a:pt x="64037" y="32293"/>
                  </a:cubicBezTo>
                  <a:cubicBezTo>
                    <a:pt x="60672" y="35765"/>
                    <a:pt x="55589" y="40347"/>
                    <a:pt x="54337" y="45179"/>
                  </a:cubicBezTo>
                  <a:cubicBezTo>
                    <a:pt x="54229" y="45609"/>
                    <a:pt x="54408" y="46038"/>
                    <a:pt x="54802" y="46289"/>
                  </a:cubicBezTo>
                  <a:lnTo>
                    <a:pt x="55446" y="46611"/>
                  </a:lnTo>
                  <a:cubicBezTo>
                    <a:pt x="55518" y="46647"/>
                    <a:pt x="55589" y="46611"/>
                    <a:pt x="55661" y="46682"/>
                  </a:cubicBezTo>
                  <a:cubicBezTo>
                    <a:pt x="62355" y="52481"/>
                    <a:pt x="69048" y="58244"/>
                    <a:pt x="75742" y="64043"/>
                  </a:cubicBezTo>
                  <a:lnTo>
                    <a:pt x="80932" y="68517"/>
                  </a:lnTo>
                  <a:cubicBezTo>
                    <a:pt x="84655" y="71703"/>
                    <a:pt x="85013" y="74602"/>
                    <a:pt x="82042" y="77215"/>
                  </a:cubicBezTo>
                  <a:cubicBezTo>
                    <a:pt x="80359" y="80795"/>
                    <a:pt x="76171" y="84696"/>
                    <a:pt x="73487" y="87703"/>
                  </a:cubicBezTo>
                  <a:cubicBezTo>
                    <a:pt x="72485" y="88884"/>
                    <a:pt x="71447" y="89994"/>
                    <a:pt x="70408" y="91140"/>
                  </a:cubicBezTo>
                  <a:cubicBezTo>
                    <a:pt x="67616" y="90245"/>
                    <a:pt x="65290" y="88312"/>
                    <a:pt x="63930" y="85770"/>
                  </a:cubicBezTo>
                  <a:cubicBezTo>
                    <a:pt x="61066" y="82549"/>
                    <a:pt x="58775" y="78611"/>
                    <a:pt x="56377" y="75068"/>
                  </a:cubicBezTo>
                  <a:cubicBezTo>
                    <a:pt x="51437" y="67873"/>
                    <a:pt x="46927" y="60428"/>
                    <a:pt x="42310" y="53018"/>
                  </a:cubicBezTo>
                  <a:cubicBezTo>
                    <a:pt x="42203" y="52827"/>
                    <a:pt x="41997" y="52724"/>
                    <a:pt x="41786" y="52724"/>
                  </a:cubicBezTo>
                  <a:cubicBezTo>
                    <a:pt x="41642" y="52724"/>
                    <a:pt x="41495" y="52773"/>
                    <a:pt x="41379" y="52875"/>
                  </a:cubicBezTo>
                  <a:cubicBezTo>
                    <a:pt x="41415" y="52589"/>
                    <a:pt x="41486" y="52266"/>
                    <a:pt x="41558" y="51980"/>
                  </a:cubicBezTo>
                  <a:cubicBezTo>
                    <a:pt x="41708" y="51207"/>
                    <a:pt x="41072" y="50704"/>
                    <a:pt x="40478" y="50704"/>
                  </a:cubicBezTo>
                  <a:cubicBezTo>
                    <a:pt x="40082" y="50704"/>
                    <a:pt x="39704" y="50928"/>
                    <a:pt x="39589" y="51443"/>
                  </a:cubicBezTo>
                  <a:cubicBezTo>
                    <a:pt x="37585" y="61573"/>
                    <a:pt x="35365" y="71703"/>
                    <a:pt x="32860" y="81726"/>
                  </a:cubicBezTo>
                  <a:cubicBezTo>
                    <a:pt x="31643" y="86737"/>
                    <a:pt x="30318" y="91748"/>
                    <a:pt x="28922" y="96759"/>
                  </a:cubicBezTo>
                  <a:cubicBezTo>
                    <a:pt x="28421" y="98656"/>
                    <a:pt x="28135" y="101699"/>
                    <a:pt x="27061" y="103381"/>
                  </a:cubicBezTo>
                  <a:cubicBezTo>
                    <a:pt x="25951" y="105153"/>
                    <a:pt x="25271" y="105735"/>
                    <a:pt x="24439" y="105735"/>
                  </a:cubicBezTo>
                  <a:cubicBezTo>
                    <a:pt x="23607" y="105735"/>
                    <a:pt x="22622" y="105153"/>
                    <a:pt x="20904" y="104598"/>
                  </a:cubicBezTo>
                  <a:cubicBezTo>
                    <a:pt x="20009" y="104312"/>
                    <a:pt x="18757" y="103811"/>
                    <a:pt x="17325" y="103167"/>
                  </a:cubicBezTo>
                  <a:lnTo>
                    <a:pt x="17325" y="103167"/>
                  </a:lnTo>
                  <a:cubicBezTo>
                    <a:pt x="20009" y="103274"/>
                    <a:pt x="22730" y="103346"/>
                    <a:pt x="25450" y="103417"/>
                  </a:cubicBezTo>
                  <a:cubicBezTo>
                    <a:pt x="25701" y="103381"/>
                    <a:pt x="25701" y="103023"/>
                    <a:pt x="25450" y="103023"/>
                  </a:cubicBezTo>
                  <a:cubicBezTo>
                    <a:pt x="22408" y="102880"/>
                    <a:pt x="19365" y="102809"/>
                    <a:pt x="16358" y="102737"/>
                  </a:cubicBezTo>
                  <a:cubicBezTo>
                    <a:pt x="13817" y="101520"/>
                    <a:pt x="11061" y="99981"/>
                    <a:pt x="9378" y="98477"/>
                  </a:cubicBezTo>
                  <a:lnTo>
                    <a:pt x="9378" y="98477"/>
                  </a:lnTo>
                  <a:cubicBezTo>
                    <a:pt x="13352" y="98871"/>
                    <a:pt x="17325" y="99050"/>
                    <a:pt x="21298" y="99086"/>
                  </a:cubicBezTo>
                  <a:cubicBezTo>
                    <a:pt x="21620" y="99014"/>
                    <a:pt x="21620" y="98585"/>
                    <a:pt x="21298" y="98549"/>
                  </a:cubicBezTo>
                  <a:cubicBezTo>
                    <a:pt x="17146" y="98477"/>
                    <a:pt x="12994" y="98263"/>
                    <a:pt x="8841" y="97976"/>
                  </a:cubicBezTo>
                  <a:cubicBezTo>
                    <a:pt x="8448" y="97583"/>
                    <a:pt x="8125" y="97117"/>
                    <a:pt x="7911" y="96616"/>
                  </a:cubicBezTo>
                  <a:cubicBezTo>
                    <a:pt x="7445" y="95363"/>
                    <a:pt x="7696" y="93753"/>
                    <a:pt x="8269" y="92034"/>
                  </a:cubicBezTo>
                  <a:cubicBezTo>
                    <a:pt x="10745" y="92201"/>
                    <a:pt x="13222" y="92282"/>
                    <a:pt x="15698" y="92282"/>
                  </a:cubicBezTo>
                  <a:cubicBezTo>
                    <a:pt x="18555" y="92282"/>
                    <a:pt x="21412" y="92174"/>
                    <a:pt x="24269" y="91963"/>
                  </a:cubicBezTo>
                  <a:cubicBezTo>
                    <a:pt x="24580" y="91928"/>
                    <a:pt x="24591" y="91460"/>
                    <a:pt x="24301" y="91460"/>
                  </a:cubicBezTo>
                  <a:cubicBezTo>
                    <a:pt x="24291" y="91460"/>
                    <a:pt x="24280" y="91460"/>
                    <a:pt x="24269" y="91462"/>
                  </a:cubicBezTo>
                  <a:cubicBezTo>
                    <a:pt x="21007" y="91660"/>
                    <a:pt x="17745" y="91763"/>
                    <a:pt x="14483" y="91763"/>
                  </a:cubicBezTo>
                  <a:cubicBezTo>
                    <a:pt x="12447" y="91763"/>
                    <a:pt x="10412" y="91723"/>
                    <a:pt x="8376" y="91641"/>
                  </a:cubicBezTo>
                  <a:cubicBezTo>
                    <a:pt x="9199" y="89636"/>
                    <a:pt x="10130" y="87667"/>
                    <a:pt x="11240" y="85806"/>
                  </a:cubicBezTo>
                  <a:cubicBezTo>
                    <a:pt x="13302" y="85987"/>
                    <a:pt x="15365" y="86083"/>
                    <a:pt x="17428" y="86083"/>
                  </a:cubicBezTo>
                  <a:cubicBezTo>
                    <a:pt x="18622" y="86083"/>
                    <a:pt x="19817" y="86051"/>
                    <a:pt x="21012" y="85985"/>
                  </a:cubicBezTo>
                  <a:cubicBezTo>
                    <a:pt x="21226" y="85949"/>
                    <a:pt x="21226" y="85627"/>
                    <a:pt x="21012" y="85591"/>
                  </a:cubicBezTo>
                  <a:cubicBezTo>
                    <a:pt x="20495" y="85597"/>
                    <a:pt x="19978" y="85600"/>
                    <a:pt x="19461" y="85600"/>
                  </a:cubicBezTo>
                  <a:cubicBezTo>
                    <a:pt x="16793" y="85600"/>
                    <a:pt x="14129" y="85521"/>
                    <a:pt x="11490" y="85341"/>
                  </a:cubicBezTo>
                  <a:cubicBezTo>
                    <a:pt x="12063" y="84303"/>
                    <a:pt x="12600" y="83336"/>
                    <a:pt x="12958" y="82513"/>
                  </a:cubicBezTo>
                  <a:cubicBezTo>
                    <a:pt x="13423" y="81547"/>
                    <a:pt x="13853" y="80580"/>
                    <a:pt x="14318" y="79578"/>
                  </a:cubicBezTo>
                  <a:cubicBezTo>
                    <a:pt x="18806" y="79733"/>
                    <a:pt x="23294" y="79914"/>
                    <a:pt x="27782" y="79914"/>
                  </a:cubicBezTo>
                  <a:cubicBezTo>
                    <a:pt x="28484" y="79914"/>
                    <a:pt x="29186" y="79910"/>
                    <a:pt x="29889" y="79900"/>
                  </a:cubicBezTo>
                  <a:cubicBezTo>
                    <a:pt x="30247" y="79864"/>
                    <a:pt x="30247" y="79327"/>
                    <a:pt x="29889" y="79291"/>
                  </a:cubicBezTo>
                  <a:cubicBezTo>
                    <a:pt x="24770" y="79077"/>
                    <a:pt x="19651" y="79077"/>
                    <a:pt x="14533" y="79077"/>
                  </a:cubicBezTo>
                  <a:cubicBezTo>
                    <a:pt x="15356" y="77287"/>
                    <a:pt x="16179" y="75497"/>
                    <a:pt x="17003" y="73707"/>
                  </a:cubicBezTo>
                  <a:cubicBezTo>
                    <a:pt x="17954" y="73888"/>
                    <a:pt x="18921" y="73978"/>
                    <a:pt x="19889" y="73978"/>
                  </a:cubicBezTo>
                  <a:cubicBezTo>
                    <a:pt x="21032" y="73978"/>
                    <a:pt x="22178" y="73852"/>
                    <a:pt x="23302" y="73600"/>
                  </a:cubicBezTo>
                  <a:cubicBezTo>
                    <a:pt x="23568" y="73534"/>
                    <a:pt x="23495" y="73127"/>
                    <a:pt x="23225" y="73127"/>
                  </a:cubicBezTo>
                  <a:cubicBezTo>
                    <a:pt x="23204" y="73127"/>
                    <a:pt x="23182" y="73130"/>
                    <a:pt x="23159" y="73135"/>
                  </a:cubicBezTo>
                  <a:cubicBezTo>
                    <a:pt x="22066" y="73334"/>
                    <a:pt x="20961" y="73433"/>
                    <a:pt x="19857" y="73433"/>
                  </a:cubicBezTo>
                  <a:cubicBezTo>
                    <a:pt x="18974" y="73433"/>
                    <a:pt x="18092" y="73369"/>
                    <a:pt x="17217" y="73242"/>
                  </a:cubicBezTo>
                  <a:lnTo>
                    <a:pt x="19079" y="69162"/>
                  </a:lnTo>
                  <a:cubicBezTo>
                    <a:pt x="21191" y="69197"/>
                    <a:pt x="23302" y="69233"/>
                    <a:pt x="25450" y="69233"/>
                  </a:cubicBezTo>
                  <a:cubicBezTo>
                    <a:pt x="25808" y="69162"/>
                    <a:pt x="25808" y="68660"/>
                    <a:pt x="25450" y="68625"/>
                  </a:cubicBezTo>
                  <a:cubicBezTo>
                    <a:pt x="24853" y="68614"/>
                    <a:pt x="24255" y="68610"/>
                    <a:pt x="23656" y="68610"/>
                  </a:cubicBezTo>
                  <a:cubicBezTo>
                    <a:pt x="22212" y="68610"/>
                    <a:pt x="20761" y="68635"/>
                    <a:pt x="19293" y="68660"/>
                  </a:cubicBezTo>
                  <a:cubicBezTo>
                    <a:pt x="20188" y="66692"/>
                    <a:pt x="21083" y="64723"/>
                    <a:pt x="21978" y="62754"/>
                  </a:cubicBezTo>
                  <a:cubicBezTo>
                    <a:pt x="25486" y="63327"/>
                    <a:pt x="28994" y="63613"/>
                    <a:pt x="32538" y="63613"/>
                  </a:cubicBezTo>
                  <a:cubicBezTo>
                    <a:pt x="32895" y="63578"/>
                    <a:pt x="32895" y="63041"/>
                    <a:pt x="32538" y="62969"/>
                  </a:cubicBezTo>
                  <a:cubicBezTo>
                    <a:pt x="29101" y="62790"/>
                    <a:pt x="25665" y="62575"/>
                    <a:pt x="22264" y="62182"/>
                  </a:cubicBezTo>
                  <a:lnTo>
                    <a:pt x="25235" y="55667"/>
                  </a:lnTo>
                  <a:cubicBezTo>
                    <a:pt x="26591" y="55980"/>
                    <a:pt x="27971" y="56147"/>
                    <a:pt x="29346" y="56147"/>
                  </a:cubicBezTo>
                  <a:cubicBezTo>
                    <a:pt x="30332" y="56147"/>
                    <a:pt x="31316" y="56061"/>
                    <a:pt x="32287" y="55882"/>
                  </a:cubicBezTo>
                  <a:cubicBezTo>
                    <a:pt x="32538" y="55846"/>
                    <a:pt x="32502" y="55452"/>
                    <a:pt x="32251" y="55452"/>
                  </a:cubicBezTo>
                  <a:cubicBezTo>
                    <a:pt x="31298" y="55556"/>
                    <a:pt x="30346" y="55611"/>
                    <a:pt x="29398" y="55611"/>
                  </a:cubicBezTo>
                  <a:cubicBezTo>
                    <a:pt x="28067" y="55611"/>
                    <a:pt x="26746" y="55503"/>
                    <a:pt x="25450" y="55273"/>
                  </a:cubicBezTo>
                  <a:cubicBezTo>
                    <a:pt x="25558" y="55023"/>
                    <a:pt x="25665" y="54772"/>
                    <a:pt x="25772" y="54521"/>
                  </a:cubicBezTo>
                  <a:cubicBezTo>
                    <a:pt x="26309" y="53304"/>
                    <a:pt x="26954" y="52195"/>
                    <a:pt x="27526" y="51121"/>
                  </a:cubicBezTo>
                  <a:cubicBezTo>
                    <a:pt x="29136" y="51160"/>
                    <a:pt x="30757" y="51189"/>
                    <a:pt x="32377" y="51189"/>
                  </a:cubicBezTo>
                  <a:cubicBezTo>
                    <a:pt x="33710" y="51189"/>
                    <a:pt x="35043" y="51169"/>
                    <a:pt x="36368" y="51121"/>
                  </a:cubicBezTo>
                  <a:cubicBezTo>
                    <a:pt x="36726" y="51121"/>
                    <a:pt x="36726" y="50620"/>
                    <a:pt x="36368" y="50620"/>
                  </a:cubicBezTo>
                  <a:cubicBezTo>
                    <a:pt x="35075" y="50571"/>
                    <a:pt x="33782" y="50552"/>
                    <a:pt x="32490" y="50552"/>
                  </a:cubicBezTo>
                  <a:cubicBezTo>
                    <a:pt x="30919" y="50552"/>
                    <a:pt x="29348" y="50581"/>
                    <a:pt x="27777" y="50620"/>
                  </a:cubicBezTo>
                  <a:cubicBezTo>
                    <a:pt x="28421" y="49224"/>
                    <a:pt x="28886" y="47899"/>
                    <a:pt x="28743" y="46503"/>
                  </a:cubicBezTo>
                  <a:lnTo>
                    <a:pt x="28743" y="46503"/>
                  </a:lnTo>
                  <a:cubicBezTo>
                    <a:pt x="31464" y="46718"/>
                    <a:pt x="34220" y="46933"/>
                    <a:pt x="36976" y="47005"/>
                  </a:cubicBezTo>
                  <a:cubicBezTo>
                    <a:pt x="37370" y="47005"/>
                    <a:pt x="37370" y="46432"/>
                    <a:pt x="36976" y="46396"/>
                  </a:cubicBezTo>
                  <a:cubicBezTo>
                    <a:pt x="34220" y="46145"/>
                    <a:pt x="31428" y="46038"/>
                    <a:pt x="28636" y="45895"/>
                  </a:cubicBezTo>
                  <a:cubicBezTo>
                    <a:pt x="28529" y="45430"/>
                    <a:pt x="28385" y="45000"/>
                    <a:pt x="28171" y="44571"/>
                  </a:cubicBezTo>
                  <a:cubicBezTo>
                    <a:pt x="27490" y="43425"/>
                    <a:pt x="26560" y="42459"/>
                    <a:pt x="25450" y="41707"/>
                  </a:cubicBezTo>
                  <a:lnTo>
                    <a:pt x="25450" y="41707"/>
                  </a:lnTo>
                  <a:cubicBezTo>
                    <a:pt x="27992" y="41993"/>
                    <a:pt x="30533" y="42351"/>
                    <a:pt x="33039" y="42852"/>
                  </a:cubicBezTo>
                  <a:cubicBezTo>
                    <a:pt x="33051" y="42854"/>
                    <a:pt x="33063" y="42854"/>
                    <a:pt x="33075" y="42854"/>
                  </a:cubicBezTo>
                  <a:cubicBezTo>
                    <a:pt x="33406" y="42854"/>
                    <a:pt x="33529" y="42385"/>
                    <a:pt x="33218" y="42315"/>
                  </a:cubicBezTo>
                  <a:cubicBezTo>
                    <a:pt x="30318" y="41635"/>
                    <a:pt x="27383" y="41170"/>
                    <a:pt x="24412" y="40955"/>
                  </a:cubicBezTo>
                  <a:cubicBezTo>
                    <a:pt x="22443" y="39631"/>
                    <a:pt x="20188" y="38414"/>
                    <a:pt x="18757" y="37376"/>
                  </a:cubicBezTo>
                  <a:cubicBezTo>
                    <a:pt x="18112" y="36946"/>
                    <a:pt x="17396" y="36445"/>
                    <a:pt x="16680" y="35980"/>
                  </a:cubicBezTo>
                  <a:lnTo>
                    <a:pt x="16680" y="35980"/>
                  </a:lnTo>
                  <a:cubicBezTo>
                    <a:pt x="19974" y="36159"/>
                    <a:pt x="23231" y="36552"/>
                    <a:pt x="26524" y="37018"/>
                  </a:cubicBezTo>
                  <a:cubicBezTo>
                    <a:pt x="26535" y="37019"/>
                    <a:pt x="26546" y="37020"/>
                    <a:pt x="26557" y="37020"/>
                  </a:cubicBezTo>
                  <a:cubicBezTo>
                    <a:pt x="26855" y="37020"/>
                    <a:pt x="26978" y="36551"/>
                    <a:pt x="26667" y="36517"/>
                  </a:cubicBezTo>
                  <a:cubicBezTo>
                    <a:pt x="23237" y="35796"/>
                    <a:pt x="19742" y="35405"/>
                    <a:pt x="16275" y="35405"/>
                  </a:cubicBezTo>
                  <a:cubicBezTo>
                    <a:pt x="16124" y="35405"/>
                    <a:pt x="15973" y="35406"/>
                    <a:pt x="15821" y="35407"/>
                  </a:cubicBezTo>
                  <a:cubicBezTo>
                    <a:pt x="13495" y="33939"/>
                    <a:pt x="10917" y="32400"/>
                    <a:pt x="8806" y="30718"/>
                  </a:cubicBezTo>
                  <a:lnTo>
                    <a:pt x="8806" y="30718"/>
                  </a:lnTo>
                  <a:cubicBezTo>
                    <a:pt x="12278" y="30825"/>
                    <a:pt x="15714" y="31147"/>
                    <a:pt x="19186" y="31613"/>
                  </a:cubicBezTo>
                  <a:cubicBezTo>
                    <a:pt x="19198" y="31614"/>
                    <a:pt x="19210" y="31615"/>
                    <a:pt x="19221" y="31615"/>
                  </a:cubicBezTo>
                  <a:cubicBezTo>
                    <a:pt x="19518" y="31615"/>
                    <a:pt x="19640" y="31181"/>
                    <a:pt x="19329" y="31112"/>
                  </a:cubicBezTo>
                  <a:cubicBezTo>
                    <a:pt x="15642" y="30503"/>
                    <a:pt x="11920" y="30217"/>
                    <a:pt x="8161" y="30217"/>
                  </a:cubicBezTo>
                  <a:cubicBezTo>
                    <a:pt x="7374" y="29572"/>
                    <a:pt x="6622" y="28857"/>
                    <a:pt x="5978" y="28105"/>
                  </a:cubicBezTo>
                  <a:cubicBezTo>
                    <a:pt x="5262" y="27353"/>
                    <a:pt x="4725" y="26423"/>
                    <a:pt x="4474" y="25420"/>
                  </a:cubicBezTo>
                  <a:lnTo>
                    <a:pt x="4474" y="25420"/>
                  </a:lnTo>
                  <a:cubicBezTo>
                    <a:pt x="9879" y="25671"/>
                    <a:pt x="15284" y="26244"/>
                    <a:pt x="20654" y="27174"/>
                  </a:cubicBezTo>
                  <a:cubicBezTo>
                    <a:pt x="20664" y="27176"/>
                    <a:pt x="20675" y="27176"/>
                    <a:pt x="20685" y="27176"/>
                  </a:cubicBezTo>
                  <a:cubicBezTo>
                    <a:pt x="20950" y="27176"/>
                    <a:pt x="21071" y="26742"/>
                    <a:pt x="20761" y="26673"/>
                  </a:cubicBezTo>
                  <a:cubicBezTo>
                    <a:pt x="15392" y="25599"/>
                    <a:pt x="9915" y="24991"/>
                    <a:pt x="4403" y="24883"/>
                  </a:cubicBezTo>
                  <a:cubicBezTo>
                    <a:pt x="4295" y="22986"/>
                    <a:pt x="5727" y="21447"/>
                    <a:pt x="7338" y="19478"/>
                  </a:cubicBezTo>
                  <a:cubicBezTo>
                    <a:pt x="10703" y="19478"/>
                    <a:pt x="14067" y="19622"/>
                    <a:pt x="17468" y="19729"/>
                  </a:cubicBezTo>
                  <a:cubicBezTo>
                    <a:pt x="17862" y="19729"/>
                    <a:pt x="17826" y="19192"/>
                    <a:pt x="17468" y="19156"/>
                  </a:cubicBezTo>
                  <a:cubicBezTo>
                    <a:pt x="15186" y="18928"/>
                    <a:pt x="12905" y="18808"/>
                    <a:pt x="10636" y="18808"/>
                  </a:cubicBezTo>
                  <a:cubicBezTo>
                    <a:pt x="9701" y="18808"/>
                    <a:pt x="8769" y="18828"/>
                    <a:pt x="7839" y="18870"/>
                  </a:cubicBezTo>
                  <a:lnTo>
                    <a:pt x="8054" y="18583"/>
                  </a:lnTo>
                  <a:cubicBezTo>
                    <a:pt x="9235" y="17044"/>
                    <a:pt x="10273" y="15255"/>
                    <a:pt x="11347" y="13823"/>
                  </a:cubicBezTo>
                  <a:cubicBezTo>
                    <a:pt x="13853" y="14252"/>
                    <a:pt x="16358" y="14682"/>
                    <a:pt x="18864" y="15040"/>
                  </a:cubicBezTo>
                  <a:cubicBezTo>
                    <a:pt x="18876" y="15041"/>
                    <a:pt x="18887" y="15042"/>
                    <a:pt x="18899" y="15042"/>
                  </a:cubicBezTo>
                  <a:cubicBezTo>
                    <a:pt x="19196" y="15042"/>
                    <a:pt x="19317" y="14608"/>
                    <a:pt x="19007" y="14539"/>
                  </a:cubicBezTo>
                  <a:cubicBezTo>
                    <a:pt x="16573" y="14073"/>
                    <a:pt x="14175" y="13715"/>
                    <a:pt x="11741" y="13322"/>
                  </a:cubicBezTo>
                  <a:cubicBezTo>
                    <a:pt x="12787" y="12066"/>
                    <a:pt x="13924" y="11188"/>
                    <a:pt x="15348" y="11188"/>
                  </a:cubicBezTo>
                  <a:cubicBezTo>
                    <a:pt x="16116" y="11188"/>
                    <a:pt x="16967" y="11444"/>
                    <a:pt x="17933" y="12033"/>
                  </a:cubicBezTo>
                  <a:cubicBezTo>
                    <a:pt x="21763" y="14431"/>
                    <a:pt x="25021" y="19586"/>
                    <a:pt x="28171" y="22915"/>
                  </a:cubicBezTo>
                  <a:cubicBezTo>
                    <a:pt x="31750" y="26709"/>
                    <a:pt x="35330" y="30539"/>
                    <a:pt x="38981" y="34297"/>
                  </a:cubicBezTo>
                  <a:lnTo>
                    <a:pt x="38945" y="34369"/>
                  </a:lnTo>
                  <a:cubicBezTo>
                    <a:pt x="38687" y="34910"/>
                    <a:pt x="39152" y="35414"/>
                    <a:pt x="39594" y="35414"/>
                  </a:cubicBezTo>
                  <a:cubicBezTo>
                    <a:pt x="39766" y="35414"/>
                    <a:pt x="39934" y="35337"/>
                    <a:pt x="40054" y="35156"/>
                  </a:cubicBezTo>
                  <a:cubicBezTo>
                    <a:pt x="40627" y="35156"/>
                    <a:pt x="40949" y="34512"/>
                    <a:pt x="40627" y="34047"/>
                  </a:cubicBezTo>
                  <a:cubicBezTo>
                    <a:pt x="44421" y="26602"/>
                    <a:pt x="48037" y="19049"/>
                    <a:pt x="51688" y="11532"/>
                  </a:cubicBezTo>
                  <a:cubicBezTo>
                    <a:pt x="52654" y="9563"/>
                    <a:pt x="53621" y="7594"/>
                    <a:pt x="54551" y="5626"/>
                  </a:cubicBezTo>
                  <a:cubicBezTo>
                    <a:pt x="55981" y="4457"/>
                    <a:pt x="57327" y="3875"/>
                    <a:pt x="58587" y="3875"/>
                  </a:cubicBezTo>
                  <a:close/>
                  <a:moveTo>
                    <a:pt x="56263" y="0"/>
                  </a:moveTo>
                  <a:cubicBezTo>
                    <a:pt x="56018" y="0"/>
                    <a:pt x="55774" y="107"/>
                    <a:pt x="55589" y="292"/>
                  </a:cubicBezTo>
                  <a:cubicBezTo>
                    <a:pt x="51938" y="4158"/>
                    <a:pt x="50220" y="10315"/>
                    <a:pt x="47965" y="15076"/>
                  </a:cubicBezTo>
                  <a:cubicBezTo>
                    <a:pt x="45173" y="21018"/>
                    <a:pt x="42345" y="26959"/>
                    <a:pt x="39625" y="32937"/>
                  </a:cubicBezTo>
                  <a:cubicBezTo>
                    <a:pt x="31786" y="24239"/>
                    <a:pt x="23839" y="15648"/>
                    <a:pt x="15893" y="7058"/>
                  </a:cubicBezTo>
                  <a:cubicBezTo>
                    <a:pt x="15714" y="6879"/>
                    <a:pt x="15472" y="6789"/>
                    <a:pt x="15226" y="6789"/>
                  </a:cubicBezTo>
                  <a:cubicBezTo>
                    <a:pt x="14980" y="6789"/>
                    <a:pt x="14730" y="6879"/>
                    <a:pt x="14533" y="7058"/>
                  </a:cubicBezTo>
                  <a:cubicBezTo>
                    <a:pt x="12994" y="9062"/>
                    <a:pt x="11454" y="11067"/>
                    <a:pt x="9879" y="13071"/>
                  </a:cubicBezTo>
                  <a:lnTo>
                    <a:pt x="9844" y="13071"/>
                  </a:lnTo>
                  <a:cubicBezTo>
                    <a:pt x="9830" y="13069"/>
                    <a:pt x="9816" y="13068"/>
                    <a:pt x="9802" y="13068"/>
                  </a:cubicBezTo>
                  <a:cubicBezTo>
                    <a:pt x="9607" y="13068"/>
                    <a:pt x="9459" y="13300"/>
                    <a:pt x="9593" y="13501"/>
                  </a:cubicBezTo>
                  <a:cubicBezTo>
                    <a:pt x="6515" y="17474"/>
                    <a:pt x="3436" y="21411"/>
                    <a:pt x="358" y="25385"/>
                  </a:cubicBezTo>
                  <a:cubicBezTo>
                    <a:pt x="0" y="25850"/>
                    <a:pt x="322" y="26458"/>
                    <a:pt x="716" y="26745"/>
                  </a:cubicBezTo>
                  <a:lnTo>
                    <a:pt x="13137" y="35729"/>
                  </a:lnTo>
                  <a:cubicBezTo>
                    <a:pt x="13137" y="35801"/>
                    <a:pt x="13208" y="35908"/>
                    <a:pt x="13316" y="35908"/>
                  </a:cubicBezTo>
                  <a:lnTo>
                    <a:pt x="13352" y="35908"/>
                  </a:lnTo>
                  <a:lnTo>
                    <a:pt x="17754" y="39094"/>
                  </a:lnTo>
                  <a:cubicBezTo>
                    <a:pt x="21799" y="41993"/>
                    <a:pt x="26417" y="43926"/>
                    <a:pt x="25522" y="50405"/>
                  </a:cubicBezTo>
                  <a:cubicBezTo>
                    <a:pt x="25164" y="52946"/>
                    <a:pt x="22300" y="57349"/>
                    <a:pt x="21226" y="59712"/>
                  </a:cubicBezTo>
                  <a:cubicBezTo>
                    <a:pt x="15499" y="72133"/>
                    <a:pt x="9772" y="84589"/>
                    <a:pt x="4081" y="97010"/>
                  </a:cubicBezTo>
                  <a:cubicBezTo>
                    <a:pt x="3794" y="97511"/>
                    <a:pt x="3973" y="98120"/>
                    <a:pt x="4439" y="98406"/>
                  </a:cubicBezTo>
                  <a:lnTo>
                    <a:pt x="26094" y="109466"/>
                  </a:lnTo>
                  <a:cubicBezTo>
                    <a:pt x="26255" y="109557"/>
                    <a:pt x="26428" y="109599"/>
                    <a:pt x="26596" y="109599"/>
                  </a:cubicBezTo>
                  <a:cubicBezTo>
                    <a:pt x="27027" y="109599"/>
                    <a:pt x="27433" y="109321"/>
                    <a:pt x="27562" y="108858"/>
                  </a:cubicBezTo>
                  <a:cubicBezTo>
                    <a:pt x="32895" y="90674"/>
                    <a:pt x="37441" y="72276"/>
                    <a:pt x="41200" y="53662"/>
                  </a:cubicBezTo>
                  <a:cubicBezTo>
                    <a:pt x="48824" y="68088"/>
                    <a:pt x="58202" y="81618"/>
                    <a:pt x="68118" y="94540"/>
                  </a:cubicBezTo>
                  <a:cubicBezTo>
                    <a:pt x="68322" y="94867"/>
                    <a:pt x="68655" y="95031"/>
                    <a:pt x="68990" y="95031"/>
                  </a:cubicBezTo>
                  <a:cubicBezTo>
                    <a:pt x="69241" y="95031"/>
                    <a:pt x="69493" y="94939"/>
                    <a:pt x="69693" y="94755"/>
                  </a:cubicBezTo>
                  <a:cubicBezTo>
                    <a:pt x="74024" y="90280"/>
                    <a:pt x="78104" y="85556"/>
                    <a:pt x="81899" y="80652"/>
                  </a:cubicBezTo>
                  <a:cubicBezTo>
                    <a:pt x="83688" y="78325"/>
                    <a:pt x="87196" y="75247"/>
                    <a:pt x="86767" y="71882"/>
                  </a:cubicBezTo>
                  <a:cubicBezTo>
                    <a:pt x="86266" y="67730"/>
                    <a:pt x="77281" y="62718"/>
                    <a:pt x="74596" y="60356"/>
                  </a:cubicBezTo>
                  <a:cubicBezTo>
                    <a:pt x="68798" y="55381"/>
                    <a:pt x="63035" y="50369"/>
                    <a:pt x="57236" y="45394"/>
                  </a:cubicBezTo>
                  <a:cubicBezTo>
                    <a:pt x="57202" y="44916"/>
                    <a:pt x="56777" y="44568"/>
                    <a:pt x="56334" y="44568"/>
                  </a:cubicBezTo>
                  <a:cubicBezTo>
                    <a:pt x="56312" y="44568"/>
                    <a:pt x="56291" y="44569"/>
                    <a:pt x="56270" y="44571"/>
                  </a:cubicBezTo>
                  <a:lnTo>
                    <a:pt x="56162" y="44535"/>
                  </a:lnTo>
                  <a:cubicBezTo>
                    <a:pt x="59706" y="42101"/>
                    <a:pt x="62390" y="36875"/>
                    <a:pt x="65433" y="33689"/>
                  </a:cubicBezTo>
                  <a:cubicBezTo>
                    <a:pt x="68046" y="30897"/>
                    <a:pt x="70838" y="28284"/>
                    <a:pt x="73523" y="25599"/>
                  </a:cubicBezTo>
                  <a:cubicBezTo>
                    <a:pt x="75312" y="23810"/>
                    <a:pt x="80861" y="20194"/>
                    <a:pt x="80646" y="17044"/>
                  </a:cubicBezTo>
                  <a:cubicBezTo>
                    <a:pt x="80503" y="14396"/>
                    <a:pt x="75456" y="12284"/>
                    <a:pt x="73773" y="11174"/>
                  </a:cubicBezTo>
                  <a:cubicBezTo>
                    <a:pt x="68404" y="7594"/>
                    <a:pt x="62605" y="2189"/>
                    <a:pt x="56520" y="42"/>
                  </a:cubicBezTo>
                  <a:cubicBezTo>
                    <a:pt x="56436" y="14"/>
                    <a:pt x="56349" y="0"/>
                    <a:pt x="56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6" name="Google Shape;1306;p4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</a:t>
            </a:r>
            <a:endParaRPr/>
          </a:p>
        </p:txBody>
      </p:sp>
      <p:grpSp>
        <p:nvGrpSpPr>
          <p:cNvPr id="1307" name="Google Shape;1307;p41"/>
          <p:cNvGrpSpPr/>
          <p:nvPr/>
        </p:nvGrpSpPr>
        <p:grpSpPr>
          <a:xfrm>
            <a:off x="3914062" y="2503604"/>
            <a:ext cx="274328" cy="365718"/>
            <a:chOff x="2301079" y="1711530"/>
            <a:chExt cx="906869" cy="1198683"/>
          </a:xfrm>
        </p:grpSpPr>
        <p:sp>
          <p:nvSpPr>
            <p:cNvPr id="1308" name="Google Shape;1308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" name="Google Shape;1311;p41"/>
          <p:cNvGrpSpPr/>
          <p:nvPr/>
        </p:nvGrpSpPr>
        <p:grpSpPr>
          <a:xfrm>
            <a:off x="5122820" y="3001846"/>
            <a:ext cx="357524" cy="457154"/>
            <a:chOff x="5010324" y="1569074"/>
            <a:chExt cx="1189367" cy="1494944"/>
          </a:xfrm>
        </p:grpSpPr>
        <p:sp>
          <p:nvSpPr>
            <p:cNvPr id="1312" name="Google Shape;1312;p41"/>
            <p:cNvSpPr/>
            <p:nvPr/>
          </p:nvSpPr>
          <p:spPr>
            <a:xfrm>
              <a:off x="5068907" y="1622284"/>
              <a:ext cx="1100994" cy="1389329"/>
            </a:xfrm>
            <a:custGeom>
              <a:avLst/>
              <a:gdLst/>
              <a:ahLst/>
              <a:cxnLst/>
              <a:rect l="l" t="t" r="r" b="b"/>
              <a:pathLst>
                <a:path w="80718" h="101857" extrusionOk="0">
                  <a:moveTo>
                    <a:pt x="54290" y="1"/>
                  </a:moveTo>
                  <a:cubicBezTo>
                    <a:pt x="53031" y="1"/>
                    <a:pt x="51686" y="574"/>
                    <a:pt x="50256" y="1725"/>
                  </a:cubicBezTo>
                  <a:cubicBezTo>
                    <a:pt x="49290" y="3693"/>
                    <a:pt x="48323" y="5662"/>
                    <a:pt x="47393" y="7631"/>
                  </a:cubicBezTo>
                  <a:cubicBezTo>
                    <a:pt x="43742" y="15148"/>
                    <a:pt x="40126" y="22701"/>
                    <a:pt x="36368" y="30182"/>
                  </a:cubicBezTo>
                  <a:cubicBezTo>
                    <a:pt x="36690" y="30647"/>
                    <a:pt x="36332" y="31255"/>
                    <a:pt x="35795" y="31255"/>
                  </a:cubicBezTo>
                  <a:cubicBezTo>
                    <a:pt x="35662" y="31440"/>
                    <a:pt x="35485" y="31519"/>
                    <a:pt x="35307" y="31519"/>
                  </a:cubicBezTo>
                  <a:cubicBezTo>
                    <a:pt x="34864" y="31519"/>
                    <a:pt x="34420" y="31030"/>
                    <a:pt x="34650" y="30468"/>
                  </a:cubicBezTo>
                  <a:lnTo>
                    <a:pt x="34686" y="30396"/>
                  </a:lnTo>
                  <a:cubicBezTo>
                    <a:pt x="31070" y="26638"/>
                    <a:pt x="27491" y="22844"/>
                    <a:pt x="23911" y="19014"/>
                  </a:cubicBezTo>
                  <a:cubicBezTo>
                    <a:pt x="20761" y="15721"/>
                    <a:pt x="17504" y="10530"/>
                    <a:pt x="13638" y="8168"/>
                  </a:cubicBezTo>
                  <a:cubicBezTo>
                    <a:pt x="12678" y="7561"/>
                    <a:pt x="11829" y="7298"/>
                    <a:pt x="11062" y="7298"/>
                  </a:cubicBezTo>
                  <a:cubicBezTo>
                    <a:pt x="9656" y="7298"/>
                    <a:pt x="8524" y="8183"/>
                    <a:pt x="7482" y="9456"/>
                  </a:cubicBezTo>
                  <a:cubicBezTo>
                    <a:pt x="9880" y="9814"/>
                    <a:pt x="12314" y="10208"/>
                    <a:pt x="14712" y="10638"/>
                  </a:cubicBezTo>
                  <a:cubicBezTo>
                    <a:pt x="15058" y="10707"/>
                    <a:pt x="14936" y="11176"/>
                    <a:pt x="14605" y="11176"/>
                  </a:cubicBezTo>
                  <a:cubicBezTo>
                    <a:pt x="14593" y="11176"/>
                    <a:pt x="14581" y="11176"/>
                    <a:pt x="14569" y="11175"/>
                  </a:cubicBezTo>
                  <a:cubicBezTo>
                    <a:pt x="12063" y="10817"/>
                    <a:pt x="9593" y="10387"/>
                    <a:pt x="7088" y="9922"/>
                  </a:cubicBezTo>
                  <a:cubicBezTo>
                    <a:pt x="5978" y="11389"/>
                    <a:pt x="4976" y="13179"/>
                    <a:pt x="3795" y="14682"/>
                  </a:cubicBezTo>
                  <a:lnTo>
                    <a:pt x="3544" y="14969"/>
                  </a:lnTo>
                  <a:cubicBezTo>
                    <a:pt x="4484" y="14927"/>
                    <a:pt x="5424" y="14907"/>
                    <a:pt x="6363" y="14907"/>
                  </a:cubicBezTo>
                  <a:cubicBezTo>
                    <a:pt x="8643" y="14907"/>
                    <a:pt x="10917" y="15027"/>
                    <a:pt x="13173" y="15255"/>
                  </a:cubicBezTo>
                  <a:cubicBezTo>
                    <a:pt x="13567" y="15291"/>
                    <a:pt x="13567" y="15864"/>
                    <a:pt x="13173" y="15864"/>
                  </a:cubicBezTo>
                  <a:cubicBezTo>
                    <a:pt x="10163" y="15736"/>
                    <a:pt x="7154" y="15608"/>
                    <a:pt x="4119" y="15608"/>
                  </a:cubicBezTo>
                  <a:cubicBezTo>
                    <a:pt x="3761" y="15608"/>
                    <a:pt x="3402" y="15609"/>
                    <a:pt x="3043" y="15613"/>
                  </a:cubicBezTo>
                  <a:cubicBezTo>
                    <a:pt x="1432" y="17582"/>
                    <a:pt x="0" y="19121"/>
                    <a:pt x="144" y="21018"/>
                  </a:cubicBezTo>
                  <a:cubicBezTo>
                    <a:pt x="5620" y="21090"/>
                    <a:pt x="11097" y="21698"/>
                    <a:pt x="16502" y="22808"/>
                  </a:cubicBezTo>
                  <a:cubicBezTo>
                    <a:pt x="16801" y="22874"/>
                    <a:pt x="16699" y="23281"/>
                    <a:pt x="16424" y="23281"/>
                  </a:cubicBezTo>
                  <a:cubicBezTo>
                    <a:pt x="16404" y="23281"/>
                    <a:pt x="16382" y="23278"/>
                    <a:pt x="16359" y="23273"/>
                  </a:cubicBezTo>
                  <a:cubicBezTo>
                    <a:pt x="11025" y="22378"/>
                    <a:pt x="5620" y="21770"/>
                    <a:pt x="215" y="21519"/>
                  </a:cubicBezTo>
                  <a:lnTo>
                    <a:pt x="215" y="21519"/>
                  </a:lnTo>
                  <a:cubicBezTo>
                    <a:pt x="466" y="22522"/>
                    <a:pt x="967" y="23452"/>
                    <a:pt x="1683" y="24204"/>
                  </a:cubicBezTo>
                  <a:cubicBezTo>
                    <a:pt x="2363" y="24991"/>
                    <a:pt x="3079" y="25707"/>
                    <a:pt x="3866" y="26352"/>
                  </a:cubicBezTo>
                  <a:cubicBezTo>
                    <a:pt x="7625" y="26352"/>
                    <a:pt x="11347" y="26638"/>
                    <a:pt x="15034" y="27246"/>
                  </a:cubicBezTo>
                  <a:cubicBezTo>
                    <a:pt x="15345" y="27281"/>
                    <a:pt x="15223" y="27749"/>
                    <a:pt x="14924" y="27749"/>
                  </a:cubicBezTo>
                  <a:cubicBezTo>
                    <a:pt x="14913" y="27749"/>
                    <a:pt x="14902" y="27749"/>
                    <a:pt x="14891" y="27748"/>
                  </a:cubicBezTo>
                  <a:cubicBezTo>
                    <a:pt x="11419" y="27282"/>
                    <a:pt x="7983" y="26960"/>
                    <a:pt x="4511" y="26853"/>
                  </a:cubicBezTo>
                  <a:lnTo>
                    <a:pt x="4511" y="26853"/>
                  </a:lnTo>
                  <a:cubicBezTo>
                    <a:pt x="6622" y="28535"/>
                    <a:pt x="9200" y="30074"/>
                    <a:pt x="11526" y="31542"/>
                  </a:cubicBezTo>
                  <a:cubicBezTo>
                    <a:pt x="11679" y="31540"/>
                    <a:pt x="11832" y="31540"/>
                    <a:pt x="11984" y="31540"/>
                  </a:cubicBezTo>
                  <a:cubicBezTo>
                    <a:pt x="15483" y="31540"/>
                    <a:pt x="18978" y="31931"/>
                    <a:pt x="22408" y="32651"/>
                  </a:cubicBezTo>
                  <a:cubicBezTo>
                    <a:pt x="22718" y="32720"/>
                    <a:pt x="22597" y="33155"/>
                    <a:pt x="22300" y="33155"/>
                  </a:cubicBezTo>
                  <a:cubicBezTo>
                    <a:pt x="22288" y="33155"/>
                    <a:pt x="22277" y="33154"/>
                    <a:pt x="22265" y="33153"/>
                  </a:cubicBezTo>
                  <a:cubicBezTo>
                    <a:pt x="18972" y="32687"/>
                    <a:pt x="15714" y="32294"/>
                    <a:pt x="12421" y="32115"/>
                  </a:cubicBezTo>
                  <a:lnTo>
                    <a:pt x="12421" y="32115"/>
                  </a:lnTo>
                  <a:cubicBezTo>
                    <a:pt x="13137" y="32580"/>
                    <a:pt x="13853" y="33045"/>
                    <a:pt x="14497" y="33511"/>
                  </a:cubicBezTo>
                  <a:cubicBezTo>
                    <a:pt x="15929" y="34549"/>
                    <a:pt x="18148" y="35766"/>
                    <a:pt x="20153" y="37090"/>
                  </a:cubicBezTo>
                  <a:cubicBezTo>
                    <a:pt x="23124" y="37305"/>
                    <a:pt x="26059" y="37770"/>
                    <a:pt x="28958" y="38450"/>
                  </a:cubicBezTo>
                  <a:cubicBezTo>
                    <a:pt x="29270" y="38519"/>
                    <a:pt x="29147" y="38989"/>
                    <a:pt x="28816" y="38989"/>
                  </a:cubicBezTo>
                  <a:cubicBezTo>
                    <a:pt x="28804" y="38989"/>
                    <a:pt x="28792" y="38988"/>
                    <a:pt x="28779" y="38987"/>
                  </a:cubicBezTo>
                  <a:cubicBezTo>
                    <a:pt x="26274" y="38486"/>
                    <a:pt x="23732" y="38128"/>
                    <a:pt x="21191" y="37842"/>
                  </a:cubicBezTo>
                  <a:lnTo>
                    <a:pt x="21191" y="37842"/>
                  </a:lnTo>
                  <a:cubicBezTo>
                    <a:pt x="22301" y="38593"/>
                    <a:pt x="23195" y="39560"/>
                    <a:pt x="23911" y="40705"/>
                  </a:cubicBezTo>
                  <a:cubicBezTo>
                    <a:pt x="24126" y="41135"/>
                    <a:pt x="24269" y="41564"/>
                    <a:pt x="24377" y="42030"/>
                  </a:cubicBezTo>
                  <a:cubicBezTo>
                    <a:pt x="27169" y="42173"/>
                    <a:pt x="29925" y="42280"/>
                    <a:pt x="32717" y="42531"/>
                  </a:cubicBezTo>
                  <a:cubicBezTo>
                    <a:pt x="33099" y="42566"/>
                    <a:pt x="33110" y="43141"/>
                    <a:pt x="32750" y="43141"/>
                  </a:cubicBezTo>
                  <a:cubicBezTo>
                    <a:pt x="32739" y="43141"/>
                    <a:pt x="32728" y="43140"/>
                    <a:pt x="32717" y="43139"/>
                  </a:cubicBezTo>
                  <a:cubicBezTo>
                    <a:pt x="29961" y="43068"/>
                    <a:pt x="27204" y="42853"/>
                    <a:pt x="24484" y="42638"/>
                  </a:cubicBezTo>
                  <a:lnTo>
                    <a:pt x="24484" y="42638"/>
                  </a:lnTo>
                  <a:cubicBezTo>
                    <a:pt x="24627" y="44034"/>
                    <a:pt x="24162" y="45359"/>
                    <a:pt x="23518" y="46755"/>
                  </a:cubicBezTo>
                  <a:cubicBezTo>
                    <a:pt x="25089" y="46715"/>
                    <a:pt x="26659" y="46687"/>
                    <a:pt x="28230" y="46687"/>
                  </a:cubicBezTo>
                  <a:cubicBezTo>
                    <a:pt x="29523" y="46687"/>
                    <a:pt x="30816" y="46706"/>
                    <a:pt x="32108" y="46755"/>
                  </a:cubicBezTo>
                  <a:cubicBezTo>
                    <a:pt x="32466" y="46755"/>
                    <a:pt x="32466" y="47256"/>
                    <a:pt x="32108" y="47256"/>
                  </a:cubicBezTo>
                  <a:cubicBezTo>
                    <a:pt x="30783" y="47304"/>
                    <a:pt x="29451" y="47324"/>
                    <a:pt x="28118" y="47324"/>
                  </a:cubicBezTo>
                  <a:cubicBezTo>
                    <a:pt x="26498" y="47324"/>
                    <a:pt x="24877" y="47295"/>
                    <a:pt x="23267" y="47256"/>
                  </a:cubicBezTo>
                  <a:cubicBezTo>
                    <a:pt x="22694" y="48330"/>
                    <a:pt x="22050" y="49439"/>
                    <a:pt x="21513" y="50656"/>
                  </a:cubicBezTo>
                  <a:cubicBezTo>
                    <a:pt x="21406" y="50907"/>
                    <a:pt x="21298" y="51157"/>
                    <a:pt x="21155" y="51408"/>
                  </a:cubicBezTo>
                  <a:cubicBezTo>
                    <a:pt x="22472" y="51638"/>
                    <a:pt x="23802" y="51746"/>
                    <a:pt x="25136" y="51746"/>
                  </a:cubicBezTo>
                  <a:cubicBezTo>
                    <a:pt x="26087" y="51746"/>
                    <a:pt x="27039" y="51691"/>
                    <a:pt x="27992" y="51587"/>
                  </a:cubicBezTo>
                  <a:cubicBezTo>
                    <a:pt x="28207" y="51587"/>
                    <a:pt x="28278" y="51981"/>
                    <a:pt x="28028" y="52016"/>
                  </a:cubicBezTo>
                  <a:cubicBezTo>
                    <a:pt x="27057" y="52196"/>
                    <a:pt x="26073" y="52282"/>
                    <a:pt x="25087" y="52282"/>
                  </a:cubicBezTo>
                  <a:cubicBezTo>
                    <a:pt x="23711" y="52282"/>
                    <a:pt x="22332" y="52114"/>
                    <a:pt x="20976" y="51802"/>
                  </a:cubicBezTo>
                  <a:lnTo>
                    <a:pt x="18005" y="58316"/>
                  </a:lnTo>
                  <a:cubicBezTo>
                    <a:pt x="21406" y="58710"/>
                    <a:pt x="24842" y="58925"/>
                    <a:pt x="28278" y="59104"/>
                  </a:cubicBezTo>
                  <a:cubicBezTo>
                    <a:pt x="28636" y="59175"/>
                    <a:pt x="28636" y="59712"/>
                    <a:pt x="28278" y="59748"/>
                  </a:cubicBezTo>
                  <a:cubicBezTo>
                    <a:pt x="24735" y="59748"/>
                    <a:pt x="21227" y="59462"/>
                    <a:pt x="17719" y="58889"/>
                  </a:cubicBezTo>
                  <a:cubicBezTo>
                    <a:pt x="16824" y="60858"/>
                    <a:pt x="15929" y="62826"/>
                    <a:pt x="15034" y="64795"/>
                  </a:cubicBezTo>
                  <a:cubicBezTo>
                    <a:pt x="17075" y="64759"/>
                    <a:pt x="19151" y="64724"/>
                    <a:pt x="21191" y="64724"/>
                  </a:cubicBezTo>
                  <a:cubicBezTo>
                    <a:pt x="21549" y="64795"/>
                    <a:pt x="21549" y="65296"/>
                    <a:pt x="21191" y="65368"/>
                  </a:cubicBezTo>
                  <a:cubicBezTo>
                    <a:pt x="19043" y="65368"/>
                    <a:pt x="16931" y="65368"/>
                    <a:pt x="14819" y="65296"/>
                  </a:cubicBezTo>
                  <a:lnTo>
                    <a:pt x="12958" y="69377"/>
                  </a:lnTo>
                  <a:cubicBezTo>
                    <a:pt x="13833" y="69504"/>
                    <a:pt x="14715" y="69568"/>
                    <a:pt x="15598" y="69568"/>
                  </a:cubicBezTo>
                  <a:cubicBezTo>
                    <a:pt x="16702" y="69568"/>
                    <a:pt x="17806" y="69468"/>
                    <a:pt x="18900" y="69270"/>
                  </a:cubicBezTo>
                  <a:cubicBezTo>
                    <a:pt x="18920" y="69264"/>
                    <a:pt x="18940" y="69262"/>
                    <a:pt x="18959" y="69262"/>
                  </a:cubicBezTo>
                  <a:cubicBezTo>
                    <a:pt x="19204" y="69262"/>
                    <a:pt x="19307" y="69668"/>
                    <a:pt x="19007" y="69735"/>
                  </a:cubicBezTo>
                  <a:cubicBezTo>
                    <a:pt x="17902" y="69987"/>
                    <a:pt x="16766" y="70113"/>
                    <a:pt x="15626" y="70113"/>
                  </a:cubicBezTo>
                  <a:cubicBezTo>
                    <a:pt x="14662" y="70113"/>
                    <a:pt x="13695" y="70023"/>
                    <a:pt x="12743" y="69842"/>
                  </a:cubicBezTo>
                  <a:lnTo>
                    <a:pt x="10274" y="75211"/>
                  </a:lnTo>
                  <a:cubicBezTo>
                    <a:pt x="15392" y="75211"/>
                    <a:pt x="20511" y="75211"/>
                    <a:pt x="25630" y="75426"/>
                  </a:cubicBezTo>
                  <a:cubicBezTo>
                    <a:pt x="25987" y="75462"/>
                    <a:pt x="25987" y="75999"/>
                    <a:pt x="25630" y="76035"/>
                  </a:cubicBezTo>
                  <a:cubicBezTo>
                    <a:pt x="24927" y="76044"/>
                    <a:pt x="24224" y="76049"/>
                    <a:pt x="23521" y="76049"/>
                  </a:cubicBezTo>
                  <a:cubicBezTo>
                    <a:pt x="19026" y="76049"/>
                    <a:pt x="14516" y="75867"/>
                    <a:pt x="10059" y="75713"/>
                  </a:cubicBezTo>
                  <a:cubicBezTo>
                    <a:pt x="9593" y="76679"/>
                    <a:pt x="9164" y="77681"/>
                    <a:pt x="8699" y="78648"/>
                  </a:cubicBezTo>
                  <a:cubicBezTo>
                    <a:pt x="8341" y="79471"/>
                    <a:pt x="7804" y="80438"/>
                    <a:pt x="7231" y="81476"/>
                  </a:cubicBezTo>
                  <a:cubicBezTo>
                    <a:pt x="9870" y="81655"/>
                    <a:pt x="12534" y="81735"/>
                    <a:pt x="15202" y="81735"/>
                  </a:cubicBezTo>
                  <a:cubicBezTo>
                    <a:pt x="15718" y="81735"/>
                    <a:pt x="16235" y="81732"/>
                    <a:pt x="16752" y="81726"/>
                  </a:cubicBezTo>
                  <a:cubicBezTo>
                    <a:pt x="16967" y="81762"/>
                    <a:pt x="16967" y="82084"/>
                    <a:pt x="16752" y="82120"/>
                  </a:cubicBezTo>
                  <a:cubicBezTo>
                    <a:pt x="15558" y="82186"/>
                    <a:pt x="14358" y="82217"/>
                    <a:pt x="13159" y="82217"/>
                  </a:cubicBezTo>
                  <a:cubicBezTo>
                    <a:pt x="11089" y="82217"/>
                    <a:pt x="9020" y="82122"/>
                    <a:pt x="6980" y="81941"/>
                  </a:cubicBezTo>
                  <a:cubicBezTo>
                    <a:pt x="5871" y="83802"/>
                    <a:pt x="4940" y="85771"/>
                    <a:pt x="4117" y="87775"/>
                  </a:cubicBezTo>
                  <a:cubicBezTo>
                    <a:pt x="6103" y="87856"/>
                    <a:pt x="8090" y="87896"/>
                    <a:pt x="10077" y="87896"/>
                  </a:cubicBezTo>
                  <a:cubicBezTo>
                    <a:pt x="13388" y="87896"/>
                    <a:pt x="16699" y="87784"/>
                    <a:pt x="20010" y="87561"/>
                  </a:cubicBezTo>
                  <a:cubicBezTo>
                    <a:pt x="20332" y="87561"/>
                    <a:pt x="20332" y="88062"/>
                    <a:pt x="20010" y="88098"/>
                  </a:cubicBezTo>
                  <a:cubicBezTo>
                    <a:pt x="17153" y="88309"/>
                    <a:pt x="14286" y="88417"/>
                    <a:pt x="11425" y="88417"/>
                  </a:cubicBezTo>
                  <a:cubicBezTo>
                    <a:pt x="8945" y="88417"/>
                    <a:pt x="6469" y="88335"/>
                    <a:pt x="4009" y="88169"/>
                  </a:cubicBezTo>
                  <a:cubicBezTo>
                    <a:pt x="3437" y="89887"/>
                    <a:pt x="3186" y="91498"/>
                    <a:pt x="3651" y="92751"/>
                  </a:cubicBezTo>
                  <a:cubicBezTo>
                    <a:pt x="3866" y="93252"/>
                    <a:pt x="4188" y="93717"/>
                    <a:pt x="4582" y="94075"/>
                  </a:cubicBezTo>
                  <a:cubicBezTo>
                    <a:pt x="8734" y="94397"/>
                    <a:pt x="12887" y="94612"/>
                    <a:pt x="17039" y="94684"/>
                  </a:cubicBezTo>
                  <a:cubicBezTo>
                    <a:pt x="17325" y="94720"/>
                    <a:pt x="17325" y="95149"/>
                    <a:pt x="17039" y="95221"/>
                  </a:cubicBezTo>
                  <a:cubicBezTo>
                    <a:pt x="13066" y="95221"/>
                    <a:pt x="9092" y="95006"/>
                    <a:pt x="5119" y="94612"/>
                  </a:cubicBezTo>
                  <a:lnTo>
                    <a:pt x="5119" y="94612"/>
                  </a:lnTo>
                  <a:cubicBezTo>
                    <a:pt x="6801" y="96116"/>
                    <a:pt x="9558" y="97655"/>
                    <a:pt x="12099" y="98872"/>
                  </a:cubicBezTo>
                  <a:cubicBezTo>
                    <a:pt x="15106" y="98943"/>
                    <a:pt x="18148" y="99015"/>
                    <a:pt x="21191" y="99122"/>
                  </a:cubicBezTo>
                  <a:cubicBezTo>
                    <a:pt x="21406" y="99158"/>
                    <a:pt x="21406" y="99516"/>
                    <a:pt x="21191" y="99552"/>
                  </a:cubicBezTo>
                  <a:cubicBezTo>
                    <a:pt x="18506" y="99480"/>
                    <a:pt x="15786" y="99409"/>
                    <a:pt x="13066" y="99301"/>
                  </a:cubicBezTo>
                  <a:lnTo>
                    <a:pt x="13066" y="99301"/>
                  </a:lnTo>
                  <a:cubicBezTo>
                    <a:pt x="14462" y="99946"/>
                    <a:pt x="15750" y="100411"/>
                    <a:pt x="16645" y="100733"/>
                  </a:cubicBezTo>
                  <a:cubicBezTo>
                    <a:pt x="18370" y="101272"/>
                    <a:pt x="19355" y="101856"/>
                    <a:pt x="20189" y="101856"/>
                  </a:cubicBezTo>
                  <a:cubicBezTo>
                    <a:pt x="21017" y="101856"/>
                    <a:pt x="21696" y="101281"/>
                    <a:pt x="22802" y="99516"/>
                  </a:cubicBezTo>
                  <a:cubicBezTo>
                    <a:pt x="23876" y="97834"/>
                    <a:pt x="24162" y="94791"/>
                    <a:pt x="24663" y="92858"/>
                  </a:cubicBezTo>
                  <a:cubicBezTo>
                    <a:pt x="26059" y="87883"/>
                    <a:pt x="27348" y="82872"/>
                    <a:pt x="28600" y="77860"/>
                  </a:cubicBezTo>
                  <a:cubicBezTo>
                    <a:pt x="31106" y="67838"/>
                    <a:pt x="33325" y="57744"/>
                    <a:pt x="35330" y="47578"/>
                  </a:cubicBezTo>
                  <a:cubicBezTo>
                    <a:pt x="35430" y="47062"/>
                    <a:pt x="35805" y="46839"/>
                    <a:pt x="36203" y="46839"/>
                  </a:cubicBezTo>
                  <a:cubicBezTo>
                    <a:pt x="36800" y="46839"/>
                    <a:pt x="37449" y="47342"/>
                    <a:pt x="37299" y="48115"/>
                  </a:cubicBezTo>
                  <a:cubicBezTo>
                    <a:pt x="37227" y="48401"/>
                    <a:pt x="37155" y="48688"/>
                    <a:pt x="37120" y="49010"/>
                  </a:cubicBezTo>
                  <a:cubicBezTo>
                    <a:pt x="37236" y="48908"/>
                    <a:pt x="37377" y="48859"/>
                    <a:pt x="37517" y="48859"/>
                  </a:cubicBezTo>
                  <a:cubicBezTo>
                    <a:pt x="37720" y="48859"/>
                    <a:pt x="37923" y="48962"/>
                    <a:pt x="38050" y="49153"/>
                  </a:cubicBezTo>
                  <a:cubicBezTo>
                    <a:pt x="42668" y="56562"/>
                    <a:pt x="47178" y="64008"/>
                    <a:pt x="52082" y="71202"/>
                  </a:cubicBezTo>
                  <a:cubicBezTo>
                    <a:pt x="54516" y="74746"/>
                    <a:pt x="56807" y="78684"/>
                    <a:pt x="59635" y="81869"/>
                  </a:cubicBezTo>
                  <a:cubicBezTo>
                    <a:pt x="61031" y="84447"/>
                    <a:pt x="63357" y="86379"/>
                    <a:pt x="66149" y="87239"/>
                  </a:cubicBezTo>
                  <a:cubicBezTo>
                    <a:pt x="67187" y="86129"/>
                    <a:pt x="68225" y="85019"/>
                    <a:pt x="69228" y="83838"/>
                  </a:cubicBezTo>
                  <a:cubicBezTo>
                    <a:pt x="71912" y="80831"/>
                    <a:pt x="76100" y="76894"/>
                    <a:pt x="77747" y="73314"/>
                  </a:cubicBezTo>
                  <a:cubicBezTo>
                    <a:pt x="80718" y="70737"/>
                    <a:pt x="80360" y="67802"/>
                    <a:pt x="76637" y="64616"/>
                  </a:cubicBezTo>
                  <a:lnTo>
                    <a:pt x="71447" y="60142"/>
                  </a:lnTo>
                  <a:cubicBezTo>
                    <a:pt x="64753" y="54343"/>
                    <a:pt x="58060" y="48544"/>
                    <a:pt x="51366" y="42746"/>
                  </a:cubicBezTo>
                  <a:cubicBezTo>
                    <a:pt x="51294" y="42746"/>
                    <a:pt x="51187" y="42746"/>
                    <a:pt x="51115" y="42710"/>
                  </a:cubicBezTo>
                  <a:lnTo>
                    <a:pt x="50471" y="42352"/>
                  </a:lnTo>
                  <a:cubicBezTo>
                    <a:pt x="50113" y="42137"/>
                    <a:pt x="49934" y="41708"/>
                    <a:pt x="50042" y="41278"/>
                  </a:cubicBezTo>
                  <a:cubicBezTo>
                    <a:pt x="51259" y="36446"/>
                    <a:pt x="56377" y="31900"/>
                    <a:pt x="59706" y="28356"/>
                  </a:cubicBezTo>
                  <a:cubicBezTo>
                    <a:pt x="62355" y="25600"/>
                    <a:pt x="65111" y="22987"/>
                    <a:pt x="67832" y="20266"/>
                  </a:cubicBezTo>
                  <a:cubicBezTo>
                    <a:pt x="69192" y="18942"/>
                    <a:pt x="70516" y="17582"/>
                    <a:pt x="71841" y="16222"/>
                  </a:cubicBezTo>
                  <a:cubicBezTo>
                    <a:pt x="72700" y="12535"/>
                    <a:pt x="71590" y="10137"/>
                    <a:pt x="68440" y="8955"/>
                  </a:cubicBezTo>
                  <a:cubicBezTo>
                    <a:pt x="66185" y="6664"/>
                    <a:pt x="60959" y="3121"/>
                    <a:pt x="57988" y="1904"/>
                  </a:cubicBezTo>
                  <a:cubicBezTo>
                    <a:pt x="56850" y="637"/>
                    <a:pt x="55617" y="1"/>
                    <a:pt x="54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1"/>
            <p:cNvSpPr/>
            <p:nvPr/>
          </p:nvSpPr>
          <p:spPr>
            <a:xfrm>
              <a:off x="5010324" y="1569074"/>
              <a:ext cx="1189367" cy="1494944"/>
            </a:xfrm>
            <a:custGeom>
              <a:avLst/>
              <a:gdLst/>
              <a:ahLst/>
              <a:cxnLst/>
              <a:rect l="l" t="t" r="r" b="b"/>
              <a:pathLst>
                <a:path w="87197" h="109600" extrusionOk="0">
                  <a:moveTo>
                    <a:pt x="58587" y="3875"/>
                  </a:moveTo>
                  <a:cubicBezTo>
                    <a:pt x="59913" y="3875"/>
                    <a:pt x="61145" y="4520"/>
                    <a:pt x="62283" y="5805"/>
                  </a:cubicBezTo>
                  <a:cubicBezTo>
                    <a:pt x="65290" y="7022"/>
                    <a:pt x="70516" y="10565"/>
                    <a:pt x="72771" y="12856"/>
                  </a:cubicBezTo>
                  <a:cubicBezTo>
                    <a:pt x="75885" y="14038"/>
                    <a:pt x="77030" y="16436"/>
                    <a:pt x="76171" y="20123"/>
                  </a:cubicBezTo>
                  <a:cubicBezTo>
                    <a:pt x="74811" y="21483"/>
                    <a:pt x="73487" y="22843"/>
                    <a:pt x="72127" y="24203"/>
                  </a:cubicBezTo>
                  <a:cubicBezTo>
                    <a:pt x="69442" y="26888"/>
                    <a:pt x="66650" y="29501"/>
                    <a:pt x="64037" y="32293"/>
                  </a:cubicBezTo>
                  <a:cubicBezTo>
                    <a:pt x="60672" y="35765"/>
                    <a:pt x="55589" y="40347"/>
                    <a:pt x="54337" y="45179"/>
                  </a:cubicBezTo>
                  <a:cubicBezTo>
                    <a:pt x="54229" y="45609"/>
                    <a:pt x="54408" y="46038"/>
                    <a:pt x="54802" y="46289"/>
                  </a:cubicBezTo>
                  <a:lnTo>
                    <a:pt x="55446" y="46611"/>
                  </a:lnTo>
                  <a:cubicBezTo>
                    <a:pt x="55518" y="46647"/>
                    <a:pt x="55589" y="46611"/>
                    <a:pt x="55661" y="46682"/>
                  </a:cubicBezTo>
                  <a:cubicBezTo>
                    <a:pt x="62355" y="52481"/>
                    <a:pt x="69048" y="58244"/>
                    <a:pt x="75742" y="64043"/>
                  </a:cubicBezTo>
                  <a:lnTo>
                    <a:pt x="80932" y="68517"/>
                  </a:lnTo>
                  <a:cubicBezTo>
                    <a:pt x="84655" y="71703"/>
                    <a:pt x="85013" y="74602"/>
                    <a:pt x="82042" y="77215"/>
                  </a:cubicBezTo>
                  <a:cubicBezTo>
                    <a:pt x="80359" y="80795"/>
                    <a:pt x="76171" y="84696"/>
                    <a:pt x="73487" y="87703"/>
                  </a:cubicBezTo>
                  <a:cubicBezTo>
                    <a:pt x="72485" y="88884"/>
                    <a:pt x="71447" y="89994"/>
                    <a:pt x="70408" y="91140"/>
                  </a:cubicBezTo>
                  <a:cubicBezTo>
                    <a:pt x="67616" y="90245"/>
                    <a:pt x="65290" y="88312"/>
                    <a:pt x="63930" y="85770"/>
                  </a:cubicBezTo>
                  <a:cubicBezTo>
                    <a:pt x="61066" y="82549"/>
                    <a:pt x="58775" y="78611"/>
                    <a:pt x="56377" y="75068"/>
                  </a:cubicBezTo>
                  <a:cubicBezTo>
                    <a:pt x="51437" y="67873"/>
                    <a:pt x="46927" y="60428"/>
                    <a:pt x="42310" y="53018"/>
                  </a:cubicBezTo>
                  <a:cubicBezTo>
                    <a:pt x="42203" y="52827"/>
                    <a:pt x="41997" y="52724"/>
                    <a:pt x="41786" y="52724"/>
                  </a:cubicBezTo>
                  <a:cubicBezTo>
                    <a:pt x="41642" y="52724"/>
                    <a:pt x="41495" y="52773"/>
                    <a:pt x="41379" y="52875"/>
                  </a:cubicBezTo>
                  <a:cubicBezTo>
                    <a:pt x="41415" y="52589"/>
                    <a:pt x="41486" y="52266"/>
                    <a:pt x="41558" y="51980"/>
                  </a:cubicBezTo>
                  <a:cubicBezTo>
                    <a:pt x="41708" y="51207"/>
                    <a:pt x="41072" y="50704"/>
                    <a:pt x="40478" y="50704"/>
                  </a:cubicBezTo>
                  <a:cubicBezTo>
                    <a:pt x="40082" y="50704"/>
                    <a:pt x="39704" y="50928"/>
                    <a:pt x="39589" y="51443"/>
                  </a:cubicBezTo>
                  <a:cubicBezTo>
                    <a:pt x="37585" y="61573"/>
                    <a:pt x="35365" y="71703"/>
                    <a:pt x="32860" y="81726"/>
                  </a:cubicBezTo>
                  <a:cubicBezTo>
                    <a:pt x="31643" y="86737"/>
                    <a:pt x="30318" y="91748"/>
                    <a:pt x="28922" y="96759"/>
                  </a:cubicBezTo>
                  <a:cubicBezTo>
                    <a:pt x="28421" y="98656"/>
                    <a:pt x="28135" y="101699"/>
                    <a:pt x="27061" y="103381"/>
                  </a:cubicBezTo>
                  <a:cubicBezTo>
                    <a:pt x="25951" y="105153"/>
                    <a:pt x="25271" y="105735"/>
                    <a:pt x="24439" y="105735"/>
                  </a:cubicBezTo>
                  <a:cubicBezTo>
                    <a:pt x="23607" y="105735"/>
                    <a:pt x="22622" y="105153"/>
                    <a:pt x="20904" y="104598"/>
                  </a:cubicBezTo>
                  <a:cubicBezTo>
                    <a:pt x="20009" y="104312"/>
                    <a:pt x="18757" y="103811"/>
                    <a:pt x="17325" y="103167"/>
                  </a:cubicBezTo>
                  <a:lnTo>
                    <a:pt x="17325" y="103167"/>
                  </a:lnTo>
                  <a:cubicBezTo>
                    <a:pt x="20009" y="103274"/>
                    <a:pt x="22730" y="103346"/>
                    <a:pt x="25450" y="103417"/>
                  </a:cubicBezTo>
                  <a:cubicBezTo>
                    <a:pt x="25701" y="103381"/>
                    <a:pt x="25701" y="103023"/>
                    <a:pt x="25450" y="103023"/>
                  </a:cubicBezTo>
                  <a:cubicBezTo>
                    <a:pt x="22408" y="102880"/>
                    <a:pt x="19365" y="102809"/>
                    <a:pt x="16358" y="102737"/>
                  </a:cubicBezTo>
                  <a:cubicBezTo>
                    <a:pt x="13817" y="101520"/>
                    <a:pt x="11061" y="99981"/>
                    <a:pt x="9378" y="98477"/>
                  </a:cubicBezTo>
                  <a:lnTo>
                    <a:pt x="9378" y="98477"/>
                  </a:lnTo>
                  <a:cubicBezTo>
                    <a:pt x="13352" y="98871"/>
                    <a:pt x="17325" y="99050"/>
                    <a:pt x="21298" y="99086"/>
                  </a:cubicBezTo>
                  <a:cubicBezTo>
                    <a:pt x="21620" y="99014"/>
                    <a:pt x="21620" y="98585"/>
                    <a:pt x="21298" y="98549"/>
                  </a:cubicBezTo>
                  <a:cubicBezTo>
                    <a:pt x="17146" y="98477"/>
                    <a:pt x="12994" y="98263"/>
                    <a:pt x="8841" y="97976"/>
                  </a:cubicBezTo>
                  <a:cubicBezTo>
                    <a:pt x="8448" y="97583"/>
                    <a:pt x="8125" y="97117"/>
                    <a:pt x="7911" y="96616"/>
                  </a:cubicBezTo>
                  <a:cubicBezTo>
                    <a:pt x="7445" y="95363"/>
                    <a:pt x="7696" y="93753"/>
                    <a:pt x="8269" y="92034"/>
                  </a:cubicBezTo>
                  <a:cubicBezTo>
                    <a:pt x="10745" y="92201"/>
                    <a:pt x="13222" y="92282"/>
                    <a:pt x="15698" y="92282"/>
                  </a:cubicBezTo>
                  <a:cubicBezTo>
                    <a:pt x="18555" y="92282"/>
                    <a:pt x="21412" y="92174"/>
                    <a:pt x="24269" y="91963"/>
                  </a:cubicBezTo>
                  <a:cubicBezTo>
                    <a:pt x="24580" y="91928"/>
                    <a:pt x="24591" y="91460"/>
                    <a:pt x="24301" y="91460"/>
                  </a:cubicBezTo>
                  <a:cubicBezTo>
                    <a:pt x="24291" y="91460"/>
                    <a:pt x="24280" y="91460"/>
                    <a:pt x="24269" y="91462"/>
                  </a:cubicBezTo>
                  <a:cubicBezTo>
                    <a:pt x="21007" y="91660"/>
                    <a:pt x="17745" y="91763"/>
                    <a:pt x="14483" y="91763"/>
                  </a:cubicBezTo>
                  <a:cubicBezTo>
                    <a:pt x="12447" y="91763"/>
                    <a:pt x="10412" y="91723"/>
                    <a:pt x="8376" y="91641"/>
                  </a:cubicBezTo>
                  <a:cubicBezTo>
                    <a:pt x="9199" y="89636"/>
                    <a:pt x="10130" y="87667"/>
                    <a:pt x="11240" y="85806"/>
                  </a:cubicBezTo>
                  <a:cubicBezTo>
                    <a:pt x="13302" y="85987"/>
                    <a:pt x="15365" y="86083"/>
                    <a:pt x="17428" y="86083"/>
                  </a:cubicBezTo>
                  <a:cubicBezTo>
                    <a:pt x="18622" y="86083"/>
                    <a:pt x="19817" y="86051"/>
                    <a:pt x="21012" y="85985"/>
                  </a:cubicBezTo>
                  <a:cubicBezTo>
                    <a:pt x="21226" y="85949"/>
                    <a:pt x="21226" y="85627"/>
                    <a:pt x="21012" y="85591"/>
                  </a:cubicBezTo>
                  <a:cubicBezTo>
                    <a:pt x="20495" y="85597"/>
                    <a:pt x="19978" y="85600"/>
                    <a:pt x="19461" y="85600"/>
                  </a:cubicBezTo>
                  <a:cubicBezTo>
                    <a:pt x="16793" y="85600"/>
                    <a:pt x="14129" y="85521"/>
                    <a:pt x="11490" y="85341"/>
                  </a:cubicBezTo>
                  <a:cubicBezTo>
                    <a:pt x="12063" y="84303"/>
                    <a:pt x="12600" y="83336"/>
                    <a:pt x="12958" y="82513"/>
                  </a:cubicBezTo>
                  <a:cubicBezTo>
                    <a:pt x="13423" y="81547"/>
                    <a:pt x="13853" y="80580"/>
                    <a:pt x="14318" y="79578"/>
                  </a:cubicBezTo>
                  <a:cubicBezTo>
                    <a:pt x="18806" y="79733"/>
                    <a:pt x="23294" y="79914"/>
                    <a:pt x="27782" y="79914"/>
                  </a:cubicBezTo>
                  <a:cubicBezTo>
                    <a:pt x="28484" y="79914"/>
                    <a:pt x="29186" y="79910"/>
                    <a:pt x="29889" y="79900"/>
                  </a:cubicBezTo>
                  <a:cubicBezTo>
                    <a:pt x="30247" y="79864"/>
                    <a:pt x="30247" y="79327"/>
                    <a:pt x="29889" y="79291"/>
                  </a:cubicBezTo>
                  <a:cubicBezTo>
                    <a:pt x="24770" y="79077"/>
                    <a:pt x="19651" y="79077"/>
                    <a:pt x="14533" y="79077"/>
                  </a:cubicBezTo>
                  <a:cubicBezTo>
                    <a:pt x="15356" y="77287"/>
                    <a:pt x="16179" y="75497"/>
                    <a:pt x="17003" y="73707"/>
                  </a:cubicBezTo>
                  <a:cubicBezTo>
                    <a:pt x="17954" y="73888"/>
                    <a:pt x="18921" y="73978"/>
                    <a:pt x="19889" y="73978"/>
                  </a:cubicBezTo>
                  <a:cubicBezTo>
                    <a:pt x="21032" y="73978"/>
                    <a:pt x="22178" y="73852"/>
                    <a:pt x="23302" y="73600"/>
                  </a:cubicBezTo>
                  <a:cubicBezTo>
                    <a:pt x="23568" y="73534"/>
                    <a:pt x="23495" y="73127"/>
                    <a:pt x="23225" y="73127"/>
                  </a:cubicBezTo>
                  <a:cubicBezTo>
                    <a:pt x="23204" y="73127"/>
                    <a:pt x="23182" y="73130"/>
                    <a:pt x="23159" y="73135"/>
                  </a:cubicBezTo>
                  <a:cubicBezTo>
                    <a:pt x="22066" y="73334"/>
                    <a:pt x="20961" y="73433"/>
                    <a:pt x="19857" y="73433"/>
                  </a:cubicBezTo>
                  <a:cubicBezTo>
                    <a:pt x="18974" y="73433"/>
                    <a:pt x="18092" y="73369"/>
                    <a:pt x="17217" y="73242"/>
                  </a:cubicBezTo>
                  <a:lnTo>
                    <a:pt x="19079" y="69162"/>
                  </a:lnTo>
                  <a:cubicBezTo>
                    <a:pt x="21191" y="69197"/>
                    <a:pt x="23302" y="69233"/>
                    <a:pt x="25450" y="69233"/>
                  </a:cubicBezTo>
                  <a:cubicBezTo>
                    <a:pt x="25808" y="69162"/>
                    <a:pt x="25808" y="68660"/>
                    <a:pt x="25450" y="68625"/>
                  </a:cubicBezTo>
                  <a:cubicBezTo>
                    <a:pt x="24853" y="68614"/>
                    <a:pt x="24255" y="68610"/>
                    <a:pt x="23656" y="68610"/>
                  </a:cubicBezTo>
                  <a:cubicBezTo>
                    <a:pt x="22212" y="68610"/>
                    <a:pt x="20761" y="68635"/>
                    <a:pt x="19293" y="68660"/>
                  </a:cubicBezTo>
                  <a:cubicBezTo>
                    <a:pt x="20188" y="66692"/>
                    <a:pt x="21083" y="64723"/>
                    <a:pt x="21978" y="62754"/>
                  </a:cubicBezTo>
                  <a:cubicBezTo>
                    <a:pt x="25486" y="63327"/>
                    <a:pt x="28994" y="63613"/>
                    <a:pt x="32538" y="63613"/>
                  </a:cubicBezTo>
                  <a:cubicBezTo>
                    <a:pt x="32895" y="63578"/>
                    <a:pt x="32895" y="63041"/>
                    <a:pt x="32538" y="62969"/>
                  </a:cubicBezTo>
                  <a:cubicBezTo>
                    <a:pt x="29101" y="62790"/>
                    <a:pt x="25665" y="62575"/>
                    <a:pt x="22264" y="62182"/>
                  </a:cubicBezTo>
                  <a:lnTo>
                    <a:pt x="25235" y="55667"/>
                  </a:lnTo>
                  <a:cubicBezTo>
                    <a:pt x="26591" y="55980"/>
                    <a:pt x="27971" y="56147"/>
                    <a:pt x="29346" y="56147"/>
                  </a:cubicBezTo>
                  <a:cubicBezTo>
                    <a:pt x="30332" y="56147"/>
                    <a:pt x="31316" y="56061"/>
                    <a:pt x="32287" y="55882"/>
                  </a:cubicBezTo>
                  <a:cubicBezTo>
                    <a:pt x="32538" y="55846"/>
                    <a:pt x="32502" y="55452"/>
                    <a:pt x="32251" y="55452"/>
                  </a:cubicBezTo>
                  <a:cubicBezTo>
                    <a:pt x="31298" y="55556"/>
                    <a:pt x="30346" y="55611"/>
                    <a:pt x="29398" y="55611"/>
                  </a:cubicBezTo>
                  <a:cubicBezTo>
                    <a:pt x="28067" y="55611"/>
                    <a:pt x="26746" y="55503"/>
                    <a:pt x="25450" y="55273"/>
                  </a:cubicBezTo>
                  <a:cubicBezTo>
                    <a:pt x="25558" y="55023"/>
                    <a:pt x="25665" y="54772"/>
                    <a:pt x="25772" y="54521"/>
                  </a:cubicBezTo>
                  <a:cubicBezTo>
                    <a:pt x="26309" y="53304"/>
                    <a:pt x="26954" y="52195"/>
                    <a:pt x="27526" y="51121"/>
                  </a:cubicBezTo>
                  <a:cubicBezTo>
                    <a:pt x="29136" y="51160"/>
                    <a:pt x="30757" y="51189"/>
                    <a:pt x="32377" y="51189"/>
                  </a:cubicBezTo>
                  <a:cubicBezTo>
                    <a:pt x="33710" y="51189"/>
                    <a:pt x="35043" y="51169"/>
                    <a:pt x="36368" y="51121"/>
                  </a:cubicBezTo>
                  <a:cubicBezTo>
                    <a:pt x="36726" y="51121"/>
                    <a:pt x="36726" y="50620"/>
                    <a:pt x="36368" y="50620"/>
                  </a:cubicBezTo>
                  <a:cubicBezTo>
                    <a:pt x="35075" y="50571"/>
                    <a:pt x="33782" y="50552"/>
                    <a:pt x="32490" y="50552"/>
                  </a:cubicBezTo>
                  <a:cubicBezTo>
                    <a:pt x="30919" y="50552"/>
                    <a:pt x="29348" y="50581"/>
                    <a:pt x="27777" y="50620"/>
                  </a:cubicBezTo>
                  <a:cubicBezTo>
                    <a:pt x="28421" y="49224"/>
                    <a:pt x="28886" y="47899"/>
                    <a:pt x="28743" y="46503"/>
                  </a:cubicBezTo>
                  <a:lnTo>
                    <a:pt x="28743" y="46503"/>
                  </a:lnTo>
                  <a:cubicBezTo>
                    <a:pt x="31464" y="46718"/>
                    <a:pt x="34220" y="46933"/>
                    <a:pt x="36976" y="47005"/>
                  </a:cubicBezTo>
                  <a:cubicBezTo>
                    <a:pt x="37370" y="47005"/>
                    <a:pt x="37370" y="46432"/>
                    <a:pt x="36976" y="46396"/>
                  </a:cubicBezTo>
                  <a:cubicBezTo>
                    <a:pt x="34220" y="46145"/>
                    <a:pt x="31428" y="46038"/>
                    <a:pt x="28636" y="45895"/>
                  </a:cubicBezTo>
                  <a:cubicBezTo>
                    <a:pt x="28529" y="45430"/>
                    <a:pt x="28385" y="45000"/>
                    <a:pt x="28171" y="44571"/>
                  </a:cubicBezTo>
                  <a:cubicBezTo>
                    <a:pt x="27490" y="43425"/>
                    <a:pt x="26560" y="42459"/>
                    <a:pt x="25450" y="41707"/>
                  </a:cubicBezTo>
                  <a:lnTo>
                    <a:pt x="25450" y="41707"/>
                  </a:lnTo>
                  <a:cubicBezTo>
                    <a:pt x="27992" y="41993"/>
                    <a:pt x="30533" y="42351"/>
                    <a:pt x="33039" y="42852"/>
                  </a:cubicBezTo>
                  <a:cubicBezTo>
                    <a:pt x="33051" y="42854"/>
                    <a:pt x="33063" y="42854"/>
                    <a:pt x="33075" y="42854"/>
                  </a:cubicBezTo>
                  <a:cubicBezTo>
                    <a:pt x="33406" y="42854"/>
                    <a:pt x="33529" y="42385"/>
                    <a:pt x="33218" y="42315"/>
                  </a:cubicBezTo>
                  <a:cubicBezTo>
                    <a:pt x="30318" y="41635"/>
                    <a:pt x="27383" y="41170"/>
                    <a:pt x="24412" y="40955"/>
                  </a:cubicBezTo>
                  <a:cubicBezTo>
                    <a:pt x="22443" y="39631"/>
                    <a:pt x="20188" y="38414"/>
                    <a:pt x="18757" y="37376"/>
                  </a:cubicBezTo>
                  <a:cubicBezTo>
                    <a:pt x="18112" y="36946"/>
                    <a:pt x="17396" y="36445"/>
                    <a:pt x="16680" y="35980"/>
                  </a:cubicBezTo>
                  <a:lnTo>
                    <a:pt x="16680" y="35980"/>
                  </a:lnTo>
                  <a:cubicBezTo>
                    <a:pt x="19974" y="36159"/>
                    <a:pt x="23231" y="36552"/>
                    <a:pt x="26524" y="37018"/>
                  </a:cubicBezTo>
                  <a:cubicBezTo>
                    <a:pt x="26535" y="37019"/>
                    <a:pt x="26546" y="37020"/>
                    <a:pt x="26557" y="37020"/>
                  </a:cubicBezTo>
                  <a:cubicBezTo>
                    <a:pt x="26855" y="37020"/>
                    <a:pt x="26978" y="36551"/>
                    <a:pt x="26667" y="36517"/>
                  </a:cubicBezTo>
                  <a:cubicBezTo>
                    <a:pt x="23237" y="35796"/>
                    <a:pt x="19742" y="35405"/>
                    <a:pt x="16275" y="35405"/>
                  </a:cubicBezTo>
                  <a:cubicBezTo>
                    <a:pt x="16124" y="35405"/>
                    <a:pt x="15973" y="35406"/>
                    <a:pt x="15821" y="35407"/>
                  </a:cubicBezTo>
                  <a:cubicBezTo>
                    <a:pt x="13495" y="33939"/>
                    <a:pt x="10917" y="32400"/>
                    <a:pt x="8806" y="30718"/>
                  </a:cubicBezTo>
                  <a:lnTo>
                    <a:pt x="8806" y="30718"/>
                  </a:lnTo>
                  <a:cubicBezTo>
                    <a:pt x="12278" y="30825"/>
                    <a:pt x="15714" y="31147"/>
                    <a:pt x="19186" y="31613"/>
                  </a:cubicBezTo>
                  <a:cubicBezTo>
                    <a:pt x="19198" y="31614"/>
                    <a:pt x="19210" y="31615"/>
                    <a:pt x="19221" y="31615"/>
                  </a:cubicBezTo>
                  <a:cubicBezTo>
                    <a:pt x="19518" y="31615"/>
                    <a:pt x="19640" y="31181"/>
                    <a:pt x="19329" y="31112"/>
                  </a:cubicBezTo>
                  <a:cubicBezTo>
                    <a:pt x="15642" y="30503"/>
                    <a:pt x="11920" y="30217"/>
                    <a:pt x="8161" y="30217"/>
                  </a:cubicBezTo>
                  <a:cubicBezTo>
                    <a:pt x="7374" y="29572"/>
                    <a:pt x="6622" y="28857"/>
                    <a:pt x="5978" y="28105"/>
                  </a:cubicBezTo>
                  <a:cubicBezTo>
                    <a:pt x="5262" y="27353"/>
                    <a:pt x="4725" y="26423"/>
                    <a:pt x="4474" y="25420"/>
                  </a:cubicBezTo>
                  <a:lnTo>
                    <a:pt x="4474" y="25420"/>
                  </a:lnTo>
                  <a:cubicBezTo>
                    <a:pt x="9879" y="25671"/>
                    <a:pt x="15284" y="26244"/>
                    <a:pt x="20654" y="27174"/>
                  </a:cubicBezTo>
                  <a:cubicBezTo>
                    <a:pt x="20664" y="27176"/>
                    <a:pt x="20675" y="27176"/>
                    <a:pt x="20685" y="27176"/>
                  </a:cubicBezTo>
                  <a:cubicBezTo>
                    <a:pt x="20950" y="27176"/>
                    <a:pt x="21071" y="26742"/>
                    <a:pt x="20761" y="26673"/>
                  </a:cubicBezTo>
                  <a:cubicBezTo>
                    <a:pt x="15392" y="25599"/>
                    <a:pt x="9915" y="24991"/>
                    <a:pt x="4403" y="24883"/>
                  </a:cubicBezTo>
                  <a:cubicBezTo>
                    <a:pt x="4295" y="22986"/>
                    <a:pt x="5727" y="21447"/>
                    <a:pt x="7338" y="19478"/>
                  </a:cubicBezTo>
                  <a:cubicBezTo>
                    <a:pt x="10703" y="19478"/>
                    <a:pt x="14067" y="19622"/>
                    <a:pt x="17468" y="19729"/>
                  </a:cubicBezTo>
                  <a:cubicBezTo>
                    <a:pt x="17862" y="19729"/>
                    <a:pt x="17826" y="19192"/>
                    <a:pt x="17468" y="19156"/>
                  </a:cubicBezTo>
                  <a:cubicBezTo>
                    <a:pt x="15186" y="18928"/>
                    <a:pt x="12905" y="18808"/>
                    <a:pt x="10636" y="18808"/>
                  </a:cubicBezTo>
                  <a:cubicBezTo>
                    <a:pt x="9701" y="18808"/>
                    <a:pt x="8769" y="18828"/>
                    <a:pt x="7839" y="18870"/>
                  </a:cubicBezTo>
                  <a:lnTo>
                    <a:pt x="8054" y="18583"/>
                  </a:lnTo>
                  <a:cubicBezTo>
                    <a:pt x="9235" y="17044"/>
                    <a:pt x="10273" y="15255"/>
                    <a:pt x="11347" y="13823"/>
                  </a:cubicBezTo>
                  <a:cubicBezTo>
                    <a:pt x="13853" y="14252"/>
                    <a:pt x="16358" y="14682"/>
                    <a:pt x="18864" y="15040"/>
                  </a:cubicBezTo>
                  <a:cubicBezTo>
                    <a:pt x="18876" y="15041"/>
                    <a:pt x="18887" y="15042"/>
                    <a:pt x="18899" y="15042"/>
                  </a:cubicBezTo>
                  <a:cubicBezTo>
                    <a:pt x="19196" y="15042"/>
                    <a:pt x="19317" y="14608"/>
                    <a:pt x="19007" y="14539"/>
                  </a:cubicBezTo>
                  <a:cubicBezTo>
                    <a:pt x="16573" y="14073"/>
                    <a:pt x="14175" y="13715"/>
                    <a:pt x="11741" y="13322"/>
                  </a:cubicBezTo>
                  <a:cubicBezTo>
                    <a:pt x="12787" y="12066"/>
                    <a:pt x="13924" y="11188"/>
                    <a:pt x="15348" y="11188"/>
                  </a:cubicBezTo>
                  <a:cubicBezTo>
                    <a:pt x="16116" y="11188"/>
                    <a:pt x="16967" y="11444"/>
                    <a:pt x="17933" y="12033"/>
                  </a:cubicBezTo>
                  <a:cubicBezTo>
                    <a:pt x="21763" y="14431"/>
                    <a:pt x="25021" y="19586"/>
                    <a:pt x="28171" y="22915"/>
                  </a:cubicBezTo>
                  <a:cubicBezTo>
                    <a:pt x="31750" y="26709"/>
                    <a:pt x="35330" y="30539"/>
                    <a:pt x="38981" y="34297"/>
                  </a:cubicBezTo>
                  <a:lnTo>
                    <a:pt x="38945" y="34369"/>
                  </a:lnTo>
                  <a:cubicBezTo>
                    <a:pt x="38687" y="34910"/>
                    <a:pt x="39152" y="35414"/>
                    <a:pt x="39594" y="35414"/>
                  </a:cubicBezTo>
                  <a:cubicBezTo>
                    <a:pt x="39766" y="35414"/>
                    <a:pt x="39934" y="35337"/>
                    <a:pt x="40054" y="35156"/>
                  </a:cubicBezTo>
                  <a:cubicBezTo>
                    <a:pt x="40627" y="35156"/>
                    <a:pt x="40949" y="34512"/>
                    <a:pt x="40627" y="34047"/>
                  </a:cubicBezTo>
                  <a:cubicBezTo>
                    <a:pt x="44421" y="26602"/>
                    <a:pt x="48037" y="19049"/>
                    <a:pt x="51688" y="11532"/>
                  </a:cubicBezTo>
                  <a:cubicBezTo>
                    <a:pt x="52654" y="9563"/>
                    <a:pt x="53621" y="7594"/>
                    <a:pt x="54551" y="5626"/>
                  </a:cubicBezTo>
                  <a:cubicBezTo>
                    <a:pt x="55981" y="4457"/>
                    <a:pt x="57327" y="3875"/>
                    <a:pt x="58587" y="3875"/>
                  </a:cubicBezTo>
                  <a:close/>
                  <a:moveTo>
                    <a:pt x="56263" y="0"/>
                  </a:moveTo>
                  <a:cubicBezTo>
                    <a:pt x="56018" y="0"/>
                    <a:pt x="55774" y="107"/>
                    <a:pt x="55589" y="292"/>
                  </a:cubicBezTo>
                  <a:cubicBezTo>
                    <a:pt x="51938" y="4158"/>
                    <a:pt x="50220" y="10315"/>
                    <a:pt x="47965" y="15076"/>
                  </a:cubicBezTo>
                  <a:cubicBezTo>
                    <a:pt x="45173" y="21018"/>
                    <a:pt x="42345" y="26959"/>
                    <a:pt x="39625" y="32937"/>
                  </a:cubicBezTo>
                  <a:cubicBezTo>
                    <a:pt x="31786" y="24239"/>
                    <a:pt x="23839" y="15648"/>
                    <a:pt x="15893" y="7058"/>
                  </a:cubicBezTo>
                  <a:cubicBezTo>
                    <a:pt x="15714" y="6879"/>
                    <a:pt x="15472" y="6789"/>
                    <a:pt x="15226" y="6789"/>
                  </a:cubicBezTo>
                  <a:cubicBezTo>
                    <a:pt x="14980" y="6789"/>
                    <a:pt x="14730" y="6879"/>
                    <a:pt x="14533" y="7058"/>
                  </a:cubicBezTo>
                  <a:cubicBezTo>
                    <a:pt x="12994" y="9062"/>
                    <a:pt x="11454" y="11067"/>
                    <a:pt x="9879" y="13071"/>
                  </a:cubicBezTo>
                  <a:lnTo>
                    <a:pt x="9844" y="13071"/>
                  </a:lnTo>
                  <a:cubicBezTo>
                    <a:pt x="9830" y="13069"/>
                    <a:pt x="9816" y="13068"/>
                    <a:pt x="9802" y="13068"/>
                  </a:cubicBezTo>
                  <a:cubicBezTo>
                    <a:pt x="9607" y="13068"/>
                    <a:pt x="9459" y="13300"/>
                    <a:pt x="9593" y="13501"/>
                  </a:cubicBezTo>
                  <a:cubicBezTo>
                    <a:pt x="6515" y="17474"/>
                    <a:pt x="3436" y="21411"/>
                    <a:pt x="358" y="25385"/>
                  </a:cubicBezTo>
                  <a:cubicBezTo>
                    <a:pt x="0" y="25850"/>
                    <a:pt x="322" y="26458"/>
                    <a:pt x="716" y="26745"/>
                  </a:cubicBezTo>
                  <a:lnTo>
                    <a:pt x="13137" y="35729"/>
                  </a:lnTo>
                  <a:cubicBezTo>
                    <a:pt x="13137" y="35801"/>
                    <a:pt x="13208" y="35908"/>
                    <a:pt x="13316" y="35908"/>
                  </a:cubicBezTo>
                  <a:lnTo>
                    <a:pt x="13352" y="35908"/>
                  </a:lnTo>
                  <a:lnTo>
                    <a:pt x="17754" y="39094"/>
                  </a:lnTo>
                  <a:cubicBezTo>
                    <a:pt x="21799" y="41993"/>
                    <a:pt x="26417" y="43926"/>
                    <a:pt x="25522" y="50405"/>
                  </a:cubicBezTo>
                  <a:cubicBezTo>
                    <a:pt x="25164" y="52946"/>
                    <a:pt x="22300" y="57349"/>
                    <a:pt x="21226" y="59712"/>
                  </a:cubicBezTo>
                  <a:cubicBezTo>
                    <a:pt x="15499" y="72133"/>
                    <a:pt x="9772" y="84589"/>
                    <a:pt x="4081" y="97010"/>
                  </a:cubicBezTo>
                  <a:cubicBezTo>
                    <a:pt x="3794" y="97511"/>
                    <a:pt x="3973" y="98120"/>
                    <a:pt x="4439" y="98406"/>
                  </a:cubicBezTo>
                  <a:lnTo>
                    <a:pt x="26094" y="109466"/>
                  </a:lnTo>
                  <a:cubicBezTo>
                    <a:pt x="26255" y="109557"/>
                    <a:pt x="26428" y="109599"/>
                    <a:pt x="26596" y="109599"/>
                  </a:cubicBezTo>
                  <a:cubicBezTo>
                    <a:pt x="27027" y="109599"/>
                    <a:pt x="27433" y="109321"/>
                    <a:pt x="27562" y="108858"/>
                  </a:cubicBezTo>
                  <a:cubicBezTo>
                    <a:pt x="32895" y="90674"/>
                    <a:pt x="37441" y="72276"/>
                    <a:pt x="41200" y="53662"/>
                  </a:cubicBezTo>
                  <a:cubicBezTo>
                    <a:pt x="48824" y="68088"/>
                    <a:pt x="58202" y="81618"/>
                    <a:pt x="68118" y="94540"/>
                  </a:cubicBezTo>
                  <a:cubicBezTo>
                    <a:pt x="68322" y="94867"/>
                    <a:pt x="68655" y="95031"/>
                    <a:pt x="68990" y="95031"/>
                  </a:cubicBezTo>
                  <a:cubicBezTo>
                    <a:pt x="69241" y="95031"/>
                    <a:pt x="69493" y="94939"/>
                    <a:pt x="69693" y="94755"/>
                  </a:cubicBezTo>
                  <a:cubicBezTo>
                    <a:pt x="74024" y="90280"/>
                    <a:pt x="78104" y="85556"/>
                    <a:pt x="81899" y="80652"/>
                  </a:cubicBezTo>
                  <a:cubicBezTo>
                    <a:pt x="83688" y="78325"/>
                    <a:pt x="87196" y="75247"/>
                    <a:pt x="86767" y="71882"/>
                  </a:cubicBezTo>
                  <a:cubicBezTo>
                    <a:pt x="86266" y="67730"/>
                    <a:pt x="77281" y="62718"/>
                    <a:pt x="74596" y="60356"/>
                  </a:cubicBezTo>
                  <a:cubicBezTo>
                    <a:pt x="68798" y="55381"/>
                    <a:pt x="63035" y="50369"/>
                    <a:pt x="57236" y="45394"/>
                  </a:cubicBezTo>
                  <a:cubicBezTo>
                    <a:pt x="57202" y="44916"/>
                    <a:pt x="56777" y="44568"/>
                    <a:pt x="56334" y="44568"/>
                  </a:cubicBezTo>
                  <a:cubicBezTo>
                    <a:pt x="56312" y="44568"/>
                    <a:pt x="56291" y="44569"/>
                    <a:pt x="56270" y="44571"/>
                  </a:cubicBezTo>
                  <a:lnTo>
                    <a:pt x="56162" y="44535"/>
                  </a:lnTo>
                  <a:cubicBezTo>
                    <a:pt x="59706" y="42101"/>
                    <a:pt x="62390" y="36875"/>
                    <a:pt x="65433" y="33689"/>
                  </a:cubicBezTo>
                  <a:cubicBezTo>
                    <a:pt x="68046" y="30897"/>
                    <a:pt x="70838" y="28284"/>
                    <a:pt x="73523" y="25599"/>
                  </a:cubicBezTo>
                  <a:cubicBezTo>
                    <a:pt x="75312" y="23810"/>
                    <a:pt x="80861" y="20194"/>
                    <a:pt x="80646" y="17044"/>
                  </a:cubicBezTo>
                  <a:cubicBezTo>
                    <a:pt x="80503" y="14396"/>
                    <a:pt x="75456" y="12284"/>
                    <a:pt x="73773" y="11174"/>
                  </a:cubicBezTo>
                  <a:cubicBezTo>
                    <a:pt x="68404" y="7594"/>
                    <a:pt x="62605" y="2189"/>
                    <a:pt x="56520" y="42"/>
                  </a:cubicBezTo>
                  <a:cubicBezTo>
                    <a:pt x="56436" y="14"/>
                    <a:pt x="56349" y="0"/>
                    <a:pt x="56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" name="Google Shape;1314;p41"/>
          <p:cNvGrpSpPr/>
          <p:nvPr/>
        </p:nvGrpSpPr>
        <p:grpSpPr>
          <a:xfrm>
            <a:off x="3914062" y="3056098"/>
            <a:ext cx="274328" cy="365718"/>
            <a:chOff x="2301079" y="1711530"/>
            <a:chExt cx="906869" cy="1198683"/>
          </a:xfrm>
        </p:grpSpPr>
        <p:sp>
          <p:nvSpPr>
            <p:cNvPr id="1315" name="Google Shape;1315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" name="Google Shape;1318;p41"/>
          <p:cNvGrpSpPr/>
          <p:nvPr/>
        </p:nvGrpSpPr>
        <p:grpSpPr>
          <a:xfrm>
            <a:off x="3872467" y="3557015"/>
            <a:ext cx="357524" cy="457154"/>
            <a:chOff x="5010324" y="1569074"/>
            <a:chExt cx="1189367" cy="1494944"/>
          </a:xfrm>
        </p:grpSpPr>
        <p:sp>
          <p:nvSpPr>
            <p:cNvPr id="1319" name="Google Shape;1319;p41"/>
            <p:cNvSpPr/>
            <p:nvPr/>
          </p:nvSpPr>
          <p:spPr>
            <a:xfrm>
              <a:off x="5068907" y="1622284"/>
              <a:ext cx="1100994" cy="1389329"/>
            </a:xfrm>
            <a:custGeom>
              <a:avLst/>
              <a:gdLst/>
              <a:ahLst/>
              <a:cxnLst/>
              <a:rect l="l" t="t" r="r" b="b"/>
              <a:pathLst>
                <a:path w="80718" h="101857" extrusionOk="0">
                  <a:moveTo>
                    <a:pt x="54290" y="1"/>
                  </a:moveTo>
                  <a:cubicBezTo>
                    <a:pt x="53031" y="1"/>
                    <a:pt x="51686" y="574"/>
                    <a:pt x="50256" y="1725"/>
                  </a:cubicBezTo>
                  <a:cubicBezTo>
                    <a:pt x="49290" y="3693"/>
                    <a:pt x="48323" y="5662"/>
                    <a:pt x="47393" y="7631"/>
                  </a:cubicBezTo>
                  <a:cubicBezTo>
                    <a:pt x="43742" y="15148"/>
                    <a:pt x="40126" y="22701"/>
                    <a:pt x="36368" y="30182"/>
                  </a:cubicBezTo>
                  <a:cubicBezTo>
                    <a:pt x="36690" y="30647"/>
                    <a:pt x="36332" y="31255"/>
                    <a:pt x="35795" y="31255"/>
                  </a:cubicBezTo>
                  <a:cubicBezTo>
                    <a:pt x="35662" y="31440"/>
                    <a:pt x="35485" y="31519"/>
                    <a:pt x="35307" y="31519"/>
                  </a:cubicBezTo>
                  <a:cubicBezTo>
                    <a:pt x="34864" y="31519"/>
                    <a:pt x="34420" y="31030"/>
                    <a:pt x="34650" y="30468"/>
                  </a:cubicBezTo>
                  <a:lnTo>
                    <a:pt x="34686" y="30396"/>
                  </a:lnTo>
                  <a:cubicBezTo>
                    <a:pt x="31070" y="26638"/>
                    <a:pt x="27491" y="22844"/>
                    <a:pt x="23911" y="19014"/>
                  </a:cubicBezTo>
                  <a:cubicBezTo>
                    <a:pt x="20761" y="15721"/>
                    <a:pt x="17504" y="10530"/>
                    <a:pt x="13638" y="8168"/>
                  </a:cubicBezTo>
                  <a:cubicBezTo>
                    <a:pt x="12678" y="7561"/>
                    <a:pt x="11829" y="7298"/>
                    <a:pt x="11062" y="7298"/>
                  </a:cubicBezTo>
                  <a:cubicBezTo>
                    <a:pt x="9656" y="7298"/>
                    <a:pt x="8524" y="8183"/>
                    <a:pt x="7482" y="9456"/>
                  </a:cubicBezTo>
                  <a:cubicBezTo>
                    <a:pt x="9880" y="9814"/>
                    <a:pt x="12314" y="10208"/>
                    <a:pt x="14712" y="10638"/>
                  </a:cubicBezTo>
                  <a:cubicBezTo>
                    <a:pt x="15058" y="10707"/>
                    <a:pt x="14936" y="11176"/>
                    <a:pt x="14605" y="11176"/>
                  </a:cubicBezTo>
                  <a:cubicBezTo>
                    <a:pt x="14593" y="11176"/>
                    <a:pt x="14581" y="11176"/>
                    <a:pt x="14569" y="11175"/>
                  </a:cubicBezTo>
                  <a:cubicBezTo>
                    <a:pt x="12063" y="10817"/>
                    <a:pt x="9593" y="10387"/>
                    <a:pt x="7088" y="9922"/>
                  </a:cubicBezTo>
                  <a:cubicBezTo>
                    <a:pt x="5978" y="11389"/>
                    <a:pt x="4976" y="13179"/>
                    <a:pt x="3795" y="14682"/>
                  </a:cubicBezTo>
                  <a:lnTo>
                    <a:pt x="3544" y="14969"/>
                  </a:lnTo>
                  <a:cubicBezTo>
                    <a:pt x="4484" y="14927"/>
                    <a:pt x="5424" y="14907"/>
                    <a:pt x="6363" y="14907"/>
                  </a:cubicBezTo>
                  <a:cubicBezTo>
                    <a:pt x="8643" y="14907"/>
                    <a:pt x="10917" y="15027"/>
                    <a:pt x="13173" y="15255"/>
                  </a:cubicBezTo>
                  <a:cubicBezTo>
                    <a:pt x="13567" y="15291"/>
                    <a:pt x="13567" y="15864"/>
                    <a:pt x="13173" y="15864"/>
                  </a:cubicBezTo>
                  <a:cubicBezTo>
                    <a:pt x="10163" y="15736"/>
                    <a:pt x="7154" y="15608"/>
                    <a:pt x="4119" y="15608"/>
                  </a:cubicBezTo>
                  <a:cubicBezTo>
                    <a:pt x="3761" y="15608"/>
                    <a:pt x="3402" y="15609"/>
                    <a:pt x="3043" y="15613"/>
                  </a:cubicBezTo>
                  <a:cubicBezTo>
                    <a:pt x="1432" y="17582"/>
                    <a:pt x="0" y="19121"/>
                    <a:pt x="144" y="21018"/>
                  </a:cubicBezTo>
                  <a:cubicBezTo>
                    <a:pt x="5620" y="21090"/>
                    <a:pt x="11097" y="21698"/>
                    <a:pt x="16502" y="22808"/>
                  </a:cubicBezTo>
                  <a:cubicBezTo>
                    <a:pt x="16801" y="22874"/>
                    <a:pt x="16699" y="23281"/>
                    <a:pt x="16424" y="23281"/>
                  </a:cubicBezTo>
                  <a:cubicBezTo>
                    <a:pt x="16404" y="23281"/>
                    <a:pt x="16382" y="23278"/>
                    <a:pt x="16359" y="23273"/>
                  </a:cubicBezTo>
                  <a:cubicBezTo>
                    <a:pt x="11025" y="22378"/>
                    <a:pt x="5620" y="21770"/>
                    <a:pt x="215" y="21519"/>
                  </a:cubicBezTo>
                  <a:lnTo>
                    <a:pt x="215" y="21519"/>
                  </a:lnTo>
                  <a:cubicBezTo>
                    <a:pt x="466" y="22522"/>
                    <a:pt x="967" y="23452"/>
                    <a:pt x="1683" y="24204"/>
                  </a:cubicBezTo>
                  <a:cubicBezTo>
                    <a:pt x="2363" y="24991"/>
                    <a:pt x="3079" y="25707"/>
                    <a:pt x="3866" y="26352"/>
                  </a:cubicBezTo>
                  <a:cubicBezTo>
                    <a:pt x="7625" y="26352"/>
                    <a:pt x="11347" y="26638"/>
                    <a:pt x="15034" y="27246"/>
                  </a:cubicBezTo>
                  <a:cubicBezTo>
                    <a:pt x="15345" y="27281"/>
                    <a:pt x="15223" y="27749"/>
                    <a:pt x="14924" y="27749"/>
                  </a:cubicBezTo>
                  <a:cubicBezTo>
                    <a:pt x="14913" y="27749"/>
                    <a:pt x="14902" y="27749"/>
                    <a:pt x="14891" y="27748"/>
                  </a:cubicBezTo>
                  <a:cubicBezTo>
                    <a:pt x="11419" y="27282"/>
                    <a:pt x="7983" y="26960"/>
                    <a:pt x="4511" y="26853"/>
                  </a:cubicBezTo>
                  <a:lnTo>
                    <a:pt x="4511" y="26853"/>
                  </a:lnTo>
                  <a:cubicBezTo>
                    <a:pt x="6622" y="28535"/>
                    <a:pt x="9200" y="30074"/>
                    <a:pt x="11526" y="31542"/>
                  </a:cubicBezTo>
                  <a:cubicBezTo>
                    <a:pt x="11679" y="31540"/>
                    <a:pt x="11832" y="31540"/>
                    <a:pt x="11984" y="31540"/>
                  </a:cubicBezTo>
                  <a:cubicBezTo>
                    <a:pt x="15483" y="31540"/>
                    <a:pt x="18978" y="31931"/>
                    <a:pt x="22408" y="32651"/>
                  </a:cubicBezTo>
                  <a:cubicBezTo>
                    <a:pt x="22718" y="32720"/>
                    <a:pt x="22597" y="33155"/>
                    <a:pt x="22300" y="33155"/>
                  </a:cubicBezTo>
                  <a:cubicBezTo>
                    <a:pt x="22288" y="33155"/>
                    <a:pt x="22277" y="33154"/>
                    <a:pt x="22265" y="33153"/>
                  </a:cubicBezTo>
                  <a:cubicBezTo>
                    <a:pt x="18972" y="32687"/>
                    <a:pt x="15714" y="32294"/>
                    <a:pt x="12421" y="32115"/>
                  </a:cubicBezTo>
                  <a:lnTo>
                    <a:pt x="12421" y="32115"/>
                  </a:lnTo>
                  <a:cubicBezTo>
                    <a:pt x="13137" y="32580"/>
                    <a:pt x="13853" y="33045"/>
                    <a:pt x="14497" y="33511"/>
                  </a:cubicBezTo>
                  <a:cubicBezTo>
                    <a:pt x="15929" y="34549"/>
                    <a:pt x="18148" y="35766"/>
                    <a:pt x="20153" y="37090"/>
                  </a:cubicBezTo>
                  <a:cubicBezTo>
                    <a:pt x="23124" y="37305"/>
                    <a:pt x="26059" y="37770"/>
                    <a:pt x="28958" y="38450"/>
                  </a:cubicBezTo>
                  <a:cubicBezTo>
                    <a:pt x="29270" y="38519"/>
                    <a:pt x="29147" y="38989"/>
                    <a:pt x="28816" y="38989"/>
                  </a:cubicBezTo>
                  <a:cubicBezTo>
                    <a:pt x="28804" y="38989"/>
                    <a:pt x="28792" y="38988"/>
                    <a:pt x="28779" y="38987"/>
                  </a:cubicBezTo>
                  <a:cubicBezTo>
                    <a:pt x="26274" y="38486"/>
                    <a:pt x="23732" y="38128"/>
                    <a:pt x="21191" y="37842"/>
                  </a:cubicBezTo>
                  <a:lnTo>
                    <a:pt x="21191" y="37842"/>
                  </a:lnTo>
                  <a:cubicBezTo>
                    <a:pt x="22301" y="38593"/>
                    <a:pt x="23195" y="39560"/>
                    <a:pt x="23911" y="40705"/>
                  </a:cubicBezTo>
                  <a:cubicBezTo>
                    <a:pt x="24126" y="41135"/>
                    <a:pt x="24269" y="41564"/>
                    <a:pt x="24377" y="42030"/>
                  </a:cubicBezTo>
                  <a:cubicBezTo>
                    <a:pt x="27169" y="42173"/>
                    <a:pt x="29925" y="42280"/>
                    <a:pt x="32717" y="42531"/>
                  </a:cubicBezTo>
                  <a:cubicBezTo>
                    <a:pt x="33099" y="42566"/>
                    <a:pt x="33110" y="43141"/>
                    <a:pt x="32750" y="43141"/>
                  </a:cubicBezTo>
                  <a:cubicBezTo>
                    <a:pt x="32739" y="43141"/>
                    <a:pt x="32728" y="43140"/>
                    <a:pt x="32717" y="43139"/>
                  </a:cubicBezTo>
                  <a:cubicBezTo>
                    <a:pt x="29961" y="43068"/>
                    <a:pt x="27204" y="42853"/>
                    <a:pt x="24484" y="42638"/>
                  </a:cubicBezTo>
                  <a:lnTo>
                    <a:pt x="24484" y="42638"/>
                  </a:lnTo>
                  <a:cubicBezTo>
                    <a:pt x="24627" y="44034"/>
                    <a:pt x="24162" y="45359"/>
                    <a:pt x="23518" y="46755"/>
                  </a:cubicBezTo>
                  <a:cubicBezTo>
                    <a:pt x="25089" y="46715"/>
                    <a:pt x="26659" y="46687"/>
                    <a:pt x="28230" y="46687"/>
                  </a:cubicBezTo>
                  <a:cubicBezTo>
                    <a:pt x="29523" y="46687"/>
                    <a:pt x="30816" y="46706"/>
                    <a:pt x="32108" y="46755"/>
                  </a:cubicBezTo>
                  <a:cubicBezTo>
                    <a:pt x="32466" y="46755"/>
                    <a:pt x="32466" y="47256"/>
                    <a:pt x="32108" y="47256"/>
                  </a:cubicBezTo>
                  <a:cubicBezTo>
                    <a:pt x="30783" y="47304"/>
                    <a:pt x="29451" y="47324"/>
                    <a:pt x="28118" y="47324"/>
                  </a:cubicBezTo>
                  <a:cubicBezTo>
                    <a:pt x="26498" y="47324"/>
                    <a:pt x="24877" y="47295"/>
                    <a:pt x="23267" y="47256"/>
                  </a:cubicBezTo>
                  <a:cubicBezTo>
                    <a:pt x="22694" y="48330"/>
                    <a:pt x="22050" y="49439"/>
                    <a:pt x="21513" y="50656"/>
                  </a:cubicBezTo>
                  <a:cubicBezTo>
                    <a:pt x="21406" y="50907"/>
                    <a:pt x="21298" y="51157"/>
                    <a:pt x="21155" y="51408"/>
                  </a:cubicBezTo>
                  <a:cubicBezTo>
                    <a:pt x="22472" y="51638"/>
                    <a:pt x="23802" y="51746"/>
                    <a:pt x="25136" y="51746"/>
                  </a:cubicBezTo>
                  <a:cubicBezTo>
                    <a:pt x="26087" y="51746"/>
                    <a:pt x="27039" y="51691"/>
                    <a:pt x="27992" y="51587"/>
                  </a:cubicBezTo>
                  <a:cubicBezTo>
                    <a:pt x="28207" y="51587"/>
                    <a:pt x="28278" y="51981"/>
                    <a:pt x="28028" y="52016"/>
                  </a:cubicBezTo>
                  <a:cubicBezTo>
                    <a:pt x="27057" y="52196"/>
                    <a:pt x="26073" y="52282"/>
                    <a:pt x="25087" y="52282"/>
                  </a:cubicBezTo>
                  <a:cubicBezTo>
                    <a:pt x="23711" y="52282"/>
                    <a:pt x="22332" y="52114"/>
                    <a:pt x="20976" y="51802"/>
                  </a:cubicBezTo>
                  <a:lnTo>
                    <a:pt x="18005" y="58316"/>
                  </a:lnTo>
                  <a:cubicBezTo>
                    <a:pt x="21406" y="58710"/>
                    <a:pt x="24842" y="58925"/>
                    <a:pt x="28278" y="59104"/>
                  </a:cubicBezTo>
                  <a:cubicBezTo>
                    <a:pt x="28636" y="59175"/>
                    <a:pt x="28636" y="59712"/>
                    <a:pt x="28278" y="59748"/>
                  </a:cubicBezTo>
                  <a:cubicBezTo>
                    <a:pt x="24735" y="59748"/>
                    <a:pt x="21227" y="59462"/>
                    <a:pt x="17719" y="58889"/>
                  </a:cubicBezTo>
                  <a:cubicBezTo>
                    <a:pt x="16824" y="60858"/>
                    <a:pt x="15929" y="62826"/>
                    <a:pt x="15034" y="64795"/>
                  </a:cubicBezTo>
                  <a:cubicBezTo>
                    <a:pt x="17075" y="64759"/>
                    <a:pt x="19151" y="64724"/>
                    <a:pt x="21191" y="64724"/>
                  </a:cubicBezTo>
                  <a:cubicBezTo>
                    <a:pt x="21549" y="64795"/>
                    <a:pt x="21549" y="65296"/>
                    <a:pt x="21191" y="65368"/>
                  </a:cubicBezTo>
                  <a:cubicBezTo>
                    <a:pt x="19043" y="65368"/>
                    <a:pt x="16931" y="65368"/>
                    <a:pt x="14819" y="65296"/>
                  </a:cubicBezTo>
                  <a:lnTo>
                    <a:pt x="12958" y="69377"/>
                  </a:lnTo>
                  <a:cubicBezTo>
                    <a:pt x="13833" y="69504"/>
                    <a:pt x="14715" y="69568"/>
                    <a:pt x="15598" y="69568"/>
                  </a:cubicBezTo>
                  <a:cubicBezTo>
                    <a:pt x="16702" y="69568"/>
                    <a:pt x="17806" y="69468"/>
                    <a:pt x="18900" y="69270"/>
                  </a:cubicBezTo>
                  <a:cubicBezTo>
                    <a:pt x="18920" y="69264"/>
                    <a:pt x="18940" y="69262"/>
                    <a:pt x="18959" y="69262"/>
                  </a:cubicBezTo>
                  <a:cubicBezTo>
                    <a:pt x="19204" y="69262"/>
                    <a:pt x="19307" y="69668"/>
                    <a:pt x="19007" y="69735"/>
                  </a:cubicBezTo>
                  <a:cubicBezTo>
                    <a:pt x="17902" y="69987"/>
                    <a:pt x="16766" y="70113"/>
                    <a:pt x="15626" y="70113"/>
                  </a:cubicBezTo>
                  <a:cubicBezTo>
                    <a:pt x="14662" y="70113"/>
                    <a:pt x="13695" y="70023"/>
                    <a:pt x="12743" y="69842"/>
                  </a:cubicBezTo>
                  <a:lnTo>
                    <a:pt x="10274" y="75211"/>
                  </a:lnTo>
                  <a:cubicBezTo>
                    <a:pt x="15392" y="75211"/>
                    <a:pt x="20511" y="75211"/>
                    <a:pt x="25630" y="75426"/>
                  </a:cubicBezTo>
                  <a:cubicBezTo>
                    <a:pt x="25987" y="75462"/>
                    <a:pt x="25987" y="75999"/>
                    <a:pt x="25630" y="76035"/>
                  </a:cubicBezTo>
                  <a:cubicBezTo>
                    <a:pt x="24927" y="76044"/>
                    <a:pt x="24224" y="76049"/>
                    <a:pt x="23521" y="76049"/>
                  </a:cubicBezTo>
                  <a:cubicBezTo>
                    <a:pt x="19026" y="76049"/>
                    <a:pt x="14516" y="75867"/>
                    <a:pt x="10059" y="75713"/>
                  </a:cubicBezTo>
                  <a:cubicBezTo>
                    <a:pt x="9593" y="76679"/>
                    <a:pt x="9164" y="77681"/>
                    <a:pt x="8699" y="78648"/>
                  </a:cubicBezTo>
                  <a:cubicBezTo>
                    <a:pt x="8341" y="79471"/>
                    <a:pt x="7804" y="80438"/>
                    <a:pt x="7231" y="81476"/>
                  </a:cubicBezTo>
                  <a:cubicBezTo>
                    <a:pt x="9870" y="81655"/>
                    <a:pt x="12534" y="81735"/>
                    <a:pt x="15202" y="81735"/>
                  </a:cubicBezTo>
                  <a:cubicBezTo>
                    <a:pt x="15718" y="81735"/>
                    <a:pt x="16235" y="81732"/>
                    <a:pt x="16752" y="81726"/>
                  </a:cubicBezTo>
                  <a:cubicBezTo>
                    <a:pt x="16967" y="81762"/>
                    <a:pt x="16967" y="82084"/>
                    <a:pt x="16752" y="82120"/>
                  </a:cubicBezTo>
                  <a:cubicBezTo>
                    <a:pt x="15558" y="82186"/>
                    <a:pt x="14358" y="82217"/>
                    <a:pt x="13159" y="82217"/>
                  </a:cubicBezTo>
                  <a:cubicBezTo>
                    <a:pt x="11089" y="82217"/>
                    <a:pt x="9020" y="82122"/>
                    <a:pt x="6980" y="81941"/>
                  </a:cubicBezTo>
                  <a:cubicBezTo>
                    <a:pt x="5871" y="83802"/>
                    <a:pt x="4940" y="85771"/>
                    <a:pt x="4117" y="87775"/>
                  </a:cubicBezTo>
                  <a:cubicBezTo>
                    <a:pt x="6103" y="87856"/>
                    <a:pt x="8090" y="87896"/>
                    <a:pt x="10077" y="87896"/>
                  </a:cubicBezTo>
                  <a:cubicBezTo>
                    <a:pt x="13388" y="87896"/>
                    <a:pt x="16699" y="87784"/>
                    <a:pt x="20010" y="87561"/>
                  </a:cubicBezTo>
                  <a:cubicBezTo>
                    <a:pt x="20332" y="87561"/>
                    <a:pt x="20332" y="88062"/>
                    <a:pt x="20010" y="88098"/>
                  </a:cubicBezTo>
                  <a:cubicBezTo>
                    <a:pt x="17153" y="88309"/>
                    <a:pt x="14286" y="88417"/>
                    <a:pt x="11425" y="88417"/>
                  </a:cubicBezTo>
                  <a:cubicBezTo>
                    <a:pt x="8945" y="88417"/>
                    <a:pt x="6469" y="88335"/>
                    <a:pt x="4009" y="88169"/>
                  </a:cubicBezTo>
                  <a:cubicBezTo>
                    <a:pt x="3437" y="89887"/>
                    <a:pt x="3186" y="91498"/>
                    <a:pt x="3651" y="92751"/>
                  </a:cubicBezTo>
                  <a:cubicBezTo>
                    <a:pt x="3866" y="93252"/>
                    <a:pt x="4188" y="93717"/>
                    <a:pt x="4582" y="94075"/>
                  </a:cubicBezTo>
                  <a:cubicBezTo>
                    <a:pt x="8734" y="94397"/>
                    <a:pt x="12887" y="94612"/>
                    <a:pt x="17039" y="94684"/>
                  </a:cubicBezTo>
                  <a:cubicBezTo>
                    <a:pt x="17325" y="94720"/>
                    <a:pt x="17325" y="95149"/>
                    <a:pt x="17039" y="95221"/>
                  </a:cubicBezTo>
                  <a:cubicBezTo>
                    <a:pt x="13066" y="95221"/>
                    <a:pt x="9092" y="95006"/>
                    <a:pt x="5119" y="94612"/>
                  </a:cubicBezTo>
                  <a:lnTo>
                    <a:pt x="5119" y="94612"/>
                  </a:lnTo>
                  <a:cubicBezTo>
                    <a:pt x="6801" y="96116"/>
                    <a:pt x="9558" y="97655"/>
                    <a:pt x="12099" y="98872"/>
                  </a:cubicBezTo>
                  <a:cubicBezTo>
                    <a:pt x="15106" y="98943"/>
                    <a:pt x="18148" y="99015"/>
                    <a:pt x="21191" y="99122"/>
                  </a:cubicBezTo>
                  <a:cubicBezTo>
                    <a:pt x="21406" y="99158"/>
                    <a:pt x="21406" y="99516"/>
                    <a:pt x="21191" y="99552"/>
                  </a:cubicBezTo>
                  <a:cubicBezTo>
                    <a:pt x="18506" y="99480"/>
                    <a:pt x="15786" y="99409"/>
                    <a:pt x="13066" y="99301"/>
                  </a:cubicBezTo>
                  <a:lnTo>
                    <a:pt x="13066" y="99301"/>
                  </a:lnTo>
                  <a:cubicBezTo>
                    <a:pt x="14462" y="99946"/>
                    <a:pt x="15750" y="100411"/>
                    <a:pt x="16645" y="100733"/>
                  </a:cubicBezTo>
                  <a:cubicBezTo>
                    <a:pt x="18370" y="101272"/>
                    <a:pt x="19355" y="101856"/>
                    <a:pt x="20189" y="101856"/>
                  </a:cubicBezTo>
                  <a:cubicBezTo>
                    <a:pt x="21017" y="101856"/>
                    <a:pt x="21696" y="101281"/>
                    <a:pt x="22802" y="99516"/>
                  </a:cubicBezTo>
                  <a:cubicBezTo>
                    <a:pt x="23876" y="97834"/>
                    <a:pt x="24162" y="94791"/>
                    <a:pt x="24663" y="92858"/>
                  </a:cubicBezTo>
                  <a:cubicBezTo>
                    <a:pt x="26059" y="87883"/>
                    <a:pt x="27348" y="82872"/>
                    <a:pt x="28600" y="77860"/>
                  </a:cubicBezTo>
                  <a:cubicBezTo>
                    <a:pt x="31106" y="67838"/>
                    <a:pt x="33325" y="57744"/>
                    <a:pt x="35330" y="47578"/>
                  </a:cubicBezTo>
                  <a:cubicBezTo>
                    <a:pt x="35430" y="47062"/>
                    <a:pt x="35805" y="46839"/>
                    <a:pt x="36203" y="46839"/>
                  </a:cubicBezTo>
                  <a:cubicBezTo>
                    <a:pt x="36800" y="46839"/>
                    <a:pt x="37449" y="47342"/>
                    <a:pt x="37299" y="48115"/>
                  </a:cubicBezTo>
                  <a:cubicBezTo>
                    <a:pt x="37227" y="48401"/>
                    <a:pt x="37155" y="48688"/>
                    <a:pt x="37120" y="49010"/>
                  </a:cubicBezTo>
                  <a:cubicBezTo>
                    <a:pt x="37236" y="48908"/>
                    <a:pt x="37377" y="48859"/>
                    <a:pt x="37517" y="48859"/>
                  </a:cubicBezTo>
                  <a:cubicBezTo>
                    <a:pt x="37720" y="48859"/>
                    <a:pt x="37923" y="48962"/>
                    <a:pt x="38050" y="49153"/>
                  </a:cubicBezTo>
                  <a:cubicBezTo>
                    <a:pt x="42668" y="56562"/>
                    <a:pt x="47178" y="64008"/>
                    <a:pt x="52082" y="71202"/>
                  </a:cubicBezTo>
                  <a:cubicBezTo>
                    <a:pt x="54516" y="74746"/>
                    <a:pt x="56807" y="78684"/>
                    <a:pt x="59635" y="81869"/>
                  </a:cubicBezTo>
                  <a:cubicBezTo>
                    <a:pt x="61031" y="84447"/>
                    <a:pt x="63357" y="86379"/>
                    <a:pt x="66149" y="87239"/>
                  </a:cubicBezTo>
                  <a:cubicBezTo>
                    <a:pt x="67187" y="86129"/>
                    <a:pt x="68225" y="85019"/>
                    <a:pt x="69228" y="83838"/>
                  </a:cubicBezTo>
                  <a:cubicBezTo>
                    <a:pt x="71912" y="80831"/>
                    <a:pt x="76100" y="76894"/>
                    <a:pt x="77747" y="73314"/>
                  </a:cubicBezTo>
                  <a:cubicBezTo>
                    <a:pt x="80718" y="70737"/>
                    <a:pt x="80360" y="67802"/>
                    <a:pt x="76637" y="64616"/>
                  </a:cubicBezTo>
                  <a:lnTo>
                    <a:pt x="71447" y="60142"/>
                  </a:lnTo>
                  <a:cubicBezTo>
                    <a:pt x="64753" y="54343"/>
                    <a:pt x="58060" y="48544"/>
                    <a:pt x="51366" y="42746"/>
                  </a:cubicBezTo>
                  <a:cubicBezTo>
                    <a:pt x="51294" y="42746"/>
                    <a:pt x="51187" y="42746"/>
                    <a:pt x="51115" y="42710"/>
                  </a:cubicBezTo>
                  <a:lnTo>
                    <a:pt x="50471" y="42352"/>
                  </a:lnTo>
                  <a:cubicBezTo>
                    <a:pt x="50113" y="42137"/>
                    <a:pt x="49934" y="41708"/>
                    <a:pt x="50042" y="41278"/>
                  </a:cubicBezTo>
                  <a:cubicBezTo>
                    <a:pt x="51259" y="36446"/>
                    <a:pt x="56377" y="31900"/>
                    <a:pt x="59706" y="28356"/>
                  </a:cubicBezTo>
                  <a:cubicBezTo>
                    <a:pt x="62355" y="25600"/>
                    <a:pt x="65111" y="22987"/>
                    <a:pt x="67832" y="20266"/>
                  </a:cubicBezTo>
                  <a:cubicBezTo>
                    <a:pt x="69192" y="18942"/>
                    <a:pt x="70516" y="17582"/>
                    <a:pt x="71841" y="16222"/>
                  </a:cubicBezTo>
                  <a:cubicBezTo>
                    <a:pt x="72700" y="12535"/>
                    <a:pt x="71590" y="10137"/>
                    <a:pt x="68440" y="8955"/>
                  </a:cubicBezTo>
                  <a:cubicBezTo>
                    <a:pt x="66185" y="6664"/>
                    <a:pt x="60959" y="3121"/>
                    <a:pt x="57988" y="1904"/>
                  </a:cubicBezTo>
                  <a:cubicBezTo>
                    <a:pt x="56850" y="637"/>
                    <a:pt x="55617" y="1"/>
                    <a:pt x="54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1"/>
            <p:cNvSpPr/>
            <p:nvPr/>
          </p:nvSpPr>
          <p:spPr>
            <a:xfrm>
              <a:off x="5010324" y="1569074"/>
              <a:ext cx="1189367" cy="1494944"/>
            </a:xfrm>
            <a:custGeom>
              <a:avLst/>
              <a:gdLst/>
              <a:ahLst/>
              <a:cxnLst/>
              <a:rect l="l" t="t" r="r" b="b"/>
              <a:pathLst>
                <a:path w="87197" h="109600" extrusionOk="0">
                  <a:moveTo>
                    <a:pt x="58587" y="3875"/>
                  </a:moveTo>
                  <a:cubicBezTo>
                    <a:pt x="59913" y="3875"/>
                    <a:pt x="61145" y="4520"/>
                    <a:pt x="62283" y="5805"/>
                  </a:cubicBezTo>
                  <a:cubicBezTo>
                    <a:pt x="65290" y="7022"/>
                    <a:pt x="70516" y="10565"/>
                    <a:pt x="72771" y="12856"/>
                  </a:cubicBezTo>
                  <a:cubicBezTo>
                    <a:pt x="75885" y="14038"/>
                    <a:pt x="77030" y="16436"/>
                    <a:pt x="76171" y="20123"/>
                  </a:cubicBezTo>
                  <a:cubicBezTo>
                    <a:pt x="74811" y="21483"/>
                    <a:pt x="73487" y="22843"/>
                    <a:pt x="72127" y="24203"/>
                  </a:cubicBezTo>
                  <a:cubicBezTo>
                    <a:pt x="69442" y="26888"/>
                    <a:pt x="66650" y="29501"/>
                    <a:pt x="64037" y="32293"/>
                  </a:cubicBezTo>
                  <a:cubicBezTo>
                    <a:pt x="60672" y="35765"/>
                    <a:pt x="55589" y="40347"/>
                    <a:pt x="54337" y="45179"/>
                  </a:cubicBezTo>
                  <a:cubicBezTo>
                    <a:pt x="54229" y="45609"/>
                    <a:pt x="54408" y="46038"/>
                    <a:pt x="54802" y="46289"/>
                  </a:cubicBezTo>
                  <a:lnTo>
                    <a:pt x="55446" y="46611"/>
                  </a:lnTo>
                  <a:cubicBezTo>
                    <a:pt x="55518" y="46647"/>
                    <a:pt x="55589" y="46611"/>
                    <a:pt x="55661" y="46682"/>
                  </a:cubicBezTo>
                  <a:cubicBezTo>
                    <a:pt x="62355" y="52481"/>
                    <a:pt x="69048" y="58244"/>
                    <a:pt x="75742" y="64043"/>
                  </a:cubicBezTo>
                  <a:lnTo>
                    <a:pt x="80932" y="68517"/>
                  </a:lnTo>
                  <a:cubicBezTo>
                    <a:pt x="84655" y="71703"/>
                    <a:pt x="85013" y="74602"/>
                    <a:pt x="82042" y="77215"/>
                  </a:cubicBezTo>
                  <a:cubicBezTo>
                    <a:pt x="80359" y="80795"/>
                    <a:pt x="76171" y="84696"/>
                    <a:pt x="73487" y="87703"/>
                  </a:cubicBezTo>
                  <a:cubicBezTo>
                    <a:pt x="72485" y="88884"/>
                    <a:pt x="71447" y="89994"/>
                    <a:pt x="70408" y="91140"/>
                  </a:cubicBezTo>
                  <a:cubicBezTo>
                    <a:pt x="67616" y="90245"/>
                    <a:pt x="65290" y="88312"/>
                    <a:pt x="63930" y="85770"/>
                  </a:cubicBezTo>
                  <a:cubicBezTo>
                    <a:pt x="61066" y="82549"/>
                    <a:pt x="58775" y="78611"/>
                    <a:pt x="56377" y="75068"/>
                  </a:cubicBezTo>
                  <a:cubicBezTo>
                    <a:pt x="51437" y="67873"/>
                    <a:pt x="46927" y="60428"/>
                    <a:pt x="42310" y="53018"/>
                  </a:cubicBezTo>
                  <a:cubicBezTo>
                    <a:pt x="42203" y="52827"/>
                    <a:pt x="41997" y="52724"/>
                    <a:pt x="41786" y="52724"/>
                  </a:cubicBezTo>
                  <a:cubicBezTo>
                    <a:pt x="41642" y="52724"/>
                    <a:pt x="41495" y="52773"/>
                    <a:pt x="41379" y="52875"/>
                  </a:cubicBezTo>
                  <a:cubicBezTo>
                    <a:pt x="41415" y="52589"/>
                    <a:pt x="41486" y="52266"/>
                    <a:pt x="41558" y="51980"/>
                  </a:cubicBezTo>
                  <a:cubicBezTo>
                    <a:pt x="41708" y="51207"/>
                    <a:pt x="41072" y="50704"/>
                    <a:pt x="40478" y="50704"/>
                  </a:cubicBezTo>
                  <a:cubicBezTo>
                    <a:pt x="40082" y="50704"/>
                    <a:pt x="39704" y="50928"/>
                    <a:pt x="39589" y="51443"/>
                  </a:cubicBezTo>
                  <a:cubicBezTo>
                    <a:pt x="37585" y="61573"/>
                    <a:pt x="35365" y="71703"/>
                    <a:pt x="32860" y="81726"/>
                  </a:cubicBezTo>
                  <a:cubicBezTo>
                    <a:pt x="31643" y="86737"/>
                    <a:pt x="30318" y="91748"/>
                    <a:pt x="28922" y="96759"/>
                  </a:cubicBezTo>
                  <a:cubicBezTo>
                    <a:pt x="28421" y="98656"/>
                    <a:pt x="28135" y="101699"/>
                    <a:pt x="27061" y="103381"/>
                  </a:cubicBezTo>
                  <a:cubicBezTo>
                    <a:pt x="25951" y="105153"/>
                    <a:pt x="25271" y="105735"/>
                    <a:pt x="24439" y="105735"/>
                  </a:cubicBezTo>
                  <a:cubicBezTo>
                    <a:pt x="23607" y="105735"/>
                    <a:pt x="22622" y="105153"/>
                    <a:pt x="20904" y="104598"/>
                  </a:cubicBezTo>
                  <a:cubicBezTo>
                    <a:pt x="20009" y="104312"/>
                    <a:pt x="18757" y="103811"/>
                    <a:pt x="17325" y="103167"/>
                  </a:cubicBezTo>
                  <a:lnTo>
                    <a:pt x="17325" y="103167"/>
                  </a:lnTo>
                  <a:cubicBezTo>
                    <a:pt x="20009" y="103274"/>
                    <a:pt x="22730" y="103346"/>
                    <a:pt x="25450" y="103417"/>
                  </a:cubicBezTo>
                  <a:cubicBezTo>
                    <a:pt x="25701" y="103381"/>
                    <a:pt x="25701" y="103023"/>
                    <a:pt x="25450" y="103023"/>
                  </a:cubicBezTo>
                  <a:cubicBezTo>
                    <a:pt x="22408" y="102880"/>
                    <a:pt x="19365" y="102809"/>
                    <a:pt x="16358" y="102737"/>
                  </a:cubicBezTo>
                  <a:cubicBezTo>
                    <a:pt x="13817" y="101520"/>
                    <a:pt x="11061" y="99981"/>
                    <a:pt x="9378" y="98477"/>
                  </a:cubicBezTo>
                  <a:lnTo>
                    <a:pt x="9378" y="98477"/>
                  </a:lnTo>
                  <a:cubicBezTo>
                    <a:pt x="13352" y="98871"/>
                    <a:pt x="17325" y="99050"/>
                    <a:pt x="21298" y="99086"/>
                  </a:cubicBezTo>
                  <a:cubicBezTo>
                    <a:pt x="21620" y="99014"/>
                    <a:pt x="21620" y="98585"/>
                    <a:pt x="21298" y="98549"/>
                  </a:cubicBezTo>
                  <a:cubicBezTo>
                    <a:pt x="17146" y="98477"/>
                    <a:pt x="12994" y="98263"/>
                    <a:pt x="8841" y="97976"/>
                  </a:cubicBezTo>
                  <a:cubicBezTo>
                    <a:pt x="8448" y="97583"/>
                    <a:pt x="8125" y="97117"/>
                    <a:pt x="7911" y="96616"/>
                  </a:cubicBezTo>
                  <a:cubicBezTo>
                    <a:pt x="7445" y="95363"/>
                    <a:pt x="7696" y="93753"/>
                    <a:pt x="8269" y="92034"/>
                  </a:cubicBezTo>
                  <a:cubicBezTo>
                    <a:pt x="10745" y="92201"/>
                    <a:pt x="13222" y="92282"/>
                    <a:pt x="15698" y="92282"/>
                  </a:cubicBezTo>
                  <a:cubicBezTo>
                    <a:pt x="18555" y="92282"/>
                    <a:pt x="21412" y="92174"/>
                    <a:pt x="24269" y="91963"/>
                  </a:cubicBezTo>
                  <a:cubicBezTo>
                    <a:pt x="24580" y="91928"/>
                    <a:pt x="24591" y="91460"/>
                    <a:pt x="24301" y="91460"/>
                  </a:cubicBezTo>
                  <a:cubicBezTo>
                    <a:pt x="24291" y="91460"/>
                    <a:pt x="24280" y="91460"/>
                    <a:pt x="24269" y="91462"/>
                  </a:cubicBezTo>
                  <a:cubicBezTo>
                    <a:pt x="21007" y="91660"/>
                    <a:pt x="17745" y="91763"/>
                    <a:pt x="14483" y="91763"/>
                  </a:cubicBezTo>
                  <a:cubicBezTo>
                    <a:pt x="12447" y="91763"/>
                    <a:pt x="10412" y="91723"/>
                    <a:pt x="8376" y="91641"/>
                  </a:cubicBezTo>
                  <a:cubicBezTo>
                    <a:pt x="9199" y="89636"/>
                    <a:pt x="10130" y="87667"/>
                    <a:pt x="11240" y="85806"/>
                  </a:cubicBezTo>
                  <a:cubicBezTo>
                    <a:pt x="13302" y="85987"/>
                    <a:pt x="15365" y="86083"/>
                    <a:pt x="17428" y="86083"/>
                  </a:cubicBezTo>
                  <a:cubicBezTo>
                    <a:pt x="18622" y="86083"/>
                    <a:pt x="19817" y="86051"/>
                    <a:pt x="21012" y="85985"/>
                  </a:cubicBezTo>
                  <a:cubicBezTo>
                    <a:pt x="21226" y="85949"/>
                    <a:pt x="21226" y="85627"/>
                    <a:pt x="21012" y="85591"/>
                  </a:cubicBezTo>
                  <a:cubicBezTo>
                    <a:pt x="20495" y="85597"/>
                    <a:pt x="19978" y="85600"/>
                    <a:pt x="19461" y="85600"/>
                  </a:cubicBezTo>
                  <a:cubicBezTo>
                    <a:pt x="16793" y="85600"/>
                    <a:pt x="14129" y="85521"/>
                    <a:pt x="11490" y="85341"/>
                  </a:cubicBezTo>
                  <a:cubicBezTo>
                    <a:pt x="12063" y="84303"/>
                    <a:pt x="12600" y="83336"/>
                    <a:pt x="12958" y="82513"/>
                  </a:cubicBezTo>
                  <a:cubicBezTo>
                    <a:pt x="13423" y="81547"/>
                    <a:pt x="13853" y="80580"/>
                    <a:pt x="14318" y="79578"/>
                  </a:cubicBezTo>
                  <a:cubicBezTo>
                    <a:pt x="18806" y="79733"/>
                    <a:pt x="23294" y="79914"/>
                    <a:pt x="27782" y="79914"/>
                  </a:cubicBezTo>
                  <a:cubicBezTo>
                    <a:pt x="28484" y="79914"/>
                    <a:pt x="29186" y="79910"/>
                    <a:pt x="29889" y="79900"/>
                  </a:cubicBezTo>
                  <a:cubicBezTo>
                    <a:pt x="30247" y="79864"/>
                    <a:pt x="30247" y="79327"/>
                    <a:pt x="29889" y="79291"/>
                  </a:cubicBezTo>
                  <a:cubicBezTo>
                    <a:pt x="24770" y="79077"/>
                    <a:pt x="19651" y="79077"/>
                    <a:pt x="14533" y="79077"/>
                  </a:cubicBezTo>
                  <a:cubicBezTo>
                    <a:pt x="15356" y="77287"/>
                    <a:pt x="16179" y="75497"/>
                    <a:pt x="17003" y="73707"/>
                  </a:cubicBezTo>
                  <a:cubicBezTo>
                    <a:pt x="17954" y="73888"/>
                    <a:pt x="18921" y="73978"/>
                    <a:pt x="19889" y="73978"/>
                  </a:cubicBezTo>
                  <a:cubicBezTo>
                    <a:pt x="21032" y="73978"/>
                    <a:pt x="22178" y="73852"/>
                    <a:pt x="23302" y="73600"/>
                  </a:cubicBezTo>
                  <a:cubicBezTo>
                    <a:pt x="23568" y="73534"/>
                    <a:pt x="23495" y="73127"/>
                    <a:pt x="23225" y="73127"/>
                  </a:cubicBezTo>
                  <a:cubicBezTo>
                    <a:pt x="23204" y="73127"/>
                    <a:pt x="23182" y="73130"/>
                    <a:pt x="23159" y="73135"/>
                  </a:cubicBezTo>
                  <a:cubicBezTo>
                    <a:pt x="22066" y="73334"/>
                    <a:pt x="20961" y="73433"/>
                    <a:pt x="19857" y="73433"/>
                  </a:cubicBezTo>
                  <a:cubicBezTo>
                    <a:pt x="18974" y="73433"/>
                    <a:pt x="18092" y="73369"/>
                    <a:pt x="17217" y="73242"/>
                  </a:cubicBezTo>
                  <a:lnTo>
                    <a:pt x="19079" y="69162"/>
                  </a:lnTo>
                  <a:cubicBezTo>
                    <a:pt x="21191" y="69197"/>
                    <a:pt x="23302" y="69233"/>
                    <a:pt x="25450" y="69233"/>
                  </a:cubicBezTo>
                  <a:cubicBezTo>
                    <a:pt x="25808" y="69162"/>
                    <a:pt x="25808" y="68660"/>
                    <a:pt x="25450" y="68625"/>
                  </a:cubicBezTo>
                  <a:cubicBezTo>
                    <a:pt x="24853" y="68614"/>
                    <a:pt x="24255" y="68610"/>
                    <a:pt x="23656" y="68610"/>
                  </a:cubicBezTo>
                  <a:cubicBezTo>
                    <a:pt x="22212" y="68610"/>
                    <a:pt x="20761" y="68635"/>
                    <a:pt x="19293" y="68660"/>
                  </a:cubicBezTo>
                  <a:cubicBezTo>
                    <a:pt x="20188" y="66692"/>
                    <a:pt x="21083" y="64723"/>
                    <a:pt x="21978" y="62754"/>
                  </a:cubicBezTo>
                  <a:cubicBezTo>
                    <a:pt x="25486" y="63327"/>
                    <a:pt x="28994" y="63613"/>
                    <a:pt x="32538" y="63613"/>
                  </a:cubicBezTo>
                  <a:cubicBezTo>
                    <a:pt x="32895" y="63578"/>
                    <a:pt x="32895" y="63041"/>
                    <a:pt x="32538" y="62969"/>
                  </a:cubicBezTo>
                  <a:cubicBezTo>
                    <a:pt x="29101" y="62790"/>
                    <a:pt x="25665" y="62575"/>
                    <a:pt x="22264" y="62182"/>
                  </a:cubicBezTo>
                  <a:lnTo>
                    <a:pt x="25235" y="55667"/>
                  </a:lnTo>
                  <a:cubicBezTo>
                    <a:pt x="26591" y="55980"/>
                    <a:pt x="27971" y="56147"/>
                    <a:pt x="29346" y="56147"/>
                  </a:cubicBezTo>
                  <a:cubicBezTo>
                    <a:pt x="30332" y="56147"/>
                    <a:pt x="31316" y="56061"/>
                    <a:pt x="32287" y="55882"/>
                  </a:cubicBezTo>
                  <a:cubicBezTo>
                    <a:pt x="32538" y="55846"/>
                    <a:pt x="32502" y="55452"/>
                    <a:pt x="32251" y="55452"/>
                  </a:cubicBezTo>
                  <a:cubicBezTo>
                    <a:pt x="31298" y="55556"/>
                    <a:pt x="30346" y="55611"/>
                    <a:pt x="29398" y="55611"/>
                  </a:cubicBezTo>
                  <a:cubicBezTo>
                    <a:pt x="28067" y="55611"/>
                    <a:pt x="26746" y="55503"/>
                    <a:pt x="25450" y="55273"/>
                  </a:cubicBezTo>
                  <a:cubicBezTo>
                    <a:pt x="25558" y="55023"/>
                    <a:pt x="25665" y="54772"/>
                    <a:pt x="25772" y="54521"/>
                  </a:cubicBezTo>
                  <a:cubicBezTo>
                    <a:pt x="26309" y="53304"/>
                    <a:pt x="26954" y="52195"/>
                    <a:pt x="27526" y="51121"/>
                  </a:cubicBezTo>
                  <a:cubicBezTo>
                    <a:pt x="29136" y="51160"/>
                    <a:pt x="30757" y="51189"/>
                    <a:pt x="32377" y="51189"/>
                  </a:cubicBezTo>
                  <a:cubicBezTo>
                    <a:pt x="33710" y="51189"/>
                    <a:pt x="35043" y="51169"/>
                    <a:pt x="36368" y="51121"/>
                  </a:cubicBezTo>
                  <a:cubicBezTo>
                    <a:pt x="36726" y="51121"/>
                    <a:pt x="36726" y="50620"/>
                    <a:pt x="36368" y="50620"/>
                  </a:cubicBezTo>
                  <a:cubicBezTo>
                    <a:pt x="35075" y="50571"/>
                    <a:pt x="33782" y="50552"/>
                    <a:pt x="32490" y="50552"/>
                  </a:cubicBezTo>
                  <a:cubicBezTo>
                    <a:pt x="30919" y="50552"/>
                    <a:pt x="29348" y="50581"/>
                    <a:pt x="27777" y="50620"/>
                  </a:cubicBezTo>
                  <a:cubicBezTo>
                    <a:pt x="28421" y="49224"/>
                    <a:pt x="28886" y="47899"/>
                    <a:pt x="28743" y="46503"/>
                  </a:cubicBezTo>
                  <a:lnTo>
                    <a:pt x="28743" y="46503"/>
                  </a:lnTo>
                  <a:cubicBezTo>
                    <a:pt x="31464" y="46718"/>
                    <a:pt x="34220" y="46933"/>
                    <a:pt x="36976" y="47005"/>
                  </a:cubicBezTo>
                  <a:cubicBezTo>
                    <a:pt x="37370" y="47005"/>
                    <a:pt x="37370" y="46432"/>
                    <a:pt x="36976" y="46396"/>
                  </a:cubicBezTo>
                  <a:cubicBezTo>
                    <a:pt x="34220" y="46145"/>
                    <a:pt x="31428" y="46038"/>
                    <a:pt x="28636" y="45895"/>
                  </a:cubicBezTo>
                  <a:cubicBezTo>
                    <a:pt x="28529" y="45430"/>
                    <a:pt x="28385" y="45000"/>
                    <a:pt x="28171" y="44571"/>
                  </a:cubicBezTo>
                  <a:cubicBezTo>
                    <a:pt x="27490" y="43425"/>
                    <a:pt x="26560" y="42459"/>
                    <a:pt x="25450" y="41707"/>
                  </a:cubicBezTo>
                  <a:lnTo>
                    <a:pt x="25450" y="41707"/>
                  </a:lnTo>
                  <a:cubicBezTo>
                    <a:pt x="27992" y="41993"/>
                    <a:pt x="30533" y="42351"/>
                    <a:pt x="33039" y="42852"/>
                  </a:cubicBezTo>
                  <a:cubicBezTo>
                    <a:pt x="33051" y="42854"/>
                    <a:pt x="33063" y="42854"/>
                    <a:pt x="33075" y="42854"/>
                  </a:cubicBezTo>
                  <a:cubicBezTo>
                    <a:pt x="33406" y="42854"/>
                    <a:pt x="33529" y="42385"/>
                    <a:pt x="33218" y="42315"/>
                  </a:cubicBezTo>
                  <a:cubicBezTo>
                    <a:pt x="30318" y="41635"/>
                    <a:pt x="27383" y="41170"/>
                    <a:pt x="24412" y="40955"/>
                  </a:cubicBezTo>
                  <a:cubicBezTo>
                    <a:pt x="22443" y="39631"/>
                    <a:pt x="20188" y="38414"/>
                    <a:pt x="18757" y="37376"/>
                  </a:cubicBezTo>
                  <a:cubicBezTo>
                    <a:pt x="18112" y="36946"/>
                    <a:pt x="17396" y="36445"/>
                    <a:pt x="16680" y="35980"/>
                  </a:cubicBezTo>
                  <a:lnTo>
                    <a:pt x="16680" y="35980"/>
                  </a:lnTo>
                  <a:cubicBezTo>
                    <a:pt x="19974" y="36159"/>
                    <a:pt x="23231" y="36552"/>
                    <a:pt x="26524" y="37018"/>
                  </a:cubicBezTo>
                  <a:cubicBezTo>
                    <a:pt x="26535" y="37019"/>
                    <a:pt x="26546" y="37020"/>
                    <a:pt x="26557" y="37020"/>
                  </a:cubicBezTo>
                  <a:cubicBezTo>
                    <a:pt x="26855" y="37020"/>
                    <a:pt x="26978" y="36551"/>
                    <a:pt x="26667" y="36517"/>
                  </a:cubicBezTo>
                  <a:cubicBezTo>
                    <a:pt x="23237" y="35796"/>
                    <a:pt x="19742" y="35405"/>
                    <a:pt x="16275" y="35405"/>
                  </a:cubicBezTo>
                  <a:cubicBezTo>
                    <a:pt x="16124" y="35405"/>
                    <a:pt x="15973" y="35406"/>
                    <a:pt x="15821" y="35407"/>
                  </a:cubicBezTo>
                  <a:cubicBezTo>
                    <a:pt x="13495" y="33939"/>
                    <a:pt x="10917" y="32400"/>
                    <a:pt x="8806" y="30718"/>
                  </a:cubicBezTo>
                  <a:lnTo>
                    <a:pt x="8806" y="30718"/>
                  </a:lnTo>
                  <a:cubicBezTo>
                    <a:pt x="12278" y="30825"/>
                    <a:pt x="15714" y="31147"/>
                    <a:pt x="19186" y="31613"/>
                  </a:cubicBezTo>
                  <a:cubicBezTo>
                    <a:pt x="19198" y="31614"/>
                    <a:pt x="19210" y="31615"/>
                    <a:pt x="19221" y="31615"/>
                  </a:cubicBezTo>
                  <a:cubicBezTo>
                    <a:pt x="19518" y="31615"/>
                    <a:pt x="19640" y="31181"/>
                    <a:pt x="19329" y="31112"/>
                  </a:cubicBezTo>
                  <a:cubicBezTo>
                    <a:pt x="15642" y="30503"/>
                    <a:pt x="11920" y="30217"/>
                    <a:pt x="8161" y="30217"/>
                  </a:cubicBezTo>
                  <a:cubicBezTo>
                    <a:pt x="7374" y="29572"/>
                    <a:pt x="6622" y="28857"/>
                    <a:pt x="5978" y="28105"/>
                  </a:cubicBezTo>
                  <a:cubicBezTo>
                    <a:pt x="5262" y="27353"/>
                    <a:pt x="4725" y="26423"/>
                    <a:pt x="4474" y="25420"/>
                  </a:cubicBezTo>
                  <a:lnTo>
                    <a:pt x="4474" y="25420"/>
                  </a:lnTo>
                  <a:cubicBezTo>
                    <a:pt x="9879" y="25671"/>
                    <a:pt x="15284" y="26244"/>
                    <a:pt x="20654" y="27174"/>
                  </a:cubicBezTo>
                  <a:cubicBezTo>
                    <a:pt x="20664" y="27176"/>
                    <a:pt x="20675" y="27176"/>
                    <a:pt x="20685" y="27176"/>
                  </a:cubicBezTo>
                  <a:cubicBezTo>
                    <a:pt x="20950" y="27176"/>
                    <a:pt x="21071" y="26742"/>
                    <a:pt x="20761" y="26673"/>
                  </a:cubicBezTo>
                  <a:cubicBezTo>
                    <a:pt x="15392" y="25599"/>
                    <a:pt x="9915" y="24991"/>
                    <a:pt x="4403" y="24883"/>
                  </a:cubicBezTo>
                  <a:cubicBezTo>
                    <a:pt x="4295" y="22986"/>
                    <a:pt x="5727" y="21447"/>
                    <a:pt x="7338" y="19478"/>
                  </a:cubicBezTo>
                  <a:cubicBezTo>
                    <a:pt x="10703" y="19478"/>
                    <a:pt x="14067" y="19622"/>
                    <a:pt x="17468" y="19729"/>
                  </a:cubicBezTo>
                  <a:cubicBezTo>
                    <a:pt x="17862" y="19729"/>
                    <a:pt x="17826" y="19192"/>
                    <a:pt x="17468" y="19156"/>
                  </a:cubicBezTo>
                  <a:cubicBezTo>
                    <a:pt x="15186" y="18928"/>
                    <a:pt x="12905" y="18808"/>
                    <a:pt x="10636" y="18808"/>
                  </a:cubicBezTo>
                  <a:cubicBezTo>
                    <a:pt x="9701" y="18808"/>
                    <a:pt x="8769" y="18828"/>
                    <a:pt x="7839" y="18870"/>
                  </a:cubicBezTo>
                  <a:lnTo>
                    <a:pt x="8054" y="18583"/>
                  </a:lnTo>
                  <a:cubicBezTo>
                    <a:pt x="9235" y="17044"/>
                    <a:pt x="10273" y="15255"/>
                    <a:pt x="11347" y="13823"/>
                  </a:cubicBezTo>
                  <a:cubicBezTo>
                    <a:pt x="13853" y="14252"/>
                    <a:pt x="16358" y="14682"/>
                    <a:pt x="18864" y="15040"/>
                  </a:cubicBezTo>
                  <a:cubicBezTo>
                    <a:pt x="18876" y="15041"/>
                    <a:pt x="18887" y="15042"/>
                    <a:pt x="18899" y="15042"/>
                  </a:cubicBezTo>
                  <a:cubicBezTo>
                    <a:pt x="19196" y="15042"/>
                    <a:pt x="19317" y="14608"/>
                    <a:pt x="19007" y="14539"/>
                  </a:cubicBezTo>
                  <a:cubicBezTo>
                    <a:pt x="16573" y="14073"/>
                    <a:pt x="14175" y="13715"/>
                    <a:pt x="11741" y="13322"/>
                  </a:cubicBezTo>
                  <a:cubicBezTo>
                    <a:pt x="12787" y="12066"/>
                    <a:pt x="13924" y="11188"/>
                    <a:pt x="15348" y="11188"/>
                  </a:cubicBezTo>
                  <a:cubicBezTo>
                    <a:pt x="16116" y="11188"/>
                    <a:pt x="16967" y="11444"/>
                    <a:pt x="17933" y="12033"/>
                  </a:cubicBezTo>
                  <a:cubicBezTo>
                    <a:pt x="21763" y="14431"/>
                    <a:pt x="25021" y="19586"/>
                    <a:pt x="28171" y="22915"/>
                  </a:cubicBezTo>
                  <a:cubicBezTo>
                    <a:pt x="31750" y="26709"/>
                    <a:pt x="35330" y="30539"/>
                    <a:pt x="38981" y="34297"/>
                  </a:cubicBezTo>
                  <a:lnTo>
                    <a:pt x="38945" y="34369"/>
                  </a:lnTo>
                  <a:cubicBezTo>
                    <a:pt x="38687" y="34910"/>
                    <a:pt x="39152" y="35414"/>
                    <a:pt x="39594" y="35414"/>
                  </a:cubicBezTo>
                  <a:cubicBezTo>
                    <a:pt x="39766" y="35414"/>
                    <a:pt x="39934" y="35337"/>
                    <a:pt x="40054" y="35156"/>
                  </a:cubicBezTo>
                  <a:cubicBezTo>
                    <a:pt x="40627" y="35156"/>
                    <a:pt x="40949" y="34512"/>
                    <a:pt x="40627" y="34047"/>
                  </a:cubicBezTo>
                  <a:cubicBezTo>
                    <a:pt x="44421" y="26602"/>
                    <a:pt x="48037" y="19049"/>
                    <a:pt x="51688" y="11532"/>
                  </a:cubicBezTo>
                  <a:cubicBezTo>
                    <a:pt x="52654" y="9563"/>
                    <a:pt x="53621" y="7594"/>
                    <a:pt x="54551" y="5626"/>
                  </a:cubicBezTo>
                  <a:cubicBezTo>
                    <a:pt x="55981" y="4457"/>
                    <a:pt x="57327" y="3875"/>
                    <a:pt x="58587" y="3875"/>
                  </a:cubicBezTo>
                  <a:close/>
                  <a:moveTo>
                    <a:pt x="56263" y="0"/>
                  </a:moveTo>
                  <a:cubicBezTo>
                    <a:pt x="56018" y="0"/>
                    <a:pt x="55774" y="107"/>
                    <a:pt x="55589" y="292"/>
                  </a:cubicBezTo>
                  <a:cubicBezTo>
                    <a:pt x="51938" y="4158"/>
                    <a:pt x="50220" y="10315"/>
                    <a:pt x="47965" y="15076"/>
                  </a:cubicBezTo>
                  <a:cubicBezTo>
                    <a:pt x="45173" y="21018"/>
                    <a:pt x="42345" y="26959"/>
                    <a:pt x="39625" y="32937"/>
                  </a:cubicBezTo>
                  <a:cubicBezTo>
                    <a:pt x="31786" y="24239"/>
                    <a:pt x="23839" y="15648"/>
                    <a:pt x="15893" y="7058"/>
                  </a:cubicBezTo>
                  <a:cubicBezTo>
                    <a:pt x="15714" y="6879"/>
                    <a:pt x="15472" y="6789"/>
                    <a:pt x="15226" y="6789"/>
                  </a:cubicBezTo>
                  <a:cubicBezTo>
                    <a:pt x="14980" y="6789"/>
                    <a:pt x="14730" y="6879"/>
                    <a:pt x="14533" y="7058"/>
                  </a:cubicBezTo>
                  <a:cubicBezTo>
                    <a:pt x="12994" y="9062"/>
                    <a:pt x="11454" y="11067"/>
                    <a:pt x="9879" y="13071"/>
                  </a:cubicBezTo>
                  <a:lnTo>
                    <a:pt x="9844" y="13071"/>
                  </a:lnTo>
                  <a:cubicBezTo>
                    <a:pt x="9830" y="13069"/>
                    <a:pt x="9816" y="13068"/>
                    <a:pt x="9802" y="13068"/>
                  </a:cubicBezTo>
                  <a:cubicBezTo>
                    <a:pt x="9607" y="13068"/>
                    <a:pt x="9459" y="13300"/>
                    <a:pt x="9593" y="13501"/>
                  </a:cubicBezTo>
                  <a:cubicBezTo>
                    <a:pt x="6515" y="17474"/>
                    <a:pt x="3436" y="21411"/>
                    <a:pt x="358" y="25385"/>
                  </a:cubicBezTo>
                  <a:cubicBezTo>
                    <a:pt x="0" y="25850"/>
                    <a:pt x="322" y="26458"/>
                    <a:pt x="716" y="26745"/>
                  </a:cubicBezTo>
                  <a:lnTo>
                    <a:pt x="13137" y="35729"/>
                  </a:lnTo>
                  <a:cubicBezTo>
                    <a:pt x="13137" y="35801"/>
                    <a:pt x="13208" y="35908"/>
                    <a:pt x="13316" y="35908"/>
                  </a:cubicBezTo>
                  <a:lnTo>
                    <a:pt x="13352" y="35908"/>
                  </a:lnTo>
                  <a:lnTo>
                    <a:pt x="17754" y="39094"/>
                  </a:lnTo>
                  <a:cubicBezTo>
                    <a:pt x="21799" y="41993"/>
                    <a:pt x="26417" y="43926"/>
                    <a:pt x="25522" y="50405"/>
                  </a:cubicBezTo>
                  <a:cubicBezTo>
                    <a:pt x="25164" y="52946"/>
                    <a:pt x="22300" y="57349"/>
                    <a:pt x="21226" y="59712"/>
                  </a:cubicBezTo>
                  <a:cubicBezTo>
                    <a:pt x="15499" y="72133"/>
                    <a:pt x="9772" y="84589"/>
                    <a:pt x="4081" y="97010"/>
                  </a:cubicBezTo>
                  <a:cubicBezTo>
                    <a:pt x="3794" y="97511"/>
                    <a:pt x="3973" y="98120"/>
                    <a:pt x="4439" y="98406"/>
                  </a:cubicBezTo>
                  <a:lnTo>
                    <a:pt x="26094" y="109466"/>
                  </a:lnTo>
                  <a:cubicBezTo>
                    <a:pt x="26255" y="109557"/>
                    <a:pt x="26428" y="109599"/>
                    <a:pt x="26596" y="109599"/>
                  </a:cubicBezTo>
                  <a:cubicBezTo>
                    <a:pt x="27027" y="109599"/>
                    <a:pt x="27433" y="109321"/>
                    <a:pt x="27562" y="108858"/>
                  </a:cubicBezTo>
                  <a:cubicBezTo>
                    <a:pt x="32895" y="90674"/>
                    <a:pt x="37441" y="72276"/>
                    <a:pt x="41200" y="53662"/>
                  </a:cubicBezTo>
                  <a:cubicBezTo>
                    <a:pt x="48824" y="68088"/>
                    <a:pt x="58202" y="81618"/>
                    <a:pt x="68118" y="94540"/>
                  </a:cubicBezTo>
                  <a:cubicBezTo>
                    <a:pt x="68322" y="94867"/>
                    <a:pt x="68655" y="95031"/>
                    <a:pt x="68990" y="95031"/>
                  </a:cubicBezTo>
                  <a:cubicBezTo>
                    <a:pt x="69241" y="95031"/>
                    <a:pt x="69493" y="94939"/>
                    <a:pt x="69693" y="94755"/>
                  </a:cubicBezTo>
                  <a:cubicBezTo>
                    <a:pt x="74024" y="90280"/>
                    <a:pt x="78104" y="85556"/>
                    <a:pt x="81899" y="80652"/>
                  </a:cubicBezTo>
                  <a:cubicBezTo>
                    <a:pt x="83688" y="78325"/>
                    <a:pt x="87196" y="75247"/>
                    <a:pt x="86767" y="71882"/>
                  </a:cubicBezTo>
                  <a:cubicBezTo>
                    <a:pt x="86266" y="67730"/>
                    <a:pt x="77281" y="62718"/>
                    <a:pt x="74596" y="60356"/>
                  </a:cubicBezTo>
                  <a:cubicBezTo>
                    <a:pt x="68798" y="55381"/>
                    <a:pt x="63035" y="50369"/>
                    <a:pt x="57236" y="45394"/>
                  </a:cubicBezTo>
                  <a:cubicBezTo>
                    <a:pt x="57202" y="44916"/>
                    <a:pt x="56777" y="44568"/>
                    <a:pt x="56334" y="44568"/>
                  </a:cubicBezTo>
                  <a:cubicBezTo>
                    <a:pt x="56312" y="44568"/>
                    <a:pt x="56291" y="44569"/>
                    <a:pt x="56270" y="44571"/>
                  </a:cubicBezTo>
                  <a:lnTo>
                    <a:pt x="56162" y="44535"/>
                  </a:lnTo>
                  <a:cubicBezTo>
                    <a:pt x="59706" y="42101"/>
                    <a:pt x="62390" y="36875"/>
                    <a:pt x="65433" y="33689"/>
                  </a:cubicBezTo>
                  <a:cubicBezTo>
                    <a:pt x="68046" y="30897"/>
                    <a:pt x="70838" y="28284"/>
                    <a:pt x="73523" y="25599"/>
                  </a:cubicBezTo>
                  <a:cubicBezTo>
                    <a:pt x="75312" y="23810"/>
                    <a:pt x="80861" y="20194"/>
                    <a:pt x="80646" y="17044"/>
                  </a:cubicBezTo>
                  <a:cubicBezTo>
                    <a:pt x="80503" y="14396"/>
                    <a:pt x="75456" y="12284"/>
                    <a:pt x="73773" y="11174"/>
                  </a:cubicBezTo>
                  <a:cubicBezTo>
                    <a:pt x="68404" y="7594"/>
                    <a:pt x="62605" y="2189"/>
                    <a:pt x="56520" y="42"/>
                  </a:cubicBezTo>
                  <a:cubicBezTo>
                    <a:pt x="56436" y="14"/>
                    <a:pt x="56349" y="0"/>
                    <a:pt x="56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41"/>
          <p:cNvGrpSpPr/>
          <p:nvPr/>
        </p:nvGrpSpPr>
        <p:grpSpPr>
          <a:xfrm>
            <a:off x="3872467" y="4112190"/>
            <a:ext cx="357524" cy="457154"/>
            <a:chOff x="5010324" y="1569074"/>
            <a:chExt cx="1189367" cy="1494944"/>
          </a:xfrm>
        </p:grpSpPr>
        <p:sp>
          <p:nvSpPr>
            <p:cNvPr id="1322" name="Google Shape;1322;p41"/>
            <p:cNvSpPr/>
            <p:nvPr/>
          </p:nvSpPr>
          <p:spPr>
            <a:xfrm>
              <a:off x="5068907" y="1622284"/>
              <a:ext cx="1100994" cy="1389329"/>
            </a:xfrm>
            <a:custGeom>
              <a:avLst/>
              <a:gdLst/>
              <a:ahLst/>
              <a:cxnLst/>
              <a:rect l="l" t="t" r="r" b="b"/>
              <a:pathLst>
                <a:path w="80718" h="101857" extrusionOk="0">
                  <a:moveTo>
                    <a:pt x="54290" y="1"/>
                  </a:moveTo>
                  <a:cubicBezTo>
                    <a:pt x="53031" y="1"/>
                    <a:pt x="51686" y="574"/>
                    <a:pt x="50256" y="1725"/>
                  </a:cubicBezTo>
                  <a:cubicBezTo>
                    <a:pt x="49290" y="3693"/>
                    <a:pt x="48323" y="5662"/>
                    <a:pt x="47393" y="7631"/>
                  </a:cubicBezTo>
                  <a:cubicBezTo>
                    <a:pt x="43742" y="15148"/>
                    <a:pt x="40126" y="22701"/>
                    <a:pt x="36368" y="30182"/>
                  </a:cubicBezTo>
                  <a:cubicBezTo>
                    <a:pt x="36690" y="30647"/>
                    <a:pt x="36332" y="31255"/>
                    <a:pt x="35795" y="31255"/>
                  </a:cubicBezTo>
                  <a:cubicBezTo>
                    <a:pt x="35662" y="31440"/>
                    <a:pt x="35485" y="31519"/>
                    <a:pt x="35307" y="31519"/>
                  </a:cubicBezTo>
                  <a:cubicBezTo>
                    <a:pt x="34864" y="31519"/>
                    <a:pt x="34420" y="31030"/>
                    <a:pt x="34650" y="30468"/>
                  </a:cubicBezTo>
                  <a:lnTo>
                    <a:pt x="34686" y="30396"/>
                  </a:lnTo>
                  <a:cubicBezTo>
                    <a:pt x="31070" y="26638"/>
                    <a:pt x="27491" y="22844"/>
                    <a:pt x="23911" y="19014"/>
                  </a:cubicBezTo>
                  <a:cubicBezTo>
                    <a:pt x="20761" y="15721"/>
                    <a:pt x="17504" y="10530"/>
                    <a:pt x="13638" y="8168"/>
                  </a:cubicBezTo>
                  <a:cubicBezTo>
                    <a:pt x="12678" y="7561"/>
                    <a:pt x="11829" y="7298"/>
                    <a:pt x="11062" y="7298"/>
                  </a:cubicBezTo>
                  <a:cubicBezTo>
                    <a:pt x="9656" y="7298"/>
                    <a:pt x="8524" y="8183"/>
                    <a:pt x="7482" y="9456"/>
                  </a:cubicBezTo>
                  <a:cubicBezTo>
                    <a:pt x="9880" y="9814"/>
                    <a:pt x="12314" y="10208"/>
                    <a:pt x="14712" y="10638"/>
                  </a:cubicBezTo>
                  <a:cubicBezTo>
                    <a:pt x="15058" y="10707"/>
                    <a:pt x="14936" y="11176"/>
                    <a:pt x="14605" y="11176"/>
                  </a:cubicBezTo>
                  <a:cubicBezTo>
                    <a:pt x="14593" y="11176"/>
                    <a:pt x="14581" y="11176"/>
                    <a:pt x="14569" y="11175"/>
                  </a:cubicBezTo>
                  <a:cubicBezTo>
                    <a:pt x="12063" y="10817"/>
                    <a:pt x="9593" y="10387"/>
                    <a:pt x="7088" y="9922"/>
                  </a:cubicBezTo>
                  <a:cubicBezTo>
                    <a:pt x="5978" y="11389"/>
                    <a:pt x="4976" y="13179"/>
                    <a:pt x="3795" y="14682"/>
                  </a:cubicBezTo>
                  <a:lnTo>
                    <a:pt x="3544" y="14969"/>
                  </a:lnTo>
                  <a:cubicBezTo>
                    <a:pt x="4484" y="14927"/>
                    <a:pt x="5424" y="14907"/>
                    <a:pt x="6363" y="14907"/>
                  </a:cubicBezTo>
                  <a:cubicBezTo>
                    <a:pt x="8643" y="14907"/>
                    <a:pt x="10917" y="15027"/>
                    <a:pt x="13173" y="15255"/>
                  </a:cubicBezTo>
                  <a:cubicBezTo>
                    <a:pt x="13567" y="15291"/>
                    <a:pt x="13567" y="15864"/>
                    <a:pt x="13173" y="15864"/>
                  </a:cubicBezTo>
                  <a:cubicBezTo>
                    <a:pt x="10163" y="15736"/>
                    <a:pt x="7154" y="15608"/>
                    <a:pt x="4119" y="15608"/>
                  </a:cubicBezTo>
                  <a:cubicBezTo>
                    <a:pt x="3761" y="15608"/>
                    <a:pt x="3402" y="15609"/>
                    <a:pt x="3043" y="15613"/>
                  </a:cubicBezTo>
                  <a:cubicBezTo>
                    <a:pt x="1432" y="17582"/>
                    <a:pt x="0" y="19121"/>
                    <a:pt x="144" y="21018"/>
                  </a:cubicBezTo>
                  <a:cubicBezTo>
                    <a:pt x="5620" y="21090"/>
                    <a:pt x="11097" y="21698"/>
                    <a:pt x="16502" y="22808"/>
                  </a:cubicBezTo>
                  <a:cubicBezTo>
                    <a:pt x="16801" y="22874"/>
                    <a:pt x="16699" y="23281"/>
                    <a:pt x="16424" y="23281"/>
                  </a:cubicBezTo>
                  <a:cubicBezTo>
                    <a:pt x="16404" y="23281"/>
                    <a:pt x="16382" y="23278"/>
                    <a:pt x="16359" y="23273"/>
                  </a:cubicBezTo>
                  <a:cubicBezTo>
                    <a:pt x="11025" y="22378"/>
                    <a:pt x="5620" y="21770"/>
                    <a:pt x="215" y="21519"/>
                  </a:cubicBezTo>
                  <a:lnTo>
                    <a:pt x="215" y="21519"/>
                  </a:lnTo>
                  <a:cubicBezTo>
                    <a:pt x="466" y="22522"/>
                    <a:pt x="967" y="23452"/>
                    <a:pt x="1683" y="24204"/>
                  </a:cubicBezTo>
                  <a:cubicBezTo>
                    <a:pt x="2363" y="24991"/>
                    <a:pt x="3079" y="25707"/>
                    <a:pt x="3866" y="26352"/>
                  </a:cubicBezTo>
                  <a:cubicBezTo>
                    <a:pt x="7625" y="26352"/>
                    <a:pt x="11347" y="26638"/>
                    <a:pt x="15034" y="27246"/>
                  </a:cubicBezTo>
                  <a:cubicBezTo>
                    <a:pt x="15345" y="27281"/>
                    <a:pt x="15223" y="27749"/>
                    <a:pt x="14924" y="27749"/>
                  </a:cubicBezTo>
                  <a:cubicBezTo>
                    <a:pt x="14913" y="27749"/>
                    <a:pt x="14902" y="27749"/>
                    <a:pt x="14891" y="27748"/>
                  </a:cubicBezTo>
                  <a:cubicBezTo>
                    <a:pt x="11419" y="27282"/>
                    <a:pt x="7983" y="26960"/>
                    <a:pt x="4511" y="26853"/>
                  </a:cubicBezTo>
                  <a:lnTo>
                    <a:pt x="4511" y="26853"/>
                  </a:lnTo>
                  <a:cubicBezTo>
                    <a:pt x="6622" y="28535"/>
                    <a:pt x="9200" y="30074"/>
                    <a:pt x="11526" y="31542"/>
                  </a:cubicBezTo>
                  <a:cubicBezTo>
                    <a:pt x="11679" y="31540"/>
                    <a:pt x="11832" y="31540"/>
                    <a:pt x="11984" y="31540"/>
                  </a:cubicBezTo>
                  <a:cubicBezTo>
                    <a:pt x="15483" y="31540"/>
                    <a:pt x="18978" y="31931"/>
                    <a:pt x="22408" y="32651"/>
                  </a:cubicBezTo>
                  <a:cubicBezTo>
                    <a:pt x="22718" y="32720"/>
                    <a:pt x="22597" y="33155"/>
                    <a:pt x="22300" y="33155"/>
                  </a:cubicBezTo>
                  <a:cubicBezTo>
                    <a:pt x="22288" y="33155"/>
                    <a:pt x="22277" y="33154"/>
                    <a:pt x="22265" y="33153"/>
                  </a:cubicBezTo>
                  <a:cubicBezTo>
                    <a:pt x="18972" y="32687"/>
                    <a:pt x="15714" y="32294"/>
                    <a:pt x="12421" y="32115"/>
                  </a:cubicBezTo>
                  <a:lnTo>
                    <a:pt x="12421" y="32115"/>
                  </a:lnTo>
                  <a:cubicBezTo>
                    <a:pt x="13137" y="32580"/>
                    <a:pt x="13853" y="33045"/>
                    <a:pt x="14497" y="33511"/>
                  </a:cubicBezTo>
                  <a:cubicBezTo>
                    <a:pt x="15929" y="34549"/>
                    <a:pt x="18148" y="35766"/>
                    <a:pt x="20153" y="37090"/>
                  </a:cubicBezTo>
                  <a:cubicBezTo>
                    <a:pt x="23124" y="37305"/>
                    <a:pt x="26059" y="37770"/>
                    <a:pt x="28958" y="38450"/>
                  </a:cubicBezTo>
                  <a:cubicBezTo>
                    <a:pt x="29270" y="38519"/>
                    <a:pt x="29147" y="38989"/>
                    <a:pt x="28816" y="38989"/>
                  </a:cubicBezTo>
                  <a:cubicBezTo>
                    <a:pt x="28804" y="38989"/>
                    <a:pt x="28792" y="38988"/>
                    <a:pt x="28779" y="38987"/>
                  </a:cubicBezTo>
                  <a:cubicBezTo>
                    <a:pt x="26274" y="38486"/>
                    <a:pt x="23732" y="38128"/>
                    <a:pt x="21191" y="37842"/>
                  </a:cubicBezTo>
                  <a:lnTo>
                    <a:pt x="21191" y="37842"/>
                  </a:lnTo>
                  <a:cubicBezTo>
                    <a:pt x="22301" y="38593"/>
                    <a:pt x="23195" y="39560"/>
                    <a:pt x="23911" y="40705"/>
                  </a:cubicBezTo>
                  <a:cubicBezTo>
                    <a:pt x="24126" y="41135"/>
                    <a:pt x="24269" y="41564"/>
                    <a:pt x="24377" y="42030"/>
                  </a:cubicBezTo>
                  <a:cubicBezTo>
                    <a:pt x="27169" y="42173"/>
                    <a:pt x="29925" y="42280"/>
                    <a:pt x="32717" y="42531"/>
                  </a:cubicBezTo>
                  <a:cubicBezTo>
                    <a:pt x="33099" y="42566"/>
                    <a:pt x="33110" y="43141"/>
                    <a:pt x="32750" y="43141"/>
                  </a:cubicBezTo>
                  <a:cubicBezTo>
                    <a:pt x="32739" y="43141"/>
                    <a:pt x="32728" y="43140"/>
                    <a:pt x="32717" y="43139"/>
                  </a:cubicBezTo>
                  <a:cubicBezTo>
                    <a:pt x="29961" y="43068"/>
                    <a:pt x="27204" y="42853"/>
                    <a:pt x="24484" y="42638"/>
                  </a:cubicBezTo>
                  <a:lnTo>
                    <a:pt x="24484" y="42638"/>
                  </a:lnTo>
                  <a:cubicBezTo>
                    <a:pt x="24627" y="44034"/>
                    <a:pt x="24162" y="45359"/>
                    <a:pt x="23518" y="46755"/>
                  </a:cubicBezTo>
                  <a:cubicBezTo>
                    <a:pt x="25089" y="46715"/>
                    <a:pt x="26659" y="46687"/>
                    <a:pt x="28230" y="46687"/>
                  </a:cubicBezTo>
                  <a:cubicBezTo>
                    <a:pt x="29523" y="46687"/>
                    <a:pt x="30816" y="46706"/>
                    <a:pt x="32108" y="46755"/>
                  </a:cubicBezTo>
                  <a:cubicBezTo>
                    <a:pt x="32466" y="46755"/>
                    <a:pt x="32466" y="47256"/>
                    <a:pt x="32108" y="47256"/>
                  </a:cubicBezTo>
                  <a:cubicBezTo>
                    <a:pt x="30783" y="47304"/>
                    <a:pt x="29451" y="47324"/>
                    <a:pt x="28118" y="47324"/>
                  </a:cubicBezTo>
                  <a:cubicBezTo>
                    <a:pt x="26498" y="47324"/>
                    <a:pt x="24877" y="47295"/>
                    <a:pt x="23267" y="47256"/>
                  </a:cubicBezTo>
                  <a:cubicBezTo>
                    <a:pt x="22694" y="48330"/>
                    <a:pt x="22050" y="49439"/>
                    <a:pt x="21513" y="50656"/>
                  </a:cubicBezTo>
                  <a:cubicBezTo>
                    <a:pt x="21406" y="50907"/>
                    <a:pt x="21298" y="51157"/>
                    <a:pt x="21155" y="51408"/>
                  </a:cubicBezTo>
                  <a:cubicBezTo>
                    <a:pt x="22472" y="51638"/>
                    <a:pt x="23802" y="51746"/>
                    <a:pt x="25136" y="51746"/>
                  </a:cubicBezTo>
                  <a:cubicBezTo>
                    <a:pt x="26087" y="51746"/>
                    <a:pt x="27039" y="51691"/>
                    <a:pt x="27992" y="51587"/>
                  </a:cubicBezTo>
                  <a:cubicBezTo>
                    <a:pt x="28207" y="51587"/>
                    <a:pt x="28278" y="51981"/>
                    <a:pt x="28028" y="52016"/>
                  </a:cubicBezTo>
                  <a:cubicBezTo>
                    <a:pt x="27057" y="52196"/>
                    <a:pt x="26073" y="52282"/>
                    <a:pt x="25087" y="52282"/>
                  </a:cubicBezTo>
                  <a:cubicBezTo>
                    <a:pt x="23711" y="52282"/>
                    <a:pt x="22332" y="52114"/>
                    <a:pt x="20976" y="51802"/>
                  </a:cubicBezTo>
                  <a:lnTo>
                    <a:pt x="18005" y="58316"/>
                  </a:lnTo>
                  <a:cubicBezTo>
                    <a:pt x="21406" y="58710"/>
                    <a:pt x="24842" y="58925"/>
                    <a:pt x="28278" y="59104"/>
                  </a:cubicBezTo>
                  <a:cubicBezTo>
                    <a:pt x="28636" y="59175"/>
                    <a:pt x="28636" y="59712"/>
                    <a:pt x="28278" y="59748"/>
                  </a:cubicBezTo>
                  <a:cubicBezTo>
                    <a:pt x="24735" y="59748"/>
                    <a:pt x="21227" y="59462"/>
                    <a:pt x="17719" y="58889"/>
                  </a:cubicBezTo>
                  <a:cubicBezTo>
                    <a:pt x="16824" y="60858"/>
                    <a:pt x="15929" y="62826"/>
                    <a:pt x="15034" y="64795"/>
                  </a:cubicBezTo>
                  <a:cubicBezTo>
                    <a:pt x="17075" y="64759"/>
                    <a:pt x="19151" y="64724"/>
                    <a:pt x="21191" y="64724"/>
                  </a:cubicBezTo>
                  <a:cubicBezTo>
                    <a:pt x="21549" y="64795"/>
                    <a:pt x="21549" y="65296"/>
                    <a:pt x="21191" y="65368"/>
                  </a:cubicBezTo>
                  <a:cubicBezTo>
                    <a:pt x="19043" y="65368"/>
                    <a:pt x="16931" y="65368"/>
                    <a:pt x="14819" y="65296"/>
                  </a:cubicBezTo>
                  <a:lnTo>
                    <a:pt x="12958" y="69377"/>
                  </a:lnTo>
                  <a:cubicBezTo>
                    <a:pt x="13833" y="69504"/>
                    <a:pt x="14715" y="69568"/>
                    <a:pt x="15598" y="69568"/>
                  </a:cubicBezTo>
                  <a:cubicBezTo>
                    <a:pt x="16702" y="69568"/>
                    <a:pt x="17806" y="69468"/>
                    <a:pt x="18900" y="69270"/>
                  </a:cubicBezTo>
                  <a:cubicBezTo>
                    <a:pt x="18920" y="69264"/>
                    <a:pt x="18940" y="69262"/>
                    <a:pt x="18959" y="69262"/>
                  </a:cubicBezTo>
                  <a:cubicBezTo>
                    <a:pt x="19204" y="69262"/>
                    <a:pt x="19307" y="69668"/>
                    <a:pt x="19007" y="69735"/>
                  </a:cubicBezTo>
                  <a:cubicBezTo>
                    <a:pt x="17902" y="69987"/>
                    <a:pt x="16766" y="70113"/>
                    <a:pt x="15626" y="70113"/>
                  </a:cubicBezTo>
                  <a:cubicBezTo>
                    <a:pt x="14662" y="70113"/>
                    <a:pt x="13695" y="70023"/>
                    <a:pt x="12743" y="69842"/>
                  </a:cubicBezTo>
                  <a:lnTo>
                    <a:pt x="10274" y="75211"/>
                  </a:lnTo>
                  <a:cubicBezTo>
                    <a:pt x="15392" y="75211"/>
                    <a:pt x="20511" y="75211"/>
                    <a:pt x="25630" y="75426"/>
                  </a:cubicBezTo>
                  <a:cubicBezTo>
                    <a:pt x="25987" y="75462"/>
                    <a:pt x="25987" y="75999"/>
                    <a:pt x="25630" y="76035"/>
                  </a:cubicBezTo>
                  <a:cubicBezTo>
                    <a:pt x="24927" y="76044"/>
                    <a:pt x="24224" y="76049"/>
                    <a:pt x="23521" y="76049"/>
                  </a:cubicBezTo>
                  <a:cubicBezTo>
                    <a:pt x="19026" y="76049"/>
                    <a:pt x="14516" y="75867"/>
                    <a:pt x="10059" y="75713"/>
                  </a:cubicBezTo>
                  <a:cubicBezTo>
                    <a:pt x="9593" y="76679"/>
                    <a:pt x="9164" y="77681"/>
                    <a:pt x="8699" y="78648"/>
                  </a:cubicBezTo>
                  <a:cubicBezTo>
                    <a:pt x="8341" y="79471"/>
                    <a:pt x="7804" y="80438"/>
                    <a:pt x="7231" y="81476"/>
                  </a:cubicBezTo>
                  <a:cubicBezTo>
                    <a:pt x="9870" y="81655"/>
                    <a:pt x="12534" y="81735"/>
                    <a:pt x="15202" y="81735"/>
                  </a:cubicBezTo>
                  <a:cubicBezTo>
                    <a:pt x="15718" y="81735"/>
                    <a:pt x="16235" y="81732"/>
                    <a:pt x="16752" y="81726"/>
                  </a:cubicBezTo>
                  <a:cubicBezTo>
                    <a:pt x="16967" y="81762"/>
                    <a:pt x="16967" y="82084"/>
                    <a:pt x="16752" y="82120"/>
                  </a:cubicBezTo>
                  <a:cubicBezTo>
                    <a:pt x="15558" y="82186"/>
                    <a:pt x="14358" y="82217"/>
                    <a:pt x="13159" y="82217"/>
                  </a:cubicBezTo>
                  <a:cubicBezTo>
                    <a:pt x="11089" y="82217"/>
                    <a:pt x="9020" y="82122"/>
                    <a:pt x="6980" y="81941"/>
                  </a:cubicBezTo>
                  <a:cubicBezTo>
                    <a:pt x="5871" y="83802"/>
                    <a:pt x="4940" y="85771"/>
                    <a:pt x="4117" y="87775"/>
                  </a:cubicBezTo>
                  <a:cubicBezTo>
                    <a:pt x="6103" y="87856"/>
                    <a:pt x="8090" y="87896"/>
                    <a:pt x="10077" y="87896"/>
                  </a:cubicBezTo>
                  <a:cubicBezTo>
                    <a:pt x="13388" y="87896"/>
                    <a:pt x="16699" y="87784"/>
                    <a:pt x="20010" y="87561"/>
                  </a:cubicBezTo>
                  <a:cubicBezTo>
                    <a:pt x="20332" y="87561"/>
                    <a:pt x="20332" y="88062"/>
                    <a:pt x="20010" y="88098"/>
                  </a:cubicBezTo>
                  <a:cubicBezTo>
                    <a:pt x="17153" y="88309"/>
                    <a:pt x="14286" y="88417"/>
                    <a:pt x="11425" y="88417"/>
                  </a:cubicBezTo>
                  <a:cubicBezTo>
                    <a:pt x="8945" y="88417"/>
                    <a:pt x="6469" y="88335"/>
                    <a:pt x="4009" y="88169"/>
                  </a:cubicBezTo>
                  <a:cubicBezTo>
                    <a:pt x="3437" y="89887"/>
                    <a:pt x="3186" y="91498"/>
                    <a:pt x="3651" y="92751"/>
                  </a:cubicBezTo>
                  <a:cubicBezTo>
                    <a:pt x="3866" y="93252"/>
                    <a:pt x="4188" y="93717"/>
                    <a:pt x="4582" y="94075"/>
                  </a:cubicBezTo>
                  <a:cubicBezTo>
                    <a:pt x="8734" y="94397"/>
                    <a:pt x="12887" y="94612"/>
                    <a:pt x="17039" y="94684"/>
                  </a:cubicBezTo>
                  <a:cubicBezTo>
                    <a:pt x="17325" y="94720"/>
                    <a:pt x="17325" y="95149"/>
                    <a:pt x="17039" y="95221"/>
                  </a:cubicBezTo>
                  <a:cubicBezTo>
                    <a:pt x="13066" y="95221"/>
                    <a:pt x="9092" y="95006"/>
                    <a:pt x="5119" y="94612"/>
                  </a:cubicBezTo>
                  <a:lnTo>
                    <a:pt x="5119" y="94612"/>
                  </a:lnTo>
                  <a:cubicBezTo>
                    <a:pt x="6801" y="96116"/>
                    <a:pt x="9558" y="97655"/>
                    <a:pt x="12099" y="98872"/>
                  </a:cubicBezTo>
                  <a:cubicBezTo>
                    <a:pt x="15106" y="98943"/>
                    <a:pt x="18148" y="99015"/>
                    <a:pt x="21191" y="99122"/>
                  </a:cubicBezTo>
                  <a:cubicBezTo>
                    <a:pt x="21406" y="99158"/>
                    <a:pt x="21406" y="99516"/>
                    <a:pt x="21191" y="99552"/>
                  </a:cubicBezTo>
                  <a:cubicBezTo>
                    <a:pt x="18506" y="99480"/>
                    <a:pt x="15786" y="99409"/>
                    <a:pt x="13066" y="99301"/>
                  </a:cubicBezTo>
                  <a:lnTo>
                    <a:pt x="13066" y="99301"/>
                  </a:lnTo>
                  <a:cubicBezTo>
                    <a:pt x="14462" y="99946"/>
                    <a:pt x="15750" y="100411"/>
                    <a:pt x="16645" y="100733"/>
                  </a:cubicBezTo>
                  <a:cubicBezTo>
                    <a:pt x="18370" y="101272"/>
                    <a:pt x="19355" y="101856"/>
                    <a:pt x="20189" y="101856"/>
                  </a:cubicBezTo>
                  <a:cubicBezTo>
                    <a:pt x="21017" y="101856"/>
                    <a:pt x="21696" y="101281"/>
                    <a:pt x="22802" y="99516"/>
                  </a:cubicBezTo>
                  <a:cubicBezTo>
                    <a:pt x="23876" y="97834"/>
                    <a:pt x="24162" y="94791"/>
                    <a:pt x="24663" y="92858"/>
                  </a:cubicBezTo>
                  <a:cubicBezTo>
                    <a:pt x="26059" y="87883"/>
                    <a:pt x="27348" y="82872"/>
                    <a:pt x="28600" y="77860"/>
                  </a:cubicBezTo>
                  <a:cubicBezTo>
                    <a:pt x="31106" y="67838"/>
                    <a:pt x="33325" y="57744"/>
                    <a:pt x="35330" y="47578"/>
                  </a:cubicBezTo>
                  <a:cubicBezTo>
                    <a:pt x="35430" y="47062"/>
                    <a:pt x="35805" y="46839"/>
                    <a:pt x="36203" y="46839"/>
                  </a:cubicBezTo>
                  <a:cubicBezTo>
                    <a:pt x="36800" y="46839"/>
                    <a:pt x="37449" y="47342"/>
                    <a:pt x="37299" y="48115"/>
                  </a:cubicBezTo>
                  <a:cubicBezTo>
                    <a:pt x="37227" y="48401"/>
                    <a:pt x="37155" y="48688"/>
                    <a:pt x="37120" y="49010"/>
                  </a:cubicBezTo>
                  <a:cubicBezTo>
                    <a:pt x="37236" y="48908"/>
                    <a:pt x="37377" y="48859"/>
                    <a:pt x="37517" y="48859"/>
                  </a:cubicBezTo>
                  <a:cubicBezTo>
                    <a:pt x="37720" y="48859"/>
                    <a:pt x="37923" y="48962"/>
                    <a:pt x="38050" y="49153"/>
                  </a:cubicBezTo>
                  <a:cubicBezTo>
                    <a:pt x="42668" y="56562"/>
                    <a:pt x="47178" y="64008"/>
                    <a:pt x="52082" y="71202"/>
                  </a:cubicBezTo>
                  <a:cubicBezTo>
                    <a:pt x="54516" y="74746"/>
                    <a:pt x="56807" y="78684"/>
                    <a:pt x="59635" y="81869"/>
                  </a:cubicBezTo>
                  <a:cubicBezTo>
                    <a:pt x="61031" y="84447"/>
                    <a:pt x="63357" y="86379"/>
                    <a:pt x="66149" y="87239"/>
                  </a:cubicBezTo>
                  <a:cubicBezTo>
                    <a:pt x="67187" y="86129"/>
                    <a:pt x="68225" y="85019"/>
                    <a:pt x="69228" y="83838"/>
                  </a:cubicBezTo>
                  <a:cubicBezTo>
                    <a:pt x="71912" y="80831"/>
                    <a:pt x="76100" y="76894"/>
                    <a:pt x="77747" y="73314"/>
                  </a:cubicBezTo>
                  <a:cubicBezTo>
                    <a:pt x="80718" y="70737"/>
                    <a:pt x="80360" y="67802"/>
                    <a:pt x="76637" y="64616"/>
                  </a:cubicBezTo>
                  <a:lnTo>
                    <a:pt x="71447" y="60142"/>
                  </a:lnTo>
                  <a:cubicBezTo>
                    <a:pt x="64753" y="54343"/>
                    <a:pt x="58060" y="48544"/>
                    <a:pt x="51366" y="42746"/>
                  </a:cubicBezTo>
                  <a:cubicBezTo>
                    <a:pt x="51294" y="42746"/>
                    <a:pt x="51187" y="42746"/>
                    <a:pt x="51115" y="42710"/>
                  </a:cubicBezTo>
                  <a:lnTo>
                    <a:pt x="50471" y="42352"/>
                  </a:lnTo>
                  <a:cubicBezTo>
                    <a:pt x="50113" y="42137"/>
                    <a:pt x="49934" y="41708"/>
                    <a:pt x="50042" y="41278"/>
                  </a:cubicBezTo>
                  <a:cubicBezTo>
                    <a:pt x="51259" y="36446"/>
                    <a:pt x="56377" y="31900"/>
                    <a:pt x="59706" y="28356"/>
                  </a:cubicBezTo>
                  <a:cubicBezTo>
                    <a:pt x="62355" y="25600"/>
                    <a:pt x="65111" y="22987"/>
                    <a:pt x="67832" y="20266"/>
                  </a:cubicBezTo>
                  <a:cubicBezTo>
                    <a:pt x="69192" y="18942"/>
                    <a:pt x="70516" y="17582"/>
                    <a:pt x="71841" y="16222"/>
                  </a:cubicBezTo>
                  <a:cubicBezTo>
                    <a:pt x="72700" y="12535"/>
                    <a:pt x="71590" y="10137"/>
                    <a:pt x="68440" y="8955"/>
                  </a:cubicBezTo>
                  <a:cubicBezTo>
                    <a:pt x="66185" y="6664"/>
                    <a:pt x="60959" y="3121"/>
                    <a:pt x="57988" y="1904"/>
                  </a:cubicBezTo>
                  <a:cubicBezTo>
                    <a:pt x="56850" y="637"/>
                    <a:pt x="55617" y="1"/>
                    <a:pt x="54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1"/>
            <p:cNvSpPr/>
            <p:nvPr/>
          </p:nvSpPr>
          <p:spPr>
            <a:xfrm>
              <a:off x="5010324" y="1569074"/>
              <a:ext cx="1189367" cy="1494944"/>
            </a:xfrm>
            <a:custGeom>
              <a:avLst/>
              <a:gdLst/>
              <a:ahLst/>
              <a:cxnLst/>
              <a:rect l="l" t="t" r="r" b="b"/>
              <a:pathLst>
                <a:path w="87197" h="109600" extrusionOk="0">
                  <a:moveTo>
                    <a:pt x="58587" y="3875"/>
                  </a:moveTo>
                  <a:cubicBezTo>
                    <a:pt x="59913" y="3875"/>
                    <a:pt x="61145" y="4520"/>
                    <a:pt x="62283" y="5805"/>
                  </a:cubicBezTo>
                  <a:cubicBezTo>
                    <a:pt x="65290" y="7022"/>
                    <a:pt x="70516" y="10565"/>
                    <a:pt x="72771" y="12856"/>
                  </a:cubicBezTo>
                  <a:cubicBezTo>
                    <a:pt x="75885" y="14038"/>
                    <a:pt x="77030" y="16436"/>
                    <a:pt x="76171" y="20123"/>
                  </a:cubicBezTo>
                  <a:cubicBezTo>
                    <a:pt x="74811" y="21483"/>
                    <a:pt x="73487" y="22843"/>
                    <a:pt x="72127" y="24203"/>
                  </a:cubicBezTo>
                  <a:cubicBezTo>
                    <a:pt x="69442" y="26888"/>
                    <a:pt x="66650" y="29501"/>
                    <a:pt x="64037" y="32293"/>
                  </a:cubicBezTo>
                  <a:cubicBezTo>
                    <a:pt x="60672" y="35765"/>
                    <a:pt x="55589" y="40347"/>
                    <a:pt x="54337" y="45179"/>
                  </a:cubicBezTo>
                  <a:cubicBezTo>
                    <a:pt x="54229" y="45609"/>
                    <a:pt x="54408" y="46038"/>
                    <a:pt x="54802" y="46289"/>
                  </a:cubicBezTo>
                  <a:lnTo>
                    <a:pt x="55446" y="46611"/>
                  </a:lnTo>
                  <a:cubicBezTo>
                    <a:pt x="55518" y="46647"/>
                    <a:pt x="55589" y="46611"/>
                    <a:pt x="55661" y="46682"/>
                  </a:cubicBezTo>
                  <a:cubicBezTo>
                    <a:pt x="62355" y="52481"/>
                    <a:pt x="69048" y="58244"/>
                    <a:pt x="75742" y="64043"/>
                  </a:cubicBezTo>
                  <a:lnTo>
                    <a:pt x="80932" y="68517"/>
                  </a:lnTo>
                  <a:cubicBezTo>
                    <a:pt x="84655" y="71703"/>
                    <a:pt x="85013" y="74602"/>
                    <a:pt x="82042" y="77215"/>
                  </a:cubicBezTo>
                  <a:cubicBezTo>
                    <a:pt x="80359" y="80795"/>
                    <a:pt x="76171" y="84696"/>
                    <a:pt x="73487" y="87703"/>
                  </a:cubicBezTo>
                  <a:cubicBezTo>
                    <a:pt x="72485" y="88884"/>
                    <a:pt x="71447" y="89994"/>
                    <a:pt x="70408" y="91140"/>
                  </a:cubicBezTo>
                  <a:cubicBezTo>
                    <a:pt x="67616" y="90245"/>
                    <a:pt x="65290" y="88312"/>
                    <a:pt x="63930" y="85770"/>
                  </a:cubicBezTo>
                  <a:cubicBezTo>
                    <a:pt x="61066" y="82549"/>
                    <a:pt x="58775" y="78611"/>
                    <a:pt x="56377" y="75068"/>
                  </a:cubicBezTo>
                  <a:cubicBezTo>
                    <a:pt x="51437" y="67873"/>
                    <a:pt x="46927" y="60428"/>
                    <a:pt x="42310" y="53018"/>
                  </a:cubicBezTo>
                  <a:cubicBezTo>
                    <a:pt x="42203" y="52827"/>
                    <a:pt x="41997" y="52724"/>
                    <a:pt x="41786" y="52724"/>
                  </a:cubicBezTo>
                  <a:cubicBezTo>
                    <a:pt x="41642" y="52724"/>
                    <a:pt x="41495" y="52773"/>
                    <a:pt x="41379" y="52875"/>
                  </a:cubicBezTo>
                  <a:cubicBezTo>
                    <a:pt x="41415" y="52589"/>
                    <a:pt x="41486" y="52266"/>
                    <a:pt x="41558" y="51980"/>
                  </a:cubicBezTo>
                  <a:cubicBezTo>
                    <a:pt x="41708" y="51207"/>
                    <a:pt x="41072" y="50704"/>
                    <a:pt x="40478" y="50704"/>
                  </a:cubicBezTo>
                  <a:cubicBezTo>
                    <a:pt x="40082" y="50704"/>
                    <a:pt x="39704" y="50928"/>
                    <a:pt x="39589" y="51443"/>
                  </a:cubicBezTo>
                  <a:cubicBezTo>
                    <a:pt x="37585" y="61573"/>
                    <a:pt x="35365" y="71703"/>
                    <a:pt x="32860" y="81726"/>
                  </a:cubicBezTo>
                  <a:cubicBezTo>
                    <a:pt x="31643" y="86737"/>
                    <a:pt x="30318" y="91748"/>
                    <a:pt x="28922" y="96759"/>
                  </a:cubicBezTo>
                  <a:cubicBezTo>
                    <a:pt x="28421" y="98656"/>
                    <a:pt x="28135" y="101699"/>
                    <a:pt x="27061" y="103381"/>
                  </a:cubicBezTo>
                  <a:cubicBezTo>
                    <a:pt x="25951" y="105153"/>
                    <a:pt x="25271" y="105735"/>
                    <a:pt x="24439" y="105735"/>
                  </a:cubicBezTo>
                  <a:cubicBezTo>
                    <a:pt x="23607" y="105735"/>
                    <a:pt x="22622" y="105153"/>
                    <a:pt x="20904" y="104598"/>
                  </a:cubicBezTo>
                  <a:cubicBezTo>
                    <a:pt x="20009" y="104312"/>
                    <a:pt x="18757" y="103811"/>
                    <a:pt x="17325" y="103167"/>
                  </a:cubicBezTo>
                  <a:lnTo>
                    <a:pt x="17325" y="103167"/>
                  </a:lnTo>
                  <a:cubicBezTo>
                    <a:pt x="20009" y="103274"/>
                    <a:pt x="22730" y="103346"/>
                    <a:pt x="25450" y="103417"/>
                  </a:cubicBezTo>
                  <a:cubicBezTo>
                    <a:pt x="25701" y="103381"/>
                    <a:pt x="25701" y="103023"/>
                    <a:pt x="25450" y="103023"/>
                  </a:cubicBezTo>
                  <a:cubicBezTo>
                    <a:pt x="22408" y="102880"/>
                    <a:pt x="19365" y="102809"/>
                    <a:pt x="16358" y="102737"/>
                  </a:cubicBezTo>
                  <a:cubicBezTo>
                    <a:pt x="13817" y="101520"/>
                    <a:pt x="11061" y="99981"/>
                    <a:pt x="9378" y="98477"/>
                  </a:cubicBezTo>
                  <a:lnTo>
                    <a:pt x="9378" y="98477"/>
                  </a:lnTo>
                  <a:cubicBezTo>
                    <a:pt x="13352" y="98871"/>
                    <a:pt x="17325" y="99050"/>
                    <a:pt x="21298" y="99086"/>
                  </a:cubicBezTo>
                  <a:cubicBezTo>
                    <a:pt x="21620" y="99014"/>
                    <a:pt x="21620" y="98585"/>
                    <a:pt x="21298" y="98549"/>
                  </a:cubicBezTo>
                  <a:cubicBezTo>
                    <a:pt x="17146" y="98477"/>
                    <a:pt x="12994" y="98263"/>
                    <a:pt x="8841" y="97976"/>
                  </a:cubicBezTo>
                  <a:cubicBezTo>
                    <a:pt x="8448" y="97583"/>
                    <a:pt x="8125" y="97117"/>
                    <a:pt x="7911" y="96616"/>
                  </a:cubicBezTo>
                  <a:cubicBezTo>
                    <a:pt x="7445" y="95363"/>
                    <a:pt x="7696" y="93753"/>
                    <a:pt x="8269" y="92034"/>
                  </a:cubicBezTo>
                  <a:cubicBezTo>
                    <a:pt x="10745" y="92201"/>
                    <a:pt x="13222" y="92282"/>
                    <a:pt x="15698" y="92282"/>
                  </a:cubicBezTo>
                  <a:cubicBezTo>
                    <a:pt x="18555" y="92282"/>
                    <a:pt x="21412" y="92174"/>
                    <a:pt x="24269" y="91963"/>
                  </a:cubicBezTo>
                  <a:cubicBezTo>
                    <a:pt x="24580" y="91928"/>
                    <a:pt x="24591" y="91460"/>
                    <a:pt x="24301" y="91460"/>
                  </a:cubicBezTo>
                  <a:cubicBezTo>
                    <a:pt x="24291" y="91460"/>
                    <a:pt x="24280" y="91460"/>
                    <a:pt x="24269" y="91462"/>
                  </a:cubicBezTo>
                  <a:cubicBezTo>
                    <a:pt x="21007" y="91660"/>
                    <a:pt x="17745" y="91763"/>
                    <a:pt x="14483" y="91763"/>
                  </a:cubicBezTo>
                  <a:cubicBezTo>
                    <a:pt x="12447" y="91763"/>
                    <a:pt x="10412" y="91723"/>
                    <a:pt x="8376" y="91641"/>
                  </a:cubicBezTo>
                  <a:cubicBezTo>
                    <a:pt x="9199" y="89636"/>
                    <a:pt x="10130" y="87667"/>
                    <a:pt x="11240" y="85806"/>
                  </a:cubicBezTo>
                  <a:cubicBezTo>
                    <a:pt x="13302" y="85987"/>
                    <a:pt x="15365" y="86083"/>
                    <a:pt x="17428" y="86083"/>
                  </a:cubicBezTo>
                  <a:cubicBezTo>
                    <a:pt x="18622" y="86083"/>
                    <a:pt x="19817" y="86051"/>
                    <a:pt x="21012" y="85985"/>
                  </a:cubicBezTo>
                  <a:cubicBezTo>
                    <a:pt x="21226" y="85949"/>
                    <a:pt x="21226" y="85627"/>
                    <a:pt x="21012" y="85591"/>
                  </a:cubicBezTo>
                  <a:cubicBezTo>
                    <a:pt x="20495" y="85597"/>
                    <a:pt x="19978" y="85600"/>
                    <a:pt x="19461" y="85600"/>
                  </a:cubicBezTo>
                  <a:cubicBezTo>
                    <a:pt x="16793" y="85600"/>
                    <a:pt x="14129" y="85521"/>
                    <a:pt x="11490" y="85341"/>
                  </a:cubicBezTo>
                  <a:cubicBezTo>
                    <a:pt x="12063" y="84303"/>
                    <a:pt x="12600" y="83336"/>
                    <a:pt x="12958" y="82513"/>
                  </a:cubicBezTo>
                  <a:cubicBezTo>
                    <a:pt x="13423" y="81547"/>
                    <a:pt x="13853" y="80580"/>
                    <a:pt x="14318" y="79578"/>
                  </a:cubicBezTo>
                  <a:cubicBezTo>
                    <a:pt x="18806" y="79733"/>
                    <a:pt x="23294" y="79914"/>
                    <a:pt x="27782" y="79914"/>
                  </a:cubicBezTo>
                  <a:cubicBezTo>
                    <a:pt x="28484" y="79914"/>
                    <a:pt x="29186" y="79910"/>
                    <a:pt x="29889" y="79900"/>
                  </a:cubicBezTo>
                  <a:cubicBezTo>
                    <a:pt x="30247" y="79864"/>
                    <a:pt x="30247" y="79327"/>
                    <a:pt x="29889" y="79291"/>
                  </a:cubicBezTo>
                  <a:cubicBezTo>
                    <a:pt x="24770" y="79077"/>
                    <a:pt x="19651" y="79077"/>
                    <a:pt x="14533" y="79077"/>
                  </a:cubicBezTo>
                  <a:cubicBezTo>
                    <a:pt x="15356" y="77287"/>
                    <a:pt x="16179" y="75497"/>
                    <a:pt x="17003" y="73707"/>
                  </a:cubicBezTo>
                  <a:cubicBezTo>
                    <a:pt x="17954" y="73888"/>
                    <a:pt x="18921" y="73978"/>
                    <a:pt x="19889" y="73978"/>
                  </a:cubicBezTo>
                  <a:cubicBezTo>
                    <a:pt x="21032" y="73978"/>
                    <a:pt x="22178" y="73852"/>
                    <a:pt x="23302" y="73600"/>
                  </a:cubicBezTo>
                  <a:cubicBezTo>
                    <a:pt x="23568" y="73534"/>
                    <a:pt x="23495" y="73127"/>
                    <a:pt x="23225" y="73127"/>
                  </a:cubicBezTo>
                  <a:cubicBezTo>
                    <a:pt x="23204" y="73127"/>
                    <a:pt x="23182" y="73130"/>
                    <a:pt x="23159" y="73135"/>
                  </a:cubicBezTo>
                  <a:cubicBezTo>
                    <a:pt x="22066" y="73334"/>
                    <a:pt x="20961" y="73433"/>
                    <a:pt x="19857" y="73433"/>
                  </a:cubicBezTo>
                  <a:cubicBezTo>
                    <a:pt x="18974" y="73433"/>
                    <a:pt x="18092" y="73369"/>
                    <a:pt x="17217" y="73242"/>
                  </a:cubicBezTo>
                  <a:lnTo>
                    <a:pt x="19079" y="69162"/>
                  </a:lnTo>
                  <a:cubicBezTo>
                    <a:pt x="21191" y="69197"/>
                    <a:pt x="23302" y="69233"/>
                    <a:pt x="25450" y="69233"/>
                  </a:cubicBezTo>
                  <a:cubicBezTo>
                    <a:pt x="25808" y="69162"/>
                    <a:pt x="25808" y="68660"/>
                    <a:pt x="25450" y="68625"/>
                  </a:cubicBezTo>
                  <a:cubicBezTo>
                    <a:pt x="24853" y="68614"/>
                    <a:pt x="24255" y="68610"/>
                    <a:pt x="23656" y="68610"/>
                  </a:cubicBezTo>
                  <a:cubicBezTo>
                    <a:pt x="22212" y="68610"/>
                    <a:pt x="20761" y="68635"/>
                    <a:pt x="19293" y="68660"/>
                  </a:cubicBezTo>
                  <a:cubicBezTo>
                    <a:pt x="20188" y="66692"/>
                    <a:pt x="21083" y="64723"/>
                    <a:pt x="21978" y="62754"/>
                  </a:cubicBezTo>
                  <a:cubicBezTo>
                    <a:pt x="25486" y="63327"/>
                    <a:pt x="28994" y="63613"/>
                    <a:pt x="32538" y="63613"/>
                  </a:cubicBezTo>
                  <a:cubicBezTo>
                    <a:pt x="32895" y="63578"/>
                    <a:pt x="32895" y="63041"/>
                    <a:pt x="32538" y="62969"/>
                  </a:cubicBezTo>
                  <a:cubicBezTo>
                    <a:pt x="29101" y="62790"/>
                    <a:pt x="25665" y="62575"/>
                    <a:pt x="22264" y="62182"/>
                  </a:cubicBezTo>
                  <a:lnTo>
                    <a:pt x="25235" y="55667"/>
                  </a:lnTo>
                  <a:cubicBezTo>
                    <a:pt x="26591" y="55980"/>
                    <a:pt x="27971" y="56147"/>
                    <a:pt x="29346" y="56147"/>
                  </a:cubicBezTo>
                  <a:cubicBezTo>
                    <a:pt x="30332" y="56147"/>
                    <a:pt x="31316" y="56061"/>
                    <a:pt x="32287" y="55882"/>
                  </a:cubicBezTo>
                  <a:cubicBezTo>
                    <a:pt x="32538" y="55846"/>
                    <a:pt x="32502" y="55452"/>
                    <a:pt x="32251" y="55452"/>
                  </a:cubicBezTo>
                  <a:cubicBezTo>
                    <a:pt x="31298" y="55556"/>
                    <a:pt x="30346" y="55611"/>
                    <a:pt x="29398" y="55611"/>
                  </a:cubicBezTo>
                  <a:cubicBezTo>
                    <a:pt x="28067" y="55611"/>
                    <a:pt x="26746" y="55503"/>
                    <a:pt x="25450" y="55273"/>
                  </a:cubicBezTo>
                  <a:cubicBezTo>
                    <a:pt x="25558" y="55023"/>
                    <a:pt x="25665" y="54772"/>
                    <a:pt x="25772" y="54521"/>
                  </a:cubicBezTo>
                  <a:cubicBezTo>
                    <a:pt x="26309" y="53304"/>
                    <a:pt x="26954" y="52195"/>
                    <a:pt x="27526" y="51121"/>
                  </a:cubicBezTo>
                  <a:cubicBezTo>
                    <a:pt x="29136" y="51160"/>
                    <a:pt x="30757" y="51189"/>
                    <a:pt x="32377" y="51189"/>
                  </a:cubicBezTo>
                  <a:cubicBezTo>
                    <a:pt x="33710" y="51189"/>
                    <a:pt x="35043" y="51169"/>
                    <a:pt x="36368" y="51121"/>
                  </a:cubicBezTo>
                  <a:cubicBezTo>
                    <a:pt x="36726" y="51121"/>
                    <a:pt x="36726" y="50620"/>
                    <a:pt x="36368" y="50620"/>
                  </a:cubicBezTo>
                  <a:cubicBezTo>
                    <a:pt x="35075" y="50571"/>
                    <a:pt x="33782" y="50552"/>
                    <a:pt x="32490" y="50552"/>
                  </a:cubicBezTo>
                  <a:cubicBezTo>
                    <a:pt x="30919" y="50552"/>
                    <a:pt x="29348" y="50581"/>
                    <a:pt x="27777" y="50620"/>
                  </a:cubicBezTo>
                  <a:cubicBezTo>
                    <a:pt x="28421" y="49224"/>
                    <a:pt x="28886" y="47899"/>
                    <a:pt x="28743" y="46503"/>
                  </a:cubicBezTo>
                  <a:lnTo>
                    <a:pt x="28743" y="46503"/>
                  </a:lnTo>
                  <a:cubicBezTo>
                    <a:pt x="31464" y="46718"/>
                    <a:pt x="34220" y="46933"/>
                    <a:pt x="36976" y="47005"/>
                  </a:cubicBezTo>
                  <a:cubicBezTo>
                    <a:pt x="37370" y="47005"/>
                    <a:pt x="37370" y="46432"/>
                    <a:pt x="36976" y="46396"/>
                  </a:cubicBezTo>
                  <a:cubicBezTo>
                    <a:pt x="34220" y="46145"/>
                    <a:pt x="31428" y="46038"/>
                    <a:pt x="28636" y="45895"/>
                  </a:cubicBezTo>
                  <a:cubicBezTo>
                    <a:pt x="28529" y="45430"/>
                    <a:pt x="28385" y="45000"/>
                    <a:pt x="28171" y="44571"/>
                  </a:cubicBezTo>
                  <a:cubicBezTo>
                    <a:pt x="27490" y="43425"/>
                    <a:pt x="26560" y="42459"/>
                    <a:pt x="25450" y="41707"/>
                  </a:cubicBezTo>
                  <a:lnTo>
                    <a:pt x="25450" y="41707"/>
                  </a:lnTo>
                  <a:cubicBezTo>
                    <a:pt x="27992" y="41993"/>
                    <a:pt x="30533" y="42351"/>
                    <a:pt x="33039" y="42852"/>
                  </a:cubicBezTo>
                  <a:cubicBezTo>
                    <a:pt x="33051" y="42854"/>
                    <a:pt x="33063" y="42854"/>
                    <a:pt x="33075" y="42854"/>
                  </a:cubicBezTo>
                  <a:cubicBezTo>
                    <a:pt x="33406" y="42854"/>
                    <a:pt x="33529" y="42385"/>
                    <a:pt x="33218" y="42315"/>
                  </a:cubicBezTo>
                  <a:cubicBezTo>
                    <a:pt x="30318" y="41635"/>
                    <a:pt x="27383" y="41170"/>
                    <a:pt x="24412" y="40955"/>
                  </a:cubicBezTo>
                  <a:cubicBezTo>
                    <a:pt x="22443" y="39631"/>
                    <a:pt x="20188" y="38414"/>
                    <a:pt x="18757" y="37376"/>
                  </a:cubicBezTo>
                  <a:cubicBezTo>
                    <a:pt x="18112" y="36946"/>
                    <a:pt x="17396" y="36445"/>
                    <a:pt x="16680" y="35980"/>
                  </a:cubicBezTo>
                  <a:lnTo>
                    <a:pt x="16680" y="35980"/>
                  </a:lnTo>
                  <a:cubicBezTo>
                    <a:pt x="19974" y="36159"/>
                    <a:pt x="23231" y="36552"/>
                    <a:pt x="26524" y="37018"/>
                  </a:cubicBezTo>
                  <a:cubicBezTo>
                    <a:pt x="26535" y="37019"/>
                    <a:pt x="26546" y="37020"/>
                    <a:pt x="26557" y="37020"/>
                  </a:cubicBezTo>
                  <a:cubicBezTo>
                    <a:pt x="26855" y="37020"/>
                    <a:pt x="26978" y="36551"/>
                    <a:pt x="26667" y="36517"/>
                  </a:cubicBezTo>
                  <a:cubicBezTo>
                    <a:pt x="23237" y="35796"/>
                    <a:pt x="19742" y="35405"/>
                    <a:pt x="16275" y="35405"/>
                  </a:cubicBezTo>
                  <a:cubicBezTo>
                    <a:pt x="16124" y="35405"/>
                    <a:pt x="15973" y="35406"/>
                    <a:pt x="15821" y="35407"/>
                  </a:cubicBezTo>
                  <a:cubicBezTo>
                    <a:pt x="13495" y="33939"/>
                    <a:pt x="10917" y="32400"/>
                    <a:pt x="8806" y="30718"/>
                  </a:cubicBezTo>
                  <a:lnTo>
                    <a:pt x="8806" y="30718"/>
                  </a:lnTo>
                  <a:cubicBezTo>
                    <a:pt x="12278" y="30825"/>
                    <a:pt x="15714" y="31147"/>
                    <a:pt x="19186" y="31613"/>
                  </a:cubicBezTo>
                  <a:cubicBezTo>
                    <a:pt x="19198" y="31614"/>
                    <a:pt x="19210" y="31615"/>
                    <a:pt x="19221" y="31615"/>
                  </a:cubicBezTo>
                  <a:cubicBezTo>
                    <a:pt x="19518" y="31615"/>
                    <a:pt x="19640" y="31181"/>
                    <a:pt x="19329" y="31112"/>
                  </a:cubicBezTo>
                  <a:cubicBezTo>
                    <a:pt x="15642" y="30503"/>
                    <a:pt x="11920" y="30217"/>
                    <a:pt x="8161" y="30217"/>
                  </a:cubicBezTo>
                  <a:cubicBezTo>
                    <a:pt x="7374" y="29572"/>
                    <a:pt x="6622" y="28857"/>
                    <a:pt x="5978" y="28105"/>
                  </a:cubicBezTo>
                  <a:cubicBezTo>
                    <a:pt x="5262" y="27353"/>
                    <a:pt x="4725" y="26423"/>
                    <a:pt x="4474" y="25420"/>
                  </a:cubicBezTo>
                  <a:lnTo>
                    <a:pt x="4474" y="25420"/>
                  </a:lnTo>
                  <a:cubicBezTo>
                    <a:pt x="9879" y="25671"/>
                    <a:pt x="15284" y="26244"/>
                    <a:pt x="20654" y="27174"/>
                  </a:cubicBezTo>
                  <a:cubicBezTo>
                    <a:pt x="20664" y="27176"/>
                    <a:pt x="20675" y="27176"/>
                    <a:pt x="20685" y="27176"/>
                  </a:cubicBezTo>
                  <a:cubicBezTo>
                    <a:pt x="20950" y="27176"/>
                    <a:pt x="21071" y="26742"/>
                    <a:pt x="20761" y="26673"/>
                  </a:cubicBezTo>
                  <a:cubicBezTo>
                    <a:pt x="15392" y="25599"/>
                    <a:pt x="9915" y="24991"/>
                    <a:pt x="4403" y="24883"/>
                  </a:cubicBezTo>
                  <a:cubicBezTo>
                    <a:pt x="4295" y="22986"/>
                    <a:pt x="5727" y="21447"/>
                    <a:pt x="7338" y="19478"/>
                  </a:cubicBezTo>
                  <a:cubicBezTo>
                    <a:pt x="10703" y="19478"/>
                    <a:pt x="14067" y="19622"/>
                    <a:pt x="17468" y="19729"/>
                  </a:cubicBezTo>
                  <a:cubicBezTo>
                    <a:pt x="17862" y="19729"/>
                    <a:pt x="17826" y="19192"/>
                    <a:pt x="17468" y="19156"/>
                  </a:cubicBezTo>
                  <a:cubicBezTo>
                    <a:pt x="15186" y="18928"/>
                    <a:pt x="12905" y="18808"/>
                    <a:pt x="10636" y="18808"/>
                  </a:cubicBezTo>
                  <a:cubicBezTo>
                    <a:pt x="9701" y="18808"/>
                    <a:pt x="8769" y="18828"/>
                    <a:pt x="7839" y="18870"/>
                  </a:cubicBezTo>
                  <a:lnTo>
                    <a:pt x="8054" y="18583"/>
                  </a:lnTo>
                  <a:cubicBezTo>
                    <a:pt x="9235" y="17044"/>
                    <a:pt x="10273" y="15255"/>
                    <a:pt x="11347" y="13823"/>
                  </a:cubicBezTo>
                  <a:cubicBezTo>
                    <a:pt x="13853" y="14252"/>
                    <a:pt x="16358" y="14682"/>
                    <a:pt x="18864" y="15040"/>
                  </a:cubicBezTo>
                  <a:cubicBezTo>
                    <a:pt x="18876" y="15041"/>
                    <a:pt x="18887" y="15042"/>
                    <a:pt x="18899" y="15042"/>
                  </a:cubicBezTo>
                  <a:cubicBezTo>
                    <a:pt x="19196" y="15042"/>
                    <a:pt x="19317" y="14608"/>
                    <a:pt x="19007" y="14539"/>
                  </a:cubicBezTo>
                  <a:cubicBezTo>
                    <a:pt x="16573" y="14073"/>
                    <a:pt x="14175" y="13715"/>
                    <a:pt x="11741" y="13322"/>
                  </a:cubicBezTo>
                  <a:cubicBezTo>
                    <a:pt x="12787" y="12066"/>
                    <a:pt x="13924" y="11188"/>
                    <a:pt x="15348" y="11188"/>
                  </a:cubicBezTo>
                  <a:cubicBezTo>
                    <a:pt x="16116" y="11188"/>
                    <a:pt x="16967" y="11444"/>
                    <a:pt x="17933" y="12033"/>
                  </a:cubicBezTo>
                  <a:cubicBezTo>
                    <a:pt x="21763" y="14431"/>
                    <a:pt x="25021" y="19586"/>
                    <a:pt x="28171" y="22915"/>
                  </a:cubicBezTo>
                  <a:cubicBezTo>
                    <a:pt x="31750" y="26709"/>
                    <a:pt x="35330" y="30539"/>
                    <a:pt x="38981" y="34297"/>
                  </a:cubicBezTo>
                  <a:lnTo>
                    <a:pt x="38945" y="34369"/>
                  </a:lnTo>
                  <a:cubicBezTo>
                    <a:pt x="38687" y="34910"/>
                    <a:pt x="39152" y="35414"/>
                    <a:pt x="39594" y="35414"/>
                  </a:cubicBezTo>
                  <a:cubicBezTo>
                    <a:pt x="39766" y="35414"/>
                    <a:pt x="39934" y="35337"/>
                    <a:pt x="40054" y="35156"/>
                  </a:cubicBezTo>
                  <a:cubicBezTo>
                    <a:pt x="40627" y="35156"/>
                    <a:pt x="40949" y="34512"/>
                    <a:pt x="40627" y="34047"/>
                  </a:cubicBezTo>
                  <a:cubicBezTo>
                    <a:pt x="44421" y="26602"/>
                    <a:pt x="48037" y="19049"/>
                    <a:pt x="51688" y="11532"/>
                  </a:cubicBezTo>
                  <a:cubicBezTo>
                    <a:pt x="52654" y="9563"/>
                    <a:pt x="53621" y="7594"/>
                    <a:pt x="54551" y="5626"/>
                  </a:cubicBezTo>
                  <a:cubicBezTo>
                    <a:pt x="55981" y="4457"/>
                    <a:pt x="57327" y="3875"/>
                    <a:pt x="58587" y="3875"/>
                  </a:cubicBezTo>
                  <a:close/>
                  <a:moveTo>
                    <a:pt x="56263" y="0"/>
                  </a:moveTo>
                  <a:cubicBezTo>
                    <a:pt x="56018" y="0"/>
                    <a:pt x="55774" y="107"/>
                    <a:pt x="55589" y="292"/>
                  </a:cubicBezTo>
                  <a:cubicBezTo>
                    <a:pt x="51938" y="4158"/>
                    <a:pt x="50220" y="10315"/>
                    <a:pt x="47965" y="15076"/>
                  </a:cubicBezTo>
                  <a:cubicBezTo>
                    <a:pt x="45173" y="21018"/>
                    <a:pt x="42345" y="26959"/>
                    <a:pt x="39625" y="32937"/>
                  </a:cubicBezTo>
                  <a:cubicBezTo>
                    <a:pt x="31786" y="24239"/>
                    <a:pt x="23839" y="15648"/>
                    <a:pt x="15893" y="7058"/>
                  </a:cubicBezTo>
                  <a:cubicBezTo>
                    <a:pt x="15714" y="6879"/>
                    <a:pt x="15472" y="6789"/>
                    <a:pt x="15226" y="6789"/>
                  </a:cubicBezTo>
                  <a:cubicBezTo>
                    <a:pt x="14980" y="6789"/>
                    <a:pt x="14730" y="6879"/>
                    <a:pt x="14533" y="7058"/>
                  </a:cubicBezTo>
                  <a:cubicBezTo>
                    <a:pt x="12994" y="9062"/>
                    <a:pt x="11454" y="11067"/>
                    <a:pt x="9879" y="13071"/>
                  </a:cubicBezTo>
                  <a:lnTo>
                    <a:pt x="9844" y="13071"/>
                  </a:lnTo>
                  <a:cubicBezTo>
                    <a:pt x="9830" y="13069"/>
                    <a:pt x="9816" y="13068"/>
                    <a:pt x="9802" y="13068"/>
                  </a:cubicBezTo>
                  <a:cubicBezTo>
                    <a:pt x="9607" y="13068"/>
                    <a:pt x="9459" y="13300"/>
                    <a:pt x="9593" y="13501"/>
                  </a:cubicBezTo>
                  <a:cubicBezTo>
                    <a:pt x="6515" y="17474"/>
                    <a:pt x="3436" y="21411"/>
                    <a:pt x="358" y="25385"/>
                  </a:cubicBezTo>
                  <a:cubicBezTo>
                    <a:pt x="0" y="25850"/>
                    <a:pt x="322" y="26458"/>
                    <a:pt x="716" y="26745"/>
                  </a:cubicBezTo>
                  <a:lnTo>
                    <a:pt x="13137" y="35729"/>
                  </a:lnTo>
                  <a:cubicBezTo>
                    <a:pt x="13137" y="35801"/>
                    <a:pt x="13208" y="35908"/>
                    <a:pt x="13316" y="35908"/>
                  </a:cubicBezTo>
                  <a:lnTo>
                    <a:pt x="13352" y="35908"/>
                  </a:lnTo>
                  <a:lnTo>
                    <a:pt x="17754" y="39094"/>
                  </a:lnTo>
                  <a:cubicBezTo>
                    <a:pt x="21799" y="41993"/>
                    <a:pt x="26417" y="43926"/>
                    <a:pt x="25522" y="50405"/>
                  </a:cubicBezTo>
                  <a:cubicBezTo>
                    <a:pt x="25164" y="52946"/>
                    <a:pt x="22300" y="57349"/>
                    <a:pt x="21226" y="59712"/>
                  </a:cubicBezTo>
                  <a:cubicBezTo>
                    <a:pt x="15499" y="72133"/>
                    <a:pt x="9772" y="84589"/>
                    <a:pt x="4081" y="97010"/>
                  </a:cubicBezTo>
                  <a:cubicBezTo>
                    <a:pt x="3794" y="97511"/>
                    <a:pt x="3973" y="98120"/>
                    <a:pt x="4439" y="98406"/>
                  </a:cubicBezTo>
                  <a:lnTo>
                    <a:pt x="26094" y="109466"/>
                  </a:lnTo>
                  <a:cubicBezTo>
                    <a:pt x="26255" y="109557"/>
                    <a:pt x="26428" y="109599"/>
                    <a:pt x="26596" y="109599"/>
                  </a:cubicBezTo>
                  <a:cubicBezTo>
                    <a:pt x="27027" y="109599"/>
                    <a:pt x="27433" y="109321"/>
                    <a:pt x="27562" y="108858"/>
                  </a:cubicBezTo>
                  <a:cubicBezTo>
                    <a:pt x="32895" y="90674"/>
                    <a:pt x="37441" y="72276"/>
                    <a:pt x="41200" y="53662"/>
                  </a:cubicBezTo>
                  <a:cubicBezTo>
                    <a:pt x="48824" y="68088"/>
                    <a:pt x="58202" y="81618"/>
                    <a:pt x="68118" y="94540"/>
                  </a:cubicBezTo>
                  <a:cubicBezTo>
                    <a:pt x="68322" y="94867"/>
                    <a:pt x="68655" y="95031"/>
                    <a:pt x="68990" y="95031"/>
                  </a:cubicBezTo>
                  <a:cubicBezTo>
                    <a:pt x="69241" y="95031"/>
                    <a:pt x="69493" y="94939"/>
                    <a:pt x="69693" y="94755"/>
                  </a:cubicBezTo>
                  <a:cubicBezTo>
                    <a:pt x="74024" y="90280"/>
                    <a:pt x="78104" y="85556"/>
                    <a:pt x="81899" y="80652"/>
                  </a:cubicBezTo>
                  <a:cubicBezTo>
                    <a:pt x="83688" y="78325"/>
                    <a:pt x="87196" y="75247"/>
                    <a:pt x="86767" y="71882"/>
                  </a:cubicBezTo>
                  <a:cubicBezTo>
                    <a:pt x="86266" y="67730"/>
                    <a:pt x="77281" y="62718"/>
                    <a:pt x="74596" y="60356"/>
                  </a:cubicBezTo>
                  <a:cubicBezTo>
                    <a:pt x="68798" y="55381"/>
                    <a:pt x="63035" y="50369"/>
                    <a:pt x="57236" y="45394"/>
                  </a:cubicBezTo>
                  <a:cubicBezTo>
                    <a:pt x="57202" y="44916"/>
                    <a:pt x="56777" y="44568"/>
                    <a:pt x="56334" y="44568"/>
                  </a:cubicBezTo>
                  <a:cubicBezTo>
                    <a:pt x="56312" y="44568"/>
                    <a:pt x="56291" y="44569"/>
                    <a:pt x="56270" y="44571"/>
                  </a:cubicBezTo>
                  <a:lnTo>
                    <a:pt x="56162" y="44535"/>
                  </a:lnTo>
                  <a:cubicBezTo>
                    <a:pt x="59706" y="42101"/>
                    <a:pt x="62390" y="36875"/>
                    <a:pt x="65433" y="33689"/>
                  </a:cubicBezTo>
                  <a:cubicBezTo>
                    <a:pt x="68046" y="30897"/>
                    <a:pt x="70838" y="28284"/>
                    <a:pt x="73523" y="25599"/>
                  </a:cubicBezTo>
                  <a:cubicBezTo>
                    <a:pt x="75312" y="23810"/>
                    <a:pt x="80861" y="20194"/>
                    <a:pt x="80646" y="17044"/>
                  </a:cubicBezTo>
                  <a:cubicBezTo>
                    <a:pt x="80503" y="14396"/>
                    <a:pt x="75456" y="12284"/>
                    <a:pt x="73773" y="11174"/>
                  </a:cubicBezTo>
                  <a:cubicBezTo>
                    <a:pt x="68404" y="7594"/>
                    <a:pt x="62605" y="2189"/>
                    <a:pt x="56520" y="42"/>
                  </a:cubicBezTo>
                  <a:cubicBezTo>
                    <a:pt x="56436" y="14"/>
                    <a:pt x="56349" y="0"/>
                    <a:pt x="56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" name="Google Shape;1324;p41"/>
          <p:cNvGrpSpPr/>
          <p:nvPr/>
        </p:nvGrpSpPr>
        <p:grpSpPr>
          <a:xfrm>
            <a:off x="5164425" y="2503604"/>
            <a:ext cx="274328" cy="365718"/>
            <a:chOff x="2301079" y="1711530"/>
            <a:chExt cx="906869" cy="1198683"/>
          </a:xfrm>
        </p:grpSpPr>
        <p:sp>
          <p:nvSpPr>
            <p:cNvPr id="1325" name="Google Shape;1325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" name="Google Shape;1328;p41"/>
          <p:cNvGrpSpPr/>
          <p:nvPr/>
        </p:nvGrpSpPr>
        <p:grpSpPr>
          <a:xfrm>
            <a:off x="6414762" y="1959630"/>
            <a:ext cx="274328" cy="365718"/>
            <a:chOff x="2301079" y="1711530"/>
            <a:chExt cx="906869" cy="1198683"/>
          </a:xfrm>
        </p:grpSpPr>
        <p:sp>
          <p:nvSpPr>
            <p:cNvPr id="1329" name="Google Shape;1329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" name="Google Shape;1332;p41"/>
          <p:cNvGrpSpPr/>
          <p:nvPr/>
        </p:nvGrpSpPr>
        <p:grpSpPr>
          <a:xfrm>
            <a:off x="7665112" y="1961880"/>
            <a:ext cx="274328" cy="365718"/>
            <a:chOff x="2301079" y="1711530"/>
            <a:chExt cx="906869" cy="1198683"/>
          </a:xfrm>
        </p:grpSpPr>
        <p:sp>
          <p:nvSpPr>
            <p:cNvPr id="1333" name="Google Shape;1333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" name="Google Shape;1336;p41"/>
          <p:cNvGrpSpPr/>
          <p:nvPr/>
        </p:nvGrpSpPr>
        <p:grpSpPr>
          <a:xfrm>
            <a:off x="6414762" y="2503604"/>
            <a:ext cx="274328" cy="365718"/>
            <a:chOff x="2301079" y="1711530"/>
            <a:chExt cx="906869" cy="1198683"/>
          </a:xfrm>
        </p:grpSpPr>
        <p:sp>
          <p:nvSpPr>
            <p:cNvPr id="1337" name="Google Shape;1337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" name="Google Shape;1340;p41"/>
          <p:cNvGrpSpPr/>
          <p:nvPr/>
        </p:nvGrpSpPr>
        <p:grpSpPr>
          <a:xfrm>
            <a:off x="7665112" y="2503604"/>
            <a:ext cx="274328" cy="365718"/>
            <a:chOff x="2301079" y="1711530"/>
            <a:chExt cx="906869" cy="1198683"/>
          </a:xfrm>
        </p:grpSpPr>
        <p:sp>
          <p:nvSpPr>
            <p:cNvPr id="1341" name="Google Shape;1341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" name="Google Shape;1344;p41"/>
          <p:cNvGrpSpPr/>
          <p:nvPr/>
        </p:nvGrpSpPr>
        <p:grpSpPr>
          <a:xfrm>
            <a:off x="6414762" y="3047560"/>
            <a:ext cx="274328" cy="365718"/>
            <a:chOff x="2301079" y="1711530"/>
            <a:chExt cx="906869" cy="1198683"/>
          </a:xfrm>
        </p:grpSpPr>
        <p:sp>
          <p:nvSpPr>
            <p:cNvPr id="1345" name="Google Shape;1345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" name="Google Shape;1348;p41"/>
          <p:cNvGrpSpPr/>
          <p:nvPr/>
        </p:nvGrpSpPr>
        <p:grpSpPr>
          <a:xfrm>
            <a:off x="7665112" y="3047560"/>
            <a:ext cx="274328" cy="365718"/>
            <a:chOff x="2301079" y="1711530"/>
            <a:chExt cx="906869" cy="1198683"/>
          </a:xfrm>
        </p:grpSpPr>
        <p:sp>
          <p:nvSpPr>
            <p:cNvPr id="1349" name="Google Shape;1349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" name="Google Shape;1352;p41"/>
          <p:cNvGrpSpPr/>
          <p:nvPr/>
        </p:nvGrpSpPr>
        <p:grpSpPr>
          <a:xfrm>
            <a:off x="7623504" y="3557015"/>
            <a:ext cx="357524" cy="457154"/>
            <a:chOff x="5010324" y="1569074"/>
            <a:chExt cx="1189367" cy="1494944"/>
          </a:xfrm>
        </p:grpSpPr>
        <p:sp>
          <p:nvSpPr>
            <p:cNvPr id="1353" name="Google Shape;1353;p41"/>
            <p:cNvSpPr/>
            <p:nvPr/>
          </p:nvSpPr>
          <p:spPr>
            <a:xfrm>
              <a:off x="5068907" y="1622284"/>
              <a:ext cx="1100994" cy="1389329"/>
            </a:xfrm>
            <a:custGeom>
              <a:avLst/>
              <a:gdLst/>
              <a:ahLst/>
              <a:cxnLst/>
              <a:rect l="l" t="t" r="r" b="b"/>
              <a:pathLst>
                <a:path w="80718" h="101857" extrusionOk="0">
                  <a:moveTo>
                    <a:pt x="54290" y="1"/>
                  </a:moveTo>
                  <a:cubicBezTo>
                    <a:pt x="53031" y="1"/>
                    <a:pt x="51686" y="574"/>
                    <a:pt x="50256" y="1725"/>
                  </a:cubicBezTo>
                  <a:cubicBezTo>
                    <a:pt x="49290" y="3693"/>
                    <a:pt x="48323" y="5662"/>
                    <a:pt x="47393" y="7631"/>
                  </a:cubicBezTo>
                  <a:cubicBezTo>
                    <a:pt x="43742" y="15148"/>
                    <a:pt x="40126" y="22701"/>
                    <a:pt x="36368" y="30182"/>
                  </a:cubicBezTo>
                  <a:cubicBezTo>
                    <a:pt x="36690" y="30647"/>
                    <a:pt x="36332" y="31255"/>
                    <a:pt x="35795" y="31255"/>
                  </a:cubicBezTo>
                  <a:cubicBezTo>
                    <a:pt x="35662" y="31440"/>
                    <a:pt x="35485" y="31519"/>
                    <a:pt x="35307" y="31519"/>
                  </a:cubicBezTo>
                  <a:cubicBezTo>
                    <a:pt x="34864" y="31519"/>
                    <a:pt x="34420" y="31030"/>
                    <a:pt x="34650" y="30468"/>
                  </a:cubicBezTo>
                  <a:lnTo>
                    <a:pt x="34686" y="30396"/>
                  </a:lnTo>
                  <a:cubicBezTo>
                    <a:pt x="31070" y="26638"/>
                    <a:pt x="27491" y="22844"/>
                    <a:pt x="23911" y="19014"/>
                  </a:cubicBezTo>
                  <a:cubicBezTo>
                    <a:pt x="20761" y="15721"/>
                    <a:pt x="17504" y="10530"/>
                    <a:pt x="13638" y="8168"/>
                  </a:cubicBezTo>
                  <a:cubicBezTo>
                    <a:pt x="12678" y="7561"/>
                    <a:pt x="11829" y="7298"/>
                    <a:pt x="11062" y="7298"/>
                  </a:cubicBezTo>
                  <a:cubicBezTo>
                    <a:pt x="9656" y="7298"/>
                    <a:pt x="8524" y="8183"/>
                    <a:pt x="7482" y="9456"/>
                  </a:cubicBezTo>
                  <a:cubicBezTo>
                    <a:pt x="9880" y="9814"/>
                    <a:pt x="12314" y="10208"/>
                    <a:pt x="14712" y="10638"/>
                  </a:cubicBezTo>
                  <a:cubicBezTo>
                    <a:pt x="15058" y="10707"/>
                    <a:pt x="14936" y="11176"/>
                    <a:pt x="14605" y="11176"/>
                  </a:cubicBezTo>
                  <a:cubicBezTo>
                    <a:pt x="14593" y="11176"/>
                    <a:pt x="14581" y="11176"/>
                    <a:pt x="14569" y="11175"/>
                  </a:cubicBezTo>
                  <a:cubicBezTo>
                    <a:pt x="12063" y="10817"/>
                    <a:pt x="9593" y="10387"/>
                    <a:pt x="7088" y="9922"/>
                  </a:cubicBezTo>
                  <a:cubicBezTo>
                    <a:pt x="5978" y="11389"/>
                    <a:pt x="4976" y="13179"/>
                    <a:pt x="3795" y="14682"/>
                  </a:cubicBezTo>
                  <a:lnTo>
                    <a:pt x="3544" y="14969"/>
                  </a:lnTo>
                  <a:cubicBezTo>
                    <a:pt x="4484" y="14927"/>
                    <a:pt x="5424" y="14907"/>
                    <a:pt x="6363" y="14907"/>
                  </a:cubicBezTo>
                  <a:cubicBezTo>
                    <a:pt x="8643" y="14907"/>
                    <a:pt x="10917" y="15027"/>
                    <a:pt x="13173" y="15255"/>
                  </a:cubicBezTo>
                  <a:cubicBezTo>
                    <a:pt x="13567" y="15291"/>
                    <a:pt x="13567" y="15864"/>
                    <a:pt x="13173" y="15864"/>
                  </a:cubicBezTo>
                  <a:cubicBezTo>
                    <a:pt x="10163" y="15736"/>
                    <a:pt x="7154" y="15608"/>
                    <a:pt x="4119" y="15608"/>
                  </a:cubicBezTo>
                  <a:cubicBezTo>
                    <a:pt x="3761" y="15608"/>
                    <a:pt x="3402" y="15609"/>
                    <a:pt x="3043" y="15613"/>
                  </a:cubicBezTo>
                  <a:cubicBezTo>
                    <a:pt x="1432" y="17582"/>
                    <a:pt x="0" y="19121"/>
                    <a:pt x="144" y="21018"/>
                  </a:cubicBezTo>
                  <a:cubicBezTo>
                    <a:pt x="5620" y="21090"/>
                    <a:pt x="11097" y="21698"/>
                    <a:pt x="16502" y="22808"/>
                  </a:cubicBezTo>
                  <a:cubicBezTo>
                    <a:pt x="16801" y="22874"/>
                    <a:pt x="16699" y="23281"/>
                    <a:pt x="16424" y="23281"/>
                  </a:cubicBezTo>
                  <a:cubicBezTo>
                    <a:pt x="16404" y="23281"/>
                    <a:pt x="16382" y="23278"/>
                    <a:pt x="16359" y="23273"/>
                  </a:cubicBezTo>
                  <a:cubicBezTo>
                    <a:pt x="11025" y="22378"/>
                    <a:pt x="5620" y="21770"/>
                    <a:pt x="215" y="21519"/>
                  </a:cubicBezTo>
                  <a:lnTo>
                    <a:pt x="215" y="21519"/>
                  </a:lnTo>
                  <a:cubicBezTo>
                    <a:pt x="466" y="22522"/>
                    <a:pt x="967" y="23452"/>
                    <a:pt x="1683" y="24204"/>
                  </a:cubicBezTo>
                  <a:cubicBezTo>
                    <a:pt x="2363" y="24991"/>
                    <a:pt x="3079" y="25707"/>
                    <a:pt x="3866" y="26352"/>
                  </a:cubicBezTo>
                  <a:cubicBezTo>
                    <a:pt x="7625" y="26352"/>
                    <a:pt x="11347" y="26638"/>
                    <a:pt x="15034" y="27246"/>
                  </a:cubicBezTo>
                  <a:cubicBezTo>
                    <a:pt x="15345" y="27281"/>
                    <a:pt x="15223" y="27749"/>
                    <a:pt x="14924" y="27749"/>
                  </a:cubicBezTo>
                  <a:cubicBezTo>
                    <a:pt x="14913" y="27749"/>
                    <a:pt x="14902" y="27749"/>
                    <a:pt x="14891" y="27748"/>
                  </a:cubicBezTo>
                  <a:cubicBezTo>
                    <a:pt x="11419" y="27282"/>
                    <a:pt x="7983" y="26960"/>
                    <a:pt x="4511" y="26853"/>
                  </a:cubicBezTo>
                  <a:lnTo>
                    <a:pt x="4511" y="26853"/>
                  </a:lnTo>
                  <a:cubicBezTo>
                    <a:pt x="6622" y="28535"/>
                    <a:pt x="9200" y="30074"/>
                    <a:pt x="11526" y="31542"/>
                  </a:cubicBezTo>
                  <a:cubicBezTo>
                    <a:pt x="11679" y="31540"/>
                    <a:pt x="11832" y="31540"/>
                    <a:pt x="11984" y="31540"/>
                  </a:cubicBezTo>
                  <a:cubicBezTo>
                    <a:pt x="15483" y="31540"/>
                    <a:pt x="18978" y="31931"/>
                    <a:pt x="22408" y="32651"/>
                  </a:cubicBezTo>
                  <a:cubicBezTo>
                    <a:pt x="22718" y="32720"/>
                    <a:pt x="22597" y="33155"/>
                    <a:pt x="22300" y="33155"/>
                  </a:cubicBezTo>
                  <a:cubicBezTo>
                    <a:pt x="22288" y="33155"/>
                    <a:pt x="22277" y="33154"/>
                    <a:pt x="22265" y="33153"/>
                  </a:cubicBezTo>
                  <a:cubicBezTo>
                    <a:pt x="18972" y="32687"/>
                    <a:pt x="15714" y="32294"/>
                    <a:pt x="12421" y="32115"/>
                  </a:cubicBezTo>
                  <a:lnTo>
                    <a:pt x="12421" y="32115"/>
                  </a:lnTo>
                  <a:cubicBezTo>
                    <a:pt x="13137" y="32580"/>
                    <a:pt x="13853" y="33045"/>
                    <a:pt x="14497" y="33511"/>
                  </a:cubicBezTo>
                  <a:cubicBezTo>
                    <a:pt x="15929" y="34549"/>
                    <a:pt x="18148" y="35766"/>
                    <a:pt x="20153" y="37090"/>
                  </a:cubicBezTo>
                  <a:cubicBezTo>
                    <a:pt x="23124" y="37305"/>
                    <a:pt x="26059" y="37770"/>
                    <a:pt x="28958" y="38450"/>
                  </a:cubicBezTo>
                  <a:cubicBezTo>
                    <a:pt x="29270" y="38519"/>
                    <a:pt x="29147" y="38989"/>
                    <a:pt x="28816" y="38989"/>
                  </a:cubicBezTo>
                  <a:cubicBezTo>
                    <a:pt x="28804" y="38989"/>
                    <a:pt x="28792" y="38988"/>
                    <a:pt x="28779" y="38987"/>
                  </a:cubicBezTo>
                  <a:cubicBezTo>
                    <a:pt x="26274" y="38486"/>
                    <a:pt x="23732" y="38128"/>
                    <a:pt x="21191" y="37842"/>
                  </a:cubicBezTo>
                  <a:lnTo>
                    <a:pt x="21191" y="37842"/>
                  </a:lnTo>
                  <a:cubicBezTo>
                    <a:pt x="22301" y="38593"/>
                    <a:pt x="23195" y="39560"/>
                    <a:pt x="23911" y="40705"/>
                  </a:cubicBezTo>
                  <a:cubicBezTo>
                    <a:pt x="24126" y="41135"/>
                    <a:pt x="24269" y="41564"/>
                    <a:pt x="24377" y="42030"/>
                  </a:cubicBezTo>
                  <a:cubicBezTo>
                    <a:pt x="27169" y="42173"/>
                    <a:pt x="29925" y="42280"/>
                    <a:pt x="32717" y="42531"/>
                  </a:cubicBezTo>
                  <a:cubicBezTo>
                    <a:pt x="33099" y="42566"/>
                    <a:pt x="33110" y="43141"/>
                    <a:pt x="32750" y="43141"/>
                  </a:cubicBezTo>
                  <a:cubicBezTo>
                    <a:pt x="32739" y="43141"/>
                    <a:pt x="32728" y="43140"/>
                    <a:pt x="32717" y="43139"/>
                  </a:cubicBezTo>
                  <a:cubicBezTo>
                    <a:pt x="29961" y="43068"/>
                    <a:pt x="27204" y="42853"/>
                    <a:pt x="24484" y="42638"/>
                  </a:cubicBezTo>
                  <a:lnTo>
                    <a:pt x="24484" y="42638"/>
                  </a:lnTo>
                  <a:cubicBezTo>
                    <a:pt x="24627" y="44034"/>
                    <a:pt x="24162" y="45359"/>
                    <a:pt x="23518" y="46755"/>
                  </a:cubicBezTo>
                  <a:cubicBezTo>
                    <a:pt x="25089" y="46715"/>
                    <a:pt x="26659" y="46687"/>
                    <a:pt x="28230" y="46687"/>
                  </a:cubicBezTo>
                  <a:cubicBezTo>
                    <a:pt x="29523" y="46687"/>
                    <a:pt x="30816" y="46706"/>
                    <a:pt x="32108" y="46755"/>
                  </a:cubicBezTo>
                  <a:cubicBezTo>
                    <a:pt x="32466" y="46755"/>
                    <a:pt x="32466" y="47256"/>
                    <a:pt x="32108" y="47256"/>
                  </a:cubicBezTo>
                  <a:cubicBezTo>
                    <a:pt x="30783" y="47304"/>
                    <a:pt x="29451" y="47324"/>
                    <a:pt x="28118" y="47324"/>
                  </a:cubicBezTo>
                  <a:cubicBezTo>
                    <a:pt x="26498" y="47324"/>
                    <a:pt x="24877" y="47295"/>
                    <a:pt x="23267" y="47256"/>
                  </a:cubicBezTo>
                  <a:cubicBezTo>
                    <a:pt x="22694" y="48330"/>
                    <a:pt x="22050" y="49439"/>
                    <a:pt x="21513" y="50656"/>
                  </a:cubicBezTo>
                  <a:cubicBezTo>
                    <a:pt x="21406" y="50907"/>
                    <a:pt x="21298" y="51157"/>
                    <a:pt x="21155" y="51408"/>
                  </a:cubicBezTo>
                  <a:cubicBezTo>
                    <a:pt x="22472" y="51638"/>
                    <a:pt x="23802" y="51746"/>
                    <a:pt x="25136" y="51746"/>
                  </a:cubicBezTo>
                  <a:cubicBezTo>
                    <a:pt x="26087" y="51746"/>
                    <a:pt x="27039" y="51691"/>
                    <a:pt x="27992" y="51587"/>
                  </a:cubicBezTo>
                  <a:cubicBezTo>
                    <a:pt x="28207" y="51587"/>
                    <a:pt x="28278" y="51981"/>
                    <a:pt x="28028" y="52016"/>
                  </a:cubicBezTo>
                  <a:cubicBezTo>
                    <a:pt x="27057" y="52196"/>
                    <a:pt x="26073" y="52282"/>
                    <a:pt x="25087" y="52282"/>
                  </a:cubicBezTo>
                  <a:cubicBezTo>
                    <a:pt x="23711" y="52282"/>
                    <a:pt x="22332" y="52114"/>
                    <a:pt x="20976" y="51802"/>
                  </a:cubicBezTo>
                  <a:lnTo>
                    <a:pt x="18005" y="58316"/>
                  </a:lnTo>
                  <a:cubicBezTo>
                    <a:pt x="21406" y="58710"/>
                    <a:pt x="24842" y="58925"/>
                    <a:pt x="28278" y="59104"/>
                  </a:cubicBezTo>
                  <a:cubicBezTo>
                    <a:pt x="28636" y="59175"/>
                    <a:pt x="28636" y="59712"/>
                    <a:pt x="28278" y="59748"/>
                  </a:cubicBezTo>
                  <a:cubicBezTo>
                    <a:pt x="24735" y="59748"/>
                    <a:pt x="21227" y="59462"/>
                    <a:pt x="17719" y="58889"/>
                  </a:cubicBezTo>
                  <a:cubicBezTo>
                    <a:pt x="16824" y="60858"/>
                    <a:pt x="15929" y="62826"/>
                    <a:pt x="15034" y="64795"/>
                  </a:cubicBezTo>
                  <a:cubicBezTo>
                    <a:pt x="17075" y="64759"/>
                    <a:pt x="19151" y="64724"/>
                    <a:pt x="21191" y="64724"/>
                  </a:cubicBezTo>
                  <a:cubicBezTo>
                    <a:pt x="21549" y="64795"/>
                    <a:pt x="21549" y="65296"/>
                    <a:pt x="21191" y="65368"/>
                  </a:cubicBezTo>
                  <a:cubicBezTo>
                    <a:pt x="19043" y="65368"/>
                    <a:pt x="16931" y="65368"/>
                    <a:pt x="14819" y="65296"/>
                  </a:cubicBezTo>
                  <a:lnTo>
                    <a:pt x="12958" y="69377"/>
                  </a:lnTo>
                  <a:cubicBezTo>
                    <a:pt x="13833" y="69504"/>
                    <a:pt x="14715" y="69568"/>
                    <a:pt x="15598" y="69568"/>
                  </a:cubicBezTo>
                  <a:cubicBezTo>
                    <a:pt x="16702" y="69568"/>
                    <a:pt x="17806" y="69468"/>
                    <a:pt x="18900" y="69270"/>
                  </a:cubicBezTo>
                  <a:cubicBezTo>
                    <a:pt x="18920" y="69264"/>
                    <a:pt x="18940" y="69262"/>
                    <a:pt x="18959" y="69262"/>
                  </a:cubicBezTo>
                  <a:cubicBezTo>
                    <a:pt x="19204" y="69262"/>
                    <a:pt x="19307" y="69668"/>
                    <a:pt x="19007" y="69735"/>
                  </a:cubicBezTo>
                  <a:cubicBezTo>
                    <a:pt x="17902" y="69987"/>
                    <a:pt x="16766" y="70113"/>
                    <a:pt x="15626" y="70113"/>
                  </a:cubicBezTo>
                  <a:cubicBezTo>
                    <a:pt x="14662" y="70113"/>
                    <a:pt x="13695" y="70023"/>
                    <a:pt x="12743" y="69842"/>
                  </a:cubicBezTo>
                  <a:lnTo>
                    <a:pt x="10274" y="75211"/>
                  </a:lnTo>
                  <a:cubicBezTo>
                    <a:pt x="15392" y="75211"/>
                    <a:pt x="20511" y="75211"/>
                    <a:pt x="25630" y="75426"/>
                  </a:cubicBezTo>
                  <a:cubicBezTo>
                    <a:pt x="25987" y="75462"/>
                    <a:pt x="25987" y="75999"/>
                    <a:pt x="25630" y="76035"/>
                  </a:cubicBezTo>
                  <a:cubicBezTo>
                    <a:pt x="24927" y="76044"/>
                    <a:pt x="24224" y="76049"/>
                    <a:pt x="23521" y="76049"/>
                  </a:cubicBezTo>
                  <a:cubicBezTo>
                    <a:pt x="19026" y="76049"/>
                    <a:pt x="14516" y="75867"/>
                    <a:pt x="10059" y="75713"/>
                  </a:cubicBezTo>
                  <a:cubicBezTo>
                    <a:pt x="9593" y="76679"/>
                    <a:pt x="9164" y="77681"/>
                    <a:pt x="8699" y="78648"/>
                  </a:cubicBezTo>
                  <a:cubicBezTo>
                    <a:pt x="8341" y="79471"/>
                    <a:pt x="7804" y="80438"/>
                    <a:pt x="7231" y="81476"/>
                  </a:cubicBezTo>
                  <a:cubicBezTo>
                    <a:pt x="9870" y="81655"/>
                    <a:pt x="12534" y="81735"/>
                    <a:pt x="15202" y="81735"/>
                  </a:cubicBezTo>
                  <a:cubicBezTo>
                    <a:pt x="15718" y="81735"/>
                    <a:pt x="16235" y="81732"/>
                    <a:pt x="16752" y="81726"/>
                  </a:cubicBezTo>
                  <a:cubicBezTo>
                    <a:pt x="16967" y="81762"/>
                    <a:pt x="16967" y="82084"/>
                    <a:pt x="16752" y="82120"/>
                  </a:cubicBezTo>
                  <a:cubicBezTo>
                    <a:pt x="15558" y="82186"/>
                    <a:pt x="14358" y="82217"/>
                    <a:pt x="13159" y="82217"/>
                  </a:cubicBezTo>
                  <a:cubicBezTo>
                    <a:pt x="11089" y="82217"/>
                    <a:pt x="9020" y="82122"/>
                    <a:pt x="6980" y="81941"/>
                  </a:cubicBezTo>
                  <a:cubicBezTo>
                    <a:pt x="5871" y="83802"/>
                    <a:pt x="4940" y="85771"/>
                    <a:pt x="4117" y="87775"/>
                  </a:cubicBezTo>
                  <a:cubicBezTo>
                    <a:pt x="6103" y="87856"/>
                    <a:pt x="8090" y="87896"/>
                    <a:pt x="10077" y="87896"/>
                  </a:cubicBezTo>
                  <a:cubicBezTo>
                    <a:pt x="13388" y="87896"/>
                    <a:pt x="16699" y="87784"/>
                    <a:pt x="20010" y="87561"/>
                  </a:cubicBezTo>
                  <a:cubicBezTo>
                    <a:pt x="20332" y="87561"/>
                    <a:pt x="20332" y="88062"/>
                    <a:pt x="20010" y="88098"/>
                  </a:cubicBezTo>
                  <a:cubicBezTo>
                    <a:pt x="17153" y="88309"/>
                    <a:pt x="14286" y="88417"/>
                    <a:pt x="11425" y="88417"/>
                  </a:cubicBezTo>
                  <a:cubicBezTo>
                    <a:pt x="8945" y="88417"/>
                    <a:pt x="6469" y="88335"/>
                    <a:pt x="4009" y="88169"/>
                  </a:cubicBezTo>
                  <a:cubicBezTo>
                    <a:pt x="3437" y="89887"/>
                    <a:pt x="3186" y="91498"/>
                    <a:pt x="3651" y="92751"/>
                  </a:cubicBezTo>
                  <a:cubicBezTo>
                    <a:pt x="3866" y="93252"/>
                    <a:pt x="4188" y="93717"/>
                    <a:pt x="4582" y="94075"/>
                  </a:cubicBezTo>
                  <a:cubicBezTo>
                    <a:pt x="8734" y="94397"/>
                    <a:pt x="12887" y="94612"/>
                    <a:pt x="17039" y="94684"/>
                  </a:cubicBezTo>
                  <a:cubicBezTo>
                    <a:pt x="17325" y="94720"/>
                    <a:pt x="17325" y="95149"/>
                    <a:pt x="17039" y="95221"/>
                  </a:cubicBezTo>
                  <a:cubicBezTo>
                    <a:pt x="13066" y="95221"/>
                    <a:pt x="9092" y="95006"/>
                    <a:pt x="5119" y="94612"/>
                  </a:cubicBezTo>
                  <a:lnTo>
                    <a:pt x="5119" y="94612"/>
                  </a:lnTo>
                  <a:cubicBezTo>
                    <a:pt x="6801" y="96116"/>
                    <a:pt x="9558" y="97655"/>
                    <a:pt x="12099" y="98872"/>
                  </a:cubicBezTo>
                  <a:cubicBezTo>
                    <a:pt x="15106" y="98943"/>
                    <a:pt x="18148" y="99015"/>
                    <a:pt x="21191" y="99122"/>
                  </a:cubicBezTo>
                  <a:cubicBezTo>
                    <a:pt x="21406" y="99158"/>
                    <a:pt x="21406" y="99516"/>
                    <a:pt x="21191" y="99552"/>
                  </a:cubicBezTo>
                  <a:cubicBezTo>
                    <a:pt x="18506" y="99480"/>
                    <a:pt x="15786" y="99409"/>
                    <a:pt x="13066" y="99301"/>
                  </a:cubicBezTo>
                  <a:lnTo>
                    <a:pt x="13066" y="99301"/>
                  </a:lnTo>
                  <a:cubicBezTo>
                    <a:pt x="14462" y="99946"/>
                    <a:pt x="15750" y="100411"/>
                    <a:pt x="16645" y="100733"/>
                  </a:cubicBezTo>
                  <a:cubicBezTo>
                    <a:pt x="18370" y="101272"/>
                    <a:pt x="19355" y="101856"/>
                    <a:pt x="20189" y="101856"/>
                  </a:cubicBezTo>
                  <a:cubicBezTo>
                    <a:pt x="21017" y="101856"/>
                    <a:pt x="21696" y="101281"/>
                    <a:pt x="22802" y="99516"/>
                  </a:cubicBezTo>
                  <a:cubicBezTo>
                    <a:pt x="23876" y="97834"/>
                    <a:pt x="24162" y="94791"/>
                    <a:pt x="24663" y="92858"/>
                  </a:cubicBezTo>
                  <a:cubicBezTo>
                    <a:pt x="26059" y="87883"/>
                    <a:pt x="27348" y="82872"/>
                    <a:pt x="28600" y="77860"/>
                  </a:cubicBezTo>
                  <a:cubicBezTo>
                    <a:pt x="31106" y="67838"/>
                    <a:pt x="33325" y="57744"/>
                    <a:pt x="35330" y="47578"/>
                  </a:cubicBezTo>
                  <a:cubicBezTo>
                    <a:pt x="35430" y="47062"/>
                    <a:pt x="35805" y="46839"/>
                    <a:pt x="36203" y="46839"/>
                  </a:cubicBezTo>
                  <a:cubicBezTo>
                    <a:pt x="36800" y="46839"/>
                    <a:pt x="37449" y="47342"/>
                    <a:pt x="37299" y="48115"/>
                  </a:cubicBezTo>
                  <a:cubicBezTo>
                    <a:pt x="37227" y="48401"/>
                    <a:pt x="37155" y="48688"/>
                    <a:pt x="37120" y="49010"/>
                  </a:cubicBezTo>
                  <a:cubicBezTo>
                    <a:pt x="37236" y="48908"/>
                    <a:pt x="37377" y="48859"/>
                    <a:pt x="37517" y="48859"/>
                  </a:cubicBezTo>
                  <a:cubicBezTo>
                    <a:pt x="37720" y="48859"/>
                    <a:pt x="37923" y="48962"/>
                    <a:pt x="38050" y="49153"/>
                  </a:cubicBezTo>
                  <a:cubicBezTo>
                    <a:pt x="42668" y="56562"/>
                    <a:pt x="47178" y="64008"/>
                    <a:pt x="52082" y="71202"/>
                  </a:cubicBezTo>
                  <a:cubicBezTo>
                    <a:pt x="54516" y="74746"/>
                    <a:pt x="56807" y="78684"/>
                    <a:pt x="59635" y="81869"/>
                  </a:cubicBezTo>
                  <a:cubicBezTo>
                    <a:pt x="61031" y="84447"/>
                    <a:pt x="63357" y="86379"/>
                    <a:pt x="66149" y="87239"/>
                  </a:cubicBezTo>
                  <a:cubicBezTo>
                    <a:pt x="67187" y="86129"/>
                    <a:pt x="68225" y="85019"/>
                    <a:pt x="69228" y="83838"/>
                  </a:cubicBezTo>
                  <a:cubicBezTo>
                    <a:pt x="71912" y="80831"/>
                    <a:pt x="76100" y="76894"/>
                    <a:pt x="77747" y="73314"/>
                  </a:cubicBezTo>
                  <a:cubicBezTo>
                    <a:pt x="80718" y="70737"/>
                    <a:pt x="80360" y="67802"/>
                    <a:pt x="76637" y="64616"/>
                  </a:cubicBezTo>
                  <a:lnTo>
                    <a:pt x="71447" y="60142"/>
                  </a:lnTo>
                  <a:cubicBezTo>
                    <a:pt x="64753" y="54343"/>
                    <a:pt x="58060" y="48544"/>
                    <a:pt x="51366" y="42746"/>
                  </a:cubicBezTo>
                  <a:cubicBezTo>
                    <a:pt x="51294" y="42746"/>
                    <a:pt x="51187" y="42746"/>
                    <a:pt x="51115" y="42710"/>
                  </a:cubicBezTo>
                  <a:lnTo>
                    <a:pt x="50471" y="42352"/>
                  </a:lnTo>
                  <a:cubicBezTo>
                    <a:pt x="50113" y="42137"/>
                    <a:pt x="49934" y="41708"/>
                    <a:pt x="50042" y="41278"/>
                  </a:cubicBezTo>
                  <a:cubicBezTo>
                    <a:pt x="51259" y="36446"/>
                    <a:pt x="56377" y="31900"/>
                    <a:pt x="59706" y="28356"/>
                  </a:cubicBezTo>
                  <a:cubicBezTo>
                    <a:pt x="62355" y="25600"/>
                    <a:pt x="65111" y="22987"/>
                    <a:pt x="67832" y="20266"/>
                  </a:cubicBezTo>
                  <a:cubicBezTo>
                    <a:pt x="69192" y="18942"/>
                    <a:pt x="70516" y="17582"/>
                    <a:pt x="71841" y="16222"/>
                  </a:cubicBezTo>
                  <a:cubicBezTo>
                    <a:pt x="72700" y="12535"/>
                    <a:pt x="71590" y="10137"/>
                    <a:pt x="68440" y="8955"/>
                  </a:cubicBezTo>
                  <a:cubicBezTo>
                    <a:pt x="66185" y="6664"/>
                    <a:pt x="60959" y="3121"/>
                    <a:pt x="57988" y="1904"/>
                  </a:cubicBezTo>
                  <a:cubicBezTo>
                    <a:pt x="56850" y="637"/>
                    <a:pt x="55617" y="1"/>
                    <a:pt x="54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1"/>
            <p:cNvSpPr/>
            <p:nvPr/>
          </p:nvSpPr>
          <p:spPr>
            <a:xfrm>
              <a:off x="5010324" y="1569074"/>
              <a:ext cx="1189367" cy="1494944"/>
            </a:xfrm>
            <a:custGeom>
              <a:avLst/>
              <a:gdLst/>
              <a:ahLst/>
              <a:cxnLst/>
              <a:rect l="l" t="t" r="r" b="b"/>
              <a:pathLst>
                <a:path w="87197" h="109600" extrusionOk="0">
                  <a:moveTo>
                    <a:pt x="58587" y="3875"/>
                  </a:moveTo>
                  <a:cubicBezTo>
                    <a:pt x="59913" y="3875"/>
                    <a:pt x="61145" y="4520"/>
                    <a:pt x="62283" y="5805"/>
                  </a:cubicBezTo>
                  <a:cubicBezTo>
                    <a:pt x="65290" y="7022"/>
                    <a:pt x="70516" y="10565"/>
                    <a:pt x="72771" y="12856"/>
                  </a:cubicBezTo>
                  <a:cubicBezTo>
                    <a:pt x="75885" y="14038"/>
                    <a:pt x="77030" y="16436"/>
                    <a:pt x="76171" y="20123"/>
                  </a:cubicBezTo>
                  <a:cubicBezTo>
                    <a:pt x="74811" y="21483"/>
                    <a:pt x="73487" y="22843"/>
                    <a:pt x="72127" y="24203"/>
                  </a:cubicBezTo>
                  <a:cubicBezTo>
                    <a:pt x="69442" y="26888"/>
                    <a:pt x="66650" y="29501"/>
                    <a:pt x="64037" y="32293"/>
                  </a:cubicBezTo>
                  <a:cubicBezTo>
                    <a:pt x="60672" y="35765"/>
                    <a:pt x="55589" y="40347"/>
                    <a:pt x="54337" y="45179"/>
                  </a:cubicBezTo>
                  <a:cubicBezTo>
                    <a:pt x="54229" y="45609"/>
                    <a:pt x="54408" y="46038"/>
                    <a:pt x="54802" y="46289"/>
                  </a:cubicBezTo>
                  <a:lnTo>
                    <a:pt x="55446" y="46611"/>
                  </a:lnTo>
                  <a:cubicBezTo>
                    <a:pt x="55518" y="46647"/>
                    <a:pt x="55589" y="46611"/>
                    <a:pt x="55661" y="46682"/>
                  </a:cubicBezTo>
                  <a:cubicBezTo>
                    <a:pt x="62355" y="52481"/>
                    <a:pt x="69048" y="58244"/>
                    <a:pt x="75742" y="64043"/>
                  </a:cubicBezTo>
                  <a:lnTo>
                    <a:pt x="80932" y="68517"/>
                  </a:lnTo>
                  <a:cubicBezTo>
                    <a:pt x="84655" y="71703"/>
                    <a:pt x="85013" y="74602"/>
                    <a:pt x="82042" y="77215"/>
                  </a:cubicBezTo>
                  <a:cubicBezTo>
                    <a:pt x="80359" y="80795"/>
                    <a:pt x="76171" y="84696"/>
                    <a:pt x="73487" y="87703"/>
                  </a:cubicBezTo>
                  <a:cubicBezTo>
                    <a:pt x="72485" y="88884"/>
                    <a:pt x="71447" y="89994"/>
                    <a:pt x="70408" y="91140"/>
                  </a:cubicBezTo>
                  <a:cubicBezTo>
                    <a:pt x="67616" y="90245"/>
                    <a:pt x="65290" y="88312"/>
                    <a:pt x="63930" y="85770"/>
                  </a:cubicBezTo>
                  <a:cubicBezTo>
                    <a:pt x="61066" y="82549"/>
                    <a:pt x="58775" y="78611"/>
                    <a:pt x="56377" y="75068"/>
                  </a:cubicBezTo>
                  <a:cubicBezTo>
                    <a:pt x="51437" y="67873"/>
                    <a:pt x="46927" y="60428"/>
                    <a:pt x="42310" y="53018"/>
                  </a:cubicBezTo>
                  <a:cubicBezTo>
                    <a:pt x="42203" y="52827"/>
                    <a:pt x="41997" y="52724"/>
                    <a:pt x="41786" y="52724"/>
                  </a:cubicBezTo>
                  <a:cubicBezTo>
                    <a:pt x="41642" y="52724"/>
                    <a:pt x="41495" y="52773"/>
                    <a:pt x="41379" y="52875"/>
                  </a:cubicBezTo>
                  <a:cubicBezTo>
                    <a:pt x="41415" y="52589"/>
                    <a:pt x="41486" y="52266"/>
                    <a:pt x="41558" y="51980"/>
                  </a:cubicBezTo>
                  <a:cubicBezTo>
                    <a:pt x="41708" y="51207"/>
                    <a:pt x="41072" y="50704"/>
                    <a:pt x="40478" y="50704"/>
                  </a:cubicBezTo>
                  <a:cubicBezTo>
                    <a:pt x="40082" y="50704"/>
                    <a:pt x="39704" y="50928"/>
                    <a:pt x="39589" y="51443"/>
                  </a:cubicBezTo>
                  <a:cubicBezTo>
                    <a:pt x="37585" y="61573"/>
                    <a:pt x="35365" y="71703"/>
                    <a:pt x="32860" y="81726"/>
                  </a:cubicBezTo>
                  <a:cubicBezTo>
                    <a:pt x="31643" y="86737"/>
                    <a:pt x="30318" y="91748"/>
                    <a:pt x="28922" y="96759"/>
                  </a:cubicBezTo>
                  <a:cubicBezTo>
                    <a:pt x="28421" y="98656"/>
                    <a:pt x="28135" y="101699"/>
                    <a:pt x="27061" y="103381"/>
                  </a:cubicBezTo>
                  <a:cubicBezTo>
                    <a:pt x="25951" y="105153"/>
                    <a:pt x="25271" y="105735"/>
                    <a:pt x="24439" y="105735"/>
                  </a:cubicBezTo>
                  <a:cubicBezTo>
                    <a:pt x="23607" y="105735"/>
                    <a:pt x="22622" y="105153"/>
                    <a:pt x="20904" y="104598"/>
                  </a:cubicBezTo>
                  <a:cubicBezTo>
                    <a:pt x="20009" y="104312"/>
                    <a:pt x="18757" y="103811"/>
                    <a:pt x="17325" y="103167"/>
                  </a:cubicBezTo>
                  <a:lnTo>
                    <a:pt x="17325" y="103167"/>
                  </a:lnTo>
                  <a:cubicBezTo>
                    <a:pt x="20009" y="103274"/>
                    <a:pt x="22730" y="103346"/>
                    <a:pt x="25450" y="103417"/>
                  </a:cubicBezTo>
                  <a:cubicBezTo>
                    <a:pt x="25701" y="103381"/>
                    <a:pt x="25701" y="103023"/>
                    <a:pt x="25450" y="103023"/>
                  </a:cubicBezTo>
                  <a:cubicBezTo>
                    <a:pt x="22408" y="102880"/>
                    <a:pt x="19365" y="102809"/>
                    <a:pt x="16358" y="102737"/>
                  </a:cubicBezTo>
                  <a:cubicBezTo>
                    <a:pt x="13817" y="101520"/>
                    <a:pt x="11061" y="99981"/>
                    <a:pt x="9378" y="98477"/>
                  </a:cubicBezTo>
                  <a:lnTo>
                    <a:pt x="9378" y="98477"/>
                  </a:lnTo>
                  <a:cubicBezTo>
                    <a:pt x="13352" y="98871"/>
                    <a:pt x="17325" y="99050"/>
                    <a:pt x="21298" y="99086"/>
                  </a:cubicBezTo>
                  <a:cubicBezTo>
                    <a:pt x="21620" y="99014"/>
                    <a:pt x="21620" y="98585"/>
                    <a:pt x="21298" y="98549"/>
                  </a:cubicBezTo>
                  <a:cubicBezTo>
                    <a:pt x="17146" y="98477"/>
                    <a:pt x="12994" y="98263"/>
                    <a:pt x="8841" y="97976"/>
                  </a:cubicBezTo>
                  <a:cubicBezTo>
                    <a:pt x="8448" y="97583"/>
                    <a:pt x="8125" y="97117"/>
                    <a:pt x="7911" y="96616"/>
                  </a:cubicBezTo>
                  <a:cubicBezTo>
                    <a:pt x="7445" y="95363"/>
                    <a:pt x="7696" y="93753"/>
                    <a:pt x="8269" y="92034"/>
                  </a:cubicBezTo>
                  <a:cubicBezTo>
                    <a:pt x="10745" y="92201"/>
                    <a:pt x="13222" y="92282"/>
                    <a:pt x="15698" y="92282"/>
                  </a:cubicBezTo>
                  <a:cubicBezTo>
                    <a:pt x="18555" y="92282"/>
                    <a:pt x="21412" y="92174"/>
                    <a:pt x="24269" y="91963"/>
                  </a:cubicBezTo>
                  <a:cubicBezTo>
                    <a:pt x="24580" y="91928"/>
                    <a:pt x="24591" y="91460"/>
                    <a:pt x="24301" y="91460"/>
                  </a:cubicBezTo>
                  <a:cubicBezTo>
                    <a:pt x="24291" y="91460"/>
                    <a:pt x="24280" y="91460"/>
                    <a:pt x="24269" y="91462"/>
                  </a:cubicBezTo>
                  <a:cubicBezTo>
                    <a:pt x="21007" y="91660"/>
                    <a:pt x="17745" y="91763"/>
                    <a:pt x="14483" y="91763"/>
                  </a:cubicBezTo>
                  <a:cubicBezTo>
                    <a:pt x="12447" y="91763"/>
                    <a:pt x="10412" y="91723"/>
                    <a:pt x="8376" y="91641"/>
                  </a:cubicBezTo>
                  <a:cubicBezTo>
                    <a:pt x="9199" y="89636"/>
                    <a:pt x="10130" y="87667"/>
                    <a:pt x="11240" y="85806"/>
                  </a:cubicBezTo>
                  <a:cubicBezTo>
                    <a:pt x="13302" y="85987"/>
                    <a:pt x="15365" y="86083"/>
                    <a:pt x="17428" y="86083"/>
                  </a:cubicBezTo>
                  <a:cubicBezTo>
                    <a:pt x="18622" y="86083"/>
                    <a:pt x="19817" y="86051"/>
                    <a:pt x="21012" y="85985"/>
                  </a:cubicBezTo>
                  <a:cubicBezTo>
                    <a:pt x="21226" y="85949"/>
                    <a:pt x="21226" y="85627"/>
                    <a:pt x="21012" y="85591"/>
                  </a:cubicBezTo>
                  <a:cubicBezTo>
                    <a:pt x="20495" y="85597"/>
                    <a:pt x="19978" y="85600"/>
                    <a:pt x="19461" y="85600"/>
                  </a:cubicBezTo>
                  <a:cubicBezTo>
                    <a:pt x="16793" y="85600"/>
                    <a:pt x="14129" y="85521"/>
                    <a:pt x="11490" y="85341"/>
                  </a:cubicBezTo>
                  <a:cubicBezTo>
                    <a:pt x="12063" y="84303"/>
                    <a:pt x="12600" y="83336"/>
                    <a:pt x="12958" y="82513"/>
                  </a:cubicBezTo>
                  <a:cubicBezTo>
                    <a:pt x="13423" y="81547"/>
                    <a:pt x="13853" y="80580"/>
                    <a:pt x="14318" y="79578"/>
                  </a:cubicBezTo>
                  <a:cubicBezTo>
                    <a:pt x="18806" y="79733"/>
                    <a:pt x="23294" y="79914"/>
                    <a:pt x="27782" y="79914"/>
                  </a:cubicBezTo>
                  <a:cubicBezTo>
                    <a:pt x="28484" y="79914"/>
                    <a:pt x="29186" y="79910"/>
                    <a:pt x="29889" y="79900"/>
                  </a:cubicBezTo>
                  <a:cubicBezTo>
                    <a:pt x="30247" y="79864"/>
                    <a:pt x="30247" y="79327"/>
                    <a:pt x="29889" y="79291"/>
                  </a:cubicBezTo>
                  <a:cubicBezTo>
                    <a:pt x="24770" y="79077"/>
                    <a:pt x="19651" y="79077"/>
                    <a:pt x="14533" y="79077"/>
                  </a:cubicBezTo>
                  <a:cubicBezTo>
                    <a:pt x="15356" y="77287"/>
                    <a:pt x="16179" y="75497"/>
                    <a:pt x="17003" y="73707"/>
                  </a:cubicBezTo>
                  <a:cubicBezTo>
                    <a:pt x="17954" y="73888"/>
                    <a:pt x="18921" y="73978"/>
                    <a:pt x="19889" y="73978"/>
                  </a:cubicBezTo>
                  <a:cubicBezTo>
                    <a:pt x="21032" y="73978"/>
                    <a:pt x="22178" y="73852"/>
                    <a:pt x="23302" y="73600"/>
                  </a:cubicBezTo>
                  <a:cubicBezTo>
                    <a:pt x="23568" y="73534"/>
                    <a:pt x="23495" y="73127"/>
                    <a:pt x="23225" y="73127"/>
                  </a:cubicBezTo>
                  <a:cubicBezTo>
                    <a:pt x="23204" y="73127"/>
                    <a:pt x="23182" y="73130"/>
                    <a:pt x="23159" y="73135"/>
                  </a:cubicBezTo>
                  <a:cubicBezTo>
                    <a:pt x="22066" y="73334"/>
                    <a:pt x="20961" y="73433"/>
                    <a:pt x="19857" y="73433"/>
                  </a:cubicBezTo>
                  <a:cubicBezTo>
                    <a:pt x="18974" y="73433"/>
                    <a:pt x="18092" y="73369"/>
                    <a:pt x="17217" y="73242"/>
                  </a:cubicBezTo>
                  <a:lnTo>
                    <a:pt x="19079" y="69162"/>
                  </a:lnTo>
                  <a:cubicBezTo>
                    <a:pt x="21191" y="69197"/>
                    <a:pt x="23302" y="69233"/>
                    <a:pt x="25450" y="69233"/>
                  </a:cubicBezTo>
                  <a:cubicBezTo>
                    <a:pt x="25808" y="69162"/>
                    <a:pt x="25808" y="68660"/>
                    <a:pt x="25450" y="68625"/>
                  </a:cubicBezTo>
                  <a:cubicBezTo>
                    <a:pt x="24853" y="68614"/>
                    <a:pt x="24255" y="68610"/>
                    <a:pt x="23656" y="68610"/>
                  </a:cubicBezTo>
                  <a:cubicBezTo>
                    <a:pt x="22212" y="68610"/>
                    <a:pt x="20761" y="68635"/>
                    <a:pt x="19293" y="68660"/>
                  </a:cubicBezTo>
                  <a:cubicBezTo>
                    <a:pt x="20188" y="66692"/>
                    <a:pt x="21083" y="64723"/>
                    <a:pt x="21978" y="62754"/>
                  </a:cubicBezTo>
                  <a:cubicBezTo>
                    <a:pt x="25486" y="63327"/>
                    <a:pt x="28994" y="63613"/>
                    <a:pt x="32538" y="63613"/>
                  </a:cubicBezTo>
                  <a:cubicBezTo>
                    <a:pt x="32895" y="63578"/>
                    <a:pt x="32895" y="63041"/>
                    <a:pt x="32538" y="62969"/>
                  </a:cubicBezTo>
                  <a:cubicBezTo>
                    <a:pt x="29101" y="62790"/>
                    <a:pt x="25665" y="62575"/>
                    <a:pt x="22264" y="62182"/>
                  </a:cubicBezTo>
                  <a:lnTo>
                    <a:pt x="25235" y="55667"/>
                  </a:lnTo>
                  <a:cubicBezTo>
                    <a:pt x="26591" y="55980"/>
                    <a:pt x="27971" y="56147"/>
                    <a:pt x="29346" y="56147"/>
                  </a:cubicBezTo>
                  <a:cubicBezTo>
                    <a:pt x="30332" y="56147"/>
                    <a:pt x="31316" y="56061"/>
                    <a:pt x="32287" y="55882"/>
                  </a:cubicBezTo>
                  <a:cubicBezTo>
                    <a:pt x="32538" y="55846"/>
                    <a:pt x="32502" y="55452"/>
                    <a:pt x="32251" y="55452"/>
                  </a:cubicBezTo>
                  <a:cubicBezTo>
                    <a:pt x="31298" y="55556"/>
                    <a:pt x="30346" y="55611"/>
                    <a:pt x="29398" y="55611"/>
                  </a:cubicBezTo>
                  <a:cubicBezTo>
                    <a:pt x="28067" y="55611"/>
                    <a:pt x="26746" y="55503"/>
                    <a:pt x="25450" y="55273"/>
                  </a:cubicBezTo>
                  <a:cubicBezTo>
                    <a:pt x="25558" y="55023"/>
                    <a:pt x="25665" y="54772"/>
                    <a:pt x="25772" y="54521"/>
                  </a:cubicBezTo>
                  <a:cubicBezTo>
                    <a:pt x="26309" y="53304"/>
                    <a:pt x="26954" y="52195"/>
                    <a:pt x="27526" y="51121"/>
                  </a:cubicBezTo>
                  <a:cubicBezTo>
                    <a:pt x="29136" y="51160"/>
                    <a:pt x="30757" y="51189"/>
                    <a:pt x="32377" y="51189"/>
                  </a:cubicBezTo>
                  <a:cubicBezTo>
                    <a:pt x="33710" y="51189"/>
                    <a:pt x="35043" y="51169"/>
                    <a:pt x="36368" y="51121"/>
                  </a:cubicBezTo>
                  <a:cubicBezTo>
                    <a:pt x="36726" y="51121"/>
                    <a:pt x="36726" y="50620"/>
                    <a:pt x="36368" y="50620"/>
                  </a:cubicBezTo>
                  <a:cubicBezTo>
                    <a:pt x="35075" y="50571"/>
                    <a:pt x="33782" y="50552"/>
                    <a:pt x="32490" y="50552"/>
                  </a:cubicBezTo>
                  <a:cubicBezTo>
                    <a:pt x="30919" y="50552"/>
                    <a:pt x="29348" y="50581"/>
                    <a:pt x="27777" y="50620"/>
                  </a:cubicBezTo>
                  <a:cubicBezTo>
                    <a:pt x="28421" y="49224"/>
                    <a:pt x="28886" y="47899"/>
                    <a:pt x="28743" y="46503"/>
                  </a:cubicBezTo>
                  <a:lnTo>
                    <a:pt x="28743" y="46503"/>
                  </a:lnTo>
                  <a:cubicBezTo>
                    <a:pt x="31464" y="46718"/>
                    <a:pt x="34220" y="46933"/>
                    <a:pt x="36976" y="47005"/>
                  </a:cubicBezTo>
                  <a:cubicBezTo>
                    <a:pt x="37370" y="47005"/>
                    <a:pt x="37370" y="46432"/>
                    <a:pt x="36976" y="46396"/>
                  </a:cubicBezTo>
                  <a:cubicBezTo>
                    <a:pt x="34220" y="46145"/>
                    <a:pt x="31428" y="46038"/>
                    <a:pt x="28636" y="45895"/>
                  </a:cubicBezTo>
                  <a:cubicBezTo>
                    <a:pt x="28529" y="45430"/>
                    <a:pt x="28385" y="45000"/>
                    <a:pt x="28171" y="44571"/>
                  </a:cubicBezTo>
                  <a:cubicBezTo>
                    <a:pt x="27490" y="43425"/>
                    <a:pt x="26560" y="42459"/>
                    <a:pt x="25450" y="41707"/>
                  </a:cubicBezTo>
                  <a:lnTo>
                    <a:pt x="25450" y="41707"/>
                  </a:lnTo>
                  <a:cubicBezTo>
                    <a:pt x="27992" y="41993"/>
                    <a:pt x="30533" y="42351"/>
                    <a:pt x="33039" y="42852"/>
                  </a:cubicBezTo>
                  <a:cubicBezTo>
                    <a:pt x="33051" y="42854"/>
                    <a:pt x="33063" y="42854"/>
                    <a:pt x="33075" y="42854"/>
                  </a:cubicBezTo>
                  <a:cubicBezTo>
                    <a:pt x="33406" y="42854"/>
                    <a:pt x="33529" y="42385"/>
                    <a:pt x="33218" y="42315"/>
                  </a:cubicBezTo>
                  <a:cubicBezTo>
                    <a:pt x="30318" y="41635"/>
                    <a:pt x="27383" y="41170"/>
                    <a:pt x="24412" y="40955"/>
                  </a:cubicBezTo>
                  <a:cubicBezTo>
                    <a:pt x="22443" y="39631"/>
                    <a:pt x="20188" y="38414"/>
                    <a:pt x="18757" y="37376"/>
                  </a:cubicBezTo>
                  <a:cubicBezTo>
                    <a:pt x="18112" y="36946"/>
                    <a:pt x="17396" y="36445"/>
                    <a:pt x="16680" y="35980"/>
                  </a:cubicBezTo>
                  <a:lnTo>
                    <a:pt x="16680" y="35980"/>
                  </a:lnTo>
                  <a:cubicBezTo>
                    <a:pt x="19974" y="36159"/>
                    <a:pt x="23231" y="36552"/>
                    <a:pt x="26524" y="37018"/>
                  </a:cubicBezTo>
                  <a:cubicBezTo>
                    <a:pt x="26535" y="37019"/>
                    <a:pt x="26546" y="37020"/>
                    <a:pt x="26557" y="37020"/>
                  </a:cubicBezTo>
                  <a:cubicBezTo>
                    <a:pt x="26855" y="37020"/>
                    <a:pt x="26978" y="36551"/>
                    <a:pt x="26667" y="36517"/>
                  </a:cubicBezTo>
                  <a:cubicBezTo>
                    <a:pt x="23237" y="35796"/>
                    <a:pt x="19742" y="35405"/>
                    <a:pt x="16275" y="35405"/>
                  </a:cubicBezTo>
                  <a:cubicBezTo>
                    <a:pt x="16124" y="35405"/>
                    <a:pt x="15973" y="35406"/>
                    <a:pt x="15821" y="35407"/>
                  </a:cubicBezTo>
                  <a:cubicBezTo>
                    <a:pt x="13495" y="33939"/>
                    <a:pt x="10917" y="32400"/>
                    <a:pt x="8806" y="30718"/>
                  </a:cubicBezTo>
                  <a:lnTo>
                    <a:pt x="8806" y="30718"/>
                  </a:lnTo>
                  <a:cubicBezTo>
                    <a:pt x="12278" y="30825"/>
                    <a:pt x="15714" y="31147"/>
                    <a:pt x="19186" y="31613"/>
                  </a:cubicBezTo>
                  <a:cubicBezTo>
                    <a:pt x="19198" y="31614"/>
                    <a:pt x="19210" y="31615"/>
                    <a:pt x="19221" y="31615"/>
                  </a:cubicBezTo>
                  <a:cubicBezTo>
                    <a:pt x="19518" y="31615"/>
                    <a:pt x="19640" y="31181"/>
                    <a:pt x="19329" y="31112"/>
                  </a:cubicBezTo>
                  <a:cubicBezTo>
                    <a:pt x="15642" y="30503"/>
                    <a:pt x="11920" y="30217"/>
                    <a:pt x="8161" y="30217"/>
                  </a:cubicBezTo>
                  <a:cubicBezTo>
                    <a:pt x="7374" y="29572"/>
                    <a:pt x="6622" y="28857"/>
                    <a:pt x="5978" y="28105"/>
                  </a:cubicBezTo>
                  <a:cubicBezTo>
                    <a:pt x="5262" y="27353"/>
                    <a:pt x="4725" y="26423"/>
                    <a:pt x="4474" y="25420"/>
                  </a:cubicBezTo>
                  <a:lnTo>
                    <a:pt x="4474" y="25420"/>
                  </a:lnTo>
                  <a:cubicBezTo>
                    <a:pt x="9879" y="25671"/>
                    <a:pt x="15284" y="26244"/>
                    <a:pt x="20654" y="27174"/>
                  </a:cubicBezTo>
                  <a:cubicBezTo>
                    <a:pt x="20664" y="27176"/>
                    <a:pt x="20675" y="27176"/>
                    <a:pt x="20685" y="27176"/>
                  </a:cubicBezTo>
                  <a:cubicBezTo>
                    <a:pt x="20950" y="27176"/>
                    <a:pt x="21071" y="26742"/>
                    <a:pt x="20761" y="26673"/>
                  </a:cubicBezTo>
                  <a:cubicBezTo>
                    <a:pt x="15392" y="25599"/>
                    <a:pt x="9915" y="24991"/>
                    <a:pt x="4403" y="24883"/>
                  </a:cubicBezTo>
                  <a:cubicBezTo>
                    <a:pt x="4295" y="22986"/>
                    <a:pt x="5727" y="21447"/>
                    <a:pt x="7338" y="19478"/>
                  </a:cubicBezTo>
                  <a:cubicBezTo>
                    <a:pt x="10703" y="19478"/>
                    <a:pt x="14067" y="19622"/>
                    <a:pt x="17468" y="19729"/>
                  </a:cubicBezTo>
                  <a:cubicBezTo>
                    <a:pt x="17862" y="19729"/>
                    <a:pt x="17826" y="19192"/>
                    <a:pt x="17468" y="19156"/>
                  </a:cubicBezTo>
                  <a:cubicBezTo>
                    <a:pt x="15186" y="18928"/>
                    <a:pt x="12905" y="18808"/>
                    <a:pt x="10636" y="18808"/>
                  </a:cubicBezTo>
                  <a:cubicBezTo>
                    <a:pt x="9701" y="18808"/>
                    <a:pt x="8769" y="18828"/>
                    <a:pt x="7839" y="18870"/>
                  </a:cubicBezTo>
                  <a:lnTo>
                    <a:pt x="8054" y="18583"/>
                  </a:lnTo>
                  <a:cubicBezTo>
                    <a:pt x="9235" y="17044"/>
                    <a:pt x="10273" y="15255"/>
                    <a:pt x="11347" y="13823"/>
                  </a:cubicBezTo>
                  <a:cubicBezTo>
                    <a:pt x="13853" y="14252"/>
                    <a:pt x="16358" y="14682"/>
                    <a:pt x="18864" y="15040"/>
                  </a:cubicBezTo>
                  <a:cubicBezTo>
                    <a:pt x="18876" y="15041"/>
                    <a:pt x="18887" y="15042"/>
                    <a:pt x="18899" y="15042"/>
                  </a:cubicBezTo>
                  <a:cubicBezTo>
                    <a:pt x="19196" y="15042"/>
                    <a:pt x="19317" y="14608"/>
                    <a:pt x="19007" y="14539"/>
                  </a:cubicBezTo>
                  <a:cubicBezTo>
                    <a:pt x="16573" y="14073"/>
                    <a:pt x="14175" y="13715"/>
                    <a:pt x="11741" y="13322"/>
                  </a:cubicBezTo>
                  <a:cubicBezTo>
                    <a:pt x="12787" y="12066"/>
                    <a:pt x="13924" y="11188"/>
                    <a:pt x="15348" y="11188"/>
                  </a:cubicBezTo>
                  <a:cubicBezTo>
                    <a:pt x="16116" y="11188"/>
                    <a:pt x="16967" y="11444"/>
                    <a:pt x="17933" y="12033"/>
                  </a:cubicBezTo>
                  <a:cubicBezTo>
                    <a:pt x="21763" y="14431"/>
                    <a:pt x="25021" y="19586"/>
                    <a:pt x="28171" y="22915"/>
                  </a:cubicBezTo>
                  <a:cubicBezTo>
                    <a:pt x="31750" y="26709"/>
                    <a:pt x="35330" y="30539"/>
                    <a:pt x="38981" y="34297"/>
                  </a:cubicBezTo>
                  <a:lnTo>
                    <a:pt x="38945" y="34369"/>
                  </a:lnTo>
                  <a:cubicBezTo>
                    <a:pt x="38687" y="34910"/>
                    <a:pt x="39152" y="35414"/>
                    <a:pt x="39594" y="35414"/>
                  </a:cubicBezTo>
                  <a:cubicBezTo>
                    <a:pt x="39766" y="35414"/>
                    <a:pt x="39934" y="35337"/>
                    <a:pt x="40054" y="35156"/>
                  </a:cubicBezTo>
                  <a:cubicBezTo>
                    <a:pt x="40627" y="35156"/>
                    <a:pt x="40949" y="34512"/>
                    <a:pt x="40627" y="34047"/>
                  </a:cubicBezTo>
                  <a:cubicBezTo>
                    <a:pt x="44421" y="26602"/>
                    <a:pt x="48037" y="19049"/>
                    <a:pt x="51688" y="11532"/>
                  </a:cubicBezTo>
                  <a:cubicBezTo>
                    <a:pt x="52654" y="9563"/>
                    <a:pt x="53621" y="7594"/>
                    <a:pt x="54551" y="5626"/>
                  </a:cubicBezTo>
                  <a:cubicBezTo>
                    <a:pt x="55981" y="4457"/>
                    <a:pt x="57327" y="3875"/>
                    <a:pt x="58587" y="3875"/>
                  </a:cubicBezTo>
                  <a:close/>
                  <a:moveTo>
                    <a:pt x="56263" y="0"/>
                  </a:moveTo>
                  <a:cubicBezTo>
                    <a:pt x="56018" y="0"/>
                    <a:pt x="55774" y="107"/>
                    <a:pt x="55589" y="292"/>
                  </a:cubicBezTo>
                  <a:cubicBezTo>
                    <a:pt x="51938" y="4158"/>
                    <a:pt x="50220" y="10315"/>
                    <a:pt x="47965" y="15076"/>
                  </a:cubicBezTo>
                  <a:cubicBezTo>
                    <a:pt x="45173" y="21018"/>
                    <a:pt x="42345" y="26959"/>
                    <a:pt x="39625" y="32937"/>
                  </a:cubicBezTo>
                  <a:cubicBezTo>
                    <a:pt x="31786" y="24239"/>
                    <a:pt x="23839" y="15648"/>
                    <a:pt x="15893" y="7058"/>
                  </a:cubicBezTo>
                  <a:cubicBezTo>
                    <a:pt x="15714" y="6879"/>
                    <a:pt x="15472" y="6789"/>
                    <a:pt x="15226" y="6789"/>
                  </a:cubicBezTo>
                  <a:cubicBezTo>
                    <a:pt x="14980" y="6789"/>
                    <a:pt x="14730" y="6879"/>
                    <a:pt x="14533" y="7058"/>
                  </a:cubicBezTo>
                  <a:cubicBezTo>
                    <a:pt x="12994" y="9062"/>
                    <a:pt x="11454" y="11067"/>
                    <a:pt x="9879" y="13071"/>
                  </a:cubicBezTo>
                  <a:lnTo>
                    <a:pt x="9844" y="13071"/>
                  </a:lnTo>
                  <a:cubicBezTo>
                    <a:pt x="9830" y="13069"/>
                    <a:pt x="9816" y="13068"/>
                    <a:pt x="9802" y="13068"/>
                  </a:cubicBezTo>
                  <a:cubicBezTo>
                    <a:pt x="9607" y="13068"/>
                    <a:pt x="9459" y="13300"/>
                    <a:pt x="9593" y="13501"/>
                  </a:cubicBezTo>
                  <a:cubicBezTo>
                    <a:pt x="6515" y="17474"/>
                    <a:pt x="3436" y="21411"/>
                    <a:pt x="358" y="25385"/>
                  </a:cubicBezTo>
                  <a:cubicBezTo>
                    <a:pt x="0" y="25850"/>
                    <a:pt x="322" y="26458"/>
                    <a:pt x="716" y="26745"/>
                  </a:cubicBezTo>
                  <a:lnTo>
                    <a:pt x="13137" y="35729"/>
                  </a:lnTo>
                  <a:cubicBezTo>
                    <a:pt x="13137" y="35801"/>
                    <a:pt x="13208" y="35908"/>
                    <a:pt x="13316" y="35908"/>
                  </a:cubicBezTo>
                  <a:lnTo>
                    <a:pt x="13352" y="35908"/>
                  </a:lnTo>
                  <a:lnTo>
                    <a:pt x="17754" y="39094"/>
                  </a:lnTo>
                  <a:cubicBezTo>
                    <a:pt x="21799" y="41993"/>
                    <a:pt x="26417" y="43926"/>
                    <a:pt x="25522" y="50405"/>
                  </a:cubicBezTo>
                  <a:cubicBezTo>
                    <a:pt x="25164" y="52946"/>
                    <a:pt x="22300" y="57349"/>
                    <a:pt x="21226" y="59712"/>
                  </a:cubicBezTo>
                  <a:cubicBezTo>
                    <a:pt x="15499" y="72133"/>
                    <a:pt x="9772" y="84589"/>
                    <a:pt x="4081" y="97010"/>
                  </a:cubicBezTo>
                  <a:cubicBezTo>
                    <a:pt x="3794" y="97511"/>
                    <a:pt x="3973" y="98120"/>
                    <a:pt x="4439" y="98406"/>
                  </a:cubicBezTo>
                  <a:lnTo>
                    <a:pt x="26094" y="109466"/>
                  </a:lnTo>
                  <a:cubicBezTo>
                    <a:pt x="26255" y="109557"/>
                    <a:pt x="26428" y="109599"/>
                    <a:pt x="26596" y="109599"/>
                  </a:cubicBezTo>
                  <a:cubicBezTo>
                    <a:pt x="27027" y="109599"/>
                    <a:pt x="27433" y="109321"/>
                    <a:pt x="27562" y="108858"/>
                  </a:cubicBezTo>
                  <a:cubicBezTo>
                    <a:pt x="32895" y="90674"/>
                    <a:pt x="37441" y="72276"/>
                    <a:pt x="41200" y="53662"/>
                  </a:cubicBezTo>
                  <a:cubicBezTo>
                    <a:pt x="48824" y="68088"/>
                    <a:pt x="58202" y="81618"/>
                    <a:pt x="68118" y="94540"/>
                  </a:cubicBezTo>
                  <a:cubicBezTo>
                    <a:pt x="68322" y="94867"/>
                    <a:pt x="68655" y="95031"/>
                    <a:pt x="68990" y="95031"/>
                  </a:cubicBezTo>
                  <a:cubicBezTo>
                    <a:pt x="69241" y="95031"/>
                    <a:pt x="69493" y="94939"/>
                    <a:pt x="69693" y="94755"/>
                  </a:cubicBezTo>
                  <a:cubicBezTo>
                    <a:pt x="74024" y="90280"/>
                    <a:pt x="78104" y="85556"/>
                    <a:pt x="81899" y="80652"/>
                  </a:cubicBezTo>
                  <a:cubicBezTo>
                    <a:pt x="83688" y="78325"/>
                    <a:pt x="87196" y="75247"/>
                    <a:pt x="86767" y="71882"/>
                  </a:cubicBezTo>
                  <a:cubicBezTo>
                    <a:pt x="86266" y="67730"/>
                    <a:pt x="77281" y="62718"/>
                    <a:pt x="74596" y="60356"/>
                  </a:cubicBezTo>
                  <a:cubicBezTo>
                    <a:pt x="68798" y="55381"/>
                    <a:pt x="63035" y="50369"/>
                    <a:pt x="57236" y="45394"/>
                  </a:cubicBezTo>
                  <a:cubicBezTo>
                    <a:pt x="57202" y="44916"/>
                    <a:pt x="56777" y="44568"/>
                    <a:pt x="56334" y="44568"/>
                  </a:cubicBezTo>
                  <a:cubicBezTo>
                    <a:pt x="56312" y="44568"/>
                    <a:pt x="56291" y="44569"/>
                    <a:pt x="56270" y="44571"/>
                  </a:cubicBezTo>
                  <a:lnTo>
                    <a:pt x="56162" y="44535"/>
                  </a:lnTo>
                  <a:cubicBezTo>
                    <a:pt x="59706" y="42101"/>
                    <a:pt x="62390" y="36875"/>
                    <a:pt x="65433" y="33689"/>
                  </a:cubicBezTo>
                  <a:cubicBezTo>
                    <a:pt x="68046" y="30897"/>
                    <a:pt x="70838" y="28284"/>
                    <a:pt x="73523" y="25599"/>
                  </a:cubicBezTo>
                  <a:cubicBezTo>
                    <a:pt x="75312" y="23810"/>
                    <a:pt x="80861" y="20194"/>
                    <a:pt x="80646" y="17044"/>
                  </a:cubicBezTo>
                  <a:cubicBezTo>
                    <a:pt x="80503" y="14396"/>
                    <a:pt x="75456" y="12284"/>
                    <a:pt x="73773" y="11174"/>
                  </a:cubicBezTo>
                  <a:cubicBezTo>
                    <a:pt x="68404" y="7594"/>
                    <a:pt x="62605" y="2189"/>
                    <a:pt x="56520" y="42"/>
                  </a:cubicBezTo>
                  <a:cubicBezTo>
                    <a:pt x="56436" y="14"/>
                    <a:pt x="56349" y="0"/>
                    <a:pt x="56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" name="Google Shape;1355;p41"/>
          <p:cNvGrpSpPr/>
          <p:nvPr/>
        </p:nvGrpSpPr>
        <p:grpSpPr>
          <a:xfrm>
            <a:off x="7623504" y="4112190"/>
            <a:ext cx="357524" cy="457154"/>
            <a:chOff x="5010324" y="1569074"/>
            <a:chExt cx="1189367" cy="1494944"/>
          </a:xfrm>
        </p:grpSpPr>
        <p:sp>
          <p:nvSpPr>
            <p:cNvPr id="1356" name="Google Shape;1356;p41"/>
            <p:cNvSpPr/>
            <p:nvPr/>
          </p:nvSpPr>
          <p:spPr>
            <a:xfrm>
              <a:off x="5068907" y="1622284"/>
              <a:ext cx="1100994" cy="1389329"/>
            </a:xfrm>
            <a:custGeom>
              <a:avLst/>
              <a:gdLst/>
              <a:ahLst/>
              <a:cxnLst/>
              <a:rect l="l" t="t" r="r" b="b"/>
              <a:pathLst>
                <a:path w="80718" h="101857" extrusionOk="0">
                  <a:moveTo>
                    <a:pt x="54290" y="1"/>
                  </a:moveTo>
                  <a:cubicBezTo>
                    <a:pt x="53031" y="1"/>
                    <a:pt x="51686" y="574"/>
                    <a:pt x="50256" y="1725"/>
                  </a:cubicBezTo>
                  <a:cubicBezTo>
                    <a:pt x="49290" y="3693"/>
                    <a:pt x="48323" y="5662"/>
                    <a:pt x="47393" y="7631"/>
                  </a:cubicBezTo>
                  <a:cubicBezTo>
                    <a:pt x="43742" y="15148"/>
                    <a:pt x="40126" y="22701"/>
                    <a:pt x="36368" y="30182"/>
                  </a:cubicBezTo>
                  <a:cubicBezTo>
                    <a:pt x="36690" y="30647"/>
                    <a:pt x="36332" y="31255"/>
                    <a:pt x="35795" y="31255"/>
                  </a:cubicBezTo>
                  <a:cubicBezTo>
                    <a:pt x="35662" y="31440"/>
                    <a:pt x="35485" y="31519"/>
                    <a:pt x="35307" y="31519"/>
                  </a:cubicBezTo>
                  <a:cubicBezTo>
                    <a:pt x="34864" y="31519"/>
                    <a:pt x="34420" y="31030"/>
                    <a:pt x="34650" y="30468"/>
                  </a:cubicBezTo>
                  <a:lnTo>
                    <a:pt x="34686" y="30396"/>
                  </a:lnTo>
                  <a:cubicBezTo>
                    <a:pt x="31070" y="26638"/>
                    <a:pt x="27491" y="22844"/>
                    <a:pt x="23911" y="19014"/>
                  </a:cubicBezTo>
                  <a:cubicBezTo>
                    <a:pt x="20761" y="15721"/>
                    <a:pt x="17504" y="10530"/>
                    <a:pt x="13638" y="8168"/>
                  </a:cubicBezTo>
                  <a:cubicBezTo>
                    <a:pt x="12678" y="7561"/>
                    <a:pt x="11829" y="7298"/>
                    <a:pt x="11062" y="7298"/>
                  </a:cubicBezTo>
                  <a:cubicBezTo>
                    <a:pt x="9656" y="7298"/>
                    <a:pt x="8524" y="8183"/>
                    <a:pt x="7482" y="9456"/>
                  </a:cubicBezTo>
                  <a:cubicBezTo>
                    <a:pt x="9880" y="9814"/>
                    <a:pt x="12314" y="10208"/>
                    <a:pt x="14712" y="10638"/>
                  </a:cubicBezTo>
                  <a:cubicBezTo>
                    <a:pt x="15058" y="10707"/>
                    <a:pt x="14936" y="11176"/>
                    <a:pt x="14605" y="11176"/>
                  </a:cubicBezTo>
                  <a:cubicBezTo>
                    <a:pt x="14593" y="11176"/>
                    <a:pt x="14581" y="11176"/>
                    <a:pt x="14569" y="11175"/>
                  </a:cubicBezTo>
                  <a:cubicBezTo>
                    <a:pt x="12063" y="10817"/>
                    <a:pt x="9593" y="10387"/>
                    <a:pt x="7088" y="9922"/>
                  </a:cubicBezTo>
                  <a:cubicBezTo>
                    <a:pt x="5978" y="11389"/>
                    <a:pt x="4976" y="13179"/>
                    <a:pt x="3795" y="14682"/>
                  </a:cubicBezTo>
                  <a:lnTo>
                    <a:pt x="3544" y="14969"/>
                  </a:lnTo>
                  <a:cubicBezTo>
                    <a:pt x="4484" y="14927"/>
                    <a:pt x="5424" y="14907"/>
                    <a:pt x="6363" y="14907"/>
                  </a:cubicBezTo>
                  <a:cubicBezTo>
                    <a:pt x="8643" y="14907"/>
                    <a:pt x="10917" y="15027"/>
                    <a:pt x="13173" y="15255"/>
                  </a:cubicBezTo>
                  <a:cubicBezTo>
                    <a:pt x="13567" y="15291"/>
                    <a:pt x="13567" y="15864"/>
                    <a:pt x="13173" y="15864"/>
                  </a:cubicBezTo>
                  <a:cubicBezTo>
                    <a:pt x="10163" y="15736"/>
                    <a:pt x="7154" y="15608"/>
                    <a:pt x="4119" y="15608"/>
                  </a:cubicBezTo>
                  <a:cubicBezTo>
                    <a:pt x="3761" y="15608"/>
                    <a:pt x="3402" y="15609"/>
                    <a:pt x="3043" y="15613"/>
                  </a:cubicBezTo>
                  <a:cubicBezTo>
                    <a:pt x="1432" y="17582"/>
                    <a:pt x="0" y="19121"/>
                    <a:pt x="144" y="21018"/>
                  </a:cubicBezTo>
                  <a:cubicBezTo>
                    <a:pt x="5620" y="21090"/>
                    <a:pt x="11097" y="21698"/>
                    <a:pt x="16502" y="22808"/>
                  </a:cubicBezTo>
                  <a:cubicBezTo>
                    <a:pt x="16801" y="22874"/>
                    <a:pt x="16699" y="23281"/>
                    <a:pt x="16424" y="23281"/>
                  </a:cubicBezTo>
                  <a:cubicBezTo>
                    <a:pt x="16404" y="23281"/>
                    <a:pt x="16382" y="23278"/>
                    <a:pt x="16359" y="23273"/>
                  </a:cubicBezTo>
                  <a:cubicBezTo>
                    <a:pt x="11025" y="22378"/>
                    <a:pt x="5620" y="21770"/>
                    <a:pt x="215" y="21519"/>
                  </a:cubicBezTo>
                  <a:lnTo>
                    <a:pt x="215" y="21519"/>
                  </a:lnTo>
                  <a:cubicBezTo>
                    <a:pt x="466" y="22522"/>
                    <a:pt x="967" y="23452"/>
                    <a:pt x="1683" y="24204"/>
                  </a:cubicBezTo>
                  <a:cubicBezTo>
                    <a:pt x="2363" y="24991"/>
                    <a:pt x="3079" y="25707"/>
                    <a:pt x="3866" y="26352"/>
                  </a:cubicBezTo>
                  <a:cubicBezTo>
                    <a:pt x="7625" y="26352"/>
                    <a:pt x="11347" y="26638"/>
                    <a:pt x="15034" y="27246"/>
                  </a:cubicBezTo>
                  <a:cubicBezTo>
                    <a:pt x="15345" y="27281"/>
                    <a:pt x="15223" y="27749"/>
                    <a:pt x="14924" y="27749"/>
                  </a:cubicBezTo>
                  <a:cubicBezTo>
                    <a:pt x="14913" y="27749"/>
                    <a:pt x="14902" y="27749"/>
                    <a:pt x="14891" y="27748"/>
                  </a:cubicBezTo>
                  <a:cubicBezTo>
                    <a:pt x="11419" y="27282"/>
                    <a:pt x="7983" y="26960"/>
                    <a:pt x="4511" y="26853"/>
                  </a:cubicBezTo>
                  <a:lnTo>
                    <a:pt x="4511" y="26853"/>
                  </a:lnTo>
                  <a:cubicBezTo>
                    <a:pt x="6622" y="28535"/>
                    <a:pt x="9200" y="30074"/>
                    <a:pt x="11526" y="31542"/>
                  </a:cubicBezTo>
                  <a:cubicBezTo>
                    <a:pt x="11679" y="31540"/>
                    <a:pt x="11832" y="31540"/>
                    <a:pt x="11984" y="31540"/>
                  </a:cubicBezTo>
                  <a:cubicBezTo>
                    <a:pt x="15483" y="31540"/>
                    <a:pt x="18978" y="31931"/>
                    <a:pt x="22408" y="32651"/>
                  </a:cubicBezTo>
                  <a:cubicBezTo>
                    <a:pt x="22718" y="32720"/>
                    <a:pt x="22597" y="33155"/>
                    <a:pt x="22300" y="33155"/>
                  </a:cubicBezTo>
                  <a:cubicBezTo>
                    <a:pt x="22288" y="33155"/>
                    <a:pt x="22277" y="33154"/>
                    <a:pt x="22265" y="33153"/>
                  </a:cubicBezTo>
                  <a:cubicBezTo>
                    <a:pt x="18972" y="32687"/>
                    <a:pt x="15714" y="32294"/>
                    <a:pt x="12421" y="32115"/>
                  </a:cubicBezTo>
                  <a:lnTo>
                    <a:pt x="12421" y="32115"/>
                  </a:lnTo>
                  <a:cubicBezTo>
                    <a:pt x="13137" y="32580"/>
                    <a:pt x="13853" y="33045"/>
                    <a:pt x="14497" y="33511"/>
                  </a:cubicBezTo>
                  <a:cubicBezTo>
                    <a:pt x="15929" y="34549"/>
                    <a:pt x="18148" y="35766"/>
                    <a:pt x="20153" y="37090"/>
                  </a:cubicBezTo>
                  <a:cubicBezTo>
                    <a:pt x="23124" y="37305"/>
                    <a:pt x="26059" y="37770"/>
                    <a:pt x="28958" y="38450"/>
                  </a:cubicBezTo>
                  <a:cubicBezTo>
                    <a:pt x="29270" y="38519"/>
                    <a:pt x="29147" y="38989"/>
                    <a:pt x="28816" y="38989"/>
                  </a:cubicBezTo>
                  <a:cubicBezTo>
                    <a:pt x="28804" y="38989"/>
                    <a:pt x="28792" y="38988"/>
                    <a:pt x="28779" y="38987"/>
                  </a:cubicBezTo>
                  <a:cubicBezTo>
                    <a:pt x="26274" y="38486"/>
                    <a:pt x="23732" y="38128"/>
                    <a:pt x="21191" y="37842"/>
                  </a:cubicBezTo>
                  <a:lnTo>
                    <a:pt x="21191" y="37842"/>
                  </a:lnTo>
                  <a:cubicBezTo>
                    <a:pt x="22301" y="38593"/>
                    <a:pt x="23195" y="39560"/>
                    <a:pt x="23911" y="40705"/>
                  </a:cubicBezTo>
                  <a:cubicBezTo>
                    <a:pt x="24126" y="41135"/>
                    <a:pt x="24269" y="41564"/>
                    <a:pt x="24377" y="42030"/>
                  </a:cubicBezTo>
                  <a:cubicBezTo>
                    <a:pt x="27169" y="42173"/>
                    <a:pt x="29925" y="42280"/>
                    <a:pt x="32717" y="42531"/>
                  </a:cubicBezTo>
                  <a:cubicBezTo>
                    <a:pt x="33099" y="42566"/>
                    <a:pt x="33110" y="43141"/>
                    <a:pt x="32750" y="43141"/>
                  </a:cubicBezTo>
                  <a:cubicBezTo>
                    <a:pt x="32739" y="43141"/>
                    <a:pt x="32728" y="43140"/>
                    <a:pt x="32717" y="43139"/>
                  </a:cubicBezTo>
                  <a:cubicBezTo>
                    <a:pt x="29961" y="43068"/>
                    <a:pt x="27204" y="42853"/>
                    <a:pt x="24484" y="42638"/>
                  </a:cubicBezTo>
                  <a:lnTo>
                    <a:pt x="24484" y="42638"/>
                  </a:lnTo>
                  <a:cubicBezTo>
                    <a:pt x="24627" y="44034"/>
                    <a:pt x="24162" y="45359"/>
                    <a:pt x="23518" y="46755"/>
                  </a:cubicBezTo>
                  <a:cubicBezTo>
                    <a:pt x="25089" y="46715"/>
                    <a:pt x="26659" y="46687"/>
                    <a:pt x="28230" y="46687"/>
                  </a:cubicBezTo>
                  <a:cubicBezTo>
                    <a:pt x="29523" y="46687"/>
                    <a:pt x="30816" y="46706"/>
                    <a:pt x="32108" y="46755"/>
                  </a:cubicBezTo>
                  <a:cubicBezTo>
                    <a:pt x="32466" y="46755"/>
                    <a:pt x="32466" y="47256"/>
                    <a:pt x="32108" y="47256"/>
                  </a:cubicBezTo>
                  <a:cubicBezTo>
                    <a:pt x="30783" y="47304"/>
                    <a:pt x="29451" y="47324"/>
                    <a:pt x="28118" y="47324"/>
                  </a:cubicBezTo>
                  <a:cubicBezTo>
                    <a:pt x="26498" y="47324"/>
                    <a:pt x="24877" y="47295"/>
                    <a:pt x="23267" y="47256"/>
                  </a:cubicBezTo>
                  <a:cubicBezTo>
                    <a:pt x="22694" y="48330"/>
                    <a:pt x="22050" y="49439"/>
                    <a:pt x="21513" y="50656"/>
                  </a:cubicBezTo>
                  <a:cubicBezTo>
                    <a:pt x="21406" y="50907"/>
                    <a:pt x="21298" y="51157"/>
                    <a:pt x="21155" y="51408"/>
                  </a:cubicBezTo>
                  <a:cubicBezTo>
                    <a:pt x="22472" y="51638"/>
                    <a:pt x="23802" y="51746"/>
                    <a:pt x="25136" y="51746"/>
                  </a:cubicBezTo>
                  <a:cubicBezTo>
                    <a:pt x="26087" y="51746"/>
                    <a:pt x="27039" y="51691"/>
                    <a:pt x="27992" y="51587"/>
                  </a:cubicBezTo>
                  <a:cubicBezTo>
                    <a:pt x="28207" y="51587"/>
                    <a:pt x="28278" y="51981"/>
                    <a:pt x="28028" y="52016"/>
                  </a:cubicBezTo>
                  <a:cubicBezTo>
                    <a:pt x="27057" y="52196"/>
                    <a:pt x="26073" y="52282"/>
                    <a:pt x="25087" y="52282"/>
                  </a:cubicBezTo>
                  <a:cubicBezTo>
                    <a:pt x="23711" y="52282"/>
                    <a:pt x="22332" y="52114"/>
                    <a:pt x="20976" y="51802"/>
                  </a:cubicBezTo>
                  <a:lnTo>
                    <a:pt x="18005" y="58316"/>
                  </a:lnTo>
                  <a:cubicBezTo>
                    <a:pt x="21406" y="58710"/>
                    <a:pt x="24842" y="58925"/>
                    <a:pt x="28278" y="59104"/>
                  </a:cubicBezTo>
                  <a:cubicBezTo>
                    <a:pt x="28636" y="59175"/>
                    <a:pt x="28636" y="59712"/>
                    <a:pt x="28278" y="59748"/>
                  </a:cubicBezTo>
                  <a:cubicBezTo>
                    <a:pt x="24735" y="59748"/>
                    <a:pt x="21227" y="59462"/>
                    <a:pt x="17719" y="58889"/>
                  </a:cubicBezTo>
                  <a:cubicBezTo>
                    <a:pt x="16824" y="60858"/>
                    <a:pt x="15929" y="62826"/>
                    <a:pt x="15034" y="64795"/>
                  </a:cubicBezTo>
                  <a:cubicBezTo>
                    <a:pt x="17075" y="64759"/>
                    <a:pt x="19151" y="64724"/>
                    <a:pt x="21191" y="64724"/>
                  </a:cubicBezTo>
                  <a:cubicBezTo>
                    <a:pt x="21549" y="64795"/>
                    <a:pt x="21549" y="65296"/>
                    <a:pt x="21191" y="65368"/>
                  </a:cubicBezTo>
                  <a:cubicBezTo>
                    <a:pt x="19043" y="65368"/>
                    <a:pt x="16931" y="65368"/>
                    <a:pt x="14819" y="65296"/>
                  </a:cubicBezTo>
                  <a:lnTo>
                    <a:pt x="12958" y="69377"/>
                  </a:lnTo>
                  <a:cubicBezTo>
                    <a:pt x="13833" y="69504"/>
                    <a:pt x="14715" y="69568"/>
                    <a:pt x="15598" y="69568"/>
                  </a:cubicBezTo>
                  <a:cubicBezTo>
                    <a:pt x="16702" y="69568"/>
                    <a:pt x="17806" y="69468"/>
                    <a:pt x="18900" y="69270"/>
                  </a:cubicBezTo>
                  <a:cubicBezTo>
                    <a:pt x="18920" y="69264"/>
                    <a:pt x="18940" y="69262"/>
                    <a:pt x="18959" y="69262"/>
                  </a:cubicBezTo>
                  <a:cubicBezTo>
                    <a:pt x="19204" y="69262"/>
                    <a:pt x="19307" y="69668"/>
                    <a:pt x="19007" y="69735"/>
                  </a:cubicBezTo>
                  <a:cubicBezTo>
                    <a:pt x="17902" y="69987"/>
                    <a:pt x="16766" y="70113"/>
                    <a:pt x="15626" y="70113"/>
                  </a:cubicBezTo>
                  <a:cubicBezTo>
                    <a:pt x="14662" y="70113"/>
                    <a:pt x="13695" y="70023"/>
                    <a:pt x="12743" y="69842"/>
                  </a:cubicBezTo>
                  <a:lnTo>
                    <a:pt x="10274" y="75211"/>
                  </a:lnTo>
                  <a:cubicBezTo>
                    <a:pt x="15392" y="75211"/>
                    <a:pt x="20511" y="75211"/>
                    <a:pt x="25630" y="75426"/>
                  </a:cubicBezTo>
                  <a:cubicBezTo>
                    <a:pt x="25987" y="75462"/>
                    <a:pt x="25987" y="75999"/>
                    <a:pt x="25630" y="76035"/>
                  </a:cubicBezTo>
                  <a:cubicBezTo>
                    <a:pt x="24927" y="76044"/>
                    <a:pt x="24224" y="76049"/>
                    <a:pt x="23521" y="76049"/>
                  </a:cubicBezTo>
                  <a:cubicBezTo>
                    <a:pt x="19026" y="76049"/>
                    <a:pt x="14516" y="75867"/>
                    <a:pt x="10059" y="75713"/>
                  </a:cubicBezTo>
                  <a:cubicBezTo>
                    <a:pt x="9593" y="76679"/>
                    <a:pt x="9164" y="77681"/>
                    <a:pt x="8699" y="78648"/>
                  </a:cubicBezTo>
                  <a:cubicBezTo>
                    <a:pt x="8341" y="79471"/>
                    <a:pt x="7804" y="80438"/>
                    <a:pt x="7231" y="81476"/>
                  </a:cubicBezTo>
                  <a:cubicBezTo>
                    <a:pt x="9870" y="81655"/>
                    <a:pt x="12534" y="81735"/>
                    <a:pt x="15202" y="81735"/>
                  </a:cubicBezTo>
                  <a:cubicBezTo>
                    <a:pt x="15718" y="81735"/>
                    <a:pt x="16235" y="81732"/>
                    <a:pt x="16752" y="81726"/>
                  </a:cubicBezTo>
                  <a:cubicBezTo>
                    <a:pt x="16967" y="81762"/>
                    <a:pt x="16967" y="82084"/>
                    <a:pt x="16752" y="82120"/>
                  </a:cubicBezTo>
                  <a:cubicBezTo>
                    <a:pt x="15558" y="82186"/>
                    <a:pt x="14358" y="82217"/>
                    <a:pt x="13159" y="82217"/>
                  </a:cubicBezTo>
                  <a:cubicBezTo>
                    <a:pt x="11089" y="82217"/>
                    <a:pt x="9020" y="82122"/>
                    <a:pt x="6980" y="81941"/>
                  </a:cubicBezTo>
                  <a:cubicBezTo>
                    <a:pt x="5871" y="83802"/>
                    <a:pt x="4940" y="85771"/>
                    <a:pt x="4117" y="87775"/>
                  </a:cubicBezTo>
                  <a:cubicBezTo>
                    <a:pt x="6103" y="87856"/>
                    <a:pt x="8090" y="87896"/>
                    <a:pt x="10077" y="87896"/>
                  </a:cubicBezTo>
                  <a:cubicBezTo>
                    <a:pt x="13388" y="87896"/>
                    <a:pt x="16699" y="87784"/>
                    <a:pt x="20010" y="87561"/>
                  </a:cubicBezTo>
                  <a:cubicBezTo>
                    <a:pt x="20332" y="87561"/>
                    <a:pt x="20332" y="88062"/>
                    <a:pt x="20010" y="88098"/>
                  </a:cubicBezTo>
                  <a:cubicBezTo>
                    <a:pt x="17153" y="88309"/>
                    <a:pt x="14286" y="88417"/>
                    <a:pt x="11425" y="88417"/>
                  </a:cubicBezTo>
                  <a:cubicBezTo>
                    <a:pt x="8945" y="88417"/>
                    <a:pt x="6469" y="88335"/>
                    <a:pt x="4009" y="88169"/>
                  </a:cubicBezTo>
                  <a:cubicBezTo>
                    <a:pt x="3437" y="89887"/>
                    <a:pt x="3186" y="91498"/>
                    <a:pt x="3651" y="92751"/>
                  </a:cubicBezTo>
                  <a:cubicBezTo>
                    <a:pt x="3866" y="93252"/>
                    <a:pt x="4188" y="93717"/>
                    <a:pt x="4582" y="94075"/>
                  </a:cubicBezTo>
                  <a:cubicBezTo>
                    <a:pt x="8734" y="94397"/>
                    <a:pt x="12887" y="94612"/>
                    <a:pt x="17039" y="94684"/>
                  </a:cubicBezTo>
                  <a:cubicBezTo>
                    <a:pt x="17325" y="94720"/>
                    <a:pt x="17325" y="95149"/>
                    <a:pt x="17039" y="95221"/>
                  </a:cubicBezTo>
                  <a:cubicBezTo>
                    <a:pt x="13066" y="95221"/>
                    <a:pt x="9092" y="95006"/>
                    <a:pt x="5119" y="94612"/>
                  </a:cubicBezTo>
                  <a:lnTo>
                    <a:pt x="5119" y="94612"/>
                  </a:lnTo>
                  <a:cubicBezTo>
                    <a:pt x="6801" y="96116"/>
                    <a:pt x="9558" y="97655"/>
                    <a:pt x="12099" y="98872"/>
                  </a:cubicBezTo>
                  <a:cubicBezTo>
                    <a:pt x="15106" y="98943"/>
                    <a:pt x="18148" y="99015"/>
                    <a:pt x="21191" y="99122"/>
                  </a:cubicBezTo>
                  <a:cubicBezTo>
                    <a:pt x="21406" y="99158"/>
                    <a:pt x="21406" y="99516"/>
                    <a:pt x="21191" y="99552"/>
                  </a:cubicBezTo>
                  <a:cubicBezTo>
                    <a:pt x="18506" y="99480"/>
                    <a:pt x="15786" y="99409"/>
                    <a:pt x="13066" y="99301"/>
                  </a:cubicBezTo>
                  <a:lnTo>
                    <a:pt x="13066" y="99301"/>
                  </a:lnTo>
                  <a:cubicBezTo>
                    <a:pt x="14462" y="99946"/>
                    <a:pt x="15750" y="100411"/>
                    <a:pt x="16645" y="100733"/>
                  </a:cubicBezTo>
                  <a:cubicBezTo>
                    <a:pt x="18370" y="101272"/>
                    <a:pt x="19355" y="101856"/>
                    <a:pt x="20189" y="101856"/>
                  </a:cubicBezTo>
                  <a:cubicBezTo>
                    <a:pt x="21017" y="101856"/>
                    <a:pt x="21696" y="101281"/>
                    <a:pt x="22802" y="99516"/>
                  </a:cubicBezTo>
                  <a:cubicBezTo>
                    <a:pt x="23876" y="97834"/>
                    <a:pt x="24162" y="94791"/>
                    <a:pt x="24663" y="92858"/>
                  </a:cubicBezTo>
                  <a:cubicBezTo>
                    <a:pt x="26059" y="87883"/>
                    <a:pt x="27348" y="82872"/>
                    <a:pt x="28600" y="77860"/>
                  </a:cubicBezTo>
                  <a:cubicBezTo>
                    <a:pt x="31106" y="67838"/>
                    <a:pt x="33325" y="57744"/>
                    <a:pt x="35330" y="47578"/>
                  </a:cubicBezTo>
                  <a:cubicBezTo>
                    <a:pt x="35430" y="47062"/>
                    <a:pt x="35805" y="46839"/>
                    <a:pt x="36203" y="46839"/>
                  </a:cubicBezTo>
                  <a:cubicBezTo>
                    <a:pt x="36800" y="46839"/>
                    <a:pt x="37449" y="47342"/>
                    <a:pt x="37299" y="48115"/>
                  </a:cubicBezTo>
                  <a:cubicBezTo>
                    <a:pt x="37227" y="48401"/>
                    <a:pt x="37155" y="48688"/>
                    <a:pt x="37120" y="49010"/>
                  </a:cubicBezTo>
                  <a:cubicBezTo>
                    <a:pt x="37236" y="48908"/>
                    <a:pt x="37377" y="48859"/>
                    <a:pt x="37517" y="48859"/>
                  </a:cubicBezTo>
                  <a:cubicBezTo>
                    <a:pt x="37720" y="48859"/>
                    <a:pt x="37923" y="48962"/>
                    <a:pt x="38050" y="49153"/>
                  </a:cubicBezTo>
                  <a:cubicBezTo>
                    <a:pt x="42668" y="56562"/>
                    <a:pt x="47178" y="64008"/>
                    <a:pt x="52082" y="71202"/>
                  </a:cubicBezTo>
                  <a:cubicBezTo>
                    <a:pt x="54516" y="74746"/>
                    <a:pt x="56807" y="78684"/>
                    <a:pt x="59635" y="81869"/>
                  </a:cubicBezTo>
                  <a:cubicBezTo>
                    <a:pt x="61031" y="84447"/>
                    <a:pt x="63357" y="86379"/>
                    <a:pt x="66149" y="87239"/>
                  </a:cubicBezTo>
                  <a:cubicBezTo>
                    <a:pt x="67187" y="86129"/>
                    <a:pt x="68225" y="85019"/>
                    <a:pt x="69228" y="83838"/>
                  </a:cubicBezTo>
                  <a:cubicBezTo>
                    <a:pt x="71912" y="80831"/>
                    <a:pt x="76100" y="76894"/>
                    <a:pt x="77747" y="73314"/>
                  </a:cubicBezTo>
                  <a:cubicBezTo>
                    <a:pt x="80718" y="70737"/>
                    <a:pt x="80360" y="67802"/>
                    <a:pt x="76637" y="64616"/>
                  </a:cubicBezTo>
                  <a:lnTo>
                    <a:pt x="71447" y="60142"/>
                  </a:lnTo>
                  <a:cubicBezTo>
                    <a:pt x="64753" y="54343"/>
                    <a:pt x="58060" y="48544"/>
                    <a:pt x="51366" y="42746"/>
                  </a:cubicBezTo>
                  <a:cubicBezTo>
                    <a:pt x="51294" y="42746"/>
                    <a:pt x="51187" y="42746"/>
                    <a:pt x="51115" y="42710"/>
                  </a:cubicBezTo>
                  <a:lnTo>
                    <a:pt x="50471" y="42352"/>
                  </a:lnTo>
                  <a:cubicBezTo>
                    <a:pt x="50113" y="42137"/>
                    <a:pt x="49934" y="41708"/>
                    <a:pt x="50042" y="41278"/>
                  </a:cubicBezTo>
                  <a:cubicBezTo>
                    <a:pt x="51259" y="36446"/>
                    <a:pt x="56377" y="31900"/>
                    <a:pt x="59706" y="28356"/>
                  </a:cubicBezTo>
                  <a:cubicBezTo>
                    <a:pt x="62355" y="25600"/>
                    <a:pt x="65111" y="22987"/>
                    <a:pt x="67832" y="20266"/>
                  </a:cubicBezTo>
                  <a:cubicBezTo>
                    <a:pt x="69192" y="18942"/>
                    <a:pt x="70516" y="17582"/>
                    <a:pt x="71841" y="16222"/>
                  </a:cubicBezTo>
                  <a:cubicBezTo>
                    <a:pt x="72700" y="12535"/>
                    <a:pt x="71590" y="10137"/>
                    <a:pt x="68440" y="8955"/>
                  </a:cubicBezTo>
                  <a:cubicBezTo>
                    <a:pt x="66185" y="6664"/>
                    <a:pt x="60959" y="3121"/>
                    <a:pt x="57988" y="1904"/>
                  </a:cubicBezTo>
                  <a:cubicBezTo>
                    <a:pt x="56850" y="637"/>
                    <a:pt x="55617" y="1"/>
                    <a:pt x="542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5010324" y="1569074"/>
              <a:ext cx="1189367" cy="1494944"/>
            </a:xfrm>
            <a:custGeom>
              <a:avLst/>
              <a:gdLst/>
              <a:ahLst/>
              <a:cxnLst/>
              <a:rect l="l" t="t" r="r" b="b"/>
              <a:pathLst>
                <a:path w="87197" h="109600" extrusionOk="0">
                  <a:moveTo>
                    <a:pt x="58587" y="3875"/>
                  </a:moveTo>
                  <a:cubicBezTo>
                    <a:pt x="59913" y="3875"/>
                    <a:pt x="61145" y="4520"/>
                    <a:pt x="62283" y="5805"/>
                  </a:cubicBezTo>
                  <a:cubicBezTo>
                    <a:pt x="65290" y="7022"/>
                    <a:pt x="70516" y="10565"/>
                    <a:pt x="72771" y="12856"/>
                  </a:cubicBezTo>
                  <a:cubicBezTo>
                    <a:pt x="75885" y="14038"/>
                    <a:pt x="77030" y="16436"/>
                    <a:pt x="76171" y="20123"/>
                  </a:cubicBezTo>
                  <a:cubicBezTo>
                    <a:pt x="74811" y="21483"/>
                    <a:pt x="73487" y="22843"/>
                    <a:pt x="72127" y="24203"/>
                  </a:cubicBezTo>
                  <a:cubicBezTo>
                    <a:pt x="69442" y="26888"/>
                    <a:pt x="66650" y="29501"/>
                    <a:pt x="64037" y="32293"/>
                  </a:cubicBezTo>
                  <a:cubicBezTo>
                    <a:pt x="60672" y="35765"/>
                    <a:pt x="55589" y="40347"/>
                    <a:pt x="54337" y="45179"/>
                  </a:cubicBezTo>
                  <a:cubicBezTo>
                    <a:pt x="54229" y="45609"/>
                    <a:pt x="54408" y="46038"/>
                    <a:pt x="54802" y="46289"/>
                  </a:cubicBezTo>
                  <a:lnTo>
                    <a:pt x="55446" y="46611"/>
                  </a:lnTo>
                  <a:cubicBezTo>
                    <a:pt x="55518" y="46647"/>
                    <a:pt x="55589" y="46611"/>
                    <a:pt x="55661" y="46682"/>
                  </a:cubicBezTo>
                  <a:cubicBezTo>
                    <a:pt x="62355" y="52481"/>
                    <a:pt x="69048" y="58244"/>
                    <a:pt x="75742" y="64043"/>
                  </a:cubicBezTo>
                  <a:lnTo>
                    <a:pt x="80932" y="68517"/>
                  </a:lnTo>
                  <a:cubicBezTo>
                    <a:pt x="84655" y="71703"/>
                    <a:pt x="85013" y="74602"/>
                    <a:pt x="82042" y="77215"/>
                  </a:cubicBezTo>
                  <a:cubicBezTo>
                    <a:pt x="80359" y="80795"/>
                    <a:pt x="76171" y="84696"/>
                    <a:pt x="73487" y="87703"/>
                  </a:cubicBezTo>
                  <a:cubicBezTo>
                    <a:pt x="72485" y="88884"/>
                    <a:pt x="71447" y="89994"/>
                    <a:pt x="70408" y="91140"/>
                  </a:cubicBezTo>
                  <a:cubicBezTo>
                    <a:pt x="67616" y="90245"/>
                    <a:pt x="65290" y="88312"/>
                    <a:pt x="63930" y="85770"/>
                  </a:cubicBezTo>
                  <a:cubicBezTo>
                    <a:pt x="61066" y="82549"/>
                    <a:pt x="58775" y="78611"/>
                    <a:pt x="56377" y="75068"/>
                  </a:cubicBezTo>
                  <a:cubicBezTo>
                    <a:pt x="51437" y="67873"/>
                    <a:pt x="46927" y="60428"/>
                    <a:pt x="42310" y="53018"/>
                  </a:cubicBezTo>
                  <a:cubicBezTo>
                    <a:pt x="42203" y="52827"/>
                    <a:pt x="41997" y="52724"/>
                    <a:pt x="41786" y="52724"/>
                  </a:cubicBezTo>
                  <a:cubicBezTo>
                    <a:pt x="41642" y="52724"/>
                    <a:pt x="41495" y="52773"/>
                    <a:pt x="41379" y="52875"/>
                  </a:cubicBezTo>
                  <a:cubicBezTo>
                    <a:pt x="41415" y="52589"/>
                    <a:pt x="41486" y="52266"/>
                    <a:pt x="41558" y="51980"/>
                  </a:cubicBezTo>
                  <a:cubicBezTo>
                    <a:pt x="41708" y="51207"/>
                    <a:pt x="41072" y="50704"/>
                    <a:pt x="40478" y="50704"/>
                  </a:cubicBezTo>
                  <a:cubicBezTo>
                    <a:pt x="40082" y="50704"/>
                    <a:pt x="39704" y="50928"/>
                    <a:pt x="39589" y="51443"/>
                  </a:cubicBezTo>
                  <a:cubicBezTo>
                    <a:pt x="37585" y="61573"/>
                    <a:pt x="35365" y="71703"/>
                    <a:pt x="32860" y="81726"/>
                  </a:cubicBezTo>
                  <a:cubicBezTo>
                    <a:pt x="31643" y="86737"/>
                    <a:pt x="30318" y="91748"/>
                    <a:pt x="28922" y="96759"/>
                  </a:cubicBezTo>
                  <a:cubicBezTo>
                    <a:pt x="28421" y="98656"/>
                    <a:pt x="28135" y="101699"/>
                    <a:pt x="27061" y="103381"/>
                  </a:cubicBezTo>
                  <a:cubicBezTo>
                    <a:pt x="25951" y="105153"/>
                    <a:pt x="25271" y="105735"/>
                    <a:pt x="24439" y="105735"/>
                  </a:cubicBezTo>
                  <a:cubicBezTo>
                    <a:pt x="23607" y="105735"/>
                    <a:pt x="22622" y="105153"/>
                    <a:pt x="20904" y="104598"/>
                  </a:cubicBezTo>
                  <a:cubicBezTo>
                    <a:pt x="20009" y="104312"/>
                    <a:pt x="18757" y="103811"/>
                    <a:pt x="17325" y="103167"/>
                  </a:cubicBezTo>
                  <a:lnTo>
                    <a:pt x="17325" y="103167"/>
                  </a:lnTo>
                  <a:cubicBezTo>
                    <a:pt x="20009" y="103274"/>
                    <a:pt x="22730" y="103346"/>
                    <a:pt x="25450" y="103417"/>
                  </a:cubicBezTo>
                  <a:cubicBezTo>
                    <a:pt x="25701" y="103381"/>
                    <a:pt x="25701" y="103023"/>
                    <a:pt x="25450" y="103023"/>
                  </a:cubicBezTo>
                  <a:cubicBezTo>
                    <a:pt x="22408" y="102880"/>
                    <a:pt x="19365" y="102809"/>
                    <a:pt x="16358" y="102737"/>
                  </a:cubicBezTo>
                  <a:cubicBezTo>
                    <a:pt x="13817" y="101520"/>
                    <a:pt x="11061" y="99981"/>
                    <a:pt x="9378" y="98477"/>
                  </a:cubicBezTo>
                  <a:lnTo>
                    <a:pt x="9378" y="98477"/>
                  </a:lnTo>
                  <a:cubicBezTo>
                    <a:pt x="13352" y="98871"/>
                    <a:pt x="17325" y="99050"/>
                    <a:pt x="21298" y="99086"/>
                  </a:cubicBezTo>
                  <a:cubicBezTo>
                    <a:pt x="21620" y="99014"/>
                    <a:pt x="21620" y="98585"/>
                    <a:pt x="21298" y="98549"/>
                  </a:cubicBezTo>
                  <a:cubicBezTo>
                    <a:pt x="17146" y="98477"/>
                    <a:pt x="12994" y="98263"/>
                    <a:pt x="8841" y="97976"/>
                  </a:cubicBezTo>
                  <a:cubicBezTo>
                    <a:pt x="8448" y="97583"/>
                    <a:pt x="8125" y="97117"/>
                    <a:pt x="7911" y="96616"/>
                  </a:cubicBezTo>
                  <a:cubicBezTo>
                    <a:pt x="7445" y="95363"/>
                    <a:pt x="7696" y="93753"/>
                    <a:pt x="8269" y="92034"/>
                  </a:cubicBezTo>
                  <a:cubicBezTo>
                    <a:pt x="10745" y="92201"/>
                    <a:pt x="13222" y="92282"/>
                    <a:pt x="15698" y="92282"/>
                  </a:cubicBezTo>
                  <a:cubicBezTo>
                    <a:pt x="18555" y="92282"/>
                    <a:pt x="21412" y="92174"/>
                    <a:pt x="24269" y="91963"/>
                  </a:cubicBezTo>
                  <a:cubicBezTo>
                    <a:pt x="24580" y="91928"/>
                    <a:pt x="24591" y="91460"/>
                    <a:pt x="24301" y="91460"/>
                  </a:cubicBezTo>
                  <a:cubicBezTo>
                    <a:pt x="24291" y="91460"/>
                    <a:pt x="24280" y="91460"/>
                    <a:pt x="24269" y="91462"/>
                  </a:cubicBezTo>
                  <a:cubicBezTo>
                    <a:pt x="21007" y="91660"/>
                    <a:pt x="17745" y="91763"/>
                    <a:pt x="14483" y="91763"/>
                  </a:cubicBezTo>
                  <a:cubicBezTo>
                    <a:pt x="12447" y="91763"/>
                    <a:pt x="10412" y="91723"/>
                    <a:pt x="8376" y="91641"/>
                  </a:cubicBezTo>
                  <a:cubicBezTo>
                    <a:pt x="9199" y="89636"/>
                    <a:pt x="10130" y="87667"/>
                    <a:pt x="11240" y="85806"/>
                  </a:cubicBezTo>
                  <a:cubicBezTo>
                    <a:pt x="13302" y="85987"/>
                    <a:pt x="15365" y="86083"/>
                    <a:pt x="17428" y="86083"/>
                  </a:cubicBezTo>
                  <a:cubicBezTo>
                    <a:pt x="18622" y="86083"/>
                    <a:pt x="19817" y="86051"/>
                    <a:pt x="21012" y="85985"/>
                  </a:cubicBezTo>
                  <a:cubicBezTo>
                    <a:pt x="21226" y="85949"/>
                    <a:pt x="21226" y="85627"/>
                    <a:pt x="21012" y="85591"/>
                  </a:cubicBezTo>
                  <a:cubicBezTo>
                    <a:pt x="20495" y="85597"/>
                    <a:pt x="19978" y="85600"/>
                    <a:pt x="19461" y="85600"/>
                  </a:cubicBezTo>
                  <a:cubicBezTo>
                    <a:pt x="16793" y="85600"/>
                    <a:pt x="14129" y="85521"/>
                    <a:pt x="11490" y="85341"/>
                  </a:cubicBezTo>
                  <a:cubicBezTo>
                    <a:pt x="12063" y="84303"/>
                    <a:pt x="12600" y="83336"/>
                    <a:pt x="12958" y="82513"/>
                  </a:cubicBezTo>
                  <a:cubicBezTo>
                    <a:pt x="13423" y="81547"/>
                    <a:pt x="13853" y="80580"/>
                    <a:pt x="14318" y="79578"/>
                  </a:cubicBezTo>
                  <a:cubicBezTo>
                    <a:pt x="18806" y="79733"/>
                    <a:pt x="23294" y="79914"/>
                    <a:pt x="27782" y="79914"/>
                  </a:cubicBezTo>
                  <a:cubicBezTo>
                    <a:pt x="28484" y="79914"/>
                    <a:pt x="29186" y="79910"/>
                    <a:pt x="29889" y="79900"/>
                  </a:cubicBezTo>
                  <a:cubicBezTo>
                    <a:pt x="30247" y="79864"/>
                    <a:pt x="30247" y="79327"/>
                    <a:pt x="29889" y="79291"/>
                  </a:cubicBezTo>
                  <a:cubicBezTo>
                    <a:pt x="24770" y="79077"/>
                    <a:pt x="19651" y="79077"/>
                    <a:pt x="14533" y="79077"/>
                  </a:cubicBezTo>
                  <a:cubicBezTo>
                    <a:pt x="15356" y="77287"/>
                    <a:pt x="16179" y="75497"/>
                    <a:pt x="17003" y="73707"/>
                  </a:cubicBezTo>
                  <a:cubicBezTo>
                    <a:pt x="17954" y="73888"/>
                    <a:pt x="18921" y="73978"/>
                    <a:pt x="19889" y="73978"/>
                  </a:cubicBezTo>
                  <a:cubicBezTo>
                    <a:pt x="21032" y="73978"/>
                    <a:pt x="22178" y="73852"/>
                    <a:pt x="23302" y="73600"/>
                  </a:cubicBezTo>
                  <a:cubicBezTo>
                    <a:pt x="23568" y="73534"/>
                    <a:pt x="23495" y="73127"/>
                    <a:pt x="23225" y="73127"/>
                  </a:cubicBezTo>
                  <a:cubicBezTo>
                    <a:pt x="23204" y="73127"/>
                    <a:pt x="23182" y="73130"/>
                    <a:pt x="23159" y="73135"/>
                  </a:cubicBezTo>
                  <a:cubicBezTo>
                    <a:pt x="22066" y="73334"/>
                    <a:pt x="20961" y="73433"/>
                    <a:pt x="19857" y="73433"/>
                  </a:cubicBezTo>
                  <a:cubicBezTo>
                    <a:pt x="18974" y="73433"/>
                    <a:pt x="18092" y="73369"/>
                    <a:pt x="17217" y="73242"/>
                  </a:cubicBezTo>
                  <a:lnTo>
                    <a:pt x="19079" y="69162"/>
                  </a:lnTo>
                  <a:cubicBezTo>
                    <a:pt x="21191" y="69197"/>
                    <a:pt x="23302" y="69233"/>
                    <a:pt x="25450" y="69233"/>
                  </a:cubicBezTo>
                  <a:cubicBezTo>
                    <a:pt x="25808" y="69162"/>
                    <a:pt x="25808" y="68660"/>
                    <a:pt x="25450" y="68625"/>
                  </a:cubicBezTo>
                  <a:cubicBezTo>
                    <a:pt x="24853" y="68614"/>
                    <a:pt x="24255" y="68610"/>
                    <a:pt x="23656" y="68610"/>
                  </a:cubicBezTo>
                  <a:cubicBezTo>
                    <a:pt x="22212" y="68610"/>
                    <a:pt x="20761" y="68635"/>
                    <a:pt x="19293" y="68660"/>
                  </a:cubicBezTo>
                  <a:cubicBezTo>
                    <a:pt x="20188" y="66692"/>
                    <a:pt x="21083" y="64723"/>
                    <a:pt x="21978" y="62754"/>
                  </a:cubicBezTo>
                  <a:cubicBezTo>
                    <a:pt x="25486" y="63327"/>
                    <a:pt x="28994" y="63613"/>
                    <a:pt x="32538" y="63613"/>
                  </a:cubicBezTo>
                  <a:cubicBezTo>
                    <a:pt x="32895" y="63578"/>
                    <a:pt x="32895" y="63041"/>
                    <a:pt x="32538" y="62969"/>
                  </a:cubicBezTo>
                  <a:cubicBezTo>
                    <a:pt x="29101" y="62790"/>
                    <a:pt x="25665" y="62575"/>
                    <a:pt x="22264" y="62182"/>
                  </a:cubicBezTo>
                  <a:lnTo>
                    <a:pt x="25235" y="55667"/>
                  </a:lnTo>
                  <a:cubicBezTo>
                    <a:pt x="26591" y="55980"/>
                    <a:pt x="27971" y="56147"/>
                    <a:pt x="29346" y="56147"/>
                  </a:cubicBezTo>
                  <a:cubicBezTo>
                    <a:pt x="30332" y="56147"/>
                    <a:pt x="31316" y="56061"/>
                    <a:pt x="32287" y="55882"/>
                  </a:cubicBezTo>
                  <a:cubicBezTo>
                    <a:pt x="32538" y="55846"/>
                    <a:pt x="32502" y="55452"/>
                    <a:pt x="32251" y="55452"/>
                  </a:cubicBezTo>
                  <a:cubicBezTo>
                    <a:pt x="31298" y="55556"/>
                    <a:pt x="30346" y="55611"/>
                    <a:pt x="29398" y="55611"/>
                  </a:cubicBezTo>
                  <a:cubicBezTo>
                    <a:pt x="28067" y="55611"/>
                    <a:pt x="26746" y="55503"/>
                    <a:pt x="25450" y="55273"/>
                  </a:cubicBezTo>
                  <a:cubicBezTo>
                    <a:pt x="25558" y="55023"/>
                    <a:pt x="25665" y="54772"/>
                    <a:pt x="25772" y="54521"/>
                  </a:cubicBezTo>
                  <a:cubicBezTo>
                    <a:pt x="26309" y="53304"/>
                    <a:pt x="26954" y="52195"/>
                    <a:pt x="27526" y="51121"/>
                  </a:cubicBezTo>
                  <a:cubicBezTo>
                    <a:pt x="29136" y="51160"/>
                    <a:pt x="30757" y="51189"/>
                    <a:pt x="32377" y="51189"/>
                  </a:cubicBezTo>
                  <a:cubicBezTo>
                    <a:pt x="33710" y="51189"/>
                    <a:pt x="35043" y="51169"/>
                    <a:pt x="36368" y="51121"/>
                  </a:cubicBezTo>
                  <a:cubicBezTo>
                    <a:pt x="36726" y="51121"/>
                    <a:pt x="36726" y="50620"/>
                    <a:pt x="36368" y="50620"/>
                  </a:cubicBezTo>
                  <a:cubicBezTo>
                    <a:pt x="35075" y="50571"/>
                    <a:pt x="33782" y="50552"/>
                    <a:pt x="32490" y="50552"/>
                  </a:cubicBezTo>
                  <a:cubicBezTo>
                    <a:pt x="30919" y="50552"/>
                    <a:pt x="29348" y="50581"/>
                    <a:pt x="27777" y="50620"/>
                  </a:cubicBezTo>
                  <a:cubicBezTo>
                    <a:pt x="28421" y="49224"/>
                    <a:pt x="28886" y="47899"/>
                    <a:pt x="28743" y="46503"/>
                  </a:cubicBezTo>
                  <a:lnTo>
                    <a:pt x="28743" y="46503"/>
                  </a:lnTo>
                  <a:cubicBezTo>
                    <a:pt x="31464" y="46718"/>
                    <a:pt x="34220" y="46933"/>
                    <a:pt x="36976" y="47005"/>
                  </a:cubicBezTo>
                  <a:cubicBezTo>
                    <a:pt x="37370" y="47005"/>
                    <a:pt x="37370" y="46432"/>
                    <a:pt x="36976" y="46396"/>
                  </a:cubicBezTo>
                  <a:cubicBezTo>
                    <a:pt x="34220" y="46145"/>
                    <a:pt x="31428" y="46038"/>
                    <a:pt x="28636" y="45895"/>
                  </a:cubicBezTo>
                  <a:cubicBezTo>
                    <a:pt x="28529" y="45430"/>
                    <a:pt x="28385" y="45000"/>
                    <a:pt x="28171" y="44571"/>
                  </a:cubicBezTo>
                  <a:cubicBezTo>
                    <a:pt x="27490" y="43425"/>
                    <a:pt x="26560" y="42459"/>
                    <a:pt x="25450" y="41707"/>
                  </a:cubicBezTo>
                  <a:lnTo>
                    <a:pt x="25450" y="41707"/>
                  </a:lnTo>
                  <a:cubicBezTo>
                    <a:pt x="27992" y="41993"/>
                    <a:pt x="30533" y="42351"/>
                    <a:pt x="33039" y="42852"/>
                  </a:cubicBezTo>
                  <a:cubicBezTo>
                    <a:pt x="33051" y="42854"/>
                    <a:pt x="33063" y="42854"/>
                    <a:pt x="33075" y="42854"/>
                  </a:cubicBezTo>
                  <a:cubicBezTo>
                    <a:pt x="33406" y="42854"/>
                    <a:pt x="33529" y="42385"/>
                    <a:pt x="33218" y="42315"/>
                  </a:cubicBezTo>
                  <a:cubicBezTo>
                    <a:pt x="30318" y="41635"/>
                    <a:pt x="27383" y="41170"/>
                    <a:pt x="24412" y="40955"/>
                  </a:cubicBezTo>
                  <a:cubicBezTo>
                    <a:pt x="22443" y="39631"/>
                    <a:pt x="20188" y="38414"/>
                    <a:pt x="18757" y="37376"/>
                  </a:cubicBezTo>
                  <a:cubicBezTo>
                    <a:pt x="18112" y="36946"/>
                    <a:pt x="17396" y="36445"/>
                    <a:pt x="16680" y="35980"/>
                  </a:cubicBezTo>
                  <a:lnTo>
                    <a:pt x="16680" y="35980"/>
                  </a:lnTo>
                  <a:cubicBezTo>
                    <a:pt x="19974" y="36159"/>
                    <a:pt x="23231" y="36552"/>
                    <a:pt x="26524" y="37018"/>
                  </a:cubicBezTo>
                  <a:cubicBezTo>
                    <a:pt x="26535" y="37019"/>
                    <a:pt x="26546" y="37020"/>
                    <a:pt x="26557" y="37020"/>
                  </a:cubicBezTo>
                  <a:cubicBezTo>
                    <a:pt x="26855" y="37020"/>
                    <a:pt x="26978" y="36551"/>
                    <a:pt x="26667" y="36517"/>
                  </a:cubicBezTo>
                  <a:cubicBezTo>
                    <a:pt x="23237" y="35796"/>
                    <a:pt x="19742" y="35405"/>
                    <a:pt x="16275" y="35405"/>
                  </a:cubicBezTo>
                  <a:cubicBezTo>
                    <a:pt x="16124" y="35405"/>
                    <a:pt x="15973" y="35406"/>
                    <a:pt x="15821" y="35407"/>
                  </a:cubicBezTo>
                  <a:cubicBezTo>
                    <a:pt x="13495" y="33939"/>
                    <a:pt x="10917" y="32400"/>
                    <a:pt x="8806" y="30718"/>
                  </a:cubicBezTo>
                  <a:lnTo>
                    <a:pt x="8806" y="30718"/>
                  </a:lnTo>
                  <a:cubicBezTo>
                    <a:pt x="12278" y="30825"/>
                    <a:pt x="15714" y="31147"/>
                    <a:pt x="19186" y="31613"/>
                  </a:cubicBezTo>
                  <a:cubicBezTo>
                    <a:pt x="19198" y="31614"/>
                    <a:pt x="19210" y="31615"/>
                    <a:pt x="19221" y="31615"/>
                  </a:cubicBezTo>
                  <a:cubicBezTo>
                    <a:pt x="19518" y="31615"/>
                    <a:pt x="19640" y="31181"/>
                    <a:pt x="19329" y="31112"/>
                  </a:cubicBezTo>
                  <a:cubicBezTo>
                    <a:pt x="15642" y="30503"/>
                    <a:pt x="11920" y="30217"/>
                    <a:pt x="8161" y="30217"/>
                  </a:cubicBezTo>
                  <a:cubicBezTo>
                    <a:pt x="7374" y="29572"/>
                    <a:pt x="6622" y="28857"/>
                    <a:pt x="5978" y="28105"/>
                  </a:cubicBezTo>
                  <a:cubicBezTo>
                    <a:pt x="5262" y="27353"/>
                    <a:pt x="4725" y="26423"/>
                    <a:pt x="4474" y="25420"/>
                  </a:cubicBezTo>
                  <a:lnTo>
                    <a:pt x="4474" y="25420"/>
                  </a:lnTo>
                  <a:cubicBezTo>
                    <a:pt x="9879" y="25671"/>
                    <a:pt x="15284" y="26244"/>
                    <a:pt x="20654" y="27174"/>
                  </a:cubicBezTo>
                  <a:cubicBezTo>
                    <a:pt x="20664" y="27176"/>
                    <a:pt x="20675" y="27176"/>
                    <a:pt x="20685" y="27176"/>
                  </a:cubicBezTo>
                  <a:cubicBezTo>
                    <a:pt x="20950" y="27176"/>
                    <a:pt x="21071" y="26742"/>
                    <a:pt x="20761" y="26673"/>
                  </a:cubicBezTo>
                  <a:cubicBezTo>
                    <a:pt x="15392" y="25599"/>
                    <a:pt x="9915" y="24991"/>
                    <a:pt x="4403" y="24883"/>
                  </a:cubicBezTo>
                  <a:cubicBezTo>
                    <a:pt x="4295" y="22986"/>
                    <a:pt x="5727" y="21447"/>
                    <a:pt x="7338" y="19478"/>
                  </a:cubicBezTo>
                  <a:cubicBezTo>
                    <a:pt x="10703" y="19478"/>
                    <a:pt x="14067" y="19622"/>
                    <a:pt x="17468" y="19729"/>
                  </a:cubicBezTo>
                  <a:cubicBezTo>
                    <a:pt x="17862" y="19729"/>
                    <a:pt x="17826" y="19192"/>
                    <a:pt x="17468" y="19156"/>
                  </a:cubicBezTo>
                  <a:cubicBezTo>
                    <a:pt x="15186" y="18928"/>
                    <a:pt x="12905" y="18808"/>
                    <a:pt x="10636" y="18808"/>
                  </a:cubicBezTo>
                  <a:cubicBezTo>
                    <a:pt x="9701" y="18808"/>
                    <a:pt x="8769" y="18828"/>
                    <a:pt x="7839" y="18870"/>
                  </a:cubicBezTo>
                  <a:lnTo>
                    <a:pt x="8054" y="18583"/>
                  </a:lnTo>
                  <a:cubicBezTo>
                    <a:pt x="9235" y="17044"/>
                    <a:pt x="10273" y="15255"/>
                    <a:pt x="11347" y="13823"/>
                  </a:cubicBezTo>
                  <a:cubicBezTo>
                    <a:pt x="13853" y="14252"/>
                    <a:pt x="16358" y="14682"/>
                    <a:pt x="18864" y="15040"/>
                  </a:cubicBezTo>
                  <a:cubicBezTo>
                    <a:pt x="18876" y="15041"/>
                    <a:pt x="18887" y="15042"/>
                    <a:pt x="18899" y="15042"/>
                  </a:cubicBezTo>
                  <a:cubicBezTo>
                    <a:pt x="19196" y="15042"/>
                    <a:pt x="19317" y="14608"/>
                    <a:pt x="19007" y="14539"/>
                  </a:cubicBezTo>
                  <a:cubicBezTo>
                    <a:pt x="16573" y="14073"/>
                    <a:pt x="14175" y="13715"/>
                    <a:pt x="11741" y="13322"/>
                  </a:cubicBezTo>
                  <a:cubicBezTo>
                    <a:pt x="12787" y="12066"/>
                    <a:pt x="13924" y="11188"/>
                    <a:pt x="15348" y="11188"/>
                  </a:cubicBezTo>
                  <a:cubicBezTo>
                    <a:pt x="16116" y="11188"/>
                    <a:pt x="16967" y="11444"/>
                    <a:pt x="17933" y="12033"/>
                  </a:cubicBezTo>
                  <a:cubicBezTo>
                    <a:pt x="21763" y="14431"/>
                    <a:pt x="25021" y="19586"/>
                    <a:pt x="28171" y="22915"/>
                  </a:cubicBezTo>
                  <a:cubicBezTo>
                    <a:pt x="31750" y="26709"/>
                    <a:pt x="35330" y="30539"/>
                    <a:pt x="38981" y="34297"/>
                  </a:cubicBezTo>
                  <a:lnTo>
                    <a:pt x="38945" y="34369"/>
                  </a:lnTo>
                  <a:cubicBezTo>
                    <a:pt x="38687" y="34910"/>
                    <a:pt x="39152" y="35414"/>
                    <a:pt x="39594" y="35414"/>
                  </a:cubicBezTo>
                  <a:cubicBezTo>
                    <a:pt x="39766" y="35414"/>
                    <a:pt x="39934" y="35337"/>
                    <a:pt x="40054" y="35156"/>
                  </a:cubicBezTo>
                  <a:cubicBezTo>
                    <a:pt x="40627" y="35156"/>
                    <a:pt x="40949" y="34512"/>
                    <a:pt x="40627" y="34047"/>
                  </a:cubicBezTo>
                  <a:cubicBezTo>
                    <a:pt x="44421" y="26602"/>
                    <a:pt x="48037" y="19049"/>
                    <a:pt x="51688" y="11532"/>
                  </a:cubicBezTo>
                  <a:cubicBezTo>
                    <a:pt x="52654" y="9563"/>
                    <a:pt x="53621" y="7594"/>
                    <a:pt x="54551" y="5626"/>
                  </a:cubicBezTo>
                  <a:cubicBezTo>
                    <a:pt x="55981" y="4457"/>
                    <a:pt x="57327" y="3875"/>
                    <a:pt x="58587" y="3875"/>
                  </a:cubicBezTo>
                  <a:close/>
                  <a:moveTo>
                    <a:pt x="56263" y="0"/>
                  </a:moveTo>
                  <a:cubicBezTo>
                    <a:pt x="56018" y="0"/>
                    <a:pt x="55774" y="107"/>
                    <a:pt x="55589" y="292"/>
                  </a:cubicBezTo>
                  <a:cubicBezTo>
                    <a:pt x="51938" y="4158"/>
                    <a:pt x="50220" y="10315"/>
                    <a:pt x="47965" y="15076"/>
                  </a:cubicBezTo>
                  <a:cubicBezTo>
                    <a:pt x="45173" y="21018"/>
                    <a:pt x="42345" y="26959"/>
                    <a:pt x="39625" y="32937"/>
                  </a:cubicBezTo>
                  <a:cubicBezTo>
                    <a:pt x="31786" y="24239"/>
                    <a:pt x="23839" y="15648"/>
                    <a:pt x="15893" y="7058"/>
                  </a:cubicBezTo>
                  <a:cubicBezTo>
                    <a:pt x="15714" y="6879"/>
                    <a:pt x="15472" y="6789"/>
                    <a:pt x="15226" y="6789"/>
                  </a:cubicBezTo>
                  <a:cubicBezTo>
                    <a:pt x="14980" y="6789"/>
                    <a:pt x="14730" y="6879"/>
                    <a:pt x="14533" y="7058"/>
                  </a:cubicBezTo>
                  <a:cubicBezTo>
                    <a:pt x="12994" y="9062"/>
                    <a:pt x="11454" y="11067"/>
                    <a:pt x="9879" y="13071"/>
                  </a:cubicBezTo>
                  <a:lnTo>
                    <a:pt x="9844" y="13071"/>
                  </a:lnTo>
                  <a:cubicBezTo>
                    <a:pt x="9830" y="13069"/>
                    <a:pt x="9816" y="13068"/>
                    <a:pt x="9802" y="13068"/>
                  </a:cubicBezTo>
                  <a:cubicBezTo>
                    <a:pt x="9607" y="13068"/>
                    <a:pt x="9459" y="13300"/>
                    <a:pt x="9593" y="13501"/>
                  </a:cubicBezTo>
                  <a:cubicBezTo>
                    <a:pt x="6515" y="17474"/>
                    <a:pt x="3436" y="21411"/>
                    <a:pt x="358" y="25385"/>
                  </a:cubicBezTo>
                  <a:cubicBezTo>
                    <a:pt x="0" y="25850"/>
                    <a:pt x="322" y="26458"/>
                    <a:pt x="716" y="26745"/>
                  </a:cubicBezTo>
                  <a:lnTo>
                    <a:pt x="13137" y="35729"/>
                  </a:lnTo>
                  <a:cubicBezTo>
                    <a:pt x="13137" y="35801"/>
                    <a:pt x="13208" y="35908"/>
                    <a:pt x="13316" y="35908"/>
                  </a:cubicBezTo>
                  <a:lnTo>
                    <a:pt x="13352" y="35908"/>
                  </a:lnTo>
                  <a:lnTo>
                    <a:pt x="17754" y="39094"/>
                  </a:lnTo>
                  <a:cubicBezTo>
                    <a:pt x="21799" y="41993"/>
                    <a:pt x="26417" y="43926"/>
                    <a:pt x="25522" y="50405"/>
                  </a:cubicBezTo>
                  <a:cubicBezTo>
                    <a:pt x="25164" y="52946"/>
                    <a:pt x="22300" y="57349"/>
                    <a:pt x="21226" y="59712"/>
                  </a:cubicBezTo>
                  <a:cubicBezTo>
                    <a:pt x="15499" y="72133"/>
                    <a:pt x="9772" y="84589"/>
                    <a:pt x="4081" y="97010"/>
                  </a:cubicBezTo>
                  <a:cubicBezTo>
                    <a:pt x="3794" y="97511"/>
                    <a:pt x="3973" y="98120"/>
                    <a:pt x="4439" y="98406"/>
                  </a:cubicBezTo>
                  <a:lnTo>
                    <a:pt x="26094" y="109466"/>
                  </a:lnTo>
                  <a:cubicBezTo>
                    <a:pt x="26255" y="109557"/>
                    <a:pt x="26428" y="109599"/>
                    <a:pt x="26596" y="109599"/>
                  </a:cubicBezTo>
                  <a:cubicBezTo>
                    <a:pt x="27027" y="109599"/>
                    <a:pt x="27433" y="109321"/>
                    <a:pt x="27562" y="108858"/>
                  </a:cubicBezTo>
                  <a:cubicBezTo>
                    <a:pt x="32895" y="90674"/>
                    <a:pt x="37441" y="72276"/>
                    <a:pt x="41200" y="53662"/>
                  </a:cubicBezTo>
                  <a:cubicBezTo>
                    <a:pt x="48824" y="68088"/>
                    <a:pt x="58202" y="81618"/>
                    <a:pt x="68118" y="94540"/>
                  </a:cubicBezTo>
                  <a:cubicBezTo>
                    <a:pt x="68322" y="94867"/>
                    <a:pt x="68655" y="95031"/>
                    <a:pt x="68990" y="95031"/>
                  </a:cubicBezTo>
                  <a:cubicBezTo>
                    <a:pt x="69241" y="95031"/>
                    <a:pt x="69493" y="94939"/>
                    <a:pt x="69693" y="94755"/>
                  </a:cubicBezTo>
                  <a:cubicBezTo>
                    <a:pt x="74024" y="90280"/>
                    <a:pt x="78104" y="85556"/>
                    <a:pt x="81899" y="80652"/>
                  </a:cubicBezTo>
                  <a:cubicBezTo>
                    <a:pt x="83688" y="78325"/>
                    <a:pt x="87196" y="75247"/>
                    <a:pt x="86767" y="71882"/>
                  </a:cubicBezTo>
                  <a:cubicBezTo>
                    <a:pt x="86266" y="67730"/>
                    <a:pt x="77281" y="62718"/>
                    <a:pt x="74596" y="60356"/>
                  </a:cubicBezTo>
                  <a:cubicBezTo>
                    <a:pt x="68798" y="55381"/>
                    <a:pt x="63035" y="50369"/>
                    <a:pt x="57236" y="45394"/>
                  </a:cubicBezTo>
                  <a:cubicBezTo>
                    <a:pt x="57202" y="44916"/>
                    <a:pt x="56777" y="44568"/>
                    <a:pt x="56334" y="44568"/>
                  </a:cubicBezTo>
                  <a:cubicBezTo>
                    <a:pt x="56312" y="44568"/>
                    <a:pt x="56291" y="44569"/>
                    <a:pt x="56270" y="44571"/>
                  </a:cubicBezTo>
                  <a:lnTo>
                    <a:pt x="56162" y="44535"/>
                  </a:lnTo>
                  <a:cubicBezTo>
                    <a:pt x="59706" y="42101"/>
                    <a:pt x="62390" y="36875"/>
                    <a:pt x="65433" y="33689"/>
                  </a:cubicBezTo>
                  <a:cubicBezTo>
                    <a:pt x="68046" y="30897"/>
                    <a:pt x="70838" y="28284"/>
                    <a:pt x="73523" y="25599"/>
                  </a:cubicBezTo>
                  <a:cubicBezTo>
                    <a:pt x="75312" y="23810"/>
                    <a:pt x="80861" y="20194"/>
                    <a:pt x="80646" y="17044"/>
                  </a:cubicBezTo>
                  <a:cubicBezTo>
                    <a:pt x="80503" y="14396"/>
                    <a:pt x="75456" y="12284"/>
                    <a:pt x="73773" y="11174"/>
                  </a:cubicBezTo>
                  <a:cubicBezTo>
                    <a:pt x="68404" y="7594"/>
                    <a:pt x="62605" y="2189"/>
                    <a:pt x="56520" y="42"/>
                  </a:cubicBezTo>
                  <a:cubicBezTo>
                    <a:pt x="56436" y="14"/>
                    <a:pt x="56349" y="0"/>
                    <a:pt x="56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" name="Google Shape;1358;p41"/>
          <p:cNvGrpSpPr/>
          <p:nvPr/>
        </p:nvGrpSpPr>
        <p:grpSpPr>
          <a:xfrm>
            <a:off x="5164412" y="3602742"/>
            <a:ext cx="274328" cy="365718"/>
            <a:chOff x="2301079" y="1711530"/>
            <a:chExt cx="906869" cy="1198683"/>
          </a:xfrm>
        </p:grpSpPr>
        <p:sp>
          <p:nvSpPr>
            <p:cNvPr id="1359" name="Google Shape;1359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" name="Google Shape;1362;p41"/>
          <p:cNvGrpSpPr/>
          <p:nvPr/>
        </p:nvGrpSpPr>
        <p:grpSpPr>
          <a:xfrm>
            <a:off x="6414750" y="3602742"/>
            <a:ext cx="274328" cy="365718"/>
            <a:chOff x="2301079" y="1711530"/>
            <a:chExt cx="906869" cy="1198683"/>
          </a:xfrm>
        </p:grpSpPr>
        <p:sp>
          <p:nvSpPr>
            <p:cNvPr id="1363" name="Google Shape;1363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" name="Google Shape;1366;p41"/>
          <p:cNvGrpSpPr/>
          <p:nvPr/>
        </p:nvGrpSpPr>
        <p:grpSpPr>
          <a:xfrm>
            <a:off x="6414750" y="4157904"/>
            <a:ext cx="274328" cy="365718"/>
            <a:chOff x="2301079" y="1711530"/>
            <a:chExt cx="906869" cy="1198683"/>
          </a:xfrm>
        </p:grpSpPr>
        <p:sp>
          <p:nvSpPr>
            <p:cNvPr id="1367" name="Google Shape;1367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" name="Google Shape;1370;p41"/>
          <p:cNvGrpSpPr/>
          <p:nvPr/>
        </p:nvGrpSpPr>
        <p:grpSpPr>
          <a:xfrm>
            <a:off x="5164412" y="4166417"/>
            <a:ext cx="274328" cy="365718"/>
            <a:chOff x="2301079" y="1711530"/>
            <a:chExt cx="906869" cy="1198683"/>
          </a:xfrm>
        </p:grpSpPr>
        <p:sp>
          <p:nvSpPr>
            <p:cNvPr id="1371" name="Google Shape;1371;p41"/>
            <p:cNvSpPr/>
            <p:nvPr/>
          </p:nvSpPr>
          <p:spPr>
            <a:xfrm>
              <a:off x="2320598" y="1752764"/>
              <a:ext cx="847603" cy="1128178"/>
            </a:xfrm>
            <a:custGeom>
              <a:avLst/>
              <a:gdLst/>
              <a:ahLst/>
              <a:cxnLst/>
              <a:rect l="l" t="t" r="r" b="b"/>
              <a:pathLst>
                <a:path w="62141" h="82711" extrusionOk="0">
                  <a:moveTo>
                    <a:pt x="45406" y="8278"/>
                  </a:moveTo>
                  <a:cubicBezTo>
                    <a:pt x="46011" y="8278"/>
                    <a:pt x="46613" y="8299"/>
                    <a:pt x="47214" y="8338"/>
                  </a:cubicBezTo>
                  <a:cubicBezTo>
                    <a:pt x="47608" y="8374"/>
                    <a:pt x="47608" y="8947"/>
                    <a:pt x="47214" y="8982"/>
                  </a:cubicBezTo>
                  <a:cubicBezTo>
                    <a:pt x="45066" y="8982"/>
                    <a:pt x="42954" y="9090"/>
                    <a:pt x="40806" y="9376"/>
                  </a:cubicBezTo>
                  <a:cubicBezTo>
                    <a:pt x="40795" y="9377"/>
                    <a:pt x="40784" y="9378"/>
                    <a:pt x="40773" y="9378"/>
                  </a:cubicBezTo>
                  <a:cubicBezTo>
                    <a:pt x="40401" y="9378"/>
                    <a:pt x="40210" y="8801"/>
                    <a:pt x="40628" y="8732"/>
                  </a:cubicBezTo>
                  <a:cubicBezTo>
                    <a:pt x="42211" y="8420"/>
                    <a:pt x="43813" y="8278"/>
                    <a:pt x="45406" y="8278"/>
                  </a:cubicBezTo>
                  <a:close/>
                  <a:moveTo>
                    <a:pt x="48360" y="0"/>
                  </a:moveTo>
                  <a:cubicBezTo>
                    <a:pt x="46456" y="0"/>
                    <a:pt x="44837" y="398"/>
                    <a:pt x="43813" y="1465"/>
                  </a:cubicBezTo>
                  <a:cubicBezTo>
                    <a:pt x="43670" y="1573"/>
                    <a:pt x="43563" y="1788"/>
                    <a:pt x="43420" y="1931"/>
                  </a:cubicBezTo>
                  <a:cubicBezTo>
                    <a:pt x="45281" y="2074"/>
                    <a:pt x="47071" y="2432"/>
                    <a:pt x="48825" y="3005"/>
                  </a:cubicBezTo>
                  <a:cubicBezTo>
                    <a:pt x="49283" y="3168"/>
                    <a:pt x="49172" y="3810"/>
                    <a:pt x="48740" y="3810"/>
                  </a:cubicBezTo>
                  <a:cubicBezTo>
                    <a:pt x="48700" y="3810"/>
                    <a:pt x="48656" y="3804"/>
                    <a:pt x="48610" y="3792"/>
                  </a:cubicBezTo>
                  <a:cubicBezTo>
                    <a:pt x="46748" y="3255"/>
                    <a:pt x="44851" y="2861"/>
                    <a:pt x="42918" y="2647"/>
                  </a:cubicBezTo>
                  <a:cubicBezTo>
                    <a:pt x="41129" y="5439"/>
                    <a:pt x="39912" y="10378"/>
                    <a:pt x="38909" y="14674"/>
                  </a:cubicBezTo>
                  <a:cubicBezTo>
                    <a:pt x="40055" y="14817"/>
                    <a:pt x="41164" y="14960"/>
                    <a:pt x="42310" y="15175"/>
                  </a:cubicBezTo>
                  <a:cubicBezTo>
                    <a:pt x="42622" y="15244"/>
                    <a:pt x="42565" y="15749"/>
                    <a:pt x="42269" y="15749"/>
                  </a:cubicBezTo>
                  <a:cubicBezTo>
                    <a:pt x="42259" y="15749"/>
                    <a:pt x="42249" y="15749"/>
                    <a:pt x="42238" y="15748"/>
                  </a:cubicBezTo>
                  <a:cubicBezTo>
                    <a:pt x="41093" y="15604"/>
                    <a:pt x="39947" y="15390"/>
                    <a:pt x="38802" y="15211"/>
                  </a:cubicBezTo>
                  <a:cubicBezTo>
                    <a:pt x="38301" y="17323"/>
                    <a:pt x="37871" y="19255"/>
                    <a:pt x="37442" y="20580"/>
                  </a:cubicBezTo>
                  <a:cubicBezTo>
                    <a:pt x="37406" y="20651"/>
                    <a:pt x="37406" y="20759"/>
                    <a:pt x="37370" y="20830"/>
                  </a:cubicBezTo>
                  <a:cubicBezTo>
                    <a:pt x="39697" y="20902"/>
                    <a:pt x="41988" y="20938"/>
                    <a:pt x="44279" y="21188"/>
                  </a:cubicBezTo>
                  <a:cubicBezTo>
                    <a:pt x="44780" y="21260"/>
                    <a:pt x="44780" y="21940"/>
                    <a:pt x="44279" y="21940"/>
                  </a:cubicBezTo>
                  <a:cubicBezTo>
                    <a:pt x="41916" y="21940"/>
                    <a:pt x="39518" y="21761"/>
                    <a:pt x="37120" y="21582"/>
                  </a:cubicBezTo>
                  <a:cubicBezTo>
                    <a:pt x="36619" y="23193"/>
                    <a:pt x="36153" y="24804"/>
                    <a:pt x="35688" y="26379"/>
                  </a:cubicBezTo>
                  <a:cubicBezTo>
                    <a:pt x="37478" y="26379"/>
                    <a:pt x="39267" y="26379"/>
                    <a:pt x="41057" y="26486"/>
                  </a:cubicBezTo>
                  <a:cubicBezTo>
                    <a:pt x="41451" y="26486"/>
                    <a:pt x="41451" y="27094"/>
                    <a:pt x="41057" y="27094"/>
                  </a:cubicBezTo>
                  <a:cubicBezTo>
                    <a:pt x="39196" y="27094"/>
                    <a:pt x="37370" y="26987"/>
                    <a:pt x="35545" y="26880"/>
                  </a:cubicBezTo>
                  <a:cubicBezTo>
                    <a:pt x="35008" y="28634"/>
                    <a:pt x="34471" y="30352"/>
                    <a:pt x="33970" y="32142"/>
                  </a:cubicBezTo>
                  <a:cubicBezTo>
                    <a:pt x="36117" y="32177"/>
                    <a:pt x="38301" y="32213"/>
                    <a:pt x="40449" y="32428"/>
                  </a:cubicBezTo>
                  <a:cubicBezTo>
                    <a:pt x="40842" y="32428"/>
                    <a:pt x="40842" y="33001"/>
                    <a:pt x="40449" y="33001"/>
                  </a:cubicBezTo>
                  <a:cubicBezTo>
                    <a:pt x="38229" y="33001"/>
                    <a:pt x="36010" y="32857"/>
                    <a:pt x="33791" y="32714"/>
                  </a:cubicBezTo>
                  <a:cubicBezTo>
                    <a:pt x="33146" y="34898"/>
                    <a:pt x="32502" y="37117"/>
                    <a:pt x="31894" y="39301"/>
                  </a:cubicBezTo>
                  <a:cubicBezTo>
                    <a:pt x="33791" y="39479"/>
                    <a:pt x="35688" y="39694"/>
                    <a:pt x="37585" y="40016"/>
                  </a:cubicBezTo>
                  <a:cubicBezTo>
                    <a:pt x="37933" y="40086"/>
                    <a:pt x="37875" y="40662"/>
                    <a:pt x="37543" y="40662"/>
                  </a:cubicBezTo>
                  <a:cubicBezTo>
                    <a:pt x="37534" y="40662"/>
                    <a:pt x="37524" y="40662"/>
                    <a:pt x="37513" y="40661"/>
                  </a:cubicBezTo>
                  <a:cubicBezTo>
                    <a:pt x="35545" y="40518"/>
                    <a:pt x="33612" y="40231"/>
                    <a:pt x="31715" y="39945"/>
                  </a:cubicBezTo>
                  <a:cubicBezTo>
                    <a:pt x="31213" y="41663"/>
                    <a:pt x="30712" y="43381"/>
                    <a:pt x="30247" y="45135"/>
                  </a:cubicBezTo>
                  <a:cubicBezTo>
                    <a:pt x="31269" y="45083"/>
                    <a:pt x="32329" y="45049"/>
                    <a:pt x="33386" y="45049"/>
                  </a:cubicBezTo>
                  <a:cubicBezTo>
                    <a:pt x="33773" y="45049"/>
                    <a:pt x="34159" y="45054"/>
                    <a:pt x="34542" y="45063"/>
                  </a:cubicBezTo>
                  <a:cubicBezTo>
                    <a:pt x="34972" y="45063"/>
                    <a:pt x="34972" y="45744"/>
                    <a:pt x="34542" y="45744"/>
                  </a:cubicBezTo>
                  <a:cubicBezTo>
                    <a:pt x="33982" y="45771"/>
                    <a:pt x="33411" y="45783"/>
                    <a:pt x="32837" y="45783"/>
                  </a:cubicBezTo>
                  <a:cubicBezTo>
                    <a:pt x="31909" y="45783"/>
                    <a:pt x="30975" y="45752"/>
                    <a:pt x="30068" y="45708"/>
                  </a:cubicBezTo>
                  <a:cubicBezTo>
                    <a:pt x="29603" y="47354"/>
                    <a:pt x="29137" y="49001"/>
                    <a:pt x="28672" y="50683"/>
                  </a:cubicBezTo>
                  <a:cubicBezTo>
                    <a:pt x="29033" y="50665"/>
                    <a:pt x="29391" y="50656"/>
                    <a:pt x="29747" y="50656"/>
                  </a:cubicBezTo>
                  <a:cubicBezTo>
                    <a:pt x="30771" y="50656"/>
                    <a:pt x="31780" y="50730"/>
                    <a:pt x="32788" y="50862"/>
                  </a:cubicBezTo>
                  <a:cubicBezTo>
                    <a:pt x="33075" y="50898"/>
                    <a:pt x="33003" y="51328"/>
                    <a:pt x="32753" y="51328"/>
                  </a:cubicBezTo>
                  <a:cubicBezTo>
                    <a:pt x="31321" y="51256"/>
                    <a:pt x="29925" y="51184"/>
                    <a:pt x="28529" y="51184"/>
                  </a:cubicBezTo>
                  <a:cubicBezTo>
                    <a:pt x="28135" y="52724"/>
                    <a:pt x="27706" y="54263"/>
                    <a:pt x="27312" y="55802"/>
                  </a:cubicBezTo>
                  <a:lnTo>
                    <a:pt x="30068" y="55802"/>
                  </a:lnTo>
                  <a:cubicBezTo>
                    <a:pt x="30390" y="55838"/>
                    <a:pt x="30390" y="56267"/>
                    <a:pt x="30068" y="56303"/>
                  </a:cubicBezTo>
                  <a:lnTo>
                    <a:pt x="27169" y="56303"/>
                  </a:lnTo>
                  <a:cubicBezTo>
                    <a:pt x="26918" y="57305"/>
                    <a:pt x="26632" y="58308"/>
                    <a:pt x="26381" y="59310"/>
                  </a:cubicBezTo>
                  <a:cubicBezTo>
                    <a:pt x="26242" y="59797"/>
                    <a:pt x="25866" y="60022"/>
                    <a:pt x="25480" y="60022"/>
                  </a:cubicBezTo>
                  <a:cubicBezTo>
                    <a:pt x="25071" y="60022"/>
                    <a:pt x="24650" y="59770"/>
                    <a:pt x="24484" y="59310"/>
                  </a:cubicBezTo>
                  <a:cubicBezTo>
                    <a:pt x="22480" y="53654"/>
                    <a:pt x="20439" y="47999"/>
                    <a:pt x="18399" y="42307"/>
                  </a:cubicBezTo>
                  <a:cubicBezTo>
                    <a:pt x="15918" y="35279"/>
                    <a:pt x="11485" y="34045"/>
                    <a:pt x="5786" y="34045"/>
                  </a:cubicBezTo>
                  <a:cubicBezTo>
                    <a:pt x="4084" y="34045"/>
                    <a:pt x="2268" y="34155"/>
                    <a:pt x="358" y="34253"/>
                  </a:cubicBezTo>
                  <a:cubicBezTo>
                    <a:pt x="251" y="34253"/>
                    <a:pt x="108" y="34218"/>
                    <a:pt x="0" y="34146"/>
                  </a:cubicBezTo>
                  <a:lnTo>
                    <a:pt x="0" y="34146"/>
                  </a:lnTo>
                  <a:cubicBezTo>
                    <a:pt x="215" y="34719"/>
                    <a:pt x="430" y="35256"/>
                    <a:pt x="609" y="35828"/>
                  </a:cubicBezTo>
                  <a:cubicBezTo>
                    <a:pt x="3294" y="36222"/>
                    <a:pt x="5978" y="36795"/>
                    <a:pt x="8591" y="37475"/>
                  </a:cubicBezTo>
                  <a:cubicBezTo>
                    <a:pt x="8997" y="37576"/>
                    <a:pt x="8860" y="38125"/>
                    <a:pt x="8481" y="38125"/>
                  </a:cubicBezTo>
                  <a:cubicBezTo>
                    <a:pt x="8459" y="38125"/>
                    <a:pt x="8436" y="38123"/>
                    <a:pt x="8412" y="38119"/>
                  </a:cubicBezTo>
                  <a:cubicBezTo>
                    <a:pt x="5907" y="37690"/>
                    <a:pt x="3365" y="37224"/>
                    <a:pt x="895" y="36580"/>
                  </a:cubicBezTo>
                  <a:lnTo>
                    <a:pt x="895" y="36580"/>
                  </a:lnTo>
                  <a:lnTo>
                    <a:pt x="2363" y="40589"/>
                  </a:lnTo>
                  <a:cubicBezTo>
                    <a:pt x="2539" y="40587"/>
                    <a:pt x="2716" y="40585"/>
                    <a:pt x="2892" y="40585"/>
                  </a:cubicBezTo>
                  <a:cubicBezTo>
                    <a:pt x="5185" y="40585"/>
                    <a:pt x="7476" y="40801"/>
                    <a:pt x="9737" y="41233"/>
                  </a:cubicBezTo>
                  <a:cubicBezTo>
                    <a:pt x="10119" y="41303"/>
                    <a:pt x="10029" y="41879"/>
                    <a:pt x="9695" y="41879"/>
                  </a:cubicBezTo>
                  <a:cubicBezTo>
                    <a:pt x="9685" y="41879"/>
                    <a:pt x="9675" y="41879"/>
                    <a:pt x="9665" y="41878"/>
                  </a:cubicBezTo>
                  <a:cubicBezTo>
                    <a:pt x="7338" y="41627"/>
                    <a:pt x="4976" y="41412"/>
                    <a:pt x="2649" y="41341"/>
                  </a:cubicBezTo>
                  <a:lnTo>
                    <a:pt x="2649" y="41341"/>
                  </a:lnTo>
                  <a:cubicBezTo>
                    <a:pt x="3150" y="42808"/>
                    <a:pt x="3723" y="44276"/>
                    <a:pt x="4260" y="45744"/>
                  </a:cubicBezTo>
                  <a:cubicBezTo>
                    <a:pt x="4296" y="45744"/>
                    <a:pt x="4296" y="45708"/>
                    <a:pt x="4332" y="45708"/>
                  </a:cubicBezTo>
                  <a:cubicBezTo>
                    <a:pt x="6265" y="45744"/>
                    <a:pt x="8162" y="45923"/>
                    <a:pt x="10059" y="46209"/>
                  </a:cubicBezTo>
                  <a:cubicBezTo>
                    <a:pt x="10442" y="46279"/>
                    <a:pt x="10350" y="46926"/>
                    <a:pt x="9981" y="46926"/>
                  </a:cubicBezTo>
                  <a:cubicBezTo>
                    <a:pt x="9971" y="46926"/>
                    <a:pt x="9961" y="46926"/>
                    <a:pt x="9951" y="46925"/>
                  </a:cubicBezTo>
                  <a:cubicBezTo>
                    <a:pt x="8090" y="46853"/>
                    <a:pt x="6265" y="46638"/>
                    <a:pt x="4439" y="46281"/>
                  </a:cubicBezTo>
                  <a:lnTo>
                    <a:pt x="4439" y="46281"/>
                  </a:lnTo>
                  <a:cubicBezTo>
                    <a:pt x="5083" y="48070"/>
                    <a:pt x="5728" y="49824"/>
                    <a:pt x="6336" y="51578"/>
                  </a:cubicBezTo>
                  <a:cubicBezTo>
                    <a:pt x="8734" y="51757"/>
                    <a:pt x="11133" y="51936"/>
                    <a:pt x="13495" y="52222"/>
                  </a:cubicBezTo>
                  <a:cubicBezTo>
                    <a:pt x="13853" y="52258"/>
                    <a:pt x="13853" y="52759"/>
                    <a:pt x="13495" y="52759"/>
                  </a:cubicBezTo>
                  <a:cubicBezTo>
                    <a:pt x="11204" y="52652"/>
                    <a:pt x="8878" y="52473"/>
                    <a:pt x="6587" y="52294"/>
                  </a:cubicBezTo>
                  <a:lnTo>
                    <a:pt x="6587" y="52294"/>
                  </a:lnTo>
                  <a:lnTo>
                    <a:pt x="8484" y="57592"/>
                  </a:lnTo>
                  <a:cubicBezTo>
                    <a:pt x="10882" y="57950"/>
                    <a:pt x="13280" y="58236"/>
                    <a:pt x="15643" y="58737"/>
                  </a:cubicBezTo>
                  <a:cubicBezTo>
                    <a:pt x="15965" y="58809"/>
                    <a:pt x="15929" y="59310"/>
                    <a:pt x="15571" y="59310"/>
                  </a:cubicBezTo>
                  <a:cubicBezTo>
                    <a:pt x="13280" y="59095"/>
                    <a:pt x="11025" y="58701"/>
                    <a:pt x="8734" y="58343"/>
                  </a:cubicBezTo>
                  <a:lnTo>
                    <a:pt x="8734" y="58343"/>
                  </a:lnTo>
                  <a:cubicBezTo>
                    <a:pt x="9307" y="59883"/>
                    <a:pt x="9844" y="61457"/>
                    <a:pt x="10417" y="63032"/>
                  </a:cubicBezTo>
                  <a:cubicBezTo>
                    <a:pt x="12278" y="63068"/>
                    <a:pt x="14139" y="63319"/>
                    <a:pt x="15929" y="63784"/>
                  </a:cubicBezTo>
                  <a:cubicBezTo>
                    <a:pt x="16238" y="63922"/>
                    <a:pt x="16119" y="64323"/>
                    <a:pt x="15823" y="64323"/>
                  </a:cubicBezTo>
                  <a:cubicBezTo>
                    <a:pt x="15811" y="64323"/>
                    <a:pt x="15799" y="64323"/>
                    <a:pt x="15786" y="64321"/>
                  </a:cubicBezTo>
                  <a:cubicBezTo>
                    <a:pt x="14104" y="63927"/>
                    <a:pt x="12350" y="63677"/>
                    <a:pt x="10596" y="63605"/>
                  </a:cubicBezTo>
                  <a:lnTo>
                    <a:pt x="10596" y="63605"/>
                  </a:lnTo>
                  <a:cubicBezTo>
                    <a:pt x="11240" y="65359"/>
                    <a:pt x="11848" y="67113"/>
                    <a:pt x="12457" y="68903"/>
                  </a:cubicBezTo>
                  <a:cubicBezTo>
                    <a:pt x="14784" y="69046"/>
                    <a:pt x="17110" y="69153"/>
                    <a:pt x="19437" y="69440"/>
                  </a:cubicBezTo>
                  <a:cubicBezTo>
                    <a:pt x="19712" y="69474"/>
                    <a:pt x="19723" y="69871"/>
                    <a:pt x="19470" y="69871"/>
                  </a:cubicBezTo>
                  <a:cubicBezTo>
                    <a:pt x="19459" y="69871"/>
                    <a:pt x="19448" y="69871"/>
                    <a:pt x="19437" y="69869"/>
                  </a:cubicBezTo>
                  <a:cubicBezTo>
                    <a:pt x="17146" y="69762"/>
                    <a:pt x="14855" y="69476"/>
                    <a:pt x="12600" y="69225"/>
                  </a:cubicBezTo>
                  <a:lnTo>
                    <a:pt x="12600" y="69225"/>
                  </a:lnTo>
                  <a:lnTo>
                    <a:pt x="13209" y="71015"/>
                  </a:lnTo>
                  <a:cubicBezTo>
                    <a:pt x="13495" y="71802"/>
                    <a:pt x="13817" y="73055"/>
                    <a:pt x="14175" y="74415"/>
                  </a:cubicBezTo>
                  <a:cubicBezTo>
                    <a:pt x="17039" y="74594"/>
                    <a:pt x="19867" y="74916"/>
                    <a:pt x="22694" y="75310"/>
                  </a:cubicBezTo>
                  <a:cubicBezTo>
                    <a:pt x="23077" y="75345"/>
                    <a:pt x="23088" y="75920"/>
                    <a:pt x="22727" y="75920"/>
                  </a:cubicBezTo>
                  <a:cubicBezTo>
                    <a:pt x="22716" y="75920"/>
                    <a:pt x="22706" y="75920"/>
                    <a:pt x="22694" y="75919"/>
                  </a:cubicBezTo>
                  <a:cubicBezTo>
                    <a:pt x="19902" y="75704"/>
                    <a:pt x="17146" y="75417"/>
                    <a:pt x="14390" y="75024"/>
                  </a:cubicBezTo>
                  <a:lnTo>
                    <a:pt x="14390" y="75024"/>
                  </a:lnTo>
                  <a:cubicBezTo>
                    <a:pt x="14712" y="76348"/>
                    <a:pt x="15142" y="77637"/>
                    <a:pt x="15643" y="78890"/>
                  </a:cubicBezTo>
                  <a:cubicBezTo>
                    <a:pt x="18435" y="79212"/>
                    <a:pt x="21191" y="79641"/>
                    <a:pt x="23947" y="80107"/>
                  </a:cubicBezTo>
                  <a:cubicBezTo>
                    <a:pt x="24224" y="80141"/>
                    <a:pt x="24166" y="80610"/>
                    <a:pt x="23904" y="80610"/>
                  </a:cubicBezTo>
                  <a:cubicBezTo>
                    <a:pt x="23895" y="80610"/>
                    <a:pt x="23885" y="80609"/>
                    <a:pt x="23876" y="80608"/>
                  </a:cubicBezTo>
                  <a:cubicBezTo>
                    <a:pt x="21191" y="80250"/>
                    <a:pt x="18506" y="79856"/>
                    <a:pt x="15858" y="79391"/>
                  </a:cubicBezTo>
                  <a:lnTo>
                    <a:pt x="15858" y="79391"/>
                  </a:lnTo>
                  <a:cubicBezTo>
                    <a:pt x="16036" y="79820"/>
                    <a:pt x="16287" y="80214"/>
                    <a:pt x="16573" y="80572"/>
                  </a:cubicBezTo>
                  <a:cubicBezTo>
                    <a:pt x="17987" y="82236"/>
                    <a:pt x="19589" y="82711"/>
                    <a:pt x="21285" y="82711"/>
                  </a:cubicBezTo>
                  <a:cubicBezTo>
                    <a:pt x="22981" y="82711"/>
                    <a:pt x="24770" y="82236"/>
                    <a:pt x="26560" y="82004"/>
                  </a:cubicBezTo>
                  <a:cubicBezTo>
                    <a:pt x="30247" y="81538"/>
                    <a:pt x="33469" y="82004"/>
                    <a:pt x="35831" y="78281"/>
                  </a:cubicBezTo>
                  <a:cubicBezTo>
                    <a:pt x="37084" y="76277"/>
                    <a:pt x="37263" y="72661"/>
                    <a:pt x="37907" y="70370"/>
                  </a:cubicBezTo>
                  <a:cubicBezTo>
                    <a:pt x="44064" y="47605"/>
                    <a:pt x="51545" y="24231"/>
                    <a:pt x="62140" y="3005"/>
                  </a:cubicBezTo>
                  <a:cubicBezTo>
                    <a:pt x="58554" y="2083"/>
                    <a:pt x="52714" y="0"/>
                    <a:pt x="48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2301079" y="1711530"/>
              <a:ext cx="906869" cy="1198683"/>
            </a:xfrm>
            <a:custGeom>
              <a:avLst/>
              <a:gdLst/>
              <a:ahLst/>
              <a:cxnLst/>
              <a:rect l="l" t="t" r="r" b="b"/>
              <a:pathLst>
                <a:path w="66486" h="87880" extrusionOk="0">
                  <a:moveTo>
                    <a:pt x="49779" y="3004"/>
                  </a:moveTo>
                  <a:cubicBezTo>
                    <a:pt x="54134" y="3004"/>
                    <a:pt x="59981" y="5080"/>
                    <a:pt x="63571" y="6028"/>
                  </a:cubicBezTo>
                  <a:cubicBezTo>
                    <a:pt x="52976" y="27218"/>
                    <a:pt x="45495" y="50592"/>
                    <a:pt x="39302" y="73393"/>
                  </a:cubicBezTo>
                  <a:cubicBezTo>
                    <a:pt x="38694" y="75684"/>
                    <a:pt x="38515" y="79264"/>
                    <a:pt x="37262" y="81304"/>
                  </a:cubicBezTo>
                  <a:cubicBezTo>
                    <a:pt x="34900" y="84991"/>
                    <a:pt x="31678" y="84526"/>
                    <a:pt x="27991" y="84991"/>
                  </a:cubicBezTo>
                  <a:cubicBezTo>
                    <a:pt x="26193" y="85225"/>
                    <a:pt x="24395" y="85702"/>
                    <a:pt x="22692" y="85702"/>
                  </a:cubicBezTo>
                  <a:cubicBezTo>
                    <a:pt x="21005" y="85702"/>
                    <a:pt x="19412" y="85234"/>
                    <a:pt x="18004" y="83595"/>
                  </a:cubicBezTo>
                  <a:cubicBezTo>
                    <a:pt x="17718" y="83201"/>
                    <a:pt x="17467" y="82807"/>
                    <a:pt x="17289" y="82378"/>
                  </a:cubicBezTo>
                  <a:lnTo>
                    <a:pt x="17289" y="82378"/>
                  </a:lnTo>
                  <a:cubicBezTo>
                    <a:pt x="19937" y="82843"/>
                    <a:pt x="22622" y="83273"/>
                    <a:pt x="25307" y="83595"/>
                  </a:cubicBezTo>
                  <a:cubicBezTo>
                    <a:pt x="25317" y="83596"/>
                    <a:pt x="25327" y="83597"/>
                    <a:pt x="25337" y="83597"/>
                  </a:cubicBezTo>
                  <a:cubicBezTo>
                    <a:pt x="25598" y="83597"/>
                    <a:pt x="25654" y="83163"/>
                    <a:pt x="25378" y="83094"/>
                  </a:cubicBezTo>
                  <a:cubicBezTo>
                    <a:pt x="22622" y="82664"/>
                    <a:pt x="19866" y="82199"/>
                    <a:pt x="17074" y="81877"/>
                  </a:cubicBezTo>
                  <a:cubicBezTo>
                    <a:pt x="16573" y="80624"/>
                    <a:pt x="16143" y="79335"/>
                    <a:pt x="15785" y="78011"/>
                  </a:cubicBezTo>
                  <a:lnTo>
                    <a:pt x="15785" y="78011"/>
                  </a:lnTo>
                  <a:cubicBezTo>
                    <a:pt x="18541" y="78405"/>
                    <a:pt x="21298" y="78691"/>
                    <a:pt x="24090" y="78942"/>
                  </a:cubicBezTo>
                  <a:cubicBezTo>
                    <a:pt x="24101" y="78943"/>
                    <a:pt x="24112" y="78943"/>
                    <a:pt x="24122" y="78943"/>
                  </a:cubicBezTo>
                  <a:cubicBezTo>
                    <a:pt x="24483" y="78943"/>
                    <a:pt x="24472" y="78367"/>
                    <a:pt x="24090" y="78297"/>
                  </a:cubicBezTo>
                  <a:cubicBezTo>
                    <a:pt x="21262" y="77939"/>
                    <a:pt x="18434" y="77617"/>
                    <a:pt x="15570" y="77402"/>
                  </a:cubicBezTo>
                  <a:cubicBezTo>
                    <a:pt x="15212" y="76078"/>
                    <a:pt x="14890" y="74789"/>
                    <a:pt x="14604" y="74038"/>
                  </a:cubicBezTo>
                  <a:lnTo>
                    <a:pt x="13995" y="72248"/>
                  </a:lnTo>
                  <a:lnTo>
                    <a:pt x="13995" y="72248"/>
                  </a:lnTo>
                  <a:cubicBezTo>
                    <a:pt x="16250" y="72463"/>
                    <a:pt x="18541" y="72785"/>
                    <a:pt x="20832" y="72892"/>
                  </a:cubicBezTo>
                  <a:cubicBezTo>
                    <a:pt x="21119" y="72892"/>
                    <a:pt x="21119" y="72427"/>
                    <a:pt x="20832" y="72427"/>
                  </a:cubicBezTo>
                  <a:cubicBezTo>
                    <a:pt x="18506" y="72176"/>
                    <a:pt x="16179" y="72069"/>
                    <a:pt x="13852" y="71890"/>
                  </a:cubicBezTo>
                  <a:cubicBezTo>
                    <a:pt x="13244" y="70136"/>
                    <a:pt x="12635" y="68346"/>
                    <a:pt x="11991" y="66592"/>
                  </a:cubicBezTo>
                  <a:lnTo>
                    <a:pt x="11991" y="66592"/>
                  </a:lnTo>
                  <a:cubicBezTo>
                    <a:pt x="13745" y="66664"/>
                    <a:pt x="15499" y="66915"/>
                    <a:pt x="17181" y="67308"/>
                  </a:cubicBezTo>
                  <a:cubicBezTo>
                    <a:pt x="17204" y="67313"/>
                    <a:pt x="17226" y="67316"/>
                    <a:pt x="17247" y="67316"/>
                  </a:cubicBezTo>
                  <a:cubicBezTo>
                    <a:pt x="17521" y="67316"/>
                    <a:pt x="17624" y="66907"/>
                    <a:pt x="17324" y="66807"/>
                  </a:cubicBezTo>
                  <a:cubicBezTo>
                    <a:pt x="15535" y="66342"/>
                    <a:pt x="13673" y="66055"/>
                    <a:pt x="11812" y="66020"/>
                  </a:cubicBezTo>
                  <a:cubicBezTo>
                    <a:pt x="11239" y="64445"/>
                    <a:pt x="10702" y="62906"/>
                    <a:pt x="10130" y="61331"/>
                  </a:cubicBezTo>
                  <a:lnTo>
                    <a:pt x="10130" y="61331"/>
                  </a:lnTo>
                  <a:cubicBezTo>
                    <a:pt x="12420" y="61689"/>
                    <a:pt x="14675" y="62082"/>
                    <a:pt x="16966" y="62297"/>
                  </a:cubicBezTo>
                  <a:cubicBezTo>
                    <a:pt x="17324" y="62297"/>
                    <a:pt x="17360" y="61832"/>
                    <a:pt x="17038" y="61724"/>
                  </a:cubicBezTo>
                  <a:cubicBezTo>
                    <a:pt x="14675" y="61259"/>
                    <a:pt x="12277" y="60937"/>
                    <a:pt x="9879" y="60615"/>
                  </a:cubicBezTo>
                  <a:lnTo>
                    <a:pt x="7982" y="55281"/>
                  </a:lnTo>
                  <a:lnTo>
                    <a:pt x="7982" y="55281"/>
                  </a:lnTo>
                  <a:cubicBezTo>
                    <a:pt x="10309" y="55460"/>
                    <a:pt x="12599" y="55675"/>
                    <a:pt x="14890" y="55747"/>
                  </a:cubicBezTo>
                  <a:cubicBezTo>
                    <a:pt x="15248" y="55747"/>
                    <a:pt x="15248" y="55245"/>
                    <a:pt x="14890" y="55210"/>
                  </a:cubicBezTo>
                  <a:cubicBezTo>
                    <a:pt x="12528" y="54959"/>
                    <a:pt x="10130" y="54780"/>
                    <a:pt x="7731" y="54601"/>
                  </a:cubicBezTo>
                  <a:cubicBezTo>
                    <a:pt x="7123" y="52811"/>
                    <a:pt x="6478" y="51057"/>
                    <a:pt x="5834" y="49304"/>
                  </a:cubicBezTo>
                  <a:lnTo>
                    <a:pt x="5834" y="49304"/>
                  </a:lnTo>
                  <a:cubicBezTo>
                    <a:pt x="7660" y="49626"/>
                    <a:pt x="9521" y="49876"/>
                    <a:pt x="11382" y="49984"/>
                  </a:cubicBezTo>
                  <a:cubicBezTo>
                    <a:pt x="11776" y="49984"/>
                    <a:pt x="11883" y="49304"/>
                    <a:pt x="11490" y="49268"/>
                  </a:cubicBezTo>
                  <a:cubicBezTo>
                    <a:pt x="9593" y="48946"/>
                    <a:pt x="7696" y="48767"/>
                    <a:pt x="5763" y="48731"/>
                  </a:cubicBezTo>
                  <a:cubicBezTo>
                    <a:pt x="5727" y="48731"/>
                    <a:pt x="5727" y="48767"/>
                    <a:pt x="5691" y="48767"/>
                  </a:cubicBezTo>
                  <a:cubicBezTo>
                    <a:pt x="5154" y="47299"/>
                    <a:pt x="4617" y="45831"/>
                    <a:pt x="4080" y="44364"/>
                  </a:cubicBezTo>
                  <a:lnTo>
                    <a:pt x="4080" y="44364"/>
                  </a:lnTo>
                  <a:cubicBezTo>
                    <a:pt x="6407" y="44435"/>
                    <a:pt x="8769" y="44686"/>
                    <a:pt x="11096" y="44901"/>
                  </a:cubicBezTo>
                  <a:cubicBezTo>
                    <a:pt x="11106" y="44902"/>
                    <a:pt x="11116" y="44902"/>
                    <a:pt x="11126" y="44902"/>
                  </a:cubicBezTo>
                  <a:cubicBezTo>
                    <a:pt x="11458" y="44902"/>
                    <a:pt x="11515" y="44326"/>
                    <a:pt x="11168" y="44256"/>
                  </a:cubicBezTo>
                  <a:cubicBezTo>
                    <a:pt x="9040" y="43850"/>
                    <a:pt x="6886" y="43634"/>
                    <a:pt x="4727" y="43634"/>
                  </a:cubicBezTo>
                  <a:cubicBezTo>
                    <a:pt x="4416" y="43634"/>
                    <a:pt x="4105" y="43639"/>
                    <a:pt x="3794" y="43648"/>
                  </a:cubicBezTo>
                  <a:lnTo>
                    <a:pt x="2326" y="39603"/>
                  </a:lnTo>
                  <a:lnTo>
                    <a:pt x="2326" y="39603"/>
                  </a:lnTo>
                  <a:cubicBezTo>
                    <a:pt x="4796" y="40283"/>
                    <a:pt x="7338" y="40749"/>
                    <a:pt x="9843" y="41178"/>
                  </a:cubicBezTo>
                  <a:cubicBezTo>
                    <a:pt x="9867" y="41182"/>
                    <a:pt x="9890" y="41184"/>
                    <a:pt x="9912" y="41184"/>
                  </a:cubicBezTo>
                  <a:cubicBezTo>
                    <a:pt x="10291" y="41184"/>
                    <a:pt x="10428" y="40635"/>
                    <a:pt x="10022" y="40534"/>
                  </a:cubicBezTo>
                  <a:cubicBezTo>
                    <a:pt x="7409" y="39818"/>
                    <a:pt x="4725" y="39245"/>
                    <a:pt x="2040" y="38851"/>
                  </a:cubicBezTo>
                  <a:cubicBezTo>
                    <a:pt x="1825" y="38279"/>
                    <a:pt x="1646" y="37742"/>
                    <a:pt x="1431" y="37169"/>
                  </a:cubicBezTo>
                  <a:lnTo>
                    <a:pt x="1431" y="37169"/>
                  </a:lnTo>
                  <a:cubicBezTo>
                    <a:pt x="1539" y="37241"/>
                    <a:pt x="1682" y="37241"/>
                    <a:pt x="1789" y="37241"/>
                  </a:cubicBezTo>
                  <a:cubicBezTo>
                    <a:pt x="3699" y="37142"/>
                    <a:pt x="5513" y="37032"/>
                    <a:pt x="7213" y="37032"/>
                  </a:cubicBezTo>
                  <a:cubicBezTo>
                    <a:pt x="12904" y="37032"/>
                    <a:pt x="17322" y="38266"/>
                    <a:pt x="19830" y="45294"/>
                  </a:cubicBezTo>
                  <a:cubicBezTo>
                    <a:pt x="21870" y="50950"/>
                    <a:pt x="23875" y="56641"/>
                    <a:pt x="25915" y="62333"/>
                  </a:cubicBezTo>
                  <a:cubicBezTo>
                    <a:pt x="26064" y="62779"/>
                    <a:pt x="26492" y="63032"/>
                    <a:pt x="26905" y="63032"/>
                  </a:cubicBezTo>
                  <a:cubicBezTo>
                    <a:pt x="27287" y="63032"/>
                    <a:pt x="27656" y="62815"/>
                    <a:pt x="27776" y="62333"/>
                  </a:cubicBezTo>
                  <a:cubicBezTo>
                    <a:pt x="28027" y="61331"/>
                    <a:pt x="28313" y="60328"/>
                    <a:pt x="28564" y="59326"/>
                  </a:cubicBezTo>
                  <a:lnTo>
                    <a:pt x="31499" y="59326"/>
                  </a:lnTo>
                  <a:cubicBezTo>
                    <a:pt x="31785" y="59290"/>
                    <a:pt x="31785" y="58861"/>
                    <a:pt x="31499" y="58825"/>
                  </a:cubicBezTo>
                  <a:lnTo>
                    <a:pt x="28707" y="58825"/>
                  </a:lnTo>
                  <a:cubicBezTo>
                    <a:pt x="29137" y="57286"/>
                    <a:pt x="29530" y="55747"/>
                    <a:pt x="29960" y="54207"/>
                  </a:cubicBezTo>
                  <a:cubicBezTo>
                    <a:pt x="31356" y="54207"/>
                    <a:pt x="32752" y="54279"/>
                    <a:pt x="34148" y="54315"/>
                  </a:cubicBezTo>
                  <a:cubicBezTo>
                    <a:pt x="34398" y="54315"/>
                    <a:pt x="34470" y="53921"/>
                    <a:pt x="34219" y="53885"/>
                  </a:cubicBezTo>
                  <a:cubicBezTo>
                    <a:pt x="33086" y="53736"/>
                    <a:pt x="31928" y="53662"/>
                    <a:pt x="30786" y="53662"/>
                  </a:cubicBezTo>
                  <a:cubicBezTo>
                    <a:pt x="30557" y="53662"/>
                    <a:pt x="30330" y="53665"/>
                    <a:pt x="30103" y="53670"/>
                  </a:cubicBezTo>
                  <a:cubicBezTo>
                    <a:pt x="30533" y="52024"/>
                    <a:pt x="31034" y="50377"/>
                    <a:pt x="31463" y="48695"/>
                  </a:cubicBezTo>
                  <a:cubicBezTo>
                    <a:pt x="32434" y="48764"/>
                    <a:pt x="33405" y="48804"/>
                    <a:pt x="34366" y="48804"/>
                  </a:cubicBezTo>
                  <a:cubicBezTo>
                    <a:pt x="34893" y="48804"/>
                    <a:pt x="35418" y="48792"/>
                    <a:pt x="35938" y="48767"/>
                  </a:cubicBezTo>
                  <a:cubicBezTo>
                    <a:pt x="36403" y="48767"/>
                    <a:pt x="36403" y="48086"/>
                    <a:pt x="35938" y="48086"/>
                  </a:cubicBezTo>
                  <a:cubicBezTo>
                    <a:pt x="35404" y="48059"/>
                    <a:pt x="34861" y="48047"/>
                    <a:pt x="34313" y="48047"/>
                  </a:cubicBezTo>
                  <a:cubicBezTo>
                    <a:pt x="33426" y="48047"/>
                    <a:pt x="32527" y="48078"/>
                    <a:pt x="31642" y="48122"/>
                  </a:cubicBezTo>
                  <a:cubicBezTo>
                    <a:pt x="32143" y="46404"/>
                    <a:pt x="32644" y="44650"/>
                    <a:pt x="33110" y="42932"/>
                  </a:cubicBezTo>
                  <a:cubicBezTo>
                    <a:pt x="35043" y="43218"/>
                    <a:pt x="36976" y="43505"/>
                    <a:pt x="38909" y="43684"/>
                  </a:cubicBezTo>
                  <a:cubicBezTo>
                    <a:pt x="38919" y="43685"/>
                    <a:pt x="38929" y="43685"/>
                    <a:pt x="38939" y="43685"/>
                  </a:cubicBezTo>
                  <a:cubicBezTo>
                    <a:pt x="39272" y="43685"/>
                    <a:pt x="39364" y="43109"/>
                    <a:pt x="39016" y="43039"/>
                  </a:cubicBezTo>
                  <a:cubicBezTo>
                    <a:pt x="37119" y="42717"/>
                    <a:pt x="35222" y="42502"/>
                    <a:pt x="33289" y="42288"/>
                  </a:cubicBezTo>
                  <a:cubicBezTo>
                    <a:pt x="33933" y="40104"/>
                    <a:pt x="34577" y="37921"/>
                    <a:pt x="35186" y="35737"/>
                  </a:cubicBezTo>
                  <a:cubicBezTo>
                    <a:pt x="37441" y="35845"/>
                    <a:pt x="39624" y="35988"/>
                    <a:pt x="41880" y="35988"/>
                  </a:cubicBezTo>
                  <a:cubicBezTo>
                    <a:pt x="42237" y="35988"/>
                    <a:pt x="42237" y="35415"/>
                    <a:pt x="41880" y="35415"/>
                  </a:cubicBezTo>
                  <a:cubicBezTo>
                    <a:pt x="39696" y="35236"/>
                    <a:pt x="37548" y="35200"/>
                    <a:pt x="35365" y="35129"/>
                  </a:cubicBezTo>
                  <a:cubicBezTo>
                    <a:pt x="35866" y="33339"/>
                    <a:pt x="36439" y="31621"/>
                    <a:pt x="36940" y="29831"/>
                  </a:cubicBezTo>
                  <a:cubicBezTo>
                    <a:pt x="38765" y="29974"/>
                    <a:pt x="40627" y="30082"/>
                    <a:pt x="42452" y="30082"/>
                  </a:cubicBezTo>
                  <a:cubicBezTo>
                    <a:pt x="42846" y="30082"/>
                    <a:pt x="42846" y="29473"/>
                    <a:pt x="42452" y="29473"/>
                  </a:cubicBezTo>
                  <a:cubicBezTo>
                    <a:pt x="41259" y="29378"/>
                    <a:pt x="40066" y="29346"/>
                    <a:pt x="38873" y="29346"/>
                  </a:cubicBezTo>
                  <a:cubicBezTo>
                    <a:pt x="38276" y="29346"/>
                    <a:pt x="37680" y="29354"/>
                    <a:pt x="37083" y="29366"/>
                  </a:cubicBezTo>
                  <a:cubicBezTo>
                    <a:pt x="37548" y="27755"/>
                    <a:pt x="38050" y="26144"/>
                    <a:pt x="38551" y="24534"/>
                  </a:cubicBezTo>
                  <a:cubicBezTo>
                    <a:pt x="40913" y="24712"/>
                    <a:pt x="43311" y="24927"/>
                    <a:pt x="45710" y="24927"/>
                  </a:cubicBezTo>
                  <a:cubicBezTo>
                    <a:pt x="46175" y="24927"/>
                    <a:pt x="46175" y="24211"/>
                    <a:pt x="45710" y="24176"/>
                  </a:cubicBezTo>
                  <a:cubicBezTo>
                    <a:pt x="43419" y="23925"/>
                    <a:pt x="41092" y="23853"/>
                    <a:pt x="38765" y="23782"/>
                  </a:cubicBezTo>
                  <a:cubicBezTo>
                    <a:pt x="38765" y="23710"/>
                    <a:pt x="38837" y="23639"/>
                    <a:pt x="38837" y="23567"/>
                  </a:cubicBezTo>
                  <a:cubicBezTo>
                    <a:pt x="39267" y="22207"/>
                    <a:pt x="39696" y="20310"/>
                    <a:pt x="40197" y="18198"/>
                  </a:cubicBezTo>
                  <a:cubicBezTo>
                    <a:pt x="41343" y="18377"/>
                    <a:pt x="42488" y="18556"/>
                    <a:pt x="43633" y="18699"/>
                  </a:cubicBezTo>
                  <a:cubicBezTo>
                    <a:pt x="43644" y="18700"/>
                    <a:pt x="43654" y="18701"/>
                    <a:pt x="43664" y="18701"/>
                  </a:cubicBezTo>
                  <a:cubicBezTo>
                    <a:pt x="43960" y="18701"/>
                    <a:pt x="44017" y="18196"/>
                    <a:pt x="43705" y="18126"/>
                  </a:cubicBezTo>
                  <a:cubicBezTo>
                    <a:pt x="42595" y="17947"/>
                    <a:pt x="41486" y="17804"/>
                    <a:pt x="40340" y="17625"/>
                  </a:cubicBezTo>
                  <a:cubicBezTo>
                    <a:pt x="41307" y="13366"/>
                    <a:pt x="42560" y="8390"/>
                    <a:pt x="44314" y="5598"/>
                  </a:cubicBezTo>
                  <a:cubicBezTo>
                    <a:pt x="46247" y="5849"/>
                    <a:pt x="48144" y="6242"/>
                    <a:pt x="50005" y="6779"/>
                  </a:cubicBezTo>
                  <a:cubicBezTo>
                    <a:pt x="50040" y="6786"/>
                    <a:pt x="50075" y="6790"/>
                    <a:pt x="50107" y="6790"/>
                  </a:cubicBezTo>
                  <a:cubicBezTo>
                    <a:pt x="50567" y="6790"/>
                    <a:pt x="50724" y="6123"/>
                    <a:pt x="50256" y="5956"/>
                  </a:cubicBezTo>
                  <a:cubicBezTo>
                    <a:pt x="48502" y="5419"/>
                    <a:pt x="46676" y="5061"/>
                    <a:pt x="44851" y="4954"/>
                  </a:cubicBezTo>
                  <a:cubicBezTo>
                    <a:pt x="44994" y="4775"/>
                    <a:pt x="45101" y="4596"/>
                    <a:pt x="45244" y="4453"/>
                  </a:cubicBezTo>
                  <a:cubicBezTo>
                    <a:pt x="46266" y="3399"/>
                    <a:pt x="47881" y="3004"/>
                    <a:pt x="49779" y="3004"/>
                  </a:cubicBezTo>
                  <a:close/>
                  <a:moveTo>
                    <a:pt x="45358" y="0"/>
                  </a:moveTo>
                  <a:cubicBezTo>
                    <a:pt x="44914" y="0"/>
                    <a:pt x="44537" y="300"/>
                    <a:pt x="44421" y="766"/>
                  </a:cubicBezTo>
                  <a:cubicBezTo>
                    <a:pt x="37692" y="19844"/>
                    <a:pt x="31785" y="39174"/>
                    <a:pt x="26703" y="58789"/>
                  </a:cubicBezTo>
                  <a:cubicBezTo>
                    <a:pt x="25414" y="55138"/>
                    <a:pt x="24090" y="51523"/>
                    <a:pt x="22801" y="47872"/>
                  </a:cubicBezTo>
                  <a:cubicBezTo>
                    <a:pt x="21763" y="44937"/>
                    <a:pt x="20689" y="38386"/>
                    <a:pt x="18327" y="36059"/>
                  </a:cubicBezTo>
                  <a:cubicBezTo>
                    <a:pt x="16985" y="34732"/>
                    <a:pt x="14980" y="34298"/>
                    <a:pt x="12751" y="34298"/>
                  </a:cubicBezTo>
                  <a:cubicBezTo>
                    <a:pt x="9031" y="34298"/>
                    <a:pt x="4686" y="35504"/>
                    <a:pt x="1754" y="35773"/>
                  </a:cubicBezTo>
                  <a:cubicBezTo>
                    <a:pt x="1431" y="35809"/>
                    <a:pt x="1181" y="36059"/>
                    <a:pt x="1109" y="36346"/>
                  </a:cubicBezTo>
                  <a:lnTo>
                    <a:pt x="966" y="35952"/>
                  </a:lnTo>
                  <a:cubicBezTo>
                    <a:pt x="879" y="35735"/>
                    <a:pt x="693" y="35641"/>
                    <a:pt x="514" y="35641"/>
                  </a:cubicBezTo>
                  <a:cubicBezTo>
                    <a:pt x="250" y="35641"/>
                    <a:pt x="0" y="35847"/>
                    <a:pt x="107" y="36167"/>
                  </a:cubicBezTo>
                  <a:cubicBezTo>
                    <a:pt x="393" y="37026"/>
                    <a:pt x="680" y="37885"/>
                    <a:pt x="930" y="38744"/>
                  </a:cubicBezTo>
                  <a:cubicBezTo>
                    <a:pt x="751" y="38851"/>
                    <a:pt x="787" y="39138"/>
                    <a:pt x="1002" y="39245"/>
                  </a:cubicBezTo>
                  <a:lnTo>
                    <a:pt x="1109" y="39245"/>
                  </a:lnTo>
                  <a:cubicBezTo>
                    <a:pt x="5691" y="53742"/>
                    <a:pt x="10416" y="68311"/>
                    <a:pt x="15785" y="82449"/>
                  </a:cubicBezTo>
                  <a:cubicBezTo>
                    <a:pt x="17377" y="86649"/>
                    <a:pt x="20329" y="87879"/>
                    <a:pt x="23839" y="87879"/>
                  </a:cubicBezTo>
                  <a:cubicBezTo>
                    <a:pt x="27988" y="87879"/>
                    <a:pt x="32916" y="86162"/>
                    <a:pt x="37298" y="85599"/>
                  </a:cubicBezTo>
                  <a:cubicBezTo>
                    <a:pt x="37692" y="85599"/>
                    <a:pt x="38050" y="85313"/>
                    <a:pt x="38157" y="84955"/>
                  </a:cubicBezTo>
                  <a:cubicBezTo>
                    <a:pt x="44994" y="57751"/>
                    <a:pt x="54980" y="32337"/>
                    <a:pt x="65182" y="6350"/>
                  </a:cubicBezTo>
                  <a:cubicBezTo>
                    <a:pt x="65208" y="6352"/>
                    <a:pt x="65234" y="6353"/>
                    <a:pt x="65259" y="6353"/>
                  </a:cubicBezTo>
                  <a:cubicBezTo>
                    <a:pt x="66101" y="6353"/>
                    <a:pt x="66485" y="5227"/>
                    <a:pt x="65790" y="4775"/>
                  </a:cubicBezTo>
                  <a:cubicBezTo>
                    <a:pt x="65790" y="4739"/>
                    <a:pt x="65826" y="4703"/>
                    <a:pt x="65826" y="4667"/>
                  </a:cubicBezTo>
                  <a:cubicBezTo>
                    <a:pt x="66040" y="4146"/>
                    <a:pt x="65546" y="3734"/>
                    <a:pt x="65085" y="3734"/>
                  </a:cubicBezTo>
                  <a:cubicBezTo>
                    <a:pt x="64850" y="3734"/>
                    <a:pt x="64623" y="3841"/>
                    <a:pt x="64502" y="4095"/>
                  </a:cubicBezTo>
                  <a:cubicBezTo>
                    <a:pt x="64466" y="4166"/>
                    <a:pt x="64394" y="4274"/>
                    <a:pt x="64359" y="4345"/>
                  </a:cubicBezTo>
                  <a:cubicBezTo>
                    <a:pt x="58166" y="2734"/>
                    <a:pt x="51902" y="1446"/>
                    <a:pt x="45674" y="50"/>
                  </a:cubicBezTo>
                  <a:cubicBezTo>
                    <a:pt x="45567" y="16"/>
                    <a:pt x="45460" y="0"/>
                    <a:pt x="45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2869212" y="1865676"/>
              <a:ext cx="100759" cy="14581"/>
            </a:xfrm>
            <a:custGeom>
              <a:avLst/>
              <a:gdLst/>
              <a:ahLst/>
              <a:cxnLst/>
              <a:rect l="l" t="t" r="r" b="b"/>
              <a:pathLst>
                <a:path w="7387" h="1069" extrusionOk="0">
                  <a:moveTo>
                    <a:pt x="5185" y="0"/>
                  </a:moveTo>
                  <a:cubicBezTo>
                    <a:pt x="3592" y="0"/>
                    <a:pt x="1990" y="142"/>
                    <a:pt x="407" y="454"/>
                  </a:cubicBezTo>
                  <a:cubicBezTo>
                    <a:pt x="1" y="521"/>
                    <a:pt x="170" y="1068"/>
                    <a:pt x="522" y="1068"/>
                  </a:cubicBezTo>
                  <a:cubicBezTo>
                    <a:pt x="542" y="1068"/>
                    <a:pt x="564" y="1066"/>
                    <a:pt x="585" y="1062"/>
                  </a:cubicBezTo>
                  <a:cubicBezTo>
                    <a:pt x="2733" y="812"/>
                    <a:pt x="4845" y="704"/>
                    <a:pt x="6993" y="704"/>
                  </a:cubicBezTo>
                  <a:cubicBezTo>
                    <a:pt x="7387" y="633"/>
                    <a:pt x="7387" y="96"/>
                    <a:pt x="6993" y="60"/>
                  </a:cubicBezTo>
                  <a:cubicBezTo>
                    <a:pt x="6392" y="21"/>
                    <a:pt x="5790" y="0"/>
                    <a:pt x="5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1374" name="Google Shape;1374;p41"/>
          <p:cNvGraphicFramePr/>
          <p:nvPr/>
        </p:nvGraphicFramePr>
        <p:xfrm>
          <a:off x="715319" y="1324350"/>
          <a:ext cx="7704350" cy="3284250"/>
        </p:xfrm>
        <a:graphic>
          <a:graphicData uri="http://schemas.openxmlformats.org/drawingml/2006/table">
            <a:tbl>
              <a:tblPr>
                <a:noFill/>
                <a:tableStyleId>{494AFC7B-4961-4D0A-B7BD-00231F90FF5B}</a:tableStyleId>
              </a:tblPr>
              <a:tblGrid>
                <a:gridCol w="2764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4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4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4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5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473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Test 1</a:t>
                      </a:r>
                      <a:endParaRPr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Test 2</a:t>
                      </a:r>
                      <a:endParaRPr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Test 3</a:t>
                      </a:r>
                      <a:endParaRPr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Test 4</a:t>
                      </a:r>
                      <a:endParaRPr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7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1"/>
                          </a:solidFill>
                          <a:latin typeface="PT Serif Caption"/>
                          <a:ea typeface="PT Serif Caption"/>
                          <a:cs typeface="PT Serif Caption"/>
                          <a:sym typeface="PT Serif Caption"/>
                        </a:rPr>
                        <a:t>Describe here your metrics 1</a:t>
                      </a: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7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1"/>
                          </a:solidFill>
                          <a:latin typeface="PT Serif Caption"/>
                          <a:ea typeface="PT Serif Caption"/>
                          <a:cs typeface="PT Serif Caption"/>
                          <a:sym typeface="PT Serif Caption"/>
                        </a:rPr>
                        <a:t>Describe here your metrics 2</a:t>
                      </a: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7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1"/>
                          </a:solidFill>
                          <a:latin typeface="PT Serif Caption"/>
                          <a:ea typeface="PT Serif Caption"/>
                          <a:cs typeface="PT Serif Caption"/>
                          <a:sym typeface="PT Serif Caption"/>
                        </a:rPr>
                        <a:t>Describe here your metrics 3</a:t>
                      </a: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7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1"/>
                          </a:solidFill>
                          <a:latin typeface="PT Serif Caption"/>
                          <a:ea typeface="PT Serif Caption"/>
                          <a:cs typeface="PT Serif Caption"/>
                          <a:sym typeface="PT Serif Caption"/>
                        </a:rPr>
                        <a:t>Describe here your metrics 4</a:t>
                      </a: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7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1"/>
                          </a:solidFill>
                          <a:latin typeface="PT Serif Caption"/>
                          <a:ea typeface="PT Serif Caption"/>
                          <a:cs typeface="PT Serif Caption"/>
                          <a:sym typeface="PT Serif Caption"/>
                        </a:rPr>
                        <a:t>Describe here your metrics 5</a:t>
                      </a:r>
                      <a:endParaRPr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9" name="Google Shape;1379;p42"/>
          <p:cNvGrpSpPr/>
          <p:nvPr/>
        </p:nvGrpSpPr>
        <p:grpSpPr>
          <a:xfrm>
            <a:off x="4964626" y="1578966"/>
            <a:ext cx="2235530" cy="784257"/>
            <a:chOff x="824525" y="2880500"/>
            <a:chExt cx="3935100" cy="1295650"/>
          </a:xfrm>
        </p:grpSpPr>
        <p:sp>
          <p:nvSpPr>
            <p:cNvPr id="1380" name="Google Shape;1380;p42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2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2" name="Google Shape;1382;p4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Results Analysis</a:t>
            </a:r>
            <a:endParaRPr/>
          </a:p>
        </p:txBody>
      </p:sp>
      <p:pic>
        <p:nvPicPr>
          <p:cNvPr id="1383" name="Google Shape;1383;p42" title="Points scored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39750" y="1512475"/>
            <a:ext cx="4350951" cy="2690349"/>
          </a:xfrm>
          <a:prstGeom prst="rect">
            <a:avLst/>
          </a:prstGeom>
          <a:noFill/>
          <a:ln>
            <a:noFill/>
          </a:ln>
        </p:spPr>
      </p:pic>
      <p:sp>
        <p:nvSpPr>
          <p:cNvPr id="1384" name="Google Shape;1384;p42"/>
          <p:cNvSpPr txBox="1"/>
          <p:nvPr/>
        </p:nvSpPr>
        <p:spPr>
          <a:xfrm>
            <a:off x="5134090" y="1715127"/>
            <a:ext cx="1896600" cy="30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Mercury</a:t>
            </a:r>
            <a:endParaRPr sz="20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385" name="Google Shape;1385;p42"/>
          <p:cNvSpPr txBox="1"/>
          <p:nvPr/>
        </p:nvSpPr>
        <p:spPr>
          <a:xfrm>
            <a:off x="5134090" y="1961293"/>
            <a:ext cx="1896600" cy="30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5,408 Leads this month</a:t>
            </a:r>
            <a:endParaRPr sz="12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grpSp>
        <p:nvGrpSpPr>
          <p:cNvPr id="1386" name="Google Shape;1386;p42"/>
          <p:cNvGrpSpPr/>
          <p:nvPr/>
        </p:nvGrpSpPr>
        <p:grpSpPr>
          <a:xfrm>
            <a:off x="4964626" y="2434767"/>
            <a:ext cx="2235530" cy="784257"/>
            <a:chOff x="824525" y="2880500"/>
            <a:chExt cx="3935100" cy="1295650"/>
          </a:xfrm>
        </p:grpSpPr>
        <p:sp>
          <p:nvSpPr>
            <p:cNvPr id="1387" name="Google Shape;1387;p42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2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9" name="Google Shape;1389;p42"/>
          <p:cNvSpPr txBox="1"/>
          <p:nvPr/>
        </p:nvSpPr>
        <p:spPr>
          <a:xfrm>
            <a:off x="5134090" y="2566243"/>
            <a:ext cx="1896600" cy="30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Jupiter</a:t>
            </a:r>
            <a:endParaRPr sz="20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390" name="Google Shape;1390;p42"/>
          <p:cNvSpPr txBox="1"/>
          <p:nvPr/>
        </p:nvSpPr>
        <p:spPr>
          <a:xfrm>
            <a:off x="5134090" y="2812405"/>
            <a:ext cx="1896600" cy="30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5,408 Leads this month</a:t>
            </a:r>
            <a:endParaRPr sz="12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391" name="Google Shape;1391;p42"/>
          <p:cNvSpPr txBox="1"/>
          <p:nvPr/>
        </p:nvSpPr>
        <p:spPr>
          <a:xfrm>
            <a:off x="7271575" y="3649663"/>
            <a:ext cx="108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60%</a:t>
            </a:r>
            <a:endParaRPr sz="30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grpSp>
        <p:nvGrpSpPr>
          <p:cNvPr id="1392" name="Google Shape;1392;p42"/>
          <p:cNvGrpSpPr/>
          <p:nvPr/>
        </p:nvGrpSpPr>
        <p:grpSpPr>
          <a:xfrm>
            <a:off x="7614903" y="1652269"/>
            <a:ext cx="396126" cy="801890"/>
            <a:chOff x="2496225" y="237700"/>
            <a:chExt cx="2563925" cy="5190225"/>
          </a:xfrm>
        </p:grpSpPr>
        <p:sp>
          <p:nvSpPr>
            <p:cNvPr id="1393" name="Google Shape;1393;p42"/>
            <p:cNvSpPr/>
            <p:nvPr/>
          </p:nvSpPr>
          <p:spPr>
            <a:xfrm>
              <a:off x="2564725" y="386525"/>
              <a:ext cx="2435075" cy="4899675"/>
            </a:xfrm>
            <a:custGeom>
              <a:avLst/>
              <a:gdLst/>
              <a:ahLst/>
              <a:cxnLst/>
              <a:rect l="l" t="t" r="r" b="b"/>
              <a:pathLst>
                <a:path w="97403" h="195987" extrusionOk="0">
                  <a:moveTo>
                    <a:pt x="49411" y="1"/>
                  </a:moveTo>
                  <a:cubicBezTo>
                    <a:pt x="49403" y="1"/>
                    <a:pt x="49395" y="1"/>
                    <a:pt x="49386" y="1"/>
                  </a:cubicBezTo>
                  <a:cubicBezTo>
                    <a:pt x="47299" y="1"/>
                    <a:pt x="44559" y="2676"/>
                    <a:pt x="41558" y="6525"/>
                  </a:cubicBezTo>
                  <a:cubicBezTo>
                    <a:pt x="42993" y="6525"/>
                    <a:pt x="44457" y="6496"/>
                    <a:pt x="45912" y="6496"/>
                  </a:cubicBezTo>
                  <a:cubicBezTo>
                    <a:pt x="46639" y="6496"/>
                    <a:pt x="47364" y="6503"/>
                    <a:pt x="48082" y="6525"/>
                  </a:cubicBezTo>
                  <a:cubicBezTo>
                    <a:pt x="48865" y="6525"/>
                    <a:pt x="48865" y="7764"/>
                    <a:pt x="48082" y="7764"/>
                  </a:cubicBezTo>
                  <a:cubicBezTo>
                    <a:pt x="47299" y="7786"/>
                    <a:pt x="46509" y="7793"/>
                    <a:pt x="45716" y="7793"/>
                  </a:cubicBezTo>
                  <a:cubicBezTo>
                    <a:pt x="44131" y="7793"/>
                    <a:pt x="42536" y="7764"/>
                    <a:pt x="40971" y="7764"/>
                  </a:cubicBezTo>
                  <a:cubicBezTo>
                    <a:pt x="40840" y="7764"/>
                    <a:pt x="40775" y="7699"/>
                    <a:pt x="40644" y="7634"/>
                  </a:cubicBezTo>
                  <a:cubicBezTo>
                    <a:pt x="39013" y="9852"/>
                    <a:pt x="37317" y="12396"/>
                    <a:pt x="35621" y="15071"/>
                  </a:cubicBezTo>
                  <a:cubicBezTo>
                    <a:pt x="40122" y="15267"/>
                    <a:pt x="44624" y="15528"/>
                    <a:pt x="49060" y="15985"/>
                  </a:cubicBezTo>
                  <a:cubicBezTo>
                    <a:pt x="49843" y="16050"/>
                    <a:pt x="49843" y="17289"/>
                    <a:pt x="49060" y="17289"/>
                  </a:cubicBezTo>
                  <a:cubicBezTo>
                    <a:pt x="44298" y="17028"/>
                    <a:pt x="39601" y="16637"/>
                    <a:pt x="34903" y="16246"/>
                  </a:cubicBezTo>
                  <a:cubicBezTo>
                    <a:pt x="33272" y="18855"/>
                    <a:pt x="31641" y="21595"/>
                    <a:pt x="30141" y="24140"/>
                  </a:cubicBezTo>
                  <a:cubicBezTo>
                    <a:pt x="35556" y="24140"/>
                    <a:pt x="40905" y="24205"/>
                    <a:pt x="46255" y="24531"/>
                  </a:cubicBezTo>
                  <a:cubicBezTo>
                    <a:pt x="46973" y="24596"/>
                    <a:pt x="46973" y="25640"/>
                    <a:pt x="46255" y="25705"/>
                  </a:cubicBezTo>
                  <a:cubicBezTo>
                    <a:pt x="40710" y="25705"/>
                    <a:pt x="35099" y="25510"/>
                    <a:pt x="29488" y="25249"/>
                  </a:cubicBezTo>
                  <a:cubicBezTo>
                    <a:pt x="27270" y="29163"/>
                    <a:pt x="25248" y="32686"/>
                    <a:pt x="23878" y="35035"/>
                  </a:cubicBezTo>
                  <a:cubicBezTo>
                    <a:pt x="27050" y="34958"/>
                    <a:pt x="30222" y="34926"/>
                    <a:pt x="33394" y="34926"/>
                  </a:cubicBezTo>
                  <a:cubicBezTo>
                    <a:pt x="35637" y="34926"/>
                    <a:pt x="37880" y="34942"/>
                    <a:pt x="40122" y="34969"/>
                  </a:cubicBezTo>
                  <a:cubicBezTo>
                    <a:pt x="40840" y="34969"/>
                    <a:pt x="40840" y="36078"/>
                    <a:pt x="40122" y="36078"/>
                  </a:cubicBezTo>
                  <a:cubicBezTo>
                    <a:pt x="38479" y="36097"/>
                    <a:pt x="36836" y="36105"/>
                    <a:pt x="35193" y="36105"/>
                  </a:cubicBezTo>
                  <a:cubicBezTo>
                    <a:pt x="31225" y="36105"/>
                    <a:pt x="27258" y="36059"/>
                    <a:pt x="23291" y="36013"/>
                  </a:cubicBezTo>
                  <a:lnTo>
                    <a:pt x="22769" y="36927"/>
                  </a:lnTo>
                  <a:cubicBezTo>
                    <a:pt x="20942" y="39732"/>
                    <a:pt x="19181" y="42472"/>
                    <a:pt x="17419" y="45277"/>
                  </a:cubicBezTo>
                  <a:cubicBezTo>
                    <a:pt x="23552" y="45342"/>
                    <a:pt x="29749" y="45538"/>
                    <a:pt x="35882" y="45799"/>
                  </a:cubicBezTo>
                  <a:cubicBezTo>
                    <a:pt x="36600" y="45864"/>
                    <a:pt x="36600" y="46973"/>
                    <a:pt x="35882" y="47039"/>
                  </a:cubicBezTo>
                  <a:cubicBezTo>
                    <a:pt x="29488" y="46908"/>
                    <a:pt x="23160" y="46647"/>
                    <a:pt x="16767" y="46256"/>
                  </a:cubicBezTo>
                  <a:cubicBezTo>
                    <a:pt x="14940" y="49126"/>
                    <a:pt x="13113" y="51997"/>
                    <a:pt x="11287" y="54802"/>
                  </a:cubicBezTo>
                  <a:cubicBezTo>
                    <a:pt x="18072" y="55194"/>
                    <a:pt x="24856" y="55650"/>
                    <a:pt x="31641" y="56237"/>
                  </a:cubicBezTo>
                  <a:cubicBezTo>
                    <a:pt x="32294" y="56237"/>
                    <a:pt x="32294" y="57216"/>
                    <a:pt x="31641" y="57216"/>
                  </a:cubicBezTo>
                  <a:cubicBezTo>
                    <a:pt x="24726" y="56759"/>
                    <a:pt x="17811" y="56172"/>
                    <a:pt x="10895" y="55585"/>
                  </a:cubicBezTo>
                  <a:cubicBezTo>
                    <a:pt x="10895" y="55585"/>
                    <a:pt x="10830" y="55585"/>
                    <a:pt x="10830" y="55520"/>
                  </a:cubicBezTo>
                  <a:cubicBezTo>
                    <a:pt x="9003" y="58325"/>
                    <a:pt x="7177" y="61130"/>
                    <a:pt x="5415" y="63936"/>
                  </a:cubicBezTo>
                  <a:cubicBezTo>
                    <a:pt x="11352" y="63544"/>
                    <a:pt x="17223" y="63153"/>
                    <a:pt x="23160" y="62761"/>
                  </a:cubicBezTo>
                  <a:cubicBezTo>
                    <a:pt x="23813" y="62761"/>
                    <a:pt x="23813" y="63740"/>
                    <a:pt x="23160" y="63805"/>
                  </a:cubicBezTo>
                  <a:cubicBezTo>
                    <a:pt x="17028" y="64262"/>
                    <a:pt x="10895" y="64588"/>
                    <a:pt x="4828" y="64914"/>
                  </a:cubicBezTo>
                  <a:cubicBezTo>
                    <a:pt x="3197" y="67393"/>
                    <a:pt x="1631" y="69938"/>
                    <a:pt x="0" y="72417"/>
                  </a:cubicBezTo>
                  <a:cubicBezTo>
                    <a:pt x="5437" y="72417"/>
                    <a:pt x="10874" y="72562"/>
                    <a:pt x="16310" y="72562"/>
                  </a:cubicBezTo>
                  <a:cubicBezTo>
                    <a:pt x="19028" y="72562"/>
                    <a:pt x="21747" y="72526"/>
                    <a:pt x="24465" y="72417"/>
                  </a:cubicBezTo>
                  <a:cubicBezTo>
                    <a:pt x="24492" y="72415"/>
                    <a:pt x="24520" y="72414"/>
                    <a:pt x="24546" y="72414"/>
                  </a:cubicBezTo>
                  <a:cubicBezTo>
                    <a:pt x="25413" y="72414"/>
                    <a:pt x="25950" y="73417"/>
                    <a:pt x="25444" y="74113"/>
                  </a:cubicBezTo>
                  <a:cubicBezTo>
                    <a:pt x="25248" y="76070"/>
                    <a:pt x="25052" y="77962"/>
                    <a:pt x="24856" y="79919"/>
                  </a:cubicBezTo>
                  <a:lnTo>
                    <a:pt x="24987" y="79919"/>
                  </a:lnTo>
                  <a:cubicBezTo>
                    <a:pt x="27401" y="80441"/>
                    <a:pt x="29880" y="80702"/>
                    <a:pt x="32424" y="80702"/>
                  </a:cubicBezTo>
                  <a:cubicBezTo>
                    <a:pt x="33011" y="80833"/>
                    <a:pt x="33011" y="81681"/>
                    <a:pt x="32424" y="81811"/>
                  </a:cubicBezTo>
                  <a:cubicBezTo>
                    <a:pt x="32207" y="81817"/>
                    <a:pt x="31989" y="81820"/>
                    <a:pt x="31772" y="81820"/>
                  </a:cubicBezTo>
                  <a:cubicBezTo>
                    <a:pt x="29381" y="81820"/>
                    <a:pt x="26999" y="81491"/>
                    <a:pt x="24726" y="80833"/>
                  </a:cubicBezTo>
                  <a:cubicBezTo>
                    <a:pt x="24400" y="83377"/>
                    <a:pt x="24139" y="85922"/>
                    <a:pt x="23813" y="88466"/>
                  </a:cubicBezTo>
                  <a:cubicBezTo>
                    <a:pt x="26879" y="88531"/>
                    <a:pt x="29945" y="88596"/>
                    <a:pt x="33077" y="88792"/>
                  </a:cubicBezTo>
                  <a:cubicBezTo>
                    <a:pt x="33664" y="88792"/>
                    <a:pt x="33664" y="89771"/>
                    <a:pt x="33077" y="89771"/>
                  </a:cubicBezTo>
                  <a:cubicBezTo>
                    <a:pt x="29945" y="89705"/>
                    <a:pt x="26814" y="89510"/>
                    <a:pt x="23682" y="89249"/>
                  </a:cubicBezTo>
                  <a:cubicBezTo>
                    <a:pt x="23421" y="91336"/>
                    <a:pt x="23160" y="93359"/>
                    <a:pt x="22899" y="95381"/>
                  </a:cubicBezTo>
                  <a:cubicBezTo>
                    <a:pt x="22965" y="95381"/>
                    <a:pt x="23030" y="95316"/>
                    <a:pt x="23095" y="95316"/>
                  </a:cubicBezTo>
                  <a:cubicBezTo>
                    <a:pt x="27857" y="95642"/>
                    <a:pt x="32555" y="95773"/>
                    <a:pt x="37252" y="95773"/>
                  </a:cubicBezTo>
                  <a:cubicBezTo>
                    <a:pt x="37970" y="95838"/>
                    <a:pt x="37970" y="96882"/>
                    <a:pt x="37252" y="96947"/>
                  </a:cubicBezTo>
                  <a:cubicBezTo>
                    <a:pt x="35722" y="97053"/>
                    <a:pt x="34185" y="97104"/>
                    <a:pt x="32645" y="97104"/>
                  </a:cubicBezTo>
                  <a:cubicBezTo>
                    <a:pt x="29459" y="97104"/>
                    <a:pt x="26262" y="96886"/>
                    <a:pt x="23095" y="96490"/>
                  </a:cubicBezTo>
                  <a:cubicBezTo>
                    <a:pt x="22965" y="96490"/>
                    <a:pt x="22834" y="96425"/>
                    <a:pt x="22769" y="96295"/>
                  </a:cubicBezTo>
                  <a:cubicBezTo>
                    <a:pt x="22443" y="98643"/>
                    <a:pt x="22182" y="100927"/>
                    <a:pt x="21855" y="103275"/>
                  </a:cubicBezTo>
                  <a:cubicBezTo>
                    <a:pt x="25988" y="103184"/>
                    <a:pt x="30121" y="103062"/>
                    <a:pt x="34254" y="103062"/>
                  </a:cubicBezTo>
                  <a:cubicBezTo>
                    <a:pt x="36058" y="103062"/>
                    <a:pt x="37862" y="103085"/>
                    <a:pt x="39666" y="103145"/>
                  </a:cubicBezTo>
                  <a:cubicBezTo>
                    <a:pt x="40318" y="103145"/>
                    <a:pt x="40318" y="104123"/>
                    <a:pt x="39666" y="104123"/>
                  </a:cubicBezTo>
                  <a:cubicBezTo>
                    <a:pt x="36946" y="104242"/>
                    <a:pt x="34227" y="104280"/>
                    <a:pt x="31514" y="104280"/>
                  </a:cubicBezTo>
                  <a:cubicBezTo>
                    <a:pt x="28238" y="104280"/>
                    <a:pt x="24972" y="104224"/>
                    <a:pt x="21725" y="104189"/>
                  </a:cubicBezTo>
                  <a:cubicBezTo>
                    <a:pt x="21399" y="106146"/>
                    <a:pt x="21203" y="108038"/>
                    <a:pt x="20877" y="109930"/>
                  </a:cubicBezTo>
                  <a:cubicBezTo>
                    <a:pt x="32555" y="109995"/>
                    <a:pt x="44233" y="110908"/>
                    <a:pt x="55780" y="112735"/>
                  </a:cubicBezTo>
                  <a:cubicBezTo>
                    <a:pt x="56478" y="112862"/>
                    <a:pt x="56373" y="113977"/>
                    <a:pt x="55706" y="113977"/>
                  </a:cubicBezTo>
                  <a:cubicBezTo>
                    <a:pt x="55688" y="113977"/>
                    <a:pt x="55669" y="113976"/>
                    <a:pt x="55649" y="113975"/>
                  </a:cubicBezTo>
                  <a:cubicBezTo>
                    <a:pt x="44037" y="112670"/>
                    <a:pt x="32359" y="111691"/>
                    <a:pt x="20681" y="111235"/>
                  </a:cubicBezTo>
                  <a:cubicBezTo>
                    <a:pt x="20355" y="113518"/>
                    <a:pt x="20029" y="115801"/>
                    <a:pt x="19703" y="118085"/>
                  </a:cubicBezTo>
                  <a:cubicBezTo>
                    <a:pt x="24791" y="118280"/>
                    <a:pt x="29815" y="118541"/>
                    <a:pt x="34903" y="118933"/>
                  </a:cubicBezTo>
                  <a:cubicBezTo>
                    <a:pt x="35665" y="118996"/>
                    <a:pt x="35686" y="120110"/>
                    <a:pt x="34965" y="120110"/>
                  </a:cubicBezTo>
                  <a:cubicBezTo>
                    <a:pt x="34945" y="120110"/>
                    <a:pt x="34924" y="120109"/>
                    <a:pt x="34903" y="120107"/>
                  </a:cubicBezTo>
                  <a:cubicBezTo>
                    <a:pt x="29749" y="119911"/>
                    <a:pt x="24661" y="119585"/>
                    <a:pt x="19572" y="119194"/>
                  </a:cubicBezTo>
                  <a:cubicBezTo>
                    <a:pt x="19115" y="122130"/>
                    <a:pt x="18659" y="125065"/>
                    <a:pt x="18267" y="128001"/>
                  </a:cubicBezTo>
                  <a:cubicBezTo>
                    <a:pt x="22769" y="128001"/>
                    <a:pt x="27270" y="128327"/>
                    <a:pt x="31707" y="128980"/>
                  </a:cubicBezTo>
                  <a:cubicBezTo>
                    <a:pt x="32163" y="129045"/>
                    <a:pt x="32098" y="129893"/>
                    <a:pt x="31576" y="129893"/>
                  </a:cubicBezTo>
                  <a:cubicBezTo>
                    <a:pt x="27075" y="129567"/>
                    <a:pt x="22573" y="129241"/>
                    <a:pt x="18137" y="129045"/>
                  </a:cubicBezTo>
                  <a:cubicBezTo>
                    <a:pt x="17680" y="132046"/>
                    <a:pt x="17223" y="135047"/>
                    <a:pt x="16832" y="138048"/>
                  </a:cubicBezTo>
                  <a:cubicBezTo>
                    <a:pt x="19935" y="138270"/>
                    <a:pt x="23068" y="138401"/>
                    <a:pt x="26190" y="138401"/>
                  </a:cubicBezTo>
                  <a:cubicBezTo>
                    <a:pt x="27663" y="138401"/>
                    <a:pt x="29134" y="138372"/>
                    <a:pt x="30598" y="138309"/>
                  </a:cubicBezTo>
                  <a:cubicBezTo>
                    <a:pt x="31250" y="138309"/>
                    <a:pt x="31250" y="139288"/>
                    <a:pt x="30598" y="139353"/>
                  </a:cubicBezTo>
                  <a:cubicBezTo>
                    <a:pt x="29247" y="139410"/>
                    <a:pt x="27897" y="139439"/>
                    <a:pt x="26547" y="139439"/>
                  </a:cubicBezTo>
                  <a:cubicBezTo>
                    <a:pt x="23265" y="139439"/>
                    <a:pt x="19983" y="139266"/>
                    <a:pt x="16702" y="138896"/>
                  </a:cubicBezTo>
                  <a:cubicBezTo>
                    <a:pt x="16310" y="141636"/>
                    <a:pt x="15853" y="144376"/>
                    <a:pt x="15527" y="147116"/>
                  </a:cubicBezTo>
                  <a:cubicBezTo>
                    <a:pt x="18202" y="147247"/>
                    <a:pt x="20877" y="147443"/>
                    <a:pt x="23552" y="147834"/>
                  </a:cubicBezTo>
                  <a:cubicBezTo>
                    <a:pt x="24139" y="147899"/>
                    <a:pt x="24139" y="148747"/>
                    <a:pt x="23552" y="148747"/>
                  </a:cubicBezTo>
                  <a:cubicBezTo>
                    <a:pt x="20812" y="148617"/>
                    <a:pt x="18072" y="148356"/>
                    <a:pt x="15397" y="147965"/>
                  </a:cubicBezTo>
                  <a:cubicBezTo>
                    <a:pt x="15136" y="149856"/>
                    <a:pt x="14875" y="151748"/>
                    <a:pt x="14679" y="153640"/>
                  </a:cubicBezTo>
                  <a:cubicBezTo>
                    <a:pt x="14614" y="154162"/>
                    <a:pt x="14483" y="154880"/>
                    <a:pt x="14288" y="155728"/>
                  </a:cubicBezTo>
                  <a:cubicBezTo>
                    <a:pt x="17028" y="155793"/>
                    <a:pt x="19752" y="155842"/>
                    <a:pt x="22467" y="155842"/>
                  </a:cubicBezTo>
                  <a:cubicBezTo>
                    <a:pt x="25183" y="155842"/>
                    <a:pt x="27890" y="155793"/>
                    <a:pt x="30598" y="155663"/>
                  </a:cubicBezTo>
                  <a:cubicBezTo>
                    <a:pt x="31446" y="155663"/>
                    <a:pt x="31380" y="156837"/>
                    <a:pt x="30598" y="156902"/>
                  </a:cubicBezTo>
                  <a:cubicBezTo>
                    <a:pt x="27616" y="157222"/>
                    <a:pt x="24635" y="157387"/>
                    <a:pt x="21643" y="157387"/>
                  </a:cubicBezTo>
                  <a:cubicBezTo>
                    <a:pt x="19136" y="157387"/>
                    <a:pt x="16621" y="157271"/>
                    <a:pt x="14092" y="157033"/>
                  </a:cubicBezTo>
                  <a:cubicBezTo>
                    <a:pt x="13701" y="159251"/>
                    <a:pt x="13179" y="162122"/>
                    <a:pt x="12592" y="165318"/>
                  </a:cubicBezTo>
                  <a:cubicBezTo>
                    <a:pt x="12635" y="165318"/>
                    <a:pt x="12650" y="165289"/>
                    <a:pt x="12674" y="165289"/>
                  </a:cubicBezTo>
                  <a:cubicBezTo>
                    <a:pt x="12686" y="165289"/>
                    <a:pt x="12700" y="165297"/>
                    <a:pt x="12722" y="165318"/>
                  </a:cubicBezTo>
                  <a:cubicBezTo>
                    <a:pt x="16897" y="165840"/>
                    <a:pt x="21203" y="166036"/>
                    <a:pt x="25444" y="166166"/>
                  </a:cubicBezTo>
                  <a:cubicBezTo>
                    <a:pt x="26161" y="166166"/>
                    <a:pt x="26161" y="167275"/>
                    <a:pt x="25444" y="167275"/>
                  </a:cubicBezTo>
                  <a:cubicBezTo>
                    <a:pt x="21138" y="167275"/>
                    <a:pt x="16832" y="166884"/>
                    <a:pt x="12657" y="166166"/>
                  </a:cubicBezTo>
                  <a:cubicBezTo>
                    <a:pt x="12592" y="166166"/>
                    <a:pt x="12592" y="166101"/>
                    <a:pt x="12526" y="166036"/>
                  </a:cubicBezTo>
                  <a:cubicBezTo>
                    <a:pt x="12070" y="168972"/>
                    <a:pt x="11548" y="171973"/>
                    <a:pt x="11156" y="174974"/>
                  </a:cubicBezTo>
                  <a:cubicBezTo>
                    <a:pt x="18463" y="174256"/>
                    <a:pt x="25770" y="173538"/>
                    <a:pt x="33077" y="173278"/>
                  </a:cubicBezTo>
                  <a:cubicBezTo>
                    <a:pt x="33664" y="173278"/>
                    <a:pt x="33664" y="174126"/>
                    <a:pt x="33077" y="174191"/>
                  </a:cubicBezTo>
                  <a:cubicBezTo>
                    <a:pt x="25705" y="175039"/>
                    <a:pt x="18398" y="175430"/>
                    <a:pt x="11026" y="175757"/>
                  </a:cubicBezTo>
                  <a:cubicBezTo>
                    <a:pt x="10700" y="178562"/>
                    <a:pt x="10504" y="181367"/>
                    <a:pt x="10504" y="184173"/>
                  </a:cubicBezTo>
                  <a:cubicBezTo>
                    <a:pt x="13962" y="184107"/>
                    <a:pt x="17419" y="184107"/>
                    <a:pt x="20812" y="183781"/>
                  </a:cubicBezTo>
                  <a:cubicBezTo>
                    <a:pt x="20830" y="183779"/>
                    <a:pt x="20848" y="183777"/>
                    <a:pt x="20865" y="183777"/>
                  </a:cubicBezTo>
                  <a:cubicBezTo>
                    <a:pt x="21278" y="183777"/>
                    <a:pt x="21381" y="184501"/>
                    <a:pt x="20942" y="184564"/>
                  </a:cubicBezTo>
                  <a:cubicBezTo>
                    <a:pt x="18781" y="184972"/>
                    <a:pt x="16595" y="185176"/>
                    <a:pt x="14414" y="185176"/>
                  </a:cubicBezTo>
                  <a:cubicBezTo>
                    <a:pt x="13106" y="185176"/>
                    <a:pt x="11800" y="185102"/>
                    <a:pt x="10504" y="184955"/>
                  </a:cubicBezTo>
                  <a:lnTo>
                    <a:pt x="10504" y="184955"/>
                  </a:lnTo>
                  <a:cubicBezTo>
                    <a:pt x="10569" y="188478"/>
                    <a:pt x="11156" y="191088"/>
                    <a:pt x="12592" y="191806"/>
                  </a:cubicBezTo>
                  <a:cubicBezTo>
                    <a:pt x="12660" y="191840"/>
                    <a:pt x="12749" y="191856"/>
                    <a:pt x="12857" y="191856"/>
                  </a:cubicBezTo>
                  <a:cubicBezTo>
                    <a:pt x="15022" y="191856"/>
                    <a:pt x="24785" y="185316"/>
                    <a:pt x="25966" y="184694"/>
                  </a:cubicBezTo>
                  <a:lnTo>
                    <a:pt x="43841" y="175235"/>
                  </a:lnTo>
                  <a:cubicBezTo>
                    <a:pt x="44024" y="175130"/>
                    <a:pt x="44227" y="175078"/>
                    <a:pt x="44431" y="175078"/>
                  </a:cubicBezTo>
                  <a:cubicBezTo>
                    <a:pt x="44736" y="175078"/>
                    <a:pt x="45042" y="175196"/>
                    <a:pt x="45276" y="175430"/>
                  </a:cubicBezTo>
                  <a:cubicBezTo>
                    <a:pt x="51931" y="180845"/>
                    <a:pt x="58781" y="186130"/>
                    <a:pt x="65892" y="190892"/>
                  </a:cubicBezTo>
                  <a:cubicBezTo>
                    <a:pt x="69126" y="193144"/>
                    <a:pt x="71872" y="195986"/>
                    <a:pt x="73952" y="195986"/>
                  </a:cubicBezTo>
                  <a:cubicBezTo>
                    <a:pt x="75188" y="195986"/>
                    <a:pt x="76188" y="194984"/>
                    <a:pt x="76917" y="192262"/>
                  </a:cubicBezTo>
                  <a:cubicBezTo>
                    <a:pt x="78287" y="186978"/>
                    <a:pt x="76396" y="178627"/>
                    <a:pt x="76069" y="173212"/>
                  </a:cubicBezTo>
                  <a:cubicBezTo>
                    <a:pt x="75808" y="166819"/>
                    <a:pt x="75482" y="160491"/>
                    <a:pt x="75156" y="154097"/>
                  </a:cubicBezTo>
                  <a:cubicBezTo>
                    <a:pt x="73721" y="127871"/>
                    <a:pt x="71894" y="101579"/>
                    <a:pt x="69415" y="75353"/>
                  </a:cubicBezTo>
                  <a:cubicBezTo>
                    <a:pt x="69364" y="74589"/>
                    <a:pt x="69949" y="74223"/>
                    <a:pt x="70549" y="74223"/>
                  </a:cubicBezTo>
                  <a:cubicBezTo>
                    <a:pt x="70718" y="74223"/>
                    <a:pt x="70888" y="74252"/>
                    <a:pt x="71046" y="74309"/>
                  </a:cubicBezTo>
                  <a:lnTo>
                    <a:pt x="71176" y="74309"/>
                  </a:lnTo>
                  <a:cubicBezTo>
                    <a:pt x="75858" y="74064"/>
                    <a:pt x="80540" y="73932"/>
                    <a:pt x="85221" y="73932"/>
                  </a:cubicBezTo>
                  <a:cubicBezTo>
                    <a:pt x="89282" y="73932"/>
                    <a:pt x="93342" y="74032"/>
                    <a:pt x="97403" y="74244"/>
                  </a:cubicBezTo>
                  <a:cubicBezTo>
                    <a:pt x="90096" y="60869"/>
                    <a:pt x="82528" y="47691"/>
                    <a:pt x="74438" y="34774"/>
                  </a:cubicBezTo>
                  <a:cubicBezTo>
                    <a:pt x="70724" y="28778"/>
                    <a:pt x="56595" y="1"/>
                    <a:pt x="494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2"/>
            <p:cNvSpPr/>
            <p:nvPr/>
          </p:nvSpPr>
          <p:spPr>
            <a:xfrm>
              <a:off x="2496225" y="237700"/>
              <a:ext cx="2563925" cy="5190225"/>
            </a:xfrm>
            <a:custGeom>
              <a:avLst/>
              <a:gdLst/>
              <a:ahLst/>
              <a:cxnLst/>
              <a:rect l="l" t="t" r="r" b="b"/>
              <a:pathLst>
                <a:path w="102557" h="207609" extrusionOk="0">
                  <a:moveTo>
                    <a:pt x="52151" y="6019"/>
                  </a:moveTo>
                  <a:cubicBezTo>
                    <a:pt x="59335" y="6019"/>
                    <a:pt x="73529" y="34731"/>
                    <a:pt x="77244" y="40727"/>
                  </a:cubicBezTo>
                  <a:cubicBezTo>
                    <a:pt x="85268" y="53644"/>
                    <a:pt x="92901" y="66822"/>
                    <a:pt x="100208" y="80197"/>
                  </a:cubicBezTo>
                  <a:cubicBezTo>
                    <a:pt x="95837" y="79968"/>
                    <a:pt x="91449" y="79854"/>
                    <a:pt x="87062" y="79854"/>
                  </a:cubicBezTo>
                  <a:cubicBezTo>
                    <a:pt x="82675" y="79854"/>
                    <a:pt x="78287" y="79968"/>
                    <a:pt x="73916" y="80197"/>
                  </a:cubicBezTo>
                  <a:cubicBezTo>
                    <a:pt x="73851" y="80197"/>
                    <a:pt x="73851" y="80262"/>
                    <a:pt x="73786" y="80262"/>
                  </a:cubicBezTo>
                  <a:cubicBezTo>
                    <a:pt x="73616" y="80200"/>
                    <a:pt x="73433" y="80168"/>
                    <a:pt x="73251" y="80168"/>
                  </a:cubicBezTo>
                  <a:cubicBezTo>
                    <a:pt x="72664" y="80168"/>
                    <a:pt x="72105" y="80508"/>
                    <a:pt x="72155" y="81306"/>
                  </a:cubicBezTo>
                  <a:cubicBezTo>
                    <a:pt x="74634" y="107532"/>
                    <a:pt x="76461" y="133758"/>
                    <a:pt x="77896" y="160050"/>
                  </a:cubicBezTo>
                  <a:cubicBezTo>
                    <a:pt x="78222" y="166378"/>
                    <a:pt x="78548" y="172772"/>
                    <a:pt x="78875" y="179100"/>
                  </a:cubicBezTo>
                  <a:cubicBezTo>
                    <a:pt x="79070" y="184580"/>
                    <a:pt x="81027" y="192866"/>
                    <a:pt x="79657" y="198150"/>
                  </a:cubicBezTo>
                  <a:cubicBezTo>
                    <a:pt x="78924" y="200914"/>
                    <a:pt x="77915" y="201926"/>
                    <a:pt x="76665" y="201926"/>
                  </a:cubicBezTo>
                  <a:cubicBezTo>
                    <a:pt x="74582" y="201926"/>
                    <a:pt x="71829" y="199113"/>
                    <a:pt x="68567" y="196911"/>
                  </a:cubicBezTo>
                  <a:cubicBezTo>
                    <a:pt x="61456" y="192018"/>
                    <a:pt x="54671" y="186798"/>
                    <a:pt x="48016" y="181383"/>
                  </a:cubicBezTo>
                  <a:cubicBezTo>
                    <a:pt x="47782" y="181149"/>
                    <a:pt x="47476" y="181031"/>
                    <a:pt x="47171" y="181031"/>
                  </a:cubicBezTo>
                  <a:cubicBezTo>
                    <a:pt x="46967" y="181031"/>
                    <a:pt x="46764" y="181083"/>
                    <a:pt x="46581" y="181188"/>
                  </a:cubicBezTo>
                  <a:lnTo>
                    <a:pt x="28706" y="190647"/>
                  </a:lnTo>
                  <a:cubicBezTo>
                    <a:pt x="27463" y="191269"/>
                    <a:pt x="17756" y="197809"/>
                    <a:pt x="15540" y="197809"/>
                  </a:cubicBezTo>
                  <a:cubicBezTo>
                    <a:pt x="15429" y="197809"/>
                    <a:pt x="15338" y="197793"/>
                    <a:pt x="15266" y="197759"/>
                  </a:cubicBezTo>
                  <a:cubicBezTo>
                    <a:pt x="13766" y="196976"/>
                    <a:pt x="13244" y="194431"/>
                    <a:pt x="13244" y="190908"/>
                  </a:cubicBezTo>
                  <a:lnTo>
                    <a:pt x="13244" y="190908"/>
                  </a:lnTo>
                  <a:cubicBezTo>
                    <a:pt x="14559" y="191033"/>
                    <a:pt x="15884" y="191100"/>
                    <a:pt x="17212" y="191100"/>
                  </a:cubicBezTo>
                  <a:cubicBezTo>
                    <a:pt x="19373" y="191100"/>
                    <a:pt x="21540" y="190921"/>
                    <a:pt x="23682" y="190517"/>
                  </a:cubicBezTo>
                  <a:cubicBezTo>
                    <a:pt x="24139" y="190452"/>
                    <a:pt x="24008" y="189669"/>
                    <a:pt x="23552" y="189669"/>
                  </a:cubicBezTo>
                  <a:cubicBezTo>
                    <a:pt x="20159" y="189995"/>
                    <a:pt x="16702" y="190060"/>
                    <a:pt x="13244" y="190126"/>
                  </a:cubicBezTo>
                  <a:cubicBezTo>
                    <a:pt x="13309" y="187320"/>
                    <a:pt x="13505" y="184515"/>
                    <a:pt x="13831" y="181775"/>
                  </a:cubicBezTo>
                  <a:cubicBezTo>
                    <a:pt x="21203" y="181383"/>
                    <a:pt x="28510" y="180927"/>
                    <a:pt x="35882" y="180144"/>
                  </a:cubicBezTo>
                  <a:cubicBezTo>
                    <a:pt x="36449" y="180081"/>
                    <a:pt x="36468" y="179227"/>
                    <a:pt x="35940" y="179227"/>
                  </a:cubicBezTo>
                  <a:cubicBezTo>
                    <a:pt x="35922" y="179227"/>
                    <a:pt x="35902" y="179228"/>
                    <a:pt x="35882" y="179231"/>
                  </a:cubicBezTo>
                  <a:cubicBezTo>
                    <a:pt x="28510" y="179557"/>
                    <a:pt x="21268" y="180209"/>
                    <a:pt x="13961" y="180927"/>
                  </a:cubicBezTo>
                  <a:cubicBezTo>
                    <a:pt x="14353" y="177926"/>
                    <a:pt x="14810" y="174925"/>
                    <a:pt x="15332" y="172054"/>
                  </a:cubicBezTo>
                  <a:cubicBezTo>
                    <a:pt x="15332" y="172054"/>
                    <a:pt x="15397" y="172119"/>
                    <a:pt x="15462" y="172119"/>
                  </a:cubicBezTo>
                  <a:cubicBezTo>
                    <a:pt x="19349" y="172777"/>
                    <a:pt x="23291" y="173106"/>
                    <a:pt x="27238" y="173106"/>
                  </a:cubicBezTo>
                  <a:cubicBezTo>
                    <a:pt x="27596" y="173106"/>
                    <a:pt x="27955" y="173103"/>
                    <a:pt x="28314" y="173098"/>
                  </a:cubicBezTo>
                  <a:cubicBezTo>
                    <a:pt x="29032" y="173098"/>
                    <a:pt x="29032" y="172054"/>
                    <a:pt x="28314" y="172054"/>
                  </a:cubicBezTo>
                  <a:cubicBezTo>
                    <a:pt x="24074" y="171924"/>
                    <a:pt x="19768" y="171663"/>
                    <a:pt x="15592" y="171141"/>
                  </a:cubicBezTo>
                  <a:lnTo>
                    <a:pt x="15462" y="171141"/>
                  </a:lnTo>
                  <a:cubicBezTo>
                    <a:pt x="16049" y="167944"/>
                    <a:pt x="16571" y="165074"/>
                    <a:pt x="16962" y="162855"/>
                  </a:cubicBezTo>
                  <a:cubicBezTo>
                    <a:pt x="19491" y="163093"/>
                    <a:pt x="22006" y="163209"/>
                    <a:pt x="24514" y="163209"/>
                  </a:cubicBezTo>
                  <a:cubicBezTo>
                    <a:pt x="27506" y="163209"/>
                    <a:pt x="30487" y="163044"/>
                    <a:pt x="33468" y="162725"/>
                  </a:cubicBezTo>
                  <a:cubicBezTo>
                    <a:pt x="34231" y="162661"/>
                    <a:pt x="34312" y="161483"/>
                    <a:pt x="33531" y="161483"/>
                  </a:cubicBezTo>
                  <a:cubicBezTo>
                    <a:pt x="33511" y="161483"/>
                    <a:pt x="33490" y="161484"/>
                    <a:pt x="33468" y="161485"/>
                  </a:cubicBezTo>
                  <a:cubicBezTo>
                    <a:pt x="30475" y="161630"/>
                    <a:pt x="27482" y="161674"/>
                    <a:pt x="24477" y="161674"/>
                  </a:cubicBezTo>
                  <a:cubicBezTo>
                    <a:pt x="22047" y="161674"/>
                    <a:pt x="19609" y="161645"/>
                    <a:pt x="17158" y="161616"/>
                  </a:cubicBezTo>
                  <a:cubicBezTo>
                    <a:pt x="17354" y="160702"/>
                    <a:pt x="17484" y="159985"/>
                    <a:pt x="17550" y="159463"/>
                  </a:cubicBezTo>
                  <a:cubicBezTo>
                    <a:pt x="17745" y="157571"/>
                    <a:pt x="18006" y="155679"/>
                    <a:pt x="18267" y="153787"/>
                  </a:cubicBezTo>
                  <a:cubicBezTo>
                    <a:pt x="20942" y="154178"/>
                    <a:pt x="23682" y="154439"/>
                    <a:pt x="26422" y="154570"/>
                  </a:cubicBezTo>
                  <a:cubicBezTo>
                    <a:pt x="27009" y="154570"/>
                    <a:pt x="27009" y="153722"/>
                    <a:pt x="26422" y="153657"/>
                  </a:cubicBezTo>
                  <a:cubicBezTo>
                    <a:pt x="23747" y="153265"/>
                    <a:pt x="21073" y="153069"/>
                    <a:pt x="18398" y="153004"/>
                  </a:cubicBezTo>
                  <a:cubicBezTo>
                    <a:pt x="18789" y="150264"/>
                    <a:pt x="19181" y="147524"/>
                    <a:pt x="19572" y="144784"/>
                  </a:cubicBezTo>
                  <a:cubicBezTo>
                    <a:pt x="22814" y="145104"/>
                    <a:pt x="26057" y="145263"/>
                    <a:pt x="29299" y="145263"/>
                  </a:cubicBezTo>
                  <a:cubicBezTo>
                    <a:pt x="30689" y="145263"/>
                    <a:pt x="32078" y="145234"/>
                    <a:pt x="33468" y="145175"/>
                  </a:cubicBezTo>
                  <a:cubicBezTo>
                    <a:pt x="34101" y="145175"/>
                    <a:pt x="34120" y="144194"/>
                    <a:pt x="33526" y="144194"/>
                  </a:cubicBezTo>
                  <a:cubicBezTo>
                    <a:pt x="33507" y="144194"/>
                    <a:pt x="33488" y="144195"/>
                    <a:pt x="33468" y="144197"/>
                  </a:cubicBezTo>
                  <a:cubicBezTo>
                    <a:pt x="32288" y="144231"/>
                    <a:pt x="31104" y="144247"/>
                    <a:pt x="29918" y="144247"/>
                  </a:cubicBezTo>
                  <a:cubicBezTo>
                    <a:pt x="26512" y="144247"/>
                    <a:pt x="23090" y="144113"/>
                    <a:pt x="19703" y="143871"/>
                  </a:cubicBezTo>
                  <a:cubicBezTo>
                    <a:pt x="20094" y="140870"/>
                    <a:pt x="20551" y="137869"/>
                    <a:pt x="21007" y="134868"/>
                  </a:cubicBezTo>
                  <a:cubicBezTo>
                    <a:pt x="25444" y="135063"/>
                    <a:pt x="29945" y="135455"/>
                    <a:pt x="34447" y="135716"/>
                  </a:cubicBezTo>
                  <a:cubicBezTo>
                    <a:pt x="34969" y="135716"/>
                    <a:pt x="35034" y="134868"/>
                    <a:pt x="34577" y="134802"/>
                  </a:cubicBezTo>
                  <a:cubicBezTo>
                    <a:pt x="30141" y="134150"/>
                    <a:pt x="25639" y="133824"/>
                    <a:pt x="21138" y="133824"/>
                  </a:cubicBezTo>
                  <a:cubicBezTo>
                    <a:pt x="21529" y="130888"/>
                    <a:pt x="21986" y="127952"/>
                    <a:pt x="22443" y="125016"/>
                  </a:cubicBezTo>
                  <a:cubicBezTo>
                    <a:pt x="27531" y="125408"/>
                    <a:pt x="32620" y="125734"/>
                    <a:pt x="37774" y="125995"/>
                  </a:cubicBezTo>
                  <a:cubicBezTo>
                    <a:pt x="38557" y="125995"/>
                    <a:pt x="38557" y="124821"/>
                    <a:pt x="37774" y="124755"/>
                  </a:cubicBezTo>
                  <a:cubicBezTo>
                    <a:pt x="32685" y="124429"/>
                    <a:pt x="27662" y="124168"/>
                    <a:pt x="22573" y="123907"/>
                  </a:cubicBezTo>
                  <a:cubicBezTo>
                    <a:pt x="22899" y="121624"/>
                    <a:pt x="23225" y="119340"/>
                    <a:pt x="23552" y="117057"/>
                  </a:cubicBezTo>
                  <a:cubicBezTo>
                    <a:pt x="35229" y="117514"/>
                    <a:pt x="46842" y="118492"/>
                    <a:pt x="58520" y="119797"/>
                  </a:cubicBezTo>
                  <a:cubicBezTo>
                    <a:pt x="58556" y="119804"/>
                    <a:pt x="58590" y="119807"/>
                    <a:pt x="58623" y="119807"/>
                  </a:cubicBezTo>
                  <a:cubicBezTo>
                    <a:pt x="59248" y="119807"/>
                    <a:pt x="59332" y="118682"/>
                    <a:pt x="58650" y="118558"/>
                  </a:cubicBezTo>
                  <a:cubicBezTo>
                    <a:pt x="47103" y="116796"/>
                    <a:pt x="35425" y="115883"/>
                    <a:pt x="23747" y="115818"/>
                  </a:cubicBezTo>
                  <a:cubicBezTo>
                    <a:pt x="24008" y="113860"/>
                    <a:pt x="24269" y="111968"/>
                    <a:pt x="24530" y="110011"/>
                  </a:cubicBezTo>
                  <a:cubicBezTo>
                    <a:pt x="27813" y="110047"/>
                    <a:pt x="31095" y="110102"/>
                    <a:pt x="34378" y="110102"/>
                  </a:cubicBezTo>
                  <a:cubicBezTo>
                    <a:pt x="37097" y="110102"/>
                    <a:pt x="39817" y="110064"/>
                    <a:pt x="42536" y="109946"/>
                  </a:cubicBezTo>
                  <a:cubicBezTo>
                    <a:pt x="43189" y="109946"/>
                    <a:pt x="43189" y="108967"/>
                    <a:pt x="42536" y="108967"/>
                  </a:cubicBezTo>
                  <a:cubicBezTo>
                    <a:pt x="40778" y="108929"/>
                    <a:pt x="39026" y="108913"/>
                    <a:pt x="37278" y="108913"/>
                  </a:cubicBezTo>
                  <a:cubicBezTo>
                    <a:pt x="33057" y="108913"/>
                    <a:pt x="28859" y="109006"/>
                    <a:pt x="24661" y="109098"/>
                  </a:cubicBezTo>
                  <a:cubicBezTo>
                    <a:pt x="24987" y="106814"/>
                    <a:pt x="25313" y="104466"/>
                    <a:pt x="25639" y="102117"/>
                  </a:cubicBezTo>
                  <a:cubicBezTo>
                    <a:pt x="25705" y="102248"/>
                    <a:pt x="25835" y="102313"/>
                    <a:pt x="25966" y="102313"/>
                  </a:cubicBezTo>
                  <a:cubicBezTo>
                    <a:pt x="29026" y="102738"/>
                    <a:pt x="32114" y="102941"/>
                    <a:pt x="35194" y="102941"/>
                  </a:cubicBezTo>
                  <a:cubicBezTo>
                    <a:pt x="36841" y="102941"/>
                    <a:pt x="38486" y="102883"/>
                    <a:pt x="40122" y="102770"/>
                  </a:cubicBezTo>
                  <a:cubicBezTo>
                    <a:pt x="40840" y="102704"/>
                    <a:pt x="40840" y="101660"/>
                    <a:pt x="40122" y="101595"/>
                  </a:cubicBezTo>
                  <a:cubicBezTo>
                    <a:pt x="35425" y="101595"/>
                    <a:pt x="30728" y="101465"/>
                    <a:pt x="25966" y="101139"/>
                  </a:cubicBezTo>
                  <a:cubicBezTo>
                    <a:pt x="25900" y="101139"/>
                    <a:pt x="25835" y="101204"/>
                    <a:pt x="25770" y="101204"/>
                  </a:cubicBezTo>
                  <a:cubicBezTo>
                    <a:pt x="26031" y="99181"/>
                    <a:pt x="26292" y="97159"/>
                    <a:pt x="26553" y="95137"/>
                  </a:cubicBezTo>
                  <a:cubicBezTo>
                    <a:pt x="29684" y="95332"/>
                    <a:pt x="32816" y="95528"/>
                    <a:pt x="35882" y="95593"/>
                  </a:cubicBezTo>
                  <a:cubicBezTo>
                    <a:pt x="36534" y="95593"/>
                    <a:pt x="36534" y="94680"/>
                    <a:pt x="35882" y="94615"/>
                  </a:cubicBezTo>
                  <a:cubicBezTo>
                    <a:pt x="32816" y="94419"/>
                    <a:pt x="29749" y="94354"/>
                    <a:pt x="26683" y="94288"/>
                  </a:cubicBezTo>
                  <a:cubicBezTo>
                    <a:pt x="27009" y="91744"/>
                    <a:pt x="27270" y="89200"/>
                    <a:pt x="27596" y="86655"/>
                  </a:cubicBezTo>
                  <a:cubicBezTo>
                    <a:pt x="29835" y="87362"/>
                    <a:pt x="32179" y="87644"/>
                    <a:pt x="34486" y="87644"/>
                  </a:cubicBezTo>
                  <a:cubicBezTo>
                    <a:pt x="34734" y="87644"/>
                    <a:pt x="34982" y="87640"/>
                    <a:pt x="35229" y="87634"/>
                  </a:cubicBezTo>
                  <a:cubicBezTo>
                    <a:pt x="35882" y="87569"/>
                    <a:pt x="35882" y="86655"/>
                    <a:pt x="35229" y="86590"/>
                  </a:cubicBezTo>
                  <a:cubicBezTo>
                    <a:pt x="32750" y="86525"/>
                    <a:pt x="30271" y="86264"/>
                    <a:pt x="27792" y="85742"/>
                  </a:cubicBezTo>
                  <a:lnTo>
                    <a:pt x="27727" y="85742"/>
                  </a:lnTo>
                  <a:cubicBezTo>
                    <a:pt x="27923" y="83850"/>
                    <a:pt x="28118" y="81893"/>
                    <a:pt x="28314" y="80001"/>
                  </a:cubicBezTo>
                  <a:cubicBezTo>
                    <a:pt x="28743" y="79204"/>
                    <a:pt x="28194" y="78293"/>
                    <a:pt x="27369" y="78293"/>
                  </a:cubicBezTo>
                  <a:cubicBezTo>
                    <a:pt x="27315" y="78293"/>
                    <a:pt x="27261" y="78297"/>
                    <a:pt x="27205" y="78305"/>
                  </a:cubicBezTo>
                  <a:cubicBezTo>
                    <a:pt x="24487" y="78413"/>
                    <a:pt x="21768" y="78450"/>
                    <a:pt x="19050" y="78450"/>
                  </a:cubicBezTo>
                  <a:cubicBezTo>
                    <a:pt x="13614" y="78450"/>
                    <a:pt x="8177" y="78305"/>
                    <a:pt x="2740" y="78305"/>
                  </a:cubicBezTo>
                  <a:cubicBezTo>
                    <a:pt x="4371" y="75826"/>
                    <a:pt x="6002" y="73346"/>
                    <a:pt x="7568" y="70867"/>
                  </a:cubicBezTo>
                  <a:cubicBezTo>
                    <a:pt x="13701" y="70476"/>
                    <a:pt x="19768" y="70150"/>
                    <a:pt x="25900" y="69758"/>
                  </a:cubicBezTo>
                  <a:cubicBezTo>
                    <a:pt x="26553" y="69693"/>
                    <a:pt x="26553" y="68714"/>
                    <a:pt x="25900" y="68714"/>
                  </a:cubicBezTo>
                  <a:cubicBezTo>
                    <a:pt x="19963" y="69106"/>
                    <a:pt x="14092" y="69497"/>
                    <a:pt x="8155" y="69889"/>
                  </a:cubicBezTo>
                  <a:cubicBezTo>
                    <a:pt x="9917" y="67083"/>
                    <a:pt x="11743" y="64278"/>
                    <a:pt x="13570" y="61473"/>
                  </a:cubicBezTo>
                  <a:cubicBezTo>
                    <a:pt x="13570" y="61473"/>
                    <a:pt x="13635" y="61538"/>
                    <a:pt x="13635" y="61538"/>
                  </a:cubicBezTo>
                  <a:cubicBezTo>
                    <a:pt x="20551" y="62125"/>
                    <a:pt x="27531" y="62647"/>
                    <a:pt x="34381" y="63169"/>
                  </a:cubicBezTo>
                  <a:cubicBezTo>
                    <a:pt x="35034" y="63169"/>
                    <a:pt x="35034" y="62256"/>
                    <a:pt x="34381" y="62190"/>
                  </a:cubicBezTo>
                  <a:cubicBezTo>
                    <a:pt x="27596" y="61603"/>
                    <a:pt x="20812" y="61212"/>
                    <a:pt x="14027" y="60755"/>
                  </a:cubicBezTo>
                  <a:cubicBezTo>
                    <a:pt x="15853" y="57950"/>
                    <a:pt x="17680" y="55079"/>
                    <a:pt x="19507" y="52209"/>
                  </a:cubicBezTo>
                  <a:cubicBezTo>
                    <a:pt x="25900" y="52600"/>
                    <a:pt x="32228" y="52861"/>
                    <a:pt x="38622" y="52992"/>
                  </a:cubicBezTo>
                  <a:cubicBezTo>
                    <a:pt x="39340" y="52926"/>
                    <a:pt x="39340" y="51817"/>
                    <a:pt x="38622" y="51752"/>
                  </a:cubicBezTo>
                  <a:cubicBezTo>
                    <a:pt x="32489" y="51491"/>
                    <a:pt x="26292" y="51295"/>
                    <a:pt x="20159" y="51230"/>
                  </a:cubicBezTo>
                  <a:cubicBezTo>
                    <a:pt x="21921" y="48425"/>
                    <a:pt x="23682" y="45685"/>
                    <a:pt x="25509" y="42880"/>
                  </a:cubicBezTo>
                  <a:lnTo>
                    <a:pt x="26096" y="41966"/>
                  </a:lnTo>
                  <a:cubicBezTo>
                    <a:pt x="30155" y="42062"/>
                    <a:pt x="34250" y="42122"/>
                    <a:pt x="38354" y="42122"/>
                  </a:cubicBezTo>
                  <a:cubicBezTo>
                    <a:pt x="39856" y="42122"/>
                    <a:pt x="41359" y="42114"/>
                    <a:pt x="42862" y="42097"/>
                  </a:cubicBezTo>
                  <a:cubicBezTo>
                    <a:pt x="43645" y="42031"/>
                    <a:pt x="43645" y="40922"/>
                    <a:pt x="42862" y="40922"/>
                  </a:cubicBezTo>
                  <a:cubicBezTo>
                    <a:pt x="41412" y="40905"/>
                    <a:pt x="39961" y="40897"/>
                    <a:pt x="38510" y="40897"/>
                  </a:cubicBezTo>
                  <a:cubicBezTo>
                    <a:pt x="34546" y="40897"/>
                    <a:pt x="30582" y="40957"/>
                    <a:pt x="26618" y="41053"/>
                  </a:cubicBezTo>
                  <a:cubicBezTo>
                    <a:pt x="27988" y="38704"/>
                    <a:pt x="30010" y="35116"/>
                    <a:pt x="32228" y="31267"/>
                  </a:cubicBezTo>
                  <a:cubicBezTo>
                    <a:pt x="37240" y="31442"/>
                    <a:pt x="42251" y="31668"/>
                    <a:pt x="47215" y="31668"/>
                  </a:cubicBezTo>
                  <a:cubicBezTo>
                    <a:pt x="47809" y="31668"/>
                    <a:pt x="48402" y="31665"/>
                    <a:pt x="48995" y="31658"/>
                  </a:cubicBezTo>
                  <a:cubicBezTo>
                    <a:pt x="49713" y="31593"/>
                    <a:pt x="49713" y="30614"/>
                    <a:pt x="48995" y="30484"/>
                  </a:cubicBezTo>
                  <a:cubicBezTo>
                    <a:pt x="43645" y="30158"/>
                    <a:pt x="38296" y="30158"/>
                    <a:pt x="32881" y="30093"/>
                  </a:cubicBezTo>
                  <a:cubicBezTo>
                    <a:pt x="34381" y="27548"/>
                    <a:pt x="36012" y="24873"/>
                    <a:pt x="37643" y="22199"/>
                  </a:cubicBezTo>
                  <a:cubicBezTo>
                    <a:pt x="42341" y="22655"/>
                    <a:pt x="47103" y="23047"/>
                    <a:pt x="51800" y="23242"/>
                  </a:cubicBezTo>
                  <a:cubicBezTo>
                    <a:pt x="51822" y="23244"/>
                    <a:pt x="51843" y="23245"/>
                    <a:pt x="51864" y="23245"/>
                  </a:cubicBezTo>
                  <a:cubicBezTo>
                    <a:pt x="52648" y="23245"/>
                    <a:pt x="52627" y="22066"/>
                    <a:pt x="51800" y="22003"/>
                  </a:cubicBezTo>
                  <a:cubicBezTo>
                    <a:pt x="47364" y="21546"/>
                    <a:pt x="42862" y="21285"/>
                    <a:pt x="38361" y="21024"/>
                  </a:cubicBezTo>
                  <a:cubicBezTo>
                    <a:pt x="40057" y="18349"/>
                    <a:pt x="41819" y="15805"/>
                    <a:pt x="43450" y="13587"/>
                  </a:cubicBezTo>
                  <a:cubicBezTo>
                    <a:pt x="43515" y="13652"/>
                    <a:pt x="43645" y="13717"/>
                    <a:pt x="43776" y="13717"/>
                  </a:cubicBezTo>
                  <a:cubicBezTo>
                    <a:pt x="45342" y="13717"/>
                    <a:pt x="46907" y="13746"/>
                    <a:pt x="48473" y="13746"/>
                  </a:cubicBezTo>
                  <a:cubicBezTo>
                    <a:pt x="49256" y="13746"/>
                    <a:pt x="50039" y="13739"/>
                    <a:pt x="50822" y="13717"/>
                  </a:cubicBezTo>
                  <a:cubicBezTo>
                    <a:pt x="51584" y="13717"/>
                    <a:pt x="51604" y="12541"/>
                    <a:pt x="50880" y="12541"/>
                  </a:cubicBezTo>
                  <a:cubicBezTo>
                    <a:pt x="50861" y="12541"/>
                    <a:pt x="50842" y="12541"/>
                    <a:pt x="50822" y="12543"/>
                  </a:cubicBezTo>
                  <a:cubicBezTo>
                    <a:pt x="50104" y="12521"/>
                    <a:pt x="49379" y="12514"/>
                    <a:pt x="48652" y="12514"/>
                  </a:cubicBezTo>
                  <a:cubicBezTo>
                    <a:pt x="47197" y="12514"/>
                    <a:pt x="45733" y="12543"/>
                    <a:pt x="44298" y="12543"/>
                  </a:cubicBezTo>
                  <a:cubicBezTo>
                    <a:pt x="47299" y="8629"/>
                    <a:pt x="50104" y="6019"/>
                    <a:pt x="52126" y="6019"/>
                  </a:cubicBezTo>
                  <a:cubicBezTo>
                    <a:pt x="52135" y="6019"/>
                    <a:pt x="52143" y="6019"/>
                    <a:pt x="52151" y="6019"/>
                  </a:cubicBezTo>
                  <a:close/>
                  <a:moveTo>
                    <a:pt x="52061" y="1"/>
                  </a:moveTo>
                  <a:cubicBezTo>
                    <a:pt x="51686" y="1"/>
                    <a:pt x="51311" y="180"/>
                    <a:pt x="51083" y="539"/>
                  </a:cubicBezTo>
                  <a:cubicBezTo>
                    <a:pt x="46451" y="7389"/>
                    <a:pt x="41884" y="14239"/>
                    <a:pt x="37317" y="21089"/>
                  </a:cubicBezTo>
                  <a:cubicBezTo>
                    <a:pt x="37252" y="21155"/>
                    <a:pt x="37187" y="21220"/>
                    <a:pt x="37187" y="21350"/>
                  </a:cubicBezTo>
                  <a:cubicBezTo>
                    <a:pt x="35229" y="24286"/>
                    <a:pt x="33207" y="27157"/>
                    <a:pt x="31315" y="30093"/>
                  </a:cubicBezTo>
                  <a:lnTo>
                    <a:pt x="30141" y="30093"/>
                  </a:lnTo>
                  <a:cubicBezTo>
                    <a:pt x="29423" y="30093"/>
                    <a:pt x="29423" y="31136"/>
                    <a:pt x="30141" y="31136"/>
                  </a:cubicBezTo>
                  <a:lnTo>
                    <a:pt x="30597" y="31136"/>
                  </a:lnTo>
                  <a:cubicBezTo>
                    <a:pt x="28445" y="34464"/>
                    <a:pt x="26226" y="37726"/>
                    <a:pt x="24074" y="41053"/>
                  </a:cubicBezTo>
                  <a:lnTo>
                    <a:pt x="24008" y="41053"/>
                  </a:lnTo>
                  <a:cubicBezTo>
                    <a:pt x="23617" y="41053"/>
                    <a:pt x="23486" y="41444"/>
                    <a:pt x="23682" y="41705"/>
                  </a:cubicBezTo>
                  <a:cubicBezTo>
                    <a:pt x="17615" y="51100"/>
                    <a:pt x="11743" y="60494"/>
                    <a:pt x="6068" y="70084"/>
                  </a:cubicBezTo>
                  <a:lnTo>
                    <a:pt x="5089" y="70150"/>
                  </a:lnTo>
                  <a:cubicBezTo>
                    <a:pt x="4502" y="70215"/>
                    <a:pt x="4502" y="71063"/>
                    <a:pt x="5089" y="71063"/>
                  </a:cubicBezTo>
                  <a:lnTo>
                    <a:pt x="5480" y="71063"/>
                  </a:lnTo>
                  <a:cubicBezTo>
                    <a:pt x="4045" y="73477"/>
                    <a:pt x="2610" y="75956"/>
                    <a:pt x="1240" y="78370"/>
                  </a:cubicBezTo>
                  <a:lnTo>
                    <a:pt x="914" y="78370"/>
                  </a:lnTo>
                  <a:cubicBezTo>
                    <a:pt x="261" y="78435"/>
                    <a:pt x="0" y="79283"/>
                    <a:pt x="457" y="79740"/>
                  </a:cubicBezTo>
                  <a:cubicBezTo>
                    <a:pt x="281" y="80181"/>
                    <a:pt x="640" y="80562"/>
                    <a:pt x="1013" y="80562"/>
                  </a:cubicBezTo>
                  <a:cubicBezTo>
                    <a:pt x="1192" y="80562"/>
                    <a:pt x="1374" y="80474"/>
                    <a:pt x="1501" y="80262"/>
                  </a:cubicBezTo>
                  <a:lnTo>
                    <a:pt x="1631" y="80131"/>
                  </a:lnTo>
                  <a:lnTo>
                    <a:pt x="2088" y="80262"/>
                  </a:lnTo>
                  <a:cubicBezTo>
                    <a:pt x="2153" y="80262"/>
                    <a:pt x="2349" y="80262"/>
                    <a:pt x="2414" y="80131"/>
                  </a:cubicBezTo>
                  <a:cubicBezTo>
                    <a:pt x="7182" y="80801"/>
                    <a:pt x="12068" y="81043"/>
                    <a:pt x="16944" y="81043"/>
                  </a:cubicBezTo>
                  <a:cubicBezTo>
                    <a:pt x="20142" y="81043"/>
                    <a:pt x="23335" y="80939"/>
                    <a:pt x="26487" y="80784"/>
                  </a:cubicBezTo>
                  <a:lnTo>
                    <a:pt x="26487" y="80784"/>
                  </a:lnTo>
                  <a:cubicBezTo>
                    <a:pt x="18333" y="120189"/>
                    <a:pt x="14549" y="161159"/>
                    <a:pt x="10178" y="201151"/>
                  </a:cubicBezTo>
                  <a:cubicBezTo>
                    <a:pt x="10128" y="201841"/>
                    <a:pt x="10749" y="202270"/>
                    <a:pt x="11365" y="202270"/>
                  </a:cubicBezTo>
                  <a:cubicBezTo>
                    <a:pt x="11565" y="202270"/>
                    <a:pt x="11764" y="202225"/>
                    <a:pt x="11939" y="202130"/>
                  </a:cubicBezTo>
                  <a:cubicBezTo>
                    <a:pt x="20126" y="197805"/>
                    <a:pt x="35600" y="185736"/>
                    <a:pt x="46337" y="185736"/>
                  </a:cubicBezTo>
                  <a:cubicBezTo>
                    <a:pt x="47749" y="185736"/>
                    <a:pt x="49079" y="185944"/>
                    <a:pt x="50300" y="186407"/>
                  </a:cubicBezTo>
                  <a:cubicBezTo>
                    <a:pt x="54410" y="187907"/>
                    <a:pt x="59629" y="193583"/>
                    <a:pt x="63021" y="195997"/>
                  </a:cubicBezTo>
                  <a:cubicBezTo>
                    <a:pt x="68762" y="200107"/>
                    <a:pt x="74569" y="203826"/>
                    <a:pt x="80506" y="207414"/>
                  </a:cubicBezTo>
                  <a:cubicBezTo>
                    <a:pt x="80723" y="207548"/>
                    <a:pt x="80949" y="207609"/>
                    <a:pt x="81167" y="207609"/>
                  </a:cubicBezTo>
                  <a:cubicBezTo>
                    <a:pt x="81796" y="207609"/>
                    <a:pt x="82349" y="207098"/>
                    <a:pt x="82397" y="206370"/>
                  </a:cubicBezTo>
                  <a:cubicBezTo>
                    <a:pt x="81027" y="164682"/>
                    <a:pt x="78287" y="123124"/>
                    <a:pt x="74569" y="81501"/>
                  </a:cubicBezTo>
                  <a:lnTo>
                    <a:pt x="74569" y="81501"/>
                  </a:lnTo>
                  <a:cubicBezTo>
                    <a:pt x="79893" y="82302"/>
                    <a:pt x="85488" y="82808"/>
                    <a:pt x="91007" y="82808"/>
                  </a:cubicBezTo>
                  <a:cubicBezTo>
                    <a:pt x="94481" y="82808"/>
                    <a:pt x="97925" y="82608"/>
                    <a:pt x="101252" y="82154"/>
                  </a:cubicBezTo>
                  <a:cubicBezTo>
                    <a:pt x="102034" y="81958"/>
                    <a:pt x="102556" y="81175"/>
                    <a:pt x="102491" y="80327"/>
                  </a:cubicBezTo>
                  <a:cubicBezTo>
                    <a:pt x="87812" y="52665"/>
                    <a:pt x="71307" y="25982"/>
                    <a:pt x="53040" y="539"/>
                  </a:cubicBezTo>
                  <a:cubicBezTo>
                    <a:pt x="52811" y="180"/>
                    <a:pt x="52436" y="1"/>
                    <a:pt x="520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5" name="Google Shape;1395;p42"/>
          <p:cNvSpPr txBox="1"/>
          <p:nvPr/>
        </p:nvSpPr>
        <p:spPr>
          <a:xfrm>
            <a:off x="861025" y="4204000"/>
            <a:ext cx="7422000" cy="44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To modify this graph, click on it, follow the link, change the data and paste the resulting graph here</a:t>
            </a:r>
            <a:endParaRPr sz="1000"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1396" name="Google Shape;1396;p42"/>
          <p:cNvGrpSpPr/>
          <p:nvPr/>
        </p:nvGrpSpPr>
        <p:grpSpPr>
          <a:xfrm rot="10800000">
            <a:off x="7615120" y="2655716"/>
            <a:ext cx="396126" cy="801890"/>
            <a:chOff x="2496225" y="237700"/>
            <a:chExt cx="2563925" cy="5190225"/>
          </a:xfrm>
        </p:grpSpPr>
        <p:sp>
          <p:nvSpPr>
            <p:cNvPr id="1397" name="Google Shape;1397;p42"/>
            <p:cNvSpPr/>
            <p:nvPr/>
          </p:nvSpPr>
          <p:spPr>
            <a:xfrm>
              <a:off x="2564725" y="386525"/>
              <a:ext cx="2435075" cy="4899675"/>
            </a:xfrm>
            <a:custGeom>
              <a:avLst/>
              <a:gdLst/>
              <a:ahLst/>
              <a:cxnLst/>
              <a:rect l="l" t="t" r="r" b="b"/>
              <a:pathLst>
                <a:path w="97403" h="195987" extrusionOk="0">
                  <a:moveTo>
                    <a:pt x="49411" y="1"/>
                  </a:moveTo>
                  <a:cubicBezTo>
                    <a:pt x="49403" y="1"/>
                    <a:pt x="49395" y="1"/>
                    <a:pt x="49386" y="1"/>
                  </a:cubicBezTo>
                  <a:cubicBezTo>
                    <a:pt x="47299" y="1"/>
                    <a:pt x="44559" y="2676"/>
                    <a:pt x="41558" y="6525"/>
                  </a:cubicBezTo>
                  <a:cubicBezTo>
                    <a:pt x="42993" y="6525"/>
                    <a:pt x="44457" y="6496"/>
                    <a:pt x="45912" y="6496"/>
                  </a:cubicBezTo>
                  <a:cubicBezTo>
                    <a:pt x="46639" y="6496"/>
                    <a:pt x="47364" y="6503"/>
                    <a:pt x="48082" y="6525"/>
                  </a:cubicBezTo>
                  <a:cubicBezTo>
                    <a:pt x="48865" y="6525"/>
                    <a:pt x="48865" y="7764"/>
                    <a:pt x="48082" y="7764"/>
                  </a:cubicBezTo>
                  <a:cubicBezTo>
                    <a:pt x="47299" y="7786"/>
                    <a:pt x="46509" y="7793"/>
                    <a:pt x="45716" y="7793"/>
                  </a:cubicBezTo>
                  <a:cubicBezTo>
                    <a:pt x="44131" y="7793"/>
                    <a:pt x="42536" y="7764"/>
                    <a:pt x="40971" y="7764"/>
                  </a:cubicBezTo>
                  <a:cubicBezTo>
                    <a:pt x="40840" y="7764"/>
                    <a:pt x="40775" y="7699"/>
                    <a:pt x="40644" y="7634"/>
                  </a:cubicBezTo>
                  <a:cubicBezTo>
                    <a:pt x="39013" y="9852"/>
                    <a:pt x="37317" y="12396"/>
                    <a:pt x="35621" y="15071"/>
                  </a:cubicBezTo>
                  <a:cubicBezTo>
                    <a:pt x="40122" y="15267"/>
                    <a:pt x="44624" y="15528"/>
                    <a:pt x="49060" y="15985"/>
                  </a:cubicBezTo>
                  <a:cubicBezTo>
                    <a:pt x="49843" y="16050"/>
                    <a:pt x="49843" y="17289"/>
                    <a:pt x="49060" y="17289"/>
                  </a:cubicBezTo>
                  <a:cubicBezTo>
                    <a:pt x="44298" y="17028"/>
                    <a:pt x="39601" y="16637"/>
                    <a:pt x="34903" y="16246"/>
                  </a:cubicBezTo>
                  <a:cubicBezTo>
                    <a:pt x="33272" y="18855"/>
                    <a:pt x="31641" y="21595"/>
                    <a:pt x="30141" y="24140"/>
                  </a:cubicBezTo>
                  <a:cubicBezTo>
                    <a:pt x="35556" y="24140"/>
                    <a:pt x="40905" y="24205"/>
                    <a:pt x="46255" y="24531"/>
                  </a:cubicBezTo>
                  <a:cubicBezTo>
                    <a:pt x="46973" y="24596"/>
                    <a:pt x="46973" y="25640"/>
                    <a:pt x="46255" y="25705"/>
                  </a:cubicBezTo>
                  <a:cubicBezTo>
                    <a:pt x="40710" y="25705"/>
                    <a:pt x="35099" y="25510"/>
                    <a:pt x="29488" y="25249"/>
                  </a:cubicBezTo>
                  <a:cubicBezTo>
                    <a:pt x="27270" y="29163"/>
                    <a:pt x="25248" y="32686"/>
                    <a:pt x="23878" y="35035"/>
                  </a:cubicBezTo>
                  <a:cubicBezTo>
                    <a:pt x="27050" y="34958"/>
                    <a:pt x="30222" y="34926"/>
                    <a:pt x="33394" y="34926"/>
                  </a:cubicBezTo>
                  <a:cubicBezTo>
                    <a:pt x="35637" y="34926"/>
                    <a:pt x="37880" y="34942"/>
                    <a:pt x="40122" y="34969"/>
                  </a:cubicBezTo>
                  <a:cubicBezTo>
                    <a:pt x="40840" y="34969"/>
                    <a:pt x="40840" y="36078"/>
                    <a:pt x="40122" y="36078"/>
                  </a:cubicBezTo>
                  <a:cubicBezTo>
                    <a:pt x="38479" y="36097"/>
                    <a:pt x="36836" y="36105"/>
                    <a:pt x="35193" y="36105"/>
                  </a:cubicBezTo>
                  <a:cubicBezTo>
                    <a:pt x="31225" y="36105"/>
                    <a:pt x="27258" y="36059"/>
                    <a:pt x="23291" y="36013"/>
                  </a:cubicBezTo>
                  <a:lnTo>
                    <a:pt x="22769" y="36927"/>
                  </a:lnTo>
                  <a:cubicBezTo>
                    <a:pt x="20942" y="39732"/>
                    <a:pt x="19181" y="42472"/>
                    <a:pt x="17419" y="45277"/>
                  </a:cubicBezTo>
                  <a:cubicBezTo>
                    <a:pt x="23552" y="45342"/>
                    <a:pt x="29749" y="45538"/>
                    <a:pt x="35882" y="45799"/>
                  </a:cubicBezTo>
                  <a:cubicBezTo>
                    <a:pt x="36600" y="45864"/>
                    <a:pt x="36600" y="46973"/>
                    <a:pt x="35882" y="47039"/>
                  </a:cubicBezTo>
                  <a:cubicBezTo>
                    <a:pt x="29488" y="46908"/>
                    <a:pt x="23160" y="46647"/>
                    <a:pt x="16767" y="46256"/>
                  </a:cubicBezTo>
                  <a:cubicBezTo>
                    <a:pt x="14940" y="49126"/>
                    <a:pt x="13113" y="51997"/>
                    <a:pt x="11287" y="54802"/>
                  </a:cubicBezTo>
                  <a:cubicBezTo>
                    <a:pt x="18072" y="55194"/>
                    <a:pt x="24856" y="55650"/>
                    <a:pt x="31641" y="56237"/>
                  </a:cubicBezTo>
                  <a:cubicBezTo>
                    <a:pt x="32294" y="56237"/>
                    <a:pt x="32294" y="57216"/>
                    <a:pt x="31641" y="57216"/>
                  </a:cubicBezTo>
                  <a:cubicBezTo>
                    <a:pt x="24726" y="56759"/>
                    <a:pt x="17811" y="56172"/>
                    <a:pt x="10895" y="55585"/>
                  </a:cubicBezTo>
                  <a:cubicBezTo>
                    <a:pt x="10895" y="55585"/>
                    <a:pt x="10830" y="55585"/>
                    <a:pt x="10830" y="55520"/>
                  </a:cubicBezTo>
                  <a:cubicBezTo>
                    <a:pt x="9003" y="58325"/>
                    <a:pt x="7177" y="61130"/>
                    <a:pt x="5415" y="63936"/>
                  </a:cubicBezTo>
                  <a:cubicBezTo>
                    <a:pt x="11352" y="63544"/>
                    <a:pt x="17223" y="63153"/>
                    <a:pt x="23160" y="62761"/>
                  </a:cubicBezTo>
                  <a:cubicBezTo>
                    <a:pt x="23813" y="62761"/>
                    <a:pt x="23813" y="63740"/>
                    <a:pt x="23160" y="63805"/>
                  </a:cubicBezTo>
                  <a:cubicBezTo>
                    <a:pt x="17028" y="64262"/>
                    <a:pt x="10895" y="64588"/>
                    <a:pt x="4828" y="64914"/>
                  </a:cubicBezTo>
                  <a:cubicBezTo>
                    <a:pt x="3197" y="67393"/>
                    <a:pt x="1631" y="69938"/>
                    <a:pt x="0" y="72417"/>
                  </a:cubicBezTo>
                  <a:cubicBezTo>
                    <a:pt x="5437" y="72417"/>
                    <a:pt x="10874" y="72562"/>
                    <a:pt x="16310" y="72562"/>
                  </a:cubicBezTo>
                  <a:cubicBezTo>
                    <a:pt x="19028" y="72562"/>
                    <a:pt x="21747" y="72526"/>
                    <a:pt x="24465" y="72417"/>
                  </a:cubicBezTo>
                  <a:cubicBezTo>
                    <a:pt x="24492" y="72415"/>
                    <a:pt x="24520" y="72414"/>
                    <a:pt x="24546" y="72414"/>
                  </a:cubicBezTo>
                  <a:cubicBezTo>
                    <a:pt x="25413" y="72414"/>
                    <a:pt x="25950" y="73417"/>
                    <a:pt x="25444" y="74113"/>
                  </a:cubicBezTo>
                  <a:cubicBezTo>
                    <a:pt x="25248" y="76070"/>
                    <a:pt x="25052" y="77962"/>
                    <a:pt x="24856" y="79919"/>
                  </a:cubicBezTo>
                  <a:lnTo>
                    <a:pt x="24987" y="79919"/>
                  </a:lnTo>
                  <a:cubicBezTo>
                    <a:pt x="27401" y="80441"/>
                    <a:pt x="29880" y="80702"/>
                    <a:pt x="32424" y="80702"/>
                  </a:cubicBezTo>
                  <a:cubicBezTo>
                    <a:pt x="33011" y="80833"/>
                    <a:pt x="33011" y="81681"/>
                    <a:pt x="32424" y="81811"/>
                  </a:cubicBezTo>
                  <a:cubicBezTo>
                    <a:pt x="32207" y="81817"/>
                    <a:pt x="31989" y="81820"/>
                    <a:pt x="31772" y="81820"/>
                  </a:cubicBezTo>
                  <a:cubicBezTo>
                    <a:pt x="29381" y="81820"/>
                    <a:pt x="26999" y="81491"/>
                    <a:pt x="24726" y="80833"/>
                  </a:cubicBezTo>
                  <a:cubicBezTo>
                    <a:pt x="24400" y="83377"/>
                    <a:pt x="24139" y="85922"/>
                    <a:pt x="23813" y="88466"/>
                  </a:cubicBezTo>
                  <a:cubicBezTo>
                    <a:pt x="26879" y="88531"/>
                    <a:pt x="29945" y="88596"/>
                    <a:pt x="33077" y="88792"/>
                  </a:cubicBezTo>
                  <a:cubicBezTo>
                    <a:pt x="33664" y="88792"/>
                    <a:pt x="33664" y="89771"/>
                    <a:pt x="33077" y="89771"/>
                  </a:cubicBezTo>
                  <a:cubicBezTo>
                    <a:pt x="29945" y="89705"/>
                    <a:pt x="26814" y="89510"/>
                    <a:pt x="23682" y="89249"/>
                  </a:cubicBezTo>
                  <a:cubicBezTo>
                    <a:pt x="23421" y="91336"/>
                    <a:pt x="23160" y="93359"/>
                    <a:pt x="22899" y="95381"/>
                  </a:cubicBezTo>
                  <a:cubicBezTo>
                    <a:pt x="22965" y="95381"/>
                    <a:pt x="23030" y="95316"/>
                    <a:pt x="23095" y="95316"/>
                  </a:cubicBezTo>
                  <a:cubicBezTo>
                    <a:pt x="27857" y="95642"/>
                    <a:pt x="32555" y="95773"/>
                    <a:pt x="37252" y="95773"/>
                  </a:cubicBezTo>
                  <a:cubicBezTo>
                    <a:pt x="37970" y="95838"/>
                    <a:pt x="37970" y="96882"/>
                    <a:pt x="37252" y="96947"/>
                  </a:cubicBezTo>
                  <a:cubicBezTo>
                    <a:pt x="35722" y="97053"/>
                    <a:pt x="34185" y="97104"/>
                    <a:pt x="32645" y="97104"/>
                  </a:cubicBezTo>
                  <a:cubicBezTo>
                    <a:pt x="29459" y="97104"/>
                    <a:pt x="26262" y="96886"/>
                    <a:pt x="23095" y="96490"/>
                  </a:cubicBezTo>
                  <a:cubicBezTo>
                    <a:pt x="22965" y="96490"/>
                    <a:pt x="22834" y="96425"/>
                    <a:pt x="22769" y="96295"/>
                  </a:cubicBezTo>
                  <a:cubicBezTo>
                    <a:pt x="22443" y="98643"/>
                    <a:pt x="22182" y="100927"/>
                    <a:pt x="21855" y="103275"/>
                  </a:cubicBezTo>
                  <a:cubicBezTo>
                    <a:pt x="25988" y="103184"/>
                    <a:pt x="30121" y="103062"/>
                    <a:pt x="34254" y="103062"/>
                  </a:cubicBezTo>
                  <a:cubicBezTo>
                    <a:pt x="36058" y="103062"/>
                    <a:pt x="37862" y="103085"/>
                    <a:pt x="39666" y="103145"/>
                  </a:cubicBezTo>
                  <a:cubicBezTo>
                    <a:pt x="40318" y="103145"/>
                    <a:pt x="40318" y="104123"/>
                    <a:pt x="39666" y="104123"/>
                  </a:cubicBezTo>
                  <a:cubicBezTo>
                    <a:pt x="36946" y="104242"/>
                    <a:pt x="34227" y="104280"/>
                    <a:pt x="31514" y="104280"/>
                  </a:cubicBezTo>
                  <a:cubicBezTo>
                    <a:pt x="28238" y="104280"/>
                    <a:pt x="24972" y="104224"/>
                    <a:pt x="21725" y="104189"/>
                  </a:cubicBezTo>
                  <a:cubicBezTo>
                    <a:pt x="21399" y="106146"/>
                    <a:pt x="21203" y="108038"/>
                    <a:pt x="20877" y="109930"/>
                  </a:cubicBezTo>
                  <a:cubicBezTo>
                    <a:pt x="32555" y="109995"/>
                    <a:pt x="44233" y="110908"/>
                    <a:pt x="55780" y="112735"/>
                  </a:cubicBezTo>
                  <a:cubicBezTo>
                    <a:pt x="56478" y="112862"/>
                    <a:pt x="56373" y="113977"/>
                    <a:pt x="55706" y="113977"/>
                  </a:cubicBezTo>
                  <a:cubicBezTo>
                    <a:pt x="55688" y="113977"/>
                    <a:pt x="55669" y="113976"/>
                    <a:pt x="55649" y="113975"/>
                  </a:cubicBezTo>
                  <a:cubicBezTo>
                    <a:pt x="44037" y="112670"/>
                    <a:pt x="32359" y="111691"/>
                    <a:pt x="20681" y="111235"/>
                  </a:cubicBezTo>
                  <a:cubicBezTo>
                    <a:pt x="20355" y="113518"/>
                    <a:pt x="20029" y="115801"/>
                    <a:pt x="19703" y="118085"/>
                  </a:cubicBezTo>
                  <a:cubicBezTo>
                    <a:pt x="24791" y="118280"/>
                    <a:pt x="29815" y="118541"/>
                    <a:pt x="34903" y="118933"/>
                  </a:cubicBezTo>
                  <a:cubicBezTo>
                    <a:pt x="35665" y="118996"/>
                    <a:pt x="35686" y="120110"/>
                    <a:pt x="34965" y="120110"/>
                  </a:cubicBezTo>
                  <a:cubicBezTo>
                    <a:pt x="34945" y="120110"/>
                    <a:pt x="34924" y="120109"/>
                    <a:pt x="34903" y="120107"/>
                  </a:cubicBezTo>
                  <a:cubicBezTo>
                    <a:pt x="29749" y="119911"/>
                    <a:pt x="24661" y="119585"/>
                    <a:pt x="19572" y="119194"/>
                  </a:cubicBezTo>
                  <a:cubicBezTo>
                    <a:pt x="19115" y="122130"/>
                    <a:pt x="18659" y="125065"/>
                    <a:pt x="18267" y="128001"/>
                  </a:cubicBezTo>
                  <a:cubicBezTo>
                    <a:pt x="22769" y="128001"/>
                    <a:pt x="27270" y="128327"/>
                    <a:pt x="31707" y="128980"/>
                  </a:cubicBezTo>
                  <a:cubicBezTo>
                    <a:pt x="32163" y="129045"/>
                    <a:pt x="32098" y="129893"/>
                    <a:pt x="31576" y="129893"/>
                  </a:cubicBezTo>
                  <a:cubicBezTo>
                    <a:pt x="27075" y="129567"/>
                    <a:pt x="22573" y="129241"/>
                    <a:pt x="18137" y="129045"/>
                  </a:cubicBezTo>
                  <a:cubicBezTo>
                    <a:pt x="17680" y="132046"/>
                    <a:pt x="17223" y="135047"/>
                    <a:pt x="16832" y="138048"/>
                  </a:cubicBezTo>
                  <a:cubicBezTo>
                    <a:pt x="19935" y="138270"/>
                    <a:pt x="23068" y="138401"/>
                    <a:pt x="26190" y="138401"/>
                  </a:cubicBezTo>
                  <a:cubicBezTo>
                    <a:pt x="27663" y="138401"/>
                    <a:pt x="29134" y="138372"/>
                    <a:pt x="30598" y="138309"/>
                  </a:cubicBezTo>
                  <a:cubicBezTo>
                    <a:pt x="31250" y="138309"/>
                    <a:pt x="31250" y="139288"/>
                    <a:pt x="30598" y="139353"/>
                  </a:cubicBezTo>
                  <a:cubicBezTo>
                    <a:pt x="29247" y="139410"/>
                    <a:pt x="27897" y="139439"/>
                    <a:pt x="26547" y="139439"/>
                  </a:cubicBezTo>
                  <a:cubicBezTo>
                    <a:pt x="23265" y="139439"/>
                    <a:pt x="19983" y="139266"/>
                    <a:pt x="16702" y="138896"/>
                  </a:cubicBezTo>
                  <a:cubicBezTo>
                    <a:pt x="16310" y="141636"/>
                    <a:pt x="15853" y="144376"/>
                    <a:pt x="15527" y="147116"/>
                  </a:cubicBezTo>
                  <a:cubicBezTo>
                    <a:pt x="18202" y="147247"/>
                    <a:pt x="20877" y="147443"/>
                    <a:pt x="23552" y="147834"/>
                  </a:cubicBezTo>
                  <a:cubicBezTo>
                    <a:pt x="24139" y="147899"/>
                    <a:pt x="24139" y="148747"/>
                    <a:pt x="23552" y="148747"/>
                  </a:cubicBezTo>
                  <a:cubicBezTo>
                    <a:pt x="20812" y="148617"/>
                    <a:pt x="18072" y="148356"/>
                    <a:pt x="15397" y="147965"/>
                  </a:cubicBezTo>
                  <a:cubicBezTo>
                    <a:pt x="15136" y="149856"/>
                    <a:pt x="14875" y="151748"/>
                    <a:pt x="14679" y="153640"/>
                  </a:cubicBezTo>
                  <a:cubicBezTo>
                    <a:pt x="14614" y="154162"/>
                    <a:pt x="14483" y="154880"/>
                    <a:pt x="14288" y="155728"/>
                  </a:cubicBezTo>
                  <a:cubicBezTo>
                    <a:pt x="17028" y="155793"/>
                    <a:pt x="19752" y="155842"/>
                    <a:pt x="22467" y="155842"/>
                  </a:cubicBezTo>
                  <a:cubicBezTo>
                    <a:pt x="25183" y="155842"/>
                    <a:pt x="27890" y="155793"/>
                    <a:pt x="30598" y="155663"/>
                  </a:cubicBezTo>
                  <a:cubicBezTo>
                    <a:pt x="31446" y="155663"/>
                    <a:pt x="31380" y="156837"/>
                    <a:pt x="30598" y="156902"/>
                  </a:cubicBezTo>
                  <a:cubicBezTo>
                    <a:pt x="27616" y="157222"/>
                    <a:pt x="24635" y="157387"/>
                    <a:pt x="21643" y="157387"/>
                  </a:cubicBezTo>
                  <a:cubicBezTo>
                    <a:pt x="19136" y="157387"/>
                    <a:pt x="16621" y="157271"/>
                    <a:pt x="14092" y="157033"/>
                  </a:cubicBezTo>
                  <a:cubicBezTo>
                    <a:pt x="13701" y="159251"/>
                    <a:pt x="13179" y="162122"/>
                    <a:pt x="12592" y="165318"/>
                  </a:cubicBezTo>
                  <a:cubicBezTo>
                    <a:pt x="12635" y="165318"/>
                    <a:pt x="12650" y="165289"/>
                    <a:pt x="12674" y="165289"/>
                  </a:cubicBezTo>
                  <a:cubicBezTo>
                    <a:pt x="12686" y="165289"/>
                    <a:pt x="12700" y="165297"/>
                    <a:pt x="12722" y="165318"/>
                  </a:cubicBezTo>
                  <a:cubicBezTo>
                    <a:pt x="16897" y="165840"/>
                    <a:pt x="21203" y="166036"/>
                    <a:pt x="25444" y="166166"/>
                  </a:cubicBezTo>
                  <a:cubicBezTo>
                    <a:pt x="26161" y="166166"/>
                    <a:pt x="26161" y="167275"/>
                    <a:pt x="25444" y="167275"/>
                  </a:cubicBezTo>
                  <a:cubicBezTo>
                    <a:pt x="21138" y="167275"/>
                    <a:pt x="16832" y="166884"/>
                    <a:pt x="12657" y="166166"/>
                  </a:cubicBezTo>
                  <a:cubicBezTo>
                    <a:pt x="12592" y="166166"/>
                    <a:pt x="12592" y="166101"/>
                    <a:pt x="12526" y="166036"/>
                  </a:cubicBezTo>
                  <a:cubicBezTo>
                    <a:pt x="12070" y="168972"/>
                    <a:pt x="11548" y="171973"/>
                    <a:pt x="11156" y="174974"/>
                  </a:cubicBezTo>
                  <a:cubicBezTo>
                    <a:pt x="18463" y="174256"/>
                    <a:pt x="25770" y="173538"/>
                    <a:pt x="33077" y="173278"/>
                  </a:cubicBezTo>
                  <a:cubicBezTo>
                    <a:pt x="33664" y="173278"/>
                    <a:pt x="33664" y="174126"/>
                    <a:pt x="33077" y="174191"/>
                  </a:cubicBezTo>
                  <a:cubicBezTo>
                    <a:pt x="25705" y="175039"/>
                    <a:pt x="18398" y="175430"/>
                    <a:pt x="11026" y="175757"/>
                  </a:cubicBezTo>
                  <a:cubicBezTo>
                    <a:pt x="10700" y="178562"/>
                    <a:pt x="10504" y="181367"/>
                    <a:pt x="10504" y="184173"/>
                  </a:cubicBezTo>
                  <a:cubicBezTo>
                    <a:pt x="13962" y="184107"/>
                    <a:pt x="17419" y="184107"/>
                    <a:pt x="20812" y="183781"/>
                  </a:cubicBezTo>
                  <a:cubicBezTo>
                    <a:pt x="20830" y="183779"/>
                    <a:pt x="20848" y="183777"/>
                    <a:pt x="20865" y="183777"/>
                  </a:cubicBezTo>
                  <a:cubicBezTo>
                    <a:pt x="21278" y="183777"/>
                    <a:pt x="21381" y="184501"/>
                    <a:pt x="20942" y="184564"/>
                  </a:cubicBezTo>
                  <a:cubicBezTo>
                    <a:pt x="18781" y="184972"/>
                    <a:pt x="16595" y="185176"/>
                    <a:pt x="14414" y="185176"/>
                  </a:cubicBezTo>
                  <a:cubicBezTo>
                    <a:pt x="13106" y="185176"/>
                    <a:pt x="11800" y="185102"/>
                    <a:pt x="10504" y="184955"/>
                  </a:cubicBezTo>
                  <a:lnTo>
                    <a:pt x="10504" y="184955"/>
                  </a:lnTo>
                  <a:cubicBezTo>
                    <a:pt x="10569" y="188478"/>
                    <a:pt x="11156" y="191088"/>
                    <a:pt x="12592" y="191806"/>
                  </a:cubicBezTo>
                  <a:cubicBezTo>
                    <a:pt x="12660" y="191840"/>
                    <a:pt x="12749" y="191856"/>
                    <a:pt x="12857" y="191856"/>
                  </a:cubicBezTo>
                  <a:cubicBezTo>
                    <a:pt x="15022" y="191856"/>
                    <a:pt x="24785" y="185316"/>
                    <a:pt x="25966" y="184694"/>
                  </a:cubicBezTo>
                  <a:lnTo>
                    <a:pt x="43841" y="175235"/>
                  </a:lnTo>
                  <a:cubicBezTo>
                    <a:pt x="44024" y="175130"/>
                    <a:pt x="44227" y="175078"/>
                    <a:pt x="44431" y="175078"/>
                  </a:cubicBezTo>
                  <a:cubicBezTo>
                    <a:pt x="44736" y="175078"/>
                    <a:pt x="45042" y="175196"/>
                    <a:pt x="45276" y="175430"/>
                  </a:cubicBezTo>
                  <a:cubicBezTo>
                    <a:pt x="51931" y="180845"/>
                    <a:pt x="58781" y="186130"/>
                    <a:pt x="65892" y="190892"/>
                  </a:cubicBezTo>
                  <a:cubicBezTo>
                    <a:pt x="69126" y="193144"/>
                    <a:pt x="71872" y="195986"/>
                    <a:pt x="73952" y="195986"/>
                  </a:cubicBezTo>
                  <a:cubicBezTo>
                    <a:pt x="75188" y="195986"/>
                    <a:pt x="76188" y="194984"/>
                    <a:pt x="76917" y="192262"/>
                  </a:cubicBezTo>
                  <a:cubicBezTo>
                    <a:pt x="78287" y="186978"/>
                    <a:pt x="76396" y="178627"/>
                    <a:pt x="76069" y="173212"/>
                  </a:cubicBezTo>
                  <a:cubicBezTo>
                    <a:pt x="75808" y="166819"/>
                    <a:pt x="75482" y="160491"/>
                    <a:pt x="75156" y="154097"/>
                  </a:cubicBezTo>
                  <a:cubicBezTo>
                    <a:pt x="73721" y="127871"/>
                    <a:pt x="71894" y="101579"/>
                    <a:pt x="69415" y="75353"/>
                  </a:cubicBezTo>
                  <a:cubicBezTo>
                    <a:pt x="69364" y="74589"/>
                    <a:pt x="69949" y="74223"/>
                    <a:pt x="70549" y="74223"/>
                  </a:cubicBezTo>
                  <a:cubicBezTo>
                    <a:pt x="70718" y="74223"/>
                    <a:pt x="70888" y="74252"/>
                    <a:pt x="71046" y="74309"/>
                  </a:cubicBezTo>
                  <a:lnTo>
                    <a:pt x="71176" y="74309"/>
                  </a:lnTo>
                  <a:cubicBezTo>
                    <a:pt x="75858" y="74064"/>
                    <a:pt x="80540" y="73932"/>
                    <a:pt x="85221" y="73932"/>
                  </a:cubicBezTo>
                  <a:cubicBezTo>
                    <a:pt x="89282" y="73932"/>
                    <a:pt x="93342" y="74032"/>
                    <a:pt x="97403" y="74244"/>
                  </a:cubicBezTo>
                  <a:cubicBezTo>
                    <a:pt x="90096" y="60869"/>
                    <a:pt x="82528" y="47691"/>
                    <a:pt x="74438" y="34774"/>
                  </a:cubicBezTo>
                  <a:cubicBezTo>
                    <a:pt x="70724" y="28778"/>
                    <a:pt x="56595" y="1"/>
                    <a:pt x="49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2"/>
            <p:cNvSpPr/>
            <p:nvPr/>
          </p:nvSpPr>
          <p:spPr>
            <a:xfrm>
              <a:off x="2496225" y="237700"/>
              <a:ext cx="2563925" cy="5190225"/>
            </a:xfrm>
            <a:custGeom>
              <a:avLst/>
              <a:gdLst/>
              <a:ahLst/>
              <a:cxnLst/>
              <a:rect l="l" t="t" r="r" b="b"/>
              <a:pathLst>
                <a:path w="102557" h="207609" extrusionOk="0">
                  <a:moveTo>
                    <a:pt x="52151" y="6019"/>
                  </a:moveTo>
                  <a:cubicBezTo>
                    <a:pt x="59335" y="6019"/>
                    <a:pt x="73529" y="34731"/>
                    <a:pt x="77244" y="40727"/>
                  </a:cubicBezTo>
                  <a:cubicBezTo>
                    <a:pt x="85268" y="53644"/>
                    <a:pt x="92901" y="66822"/>
                    <a:pt x="100208" y="80197"/>
                  </a:cubicBezTo>
                  <a:cubicBezTo>
                    <a:pt x="95837" y="79968"/>
                    <a:pt x="91449" y="79854"/>
                    <a:pt x="87062" y="79854"/>
                  </a:cubicBezTo>
                  <a:cubicBezTo>
                    <a:pt x="82675" y="79854"/>
                    <a:pt x="78287" y="79968"/>
                    <a:pt x="73916" y="80197"/>
                  </a:cubicBezTo>
                  <a:cubicBezTo>
                    <a:pt x="73851" y="80197"/>
                    <a:pt x="73851" y="80262"/>
                    <a:pt x="73786" y="80262"/>
                  </a:cubicBezTo>
                  <a:cubicBezTo>
                    <a:pt x="73616" y="80200"/>
                    <a:pt x="73433" y="80168"/>
                    <a:pt x="73251" y="80168"/>
                  </a:cubicBezTo>
                  <a:cubicBezTo>
                    <a:pt x="72664" y="80168"/>
                    <a:pt x="72105" y="80508"/>
                    <a:pt x="72155" y="81306"/>
                  </a:cubicBezTo>
                  <a:cubicBezTo>
                    <a:pt x="74634" y="107532"/>
                    <a:pt x="76461" y="133758"/>
                    <a:pt x="77896" y="160050"/>
                  </a:cubicBezTo>
                  <a:cubicBezTo>
                    <a:pt x="78222" y="166378"/>
                    <a:pt x="78548" y="172772"/>
                    <a:pt x="78875" y="179100"/>
                  </a:cubicBezTo>
                  <a:cubicBezTo>
                    <a:pt x="79070" y="184580"/>
                    <a:pt x="81027" y="192866"/>
                    <a:pt x="79657" y="198150"/>
                  </a:cubicBezTo>
                  <a:cubicBezTo>
                    <a:pt x="78924" y="200914"/>
                    <a:pt x="77915" y="201926"/>
                    <a:pt x="76665" y="201926"/>
                  </a:cubicBezTo>
                  <a:cubicBezTo>
                    <a:pt x="74582" y="201926"/>
                    <a:pt x="71829" y="199113"/>
                    <a:pt x="68567" y="196911"/>
                  </a:cubicBezTo>
                  <a:cubicBezTo>
                    <a:pt x="61456" y="192018"/>
                    <a:pt x="54671" y="186798"/>
                    <a:pt x="48016" y="181383"/>
                  </a:cubicBezTo>
                  <a:cubicBezTo>
                    <a:pt x="47782" y="181149"/>
                    <a:pt x="47476" y="181031"/>
                    <a:pt x="47171" y="181031"/>
                  </a:cubicBezTo>
                  <a:cubicBezTo>
                    <a:pt x="46967" y="181031"/>
                    <a:pt x="46764" y="181083"/>
                    <a:pt x="46581" y="181188"/>
                  </a:cubicBezTo>
                  <a:lnTo>
                    <a:pt x="28706" y="190647"/>
                  </a:lnTo>
                  <a:cubicBezTo>
                    <a:pt x="27463" y="191269"/>
                    <a:pt x="17756" y="197809"/>
                    <a:pt x="15540" y="197809"/>
                  </a:cubicBezTo>
                  <a:cubicBezTo>
                    <a:pt x="15429" y="197809"/>
                    <a:pt x="15338" y="197793"/>
                    <a:pt x="15266" y="197759"/>
                  </a:cubicBezTo>
                  <a:cubicBezTo>
                    <a:pt x="13766" y="196976"/>
                    <a:pt x="13244" y="194431"/>
                    <a:pt x="13244" y="190908"/>
                  </a:cubicBezTo>
                  <a:lnTo>
                    <a:pt x="13244" y="190908"/>
                  </a:lnTo>
                  <a:cubicBezTo>
                    <a:pt x="14559" y="191033"/>
                    <a:pt x="15884" y="191100"/>
                    <a:pt x="17212" y="191100"/>
                  </a:cubicBezTo>
                  <a:cubicBezTo>
                    <a:pt x="19373" y="191100"/>
                    <a:pt x="21540" y="190921"/>
                    <a:pt x="23682" y="190517"/>
                  </a:cubicBezTo>
                  <a:cubicBezTo>
                    <a:pt x="24139" y="190452"/>
                    <a:pt x="24008" y="189669"/>
                    <a:pt x="23552" y="189669"/>
                  </a:cubicBezTo>
                  <a:cubicBezTo>
                    <a:pt x="20159" y="189995"/>
                    <a:pt x="16702" y="190060"/>
                    <a:pt x="13244" y="190126"/>
                  </a:cubicBezTo>
                  <a:cubicBezTo>
                    <a:pt x="13309" y="187320"/>
                    <a:pt x="13505" y="184515"/>
                    <a:pt x="13831" y="181775"/>
                  </a:cubicBezTo>
                  <a:cubicBezTo>
                    <a:pt x="21203" y="181383"/>
                    <a:pt x="28510" y="180927"/>
                    <a:pt x="35882" y="180144"/>
                  </a:cubicBezTo>
                  <a:cubicBezTo>
                    <a:pt x="36449" y="180081"/>
                    <a:pt x="36468" y="179227"/>
                    <a:pt x="35940" y="179227"/>
                  </a:cubicBezTo>
                  <a:cubicBezTo>
                    <a:pt x="35922" y="179227"/>
                    <a:pt x="35902" y="179228"/>
                    <a:pt x="35882" y="179231"/>
                  </a:cubicBezTo>
                  <a:cubicBezTo>
                    <a:pt x="28510" y="179557"/>
                    <a:pt x="21268" y="180209"/>
                    <a:pt x="13961" y="180927"/>
                  </a:cubicBezTo>
                  <a:cubicBezTo>
                    <a:pt x="14353" y="177926"/>
                    <a:pt x="14810" y="174925"/>
                    <a:pt x="15332" y="172054"/>
                  </a:cubicBezTo>
                  <a:cubicBezTo>
                    <a:pt x="15332" y="172054"/>
                    <a:pt x="15397" y="172119"/>
                    <a:pt x="15462" y="172119"/>
                  </a:cubicBezTo>
                  <a:cubicBezTo>
                    <a:pt x="19349" y="172777"/>
                    <a:pt x="23291" y="173106"/>
                    <a:pt x="27238" y="173106"/>
                  </a:cubicBezTo>
                  <a:cubicBezTo>
                    <a:pt x="27596" y="173106"/>
                    <a:pt x="27955" y="173103"/>
                    <a:pt x="28314" y="173098"/>
                  </a:cubicBezTo>
                  <a:cubicBezTo>
                    <a:pt x="29032" y="173098"/>
                    <a:pt x="29032" y="172054"/>
                    <a:pt x="28314" y="172054"/>
                  </a:cubicBezTo>
                  <a:cubicBezTo>
                    <a:pt x="24074" y="171924"/>
                    <a:pt x="19768" y="171663"/>
                    <a:pt x="15592" y="171141"/>
                  </a:cubicBezTo>
                  <a:lnTo>
                    <a:pt x="15462" y="171141"/>
                  </a:lnTo>
                  <a:cubicBezTo>
                    <a:pt x="16049" y="167944"/>
                    <a:pt x="16571" y="165074"/>
                    <a:pt x="16962" y="162855"/>
                  </a:cubicBezTo>
                  <a:cubicBezTo>
                    <a:pt x="19491" y="163093"/>
                    <a:pt x="22006" y="163209"/>
                    <a:pt x="24514" y="163209"/>
                  </a:cubicBezTo>
                  <a:cubicBezTo>
                    <a:pt x="27506" y="163209"/>
                    <a:pt x="30487" y="163044"/>
                    <a:pt x="33468" y="162725"/>
                  </a:cubicBezTo>
                  <a:cubicBezTo>
                    <a:pt x="34231" y="162661"/>
                    <a:pt x="34312" y="161483"/>
                    <a:pt x="33531" y="161483"/>
                  </a:cubicBezTo>
                  <a:cubicBezTo>
                    <a:pt x="33511" y="161483"/>
                    <a:pt x="33490" y="161484"/>
                    <a:pt x="33468" y="161485"/>
                  </a:cubicBezTo>
                  <a:cubicBezTo>
                    <a:pt x="30475" y="161630"/>
                    <a:pt x="27482" y="161674"/>
                    <a:pt x="24477" y="161674"/>
                  </a:cubicBezTo>
                  <a:cubicBezTo>
                    <a:pt x="22047" y="161674"/>
                    <a:pt x="19609" y="161645"/>
                    <a:pt x="17158" y="161616"/>
                  </a:cubicBezTo>
                  <a:cubicBezTo>
                    <a:pt x="17354" y="160702"/>
                    <a:pt x="17484" y="159985"/>
                    <a:pt x="17550" y="159463"/>
                  </a:cubicBezTo>
                  <a:cubicBezTo>
                    <a:pt x="17745" y="157571"/>
                    <a:pt x="18006" y="155679"/>
                    <a:pt x="18267" y="153787"/>
                  </a:cubicBezTo>
                  <a:cubicBezTo>
                    <a:pt x="20942" y="154178"/>
                    <a:pt x="23682" y="154439"/>
                    <a:pt x="26422" y="154570"/>
                  </a:cubicBezTo>
                  <a:cubicBezTo>
                    <a:pt x="27009" y="154570"/>
                    <a:pt x="27009" y="153722"/>
                    <a:pt x="26422" y="153657"/>
                  </a:cubicBezTo>
                  <a:cubicBezTo>
                    <a:pt x="23747" y="153265"/>
                    <a:pt x="21073" y="153069"/>
                    <a:pt x="18398" y="153004"/>
                  </a:cubicBezTo>
                  <a:cubicBezTo>
                    <a:pt x="18789" y="150264"/>
                    <a:pt x="19181" y="147524"/>
                    <a:pt x="19572" y="144784"/>
                  </a:cubicBezTo>
                  <a:cubicBezTo>
                    <a:pt x="22814" y="145104"/>
                    <a:pt x="26057" y="145263"/>
                    <a:pt x="29299" y="145263"/>
                  </a:cubicBezTo>
                  <a:cubicBezTo>
                    <a:pt x="30689" y="145263"/>
                    <a:pt x="32078" y="145234"/>
                    <a:pt x="33468" y="145175"/>
                  </a:cubicBezTo>
                  <a:cubicBezTo>
                    <a:pt x="34101" y="145175"/>
                    <a:pt x="34120" y="144194"/>
                    <a:pt x="33526" y="144194"/>
                  </a:cubicBezTo>
                  <a:cubicBezTo>
                    <a:pt x="33507" y="144194"/>
                    <a:pt x="33488" y="144195"/>
                    <a:pt x="33468" y="144197"/>
                  </a:cubicBezTo>
                  <a:cubicBezTo>
                    <a:pt x="32288" y="144231"/>
                    <a:pt x="31104" y="144247"/>
                    <a:pt x="29918" y="144247"/>
                  </a:cubicBezTo>
                  <a:cubicBezTo>
                    <a:pt x="26512" y="144247"/>
                    <a:pt x="23090" y="144113"/>
                    <a:pt x="19703" y="143871"/>
                  </a:cubicBezTo>
                  <a:cubicBezTo>
                    <a:pt x="20094" y="140870"/>
                    <a:pt x="20551" y="137869"/>
                    <a:pt x="21007" y="134868"/>
                  </a:cubicBezTo>
                  <a:cubicBezTo>
                    <a:pt x="25444" y="135063"/>
                    <a:pt x="29945" y="135455"/>
                    <a:pt x="34447" y="135716"/>
                  </a:cubicBezTo>
                  <a:cubicBezTo>
                    <a:pt x="34969" y="135716"/>
                    <a:pt x="35034" y="134868"/>
                    <a:pt x="34577" y="134802"/>
                  </a:cubicBezTo>
                  <a:cubicBezTo>
                    <a:pt x="30141" y="134150"/>
                    <a:pt x="25639" y="133824"/>
                    <a:pt x="21138" y="133824"/>
                  </a:cubicBezTo>
                  <a:cubicBezTo>
                    <a:pt x="21529" y="130888"/>
                    <a:pt x="21986" y="127952"/>
                    <a:pt x="22443" y="125016"/>
                  </a:cubicBezTo>
                  <a:cubicBezTo>
                    <a:pt x="27531" y="125408"/>
                    <a:pt x="32620" y="125734"/>
                    <a:pt x="37774" y="125995"/>
                  </a:cubicBezTo>
                  <a:cubicBezTo>
                    <a:pt x="38557" y="125995"/>
                    <a:pt x="38557" y="124821"/>
                    <a:pt x="37774" y="124755"/>
                  </a:cubicBezTo>
                  <a:cubicBezTo>
                    <a:pt x="32685" y="124429"/>
                    <a:pt x="27662" y="124168"/>
                    <a:pt x="22573" y="123907"/>
                  </a:cubicBezTo>
                  <a:cubicBezTo>
                    <a:pt x="22899" y="121624"/>
                    <a:pt x="23225" y="119340"/>
                    <a:pt x="23552" y="117057"/>
                  </a:cubicBezTo>
                  <a:cubicBezTo>
                    <a:pt x="35229" y="117514"/>
                    <a:pt x="46842" y="118492"/>
                    <a:pt x="58520" y="119797"/>
                  </a:cubicBezTo>
                  <a:cubicBezTo>
                    <a:pt x="58556" y="119804"/>
                    <a:pt x="58590" y="119807"/>
                    <a:pt x="58623" y="119807"/>
                  </a:cubicBezTo>
                  <a:cubicBezTo>
                    <a:pt x="59248" y="119807"/>
                    <a:pt x="59332" y="118682"/>
                    <a:pt x="58650" y="118558"/>
                  </a:cubicBezTo>
                  <a:cubicBezTo>
                    <a:pt x="47103" y="116796"/>
                    <a:pt x="35425" y="115883"/>
                    <a:pt x="23747" y="115818"/>
                  </a:cubicBezTo>
                  <a:cubicBezTo>
                    <a:pt x="24008" y="113860"/>
                    <a:pt x="24269" y="111968"/>
                    <a:pt x="24530" y="110011"/>
                  </a:cubicBezTo>
                  <a:cubicBezTo>
                    <a:pt x="27813" y="110047"/>
                    <a:pt x="31095" y="110102"/>
                    <a:pt x="34378" y="110102"/>
                  </a:cubicBezTo>
                  <a:cubicBezTo>
                    <a:pt x="37097" y="110102"/>
                    <a:pt x="39817" y="110064"/>
                    <a:pt x="42536" y="109946"/>
                  </a:cubicBezTo>
                  <a:cubicBezTo>
                    <a:pt x="43189" y="109946"/>
                    <a:pt x="43189" y="108967"/>
                    <a:pt x="42536" y="108967"/>
                  </a:cubicBezTo>
                  <a:cubicBezTo>
                    <a:pt x="40778" y="108929"/>
                    <a:pt x="39026" y="108913"/>
                    <a:pt x="37278" y="108913"/>
                  </a:cubicBezTo>
                  <a:cubicBezTo>
                    <a:pt x="33057" y="108913"/>
                    <a:pt x="28859" y="109006"/>
                    <a:pt x="24661" y="109098"/>
                  </a:cubicBezTo>
                  <a:cubicBezTo>
                    <a:pt x="24987" y="106814"/>
                    <a:pt x="25313" y="104466"/>
                    <a:pt x="25639" y="102117"/>
                  </a:cubicBezTo>
                  <a:cubicBezTo>
                    <a:pt x="25705" y="102248"/>
                    <a:pt x="25835" y="102313"/>
                    <a:pt x="25966" y="102313"/>
                  </a:cubicBezTo>
                  <a:cubicBezTo>
                    <a:pt x="29026" y="102738"/>
                    <a:pt x="32114" y="102941"/>
                    <a:pt x="35194" y="102941"/>
                  </a:cubicBezTo>
                  <a:cubicBezTo>
                    <a:pt x="36841" y="102941"/>
                    <a:pt x="38486" y="102883"/>
                    <a:pt x="40122" y="102770"/>
                  </a:cubicBezTo>
                  <a:cubicBezTo>
                    <a:pt x="40840" y="102704"/>
                    <a:pt x="40840" y="101660"/>
                    <a:pt x="40122" y="101595"/>
                  </a:cubicBezTo>
                  <a:cubicBezTo>
                    <a:pt x="35425" y="101595"/>
                    <a:pt x="30728" y="101465"/>
                    <a:pt x="25966" y="101139"/>
                  </a:cubicBezTo>
                  <a:cubicBezTo>
                    <a:pt x="25900" y="101139"/>
                    <a:pt x="25835" y="101204"/>
                    <a:pt x="25770" y="101204"/>
                  </a:cubicBezTo>
                  <a:cubicBezTo>
                    <a:pt x="26031" y="99181"/>
                    <a:pt x="26292" y="97159"/>
                    <a:pt x="26553" y="95137"/>
                  </a:cubicBezTo>
                  <a:cubicBezTo>
                    <a:pt x="29684" y="95332"/>
                    <a:pt x="32816" y="95528"/>
                    <a:pt x="35882" y="95593"/>
                  </a:cubicBezTo>
                  <a:cubicBezTo>
                    <a:pt x="36534" y="95593"/>
                    <a:pt x="36534" y="94680"/>
                    <a:pt x="35882" y="94615"/>
                  </a:cubicBezTo>
                  <a:cubicBezTo>
                    <a:pt x="32816" y="94419"/>
                    <a:pt x="29749" y="94354"/>
                    <a:pt x="26683" y="94288"/>
                  </a:cubicBezTo>
                  <a:cubicBezTo>
                    <a:pt x="27009" y="91744"/>
                    <a:pt x="27270" y="89200"/>
                    <a:pt x="27596" y="86655"/>
                  </a:cubicBezTo>
                  <a:cubicBezTo>
                    <a:pt x="29835" y="87362"/>
                    <a:pt x="32179" y="87644"/>
                    <a:pt x="34486" y="87644"/>
                  </a:cubicBezTo>
                  <a:cubicBezTo>
                    <a:pt x="34734" y="87644"/>
                    <a:pt x="34982" y="87640"/>
                    <a:pt x="35229" y="87634"/>
                  </a:cubicBezTo>
                  <a:cubicBezTo>
                    <a:pt x="35882" y="87569"/>
                    <a:pt x="35882" y="86655"/>
                    <a:pt x="35229" y="86590"/>
                  </a:cubicBezTo>
                  <a:cubicBezTo>
                    <a:pt x="32750" y="86525"/>
                    <a:pt x="30271" y="86264"/>
                    <a:pt x="27792" y="85742"/>
                  </a:cubicBezTo>
                  <a:lnTo>
                    <a:pt x="27727" y="85742"/>
                  </a:lnTo>
                  <a:cubicBezTo>
                    <a:pt x="27923" y="83850"/>
                    <a:pt x="28118" y="81893"/>
                    <a:pt x="28314" y="80001"/>
                  </a:cubicBezTo>
                  <a:cubicBezTo>
                    <a:pt x="28743" y="79204"/>
                    <a:pt x="28194" y="78293"/>
                    <a:pt x="27369" y="78293"/>
                  </a:cubicBezTo>
                  <a:cubicBezTo>
                    <a:pt x="27315" y="78293"/>
                    <a:pt x="27261" y="78297"/>
                    <a:pt x="27205" y="78305"/>
                  </a:cubicBezTo>
                  <a:cubicBezTo>
                    <a:pt x="24487" y="78413"/>
                    <a:pt x="21768" y="78450"/>
                    <a:pt x="19050" y="78450"/>
                  </a:cubicBezTo>
                  <a:cubicBezTo>
                    <a:pt x="13614" y="78450"/>
                    <a:pt x="8177" y="78305"/>
                    <a:pt x="2740" y="78305"/>
                  </a:cubicBezTo>
                  <a:cubicBezTo>
                    <a:pt x="4371" y="75826"/>
                    <a:pt x="6002" y="73346"/>
                    <a:pt x="7568" y="70867"/>
                  </a:cubicBezTo>
                  <a:cubicBezTo>
                    <a:pt x="13701" y="70476"/>
                    <a:pt x="19768" y="70150"/>
                    <a:pt x="25900" y="69758"/>
                  </a:cubicBezTo>
                  <a:cubicBezTo>
                    <a:pt x="26553" y="69693"/>
                    <a:pt x="26553" y="68714"/>
                    <a:pt x="25900" y="68714"/>
                  </a:cubicBezTo>
                  <a:cubicBezTo>
                    <a:pt x="19963" y="69106"/>
                    <a:pt x="14092" y="69497"/>
                    <a:pt x="8155" y="69889"/>
                  </a:cubicBezTo>
                  <a:cubicBezTo>
                    <a:pt x="9917" y="67083"/>
                    <a:pt x="11743" y="64278"/>
                    <a:pt x="13570" y="61473"/>
                  </a:cubicBezTo>
                  <a:cubicBezTo>
                    <a:pt x="13570" y="61473"/>
                    <a:pt x="13635" y="61538"/>
                    <a:pt x="13635" y="61538"/>
                  </a:cubicBezTo>
                  <a:cubicBezTo>
                    <a:pt x="20551" y="62125"/>
                    <a:pt x="27531" y="62647"/>
                    <a:pt x="34381" y="63169"/>
                  </a:cubicBezTo>
                  <a:cubicBezTo>
                    <a:pt x="35034" y="63169"/>
                    <a:pt x="35034" y="62256"/>
                    <a:pt x="34381" y="62190"/>
                  </a:cubicBezTo>
                  <a:cubicBezTo>
                    <a:pt x="27596" y="61603"/>
                    <a:pt x="20812" y="61212"/>
                    <a:pt x="14027" y="60755"/>
                  </a:cubicBezTo>
                  <a:cubicBezTo>
                    <a:pt x="15853" y="57950"/>
                    <a:pt x="17680" y="55079"/>
                    <a:pt x="19507" y="52209"/>
                  </a:cubicBezTo>
                  <a:cubicBezTo>
                    <a:pt x="25900" y="52600"/>
                    <a:pt x="32228" y="52861"/>
                    <a:pt x="38622" y="52992"/>
                  </a:cubicBezTo>
                  <a:cubicBezTo>
                    <a:pt x="39340" y="52926"/>
                    <a:pt x="39340" y="51817"/>
                    <a:pt x="38622" y="51752"/>
                  </a:cubicBezTo>
                  <a:cubicBezTo>
                    <a:pt x="32489" y="51491"/>
                    <a:pt x="26292" y="51295"/>
                    <a:pt x="20159" y="51230"/>
                  </a:cubicBezTo>
                  <a:cubicBezTo>
                    <a:pt x="21921" y="48425"/>
                    <a:pt x="23682" y="45685"/>
                    <a:pt x="25509" y="42880"/>
                  </a:cubicBezTo>
                  <a:lnTo>
                    <a:pt x="26096" y="41966"/>
                  </a:lnTo>
                  <a:cubicBezTo>
                    <a:pt x="30155" y="42062"/>
                    <a:pt x="34250" y="42122"/>
                    <a:pt x="38354" y="42122"/>
                  </a:cubicBezTo>
                  <a:cubicBezTo>
                    <a:pt x="39856" y="42122"/>
                    <a:pt x="41359" y="42114"/>
                    <a:pt x="42862" y="42097"/>
                  </a:cubicBezTo>
                  <a:cubicBezTo>
                    <a:pt x="43645" y="42031"/>
                    <a:pt x="43645" y="40922"/>
                    <a:pt x="42862" y="40922"/>
                  </a:cubicBezTo>
                  <a:cubicBezTo>
                    <a:pt x="41412" y="40905"/>
                    <a:pt x="39961" y="40897"/>
                    <a:pt x="38510" y="40897"/>
                  </a:cubicBezTo>
                  <a:cubicBezTo>
                    <a:pt x="34546" y="40897"/>
                    <a:pt x="30582" y="40957"/>
                    <a:pt x="26618" y="41053"/>
                  </a:cubicBezTo>
                  <a:cubicBezTo>
                    <a:pt x="27988" y="38704"/>
                    <a:pt x="30010" y="35116"/>
                    <a:pt x="32228" y="31267"/>
                  </a:cubicBezTo>
                  <a:cubicBezTo>
                    <a:pt x="37240" y="31442"/>
                    <a:pt x="42251" y="31668"/>
                    <a:pt x="47215" y="31668"/>
                  </a:cubicBezTo>
                  <a:cubicBezTo>
                    <a:pt x="47809" y="31668"/>
                    <a:pt x="48402" y="31665"/>
                    <a:pt x="48995" y="31658"/>
                  </a:cubicBezTo>
                  <a:cubicBezTo>
                    <a:pt x="49713" y="31593"/>
                    <a:pt x="49713" y="30614"/>
                    <a:pt x="48995" y="30484"/>
                  </a:cubicBezTo>
                  <a:cubicBezTo>
                    <a:pt x="43645" y="30158"/>
                    <a:pt x="38296" y="30158"/>
                    <a:pt x="32881" y="30093"/>
                  </a:cubicBezTo>
                  <a:cubicBezTo>
                    <a:pt x="34381" y="27548"/>
                    <a:pt x="36012" y="24873"/>
                    <a:pt x="37643" y="22199"/>
                  </a:cubicBezTo>
                  <a:cubicBezTo>
                    <a:pt x="42341" y="22655"/>
                    <a:pt x="47103" y="23047"/>
                    <a:pt x="51800" y="23242"/>
                  </a:cubicBezTo>
                  <a:cubicBezTo>
                    <a:pt x="51822" y="23244"/>
                    <a:pt x="51843" y="23245"/>
                    <a:pt x="51864" y="23245"/>
                  </a:cubicBezTo>
                  <a:cubicBezTo>
                    <a:pt x="52648" y="23245"/>
                    <a:pt x="52627" y="22066"/>
                    <a:pt x="51800" y="22003"/>
                  </a:cubicBezTo>
                  <a:cubicBezTo>
                    <a:pt x="47364" y="21546"/>
                    <a:pt x="42862" y="21285"/>
                    <a:pt x="38361" y="21024"/>
                  </a:cubicBezTo>
                  <a:cubicBezTo>
                    <a:pt x="40057" y="18349"/>
                    <a:pt x="41819" y="15805"/>
                    <a:pt x="43450" y="13587"/>
                  </a:cubicBezTo>
                  <a:cubicBezTo>
                    <a:pt x="43515" y="13652"/>
                    <a:pt x="43645" y="13717"/>
                    <a:pt x="43776" y="13717"/>
                  </a:cubicBezTo>
                  <a:cubicBezTo>
                    <a:pt x="45342" y="13717"/>
                    <a:pt x="46907" y="13746"/>
                    <a:pt x="48473" y="13746"/>
                  </a:cubicBezTo>
                  <a:cubicBezTo>
                    <a:pt x="49256" y="13746"/>
                    <a:pt x="50039" y="13739"/>
                    <a:pt x="50822" y="13717"/>
                  </a:cubicBezTo>
                  <a:cubicBezTo>
                    <a:pt x="51584" y="13717"/>
                    <a:pt x="51604" y="12541"/>
                    <a:pt x="50880" y="12541"/>
                  </a:cubicBezTo>
                  <a:cubicBezTo>
                    <a:pt x="50861" y="12541"/>
                    <a:pt x="50842" y="12541"/>
                    <a:pt x="50822" y="12543"/>
                  </a:cubicBezTo>
                  <a:cubicBezTo>
                    <a:pt x="50104" y="12521"/>
                    <a:pt x="49379" y="12514"/>
                    <a:pt x="48652" y="12514"/>
                  </a:cubicBezTo>
                  <a:cubicBezTo>
                    <a:pt x="47197" y="12514"/>
                    <a:pt x="45733" y="12543"/>
                    <a:pt x="44298" y="12543"/>
                  </a:cubicBezTo>
                  <a:cubicBezTo>
                    <a:pt x="47299" y="8629"/>
                    <a:pt x="50104" y="6019"/>
                    <a:pt x="52126" y="6019"/>
                  </a:cubicBezTo>
                  <a:cubicBezTo>
                    <a:pt x="52135" y="6019"/>
                    <a:pt x="52143" y="6019"/>
                    <a:pt x="52151" y="6019"/>
                  </a:cubicBezTo>
                  <a:close/>
                  <a:moveTo>
                    <a:pt x="52061" y="1"/>
                  </a:moveTo>
                  <a:cubicBezTo>
                    <a:pt x="51686" y="1"/>
                    <a:pt x="51311" y="180"/>
                    <a:pt x="51083" y="539"/>
                  </a:cubicBezTo>
                  <a:cubicBezTo>
                    <a:pt x="46451" y="7389"/>
                    <a:pt x="41884" y="14239"/>
                    <a:pt x="37317" y="21089"/>
                  </a:cubicBezTo>
                  <a:cubicBezTo>
                    <a:pt x="37252" y="21155"/>
                    <a:pt x="37187" y="21220"/>
                    <a:pt x="37187" y="21350"/>
                  </a:cubicBezTo>
                  <a:cubicBezTo>
                    <a:pt x="35229" y="24286"/>
                    <a:pt x="33207" y="27157"/>
                    <a:pt x="31315" y="30093"/>
                  </a:cubicBezTo>
                  <a:lnTo>
                    <a:pt x="30141" y="30093"/>
                  </a:lnTo>
                  <a:cubicBezTo>
                    <a:pt x="29423" y="30093"/>
                    <a:pt x="29423" y="31136"/>
                    <a:pt x="30141" y="31136"/>
                  </a:cubicBezTo>
                  <a:lnTo>
                    <a:pt x="30597" y="31136"/>
                  </a:lnTo>
                  <a:cubicBezTo>
                    <a:pt x="28445" y="34464"/>
                    <a:pt x="26226" y="37726"/>
                    <a:pt x="24074" y="41053"/>
                  </a:cubicBezTo>
                  <a:lnTo>
                    <a:pt x="24008" y="41053"/>
                  </a:lnTo>
                  <a:cubicBezTo>
                    <a:pt x="23617" y="41053"/>
                    <a:pt x="23486" y="41444"/>
                    <a:pt x="23682" y="41705"/>
                  </a:cubicBezTo>
                  <a:cubicBezTo>
                    <a:pt x="17615" y="51100"/>
                    <a:pt x="11743" y="60494"/>
                    <a:pt x="6068" y="70084"/>
                  </a:cubicBezTo>
                  <a:lnTo>
                    <a:pt x="5089" y="70150"/>
                  </a:lnTo>
                  <a:cubicBezTo>
                    <a:pt x="4502" y="70215"/>
                    <a:pt x="4502" y="71063"/>
                    <a:pt x="5089" y="71063"/>
                  </a:cubicBezTo>
                  <a:lnTo>
                    <a:pt x="5480" y="71063"/>
                  </a:lnTo>
                  <a:cubicBezTo>
                    <a:pt x="4045" y="73477"/>
                    <a:pt x="2610" y="75956"/>
                    <a:pt x="1240" y="78370"/>
                  </a:cubicBezTo>
                  <a:lnTo>
                    <a:pt x="914" y="78370"/>
                  </a:lnTo>
                  <a:cubicBezTo>
                    <a:pt x="261" y="78435"/>
                    <a:pt x="0" y="79283"/>
                    <a:pt x="457" y="79740"/>
                  </a:cubicBezTo>
                  <a:cubicBezTo>
                    <a:pt x="281" y="80181"/>
                    <a:pt x="640" y="80562"/>
                    <a:pt x="1013" y="80562"/>
                  </a:cubicBezTo>
                  <a:cubicBezTo>
                    <a:pt x="1192" y="80562"/>
                    <a:pt x="1374" y="80474"/>
                    <a:pt x="1501" y="80262"/>
                  </a:cubicBezTo>
                  <a:lnTo>
                    <a:pt x="1631" y="80131"/>
                  </a:lnTo>
                  <a:lnTo>
                    <a:pt x="2088" y="80262"/>
                  </a:lnTo>
                  <a:cubicBezTo>
                    <a:pt x="2153" y="80262"/>
                    <a:pt x="2349" y="80262"/>
                    <a:pt x="2414" y="80131"/>
                  </a:cubicBezTo>
                  <a:cubicBezTo>
                    <a:pt x="7182" y="80801"/>
                    <a:pt x="12068" y="81043"/>
                    <a:pt x="16944" y="81043"/>
                  </a:cubicBezTo>
                  <a:cubicBezTo>
                    <a:pt x="20142" y="81043"/>
                    <a:pt x="23335" y="80939"/>
                    <a:pt x="26487" y="80784"/>
                  </a:cubicBezTo>
                  <a:lnTo>
                    <a:pt x="26487" y="80784"/>
                  </a:lnTo>
                  <a:cubicBezTo>
                    <a:pt x="18333" y="120189"/>
                    <a:pt x="14549" y="161159"/>
                    <a:pt x="10178" y="201151"/>
                  </a:cubicBezTo>
                  <a:cubicBezTo>
                    <a:pt x="10128" y="201841"/>
                    <a:pt x="10749" y="202270"/>
                    <a:pt x="11365" y="202270"/>
                  </a:cubicBezTo>
                  <a:cubicBezTo>
                    <a:pt x="11565" y="202270"/>
                    <a:pt x="11764" y="202225"/>
                    <a:pt x="11939" y="202130"/>
                  </a:cubicBezTo>
                  <a:cubicBezTo>
                    <a:pt x="20126" y="197805"/>
                    <a:pt x="35600" y="185736"/>
                    <a:pt x="46337" y="185736"/>
                  </a:cubicBezTo>
                  <a:cubicBezTo>
                    <a:pt x="47749" y="185736"/>
                    <a:pt x="49079" y="185944"/>
                    <a:pt x="50300" y="186407"/>
                  </a:cubicBezTo>
                  <a:cubicBezTo>
                    <a:pt x="54410" y="187907"/>
                    <a:pt x="59629" y="193583"/>
                    <a:pt x="63021" y="195997"/>
                  </a:cubicBezTo>
                  <a:cubicBezTo>
                    <a:pt x="68762" y="200107"/>
                    <a:pt x="74569" y="203826"/>
                    <a:pt x="80506" y="207414"/>
                  </a:cubicBezTo>
                  <a:cubicBezTo>
                    <a:pt x="80723" y="207548"/>
                    <a:pt x="80949" y="207609"/>
                    <a:pt x="81167" y="207609"/>
                  </a:cubicBezTo>
                  <a:cubicBezTo>
                    <a:pt x="81796" y="207609"/>
                    <a:pt x="82349" y="207098"/>
                    <a:pt x="82397" y="206370"/>
                  </a:cubicBezTo>
                  <a:cubicBezTo>
                    <a:pt x="81027" y="164682"/>
                    <a:pt x="78287" y="123124"/>
                    <a:pt x="74569" y="81501"/>
                  </a:cubicBezTo>
                  <a:lnTo>
                    <a:pt x="74569" y="81501"/>
                  </a:lnTo>
                  <a:cubicBezTo>
                    <a:pt x="79893" y="82302"/>
                    <a:pt x="85488" y="82808"/>
                    <a:pt x="91007" y="82808"/>
                  </a:cubicBezTo>
                  <a:cubicBezTo>
                    <a:pt x="94481" y="82808"/>
                    <a:pt x="97925" y="82608"/>
                    <a:pt x="101252" y="82154"/>
                  </a:cubicBezTo>
                  <a:cubicBezTo>
                    <a:pt x="102034" y="81958"/>
                    <a:pt x="102556" y="81175"/>
                    <a:pt x="102491" y="80327"/>
                  </a:cubicBezTo>
                  <a:cubicBezTo>
                    <a:pt x="87812" y="52665"/>
                    <a:pt x="71307" y="25982"/>
                    <a:pt x="53040" y="539"/>
                  </a:cubicBezTo>
                  <a:cubicBezTo>
                    <a:pt x="52811" y="180"/>
                    <a:pt x="52436" y="1"/>
                    <a:pt x="520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" name="Google Shape;1399;p42"/>
          <p:cNvGrpSpPr/>
          <p:nvPr/>
        </p:nvGrpSpPr>
        <p:grpSpPr>
          <a:xfrm>
            <a:off x="4964626" y="3290548"/>
            <a:ext cx="2235530" cy="784257"/>
            <a:chOff x="824525" y="2880500"/>
            <a:chExt cx="3935100" cy="1295650"/>
          </a:xfrm>
        </p:grpSpPr>
        <p:sp>
          <p:nvSpPr>
            <p:cNvPr id="1400" name="Google Shape;1400;p42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2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2" name="Google Shape;1402;p42"/>
          <p:cNvSpPr txBox="1"/>
          <p:nvPr/>
        </p:nvSpPr>
        <p:spPr>
          <a:xfrm>
            <a:off x="5134090" y="3422025"/>
            <a:ext cx="1896600" cy="30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Mars</a:t>
            </a:r>
            <a:endParaRPr sz="20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403" name="Google Shape;1403;p42"/>
          <p:cNvSpPr txBox="1"/>
          <p:nvPr/>
        </p:nvSpPr>
        <p:spPr>
          <a:xfrm>
            <a:off x="5134090" y="3668187"/>
            <a:ext cx="1896600" cy="30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Mars is a cold place</a:t>
            </a:r>
            <a:endParaRPr sz="1200">
              <a:solidFill>
                <a:schemeClr val="accent1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" name="Google Shape;1408;p43"/>
          <p:cNvGrpSpPr/>
          <p:nvPr/>
        </p:nvGrpSpPr>
        <p:grpSpPr>
          <a:xfrm>
            <a:off x="1135103" y="1732237"/>
            <a:ext cx="6873439" cy="1308736"/>
            <a:chOff x="824525" y="2880500"/>
            <a:chExt cx="3935100" cy="1295650"/>
          </a:xfrm>
        </p:grpSpPr>
        <p:sp>
          <p:nvSpPr>
            <p:cNvPr id="1409" name="Google Shape;1409;p43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3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1" name="Google Shape;1411;p43"/>
          <p:cNvSpPr txBox="1">
            <a:spLocks noGrp="1"/>
          </p:cNvSpPr>
          <p:nvPr>
            <p:ph type="title"/>
          </p:nvPr>
        </p:nvSpPr>
        <p:spPr>
          <a:xfrm>
            <a:off x="1235694" y="1890557"/>
            <a:ext cx="6672600" cy="99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4,498,300,000</a:t>
            </a:r>
            <a:endParaRPr sz="6000"/>
          </a:p>
        </p:txBody>
      </p:sp>
      <p:sp>
        <p:nvSpPr>
          <p:cNvPr id="1412" name="Google Shape;1412;p43"/>
          <p:cNvSpPr txBox="1">
            <a:spLocks noGrp="1"/>
          </p:cNvSpPr>
          <p:nvPr>
            <p:ph type="body" idx="1"/>
          </p:nvPr>
        </p:nvSpPr>
        <p:spPr>
          <a:xfrm>
            <a:off x="1235700" y="3087213"/>
            <a:ext cx="6772800" cy="62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" name="Google Shape;370;p26"/>
          <p:cNvGrpSpPr/>
          <p:nvPr/>
        </p:nvGrpSpPr>
        <p:grpSpPr>
          <a:xfrm>
            <a:off x="5191308" y="3546871"/>
            <a:ext cx="2993431" cy="1197828"/>
            <a:chOff x="824525" y="2880500"/>
            <a:chExt cx="3935100" cy="1295650"/>
          </a:xfrm>
        </p:grpSpPr>
        <p:sp>
          <p:nvSpPr>
            <p:cNvPr id="371" name="Google Shape;371;p26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6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" name="Google Shape;373;p26"/>
          <p:cNvGrpSpPr/>
          <p:nvPr/>
        </p:nvGrpSpPr>
        <p:grpSpPr>
          <a:xfrm>
            <a:off x="5191308" y="1783836"/>
            <a:ext cx="2993431" cy="1201197"/>
            <a:chOff x="824525" y="2880500"/>
            <a:chExt cx="3935100" cy="1295650"/>
          </a:xfrm>
        </p:grpSpPr>
        <p:sp>
          <p:nvSpPr>
            <p:cNvPr id="374" name="Google Shape;374;p26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6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" name="Google Shape;376;p26"/>
          <p:cNvGrpSpPr/>
          <p:nvPr/>
        </p:nvGrpSpPr>
        <p:grpSpPr>
          <a:xfrm>
            <a:off x="1343596" y="3546876"/>
            <a:ext cx="2993431" cy="1197828"/>
            <a:chOff x="824525" y="2880500"/>
            <a:chExt cx="3935100" cy="1295650"/>
          </a:xfrm>
        </p:grpSpPr>
        <p:sp>
          <p:nvSpPr>
            <p:cNvPr id="377" name="Google Shape;377;p26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6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" name="Google Shape;379;p26"/>
          <p:cNvGrpSpPr/>
          <p:nvPr/>
        </p:nvGrpSpPr>
        <p:grpSpPr>
          <a:xfrm>
            <a:off x="1343596" y="1783805"/>
            <a:ext cx="2993431" cy="1201197"/>
            <a:chOff x="824525" y="2880500"/>
            <a:chExt cx="3935100" cy="1295650"/>
          </a:xfrm>
        </p:grpSpPr>
        <p:sp>
          <p:nvSpPr>
            <p:cNvPr id="380" name="Google Shape;380;p26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6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2" name="Google Shape;382;p26"/>
          <p:cNvSpPr txBox="1">
            <a:spLocks noGrp="1"/>
          </p:cNvSpPr>
          <p:nvPr>
            <p:ph type="subTitle" idx="1"/>
          </p:nvPr>
        </p:nvSpPr>
        <p:spPr>
          <a:xfrm>
            <a:off x="1683200" y="2209354"/>
            <a:ext cx="2761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" name="Google Shape;383;p2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384" name="Google Shape;384;p26"/>
          <p:cNvSpPr txBox="1">
            <a:spLocks noGrp="1"/>
          </p:cNvSpPr>
          <p:nvPr>
            <p:ph type="title" idx="2"/>
          </p:nvPr>
        </p:nvSpPr>
        <p:spPr>
          <a:xfrm>
            <a:off x="851600" y="1079788"/>
            <a:ext cx="984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385" name="Google Shape;385;p26"/>
          <p:cNvSpPr txBox="1">
            <a:spLocks noGrp="1"/>
          </p:cNvSpPr>
          <p:nvPr>
            <p:ph type="title" idx="3"/>
          </p:nvPr>
        </p:nvSpPr>
        <p:spPr>
          <a:xfrm>
            <a:off x="1683200" y="1815150"/>
            <a:ext cx="2761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Objectives</a:t>
            </a:r>
            <a:endParaRPr/>
          </a:p>
        </p:txBody>
      </p:sp>
      <p:sp>
        <p:nvSpPr>
          <p:cNvPr id="386" name="Google Shape;386;p26"/>
          <p:cNvSpPr txBox="1">
            <a:spLocks noGrp="1"/>
          </p:cNvSpPr>
          <p:nvPr>
            <p:ph type="subTitle" idx="4"/>
          </p:nvPr>
        </p:nvSpPr>
        <p:spPr>
          <a:xfrm>
            <a:off x="1683200" y="3968854"/>
            <a:ext cx="2761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" name="Google Shape;387;p26"/>
          <p:cNvSpPr txBox="1">
            <a:spLocks noGrp="1"/>
          </p:cNvSpPr>
          <p:nvPr>
            <p:ph type="title" idx="5"/>
          </p:nvPr>
        </p:nvSpPr>
        <p:spPr>
          <a:xfrm>
            <a:off x="851600" y="2839300"/>
            <a:ext cx="984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388" name="Google Shape;388;p26"/>
          <p:cNvSpPr txBox="1">
            <a:spLocks noGrp="1"/>
          </p:cNvSpPr>
          <p:nvPr>
            <p:ph type="title" idx="6"/>
          </p:nvPr>
        </p:nvSpPr>
        <p:spPr>
          <a:xfrm>
            <a:off x="1683200" y="3574650"/>
            <a:ext cx="2761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Results Analysis</a:t>
            </a:r>
            <a:endParaRPr/>
          </a:p>
        </p:txBody>
      </p:sp>
      <p:sp>
        <p:nvSpPr>
          <p:cNvPr id="389" name="Google Shape;389;p26"/>
          <p:cNvSpPr txBox="1">
            <a:spLocks noGrp="1"/>
          </p:cNvSpPr>
          <p:nvPr>
            <p:ph type="subTitle" idx="7"/>
          </p:nvPr>
        </p:nvSpPr>
        <p:spPr>
          <a:xfrm>
            <a:off x="5530900" y="2209354"/>
            <a:ext cx="2761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390" name="Google Shape;390;p26"/>
          <p:cNvSpPr txBox="1">
            <a:spLocks noGrp="1"/>
          </p:cNvSpPr>
          <p:nvPr>
            <p:ph type="title" idx="8"/>
          </p:nvPr>
        </p:nvSpPr>
        <p:spPr>
          <a:xfrm>
            <a:off x="4699300" y="1079800"/>
            <a:ext cx="984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391" name="Google Shape;391;p26"/>
          <p:cNvSpPr txBox="1">
            <a:spLocks noGrp="1"/>
          </p:cNvSpPr>
          <p:nvPr>
            <p:ph type="title" idx="9"/>
          </p:nvPr>
        </p:nvSpPr>
        <p:spPr>
          <a:xfrm>
            <a:off x="5530900" y="1815150"/>
            <a:ext cx="2761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Methodology</a:t>
            </a:r>
            <a:endParaRPr/>
          </a:p>
        </p:txBody>
      </p:sp>
      <p:sp>
        <p:nvSpPr>
          <p:cNvPr id="392" name="Google Shape;392;p26"/>
          <p:cNvSpPr txBox="1">
            <a:spLocks noGrp="1"/>
          </p:cNvSpPr>
          <p:nvPr>
            <p:ph type="subTitle" idx="13"/>
          </p:nvPr>
        </p:nvSpPr>
        <p:spPr>
          <a:xfrm>
            <a:off x="5530900" y="3968854"/>
            <a:ext cx="27615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describe the topic of the section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26"/>
          <p:cNvSpPr txBox="1">
            <a:spLocks noGrp="1"/>
          </p:cNvSpPr>
          <p:nvPr>
            <p:ph type="title" idx="14"/>
          </p:nvPr>
        </p:nvSpPr>
        <p:spPr>
          <a:xfrm>
            <a:off x="4699300" y="2839300"/>
            <a:ext cx="9840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394" name="Google Shape;394;p26"/>
          <p:cNvSpPr txBox="1">
            <a:spLocks noGrp="1"/>
          </p:cNvSpPr>
          <p:nvPr>
            <p:ph type="title" idx="15"/>
          </p:nvPr>
        </p:nvSpPr>
        <p:spPr>
          <a:xfrm>
            <a:off x="5530900" y="3574650"/>
            <a:ext cx="27615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7" name="Google Shape;1417;p44"/>
          <p:cNvGrpSpPr/>
          <p:nvPr/>
        </p:nvGrpSpPr>
        <p:grpSpPr>
          <a:xfrm>
            <a:off x="1876678" y="1519424"/>
            <a:ext cx="1452029" cy="1506055"/>
            <a:chOff x="1825800" y="1651625"/>
            <a:chExt cx="539989" cy="571775"/>
          </a:xfrm>
        </p:grpSpPr>
        <p:sp>
          <p:nvSpPr>
            <p:cNvPr id="1418" name="Google Shape;1418;p44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4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4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4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" name="Google Shape;1422;p44"/>
          <p:cNvGrpSpPr/>
          <p:nvPr/>
        </p:nvGrpSpPr>
        <p:grpSpPr>
          <a:xfrm>
            <a:off x="1885513" y="1526472"/>
            <a:ext cx="1541613" cy="1598854"/>
            <a:chOff x="1825800" y="1651625"/>
            <a:chExt cx="539989" cy="571775"/>
          </a:xfrm>
        </p:grpSpPr>
        <p:sp>
          <p:nvSpPr>
            <p:cNvPr id="1423" name="Google Shape;1423;p44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4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4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4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" name="Google Shape;1427;p44"/>
          <p:cNvGrpSpPr/>
          <p:nvPr/>
        </p:nvGrpSpPr>
        <p:grpSpPr>
          <a:xfrm>
            <a:off x="5716763" y="1513518"/>
            <a:ext cx="1452191" cy="1506170"/>
            <a:chOff x="1825800" y="1651625"/>
            <a:chExt cx="539989" cy="571775"/>
          </a:xfrm>
        </p:grpSpPr>
        <p:sp>
          <p:nvSpPr>
            <p:cNvPr id="1428" name="Google Shape;1428;p44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4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4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4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" name="Google Shape;1432;p44"/>
          <p:cNvGrpSpPr/>
          <p:nvPr/>
        </p:nvGrpSpPr>
        <p:grpSpPr>
          <a:xfrm>
            <a:off x="5725568" y="1520546"/>
            <a:ext cx="1541775" cy="1598969"/>
            <a:chOff x="1825800" y="1651625"/>
            <a:chExt cx="539989" cy="571775"/>
          </a:xfrm>
        </p:grpSpPr>
        <p:sp>
          <p:nvSpPr>
            <p:cNvPr id="1433" name="Google Shape;1433;p44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4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4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4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7" name="Google Shape;1437;p4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Key Numbers</a:t>
            </a:r>
            <a:endParaRPr/>
          </a:p>
        </p:txBody>
      </p:sp>
      <p:sp>
        <p:nvSpPr>
          <p:cNvPr id="1438" name="Google Shape;1438;p44"/>
          <p:cNvSpPr txBox="1">
            <a:spLocks noGrp="1"/>
          </p:cNvSpPr>
          <p:nvPr>
            <p:ph type="title" idx="2"/>
          </p:nvPr>
        </p:nvSpPr>
        <p:spPr>
          <a:xfrm>
            <a:off x="1876750" y="3225192"/>
            <a:ext cx="1550400" cy="60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25%</a:t>
            </a:r>
            <a:endParaRPr/>
          </a:p>
        </p:txBody>
      </p:sp>
      <p:sp>
        <p:nvSpPr>
          <p:cNvPr id="1439" name="Google Shape;1439;p44"/>
          <p:cNvSpPr txBox="1">
            <a:spLocks noGrp="1"/>
          </p:cNvSpPr>
          <p:nvPr>
            <p:ph type="subTitle" idx="1"/>
          </p:nvPr>
        </p:nvSpPr>
        <p:spPr>
          <a:xfrm>
            <a:off x="1536400" y="4150198"/>
            <a:ext cx="2231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440" name="Google Shape;1440;p44"/>
          <p:cNvSpPr txBox="1">
            <a:spLocks noGrp="1"/>
          </p:cNvSpPr>
          <p:nvPr>
            <p:ph type="title" idx="3"/>
          </p:nvPr>
        </p:nvSpPr>
        <p:spPr>
          <a:xfrm>
            <a:off x="1536400" y="3745325"/>
            <a:ext cx="2231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441" name="Google Shape;1441;p44"/>
          <p:cNvSpPr txBox="1">
            <a:spLocks noGrp="1"/>
          </p:cNvSpPr>
          <p:nvPr>
            <p:ph type="title" idx="4"/>
          </p:nvPr>
        </p:nvSpPr>
        <p:spPr>
          <a:xfrm>
            <a:off x="5716825" y="3225192"/>
            <a:ext cx="1550400" cy="60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50%</a:t>
            </a:r>
            <a:endParaRPr/>
          </a:p>
        </p:txBody>
      </p:sp>
      <p:sp>
        <p:nvSpPr>
          <p:cNvPr id="1442" name="Google Shape;1442;p44"/>
          <p:cNvSpPr txBox="1">
            <a:spLocks noGrp="1"/>
          </p:cNvSpPr>
          <p:nvPr>
            <p:ph type="subTitle" idx="5"/>
          </p:nvPr>
        </p:nvSpPr>
        <p:spPr>
          <a:xfrm>
            <a:off x="5376500" y="4150198"/>
            <a:ext cx="22311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1443" name="Google Shape;1443;p44"/>
          <p:cNvSpPr txBox="1">
            <a:spLocks noGrp="1"/>
          </p:cNvSpPr>
          <p:nvPr>
            <p:ph type="title" idx="6"/>
          </p:nvPr>
        </p:nvSpPr>
        <p:spPr>
          <a:xfrm>
            <a:off x="5376500" y="3745325"/>
            <a:ext cx="22311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" name="Google Shape;1448;p4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1449" name="Google Shape;1449;p45"/>
          <p:cNvSpPr txBox="1">
            <a:spLocks noGrp="1"/>
          </p:cNvSpPr>
          <p:nvPr>
            <p:ph type="body" idx="1"/>
          </p:nvPr>
        </p:nvSpPr>
        <p:spPr>
          <a:xfrm>
            <a:off x="713225" y="3351200"/>
            <a:ext cx="3729900" cy="129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and the smallest one in the System—it’s only a bit larger than the Moon. Its name is not related to the liquid metal </a:t>
            </a:r>
            <a:endParaRPr/>
          </a:p>
        </p:txBody>
      </p:sp>
      <p:sp>
        <p:nvSpPr>
          <p:cNvPr id="1450" name="Google Shape;1450;p45"/>
          <p:cNvSpPr txBox="1">
            <a:spLocks noGrp="1"/>
          </p:cNvSpPr>
          <p:nvPr>
            <p:ph type="body" idx="2"/>
          </p:nvPr>
        </p:nvSpPr>
        <p:spPr>
          <a:xfrm>
            <a:off x="4928700" y="3351200"/>
            <a:ext cx="3729900" cy="129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 and is the second planet from the Sun. It’s terribly hot—even hotter than Mercury—and its atmosphere is extremely poisonous</a:t>
            </a:r>
            <a:endParaRPr/>
          </a:p>
        </p:txBody>
      </p:sp>
      <p:sp>
        <p:nvSpPr>
          <p:cNvPr id="1451" name="Google Shape;1451;p45"/>
          <p:cNvSpPr txBox="1"/>
          <p:nvPr/>
        </p:nvSpPr>
        <p:spPr>
          <a:xfrm>
            <a:off x="2086163" y="2589188"/>
            <a:ext cx="9840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01</a:t>
            </a:r>
            <a:endParaRPr sz="48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452" name="Google Shape;1452;p45"/>
          <p:cNvSpPr txBox="1"/>
          <p:nvPr/>
        </p:nvSpPr>
        <p:spPr>
          <a:xfrm>
            <a:off x="6301650" y="2589188"/>
            <a:ext cx="9840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02</a:t>
            </a:r>
            <a:endParaRPr sz="48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sp>
        <p:nvSpPr>
          <p:cNvPr id="1453" name="Google Shape;1453;p45"/>
          <p:cNvSpPr/>
          <p:nvPr/>
        </p:nvSpPr>
        <p:spPr>
          <a:xfrm flipH="1">
            <a:off x="5229455" y="-599278"/>
            <a:ext cx="13856" cy="8776"/>
          </a:xfrm>
          <a:custGeom>
            <a:avLst/>
            <a:gdLst/>
            <a:ahLst/>
            <a:cxnLst/>
            <a:rect l="l" t="t" r="r" b="b"/>
            <a:pathLst>
              <a:path w="750" h="475" extrusionOk="0">
                <a:moveTo>
                  <a:pt x="99" y="474"/>
                </a:moveTo>
                <a:cubicBezTo>
                  <a:pt x="0" y="297"/>
                  <a:pt x="60" y="159"/>
                  <a:pt x="217" y="119"/>
                </a:cubicBezTo>
                <a:cubicBezTo>
                  <a:pt x="395" y="60"/>
                  <a:pt x="572" y="40"/>
                  <a:pt x="750" y="21"/>
                </a:cubicBezTo>
                <a:lnTo>
                  <a:pt x="730" y="1"/>
                </a:lnTo>
                <a:cubicBezTo>
                  <a:pt x="671" y="80"/>
                  <a:pt x="612" y="159"/>
                  <a:pt x="533" y="237"/>
                </a:cubicBezTo>
                <a:cubicBezTo>
                  <a:pt x="395" y="316"/>
                  <a:pt x="237" y="395"/>
                  <a:pt x="99" y="474"/>
                </a:cubicBezTo>
                <a:close/>
              </a:path>
            </a:pathLst>
          </a:custGeom>
          <a:solidFill>
            <a:srgbClr val="FFC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4" name="Google Shape;1454;p45"/>
          <p:cNvSpPr/>
          <p:nvPr/>
        </p:nvSpPr>
        <p:spPr>
          <a:xfrm flipH="1">
            <a:off x="5224356" y="-604377"/>
            <a:ext cx="5487" cy="7316"/>
          </a:xfrm>
          <a:custGeom>
            <a:avLst/>
            <a:gdLst/>
            <a:ahLst/>
            <a:cxnLst/>
            <a:rect l="l" t="t" r="r" b="b"/>
            <a:pathLst>
              <a:path w="297" h="396" extrusionOk="0">
                <a:moveTo>
                  <a:pt x="21" y="297"/>
                </a:moveTo>
                <a:lnTo>
                  <a:pt x="297" y="1"/>
                </a:lnTo>
                <a:lnTo>
                  <a:pt x="297" y="1"/>
                </a:lnTo>
                <a:cubicBezTo>
                  <a:pt x="297" y="198"/>
                  <a:pt x="297" y="395"/>
                  <a:pt x="1" y="297"/>
                </a:cubicBezTo>
                <a:close/>
              </a:path>
            </a:pathLst>
          </a:custGeom>
          <a:solidFill>
            <a:srgbClr val="FFC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5" name="Google Shape;1455;p45"/>
          <p:cNvSpPr/>
          <p:nvPr/>
        </p:nvSpPr>
        <p:spPr>
          <a:xfrm flipH="1">
            <a:off x="5218537" y="-604728"/>
            <a:ext cx="5838" cy="2568"/>
          </a:xfrm>
          <a:custGeom>
            <a:avLst/>
            <a:gdLst/>
            <a:ahLst/>
            <a:cxnLst/>
            <a:rect l="l" t="t" r="r" b="b"/>
            <a:pathLst>
              <a:path w="316" h="139" extrusionOk="0">
                <a:moveTo>
                  <a:pt x="1" y="20"/>
                </a:moveTo>
                <a:cubicBezTo>
                  <a:pt x="99" y="20"/>
                  <a:pt x="178" y="20"/>
                  <a:pt x="277" y="20"/>
                </a:cubicBezTo>
                <a:cubicBezTo>
                  <a:pt x="296" y="20"/>
                  <a:pt x="316" y="79"/>
                  <a:pt x="316" y="118"/>
                </a:cubicBezTo>
                <a:cubicBezTo>
                  <a:pt x="296" y="118"/>
                  <a:pt x="257" y="138"/>
                  <a:pt x="237" y="138"/>
                </a:cubicBezTo>
                <a:cubicBezTo>
                  <a:pt x="158" y="99"/>
                  <a:pt x="79" y="59"/>
                  <a:pt x="1" y="0"/>
                </a:cubicBezTo>
                <a:close/>
              </a:path>
            </a:pathLst>
          </a:custGeom>
          <a:solidFill>
            <a:srgbClr val="FFC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6" name="Google Shape;1456;p45"/>
          <p:cNvGrpSpPr/>
          <p:nvPr/>
        </p:nvGrpSpPr>
        <p:grpSpPr>
          <a:xfrm>
            <a:off x="2072991" y="1237324"/>
            <a:ext cx="1073380" cy="1048069"/>
            <a:chOff x="7095847" y="2296800"/>
            <a:chExt cx="803428" cy="784483"/>
          </a:xfrm>
        </p:grpSpPr>
        <p:sp>
          <p:nvSpPr>
            <p:cNvPr id="1457" name="Google Shape;1457;p45"/>
            <p:cNvSpPr/>
            <p:nvPr/>
          </p:nvSpPr>
          <p:spPr>
            <a:xfrm flipH="1">
              <a:off x="7115274" y="2310552"/>
              <a:ext cx="767413" cy="757940"/>
            </a:xfrm>
            <a:custGeom>
              <a:avLst/>
              <a:gdLst/>
              <a:ahLst/>
              <a:cxnLst/>
              <a:rect l="l" t="t" r="r" b="b"/>
              <a:pathLst>
                <a:path w="31919" h="31525" extrusionOk="0">
                  <a:moveTo>
                    <a:pt x="8813" y="29789"/>
                  </a:moveTo>
                  <a:cubicBezTo>
                    <a:pt x="8438" y="29651"/>
                    <a:pt x="8123" y="29435"/>
                    <a:pt x="7847" y="29159"/>
                  </a:cubicBezTo>
                  <a:cubicBezTo>
                    <a:pt x="7551" y="28961"/>
                    <a:pt x="7255" y="28764"/>
                    <a:pt x="6960" y="28607"/>
                  </a:cubicBezTo>
                  <a:cubicBezTo>
                    <a:pt x="7137" y="28015"/>
                    <a:pt x="7295" y="27443"/>
                    <a:pt x="7472" y="26872"/>
                  </a:cubicBezTo>
                  <a:cubicBezTo>
                    <a:pt x="7650" y="26300"/>
                    <a:pt x="7847" y="25728"/>
                    <a:pt x="8044" y="25078"/>
                  </a:cubicBezTo>
                  <a:cubicBezTo>
                    <a:pt x="7886" y="24644"/>
                    <a:pt x="7630" y="24269"/>
                    <a:pt x="7295" y="23993"/>
                  </a:cubicBezTo>
                  <a:cubicBezTo>
                    <a:pt x="6822" y="23599"/>
                    <a:pt x="6447" y="23126"/>
                    <a:pt x="5994" y="22712"/>
                  </a:cubicBezTo>
                  <a:lnTo>
                    <a:pt x="5777" y="22515"/>
                  </a:lnTo>
                  <a:cubicBezTo>
                    <a:pt x="5304" y="22731"/>
                    <a:pt x="4870" y="22988"/>
                    <a:pt x="4436" y="23264"/>
                  </a:cubicBezTo>
                  <a:cubicBezTo>
                    <a:pt x="4002" y="23481"/>
                    <a:pt x="3549" y="23698"/>
                    <a:pt x="3155" y="23895"/>
                  </a:cubicBezTo>
                  <a:cubicBezTo>
                    <a:pt x="2662" y="23776"/>
                    <a:pt x="2543" y="23382"/>
                    <a:pt x="2327" y="23086"/>
                  </a:cubicBezTo>
                  <a:cubicBezTo>
                    <a:pt x="2129" y="22830"/>
                    <a:pt x="1972" y="22554"/>
                    <a:pt x="1853" y="22278"/>
                  </a:cubicBezTo>
                  <a:cubicBezTo>
                    <a:pt x="1755" y="22101"/>
                    <a:pt x="1794" y="21903"/>
                    <a:pt x="1952" y="21785"/>
                  </a:cubicBezTo>
                  <a:cubicBezTo>
                    <a:pt x="2208" y="21549"/>
                    <a:pt x="2504" y="21332"/>
                    <a:pt x="2800" y="21135"/>
                  </a:cubicBezTo>
                  <a:cubicBezTo>
                    <a:pt x="3194" y="20878"/>
                    <a:pt x="3628" y="20681"/>
                    <a:pt x="4042" y="20445"/>
                  </a:cubicBezTo>
                  <a:cubicBezTo>
                    <a:pt x="4239" y="20346"/>
                    <a:pt x="4515" y="20307"/>
                    <a:pt x="4574" y="20090"/>
                  </a:cubicBezTo>
                  <a:cubicBezTo>
                    <a:pt x="4673" y="19755"/>
                    <a:pt x="4673" y="19400"/>
                    <a:pt x="4515" y="19104"/>
                  </a:cubicBezTo>
                  <a:cubicBezTo>
                    <a:pt x="4298" y="18631"/>
                    <a:pt x="4121" y="18158"/>
                    <a:pt x="3923" y="17665"/>
                  </a:cubicBezTo>
                  <a:cubicBezTo>
                    <a:pt x="3825" y="17448"/>
                    <a:pt x="3766" y="17211"/>
                    <a:pt x="3667" y="16975"/>
                  </a:cubicBezTo>
                  <a:cubicBezTo>
                    <a:pt x="3608" y="16778"/>
                    <a:pt x="3450" y="16640"/>
                    <a:pt x="3253" y="16580"/>
                  </a:cubicBezTo>
                  <a:cubicBezTo>
                    <a:pt x="2918" y="16462"/>
                    <a:pt x="2563" y="16403"/>
                    <a:pt x="2208" y="16403"/>
                  </a:cubicBezTo>
                  <a:cubicBezTo>
                    <a:pt x="1617" y="16423"/>
                    <a:pt x="1045" y="16403"/>
                    <a:pt x="454" y="16403"/>
                  </a:cubicBezTo>
                  <a:cubicBezTo>
                    <a:pt x="296" y="15969"/>
                    <a:pt x="119" y="15614"/>
                    <a:pt x="158" y="15200"/>
                  </a:cubicBezTo>
                  <a:cubicBezTo>
                    <a:pt x="138" y="15043"/>
                    <a:pt x="99" y="14885"/>
                    <a:pt x="59" y="14747"/>
                  </a:cubicBezTo>
                  <a:cubicBezTo>
                    <a:pt x="20" y="14589"/>
                    <a:pt x="20" y="14431"/>
                    <a:pt x="0" y="14274"/>
                  </a:cubicBezTo>
                  <a:cubicBezTo>
                    <a:pt x="316" y="14136"/>
                    <a:pt x="651" y="14037"/>
                    <a:pt x="986" y="13958"/>
                  </a:cubicBezTo>
                  <a:cubicBezTo>
                    <a:pt x="1656" y="13761"/>
                    <a:pt x="2346" y="13820"/>
                    <a:pt x="3036" y="13761"/>
                  </a:cubicBezTo>
                  <a:cubicBezTo>
                    <a:pt x="3785" y="13722"/>
                    <a:pt x="3904" y="13840"/>
                    <a:pt x="4101" y="12874"/>
                  </a:cubicBezTo>
                  <a:cubicBezTo>
                    <a:pt x="4219" y="12263"/>
                    <a:pt x="4416" y="11652"/>
                    <a:pt x="4594" y="11021"/>
                  </a:cubicBezTo>
                  <a:cubicBezTo>
                    <a:pt x="4278" y="10114"/>
                    <a:pt x="3647" y="9404"/>
                    <a:pt x="2997" y="8694"/>
                  </a:cubicBezTo>
                  <a:cubicBezTo>
                    <a:pt x="2780" y="8438"/>
                    <a:pt x="2484" y="8261"/>
                    <a:pt x="2445" y="7866"/>
                  </a:cubicBezTo>
                  <a:cubicBezTo>
                    <a:pt x="2859" y="7472"/>
                    <a:pt x="3253" y="7058"/>
                    <a:pt x="3687" y="6664"/>
                  </a:cubicBezTo>
                  <a:cubicBezTo>
                    <a:pt x="3766" y="6565"/>
                    <a:pt x="3904" y="6506"/>
                    <a:pt x="4042" y="6506"/>
                  </a:cubicBezTo>
                  <a:cubicBezTo>
                    <a:pt x="4377" y="6605"/>
                    <a:pt x="4752" y="6624"/>
                    <a:pt x="5028" y="6881"/>
                  </a:cubicBezTo>
                  <a:cubicBezTo>
                    <a:pt x="5284" y="7137"/>
                    <a:pt x="5737" y="7236"/>
                    <a:pt x="6072" y="7452"/>
                  </a:cubicBezTo>
                  <a:cubicBezTo>
                    <a:pt x="6230" y="7551"/>
                    <a:pt x="6526" y="7492"/>
                    <a:pt x="6743" y="7452"/>
                  </a:cubicBezTo>
                  <a:cubicBezTo>
                    <a:pt x="6841" y="7433"/>
                    <a:pt x="6920" y="7354"/>
                    <a:pt x="6979" y="7255"/>
                  </a:cubicBezTo>
                  <a:cubicBezTo>
                    <a:pt x="7255" y="6782"/>
                    <a:pt x="7630" y="6348"/>
                    <a:pt x="8064" y="5994"/>
                  </a:cubicBezTo>
                  <a:cubicBezTo>
                    <a:pt x="8261" y="5816"/>
                    <a:pt x="8320" y="5520"/>
                    <a:pt x="8202" y="5264"/>
                  </a:cubicBezTo>
                  <a:cubicBezTo>
                    <a:pt x="7965" y="4495"/>
                    <a:pt x="7886" y="3687"/>
                    <a:pt x="7630" y="2918"/>
                  </a:cubicBezTo>
                  <a:cubicBezTo>
                    <a:pt x="7630" y="2859"/>
                    <a:pt x="7630" y="2800"/>
                    <a:pt x="7630" y="2741"/>
                  </a:cubicBezTo>
                  <a:cubicBezTo>
                    <a:pt x="7748" y="2662"/>
                    <a:pt x="7906" y="2563"/>
                    <a:pt x="8024" y="2445"/>
                  </a:cubicBezTo>
                  <a:cubicBezTo>
                    <a:pt x="8280" y="2248"/>
                    <a:pt x="8497" y="2031"/>
                    <a:pt x="8734" y="1834"/>
                  </a:cubicBezTo>
                  <a:cubicBezTo>
                    <a:pt x="8832" y="1735"/>
                    <a:pt x="8931" y="1656"/>
                    <a:pt x="9049" y="1577"/>
                  </a:cubicBezTo>
                  <a:cubicBezTo>
                    <a:pt x="9345" y="1380"/>
                    <a:pt x="9483" y="1400"/>
                    <a:pt x="9739" y="1656"/>
                  </a:cubicBezTo>
                  <a:cubicBezTo>
                    <a:pt x="10015" y="1932"/>
                    <a:pt x="10232" y="2149"/>
                    <a:pt x="10449" y="2405"/>
                  </a:cubicBezTo>
                  <a:cubicBezTo>
                    <a:pt x="10548" y="2543"/>
                    <a:pt x="10646" y="2701"/>
                    <a:pt x="10725" y="2859"/>
                  </a:cubicBezTo>
                  <a:cubicBezTo>
                    <a:pt x="10903" y="3214"/>
                    <a:pt x="11139" y="3549"/>
                    <a:pt x="11435" y="3845"/>
                  </a:cubicBezTo>
                  <a:cubicBezTo>
                    <a:pt x="11829" y="3864"/>
                    <a:pt x="12243" y="3943"/>
                    <a:pt x="12618" y="3726"/>
                  </a:cubicBezTo>
                  <a:cubicBezTo>
                    <a:pt x="13249" y="3726"/>
                    <a:pt x="13820" y="3352"/>
                    <a:pt x="14412" y="3470"/>
                  </a:cubicBezTo>
                  <a:cubicBezTo>
                    <a:pt x="14708" y="3115"/>
                    <a:pt x="14865" y="2681"/>
                    <a:pt x="14885" y="2248"/>
                  </a:cubicBezTo>
                  <a:cubicBezTo>
                    <a:pt x="14944" y="1597"/>
                    <a:pt x="15062" y="966"/>
                    <a:pt x="15200" y="335"/>
                  </a:cubicBezTo>
                  <a:cubicBezTo>
                    <a:pt x="15240" y="237"/>
                    <a:pt x="15279" y="158"/>
                    <a:pt x="15319" y="59"/>
                  </a:cubicBezTo>
                  <a:cubicBezTo>
                    <a:pt x="16048" y="20"/>
                    <a:pt x="16778" y="0"/>
                    <a:pt x="17507" y="40"/>
                  </a:cubicBezTo>
                  <a:cubicBezTo>
                    <a:pt x="17921" y="513"/>
                    <a:pt x="18098" y="986"/>
                    <a:pt x="18493" y="2583"/>
                  </a:cubicBezTo>
                  <a:cubicBezTo>
                    <a:pt x="18453" y="2642"/>
                    <a:pt x="18374" y="2721"/>
                    <a:pt x="18335" y="2819"/>
                  </a:cubicBezTo>
                  <a:cubicBezTo>
                    <a:pt x="18197" y="2977"/>
                    <a:pt x="18276" y="3194"/>
                    <a:pt x="18473" y="3233"/>
                  </a:cubicBezTo>
                  <a:cubicBezTo>
                    <a:pt x="18532" y="3253"/>
                    <a:pt x="18611" y="3273"/>
                    <a:pt x="18670" y="3273"/>
                  </a:cubicBezTo>
                  <a:cubicBezTo>
                    <a:pt x="19341" y="3332"/>
                    <a:pt x="19971" y="3549"/>
                    <a:pt x="20504" y="3943"/>
                  </a:cubicBezTo>
                  <a:cubicBezTo>
                    <a:pt x="20918" y="3845"/>
                    <a:pt x="21273" y="3628"/>
                    <a:pt x="21568" y="3332"/>
                  </a:cubicBezTo>
                  <a:cubicBezTo>
                    <a:pt x="21982" y="2859"/>
                    <a:pt x="22475" y="2465"/>
                    <a:pt x="22929" y="2031"/>
                  </a:cubicBezTo>
                  <a:cubicBezTo>
                    <a:pt x="23027" y="1952"/>
                    <a:pt x="23106" y="1873"/>
                    <a:pt x="23185" y="1794"/>
                  </a:cubicBezTo>
                  <a:cubicBezTo>
                    <a:pt x="23619" y="1439"/>
                    <a:pt x="23757" y="1439"/>
                    <a:pt x="24210" y="1834"/>
                  </a:cubicBezTo>
                  <a:cubicBezTo>
                    <a:pt x="24309" y="1932"/>
                    <a:pt x="24427" y="1991"/>
                    <a:pt x="24565" y="2110"/>
                  </a:cubicBezTo>
                  <a:cubicBezTo>
                    <a:pt x="24585" y="2189"/>
                    <a:pt x="24585" y="2307"/>
                    <a:pt x="24565" y="2405"/>
                  </a:cubicBezTo>
                  <a:cubicBezTo>
                    <a:pt x="24427" y="3036"/>
                    <a:pt x="24250" y="3647"/>
                    <a:pt x="24092" y="4278"/>
                  </a:cubicBezTo>
                  <a:cubicBezTo>
                    <a:pt x="24052" y="4436"/>
                    <a:pt x="24013" y="4594"/>
                    <a:pt x="24013" y="4751"/>
                  </a:cubicBezTo>
                  <a:cubicBezTo>
                    <a:pt x="24033" y="4968"/>
                    <a:pt x="23973" y="5185"/>
                    <a:pt x="23875" y="5382"/>
                  </a:cubicBezTo>
                  <a:cubicBezTo>
                    <a:pt x="23776" y="5540"/>
                    <a:pt x="23875" y="5678"/>
                    <a:pt x="23973" y="5796"/>
                  </a:cubicBezTo>
                  <a:cubicBezTo>
                    <a:pt x="24388" y="6191"/>
                    <a:pt x="24802" y="6565"/>
                    <a:pt x="25196" y="6979"/>
                  </a:cubicBezTo>
                  <a:cubicBezTo>
                    <a:pt x="25393" y="7176"/>
                    <a:pt x="25570" y="7413"/>
                    <a:pt x="25748" y="7650"/>
                  </a:cubicBezTo>
                  <a:cubicBezTo>
                    <a:pt x="25965" y="7926"/>
                    <a:pt x="26142" y="8024"/>
                    <a:pt x="26438" y="7906"/>
                  </a:cubicBezTo>
                  <a:cubicBezTo>
                    <a:pt x="26773" y="7807"/>
                    <a:pt x="27108" y="7689"/>
                    <a:pt x="27424" y="7531"/>
                  </a:cubicBezTo>
                  <a:cubicBezTo>
                    <a:pt x="28015" y="7216"/>
                    <a:pt x="28666" y="6979"/>
                    <a:pt x="29336" y="6841"/>
                  </a:cubicBezTo>
                  <a:lnTo>
                    <a:pt x="30637" y="8675"/>
                  </a:lnTo>
                  <a:cubicBezTo>
                    <a:pt x="30519" y="8951"/>
                    <a:pt x="30302" y="9148"/>
                    <a:pt x="30046" y="9266"/>
                  </a:cubicBezTo>
                  <a:cubicBezTo>
                    <a:pt x="29415" y="9621"/>
                    <a:pt x="28863" y="10094"/>
                    <a:pt x="28390" y="10627"/>
                  </a:cubicBezTo>
                  <a:cubicBezTo>
                    <a:pt x="28212" y="10784"/>
                    <a:pt x="28173" y="11041"/>
                    <a:pt x="28311" y="11238"/>
                  </a:cubicBezTo>
                  <a:cubicBezTo>
                    <a:pt x="28409" y="11435"/>
                    <a:pt x="28449" y="11671"/>
                    <a:pt x="28429" y="11888"/>
                  </a:cubicBezTo>
                  <a:lnTo>
                    <a:pt x="28429" y="13170"/>
                  </a:lnTo>
                  <a:cubicBezTo>
                    <a:pt x="28429" y="13998"/>
                    <a:pt x="28449" y="14017"/>
                    <a:pt x="29237" y="14017"/>
                  </a:cubicBezTo>
                  <a:lnTo>
                    <a:pt x="29789" y="14017"/>
                  </a:lnTo>
                  <a:cubicBezTo>
                    <a:pt x="30243" y="13978"/>
                    <a:pt x="30677" y="14037"/>
                    <a:pt x="31110" y="14195"/>
                  </a:cubicBezTo>
                  <a:cubicBezTo>
                    <a:pt x="31327" y="14254"/>
                    <a:pt x="31564" y="14274"/>
                    <a:pt x="31800" y="14274"/>
                  </a:cubicBezTo>
                  <a:cubicBezTo>
                    <a:pt x="31919" y="14708"/>
                    <a:pt x="31840" y="15161"/>
                    <a:pt x="31859" y="15595"/>
                  </a:cubicBezTo>
                  <a:cubicBezTo>
                    <a:pt x="31879" y="16048"/>
                    <a:pt x="31859" y="16442"/>
                    <a:pt x="31859" y="16896"/>
                  </a:cubicBezTo>
                  <a:cubicBezTo>
                    <a:pt x="31800" y="16935"/>
                    <a:pt x="31721" y="17014"/>
                    <a:pt x="31643" y="17034"/>
                  </a:cubicBezTo>
                  <a:cubicBezTo>
                    <a:pt x="31189" y="17093"/>
                    <a:pt x="30716" y="17172"/>
                    <a:pt x="30263" y="17290"/>
                  </a:cubicBezTo>
                  <a:cubicBezTo>
                    <a:pt x="30006" y="17330"/>
                    <a:pt x="29750" y="17369"/>
                    <a:pt x="29474" y="17448"/>
                  </a:cubicBezTo>
                  <a:cubicBezTo>
                    <a:pt x="29336" y="17468"/>
                    <a:pt x="29178" y="17468"/>
                    <a:pt x="29020" y="17448"/>
                  </a:cubicBezTo>
                  <a:cubicBezTo>
                    <a:pt x="28547" y="17408"/>
                    <a:pt x="28232" y="17665"/>
                    <a:pt x="28212" y="18118"/>
                  </a:cubicBezTo>
                  <a:cubicBezTo>
                    <a:pt x="28212" y="18414"/>
                    <a:pt x="28133" y="18690"/>
                    <a:pt x="28094" y="18986"/>
                  </a:cubicBezTo>
                  <a:cubicBezTo>
                    <a:pt x="28035" y="19518"/>
                    <a:pt x="28015" y="20050"/>
                    <a:pt x="28054" y="20583"/>
                  </a:cubicBezTo>
                  <a:cubicBezTo>
                    <a:pt x="28054" y="20701"/>
                    <a:pt x="28114" y="20799"/>
                    <a:pt x="28192" y="20878"/>
                  </a:cubicBezTo>
                  <a:cubicBezTo>
                    <a:pt x="28330" y="21075"/>
                    <a:pt x="28508" y="21253"/>
                    <a:pt x="28725" y="21371"/>
                  </a:cubicBezTo>
                  <a:cubicBezTo>
                    <a:pt x="29316" y="21608"/>
                    <a:pt x="29671" y="22120"/>
                    <a:pt x="30223" y="22416"/>
                  </a:cubicBezTo>
                  <a:lnTo>
                    <a:pt x="29336" y="24210"/>
                  </a:lnTo>
                  <a:cubicBezTo>
                    <a:pt x="29178" y="24190"/>
                    <a:pt x="29020" y="24190"/>
                    <a:pt x="28882" y="24171"/>
                  </a:cubicBezTo>
                  <a:cubicBezTo>
                    <a:pt x="28409" y="24092"/>
                    <a:pt x="27976" y="23914"/>
                    <a:pt x="27483" y="23934"/>
                  </a:cubicBezTo>
                  <a:cubicBezTo>
                    <a:pt x="27364" y="23914"/>
                    <a:pt x="27226" y="23875"/>
                    <a:pt x="27108" y="23816"/>
                  </a:cubicBezTo>
                  <a:cubicBezTo>
                    <a:pt x="26950" y="23757"/>
                    <a:pt x="26812" y="23737"/>
                    <a:pt x="26655" y="23717"/>
                  </a:cubicBezTo>
                  <a:cubicBezTo>
                    <a:pt x="26398" y="23717"/>
                    <a:pt x="26162" y="23678"/>
                    <a:pt x="25945" y="23579"/>
                  </a:cubicBezTo>
                  <a:cubicBezTo>
                    <a:pt x="25768" y="23481"/>
                    <a:pt x="25551" y="23520"/>
                    <a:pt x="25452" y="23698"/>
                  </a:cubicBezTo>
                  <a:cubicBezTo>
                    <a:pt x="25354" y="23776"/>
                    <a:pt x="25275" y="23895"/>
                    <a:pt x="25196" y="23993"/>
                  </a:cubicBezTo>
                  <a:cubicBezTo>
                    <a:pt x="24880" y="24427"/>
                    <a:pt x="24466" y="24802"/>
                    <a:pt x="24013" y="25078"/>
                  </a:cubicBezTo>
                  <a:cubicBezTo>
                    <a:pt x="23540" y="25373"/>
                    <a:pt x="23481" y="25590"/>
                    <a:pt x="23757" y="26083"/>
                  </a:cubicBezTo>
                  <a:cubicBezTo>
                    <a:pt x="23875" y="26339"/>
                    <a:pt x="23973" y="26615"/>
                    <a:pt x="24033" y="26891"/>
                  </a:cubicBezTo>
                  <a:cubicBezTo>
                    <a:pt x="24151" y="27325"/>
                    <a:pt x="24309" y="27759"/>
                    <a:pt x="24486" y="28153"/>
                  </a:cubicBezTo>
                  <a:cubicBezTo>
                    <a:pt x="24585" y="28350"/>
                    <a:pt x="24624" y="28567"/>
                    <a:pt x="24585" y="28784"/>
                  </a:cubicBezTo>
                  <a:lnTo>
                    <a:pt x="22593" y="29573"/>
                  </a:lnTo>
                  <a:lnTo>
                    <a:pt x="22239" y="29099"/>
                  </a:lnTo>
                  <a:cubicBezTo>
                    <a:pt x="21864" y="28607"/>
                    <a:pt x="21509" y="28094"/>
                    <a:pt x="21115" y="27581"/>
                  </a:cubicBezTo>
                  <a:cubicBezTo>
                    <a:pt x="21016" y="27443"/>
                    <a:pt x="20859" y="27345"/>
                    <a:pt x="20681" y="27345"/>
                  </a:cubicBezTo>
                  <a:cubicBezTo>
                    <a:pt x="20287" y="27305"/>
                    <a:pt x="19912" y="27364"/>
                    <a:pt x="19557" y="27522"/>
                  </a:cubicBezTo>
                  <a:cubicBezTo>
                    <a:pt x="19005" y="27700"/>
                    <a:pt x="18453" y="27838"/>
                    <a:pt x="17882" y="27917"/>
                  </a:cubicBezTo>
                  <a:cubicBezTo>
                    <a:pt x="17665" y="27917"/>
                    <a:pt x="17487" y="28094"/>
                    <a:pt x="17468" y="28291"/>
                  </a:cubicBezTo>
                  <a:cubicBezTo>
                    <a:pt x="17448" y="28745"/>
                    <a:pt x="17251" y="29159"/>
                    <a:pt x="17251" y="29612"/>
                  </a:cubicBezTo>
                  <a:cubicBezTo>
                    <a:pt x="17251" y="30026"/>
                    <a:pt x="17093" y="30440"/>
                    <a:pt x="16975" y="30893"/>
                  </a:cubicBezTo>
                  <a:cubicBezTo>
                    <a:pt x="16718" y="31110"/>
                    <a:pt x="16383" y="31229"/>
                    <a:pt x="16028" y="31209"/>
                  </a:cubicBezTo>
                  <a:cubicBezTo>
                    <a:pt x="15851" y="31229"/>
                    <a:pt x="15693" y="31288"/>
                    <a:pt x="15536" y="31367"/>
                  </a:cubicBezTo>
                  <a:cubicBezTo>
                    <a:pt x="15122" y="31524"/>
                    <a:pt x="14688" y="31268"/>
                    <a:pt x="14629" y="30834"/>
                  </a:cubicBezTo>
                  <a:cubicBezTo>
                    <a:pt x="14510" y="30341"/>
                    <a:pt x="14412" y="29868"/>
                    <a:pt x="14313" y="29375"/>
                  </a:cubicBezTo>
                  <a:cubicBezTo>
                    <a:pt x="14234" y="28961"/>
                    <a:pt x="14116" y="28547"/>
                    <a:pt x="14037" y="28133"/>
                  </a:cubicBezTo>
                  <a:cubicBezTo>
                    <a:pt x="14017" y="27897"/>
                    <a:pt x="13840" y="27719"/>
                    <a:pt x="13623" y="27660"/>
                  </a:cubicBezTo>
                  <a:cubicBezTo>
                    <a:pt x="12756" y="27384"/>
                    <a:pt x="11869" y="27266"/>
                    <a:pt x="10962" y="27325"/>
                  </a:cubicBezTo>
                  <a:cubicBezTo>
                    <a:pt x="10745" y="27345"/>
                    <a:pt x="10528" y="27443"/>
                    <a:pt x="10370" y="27601"/>
                  </a:cubicBezTo>
                  <a:cubicBezTo>
                    <a:pt x="9858" y="28094"/>
                    <a:pt x="9365" y="28567"/>
                    <a:pt x="9128" y="29257"/>
                  </a:cubicBezTo>
                  <a:cubicBezTo>
                    <a:pt x="9030" y="29435"/>
                    <a:pt x="8931" y="29612"/>
                    <a:pt x="8813" y="29789"/>
                  </a:cubicBezTo>
                  <a:close/>
                  <a:moveTo>
                    <a:pt x="26063" y="15989"/>
                  </a:moveTo>
                  <a:cubicBezTo>
                    <a:pt x="26044" y="15319"/>
                    <a:pt x="26122" y="14629"/>
                    <a:pt x="25906" y="13978"/>
                  </a:cubicBezTo>
                  <a:cubicBezTo>
                    <a:pt x="25866" y="13840"/>
                    <a:pt x="25866" y="13722"/>
                    <a:pt x="25886" y="13584"/>
                  </a:cubicBezTo>
                  <a:cubicBezTo>
                    <a:pt x="25945" y="12775"/>
                    <a:pt x="25689" y="12026"/>
                    <a:pt x="25432" y="11297"/>
                  </a:cubicBezTo>
                  <a:cubicBezTo>
                    <a:pt x="25275" y="10843"/>
                    <a:pt x="25117" y="10370"/>
                    <a:pt x="24742" y="9996"/>
                  </a:cubicBezTo>
                  <a:cubicBezTo>
                    <a:pt x="24545" y="9818"/>
                    <a:pt x="24388" y="9601"/>
                    <a:pt x="24289" y="9345"/>
                  </a:cubicBezTo>
                  <a:cubicBezTo>
                    <a:pt x="24190" y="9069"/>
                    <a:pt x="24033" y="8832"/>
                    <a:pt x="23816" y="8616"/>
                  </a:cubicBezTo>
                  <a:cubicBezTo>
                    <a:pt x="23540" y="8320"/>
                    <a:pt x="23303" y="8004"/>
                    <a:pt x="23086" y="7669"/>
                  </a:cubicBezTo>
                  <a:cubicBezTo>
                    <a:pt x="22889" y="7314"/>
                    <a:pt x="22613" y="7019"/>
                    <a:pt x="22258" y="6822"/>
                  </a:cubicBezTo>
                  <a:cubicBezTo>
                    <a:pt x="21627" y="6447"/>
                    <a:pt x="21016" y="6072"/>
                    <a:pt x="20405" y="5717"/>
                  </a:cubicBezTo>
                  <a:cubicBezTo>
                    <a:pt x="20070" y="5501"/>
                    <a:pt x="19695" y="5303"/>
                    <a:pt x="19321" y="5165"/>
                  </a:cubicBezTo>
                  <a:cubicBezTo>
                    <a:pt x="18690" y="4889"/>
                    <a:pt x="18000" y="4771"/>
                    <a:pt x="17290" y="4830"/>
                  </a:cubicBezTo>
                  <a:cubicBezTo>
                    <a:pt x="16935" y="4850"/>
                    <a:pt x="16580" y="4830"/>
                    <a:pt x="16226" y="4830"/>
                  </a:cubicBezTo>
                  <a:cubicBezTo>
                    <a:pt x="15950" y="4830"/>
                    <a:pt x="15693" y="4870"/>
                    <a:pt x="15417" y="4949"/>
                  </a:cubicBezTo>
                  <a:cubicBezTo>
                    <a:pt x="14964" y="5106"/>
                    <a:pt x="14491" y="5284"/>
                    <a:pt x="14037" y="5481"/>
                  </a:cubicBezTo>
                  <a:cubicBezTo>
                    <a:pt x="13761" y="5619"/>
                    <a:pt x="13465" y="5698"/>
                    <a:pt x="13150" y="5717"/>
                  </a:cubicBezTo>
                  <a:cubicBezTo>
                    <a:pt x="12716" y="5757"/>
                    <a:pt x="12322" y="5895"/>
                    <a:pt x="11947" y="6112"/>
                  </a:cubicBezTo>
                  <a:cubicBezTo>
                    <a:pt x="11553" y="6329"/>
                    <a:pt x="11139" y="6506"/>
                    <a:pt x="10705" y="6624"/>
                  </a:cubicBezTo>
                  <a:cubicBezTo>
                    <a:pt x="10489" y="6703"/>
                    <a:pt x="10272" y="6841"/>
                    <a:pt x="9996" y="6723"/>
                  </a:cubicBezTo>
                  <a:cubicBezTo>
                    <a:pt x="9937" y="6684"/>
                    <a:pt x="9818" y="6743"/>
                    <a:pt x="9759" y="6782"/>
                  </a:cubicBezTo>
                  <a:cubicBezTo>
                    <a:pt x="9444" y="6999"/>
                    <a:pt x="9128" y="7216"/>
                    <a:pt x="8832" y="7452"/>
                  </a:cubicBezTo>
                  <a:cubicBezTo>
                    <a:pt x="8359" y="7866"/>
                    <a:pt x="7906" y="8300"/>
                    <a:pt x="7433" y="8734"/>
                  </a:cubicBezTo>
                  <a:cubicBezTo>
                    <a:pt x="7176" y="8970"/>
                    <a:pt x="6920" y="9227"/>
                    <a:pt x="6684" y="9503"/>
                  </a:cubicBezTo>
                  <a:cubicBezTo>
                    <a:pt x="6546" y="9641"/>
                    <a:pt x="6427" y="9818"/>
                    <a:pt x="6368" y="10015"/>
                  </a:cubicBezTo>
                  <a:cubicBezTo>
                    <a:pt x="6329" y="10489"/>
                    <a:pt x="6072" y="10903"/>
                    <a:pt x="5994" y="11376"/>
                  </a:cubicBezTo>
                  <a:cubicBezTo>
                    <a:pt x="5915" y="11967"/>
                    <a:pt x="5875" y="12559"/>
                    <a:pt x="5639" y="13130"/>
                  </a:cubicBezTo>
                  <a:cubicBezTo>
                    <a:pt x="5599" y="13308"/>
                    <a:pt x="5580" y="13485"/>
                    <a:pt x="5599" y="13663"/>
                  </a:cubicBezTo>
                  <a:cubicBezTo>
                    <a:pt x="5619" y="14530"/>
                    <a:pt x="5619" y="15378"/>
                    <a:pt x="5639" y="16226"/>
                  </a:cubicBezTo>
                  <a:cubicBezTo>
                    <a:pt x="5658" y="16383"/>
                    <a:pt x="5658" y="16541"/>
                    <a:pt x="5698" y="16699"/>
                  </a:cubicBezTo>
                  <a:cubicBezTo>
                    <a:pt x="5777" y="17034"/>
                    <a:pt x="5895" y="17369"/>
                    <a:pt x="5757" y="17744"/>
                  </a:cubicBezTo>
                  <a:cubicBezTo>
                    <a:pt x="5718" y="17842"/>
                    <a:pt x="5796" y="18000"/>
                    <a:pt x="5836" y="18118"/>
                  </a:cubicBezTo>
                  <a:cubicBezTo>
                    <a:pt x="6092" y="18808"/>
                    <a:pt x="6309" y="19538"/>
                    <a:pt x="6802" y="20090"/>
                  </a:cubicBezTo>
                  <a:cubicBezTo>
                    <a:pt x="6841" y="20149"/>
                    <a:pt x="6881" y="20208"/>
                    <a:pt x="6900" y="20287"/>
                  </a:cubicBezTo>
                  <a:cubicBezTo>
                    <a:pt x="6999" y="20523"/>
                    <a:pt x="7137" y="20760"/>
                    <a:pt x="7314" y="20957"/>
                  </a:cubicBezTo>
                  <a:cubicBezTo>
                    <a:pt x="7847" y="21746"/>
                    <a:pt x="8517" y="22416"/>
                    <a:pt x="9286" y="22948"/>
                  </a:cubicBezTo>
                  <a:cubicBezTo>
                    <a:pt x="9306" y="22968"/>
                    <a:pt x="9325" y="22988"/>
                    <a:pt x="9345" y="22988"/>
                  </a:cubicBezTo>
                  <a:cubicBezTo>
                    <a:pt x="10193" y="23836"/>
                    <a:pt x="11238" y="24447"/>
                    <a:pt x="12381" y="24802"/>
                  </a:cubicBezTo>
                  <a:cubicBezTo>
                    <a:pt x="13426" y="25117"/>
                    <a:pt x="14491" y="25432"/>
                    <a:pt x="15614" y="25156"/>
                  </a:cubicBezTo>
                  <a:cubicBezTo>
                    <a:pt x="15772" y="25137"/>
                    <a:pt x="15930" y="25137"/>
                    <a:pt x="16088" y="25156"/>
                  </a:cubicBezTo>
                  <a:cubicBezTo>
                    <a:pt x="16738" y="25137"/>
                    <a:pt x="17389" y="25235"/>
                    <a:pt x="18020" y="24979"/>
                  </a:cubicBezTo>
                  <a:cubicBezTo>
                    <a:pt x="18039" y="24959"/>
                    <a:pt x="18059" y="24959"/>
                    <a:pt x="18079" y="24979"/>
                  </a:cubicBezTo>
                  <a:cubicBezTo>
                    <a:pt x="18710" y="25058"/>
                    <a:pt x="19281" y="24802"/>
                    <a:pt x="19873" y="24723"/>
                  </a:cubicBezTo>
                  <a:cubicBezTo>
                    <a:pt x="20267" y="24664"/>
                    <a:pt x="20661" y="24545"/>
                    <a:pt x="21016" y="24348"/>
                  </a:cubicBezTo>
                  <a:cubicBezTo>
                    <a:pt x="21430" y="24151"/>
                    <a:pt x="21805" y="23855"/>
                    <a:pt x="22219" y="23619"/>
                  </a:cubicBezTo>
                  <a:cubicBezTo>
                    <a:pt x="22712" y="23323"/>
                    <a:pt x="23145" y="22948"/>
                    <a:pt x="23500" y="22475"/>
                  </a:cubicBezTo>
                  <a:cubicBezTo>
                    <a:pt x="23954" y="21864"/>
                    <a:pt x="24447" y="21292"/>
                    <a:pt x="24861" y="20642"/>
                  </a:cubicBezTo>
                  <a:cubicBezTo>
                    <a:pt x="24999" y="20425"/>
                    <a:pt x="25117" y="20188"/>
                    <a:pt x="25216" y="19932"/>
                  </a:cubicBezTo>
                  <a:cubicBezTo>
                    <a:pt x="25432" y="19281"/>
                    <a:pt x="25610" y="18611"/>
                    <a:pt x="25866" y="17960"/>
                  </a:cubicBezTo>
                  <a:cubicBezTo>
                    <a:pt x="26004" y="17527"/>
                    <a:pt x="26083" y="17093"/>
                    <a:pt x="26063" y="16640"/>
                  </a:cubicBezTo>
                  <a:cubicBezTo>
                    <a:pt x="26063" y="16442"/>
                    <a:pt x="26063" y="16206"/>
                    <a:pt x="26063" y="15989"/>
                  </a:cubicBezTo>
                  <a:close/>
                  <a:moveTo>
                    <a:pt x="12283" y="25472"/>
                  </a:moveTo>
                  <a:cubicBezTo>
                    <a:pt x="12243" y="25413"/>
                    <a:pt x="12184" y="25354"/>
                    <a:pt x="12105" y="25314"/>
                  </a:cubicBezTo>
                  <a:cubicBezTo>
                    <a:pt x="11395" y="24979"/>
                    <a:pt x="10705" y="24604"/>
                    <a:pt x="9976" y="24309"/>
                  </a:cubicBezTo>
                  <a:cubicBezTo>
                    <a:pt x="9345" y="24052"/>
                    <a:pt x="8911" y="23599"/>
                    <a:pt x="8478" y="23106"/>
                  </a:cubicBezTo>
                  <a:cubicBezTo>
                    <a:pt x="8044" y="22633"/>
                    <a:pt x="7689" y="22199"/>
                    <a:pt x="7295" y="21746"/>
                  </a:cubicBezTo>
                  <a:cubicBezTo>
                    <a:pt x="7216" y="21588"/>
                    <a:pt x="7019" y="21529"/>
                    <a:pt x="6861" y="21588"/>
                  </a:cubicBezTo>
                  <a:cubicBezTo>
                    <a:pt x="6960" y="21903"/>
                    <a:pt x="7117" y="22199"/>
                    <a:pt x="7334" y="22475"/>
                  </a:cubicBezTo>
                  <a:cubicBezTo>
                    <a:pt x="7788" y="22988"/>
                    <a:pt x="8241" y="23520"/>
                    <a:pt x="8714" y="24013"/>
                  </a:cubicBezTo>
                  <a:cubicBezTo>
                    <a:pt x="8990" y="24250"/>
                    <a:pt x="9286" y="24447"/>
                    <a:pt x="9601" y="24624"/>
                  </a:cubicBezTo>
                  <a:cubicBezTo>
                    <a:pt x="9799" y="24723"/>
                    <a:pt x="9996" y="24821"/>
                    <a:pt x="10213" y="24900"/>
                  </a:cubicBezTo>
                  <a:cubicBezTo>
                    <a:pt x="10686" y="25097"/>
                    <a:pt x="11159" y="25314"/>
                    <a:pt x="11632" y="25511"/>
                  </a:cubicBezTo>
                  <a:cubicBezTo>
                    <a:pt x="11849" y="25610"/>
                    <a:pt x="12085" y="25590"/>
                    <a:pt x="12302" y="25472"/>
                  </a:cubicBezTo>
                  <a:close/>
                  <a:moveTo>
                    <a:pt x="5323" y="18059"/>
                  </a:moveTo>
                  <a:cubicBezTo>
                    <a:pt x="5264" y="18118"/>
                    <a:pt x="5205" y="18158"/>
                    <a:pt x="5205" y="18217"/>
                  </a:cubicBezTo>
                  <a:cubicBezTo>
                    <a:pt x="5166" y="18414"/>
                    <a:pt x="5185" y="18631"/>
                    <a:pt x="5284" y="18808"/>
                  </a:cubicBezTo>
                  <a:cubicBezTo>
                    <a:pt x="5461" y="19183"/>
                    <a:pt x="5639" y="19577"/>
                    <a:pt x="5816" y="19971"/>
                  </a:cubicBezTo>
                  <a:cubicBezTo>
                    <a:pt x="5816" y="19991"/>
                    <a:pt x="5895" y="19991"/>
                    <a:pt x="5974" y="20011"/>
                  </a:cubicBezTo>
                  <a:cubicBezTo>
                    <a:pt x="5994" y="19932"/>
                    <a:pt x="6053" y="19853"/>
                    <a:pt x="6033" y="19794"/>
                  </a:cubicBezTo>
                  <a:cubicBezTo>
                    <a:pt x="5994" y="19597"/>
                    <a:pt x="5934" y="19400"/>
                    <a:pt x="5856" y="19222"/>
                  </a:cubicBezTo>
                  <a:cubicBezTo>
                    <a:pt x="5698" y="18828"/>
                    <a:pt x="5501" y="18453"/>
                    <a:pt x="5323" y="18059"/>
                  </a:cubicBezTo>
                  <a:close/>
                  <a:moveTo>
                    <a:pt x="16107" y="1735"/>
                  </a:moveTo>
                  <a:cubicBezTo>
                    <a:pt x="16166" y="2208"/>
                    <a:pt x="16462" y="2563"/>
                    <a:pt x="16758" y="2938"/>
                  </a:cubicBezTo>
                  <a:cubicBezTo>
                    <a:pt x="16837" y="2997"/>
                    <a:pt x="16935" y="3036"/>
                    <a:pt x="17054" y="3017"/>
                  </a:cubicBezTo>
                  <a:cubicBezTo>
                    <a:pt x="17172" y="2977"/>
                    <a:pt x="17152" y="2839"/>
                    <a:pt x="17093" y="2741"/>
                  </a:cubicBezTo>
                  <a:cubicBezTo>
                    <a:pt x="16916" y="2405"/>
                    <a:pt x="16738" y="2051"/>
                    <a:pt x="16541" y="1755"/>
                  </a:cubicBezTo>
                  <a:cubicBezTo>
                    <a:pt x="16423" y="1597"/>
                    <a:pt x="16226" y="1597"/>
                    <a:pt x="16107" y="1735"/>
                  </a:cubicBezTo>
                  <a:close/>
                  <a:moveTo>
                    <a:pt x="15693" y="2366"/>
                  </a:moveTo>
                  <a:cubicBezTo>
                    <a:pt x="15890" y="2563"/>
                    <a:pt x="15930" y="2898"/>
                    <a:pt x="16245" y="3076"/>
                  </a:cubicBezTo>
                  <a:cubicBezTo>
                    <a:pt x="16442" y="2741"/>
                    <a:pt x="16245" y="2543"/>
                    <a:pt x="16088" y="2346"/>
                  </a:cubicBezTo>
                  <a:cubicBezTo>
                    <a:pt x="15989" y="2248"/>
                    <a:pt x="15851" y="2208"/>
                    <a:pt x="15693" y="2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5"/>
            <p:cNvSpPr/>
            <p:nvPr/>
          </p:nvSpPr>
          <p:spPr>
            <a:xfrm flipH="1">
              <a:off x="7271694" y="2446104"/>
              <a:ext cx="463587" cy="458851"/>
            </a:xfrm>
            <a:custGeom>
              <a:avLst/>
              <a:gdLst/>
              <a:ahLst/>
              <a:cxnLst/>
              <a:rect l="l" t="t" r="r" b="b"/>
              <a:pathLst>
                <a:path w="19282" h="19085" extrusionOk="0">
                  <a:moveTo>
                    <a:pt x="79" y="9306"/>
                  </a:moveTo>
                  <a:lnTo>
                    <a:pt x="79" y="9050"/>
                  </a:lnTo>
                  <a:cubicBezTo>
                    <a:pt x="119" y="7315"/>
                    <a:pt x="119" y="7315"/>
                    <a:pt x="848" y="5619"/>
                  </a:cubicBezTo>
                  <a:cubicBezTo>
                    <a:pt x="868" y="5560"/>
                    <a:pt x="907" y="5481"/>
                    <a:pt x="868" y="5442"/>
                  </a:cubicBezTo>
                  <a:cubicBezTo>
                    <a:pt x="710" y="5166"/>
                    <a:pt x="888" y="4989"/>
                    <a:pt x="1045" y="4791"/>
                  </a:cubicBezTo>
                  <a:cubicBezTo>
                    <a:pt x="1243" y="4515"/>
                    <a:pt x="1440" y="4239"/>
                    <a:pt x="1657" y="3983"/>
                  </a:cubicBezTo>
                  <a:cubicBezTo>
                    <a:pt x="2149" y="3392"/>
                    <a:pt x="2820" y="2997"/>
                    <a:pt x="3392" y="2485"/>
                  </a:cubicBezTo>
                  <a:cubicBezTo>
                    <a:pt x="4121" y="2248"/>
                    <a:pt x="4653" y="1637"/>
                    <a:pt x="5402" y="1420"/>
                  </a:cubicBezTo>
                  <a:cubicBezTo>
                    <a:pt x="5521" y="1361"/>
                    <a:pt x="5639" y="1302"/>
                    <a:pt x="5757" y="1243"/>
                  </a:cubicBezTo>
                  <a:cubicBezTo>
                    <a:pt x="6270" y="888"/>
                    <a:pt x="6861" y="710"/>
                    <a:pt x="7472" y="710"/>
                  </a:cubicBezTo>
                  <a:cubicBezTo>
                    <a:pt x="7551" y="710"/>
                    <a:pt x="7650" y="691"/>
                    <a:pt x="7729" y="651"/>
                  </a:cubicBezTo>
                  <a:cubicBezTo>
                    <a:pt x="8222" y="474"/>
                    <a:pt x="8734" y="296"/>
                    <a:pt x="9247" y="99"/>
                  </a:cubicBezTo>
                  <a:cubicBezTo>
                    <a:pt x="9444" y="1"/>
                    <a:pt x="9661" y="1"/>
                    <a:pt x="9878" y="40"/>
                  </a:cubicBezTo>
                  <a:cubicBezTo>
                    <a:pt x="10252" y="119"/>
                    <a:pt x="10627" y="139"/>
                    <a:pt x="11021" y="119"/>
                  </a:cubicBezTo>
                  <a:cubicBezTo>
                    <a:pt x="12204" y="79"/>
                    <a:pt x="13328" y="434"/>
                    <a:pt x="14392" y="908"/>
                  </a:cubicBezTo>
                  <a:cubicBezTo>
                    <a:pt x="14846" y="1105"/>
                    <a:pt x="15260" y="1361"/>
                    <a:pt x="15674" y="1637"/>
                  </a:cubicBezTo>
                  <a:cubicBezTo>
                    <a:pt x="15989" y="1854"/>
                    <a:pt x="16246" y="2169"/>
                    <a:pt x="16384" y="2524"/>
                  </a:cubicBezTo>
                  <a:cubicBezTo>
                    <a:pt x="16423" y="2702"/>
                    <a:pt x="16502" y="2859"/>
                    <a:pt x="16620" y="2978"/>
                  </a:cubicBezTo>
                  <a:cubicBezTo>
                    <a:pt x="16916" y="3234"/>
                    <a:pt x="17152" y="3549"/>
                    <a:pt x="17310" y="3884"/>
                  </a:cubicBezTo>
                  <a:cubicBezTo>
                    <a:pt x="17488" y="4318"/>
                    <a:pt x="17882" y="4574"/>
                    <a:pt x="18119" y="4949"/>
                  </a:cubicBezTo>
                  <a:cubicBezTo>
                    <a:pt x="18414" y="5422"/>
                    <a:pt x="18651" y="5935"/>
                    <a:pt x="18809" y="6467"/>
                  </a:cubicBezTo>
                  <a:cubicBezTo>
                    <a:pt x="18966" y="6901"/>
                    <a:pt x="19045" y="7374"/>
                    <a:pt x="19025" y="7847"/>
                  </a:cubicBezTo>
                  <a:cubicBezTo>
                    <a:pt x="19025" y="8005"/>
                    <a:pt x="19025" y="8163"/>
                    <a:pt x="19085" y="8320"/>
                  </a:cubicBezTo>
                  <a:cubicBezTo>
                    <a:pt x="19282" y="9050"/>
                    <a:pt x="19223" y="9838"/>
                    <a:pt x="19242" y="10588"/>
                  </a:cubicBezTo>
                  <a:cubicBezTo>
                    <a:pt x="19282" y="11238"/>
                    <a:pt x="19183" y="11889"/>
                    <a:pt x="18927" y="12500"/>
                  </a:cubicBezTo>
                  <a:cubicBezTo>
                    <a:pt x="18887" y="12618"/>
                    <a:pt x="18848" y="12756"/>
                    <a:pt x="18828" y="12894"/>
                  </a:cubicBezTo>
                  <a:cubicBezTo>
                    <a:pt x="18828" y="12993"/>
                    <a:pt x="18789" y="13111"/>
                    <a:pt x="18769" y="13210"/>
                  </a:cubicBezTo>
                  <a:cubicBezTo>
                    <a:pt x="18434" y="14018"/>
                    <a:pt x="18178" y="14866"/>
                    <a:pt x="17547" y="15497"/>
                  </a:cubicBezTo>
                  <a:cubicBezTo>
                    <a:pt x="17290" y="15773"/>
                    <a:pt x="17054" y="16068"/>
                    <a:pt x="16857" y="16403"/>
                  </a:cubicBezTo>
                  <a:cubicBezTo>
                    <a:pt x="16423" y="17054"/>
                    <a:pt x="15772" y="17369"/>
                    <a:pt x="15161" y="17764"/>
                  </a:cubicBezTo>
                  <a:cubicBezTo>
                    <a:pt x="14767" y="18040"/>
                    <a:pt x="14333" y="18237"/>
                    <a:pt x="13880" y="18355"/>
                  </a:cubicBezTo>
                  <a:cubicBezTo>
                    <a:pt x="13328" y="18454"/>
                    <a:pt x="12815" y="18651"/>
                    <a:pt x="12243" y="18631"/>
                  </a:cubicBezTo>
                  <a:cubicBezTo>
                    <a:pt x="11967" y="18631"/>
                    <a:pt x="11691" y="18671"/>
                    <a:pt x="11455" y="18750"/>
                  </a:cubicBezTo>
                  <a:cubicBezTo>
                    <a:pt x="11277" y="18828"/>
                    <a:pt x="11100" y="18848"/>
                    <a:pt x="10923" y="18848"/>
                  </a:cubicBezTo>
                  <a:cubicBezTo>
                    <a:pt x="10568" y="18868"/>
                    <a:pt x="10213" y="18848"/>
                    <a:pt x="9838" y="18848"/>
                  </a:cubicBezTo>
                  <a:cubicBezTo>
                    <a:pt x="9562" y="18848"/>
                    <a:pt x="9267" y="18888"/>
                    <a:pt x="8991" y="18966"/>
                  </a:cubicBezTo>
                  <a:cubicBezTo>
                    <a:pt x="8616" y="19085"/>
                    <a:pt x="8222" y="19065"/>
                    <a:pt x="7867" y="18927"/>
                  </a:cubicBezTo>
                  <a:cubicBezTo>
                    <a:pt x="7532" y="18809"/>
                    <a:pt x="7196" y="18671"/>
                    <a:pt x="6842" y="18572"/>
                  </a:cubicBezTo>
                  <a:cubicBezTo>
                    <a:pt x="6664" y="18513"/>
                    <a:pt x="6487" y="18395"/>
                    <a:pt x="6270" y="18513"/>
                  </a:cubicBezTo>
                  <a:cubicBezTo>
                    <a:pt x="6171" y="18552"/>
                    <a:pt x="6014" y="18493"/>
                    <a:pt x="5895" y="18454"/>
                  </a:cubicBezTo>
                  <a:cubicBezTo>
                    <a:pt x="5166" y="18158"/>
                    <a:pt x="4476" y="17744"/>
                    <a:pt x="3884" y="17231"/>
                  </a:cubicBezTo>
                  <a:cubicBezTo>
                    <a:pt x="3608" y="16995"/>
                    <a:pt x="3293" y="16739"/>
                    <a:pt x="2997" y="16502"/>
                  </a:cubicBezTo>
                  <a:cubicBezTo>
                    <a:pt x="2583" y="16206"/>
                    <a:pt x="2228" y="15812"/>
                    <a:pt x="1952" y="15378"/>
                  </a:cubicBezTo>
                  <a:cubicBezTo>
                    <a:pt x="1854" y="15240"/>
                    <a:pt x="1716" y="15102"/>
                    <a:pt x="1617" y="14964"/>
                  </a:cubicBezTo>
                  <a:cubicBezTo>
                    <a:pt x="1519" y="14807"/>
                    <a:pt x="1400" y="14629"/>
                    <a:pt x="1302" y="14471"/>
                  </a:cubicBezTo>
                  <a:cubicBezTo>
                    <a:pt x="1183" y="14314"/>
                    <a:pt x="1065" y="14077"/>
                    <a:pt x="947" y="13880"/>
                  </a:cubicBezTo>
                  <a:cubicBezTo>
                    <a:pt x="789" y="13643"/>
                    <a:pt x="651" y="13387"/>
                    <a:pt x="553" y="13111"/>
                  </a:cubicBezTo>
                  <a:cubicBezTo>
                    <a:pt x="415" y="12618"/>
                    <a:pt x="217" y="12145"/>
                    <a:pt x="237" y="11613"/>
                  </a:cubicBezTo>
                  <a:cubicBezTo>
                    <a:pt x="237" y="11554"/>
                    <a:pt x="237" y="11475"/>
                    <a:pt x="217" y="11416"/>
                  </a:cubicBezTo>
                  <a:cubicBezTo>
                    <a:pt x="1" y="10666"/>
                    <a:pt x="99" y="9917"/>
                    <a:pt x="79" y="9306"/>
                  </a:cubicBezTo>
                  <a:close/>
                  <a:moveTo>
                    <a:pt x="10173" y="5324"/>
                  </a:moveTo>
                  <a:cubicBezTo>
                    <a:pt x="9444" y="5245"/>
                    <a:pt x="8636" y="5521"/>
                    <a:pt x="7808" y="5738"/>
                  </a:cubicBezTo>
                  <a:cubicBezTo>
                    <a:pt x="7275" y="5895"/>
                    <a:pt x="6782" y="6211"/>
                    <a:pt x="6447" y="6664"/>
                  </a:cubicBezTo>
                  <a:cubicBezTo>
                    <a:pt x="6230" y="6901"/>
                    <a:pt x="6053" y="7157"/>
                    <a:pt x="5876" y="7394"/>
                  </a:cubicBezTo>
                  <a:cubicBezTo>
                    <a:pt x="5659" y="7689"/>
                    <a:pt x="5540" y="8025"/>
                    <a:pt x="5501" y="8379"/>
                  </a:cubicBezTo>
                  <a:cubicBezTo>
                    <a:pt x="5462" y="9346"/>
                    <a:pt x="5718" y="10252"/>
                    <a:pt x="5974" y="11159"/>
                  </a:cubicBezTo>
                  <a:cubicBezTo>
                    <a:pt x="6014" y="11278"/>
                    <a:pt x="6073" y="11396"/>
                    <a:pt x="6152" y="11514"/>
                  </a:cubicBezTo>
                  <a:cubicBezTo>
                    <a:pt x="6230" y="11652"/>
                    <a:pt x="6329" y="11770"/>
                    <a:pt x="6447" y="11869"/>
                  </a:cubicBezTo>
                  <a:cubicBezTo>
                    <a:pt x="6684" y="12106"/>
                    <a:pt x="6960" y="12303"/>
                    <a:pt x="7216" y="12520"/>
                  </a:cubicBezTo>
                  <a:cubicBezTo>
                    <a:pt x="7670" y="12815"/>
                    <a:pt x="8103" y="13111"/>
                    <a:pt x="8577" y="13387"/>
                  </a:cubicBezTo>
                  <a:cubicBezTo>
                    <a:pt x="8734" y="13486"/>
                    <a:pt x="8931" y="13565"/>
                    <a:pt x="9148" y="13584"/>
                  </a:cubicBezTo>
                  <a:cubicBezTo>
                    <a:pt x="9957" y="13604"/>
                    <a:pt x="10804" y="13742"/>
                    <a:pt x="11534" y="13210"/>
                  </a:cubicBezTo>
                  <a:cubicBezTo>
                    <a:pt x="11790" y="13072"/>
                    <a:pt x="12046" y="12953"/>
                    <a:pt x="12322" y="12855"/>
                  </a:cubicBezTo>
                  <a:cubicBezTo>
                    <a:pt x="12441" y="12796"/>
                    <a:pt x="12559" y="12717"/>
                    <a:pt x="12657" y="12618"/>
                  </a:cubicBezTo>
                  <a:cubicBezTo>
                    <a:pt x="12973" y="12165"/>
                    <a:pt x="13348" y="11751"/>
                    <a:pt x="13466" y="11159"/>
                  </a:cubicBezTo>
                  <a:cubicBezTo>
                    <a:pt x="13525" y="10765"/>
                    <a:pt x="13604" y="10371"/>
                    <a:pt x="13722" y="9996"/>
                  </a:cubicBezTo>
                  <a:cubicBezTo>
                    <a:pt x="13840" y="9622"/>
                    <a:pt x="13860" y="9227"/>
                    <a:pt x="13762" y="8872"/>
                  </a:cubicBezTo>
                  <a:cubicBezTo>
                    <a:pt x="13722" y="8715"/>
                    <a:pt x="13702" y="8557"/>
                    <a:pt x="13702" y="8399"/>
                  </a:cubicBezTo>
                  <a:cubicBezTo>
                    <a:pt x="13663" y="7946"/>
                    <a:pt x="13545" y="7512"/>
                    <a:pt x="13348" y="7098"/>
                  </a:cubicBezTo>
                  <a:cubicBezTo>
                    <a:pt x="13052" y="6447"/>
                    <a:pt x="12539" y="5915"/>
                    <a:pt x="11889" y="5600"/>
                  </a:cubicBezTo>
                  <a:cubicBezTo>
                    <a:pt x="11396" y="5324"/>
                    <a:pt x="10844" y="5324"/>
                    <a:pt x="10173" y="5324"/>
                  </a:cubicBezTo>
                  <a:close/>
                  <a:moveTo>
                    <a:pt x="18395" y="11179"/>
                  </a:moveTo>
                  <a:cubicBezTo>
                    <a:pt x="18493" y="11140"/>
                    <a:pt x="18611" y="11140"/>
                    <a:pt x="18631" y="11100"/>
                  </a:cubicBezTo>
                  <a:cubicBezTo>
                    <a:pt x="18690" y="11002"/>
                    <a:pt x="18730" y="10903"/>
                    <a:pt x="18730" y="10785"/>
                  </a:cubicBezTo>
                  <a:cubicBezTo>
                    <a:pt x="18749" y="10114"/>
                    <a:pt x="18789" y="9444"/>
                    <a:pt x="18769" y="8774"/>
                  </a:cubicBezTo>
                  <a:cubicBezTo>
                    <a:pt x="18749" y="8419"/>
                    <a:pt x="18611" y="8084"/>
                    <a:pt x="18335" y="7827"/>
                  </a:cubicBezTo>
                  <a:cubicBezTo>
                    <a:pt x="18276" y="7926"/>
                    <a:pt x="18257" y="8044"/>
                    <a:pt x="18237" y="8143"/>
                  </a:cubicBezTo>
                  <a:cubicBezTo>
                    <a:pt x="18257" y="8360"/>
                    <a:pt x="18316" y="8577"/>
                    <a:pt x="18335" y="8813"/>
                  </a:cubicBezTo>
                  <a:cubicBezTo>
                    <a:pt x="18355" y="9582"/>
                    <a:pt x="18375" y="10351"/>
                    <a:pt x="18375" y="11179"/>
                  </a:cubicBezTo>
                  <a:close/>
                  <a:moveTo>
                    <a:pt x="17507" y="14866"/>
                  </a:moveTo>
                  <a:cubicBezTo>
                    <a:pt x="17961" y="14432"/>
                    <a:pt x="18040" y="13939"/>
                    <a:pt x="18158" y="13446"/>
                  </a:cubicBezTo>
                  <a:cubicBezTo>
                    <a:pt x="18217" y="13288"/>
                    <a:pt x="18119" y="13111"/>
                    <a:pt x="17941" y="13052"/>
                  </a:cubicBezTo>
                  <a:cubicBezTo>
                    <a:pt x="17902" y="13111"/>
                    <a:pt x="17823" y="13170"/>
                    <a:pt x="17803" y="13229"/>
                  </a:cubicBezTo>
                  <a:cubicBezTo>
                    <a:pt x="17626" y="13762"/>
                    <a:pt x="17527" y="14314"/>
                    <a:pt x="17507" y="14866"/>
                  </a:cubicBezTo>
                  <a:close/>
                  <a:moveTo>
                    <a:pt x="1203" y="10726"/>
                  </a:moveTo>
                  <a:cubicBezTo>
                    <a:pt x="1361" y="10647"/>
                    <a:pt x="1341" y="10509"/>
                    <a:pt x="1341" y="10390"/>
                  </a:cubicBezTo>
                  <a:cubicBezTo>
                    <a:pt x="1321" y="9878"/>
                    <a:pt x="1420" y="9346"/>
                    <a:pt x="1262" y="8833"/>
                  </a:cubicBezTo>
                  <a:cubicBezTo>
                    <a:pt x="1203" y="8853"/>
                    <a:pt x="1124" y="8872"/>
                    <a:pt x="1124" y="8892"/>
                  </a:cubicBezTo>
                  <a:cubicBezTo>
                    <a:pt x="967" y="9365"/>
                    <a:pt x="1065" y="9858"/>
                    <a:pt x="1065" y="10331"/>
                  </a:cubicBezTo>
                  <a:cubicBezTo>
                    <a:pt x="1026" y="10469"/>
                    <a:pt x="1085" y="10627"/>
                    <a:pt x="1203" y="10726"/>
                  </a:cubicBezTo>
                  <a:close/>
                  <a:moveTo>
                    <a:pt x="2228" y="9405"/>
                  </a:moveTo>
                  <a:cubicBezTo>
                    <a:pt x="2287" y="9286"/>
                    <a:pt x="2386" y="9208"/>
                    <a:pt x="2386" y="9109"/>
                  </a:cubicBezTo>
                  <a:cubicBezTo>
                    <a:pt x="2406" y="8872"/>
                    <a:pt x="2386" y="8616"/>
                    <a:pt x="2347" y="8379"/>
                  </a:cubicBezTo>
                  <a:cubicBezTo>
                    <a:pt x="2347" y="8301"/>
                    <a:pt x="2287" y="8202"/>
                    <a:pt x="2130" y="8261"/>
                  </a:cubicBezTo>
                  <a:cubicBezTo>
                    <a:pt x="2011" y="8616"/>
                    <a:pt x="1854" y="8991"/>
                    <a:pt x="2228" y="94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5"/>
            <p:cNvSpPr/>
            <p:nvPr/>
          </p:nvSpPr>
          <p:spPr>
            <a:xfrm flipH="1">
              <a:off x="7421479" y="2587834"/>
              <a:ext cx="165917" cy="173034"/>
            </a:xfrm>
            <a:custGeom>
              <a:avLst/>
              <a:gdLst/>
              <a:ahLst/>
              <a:cxnLst/>
              <a:rect l="l" t="t" r="r" b="b"/>
              <a:pathLst>
                <a:path w="6901" h="7197" extrusionOk="0">
                  <a:moveTo>
                    <a:pt x="6861" y="3569"/>
                  </a:moveTo>
                  <a:cubicBezTo>
                    <a:pt x="6901" y="4160"/>
                    <a:pt x="6822" y="4771"/>
                    <a:pt x="6605" y="5343"/>
                  </a:cubicBezTo>
                  <a:cubicBezTo>
                    <a:pt x="6487" y="5599"/>
                    <a:pt x="6368" y="5875"/>
                    <a:pt x="6211" y="6112"/>
                  </a:cubicBezTo>
                  <a:cubicBezTo>
                    <a:pt x="6073" y="6368"/>
                    <a:pt x="5836" y="6565"/>
                    <a:pt x="5560" y="6684"/>
                  </a:cubicBezTo>
                  <a:cubicBezTo>
                    <a:pt x="5402" y="6743"/>
                    <a:pt x="5225" y="6822"/>
                    <a:pt x="5067" y="6920"/>
                  </a:cubicBezTo>
                  <a:cubicBezTo>
                    <a:pt x="4732" y="7078"/>
                    <a:pt x="4358" y="7157"/>
                    <a:pt x="3983" y="7157"/>
                  </a:cubicBezTo>
                  <a:cubicBezTo>
                    <a:pt x="3234" y="7196"/>
                    <a:pt x="2504" y="6940"/>
                    <a:pt x="1933" y="6467"/>
                  </a:cubicBezTo>
                  <a:cubicBezTo>
                    <a:pt x="1519" y="6132"/>
                    <a:pt x="1085" y="5816"/>
                    <a:pt x="671" y="5461"/>
                  </a:cubicBezTo>
                  <a:cubicBezTo>
                    <a:pt x="592" y="5402"/>
                    <a:pt x="533" y="5304"/>
                    <a:pt x="493" y="5185"/>
                  </a:cubicBezTo>
                  <a:cubicBezTo>
                    <a:pt x="415" y="4949"/>
                    <a:pt x="336" y="4693"/>
                    <a:pt x="257" y="4417"/>
                  </a:cubicBezTo>
                  <a:cubicBezTo>
                    <a:pt x="198" y="4160"/>
                    <a:pt x="158" y="3845"/>
                    <a:pt x="79" y="3569"/>
                  </a:cubicBezTo>
                  <a:cubicBezTo>
                    <a:pt x="1" y="3175"/>
                    <a:pt x="1" y="2760"/>
                    <a:pt x="40" y="2366"/>
                  </a:cubicBezTo>
                  <a:cubicBezTo>
                    <a:pt x="60" y="2228"/>
                    <a:pt x="119" y="2110"/>
                    <a:pt x="198" y="1992"/>
                  </a:cubicBezTo>
                  <a:cubicBezTo>
                    <a:pt x="434" y="1676"/>
                    <a:pt x="671" y="1341"/>
                    <a:pt x="927" y="1045"/>
                  </a:cubicBezTo>
                  <a:cubicBezTo>
                    <a:pt x="1124" y="789"/>
                    <a:pt x="1400" y="612"/>
                    <a:pt x="1696" y="533"/>
                  </a:cubicBezTo>
                  <a:cubicBezTo>
                    <a:pt x="2564" y="257"/>
                    <a:pt x="3431" y="0"/>
                    <a:pt x="4338" y="60"/>
                  </a:cubicBezTo>
                  <a:cubicBezTo>
                    <a:pt x="4535" y="60"/>
                    <a:pt x="4732" y="79"/>
                    <a:pt x="4929" y="119"/>
                  </a:cubicBezTo>
                  <a:cubicBezTo>
                    <a:pt x="5343" y="178"/>
                    <a:pt x="5698" y="434"/>
                    <a:pt x="5856" y="809"/>
                  </a:cubicBezTo>
                  <a:cubicBezTo>
                    <a:pt x="6112" y="1341"/>
                    <a:pt x="6447" y="1854"/>
                    <a:pt x="6743" y="2386"/>
                  </a:cubicBezTo>
                  <a:cubicBezTo>
                    <a:pt x="6802" y="2504"/>
                    <a:pt x="6842" y="2622"/>
                    <a:pt x="6842" y="2760"/>
                  </a:cubicBezTo>
                  <a:cubicBezTo>
                    <a:pt x="6861" y="3017"/>
                    <a:pt x="6861" y="3293"/>
                    <a:pt x="6861" y="3569"/>
                  </a:cubicBezTo>
                  <a:close/>
                  <a:moveTo>
                    <a:pt x="4870" y="1913"/>
                  </a:moveTo>
                  <a:cubicBezTo>
                    <a:pt x="4910" y="1992"/>
                    <a:pt x="4910" y="2090"/>
                    <a:pt x="4969" y="2110"/>
                  </a:cubicBezTo>
                  <a:cubicBezTo>
                    <a:pt x="5324" y="2248"/>
                    <a:pt x="5501" y="2563"/>
                    <a:pt x="5698" y="2839"/>
                  </a:cubicBezTo>
                  <a:cubicBezTo>
                    <a:pt x="5777" y="2977"/>
                    <a:pt x="5876" y="3096"/>
                    <a:pt x="5994" y="3214"/>
                  </a:cubicBezTo>
                  <a:cubicBezTo>
                    <a:pt x="6073" y="3253"/>
                    <a:pt x="6152" y="3253"/>
                    <a:pt x="6250" y="3234"/>
                  </a:cubicBezTo>
                  <a:cubicBezTo>
                    <a:pt x="6290" y="3214"/>
                    <a:pt x="6329" y="3135"/>
                    <a:pt x="6329" y="3076"/>
                  </a:cubicBezTo>
                  <a:cubicBezTo>
                    <a:pt x="6349" y="2997"/>
                    <a:pt x="6349" y="2938"/>
                    <a:pt x="6309" y="2879"/>
                  </a:cubicBezTo>
                  <a:cubicBezTo>
                    <a:pt x="6092" y="2544"/>
                    <a:pt x="5876" y="2208"/>
                    <a:pt x="5619" y="1893"/>
                  </a:cubicBezTo>
                  <a:cubicBezTo>
                    <a:pt x="5481" y="1735"/>
                    <a:pt x="5264" y="1696"/>
                    <a:pt x="5067" y="1755"/>
                  </a:cubicBezTo>
                  <a:cubicBezTo>
                    <a:pt x="4988" y="1794"/>
                    <a:pt x="4929" y="1854"/>
                    <a:pt x="4870" y="1913"/>
                  </a:cubicBezTo>
                  <a:close/>
                  <a:moveTo>
                    <a:pt x="3845" y="1716"/>
                  </a:moveTo>
                  <a:cubicBezTo>
                    <a:pt x="3825" y="1932"/>
                    <a:pt x="3786" y="2070"/>
                    <a:pt x="3825" y="2110"/>
                  </a:cubicBezTo>
                  <a:cubicBezTo>
                    <a:pt x="4121" y="2484"/>
                    <a:pt x="4436" y="2820"/>
                    <a:pt x="4772" y="3175"/>
                  </a:cubicBezTo>
                  <a:cubicBezTo>
                    <a:pt x="4850" y="3253"/>
                    <a:pt x="4969" y="3293"/>
                    <a:pt x="5048" y="3194"/>
                  </a:cubicBezTo>
                  <a:cubicBezTo>
                    <a:pt x="5107" y="3096"/>
                    <a:pt x="5126" y="2997"/>
                    <a:pt x="5107" y="2879"/>
                  </a:cubicBezTo>
                  <a:cubicBezTo>
                    <a:pt x="5067" y="2780"/>
                    <a:pt x="5008" y="2682"/>
                    <a:pt x="4929" y="2603"/>
                  </a:cubicBezTo>
                  <a:cubicBezTo>
                    <a:pt x="4614" y="2268"/>
                    <a:pt x="4239" y="1972"/>
                    <a:pt x="3845" y="17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5"/>
            <p:cNvSpPr/>
            <p:nvPr/>
          </p:nvSpPr>
          <p:spPr>
            <a:xfrm flipH="1">
              <a:off x="7095847" y="2296800"/>
              <a:ext cx="803428" cy="784483"/>
            </a:xfrm>
            <a:custGeom>
              <a:avLst/>
              <a:gdLst/>
              <a:ahLst/>
              <a:cxnLst/>
              <a:rect l="l" t="t" r="r" b="b"/>
              <a:pathLst>
                <a:path w="33417" h="32629" extrusionOk="0">
                  <a:moveTo>
                    <a:pt x="4042" y="13781"/>
                  </a:moveTo>
                  <a:cubicBezTo>
                    <a:pt x="4180" y="13170"/>
                    <a:pt x="4337" y="12638"/>
                    <a:pt x="4456" y="12086"/>
                  </a:cubicBezTo>
                  <a:cubicBezTo>
                    <a:pt x="4554" y="11711"/>
                    <a:pt x="4456" y="11317"/>
                    <a:pt x="4219" y="11001"/>
                  </a:cubicBezTo>
                  <a:cubicBezTo>
                    <a:pt x="3825" y="10430"/>
                    <a:pt x="3391" y="9897"/>
                    <a:pt x="2879" y="9404"/>
                  </a:cubicBezTo>
                  <a:cubicBezTo>
                    <a:pt x="2800" y="9326"/>
                    <a:pt x="2721" y="9247"/>
                    <a:pt x="2642" y="9168"/>
                  </a:cubicBezTo>
                  <a:cubicBezTo>
                    <a:pt x="2287" y="8754"/>
                    <a:pt x="2346" y="8123"/>
                    <a:pt x="2800" y="7827"/>
                  </a:cubicBezTo>
                  <a:cubicBezTo>
                    <a:pt x="3332" y="7472"/>
                    <a:pt x="3785" y="7019"/>
                    <a:pt x="4140" y="6506"/>
                  </a:cubicBezTo>
                  <a:cubicBezTo>
                    <a:pt x="4259" y="6289"/>
                    <a:pt x="4515" y="6230"/>
                    <a:pt x="4732" y="6368"/>
                  </a:cubicBezTo>
                  <a:cubicBezTo>
                    <a:pt x="5185" y="6684"/>
                    <a:pt x="5777" y="6723"/>
                    <a:pt x="6210" y="7098"/>
                  </a:cubicBezTo>
                  <a:cubicBezTo>
                    <a:pt x="6486" y="7275"/>
                    <a:pt x="6782" y="7413"/>
                    <a:pt x="7098" y="7532"/>
                  </a:cubicBezTo>
                  <a:lnTo>
                    <a:pt x="8340" y="6132"/>
                  </a:lnTo>
                  <a:cubicBezTo>
                    <a:pt x="8142" y="5304"/>
                    <a:pt x="7926" y="4495"/>
                    <a:pt x="7768" y="3687"/>
                  </a:cubicBezTo>
                  <a:cubicBezTo>
                    <a:pt x="7728" y="3470"/>
                    <a:pt x="7709" y="3234"/>
                    <a:pt x="7748" y="3017"/>
                  </a:cubicBezTo>
                  <a:cubicBezTo>
                    <a:pt x="7748" y="2859"/>
                    <a:pt x="7866" y="2701"/>
                    <a:pt x="8024" y="2682"/>
                  </a:cubicBezTo>
                  <a:cubicBezTo>
                    <a:pt x="8182" y="2642"/>
                    <a:pt x="8320" y="2563"/>
                    <a:pt x="8418" y="2465"/>
                  </a:cubicBezTo>
                  <a:cubicBezTo>
                    <a:pt x="8734" y="2169"/>
                    <a:pt x="9069" y="1913"/>
                    <a:pt x="9404" y="1637"/>
                  </a:cubicBezTo>
                  <a:cubicBezTo>
                    <a:pt x="9739" y="1380"/>
                    <a:pt x="10114" y="1440"/>
                    <a:pt x="10508" y="1479"/>
                  </a:cubicBezTo>
                  <a:cubicBezTo>
                    <a:pt x="10863" y="1834"/>
                    <a:pt x="11238" y="2209"/>
                    <a:pt x="11573" y="2603"/>
                  </a:cubicBezTo>
                  <a:cubicBezTo>
                    <a:pt x="11849" y="2997"/>
                    <a:pt x="12105" y="3411"/>
                    <a:pt x="12342" y="3825"/>
                  </a:cubicBezTo>
                  <a:cubicBezTo>
                    <a:pt x="12421" y="3865"/>
                    <a:pt x="12499" y="3865"/>
                    <a:pt x="12578" y="3865"/>
                  </a:cubicBezTo>
                  <a:cubicBezTo>
                    <a:pt x="13032" y="3786"/>
                    <a:pt x="13485" y="3687"/>
                    <a:pt x="13939" y="3589"/>
                  </a:cubicBezTo>
                  <a:cubicBezTo>
                    <a:pt x="14195" y="3549"/>
                    <a:pt x="14412" y="3490"/>
                    <a:pt x="14688" y="3411"/>
                  </a:cubicBezTo>
                  <a:cubicBezTo>
                    <a:pt x="14865" y="3194"/>
                    <a:pt x="14984" y="2899"/>
                    <a:pt x="15003" y="2623"/>
                  </a:cubicBezTo>
                  <a:cubicBezTo>
                    <a:pt x="15102" y="1814"/>
                    <a:pt x="15279" y="1026"/>
                    <a:pt x="15417" y="257"/>
                  </a:cubicBezTo>
                  <a:cubicBezTo>
                    <a:pt x="15555" y="79"/>
                    <a:pt x="15772" y="0"/>
                    <a:pt x="15969" y="40"/>
                  </a:cubicBezTo>
                  <a:lnTo>
                    <a:pt x="18276" y="40"/>
                  </a:lnTo>
                  <a:cubicBezTo>
                    <a:pt x="18493" y="0"/>
                    <a:pt x="18710" y="138"/>
                    <a:pt x="18788" y="375"/>
                  </a:cubicBezTo>
                  <a:cubicBezTo>
                    <a:pt x="18926" y="651"/>
                    <a:pt x="19064" y="927"/>
                    <a:pt x="19163" y="1223"/>
                  </a:cubicBezTo>
                  <a:cubicBezTo>
                    <a:pt x="19340" y="1755"/>
                    <a:pt x="19518" y="2287"/>
                    <a:pt x="19656" y="2839"/>
                  </a:cubicBezTo>
                  <a:cubicBezTo>
                    <a:pt x="19695" y="3135"/>
                    <a:pt x="19912" y="3372"/>
                    <a:pt x="20208" y="3451"/>
                  </a:cubicBezTo>
                  <a:cubicBezTo>
                    <a:pt x="20445" y="3510"/>
                    <a:pt x="20681" y="3589"/>
                    <a:pt x="20898" y="3707"/>
                  </a:cubicBezTo>
                  <a:cubicBezTo>
                    <a:pt x="21095" y="3805"/>
                    <a:pt x="21332" y="3805"/>
                    <a:pt x="21549" y="3707"/>
                  </a:cubicBezTo>
                  <a:cubicBezTo>
                    <a:pt x="21903" y="3549"/>
                    <a:pt x="22258" y="3391"/>
                    <a:pt x="22416" y="2997"/>
                  </a:cubicBezTo>
                  <a:cubicBezTo>
                    <a:pt x="22455" y="2879"/>
                    <a:pt x="22534" y="2761"/>
                    <a:pt x="22633" y="2662"/>
                  </a:cubicBezTo>
                  <a:cubicBezTo>
                    <a:pt x="23007" y="2327"/>
                    <a:pt x="23382" y="1952"/>
                    <a:pt x="23697" y="1558"/>
                  </a:cubicBezTo>
                  <a:cubicBezTo>
                    <a:pt x="23816" y="1420"/>
                    <a:pt x="24033" y="1380"/>
                    <a:pt x="24190" y="1459"/>
                  </a:cubicBezTo>
                  <a:cubicBezTo>
                    <a:pt x="24289" y="1479"/>
                    <a:pt x="24348" y="1558"/>
                    <a:pt x="24447" y="1597"/>
                  </a:cubicBezTo>
                  <a:cubicBezTo>
                    <a:pt x="24841" y="1814"/>
                    <a:pt x="25255" y="1952"/>
                    <a:pt x="25708" y="2011"/>
                  </a:cubicBezTo>
                  <a:cubicBezTo>
                    <a:pt x="26004" y="2031"/>
                    <a:pt x="26122" y="2228"/>
                    <a:pt x="26083" y="2524"/>
                  </a:cubicBezTo>
                  <a:cubicBezTo>
                    <a:pt x="26063" y="2583"/>
                    <a:pt x="26063" y="2623"/>
                    <a:pt x="26044" y="2662"/>
                  </a:cubicBezTo>
                  <a:cubicBezTo>
                    <a:pt x="25846" y="3155"/>
                    <a:pt x="25689" y="3667"/>
                    <a:pt x="25590" y="4200"/>
                  </a:cubicBezTo>
                  <a:cubicBezTo>
                    <a:pt x="25511" y="4515"/>
                    <a:pt x="25393" y="4791"/>
                    <a:pt x="25354" y="5107"/>
                  </a:cubicBezTo>
                  <a:cubicBezTo>
                    <a:pt x="25294" y="5402"/>
                    <a:pt x="25275" y="5678"/>
                    <a:pt x="25235" y="5994"/>
                  </a:cubicBezTo>
                  <a:lnTo>
                    <a:pt x="27088" y="7709"/>
                  </a:lnTo>
                  <a:cubicBezTo>
                    <a:pt x="27364" y="7748"/>
                    <a:pt x="27739" y="7512"/>
                    <a:pt x="28114" y="7334"/>
                  </a:cubicBezTo>
                  <a:cubicBezTo>
                    <a:pt x="28666" y="7078"/>
                    <a:pt x="29257" y="6940"/>
                    <a:pt x="29829" y="6723"/>
                  </a:cubicBezTo>
                  <a:cubicBezTo>
                    <a:pt x="29987" y="6684"/>
                    <a:pt x="30164" y="6664"/>
                    <a:pt x="30361" y="6684"/>
                  </a:cubicBezTo>
                  <a:cubicBezTo>
                    <a:pt x="30637" y="6684"/>
                    <a:pt x="30696" y="6743"/>
                    <a:pt x="30795" y="7078"/>
                  </a:cubicBezTo>
                  <a:cubicBezTo>
                    <a:pt x="30815" y="7177"/>
                    <a:pt x="30834" y="7295"/>
                    <a:pt x="30893" y="7394"/>
                  </a:cubicBezTo>
                  <a:cubicBezTo>
                    <a:pt x="31248" y="7847"/>
                    <a:pt x="31445" y="8438"/>
                    <a:pt x="31919" y="8813"/>
                  </a:cubicBezTo>
                  <a:cubicBezTo>
                    <a:pt x="31958" y="8852"/>
                    <a:pt x="32017" y="8892"/>
                    <a:pt x="32037" y="8951"/>
                  </a:cubicBezTo>
                  <a:cubicBezTo>
                    <a:pt x="32254" y="9188"/>
                    <a:pt x="32214" y="9542"/>
                    <a:pt x="31978" y="9740"/>
                  </a:cubicBezTo>
                  <a:cubicBezTo>
                    <a:pt x="31662" y="10055"/>
                    <a:pt x="31288" y="10311"/>
                    <a:pt x="30893" y="10528"/>
                  </a:cubicBezTo>
                  <a:cubicBezTo>
                    <a:pt x="30401" y="10725"/>
                    <a:pt x="30085" y="11139"/>
                    <a:pt x="29750" y="11435"/>
                  </a:cubicBezTo>
                  <a:lnTo>
                    <a:pt x="29750" y="13880"/>
                  </a:lnTo>
                  <a:cubicBezTo>
                    <a:pt x="29888" y="13919"/>
                    <a:pt x="30026" y="13939"/>
                    <a:pt x="30164" y="13959"/>
                  </a:cubicBezTo>
                  <a:cubicBezTo>
                    <a:pt x="30775" y="13978"/>
                    <a:pt x="31386" y="13919"/>
                    <a:pt x="31978" y="14136"/>
                  </a:cubicBezTo>
                  <a:cubicBezTo>
                    <a:pt x="32214" y="14175"/>
                    <a:pt x="32471" y="14195"/>
                    <a:pt x="32707" y="14156"/>
                  </a:cubicBezTo>
                  <a:cubicBezTo>
                    <a:pt x="33062" y="14175"/>
                    <a:pt x="33180" y="14294"/>
                    <a:pt x="33200" y="14649"/>
                  </a:cubicBezTo>
                  <a:lnTo>
                    <a:pt x="33200" y="16738"/>
                  </a:lnTo>
                  <a:cubicBezTo>
                    <a:pt x="33200" y="17054"/>
                    <a:pt x="33141" y="17369"/>
                    <a:pt x="33338" y="17645"/>
                  </a:cubicBezTo>
                  <a:cubicBezTo>
                    <a:pt x="33417" y="17744"/>
                    <a:pt x="33318" y="17882"/>
                    <a:pt x="33200" y="17902"/>
                  </a:cubicBezTo>
                  <a:cubicBezTo>
                    <a:pt x="32963" y="17961"/>
                    <a:pt x="32727" y="18020"/>
                    <a:pt x="32490" y="18059"/>
                  </a:cubicBezTo>
                  <a:cubicBezTo>
                    <a:pt x="31958" y="18138"/>
                    <a:pt x="31445" y="18316"/>
                    <a:pt x="30913" y="18355"/>
                  </a:cubicBezTo>
                  <a:cubicBezTo>
                    <a:pt x="30539" y="18414"/>
                    <a:pt x="30164" y="18493"/>
                    <a:pt x="29789" y="18611"/>
                  </a:cubicBezTo>
                  <a:cubicBezTo>
                    <a:pt x="29671" y="18651"/>
                    <a:pt x="29572" y="18769"/>
                    <a:pt x="29592" y="18927"/>
                  </a:cubicBezTo>
                  <a:cubicBezTo>
                    <a:pt x="29553" y="19183"/>
                    <a:pt x="29513" y="19439"/>
                    <a:pt x="29415" y="19696"/>
                  </a:cubicBezTo>
                  <a:cubicBezTo>
                    <a:pt x="29356" y="20090"/>
                    <a:pt x="29336" y="20504"/>
                    <a:pt x="29375" y="20898"/>
                  </a:cubicBezTo>
                  <a:cubicBezTo>
                    <a:pt x="29415" y="21135"/>
                    <a:pt x="29572" y="21312"/>
                    <a:pt x="29809" y="21391"/>
                  </a:cubicBezTo>
                  <a:cubicBezTo>
                    <a:pt x="30184" y="21569"/>
                    <a:pt x="30539" y="21805"/>
                    <a:pt x="30854" y="22121"/>
                  </a:cubicBezTo>
                  <a:cubicBezTo>
                    <a:pt x="31051" y="22259"/>
                    <a:pt x="31268" y="22377"/>
                    <a:pt x="31485" y="22456"/>
                  </a:cubicBezTo>
                  <a:cubicBezTo>
                    <a:pt x="31741" y="22574"/>
                    <a:pt x="31820" y="22712"/>
                    <a:pt x="31682" y="22929"/>
                  </a:cubicBezTo>
                  <a:cubicBezTo>
                    <a:pt x="31268" y="23698"/>
                    <a:pt x="30834" y="24447"/>
                    <a:pt x="30381" y="25216"/>
                  </a:cubicBezTo>
                  <a:cubicBezTo>
                    <a:pt x="30223" y="25492"/>
                    <a:pt x="30144" y="25492"/>
                    <a:pt x="29829" y="25413"/>
                  </a:cubicBezTo>
                  <a:cubicBezTo>
                    <a:pt x="29218" y="25275"/>
                    <a:pt x="28626" y="25038"/>
                    <a:pt x="27995" y="25078"/>
                  </a:cubicBezTo>
                  <a:cubicBezTo>
                    <a:pt x="27542" y="24861"/>
                    <a:pt x="27029" y="24960"/>
                    <a:pt x="26536" y="24802"/>
                  </a:cubicBezTo>
                  <a:cubicBezTo>
                    <a:pt x="26103" y="25354"/>
                    <a:pt x="25590" y="25847"/>
                    <a:pt x="24979" y="26221"/>
                  </a:cubicBezTo>
                  <a:cubicBezTo>
                    <a:pt x="25354" y="27010"/>
                    <a:pt x="25413" y="27877"/>
                    <a:pt x="25787" y="28646"/>
                  </a:cubicBezTo>
                  <a:cubicBezTo>
                    <a:pt x="25925" y="28903"/>
                    <a:pt x="25846" y="29257"/>
                    <a:pt x="26103" y="29494"/>
                  </a:cubicBezTo>
                  <a:cubicBezTo>
                    <a:pt x="26162" y="29533"/>
                    <a:pt x="26063" y="29750"/>
                    <a:pt x="26044" y="29869"/>
                  </a:cubicBezTo>
                  <a:cubicBezTo>
                    <a:pt x="25334" y="29967"/>
                    <a:pt x="24624" y="30184"/>
                    <a:pt x="23973" y="30519"/>
                  </a:cubicBezTo>
                  <a:cubicBezTo>
                    <a:pt x="23835" y="30598"/>
                    <a:pt x="23697" y="30657"/>
                    <a:pt x="23540" y="30697"/>
                  </a:cubicBezTo>
                  <a:cubicBezTo>
                    <a:pt x="23126" y="30815"/>
                    <a:pt x="22929" y="30736"/>
                    <a:pt x="22672" y="30381"/>
                  </a:cubicBezTo>
                  <a:cubicBezTo>
                    <a:pt x="22377" y="29967"/>
                    <a:pt x="22081" y="29533"/>
                    <a:pt x="21785" y="29119"/>
                  </a:cubicBezTo>
                  <a:cubicBezTo>
                    <a:pt x="21627" y="28883"/>
                    <a:pt x="21430" y="28686"/>
                    <a:pt x="21213" y="28548"/>
                  </a:cubicBezTo>
                  <a:cubicBezTo>
                    <a:pt x="20918" y="28646"/>
                    <a:pt x="20642" y="28705"/>
                    <a:pt x="20385" y="28824"/>
                  </a:cubicBezTo>
                  <a:cubicBezTo>
                    <a:pt x="20149" y="28922"/>
                    <a:pt x="19912" y="28962"/>
                    <a:pt x="19656" y="28981"/>
                  </a:cubicBezTo>
                  <a:cubicBezTo>
                    <a:pt x="19419" y="29021"/>
                    <a:pt x="19202" y="29080"/>
                    <a:pt x="18966" y="29159"/>
                  </a:cubicBezTo>
                  <a:cubicBezTo>
                    <a:pt x="18808" y="29514"/>
                    <a:pt x="18631" y="29829"/>
                    <a:pt x="18670" y="30223"/>
                  </a:cubicBezTo>
                  <a:cubicBezTo>
                    <a:pt x="18670" y="30322"/>
                    <a:pt x="18650" y="30440"/>
                    <a:pt x="18611" y="30539"/>
                  </a:cubicBezTo>
                  <a:cubicBezTo>
                    <a:pt x="18572" y="30795"/>
                    <a:pt x="18532" y="31032"/>
                    <a:pt x="18493" y="31268"/>
                  </a:cubicBezTo>
                  <a:cubicBezTo>
                    <a:pt x="18453" y="31446"/>
                    <a:pt x="18414" y="31623"/>
                    <a:pt x="18374" y="31781"/>
                  </a:cubicBezTo>
                  <a:cubicBezTo>
                    <a:pt x="18315" y="31958"/>
                    <a:pt x="18197" y="32116"/>
                    <a:pt x="18020" y="32155"/>
                  </a:cubicBezTo>
                  <a:cubicBezTo>
                    <a:pt x="17763" y="32254"/>
                    <a:pt x="17507" y="32313"/>
                    <a:pt x="17231" y="32353"/>
                  </a:cubicBezTo>
                  <a:cubicBezTo>
                    <a:pt x="16975" y="32372"/>
                    <a:pt x="16699" y="32431"/>
                    <a:pt x="16442" y="32530"/>
                  </a:cubicBezTo>
                  <a:cubicBezTo>
                    <a:pt x="16147" y="32629"/>
                    <a:pt x="15831" y="32609"/>
                    <a:pt x="15536" y="32491"/>
                  </a:cubicBezTo>
                  <a:cubicBezTo>
                    <a:pt x="15496" y="32471"/>
                    <a:pt x="15457" y="32412"/>
                    <a:pt x="15417" y="32412"/>
                  </a:cubicBezTo>
                  <a:cubicBezTo>
                    <a:pt x="14944" y="32412"/>
                    <a:pt x="14806" y="32116"/>
                    <a:pt x="14727" y="31682"/>
                  </a:cubicBezTo>
                  <a:cubicBezTo>
                    <a:pt x="14530" y="30756"/>
                    <a:pt x="14293" y="29849"/>
                    <a:pt x="14057" y="28922"/>
                  </a:cubicBezTo>
                  <a:cubicBezTo>
                    <a:pt x="13308" y="28607"/>
                    <a:pt x="12480" y="28489"/>
                    <a:pt x="11671" y="28587"/>
                  </a:cubicBezTo>
                  <a:cubicBezTo>
                    <a:pt x="11395" y="28804"/>
                    <a:pt x="11139" y="29041"/>
                    <a:pt x="10903" y="29297"/>
                  </a:cubicBezTo>
                  <a:cubicBezTo>
                    <a:pt x="10646" y="29652"/>
                    <a:pt x="10449" y="30026"/>
                    <a:pt x="10272" y="30421"/>
                  </a:cubicBezTo>
                  <a:cubicBezTo>
                    <a:pt x="10153" y="30677"/>
                    <a:pt x="10114" y="30973"/>
                    <a:pt x="9779" y="31091"/>
                  </a:cubicBezTo>
                  <a:cubicBezTo>
                    <a:pt x="9463" y="31189"/>
                    <a:pt x="9266" y="30973"/>
                    <a:pt x="9049" y="30835"/>
                  </a:cubicBezTo>
                  <a:cubicBezTo>
                    <a:pt x="8773" y="30677"/>
                    <a:pt x="8517" y="30499"/>
                    <a:pt x="8280" y="30302"/>
                  </a:cubicBezTo>
                  <a:cubicBezTo>
                    <a:pt x="8142" y="30204"/>
                    <a:pt x="7985" y="30105"/>
                    <a:pt x="7827" y="30007"/>
                  </a:cubicBezTo>
                  <a:cubicBezTo>
                    <a:pt x="7610" y="29888"/>
                    <a:pt x="7393" y="29770"/>
                    <a:pt x="7196" y="29652"/>
                  </a:cubicBezTo>
                  <a:cubicBezTo>
                    <a:pt x="6960" y="29533"/>
                    <a:pt x="6861" y="29238"/>
                    <a:pt x="6960" y="29001"/>
                  </a:cubicBezTo>
                  <a:cubicBezTo>
                    <a:pt x="6960" y="28981"/>
                    <a:pt x="6979" y="28962"/>
                    <a:pt x="6979" y="28942"/>
                  </a:cubicBezTo>
                  <a:cubicBezTo>
                    <a:pt x="7393" y="27976"/>
                    <a:pt x="7709" y="26970"/>
                    <a:pt x="7945" y="25945"/>
                  </a:cubicBezTo>
                  <a:cubicBezTo>
                    <a:pt x="7985" y="25847"/>
                    <a:pt x="8024" y="25748"/>
                    <a:pt x="8064" y="25669"/>
                  </a:cubicBezTo>
                  <a:cubicBezTo>
                    <a:pt x="7906" y="25314"/>
                    <a:pt x="7669" y="25019"/>
                    <a:pt x="7374" y="24782"/>
                  </a:cubicBezTo>
                  <a:cubicBezTo>
                    <a:pt x="7078" y="24546"/>
                    <a:pt x="6822" y="24270"/>
                    <a:pt x="6565" y="24013"/>
                  </a:cubicBezTo>
                  <a:cubicBezTo>
                    <a:pt x="6171" y="24072"/>
                    <a:pt x="5796" y="24191"/>
                    <a:pt x="5481" y="24427"/>
                  </a:cubicBezTo>
                  <a:cubicBezTo>
                    <a:pt x="5087" y="24624"/>
                    <a:pt x="4692" y="24822"/>
                    <a:pt x="4278" y="24999"/>
                  </a:cubicBezTo>
                  <a:cubicBezTo>
                    <a:pt x="3983" y="25117"/>
                    <a:pt x="3647" y="25137"/>
                    <a:pt x="3352" y="25038"/>
                  </a:cubicBezTo>
                  <a:cubicBezTo>
                    <a:pt x="3194" y="24999"/>
                    <a:pt x="3076" y="24900"/>
                    <a:pt x="2997" y="24762"/>
                  </a:cubicBezTo>
                  <a:cubicBezTo>
                    <a:pt x="2741" y="24427"/>
                    <a:pt x="2543" y="24092"/>
                    <a:pt x="2327" y="23757"/>
                  </a:cubicBezTo>
                  <a:cubicBezTo>
                    <a:pt x="2228" y="23579"/>
                    <a:pt x="2129" y="23402"/>
                    <a:pt x="2011" y="23244"/>
                  </a:cubicBezTo>
                  <a:cubicBezTo>
                    <a:pt x="1893" y="23047"/>
                    <a:pt x="1834" y="22830"/>
                    <a:pt x="1814" y="22613"/>
                  </a:cubicBezTo>
                  <a:cubicBezTo>
                    <a:pt x="1794" y="22259"/>
                    <a:pt x="1952" y="21943"/>
                    <a:pt x="2248" y="21766"/>
                  </a:cubicBezTo>
                  <a:cubicBezTo>
                    <a:pt x="2977" y="21253"/>
                    <a:pt x="3746" y="20800"/>
                    <a:pt x="4535" y="20366"/>
                  </a:cubicBezTo>
                  <a:cubicBezTo>
                    <a:pt x="4554" y="20346"/>
                    <a:pt x="4574" y="20307"/>
                    <a:pt x="4633" y="20248"/>
                  </a:cubicBezTo>
                  <a:cubicBezTo>
                    <a:pt x="4554" y="19873"/>
                    <a:pt x="4436" y="19538"/>
                    <a:pt x="4278" y="19203"/>
                  </a:cubicBezTo>
                  <a:cubicBezTo>
                    <a:pt x="4140" y="18828"/>
                    <a:pt x="3963" y="18454"/>
                    <a:pt x="3825" y="18079"/>
                  </a:cubicBezTo>
                  <a:cubicBezTo>
                    <a:pt x="3726" y="17842"/>
                    <a:pt x="3509" y="17665"/>
                    <a:pt x="3273" y="17645"/>
                  </a:cubicBezTo>
                  <a:cubicBezTo>
                    <a:pt x="3115" y="17626"/>
                    <a:pt x="2957" y="17626"/>
                    <a:pt x="2800" y="17626"/>
                  </a:cubicBezTo>
                  <a:lnTo>
                    <a:pt x="1242" y="17626"/>
                  </a:lnTo>
                  <a:cubicBezTo>
                    <a:pt x="1085" y="17626"/>
                    <a:pt x="927" y="17606"/>
                    <a:pt x="789" y="17566"/>
                  </a:cubicBezTo>
                  <a:cubicBezTo>
                    <a:pt x="572" y="17527"/>
                    <a:pt x="414" y="17350"/>
                    <a:pt x="414" y="17133"/>
                  </a:cubicBezTo>
                  <a:cubicBezTo>
                    <a:pt x="434" y="16936"/>
                    <a:pt x="375" y="16738"/>
                    <a:pt x="276" y="16561"/>
                  </a:cubicBezTo>
                  <a:cubicBezTo>
                    <a:pt x="257" y="16541"/>
                    <a:pt x="237" y="16522"/>
                    <a:pt x="237" y="16502"/>
                  </a:cubicBezTo>
                  <a:cubicBezTo>
                    <a:pt x="158" y="15930"/>
                    <a:pt x="59" y="15358"/>
                    <a:pt x="20" y="14767"/>
                  </a:cubicBezTo>
                  <a:cubicBezTo>
                    <a:pt x="0" y="14412"/>
                    <a:pt x="158" y="14254"/>
                    <a:pt x="513" y="14175"/>
                  </a:cubicBezTo>
                  <a:cubicBezTo>
                    <a:pt x="1045" y="14057"/>
                    <a:pt x="1597" y="13919"/>
                    <a:pt x="2149" y="13821"/>
                  </a:cubicBezTo>
                  <a:cubicBezTo>
                    <a:pt x="2327" y="13781"/>
                    <a:pt x="2504" y="13781"/>
                    <a:pt x="2681" y="13781"/>
                  </a:cubicBezTo>
                  <a:cubicBezTo>
                    <a:pt x="3115" y="13761"/>
                    <a:pt x="3549" y="13781"/>
                    <a:pt x="4042" y="13781"/>
                  </a:cubicBezTo>
                  <a:close/>
                  <a:moveTo>
                    <a:pt x="9503" y="30361"/>
                  </a:moveTo>
                  <a:cubicBezTo>
                    <a:pt x="9621" y="30184"/>
                    <a:pt x="9720" y="30007"/>
                    <a:pt x="9818" y="29809"/>
                  </a:cubicBezTo>
                  <a:cubicBezTo>
                    <a:pt x="10055" y="29139"/>
                    <a:pt x="10548" y="28646"/>
                    <a:pt x="11060" y="28173"/>
                  </a:cubicBezTo>
                  <a:cubicBezTo>
                    <a:pt x="11218" y="28015"/>
                    <a:pt x="11435" y="27917"/>
                    <a:pt x="11652" y="27877"/>
                  </a:cubicBezTo>
                  <a:cubicBezTo>
                    <a:pt x="12559" y="27838"/>
                    <a:pt x="13446" y="27956"/>
                    <a:pt x="14313" y="28232"/>
                  </a:cubicBezTo>
                  <a:cubicBezTo>
                    <a:pt x="14530" y="28291"/>
                    <a:pt x="14707" y="28469"/>
                    <a:pt x="14727" y="28705"/>
                  </a:cubicBezTo>
                  <a:cubicBezTo>
                    <a:pt x="14806" y="29119"/>
                    <a:pt x="14924" y="29533"/>
                    <a:pt x="15003" y="29947"/>
                  </a:cubicBezTo>
                  <a:cubicBezTo>
                    <a:pt x="15102" y="30440"/>
                    <a:pt x="15200" y="30913"/>
                    <a:pt x="15319" y="31406"/>
                  </a:cubicBezTo>
                  <a:cubicBezTo>
                    <a:pt x="15378" y="31820"/>
                    <a:pt x="15812" y="32096"/>
                    <a:pt x="16226" y="31939"/>
                  </a:cubicBezTo>
                  <a:cubicBezTo>
                    <a:pt x="16383" y="31860"/>
                    <a:pt x="16561" y="31801"/>
                    <a:pt x="16718" y="31781"/>
                  </a:cubicBezTo>
                  <a:cubicBezTo>
                    <a:pt x="17073" y="31781"/>
                    <a:pt x="17408" y="31682"/>
                    <a:pt x="17665" y="31465"/>
                  </a:cubicBezTo>
                  <a:cubicBezTo>
                    <a:pt x="17783" y="31012"/>
                    <a:pt x="17960" y="30598"/>
                    <a:pt x="17941" y="30184"/>
                  </a:cubicBezTo>
                  <a:cubicBezTo>
                    <a:pt x="17941" y="29711"/>
                    <a:pt x="18138" y="29317"/>
                    <a:pt x="18177" y="28863"/>
                  </a:cubicBezTo>
                  <a:cubicBezTo>
                    <a:pt x="18177" y="28646"/>
                    <a:pt x="18355" y="28489"/>
                    <a:pt x="18572" y="28489"/>
                  </a:cubicBezTo>
                  <a:cubicBezTo>
                    <a:pt x="19143" y="28410"/>
                    <a:pt x="19695" y="28272"/>
                    <a:pt x="20247" y="28094"/>
                  </a:cubicBezTo>
                  <a:cubicBezTo>
                    <a:pt x="20602" y="27936"/>
                    <a:pt x="20997" y="27877"/>
                    <a:pt x="21371" y="27897"/>
                  </a:cubicBezTo>
                  <a:cubicBezTo>
                    <a:pt x="21549" y="27917"/>
                    <a:pt x="21706" y="28015"/>
                    <a:pt x="21805" y="28153"/>
                  </a:cubicBezTo>
                  <a:cubicBezTo>
                    <a:pt x="22179" y="28666"/>
                    <a:pt x="22554" y="29159"/>
                    <a:pt x="22929" y="29671"/>
                  </a:cubicBezTo>
                  <a:lnTo>
                    <a:pt x="23283" y="30145"/>
                  </a:lnTo>
                  <a:lnTo>
                    <a:pt x="25275" y="29356"/>
                  </a:lnTo>
                  <a:cubicBezTo>
                    <a:pt x="25314" y="29139"/>
                    <a:pt x="25275" y="28922"/>
                    <a:pt x="25176" y="28725"/>
                  </a:cubicBezTo>
                  <a:cubicBezTo>
                    <a:pt x="24999" y="28311"/>
                    <a:pt x="24841" y="27897"/>
                    <a:pt x="24723" y="27463"/>
                  </a:cubicBezTo>
                  <a:cubicBezTo>
                    <a:pt x="24663" y="27168"/>
                    <a:pt x="24565" y="26911"/>
                    <a:pt x="24447" y="26635"/>
                  </a:cubicBezTo>
                  <a:cubicBezTo>
                    <a:pt x="24190" y="26142"/>
                    <a:pt x="24249" y="25926"/>
                    <a:pt x="24703" y="25630"/>
                  </a:cubicBezTo>
                  <a:cubicBezTo>
                    <a:pt x="25176" y="25354"/>
                    <a:pt x="25570" y="24999"/>
                    <a:pt x="25886" y="24565"/>
                  </a:cubicBezTo>
                  <a:cubicBezTo>
                    <a:pt x="25965" y="24447"/>
                    <a:pt x="26044" y="24348"/>
                    <a:pt x="26142" y="24250"/>
                  </a:cubicBezTo>
                  <a:cubicBezTo>
                    <a:pt x="26241" y="24092"/>
                    <a:pt x="26458" y="24033"/>
                    <a:pt x="26635" y="24132"/>
                  </a:cubicBezTo>
                  <a:cubicBezTo>
                    <a:pt x="26852" y="24230"/>
                    <a:pt x="27108" y="24289"/>
                    <a:pt x="27345" y="24270"/>
                  </a:cubicBezTo>
                  <a:cubicBezTo>
                    <a:pt x="27502" y="24289"/>
                    <a:pt x="27660" y="24329"/>
                    <a:pt x="27798" y="24368"/>
                  </a:cubicBezTo>
                  <a:cubicBezTo>
                    <a:pt x="27916" y="24427"/>
                    <a:pt x="28054" y="24467"/>
                    <a:pt x="28192" y="24486"/>
                  </a:cubicBezTo>
                  <a:cubicBezTo>
                    <a:pt x="28685" y="24467"/>
                    <a:pt x="29099" y="24664"/>
                    <a:pt x="29572" y="24723"/>
                  </a:cubicBezTo>
                  <a:cubicBezTo>
                    <a:pt x="29730" y="24743"/>
                    <a:pt x="29868" y="24762"/>
                    <a:pt x="30026" y="24762"/>
                  </a:cubicBezTo>
                  <a:lnTo>
                    <a:pt x="30913" y="22968"/>
                  </a:lnTo>
                  <a:cubicBezTo>
                    <a:pt x="30381" y="22673"/>
                    <a:pt x="30006" y="22180"/>
                    <a:pt x="29415" y="21943"/>
                  </a:cubicBezTo>
                  <a:cubicBezTo>
                    <a:pt x="29218" y="21805"/>
                    <a:pt x="29020" y="21647"/>
                    <a:pt x="28882" y="21450"/>
                  </a:cubicBezTo>
                  <a:cubicBezTo>
                    <a:pt x="28804" y="21371"/>
                    <a:pt x="28764" y="21253"/>
                    <a:pt x="28744" y="21155"/>
                  </a:cubicBezTo>
                  <a:cubicBezTo>
                    <a:pt x="28725" y="20603"/>
                    <a:pt x="28725" y="20070"/>
                    <a:pt x="28784" y="19538"/>
                  </a:cubicBezTo>
                  <a:cubicBezTo>
                    <a:pt x="28823" y="19262"/>
                    <a:pt x="28902" y="18986"/>
                    <a:pt x="28922" y="18690"/>
                  </a:cubicBezTo>
                  <a:cubicBezTo>
                    <a:pt x="28942" y="18217"/>
                    <a:pt x="29237" y="17980"/>
                    <a:pt x="29710" y="18000"/>
                  </a:cubicBezTo>
                  <a:cubicBezTo>
                    <a:pt x="29868" y="18040"/>
                    <a:pt x="30026" y="18040"/>
                    <a:pt x="30184" y="18000"/>
                  </a:cubicBezTo>
                  <a:cubicBezTo>
                    <a:pt x="30440" y="17941"/>
                    <a:pt x="30696" y="17882"/>
                    <a:pt x="30972" y="17862"/>
                  </a:cubicBezTo>
                  <a:cubicBezTo>
                    <a:pt x="31426" y="17744"/>
                    <a:pt x="31879" y="17645"/>
                    <a:pt x="32352" y="17586"/>
                  </a:cubicBezTo>
                  <a:cubicBezTo>
                    <a:pt x="32431" y="17586"/>
                    <a:pt x="32490" y="17507"/>
                    <a:pt x="32549" y="17468"/>
                  </a:cubicBezTo>
                  <a:cubicBezTo>
                    <a:pt x="32549" y="17014"/>
                    <a:pt x="32569" y="16581"/>
                    <a:pt x="32549" y="16167"/>
                  </a:cubicBezTo>
                  <a:cubicBezTo>
                    <a:pt x="32549" y="15733"/>
                    <a:pt x="32628" y="15280"/>
                    <a:pt x="32490" y="14846"/>
                  </a:cubicBezTo>
                  <a:cubicBezTo>
                    <a:pt x="32254" y="14846"/>
                    <a:pt x="32037" y="14806"/>
                    <a:pt x="31800" y="14747"/>
                  </a:cubicBezTo>
                  <a:cubicBezTo>
                    <a:pt x="31386" y="14609"/>
                    <a:pt x="30933" y="14550"/>
                    <a:pt x="30479" y="14589"/>
                  </a:cubicBezTo>
                  <a:lnTo>
                    <a:pt x="29947" y="14589"/>
                  </a:lnTo>
                  <a:cubicBezTo>
                    <a:pt x="29139" y="14589"/>
                    <a:pt x="29139" y="14570"/>
                    <a:pt x="29119" y="13742"/>
                  </a:cubicBezTo>
                  <a:lnTo>
                    <a:pt x="29119" y="12460"/>
                  </a:lnTo>
                  <a:cubicBezTo>
                    <a:pt x="29158" y="12224"/>
                    <a:pt x="29099" y="12007"/>
                    <a:pt x="29001" y="11810"/>
                  </a:cubicBezTo>
                  <a:cubicBezTo>
                    <a:pt x="28863" y="11613"/>
                    <a:pt x="28902" y="11356"/>
                    <a:pt x="29080" y="11199"/>
                  </a:cubicBezTo>
                  <a:cubicBezTo>
                    <a:pt x="29553" y="10646"/>
                    <a:pt x="30105" y="10193"/>
                    <a:pt x="30736" y="9838"/>
                  </a:cubicBezTo>
                  <a:cubicBezTo>
                    <a:pt x="30992" y="9720"/>
                    <a:pt x="31209" y="9503"/>
                    <a:pt x="31347" y="9247"/>
                  </a:cubicBezTo>
                  <a:lnTo>
                    <a:pt x="30026" y="7413"/>
                  </a:lnTo>
                  <a:cubicBezTo>
                    <a:pt x="29356" y="7551"/>
                    <a:pt x="28725" y="7768"/>
                    <a:pt x="28114" y="8103"/>
                  </a:cubicBezTo>
                  <a:cubicBezTo>
                    <a:pt x="27798" y="8241"/>
                    <a:pt x="27463" y="8379"/>
                    <a:pt x="27128" y="8458"/>
                  </a:cubicBezTo>
                  <a:cubicBezTo>
                    <a:pt x="26832" y="8576"/>
                    <a:pt x="26655" y="8478"/>
                    <a:pt x="26438" y="8202"/>
                  </a:cubicBezTo>
                  <a:cubicBezTo>
                    <a:pt x="26280" y="7965"/>
                    <a:pt x="26083" y="7748"/>
                    <a:pt x="25886" y="7532"/>
                  </a:cubicBezTo>
                  <a:cubicBezTo>
                    <a:pt x="25492" y="7137"/>
                    <a:pt x="25078" y="6763"/>
                    <a:pt x="24683" y="6368"/>
                  </a:cubicBezTo>
                  <a:cubicBezTo>
                    <a:pt x="24565" y="6250"/>
                    <a:pt x="24466" y="6112"/>
                    <a:pt x="24565" y="5954"/>
                  </a:cubicBezTo>
                  <a:cubicBezTo>
                    <a:pt x="24683" y="5757"/>
                    <a:pt x="24723" y="5521"/>
                    <a:pt x="24703" y="5304"/>
                  </a:cubicBezTo>
                  <a:cubicBezTo>
                    <a:pt x="24703" y="5146"/>
                    <a:pt x="24742" y="4988"/>
                    <a:pt x="24782" y="4850"/>
                  </a:cubicBezTo>
                  <a:cubicBezTo>
                    <a:pt x="24940" y="4219"/>
                    <a:pt x="25117" y="3589"/>
                    <a:pt x="25275" y="2958"/>
                  </a:cubicBezTo>
                  <a:cubicBezTo>
                    <a:pt x="25275" y="2859"/>
                    <a:pt x="25275" y="2761"/>
                    <a:pt x="25275" y="2662"/>
                  </a:cubicBezTo>
                  <a:cubicBezTo>
                    <a:pt x="25117" y="2563"/>
                    <a:pt x="24999" y="2485"/>
                    <a:pt x="24900" y="2406"/>
                  </a:cubicBezTo>
                  <a:cubicBezTo>
                    <a:pt x="24447" y="1992"/>
                    <a:pt x="24309" y="1992"/>
                    <a:pt x="23875" y="2366"/>
                  </a:cubicBezTo>
                  <a:cubicBezTo>
                    <a:pt x="23796" y="2445"/>
                    <a:pt x="23717" y="2524"/>
                    <a:pt x="23638" y="2603"/>
                  </a:cubicBezTo>
                  <a:cubicBezTo>
                    <a:pt x="23165" y="3017"/>
                    <a:pt x="22672" y="3431"/>
                    <a:pt x="22258" y="3884"/>
                  </a:cubicBezTo>
                  <a:cubicBezTo>
                    <a:pt x="21982" y="4200"/>
                    <a:pt x="21608" y="4397"/>
                    <a:pt x="21213" y="4495"/>
                  </a:cubicBezTo>
                  <a:cubicBezTo>
                    <a:pt x="20661" y="4121"/>
                    <a:pt x="20031" y="3884"/>
                    <a:pt x="19360" y="3845"/>
                  </a:cubicBezTo>
                  <a:cubicBezTo>
                    <a:pt x="19301" y="3825"/>
                    <a:pt x="19242" y="3825"/>
                    <a:pt x="19163" y="3805"/>
                  </a:cubicBezTo>
                  <a:cubicBezTo>
                    <a:pt x="18986" y="3766"/>
                    <a:pt x="18907" y="3529"/>
                    <a:pt x="19025" y="3391"/>
                  </a:cubicBezTo>
                  <a:cubicBezTo>
                    <a:pt x="19084" y="3293"/>
                    <a:pt x="19143" y="3214"/>
                    <a:pt x="19202" y="3135"/>
                  </a:cubicBezTo>
                  <a:cubicBezTo>
                    <a:pt x="18788" y="1538"/>
                    <a:pt x="18611" y="1065"/>
                    <a:pt x="18217" y="592"/>
                  </a:cubicBezTo>
                  <a:cubicBezTo>
                    <a:pt x="17468" y="572"/>
                    <a:pt x="16738" y="572"/>
                    <a:pt x="16009" y="631"/>
                  </a:cubicBezTo>
                  <a:cubicBezTo>
                    <a:pt x="15969" y="710"/>
                    <a:pt x="15930" y="789"/>
                    <a:pt x="15890" y="888"/>
                  </a:cubicBezTo>
                  <a:cubicBezTo>
                    <a:pt x="15752" y="1518"/>
                    <a:pt x="15654" y="2169"/>
                    <a:pt x="15575" y="2800"/>
                  </a:cubicBezTo>
                  <a:cubicBezTo>
                    <a:pt x="15555" y="3253"/>
                    <a:pt x="15398" y="3687"/>
                    <a:pt x="15102" y="4022"/>
                  </a:cubicBezTo>
                  <a:cubicBezTo>
                    <a:pt x="14510" y="3904"/>
                    <a:pt x="13939" y="4298"/>
                    <a:pt x="13308" y="4279"/>
                  </a:cubicBezTo>
                  <a:cubicBezTo>
                    <a:pt x="12933" y="4515"/>
                    <a:pt x="12539" y="4436"/>
                    <a:pt x="12125" y="4417"/>
                  </a:cubicBezTo>
                  <a:cubicBezTo>
                    <a:pt x="11849" y="4121"/>
                    <a:pt x="11593" y="3786"/>
                    <a:pt x="11415" y="3431"/>
                  </a:cubicBezTo>
                  <a:cubicBezTo>
                    <a:pt x="11336" y="3253"/>
                    <a:pt x="11238" y="3096"/>
                    <a:pt x="11139" y="2958"/>
                  </a:cubicBezTo>
                  <a:cubicBezTo>
                    <a:pt x="10922" y="2721"/>
                    <a:pt x="10686" y="2465"/>
                    <a:pt x="10449" y="2228"/>
                  </a:cubicBezTo>
                  <a:cubicBezTo>
                    <a:pt x="10213" y="1972"/>
                    <a:pt x="10055" y="1932"/>
                    <a:pt x="9739" y="2130"/>
                  </a:cubicBezTo>
                  <a:cubicBezTo>
                    <a:pt x="9641" y="2209"/>
                    <a:pt x="9522" y="2287"/>
                    <a:pt x="9444" y="2386"/>
                  </a:cubicBezTo>
                  <a:cubicBezTo>
                    <a:pt x="9187" y="2603"/>
                    <a:pt x="8970" y="2800"/>
                    <a:pt x="8734" y="2997"/>
                  </a:cubicBezTo>
                  <a:cubicBezTo>
                    <a:pt x="8596" y="3115"/>
                    <a:pt x="8458" y="3214"/>
                    <a:pt x="8320" y="3313"/>
                  </a:cubicBezTo>
                  <a:cubicBezTo>
                    <a:pt x="8320" y="3352"/>
                    <a:pt x="8320" y="3411"/>
                    <a:pt x="8320" y="3470"/>
                  </a:cubicBezTo>
                  <a:cubicBezTo>
                    <a:pt x="8576" y="4239"/>
                    <a:pt x="8635" y="5067"/>
                    <a:pt x="8892" y="5816"/>
                  </a:cubicBezTo>
                  <a:cubicBezTo>
                    <a:pt x="9010" y="6073"/>
                    <a:pt x="8951" y="6368"/>
                    <a:pt x="8754" y="6566"/>
                  </a:cubicBezTo>
                  <a:cubicBezTo>
                    <a:pt x="8320" y="6920"/>
                    <a:pt x="7965" y="7354"/>
                    <a:pt x="7669" y="7827"/>
                  </a:cubicBezTo>
                  <a:cubicBezTo>
                    <a:pt x="7630" y="7926"/>
                    <a:pt x="7531" y="7985"/>
                    <a:pt x="7433" y="8024"/>
                  </a:cubicBezTo>
                  <a:cubicBezTo>
                    <a:pt x="7216" y="8044"/>
                    <a:pt x="6940" y="8103"/>
                    <a:pt x="6782" y="8005"/>
                  </a:cubicBezTo>
                  <a:cubicBezTo>
                    <a:pt x="6427" y="7788"/>
                    <a:pt x="6013" y="7729"/>
                    <a:pt x="5718" y="7453"/>
                  </a:cubicBezTo>
                  <a:cubicBezTo>
                    <a:pt x="5422" y="7157"/>
                    <a:pt x="5067" y="7177"/>
                    <a:pt x="4732" y="7078"/>
                  </a:cubicBezTo>
                  <a:cubicBezTo>
                    <a:pt x="4594" y="7078"/>
                    <a:pt x="4475" y="7118"/>
                    <a:pt x="4377" y="7216"/>
                  </a:cubicBezTo>
                  <a:cubicBezTo>
                    <a:pt x="3963" y="7610"/>
                    <a:pt x="3549" y="8024"/>
                    <a:pt x="3135" y="8438"/>
                  </a:cubicBezTo>
                  <a:cubicBezTo>
                    <a:pt x="3174" y="8813"/>
                    <a:pt x="3470" y="9010"/>
                    <a:pt x="3707" y="9247"/>
                  </a:cubicBezTo>
                  <a:cubicBezTo>
                    <a:pt x="4357" y="9956"/>
                    <a:pt x="4988" y="10686"/>
                    <a:pt x="5284" y="11573"/>
                  </a:cubicBezTo>
                  <a:cubicBezTo>
                    <a:pt x="5126" y="12224"/>
                    <a:pt x="4929" y="12815"/>
                    <a:pt x="4791" y="13426"/>
                  </a:cubicBezTo>
                  <a:cubicBezTo>
                    <a:pt x="4594" y="14412"/>
                    <a:pt x="4475" y="14274"/>
                    <a:pt x="3746" y="14333"/>
                  </a:cubicBezTo>
                  <a:cubicBezTo>
                    <a:pt x="3056" y="14373"/>
                    <a:pt x="2366" y="14333"/>
                    <a:pt x="1676" y="14511"/>
                  </a:cubicBezTo>
                  <a:cubicBezTo>
                    <a:pt x="1341" y="14609"/>
                    <a:pt x="1006" y="14708"/>
                    <a:pt x="690" y="14826"/>
                  </a:cubicBezTo>
                  <a:cubicBezTo>
                    <a:pt x="710" y="15003"/>
                    <a:pt x="710" y="15141"/>
                    <a:pt x="749" y="15299"/>
                  </a:cubicBezTo>
                  <a:cubicBezTo>
                    <a:pt x="789" y="15437"/>
                    <a:pt x="828" y="15595"/>
                    <a:pt x="848" y="15753"/>
                  </a:cubicBezTo>
                  <a:cubicBezTo>
                    <a:pt x="828" y="16186"/>
                    <a:pt x="1006" y="16541"/>
                    <a:pt x="1163" y="16955"/>
                  </a:cubicBezTo>
                  <a:cubicBezTo>
                    <a:pt x="1735" y="16955"/>
                    <a:pt x="2307" y="16975"/>
                    <a:pt x="2898" y="16955"/>
                  </a:cubicBezTo>
                  <a:cubicBezTo>
                    <a:pt x="3253" y="16955"/>
                    <a:pt x="3608" y="17014"/>
                    <a:pt x="3943" y="17152"/>
                  </a:cubicBezTo>
                  <a:cubicBezTo>
                    <a:pt x="4140" y="17192"/>
                    <a:pt x="4298" y="17350"/>
                    <a:pt x="4377" y="17547"/>
                  </a:cubicBezTo>
                  <a:cubicBezTo>
                    <a:pt x="4456" y="17764"/>
                    <a:pt x="4535" y="18000"/>
                    <a:pt x="4613" y="18237"/>
                  </a:cubicBezTo>
                  <a:cubicBezTo>
                    <a:pt x="4811" y="18710"/>
                    <a:pt x="4988" y="19203"/>
                    <a:pt x="5225" y="19656"/>
                  </a:cubicBezTo>
                  <a:cubicBezTo>
                    <a:pt x="5363" y="19972"/>
                    <a:pt x="5382" y="20327"/>
                    <a:pt x="5264" y="20642"/>
                  </a:cubicBezTo>
                  <a:cubicBezTo>
                    <a:pt x="5205" y="20879"/>
                    <a:pt x="4929" y="20918"/>
                    <a:pt x="4732" y="21017"/>
                  </a:cubicBezTo>
                  <a:cubicBezTo>
                    <a:pt x="4318" y="21233"/>
                    <a:pt x="3904" y="21450"/>
                    <a:pt x="3490" y="21687"/>
                  </a:cubicBezTo>
                  <a:cubicBezTo>
                    <a:pt x="3194" y="21884"/>
                    <a:pt x="2918" y="22101"/>
                    <a:pt x="2642" y="22337"/>
                  </a:cubicBezTo>
                  <a:cubicBezTo>
                    <a:pt x="2484" y="22456"/>
                    <a:pt x="2445" y="22673"/>
                    <a:pt x="2543" y="22830"/>
                  </a:cubicBezTo>
                  <a:cubicBezTo>
                    <a:pt x="2681" y="23126"/>
                    <a:pt x="2839" y="23382"/>
                    <a:pt x="3017" y="23639"/>
                  </a:cubicBezTo>
                  <a:cubicBezTo>
                    <a:pt x="3253" y="23934"/>
                    <a:pt x="3371" y="24348"/>
                    <a:pt x="3864" y="24447"/>
                  </a:cubicBezTo>
                  <a:cubicBezTo>
                    <a:pt x="4259" y="24250"/>
                    <a:pt x="4692" y="24053"/>
                    <a:pt x="5126" y="23816"/>
                  </a:cubicBezTo>
                  <a:cubicBezTo>
                    <a:pt x="5560" y="23540"/>
                    <a:pt x="6013" y="23303"/>
                    <a:pt x="6467" y="23087"/>
                  </a:cubicBezTo>
                  <a:lnTo>
                    <a:pt x="6684" y="23284"/>
                  </a:lnTo>
                  <a:cubicBezTo>
                    <a:pt x="7157" y="23678"/>
                    <a:pt x="7512" y="24171"/>
                    <a:pt x="7985" y="24565"/>
                  </a:cubicBezTo>
                  <a:cubicBezTo>
                    <a:pt x="8320" y="24841"/>
                    <a:pt x="8596" y="25216"/>
                    <a:pt x="8734" y="25630"/>
                  </a:cubicBezTo>
                  <a:cubicBezTo>
                    <a:pt x="8537" y="26280"/>
                    <a:pt x="8340" y="26852"/>
                    <a:pt x="8162" y="27424"/>
                  </a:cubicBezTo>
                  <a:cubicBezTo>
                    <a:pt x="7985" y="27996"/>
                    <a:pt x="7827" y="28567"/>
                    <a:pt x="7650" y="29159"/>
                  </a:cubicBezTo>
                  <a:cubicBezTo>
                    <a:pt x="7945" y="29336"/>
                    <a:pt x="8241" y="29514"/>
                    <a:pt x="8537" y="29711"/>
                  </a:cubicBezTo>
                  <a:cubicBezTo>
                    <a:pt x="8813" y="29987"/>
                    <a:pt x="9128" y="30204"/>
                    <a:pt x="9503" y="30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5"/>
            <p:cNvSpPr/>
            <p:nvPr/>
          </p:nvSpPr>
          <p:spPr>
            <a:xfrm flipH="1">
              <a:off x="7254624" y="2425716"/>
              <a:ext cx="493929" cy="497247"/>
            </a:xfrm>
            <a:custGeom>
              <a:avLst/>
              <a:gdLst/>
              <a:ahLst/>
              <a:cxnLst/>
              <a:rect l="l" t="t" r="r" b="b"/>
              <a:pathLst>
                <a:path w="20544" h="20682" extrusionOk="0">
                  <a:moveTo>
                    <a:pt x="20484" y="11199"/>
                  </a:moveTo>
                  <a:lnTo>
                    <a:pt x="20484" y="11869"/>
                  </a:lnTo>
                  <a:cubicBezTo>
                    <a:pt x="20504" y="12323"/>
                    <a:pt x="20445" y="12776"/>
                    <a:pt x="20287" y="13190"/>
                  </a:cubicBezTo>
                  <a:cubicBezTo>
                    <a:pt x="20051" y="13841"/>
                    <a:pt x="19873" y="14511"/>
                    <a:pt x="19637" y="15162"/>
                  </a:cubicBezTo>
                  <a:cubicBezTo>
                    <a:pt x="19558" y="15418"/>
                    <a:pt x="19420" y="15655"/>
                    <a:pt x="19282" y="15891"/>
                  </a:cubicBezTo>
                  <a:cubicBezTo>
                    <a:pt x="18868" y="16522"/>
                    <a:pt x="18375" y="17113"/>
                    <a:pt x="17921" y="17725"/>
                  </a:cubicBezTo>
                  <a:cubicBezTo>
                    <a:pt x="17566" y="18178"/>
                    <a:pt x="17133" y="18572"/>
                    <a:pt x="16640" y="18848"/>
                  </a:cubicBezTo>
                  <a:cubicBezTo>
                    <a:pt x="16226" y="19085"/>
                    <a:pt x="15851" y="19381"/>
                    <a:pt x="15437" y="19598"/>
                  </a:cubicBezTo>
                  <a:cubicBezTo>
                    <a:pt x="15082" y="19775"/>
                    <a:pt x="14688" y="19893"/>
                    <a:pt x="14294" y="19972"/>
                  </a:cubicBezTo>
                  <a:cubicBezTo>
                    <a:pt x="13702" y="20051"/>
                    <a:pt x="13131" y="20307"/>
                    <a:pt x="12500" y="20209"/>
                  </a:cubicBezTo>
                  <a:cubicBezTo>
                    <a:pt x="12480" y="20209"/>
                    <a:pt x="12460" y="20209"/>
                    <a:pt x="12441" y="20209"/>
                  </a:cubicBezTo>
                  <a:cubicBezTo>
                    <a:pt x="11810" y="20485"/>
                    <a:pt x="11159" y="20366"/>
                    <a:pt x="10509" y="20386"/>
                  </a:cubicBezTo>
                  <a:cubicBezTo>
                    <a:pt x="10351" y="20386"/>
                    <a:pt x="10193" y="20386"/>
                    <a:pt x="10035" y="20406"/>
                  </a:cubicBezTo>
                  <a:cubicBezTo>
                    <a:pt x="8912" y="20682"/>
                    <a:pt x="7867" y="20366"/>
                    <a:pt x="6802" y="20031"/>
                  </a:cubicBezTo>
                  <a:cubicBezTo>
                    <a:pt x="5659" y="19696"/>
                    <a:pt x="4614" y="19065"/>
                    <a:pt x="3766" y="18237"/>
                  </a:cubicBezTo>
                  <a:cubicBezTo>
                    <a:pt x="3746" y="18217"/>
                    <a:pt x="3727" y="18198"/>
                    <a:pt x="3727" y="18198"/>
                  </a:cubicBezTo>
                  <a:cubicBezTo>
                    <a:pt x="2938" y="17665"/>
                    <a:pt x="2268" y="16975"/>
                    <a:pt x="1755" y="16187"/>
                  </a:cubicBezTo>
                  <a:cubicBezTo>
                    <a:pt x="1578" y="15990"/>
                    <a:pt x="1420" y="15773"/>
                    <a:pt x="1321" y="15517"/>
                  </a:cubicBezTo>
                  <a:cubicBezTo>
                    <a:pt x="1302" y="15457"/>
                    <a:pt x="1262" y="15398"/>
                    <a:pt x="1223" y="15339"/>
                  </a:cubicBezTo>
                  <a:cubicBezTo>
                    <a:pt x="730" y="14767"/>
                    <a:pt x="533" y="14038"/>
                    <a:pt x="277" y="13368"/>
                  </a:cubicBezTo>
                  <a:cubicBezTo>
                    <a:pt x="217" y="13249"/>
                    <a:pt x="139" y="13092"/>
                    <a:pt x="178" y="12993"/>
                  </a:cubicBezTo>
                  <a:cubicBezTo>
                    <a:pt x="316" y="12618"/>
                    <a:pt x="217" y="12283"/>
                    <a:pt x="119" y="11928"/>
                  </a:cubicBezTo>
                  <a:cubicBezTo>
                    <a:pt x="99" y="11771"/>
                    <a:pt x="79" y="11613"/>
                    <a:pt x="79" y="11475"/>
                  </a:cubicBezTo>
                  <a:cubicBezTo>
                    <a:pt x="60" y="10608"/>
                    <a:pt x="40" y="9760"/>
                    <a:pt x="20" y="8912"/>
                  </a:cubicBezTo>
                  <a:cubicBezTo>
                    <a:pt x="1" y="8735"/>
                    <a:pt x="20" y="8537"/>
                    <a:pt x="60" y="8380"/>
                  </a:cubicBezTo>
                  <a:cubicBezTo>
                    <a:pt x="316" y="7808"/>
                    <a:pt x="336" y="7197"/>
                    <a:pt x="434" y="6605"/>
                  </a:cubicBezTo>
                  <a:cubicBezTo>
                    <a:pt x="493" y="6152"/>
                    <a:pt x="750" y="5738"/>
                    <a:pt x="809" y="5245"/>
                  </a:cubicBezTo>
                  <a:cubicBezTo>
                    <a:pt x="848" y="5048"/>
                    <a:pt x="967" y="4870"/>
                    <a:pt x="1105" y="4752"/>
                  </a:cubicBezTo>
                  <a:cubicBezTo>
                    <a:pt x="1361" y="4476"/>
                    <a:pt x="1597" y="4220"/>
                    <a:pt x="1873" y="3964"/>
                  </a:cubicBezTo>
                  <a:cubicBezTo>
                    <a:pt x="2327" y="3550"/>
                    <a:pt x="2780" y="3116"/>
                    <a:pt x="3253" y="2702"/>
                  </a:cubicBezTo>
                  <a:cubicBezTo>
                    <a:pt x="3549" y="2446"/>
                    <a:pt x="3845" y="2229"/>
                    <a:pt x="4180" y="2012"/>
                  </a:cubicBezTo>
                  <a:cubicBezTo>
                    <a:pt x="4239" y="1972"/>
                    <a:pt x="4358" y="1913"/>
                    <a:pt x="4417" y="1953"/>
                  </a:cubicBezTo>
                  <a:cubicBezTo>
                    <a:pt x="4673" y="2071"/>
                    <a:pt x="4910" y="1933"/>
                    <a:pt x="5126" y="1854"/>
                  </a:cubicBezTo>
                  <a:cubicBezTo>
                    <a:pt x="5560" y="1716"/>
                    <a:pt x="5974" y="1558"/>
                    <a:pt x="6368" y="1342"/>
                  </a:cubicBezTo>
                  <a:cubicBezTo>
                    <a:pt x="6723" y="1125"/>
                    <a:pt x="7137" y="987"/>
                    <a:pt x="7571" y="947"/>
                  </a:cubicBezTo>
                  <a:cubicBezTo>
                    <a:pt x="7867" y="927"/>
                    <a:pt x="8182" y="829"/>
                    <a:pt x="8458" y="711"/>
                  </a:cubicBezTo>
                  <a:cubicBezTo>
                    <a:pt x="8912" y="513"/>
                    <a:pt x="9365" y="336"/>
                    <a:pt x="9838" y="178"/>
                  </a:cubicBezTo>
                  <a:cubicBezTo>
                    <a:pt x="10095" y="99"/>
                    <a:pt x="10371" y="60"/>
                    <a:pt x="10627" y="60"/>
                  </a:cubicBezTo>
                  <a:cubicBezTo>
                    <a:pt x="11001" y="21"/>
                    <a:pt x="11356" y="80"/>
                    <a:pt x="11711" y="60"/>
                  </a:cubicBezTo>
                  <a:cubicBezTo>
                    <a:pt x="12401" y="1"/>
                    <a:pt x="13111" y="119"/>
                    <a:pt x="13742" y="395"/>
                  </a:cubicBezTo>
                  <a:cubicBezTo>
                    <a:pt x="14116" y="533"/>
                    <a:pt x="14471" y="711"/>
                    <a:pt x="14826" y="927"/>
                  </a:cubicBezTo>
                  <a:cubicBezTo>
                    <a:pt x="15437" y="1302"/>
                    <a:pt x="16048" y="1677"/>
                    <a:pt x="16679" y="2032"/>
                  </a:cubicBezTo>
                  <a:cubicBezTo>
                    <a:pt x="17014" y="2248"/>
                    <a:pt x="17310" y="2544"/>
                    <a:pt x="17507" y="2899"/>
                  </a:cubicBezTo>
                  <a:cubicBezTo>
                    <a:pt x="17704" y="3234"/>
                    <a:pt x="17961" y="3550"/>
                    <a:pt x="18237" y="3845"/>
                  </a:cubicBezTo>
                  <a:cubicBezTo>
                    <a:pt x="18434" y="4062"/>
                    <a:pt x="18592" y="4299"/>
                    <a:pt x="18710" y="4575"/>
                  </a:cubicBezTo>
                  <a:cubicBezTo>
                    <a:pt x="18809" y="4811"/>
                    <a:pt x="18947" y="5048"/>
                    <a:pt x="19144" y="5225"/>
                  </a:cubicBezTo>
                  <a:cubicBezTo>
                    <a:pt x="19518" y="5580"/>
                    <a:pt x="19676" y="6073"/>
                    <a:pt x="19834" y="6507"/>
                  </a:cubicBezTo>
                  <a:cubicBezTo>
                    <a:pt x="20090" y="7256"/>
                    <a:pt x="20346" y="7985"/>
                    <a:pt x="20287" y="8813"/>
                  </a:cubicBezTo>
                  <a:cubicBezTo>
                    <a:pt x="20267" y="8932"/>
                    <a:pt x="20287" y="9070"/>
                    <a:pt x="20327" y="9208"/>
                  </a:cubicBezTo>
                  <a:cubicBezTo>
                    <a:pt x="20543" y="9858"/>
                    <a:pt x="20465" y="10529"/>
                    <a:pt x="20484" y="11199"/>
                  </a:cubicBezTo>
                  <a:close/>
                  <a:moveTo>
                    <a:pt x="631" y="10154"/>
                  </a:moveTo>
                  <a:cubicBezTo>
                    <a:pt x="651" y="10765"/>
                    <a:pt x="553" y="11514"/>
                    <a:pt x="769" y="12244"/>
                  </a:cubicBezTo>
                  <a:cubicBezTo>
                    <a:pt x="789" y="12303"/>
                    <a:pt x="789" y="12382"/>
                    <a:pt x="789" y="12441"/>
                  </a:cubicBezTo>
                  <a:cubicBezTo>
                    <a:pt x="750" y="12973"/>
                    <a:pt x="967" y="13466"/>
                    <a:pt x="1105" y="13939"/>
                  </a:cubicBezTo>
                  <a:cubicBezTo>
                    <a:pt x="1203" y="14215"/>
                    <a:pt x="1341" y="14472"/>
                    <a:pt x="1499" y="14728"/>
                  </a:cubicBezTo>
                  <a:cubicBezTo>
                    <a:pt x="1617" y="14905"/>
                    <a:pt x="1716" y="15103"/>
                    <a:pt x="1834" y="15300"/>
                  </a:cubicBezTo>
                  <a:cubicBezTo>
                    <a:pt x="1952" y="15457"/>
                    <a:pt x="2051" y="15635"/>
                    <a:pt x="2169" y="15793"/>
                  </a:cubicBezTo>
                  <a:cubicBezTo>
                    <a:pt x="2287" y="15950"/>
                    <a:pt x="2406" y="16069"/>
                    <a:pt x="2485" y="16207"/>
                  </a:cubicBezTo>
                  <a:cubicBezTo>
                    <a:pt x="2780" y="16640"/>
                    <a:pt x="3135" y="17035"/>
                    <a:pt x="3549" y="17350"/>
                  </a:cubicBezTo>
                  <a:cubicBezTo>
                    <a:pt x="3845" y="17587"/>
                    <a:pt x="4141" y="17823"/>
                    <a:pt x="4436" y="18060"/>
                  </a:cubicBezTo>
                  <a:cubicBezTo>
                    <a:pt x="5028" y="18572"/>
                    <a:pt x="5698" y="18986"/>
                    <a:pt x="6447" y="19282"/>
                  </a:cubicBezTo>
                  <a:cubicBezTo>
                    <a:pt x="6566" y="19322"/>
                    <a:pt x="6723" y="19400"/>
                    <a:pt x="6822" y="19341"/>
                  </a:cubicBezTo>
                  <a:cubicBezTo>
                    <a:pt x="7039" y="19223"/>
                    <a:pt x="7196" y="19341"/>
                    <a:pt x="7394" y="19400"/>
                  </a:cubicBezTo>
                  <a:cubicBezTo>
                    <a:pt x="7729" y="19519"/>
                    <a:pt x="8064" y="19657"/>
                    <a:pt x="8399" y="19755"/>
                  </a:cubicBezTo>
                  <a:cubicBezTo>
                    <a:pt x="8774" y="19893"/>
                    <a:pt x="9168" y="19913"/>
                    <a:pt x="9543" y="19795"/>
                  </a:cubicBezTo>
                  <a:cubicBezTo>
                    <a:pt x="9819" y="19716"/>
                    <a:pt x="10095" y="19676"/>
                    <a:pt x="10390" y="19676"/>
                  </a:cubicBezTo>
                  <a:lnTo>
                    <a:pt x="11475" y="19676"/>
                  </a:lnTo>
                  <a:cubicBezTo>
                    <a:pt x="11652" y="19676"/>
                    <a:pt x="11829" y="19657"/>
                    <a:pt x="11987" y="19598"/>
                  </a:cubicBezTo>
                  <a:cubicBezTo>
                    <a:pt x="12243" y="19499"/>
                    <a:pt x="12519" y="19460"/>
                    <a:pt x="12795" y="19460"/>
                  </a:cubicBezTo>
                  <a:cubicBezTo>
                    <a:pt x="13347" y="19479"/>
                    <a:pt x="13880" y="19282"/>
                    <a:pt x="14432" y="19184"/>
                  </a:cubicBezTo>
                  <a:cubicBezTo>
                    <a:pt x="14885" y="19065"/>
                    <a:pt x="15319" y="18868"/>
                    <a:pt x="15694" y="18592"/>
                  </a:cubicBezTo>
                  <a:cubicBezTo>
                    <a:pt x="16305" y="18198"/>
                    <a:pt x="16975" y="17882"/>
                    <a:pt x="17389" y="17232"/>
                  </a:cubicBezTo>
                  <a:cubicBezTo>
                    <a:pt x="17586" y="16916"/>
                    <a:pt x="17823" y="16601"/>
                    <a:pt x="18099" y="16345"/>
                  </a:cubicBezTo>
                  <a:cubicBezTo>
                    <a:pt x="18730" y="15694"/>
                    <a:pt x="18966" y="14846"/>
                    <a:pt x="19301" y="14038"/>
                  </a:cubicBezTo>
                  <a:cubicBezTo>
                    <a:pt x="19341" y="13939"/>
                    <a:pt x="19361" y="13821"/>
                    <a:pt x="19380" y="13722"/>
                  </a:cubicBezTo>
                  <a:cubicBezTo>
                    <a:pt x="19400" y="13584"/>
                    <a:pt x="19420" y="13446"/>
                    <a:pt x="19479" y="13328"/>
                  </a:cubicBezTo>
                  <a:cubicBezTo>
                    <a:pt x="19715" y="12737"/>
                    <a:pt x="19834" y="12066"/>
                    <a:pt x="19794" y="11416"/>
                  </a:cubicBezTo>
                  <a:cubicBezTo>
                    <a:pt x="19755" y="10667"/>
                    <a:pt x="19834" y="9898"/>
                    <a:pt x="19637" y="9149"/>
                  </a:cubicBezTo>
                  <a:cubicBezTo>
                    <a:pt x="19577" y="8991"/>
                    <a:pt x="19558" y="8833"/>
                    <a:pt x="19577" y="8675"/>
                  </a:cubicBezTo>
                  <a:cubicBezTo>
                    <a:pt x="19597" y="8202"/>
                    <a:pt x="19518" y="7749"/>
                    <a:pt x="19361" y="7295"/>
                  </a:cubicBezTo>
                  <a:cubicBezTo>
                    <a:pt x="19203" y="6763"/>
                    <a:pt x="18966" y="6251"/>
                    <a:pt x="18671" y="5777"/>
                  </a:cubicBezTo>
                  <a:cubicBezTo>
                    <a:pt x="18414" y="5403"/>
                    <a:pt x="18040" y="5146"/>
                    <a:pt x="17842" y="4732"/>
                  </a:cubicBezTo>
                  <a:cubicBezTo>
                    <a:pt x="17685" y="4378"/>
                    <a:pt x="17468" y="4062"/>
                    <a:pt x="17172" y="3806"/>
                  </a:cubicBezTo>
                  <a:cubicBezTo>
                    <a:pt x="17054" y="3688"/>
                    <a:pt x="16975" y="3530"/>
                    <a:pt x="16936" y="3352"/>
                  </a:cubicBezTo>
                  <a:cubicBezTo>
                    <a:pt x="16798" y="2998"/>
                    <a:pt x="16541" y="2682"/>
                    <a:pt x="16226" y="2465"/>
                  </a:cubicBezTo>
                  <a:cubicBezTo>
                    <a:pt x="15812" y="2189"/>
                    <a:pt x="15378" y="1953"/>
                    <a:pt x="14944" y="1736"/>
                  </a:cubicBezTo>
                  <a:cubicBezTo>
                    <a:pt x="13860" y="1263"/>
                    <a:pt x="12756" y="908"/>
                    <a:pt x="11553" y="947"/>
                  </a:cubicBezTo>
                  <a:cubicBezTo>
                    <a:pt x="11179" y="967"/>
                    <a:pt x="10804" y="947"/>
                    <a:pt x="10410" y="888"/>
                  </a:cubicBezTo>
                  <a:cubicBezTo>
                    <a:pt x="10213" y="829"/>
                    <a:pt x="9976" y="849"/>
                    <a:pt x="9779" y="927"/>
                  </a:cubicBezTo>
                  <a:cubicBezTo>
                    <a:pt x="9286" y="1125"/>
                    <a:pt x="8774" y="1302"/>
                    <a:pt x="8281" y="1480"/>
                  </a:cubicBezTo>
                  <a:cubicBezTo>
                    <a:pt x="8202" y="1519"/>
                    <a:pt x="8103" y="1539"/>
                    <a:pt x="8005" y="1539"/>
                  </a:cubicBezTo>
                  <a:cubicBezTo>
                    <a:pt x="7413" y="1539"/>
                    <a:pt x="6802" y="1716"/>
                    <a:pt x="6309" y="2071"/>
                  </a:cubicBezTo>
                  <a:cubicBezTo>
                    <a:pt x="6191" y="2150"/>
                    <a:pt x="6073" y="2209"/>
                    <a:pt x="5935" y="2248"/>
                  </a:cubicBezTo>
                  <a:cubicBezTo>
                    <a:pt x="5205" y="2465"/>
                    <a:pt x="4653" y="3057"/>
                    <a:pt x="3924" y="3313"/>
                  </a:cubicBezTo>
                  <a:cubicBezTo>
                    <a:pt x="3372" y="3845"/>
                    <a:pt x="2701" y="4220"/>
                    <a:pt x="2209" y="4811"/>
                  </a:cubicBezTo>
                  <a:cubicBezTo>
                    <a:pt x="1992" y="5068"/>
                    <a:pt x="1795" y="5344"/>
                    <a:pt x="1597" y="5620"/>
                  </a:cubicBezTo>
                  <a:cubicBezTo>
                    <a:pt x="1440" y="5817"/>
                    <a:pt x="1243" y="5994"/>
                    <a:pt x="1420" y="6270"/>
                  </a:cubicBezTo>
                  <a:cubicBezTo>
                    <a:pt x="1440" y="6310"/>
                    <a:pt x="1400" y="6389"/>
                    <a:pt x="1381" y="6448"/>
                  </a:cubicBezTo>
                  <a:cubicBezTo>
                    <a:pt x="651" y="8143"/>
                    <a:pt x="651" y="8143"/>
                    <a:pt x="631" y="9878"/>
                  </a:cubicBezTo>
                  <a:cubicBezTo>
                    <a:pt x="631" y="9937"/>
                    <a:pt x="631" y="9996"/>
                    <a:pt x="631" y="10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5"/>
            <p:cNvSpPr/>
            <p:nvPr/>
          </p:nvSpPr>
          <p:spPr>
            <a:xfrm flipH="1">
              <a:off x="7586891" y="2828139"/>
              <a:ext cx="130839" cy="98141"/>
            </a:xfrm>
            <a:custGeom>
              <a:avLst/>
              <a:gdLst/>
              <a:ahLst/>
              <a:cxnLst/>
              <a:rect l="l" t="t" r="r" b="b"/>
              <a:pathLst>
                <a:path w="5442" h="4082" extrusionOk="0">
                  <a:moveTo>
                    <a:pt x="5441" y="3944"/>
                  </a:moveTo>
                  <a:cubicBezTo>
                    <a:pt x="5224" y="4062"/>
                    <a:pt x="4988" y="4082"/>
                    <a:pt x="4771" y="3983"/>
                  </a:cubicBezTo>
                  <a:cubicBezTo>
                    <a:pt x="4298" y="3786"/>
                    <a:pt x="3825" y="3589"/>
                    <a:pt x="3352" y="3372"/>
                  </a:cubicBezTo>
                  <a:cubicBezTo>
                    <a:pt x="3135" y="3293"/>
                    <a:pt x="2938" y="3195"/>
                    <a:pt x="2740" y="3096"/>
                  </a:cubicBezTo>
                  <a:cubicBezTo>
                    <a:pt x="2425" y="2938"/>
                    <a:pt x="2129" y="2722"/>
                    <a:pt x="1853" y="2485"/>
                  </a:cubicBezTo>
                  <a:cubicBezTo>
                    <a:pt x="1360" y="1992"/>
                    <a:pt x="927" y="1479"/>
                    <a:pt x="473" y="947"/>
                  </a:cubicBezTo>
                  <a:cubicBezTo>
                    <a:pt x="256" y="671"/>
                    <a:pt x="99" y="375"/>
                    <a:pt x="0" y="60"/>
                  </a:cubicBezTo>
                  <a:cubicBezTo>
                    <a:pt x="158" y="1"/>
                    <a:pt x="355" y="60"/>
                    <a:pt x="434" y="218"/>
                  </a:cubicBezTo>
                  <a:cubicBezTo>
                    <a:pt x="828" y="671"/>
                    <a:pt x="1203" y="1144"/>
                    <a:pt x="1617" y="1598"/>
                  </a:cubicBezTo>
                  <a:cubicBezTo>
                    <a:pt x="2011" y="2032"/>
                    <a:pt x="2484" y="2524"/>
                    <a:pt x="3115" y="2781"/>
                  </a:cubicBezTo>
                  <a:cubicBezTo>
                    <a:pt x="3864" y="3076"/>
                    <a:pt x="4534" y="3451"/>
                    <a:pt x="5244" y="3786"/>
                  </a:cubicBezTo>
                  <a:cubicBezTo>
                    <a:pt x="5323" y="3826"/>
                    <a:pt x="5382" y="3885"/>
                    <a:pt x="5441" y="3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5"/>
            <p:cNvSpPr/>
            <p:nvPr/>
          </p:nvSpPr>
          <p:spPr>
            <a:xfrm flipH="1">
              <a:off x="7737157" y="2744736"/>
              <a:ext cx="21350" cy="46931"/>
            </a:xfrm>
            <a:custGeom>
              <a:avLst/>
              <a:gdLst/>
              <a:ahLst/>
              <a:cxnLst/>
              <a:rect l="l" t="t" r="r" b="b"/>
              <a:pathLst>
                <a:path w="888" h="1952" extrusionOk="0">
                  <a:moveTo>
                    <a:pt x="158" y="0"/>
                  </a:moveTo>
                  <a:cubicBezTo>
                    <a:pt x="336" y="394"/>
                    <a:pt x="533" y="769"/>
                    <a:pt x="691" y="1163"/>
                  </a:cubicBezTo>
                  <a:cubicBezTo>
                    <a:pt x="769" y="1341"/>
                    <a:pt x="829" y="1538"/>
                    <a:pt x="868" y="1735"/>
                  </a:cubicBezTo>
                  <a:cubicBezTo>
                    <a:pt x="888" y="1794"/>
                    <a:pt x="829" y="1873"/>
                    <a:pt x="809" y="1952"/>
                  </a:cubicBezTo>
                  <a:cubicBezTo>
                    <a:pt x="730" y="1932"/>
                    <a:pt x="651" y="1932"/>
                    <a:pt x="651" y="1912"/>
                  </a:cubicBezTo>
                  <a:cubicBezTo>
                    <a:pt x="474" y="1518"/>
                    <a:pt x="296" y="1144"/>
                    <a:pt x="119" y="749"/>
                  </a:cubicBezTo>
                  <a:cubicBezTo>
                    <a:pt x="20" y="572"/>
                    <a:pt x="1" y="355"/>
                    <a:pt x="40" y="158"/>
                  </a:cubicBezTo>
                  <a:cubicBezTo>
                    <a:pt x="40" y="99"/>
                    <a:pt x="99" y="5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5"/>
            <p:cNvSpPr/>
            <p:nvPr/>
          </p:nvSpPr>
          <p:spPr>
            <a:xfrm flipH="1">
              <a:off x="7469828" y="2348948"/>
              <a:ext cx="25605" cy="34621"/>
            </a:xfrm>
            <a:custGeom>
              <a:avLst/>
              <a:gdLst/>
              <a:ahLst/>
              <a:cxnLst/>
              <a:rect l="l" t="t" r="r" b="b"/>
              <a:pathLst>
                <a:path w="1065" h="1440" extrusionOk="0">
                  <a:moveTo>
                    <a:pt x="0" y="138"/>
                  </a:moveTo>
                  <a:cubicBezTo>
                    <a:pt x="119" y="0"/>
                    <a:pt x="316" y="0"/>
                    <a:pt x="434" y="158"/>
                  </a:cubicBezTo>
                  <a:cubicBezTo>
                    <a:pt x="631" y="454"/>
                    <a:pt x="809" y="808"/>
                    <a:pt x="986" y="1144"/>
                  </a:cubicBezTo>
                  <a:cubicBezTo>
                    <a:pt x="1045" y="1242"/>
                    <a:pt x="1065" y="1380"/>
                    <a:pt x="947" y="1420"/>
                  </a:cubicBezTo>
                  <a:cubicBezTo>
                    <a:pt x="828" y="1439"/>
                    <a:pt x="730" y="1400"/>
                    <a:pt x="651" y="1341"/>
                  </a:cubicBezTo>
                  <a:cubicBezTo>
                    <a:pt x="355" y="966"/>
                    <a:pt x="59" y="631"/>
                    <a:pt x="0" y="1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5"/>
            <p:cNvSpPr/>
            <p:nvPr/>
          </p:nvSpPr>
          <p:spPr>
            <a:xfrm flipH="1">
              <a:off x="7487836" y="2363638"/>
              <a:ext cx="17551" cy="21350"/>
            </a:xfrm>
            <a:custGeom>
              <a:avLst/>
              <a:gdLst/>
              <a:ahLst/>
              <a:cxnLst/>
              <a:rect l="l" t="t" r="r" b="b"/>
              <a:pathLst>
                <a:path w="730" h="888" extrusionOk="0">
                  <a:moveTo>
                    <a:pt x="0" y="158"/>
                  </a:moveTo>
                  <a:cubicBezTo>
                    <a:pt x="158" y="0"/>
                    <a:pt x="296" y="40"/>
                    <a:pt x="375" y="158"/>
                  </a:cubicBezTo>
                  <a:cubicBezTo>
                    <a:pt x="552" y="355"/>
                    <a:pt x="730" y="552"/>
                    <a:pt x="552" y="887"/>
                  </a:cubicBezTo>
                  <a:cubicBezTo>
                    <a:pt x="237" y="690"/>
                    <a:pt x="197" y="355"/>
                    <a:pt x="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5"/>
            <p:cNvSpPr/>
            <p:nvPr/>
          </p:nvSpPr>
          <p:spPr>
            <a:xfrm flipH="1">
              <a:off x="7402029" y="2572182"/>
              <a:ext cx="201957" cy="204794"/>
            </a:xfrm>
            <a:custGeom>
              <a:avLst/>
              <a:gdLst/>
              <a:ahLst/>
              <a:cxnLst/>
              <a:rect l="l" t="t" r="r" b="b"/>
              <a:pathLst>
                <a:path w="8400" h="8518" extrusionOk="0">
                  <a:moveTo>
                    <a:pt x="4712" y="80"/>
                  </a:moveTo>
                  <a:cubicBezTo>
                    <a:pt x="5383" y="80"/>
                    <a:pt x="5935" y="80"/>
                    <a:pt x="6428" y="336"/>
                  </a:cubicBezTo>
                  <a:cubicBezTo>
                    <a:pt x="7078" y="671"/>
                    <a:pt x="7591" y="1203"/>
                    <a:pt x="7887" y="1854"/>
                  </a:cubicBezTo>
                  <a:cubicBezTo>
                    <a:pt x="8084" y="2268"/>
                    <a:pt x="8202" y="2702"/>
                    <a:pt x="8241" y="3155"/>
                  </a:cubicBezTo>
                  <a:cubicBezTo>
                    <a:pt x="8241" y="3313"/>
                    <a:pt x="8261" y="3451"/>
                    <a:pt x="8301" y="3609"/>
                  </a:cubicBezTo>
                  <a:cubicBezTo>
                    <a:pt x="8399" y="3983"/>
                    <a:pt x="8379" y="4378"/>
                    <a:pt x="8261" y="4732"/>
                  </a:cubicBezTo>
                  <a:cubicBezTo>
                    <a:pt x="8143" y="5127"/>
                    <a:pt x="8064" y="5521"/>
                    <a:pt x="8005" y="5915"/>
                  </a:cubicBezTo>
                  <a:cubicBezTo>
                    <a:pt x="7887" y="6487"/>
                    <a:pt x="7512" y="6921"/>
                    <a:pt x="7196" y="7374"/>
                  </a:cubicBezTo>
                  <a:cubicBezTo>
                    <a:pt x="7098" y="7473"/>
                    <a:pt x="6980" y="7552"/>
                    <a:pt x="6861" y="7591"/>
                  </a:cubicBezTo>
                  <a:cubicBezTo>
                    <a:pt x="6585" y="7709"/>
                    <a:pt x="6329" y="7828"/>
                    <a:pt x="6073" y="7985"/>
                  </a:cubicBezTo>
                  <a:cubicBezTo>
                    <a:pt x="5343" y="8518"/>
                    <a:pt x="4496" y="8380"/>
                    <a:pt x="3668" y="8360"/>
                  </a:cubicBezTo>
                  <a:cubicBezTo>
                    <a:pt x="3470" y="8340"/>
                    <a:pt x="3273" y="8261"/>
                    <a:pt x="3116" y="8163"/>
                  </a:cubicBezTo>
                  <a:cubicBezTo>
                    <a:pt x="2642" y="7887"/>
                    <a:pt x="2189" y="7591"/>
                    <a:pt x="1755" y="7295"/>
                  </a:cubicBezTo>
                  <a:cubicBezTo>
                    <a:pt x="1479" y="7078"/>
                    <a:pt x="1223" y="6881"/>
                    <a:pt x="986" y="6645"/>
                  </a:cubicBezTo>
                  <a:cubicBezTo>
                    <a:pt x="868" y="6546"/>
                    <a:pt x="769" y="6428"/>
                    <a:pt x="691" y="6290"/>
                  </a:cubicBezTo>
                  <a:cubicBezTo>
                    <a:pt x="612" y="6172"/>
                    <a:pt x="553" y="6053"/>
                    <a:pt x="513" y="5935"/>
                  </a:cubicBezTo>
                  <a:cubicBezTo>
                    <a:pt x="237" y="5028"/>
                    <a:pt x="1" y="4121"/>
                    <a:pt x="40" y="3155"/>
                  </a:cubicBezTo>
                  <a:cubicBezTo>
                    <a:pt x="60" y="2800"/>
                    <a:pt x="198" y="2465"/>
                    <a:pt x="395" y="2169"/>
                  </a:cubicBezTo>
                  <a:cubicBezTo>
                    <a:pt x="592" y="1933"/>
                    <a:pt x="769" y="1657"/>
                    <a:pt x="967" y="1440"/>
                  </a:cubicBezTo>
                  <a:cubicBezTo>
                    <a:pt x="1321" y="987"/>
                    <a:pt x="1795" y="671"/>
                    <a:pt x="2347" y="513"/>
                  </a:cubicBezTo>
                  <a:cubicBezTo>
                    <a:pt x="3175" y="277"/>
                    <a:pt x="3983" y="1"/>
                    <a:pt x="4712" y="80"/>
                  </a:cubicBezTo>
                  <a:close/>
                  <a:moveTo>
                    <a:pt x="7551" y="4220"/>
                  </a:moveTo>
                  <a:lnTo>
                    <a:pt x="7551" y="3411"/>
                  </a:lnTo>
                  <a:cubicBezTo>
                    <a:pt x="7532" y="3273"/>
                    <a:pt x="7512" y="3135"/>
                    <a:pt x="7453" y="3017"/>
                  </a:cubicBezTo>
                  <a:cubicBezTo>
                    <a:pt x="7157" y="2505"/>
                    <a:pt x="6822" y="1992"/>
                    <a:pt x="6566" y="1440"/>
                  </a:cubicBezTo>
                  <a:cubicBezTo>
                    <a:pt x="6408" y="1065"/>
                    <a:pt x="6053" y="809"/>
                    <a:pt x="5639" y="770"/>
                  </a:cubicBezTo>
                  <a:cubicBezTo>
                    <a:pt x="5442" y="730"/>
                    <a:pt x="5245" y="711"/>
                    <a:pt x="5048" y="711"/>
                  </a:cubicBezTo>
                  <a:cubicBezTo>
                    <a:pt x="4121" y="651"/>
                    <a:pt x="3273" y="908"/>
                    <a:pt x="2406" y="1164"/>
                  </a:cubicBezTo>
                  <a:cubicBezTo>
                    <a:pt x="2110" y="1263"/>
                    <a:pt x="1834" y="1440"/>
                    <a:pt x="1637" y="1677"/>
                  </a:cubicBezTo>
                  <a:cubicBezTo>
                    <a:pt x="1381" y="1992"/>
                    <a:pt x="1124" y="2307"/>
                    <a:pt x="888" y="2643"/>
                  </a:cubicBezTo>
                  <a:cubicBezTo>
                    <a:pt x="809" y="2741"/>
                    <a:pt x="769" y="2879"/>
                    <a:pt x="750" y="3017"/>
                  </a:cubicBezTo>
                  <a:cubicBezTo>
                    <a:pt x="691" y="3411"/>
                    <a:pt x="710" y="3806"/>
                    <a:pt x="789" y="4220"/>
                  </a:cubicBezTo>
                  <a:cubicBezTo>
                    <a:pt x="868" y="4496"/>
                    <a:pt x="907" y="4792"/>
                    <a:pt x="967" y="5068"/>
                  </a:cubicBezTo>
                  <a:cubicBezTo>
                    <a:pt x="1045" y="5344"/>
                    <a:pt x="1105" y="5580"/>
                    <a:pt x="1203" y="5836"/>
                  </a:cubicBezTo>
                  <a:cubicBezTo>
                    <a:pt x="1243" y="5935"/>
                    <a:pt x="1302" y="6034"/>
                    <a:pt x="1381" y="6112"/>
                  </a:cubicBezTo>
                  <a:cubicBezTo>
                    <a:pt x="1795" y="6448"/>
                    <a:pt x="2228" y="6763"/>
                    <a:pt x="2642" y="7118"/>
                  </a:cubicBezTo>
                  <a:cubicBezTo>
                    <a:pt x="3194" y="7591"/>
                    <a:pt x="3944" y="7828"/>
                    <a:pt x="4673" y="7788"/>
                  </a:cubicBezTo>
                  <a:cubicBezTo>
                    <a:pt x="5067" y="7808"/>
                    <a:pt x="5442" y="7729"/>
                    <a:pt x="5777" y="7571"/>
                  </a:cubicBezTo>
                  <a:cubicBezTo>
                    <a:pt x="5935" y="7473"/>
                    <a:pt x="6092" y="7394"/>
                    <a:pt x="6270" y="7315"/>
                  </a:cubicBezTo>
                  <a:cubicBezTo>
                    <a:pt x="6546" y="7216"/>
                    <a:pt x="6763" y="7019"/>
                    <a:pt x="6920" y="6763"/>
                  </a:cubicBezTo>
                  <a:cubicBezTo>
                    <a:pt x="7078" y="6507"/>
                    <a:pt x="7196" y="6250"/>
                    <a:pt x="7315" y="5974"/>
                  </a:cubicBezTo>
                  <a:cubicBezTo>
                    <a:pt x="7532" y="5422"/>
                    <a:pt x="7611" y="4811"/>
                    <a:pt x="7551" y="4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5"/>
            <p:cNvSpPr/>
            <p:nvPr/>
          </p:nvSpPr>
          <p:spPr>
            <a:xfrm flipH="1">
              <a:off x="7283066" y="2634284"/>
              <a:ext cx="13776" cy="80590"/>
            </a:xfrm>
            <a:custGeom>
              <a:avLst/>
              <a:gdLst/>
              <a:ahLst/>
              <a:cxnLst/>
              <a:rect l="l" t="t" r="r" b="b"/>
              <a:pathLst>
                <a:path w="573" h="3352" extrusionOk="0">
                  <a:moveTo>
                    <a:pt x="139" y="3352"/>
                  </a:moveTo>
                  <a:cubicBezTo>
                    <a:pt x="139" y="2524"/>
                    <a:pt x="119" y="1755"/>
                    <a:pt x="99" y="986"/>
                  </a:cubicBezTo>
                  <a:cubicBezTo>
                    <a:pt x="99" y="750"/>
                    <a:pt x="21" y="533"/>
                    <a:pt x="1" y="316"/>
                  </a:cubicBezTo>
                  <a:cubicBezTo>
                    <a:pt x="21" y="217"/>
                    <a:pt x="60" y="99"/>
                    <a:pt x="119" y="0"/>
                  </a:cubicBezTo>
                  <a:cubicBezTo>
                    <a:pt x="375" y="257"/>
                    <a:pt x="533" y="592"/>
                    <a:pt x="553" y="947"/>
                  </a:cubicBezTo>
                  <a:cubicBezTo>
                    <a:pt x="573" y="1617"/>
                    <a:pt x="533" y="2287"/>
                    <a:pt x="513" y="2958"/>
                  </a:cubicBezTo>
                  <a:cubicBezTo>
                    <a:pt x="494" y="3076"/>
                    <a:pt x="454" y="3175"/>
                    <a:pt x="395" y="3273"/>
                  </a:cubicBezTo>
                  <a:cubicBezTo>
                    <a:pt x="375" y="3313"/>
                    <a:pt x="257" y="3313"/>
                    <a:pt x="139" y="33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5"/>
            <p:cNvSpPr/>
            <p:nvPr/>
          </p:nvSpPr>
          <p:spPr>
            <a:xfrm flipH="1">
              <a:off x="7297275" y="2759882"/>
              <a:ext cx="17094" cy="43637"/>
            </a:xfrm>
            <a:custGeom>
              <a:avLst/>
              <a:gdLst/>
              <a:ahLst/>
              <a:cxnLst/>
              <a:rect l="l" t="t" r="r" b="b"/>
              <a:pathLst>
                <a:path w="711" h="1815" extrusionOk="0">
                  <a:moveTo>
                    <a:pt x="0" y="1815"/>
                  </a:moveTo>
                  <a:cubicBezTo>
                    <a:pt x="20" y="1263"/>
                    <a:pt x="99" y="711"/>
                    <a:pt x="276" y="178"/>
                  </a:cubicBezTo>
                  <a:cubicBezTo>
                    <a:pt x="296" y="99"/>
                    <a:pt x="395" y="40"/>
                    <a:pt x="434" y="1"/>
                  </a:cubicBezTo>
                  <a:cubicBezTo>
                    <a:pt x="612" y="40"/>
                    <a:pt x="710" y="218"/>
                    <a:pt x="651" y="395"/>
                  </a:cubicBezTo>
                  <a:cubicBezTo>
                    <a:pt x="533" y="868"/>
                    <a:pt x="454" y="1381"/>
                    <a:pt x="0" y="1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5"/>
            <p:cNvSpPr/>
            <p:nvPr/>
          </p:nvSpPr>
          <p:spPr>
            <a:xfrm flipH="1">
              <a:off x="7701117" y="2657990"/>
              <a:ext cx="10939" cy="45993"/>
            </a:xfrm>
            <a:custGeom>
              <a:avLst/>
              <a:gdLst/>
              <a:ahLst/>
              <a:cxnLst/>
              <a:rect l="l" t="t" r="r" b="b"/>
              <a:pathLst>
                <a:path w="455" h="1913" extrusionOk="0">
                  <a:moveTo>
                    <a:pt x="237" y="1913"/>
                  </a:moveTo>
                  <a:cubicBezTo>
                    <a:pt x="99" y="1814"/>
                    <a:pt x="60" y="1656"/>
                    <a:pt x="79" y="1499"/>
                  </a:cubicBezTo>
                  <a:cubicBezTo>
                    <a:pt x="99" y="1025"/>
                    <a:pt x="1" y="533"/>
                    <a:pt x="158" y="59"/>
                  </a:cubicBezTo>
                  <a:cubicBezTo>
                    <a:pt x="158" y="40"/>
                    <a:pt x="237" y="40"/>
                    <a:pt x="296" y="0"/>
                  </a:cubicBezTo>
                  <a:cubicBezTo>
                    <a:pt x="454" y="533"/>
                    <a:pt x="355" y="1045"/>
                    <a:pt x="375" y="1558"/>
                  </a:cubicBezTo>
                  <a:cubicBezTo>
                    <a:pt x="375" y="1676"/>
                    <a:pt x="395" y="1834"/>
                    <a:pt x="237" y="19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5"/>
            <p:cNvSpPr/>
            <p:nvPr/>
          </p:nvSpPr>
          <p:spPr>
            <a:xfrm flipH="1">
              <a:off x="7677892" y="2643300"/>
              <a:ext cx="12839" cy="28923"/>
            </a:xfrm>
            <a:custGeom>
              <a:avLst/>
              <a:gdLst/>
              <a:ahLst/>
              <a:cxnLst/>
              <a:rect l="l" t="t" r="r" b="b"/>
              <a:pathLst>
                <a:path w="534" h="1203" extrusionOk="0">
                  <a:moveTo>
                    <a:pt x="375" y="1203"/>
                  </a:moveTo>
                  <a:cubicBezTo>
                    <a:pt x="1" y="789"/>
                    <a:pt x="158" y="414"/>
                    <a:pt x="277" y="59"/>
                  </a:cubicBezTo>
                  <a:cubicBezTo>
                    <a:pt x="434" y="0"/>
                    <a:pt x="494" y="99"/>
                    <a:pt x="494" y="177"/>
                  </a:cubicBezTo>
                  <a:cubicBezTo>
                    <a:pt x="533" y="414"/>
                    <a:pt x="533" y="670"/>
                    <a:pt x="533" y="907"/>
                  </a:cubicBezTo>
                  <a:cubicBezTo>
                    <a:pt x="533" y="986"/>
                    <a:pt x="434" y="1084"/>
                    <a:pt x="375" y="12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5"/>
            <p:cNvSpPr/>
            <p:nvPr/>
          </p:nvSpPr>
          <p:spPr>
            <a:xfrm flipH="1">
              <a:off x="7434750" y="2628586"/>
              <a:ext cx="35559" cy="37963"/>
            </a:xfrm>
            <a:custGeom>
              <a:avLst/>
              <a:gdLst/>
              <a:ahLst/>
              <a:cxnLst/>
              <a:rect l="l" t="t" r="r" b="b"/>
              <a:pathLst>
                <a:path w="1479" h="1579" extrusionOk="0">
                  <a:moveTo>
                    <a:pt x="0" y="218"/>
                  </a:moveTo>
                  <a:cubicBezTo>
                    <a:pt x="59" y="159"/>
                    <a:pt x="118" y="99"/>
                    <a:pt x="197" y="80"/>
                  </a:cubicBezTo>
                  <a:cubicBezTo>
                    <a:pt x="394" y="1"/>
                    <a:pt x="611" y="60"/>
                    <a:pt x="749" y="218"/>
                  </a:cubicBezTo>
                  <a:cubicBezTo>
                    <a:pt x="1006" y="533"/>
                    <a:pt x="1222" y="868"/>
                    <a:pt x="1459" y="1184"/>
                  </a:cubicBezTo>
                  <a:cubicBezTo>
                    <a:pt x="1479" y="1243"/>
                    <a:pt x="1479" y="1322"/>
                    <a:pt x="1479" y="1381"/>
                  </a:cubicBezTo>
                  <a:cubicBezTo>
                    <a:pt x="1459" y="1440"/>
                    <a:pt x="1420" y="1539"/>
                    <a:pt x="1380" y="1539"/>
                  </a:cubicBezTo>
                  <a:cubicBezTo>
                    <a:pt x="1301" y="1578"/>
                    <a:pt x="1203" y="1558"/>
                    <a:pt x="1124" y="1519"/>
                  </a:cubicBezTo>
                  <a:cubicBezTo>
                    <a:pt x="1025" y="1420"/>
                    <a:pt x="927" y="1282"/>
                    <a:pt x="828" y="1164"/>
                  </a:cubicBezTo>
                  <a:cubicBezTo>
                    <a:pt x="631" y="868"/>
                    <a:pt x="454" y="553"/>
                    <a:pt x="99" y="415"/>
                  </a:cubicBezTo>
                  <a:cubicBezTo>
                    <a:pt x="40" y="395"/>
                    <a:pt x="40" y="297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5"/>
            <p:cNvSpPr/>
            <p:nvPr/>
          </p:nvSpPr>
          <p:spPr>
            <a:xfrm flipH="1">
              <a:off x="7464130" y="2629067"/>
              <a:ext cx="32265" cy="37939"/>
            </a:xfrm>
            <a:custGeom>
              <a:avLst/>
              <a:gdLst/>
              <a:ahLst/>
              <a:cxnLst/>
              <a:rect l="l" t="t" r="r" b="b"/>
              <a:pathLst>
                <a:path w="1342" h="1578" extrusionOk="0">
                  <a:moveTo>
                    <a:pt x="60" y="1"/>
                  </a:moveTo>
                  <a:cubicBezTo>
                    <a:pt x="454" y="257"/>
                    <a:pt x="829" y="553"/>
                    <a:pt x="1144" y="907"/>
                  </a:cubicBezTo>
                  <a:cubicBezTo>
                    <a:pt x="1223" y="967"/>
                    <a:pt x="1282" y="1065"/>
                    <a:pt x="1322" y="1183"/>
                  </a:cubicBezTo>
                  <a:cubicBezTo>
                    <a:pt x="1341" y="1282"/>
                    <a:pt x="1322" y="1381"/>
                    <a:pt x="1263" y="1479"/>
                  </a:cubicBezTo>
                  <a:cubicBezTo>
                    <a:pt x="1184" y="1578"/>
                    <a:pt x="1065" y="1538"/>
                    <a:pt x="987" y="1460"/>
                  </a:cubicBezTo>
                  <a:cubicBezTo>
                    <a:pt x="651" y="1105"/>
                    <a:pt x="336" y="769"/>
                    <a:pt x="40" y="395"/>
                  </a:cubicBezTo>
                  <a:cubicBezTo>
                    <a:pt x="1" y="355"/>
                    <a:pt x="40" y="217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" name="Google Shape;1473;p45"/>
          <p:cNvGrpSpPr/>
          <p:nvPr/>
        </p:nvGrpSpPr>
        <p:grpSpPr>
          <a:xfrm>
            <a:off x="6466255" y="1428775"/>
            <a:ext cx="819401" cy="855637"/>
            <a:chOff x="5236350" y="592059"/>
            <a:chExt cx="666939" cy="696319"/>
          </a:xfrm>
        </p:grpSpPr>
        <p:sp>
          <p:nvSpPr>
            <p:cNvPr id="1474" name="Google Shape;1474;p45"/>
            <p:cNvSpPr/>
            <p:nvPr/>
          </p:nvSpPr>
          <p:spPr>
            <a:xfrm flipH="1">
              <a:off x="5248684" y="613865"/>
              <a:ext cx="641815" cy="653187"/>
            </a:xfrm>
            <a:custGeom>
              <a:avLst/>
              <a:gdLst/>
              <a:ahLst/>
              <a:cxnLst/>
              <a:rect l="l" t="t" r="r" b="b"/>
              <a:pathLst>
                <a:path w="26695" h="27168" extrusionOk="0">
                  <a:moveTo>
                    <a:pt x="26616" y="14156"/>
                  </a:moveTo>
                  <a:cubicBezTo>
                    <a:pt x="26694" y="14767"/>
                    <a:pt x="26694" y="15378"/>
                    <a:pt x="26616" y="15989"/>
                  </a:cubicBezTo>
                  <a:cubicBezTo>
                    <a:pt x="26280" y="15989"/>
                    <a:pt x="25945" y="16127"/>
                    <a:pt x="25630" y="15871"/>
                  </a:cubicBezTo>
                  <a:cubicBezTo>
                    <a:pt x="25551" y="15832"/>
                    <a:pt x="25472" y="15812"/>
                    <a:pt x="25374" y="15832"/>
                  </a:cubicBezTo>
                  <a:lnTo>
                    <a:pt x="24822" y="15832"/>
                  </a:lnTo>
                  <a:cubicBezTo>
                    <a:pt x="24565" y="15832"/>
                    <a:pt x="24506" y="15891"/>
                    <a:pt x="24467" y="16147"/>
                  </a:cubicBezTo>
                  <a:cubicBezTo>
                    <a:pt x="24467" y="16246"/>
                    <a:pt x="24447" y="16344"/>
                    <a:pt x="24408" y="16443"/>
                  </a:cubicBezTo>
                  <a:cubicBezTo>
                    <a:pt x="24289" y="16699"/>
                    <a:pt x="24230" y="16975"/>
                    <a:pt x="24270" y="17271"/>
                  </a:cubicBezTo>
                  <a:cubicBezTo>
                    <a:pt x="24309" y="17507"/>
                    <a:pt x="24250" y="17783"/>
                    <a:pt x="24112" y="17981"/>
                  </a:cubicBezTo>
                  <a:cubicBezTo>
                    <a:pt x="24092" y="18000"/>
                    <a:pt x="24092" y="18020"/>
                    <a:pt x="24092" y="18040"/>
                  </a:cubicBezTo>
                  <a:cubicBezTo>
                    <a:pt x="24053" y="18335"/>
                    <a:pt x="23994" y="18651"/>
                    <a:pt x="23875" y="18947"/>
                  </a:cubicBezTo>
                  <a:cubicBezTo>
                    <a:pt x="23796" y="19282"/>
                    <a:pt x="23639" y="19597"/>
                    <a:pt x="23422" y="19873"/>
                  </a:cubicBezTo>
                  <a:cubicBezTo>
                    <a:pt x="23284" y="20011"/>
                    <a:pt x="23185" y="20169"/>
                    <a:pt x="23106" y="20366"/>
                  </a:cubicBezTo>
                  <a:cubicBezTo>
                    <a:pt x="22988" y="20642"/>
                    <a:pt x="22830" y="20898"/>
                    <a:pt x="22614" y="21115"/>
                  </a:cubicBezTo>
                  <a:cubicBezTo>
                    <a:pt x="22515" y="21214"/>
                    <a:pt x="22436" y="21332"/>
                    <a:pt x="22357" y="21450"/>
                  </a:cubicBezTo>
                  <a:cubicBezTo>
                    <a:pt x="22495" y="21825"/>
                    <a:pt x="22653" y="22200"/>
                    <a:pt x="22771" y="22574"/>
                  </a:cubicBezTo>
                  <a:cubicBezTo>
                    <a:pt x="22909" y="22929"/>
                    <a:pt x="23008" y="23304"/>
                    <a:pt x="23126" y="23639"/>
                  </a:cubicBezTo>
                  <a:cubicBezTo>
                    <a:pt x="23087" y="23698"/>
                    <a:pt x="23067" y="23737"/>
                    <a:pt x="23047" y="23737"/>
                  </a:cubicBezTo>
                  <a:cubicBezTo>
                    <a:pt x="22712" y="23934"/>
                    <a:pt x="22397" y="24151"/>
                    <a:pt x="22101" y="24388"/>
                  </a:cubicBezTo>
                  <a:cubicBezTo>
                    <a:pt x="22002" y="24447"/>
                    <a:pt x="21884" y="24486"/>
                    <a:pt x="21766" y="24506"/>
                  </a:cubicBezTo>
                  <a:cubicBezTo>
                    <a:pt x="21707" y="24506"/>
                    <a:pt x="21628" y="24486"/>
                    <a:pt x="21588" y="24447"/>
                  </a:cubicBezTo>
                  <a:cubicBezTo>
                    <a:pt x="21371" y="24092"/>
                    <a:pt x="20997" y="23974"/>
                    <a:pt x="20681" y="23757"/>
                  </a:cubicBezTo>
                  <a:cubicBezTo>
                    <a:pt x="20543" y="23678"/>
                    <a:pt x="20445" y="23560"/>
                    <a:pt x="20425" y="23402"/>
                  </a:cubicBezTo>
                  <a:cubicBezTo>
                    <a:pt x="20405" y="23264"/>
                    <a:pt x="20287" y="23166"/>
                    <a:pt x="20129" y="23185"/>
                  </a:cubicBezTo>
                  <a:lnTo>
                    <a:pt x="19696" y="23185"/>
                  </a:lnTo>
                  <a:cubicBezTo>
                    <a:pt x="19499" y="23402"/>
                    <a:pt x="19242" y="23560"/>
                    <a:pt x="18947" y="23639"/>
                  </a:cubicBezTo>
                  <a:cubicBezTo>
                    <a:pt x="18611" y="23777"/>
                    <a:pt x="18276" y="23954"/>
                    <a:pt x="17941" y="24072"/>
                  </a:cubicBezTo>
                  <a:cubicBezTo>
                    <a:pt x="17685" y="24171"/>
                    <a:pt x="17429" y="24250"/>
                    <a:pt x="17172" y="24309"/>
                  </a:cubicBezTo>
                  <a:cubicBezTo>
                    <a:pt x="16896" y="24329"/>
                    <a:pt x="16600" y="24388"/>
                    <a:pt x="16344" y="24486"/>
                  </a:cubicBezTo>
                  <a:cubicBezTo>
                    <a:pt x="16285" y="24506"/>
                    <a:pt x="16206" y="24506"/>
                    <a:pt x="16147" y="24506"/>
                  </a:cubicBezTo>
                  <a:cubicBezTo>
                    <a:pt x="15772" y="24427"/>
                    <a:pt x="15477" y="24703"/>
                    <a:pt x="15122" y="24743"/>
                  </a:cubicBezTo>
                  <a:cubicBezTo>
                    <a:pt x="15063" y="24743"/>
                    <a:pt x="15004" y="24861"/>
                    <a:pt x="14984" y="24940"/>
                  </a:cubicBezTo>
                  <a:cubicBezTo>
                    <a:pt x="14964" y="25019"/>
                    <a:pt x="14964" y="25098"/>
                    <a:pt x="14964" y="25177"/>
                  </a:cubicBezTo>
                  <a:cubicBezTo>
                    <a:pt x="14984" y="25472"/>
                    <a:pt x="14944" y="25748"/>
                    <a:pt x="14826" y="26005"/>
                  </a:cubicBezTo>
                  <a:cubicBezTo>
                    <a:pt x="14767" y="26162"/>
                    <a:pt x="14747" y="26340"/>
                    <a:pt x="14767" y="26497"/>
                  </a:cubicBezTo>
                  <a:cubicBezTo>
                    <a:pt x="14747" y="26872"/>
                    <a:pt x="14708" y="26892"/>
                    <a:pt x="14353" y="26931"/>
                  </a:cubicBezTo>
                  <a:cubicBezTo>
                    <a:pt x="14195" y="26951"/>
                    <a:pt x="14018" y="26990"/>
                    <a:pt x="13860" y="27049"/>
                  </a:cubicBezTo>
                  <a:cubicBezTo>
                    <a:pt x="13545" y="27128"/>
                    <a:pt x="13229" y="27168"/>
                    <a:pt x="12934" y="27128"/>
                  </a:cubicBezTo>
                  <a:cubicBezTo>
                    <a:pt x="12835" y="26675"/>
                    <a:pt x="12756" y="26281"/>
                    <a:pt x="12638" y="25867"/>
                  </a:cubicBezTo>
                  <a:cubicBezTo>
                    <a:pt x="12539" y="25453"/>
                    <a:pt x="12421" y="25078"/>
                    <a:pt x="12303" y="24664"/>
                  </a:cubicBezTo>
                  <a:cubicBezTo>
                    <a:pt x="11908" y="24782"/>
                    <a:pt x="11494" y="24743"/>
                    <a:pt x="11120" y="24585"/>
                  </a:cubicBezTo>
                  <a:cubicBezTo>
                    <a:pt x="10725" y="24427"/>
                    <a:pt x="10331" y="24309"/>
                    <a:pt x="9937" y="24151"/>
                  </a:cubicBezTo>
                  <a:cubicBezTo>
                    <a:pt x="9917" y="24151"/>
                    <a:pt x="9917" y="24132"/>
                    <a:pt x="9897" y="24132"/>
                  </a:cubicBezTo>
                  <a:cubicBezTo>
                    <a:pt x="9503" y="24191"/>
                    <a:pt x="9247" y="23954"/>
                    <a:pt x="8951" y="23737"/>
                  </a:cubicBezTo>
                  <a:cubicBezTo>
                    <a:pt x="8813" y="23599"/>
                    <a:pt x="8636" y="23501"/>
                    <a:pt x="8439" y="23481"/>
                  </a:cubicBezTo>
                  <a:cubicBezTo>
                    <a:pt x="8281" y="23481"/>
                    <a:pt x="8143" y="23323"/>
                    <a:pt x="8005" y="23225"/>
                  </a:cubicBezTo>
                  <a:cubicBezTo>
                    <a:pt x="7867" y="23146"/>
                    <a:pt x="7768" y="23067"/>
                    <a:pt x="7630" y="22988"/>
                  </a:cubicBezTo>
                  <a:cubicBezTo>
                    <a:pt x="7433" y="22870"/>
                    <a:pt x="7197" y="22870"/>
                    <a:pt x="7019" y="23008"/>
                  </a:cubicBezTo>
                  <a:cubicBezTo>
                    <a:pt x="6960" y="23028"/>
                    <a:pt x="6920" y="23047"/>
                    <a:pt x="6901" y="23087"/>
                  </a:cubicBezTo>
                  <a:cubicBezTo>
                    <a:pt x="6546" y="23560"/>
                    <a:pt x="5974" y="23816"/>
                    <a:pt x="5619" y="24289"/>
                  </a:cubicBezTo>
                  <a:cubicBezTo>
                    <a:pt x="5540" y="24348"/>
                    <a:pt x="5462" y="24427"/>
                    <a:pt x="5363" y="24486"/>
                  </a:cubicBezTo>
                  <a:cubicBezTo>
                    <a:pt x="5067" y="24329"/>
                    <a:pt x="4811" y="24112"/>
                    <a:pt x="4594" y="23875"/>
                  </a:cubicBezTo>
                  <a:cubicBezTo>
                    <a:pt x="4436" y="23678"/>
                    <a:pt x="4239" y="23501"/>
                    <a:pt x="4042" y="23343"/>
                  </a:cubicBezTo>
                  <a:cubicBezTo>
                    <a:pt x="4121" y="23087"/>
                    <a:pt x="4220" y="22830"/>
                    <a:pt x="4358" y="22594"/>
                  </a:cubicBezTo>
                  <a:cubicBezTo>
                    <a:pt x="4496" y="22377"/>
                    <a:pt x="4594" y="22121"/>
                    <a:pt x="4653" y="21864"/>
                  </a:cubicBezTo>
                  <a:cubicBezTo>
                    <a:pt x="4712" y="21608"/>
                    <a:pt x="4811" y="21352"/>
                    <a:pt x="4910" y="21115"/>
                  </a:cubicBezTo>
                  <a:cubicBezTo>
                    <a:pt x="5008" y="20879"/>
                    <a:pt x="5008" y="20800"/>
                    <a:pt x="4811" y="20721"/>
                  </a:cubicBezTo>
                  <a:cubicBezTo>
                    <a:pt x="4594" y="20622"/>
                    <a:pt x="4436" y="20425"/>
                    <a:pt x="4397" y="20189"/>
                  </a:cubicBezTo>
                  <a:cubicBezTo>
                    <a:pt x="4338" y="19913"/>
                    <a:pt x="4200" y="19637"/>
                    <a:pt x="4022" y="19439"/>
                  </a:cubicBezTo>
                  <a:cubicBezTo>
                    <a:pt x="3727" y="19085"/>
                    <a:pt x="3648" y="18651"/>
                    <a:pt x="3431" y="18276"/>
                  </a:cubicBezTo>
                  <a:cubicBezTo>
                    <a:pt x="3490" y="17862"/>
                    <a:pt x="3155" y="17567"/>
                    <a:pt x="3214" y="17153"/>
                  </a:cubicBezTo>
                  <a:cubicBezTo>
                    <a:pt x="3234" y="16975"/>
                    <a:pt x="3096" y="16877"/>
                    <a:pt x="2918" y="16877"/>
                  </a:cubicBezTo>
                  <a:cubicBezTo>
                    <a:pt x="2780" y="16857"/>
                    <a:pt x="2642" y="16896"/>
                    <a:pt x="2544" y="16975"/>
                  </a:cubicBezTo>
                  <a:cubicBezTo>
                    <a:pt x="2327" y="17113"/>
                    <a:pt x="2090" y="17212"/>
                    <a:pt x="1854" y="17231"/>
                  </a:cubicBezTo>
                  <a:cubicBezTo>
                    <a:pt x="1617" y="17291"/>
                    <a:pt x="1361" y="17271"/>
                    <a:pt x="1144" y="17192"/>
                  </a:cubicBezTo>
                  <a:cubicBezTo>
                    <a:pt x="967" y="17113"/>
                    <a:pt x="789" y="17054"/>
                    <a:pt x="592" y="16995"/>
                  </a:cubicBezTo>
                  <a:lnTo>
                    <a:pt x="1" y="15378"/>
                  </a:lnTo>
                  <a:cubicBezTo>
                    <a:pt x="60" y="15181"/>
                    <a:pt x="237" y="15023"/>
                    <a:pt x="454" y="15004"/>
                  </a:cubicBezTo>
                  <a:cubicBezTo>
                    <a:pt x="750" y="14925"/>
                    <a:pt x="1026" y="14747"/>
                    <a:pt x="1361" y="14747"/>
                  </a:cubicBezTo>
                  <a:cubicBezTo>
                    <a:pt x="1578" y="14728"/>
                    <a:pt x="1775" y="14609"/>
                    <a:pt x="1913" y="14432"/>
                  </a:cubicBezTo>
                  <a:cubicBezTo>
                    <a:pt x="1972" y="14333"/>
                    <a:pt x="2011" y="14215"/>
                    <a:pt x="2011" y="14097"/>
                  </a:cubicBezTo>
                  <a:cubicBezTo>
                    <a:pt x="2011" y="13840"/>
                    <a:pt x="2011" y="13564"/>
                    <a:pt x="2011" y="13288"/>
                  </a:cubicBezTo>
                  <a:cubicBezTo>
                    <a:pt x="1992" y="13111"/>
                    <a:pt x="2031" y="12934"/>
                    <a:pt x="2071" y="12756"/>
                  </a:cubicBezTo>
                  <a:cubicBezTo>
                    <a:pt x="2189" y="12441"/>
                    <a:pt x="2228" y="12125"/>
                    <a:pt x="2209" y="11810"/>
                  </a:cubicBezTo>
                  <a:cubicBezTo>
                    <a:pt x="2189" y="11494"/>
                    <a:pt x="2228" y="11179"/>
                    <a:pt x="2327" y="10863"/>
                  </a:cubicBezTo>
                  <a:cubicBezTo>
                    <a:pt x="2386" y="10686"/>
                    <a:pt x="2406" y="10469"/>
                    <a:pt x="2406" y="10272"/>
                  </a:cubicBezTo>
                  <a:cubicBezTo>
                    <a:pt x="2386" y="10075"/>
                    <a:pt x="2445" y="9878"/>
                    <a:pt x="2603" y="9720"/>
                  </a:cubicBezTo>
                  <a:cubicBezTo>
                    <a:pt x="2642" y="9681"/>
                    <a:pt x="2682" y="9621"/>
                    <a:pt x="2721" y="9562"/>
                  </a:cubicBezTo>
                  <a:cubicBezTo>
                    <a:pt x="2780" y="9483"/>
                    <a:pt x="2761" y="9365"/>
                    <a:pt x="2702" y="9286"/>
                  </a:cubicBezTo>
                  <a:cubicBezTo>
                    <a:pt x="2623" y="9227"/>
                    <a:pt x="2524" y="9168"/>
                    <a:pt x="2465" y="9109"/>
                  </a:cubicBezTo>
                  <a:cubicBezTo>
                    <a:pt x="2209" y="8853"/>
                    <a:pt x="1972" y="8596"/>
                    <a:pt x="1775" y="8301"/>
                  </a:cubicBezTo>
                  <a:cubicBezTo>
                    <a:pt x="1578" y="8005"/>
                    <a:pt x="1361" y="7729"/>
                    <a:pt x="1144" y="7453"/>
                  </a:cubicBezTo>
                  <a:cubicBezTo>
                    <a:pt x="947" y="7216"/>
                    <a:pt x="907" y="6881"/>
                    <a:pt x="1065" y="6605"/>
                  </a:cubicBezTo>
                  <a:cubicBezTo>
                    <a:pt x="1223" y="6290"/>
                    <a:pt x="1420" y="5954"/>
                    <a:pt x="1834" y="5876"/>
                  </a:cubicBezTo>
                  <a:cubicBezTo>
                    <a:pt x="1913" y="5856"/>
                    <a:pt x="1972" y="5777"/>
                    <a:pt x="2051" y="5738"/>
                  </a:cubicBezTo>
                  <a:cubicBezTo>
                    <a:pt x="2189" y="5659"/>
                    <a:pt x="2386" y="5678"/>
                    <a:pt x="2524" y="5777"/>
                  </a:cubicBezTo>
                  <a:cubicBezTo>
                    <a:pt x="2800" y="6053"/>
                    <a:pt x="3194" y="6152"/>
                    <a:pt x="3530" y="6290"/>
                  </a:cubicBezTo>
                  <a:cubicBezTo>
                    <a:pt x="3628" y="6349"/>
                    <a:pt x="3727" y="6388"/>
                    <a:pt x="3806" y="6408"/>
                  </a:cubicBezTo>
                  <a:cubicBezTo>
                    <a:pt x="3944" y="6447"/>
                    <a:pt x="4062" y="6487"/>
                    <a:pt x="4200" y="6506"/>
                  </a:cubicBezTo>
                  <a:cubicBezTo>
                    <a:pt x="4811" y="6526"/>
                    <a:pt x="4811" y="6526"/>
                    <a:pt x="5225" y="6053"/>
                  </a:cubicBezTo>
                  <a:cubicBezTo>
                    <a:pt x="5560" y="5678"/>
                    <a:pt x="5895" y="5324"/>
                    <a:pt x="6211" y="4929"/>
                  </a:cubicBezTo>
                  <a:cubicBezTo>
                    <a:pt x="6349" y="4693"/>
                    <a:pt x="6585" y="4535"/>
                    <a:pt x="6842" y="4456"/>
                  </a:cubicBezTo>
                  <a:cubicBezTo>
                    <a:pt x="6980" y="4397"/>
                    <a:pt x="7118" y="4318"/>
                    <a:pt x="7216" y="4220"/>
                  </a:cubicBezTo>
                  <a:cubicBezTo>
                    <a:pt x="7512" y="4042"/>
                    <a:pt x="7847" y="4022"/>
                    <a:pt x="8143" y="3865"/>
                  </a:cubicBezTo>
                  <a:cubicBezTo>
                    <a:pt x="8399" y="3746"/>
                    <a:pt x="8478" y="3648"/>
                    <a:pt x="8399" y="3411"/>
                  </a:cubicBezTo>
                  <a:cubicBezTo>
                    <a:pt x="8320" y="3175"/>
                    <a:pt x="8261" y="2938"/>
                    <a:pt x="8222" y="2701"/>
                  </a:cubicBezTo>
                  <a:cubicBezTo>
                    <a:pt x="8123" y="2347"/>
                    <a:pt x="8261" y="1992"/>
                    <a:pt x="8064" y="1676"/>
                  </a:cubicBezTo>
                  <a:cubicBezTo>
                    <a:pt x="8064" y="1381"/>
                    <a:pt x="8025" y="1065"/>
                    <a:pt x="8064" y="769"/>
                  </a:cubicBezTo>
                  <a:cubicBezTo>
                    <a:pt x="8064" y="493"/>
                    <a:pt x="8281" y="257"/>
                    <a:pt x="8577" y="237"/>
                  </a:cubicBezTo>
                  <a:cubicBezTo>
                    <a:pt x="8695" y="217"/>
                    <a:pt x="8833" y="178"/>
                    <a:pt x="8951" y="139"/>
                  </a:cubicBezTo>
                  <a:cubicBezTo>
                    <a:pt x="9267" y="40"/>
                    <a:pt x="9582" y="1"/>
                    <a:pt x="9917" y="60"/>
                  </a:cubicBezTo>
                  <a:cubicBezTo>
                    <a:pt x="10016" y="355"/>
                    <a:pt x="10134" y="651"/>
                    <a:pt x="10233" y="947"/>
                  </a:cubicBezTo>
                  <a:cubicBezTo>
                    <a:pt x="10311" y="1144"/>
                    <a:pt x="10430" y="1341"/>
                    <a:pt x="10568" y="1499"/>
                  </a:cubicBezTo>
                  <a:cubicBezTo>
                    <a:pt x="10785" y="1716"/>
                    <a:pt x="10903" y="2011"/>
                    <a:pt x="10883" y="2327"/>
                  </a:cubicBezTo>
                  <a:cubicBezTo>
                    <a:pt x="11021" y="2544"/>
                    <a:pt x="11258" y="2662"/>
                    <a:pt x="11514" y="2682"/>
                  </a:cubicBezTo>
                  <a:cubicBezTo>
                    <a:pt x="11652" y="2682"/>
                    <a:pt x="11790" y="2820"/>
                    <a:pt x="11928" y="2820"/>
                  </a:cubicBezTo>
                  <a:cubicBezTo>
                    <a:pt x="12066" y="2820"/>
                    <a:pt x="12204" y="2721"/>
                    <a:pt x="12342" y="2682"/>
                  </a:cubicBezTo>
                  <a:cubicBezTo>
                    <a:pt x="12460" y="2662"/>
                    <a:pt x="12579" y="2662"/>
                    <a:pt x="12697" y="2682"/>
                  </a:cubicBezTo>
                  <a:lnTo>
                    <a:pt x="15260" y="2682"/>
                  </a:lnTo>
                  <a:cubicBezTo>
                    <a:pt x="15398" y="2682"/>
                    <a:pt x="15536" y="2682"/>
                    <a:pt x="15654" y="2662"/>
                  </a:cubicBezTo>
                  <a:cubicBezTo>
                    <a:pt x="15792" y="2662"/>
                    <a:pt x="15891" y="2563"/>
                    <a:pt x="15910" y="2445"/>
                  </a:cubicBezTo>
                  <a:cubicBezTo>
                    <a:pt x="15950" y="2209"/>
                    <a:pt x="16048" y="1992"/>
                    <a:pt x="16206" y="1814"/>
                  </a:cubicBezTo>
                  <a:cubicBezTo>
                    <a:pt x="16384" y="1558"/>
                    <a:pt x="16502" y="1282"/>
                    <a:pt x="16541" y="986"/>
                  </a:cubicBezTo>
                  <a:cubicBezTo>
                    <a:pt x="16581" y="691"/>
                    <a:pt x="16738" y="415"/>
                    <a:pt x="16995" y="257"/>
                  </a:cubicBezTo>
                  <a:lnTo>
                    <a:pt x="17369" y="257"/>
                  </a:lnTo>
                  <a:cubicBezTo>
                    <a:pt x="17665" y="237"/>
                    <a:pt x="17941" y="296"/>
                    <a:pt x="18197" y="454"/>
                  </a:cubicBezTo>
                  <a:cubicBezTo>
                    <a:pt x="18454" y="612"/>
                    <a:pt x="18730" y="730"/>
                    <a:pt x="19006" y="868"/>
                  </a:cubicBezTo>
                  <a:cubicBezTo>
                    <a:pt x="19025" y="1262"/>
                    <a:pt x="19065" y="1637"/>
                    <a:pt x="18868" y="2011"/>
                  </a:cubicBezTo>
                  <a:cubicBezTo>
                    <a:pt x="18809" y="2189"/>
                    <a:pt x="18809" y="2366"/>
                    <a:pt x="18828" y="2563"/>
                  </a:cubicBezTo>
                  <a:cubicBezTo>
                    <a:pt x="18828" y="2761"/>
                    <a:pt x="18789" y="2958"/>
                    <a:pt x="18710" y="3135"/>
                  </a:cubicBezTo>
                  <a:cubicBezTo>
                    <a:pt x="18651" y="3273"/>
                    <a:pt x="18631" y="3392"/>
                    <a:pt x="18611" y="3530"/>
                  </a:cubicBezTo>
                  <a:cubicBezTo>
                    <a:pt x="18533" y="3825"/>
                    <a:pt x="18710" y="4121"/>
                    <a:pt x="19006" y="4180"/>
                  </a:cubicBezTo>
                  <a:cubicBezTo>
                    <a:pt x="19361" y="4298"/>
                    <a:pt x="19676" y="4515"/>
                    <a:pt x="19913" y="4772"/>
                  </a:cubicBezTo>
                  <a:cubicBezTo>
                    <a:pt x="20129" y="4969"/>
                    <a:pt x="20366" y="5126"/>
                    <a:pt x="20622" y="5264"/>
                  </a:cubicBezTo>
                  <a:cubicBezTo>
                    <a:pt x="20681" y="5284"/>
                    <a:pt x="20760" y="5324"/>
                    <a:pt x="20780" y="5363"/>
                  </a:cubicBezTo>
                  <a:cubicBezTo>
                    <a:pt x="20879" y="5738"/>
                    <a:pt x="21233" y="5856"/>
                    <a:pt x="21450" y="6073"/>
                  </a:cubicBezTo>
                  <a:cubicBezTo>
                    <a:pt x="21608" y="6211"/>
                    <a:pt x="21746" y="6368"/>
                    <a:pt x="21864" y="6526"/>
                  </a:cubicBezTo>
                  <a:cubicBezTo>
                    <a:pt x="21943" y="6644"/>
                    <a:pt x="22042" y="6763"/>
                    <a:pt x="22160" y="6842"/>
                  </a:cubicBezTo>
                  <a:cubicBezTo>
                    <a:pt x="22278" y="6940"/>
                    <a:pt x="22456" y="6920"/>
                    <a:pt x="22515" y="6782"/>
                  </a:cubicBezTo>
                  <a:cubicBezTo>
                    <a:pt x="22633" y="6526"/>
                    <a:pt x="22870" y="6349"/>
                    <a:pt x="23146" y="6290"/>
                  </a:cubicBezTo>
                  <a:cubicBezTo>
                    <a:pt x="23264" y="6230"/>
                    <a:pt x="23363" y="6152"/>
                    <a:pt x="23461" y="6053"/>
                  </a:cubicBezTo>
                  <a:cubicBezTo>
                    <a:pt x="23580" y="5954"/>
                    <a:pt x="23718" y="5895"/>
                    <a:pt x="23875" y="5915"/>
                  </a:cubicBezTo>
                  <a:lnTo>
                    <a:pt x="24841" y="5915"/>
                  </a:lnTo>
                  <a:cubicBezTo>
                    <a:pt x="25176" y="6290"/>
                    <a:pt x="25334" y="6763"/>
                    <a:pt x="25650" y="7157"/>
                  </a:cubicBezTo>
                  <a:cubicBezTo>
                    <a:pt x="25610" y="7275"/>
                    <a:pt x="25512" y="7394"/>
                    <a:pt x="25393" y="7473"/>
                  </a:cubicBezTo>
                  <a:cubicBezTo>
                    <a:pt x="25117" y="7670"/>
                    <a:pt x="24881" y="7946"/>
                    <a:pt x="24703" y="8241"/>
                  </a:cubicBezTo>
                  <a:cubicBezTo>
                    <a:pt x="24585" y="8458"/>
                    <a:pt x="24427" y="8636"/>
                    <a:pt x="24270" y="8793"/>
                  </a:cubicBezTo>
                  <a:cubicBezTo>
                    <a:pt x="24072" y="8971"/>
                    <a:pt x="24033" y="9247"/>
                    <a:pt x="24171" y="9483"/>
                  </a:cubicBezTo>
                  <a:cubicBezTo>
                    <a:pt x="24348" y="9858"/>
                    <a:pt x="24506" y="10272"/>
                    <a:pt x="24664" y="10666"/>
                  </a:cubicBezTo>
                  <a:cubicBezTo>
                    <a:pt x="24684" y="10765"/>
                    <a:pt x="24684" y="10863"/>
                    <a:pt x="24684" y="10982"/>
                  </a:cubicBezTo>
                  <a:cubicBezTo>
                    <a:pt x="24684" y="11061"/>
                    <a:pt x="24684" y="11159"/>
                    <a:pt x="24723" y="11218"/>
                  </a:cubicBezTo>
                  <a:cubicBezTo>
                    <a:pt x="24920" y="11415"/>
                    <a:pt x="24881" y="11652"/>
                    <a:pt x="24881" y="11889"/>
                  </a:cubicBezTo>
                  <a:lnTo>
                    <a:pt x="24881" y="13288"/>
                  </a:lnTo>
                  <a:lnTo>
                    <a:pt x="24881" y="13604"/>
                  </a:lnTo>
                  <a:cubicBezTo>
                    <a:pt x="24900" y="13880"/>
                    <a:pt x="24960" y="13959"/>
                    <a:pt x="25236" y="13978"/>
                  </a:cubicBezTo>
                  <a:lnTo>
                    <a:pt x="25748" y="13978"/>
                  </a:lnTo>
                  <a:cubicBezTo>
                    <a:pt x="25886" y="13959"/>
                    <a:pt x="26044" y="13998"/>
                    <a:pt x="26162" y="14077"/>
                  </a:cubicBezTo>
                  <a:cubicBezTo>
                    <a:pt x="26241" y="14136"/>
                    <a:pt x="26320" y="14156"/>
                    <a:pt x="26399" y="14176"/>
                  </a:cubicBezTo>
                  <a:cubicBezTo>
                    <a:pt x="26478" y="14176"/>
                    <a:pt x="26556" y="14156"/>
                    <a:pt x="26616" y="14156"/>
                  </a:cubicBezTo>
                  <a:close/>
                  <a:moveTo>
                    <a:pt x="7315" y="21786"/>
                  </a:moveTo>
                  <a:cubicBezTo>
                    <a:pt x="7197" y="21786"/>
                    <a:pt x="7078" y="21786"/>
                    <a:pt x="7058" y="21983"/>
                  </a:cubicBezTo>
                  <a:cubicBezTo>
                    <a:pt x="7354" y="22495"/>
                    <a:pt x="7867" y="22653"/>
                    <a:pt x="8439" y="22692"/>
                  </a:cubicBezTo>
                  <a:cubicBezTo>
                    <a:pt x="8458" y="22692"/>
                    <a:pt x="8498" y="22692"/>
                    <a:pt x="8517" y="22673"/>
                  </a:cubicBezTo>
                  <a:cubicBezTo>
                    <a:pt x="8577" y="22633"/>
                    <a:pt x="8616" y="22594"/>
                    <a:pt x="8636" y="22535"/>
                  </a:cubicBezTo>
                  <a:cubicBezTo>
                    <a:pt x="8636" y="22515"/>
                    <a:pt x="8596" y="22436"/>
                    <a:pt x="8557" y="22416"/>
                  </a:cubicBezTo>
                  <a:cubicBezTo>
                    <a:pt x="8399" y="22357"/>
                    <a:pt x="8222" y="22318"/>
                    <a:pt x="8044" y="22259"/>
                  </a:cubicBezTo>
                  <a:cubicBezTo>
                    <a:pt x="7729" y="22200"/>
                    <a:pt x="7473" y="22022"/>
                    <a:pt x="7295" y="21786"/>
                  </a:cubicBezTo>
                  <a:cubicBezTo>
                    <a:pt x="7433" y="21825"/>
                    <a:pt x="7551" y="21845"/>
                    <a:pt x="7689" y="21884"/>
                  </a:cubicBezTo>
                  <a:cubicBezTo>
                    <a:pt x="7808" y="21904"/>
                    <a:pt x="7926" y="21904"/>
                    <a:pt x="8025" y="21884"/>
                  </a:cubicBezTo>
                  <a:cubicBezTo>
                    <a:pt x="8103" y="21845"/>
                    <a:pt x="8143" y="21805"/>
                    <a:pt x="8163" y="21746"/>
                  </a:cubicBezTo>
                  <a:cubicBezTo>
                    <a:pt x="8163" y="21687"/>
                    <a:pt x="8103" y="21628"/>
                    <a:pt x="8084" y="21569"/>
                  </a:cubicBezTo>
                  <a:cubicBezTo>
                    <a:pt x="8064" y="21549"/>
                    <a:pt x="8025" y="21529"/>
                    <a:pt x="7985" y="21529"/>
                  </a:cubicBezTo>
                  <a:cubicBezTo>
                    <a:pt x="7768" y="21510"/>
                    <a:pt x="7571" y="21431"/>
                    <a:pt x="7413" y="21293"/>
                  </a:cubicBezTo>
                  <a:cubicBezTo>
                    <a:pt x="7354" y="21253"/>
                    <a:pt x="7295" y="21234"/>
                    <a:pt x="7236" y="21214"/>
                  </a:cubicBezTo>
                  <a:cubicBezTo>
                    <a:pt x="7197" y="21194"/>
                    <a:pt x="7157" y="21214"/>
                    <a:pt x="7137" y="21234"/>
                  </a:cubicBezTo>
                  <a:cubicBezTo>
                    <a:pt x="7118" y="21253"/>
                    <a:pt x="7078" y="21332"/>
                    <a:pt x="7078" y="21352"/>
                  </a:cubicBezTo>
                  <a:cubicBezTo>
                    <a:pt x="7157" y="21510"/>
                    <a:pt x="7236" y="21648"/>
                    <a:pt x="7315" y="21786"/>
                  </a:cubicBezTo>
                  <a:close/>
                  <a:moveTo>
                    <a:pt x="20366" y="13367"/>
                  </a:moveTo>
                  <a:lnTo>
                    <a:pt x="20366" y="12973"/>
                  </a:lnTo>
                  <a:cubicBezTo>
                    <a:pt x="20366" y="12658"/>
                    <a:pt x="20346" y="12322"/>
                    <a:pt x="20327" y="12007"/>
                  </a:cubicBezTo>
                  <a:cubicBezTo>
                    <a:pt x="20110" y="11751"/>
                    <a:pt x="20189" y="11396"/>
                    <a:pt x="20129" y="11100"/>
                  </a:cubicBezTo>
                  <a:cubicBezTo>
                    <a:pt x="20070" y="10824"/>
                    <a:pt x="19991" y="10568"/>
                    <a:pt x="19893" y="10331"/>
                  </a:cubicBezTo>
                  <a:cubicBezTo>
                    <a:pt x="19735" y="9976"/>
                    <a:pt x="19538" y="9641"/>
                    <a:pt x="19301" y="9345"/>
                  </a:cubicBezTo>
                  <a:cubicBezTo>
                    <a:pt x="18927" y="8813"/>
                    <a:pt x="18473" y="8340"/>
                    <a:pt x="17981" y="7906"/>
                  </a:cubicBezTo>
                  <a:cubicBezTo>
                    <a:pt x="17724" y="7670"/>
                    <a:pt x="17350" y="7532"/>
                    <a:pt x="17251" y="7118"/>
                  </a:cubicBezTo>
                  <a:cubicBezTo>
                    <a:pt x="17231" y="7058"/>
                    <a:pt x="17133" y="6999"/>
                    <a:pt x="17054" y="6960"/>
                  </a:cubicBezTo>
                  <a:cubicBezTo>
                    <a:pt x="16876" y="6842"/>
                    <a:pt x="16699" y="6723"/>
                    <a:pt x="16502" y="6605"/>
                  </a:cubicBezTo>
                  <a:cubicBezTo>
                    <a:pt x="16265" y="6428"/>
                    <a:pt x="15950" y="6349"/>
                    <a:pt x="15654" y="6368"/>
                  </a:cubicBezTo>
                  <a:cubicBezTo>
                    <a:pt x="15398" y="6408"/>
                    <a:pt x="15142" y="6368"/>
                    <a:pt x="14905" y="6250"/>
                  </a:cubicBezTo>
                  <a:cubicBezTo>
                    <a:pt x="14787" y="6191"/>
                    <a:pt x="14649" y="6171"/>
                    <a:pt x="14511" y="6171"/>
                  </a:cubicBezTo>
                  <a:cubicBezTo>
                    <a:pt x="13880" y="6171"/>
                    <a:pt x="13249" y="6171"/>
                    <a:pt x="12598" y="6171"/>
                  </a:cubicBezTo>
                  <a:cubicBezTo>
                    <a:pt x="12480" y="6171"/>
                    <a:pt x="12342" y="6191"/>
                    <a:pt x="12204" y="6230"/>
                  </a:cubicBezTo>
                  <a:cubicBezTo>
                    <a:pt x="11928" y="6309"/>
                    <a:pt x="11652" y="6428"/>
                    <a:pt x="11356" y="6526"/>
                  </a:cubicBezTo>
                  <a:cubicBezTo>
                    <a:pt x="11080" y="6625"/>
                    <a:pt x="10725" y="6723"/>
                    <a:pt x="10410" y="6822"/>
                  </a:cubicBezTo>
                  <a:cubicBezTo>
                    <a:pt x="9937" y="6940"/>
                    <a:pt x="9483" y="7137"/>
                    <a:pt x="9089" y="7433"/>
                  </a:cubicBezTo>
                  <a:cubicBezTo>
                    <a:pt x="8813" y="7689"/>
                    <a:pt x="8537" y="7926"/>
                    <a:pt x="8241" y="8123"/>
                  </a:cubicBezTo>
                  <a:cubicBezTo>
                    <a:pt x="8163" y="8182"/>
                    <a:pt x="8084" y="8261"/>
                    <a:pt x="8025" y="8360"/>
                  </a:cubicBezTo>
                  <a:cubicBezTo>
                    <a:pt x="7808" y="8715"/>
                    <a:pt x="7591" y="9069"/>
                    <a:pt x="7374" y="9424"/>
                  </a:cubicBezTo>
                  <a:cubicBezTo>
                    <a:pt x="7058" y="9996"/>
                    <a:pt x="6999" y="10666"/>
                    <a:pt x="6743" y="11277"/>
                  </a:cubicBezTo>
                  <a:cubicBezTo>
                    <a:pt x="6723" y="11396"/>
                    <a:pt x="6704" y="11494"/>
                    <a:pt x="6723" y="11613"/>
                  </a:cubicBezTo>
                  <a:cubicBezTo>
                    <a:pt x="6723" y="11751"/>
                    <a:pt x="6704" y="11889"/>
                    <a:pt x="6644" y="12007"/>
                  </a:cubicBezTo>
                  <a:cubicBezTo>
                    <a:pt x="6526" y="12244"/>
                    <a:pt x="6487" y="12520"/>
                    <a:pt x="6506" y="12796"/>
                  </a:cubicBezTo>
                  <a:lnTo>
                    <a:pt x="6506" y="13801"/>
                  </a:lnTo>
                  <a:cubicBezTo>
                    <a:pt x="6506" y="14038"/>
                    <a:pt x="6546" y="14274"/>
                    <a:pt x="6625" y="14491"/>
                  </a:cubicBezTo>
                  <a:cubicBezTo>
                    <a:pt x="6782" y="14846"/>
                    <a:pt x="6881" y="15220"/>
                    <a:pt x="6920" y="15595"/>
                  </a:cubicBezTo>
                  <a:cubicBezTo>
                    <a:pt x="6920" y="15674"/>
                    <a:pt x="6940" y="15733"/>
                    <a:pt x="6980" y="15792"/>
                  </a:cubicBezTo>
                  <a:cubicBezTo>
                    <a:pt x="7197" y="16206"/>
                    <a:pt x="7394" y="16640"/>
                    <a:pt x="7650" y="17034"/>
                  </a:cubicBezTo>
                  <a:cubicBezTo>
                    <a:pt x="7887" y="17429"/>
                    <a:pt x="8301" y="17744"/>
                    <a:pt x="8517" y="18197"/>
                  </a:cubicBezTo>
                  <a:cubicBezTo>
                    <a:pt x="8537" y="18237"/>
                    <a:pt x="8596" y="18296"/>
                    <a:pt x="8636" y="18335"/>
                  </a:cubicBezTo>
                  <a:cubicBezTo>
                    <a:pt x="8853" y="18552"/>
                    <a:pt x="9050" y="18789"/>
                    <a:pt x="9286" y="18986"/>
                  </a:cubicBezTo>
                  <a:cubicBezTo>
                    <a:pt x="9483" y="19183"/>
                    <a:pt x="9720" y="19361"/>
                    <a:pt x="9957" y="19499"/>
                  </a:cubicBezTo>
                  <a:cubicBezTo>
                    <a:pt x="10193" y="19597"/>
                    <a:pt x="10410" y="19735"/>
                    <a:pt x="10607" y="19873"/>
                  </a:cubicBezTo>
                  <a:cubicBezTo>
                    <a:pt x="10903" y="20070"/>
                    <a:pt x="11238" y="20189"/>
                    <a:pt x="11593" y="20189"/>
                  </a:cubicBezTo>
                  <a:cubicBezTo>
                    <a:pt x="11731" y="20189"/>
                    <a:pt x="11869" y="20208"/>
                    <a:pt x="11987" y="20267"/>
                  </a:cubicBezTo>
                  <a:cubicBezTo>
                    <a:pt x="12244" y="20366"/>
                    <a:pt x="12500" y="20405"/>
                    <a:pt x="12776" y="20386"/>
                  </a:cubicBezTo>
                  <a:lnTo>
                    <a:pt x="13643" y="20386"/>
                  </a:lnTo>
                  <a:cubicBezTo>
                    <a:pt x="13821" y="20386"/>
                    <a:pt x="13998" y="20346"/>
                    <a:pt x="14156" y="20267"/>
                  </a:cubicBezTo>
                  <a:cubicBezTo>
                    <a:pt x="14491" y="20070"/>
                    <a:pt x="14846" y="19972"/>
                    <a:pt x="15220" y="19991"/>
                  </a:cubicBezTo>
                  <a:cubicBezTo>
                    <a:pt x="15634" y="20031"/>
                    <a:pt x="16009" y="19735"/>
                    <a:pt x="16423" y="19755"/>
                  </a:cubicBezTo>
                  <a:cubicBezTo>
                    <a:pt x="16462" y="19755"/>
                    <a:pt x="16522" y="19696"/>
                    <a:pt x="16561" y="19676"/>
                  </a:cubicBezTo>
                  <a:cubicBezTo>
                    <a:pt x="17034" y="19479"/>
                    <a:pt x="17468" y="19183"/>
                    <a:pt x="17843" y="18809"/>
                  </a:cubicBezTo>
                  <a:cubicBezTo>
                    <a:pt x="17862" y="18789"/>
                    <a:pt x="17882" y="18769"/>
                    <a:pt x="17921" y="18749"/>
                  </a:cubicBezTo>
                  <a:cubicBezTo>
                    <a:pt x="18257" y="18552"/>
                    <a:pt x="18473" y="18217"/>
                    <a:pt x="18769" y="17981"/>
                  </a:cubicBezTo>
                  <a:cubicBezTo>
                    <a:pt x="18848" y="17921"/>
                    <a:pt x="18907" y="17823"/>
                    <a:pt x="18947" y="17724"/>
                  </a:cubicBezTo>
                  <a:cubicBezTo>
                    <a:pt x="19006" y="17567"/>
                    <a:pt x="19124" y="17409"/>
                    <a:pt x="19262" y="17291"/>
                  </a:cubicBezTo>
                  <a:cubicBezTo>
                    <a:pt x="19479" y="17054"/>
                    <a:pt x="19637" y="16778"/>
                    <a:pt x="19735" y="16482"/>
                  </a:cubicBezTo>
                  <a:cubicBezTo>
                    <a:pt x="19873" y="15970"/>
                    <a:pt x="20169" y="15496"/>
                    <a:pt x="20208" y="14944"/>
                  </a:cubicBezTo>
                  <a:cubicBezTo>
                    <a:pt x="20327" y="14688"/>
                    <a:pt x="20386" y="14412"/>
                    <a:pt x="20346" y="14116"/>
                  </a:cubicBezTo>
                  <a:cubicBezTo>
                    <a:pt x="20366" y="13860"/>
                    <a:pt x="20366" y="13624"/>
                    <a:pt x="20366" y="13367"/>
                  </a:cubicBezTo>
                  <a:close/>
                  <a:moveTo>
                    <a:pt x="24072" y="14984"/>
                  </a:moveTo>
                  <a:cubicBezTo>
                    <a:pt x="24033" y="15043"/>
                    <a:pt x="23994" y="15122"/>
                    <a:pt x="23974" y="15201"/>
                  </a:cubicBezTo>
                  <a:cubicBezTo>
                    <a:pt x="23954" y="15398"/>
                    <a:pt x="23954" y="15615"/>
                    <a:pt x="23934" y="15812"/>
                  </a:cubicBezTo>
                  <a:cubicBezTo>
                    <a:pt x="23915" y="15950"/>
                    <a:pt x="23895" y="16108"/>
                    <a:pt x="23836" y="16246"/>
                  </a:cubicBezTo>
                  <a:cubicBezTo>
                    <a:pt x="23540" y="16817"/>
                    <a:pt x="23402" y="17468"/>
                    <a:pt x="23047" y="18020"/>
                  </a:cubicBezTo>
                  <a:cubicBezTo>
                    <a:pt x="23028" y="18059"/>
                    <a:pt x="23008" y="18099"/>
                    <a:pt x="23008" y="18158"/>
                  </a:cubicBezTo>
                  <a:cubicBezTo>
                    <a:pt x="23028" y="18237"/>
                    <a:pt x="23047" y="18296"/>
                    <a:pt x="23087" y="18375"/>
                  </a:cubicBezTo>
                  <a:cubicBezTo>
                    <a:pt x="23284" y="18296"/>
                    <a:pt x="23442" y="18138"/>
                    <a:pt x="23540" y="17941"/>
                  </a:cubicBezTo>
                  <a:cubicBezTo>
                    <a:pt x="23856" y="17350"/>
                    <a:pt x="24092" y="16739"/>
                    <a:pt x="24289" y="16088"/>
                  </a:cubicBezTo>
                  <a:cubicBezTo>
                    <a:pt x="24368" y="15733"/>
                    <a:pt x="24329" y="15358"/>
                    <a:pt x="24171" y="15023"/>
                  </a:cubicBezTo>
                  <a:cubicBezTo>
                    <a:pt x="24171" y="15023"/>
                    <a:pt x="24151" y="15004"/>
                    <a:pt x="24072" y="14984"/>
                  </a:cubicBezTo>
                  <a:close/>
                  <a:moveTo>
                    <a:pt x="23166" y="9306"/>
                  </a:moveTo>
                  <a:cubicBezTo>
                    <a:pt x="23284" y="9483"/>
                    <a:pt x="23323" y="9681"/>
                    <a:pt x="23323" y="9897"/>
                  </a:cubicBezTo>
                  <a:cubicBezTo>
                    <a:pt x="23323" y="10095"/>
                    <a:pt x="23343" y="10292"/>
                    <a:pt x="23343" y="10489"/>
                  </a:cubicBezTo>
                  <a:cubicBezTo>
                    <a:pt x="23343" y="10548"/>
                    <a:pt x="23343" y="10587"/>
                    <a:pt x="23382" y="10647"/>
                  </a:cubicBezTo>
                  <a:cubicBezTo>
                    <a:pt x="23402" y="10686"/>
                    <a:pt x="23461" y="10725"/>
                    <a:pt x="23520" y="10745"/>
                  </a:cubicBezTo>
                  <a:cubicBezTo>
                    <a:pt x="23560" y="10745"/>
                    <a:pt x="23619" y="10706"/>
                    <a:pt x="23639" y="10666"/>
                  </a:cubicBezTo>
                  <a:cubicBezTo>
                    <a:pt x="23658" y="10607"/>
                    <a:pt x="23658" y="10568"/>
                    <a:pt x="23658" y="10509"/>
                  </a:cubicBezTo>
                  <a:cubicBezTo>
                    <a:pt x="23737" y="9996"/>
                    <a:pt x="23678" y="9483"/>
                    <a:pt x="23481" y="8991"/>
                  </a:cubicBezTo>
                  <a:cubicBezTo>
                    <a:pt x="23422" y="8853"/>
                    <a:pt x="23402" y="8715"/>
                    <a:pt x="23185" y="8774"/>
                  </a:cubicBezTo>
                  <a:cubicBezTo>
                    <a:pt x="23146" y="8774"/>
                    <a:pt x="23087" y="8695"/>
                    <a:pt x="23047" y="8655"/>
                  </a:cubicBezTo>
                  <a:cubicBezTo>
                    <a:pt x="22909" y="8537"/>
                    <a:pt x="22771" y="8557"/>
                    <a:pt x="22732" y="8715"/>
                  </a:cubicBezTo>
                  <a:cubicBezTo>
                    <a:pt x="22653" y="9089"/>
                    <a:pt x="22633" y="9483"/>
                    <a:pt x="22712" y="9858"/>
                  </a:cubicBezTo>
                  <a:cubicBezTo>
                    <a:pt x="22712" y="9917"/>
                    <a:pt x="22811" y="9996"/>
                    <a:pt x="22870" y="10016"/>
                  </a:cubicBezTo>
                  <a:cubicBezTo>
                    <a:pt x="22988" y="10035"/>
                    <a:pt x="23087" y="9976"/>
                    <a:pt x="23087" y="9858"/>
                  </a:cubicBezTo>
                  <a:cubicBezTo>
                    <a:pt x="23126" y="9700"/>
                    <a:pt x="23146" y="9562"/>
                    <a:pt x="23166" y="9286"/>
                  </a:cubicBezTo>
                  <a:close/>
                  <a:moveTo>
                    <a:pt x="8931" y="6014"/>
                  </a:moveTo>
                  <a:cubicBezTo>
                    <a:pt x="8793" y="5876"/>
                    <a:pt x="8695" y="5836"/>
                    <a:pt x="8577" y="5915"/>
                  </a:cubicBezTo>
                  <a:cubicBezTo>
                    <a:pt x="8419" y="5994"/>
                    <a:pt x="8281" y="6073"/>
                    <a:pt x="8163" y="6171"/>
                  </a:cubicBezTo>
                  <a:cubicBezTo>
                    <a:pt x="7709" y="6506"/>
                    <a:pt x="7295" y="6861"/>
                    <a:pt x="6861" y="7196"/>
                  </a:cubicBezTo>
                  <a:cubicBezTo>
                    <a:pt x="6605" y="7433"/>
                    <a:pt x="6408" y="7709"/>
                    <a:pt x="6309" y="8025"/>
                  </a:cubicBezTo>
                  <a:cubicBezTo>
                    <a:pt x="6290" y="8103"/>
                    <a:pt x="6250" y="8241"/>
                    <a:pt x="6428" y="8241"/>
                  </a:cubicBezTo>
                  <a:cubicBezTo>
                    <a:pt x="6704" y="7867"/>
                    <a:pt x="7039" y="7512"/>
                    <a:pt x="7433" y="7236"/>
                  </a:cubicBezTo>
                  <a:cubicBezTo>
                    <a:pt x="7827" y="6940"/>
                    <a:pt x="8241" y="6644"/>
                    <a:pt x="8636" y="6329"/>
                  </a:cubicBezTo>
                  <a:cubicBezTo>
                    <a:pt x="8734" y="6230"/>
                    <a:pt x="8833" y="6132"/>
                    <a:pt x="8931" y="6014"/>
                  </a:cubicBezTo>
                  <a:close/>
                  <a:moveTo>
                    <a:pt x="17448" y="20051"/>
                  </a:moveTo>
                  <a:cubicBezTo>
                    <a:pt x="17271" y="20149"/>
                    <a:pt x="17093" y="20248"/>
                    <a:pt x="16916" y="20346"/>
                  </a:cubicBezTo>
                  <a:cubicBezTo>
                    <a:pt x="16502" y="20622"/>
                    <a:pt x="16088" y="20898"/>
                    <a:pt x="15575" y="20958"/>
                  </a:cubicBezTo>
                  <a:cubicBezTo>
                    <a:pt x="15516" y="20958"/>
                    <a:pt x="15477" y="20977"/>
                    <a:pt x="15437" y="21017"/>
                  </a:cubicBezTo>
                  <a:cubicBezTo>
                    <a:pt x="15398" y="21036"/>
                    <a:pt x="15358" y="21076"/>
                    <a:pt x="15358" y="21115"/>
                  </a:cubicBezTo>
                  <a:cubicBezTo>
                    <a:pt x="15358" y="21174"/>
                    <a:pt x="15398" y="21214"/>
                    <a:pt x="15437" y="21234"/>
                  </a:cubicBezTo>
                  <a:cubicBezTo>
                    <a:pt x="15674" y="21332"/>
                    <a:pt x="15970" y="21332"/>
                    <a:pt x="16206" y="21214"/>
                  </a:cubicBezTo>
                  <a:cubicBezTo>
                    <a:pt x="16443" y="21115"/>
                    <a:pt x="16699" y="20997"/>
                    <a:pt x="16916" y="20859"/>
                  </a:cubicBezTo>
                  <a:cubicBezTo>
                    <a:pt x="17133" y="20721"/>
                    <a:pt x="17310" y="20563"/>
                    <a:pt x="17507" y="20405"/>
                  </a:cubicBezTo>
                  <a:cubicBezTo>
                    <a:pt x="17586" y="20307"/>
                    <a:pt x="17626" y="20189"/>
                    <a:pt x="17448" y="20051"/>
                  </a:cubicBezTo>
                  <a:close/>
                  <a:moveTo>
                    <a:pt x="5383" y="9937"/>
                  </a:moveTo>
                  <a:cubicBezTo>
                    <a:pt x="5264" y="9976"/>
                    <a:pt x="5186" y="10095"/>
                    <a:pt x="5186" y="10213"/>
                  </a:cubicBezTo>
                  <a:cubicBezTo>
                    <a:pt x="5107" y="10686"/>
                    <a:pt x="4969" y="11159"/>
                    <a:pt x="4811" y="11613"/>
                  </a:cubicBezTo>
                  <a:cubicBezTo>
                    <a:pt x="4772" y="11751"/>
                    <a:pt x="4791" y="11869"/>
                    <a:pt x="4811" y="12007"/>
                  </a:cubicBezTo>
                  <a:cubicBezTo>
                    <a:pt x="4811" y="12046"/>
                    <a:pt x="4910" y="12086"/>
                    <a:pt x="4969" y="12106"/>
                  </a:cubicBezTo>
                  <a:cubicBezTo>
                    <a:pt x="5028" y="12106"/>
                    <a:pt x="5067" y="12086"/>
                    <a:pt x="5087" y="12046"/>
                  </a:cubicBezTo>
                  <a:cubicBezTo>
                    <a:pt x="5166" y="11889"/>
                    <a:pt x="5245" y="11731"/>
                    <a:pt x="5304" y="11573"/>
                  </a:cubicBezTo>
                  <a:cubicBezTo>
                    <a:pt x="5442" y="11218"/>
                    <a:pt x="5540" y="10844"/>
                    <a:pt x="5560" y="10469"/>
                  </a:cubicBezTo>
                  <a:cubicBezTo>
                    <a:pt x="5600" y="10252"/>
                    <a:pt x="5600" y="10055"/>
                    <a:pt x="5383" y="9937"/>
                  </a:cubicBezTo>
                  <a:close/>
                  <a:moveTo>
                    <a:pt x="18079" y="23047"/>
                  </a:moveTo>
                  <a:lnTo>
                    <a:pt x="17843" y="23106"/>
                  </a:lnTo>
                  <a:cubicBezTo>
                    <a:pt x="17231" y="23323"/>
                    <a:pt x="16620" y="23501"/>
                    <a:pt x="16009" y="23639"/>
                  </a:cubicBezTo>
                  <a:cubicBezTo>
                    <a:pt x="15634" y="23737"/>
                    <a:pt x="15260" y="23856"/>
                    <a:pt x="14925" y="24013"/>
                  </a:cubicBezTo>
                  <a:cubicBezTo>
                    <a:pt x="14866" y="24033"/>
                    <a:pt x="14826" y="24092"/>
                    <a:pt x="14747" y="24171"/>
                  </a:cubicBezTo>
                  <a:cubicBezTo>
                    <a:pt x="14925" y="24250"/>
                    <a:pt x="15102" y="24250"/>
                    <a:pt x="15260" y="24171"/>
                  </a:cubicBezTo>
                  <a:cubicBezTo>
                    <a:pt x="15654" y="24033"/>
                    <a:pt x="16029" y="23915"/>
                    <a:pt x="16423" y="23836"/>
                  </a:cubicBezTo>
                  <a:cubicBezTo>
                    <a:pt x="16955" y="23678"/>
                    <a:pt x="17468" y="23481"/>
                    <a:pt x="17981" y="23284"/>
                  </a:cubicBezTo>
                  <a:cubicBezTo>
                    <a:pt x="18040" y="23284"/>
                    <a:pt x="18079" y="23244"/>
                    <a:pt x="18099" y="23205"/>
                  </a:cubicBezTo>
                  <a:cubicBezTo>
                    <a:pt x="18099" y="23166"/>
                    <a:pt x="18099" y="23106"/>
                    <a:pt x="18079" y="23047"/>
                  </a:cubicBezTo>
                  <a:close/>
                  <a:moveTo>
                    <a:pt x="20445" y="8103"/>
                  </a:moveTo>
                  <a:cubicBezTo>
                    <a:pt x="20405" y="8084"/>
                    <a:pt x="20366" y="8084"/>
                    <a:pt x="20327" y="8064"/>
                  </a:cubicBezTo>
                  <a:cubicBezTo>
                    <a:pt x="20189" y="8025"/>
                    <a:pt x="20051" y="8163"/>
                    <a:pt x="20090" y="8301"/>
                  </a:cubicBezTo>
                  <a:cubicBezTo>
                    <a:pt x="20090" y="8360"/>
                    <a:pt x="20110" y="8399"/>
                    <a:pt x="20110" y="8439"/>
                  </a:cubicBezTo>
                  <a:cubicBezTo>
                    <a:pt x="20208" y="8833"/>
                    <a:pt x="20405" y="9188"/>
                    <a:pt x="20484" y="9582"/>
                  </a:cubicBezTo>
                  <a:cubicBezTo>
                    <a:pt x="20524" y="9720"/>
                    <a:pt x="20642" y="9838"/>
                    <a:pt x="20780" y="9878"/>
                  </a:cubicBezTo>
                  <a:cubicBezTo>
                    <a:pt x="20859" y="9897"/>
                    <a:pt x="20918" y="9897"/>
                    <a:pt x="20977" y="9858"/>
                  </a:cubicBezTo>
                  <a:cubicBezTo>
                    <a:pt x="21017" y="9838"/>
                    <a:pt x="21036" y="9779"/>
                    <a:pt x="21017" y="9740"/>
                  </a:cubicBezTo>
                  <a:cubicBezTo>
                    <a:pt x="20977" y="9483"/>
                    <a:pt x="20918" y="9247"/>
                    <a:pt x="20839" y="9030"/>
                  </a:cubicBezTo>
                  <a:cubicBezTo>
                    <a:pt x="20760" y="8715"/>
                    <a:pt x="20583" y="8419"/>
                    <a:pt x="20445" y="8103"/>
                  </a:cubicBezTo>
                  <a:close/>
                  <a:moveTo>
                    <a:pt x="10666" y="20938"/>
                  </a:moveTo>
                  <a:cubicBezTo>
                    <a:pt x="10923" y="21096"/>
                    <a:pt x="11139" y="21214"/>
                    <a:pt x="11356" y="21332"/>
                  </a:cubicBezTo>
                  <a:cubicBezTo>
                    <a:pt x="11691" y="21529"/>
                    <a:pt x="12086" y="21588"/>
                    <a:pt x="12460" y="21490"/>
                  </a:cubicBezTo>
                  <a:cubicBezTo>
                    <a:pt x="12618" y="21490"/>
                    <a:pt x="12776" y="21450"/>
                    <a:pt x="12894" y="21332"/>
                  </a:cubicBezTo>
                  <a:cubicBezTo>
                    <a:pt x="12874" y="21293"/>
                    <a:pt x="12855" y="21253"/>
                    <a:pt x="12835" y="21234"/>
                  </a:cubicBezTo>
                  <a:cubicBezTo>
                    <a:pt x="12658" y="21174"/>
                    <a:pt x="12460" y="21115"/>
                    <a:pt x="12263" y="21115"/>
                  </a:cubicBezTo>
                  <a:cubicBezTo>
                    <a:pt x="11948" y="21115"/>
                    <a:pt x="11632" y="21036"/>
                    <a:pt x="11376" y="20859"/>
                  </a:cubicBezTo>
                  <a:cubicBezTo>
                    <a:pt x="11297" y="20820"/>
                    <a:pt x="11218" y="20780"/>
                    <a:pt x="11159" y="20760"/>
                  </a:cubicBezTo>
                  <a:cubicBezTo>
                    <a:pt x="11061" y="20721"/>
                    <a:pt x="10982" y="20721"/>
                    <a:pt x="10903" y="20760"/>
                  </a:cubicBezTo>
                  <a:cubicBezTo>
                    <a:pt x="10824" y="20800"/>
                    <a:pt x="10745" y="20879"/>
                    <a:pt x="10666" y="20938"/>
                  </a:cubicBezTo>
                  <a:close/>
                  <a:moveTo>
                    <a:pt x="20031" y="18986"/>
                  </a:moveTo>
                  <a:cubicBezTo>
                    <a:pt x="20307" y="18907"/>
                    <a:pt x="20524" y="18690"/>
                    <a:pt x="20603" y="18434"/>
                  </a:cubicBezTo>
                  <a:cubicBezTo>
                    <a:pt x="20681" y="18178"/>
                    <a:pt x="20819" y="17941"/>
                    <a:pt x="20997" y="17744"/>
                  </a:cubicBezTo>
                  <a:cubicBezTo>
                    <a:pt x="21056" y="17685"/>
                    <a:pt x="21076" y="17626"/>
                    <a:pt x="21076" y="17567"/>
                  </a:cubicBezTo>
                  <a:cubicBezTo>
                    <a:pt x="21115" y="17409"/>
                    <a:pt x="21056" y="17310"/>
                    <a:pt x="20859" y="17212"/>
                  </a:cubicBezTo>
                  <a:cubicBezTo>
                    <a:pt x="20405" y="17626"/>
                    <a:pt x="20267" y="18197"/>
                    <a:pt x="19972" y="18690"/>
                  </a:cubicBezTo>
                  <a:cubicBezTo>
                    <a:pt x="19952" y="18749"/>
                    <a:pt x="20011" y="18868"/>
                    <a:pt x="20031" y="18986"/>
                  </a:cubicBezTo>
                  <a:close/>
                  <a:moveTo>
                    <a:pt x="18414" y="6388"/>
                  </a:moveTo>
                  <a:cubicBezTo>
                    <a:pt x="18631" y="6644"/>
                    <a:pt x="18809" y="6881"/>
                    <a:pt x="19006" y="7118"/>
                  </a:cubicBezTo>
                  <a:cubicBezTo>
                    <a:pt x="19124" y="7256"/>
                    <a:pt x="19223" y="7413"/>
                    <a:pt x="19321" y="7551"/>
                  </a:cubicBezTo>
                  <a:cubicBezTo>
                    <a:pt x="19380" y="7630"/>
                    <a:pt x="19479" y="7650"/>
                    <a:pt x="19558" y="7611"/>
                  </a:cubicBezTo>
                  <a:cubicBezTo>
                    <a:pt x="19656" y="7571"/>
                    <a:pt x="19715" y="7473"/>
                    <a:pt x="19696" y="7354"/>
                  </a:cubicBezTo>
                  <a:cubicBezTo>
                    <a:pt x="19696" y="7275"/>
                    <a:pt x="19656" y="7196"/>
                    <a:pt x="19617" y="7118"/>
                  </a:cubicBezTo>
                  <a:cubicBezTo>
                    <a:pt x="19420" y="6881"/>
                    <a:pt x="19223" y="6625"/>
                    <a:pt x="19045" y="6368"/>
                  </a:cubicBezTo>
                  <a:cubicBezTo>
                    <a:pt x="18947" y="6250"/>
                    <a:pt x="18828" y="6191"/>
                    <a:pt x="18690" y="6211"/>
                  </a:cubicBezTo>
                  <a:cubicBezTo>
                    <a:pt x="18552" y="6171"/>
                    <a:pt x="18434" y="6250"/>
                    <a:pt x="18414" y="6388"/>
                  </a:cubicBezTo>
                  <a:close/>
                  <a:moveTo>
                    <a:pt x="15733" y="5008"/>
                  </a:moveTo>
                  <a:cubicBezTo>
                    <a:pt x="15575" y="5028"/>
                    <a:pt x="15398" y="5048"/>
                    <a:pt x="15240" y="5087"/>
                  </a:cubicBezTo>
                  <a:cubicBezTo>
                    <a:pt x="15201" y="5087"/>
                    <a:pt x="15161" y="5166"/>
                    <a:pt x="15161" y="5205"/>
                  </a:cubicBezTo>
                  <a:cubicBezTo>
                    <a:pt x="15181" y="5264"/>
                    <a:pt x="15201" y="5304"/>
                    <a:pt x="15240" y="5324"/>
                  </a:cubicBezTo>
                  <a:cubicBezTo>
                    <a:pt x="15358" y="5363"/>
                    <a:pt x="15477" y="5383"/>
                    <a:pt x="15595" y="5383"/>
                  </a:cubicBezTo>
                  <a:cubicBezTo>
                    <a:pt x="15910" y="5363"/>
                    <a:pt x="16226" y="5481"/>
                    <a:pt x="16462" y="5718"/>
                  </a:cubicBezTo>
                  <a:cubicBezTo>
                    <a:pt x="16541" y="5777"/>
                    <a:pt x="16640" y="5856"/>
                    <a:pt x="16758" y="5895"/>
                  </a:cubicBezTo>
                  <a:cubicBezTo>
                    <a:pt x="16817" y="5935"/>
                    <a:pt x="16876" y="5954"/>
                    <a:pt x="16936" y="5935"/>
                  </a:cubicBezTo>
                  <a:cubicBezTo>
                    <a:pt x="16995" y="5915"/>
                    <a:pt x="17054" y="5876"/>
                    <a:pt x="17093" y="5836"/>
                  </a:cubicBezTo>
                  <a:cubicBezTo>
                    <a:pt x="17113" y="5777"/>
                    <a:pt x="17093" y="5738"/>
                    <a:pt x="17054" y="5698"/>
                  </a:cubicBezTo>
                  <a:cubicBezTo>
                    <a:pt x="16916" y="5560"/>
                    <a:pt x="16758" y="5422"/>
                    <a:pt x="16600" y="5304"/>
                  </a:cubicBezTo>
                  <a:cubicBezTo>
                    <a:pt x="16384" y="5067"/>
                    <a:pt x="16048" y="4969"/>
                    <a:pt x="15733" y="5008"/>
                  </a:cubicBezTo>
                  <a:close/>
                  <a:moveTo>
                    <a:pt x="13308" y="4634"/>
                  </a:moveTo>
                  <a:lnTo>
                    <a:pt x="12539" y="4634"/>
                  </a:lnTo>
                  <a:lnTo>
                    <a:pt x="11494" y="4634"/>
                  </a:lnTo>
                  <a:cubicBezTo>
                    <a:pt x="11356" y="4634"/>
                    <a:pt x="11218" y="4634"/>
                    <a:pt x="11159" y="4811"/>
                  </a:cubicBezTo>
                  <a:cubicBezTo>
                    <a:pt x="11218" y="4949"/>
                    <a:pt x="11356" y="4969"/>
                    <a:pt x="11494" y="4988"/>
                  </a:cubicBezTo>
                  <a:lnTo>
                    <a:pt x="12244" y="4988"/>
                  </a:lnTo>
                  <a:cubicBezTo>
                    <a:pt x="12598" y="4949"/>
                    <a:pt x="12934" y="4969"/>
                    <a:pt x="13269" y="5067"/>
                  </a:cubicBezTo>
                  <a:cubicBezTo>
                    <a:pt x="13407" y="4949"/>
                    <a:pt x="13387" y="4831"/>
                    <a:pt x="13308" y="4634"/>
                  </a:cubicBezTo>
                  <a:close/>
                  <a:moveTo>
                    <a:pt x="21766" y="12184"/>
                  </a:moveTo>
                  <a:cubicBezTo>
                    <a:pt x="21746" y="12046"/>
                    <a:pt x="21726" y="11889"/>
                    <a:pt x="21707" y="11751"/>
                  </a:cubicBezTo>
                  <a:cubicBezTo>
                    <a:pt x="21667" y="11672"/>
                    <a:pt x="21588" y="11613"/>
                    <a:pt x="21509" y="11593"/>
                  </a:cubicBezTo>
                  <a:cubicBezTo>
                    <a:pt x="21411" y="11573"/>
                    <a:pt x="21332" y="11652"/>
                    <a:pt x="21293" y="11751"/>
                  </a:cubicBezTo>
                  <a:cubicBezTo>
                    <a:pt x="21273" y="11770"/>
                    <a:pt x="21253" y="11810"/>
                    <a:pt x="21253" y="11849"/>
                  </a:cubicBezTo>
                  <a:lnTo>
                    <a:pt x="21253" y="12736"/>
                  </a:lnTo>
                  <a:cubicBezTo>
                    <a:pt x="21273" y="12815"/>
                    <a:pt x="21312" y="12894"/>
                    <a:pt x="21352" y="12953"/>
                  </a:cubicBezTo>
                  <a:cubicBezTo>
                    <a:pt x="21431" y="13032"/>
                    <a:pt x="21549" y="13032"/>
                    <a:pt x="21608" y="12953"/>
                  </a:cubicBezTo>
                  <a:cubicBezTo>
                    <a:pt x="21647" y="12894"/>
                    <a:pt x="21687" y="12815"/>
                    <a:pt x="21707" y="12736"/>
                  </a:cubicBezTo>
                  <a:cubicBezTo>
                    <a:pt x="21746" y="12559"/>
                    <a:pt x="21746" y="12401"/>
                    <a:pt x="21766" y="12184"/>
                  </a:cubicBezTo>
                  <a:close/>
                  <a:moveTo>
                    <a:pt x="8931" y="20563"/>
                  </a:moveTo>
                  <a:cubicBezTo>
                    <a:pt x="9050" y="20544"/>
                    <a:pt x="9168" y="20524"/>
                    <a:pt x="9267" y="20484"/>
                  </a:cubicBezTo>
                  <a:cubicBezTo>
                    <a:pt x="9326" y="20445"/>
                    <a:pt x="9365" y="20386"/>
                    <a:pt x="9385" y="20327"/>
                  </a:cubicBezTo>
                  <a:cubicBezTo>
                    <a:pt x="9365" y="20248"/>
                    <a:pt x="9345" y="20189"/>
                    <a:pt x="9286" y="20149"/>
                  </a:cubicBezTo>
                  <a:cubicBezTo>
                    <a:pt x="9247" y="20129"/>
                    <a:pt x="9207" y="20110"/>
                    <a:pt x="9148" y="20090"/>
                  </a:cubicBezTo>
                  <a:cubicBezTo>
                    <a:pt x="8971" y="20070"/>
                    <a:pt x="8813" y="19972"/>
                    <a:pt x="8715" y="19814"/>
                  </a:cubicBezTo>
                  <a:cubicBezTo>
                    <a:pt x="8596" y="19696"/>
                    <a:pt x="8439" y="19617"/>
                    <a:pt x="8261" y="19617"/>
                  </a:cubicBezTo>
                  <a:cubicBezTo>
                    <a:pt x="8163" y="19597"/>
                    <a:pt x="8084" y="19715"/>
                    <a:pt x="8143" y="19814"/>
                  </a:cubicBezTo>
                  <a:cubicBezTo>
                    <a:pt x="8261" y="20031"/>
                    <a:pt x="8419" y="20248"/>
                    <a:pt x="8636" y="20425"/>
                  </a:cubicBezTo>
                  <a:cubicBezTo>
                    <a:pt x="8715" y="20484"/>
                    <a:pt x="8813" y="20524"/>
                    <a:pt x="8931" y="20563"/>
                  </a:cubicBezTo>
                  <a:close/>
                  <a:moveTo>
                    <a:pt x="21490" y="15930"/>
                  </a:moveTo>
                  <a:cubicBezTo>
                    <a:pt x="21707" y="15733"/>
                    <a:pt x="21707" y="15733"/>
                    <a:pt x="21707" y="15634"/>
                  </a:cubicBezTo>
                  <a:cubicBezTo>
                    <a:pt x="21707" y="15378"/>
                    <a:pt x="21687" y="15102"/>
                    <a:pt x="21687" y="14846"/>
                  </a:cubicBezTo>
                  <a:cubicBezTo>
                    <a:pt x="21667" y="14787"/>
                    <a:pt x="21647" y="14747"/>
                    <a:pt x="21628" y="14708"/>
                  </a:cubicBezTo>
                  <a:cubicBezTo>
                    <a:pt x="21588" y="14668"/>
                    <a:pt x="21529" y="14629"/>
                    <a:pt x="21490" y="14629"/>
                  </a:cubicBezTo>
                  <a:cubicBezTo>
                    <a:pt x="21431" y="14649"/>
                    <a:pt x="21391" y="14668"/>
                    <a:pt x="21332" y="14708"/>
                  </a:cubicBezTo>
                  <a:cubicBezTo>
                    <a:pt x="21312" y="14747"/>
                    <a:pt x="21293" y="14767"/>
                    <a:pt x="21293" y="14806"/>
                  </a:cubicBezTo>
                  <a:cubicBezTo>
                    <a:pt x="21273" y="15102"/>
                    <a:pt x="21253" y="15398"/>
                    <a:pt x="21273" y="15694"/>
                  </a:cubicBezTo>
                  <a:cubicBezTo>
                    <a:pt x="21273" y="15812"/>
                    <a:pt x="21371" y="15930"/>
                    <a:pt x="21490" y="15930"/>
                  </a:cubicBezTo>
                  <a:close/>
                  <a:moveTo>
                    <a:pt x="5166" y="15358"/>
                  </a:moveTo>
                  <a:cubicBezTo>
                    <a:pt x="5146" y="15496"/>
                    <a:pt x="5166" y="15634"/>
                    <a:pt x="5186" y="15792"/>
                  </a:cubicBezTo>
                  <a:cubicBezTo>
                    <a:pt x="5205" y="15970"/>
                    <a:pt x="5324" y="16127"/>
                    <a:pt x="5501" y="16187"/>
                  </a:cubicBezTo>
                  <a:cubicBezTo>
                    <a:pt x="5540" y="16206"/>
                    <a:pt x="5600" y="16206"/>
                    <a:pt x="5639" y="16167"/>
                  </a:cubicBezTo>
                  <a:cubicBezTo>
                    <a:pt x="5678" y="16147"/>
                    <a:pt x="5698" y="16068"/>
                    <a:pt x="5698" y="16048"/>
                  </a:cubicBezTo>
                  <a:cubicBezTo>
                    <a:pt x="5600" y="15772"/>
                    <a:pt x="5560" y="15457"/>
                    <a:pt x="5580" y="15161"/>
                  </a:cubicBezTo>
                  <a:cubicBezTo>
                    <a:pt x="5580" y="15082"/>
                    <a:pt x="5560" y="15004"/>
                    <a:pt x="5521" y="14925"/>
                  </a:cubicBezTo>
                  <a:cubicBezTo>
                    <a:pt x="5481" y="14885"/>
                    <a:pt x="5422" y="14846"/>
                    <a:pt x="5363" y="14846"/>
                  </a:cubicBezTo>
                  <a:cubicBezTo>
                    <a:pt x="5304" y="14846"/>
                    <a:pt x="5245" y="14885"/>
                    <a:pt x="5225" y="14944"/>
                  </a:cubicBezTo>
                  <a:cubicBezTo>
                    <a:pt x="5186" y="15082"/>
                    <a:pt x="5166" y="15220"/>
                    <a:pt x="5166" y="15358"/>
                  </a:cubicBezTo>
                  <a:close/>
                  <a:moveTo>
                    <a:pt x="9168" y="1696"/>
                  </a:moveTo>
                  <a:cubicBezTo>
                    <a:pt x="9109" y="1775"/>
                    <a:pt x="9050" y="1834"/>
                    <a:pt x="9030" y="1913"/>
                  </a:cubicBezTo>
                  <a:cubicBezTo>
                    <a:pt x="9030" y="2209"/>
                    <a:pt x="8951" y="2485"/>
                    <a:pt x="8833" y="2741"/>
                  </a:cubicBezTo>
                  <a:cubicBezTo>
                    <a:pt x="8793" y="2800"/>
                    <a:pt x="8793" y="2859"/>
                    <a:pt x="8813" y="2938"/>
                  </a:cubicBezTo>
                  <a:cubicBezTo>
                    <a:pt x="8833" y="2997"/>
                    <a:pt x="8872" y="3076"/>
                    <a:pt x="8931" y="3116"/>
                  </a:cubicBezTo>
                  <a:cubicBezTo>
                    <a:pt x="9010" y="3175"/>
                    <a:pt x="9089" y="3116"/>
                    <a:pt x="9148" y="2977"/>
                  </a:cubicBezTo>
                  <a:cubicBezTo>
                    <a:pt x="9168" y="2918"/>
                    <a:pt x="9188" y="2859"/>
                    <a:pt x="9207" y="2800"/>
                  </a:cubicBezTo>
                  <a:cubicBezTo>
                    <a:pt x="9385" y="2524"/>
                    <a:pt x="9405" y="2189"/>
                    <a:pt x="9306" y="1873"/>
                  </a:cubicBezTo>
                  <a:cubicBezTo>
                    <a:pt x="9306" y="1814"/>
                    <a:pt x="9247" y="1775"/>
                    <a:pt x="9188" y="1696"/>
                  </a:cubicBezTo>
                  <a:close/>
                  <a:moveTo>
                    <a:pt x="6388" y="17823"/>
                  </a:moveTo>
                  <a:cubicBezTo>
                    <a:pt x="6329" y="17882"/>
                    <a:pt x="6250" y="17941"/>
                    <a:pt x="6270" y="17981"/>
                  </a:cubicBezTo>
                  <a:cubicBezTo>
                    <a:pt x="6309" y="18296"/>
                    <a:pt x="6447" y="18592"/>
                    <a:pt x="6664" y="18828"/>
                  </a:cubicBezTo>
                  <a:cubicBezTo>
                    <a:pt x="6802" y="18907"/>
                    <a:pt x="6960" y="18887"/>
                    <a:pt x="7078" y="18789"/>
                  </a:cubicBezTo>
                  <a:cubicBezTo>
                    <a:pt x="7098" y="18749"/>
                    <a:pt x="7118" y="18651"/>
                    <a:pt x="7098" y="18651"/>
                  </a:cubicBezTo>
                  <a:cubicBezTo>
                    <a:pt x="6861" y="18473"/>
                    <a:pt x="6782" y="18217"/>
                    <a:pt x="6625" y="18000"/>
                  </a:cubicBezTo>
                  <a:cubicBezTo>
                    <a:pt x="6566" y="17921"/>
                    <a:pt x="6487" y="17862"/>
                    <a:pt x="6388" y="17823"/>
                  </a:cubicBezTo>
                  <a:close/>
                  <a:moveTo>
                    <a:pt x="9759" y="2524"/>
                  </a:moveTo>
                  <a:cubicBezTo>
                    <a:pt x="9582" y="2721"/>
                    <a:pt x="9424" y="2899"/>
                    <a:pt x="9267" y="3096"/>
                  </a:cubicBezTo>
                  <a:cubicBezTo>
                    <a:pt x="9188" y="3214"/>
                    <a:pt x="9286" y="3352"/>
                    <a:pt x="9424" y="3352"/>
                  </a:cubicBezTo>
                  <a:cubicBezTo>
                    <a:pt x="9523" y="3332"/>
                    <a:pt x="9602" y="3293"/>
                    <a:pt x="9681" y="3234"/>
                  </a:cubicBezTo>
                  <a:cubicBezTo>
                    <a:pt x="9759" y="3135"/>
                    <a:pt x="9838" y="3017"/>
                    <a:pt x="9897" y="2899"/>
                  </a:cubicBezTo>
                  <a:cubicBezTo>
                    <a:pt x="9996" y="2761"/>
                    <a:pt x="9976" y="2701"/>
                    <a:pt x="9759" y="25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5"/>
            <p:cNvSpPr/>
            <p:nvPr/>
          </p:nvSpPr>
          <p:spPr>
            <a:xfrm flipH="1">
              <a:off x="5625502" y="629036"/>
              <a:ext cx="6660" cy="9040"/>
            </a:xfrm>
            <a:custGeom>
              <a:avLst/>
              <a:gdLst/>
              <a:ahLst/>
              <a:cxnLst/>
              <a:rect l="l" t="t" r="r" b="b"/>
              <a:pathLst>
                <a:path w="277" h="376" extrusionOk="0">
                  <a:moveTo>
                    <a:pt x="256" y="316"/>
                  </a:moveTo>
                  <a:cubicBezTo>
                    <a:pt x="197" y="375"/>
                    <a:pt x="79" y="355"/>
                    <a:pt x="59" y="276"/>
                  </a:cubicBezTo>
                  <a:cubicBezTo>
                    <a:pt x="40" y="178"/>
                    <a:pt x="20" y="79"/>
                    <a:pt x="0" y="0"/>
                  </a:cubicBezTo>
                  <a:lnTo>
                    <a:pt x="0" y="0"/>
                  </a:lnTo>
                  <a:cubicBezTo>
                    <a:pt x="40" y="20"/>
                    <a:pt x="79" y="60"/>
                    <a:pt x="118" y="99"/>
                  </a:cubicBezTo>
                  <a:cubicBezTo>
                    <a:pt x="178" y="158"/>
                    <a:pt x="217" y="237"/>
                    <a:pt x="276" y="31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5"/>
            <p:cNvSpPr/>
            <p:nvPr/>
          </p:nvSpPr>
          <p:spPr>
            <a:xfrm flipH="1">
              <a:off x="5625983" y="636609"/>
              <a:ext cx="505" cy="1923"/>
            </a:xfrm>
            <a:custGeom>
              <a:avLst/>
              <a:gdLst/>
              <a:ahLst/>
              <a:cxnLst/>
              <a:rect l="l" t="t" r="r" b="b"/>
              <a:pathLst>
                <a:path w="21" h="80" extrusionOk="0">
                  <a:moveTo>
                    <a:pt x="20" y="1"/>
                  </a:moveTo>
                  <a:cubicBezTo>
                    <a:pt x="20" y="40"/>
                    <a:pt x="1" y="60"/>
                    <a:pt x="1" y="8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5"/>
            <p:cNvSpPr/>
            <p:nvPr/>
          </p:nvSpPr>
          <p:spPr>
            <a:xfrm flipH="1">
              <a:off x="5631200" y="625237"/>
              <a:ext cx="5241" cy="3823"/>
            </a:xfrm>
            <a:custGeom>
              <a:avLst/>
              <a:gdLst/>
              <a:ahLst/>
              <a:cxnLst/>
              <a:rect l="l" t="t" r="r" b="b"/>
              <a:pathLst>
                <a:path w="218" h="159" extrusionOk="0">
                  <a:moveTo>
                    <a:pt x="178" y="158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19" y="1"/>
                    <a:pt x="218" y="1"/>
                    <a:pt x="158" y="15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5"/>
            <p:cNvSpPr/>
            <p:nvPr/>
          </p:nvSpPr>
          <p:spPr>
            <a:xfrm flipH="1">
              <a:off x="5634518" y="620982"/>
              <a:ext cx="1923" cy="4280"/>
            </a:xfrm>
            <a:custGeom>
              <a:avLst/>
              <a:gdLst/>
              <a:ahLst/>
              <a:cxnLst/>
              <a:rect l="l" t="t" r="r" b="b"/>
              <a:pathLst>
                <a:path w="80" h="178" extrusionOk="0">
                  <a:moveTo>
                    <a:pt x="1" y="178"/>
                  </a:moveTo>
                  <a:cubicBezTo>
                    <a:pt x="1" y="138"/>
                    <a:pt x="1" y="99"/>
                    <a:pt x="1" y="40"/>
                  </a:cubicBezTo>
                  <a:cubicBezTo>
                    <a:pt x="1" y="40"/>
                    <a:pt x="40" y="20"/>
                    <a:pt x="60" y="20"/>
                  </a:cubicBezTo>
                  <a:cubicBezTo>
                    <a:pt x="80" y="0"/>
                    <a:pt x="80" y="40"/>
                    <a:pt x="60" y="59"/>
                  </a:cubicBezTo>
                  <a:cubicBezTo>
                    <a:pt x="40" y="59"/>
                    <a:pt x="20" y="138"/>
                    <a:pt x="1" y="17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5"/>
            <p:cNvSpPr/>
            <p:nvPr/>
          </p:nvSpPr>
          <p:spPr>
            <a:xfrm flipH="1">
              <a:off x="5236350" y="592059"/>
              <a:ext cx="666939" cy="696319"/>
            </a:xfrm>
            <a:custGeom>
              <a:avLst/>
              <a:gdLst/>
              <a:ahLst/>
              <a:cxnLst/>
              <a:rect l="l" t="t" r="r" b="b"/>
              <a:pathLst>
                <a:path w="27740" h="28962" extrusionOk="0">
                  <a:moveTo>
                    <a:pt x="2563" y="10351"/>
                  </a:moveTo>
                  <a:cubicBezTo>
                    <a:pt x="2090" y="9740"/>
                    <a:pt x="1617" y="9168"/>
                    <a:pt x="1163" y="8596"/>
                  </a:cubicBezTo>
                  <a:cubicBezTo>
                    <a:pt x="1104" y="8518"/>
                    <a:pt x="1045" y="8439"/>
                    <a:pt x="1025" y="8340"/>
                  </a:cubicBezTo>
                  <a:cubicBezTo>
                    <a:pt x="1025" y="7926"/>
                    <a:pt x="947" y="7512"/>
                    <a:pt x="1183" y="7118"/>
                  </a:cubicBezTo>
                  <a:cubicBezTo>
                    <a:pt x="1301" y="6861"/>
                    <a:pt x="1479" y="6645"/>
                    <a:pt x="1735" y="6487"/>
                  </a:cubicBezTo>
                  <a:cubicBezTo>
                    <a:pt x="1932" y="6329"/>
                    <a:pt x="2149" y="6211"/>
                    <a:pt x="2366" y="6112"/>
                  </a:cubicBezTo>
                  <a:cubicBezTo>
                    <a:pt x="2681" y="5994"/>
                    <a:pt x="3056" y="6033"/>
                    <a:pt x="3332" y="6211"/>
                  </a:cubicBezTo>
                  <a:cubicBezTo>
                    <a:pt x="3648" y="6467"/>
                    <a:pt x="4022" y="6625"/>
                    <a:pt x="4416" y="6684"/>
                  </a:cubicBezTo>
                  <a:cubicBezTo>
                    <a:pt x="4495" y="6704"/>
                    <a:pt x="4574" y="6743"/>
                    <a:pt x="4653" y="6783"/>
                  </a:cubicBezTo>
                  <a:cubicBezTo>
                    <a:pt x="4929" y="6921"/>
                    <a:pt x="5067" y="6921"/>
                    <a:pt x="5284" y="6704"/>
                  </a:cubicBezTo>
                  <a:cubicBezTo>
                    <a:pt x="5619" y="6329"/>
                    <a:pt x="5934" y="5935"/>
                    <a:pt x="6270" y="5560"/>
                  </a:cubicBezTo>
                  <a:cubicBezTo>
                    <a:pt x="6546" y="5205"/>
                    <a:pt x="6881" y="4910"/>
                    <a:pt x="7255" y="4673"/>
                  </a:cubicBezTo>
                  <a:cubicBezTo>
                    <a:pt x="7413" y="4594"/>
                    <a:pt x="7590" y="4555"/>
                    <a:pt x="7748" y="4535"/>
                  </a:cubicBezTo>
                  <a:cubicBezTo>
                    <a:pt x="8064" y="4496"/>
                    <a:pt x="8064" y="4496"/>
                    <a:pt x="8379" y="4220"/>
                  </a:cubicBezTo>
                  <a:cubicBezTo>
                    <a:pt x="8281" y="3924"/>
                    <a:pt x="8340" y="3589"/>
                    <a:pt x="8162" y="3273"/>
                  </a:cubicBezTo>
                  <a:cubicBezTo>
                    <a:pt x="8103" y="3155"/>
                    <a:pt x="8083" y="3017"/>
                    <a:pt x="8103" y="2879"/>
                  </a:cubicBezTo>
                  <a:lnTo>
                    <a:pt x="8103" y="2426"/>
                  </a:lnTo>
                  <a:cubicBezTo>
                    <a:pt x="8103" y="2090"/>
                    <a:pt x="8143" y="1755"/>
                    <a:pt x="7945" y="1440"/>
                  </a:cubicBezTo>
                  <a:cubicBezTo>
                    <a:pt x="8123" y="1184"/>
                    <a:pt x="8320" y="947"/>
                    <a:pt x="8576" y="770"/>
                  </a:cubicBezTo>
                  <a:cubicBezTo>
                    <a:pt x="8813" y="553"/>
                    <a:pt x="9128" y="434"/>
                    <a:pt x="9444" y="454"/>
                  </a:cubicBezTo>
                  <a:cubicBezTo>
                    <a:pt x="9759" y="474"/>
                    <a:pt x="10055" y="375"/>
                    <a:pt x="10291" y="178"/>
                  </a:cubicBezTo>
                  <a:cubicBezTo>
                    <a:pt x="10449" y="60"/>
                    <a:pt x="10666" y="1"/>
                    <a:pt x="10863" y="20"/>
                  </a:cubicBezTo>
                  <a:cubicBezTo>
                    <a:pt x="11001" y="20"/>
                    <a:pt x="11119" y="99"/>
                    <a:pt x="11179" y="237"/>
                  </a:cubicBezTo>
                  <a:cubicBezTo>
                    <a:pt x="11455" y="691"/>
                    <a:pt x="11711" y="1164"/>
                    <a:pt x="11947" y="1637"/>
                  </a:cubicBezTo>
                  <a:cubicBezTo>
                    <a:pt x="12066" y="1933"/>
                    <a:pt x="12223" y="2228"/>
                    <a:pt x="12421" y="2465"/>
                  </a:cubicBezTo>
                  <a:cubicBezTo>
                    <a:pt x="12539" y="2642"/>
                    <a:pt x="12618" y="2820"/>
                    <a:pt x="12638" y="3017"/>
                  </a:cubicBezTo>
                  <a:lnTo>
                    <a:pt x="15871" y="3017"/>
                  </a:lnTo>
                  <a:cubicBezTo>
                    <a:pt x="16028" y="2780"/>
                    <a:pt x="16206" y="2504"/>
                    <a:pt x="16364" y="2248"/>
                  </a:cubicBezTo>
                  <a:cubicBezTo>
                    <a:pt x="16442" y="2130"/>
                    <a:pt x="16482" y="1992"/>
                    <a:pt x="16521" y="1834"/>
                  </a:cubicBezTo>
                  <a:cubicBezTo>
                    <a:pt x="16580" y="1479"/>
                    <a:pt x="16718" y="1124"/>
                    <a:pt x="16935" y="829"/>
                  </a:cubicBezTo>
                  <a:cubicBezTo>
                    <a:pt x="17014" y="691"/>
                    <a:pt x="17192" y="592"/>
                    <a:pt x="17349" y="612"/>
                  </a:cubicBezTo>
                  <a:lnTo>
                    <a:pt x="18315" y="612"/>
                  </a:lnTo>
                  <a:cubicBezTo>
                    <a:pt x="18473" y="612"/>
                    <a:pt x="18611" y="651"/>
                    <a:pt x="18749" y="730"/>
                  </a:cubicBezTo>
                  <a:cubicBezTo>
                    <a:pt x="18946" y="868"/>
                    <a:pt x="19183" y="967"/>
                    <a:pt x="19419" y="1026"/>
                  </a:cubicBezTo>
                  <a:cubicBezTo>
                    <a:pt x="19597" y="1085"/>
                    <a:pt x="19774" y="1164"/>
                    <a:pt x="19912" y="1262"/>
                  </a:cubicBezTo>
                  <a:cubicBezTo>
                    <a:pt x="20031" y="1322"/>
                    <a:pt x="20090" y="1440"/>
                    <a:pt x="20070" y="1558"/>
                  </a:cubicBezTo>
                  <a:lnTo>
                    <a:pt x="20070" y="2623"/>
                  </a:lnTo>
                  <a:cubicBezTo>
                    <a:pt x="20090" y="2662"/>
                    <a:pt x="20070" y="2682"/>
                    <a:pt x="20070" y="2721"/>
                  </a:cubicBezTo>
                  <a:cubicBezTo>
                    <a:pt x="19853" y="3056"/>
                    <a:pt x="19893" y="3431"/>
                    <a:pt x="19873" y="3786"/>
                  </a:cubicBezTo>
                  <a:cubicBezTo>
                    <a:pt x="19853" y="3944"/>
                    <a:pt x="19794" y="4082"/>
                    <a:pt x="19735" y="4220"/>
                  </a:cubicBezTo>
                  <a:cubicBezTo>
                    <a:pt x="19656" y="4417"/>
                    <a:pt x="19695" y="4535"/>
                    <a:pt x="19873" y="4575"/>
                  </a:cubicBezTo>
                  <a:cubicBezTo>
                    <a:pt x="20247" y="4653"/>
                    <a:pt x="20464" y="4949"/>
                    <a:pt x="20740" y="5146"/>
                  </a:cubicBezTo>
                  <a:cubicBezTo>
                    <a:pt x="20997" y="5304"/>
                    <a:pt x="21194" y="5501"/>
                    <a:pt x="21430" y="5659"/>
                  </a:cubicBezTo>
                  <a:cubicBezTo>
                    <a:pt x="21627" y="5777"/>
                    <a:pt x="21844" y="5876"/>
                    <a:pt x="21923" y="6152"/>
                  </a:cubicBezTo>
                  <a:cubicBezTo>
                    <a:pt x="21923" y="6171"/>
                    <a:pt x="21943" y="6211"/>
                    <a:pt x="21982" y="6231"/>
                  </a:cubicBezTo>
                  <a:cubicBezTo>
                    <a:pt x="22258" y="6467"/>
                    <a:pt x="22554" y="6723"/>
                    <a:pt x="22870" y="6960"/>
                  </a:cubicBezTo>
                  <a:cubicBezTo>
                    <a:pt x="23047" y="6822"/>
                    <a:pt x="23185" y="6645"/>
                    <a:pt x="23441" y="6645"/>
                  </a:cubicBezTo>
                  <a:cubicBezTo>
                    <a:pt x="23540" y="6625"/>
                    <a:pt x="23638" y="6585"/>
                    <a:pt x="23698" y="6507"/>
                  </a:cubicBezTo>
                  <a:cubicBezTo>
                    <a:pt x="23895" y="6309"/>
                    <a:pt x="24171" y="6231"/>
                    <a:pt x="24427" y="6270"/>
                  </a:cubicBezTo>
                  <a:cubicBezTo>
                    <a:pt x="24703" y="6329"/>
                    <a:pt x="24979" y="6250"/>
                    <a:pt x="25196" y="6112"/>
                  </a:cubicBezTo>
                  <a:cubicBezTo>
                    <a:pt x="25373" y="6014"/>
                    <a:pt x="25590" y="6053"/>
                    <a:pt x="25689" y="6231"/>
                  </a:cubicBezTo>
                  <a:cubicBezTo>
                    <a:pt x="25866" y="6487"/>
                    <a:pt x="26083" y="6723"/>
                    <a:pt x="26241" y="6999"/>
                  </a:cubicBezTo>
                  <a:cubicBezTo>
                    <a:pt x="26418" y="7275"/>
                    <a:pt x="26576" y="7571"/>
                    <a:pt x="26694" y="7867"/>
                  </a:cubicBezTo>
                  <a:cubicBezTo>
                    <a:pt x="26832" y="8163"/>
                    <a:pt x="26635" y="8616"/>
                    <a:pt x="26300" y="8754"/>
                  </a:cubicBezTo>
                  <a:cubicBezTo>
                    <a:pt x="26044" y="8892"/>
                    <a:pt x="25846" y="9089"/>
                    <a:pt x="25708" y="9346"/>
                  </a:cubicBezTo>
                  <a:cubicBezTo>
                    <a:pt x="25570" y="9602"/>
                    <a:pt x="25413" y="9819"/>
                    <a:pt x="25235" y="10095"/>
                  </a:cubicBezTo>
                  <a:cubicBezTo>
                    <a:pt x="25354" y="10410"/>
                    <a:pt x="25472" y="10765"/>
                    <a:pt x="25570" y="11100"/>
                  </a:cubicBezTo>
                  <a:cubicBezTo>
                    <a:pt x="25630" y="11278"/>
                    <a:pt x="25669" y="11455"/>
                    <a:pt x="25728" y="11632"/>
                  </a:cubicBezTo>
                  <a:cubicBezTo>
                    <a:pt x="25728" y="11711"/>
                    <a:pt x="25748" y="11790"/>
                    <a:pt x="25787" y="11869"/>
                  </a:cubicBezTo>
                  <a:cubicBezTo>
                    <a:pt x="25906" y="12066"/>
                    <a:pt x="25965" y="12283"/>
                    <a:pt x="25925" y="12500"/>
                  </a:cubicBezTo>
                  <a:lnTo>
                    <a:pt x="25925" y="13919"/>
                  </a:lnTo>
                  <a:cubicBezTo>
                    <a:pt x="25925" y="14018"/>
                    <a:pt x="25945" y="14136"/>
                    <a:pt x="25945" y="14274"/>
                  </a:cubicBezTo>
                  <a:cubicBezTo>
                    <a:pt x="26063" y="14274"/>
                    <a:pt x="26162" y="14314"/>
                    <a:pt x="26260" y="14314"/>
                  </a:cubicBezTo>
                  <a:cubicBezTo>
                    <a:pt x="26517" y="14294"/>
                    <a:pt x="26773" y="14333"/>
                    <a:pt x="26990" y="14471"/>
                  </a:cubicBezTo>
                  <a:cubicBezTo>
                    <a:pt x="27088" y="14550"/>
                    <a:pt x="27286" y="14511"/>
                    <a:pt x="27424" y="14531"/>
                  </a:cubicBezTo>
                  <a:cubicBezTo>
                    <a:pt x="27601" y="14531"/>
                    <a:pt x="27739" y="14688"/>
                    <a:pt x="27739" y="14866"/>
                  </a:cubicBezTo>
                  <a:cubicBezTo>
                    <a:pt x="27739" y="15615"/>
                    <a:pt x="27739" y="16344"/>
                    <a:pt x="27739" y="17094"/>
                  </a:cubicBezTo>
                  <a:cubicBezTo>
                    <a:pt x="27739" y="17350"/>
                    <a:pt x="27621" y="17448"/>
                    <a:pt x="27364" y="17468"/>
                  </a:cubicBezTo>
                  <a:lnTo>
                    <a:pt x="26142" y="17468"/>
                  </a:lnTo>
                  <a:cubicBezTo>
                    <a:pt x="26004" y="17448"/>
                    <a:pt x="25886" y="17389"/>
                    <a:pt x="25787" y="17291"/>
                  </a:cubicBezTo>
                  <a:cubicBezTo>
                    <a:pt x="25669" y="17232"/>
                    <a:pt x="25590" y="17271"/>
                    <a:pt x="25511" y="17389"/>
                  </a:cubicBezTo>
                  <a:cubicBezTo>
                    <a:pt x="25354" y="17646"/>
                    <a:pt x="25275" y="17961"/>
                    <a:pt x="25314" y="18257"/>
                  </a:cubicBezTo>
                  <a:cubicBezTo>
                    <a:pt x="25334" y="18533"/>
                    <a:pt x="25294" y="18789"/>
                    <a:pt x="25156" y="19045"/>
                  </a:cubicBezTo>
                  <a:cubicBezTo>
                    <a:pt x="25137" y="19065"/>
                    <a:pt x="25137" y="19085"/>
                    <a:pt x="25137" y="19124"/>
                  </a:cubicBezTo>
                  <a:cubicBezTo>
                    <a:pt x="25156" y="19479"/>
                    <a:pt x="24999" y="19775"/>
                    <a:pt x="24900" y="20090"/>
                  </a:cubicBezTo>
                  <a:cubicBezTo>
                    <a:pt x="24821" y="20406"/>
                    <a:pt x="24742" y="20662"/>
                    <a:pt x="24664" y="20958"/>
                  </a:cubicBezTo>
                  <a:cubicBezTo>
                    <a:pt x="24565" y="21352"/>
                    <a:pt x="24328" y="21707"/>
                    <a:pt x="23993" y="21943"/>
                  </a:cubicBezTo>
                  <a:cubicBezTo>
                    <a:pt x="23895" y="22022"/>
                    <a:pt x="23796" y="22101"/>
                    <a:pt x="23737" y="22219"/>
                  </a:cubicBezTo>
                  <a:cubicBezTo>
                    <a:pt x="23914" y="22850"/>
                    <a:pt x="24131" y="23461"/>
                    <a:pt x="24250" y="24092"/>
                  </a:cubicBezTo>
                  <a:cubicBezTo>
                    <a:pt x="24250" y="24289"/>
                    <a:pt x="24309" y="24487"/>
                    <a:pt x="24427" y="24664"/>
                  </a:cubicBezTo>
                  <a:cubicBezTo>
                    <a:pt x="24466" y="24763"/>
                    <a:pt x="24486" y="24881"/>
                    <a:pt x="24486" y="24999"/>
                  </a:cubicBezTo>
                  <a:cubicBezTo>
                    <a:pt x="24486" y="25098"/>
                    <a:pt x="24427" y="25196"/>
                    <a:pt x="24328" y="25255"/>
                  </a:cubicBezTo>
                  <a:cubicBezTo>
                    <a:pt x="23974" y="25433"/>
                    <a:pt x="23619" y="25610"/>
                    <a:pt x="23264" y="25788"/>
                  </a:cubicBezTo>
                  <a:cubicBezTo>
                    <a:pt x="23165" y="25827"/>
                    <a:pt x="23067" y="25847"/>
                    <a:pt x="22968" y="25847"/>
                  </a:cubicBezTo>
                  <a:cubicBezTo>
                    <a:pt x="22810" y="25827"/>
                    <a:pt x="22672" y="25886"/>
                    <a:pt x="22554" y="25985"/>
                  </a:cubicBezTo>
                  <a:cubicBezTo>
                    <a:pt x="22436" y="26064"/>
                    <a:pt x="22278" y="26084"/>
                    <a:pt x="22179" y="26005"/>
                  </a:cubicBezTo>
                  <a:cubicBezTo>
                    <a:pt x="22022" y="25926"/>
                    <a:pt x="21884" y="25827"/>
                    <a:pt x="21765" y="25729"/>
                  </a:cubicBezTo>
                  <a:cubicBezTo>
                    <a:pt x="21450" y="25393"/>
                    <a:pt x="21095" y="25098"/>
                    <a:pt x="20721" y="24841"/>
                  </a:cubicBezTo>
                  <a:cubicBezTo>
                    <a:pt x="20642" y="24782"/>
                    <a:pt x="20583" y="24723"/>
                    <a:pt x="20523" y="24664"/>
                  </a:cubicBezTo>
                  <a:lnTo>
                    <a:pt x="19774" y="24999"/>
                  </a:lnTo>
                  <a:cubicBezTo>
                    <a:pt x="19459" y="25137"/>
                    <a:pt x="19124" y="25295"/>
                    <a:pt x="18808" y="25413"/>
                  </a:cubicBezTo>
                  <a:cubicBezTo>
                    <a:pt x="18532" y="25512"/>
                    <a:pt x="18276" y="25610"/>
                    <a:pt x="18000" y="25669"/>
                  </a:cubicBezTo>
                  <a:cubicBezTo>
                    <a:pt x="17645" y="25729"/>
                    <a:pt x="17330" y="25906"/>
                    <a:pt x="17073" y="26162"/>
                  </a:cubicBezTo>
                  <a:cubicBezTo>
                    <a:pt x="16975" y="26261"/>
                    <a:pt x="16856" y="26360"/>
                    <a:pt x="16856" y="26537"/>
                  </a:cubicBezTo>
                  <a:cubicBezTo>
                    <a:pt x="16856" y="26616"/>
                    <a:pt x="16817" y="26695"/>
                    <a:pt x="16778" y="26754"/>
                  </a:cubicBezTo>
                  <a:cubicBezTo>
                    <a:pt x="16679" y="26912"/>
                    <a:pt x="16640" y="27089"/>
                    <a:pt x="16679" y="27247"/>
                  </a:cubicBezTo>
                  <a:cubicBezTo>
                    <a:pt x="16659" y="27740"/>
                    <a:pt x="16502" y="28193"/>
                    <a:pt x="16226" y="28568"/>
                  </a:cubicBezTo>
                  <a:cubicBezTo>
                    <a:pt x="16088" y="28804"/>
                    <a:pt x="15831" y="28942"/>
                    <a:pt x="15555" y="28962"/>
                  </a:cubicBezTo>
                  <a:lnTo>
                    <a:pt x="13387" y="28962"/>
                  </a:lnTo>
                  <a:cubicBezTo>
                    <a:pt x="13308" y="28942"/>
                    <a:pt x="13249" y="28942"/>
                    <a:pt x="13190" y="28922"/>
                  </a:cubicBezTo>
                  <a:cubicBezTo>
                    <a:pt x="13071" y="28903"/>
                    <a:pt x="12973" y="28804"/>
                    <a:pt x="12953" y="28686"/>
                  </a:cubicBezTo>
                  <a:cubicBezTo>
                    <a:pt x="12835" y="28213"/>
                    <a:pt x="12716" y="27740"/>
                    <a:pt x="12598" y="27266"/>
                  </a:cubicBezTo>
                  <a:cubicBezTo>
                    <a:pt x="12578" y="27050"/>
                    <a:pt x="12559" y="26833"/>
                    <a:pt x="12539" y="26616"/>
                  </a:cubicBezTo>
                  <a:cubicBezTo>
                    <a:pt x="12519" y="26478"/>
                    <a:pt x="12519" y="26320"/>
                    <a:pt x="12499" y="26202"/>
                  </a:cubicBezTo>
                  <a:cubicBezTo>
                    <a:pt x="12440" y="26162"/>
                    <a:pt x="12421" y="26143"/>
                    <a:pt x="12381" y="26143"/>
                  </a:cubicBezTo>
                  <a:cubicBezTo>
                    <a:pt x="11928" y="26182"/>
                    <a:pt x="11494" y="25985"/>
                    <a:pt x="11080" y="25847"/>
                  </a:cubicBezTo>
                  <a:cubicBezTo>
                    <a:pt x="10863" y="25788"/>
                    <a:pt x="10666" y="25689"/>
                    <a:pt x="10469" y="25630"/>
                  </a:cubicBezTo>
                  <a:cubicBezTo>
                    <a:pt x="10331" y="25571"/>
                    <a:pt x="10213" y="25551"/>
                    <a:pt x="10075" y="25531"/>
                  </a:cubicBezTo>
                  <a:cubicBezTo>
                    <a:pt x="9858" y="25512"/>
                    <a:pt x="9641" y="25433"/>
                    <a:pt x="9483" y="25295"/>
                  </a:cubicBezTo>
                  <a:cubicBezTo>
                    <a:pt x="9266" y="25098"/>
                    <a:pt x="9010" y="24960"/>
                    <a:pt x="8734" y="24881"/>
                  </a:cubicBezTo>
                  <a:cubicBezTo>
                    <a:pt x="8537" y="24802"/>
                    <a:pt x="8359" y="24684"/>
                    <a:pt x="8182" y="24546"/>
                  </a:cubicBezTo>
                  <a:lnTo>
                    <a:pt x="7867" y="24349"/>
                  </a:lnTo>
                  <a:cubicBezTo>
                    <a:pt x="7768" y="24408"/>
                    <a:pt x="7689" y="24487"/>
                    <a:pt x="7610" y="24585"/>
                  </a:cubicBezTo>
                  <a:cubicBezTo>
                    <a:pt x="7512" y="24763"/>
                    <a:pt x="7354" y="24920"/>
                    <a:pt x="7137" y="25019"/>
                  </a:cubicBezTo>
                  <a:cubicBezTo>
                    <a:pt x="6999" y="25078"/>
                    <a:pt x="6861" y="25196"/>
                    <a:pt x="6782" y="25334"/>
                  </a:cubicBezTo>
                  <a:cubicBezTo>
                    <a:pt x="6624" y="25551"/>
                    <a:pt x="6408" y="25729"/>
                    <a:pt x="6171" y="25867"/>
                  </a:cubicBezTo>
                  <a:cubicBezTo>
                    <a:pt x="5954" y="26005"/>
                    <a:pt x="5658" y="25985"/>
                    <a:pt x="5461" y="25808"/>
                  </a:cubicBezTo>
                  <a:cubicBezTo>
                    <a:pt x="5205" y="25591"/>
                    <a:pt x="4968" y="25374"/>
                    <a:pt x="4712" y="25157"/>
                  </a:cubicBezTo>
                  <a:cubicBezTo>
                    <a:pt x="4594" y="25058"/>
                    <a:pt x="4476" y="24960"/>
                    <a:pt x="4357" y="24861"/>
                  </a:cubicBezTo>
                  <a:cubicBezTo>
                    <a:pt x="4081" y="24684"/>
                    <a:pt x="3963" y="24329"/>
                    <a:pt x="4121" y="24013"/>
                  </a:cubicBezTo>
                  <a:cubicBezTo>
                    <a:pt x="4180" y="23797"/>
                    <a:pt x="4278" y="23580"/>
                    <a:pt x="4377" y="23383"/>
                  </a:cubicBezTo>
                  <a:cubicBezTo>
                    <a:pt x="4554" y="23146"/>
                    <a:pt x="4653" y="22870"/>
                    <a:pt x="4673" y="22594"/>
                  </a:cubicBezTo>
                  <a:cubicBezTo>
                    <a:pt x="4673" y="22476"/>
                    <a:pt x="4771" y="22377"/>
                    <a:pt x="4811" y="22279"/>
                  </a:cubicBezTo>
                  <a:cubicBezTo>
                    <a:pt x="4890" y="22121"/>
                    <a:pt x="4870" y="21963"/>
                    <a:pt x="4752" y="21845"/>
                  </a:cubicBezTo>
                  <a:cubicBezTo>
                    <a:pt x="4594" y="21687"/>
                    <a:pt x="4495" y="21470"/>
                    <a:pt x="4436" y="21234"/>
                  </a:cubicBezTo>
                  <a:cubicBezTo>
                    <a:pt x="4377" y="21036"/>
                    <a:pt x="4278" y="20839"/>
                    <a:pt x="4140" y="20662"/>
                  </a:cubicBezTo>
                  <a:cubicBezTo>
                    <a:pt x="3845" y="20268"/>
                    <a:pt x="3707" y="19794"/>
                    <a:pt x="3490" y="19361"/>
                  </a:cubicBezTo>
                  <a:cubicBezTo>
                    <a:pt x="3470" y="19341"/>
                    <a:pt x="3470" y="19302"/>
                    <a:pt x="3470" y="19262"/>
                  </a:cubicBezTo>
                  <a:cubicBezTo>
                    <a:pt x="3470" y="18966"/>
                    <a:pt x="3312" y="18750"/>
                    <a:pt x="3155" y="18474"/>
                  </a:cubicBezTo>
                  <a:cubicBezTo>
                    <a:pt x="3017" y="18513"/>
                    <a:pt x="2859" y="18552"/>
                    <a:pt x="2721" y="18592"/>
                  </a:cubicBezTo>
                  <a:cubicBezTo>
                    <a:pt x="2327" y="18750"/>
                    <a:pt x="1893" y="18730"/>
                    <a:pt x="1499" y="18572"/>
                  </a:cubicBezTo>
                  <a:cubicBezTo>
                    <a:pt x="1321" y="18513"/>
                    <a:pt x="1144" y="18474"/>
                    <a:pt x="947" y="18474"/>
                  </a:cubicBezTo>
                  <a:cubicBezTo>
                    <a:pt x="730" y="18454"/>
                    <a:pt x="671" y="18395"/>
                    <a:pt x="631" y="18178"/>
                  </a:cubicBezTo>
                  <a:cubicBezTo>
                    <a:pt x="513" y="17665"/>
                    <a:pt x="355" y="17172"/>
                    <a:pt x="138" y="16699"/>
                  </a:cubicBezTo>
                  <a:cubicBezTo>
                    <a:pt x="59" y="16541"/>
                    <a:pt x="20" y="16364"/>
                    <a:pt x="0" y="16206"/>
                  </a:cubicBezTo>
                  <a:cubicBezTo>
                    <a:pt x="0" y="15989"/>
                    <a:pt x="99" y="15773"/>
                    <a:pt x="296" y="15674"/>
                  </a:cubicBezTo>
                  <a:cubicBezTo>
                    <a:pt x="749" y="15398"/>
                    <a:pt x="1223" y="15221"/>
                    <a:pt x="1735" y="15122"/>
                  </a:cubicBezTo>
                  <a:cubicBezTo>
                    <a:pt x="1972" y="15063"/>
                    <a:pt x="2011" y="15023"/>
                    <a:pt x="2031" y="14787"/>
                  </a:cubicBezTo>
                  <a:lnTo>
                    <a:pt x="2031" y="14333"/>
                  </a:lnTo>
                  <a:cubicBezTo>
                    <a:pt x="2011" y="13998"/>
                    <a:pt x="2051" y="13663"/>
                    <a:pt x="2169" y="13348"/>
                  </a:cubicBezTo>
                  <a:cubicBezTo>
                    <a:pt x="2208" y="13151"/>
                    <a:pt x="2228" y="12953"/>
                    <a:pt x="2228" y="12756"/>
                  </a:cubicBezTo>
                  <a:cubicBezTo>
                    <a:pt x="2189" y="12362"/>
                    <a:pt x="2248" y="11968"/>
                    <a:pt x="2386" y="11613"/>
                  </a:cubicBezTo>
                  <a:cubicBezTo>
                    <a:pt x="2425" y="11494"/>
                    <a:pt x="2425" y="11376"/>
                    <a:pt x="2425" y="11258"/>
                  </a:cubicBezTo>
                  <a:cubicBezTo>
                    <a:pt x="2425" y="11100"/>
                    <a:pt x="2425" y="10923"/>
                    <a:pt x="2445" y="10765"/>
                  </a:cubicBezTo>
                  <a:cubicBezTo>
                    <a:pt x="2465" y="10627"/>
                    <a:pt x="2504" y="10489"/>
                    <a:pt x="2563" y="10351"/>
                  </a:cubicBezTo>
                  <a:close/>
                  <a:moveTo>
                    <a:pt x="27167" y="15063"/>
                  </a:moveTo>
                  <a:cubicBezTo>
                    <a:pt x="27088" y="15063"/>
                    <a:pt x="27010" y="15043"/>
                    <a:pt x="26931" y="15023"/>
                  </a:cubicBezTo>
                  <a:cubicBezTo>
                    <a:pt x="26832" y="15004"/>
                    <a:pt x="26753" y="14984"/>
                    <a:pt x="26694" y="14945"/>
                  </a:cubicBezTo>
                  <a:cubicBezTo>
                    <a:pt x="26556" y="14846"/>
                    <a:pt x="26418" y="14807"/>
                    <a:pt x="26260" y="14826"/>
                  </a:cubicBezTo>
                  <a:lnTo>
                    <a:pt x="25748" y="14826"/>
                  </a:lnTo>
                  <a:cubicBezTo>
                    <a:pt x="25492" y="14826"/>
                    <a:pt x="25413" y="14728"/>
                    <a:pt x="25393" y="14452"/>
                  </a:cubicBezTo>
                  <a:lnTo>
                    <a:pt x="25393" y="14156"/>
                  </a:lnTo>
                  <a:lnTo>
                    <a:pt x="25393" y="12737"/>
                  </a:lnTo>
                  <a:cubicBezTo>
                    <a:pt x="25393" y="12500"/>
                    <a:pt x="25432" y="12263"/>
                    <a:pt x="25255" y="12066"/>
                  </a:cubicBezTo>
                  <a:cubicBezTo>
                    <a:pt x="25196" y="12027"/>
                    <a:pt x="25216" y="11908"/>
                    <a:pt x="25196" y="11830"/>
                  </a:cubicBezTo>
                  <a:cubicBezTo>
                    <a:pt x="25196" y="11731"/>
                    <a:pt x="25196" y="11632"/>
                    <a:pt x="25176" y="11534"/>
                  </a:cubicBezTo>
                  <a:cubicBezTo>
                    <a:pt x="25018" y="11120"/>
                    <a:pt x="24861" y="10726"/>
                    <a:pt x="24683" y="10331"/>
                  </a:cubicBezTo>
                  <a:cubicBezTo>
                    <a:pt x="24545" y="10114"/>
                    <a:pt x="24585" y="9819"/>
                    <a:pt x="24782" y="9641"/>
                  </a:cubicBezTo>
                  <a:cubicBezTo>
                    <a:pt x="24959" y="9484"/>
                    <a:pt x="25097" y="9306"/>
                    <a:pt x="25216" y="9109"/>
                  </a:cubicBezTo>
                  <a:cubicBezTo>
                    <a:pt x="25393" y="8794"/>
                    <a:pt x="25630" y="8518"/>
                    <a:pt x="25906" y="8320"/>
                  </a:cubicBezTo>
                  <a:cubicBezTo>
                    <a:pt x="26044" y="8241"/>
                    <a:pt x="26122" y="8143"/>
                    <a:pt x="26162" y="8005"/>
                  </a:cubicBezTo>
                  <a:cubicBezTo>
                    <a:pt x="25866" y="7630"/>
                    <a:pt x="25708" y="7137"/>
                    <a:pt x="25354" y="6763"/>
                  </a:cubicBezTo>
                  <a:lnTo>
                    <a:pt x="24388" y="6763"/>
                  </a:lnTo>
                  <a:cubicBezTo>
                    <a:pt x="24230" y="6763"/>
                    <a:pt x="24092" y="6822"/>
                    <a:pt x="23974" y="6921"/>
                  </a:cubicBezTo>
                  <a:cubicBezTo>
                    <a:pt x="23895" y="7019"/>
                    <a:pt x="23776" y="7098"/>
                    <a:pt x="23658" y="7157"/>
                  </a:cubicBezTo>
                  <a:cubicBezTo>
                    <a:pt x="23382" y="7216"/>
                    <a:pt x="23165" y="7394"/>
                    <a:pt x="23047" y="7650"/>
                  </a:cubicBezTo>
                  <a:cubicBezTo>
                    <a:pt x="22968" y="7768"/>
                    <a:pt x="22791" y="7808"/>
                    <a:pt x="22692" y="7709"/>
                  </a:cubicBezTo>
                  <a:cubicBezTo>
                    <a:pt x="22574" y="7611"/>
                    <a:pt x="22455" y="7512"/>
                    <a:pt x="22377" y="7374"/>
                  </a:cubicBezTo>
                  <a:cubicBezTo>
                    <a:pt x="22258" y="7216"/>
                    <a:pt x="22120" y="7059"/>
                    <a:pt x="21982" y="6940"/>
                  </a:cubicBezTo>
                  <a:cubicBezTo>
                    <a:pt x="21746" y="6704"/>
                    <a:pt x="21391" y="6585"/>
                    <a:pt x="21292" y="6231"/>
                  </a:cubicBezTo>
                  <a:cubicBezTo>
                    <a:pt x="21273" y="6171"/>
                    <a:pt x="21194" y="6152"/>
                    <a:pt x="21135" y="6112"/>
                  </a:cubicBezTo>
                  <a:cubicBezTo>
                    <a:pt x="20878" y="5974"/>
                    <a:pt x="20642" y="5817"/>
                    <a:pt x="20425" y="5639"/>
                  </a:cubicBezTo>
                  <a:cubicBezTo>
                    <a:pt x="20188" y="5363"/>
                    <a:pt x="19873" y="5146"/>
                    <a:pt x="19538" y="5028"/>
                  </a:cubicBezTo>
                  <a:cubicBezTo>
                    <a:pt x="19242" y="4969"/>
                    <a:pt x="19045" y="4673"/>
                    <a:pt x="19143" y="4377"/>
                  </a:cubicBezTo>
                  <a:cubicBezTo>
                    <a:pt x="19143" y="4259"/>
                    <a:pt x="19163" y="4121"/>
                    <a:pt x="19222" y="4003"/>
                  </a:cubicBezTo>
                  <a:cubicBezTo>
                    <a:pt x="19321" y="3806"/>
                    <a:pt x="19360" y="3608"/>
                    <a:pt x="19341" y="3411"/>
                  </a:cubicBezTo>
                  <a:cubicBezTo>
                    <a:pt x="19321" y="3234"/>
                    <a:pt x="19341" y="3037"/>
                    <a:pt x="19400" y="2859"/>
                  </a:cubicBezTo>
                  <a:cubicBezTo>
                    <a:pt x="19597" y="2504"/>
                    <a:pt x="19538" y="2130"/>
                    <a:pt x="19518" y="1716"/>
                  </a:cubicBezTo>
                  <a:cubicBezTo>
                    <a:pt x="19242" y="1578"/>
                    <a:pt x="18966" y="1460"/>
                    <a:pt x="18710" y="1322"/>
                  </a:cubicBezTo>
                  <a:cubicBezTo>
                    <a:pt x="18473" y="1164"/>
                    <a:pt x="18177" y="1085"/>
                    <a:pt x="17901" y="1124"/>
                  </a:cubicBezTo>
                  <a:cubicBezTo>
                    <a:pt x="17763" y="1124"/>
                    <a:pt x="17625" y="1124"/>
                    <a:pt x="17507" y="1124"/>
                  </a:cubicBezTo>
                  <a:cubicBezTo>
                    <a:pt x="17251" y="1262"/>
                    <a:pt x="17093" y="1538"/>
                    <a:pt x="17054" y="1834"/>
                  </a:cubicBezTo>
                  <a:cubicBezTo>
                    <a:pt x="17014" y="2130"/>
                    <a:pt x="16896" y="2426"/>
                    <a:pt x="16718" y="2662"/>
                  </a:cubicBezTo>
                  <a:cubicBezTo>
                    <a:pt x="16580" y="2840"/>
                    <a:pt x="16482" y="3056"/>
                    <a:pt x="16423" y="3293"/>
                  </a:cubicBezTo>
                  <a:cubicBezTo>
                    <a:pt x="16403" y="3411"/>
                    <a:pt x="16304" y="3510"/>
                    <a:pt x="16186" y="3510"/>
                  </a:cubicBezTo>
                  <a:cubicBezTo>
                    <a:pt x="16048" y="3530"/>
                    <a:pt x="15910" y="3530"/>
                    <a:pt x="15772" y="3530"/>
                  </a:cubicBezTo>
                  <a:lnTo>
                    <a:pt x="13209" y="3530"/>
                  </a:lnTo>
                  <a:cubicBezTo>
                    <a:pt x="13091" y="3530"/>
                    <a:pt x="12973" y="3530"/>
                    <a:pt x="12854" y="3530"/>
                  </a:cubicBezTo>
                  <a:cubicBezTo>
                    <a:pt x="12716" y="3569"/>
                    <a:pt x="12578" y="3687"/>
                    <a:pt x="12440" y="3668"/>
                  </a:cubicBezTo>
                  <a:cubicBezTo>
                    <a:pt x="12302" y="3668"/>
                    <a:pt x="12164" y="3530"/>
                    <a:pt x="12026" y="3530"/>
                  </a:cubicBezTo>
                  <a:cubicBezTo>
                    <a:pt x="11770" y="3530"/>
                    <a:pt x="11533" y="3392"/>
                    <a:pt x="11395" y="3194"/>
                  </a:cubicBezTo>
                  <a:cubicBezTo>
                    <a:pt x="11415" y="2879"/>
                    <a:pt x="11297" y="2583"/>
                    <a:pt x="11080" y="2347"/>
                  </a:cubicBezTo>
                  <a:cubicBezTo>
                    <a:pt x="10942" y="2189"/>
                    <a:pt x="10824" y="2012"/>
                    <a:pt x="10745" y="1795"/>
                  </a:cubicBezTo>
                  <a:cubicBezTo>
                    <a:pt x="10646" y="1499"/>
                    <a:pt x="10528" y="1203"/>
                    <a:pt x="10429" y="908"/>
                  </a:cubicBezTo>
                  <a:cubicBezTo>
                    <a:pt x="10114" y="868"/>
                    <a:pt x="9779" y="888"/>
                    <a:pt x="9463" y="986"/>
                  </a:cubicBezTo>
                  <a:cubicBezTo>
                    <a:pt x="9345" y="1026"/>
                    <a:pt x="9207" y="1065"/>
                    <a:pt x="9089" y="1085"/>
                  </a:cubicBezTo>
                  <a:cubicBezTo>
                    <a:pt x="8793" y="1105"/>
                    <a:pt x="8576" y="1341"/>
                    <a:pt x="8576" y="1617"/>
                  </a:cubicBezTo>
                  <a:cubicBezTo>
                    <a:pt x="8537" y="1913"/>
                    <a:pt x="8576" y="2228"/>
                    <a:pt x="8576" y="2524"/>
                  </a:cubicBezTo>
                  <a:cubicBezTo>
                    <a:pt x="8773" y="2840"/>
                    <a:pt x="8655" y="3214"/>
                    <a:pt x="8734" y="3549"/>
                  </a:cubicBezTo>
                  <a:cubicBezTo>
                    <a:pt x="8773" y="3786"/>
                    <a:pt x="8833" y="4042"/>
                    <a:pt x="8911" y="4279"/>
                  </a:cubicBezTo>
                  <a:cubicBezTo>
                    <a:pt x="9010" y="4515"/>
                    <a:pt x="8911" y="4594"/>
                    <a:pt x="8655" y="4732"/>
                  </a:cubicBezTo>
                  <a:cubicBezTo>
                    <a:pt x="8359" y="4870"/>
                    <a:pt x="8024" y="4890"/>
                    <a:pt x="7748" y="5087"/>
                  </a:cubicBezTo>
                  <a:cubicBezTo>
                    <a:pt x="7630" y="5186"/>
                    <a:pt x="7492" y="5245"/>
                    <a:pt x="7354" y="5304"/>
                  </a:cubicBezTo>
                  <a:cubicBezTo>
                    <a:pt x="7098" y="5403"/>
                    <a:pt x="6881" y="5580"/>
                    <a:pt x="6743" y="5797"/>
                  </a:cubicBezTo>
                  <a:cubicBezTo>
                    <a:pt x="6427" y="6191"/>
                    <a:pt x="6092" y="6566"/>
                    <a:pt x="5757" y="6940"/>
                  </a:cubicBezTo>
                  <a:cubicBezTo>
                    <a:pt x="5343" y="7413"/>
                    <a:pt x="5343" y="7413"/>
                    <a:pt x="4732" y="7374"/>
                  </a:cubicBezTo>
                  <a:cubicBezTo>
                    <a:pt x="4594" y="7374"/>
                    <a:pt x="4476" y="7335"/>
                    <a:pt x="4357" y="7295"/>
                  </a:cubicBezTo>
                  <a:cubicBezTo>
                    <a:pt x="4259" y="7256"/>
                    <a:pt x="4160" y="7216"/>
                    <a:pt x="4081" y="7177"/>
                  </a:cubicBezTo>
                  <a:cubicBezTo>
                    <a:pt x="3726" y="7019"/>
                    <a:pt x="3332" y="6921"/>
                    <a:pt x="3056" y="6664"/>
                  </a:cubicBezTo>
                  <a:cubicBezTo>
                    <a:pt x="2918" y="6546"/>
                    <a:pt x="2741" y="6526"/>
                    <a:pt x="2583" y="6625"/>
                  </a:cubicBezTo>
                  <a:cubicBezTo>
                    <a:pt x="2504" y="6645"/>
                    <a:pt x="2445" y="6723"/>
                    <a:pt x="2366" y="6743"/>
                  </a:cubicBezTo>
                  <a:cubicBezTo>
                    <a:pt x="1972" y="6842"/>
                    <a:pt x="1755" y="7157"/>
                    <a:pt x="1597" y="7492"/>
                  </a:cubicBezTo>
                  <a:cubicBezTo>
                    <a:pt x="1459" y="7749"/>
                    <a:pt x="1479" y="8103"/>
                    <a:pt x="1676" y="8340"/>
                  </a:cubicBezTo>
                  <a:cubicBezTo>
                    <a:pt x="1893" y="8616"/>
                    <a:pt x="2110" y="8892"/>
                    <a:pt x="2307" y="9188"/>
                  </a:cubicBezTo>
                  <a:cubicBezTo>
                    <a:pt x="2504" y="9464"/>
                    <a:pt x="2741" y="9740"/>
                    <a:pt x="2997" y="9976"/>
                  </a:cubicBezTo>
                  <a:cubicBezTo>
                    <a:pt x="3076" y="10036"/>
                    <a:pt x="3155" y="10095"/>
                    <a:pt x="3234" y="10174"/>
                  </a:cubicBezTo>
                  <a:cubicBezTo>
                    <a:pt x="3312" y="10233"/>
                    <a:pt x="3312" y="10351"/>
                    <a:pt x="3253" y="10450"/>
                  </a:cubicBezTo>
                  <a:cubicBezTo>
                    <a:pt x="3214" y="10509"/>
                    <a:pt x="3174" y="10548"/>
                    <a:pt x="3135" y="10607"/>
                  </a:cubicBezTo>
                  <a:cubicBezTo>
                    <a:pt x="2997" y="10745"/>
                    <a:pt x="2918" y="10942"/>
                    <a:pt x="2938" y="11159"/>
                  </a:cubicBezTo>
                  <a:cubicBezTo>
                    <a:pt x="2958" y="11356"/>
                    <a:pt x="2918" y="11554"/>
                    <a:pt x="2879" y="11751"/>
                  </a:cubicBezTo>
                  <a:cubicBezTo>
                    <a:pt x="2760" y="12046"/>
                    <a:pt x="2721" y="12362"/>
                    <a:pt x="2741" y="12677"/>
                  </a:cubicBezTo>
                  <a:cubicBezTo>
                    <a:pt x="2760" y="13013"/>
                    <a:pt x="2721" y="13328"/>
                    <a:pt x="2622" y="13624"/>
                  </a:cubicBezTo>
                  <a:cubicBezTo>
                    <a:pt x="2563" y="13801"/>
                    <a:pt x="2543" y="13998"/>
                    <a:pt x="2543" y="14176"/>
                  </a:cubicBezTo>
                  <a:cubicBezTo>
                    <a:pt x="2524" y="14432"/>
                    <a:pt x="2543" y="14708"/>
                    <a:pt x="2543" y="14984"/>
                  </a:cubicBezTo>
                  <a:cubicBezTo>
                    <a:pt x="2543" y="15102"/>
                    <a:pt x="2504" y="15201"/>
                    <a:pt x="2445" y="15299"/>
                  </a:cubicBezTo>
                  <a:cubicBezTo>
                    <a:pt x="2327" y="15477"/>
                    <a:pt x="2110" y="15595"/>
                    <a:pt x="1893" y="15635"/>
                  </a:cubicBezTo>
                  <a:cubicBezTo>
                    <a:pt x="1558" y="15635"/>
                    <a:pt x="1301" y="15812"/>
                    <a:pt x="986" y="15871"/>
                  </a:cubicBezTo>
                  <a:cubicBezTo>
                    <a:pt x="769" y="15891"/>
                    <a:pt x="592" y="16049"/>
                    <a:pt x="552" y="16246"/>
                  </a:cubicBezTo>
                  <a:lnTo>
                    <a:pt x="1144" y="17882"/>
                  </a:lnTo>
                  <a:cubicBezTo>
                    <a:pt x="1321" y="17922"/>
                    <a:pt x="1499" y="17981"/>
                    <a:pt x="1696" y="18060"/>
                  </a:cubicBezTo>
                  <a:cubicBezTo>
                    <a:pt x="1913" y="18158"/>
                    <a:pt x="2149" y="18178"/>
                    <a:pt x="2386" y="18119"/>
                  </a:cubicBezTo>
                  <a:cubicBezTo>
                    <a:pt x="2622" y="18079"/>
                    <a:pt x="2879" y="18000"/>
                    <a:pt x="3076" y="17843"/>
                  </a:cubicBezTo>
                  <a:cubicBezTo>
                    <a:pt x="3194" y="17764"/>
                    <a:pt x="3312" y="17724"/>
                    <a:pt x="3450" y="17744"/>
                  </a:cubicBezTo>
                  <a:cubicBezTo>
                    <a:pt x="3628" y="17744"/>
                    <a:pt x="3766" y="17862"/>
                    <a:pt x="3746" y="18020"/>
                  </a:cubicBezTo>
                  <a:cubicBezTo>
                    <a:pt x="3707" y="18434"/>
                    <a:pt x="4022" y="18750"/>
                    <a:pt x="3983" y="19144"/>
                  </a:cubicBezTo>
                  <a:cubicBezTo>
                    <a:pt x="4200" y="19518"/>
                    <a:pt x="4259" y="19972"/>
                    <a:pt x="4554" y="20307"/>
                  </a:cubicBezTo>
                  <a:cubicBezTo>
                    <a:pt x="4752" y="20524"/>
                    <a:pt x="4870" y="20780"/>
                    <a:pt x="4949" y="21056"/>
                  </a:cubicBezTo>
                  <a:cubicBezTo>
                    <a:pt x="4968" y="21293"/>
                    <a:pt x="5126" y="21510"/>
                    <a:pt x="5343" y="21589"/>
                  </a:cubicBezTo>
                  <a:cubicBezTo>
                    <a:pt x="5540" y="21687"/>
                    <a:pt x="5540" y="21766"/>
                    <a:pt x="5461" y="22003"/>
                  </a:cubicBezTo>
                  <a:cubicBezTo>
                    <a:pt x="5343" y="22239"/>
                    <a:pt x="5244" y="22476"/>
                    <a:pt x="5185" y="22732"/>
                  </a:cubicBezTo>
                  <a:cubicBezTo>
                    <a:pt x="5146" y="23008"/>
                    <a:pt x="5047" y="23264"/>
                    <a:pt x="4890" y="23481"/>
                  </a:cubicBezTo>
                  <a:cubicBezTo>
                    <a:pt x="4771" y="23718"/>
                    <a:pt x="4653" y="23954"/>
                    <a:pt x="4594" y="24211"/>
                  </a:cubicBezTo>
                  <a:cubicBezTo>
                    <a:pt x="4791" y="24368"/>
                    <a:pt x="4968" y="24546"/>
                    <a:pt x="5126" y="24743"/>
                  </a:cubicBezTo>
                  <a:cubicBezTo>
                    <a:pt x="5343" y="24999"/>
                    <a:pt x="5619" y="25196"/>
                    <a:pt x="5915" y="25354"/>
                  </a:cubicBezTo>
                  <a:cubicBezTo>
                    <a:pt x="5994" y="25295"/>
                    <a:pt x="6072" y="25236"/>
                    <a:pt x="6151" y="25157"/>
                  </a:cubicBezTo>
                  <a:cubicBezTo>
                    <a:pt x="6506" y="24684"/>
                    <a:pt x="7078" y="24447"/>
                    <a:pt x="7433" y="23974"/>
                  </a:cubicBezTo>
                  <a:cubicBezTo>
                    <a:pt x="7472" y="23935"/>
                    <a:pt x="7512" y="23895"/>
                    <a:pt x="7551" y="23875"/>
                  </a:cubicBezTo>
                  <a:cubicBezTo>
                    <a:pt x="7729" y="23757"/>
                    <a:pt x="7985" y="23757"/>
                    <a:pt x="8182" y="23856"/>
                  </a:cubicBezTo>
                  <a:cubicBezTo>
                    <a:pt x="8300" y="23935"/>
                    <a:pt x="8419" y="24033"/>
                    <a:pt x="8557" y="24112"/>
                  </a:cubicBezTo>
                  <a:cubicBezTo>
                    <a:pt x="8675" y="24191"/>
                    <a:pt x="8833" y="24349"/>
                    <a:pt x="8971" y="24349"/>
                  </a:cubicBezTo>
                  <a:cubicBezTo>
                    <a:pt x="9168" y="24388"/>
                    <a:pt x="9345" y="24467"/>
                    <a:pt x="9503" y="24605"/>
                  </a:cubicBezTo>
                  <a:cubicBezTo>
                    <a:pt x="9779" y="24822"/>
                    <a:pt x="10035" y="25058"/>
                    <a:pt x="10429" y="25019"/>
                  </a:cubicBezTo>
                  <a:cubicBezTo>
                    <a:pt x="10449" y="25019"/>
                    <a:pt x="10469" y="25019"/>
                    <a:pt x="10469" y="25039"/>
                  </a:cubicBezTo>
                  <a:cubicBezTo>
                    <a:pt x="10863" y="25177"/>
                    <a:pt x="11257" y="25315"/>
                    <a:pt x="11652" y="25472"/>
                  </a:cubicBezTo>
                  <a:cubicBezTo>
                    <a:pt x="12026" y="25630"/>
                    <a:pt x="12440" y="25650"/>
                    <a:pt x="12835" y="25551"/>
                  </a:cubicBezTo>
                  <a:cubicBezTo>
                    <a:pt x="12953" y="25946"/>
                    <a:pt x="13091" y="26340"/>
                    <a:pt x="13190" y="26734"/>
                  </a:cubicBezTo>
                  <a:cubicBezTo>
                    <a:pt x="13268" y="27148"/>
                    <a:pt x="13367" y="27562"/>
                    <a:pt x="13466" y="27996"/>
                  </a:cubicBezTo>
                  <a:cubicBezTo>
                    <a:pt x="13761" y="28055"/>
                    <a:pt x="14077" y="28035"/>
                    <a:pt x="14392" y="27956"/>
                  </a:cubicBezTo>
                  <a:cubicBezTo>
                    <a:pt x="14550" y="27897"/>
                    <a:pt x="14727" y="27858"/>
                    <a:pt x="14924" y="27838"/>
                  </a:cubicBezTo>
                  <a:cubicBezTo>
                    <a:pt x="15260" y="27818"/>
                    <a:pt x="15299" y="27779"/>
                    <a:pt x="15319" y="27404"/>
                  </a:cubicBezTo>
                  <a:cubicBezTo>
                    <a:pt x="15299" y="27247"/>
                    <a:pt x="15319" y="27069"/>
                    <a:pt x="15378" y="26912"/>
                  </a:cubicBezTo>
                  <a:cubicBezTo>
                    <a:pt x="15496" y="26655"/>
                    <a:pt x="15555" y="26379"/>
                    <a:pt x="15516" y="26084"/>
                  </a:cubicBezTo>
                  <a:cubicBezTo>
                    <a:pt x="15516" y="26005"/>
                    <a:pt x="15516" y="25926"/>
                    <a:pt x="15536" y="25847"/>
                  </a:cubicBezTo>
                  <a:cubicBezTo>
                    <a:pt x="15575" y="25768"/>
                    <a:pt x="15634" y="25669"/>
                    <a:pt x="15693" y="25650"/>
                  </a:cubicBezTo>
                  <a:cubicBezTo>
                    <a:pt x="16028" y="25610"/>
                    <a:pt x="16324" y="25334"/>
                    <a:pt x="16699" y="25413"/>
                  </a:cubicBezTo>
                  <a:cubicBezTo>
                    <a:pt x="16758" y="25433"/>
                    <a:pt x="16837" y="25413"/>
                    <a:pt x="16896" y="25393"/>
                  </a:cubicBezTo>
                  <a:cubicBezTo>
                    <a:pt x="17172" y="25295"/>
                    <a:pt x="17448" y="25236"/>
                    <a:pt x="17724" y="25216"/>
                  </a:cubicBezTo>
                  <a:cubicBezTo>
                    <a:pt x="17980" y="25157"/>
                    <a:pt x="18237" y="25078"/>
                    <a:pt x="18493" y="24999"/>
                  </a:cubicBezTo>
                  <a:cubicBezTo>
                    <a:pt x="18848" y="24861"/>
                    <a:pt x="19183" y="24703"/>
                    <a:pt x="19518" y="24565"/>
                  </a:cubicBezTo>
                  <a:cubicBezTo>
                    <a:pt x="19794" y="24467"/>
                    <a:pt x="20050" y="24309"/>
                    <a:pt x="20247" y="24092"/>
                  </a:cubicBezTo>
                  <a:lnTo>
                    <a:pt x="20701" y="24092"/>
                  </a:lnTo>
                  <a:cubicBezTo>
                    <a:pt x="20839" y="24073"/>
                    <a:pt x="20957" y="24171"/>
                    <a:pt x="20997" y="24309"/>
                  </a:cubicBezTo>
                  <a:cubicBezTo>
                    <a:pt x="20997" y="24467"/>
                    <a:pt x="21095" y="24585"/>
                    <a:pt x="21233" y="24664"/>
                  </a:cubicBezTo>
                  <a:cubicBezTo>
                    <a:pt x="21549" y="24881"/>
                    <a:pt x="21943" y="24999"/>
                    <a:pt x="22140" y="25354"/>
                  </a:cubicBezTo>
                  <a:cubicBezTo>
                    <a:pt x="22199" y="25393"/>
                    <a:pt x="22258" y="25413"/>
                    <a:pt x="22337" y="25413"/>
                  </a:cubicBezTo>
                  <a:cubicBezTo>
                    <a:pt x="22436" y="25393"/>
                    <a:pt x="22554" y="25354"/>
                    <a:pt x="22653" y="25295"/>
                  </a:cubicBezTo>
                  <a:cubicBezTo>
                    <a:pt x="22948" y="25058"/>
                    <a:pt x="23264" y="24841"/>
                    <a:pt x="23599" y="24664"/>
                  </a:cubicBezTo>
                  <a:cubicBezTo>
                    <a:pt x="23638" y="24664"/>
                    <a:pt x="23638" y="24605"/>
                    <a:pt x="23678" y="24546"/>
                  </a:cubicBezTo>
                  <a:cubicBezTo>
                    <a:pt x="23579" y="24211"/>
                    <a:pt x="23461" y="23836"/>
                    <a:pt x="23343" y="23481"/>
                  </a:cubicBezTo>
                  <a:cubicBezTo>
                    <a:pt x="23205" y="23107"/>
                    <a:pt x="23047" y="22732"/>
                    <a:pt x="22909" y="22357"/>
                  </a:cubicBezTo>
                  <a:cubicBezTo>
                    <a:pt x="22988" y="22239"/>
                    <a:pt x="23067" y="22121"/>
                    <a:pt x="23165" y="22022"/>
                  </a:cubicBezTo>
                  <a:cubicBezTo>
                    <a:pt x="23382" y="21805"/>
                    <a:pt x="23540" y="21549"/>
                    <a:pt x="23658" y="21273"/>
                  </a:cubicBezTo>
                  <a:cubicBezTo>
                    <a:pt x="23737" y="21096"/>
                    <a:pt x="23855" y="20918"/>
                    <a:pt x="23974" y="20780"/>
                  </a:cubicBezTo>
                  <a:cubicBezTo>
                    <a:pt x="24190" y="20504"/>
                    <a:pt x="24348" y="20189"/>
                    <a:pt x="24427" y="19854"/>
                  </a:cubicBezTo>
                  <a:cubicBezTo>
                    <a:pt x="24545" y="19558"/>
                    <a:pt x="24624" y="19262"/>
                    <a:pt x="24644" y="18947"/>
                  </a:cubicBezTo>
                  <a:cubicBezTo>
                    <a:pt x="24644" y="18927"/>
                    <a:pt x="24644" y="18907"/>
                    <a:pt x="24664" y="18907"/>
                  </a:cubicBezTo>
                  <a:cubicBezTo>
                    <a:pt x="24802" y="18690"/>
                    <a:pt x="24861" y="18434"/>
                    <a:pt x="24821" y="18178"/>
                  </a:cubicBezTo>
                  <a:cubicBezTo>
                    <a:pt x="24782" y="17882"/>
                    <a:pt x="24841" y="17606"/>
                    <a:pt x="24979" y="17350"/>
                  </a:cubicBezTo>
                  <a:cubicBezTo>
                    <a:pt x="24999" y="17251"/>
                    <a:pt x="25018" y="17153"/>
                    <a:pt x="25018" y="17054"/>
                  </a:cubicBezTo>
                  <a:cubicBezTo>
                    <a:pt x="25058" y="16798"/>
                    <a:pt x="25117" y="16739"/>
                    <a:pt x="25373" y="16739"/>
                  </a:cubicBezTo>
                  <a:lnTo>
                    <a:pt x="25945" y="16739"/>
                  </a:lnTo>
                  <a:cubicBezTo>
                    <a:pt x="26024" y="16719"/>
                    <a:pt x="26103" y="16739"/>
                    <a:pt x="26182" y="16798"/>
                  </a:cubicBezTo>
                  <a:cubicBezTo>
                    <a:pt x="26497" y="17034"/>
                    <a:pt x="26852" y="16916"/>
                    <a:pt x="27187" y="16896"/>
                  </a:cubicBezTo>
                  <a:cubicBezTo>
                    <a:pt x="27246" y="16285"/>
                    <a:pt x="27246" y="15674"/>
                    <a:pt x="27148" y="15063"/>
                  </a:cubicBezTo>
                  <a:close/>
                  <a:moveTo>
                    <a:pt x="14727" y="28370"/>
                  </a:moveTo>
                  <a:cubicBezTo>
                    <a:pt x="14964" y="28449"/>
                    <a:pt x="15240" y="28449"/>
                    <a:pt x="15476" y="28370"/>
                  </a:cubicBezTo>
                  <a:cubicBezTo>
                    <a:pt x="15319" y="28331"/>
                    <a:pt x="15141" y="28331"/>
                    <a:pt x="14964" y="28331"/>
                  </a:cubicBezTo>
                  <a:cubicBezTo>
                    <a:pt x="14885" y="28331"/>
                    <a:pt x="14786" y="28351"/>
                    <a:pt x="14708" y="28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5"/>
            <p:cNvSpPr/>
            <p:nvPr/>
          </p:nvSpPr>
          <p:spPr>
            <a:xfrm flipH="1">
              <a:off x="5400368" y="762231"/>
              <a:ext cx="334191" cy="342245"/>
            </a:xfrm>
            <a:custGeom>
              <a:avLst/>
              <a:gdLst/>
              <a:ahLst/>
              <a:cxnLst/>
              <a:rect l="l" t="t" r="r" b="b"/>
              <a:pathLst>
                <a:path w="13900" h="14235" extrusionOk="0">
                  <a:moveTo>
                    <a:pt x="13880" y="7196"/>
                  </a:moveTo>
                  <a:lnTo>
                    <a:pt x="13880" y="7945"/>
                  </a:lnTo>
                  <a:cubicBezTo>
                    <a:pt x="13900" y="8241"/>
                    <a:pt x="13860" y="8517"/>
                    <a:pt x="13742" y="8773"/>
                  </a:cubicBezTo>
                  <a:cubicBezTo>
                    <a:pt x="13683" y="9325"/>
                    <a:pt x="13407" y="9799"/>
                    <a:pt x="13249" y="10311"/>
                  </a:cubicBezTo>
                  <a:cubicBezTo>
                    <a:pt x="13170" y="10607"/>
                    <a:pt x="12993" y="10883"/>
                    <a:pt x="12776" y="11120"/>
                  </a:cubicBezTo>
                  <a:cubicBezTo>
                    <a:pt x="12638" y="11238"/>
                    <a:pt x="12539" y="11396"/>
                    <a:pt x="12461" y="11553"/>
                  </a:cubicBezTo>
                  <a:cubicBezTo>
                    <a:pt x="12421" y="11652"/>
                    <a:pt x="12362" y="11750"/>
                    <a:pt x="12283" y="11810"/>
                  </a:cubicBezTo>
                  <a:cubicBezTo>
                    <a:pt x="11987" y="12046"/>
                    <a:pt x="11771" y="12381"/>
                    <a:pt x="11435" y="12578"/>
                  </a:cubicBezTo>
                  <a:cubicBezTo>
                    <a:pt x="11416" y="12598"/>
                    <a:pt x="11376" y="12618"/>
                    <a:pt x="11357" y="12638"/>
                  </a:cubicBezTo>
                  <a:cubicBezTo>
                    <a:pt x="11002" y="13012"/>
                    <a:pt x="10568" y="13308"/>
                    <a:pt x="10075" y="13505"/>
                  </a:cubicBezTo>
                  <a:cubicBezTo>
                    <a:pt x="10036" y="13525"/>
                    <a:pt x="9996" y="13584"/>
                    <a:pt x="9957" y="13584"/>
                  </a:cubicBezTo>
                  <a:cubicBezTo>
                    <a:pt x="9523" y="13544"/>
                    <a:pt x="9168" y="13860"/>
                    <a:pt x="8734" y="13820"/>
                  </a:cubicBezTo>
                  <a:cubicBezTo>
                    <a:pt x="8380" y="13801"/>
                    <a:pt x="8005" y="13899"/>
                    <a:pt x="7690" y="14096"/>
                  </a:cubicBezTo>
                  <a:cubicBezTo>
                    <a:pt x="7532" y="14175"/>
                    <a:pt x="7354" y="14215"/>
                    <a:pt x="7157" y="14215"/>
                  </a:cubicBezTo>
                  <a:lnTo>
                    <a:pt x="6310" y="14215"/>
                  </a:lnTo>
                  <a:cubicBezTo>
                    <a:pt x="6034" y="14234"/>
                    <a:pt x="5758" y="14195"/>
                    <a:pt x="5521" y="14096"/>
                  </a:cubicBezTo>
                  <a:cubicBezTo>
                    <a:pt x="5383" y="14037"/>
                    <a:pt x="5265" y="14018"/>
                    <a:pt x="5127" y="14018"/>
                  </a:cubicBezTo>
                  <a:cubicBezTo>
                    <a:pt x="4772" y="14018"/>
                    <a:pt x="4417" y="13899"/>
                    <a:pt x="4141" y="13702"/>
                  </a:cubicBezTo>
                  <a:cubicBezTo>
                    <a:pt x="3924" y="13564"/>
                    <a:pt x="3707" y="13426"/>
                    <a:pt x="3490" y="13328"/>
                  </a:cubicBezTo>
                  <a:cubicBezTo>
                    <a:pt x="3234" y="13190"/>
                    <a:pt x="3017" y="13012"/>
                    <a:pt x="2800" y="12815"/>
                  </a:cubicBezTo>
                  <a:cubicBezTo>
                    <a:pt x="2583" y="12618"/>
                    <a:pt x="2386" y="12381"/>
                    <a:pt x="2169" y="12164"/>
                  </a:cubicBezTo>
                  <a:cubicBezTo>
                    <a:pt x="2110" y="12125"/>
                    <a:pt x="2071" y="12066"/>
                    <a:pt x="2031" y="12026"/>
                  </a:cubicBezTo>
                  <a:cubicBezTo>
                    <a:pt x="1815" y="11573"/>
                    <a:pt x="1420" y="11258"/>
                    <a:pt x="1164" y="10863"/>
                  </a:cubicBezTo>
                  <a:cubicBezTo>
                    <a:pt x="908" y="10449"/>
                    <a:pt x="711" y="10035"/>
                    <a:pt x="494" y="9621"/>
                  </a:cubicBezTo>
                  <a:cubicBezTo>
                    <a:pt x="474" y="9562"/>
                    <a:pt x="454" y="9503"/>
                    <a:pt x="454" y="9424"/>
                  </a:cubicBezTo>
                  <a:cubicBezTo>
                    <a:pt x="415" y="9049"/>
                    <a:pt x="316" y="8675"/>
                    <a:pt x="158" y="8320"/>
                  </a:cubicBezTo>
                  <a:cubicBezTo>
                    <a:pt x="80" y="8103"/>
                    <a:pt x="40" y="7867"/>
                    <a:pt x="40" y="7630"/>
                  </a:cubicBezTo>
                  <a:lnTo>
                    <a:pt x="40" y="6625"/>
                  </a:lnTo>
                  <a:cubicBezTo>
                    <a:pt x="1" y="6349"/>
                    <a:pt x="60" y="6073"/>
                    <a:pt x="178" y="5836"/>
                  </a:cubicBezTo>
                  <a:cubicBezTo>
                    <a:pt x="218" y="5718"/>
                    <a:pt x="237" y="5580"/>
                    <a:pt x="237" y="5442"/>
                  </a:cubicBezTo>
                  <a:cubicBezTo>
                    <a:pt x="237" y="5323"/>
                    <a:pt x="237" y="5225"/>
                    <a:pt x="277" y="5106"/>
                  </a:cubicBezTo>
                  <a:cubicBezTo>
                    <a:pt x="513" y="4495"/>
                    <a:pt x="592" y="3825"/>
                    <a:pt x="908" y="3253"/>
                  </a:cubicBezTo>
                  <a:cubicBezTo>
                    <a:pt x="1105" y="2898"/>
                    <a:pt x="1341" y="2544"/>
                    <a:pt x="1558" y="2189"/>
                  </a:cubicBezTo>
                  <a:cubicBezTo>
                    <a:pt x="1617" y="2090"/>
                    <a:pt x="1677" y="2011"/>
                    <a:pt x="1755" y="1952"/>
                  </a:cubicBezTo>
                  <a:cubicBezTo>
                    <a:pt x="2071" y="1755"/>
                    <a:pt x="2347" y="1518"/>
                    <a:pt x="2603" y="1262"/>
                  </a:cubicBezTo>
                  <a:cubicBezTo>
                    <a:pt x="2997" y="966"/>
                    <a:pt x="3451" y="769"/>
                    <a:pt x="3924" y="651"/>
                  </a:cubicBezTo>
                  <a:cubicBezTo>
                    <a:pt x="4239" y="552"/>
                    <a:pt x="4575" y="454"/>
                    <a:pt x="4890" y="355"/>
                  </a:cubicBezTo>
                  <a:cubicBezTo>
                    <a:pt x="5205" y="257"/>
                    <a:pt x="5442" y="138"/>
                    <a:pt x="5738" y="59"/>
                  </a:cubicBezTo>
                  <a:cubicBezTo>
                    <a:pt x="5856" y="20"/>
                    <a:pt x="5994" y="0"/>
                    <a:pt x="6132" y="0"/>
                  </a:cubicBezTo>
                  <a:lnTo>
                    <a:pt x="8044" y="0"/>
                  </a:lnTo>
                  <a:cubicBezTo>
                    <a:pt x="8182" y="0"/>
                    <a:pt x="8320" y="20"/>
                    <a:pt x="8439" y="79"/>
                  </a:cubicBezTo>
                  <a:cubicBezTo>
                    <a:pt x="8675" y="197"/>
                    <a:pt x="8932" y="237"/>
                    <a:pt x="9168" y="197"/>
                  </a:cubicBezTo>
                  <a:cubicBezTo>
                    <a:pt x="9484" y="178"/>
                    <a:pt x="9779" y="257"/>
                    <a:pt x="10036" y="434"/>
                  </a:cubicBezTo>
                  <a:cubicBezTo>
                    <a:pt x="10213" y="552"/>
                    <a:pt x="10410" y="671"/>
                    <a:pt x="10588" y="789"/>
                  </a:cubicBezTo>
                  <a:cubicBezTo>
                    <a:pt x="10647" y="828"/>
                    <a:pt x="10765" y="887"/>
                    <a:pt x="10765" y="947"/>
                  </a:cubicBezTo>
                  <a:cubicBezTo>
                    <a:pt x="10864" y="1341"/>
                    <a:pt x="11238" y="1499"/>
                    <a:pt x="11514" y="1735"/>
                  </a:cubicBezTo>
                  <a:cubicBezTo>
                    <a:pt x="12007" y="2169"/>
                    <a:pt x="12441" y="2642"/>
                    <a:pt x="12835" y="3174"/>
                  </a:cubicBezTo>
                  <a:cubicBezTo>
                    <a:pt x="13052" y="3470"/>
                    <a:pt x="13249" y="3805"/>
                    <a:pt x="13427" y="4160"/>
                  </a:cubicBezTo>
                  <a:cubicBezTo>
                    <a:pt x="13525" y="4397"/>
                    <a:pt x="13604" y="4653"/>
                    <a:pt x="13643" y="4929"/>
                  </a:cubicBezTo>
                  <a:cubicBezTo>
                    <a:pt x="13722" y="5225"/>
                    <a:pt x="13624" y="5580"/>
                    <a:pt x="13860" y="5836"/>
                  </a:cubicBezTo>
                  <a:cubicBezTo>
                    <a:pt x="13860" y="6151"/>
                    <a:pt x="13880" y="6487"/>
                    <a:pt x="13880" y="6802"/>
                  </a:cubicBezTo>
                  <a:cubicBezTo>
                    <a:pt x="13880" y="6920"/>
                    <a:pt x="13880" y="7058"/>
                    <a:pt x="13880" y="7196"/>
                  </a:cubicBezTo>
                  <a:close/>
                  <a:moveTo>
                    <a:pt x="13308" y="7196"/>
                  </a:moveTo>
                  <a:lnTo>
                    <a:pt x="13308" y="6388"/>
                  </a:lnTo>
                  <a:cubicBezTo>
                    <a:pt x="13328" y="6191"/>
                    <a:pt x="13289" y="6013"/>
                    <a:pt x="13190" y="5856"/>
                  </a:cubicBezTo>
                  <a:cubicBezTo>
                    <a:pt x="13131" y="5757"/>
                    <a:pt x="13111" y="5639"/>
                    <a:pt x="13111" y="5520"/>
                  </a:cubicBezTo>
                  <a:cubicBezTo>
                    <a:pt x="13091" y="5106"/>
                    <a:pt x="12973" y="4692"/>
                    <a:pt x="12796" y="4318"/>
                  </a:cubicBezTo>
                  <a:cubicBezTo>
                    <a:pt x="12559" y="3746"/>
                    <a:pt x="12224" y="3214"/>
                    <a:pt x="11771" y="2780"/>
                  </a:cubicBezTo>
                  <a:cubicBezTo>
                    <a:pt x="11455" y="2406"/>
                    <a:pt x="11061" y="2070"/>
                    <a:pt x="10627" y="1834"/>
                  </a:cubicBezTo>
                  <a:cubicBezTo>
                    <a:pt x="10351" y="1696"/>
                    <a:pt x="10114" y="1518"/>
                    <a:pt x="9878" y="1302"/>
                  </a:cubicBezTo>
                  <a:cubicBezTo>
                    <a:pt x="9582" y="1085"/>
                    <a:pt x="9247" y="887"/>
                    <a:pt x="8892" y="730"/>
                  </a:cubicBezTo>
                  <a:cubicBezTo>
                    <a:pt x="8813" y="690"/>
                    <a:pt x="8734" y="671"/>
                    <a:pt x="8656" y="690"/>
                  </a:cubicBezTo>
                  <a:cubicBezTo>
                    <a:pt x="8123" y="690"/>
                    <a:pt x="7571" y="671"/>
                    <a:pt x="7039" y="671"/>
                  </a:cubicBezTo>
                  <a:cubicBezTo>
                    <a:pt x="6921" y="651"/>
                    <a:pt x="6802" y="671"/>
                    <a:pt x="6704" y="710"/>
                  </a:cubicBezTo>
                  <a:cubicBezTo>
                    <a:pt x="6448" y="848"/>
                    <a:pt x="6152" y="887"/>
                    <a:pt x="5876" y="868"/>
                  </a:cubicBezTo>
                  <a:lnTo>
                    <a:pt x="5107" y="868"/>
                  </a:lnTo>
                  <a:cubicBezTo>
                    <a:pt x="5008" y="868"/>
                    <a:pt x="4910" y="868"/>
                    <a:pt x="4811" y="907"/>
                  </a:cubicBezTo>
                  <a:cubicBezTo>
                    <a:pt x="4259" y="1104"/>
                    <a:pt x="3727" y="1341"/>
                    <a:pt x="3234" y="1637"/>
                  </a:cubicBezTo>
                  <a:cubicBezTo>
                    <a:pt x="2958" y="1794"/>
                    <a:pt x="2702" y="2011"/>
                    <a:pt x="2505" y="2248"/>
                  </a:cubicBezTo>
                  <a:cubicBezTo>
                    <a:pt x="2347" y="2465"/>
                    <a:pt x="2189" y="2662"/>
                    <a:pt x="1992" y="2859"/>
                  </a:cubicBezTo>
                  <a:cubicBezTo>
                    <a:pt x="1795" y="3017"/>
                    <a:pt x="1637" y="3234"/>
                    <a:pt x="1539" y="3450"/>
                  </a:cubicBezTo>
                  <a:cubicBezTo>
                    <a:pt x="1499" y="3529"/>
                    <a:pt x="1420" y="3667"/>
                    <a:pt x="1361" y="3687"/>
                  </a:cubicBezTo>
                  <a:cubicBezTo>
                    <a:pt x="1144" y="3687"/>
                    <a:pt x="1164" y="3884"/>
                    <a:pt x="1085" y="4002"/>
                  </a:cubicBezTo>
                  <a:cubicBezTo>
                    <a:pt x="967" y="4101"/>
                    <a:pt x="927" y="4259"/>
                    <a:pt x="927" y="4416"/>
                  </a:cubicBezTo>
                  <a:cubicBezTo>
                    <a:pt x="967" y="4653"/>
                    <a:pt x="829" y="4870"/>
                    <a:pt x="770" y="5087"/>
                  </a:cubicBezTo>
                  <a:cubicBezTo>
                    <a:pt x="730" y="5323"/>
                    <a:pt x="711" y="5580"/>
                    <a:pt x="730" y="5816"/>
                  </a:cubicBezTo>
                  <a:cubicBezTo>
                    <a:pt x="730" y="5856"/>
                    <a:pt x="711" y="5895"/>
                    <a:pt x="691" y="5915"/>
                  </a:cubicBezTo>
                  <a:cubicBezTo>
                    <a:pt x="572" y="6171"/>
                    <a:pt x="513" y="6467"/>
                    <a:pt x="553" y="6743"/>
                  </a:cubicBezTo>
                  <a:lnTo>
                    <a:pt x="553" y="7610"/>
                  </a:lnTo>
                  <a:cubicBezTo>
                    <a:pt x="572" y="7768"/>
                    <a:pt x="592" y="7945"/>
                    <a:pt x="651" y="8103"/>
                  </a:cubicBezTo>
                  <a:cubicBezTo>
                    <a:pt x="770" y="8379"/>
                    <a:pt x="849" y="8655"/>
                    <a:pt x="927" y="8951"/>
                  </a:cubicBezTo>
                  <a:cubicBezTo>
                    <a:pt x="987" y="9562"/>
                    <a:pt x="1302" y="10055"/>
                    <a:pt x="1637" y="10548"/>
                  </a:cubicBezTo>
                  <a:cubicBezTo>
                    <a:pt x="1834" y="10824"/>
                    <a:pt x="2091" y="11041"/>
                    <a:pt x="2268" y="11336"/>
                  </a:cubicBezTo>
                  <a:cubicBezTo>
                    <a:pt x="2583" y="11869"/>
                    <a:pt x="3017" y="12322"/>
                    <a:pt x="3530" y="12677"/>
                  </a:cubicBezTo>
                  <a:cubicBezTo>
                    <a:pt x="3963" y="12992"/>
                    <a:pt x="4476" y="13190"/>
                    <a:pt x="5008" y="13229"/>
                  </a:cubicBezTo>
                  <a:cubicBezTo>
                    <a:pt x="5107" y="13229"/>
                    <a:pt x="5205" y="13249"/>
                    <a:pt x="5304" y="13288"/>
                  </a:cubicBezTo>
                  <a:cubicBezTo>
                    <a:pt x="6152" y="13643"/>
                    <a:pt x="7059" y="13466"/>
                    <a:pt x="7946" y="13466"/>
                  </a:cubicBezTo>
                  <a:cubicBezTo>
                    <a:pt x="7966" y="13466"/>
                    <a:pt x="8005" y="13446"/>
                    <a:pt x="8025" y="13426"/>
                  </a:cubicBezTo>
                  <a:cubicBezTo>
                    <a:pt x="8340" y="13367"/>
                    <a:pt x="8656" y="13288"/>
                    <a:pt x="8971" y="13249"/>
                  </a:cubicBezTo>
                  <a:cubicBezTo>
                    <a:pt x="9444" y="13190"/>
                    <a:pt x="9878" y="12992"/>
                    <a:pt x="10233" y="12677"/>
                  </a:cubicBezTo>
                  <a:cubicBezTo>
                    <a:pt x="10331" y="12559"/>
                    <a:pt x="10450" y="12480"/>
                    <a:pt x="10588" y="12421"/>
                  </a:cubicBezTo>
                  <a:cubicBezTo>
                    <a:pt x="10883" y="12302"/>
                    <a:pt x="11159" y="12105"/>
                    <a:pt x="11357" y="11869"/>
                  </a:cubicBezTo>
                  <a:cubicBezTo>
                    <a:pt x="11652" y="11593"/>
                    <a:pt x="11968" y="11356"/>
                    <a:pt x="12125" y="10962"/>
                  </a:cubicBezTo>
                  <a:cubicBezTo>
                    <a:pt x="12145" y="10922"/>
                    <a:pt x="12185" y="10883"/>
                    <a:pt x="12224" y="10844"/>
                  </a:cubicBezTo>
                  <a:cubicBezTo>
                    <a:pt x="12461" y="10627"/>
                    <a:pt x="12618" y="10351"/>
                    <a:pt x="12697" y="10035"/>
                  </a:cubicBezTo>
                  <a:cubicBezTo>
                    <a:pt x="12855" y="9562"/>
                    <a:pt x="13052" y="9089"/>
                    <a:pt x="13170" y="8616"/>
                  </a:cubicBezTo>
                  <a:cubicBezTo>
                    <a:pt x="13249" y="8340"/>
                    <a:pt x="13289" y="8064"/>
                    <a:pt x="13308" y="7788"/>
                  </a:cubicBezTo>
                  <a:cubicBezTo>
                    <a:pt x="13308" y="7610"/>
                    <a:pt x="13308" y="7393"/>
                    <a:pt x="13308" y="7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5"/>
            <p:cNvSpPr/>
            <p:nvPr/>
          </p:nvSpPr>
          <p:spPr>
            <a:xfrm flipH="1">
              <a:off x="5304607" y="974094"/>
              <a:ext cx="32746" cy="81552"/>
            </a:xfrm>
            <a:custGeom>
              <a:avLst/>
              <a:gdLst/>
              <a:ahLst/>
              <a:cxnLst/>
              <a:rect l="l" t="t" r="r" b="b"/>
              <a:pathLst>
                <a:path w="1362" h="3392" extrusionOk="0">
                  <a:moveTo>
                    <a:pt x="1065" y="1"/>
                  </a:moveTo>
                  <a:cubicBezTo>
                    <a:pt x="1144" y="40"/>
                    <a:pt x="1164" y="40"/>
                    <a:pt x="1164" y="40"/>
                  </a:cubicBezTo>
                  <a:cubicBezTo>
                    <a:pt x="1322" y="375"/>
                    <a:pt x="1361" y="750"/>
                    <a:pt x="1282" y="1105"/>
                  </a:cubicBezTo>
                  <a:cubicBezTo>
                    <a:pt x="1085" y="1756"/>
                    <a:pt x="849" y="2367"/>
                    <a:pt x="533" y="2958"/>
                  </a:cubicBezTo>
                  <a:cubicBezTo>
                    <a:pt x="435" y="3155"/>
                    <a:pt x="277" y="3313"/>
                    <a:pt x="80" y="3392"/>
                  </a:cubicBezTo>
                  <a:cubicBezTo>
                    <a:pt x="40" y="3313"/>
                    <a:pt x="21" y="3254"/>
                    <a:pt x="1" y="3175"/>
                  </a:cubicBezTo>
                  <a:cubicBezTo>
                    <a:pt x="1" y="3116"/>
                    <a:pt x="21" y="3076"/>
                    <a:pt x="40" y="3037"/>
                  </a:cubicBezTo>
                  <a:cubicBezTo>
                    <a:pt x="395" y="2485"/>
                    <a:pt x="533" y="1834"/>
                    <a:pt x="829" y="1263"/>
                  </a:cubicBezTo>
                  <a:cubicBezTo>
                    <a:pt x="888" y="1125"/>
                    <a:pt x="908" y="967"/>
                    <a:pt x="927" y="829"/>
                  </a:cubicBezTo>
                  <a:cubicBezTo>
                    <a:pt x="947" y="632"/>
                    <a:pt x="947" y="415"/>
                    <a:pt x="967" y="218"/>
                  </a:cubicBezTo>
                  <a:cubicBezTo>
                    <a:pt x="987" y="139"/>
                    <a:pt x="1026" y="60"/>
                    <a:pt x="1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5"/>
            <p:cNvSpPr/>
            <p:nvPr/>
          </p:nvSpPr>
          <p:spPr>
            <a:xfrm flipH="1">
              <a:off x="5319778" y="818635"/>
              <a:ext cx="26567" cy="53110"/>
            </a:xfrm>
            <a:custGeom>
              <a:avLst/>
              <a:gdLst/>
              <a:ahLst/>
              <a:cxnLst/>
              <a:rect l="l" t="t" r="r" b="b"/>
              <a:pathLst>
                <a:path w="1105" h="2209" extrusionOk="0">
                  <a:moveTo>
                    <a:pt x="533" y="769"/>
                  </a:moveTo>
                  <a:cubicBezTo>
                    <a:pt x="513" y="1045"/>
                    <a:pt x="493" y="1183"/>
                    <a:pt x="473" y="1321"/>
                  </a:cubicBezTo>
                  <a:cubicBezTo>
                    <a:pt x="454" y="1440"/>
                    <a:pt x="355" y="1499"/>
                    <a:pt x="257" y="1479"/>
                  </a:cubicBezTo>
                  <a:cubicBezTo>
                    <a:pt x="178" y="1459"/>
                    <a:pt x="79" y="1380"/>
                    <a:pt x="79" y="1321"/>
                  </a:cubicBezTo>
                  <a:cubicBezTo>
                    <a:pt x="0" y="947"/>
                    <a:pt x="20" y="572"/>
                    <a:pt x="99" y="198"/>
                  </a:cubicBezTo>
                  <a:cubicBezTo>
                    <a:pt x="138" y="20"/>
                    <a:pt x="276" y="0"/>
                    <a:pt x="414" y="119"/>
                  </a:cubicBezTo>
                  <a:cubicBezTo>
                    <a:pt x="454" y="158"/>
                    <a:pt x="513" y="237"/>
                    <a:pt x="552" y="237"/>
                  </a:cubicBezTo>
                  <a:cubicBezTo>
                    <a:pt x="769" y="178"/>
                    <a:pt x="789" y="316"/>
                    <a:pt x="848" y="454"/>
                  </a:cubicBezTo>
                  <a:cubicBezTo>
                    <a:pt x="1045" y="947"/>
                    <a:pt x="1104" y="1459"/>
                    <a:pt x="1025" y="1972"/>
                  </a:cubicBezTo>
                  <a:cubicBezTo>
                    <a:pt x="1025" y="2031"/>
                    <a:pt x="1025" y="2070"/>
                    <a:pt x="1006" y="2130"/>
                  </a:cubicBezTo>
                  <a:cubicBezTo>
                    <a:pt x="986" y="2169"/>
                    <a:pt x="927" y="2208"/>
                    <a:pt x="887" y="2208"/>
                  </a:cubicBezTo>
                  <a:cubicBezTo>
                    <a:pt x="828" y="2189"/>
                    <a:pt x="769" y="2149"/>
                    <a:pt x="749" y="2110"/>
                  </a:cubicBezTo>
                  <a:cubicBezTo>
                    <a:pt x="710" y="2051"/>
                    <a:pt x="710" y="2011"/>
                    <a:pt x="710" y="1952"/>
                  </a:cubicBezTo>
                  <a:cubicBezTo>
                    <a:pt x="710" y="1755"/>
                    <a:pt x="690" y="1558"/>
                    <a:pt x="690" y="1361"/>
                  </a:cubicBezTo>
                  <a:cubicBezTo>
                    <a:pt x="690" y="1144"/>
                    <a:pt x="651" y="947"/>
                    <a:pt x="533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5"/>
            <p:cNvSpPr/>
            <p:nvPr/>
          </p:nvSpPr>
          <p:spPr>
            <a:xfrm flipH="1">
              <a:off x="5675751" y="754177"/>
              <a:ext cx="64482" cy="57846"/>
            </a:xfrm>
            <a:custGeom>
              <a:avLst/>
              <a:gdLst/>
              <a:ahLst/>
              <a:cxnLst/>
              <a:rect l="l" t="t" r="r" b="b"/>
              <a:pathLst>
                <a:path w="2682" h="2406" extrusionOk="0">
                  <a:moveTo>
                    <a:pt x="2681" y="178"/>
                  </a:moveTo>
                  <a:cubicBezTo>
                    <a:pt x="2583" y="296"/>
                    <a:pt x="2484" y="394"/>
                    <a:pt x="2386" y="493"/>
                  </a:cubicBezTo>
                  <a:cubicBezTo>
                    <a:pt x="1991" y="808"/>
                    <a:pt x="1597" y="1104"/>
                    <a:pt x="1183" y="1400"/>
                  </a:cubicBezTo>
                  <a:cubicBezTo>
                    <a:pt x="789" y="1676"/>
                    <a:pt x="454" y="2031"/>
                    <a:pt x="178" y="2405"/>
                  </a:cubicBezTo>
                  <a:cubicBezTo>
                    <a:pt x="0" y="2405"/>
                    <a:pt x="40" y="2267"/>
                    <a:pt x="59" y="2189"/>
                  </a:cubicBezTo>
                  <a:cubicBezTo>
                    <a:pt x="158" y="1873"/>
                    <a:pt x="355" y="1597"/>
                    <a:pt x="611" y="1360"/>
                  </a:cubicBezTo>
                  <a:cubicBezTo>
                    <a:pt x="1045" y="1025"/>
                    <a:pt x="1459" y="670"/>
                    <a:pt x="1913" y="335"/>
                  </a:cubicBezTo>
                  <a:cubicBezTo>
                    <a:pt x="2031" y="237"/>
                    <a:pt x="2169" y="158"/>
                    <a:pt x="2327" y="79"/>
                  </a:cubicBezTo>
                  <a:cubicBezTo>
                    <a:pt x="2445" y="0"/>
                    <a:pt x="2543" y="40"/>
                    <a:pt x="2681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5"/>
            <p:cNvSpPr/>
            <p:nvPr/>
          </p:nvSpPr>
          <p:spPr>
            <a:xfrm flipH="1">
              <a:off x="5466725" y="1095917"/>
              <a:ext cx="54528" cy="30847"/>
            </a:xfrm>
            <a:custGeom>
              <a:avLst/>
              <a:gdLst/>
              <a:ahLst/>
              <a:cxnLst/>
              <a:rect l="l" t="t" r="r" b="b"/>
              <a:pathLst>
                <a:path w="2268" h="1283" extrusionOk="0">
                  <a:moveTo>
                    <a:pt x="2090" y="1"/>
                  </a:moveTo>
                  <a:cubicBezTo>
                    <a:pt x="2268" y="139"/>
                    <a:pt x="2228" y="257"/>
                    <a:pt x="2149" y="336"/>
                  </a:cubicBezTo>
                  <a:cubicBezTo>
                    <a:pt x="1952" y="513"/>
                    <a:pt x="1775" y="671"/>
                    <a:pt x="1558" y="809"/>
                  </a:cubicBezTo>
                  <a:cubicBezTo>
                    <a:pt x="1341" y="947"/>
                    <a:pt x="1085" y="1065"/>
                    <a:pt x="848" y="1164"/>
                  </a:cubicBezTo>
                  <a:cubicBezTo>
                    <a:pt x="612" y="1282"/>
                    <a:pt x="316" y="1282"/>
                    <a:pt x="79" y="1184"/>
                  </a:cubicBezTo>
                  <a:cubicBezTo>
                    <a:pt x="40" y="1164"/>
                    <a:pt x="0" y="1124"/>
                    <a:pt x="0" y="1065"/>
                  </a:cubicBezTo>
                  <a:cubicBezTo>
                    <a:pt x="0" y="1026"/>
                    <a:pt x="40" y="986"/>
                    <a:pt x="79" y="967"/>
                  </a:cubicBezTo>
                  <a:cubicBezTo>
                    <a:pt x="119" y="927"/>
                    <a:pt x="158" y="908"/>
                    <a:pt x="217" y="908"/>
                  </a:cubicBezTo>
                  <a:cubicBezTo>
                    <a:pt x="730" y="848"/>
                    <a:pt x="1144" y="572"/>
                    <a:pt x="1558" y="296"/>
                  </a:cubicBezTo>
                  <a:cubicBezTo>
                    <a:pt x="1735" y="198"/>
                    <a:pt x="1913" y="99"/>
                    <a:pt x="2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5"/>
            <p:cNvSpPr/>
            <p:nvPr/>
          </p:nvSpPr>
          <p:spPr>
            <a:xfrm flipH="1">
              <a:off x="5756341" y="852751"/>
              <a:ext cx="19450" cy="52172"/>
            </a:xfrm>
            <a:custGeom>
              <a:avLst/>
              <a:gdLst/>
              <a:ahLst/>
              <a:cxnLst/>
              <a:rect l="l" t="t" r="r" b="b"/>
              <a:pathLst>
                <a:path w="809" h="2170" extrusionOk="0">
                  <a:moveTo>
                    <a:pt x="612" y="1"/>
                  </a:moveTo>
                  <a:cubicBezTo>
                    <a:pt x="809" y="119"/>
                    <a:pt x="809" y="316"/>
                    <a:pt x="789" y="533"/>
                  </a:cubicBezTo>
                  <a:cubicBezTo>
                    <a:pt x="769" y="908"/>
                    <a:pt x="671" y="1282"/>
                    <a:pt x="533" y="1637"/>
                  </a:cubicBezTo>
                  <a:cubicBezTo>
                    <a:pt x="474" y="1795"/>
                    <a:pt x="395" y="1953"/>
                    <a:pt x="316" y="2110"/>
                  </a:cubicBezTo>
                  <a:cubicBezTo>
                    <a:pt x="296" y="2150"/>
                    <a:pt x="257" y="2170"/>
                    <a:pt x="198" y="2170"/>
                  </a:cubicBezTo>
                  <a:cubicBezTo>
                    <a:pt x="139" y="2170"/>
                    <a:pt x="60" y="2110"/>
                    <a:pt x="40" y="2071"/>
                  </a:cubicBezTo>
                  <a:cubicBezTo>
                    <a:pt x="20" y="1933"/>
                    <a:pt x="1" y="1815"/>
                    <a:pt x="40" y="1677"/>
                  </a:cubicBezTo>
                  <a:cubicBezTo>
                    <a:pt x="198" y="1223"/>
                    <a:pt x="336" y="750"/>
                    <a:pt x="415" y="277"/>
                  </a:cubicBezTo>
                  <a:cubicBezTo>
                    <a:pt x="415" y="159"/>
                    <a:pt x="493" y="40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5"/>
            <p:cNvSpPr/>
            <p:nvPr/>
          </p:nvSpPr>
          <p:spPr>
            <a:xfrm flipH="1">
              <a:off x="5454872" y="1167973"/>
              <a:ext cx="81071" cy="28923"/>
            </a:xfrm>
            <a:custGeom>
              <a:avLst/>
              <a:gdLst/>
              <a:ahLst/>
              <a:cxnLst/>
              <a:rect l="l" t="t" r="r" b="b"/>
              <a:pathLst>
                <a:path w="3372" h="1203" extrusionOk="0">
                  <a:moveTo>
                    <a:pt x="3332" y="0"/>
                  </a:moveTo>
                  <a:cubicBezTo>
                    <a:pt x="3332" y="59"/>
                    <a:pt x="3372" y="119"/>
                    <a:pt x="3332" y="158"/>
                  </a:cubicBezTo>
                  <a:cubicBezTo>
                    <a:pt x="3312" y="197"/>
                    <a:pt x="3273" y="237"/>
                    <a:pt x="3234" y="237"/>
                  </a:cubicBezTo>
                  <a:cubicBezTo>
                    <a:pt x="2701" y="434"/>
                    <a:pt x="2189" y="631"/>
                    <a:pt x="1656" y="789"/>
                  </a:cubicBezTo>
                  <a:cubicBezTo>
                    <a:pt x="1282" y="868"/>
                    <a:pt x="887" y="986"/>
                    <a:pt x="513" y="1124"/>
                  </a:cubicBezTo>
                  <a:cubicBezTo>
                    <a:pt x="355" y="1203"/>
                    <a:pt x="158" y="1203"/>
                    <a:pt x="0" y="1124"/>
                  </a:cubicBezTo>
                  <a:cubicBezTo>
                    <a:pt x="79" y="1045"/>
                    <a:pt x="99" y="986"/>
                    <a:pt x="158" y="966"/>
                  </a:cubicBezTo>
                  <a:cubicBezTo>
                    <a:pt x="513" y="809"/>
                    <a:pt x="868" y="690"/>
                    <a:pt x="1242" y="592"/>
                  </a:cubicBezTo>
                  <a:cubicBezTo>
                    <a:pt x="1873" y="454"/>
                    <a:pt x="2484" y="276"/>
                    <a:pt x="3076" y="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5"/>
            <p:cNvSpPr/>
            <p:nvPr/>
          </p:nvSpPr>
          <p:spPr>
            <a:xfrm flipH="1">
              <a:off x="5384716" y="806782"/>
              <a:ext cx="23730" cy="45056"/>
            </a:xfrm>
            <a:custGeom>
              <a:avLst/>
              <a:gdLst/>
              <a:ahLst/>
              <a:cxnLst/>
              <a:rect l="l" t="t" r="r" b="b"/>
              <a:pathLst>
                <a:path w="987" h="1874" extrusionOk="0">
                  <a:moveTo>
                    <a:pt x="395" y="79"/>
                  </a:moveTo>
                  <a:cubicBezTo>
                    <a:pt x="533" y="395"/>
                    <a:pt x="691" y="691"/>
                    <a:pt x="809" y="1006"/>
                  </a:cubicBezTo>
                  <a:cubicBezTo>
                    <a:pt x="888" y="1223"/>
                    <a:pt x="947" y="1459"/>
                    <a:pt x="986" y="1716"/>
                  </a:cubicBezTo>
                  <a:cubicBezTo>
                    <a:pt x="986" y="1755"/>
                    <a:pt x="967" y="1814"/>
                    <a:pt x="927" y="1834"/>
                  </a:cubicBezTo>
                  <a:cubicBezTo>
                    <a:pt x="868" y="1873"/>
                    <a:pt x="809" y="1873"/>
                    <a:pt x="750" y="1854"/>
                  </a:cubicBezTo>
                  <a:cubicBezTo>
                    <a:pt x="592" y="1814"/>
                    <a:pt x="493" y="1696"/>
                    <a:pt x="434" y="1558"/>
                  </a:cubicBezTo>
                  <a:cubicBezTo>
                    <a:pt x="355" y="1164"/>
                    <a:pt x="178" y="809"/>
                    <a:pt x="79" y="415"/>
                  </a:cubicBezTo>
                  <a:cubicBezTo>
                    <a:pt x="60" y="375"/>
                    <a:pt x="60" y="336"/>
                    <a:pt x="40" y="277"/>
                  </a:cubicBezTo>
                  <a:cubicBezTo>
                    <a:pt x="1" y="139"/>
                    <a:pt x="139" y="1"/>
                    <a:pt x="296" y="40"/>
                  </a:cubicBezTo>
                  <a:cubicBezTo>
                    <a:pt x="316" y="60"/>
                    <a:pt x="355" y="60"/>
                    <a:pt x="395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5"/>
            <p:cNvSpPr/>
            <p:nvPr/>
          </p:nvSpPr>
          <p:spPr>
            <a:xfrm flipH="1">
              <a:off x="5580014" y="1112026"/>
              <a:ext cx="53567" cy="20893"/>
            </a:xfrm>
            <a:custGeom>
              <a:avLst/>
              <a:gdLst/>
              <a:ahLst/>
              <a:cxnLst/>
              <a:rect l="l" t="t" r="r" b="b"/>
              <a:pathLst>
                <a:path w="2228" h="869" extrusionOk="0">
                  <a:moveTo>
                    <a:pt x="0" y="218"/>
                  </a:moveTo>
                  <a:cubicBezTo>
                    <a:pt x="59" y="159"/>
                    <a:pt x="138" y="80"/>
                    <a:pt x="237" y="40"/>
                  </a:cubicBezTo>
                  <a:cubicBezTo>
                    <a:pt x="315" y="1"/>
                    <a:pt x="394" y="1"/>
                    <a:pt x="493" y="40"/>
                  </a:cubicBezTo>
                  <a:cubicBezTo>
                    <a:pt x="552" y="60"/>
                    <a:pt x="631" y="100"/>
                    <a:pt x="710" y="139"/>
                  </a:cubicBezTo>
                  <a:cubicBezTo>
                    <a:pt x="966" y="316"/>
                    <a:pt x="1281" y="395"/>
                    <a:pt x="1597" y="395"/>
                  </a:cubicBezTo>
                  <a:cubicBezTo>
                    <a:pt x="1794" y="395"/>
                    <a:pt x="1991" y="454"/>
                    <a:pt x="2169" y="514"/>
                  </a:cubicBezTo>
                  <a:cubicBezTo>
                    <a:pt x="2188" y="514"/>
                    <a:pt x="2208" y="573"/>
                    <a:pt x="2228" y="612"/>
                  </a:cubicBezTo>
                  <a:cubicBezTo>
                    <a:pt x="2110" y="730"/>
                    <a:pt x="1952" y="770"/>
                    <a:pt x="1794" y="770"/>
                  </a:cubicBezTo>
                  <a:cubicBezTo>
                    <a:pt x="1420" y="868"/>
                    <a:pt x="1025" y="809"/>
                    <a:pt x="690" y="612"/>
                  </a:cubicBezTo>
                  <a:cubicBezTo>
                    <a:pt x="453" y="494"/>
                    <a:pt x="237" y="376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5"/>
            <p:cNvSpPr/>
            <p:nvPr/>
          </p:nvSpPr>
          <p:spPr>
            <a:xfrm flipH="1">
              <a:off x="5382817" y="1028142"/>
              <a:ext cx="28466" cy="42219"/>
            </a:xfrm>
            <a:custGeom>
              <a:avLst/>
              <a:gdLst/>
              <a:ahLst/>
              <a:cxnLst/>
              <a:rect l="l" t="t" r="r" b="b"/>
              <a:pathLst>
                <a:path w="1184" h="1756" extrusionOk="0">
                  <a:moveTo>
                    <a:pt x="99" y="1755"/>
                  </a:moveTo>
                  <a:cubicBezTo>
                    <a:pt x="79" y="1637"/>
                    <a:pt x="0" y="1518"/>
                    <a:pt x="40" y="1479"/>
                  </a:cubicBezTo>
                  <a:cubicBezTo>
                    <a:pt x="335" y="986"/>
                    <a:pt x="473" y="395"/>
                    <a:pt x="907" y="0"/>
                  </a:cubicBezTo>
                  <a:cubicBezTo>
                    <a:pt x="1104" y="99"/>
                    <a:pt x="1183" y="198"/>
                    <a:pt x="1144" y="355"/>
                  </a:cubicBezTo>
                  <a:cubicBezTo>
                    <a:pt x="1124" y="414"/>
                    <a:pt x="1104" y="474"/>
                    <a:pt x="1065" y="533"/>
                  </a:cubicBezTo>
                  <a:cubicBezTo>
                    <a:pt x="887" y="710"/>
                    <a:pt x="749" y="947"/>
                    <a:pt x="671" y="1203"/>
                  </a:cubicBezTo>
                  <a:cubicBezTo>
                    <a:pt x="572" y="1459"/>
                    <a:pt x="355" y="1676"/>
                    <a:pt x="99" y="17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5"/>
            <p:cNvSpPr/>
            <p:nvPr/>
          </p:nvSpPr>
          <p:spPr>
            <a:xfrm flipH="1">
              <a:off x="5416477" y="762712"/>
              <a:ext cx="31303" cy="35078"/>
            </a:xfrm>
            <a:custGeom>
              <a:avLst/>
              <a:gdLst/>
              <a:ahLst/>
              <a:cxnLst/>
              <a:rect l="l" t="t" r="r" b="b"/>
              <a:pathLst>
                <a:path w="1302" h="1459" extrusionOk="0">
                  <a:moveTo>
                    <a:pt x="0" y="197"/>
                  </a:moveTo>
                  <a:cubicBezTo>
                    <a:pt x="20" y="79"/>
                    <a:pt x="138" y="0"/>
                    <a:pt x="276" y="20"/>
                  </a:cubicBezTo>
                  <a:cubicBezTo>
                    <a:pt x="395" y="20"/>
                    <a:pt x="533" y="79"/>
                    <a:pt x="631" y="177"/>
                  </a:cubicBezTo>
                  <a:cubicBezTo>
                    <a:pt x="809" y="434"/>
                    <a:pt x="1006" y="690"/>
                    <a:pt x="1203" y="946"/>
                  </a:cubicBezTo>
                  <a:cubicBezTo>
                    <a:pt x="1242" y="1005"/>
                    <a:pt x="1262" y="1104"/>
                    <a:pt x="1282" y="1183"/>
                  </a:cubicBezTo>
                  <a:cubicBezTo>
                    <a:pt x="1301" y="1282"/>
                    <a:pt x="1242" y="1380"/>
                    <a:pt x="1144" y="1420"/>
                  </a:cubicBezTo>
                  <a:cubicBezTo>
                    <a:pt x="1065" y="1459"/>
                    <a:pt x="966" y="1439"/>
                    <a:pt x="907" y="1380"/>
                  </a:cubicBezTo>
                  <a:cubicBezTo>
                    <a:pt x="789" y="1222"/>
                    <a:pt x="690" y="1084"/>
                    <a:pt x="592" y="927"/>
                  </a:cubicBezTo>
                  <a:cubicBezTo>
                    <a:pt x="395" y="690"/>
                    <a:pt x="217" y="453"/>
                    <a:pt x="0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5"/>
            <p:cNvSpPr/>
            <p:nvPr/>
          </p:nvSpPr>
          <p:spPr>
            <a:xfrm flipH="1">
              <a:off x="5479516" y="733308"/>
              <a:ext cx="46474" cy="23730"/>
            </a:xfrm>
            <a:custGeom>
              <a:avLst/>
              <a:gdLst/>
              <a:ahLst/>
              <a:cxnLst/>
              <a:rect l="l" t="t" r="r" b="b"/>
              <a:pathLst>
                <a:path w="1933" h="987" extrusionOk="0">
                  <a:moveTo>
                    <a:pt x="572" y="40"/>
                  </a:moveTo>
                  <a:cubicBezTo>
                    <a:pt x="887" y="1"/>
                    <a:pt x="1223" y="99"/>
                    <a:pt x="1439" y="336"/>
                  </a:cubicBezTo>
                  <a:cubicBezTo>
                    <a:pt x="1597" y="454"/>
                    <a:pt x="1755" y="592"/>
                    <a:pt x="1893" y="730"/>
                  </a:cubicBezTo>
                  <a:cubicBezTo>
                    <a:pt x="1932" y="770"/>
                    <a:pt x="1932" y="809"/>
                    <a:pt x="1932" y="868"/>
                  </a:cubicBezTo>
                  <a:cubicBezTo>
                    <a:pt x="1893" y="908"/>
                    <a:pt x="1834" y="947"/>
                    <a:pt x="1775" y="967"/>
                  </a:cubicBezTo>
                  <a:cubicBezTo>
                    <a:pt x="1715" y="986"/>
                    <a:pt x="1637" y="967"/>
                    <a:pt x="1597" y="927"/>
                  </a:cubicBezTo>
                  <a:cubicBezTo>
                    <a:pt x="1479" y="888"/>
                    <a:pt x="1380" y="809"/>
                    <a:pt x="1301" y="750"/>
                  </a:cubicBezTo>
                  <a:cubicBezTo>
                    <a:pt x="1065" y="513"/>
                    <a:pt x="749" y="395"/>
                    <a:pt x="434" y="415"/>
                  </a:cubicBezTo>
                  <a:cubicBezTo>
                    <a:pt x="316" y="415"/>
                    <a:pt x="197" y="395"/>
                    <a:pt x="79" y="356"/>
                  </a:cubicBezTo>
                  <a:cubicBezTo>
                    <a:pt x="40" y="336"/>
                    <a:pt x="0" y="296"/>
                    <a:pt x="0" y="237"/>
                  </a:cubicBezTo>
                  <a:cubicBezTo>
                    <a:pt x="0" y="198"/>
                    <a:pt x="40" y="139"/>
                    <a:pt x="79" y="119"/>
                  </a:cubicBezTo>
                  <a:cubicBezTo>
                    <a:pt x="237" y="80"/>
                    <a:pt x="414" y="60"/>
                    <a:pt x="572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5"/>
            <p:cNvSpPr/>
            <p:nvPr/>
          </p:nvSpPr>
          <p:spPr>
            <a:xfrm flipH="1">
              <a:off x="5568161" y="725254"/>
              <a:ext cx="54048" cy="10915"/>
            </a:xfrm>
            <a:custGeom>
              <a:avLst/>
              <a:gdLst/>
              <a:ahLst/>
              <a:cxnLst/>
              <a:rect l="l" t="t" r="r" b="b"/>
              <a:pathLst>
                <a:path w="2248" h="454" extrusionOk="0">
                  <a:moveTo>
                    <a:pt x="2149" y="1"/>
                  </a:moveTo>
                  <a:cubicBezTo>
                    <a:pt x="2228" y="198"/>
                    <a:pt x="2248" y="316"/>
                    <a:pt x="2090" y="454"/>
                  </a:cubicBezTo>
                  <a:cubicBezTo>
                    <a:pt x="1775" y="355"/>
                    <a:pt x="1420" y="316"/>
                    <a:pt x="1085" y="355"/>
                  </a:cubicBezTo>
                  <a:lnTo>
                    <a:pt x="335" y="355"/>
                  </a:lnTo>
                  <a:cubicBezTo>
                    <a:pt x="197" y="355"/>
                    <a:pt x="59" y="336"/>
                    <a:pt x="0" y="178"/>
                  </a:cubicBezTo>
                  <a:cubicBezTo>
                    <a:pt x="59" y="20"/>
                    <a:pt x="197" y="1"/>
                    <a:pt x="316" y="1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5"/>
            <p:cNvSpPr/>
            <p:nvPr/>
          </p:nvSpPr>
          <p:spPr>
            <a:xfrm flipH="1">
              <a:off x="5367189" y="892109"/>
              <a:ext cx="12334" cy="34621"/>
            </a:xfrm>
            <a:custGeom>
              <a:avLst/>
              <a:gdLst/>
              <a:ahLst/>
              <a:cxnLst/>
              <a:rect l="l" t="t" r="r" b="b"/>
              <a:pathLst>
                <a:path w="513" h="1440" extrusionOk="0">
                  <a:moveTo>
                    <a:pt x="513" y="611"/>
                  </a:moveTo>
                  <a:cubicBezTo>
                    <a:pt x="513" y="828"/>
                    <a:pt x="493" y="986"/>
                    <a:pt x="473" y="1163"/>
                  </a:cubicBezTo>
                  <a:cubicBezTo>
                    <a:pt x="454" y="1242"/>
                    <a:pt x="414" y="1321"/>
                    <a:pt x="375" y="1380"/>
                  </a:cubicBezTo>
                  <a:cubicBezTo>
                    <a:pt x="296" y="1439"/>
                    <a:pt x="197" y="1439"/>
                    <a:pt x="118" y="1380"/>
                  </a:cubicBezTo>
                  <a:cubicBezTo>
                    <a:pt x="59" y="1321"/>
                    <a:pt x="40" y="1242"/>
                    <a:pt x="20" y="1163"/>
                  </a:cubicBezTo>
                  <a:cubicBezTo>
                    <a:pt x="0" y="868"/>
                    <a:pt x="20" y="572"/>
                    <a:pt x="20" y="276"/>
                  </a:cubicBezTo>
                  <a:cubicBezTo>
                    <a:pt x="20" y="237"/>
                    <a:pt x="40" y="197"/>
                    <a:pt x="40" y="178"/>
                  </a:cubicBezTo>
                  <a:cubicBezTo>
                    <a:pt x="99" y="79"/>
                    <a:pt x="178" y="0"/>
                    <a:pt x="276" y="20"/>
                  </a:cubicBezTo>
                  <a:cubicBezTo>
                    <a:pt x="355" y="40"/>
                    <a:pt x="414" y="99"/>
                    <a:pt x="454" y="178"/>
                  </a:cubicBezTo>
                  <a:cubicBezTo>
                    <a:pt x="493" y="316"/>
                    <a:pt x="493" y="473"/>
                    <a:pt x="513" y="6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5"/>
            <p:cNvSpPr/>
            <p:nvPr/>
          </p:nvSpPr>
          <p:spPr>
            <a:xfrm flipH="1">
              <a:off x="5665316" y="1085026"/>
              <a:ext cx="30847" cy="23249"/>
            </a:xfrm>
            <a:custGeom>
              <a:avLst/>
              <a:gdLst/>
              <a:ahLst/>
              <a:cxnLst/>
              <a:rect l="l" t="t" r="r" b="b"/>
              <a:pathLst>
                <a:path w="1283" h="967" extrusionOk="0">
                  <a:moveTo>
                    <a:pt x="848" y="966"/>
                  </a:moveTo>
                  <a:cubicBezTo>
                    <a:pt x="730" y="927"/>
                    <a:pt x="632" y="887"/>
                    <a:pt x="553" y="828"/>
                  </a:cubicBezTo>
                  <a:cubicBezTo>
                    <a:pt x="336" y="651"/>
                    <a:pt x="178" y="434"/>
                    <a:pt x="60" y="217"/>
                  </a:cubicBezTo>
                  <a:cubicBezTo>
                    <a:pt x="1" y="118"/>
                    <a:pt x="80" y="0"/>
                    <a:pt x="178" y="20"/>
                  </a:cubicBezTo>
                  <a:cubicBezTo>
                    <a:pt x="356" y="20"/>
                    <a:pt x="513" y="99"/>
                    <a:pt x="632" y="217"/>
                  </a:cubicBezTo>
                  <a:cubicBezTo>
                    <a:pt x="730" y="375"/>
                    <a:pt x="888" y="473"/>
                    <a:pt x="1065" y="493"/>
                  </a:cubicBezTo>
                  <a:cubicBezTo>
                    <a:pt x="1124" y="513"/>
                    <a:pt x="1164" y="532"/>
                    <a:pt x="1203" y="552"/>
                  </a:cubicBezTo>
                  <a:cubicBezTo>
                    <a:pt x="1262" y="592"/>
                    <a:pt x="1282" y="651"/>
                    <a:pt x="1282" y="730"/>
                  </a:cubicBezTo>
                  <a:cubicBezTo>
                    <a:pt x="1282" y="789"/>
                    <a:pt x="1243" y="848"/>
                    <a:pt x="1184" y="887"/>
                  </a:cubicBezTo>
                  <a:cubicBezTo>
                    <a:pt x="1085" y="927"/>
                    <a:pt x="967" y="947"/>
                    <a:pt x="848" y="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5"/>
            <p:cNvSpPr/>
            <p:nvPr/>
          </p:nvSpPr>
          <p:spPr>
            <a:xfrm flipH="1">
              <a:off x="5682387" y="1137150"/>
              <a:ext cx="38420" cy="22311"/>
            </a:xfrm>
            <a:custGeom>
              <a:avLst/>
              <a:gdLst/>
              <a:ahLst/>
              <a:cxnLst/>
              <a:rect l="l" t="t" r="r" b="b"/>
              <a:pathLst>
                <a:path w="1598" h="928" extrusionOk="0">
                  <a:moveTo>
                    <a:pt x="237" y="1"/>
                  </a:moveTo>
                  <a:cubicBezTo>
                    <a:pt x="415" y="257"/>
                    <a:pt x="691" y="435"/>
                    <a:pt x="986" y="494"/>
                  </a:cubicBezTo>
                  <a:cubicBezTo>
                    <a:pt x="1164" y="553"/>
                    <a:pt x="1341" y="592"/>
                    <a:pt x="1519" y="671"/>
                  </a:cubicBezTo>
                  <a:cubicBezTo>
                    <a:pt x="1538" y="671"/>
                    <a:pt x="1597" y="750"/>
                    <a:pt x="1597" y="770"/>
                  </a:cubicBezTo>
                  <a:cubicBezTo>
                    <a:pt x="1558" y="829"/>
                    <a:pt x="1519" y="868"/>
                    <a:pt x="1479" y="908"/>
                  </a:cubicBezTo>
                  <a:cubicBezTo>
                    <a:pt x="1440" y="927"/>
                    <a:pt x="1420" y="927"/>
                    <a:pt x="1381" y="927"/>
                  </a:cubicBezTo>
                  <a:cubicBezTo>
                    <a:pt x="809" y="888"/>
                    <a:pt x="296" y="730"/>
                    <a:pt x="0" y="218"/>
                  </a:cubicBezTo>
                  <a:cubicBezTo>
                    <a:pt x="20" y="40"/>
                    <a:pt x="158" y="40"/>
                    <a:pt x="257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5"/>
            <p:cNvSpPr/>
            <p:nvPr/>
          </p:nvSpPr>
          <p:spPr>
            <a:xfrm flipH="1">
              <a:off x="5368127" y="965583"/>
              <a:ext cx="10939" cy="31303"/>
            </a:xfrm>
            <a:custGeom>
              <a:avLst/>
              <a:gdLst/>
              <a:ahLst/>
              <a:cxnLst/>
              <a:rect l="l" t="t" r="r" b="b"/>
              <a:pathLst>
                <a:path w="455" h="1302" extrusionOk="0">
                  <a:moveTo>
                    <a:pt x="218" y="1301"/>
                  </a:moveTo>
                  <a:cubicBezTo>
                    <a:pt x="99" y="1301"/>
                    <a:pt x="1" y="1183"/>
                    <a:pt x="1" y="1065"/>
                  </a:cubicBezTo>
                  <a:cubicBezTo>
                    <a:pt x="1" y="769"/>
                    <a:pt x="1" y="473"/>
                    <a:pt x="21" y="177"/>
                  </a:cubicBezTo>
                  <a:cubicBezTo>
                    <a:pt x="21" y="138"/>
                    <a:pt x="40" y="118"/>
                    <a:pt x="60" y="79"/>
                  </a:cubicBezTo>
                  <a:cubicBezTo>
                    <a:pt x="119" y="39"/>
                    <a:pt x="159" y="20"/>
                    <a:pt x="218" y="0"/>
                  </a:cubicBezTo>
                  <a:cubicBezTo>
                    <a:pt x="257" y="0"/>
                    <a:pt x="316" y="39"/>
                    <a:pt x="356" y="79"/>
                  </a:cubicBezTo>
                  <a:cubicBezTo>
                    <a:pt x="375" y="118"/>
                    <a:pt x="395" y="158"/>
                    <a:pt x="415" y="217"/>
                  </a:cubicBezTo>
                  <a:cubicBezTo>
                    <a:pt x="415" y="473"/>
                    <a:pt x="435" y="749"/>
                    <a:pt x="435" y="1005"/>
                  </a:cubicBezTo>
                  <a:cubicBezTo>
                    <a:pt x="454" y="1124"/>
                    <a:pt x="435" y="1124"/>
                    <a:pt x="218" y="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5"/>
            <p:cNvSpPr/>
            <p:nvPr/>
          </p:nvSpPr>
          <p:spPr>
            <a:xfrm flipH="1">
              <a:off x="5753023" y="970776"/>
              <a:ext cx="13296" cy="32746"/>
            </a:xfrm>
            <a:custGeom>
              <a:avLst/>
              <a:gdLst/>
              <a:ahLst/>
              <a:cxnLst/>
              <a:rect l="l" t="t" r="r" b="b"/>
              <a:pathLst>
                <a:path w="553" h="1362" extrusionOk="0">
                  <a:moveTo>
                    <a:pt x="1" y="513"/>
                  </a:moveTo>
                  <a:cubicBezTo>
                    <a:pt x="1" y="375"/>
                    <a:pt x="21" y="237"/>
                    <a:pt x="60" y="99"/>
                  </a:cubicBezTo>
                  <a:cubicBezTo>
                    <a:pt x="80" y="40"/>
                    <a:pt x="139" y="1"/>
                    <a:pt x="198" y="1"/>
                  </a:cubicBezTo>
                  <a:cubicBezTo>
                    <a:pt x="257" y="1"/>
                    <a:pt x="316" y="40"/>
                    <a:pt x="356" y="99"/>
                  </a:cubicBezTo>
                  <a:cubicBezTo>
                    <a:pt x="395" y="159"/>
                    <a:pt x="415" y="237"/>
                    <a:pt x="415" y="316"/>
                  </a:cubicBezTo>
                  <a:cubicBezTo>
                    <a:pt x="395" y="612"/>
                    <a:pt x="435" y="927"/>
                    <a:pt x="533" y="1203"/>
                  </a:cubicBezTo>
                  <a:cubicBezTo>
                    <a:pt x="553" y="1223"/>
                    <a:pt x="513" y="1302"/>
                    <a:pt x="474" y="1322"/>
                  </a:cubicBezTo>
                  <a:cubicBezTo>
                    <a:pt x="435" y="1361"/>
                    <a:pt x="395" y="1361"/>
                    <a:pt x="336" y="1342"/>
                  </a:cubicBezTo>
                  <a:cubicBezTo>
                    <a:pt x="159" y="1282"/>
                    <a:pt x="40" y="1125"/>
                    <a:pt x="21" y="947"/>
                  </a:cubicBezTo>
                  <a:cubicBezTo>
                    <a:pt x="1" y="789"/>
                    <a:pt x="1" y="651"/>
                    <a:pt x="1" y="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5"/>
            <p:cNvSpPr/>
            <p:nvPr/>
          </p:nvSpPr>
          <p:spPr>
            <a:xfrm flipH="1">
              <a:off x="5663898" y="654641"/>
              <a:ext cx="15195" cy="35559"/>
            </a:xfrm>
            <a:custGeom>
              <a:avLst/>
              <a:gdLst/>
              <a:ahLst/>
              <a:cxnLst/>
              <a:rect l="l" t="t" r="r" b="b"/>
              <a:pathLst>
                <a:path w="632" h="1479" extrusionOk="0">
                  <a:moveTo>
                    <a:pt x="395" y="0"/>
                  </a:moveTo>
                  <a:cubicBezTo>
                    <a:pt x="454" y="79"/>
                    <a:pt x="513" y="118"/>
                    <a:pt x="533" y="177"/>
                  </a:cubicBezTo>
                  <a:cubicBezTo>
                    <a:pt x="631" y="493"/>
                    <a:pt x="592" y="828"/>
                    <a:pt x="434" y="1104"/>
                  </a:cubicBezTo>
                  <a:cubicBezTo>
                    <a:pt x="395" y="1163"/>
                    <a:pt x="375" y="1222"/>
                    <a:pt x="355" y="1281"/>
                  </a:cubicBezTo>
                  <a:cubicBezTo>
                    <a:pt x="316" y="1420"/>
                    <a:pt x="217" y="1479"/>
                    <a:pt x="138" y="1420"/>
                  </a:cubicBezTo>
                  <a:cubicBezTo>
                    <a:pt x="79" y="1380"/>
                    <a:pt x="40" y="1301"/>
                    <a:pt x="20" y="1242"/>
                  </a:cubicBezTo>
                  <a:cubicBezTo>
                    <a:pt x="0" y="1163"/>
                    <a:pt x="20" y="1104"/>
                    <a:pt x="40" y="1045"/>
                  </a:cubicBezTo>
                  <a:cubicBezTo>
                    <a:pt x="158" y="789"/>
                    <a:pt x="237" y="513"/>
                    <a:pt x="257" y="217"/>
                  </a:cubicBezTo>
                  <a:cubicBezTo>
                    <a:pt x="257" y="158"/>
                    <a:pt x="336" y="79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5"/>
            <p:cNvSpPr/>
            <p:nvPr/>
          </p:nvSpPr>
          <p:spPr>
            <a:xfrm flipH="1">
              <a:off x="5719364" y="1042351"/>
              <a:ext cx="20412" cy="26110"/>
            </a:xfrm>
            <a:custGeom>
              <a:avLst/>
              <a:gdLst/>
              <a:ahLst/>
              <a:cxnLst/>
              <a:rect l="l" t="t" r="r" b="b"/>
              <a:pathLst>
                <a:path w="849" h="1086" extrusionOk="0">
                  <a:moveTo>
                    <a:pt x="119" y="1"/>
                  </a:moveTo>
                  <a:cubicBezTo>
                    <a:pt x="198" y="40"/>
                    <a:pt x="297" y="99"/>
                    <a:pt x="356" y="178"/>
                  </a:cubicBezTo>
                  <a:cubicBezTo>
                    <a:pt x="513" y="395"/>
                    <a:pt x="592" y="651"/>
                    <a:pt x="829" y="829"/>
                  </a:cubicBezTo>
                  <a:cubicBezTo>
                    <a:pt x="849" y="849"/>
                    <a:pt x="829" y="927"/>
                    <a:pt x="809" y="967"/>
                  </a:cubicBezTo>
                  <a:cubicBezTo>
                    <a:pt x="691" y="1065"/>
                    <a:pt x="513" y="1085"/>
                    <a:pt x="395" y="1006"/>
                  </a:cubicBezTo>
                  <a:cubicBezTo>
                    <a:pt x="178" y="770"/>
                    <a:pt x="40" y="474"/>
                    <a:pt x="1" y="159"/>
                  </a:cubicBezTo>
                  <a:cubicBezTo>
                    <a:pt x="1" y="119"/>
                    <a:pt x="60" y="60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5"/>
            <p:cNvSpPr/>
            <p:nvPr/>
          </p:nvSpPr>
          <p:spPr>
            <a:xfrm flipH="1">
              <a:off x="5694240" y="1123422"/>
              <a:ext cx="26086" cy="17070"/>
            </a:xfrm>
            <a:custGeom>
              <a:avLst/>
              <a:gdLst/>
              <a:ahLst/>
              <a:cxnLst/>
              <a:rect l="l" t="t" r="r" b="b"/>
              <a:pathLst>
                <a:path w="1085" h="710" extrusionOk="0">
                  <a:moveTo>
                    <a:pt x="237" y="592"/>
                  </a:moveTo>
                  <a:cubicBezTo>
                    <a:pt x="158" y="454"/>
                    <a:pt x="79" y="316"/>
                    <a:pt x="0" y="158"/>
                  </a:cubicBezTo>
                  <a:cubicBezTo>
                    <a:pt x="0" y="138"/>
                    <a:pt x="20" y="59"/>
                    <a:pt x="59" y="40"/>
                  </a:cubicBezTo>
                  <a:cubicBezTo>
                    <a:pt x="79" y="20"/>
                    <a:pt x="119" y="0"/>
                    <a:pt x="138" y="20"/>
                  </a:cubicBezTo>
                  <a:cubicBezTo>
                    <a:pt x="217" y="40"/>
                    <a:pt x="276" y="59"/>
                    <a:pt x="316" y="99"/>
                  </a:cubicBezTo>
                  <a:cubicBezTo>
                    <a:pt x="493" y="237"/>
                    <a:pt x="690" y="316"/>
                    <a:pt x="907" y="335"/>
                  </a:cubicBezTo>
                  <a:cubicBezTo>
                    <a:pt x="947" y="335"/>
                    <a:pt x="966" y="355"/>
                    <a:pt x="986" y="375"/>
                  </a:cubicBezTo>
                  <a:cubicBezTo>
                    <a:pt x="1025" y="434"/>
                    <a:pt x="1085" y="493"/>
                    <a:pt x="1065" y="552"/>
                  </a:cubicBezTo>
                  <a:cubicBezTo>
                    <a:pt x="1065" y="611"/>
                    <a:pt x="1006" y="651"/>
                    <a:pt x="947" y="670"/>
                  </a:cubicBezTo>
                  <a:cubicBezTo>
                    <a:pt x="828" y="710"/>
                    <a:pt x="730" y="710"/>
                    <a:pt x="611" y="670"/>
                  </a:cubicBezTo>
                  <a:cubicBezTo>
                    <a:pt x="473" y="651"/>
                    <a:pt x="355" y="611"/>
                    <a:pt x="217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5"/>
            <p:cNvSpPr/>
            <p:nvPr/>
          </p:nvSpPr>
          <p:spPr>
            <a:xfrm flipH="1">
              <a:off x="5650170" y="674548"/>
              <a:ext cx="18970" cy="19931"/>
            </a:xfrm>
            <a:custGeom>
              <a:avLst/>
              <a:gdLst/>
              <a:ahLst/>
              <a:cxnLst/>
              <a:rect l="l" t="t" r="r" b="b"/>
              <a:pathLst>
                <a:path w="789" h="829" extrusionOk="0">
                  <a:moveTo>
                    <a:pt x="552" y="0"/>
                  </a:moveTo>
                  <a:cubicBezTo>
                    <a:pt x="769" y="177"/>
                    <a:pt x="789" y="237"/>
                    <a:pt x="710" y="375"/>
                  </a:cubicBezTo>
                  <a:cubicBezTo>
                    <a:pt x="651" y="493"/>
                    <a:pt x="572" y="611"/>
                    <a:pt x="493" y="710"/>
                  </a:cubicBezTo>
                  <a:cubicBezTo>
                    <a:pt x="414" y="769"/>
                    <a:pt x="336" y="808"/>
                    <a:pt x="237" y="828"/>
                  </a:cubicBezTo>
                  <a:cubicBezTo>
                    <a:pt x="99" y="828"/>
                    <a:pt x="0" y="690"/>
                    <a:pt x="79" y="572"/>
                  </a:cubicBezTo>
                  <a:cubicBezTo>
                    <a:pt x="237" y="375"/>
                    <a:pt x="395" y="197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2" name="Google Shape;1502;p45"/>
          <p:cNvSpPr/>
          <p:nvPr/>
        </p:nvSpPr>
        <p:spPr>
          <a:xfrm flipH="1">
            <a:off x="4102213" y="-1243926"/>
            <a:ext cx="1478" cy="1478"/>
          </a:xfrm>
          <a:custGeom>
            <a:avLst/>
            <a:gdLst/>
            <a:ahLst/>
            <a:cxnLst/>
            <a:rect l="l" t="t" r="r" b="b"/>
            <a:pathLst>
              <a:path w="80" h="80" extrusionOk="0">
                <a:moveTo>
                  <a:pt x="59" y="60"/>
                </a:moveTo>
                <a:lnTo>
                  <a:pt x="0" y="79"/>
                </a:lnTo>
                <a:cubicBezTo>
                  <a:pt x="0" y="60"/>
                  <a:pt x="0" y="20"/>
                  <a:pt x="20" y="0"/>
                </a:cubicBezTo>
                <a:cubicBezTo>
                  <a:pt x="40" y="0"/>
                  <a:pt x="59" y="0"/>
                  <a:pt x="79" y="0"/>
                </a:cubicBezTo>
                <a:close/>
              </a:path>
            </a:pathLst>
          </a:custGeom>
          <a:solidFill>
            <a:srgbClr val="A492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3" name="Google Shape;1503;p45"/>
          <p:cNvGrpSpPr/>
          <p:nvPr/>
        </p:nvGrpSpPr>
        <p:grpSpPr>
          <a:xfrm>
            <a:off x="3042007" y="1928470"/>
            <a:ext cx="946893" cy="932006"/>
            <a:chOff x="3143667" y="1620645"/>
            <a:chExt cx="1585555" cy="1560887"/>
          </a:xfrm>
        </p:grpSpPr>
        <p:sp>
          <p:nvSpPr>
            <p:cNvPr id="1504" name="Google Shape;1504;p45"/>
            <p:cNvSpPr/>
            <p:nvPr/>
          </p:nvSpPr>
          <p:spPr>
            <a:xfrm flipH="1">
              <a:off x="4725880" y="1809282"/>
              <a:ext cx="3342" cy="1443"/>
            </a:xfrm>
            <a:custGeom>
              <a:avLst/>
              <a:gdLst/>
              <a:ahLst/>
              <a:cxnLst/>
              <a:rect l="l" t="t" r="r" b="b"/>
              <a:pathLst>
                <a:path w="139" h="60" extrusionOk="0">
                  <a:moveTo>
                    <a:pt x="139" y="60"/>
                  </a:moveTo>
                  <a:lnTo>
                    <a:pt x="1" y="1"/>
                  </a:lnTo>
                  <a:lnTo>
                    <a:pt x="139" y="40"/>
                  </a:lnTo>
                  <a:close/>
                </a:path>
              </a:pathLst>
            </a:custGeom>
            <a:solidFill>
              <a:srgbClr val="FF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5"/>
            <p:cNvSpPr/>
            <p:nvPr/>
          </p:nvSpPr>
          <p:spPr>
            <a:xfrm flipH="1">
              <a:off x="3162636" y="1641009"/>
              <a:ext cx="1501646" cy="1509701"/>
            </a:xfrm>
            <a:custGeom>
              <a:avLst/>
              <a:gdLst/>
              <a:ahLst/>
              <a:cxnLst/>
              <a:rect l="l" t="t" r="r" b="b"/>
              <a:pathLst>
                <a:path w="62458" h="62793" extrusionOk="0">
                  <a:moveTo>
                    <a:pt x="36454" y="6625"/>
                  </a:moveTo>
                  <a:lnTo>
                    <a:pt x="37341" y="6132"/>
                  </a:lnTo>
                  <a:cubicBezTo>
                    <a:pt x="37755" y="4200"/>
                    <a:pt x="38977" y="2682"/>
                    <a:pt x="39923" y="1006"/>
                  </a:cubicBezTo>
                  <a:cubicBezTo>
                    <a:pt x="40535" y="1125"/>
                    <a:pt x="41146" y="1322"/>
                    <a:pt x="41718" y="1617"/>
                  </a:cubicBezTo>
                  <a:cubicBezTo>
                    <a:pt x="42230" y="1893"/>
                    <a:pt x="42861" y="1874"/>
                    <a:pt x="43393" y="2229"/>
                  </a:cubicBezTo>
                  <a:cubicBezTo>
                    <a:pt x="42802" y="3747"/>
                    <a:pt x="42723" y="5344"/>
                    <a:pt x="42408" y="6881"/>
                  </a:cubicBezTo>
                  <a:cubicBezTo>
                    <a:pt x="42309" y="7256"/>
                    <a:pt x="42447" y="7630"/>
                    <a:pt x="42743" y="7847"/>
                  </a:cubicBezTo>
                  <a:cubicBezTo>
                    <a:pt x="42979" y="8044"/>
                    <a:pt x="43196" y="8242"/>
                    <a:pt x="43452" y="8399"/>
                  </a:cubicBezTo>
                  <a:cubicBezTo>
                    <a:pt x="44024" y="8794"/>
                    <a:pt x="44517" y="9287"/>
                    <a:pt x="44872" y="9878"/>
                  </a:cubicBezTo>
                  <a:cubicBezTo>
                    <a:pt x="45365" y="10627"/>
                    <a:pt x="45937" y="11317"/>
                    <a:pt x="46469" y="12027"/>
                  </a:cubicBezTo>
                  <a:cubicBezTo>
                    <a:pt x="46548" y="12125"/>
                    <a:pt x="46646" y="12224"/>
                    <a:pt x="46765" y="12283"/>
                  </a:cubicBezTo>
                  <a:cubicBezTo>
                    <a:pt x="47277" y="12599"/>
                    <a:pt x="47770" y="12914"/>
                    <a:pt x="48302" y="13190"/>
                  </a:cubicBezTo>
                  <a:cubicBezTo>
                    <a:pt x="48697" y="13407"/>
                    <a:pt x="49091" y="13525"/>
                    <a:pt x="49446" y="13052"/>
                  </a:cubicBezTo>
                  <a:cubicBezTo>
                    <a:pt x="49505" y="12973"/>
                    <a:pt x="49663" y="12934"/>
                    <a:pt x="49781" y="12894"/>
                  </a:cubicBezTo>
                  <a:lnTo>
                    <a:pt x="54098" y="11199"/>
                  </a:lnTo>
                  <a:cubicBezTo>
                    <a:pt x="54591" y="11002"/>
                    <a:pt x="55064" y="10785"/>
                    <a:pt x="55557" y="10588"/>
                  </a:cubicBezTo>
                  <a:cubicBezTo>
                    <a:pt x="56031" y="10903"/>
                    <a:pt x="56228" y="11416"/>
                    <a:pt x="56543" y="11810"/>
                  </a:cubicBezTo>
                  <a:cubicBezTo>
                    <a:pt x="56878" y="12224"/>
                    <a:pt x="57253" y="12579"/>
                    <a:pt x="57667" y="13013"/>
                  </a:cubicBezTo>
                  <a:cubicBezTo>
                    <a:pt x="57391" y="13348"/>
                    <a:pt x="57135" y="13683"/>
                    <a:pt x="56859" y="13998"/>
                  </a:cubicBezTo>
                  <a:cubicBezTo>
                    <a:pt x="56188" y="14807"/>
                    <a:pt x="55498" y="15615"/>
                    <a:pt x="54808" y="16404"/>
                  </a:cubicBezTo>
                  <a:cubicBezTo>
                    <a:pt x="54631" y="16601"/>
                    <a:pt x="54453" y="16798"/>
                    <a:pt x="54236" y="16956"/>
                  </a:cubicBezTo>
                  <a:cubicBezTo>
                    <a:pt x="53093" y="17922"/>
                    <a:pt x="52738" y="19203"/>
                    <a:pt x="53290" y="20583"/>
                  </a:cubicBezTo>
                  <a:cubicBezTo>
                    <a:pt x="53487" y="21037"/>
                    <a:pt x="53704" y="21490"/>
                    <a:pt x="53941" y="21924"/>
                  </a:cubicBezTo>
                  <a:cubicBezTo>
                    <a:pt x="54079" y="22180"/>
                    <a:pt x="54177" y="22456"/>
                    <a:pt x="54256" y="22752"/>
                  </a:cubicBezTo>
                  <a:cubicBezTo>
                    <a:pt x="54394" y="23442"/>
                    <a:pt x="54650" y="24132"/>
                    <a:pt x="54749" y="24861"/>
                  </a:cubicBezTo>
                  <a:cubicBezTo>
                    <a:pt x="54788" y="25019"/>
                    <a:pt x="54867" y="25196"/>
                    <a:pt x="54966" y="25354"/>
                  </a:cubicBezTo>
                  <a:cubicBezTo>
                    <a:pt x="55321" y="25374"/>
                    <a:pt x="55676" y="25394"/>
                    <a:pt x="56031" y="25413"/>
                  </a:cubicBezTo>
                  <a:cubicBezTo>
                    <a:pt x="56228" y="25413"/>
                    <a:pt x="56445" y="25354"/>
                    <a:pt x="56642" y="25374"/>
                  </a:cubicBezTo>
                  <a:cubicBezTo>
                    <a:pt x="58140" y="25551"/>
                    <a:pt x="59658" y="25275"/>
                    <a:pt x="61176" y="25472"/>
                  </a:cubicBezTo>
                  <a:cubicBezTo>
                    <a:pt x="61334" y="25492"/>
                    <a:pt x="61492" y="25512"/>
                    <a:pt x="61669" y="25551"/>
                  </a:cubicBezTo>
                  <a:cubicBezTo>
                    <a:pt x="62004" y="25610"/>
                    <a:pt x="62103" y="25709"/>
                    <a:pt x="62122" y="26064"/>
                  </a:cubicBezTo>
                  <a:cubicBezTo>
                    <a:pt x="62201" y="26872"/>
                    <a:pt x="62221" y="27661"/>
                    <a:pt x="62320" y="28449"/>
                  </a:cubicBezTo>
                  <a:cubicBezTo>
                    <a:pt x="62458" y="29061"/>
                    <a:pt x="62280" y="29691"/>
                    <a:pt x="61886" y="30165"/>
                  </a:cubicBezTo>
                  <a:cubicBezTo>
                    <a:pt x="61610" y="30283"/>
                    <a:pt x="61314" y="30362"/>
                    <a:pt x="60999" y="30441"/>
                  </a:cubicBezTo>
                  <a:cubicBezTo>
                    <a:pt x="60033" y="30638"/>
                    <a:pt x="59126" y="31012"/>
                    <a:pt x="58120" y="31131"/>
                  </a:cubicBezTo>
                  <a:cubicBezTo>
                    <a:pt x="57588" y="31190"/>
                    <a:pt x="57056" y="31466"/>
                    <a:pt x="56484" y="31663"/>
                  </a:cubicBezTo>
                  <a:cubicBezTo>
                    <a:pt x="56464" y="31781"/>
                    <a:pt x="56445" y="31900"/>
                    <a:pt x="56445" y="32018"/>
                  </a:cubicBezTo>
                  <a:cubicBezTo>
                    <a:pt x="56622" y="33654"/>
                    <a:pt x="56326" y="35330"/>
                    <a:pt x="55617" y="36828"/>
                  </a:cubicBezTo>
                  <a:cubicBezTo>
                    <a:pt x="55321" y="37420"/>
                    <a:pt x="55478" y="37972"/>
                    <a:pt x="55557" y="38543"/>
                  </a:cubicBezTo>
                  <a:cubicBezTo>
                    <a:pt x="55617" y="38741"/>
                    <a:pt x="55735" y="38898"/>
                    <a:pt x="55912" y="38977"/>
                  </a:cubicBezTo>
                  <a:cubicBezTo>
                    <a:pt x="56997" y="39667"/>
                    <a:pt x="58101" y="40338"/>
                    <a:pt x="59205" y="40988"/>
                  </a:cubicBezTo>
                  <a:cubicBezTo>
                    <a:pt x="59520" y="41185"/>
                    <a:pt x="59835" y="41343"/>
                    <a:pt x="60171" y="41520"/>
                  </a:cubicBezTo>
                  <a:cubicBezTo>
                    <a:pt x="60309" y="41895"/>
                    <a:pt x="60210" y="42329"/>
                    <a:pt x="59895" y="42605"/>
                  </a:cubicBezTo>
                  <a:cubicBezTo>
                    <a:pt x="59323" y="43255"/>
                    <a:pt x="59145" y="44044"/>
                    <a:pt x="58948" y="44833"/>
                  </a:cubicBezTo>
                  <a:cubicBezTo>
                    <a:pt x="58850" y="45187"/>
                    <a:pt x="58692" y="45523"/>
                    <a:pt x="58495" y="45818"/>
                  </a:cubicBezTo>
                  <a:cubicBezTo>
                    <a:pt x="57884" y="45779"/>
                    <a:pt x="57332" y="45542"/>
                    <a:pt x="56760" y="45385"/>
                  </a:cubicBezTo>
                  <a:cubicBezTo>
                    <a:pt x="56050" y="45128"/>
                    <a:pt x="55301" y="44951"/>
                    <a:pt x="54552" y="44892"/>
                  </a:cubicBezTo>
                  <a:cubicBezTo>
                    <a:pt x="54296" y="44872"/>
                    <a:pt x="54020" y="44793"/>
                    <a:pt x="53783" y="44714"/>
                  </a:cubicBezTo>
                  <a:cubicBezTo>
                    <a:pt x="53566" y="44635"/>
                    <a:pt x="53369" y="44517"/>
                    <a:pt x="53152" y="44438"/>
                  </a:cubicBezTo>
                  <a:cubicBezTo>
                    <a:pt x="52462" y="44182"/>
                    <a:pt x="51851" y="44359"/>
                    <a:pt x="51595" y="45030"/>
                  </a:cubicBezTo>
                  <a:cubicBezTo>
                    <a:pt x="51338" y="45661"/>
                    <a:pt x="50885" y="46153"/>
                    <a:pt x="50569" y="46725"/>
                  </a:cubicBezTo>
                  <a:cubicBezTo>
                    <a:pt x="50412" y="46962"/>
                    <a:pt x="50215" y="47198"/>
                    <a:pt x="49998" y="47395"/>
                  </a:cubicBezTo>
                  <a:cubicBezTo>
                    <a:pt x="49663" y="47711"/>
                    <a:pt x="49327" y="48026"/>
                    <a:pt x="48973" y="48342"/>
                  </a:cubicBezTo>
                  <a:cubicBezTo>
                    <a:pt x="48677" y="48598"/>
                    <a:pt x="48578" y="49052"/>
                    <a:pt x="48775" y="49426"/>
                  </a:cubicBezTo>
                  <a:cubicBezTo>
                    <a:pt x="48933" y="49781"/>
                    <a:pt x="49091" y="50136"/>
                    <a:pt x="49249" y="50491"/>
                  </a:cubicBezTo>
                  <a:cubicBezTo>
                    <a:pt x="49347" y="50806"/>
                    <a:pt x="49485" y="51122"/>
                    <a:pt x="49663" y="51398"/>
                  </a:cubicBezTo>
                  <a:cubicBezTo>
                    <a:pt x="50195" y="52048"/>
                    <a:pt x="50451" y="52837"/>
                    <a:pt x="50767" y="53586"/>
                  </a:cubicBezTo>
                  <a:cubicBezTo>
                    <a:pt x="50885" y="53921"/>
                    <a:pt x="51043" y="54256"/>
                    <a:pt x="51181" y="54572"/>
                  </a:cubicBezTo>
                  <a:cubicBezTo>
                    <a:pt x="51023" y="55005"/>
                    <a:pt x="50688" y="55222"/>
                    <a:pt x="50372" y="55459"/>
                  </a:cubicBezTo>
                  <a:cubicBezTo>
                    <a:pt x="50037" y="55695"/>
                    <a:pt x="49722" y="55912"/>
                    <a:pt x="49426" y="56188"/>
                  </a:cubicBezTo>
                  <a:cubicBezTo>
                    <a:pt x="49051" y="56524"/>
                    <a:pt x="48716" y="56859"/>
                    <a:pt x="48164" y="56839"/>
                  </a:cubicBezTo>
                  <a:cubicBezTo>
                    <a:pt x="47947" y="56839"/>
                    <a:pt x="47750" y="57016"/>
                    <a:pt x="47533" y="57115"/>
                  </a:cubicBezTo>
                  <a:cubicBezTo>
                    <a:pt x="47060" y="56977"/>
                    <a:pt x="46745" y="56602"/>
                    <a:pt x="46449" y="56267"/>
                  </a:cubicBezTo>
                  <a:cubicBezTo>
                    <a:pt x="45582" y="55262"/>
                    <a:pt x="44497" y="54493"/>
                    <a:pt x="43472" y="53665"/>
                  </a:cubicBezTo>
                  <a:cubicBezTo>
                    <a:pt x="42960" y="53231"/>
                    <a:pt x="42802" y="53211"/>
                    <a:pt x="42250" y="53586"/>
                  </a:cubicBezTo>
                  <a:cubicBezTo>
                    <a:pt x="41816" y="53882"/>
                    <a:pt x="41323" y="54079"/>
                    <a:pt x="40791" y="54197"/>
                  </a:cubicBezTo>
                  <a:cubicBezTo>
                    <a:pt x="40298" y="54315"/>
                    <a:pt x="39785" y="54473"/>
                    <a:pt x="39312" y="54690"/>
                  </a:cubicBezTo>
                  <a:cubicBezTo>
                    <a:pt x="39017" y="54848"/>
                    <a:pt x="38622" y="54828"/>
                    <a:pt x="38267" y="54867"/>
                  </a:cubicBezTo>
                  <a:cubicBezTo>
                    <a:pt x="37341" y="54986"/>
                    <a:pt x="36809" y="55774"/>
                    <a:pt x="37124" y="56662"/>
                  </a:cubicBezTo>
                  <a:cubicBezTo>
                    <a:pt x="37242" y="56957"/>
                    <a:pt x="37262" y="57292"/>
                    <a:pt x="37163" y="57608"/>
                  </a:cubicBezTo>
                  <a:cubicBezTo>
                    <a:pt x="37006" y="58081"/>
                    <a:pt x="36947" y="58594"/>
                    <a:pt x="37025" y="59067"/>
                  </a:cubicBezTo>
                  <a:cubicBezTo>
                    <a:pt x="37065" y="59244"/>
                    <a:pt x="37065" y="59402"/>
                    <a:pt x="37006" y="59560"/>
                  </a:cubicBezTo>
                  <a:cubicBezTo>
                    <a:pt x="36730" y="60131"/>
                    <a:pt x="36749" y="60723"/>
                    <a:pt x="36789" y="61314"/>
                  </a:cubicBezTo>
                  <a:cubicBezTo>
                    <a:pt x="36789" y="61669"/>
                    <a:pt x="36710" y="62024"/>
                    <a:pt x="36552" y="62359"/>
                  </a:cubicBezTo>
                  <a:lnTo>
                    <a:pt x="31269" y="62793"/>
                  </a:lnTo>
                  <a:cubicBezTo>
                    <a:pt x="31210" y="62635"/>
                    <a:pt x="31170" y="62477"/>
                    <a:pt x="31131" y="62300"/>
                  </a:cubicBezTo>
                  <a:cubicBezTo>
                    <a:pt x="31131" y="61748"/>
                    <a:pt x="30973" y="61196"/>
                    <a:pt x="30717" y="60703"/>
                  </a:cubicBezTo>
                  <a:cubicBezTo>
                    <a:pt x="30598" y="60447"/>
                    <a:pt x="30539" y="60190"/>
                    <a:pt x="30539" y="59934"/>
                  </a:cubicBezTo>
                  <a:cubicBezTo>
                    <a:pt x="30480" y="59500"/>
                    <a:pt x="30460" y="59086"/>
                    <a:pt x="30421" y="58653"/>
                  </a:cubicBezTo>
                  <a:cubicBezTo>
                    <a:pt x="30421" y="58495"/>
                    <a:pt x="30362" y="58337"/>
                    <a:pt x="30283" y="58199"/>
                  </a:cubicBezTo>
                  <a:cubicBezTo>
                    <a:pt x="29908" y="57825"/>
                    <a:pt x="29908" y="57391"/>
                    <a:pt x="29987" y="56918"/>
                  </a:cubicBezTo>
                  <a:cubicBezTo>
                    <a:pt x="30066" y="56366"/>
                    <a:pt x="29751" y="56070"/>
                    <a:pt x="29179" y="56070"/>
                  </a:cubicBezTo>
                  <a:cubicBezTo>
                    <a:pt x="28863" y="56070"/>
                    <a:pt x="28528" y="56070"/>
                    <a:pt x="28193" y="56050"/>
                  </a:cubicBezTo>
                  <a:cubicBezTo>
                    <a:pt x="27582" y="55991"/>
                    <a:pt x="26951" y="55971"/>
                    <a:pt x="26320" y="55873"/>
                  </a:cubicBezTo>
                  <a:cubicBezTo>
                    <a:pt x="25749" y="55794"/>
                    <a:pt x="25137" y="55833"/>
                    <a:pt x="24585" y="55557"/>
                  </a:cubicBezTo>
                  <a:cubicBezTo>
                    <a:pt x="24152" y="55360"/>
                    <a:pt x="23738" y="55557"/>
                    <a:pt x="23462" y="55952"/>
                  </a:cubicBezTo>
                  <a:cubicBezTo>
                    <a:pt x="22811" y="56957"/>
                    <a:pt x="22160" y="57963"/>
                    <a:pt x="21510" y="59008"/>
                  </a:cubicBezTo>
                  <a:cubicBezTo>
                    <a:pt x="21273" y="59362"/>
                    <a:pt x="21056" y="59737"/>
                    <a:pt x="20899" y="60131"/>
                  </a:cubicBezTo>
                  <a:cubicBezTo>
                    <a:pt x="20721" y="60545"/>
                    <a:pt x="20445" y="60900"/>
                    <a:pt x="20090" y="61176"/>
                  </a:cubicBezTo>
                  <a:cubicBezTo>
                    <a:pt x="19755" y="61058"/>
                    <a:pt x="19420" y="60920"/>
                    <a:pt x="19105" y="60762"/>
                  </a:cubicBezTo>
                  <a:cubicBezTo>
                    <a:pt x="18513" y="60447"/>
                    <a:pt x="17961" y="60092"/>
                    <a:pt x="17389" y="59776"/>
                  </a:cubicBezTo>
                  <a:cubicBezTo>
                    <a:pt x="17291" y="59717"/>
                    <a:pt x="17153" y="59678"/>
                    <a:pt x="17035" y="59658"/>
                  </a:cubicBezTo>
                  <a:cubicBezTo>
                    <a:pt x="16581" y="59599"/>
                    <a:pt x="16266" y="59303"/>
                    <a:pt x="15891" y="59047"/>
                  </a:cubicBezTo>
                  <a:cubicBezTo>
                    <a:pt x="16049" y="58495"/>
                    <a:pt x="16029" y="57923"/>
                    <a:pt x="16266" y="57411"/>
                  </a:cubicBezTo>
                  <a:cubicBezTo>
                    <a:pt x="16502" y="56898"/>
                    <a:pt x="16640" y="56366"/>
                    <a:pt x="16699" y="55794"/>
                  </a:cubicBezTo>
                  <a:cubicBezTo>
                    <a:pt x="16778" y="55242"/>
                    <a:pt x="16936" y="54710"/>
                    <a:pt x="17192" y="54217"/>
                  </a:cubicBezTo>
                  <a:cubicBezTo>
                    <a:pt x="17508" y="53685"/>
                    <a:pt x="17665" y="53093"/>
                    <a:pt x="17685" y="52482"/>
                  </a:cubicBezTo>
                  <a:cubicBezTo>
                    <a:pt x="15970" y="51043"/>
                    <a:pt x="14117" y="49702"/>
                    <a:pt x="12303" y="48283"/>
                  </a:cubicBezTo>
                  <a:cubicBezTo>
                    <a:pt x="11869" y="48559"/>
                    <a:pt x="11337" y="48716"/>
                    <a:pt x="10824" y="48677"/>
                  </a:cubicBezTo>
                  <a:cubicBezTo>
                    <a:pt x="10647" y="48697"/>
                    <a:pt x="10489" y="48736"/>
                    <a:pt x="10351" y="48815"/>
                  </a:cubicBezTo>
                  <a:cubicBezTo>
                    <a:pt x="9385" y="49229"/>
                    <a:pt x="8380" y="49564"/>
                    <a:pt x="7355" y="49801"/>
                  </a:cubicBezTo>
                  <a:cubicBezTo>
                    <a:pt x="7157" y="49860"/>
                    <a:pt x="6980" y="49939"/>
                    <a:pt x="6803" y="50037"/>
                  </a:cubicBezTo>
                  <a:cubicBezTo>
                    <a:pt x="6467" y="50234"/>
                    <a:pt x="6073" y="50313"/>
                    <a:pt x="5679" y="50294"/>
                  </a:cubicBezTo>
                  <a:cubicBezTo>
                    <a:pt x="5462" y="49939"/>
                    <a:pt x="5166" y="49604"/>
                    <a:pt x="4811" y="49347"/>
                  </a:cubicBezTo>
                  <a:cubicBezTo>
                    <a:pt x="4338" y="48973"/>
                    <a:pt x="4318" y="48480"/>
                    <a:pt x="4654" y="47948"/>
                  </a:cubicBezTo>
                  <a:cubicBezTo>
                    <a:pt x="4890" y="47593"/>
                    <a:pt x="5146" y="47257"/>
                    <a:pt x="5422" y="46922"/>
                  </a:cubicBezTo>
                  <a:cubicBezTo>
                    <a:pt x="6152" y="45976"/>
                    <a:pt x="7019" y="45168"/>
                    <a:pt x="7611" y="44103"/>
                  </a:cubicBezTo>
                  <a:cubicBezTo>
                    <a:pt x="7788" y="43867"/>
                    <a:pt x="7985" y="43650"/>
                    <a:pt x="8202" y="43453"/>
                  </a:cubicBezTo>
                  <a:cubicBezTo>
                    <a:pt x="8399" y="43255"/>
                    <a:pt x="8459" y="42979"/>
                    <a:pt x="8399" y="42703"/>
                  </a:cubicBezTo>
                  <a:cubicBezTo>
                    <a:pt x="8281" y="42289"/>
                    <a:pt x="8143" y="41895"/>
                    <a:pt x="7966" y="41501"/>
                  </a:cubicBezTo>
                  <a:cubicBezTo>
                    <a:pt x="7591" y="40791"/>
                    <a:pt x="7335" y="40002"/>
                    <a:pt x="7217" y="39214"/>
                  </a:cubicBezTo>
                  <a:cubicBezTo>
                    <a:pt x="6172" y="38504"/>
                    <a:pt x="5028" y="37991"/>
                    <a:pt x="3806" y="37696"/>
                  </a:cubicBezTo>
                  <a:cubicBezTo>
                    <a:pt x="3076" y="37538"/>
                    <a:pt x="2327" y="37380"/>
                    <a:pt x="1598" y="37163"/>
                  </a:cubicBezTo>
                  <a:cubicBezTo>
                    <a:pt x="1223" y="37045"/>
                    <a:pt x="849" y="36907"/>
                    <a:pt x="494" y="36749"/>
                  </a:cubicBezTo>
                  <a:cubicBezTo>
                    <a:pt x="277" y="36040"/>
                    <a:pt x="297" y="35330"/>
                    <a:pt x="237" y="34640"/>
                  </a:cubicBezTo>
                  <a:cubicBezTo>
                    <a:pt x="198" y="33970"/>
                    <a:pt x="1" y="33339"/>
                    <a:pt x="218" y="32708"/>
                  </a:cubicBezTo>
                  <a:cubicBezTo>
                    <a:pt x="987" y="32333"/>
                    <a:pt x="1696" y="31959"/>
                    <a:pt x="2465" y="31643"/>
                  </a:cubicBezTo>
                  <a:cubicBezTo>
                    <a:pt x="3352" y="31308"/>
                    <a:pt x="4180" y="30874"/>
                    <a:pt x="5166" y="30756"/>
                  </a:cubicBezTo>
                  <a:cubicBezTo>
                    <a:pt x="5718" y="30697"/>
                    <a:pt x="6152" y="30263"/>
                    <a:pt x="6586" y="29908"/>
                  </a:cubicBezTo>
                  <a:cubicBezTo>
                    <a:pt x="6665" y="29770"/>
                    <a:pt x="6704" y="29593"/>
                    <a:pt x="6684" y="29435"/>
                  </a:cubicBezTo>
                  <a:cubicBezTo>
                    <a:pt x="6665" y="29139"/>
                    <a:pt x="6645" y="28844"/>
                    <a:pt x="6645" y="28548"/>
                  </a:cubicBezTo>
                  <a:cubicBezTo>
                    <a:pt x="6704" y="28134"/>
                    <a:pt x="6862" y="27740"/>
                    <a:pt x="6921" y="27326"/>
                  </a:cubicBezTo>
                  <a:cubicBezTo>
                    <a:pt x="6960" y="26912"/>
                    <a:pt x="6803" y="26478"/>
                    <a:pt x="6941" y="26143"/>
                  </a:cubicBezTo>
                  <a:cubicBezTo>
                    <a:pt x="7217" y="25492"/>
                    <a:pt x="7138" y="24861"/>
                    <a:pt x="7079" y="24191"/>
                  </a:cubicBezTo>
                  <a:cubicBezTo>
                    <a:pt x="7059" y="23856"/>
                    <a:pt x="6881" y="23560"/>
                    <a:pt x="6586" y="23402"/>
                  </a:cubicBezTo>
                  <a:cubicBezTo>
                    <a:pt x="5994" y="23048"/>
                    <a:pt x="5422" y="22634"/>
                    <a:pt x="4772" y="22417"/>
                  </a:cubicBezTo>
                  <a:cubicBezTo>
                    <a:pt x="4437" y="22279"/>
                    <a:pt x="4121" y="22082"/>
                    <a:pt x="3845" y="21865"/>
                  </a:cubicBezTo>
                  <a:cubicBezTo>
                    <a:pt x="3274" y="21431"/>
                    <a:pt x="2702" y="20958"/>
                    <a:pt x="2150" y="20524"/>
                  </a:cubicBezTo>
                  <a:cubicBezTo>
                    <a:pt x="2032" y="19933"/>
                    <a:pt x="2130" y="19321"/>
                    <a:pt x="2386" y="18769"/>
                  </a:cubicBezTo>
                  <a:cubicBezTo>
                    <a:pt x="2781" y="17981"/>
                    <a:pt x="3057" y="17113"/>
                    <a:pt x="3195" y="16246"/>
                  </a:cubicBezTo>
                  <a:cubicBezTo>
                    <a:pt x="3688" y="16009"/>
                    <a:pt x="4259" y="15990"/>
                    <a:pt x="4752" y="16206"/>
                  </a:cubicBezTo>
                  <a:cubicBezTo>
                    <a:pt x="5127" y="16344"/>
                    <a:pt x="5501" y="16443"/>
                    <a:pt x="5896" y="16482"/>
                  </a:cubicBezTo>
                  <a:cubicBezTo>
                    <a:pt x="7059" y="16660"/>
                    <a:pt x="8242" y="16818"/>
                    <a:pt x="9346" y="16975"/>
                  </a:cubicBezTo>
                  <a:lnTo>
                    <a:pt x="13466" y="13584"/>
                  </a:lnTo>
                  <a:cubicBezTo>
                    <a:pt x="13427" y="13269"/>
                    <a:pt x="13506" y="12855"/>
                    <a:pt x="13348" y="12559"/>
                  </a:cubicBezTo>
                  <a:cubicBezTo>
                    <a:pt x="12973" y="11830"/>
                    <a:pt x="12638" y="11081"/>
                    <a:pt x="12086" y="10469"/>
                  </a:cubicBezTo>
                  <a:cubicBezTo>
                    <a:pt x="11830" y="10174"/>
                    <a:pt x="11554" y="9937"/>
                    <a:pt x="11495" y="9484"/>
                  </a:cubicBezTo>
                  <a:cubicBezTo>
                    <a:pt x="11436" y="9267"/>
                    <a:pt x="11317" y="9070"/>
                    <a:pt x="11179" y="8892"/>
                  </a:cubicBezTo>
                  <a:cubicBezTo>
                    <a:pt x="10923" y="8518"/>
                    <a:pt x="10962" y="8025"/>
                    <a:pt x="11278" y="7709"/>
                  </a:cubicBezTo>
                  <a:cubicBezTo>
                    <a:pt x="11593" y="7374"/>
                    <a:pt x="11909" y="7019"/>
                    <a:pt x="12185" y="6664"/>
                  </a:cubicBezTo>
                  <a:cubicBezTo>
                    <a:pt x="12599" y="6152"/>
                    <a:pt x="12993" y="5620"/>
                    <a:pt x="13486" y="5008"/>
                  </a:cubicBezTo>
                  <a:cubicBezTo>
                    <a:pt x="13703" y="4870"/>
                    <a:pt x="13998" y="5087"/>
                    <a:pt x="14274" y="5225"/>
                  </a:cubicBezTo>
                  <a:cubicBezTo>
                    <a:pt x="14511" y="5344"/>
                    <a:pt x="14728" y="5521"/>
                    <a:pt x="14905" y="5718"/>
                  </a:cubicBezTo>
                  <a:cubicBezTo>
                    <a:pt x="15832" y="6724"/>
                    <a:pt x="17113" y="7276"/>
                    <a:pt x="18217" y="8064"/>
                  </a:cubicBezTo>
                  <a:cubicBezTo>
                    <a:pt x="18730" y="8419"/>
                    <a:pt x="19400" y="8577"/>
                    <a:pt x="20011" y="8774"/>
                  </a:cubicBezTo>
                  <a:cubicBezTo>
                    <a:pt x="20209" y="8813"/>
                    <a:pt x="20406" y="8794"/>
                    <a:pt x="20583" y="8695"/>
                  </a:cubicBezTo>
                  <a:cubicBezTo>
                    <a:pt x="21017" y="8537"/>
                    <a:pt x="21431" y="8340"/>
                    <a:pt x="21845" y="8182"/>
                  </a:cubicBezTo>
                  <a:cubicBezTo>
                    <a:pt x="22279" y="8005"/>
                    <a:pt x="22653" y="7906"/>
                    <a:pt x="22949" y="7532"/>
                  </a:cubicBezTo>
                  <a:cubicBezTo>
                    <a:pt x="23087" y="7414"/>
                    <a:pt x="23264" y="7315"/>
                    <a:pt x="23462" y="7276"/>
                  </a:cubicBezTo>
                  <a:cubicBezTo>
                    <a:pt x="23954" y="7118"/>
                    <a:pt x="24270" y="6645"/>
                    <a:pt x="24191" y="6132"/>
                  </a:cubicBezTo>
                  <a:cubicBezTo>
                    <a:pt x="24132" y="5265"/>
                    <a:pt x="24092" y="4417"/>
                    <a:pt x="24014" y="3549"/>
                  </a:cubicBezTo>
                  <a:cubicBezTo>
                    <a:pt x="23994" y="3333"/>
                    <a:pt x="23935" y="3096"/>
                    <a:pt x="23836" y="2899"/>
                  </a:cubicBezTo>
                  <a:cubicBezTo>
                    <a:pt x="23521" y="2268"/>
                    <a:pt x="23540" y="1617"/>
                    <a:pt x="23540" y="967"/>
                  </a:cubicBezTo>
                  <a:cubicBezTo>
                    <a:pt x="23639" y="888"/>
                    <a:pt x="23698" y="789"/>
                    <a:pt x="23797" y="770"/>
                  </a:cubicBezTo>
                  <a:cubicBezTo>
                    <a:pt x="24802" y="533"/>
                    <a:pt x="25827" y="277"/>
                    <a:pt x="26892" y="1"/>
                  </a:cubicBezTo>
                  <a:cubicBezTo>
                    <a:pt x="27030" y="237"/>
                    <a:pt x="27207" y="415"/>
                    <a:pt x="27227" y="632"/>
                  </a:cubicBezTo>
                  <a:cubicBezTo>
                    <a:pt x="27345" y="1893"/>
                    <a:pt x="27878" y="3037"/>
                    <a:pt x="28213" y="4240"/>
                  </a:cubicBezTo>
                  <a:cubicBezTo>
                    <a:pt x="28292" y="4516"/>
                    <a:pt x="28371" y="4811"/>
                    <a:pt x="28449" y="5087"/>
                  </a:cubicBezTo>
                  <a:cubicBezTo>
                    <a:pt x="28489" y="5363"/>
                    <a:pt x="28725" y="5580"/>
                    <a:pt x="29001" y="5580"/>
                  </a:cubicBezTo>
                  <a:cubicBezTo>
                    <a:pt x="30007" y="5600"/>
                    <a:pt x="30934" y="5955"/>
                    <a:pt x="31900" y="6152"/>
                  </a:cubicBezTo>
                  <a:cubicBezTo>
                    <a:pt x="32333" y="6231"/>
                    <a:pt x="32787" y="6349"/>
                    <a:pt x="33220" y="6034"/>
                  </a:cubicBezTo>
                  <a:cubicBezTo>
                    <a:pt x="33575" y="5758"/>
                    <a:pt x="33989" y="5935"/>
                    <a:pt x="34364" y="6034"/>
                  </a:cubicBezTo>
                  <a:cubicBezTo>
                    <a:pt x="35093" y="6231"/>
                    <a:pt x="35803" y="6448"/>
                    <a:pt x="36454" y="6625"/>
                  </a:cubicBezTo>
                  <a:close/>
                  <a:moveTo>
                    <a:pt x="33832" y="9917"/>
                  </a:moveTo>
                  <a:cubicBezTo>
                    <a:pt x="33674" y="10154"/>
                    <a:pt x="33398" y="10292"/>
                    <a:pt x="33122" y="10253"/>
                  </a:cubicBezTo>
                  <a:cubicBezTo>
                    <a:pt x="32728" y="10193"/>
                    <a:pt x="32333" y="10213"/>
                    <a:pt x="31939" y="10134"/>
                  </a:cubicBezTo>
                  <a:cubicBezTo>
                    <a:pt x="31426" y="10055"/>
                    <a:pt x="30894" y="10036"/>
                    <a:pt x="30362" y="10075"/>
                  </a:cubicBezTo>
                  <a:cubicBezTo>
                    <a:pt x="29179" y="10174"/>
                    <a:pt x="27996" y="10233"/>
                    <a:pt x="26813" y="10331"/>
                  </a:cubicBezTo>
                  <a:cubicBezTo>
                    <a:pt x="26222" y="10371"/>
                    <a:pt x="25630" y="10430"/>
                    <a:pt x="25019" y="10489"/>
                  </a:cubicBezTo>
                  <a:cubicBezTo>
                    <a:pt x="24566" y="10489"/>
                    <a:pt x="24112" y="10686"/>
                    <a:pt x="23777" y="11002"/>
                  </a:cubicBezTo>
                  <a:cubicBezTo>
                    <a:pt x="23580" y="11179"/>
                    <a:pt x="23343" y="11297"/>
                    <a:pt x="23087" y="11357"/>
                  </a:cubicBezTo>
                  <a:cubicBezTo>
                    <a:pt x="22456" y="11534"/>
                    <a:pt x="21845" y="11810"/>
                    <a:pt x="21313" y="12185"/>
                  </a:cubicBezTo>
                  <a:cubicBezTo>
                    <a:pt x="20918" y="12441"/>
                    <a:pt x="20504" y="12618"/>
                    <a:pt x="20090" y="12855"/>
                  </a:cubicBezTo>
                  <a:cubicBezTo>
                    <a:pt x="19834" y="12993"/>
                    <a:pt x="19578" y="13151"/>
                    <a:pt x="19341" y="13328"/>
                  </a:cubicBezTo>
                  <a:cubicBezTo>
                    <a:pt x="18572" y="13900"/>
                    <a:pt x="17823" y="14491"/>
                    <a:pt x="17074" y="15083"/>
                  </a:cubicBezTo>
                  <a:cubicBezTo>
                    <a:pt x="16837" y="15260"/>
                    <a:pt x="16621" y="15477"/>
                    <a:pt x="16443" y="15714"/>
                  </a:cubicBezTo>
                  <a:cubicBezTo>
                    <a:pt x="16029" y="16266"/>
                    <a:pt x="15674" y="16857"/>
                    <a:pt x="15300" y="17429"/>
                  </a:cubicBezTo>
                  <a:cubicBezTo>
                    <a:pt x="14925" y="18001"/>
                    <a:pt x="14590" y="18730"/>
                    <a:pt x="14117" y="19262"/>
                  </a:cubicBezTo>
                  <a:cubicBezTo>
                    <a:pt x="13387" y="20130"/>
                    <a:pt x="13032" y="21135"/>
                    <a:pt x="12658" y="22160"/>
                  </a:cubicBezTo>
                  <a:cubicBezTo>
                    <a:pt x="12540" y="22535"/>
                    <a:pt x="12441" y="22929"/>
                    <a:pt x="12303" y="23304"/>
                  </a:cubicBezTo>
                  <a:cubicBezTo>
                    <a:pt x="12145" y="23738"/>
                    <a:pt x="11968" y="24152"/>
                    <a:pt x="11771" y="24566"/>
                  </a:cubicBezTo>
                  <a:cubicBezTo>
                    <a:pt x="11298" y="25453"/>
                    <a:pt x="10982" y="26379"/>
                    <a:pt x="11041" y="27405"/>
                  </a:cubicBezTo>
                  <a:cubicBezTo>
                    <a:pt x="11061" y="27661"/>
                    <a:pt x="11022" y="27917"/>
                    <a:pt x="10923" y="28154"/>
                  </a:cubicBezTo>
                  <a:cubicBezTo>
                    <a:pt x="10686" y="28666"/>
                    <a:pt x="10529" y="29218"/>
                    <a:pt x="10450" y="29751"/>
                  </a:cubicBezTo>
                  <a:cubicBezTo>
                    <a:pt x="10331" y="30914"/>
                    <a:pt x="10292" y="32057"/>
                    <a:pt x="10213" y="33201"/>
                  </a:cubicBezTo>
                  <a:cubicBezTo>
                    <a:pt x="10193" y="33378"/>
                    <a:pt x="10213" y="33536"/>
                    <a:pt x="10253" y="33694"/>
                  </a:cubicBezTo>
                  <a:cubicBezTo>
                    <a:pt x="10588" y="34699"/>
                    <a:pt x="10903" y="35705"/>
                    <a:pt x="11317" y="36690"/>
                  </a:cubicBezTo>
                  <a:cubicBezTo>
                    <a:pt x="11633" y="37380"/>
                    <a:pt x="12007" y="38031"/>
                    <a:pt x="12421" y="38681"/>
                  </a:cubicBezTo>
                  <a:cubicBezTo>
                    <a:pt x="12855" y="39372"/>
                    <a:pt x="13210" y="40121"/>
                    <a:pt x="13466" y="40909"/>
                  </a:cubicBezTo>
                  <a:cubicBezTo>
                    <a:pt x="13604" y="41343"/>
                    <a:pt x="13841" y="41757"/>
                    <a:pt x="14156" y="42092"/>
                  </a:cubicBezTo>
                  <a:cubicBezTo>
                    <a:pt x="14669" y="42664"/>
                    <a:pt x="15142" y="43236"/>
                    <a:pt x="15595" y="43847"/>
                  </a:cubicBezTo>
                  <a:cubicBezTo>
                    <a:pt x="16187" y="44695"/>
                    <a:pt x="16897" y="45444"/>
                    <a:pt x="17705" y="46075"/>
                  </a:cubicBezTo>
                  <a:cubicBezTo>
                    <a:pt x="18237" y="46508"/>
                    <a:pt x="18829" y="46922"/>
                    <a:pt x="19243" y="47455"/>
                  </a:cubicBezTo>
                  <a:cubicBezTo>
                    <a:pt x="20031" y="48480"/>
                    <a:pt x="21254" y="48914"/>
                    <a:pt x="22180" y="49722"/>
                  </a:cubicBezTo>
                  <a:cubicBezTo>
                    <a:pt x="22850" y="49919"/>
                    <a:pt x="23481" y="50234"/>
                    <a:pt x="24132" y="50392"/>
                  </a:cubicBezTo>
                  <a:cubicBezTo>
                    <a:pt x="24782" y="50550"/>
                    <a:pt x="25453" y="50865"/>
                    <a:pt x="26163" y="50767"/>
                  </a:cubicBezTo>
                  <a:cubicBezTo>
                    <a:pt x="26301" y="50747"/>
                    <a:pt x="26419" y="50786"/>
                    <a:pt x="26557" y="50846"/>
                  </a:cubicBezTo>
                  <a:cubicBezTo>
                    <a:pt x="27050" y="51062"/>
                    <a:pt x="27582" y="51003"/>
                    <a:pt x="28114" y="50964"/>
                  </a:cubicBezTo>
                  <a:cubicBezTo>
                    <a:pt x="28923" y="50846"/>
                    <a:pt x="29770" y="50865"/>
                    <a:pt x="30579" y="51043"/>
                  </a:cubicBezTo>
                  <a:cubicBezTo>
                    <a:pt x="30874" y="51102"/>
                    <a:pt x="31170" y="51102"/>
                    <a:pt x="31466" y="51062"/>
                  </a:cubicBezTo>
                  <a:cubicBezTo>
                    <a:pt x="32885" y="50964"/>
                    <a:pt x="34285" y="50846"/>
                    <a:pt x="35705" y="50708"/>
                  </a:cubicBezTo>
                  <a:cubicBezTo>
                    <a:pt x="36079" y="50688"/>
                    <a:pt x="36434" y="50629"/>
                    <a:pt x="36789" y="50510"/>
                  </a:cubicBezTo>
                  <a:cubicBezTo>
                    <a:pt x="37361" y="50294"/>
                    <a:pt x="37893" y="49939"/>
                    <a:pt x="38484" y="49761"/>
                  </a:cubicBezTo>
                  <a:cubicBezTo>
                    <a:pt x="39411" y="49446"/>
                    <a:pt x="40318" y="49071"/>
                    <a:pt x="41225" y="48657"/>
                  </a:cubicBezTo>
                  <a:cubicBezTo>
                    <a:pt x="42368" y="48145"/>
                    <a:pt x="43295" y="47376"/>
                    <a:pt x="44221" y="46607"/>
                  </a:cubicBezTo>
                  <a:cubicBezTo>
                    <a:pt x="44576" y="46311"/>
                    <a:pt x="44911" y="45976"/>
                    <a:pt x="45246" y="45661"/>
                  </a:cubicBezTo>
                  <a:cubicBezTo>
                    <a:pt x="45483" y="45444"/>
                    <a:pt x="45720" y="45207"/>
                    <a:pt x="45956" y="44990"/>
                  </a:cubicBezTo>
                  <a:cubicBezTo>
                    <a:pt x="46370" y="44596"/>
                    <a:pt x="46745" y="44202"/>
                    <a:pt x="47198" y="43847"/>
                  </a:cubicBezTo>
                  <a:cubicBezTo>
                    <a:pt x="47514" y="43610"/>
                    <a:pt x="47731" y="43275"/>
                    <a:pt x="47849" y="42900"/>
                  </a:cubicBezTo>
                  <a:cubicBezTo>
                    <a:pt x="47947" y="42624"/>
                    <a:pt x="48066" y="42348"/>
                    <a:pt x="48204" y="42092"/>
                  </a:cubicBezTo>
                  <a:cubicBezTo>
                    <a:pt x="48736" y="41106"/>
                    <a:pt x="49249" y="40121"/>
                    <a:pt x="49761" y="39135"/>
                  </a:cubicBezTo>
                  <a:cubicBezTo>
                    <a:pt x="49820" y="39056"/>
                    <a:pt x="49840" y="38958"/>
                    <a:pt x="49860" y="38859"/>
                  </a:cubicBezTo>
                  <a:cubicBezTo>
                    <a:pt x="49919" y="38011"/>
                    <a:pt x="50293" y="37203"/>
                    <a:pt x="50175" y="36316"/>
                  </a:cubicBezTo>
                  <a:cubicBezTo>
                    <a:pt x="50175" y="36178"/>
                    <a:pt x="50195" y="36059"/>
                    <a:pt x="50234" y="35941"/>
                  </a:cubicBezTo>
                  <a:cubicBezTo>
                    <a:pt x="50412" y="35291"/>
                    <a:pt x="50471" y="34620"/>
                    <a:pt x="50392" y="33970"/>
                  </a:cubicBezTo>
                  <a:cubicBezTo>
                    <a:pt x="50333" y="33615"/>
                    <a:pt x="50353" y="33240"/>
                    <a:pt x="50431" y="32905"/>
                  </a:cubicBezTo>
                  <a:cubicBezTo>
                    <a:pt x="50589" y="32353"/>
                    <a:pt x="50629" y="31801"/>
                    <a:pt x="50550" y="31229"/>
                  </a:cubicBezTo>
                  <a:cubicBezTo>
                    <a:pt x="50451" y="29928"/>
                    <a:pt x="50254" y="28607"/>
                    <a:pt x="50392" y="27286"/>
                  </a:cubicBezTo>
                  <a:cubicBezTo>
                    <a:pt x="50451" y="26892"/>
                    <a:pt x="50412" y="26478"/>
                    <a:pt x="50293" y="26103"/>
                  </a:cubicBezTo>
                  <a:cubicBezTo>
                    <a:pt x="49899" y="24822"/>
                    <a:pt x="49741" y="23462"/>
                    <a:pt x="49130" y="22239"/>
                  </a:cubicBezTo>
                  <a:cubicBezTo>
                    <a:pt x="48913" y="21786"/>
                    <a:pt x="48697" y="21332"/>
                    <a:pt x="48480" y="20899"/>
                  </a:cubicBezTo>
                  <a:cubicBezTo>
                    <a:pt x="47790" y="19499"/>
                    <a:pt x="46883" y="18217"/>
                    <a:pt x="45779" y="17113"/>
                  </a:cubicBezTo>
                  <a:cubicBezTo>
                    <a:pt x="45128" y="16443"/>
                    <a:pt x="44438" y="15832"/>
                    <a:pt x="43847" y="15122"/>
                  </a:cubicBezTo>
                  <a:cubicBezTo>
                    <a:pt x="43551" y="14807"/>
                    <a:pt x="43236" y="14511"/>
                    <a:pt x="42900" y="14255"/>
                  </a:cubicBezTo>
                  <a:cubicBezTo>
                    <a:pt x="42289" y="13683"/>
                    <a:pt x="41560" y="13308"/>
                    <a:pt x="40870" y="12855"/>
                  </a:cubicBezTo>
                  <a:cubicBezTo>
                    <a:pt x="40180" y="12401"/>
                    <a:pt x="39588" y="11928"/>
                    <a:pt x="38780" y="11771"/>
                  </a:cubicBezTo>
                  <a:cubicBezTo>
                    <a:pt x="38622" y="11711"/>
                    <a:pt x="38465" y="11652"/>
                    <a:pt x="38346" y="11534"/>
                  </a:cubicBezTo>
                  <a:cubicBezTo>
                    <a:pt x="37853" y="11179"/>
                    <a:pt x="37321" y="10923"/>
                    <a:pt x="36749" y="10765"/>
                  </a:cubicBezTo>
                  <a:cubicBezTo>
                    <a:pt x="35803" y="10489"/>
                    <a:pt x="34857" y="10233"/>
                    <a:pt x="33832" y="9917"/>
                  </a:cubicBezTo>
                  <a:close/>
                  <a:moveTo>
                    <a:pt x="50195" y="21845"/>
                  </a:moveTo>
                  <a:cubicBezTo>
                    <a:pt x="50668" y="21352"/>
                    <a:pt x="50491" y="20938"/>
                    <a:pt x="50313" y="20544"/>
                  </a:cubicBezTo>
                  <a:cubicBezTo>
                    <a:pt x="49919" y="19716"/>
                    <a:pt x="49505" y="18907"/>
                    <a:pt x="49071" y="18079"/>
                  </a:cubicBezTo>
                  <a:cubicBezTo>
                    <a:pt x="48697" y="17429"/>
                    <a:pt x="48342" y="16758"/>
                    <a:pt x="47928" y="16108"/>
                  </a:cubicBezTo>
                  <a:cubicBezTo>
                    <a:pt x="47277" y="15102"/>
                    <a:pt x="46291" y="14412"/>
                    <a:pt x="45345" y="13703"/>
                  </a:cubicBezTo>
                  <a:cubicBezTo>
                    <a:pt x="45030" y="13466"/>
                    <a:pt x="44675" y="13289"/>
                    <a:pt x="44359" y="13032"/>
                  </a:cubicBezTo>
                  <a:cubicBezTo>
                    <a:pt x="43709" y="12461"/>
                    <a:pt x="42960" y="12027"/>
                    <a:pt x="42151" y="11751"/>
                  </a:cubicBezTo>
                  <a:cubicBezTo>
                    <a:pt x="41974" y="11692"/>
                    <a:pt x="41816" y="11495"/>
                    <a:pt x="41619" y="11633"/>
                  </a:cubicBezTo>
                  <a:cubicBezTo>
                    <a:pt x="41481" y="11731"/>
                    <a:pt x="41540" y="11987"/>
                    <a:pt x="41796" y="12224"/>
                  </a:cubicBezTo>
                  <a:cubicBezTo>
                    <a:pt x="41974" y="12421"/>
                    <a:pt x="42191" y="12579"/>
                    <a:pt x="42427" y="12697"/>
                  </a:cubicBezTo>
                  <a:cubicBezTo>
                    <a:pt x="42900" y="12894"/>
                    <a:pt x="43236" y="13269"/>
                    <a:pt x="43610" y="13565"/>
                  </a:cubicBezTo>
                  <a:cubicBezTo>
                    <a:pt x="44004" y="13880"/>
                    <a:pt x="44359" y="14117"/>
                    <a:pt x="44714" y="14393"/>
                  </a:cubicBezTo>
                  <a:cubicBezTo>
                    <a:pt x="45345" y="14886"/>
                    <a:pt x="45976" y="15359"/>
                    <a:pt x="46567" y="15871"/>
                  </a:cubicBezTo>
                  <a:cubicBezTo>
                    <a:pt x="46863" y="16147"/>
                    <a:pt x="47100" y="16463"/>
                    <a:pt x="47317" y="16798"/>
                  </a:cubicBezTo>
                  <a:cubicBezTo>
                    <a:pt x="47652" y="17330"/>
                    <a:pt x="47947" y="17882"/>
                    <a:pt x="48263" y="18415"/>
                  </a:cubicBezTo>
                  <a:cubicBezTo>
                    <a:pt x="48559" y="18967"/>
                    <a:pt x="48835" y="19459"/>
                    <a:pt x="49130" y="19972"/>
                  </a:cubicBezTo>
                  <a:cubicBezTo>
                    <a:pt x="49465" y="20583"/>
                    <a:pt x="49801" y="21175"/>
                    <a:pt x="50195" y="21845"/>
                  </a:cubicBezTo>
                  <a:close/>
                  <a:moveTo>
                    <a:pt x="3471" y="33378"/>
                  </a:moveTo>
                  <a:cubicBezTo>
                    <a:pt x="3392" y="33772"/>
                    <a:pt x="3333" y="34167"/>
                    <a:pt x="3747" y="34324"/>
                  </a:cubicBezTo>
                  <a:cubicBezTo>
                    <a:pt x="4240" y="34522"/>
                    <a:pt x="4713" y="34739"/>
                    <a:pt x="5166" y="34995"/>
                  </a:cubicBezTo>
                  <a:cubicBezTo>
                    <a:pt x="5422" y="35113"/>
                    <a:pt x="5718" y="35212"/>
                    <a:pt x="5994" y="35291"/>
                  </a:cubicBezTo>
                  <a:cubicBezTo>
                    <a:pt x="6113" y="35291"/>
                    <a:pt x="6251" y="35251"/>
                    <a:pt x="6329" y="35153"/>
                  </a:cubicBezTo>
                  <a:cubicBezTo>
                    <a:pt x="6369" y="35034"/>
                    <a:pt x="6369" y="34916"/>
                    <a:pt x="6310" y="34798"/>
                  </a:cubicBezTo>
                  <a:cubicBezTo>
                    <a:pt x="6211" y="34620"/>
                    <a:pt x="6093" y="34482"/>
                    <a:pt x="5915" y="34364"/>
                  </a:cubicBezTo>
                  <a:cubicBezTo>
                    <a:pt x="5166" y="33989"/>
                    <a:pt x="4476" y="33457"/>
                    <a:pt x="3471" y="33378"/>
                  </a:cubicBezTo>
                  <a:close/>
                  <a:moveTo>
                    <a:pt x="34305" y="8971"/>
                  </a:moveTo>
                  <a:cubicBezTo>
                    <a:pt x="34403" y="9089"/>
                    <a:pt x="34443" y="9267"/>
                    <a:pt x="34522" y="9267"/>
                  </a:cubicBezTo>
                  <a:cubicBezTo>
                    <a:pt x="35133" y="9326"/>
                    <a:pt x="35645" y="9622"/>
                    <a:pt x="36197" y="9819"/>
                  </a:cubicBezTo>
                  <a:cubicBezTo>
                    <a:pt x="36473" y="9937"/>
                    <a:pt x="36749" y="10055"/>
                    <a:pt x="37045" y="10154"/>
                  </a:cubicBezTo>
                  <a:cubicBezTo>
                    <a:pt x="37380" y="10292"/>
                    <a:pt x="37755" y="10331"/>
                    <a:pt x="38110" y="10253"/>
                  </a:cubicBezTo>
                  <a:cubicBezTo>
                    <a:pt x="38228" y="10213"/>
                    <a:pt x="38327" y="10115"/>
                    <a:pt x="38366" y="9996"/>
                  </a:cubicBezTo>
                  <a:cubicBezTo>
                    <a:pt x="38366" y="9917"/>
                    <a:pt x="38248" y="9760"/>
                    <a:pt x="38149" y="9740"/>
                  </a:cubicBezTo>
                  <a:cubicBezTo>
                    <a:pt x="37380" y="9444"/>
                    <a:pt x="36592" y="9208"/>
                    <a:pt x="35823" y="8912"/>
                  </a:cubicBezTo>
                  <a:cubicBezTo>
                    <a:pt x="35330" y="8735"/>
                    <a:pt x="34798" y="8754"/>
                    <a:pt x="34324" y="8951"/>
                  </a:cubicBezTo>
                  <a:close/>
                  <a:moveTo>
                    <a:pt x="32550" y="53172"/>
                  </a:moveTo>
                  <a:lnTo>
                    <a:pt x="32550" y="53211"/>
                  </a:lnTo>
                  <a:cubicBezTo>
                    <a:pt x="32097" y="53251"/>
                    <a:pt x="31643" y="53271"/>
                    <a:pt x="31170" y="53330"/>
                  </a:cubicBezTo>
                  <a:cubicBezTo>
                    <a:pt x="31012" y="53349"/>
                    <a:pt x="30835" y="53428"/>
                    <a:pt x="30835" y="53625"/>
                  </a:cubicBezTo>
                  <a:cubicBezTo>
                    <a:pt x="30835" y="53823"/>
                    <a:pt x="31012" y="53901"/>
                    <a:pt x="31170" y="53882"/>
                  </a:cubicBezTo>
                  <a:cubicBezTo>
                    <a:pt x="32097" y="53803"/>
                    <a:pt x="33004" y="53724"/>
                    <a:pt x="33930" y="53606"/>
                  </a:cubicBezTo>
                  <a:cubicBezTo>
                    <a:pt x="34009" y="53606"/>
                    <a:pt x="34068" y="53428"/>
                    <a:pt x="34127" y="53330"/>
                  </a:cubicBezTo>
                  <a:cubicBezTo>
                    <a:pt x="34029" y="53271"/>
                    <a:pt x="33930" y="53133"/>
                    <a:pt x="33832" y="53133"/>
                  </a:cubicBezTo>
                  <a:cubicBezTo>
                    <a:pt x="33418" y="53113"/>
                    <a:pt x="32984" y="53133"/>
                    <a:pt x="32550" y="53152"/>
                  </a:cubicBezTo>
                  <a:close/>
                  <a:moveTo>
                    <a:pt x="4772" y="32491"/>
                  </a:moveTo>
                  <a:cubicBezTo>
                    <a:pt x="4555" y="32570"/>
                    <a:pt x="4476" y="32846"/>
                    <a:pt x="4614" y="33043"/>
                  </a:cubicBezTo>
                  <a:cubicBezTo>
                    <a:pt x="4910" y="33477"/>
                    <a:pt x="5403" y="33733"/>
                    <a:pt x="5935" y="33713"/>
                  </a:cubicBezTo>
                  <a:cubicBezTo>
                    <a:pt x="6132" y="33713"/>
                    <a:pt x="6290" y="33595"/>
                    <a:pt x="6310" y="33299"/>
                  </a:cubicBezTo>
                  <a:close/>
                  <a:moveTo>
                    <a:pt x="30756" y="54828"/>
                  </a:moveTo>
                  <a:cubicBezTo>
                    <a:pt x="31072" y="55203"/>
                    <a:pt x="31486" y="55045"/>
                    <a:pt x="31860" y="55025"/>
                  </a:cubicBezTo>
                  <a:cubicBezTo>
                    <a:pt x="32156" y="55005"/>
                    <a:pt x="32471" y="55045"/>
                    <a:pt x="32708" y="54789"/>
                  </a:cubicBezTo>
                  <a:cubicBezTo>
                    <a:pt x="32866" y="54651"/>
                    <a:pt x="32846" y="54375"/>
                    <a:pt x="32649" y="54256"/>
                  </a:cubicBezTo>
                  <a:lnTo>
                    <a:pt x="31702" y="54414"/>
                  </a:lnTo>
                  <a:cubicBezTo>
                    <a:pt x="31367" y="54473"/>
                    <a:pt x="30973" y="54414"/>
                    <a:pt x="30756" y="548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5"/>
            <p:cNvSpPr/>
            <p:nvPr/>
          </p:nvSpPr>
          <p:spPr>
            <a:xfrm flipH="1">
              <a:off x="3345119" y="2103635"/>
              <a:ext cx="22768" cy="53110"/>
            </a:xfrm>
            <a:custGeom>
              <a:avLst/>
              <a:gdLst/>
              <a:ahLst/>
              <a:cxnLst/>
              <a:rect l="l" t="t" r="r" b="b"/>
              <a:pathLst>
                <a:path w="947" h="2209" extrusionOk="0">
                  <a:moveTo>
                    <a:pt x="0" y="1"/>
                  </a:moveTo>
                  <a:cubicBezTo>
                    <a:pt x="611" y="592"/>
                    <a:pt x="848" y="1203"/>
                    <a:pt x="946" y="2209"/>
                  </a:cubicBezTo>
                  <a:cubicBezTo>
                    <a:pt x="315" y="1597"/>
                    <a:pt x="217" y="888"/>
                    <a:pt x="0" y="1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5"/>
            <p:cNvSpPr/>
            <p:nvPr/>
          </p:nvSpPr>
          <p:spPr>
            <a:xfrm flipH="1">
              <a:off x="3474059" y="1910237"/>
              <a:ext cx="919553" cy="925756"/>
            </a:xfrm>
            <a:custGeom>
              <a:avLst/>
              <a:gdLst/>
              <a:ahLst/>
              <a:cxnLst/>
              <a:rect l="l" t="t" r="r" b="b"/>
              <a:pathLst>
                <a:path w="38247" h="38505" extrusionOk="0">
                  <a:moveTo>
                    <a:pt x="36532" y="10962"/>
                  </a:moveTo>
                  <a:lnTo>
                    <a:pt x="36197" y="11238"/>
                  </a:lnTo>
                  <a:cubicBezTo>
                    <a:pt x="36354" y="11554"/>
                    <a:pt x="36532" y="11869"/>
                    <a:pt x="36729" y="12185"/>
                  </a:cubicBezTo>
                  <a:cubicBezTo>
                    <a:pt x="37241" y="12914"/>
                    <a:pt x="37577" y="13762"/>
                    <a:pt x="37715" y="14649"/>
                  </a:cubicBezTo>
                  <a:cubicBezTo>
                    <a:pt x="38030" y="16463"/>
                    <a:pt x="38207" y="18296"/>
                    <a:pt x="38247" y="20150"/>
                  </a:cubicBezTo>
                  <a:cubicBezTo>
                    <a:pt x="38227" y="20879"/>
                    <a:pt x="38168" y="21608"/>
                    <a:pt x="38030" y="22318"/>
                  </a:cubicBezTo>
                  <a:cubicBezTo>
                    <a:pt x="37892" y="23087"/>
                    <a:pt x="37695" y="23856"/>
                    <a:pt x="37537" y="24625"/>
                  </a:cubicBezTo>
                  <a:cubicBezTo>
                    <a:pt x="37498" y="24723"/>
                    <a:pt x="37498" y="24822"/>
                    <a:pt x="37498" y="24921"/>
                  </a:cubicBezTo>
                  <a:cubicBezTo>
                    <a:pt x="37616" y="25689"/>
                    <a:pt x="37281" y="26419"/>
                    <a:pt x="37202" y="27148"/>
                  </a:cubicBezTo>
                  <a:cubicBezTo>
                    <a:pt x="37103" y="27543"/>
                    <a:pt x="36965" y="27898"/>
                    <a:pt x="36768" y="28252"/>
                  </a:cubicBezTo>
                  <a:cubicBezTo>
                    <a:pt x="36611" y="28607"/>
                    <a:pt x="36433" y="28962"/>
                    <a:pt x="36256" y="29297"/>
                  </a:cubicBezTo>
                  <a:cubicBezTo>
                    <a:pt x="36157" y="29514"/>
                    <a:pt x="36059" y="29731"/>
                    <a:pt x="35921" y="29908"/>
                  </a:cubicBezTo>
                  <a:cubicBezTo>
                    <a:pt x="35645" y="30263"/>
                    <a:pt x="35408" y="30677"/>
                    <a:pt x="35270" y="31111"/>
                  </a:cubicBezTo>
                  <a:cubicBezTo>
                    <a:pt x="35211" y="31387"/>
                    <a:pt x="35033" y="31604"/>
                    <a:pt x="34817" y="31722"/>
                  </a:cubicBezTo>
                  <a:cubicBezTo>
                    <a:pt x="34659" y="31801"/>
                    <a:pt x="34541" y="31919"/>
                    <a:pt x="34422" y="32038"/>
                  </a:cubicBezTo>
                  <a:cubicBezTo>
                    <a:pt x="33732" y="32925"/>
                    <a:pt x="32806" y="33575"/>
                    <a:pt x="31997" y="34344"/>
                  </a:cubicBezTo>
                  <a:cubicBezTo>
                    <a:pt x="31189" y="35133"/>
                    <a:pt x="30420" y="35823"/>
                    <a:pt x="29316" y="36099"/>
                  </a:cubicBezTo>
                  <a:cubicBezTo>
                    <a:pt x="29139" y="36158"/>
                    <a:pt x="28961" y="36276"/>
                    <a:pt x="28823" y="36395"/>
                  </a:cubicBezTo>
                  <a:cubicBezTo>
                    <a:pt x="28488" y="36730"/>
                    <a:pt x="28054" y="36927"/>
                    <a:pt x="27581" y="36986"/>
                  </a:cubicBezTo>
                  <a:cubicBezTo>
                    <a:pt x="26793" y="37104"/>
                    <a:pt x="26103" y="37518"/>
                    <a:pt x="25393" y="37814"/>
                  </a:cubicBezTo>
                  <a:cubicBezTo>
                    <a:pt x="25038" y="37992"/>
                    <a:pt x="24663" y="38090"/>
                    <a:pt x="24269" y="38130"/>
                  </a:cubicBezTo>
                  <a:cubicBezTo>
                    <a:pt x="22889" y="38248"/>
                    <a:pt x="21509" y="38386"/>
                    <a:pt x="20109" y="38465"/>
                  </a:cubicBezTo>
                  <a:cubicBezTo>
                    <a:pt x="19853" y="38504"/>
                    <a:pt x="19597" y="38484"/>
                    <a:pt x="19340" y="38425"/>
                  </a:cubicBezTo>
                  <a:cubicBezTo>
                    <a:pt x="18552" y="38287"/>
                    <a:pt x="17763" y="38248"/>
                    <a:pt x="16975" y="38346"/>
                  </a:cubicBezTo>
                  <a:cubicBezTo>
                    <a:pt x="16482" y="38406"/>
                    <a:pt x="15969" y="38386"/>
                    <a:pt x="15496" y="38248"/>
                  </a:cubicBezTo>
                  <a:cubicBezTo>
                    <a:pt x="15023" y="38130"/>
                    <a:pt x="14510" y="38130"/>
                    <a:pt x="14037" y="38011"/>
                  </a:cubicBezTo>
                  <a:cubicBezTo>
                    <a:pt x="12854" y="37716"/>
                    <a:pt x="11730" y="37242"/>
                    <a:pt x="10666" y="36631"/>
                  </a:cubicBezTo>
                  <a:cubicBezTo>
                    <a:pt x="10626" y="36612"/>
                    <a:pt x="10548" y="36572"/>
                    <a:pt x="10508" y="36533"/>
                  </a:cubicBezTo>
                  <a:cubicBezTo>
                    <a:pt x="10173" y="35941"/>
                    <a:pt x="9542" y="35744"/>
                    <a:pt x="8990" y="35488"/>
                  </a:cubicBezTo>
                  <a:cubicBezTo>
                    <a:pt x="8123" y="35093"/>
                    <a:pt x="7551" y="34364"/>
                    <a:pt x="6821" y="33792"/>
                  </a:cubicBezTo>
                  <a:cubicBezTo>
                    <a:pt x="6191" y="33280"/>
                    <a:pt x="5619" y="32669"/>
                    <a:pt x="5146" y="31998"/>
                  </a:cubicBezTo>
                  <a:cubicBezTo>
                    <a:pt x="4574" y="31229"/>
                    <a:pt x="3904" y="30520"/>
                    <a:pt x="3312" y="29770"/>
                  </a:cubicBezTo>
                  <a:cubicBezTo>
                    <a:pt x="2524" y="28883"/>
                    <a:pt x="1952" y="27819"/>
                    <a:pt x="1636" y="26675"/>
                  </a:cubicBezTo>
                  <a:cubicBezTo>
                    <a:pt x="1518" y="26301"/>
                    <a:pt x="1321" y="25946"/>
                    <a:pt x="1084" y="25630"/>
                  </a:cubicBezTo>
                  <a:cubicBezTo>
                    <a:pt x="710" y="25078"/>
                    <a:pt x="493" y="24447"/>
                    <a:pt x="454" y="23777"/>
                  </a:cubicBezTo>
                  <a:cubicBezTo>
                    <a:pt x="414" y="23284"/>
                    <a:pt x="355" y="22791"/>
                    <a:pt x="316" y="22298"/>
                  </a:cubicBezTo>
                  <a:cubicBezTo>
                    <a:pt x="316" y="22101"/>
                    <a:pt x="296" y="21904"/>
                    <a:pt x="256" y="21707"/>
                  </a:cubicBezTo>
                  <a:cubicBezTo>
                    <a:pt x="40" y="21096"/>
                    <a:pt x="0" y="20445"/>
                    <a:pt x="138" y="19814"/>
                  </a:cubicBezTo>
                  <a:cubicBezTo>
                    <a:pt x="237" y="19203"/>
                    <a:pt x="335" y="18592"/>
                    <a:pt x="493" y="17981"/>
                  </a:cubicBezTo>
                  <a:cubicBezTo>
                    <a:pt x="611" y="17527"/>
                    <a:pt x="651" y="17054"/>
                    <a:pt x="631" y="16601"/>
                  </a:cubicBezTo>
                  <a:cubicBezTo>
                    <a:pt x="572" y="15714"/>
                    <a:pt x="769" y="14827"/>
                    <a:pt x="1203" y="14038"/>
                  </a:cubicBezTo>
                  <a:cubicBezTo>
                    <a:pt x="1439" y="13584"/>
                    <a:pt x="1696" y="13111"/>
                    <a:pt x="1932" y="12658"/>
                  </a:cubicBezTo>
                  <a:cubicBezTo>
                    <a:pt x="2050" y="12480"/>
                    <a:pt x="2129" y="12303"/>
                    <a:pt x="2188" y="12106"/>
                  </a:cubicBezTo>
                  <a:cubicBezTo>
                    <a:pt x="2366" y="11376"/>
                    <a:pt x="2662" y="10667"/>
                    <a:pt x="3056" y="10016"/>
                  </a:cubicBezTo>
                  <a:cubicBezTo>
                    <a:pt x="3391" y="9484"/>
                    <a:pt x="3647" y="8912"/>
                    <a:pt x="3825" y="8321"/>
                  </a:cubicBezTo>
                  <a:cubicBezTo>
                    <a:pt x="3884" y="8084"/>
                    <a:pt x="4002" y="7887"/>
                    <a:pt x="4140" y="7709"/>
                  </a:cubicBezTo>
                  <a:cubicBezTo>
                    <a:pt x="4456" y="7256"/>
                    <a:pt x="4791" y="6803"/>
                    <a:pt x="5126" y="6349"/>
                  </a:cubicBezTo>
                  <a:cubicBezTo>
                    <a:pt x="6092" y="5008"/>
                    <a:pt x="7235" y="3826"/>
                    <a:pt x="8537" y="2800"/>
                  </a:cubicBezTo>
                  <a:cubicBezTo>
                    <a:pt x="8694" y="2662"/>
                    <a:pt x="8911" y="2465"/>
                    <a:pt x="9029" y="2505"/>
                  </a:cubicBezTo>
                  <a:cubicBezTo>
                    <a:pt x="9601" y="2702"/>
                    <a:pt x="9858" y="2229"/>
                    <a:pt x="10252" y="2051"/>
                  </a:cubicBezTo>
                  <a:cubicBezTo>
                    <a:pt x="10745" y="1795"/>
                    <a:pt x="11277" y="1578"/>
                    <a:pt x="11790" y="1361"/>
                  </a:cubicBezTo>
                  <a:cubicBezTo>
                    <a:pt x="12184" y="1164"/>
                    <a:pt x="12558" y="1006"/>
                    <a:pt x="12972" y="868"/>
                  </a:cubicBezTo>
                  <a:cubicBezTo>
                    <a:pt x="13465" y="711"/>
                    <a:pt x="13958" y="592"/>
                    <a:pt x="14471" y="513"/>
                  </a:cubicBezTo>
                  <a:cubicBezTo>
                    <a:pt x="16147" y="316"/>
                    <a:pt x="17822" y="159"/>
                    <a:pt x="19498" y="1"/>
                  </a:cubicBezTo>
                  <a:cubicBezTo>
                    <a:pt x="19754" y="1"/>
                    <a:pt x="20030" y="21"/>
                    <a:pt x="20287" y="60"/>
                  </a:cubicBezTo>
                  <a:cubicBezTo>
                    <a:pt x="20582" y="80"/>
                    <a:pt x="20878" y="159"/>
                    <a:pt x="21174" y="178"/>
                  </a:cubicBezTo>
                  <a:cubicBezTo>
                    <a:pt x="21667" y="178"/>
                    <a:pt x="22160" y="60"/>
                    <a:pt x="22652" y="119"/>
                  </a:cubicBezTo>
                  <a:cubicBezTo>
                    <a:pt x="23145" y="198"/>
                    <a:pt x="23520" y="336"/>
                    <a:pt x="23993" y="395"/>
                  </a:cubicBezTo>
                  <a:cubicBezTo>
                    <a:pt x="24782" y="474"/>
                    <a:pt x="25531" y="750"/>
                    <a:pt x="26201" y="1164"/>
                  </a:cubicBezTo>
                  <a:cubicBezTo>
                    <a:pt x="26339" y="1263"/>
                    <a:pt x="26477" y="1361"/>
                    <a:pt x="26615" y="1440"/>
                  </a:cubicBezTo>
                  <a:cubicBezTo>
                    <a:pt x="27522" y="1795"/>
                    <a:pt x="28409" y="2268"/>
                    <a:pt x="29217" y="2800"/>
                  </a:cubicBezTo>
                  <a:cubicBezTo>
                    <a:pt x="30361" y="3451"/>
                    <a:pt x="31386" y="4299"/>
                    <a:pt x="32254" y="5304"/>
                  </a:cubicBezTo>
                  <a:cubicBezTo>
                    <a:pt x="32490" y="5580"/>
                    <a:pt x="32746" y="5837"/>
                    <a:pt x="33022" y="6073"/>
                  </a:cubicBezTo>
                  <a:cubicBezTo>
                    <a:pt x="34541" y="7433"/>
                    <a:pt x="35723" y="9089"/>
                    <a:pt x="36532" y="10962"/>
                  </a:cubicBezTo>
                  <a:close/>
                  <a:moveTo>
                    <a:pt x="31761" y="12816"/>
                  </a:moveTo>
                  <a:cubicBezTo>
                    <a:pt x="31820" y="12658"/>
                    <a:pt x="31840" y="12520"/>
                    <a:pt x="31820" y="12362"/>
                  </a:cubicBezTo>
                  <a:cubicBezTo>
                    <a:pt x="31761" y="12165"/>
                    <a:pt x="31564" y="12047"/>
                    <a:pt x="31366" y="12066"/>
                  </a:cubicBezTo>
                  <a:cubicBezTo>
                    <a:pt x="29986" y="12086"/>
                    <a:pt x="28646" y="12283"/>
                    <a:pt x="27463" y="13013"/>
                  </a:cubicBezTo>
                  <a:cubicBezTo>
                    <a:pt x="26674" y="13466"/>
                    <a:pt x="26083" y="14196"/>
                    <a:pt x="25827" y="15043"/>
                  </a:cubicBezTo>
                  <a:cubicBezTo>
                    <a:pt x="25689" y="15694"/>
                    <a:pt x="25590" y="16345"/>
                    <a:pt x="25551" y="17015"/>
                  </a:cubicBezTo>
                  <a:cubicBezTo>
                    <a:pt x="25531" y="17153"/>
                    <a:pt x="25531" y="17389"/>
                    <a:pt x="25629" y="17468"/>
                  </a:cubicBezTo>
                  <a:cubicBezTo>
                    <a:pt x="25925" y="17764"/>
                    <a:pt x="25807" y="18079"/>
                    <a:pt x="25807" y="18395"/>
                  </a:cubicBezTo>
                  <a:cubicBezTo>
                    <a:pt x="25807" y="20031"/>
                    <a:pt x="26339" y="21431"/>
                    <a:pt x="27660" y="22476"/>
                  </a:cubicBezTo>
                  <a:cubicBezTo>
                    <a:pt x="28113" y="22850"/>
                    <a:pt x="28606" y="23225"/>
                    <a:pt x="29237" y="23225"/>
                  </a:cubicBezTo>
                  <a:cubicBezTo>
                    <a:pt x="29730" y="23225"/>
                    <a:pt x="30223" y="23245"/>
                    <a:pt x="30716" y="23304"/>
                  </a:cubicBezTo>
                  <a:cubicBezTo>
                    <a:pt x="31169" y="23363"/>
                    <a:pt x="31642" y="23343"/>
                    <a:pt x="32096" y="23245"/>
                  </a:cubicBezTo>
                  <a:cubicBezTo>
                    <a:pt x="32865" y="23067"/>
                    <a:pt x="33594" y="22791"/>
                    <a:pt x="34284" y="22397"/>
                  </a:cubicBezTo>
                  <a:cubicBezTo>
                    <a:pt x="34915" y="21963"/>
                    <a:pt x="35447" y="21431"/>
                    <a:pt x="35901" y="20820"/>
                  </a:cubicBezTo>
                  <a:cubicBezTo>
                    <a:pt x="36177" y="20485"/>
                    <a:pt x="36275" y="19992"/>
                    <a:pt x="36453" y="19558"/>
                  </a:cubicBezTo>
                  <a:cubicBezTo>
                    <a:pt x="36473" y="19460"/>
                    <a:pt x="36492" y="19361"/>
                    <a:pt x="36492" y="19262"/>
                  </a:cubicBezTo>
                  <a:cubicBezTo>
                    <a:pt x="36394" y="18020"/>
                    <a:pt x="36374" y="16759"/>
                    <a:pt x="35783" y="15615"/>
                  </a:cubicBezTo>
                  <a:cubicBezTo>
                    <a:pt x="35526" y="15103"/>
                    <a:pt x="35191" y="14669"/>
                    <a:pt x="34797" y="14274"/>
                  </a:cubicBezTo>
                  <a:cubicBezTo>
                    <a:pt x="34126" y="13663"/>
                    <a:pt x="33318" y="13249"/>
                    <a:pt x="32451" y="13072"/>
                  </a:cubicBezTo>
                  <a:cubicBezTo>
                    <a:pt x="32175" y="13210"/>
                    <a:pt x="31879" y="13328"/>
                    <a:pt x="31583" y="13427"/>
                  </a:cubicBezTo>
                  <a:cubicBezTo>
                    <a:pt x="31288" y="13486"/>
                    <a:pt x="30992" y="13525"/>
                    <a:pt x="30696" y="13525"/>
                  </a:cubicBezTo>
                  <a:cubicBezTo>
                    <a:pt x="30400" y="13525"/>
                    <a:pt x="30105" y="13506"/>
                    <a:pt x="29829" y="13486"/>
                  </a:cubicBezTo>
                  <a:cubicBezTo>
                    <a:pt x="29572" y="13446"/>
                    <a:pt x="29316" y="13387"/>
                    <a:pt x="28843" y="13328"/>
                  </a:cubicBezTo>
                  <a:cubicBezTo>
                    <a:pt x="29868" y="12816"/>
                    <a:pt x="30814" y="12934"/>
                    <a:pt x="31761" y="12816"/>
                  </a:cubicBezTo>
                  <a:close/>
                  <a:moveTo>
                    <a:pt x="7886" y="25650"/>
                  </a:moveTo>
                  <a:cubicBezTo>
                    <a:pt x="8497" y="25611"/>
                    <a:pt x="9128" y="25571"/>
                    <a:pt x="9759" y="25492"/>
                  </a:cubicBezTo>
                  <a:cubicBezTo>
                    <a:pt x="10922" y="25354"/>
                    <a:pt x="11750" y="24684"/>
                    <a:pt x="12322" y="23718"/>
                  </a:cubicBezTo>
                  <a:cubicBezTo>
                    <a:pt x="12716" y="22988"/>
                    <a:pt x="12953" y="22180"/>
                    <a:pt x="13032" y="21372"/>
                  </a:cubicBezTo>
                  <a:cubicBezTo>
                    <a:pt x="13130" y="20800"/>
                    <a:pt x="13051" y="20228"/>
                    <a:pt x="12795" y="19736"/>
                  </a:cubicBezTo>
                  <a:cubicBezTo>
                    <a:pt x="12716" y="19578"/>
                    <a:pt x="12657" y="19440"/>
                    <a:pt x="12618" y="19282"/>
                  </a:cubicBezTo>
                  <a:cubicBezTo>
                    <a:pt x="12322" y="18139"/>
                    <a:pt x="11908" y="17074"/>
                    <a:pt x="10883" y="16384"/>
                  </a:cubicBezTo>
                  <a:cubicBezTo>
                    <a:pt x="10804" y="16325"/>
                    <a:pt x="10745" y="16266"/>
                    <a:pt x="10686" y="16187"/>
                  </a:cubicBezTo>
                  <a:cubicBezTo>
                    <a:pt x="10291" y="15674"/>
                    <a:pt x="9739" y="15398"/>
                    <a:pt x="9167" y="15103"/>
                  </a:cubicBezTo>
                  <a:cubicBezTo>
                    <a:pt x="8477" y="14748"/>
                    <a:pt x="7768" y="14807"/>
                    <a:pt x="7058" y="15024"/>
                  </a:cubicBezTo>
                  <a:cubicBezTo>
                    <a:pt x="6683" y="15122"/>
                    <a:pt x="6309" y="15260"/>
                    <a:pt x="5934" y="15418"/>
                  </a:cubicBezTo>
                  <a:cubicBezTo>
                    <a:pt x="4988" y="15812"/>
                    <a:pt x="4120" y="16325"/>
                    <a:pt x="3628" y="17311"/>
                  </a:cubicBezTo>
                  <a:cubicBezTo>
                    <a:pt x="3056" y="18434"/>
                    <a:pt x="2721" y="19657"/>
                    <a:pt x="2602" y="20899"/>
                  </a:cubicBezTo>
                  <a:cubicBezTo>
                    <a:pt x="2563" y="21135"/>
                    <a:pt x="2602" y="21352"/>
                    <a:pt x="2662" y="21589"/>
                  </a:cubicBezTo>
                  <a:cubicBezTo>
                    <a:pt x="2957" y="22318"/>
                    <a:pt x="3135" y="23067"/>
                    <a:pt x="3568" y="23777"/>
                  </a:cubicBezTo>
                  <a:cubicBezTo>
                    <a:pt x="3923" y="24369"/>
                    <a:pt x="4436" y="24842"/>
                    <a:pt x="4870" y="25354"/>
                  </a:cubicBezTo>
                  <a:cubicBezTo>
                    <a:pt x="5146" y="25709"/>
                    <a:pt x="5579" y="25867"/>
                    <a:pt x="6013" y="25808"/>
                  </a:cubicBezTo>
                  <a:cubicBezTo>
                    <a:pt x="6624" y="25749"/>
                    <a:pt x="7255" y="25709"/>
                    <a:pt x="7886" y="25650"/>
                  </a:cubicBezTo>
                  <a:close/>
                  <a:moveTo>
                    <a:pt x="25491" y="29573"/>
                  </a:moveTo>
                  <a:cubicBezTo>
                    <a:pt x="25215" y="29041"/>
                    <a:pt x="24762" y="28706"/>
                    <a:pt x="24407" y="28272"/>
                  </a:cubicBezTo>
                  <a:cubicBezTo>
                    <a:pt x="23540" y="27247"/>
                    <a:pt x="22357" y="26931"/>
                    <a:pt x="21134" y="26892"/>
                  </a:cubicBezTo>
                  <a:cubicBezTo>
                    <a:pt x="20109" y="26872"/>
                    <a:pt x="19084" y="26951"/>
                    <a:pt x="18079" y="27129"/>
                  </a:cubicBezTo>
                  <a:cubicBezTo>
                    <a:pt x="17645" y="27207"/>
                    <a:pt x="17251" y="27483"/>
                    <a:pt x="16837" y="27681"/>
                  </a:cubicBezTo>
                  <a:cubicBezTo>
                    <a:pt x="16206" y="28489"/>
                    <a:pt x="15476" y="29218"/>
                    <a:pt x="15082" y="30165"/>
                  </a:cubicBezTo>
                  <a:cubicBezTo>
                    <a:pt x="15003" y="30322"/>
                    <a:pt x="14964" y="30480"/>
                    <a:pt x="14983" y="30638"/>
                  </a:cubicBezTo>
                  <a:cubicBezTo>
                    <a:pt x="15043" y="31466"/>
                    <a:pt x="15043" y="32274"/>
                    <a:pt x="15378" y="33063"/>
                  </a:cubicBezTo>
                  <a:cubicBezTo>
                    <a:pt x="15713" y="33851"/>
                    <a:pt x="15969" y="34601"/>
                    <a:pt x="16561" y="35212"/>
                  </a:cubicBezTo>
                  <a:cubicBezTo>
                    <a:pt x="16699" y="35389"/>
                    <a:pt x="16817" y="35586"/>
                    <a:pt x="16935" y="35783"/>
                  </a:cubicBezTo>
                  <a:cubicBezTo>
                    <a:pt x="17211" y="36158"/>
                    <a:pt x="17467" y="36533"/>
                    <a:pt x="17763" y="36888"/>
                  </a:cubicBezTo>
                  <a:cubicBezTo>
                    <a:pt x="18315" y="37518"/>
                    <a:pt x="19123" y="37873"/>
                    <a:pt x="19952" y="37834"/>
                  </a:cubicBezTo>
                  <a:cubicBezTo>
                    <a:pt x="20918" y="37834"/>
                    <a:pt x="21805" y="37400"/>
                    <a:pt x="22731" y="37164"/>
                  </a:cubicBezTo>
                  <a:cubicBezTo>
                    <a:pt x="22751" y="37164"/>
                    <a:pt x="22790" y="37144"/>
                    <a:pt x="22810" y="37124"/>
                  </a:cubicBezTo>
                  <a:cubicBezTo>
                    <a:pt x="23303" y="36750"/>
                    <a:pt x="23835" y="36414"/>
                    <a:pt x="24308" y="36000"/>
                  </a:cubicBezTo>
                  <a:cubicBezTo>
                    <a:pt x="24604" y="35724"/>
                    <a:pt x="24841" y="35429"/>
                    <a:pt x="25058" y="35093"/>
                  </a:cubicBezTo>
                  <a:cubicBezTo>
                    <a:pt x="25294" y="34699"/>
                    <a:pt x="25472" y="34265"/>
                    <a:pt x="25708" y="33871"/>
                  </a:cubicBezTo>
                  <a:cubicBezTo>
                    <a:pt x="25945" y="33497"/>
                    <a:pt x="26043" y="33063"/>
                    <a:pt x="26004" y="32629"/>
                  </a:cubicBezTo>
                  <a:cubicBezTo>
                    <a:pt x="25965" y="32018"/>
                    <a:pt x="25925" y="31407"/>
                    <a:pt x="25610" y="30815"/>
                  </a:cubicBezTo>
                  <a:cubicBezTo>
                    <a:pt x="25393" y="30441"/>
                    <a:pt x="25196" y="30007"/>
                    <a:pt x="25491" y="29573"/>
                  </a:cubicBezTo>
                  <a:close/>
                  <a:moveTo>
                    <a:pt x="21627" y="2800"/>
                  </a:moveTo>
                  <a:cubicBezTo>
                    <a:pt x="21332" y="2584"/>
                    <a:pt x="21016" y="2386"/>
                    <a:pt x="20701" y="2209"/>
                  </a:cubicBezTo>
                  <a:cubicBezTo>
                    <a:pt x="20287" y="2012"/>
                    <a:pt x="19853" y="1874"/>
                    <a:pt x="19399" y="1815"/>
                  </a:cubicBezTo>
                  <a:cubicBezTo>
                    <a:pt x="19005" y="1795"/>
                    <a:pt x="18611" y="1716"/>
                    <a:pt x="18236" y="1598"/>
                  </a:cubicBezTo>
                  <a:cubicBezTo>
                    <a:pt x="17862" y="1440"/>
                    <a:pt x="17448" y="1460"/>
                    <a:pt x="17073" y="1618"/>
                  </a:cubicBezTo>
                  <a:cubicBezTo>
                    <a:pt x="16127" y="2110"/>
                    <a:pt x="15102" y="2505"/>
                    <a:pt x="14234" y="3195"/>
                  </a:cubicBezTo>
                  <a:cubicBezTo>
                    <a:pt x="13150" y="4062"/>
                    <a:pt x="12756" y="5206"/>
                    <a:pt x="12696" y="6467"/>
                  </a:cubicBezTo>
                  <a:cubicBezTo>
                    <a:pt x="12618" y="7552"/>
                    <a:pt x="12854" y="8656"/>
                    <a:pt x="13347" y="9641"/>
                  </a:cubicBezTo>
                  <a:cubicBezTo>
                    <a:pt x="13584" y="10075"/>
                    <a:pt x="13820" y="10489"/>
                    <a:pt x="14057" y="10923"/>
                  </a:cubicBezTo>
                  <a:cubicBezTo>
                    <a:pt x="14491" y="11633"/>
                    <a:pt x="15141" y="12185"/>
                    <a:pt x="15910" y="12500"/>
                  </a:cubicBezTo>
                  <a:cubicBezTo>
                    <a:pt x="16304" y="12678"/>
                    <a:pt x="16738" y="12717"/>
                    <a:pt x="17172" y="12618"/>
                  </a:cubicBezTo>
                  <a:cubicBezTo>
                    <a:pt x="17507" y="12559"/>
                    <a:pt x="17881" y="12500"/>
                    <a:pt x="18236" y="12441"/>
                  </a:cubicBezTo>
                  <a:cubicBezTo>
                    <a:pt x="18414" y="12421"/>
                    <a:pt x="18611" y="12362"/>
                    <a:pt x="18788" y="12303"/>
                  </a:cubicBezTo>
                  <a:cubicBezTo>
                    <a:pt x="19577" y="11948"/>
                    <a:pt x="20366" y="11613"/>
                    <a:pt x="21134" y="11238"/>
                  </a:cubicBezTo>
                  <a:cubicBezTo>
                    <a:pt x="21410" y="11120"/>
                    <a:pt x="21647" y="10943"/>
                    <a:pt x="21824" y="10706"/>
                  </a:cubicBezTo>
                  <a:cubicBezTo>
                    <a:pt x="22140" y="10174"/>
                    <a:pt x="22514" y="9681"/>
                    <a:pt x="22712" y="9070"/>
                  </a:cubicBezTo>
                  <a:cubicBezTo>
                    <a:pt x="23027" y="8084"/>
                    <a:pt x="23145" y="7059"/>
                    <a:pt x="23066" y="6053"/>
                  </a:cubicBezTo>
                  <a:cubicBezTo>
                    <a:pt x="23007" y="5225"/>
                    <a:pt x="22613" y="4456"/>
                    <a:pt x="22002" y="3904"/>
                  </a:cubicBezTo>
                  <a:cubicBezTo>
                    <a:pt x="21746" y="3648"/>
                    <a:pt x="21470" y="3412"/>
                    <a:pt x="21213" y="3175"/>
                  </a:cubicBezTo>
                  <a:close/>
                  <a:moveTo>
                    <a:pt x="23973" y="19736"/>
                  </a:moveTo>
                  <a:lnTo>
                    <a:pt x="23894" y="19736"/>
                  </a:lnTo>
                  <a:cubicBezTo>
                    <a:pt x="23875" y="19322"/>
                    <a:pt x="23835" y="18888"/>
                    <a:pt x="23796" y="18474"/>
                  </a:cubicBezTo>
                  <a:cubicBezTo>
                    <a:pt x="23737" y="17902"/>
                    <a:pt x="23480" y="17370"/>
                    <a:pt x="23086" y="16975"/>
                  </a:cubicBezTo>
                  <a:cubicBezTo>
                    <a:pt x="22672" y="16601"/>
                    <a:pt x="22238" y="16246"/>
                    <a:pt x="21785" y="15911"/>
                  </a:cubicBezTo>
                  <a:cubicBezTo>
                    <a:pt x="21292" y="15536"/>
                    <a:pt x="20701" y="15300"/>
                    <a:pt x="20070" y="15280"/>
                  </a:cubicBezTo>
                  <a:cubicBezTo>
                    <a:pt x="18946" y="15241"/>
                    <a:pt x="17921" y="15595"/>
                    <a:pt x="16935" y="16029"/>
                  </a:cubicBezTo>
                  <a:cubicBezTo>
                    <a:pt x="15831" y="16522"/>
                    <a:pt x="15496" y="17567"/>
                    <a:pt x="15496" y="18651"/>
                  </a:cubicBezTo>
                  <a:cubicBezTo>
                    <a:pt x="15496" y="19933"/>
                    <a:pt x="15555" y="21234"/>
                    <a:pt x="16344" y="22358"/>
                  </a:cubicBezTo>
                  <a:cubicBezTo>
                    <a:pt x="16639" y="23284"/>
                    <a:pt x="17467" y="23560"/>
                    <a:pt x="18276" y="23856"/>
                  </a:cubicBezTo>
                  <a:lnTo>
                    <a:pt x="21627" y="23600"/>
                  </a:lnTo>
                  <a:cubicBezTo>
                    <a:pt x="22317" y="23284"/>
                    <a:pt x="22948" y="22850"/>
                    <a:pt x="23500" y="22338"/>
                  </a:cubicBezTo>
                  <a:cubicBezTo>
                    <a:pt x="23954" y="21865"/>
                    <a:pt x="24230" y="21313"/>
                    <a:pt x="24052" y="20623"/>
                  </a:cubicBezTo>
                  <a:cubicBezTo>
                    <a:pt x="24013" y="20327"/>
                    <a:pt x="23973" y="20031"/>
                    <a:pt x="23973" y="19736"/>
                  </a:cubicBezTo>
                  <a:close/>
                  <a:moveTo>
                    <a:pt x="6131" y="31131"/>
                  </a:moveTo>
                  <a:cubicBezTo>
                    <a:pt x="5777" y="31801"/>
                    <a:pt x="6072" y="32195"/>
                    <a:pt x="6388" y="32570"/>
                  </a:cubicBezTo>
                  <a:cubicBezTo>
                    <a:pt x="7196" y="33556"/>
                    <a:pt x="8162" y="34443"/>
                    <a:pt x="9207" y="35192"/>
                  </a:cubicBezTo>
                  <a:cubicBezTo>
                    <a:pt x="9601" y="35488"/>
                    <a:pt x="10035" y="35724"/>
                    <a:pt x="10488" y="35941"/>
                  </a:cubicBezTo>
                  <a:cubicBezTo>
                    <a:pt x="10824" y="36059"/>
                    <a:pt x="11139" y="36257"/>
                    <a:pt x="11395" y="36493"/>
                  </a:cubicBezTo>
                  <a:cubicBezTo>
                    <a:pt x="11671" y="36730"/>
                    <a:pt x="12006" y="36907"/>
                    <a:pt x="12342" y="37006"/>
                  </a:cubicBezTo>
                  <a:cubicBezTo>
                    <a:pt x="13051" y="37183"/>
                    <a:pt x="13761" y="37341"/>
                    <a:pt x="14471" y="37440"/>
                  </a:cubicBezTo>
                  <a:cubicBezTo>
                    <a:pt x="14727" y="37479"/>
                    <a:pt x="14983" y="37440"/>
                    <a:pt x="15240" y="37380"/>
                  </a:cubicBezTo>
                  <a:cubicBezTo>
                    <a:pt x="15437" y="37361"/>
                    <a:pt x="15575" y="37164"/>
                    <a:pt x="15496" y="36986"/>
                  </a:cubicBezTo>
                  <a:cubicBezTo>
                    <a:pt x="15378" y="36927"/>
                    <a:pt x="15279" y="36888"/>
                    <a:pt x="15161" y="36848"/>
                  </a:cubicBezTo>
                  <a:cubicBezTo>
                    <a:pt x="14491" y="36730"/>
                    <a:pt x="13800" y="36651"/>
                    <a:pt x="13130" y="36474"/>
                  </a:cubicBezTo>
                  <a:cubicBezTo>
                    <a:pt x="12578" y="36355"/>
                    <a:pt x="11967" y="36257"/>
                    <a:pt x="11553" y="35921"/>
                  </a:cubicBezTo>
                  <a:cubicBezTo>
                    <a:pt x="10942" y="35448"/>
                    <a:pt x="10173" y="35133"/>
                    <a:pt x="9680" y="34502"/>
                  </a:cubicBezTo>
                  <a:cubicBezTo>
                    <a:pt x="9522" y="34305"/>
                    <a:pt x="9325" y="34167"/>
                    <a:pt x="9108" y="34108"/>
                  </a:cubicBezTo>
                  <a:cubicBezTo>
                    <a:pt x="8537" y="33871"/>
                    <a:pt x="8024" y="33477"/>
                    <a:pt x="7630" y="32964"/>
                  </a:cubicBezTo>
                  <a:cubicBezTo>
                    <a:pt x="7235" y="32491"/>
                    <a:pt x="6841" y="31998"/>
                    <a:pt x="6447" y="31525"/>
                  </a:cubicBezTo>
                  <a:cubicBezTo>
                    <a:pt x="6348" y="31387"/>
                    <a:pt x="6250" y="31249"/>
                    <a:pt x="6131" y="31131"/>
                  </a:cubicBezTo>
                  <a:close/>
                  <a:moveTo>
                    <a:pt x="34501" y="30322"/>
                  </a:moveTo>
                  <a:cubicBezTo>
                    <a:pt x="34363" y="30244"/>
                    <a:pt x="34245" y="30145"/>
                    <a:pt x="34146" y="30145"/>
                  </a:cubicBezTo>
                  <a:cubicBezTo>
                    <a:pt x="33811" y="30125"/>
                    <a:pt x="33614" y="30342"/>
                    <a:pt x="33397" y="30559"/>
                  </a:cubicBezTo>
                  <a:cubicBezTo>
                    <a:pt x="32707" y="31269"/>
                    <a:pt x="32017" y="31959"/>
                    <a:pt x="31327" y="32649"/>
                  </a:cubicBezTo>
                  <a:cubicBezTo>
                    <a:pt x="31150" y="32807"/>
                    <a:pt x="30972" y="32964"/>
                    <a:pt x="30795" y="33083"/>
                  </a:cubicBezTo>
                  <a:cubicBezTo>
                    <a:pt x="30440" y="33339"/>
                    <a:pt x="30085" y="33575"/>
                    <a:pt x="29770" y="33851"/>
                  </a:cubicBezTo>
                  <a:cubicBezTo>
                    <a:pt x="29691" y="33930"/>
                    <a:pt x="29671" y="34088"/>
                    <a:pt x="29671" y="34206"/>
                  </a:cubicBezTo>
                  <a:cubicBezTo>
                    <a:pt x="29750" y="34265"/>
                    <a:pt x="29848" y="34285"/>
                    <a:pt x="29947" y="34265"/>
                  </a:cubicBezTo>
                  <a:cubicBezTo>
                    <a:pt x="30519" y="33970"/>
                    <a:pt x="31150" y="33733"/>
                    <a:pt x="31662" y="33319"/>
                  </a:cubicBezTo>
                  <a:cubicBezTo>
                    <a:pt x="32372" y="32728"/>
                    <a:pt x="33042" y="32097"/>
                    <a:pt x="33673" y="31426"/>
                  </a:cubicBezTo>
                  <a:cubicBezTo>
                    <a:pt x="33910" y="31210"/>
                    <a:pt x="34126" y="30953"/>
                    <a:pt x="34343" y="30697"/>
                  </a:cubicBezTo>
                  <a:cubicBezTo>
                    <a:pt x="34403" y="30579"/>
                    <a:pt x="34462" y="30460"/>
                    <a:pt x="34501" y="3032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5"/>
            <p:cNvSpPr/>
            <p:nvPr/>
          </p:nvSpPr>
          <p:spPr>
            <a:xfrm flipH="1">
              <a:off x="4174609" y="2289916"/>
              <a:ext cx="125646" cy="86289"/>
            </a:xfrm>
            <a:custGeom>
              <a:avLst/>
              <a:gdLst/>
              <a:ahLst/>
              <a:cxnLst/>
              <a:rect l="l" t="t" r="r" b="b"/>
              <a:pathLst>
                <a:path w="5226" h="3589" extrusionOk="0">
                  <a:moveTo>
                    <a:pt x="1" y="3589"/>
                  </a:moveTo>
                  <a:cubicBezTo>
                    <a:pt x="218" y="2110"/>
                    <a:pt x="947" y="1085"/>
                    <a:pt x="2268" y="553"/>
                  </a:cubicBezTo>
                  <a:cubicBezTo>
                    <a:pt x="2860" y="316"/>
                    <a:pt x="3471" y="20"/>
                    <a:pt x="4141" y="20"/>
                  </a:cubicBezTo>
                  <a:cubicBezTo>
                    <a:pt x="4555" y="1"/>
                    <a:pt x="4949" y="158"/>
                    <a:pt x="5225" y="454"/>
                  </a:cubicBezTo>
                  <a:cubicBezTo>
                    <a:pt x="4969" y="631"/>
                    <a:pt x="4654" y="710"/>
                    <a:pt x="4338" y="671"/>
                  </a:cubicBezTo>
                  <a:cubicBezTo>
                    <a:pt x="2682" y="533"/>
                    <a:pt x="1637" y="1440"/>
                    <a:pt x="730" y="2662"/>
                  </a:cubicBezTo>
                  <a:cubicBezTo>
                    <a:pt x="573" y="2899"/>
                    <a:pt x="454" y="3175"/>
                    <a:pt x="277" y="3431"/>
                  </a:cubicBezTo>
                  <a:cubicBezTo>
                    <a:pt x="257" y="3490"/>
                    <a:pt x="159" y="3510"/>
                    <a:pt x="1" y="3589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5"/>
            <p:cNvSpPr/>
            <p:nvPr/>
          </p:nvSpPr>
          <p:spPr>
            <a:xfrm flipH="1">
              <a:off x="4118206" y="2467662"/>
              <a:ext cx="46955" cy="36040"/>
            </a:xfrm>
            <a:custGeom>
              <a:avLst/>
              <a:gdLst/>
              <a:ahLst/>
              <a:cxnLst/>
              <a:rect l="l" t="t" r="r" b="b"/>
              <a:pathLst>
                <a:path w="1953" h="1499" extrusionOk="0">
                  <a:moveTo>
                    <a:pt x="1952" y="1"/>
                  </a:moveTo>
                  <a:cubicBezTo>
                    <a:pt x="1696" y="494"/>
                    <a:pt x="1302" y="888"/>
                    <a:pt x="829" y="1164"/>
                  </a:cubicBezTo>
                  <a:cubicBezTo>
                    <a:pt x="572" y="1282"/>
                    <a:pt x="336" y="1499"/>
                    <a:pt x="1" y="1341"/>
                  </a:cubicBezTo>
                  <a:cubicBezTo>
                    <a:pt x="20" y="1282"/>
                    <a:pt x="20" y="1184"/>
                    <a:pt x="40" y="1164"/>
                  </a:cubicBezTo>
                  <a:cubicBezTo>
                    <a:pt x="750" y="868"/>
                    <a:pt x="1282" y="356"/>
                    <a:pt x="1952" y="1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5"/>
            <p:cNvSpPr/>
            <p:nvPr/>
          </p:nvSpPr>
          <p:spPr>
            <a:xfrm flipH="1">
              <a:off x="4109670" y="2449654"/>
              <a:ext cx="1443" cy="1923"/>
            </a:xfrm>
            <a:custGeom>
              <a:avLst/>
              <a:gdLst/>
              <a:ahLst/>
              <a:cxnLst/>
              <a:rect l="l" t="t" r="r" b="b"/>
              <a:pathLst>
                <a:path w="60" h="80" extrusionOk="0">
                  <a:moveTo>
                    <a:pt x="20" y="0"/>
                  </a:moveTo>
                  <a:lnTo>
                    <a:pt x="59" y="79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5"/>
            <p:cNvSpPr/>
            <p:nvPr/>
          </p:nvSpPr>
          <p:spPr>
            <a:xfrm flipH="1">
              <a:off x="3882156" y="2582369"/>
              <a:ext cx="126103" cy="74436"/>
            </a:xfrm>
            <a:custGeom>
              <a:avLst/>
              <a:gdLst/>
              <a:ahLst/>
              <a:cxnLst/>
              <a:rect l="l" t="t" r="r" b="b"/>
              <a:pathLst>
                <a:path w="5245" h="3096" extrusionOk="0">
                  <a:moveTo>
                    <a:pt x="20" y="3096"/>
                  </a:moveTo>
                  <a:cubicBezTo>
                    <a:pt x="0" y="2899"/>
                    <a:pt x="20" y="2721"/>
                    <a:pt x="59" y="2544"/>
                  </a:cubicBezTo>
                  <a:cubicBezTo>
                    <a:pt x="355" y="1755"/>
                    <a:pt x="966" y="1164"/>
                    <a:pt x="1499" y="553"/>
                  </a:cubicBezTo>
                  <a:cubicBezTo>
                    <a:pt x="1696" y="356"/>
                    <a:pt x="1932" y="237"/>
                    <a:pt x="2189" y="198"/>
                  </a:cubicBezTo>
                  <a:cubicBezTo>
                    <a:pt x="3194" y="40"/>
                    <a:pt x="4219" y="1"/>
                    <a:pt x="5244" y="80"/>
                  </a:cubicBezTo>
                  <a:cubicBezTo>
                    <a:pt x="4732" y="139"/>
                    <a:pt x="4219" y="237"/>
                    <a:pt x="3726" y="356"/>
                  </a:cubicBezTo>
                  <a:cubicBezTo>
                    <a:pt x="3214" y="494"/>
                    <a:pt x="2721" y="691"/>
                    <a:pt x="2267" y="947"/>
                  </a:cubicBezTo>
                  <a:cubicBezTo>
                    <a:pt x="1834" y="1184"/>
                    <a:pt x="1518" y="1578"/>
                    <a:pt x="1104" y="1854"/>
                  </a:cubicBezTo>
                  <a:cubicBezTo>
                    <a:pt x="671" y="2169"/>
                    <a:pt x="513" y="2702"/>
                    <a:pt x="20" y="309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5"/>
            <p:cNvSpPr/>
            <p:nvPr/>
          </p:nvSpPr>
          <p:spPr>
            <a:xfrm flipH="1">
              <a:off x="3832388" y="2300350"/>
              <a:ext cx="164499" cy="160219"/>
            </a:xfrm>
            <a:custGeom>
              <a:avLst/>
              <a:gdLst/>
              <a:ahLst/>
              <a:cxnLst/>
              <a:rect l="l" t="t" r="r" b="b"/>
              <a:pathLst>
                <a:path w="6842" h="6664" extrusionOk="0">
                  <a:moveTo>
                    <a:pt x="3431" y="6546"/>
                  </a:moveTo>
                  <a:cubicBezTo>
                    <a:pt x="2997" y="6565"/>
                    <a:pt x="2741" y="6605"/>
                    <a:pt x="2465" y="6624"/>
                  </a:cubicBezTo>
                  <a:cubicBezTo>
                    <a:pt x="1676" y="6664"/>
                    <a:pt x="1124" y="6348"/>
                    <a:pt x="710" y="5639"/>
                  </a:cubicBezTo>
                  <a:cubicBezTo>
                    <a:pt x="79" y="4594"/>
                    <a:pt x="0" y="3431"/>
                    <a:pt x="40" y="2307"/>
                  </a:cubicBezTo>
                  <a:cubicBezTo>
                    <a:pt x="60" y="1282"/>
                    <a:pt x="434" y="789"/>
                    <a:pt x="1321" y="552"/>
                  </a:cubicBezTo>
                  <a:cubicBezTo>
                    <a:pt x="1893" y="375"/>
                    <a:pt x="2465" y="237"/>
                    <a:pt x="3056" y="138"/>
                  </a:cubicBezTo>
                  <a:cubicBezTo>
                    <a:pt x="4219" y="0"/>
                    <a:pt x="5008" y="572"/>
                    <a:pt x="5659" y="1420"/>
                  </a:cubicBezTo>
                  <a:cubicBezTo>
                    <a:pt x="6013" y="1893"/>
                    <a:pt x="6112" y="2524"/>
                    <a:pt x="6546" y="2938"/>
                  </a:cubicBezTo>
                  <a:cubicBezTo>
                    <a:pt x="6605" y="2997"/>
                    <a:pt x="6605" y="3135"/>
                    <a:pt x="6605" y="3234"/>
                  </a:cubicBezTo>
                  <a:cubicBezTo>
                    <a:pt x="6605" y="3450"/>
                    <a:pt x="6625" y="3687"/>
                    <a:pt x="6664" y="3904"/>
                  </a:cubicBezTo>
                  <a:cubicBezTo>
                    <a:pt x="6841" y="4909"/>
                    <a:pt x="6349" y="5520"/>
                    <a:pt x="5540" y="5994"/>
                  </a:cubicBezTo>
                  <a:cubicBezTo>
                    <a:pt x="4890" y="6368"/>
                    <a:pt x="4160" y="6546"/>
                    <a:pt x="3431" y="6546"/>
                  </a:cubicBezTo>
                  <a:close/>
                  <a:moveTo>
                    <a:pt x="4239" y="4002"/>
                  </a:moveTo>
                  <a:cubicBezTo>
                    <a:pt x="3805" y="3628"/>
                    <a:pt x="3234" y="3411"/>
                    <a:pt x="2662" y="3411"/>
                  </a:cubicBezTo>
                  <a:cubicBezTo>
                    <a:pt x="2622" y="3411"/>
                    <a:pt x="2544" y="3490"/>
                    <a:pt x="2544" y="3529"/>
                  </a:cubicBezTo>
                  <a:cubicBezTo>
                    <a:pt x="2524" y="3588"/>
                    <a:pt x="2544" y="3648"/>
                    <a:pt x="2603" y="3707"/>
                  </a:cubicBezTo>
                  <a:cubicBezTo>
                    <a:pt x="2938" y="3845"/>
                    <a:pt x="3273" y="3943"/>
                    <a:pt x="3589" y="4101"/>
                  </a:cubicBezTo>
                  <a:cubicBezTo>
                    <a:pt x="3766" y="4180"/>
                    <a:pt x="3766" y="4357"/>
                    <a:pt x="3667" y="4515"/>
                  </a:cubicBezTo>
                  <a:lnTo>
                    <a:pt x="3135" y="4653"/>
                  </a:lnTo>
                  <a:cubicBezTo>
                    <a:pt x="3175" y="5067"/>
                    <a:pt x="3411" y="5244"/>
                    <a:pt x="3746" y="5205"/>
                  </a:cubicBezTo>
                  <a:cubicBezTo>
                    <a:pt x="3983" y="5166"/>
                    <a:pt x="4160" y="4968"/>
                    <a:pt x="4160" y="4732"/>
                  </a:cubicBezTo>
                  <a:cubicBezTo>
                    <a:pt x="4200" y="4495"/>
                    <a:pt x="4219" y="4278"/>
                    <a:pt x="4239" y="40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5"/>
            <p:cNvSpPr/>
            <p:nvPr/>
          </p:nvSpPr>
          <p:spPr>
            <a:xfrm flipH="1">
              <a:off x="3143667" y="1620645"/>
              <a:ext cx="1545716" cy="1560887"/>
            </a:xfrm>
            <a:custGeom>
              <a:avLst/>
              <a:gdLst/>
              <a:ahLst/>
              <a:cxnLst/>
              <a:rect l="l" t="t" r="r" b="b"/>
              <a:pathLst>
                <a:path w="64291" h="64922" extrusionOk="0">
                  <a:moveTo>
                    <a:pt x="6861" y="30282"/>
                  </a:moveTo>
                  <a:cubicBezTo>
                    <a:pt x="7216" y="29671"/>
                    <a:pt x="6821" y="29237"/>
                    <a:pt x="6545" y="28764"/>
                  </a:cubicBezTo>
                  <a:cubicBezTo>
                    <a:pt x="6762" y="28350"/>
                    <a:pt x="6861" y="27897"/>
                    <a:pt x="6802" y="27443"/>
                  </a:cubicBezTo>
                  <a:cubicBezTo>
                    <a:pt x="6723" y="27010"/>
                    <a:pt x="6782" y="26576"/>
                    <a:pt x="6979" y="26201"/>
                  </a:cubicBezTo>
                  <a:cubicBezTo>
                    <a:pt x="7157" y="25905"/>
                    <a:pt x="7058" y="25551"/>
                    <a:pt x="6920" y="25215"/>
                  </a:cubicBezTo>
                  <a:cubicBezTo>
                    <a:pt x="6388" y="24861"/>
                    <a:pt x="5855" y="24466"/>
                    <a:pt x="5224" y="24289"/>
                  </a:cubicBezTo>
                  <a:cubicBezTo>
                    <a:pt x="4751" y="24131"/>
                    <a:pt x="4318" y="23855"/>
                    <a:pt x="3963" y="23500"/>
                  </a:cubicBezTo>
                  <a:cubicBezTo>
                    <a:pt x="3568" y="23165"/>
                    <a:pt x="3154" y="22850"/>
                    <a:pt x="2701" y="22593"/>
                  </a:cubicBezTo>
                  <a:cubicBezTo>
                    <a:pt x="1991" y="22160"/>
                    <a:pt x="1873" y="21844"/>
                    <a:pt x="2070" y="21036"/>
                  </a:cubicBezTo>
                  <a:cubicBezTo>
                    <a:pt x="2267" y="20070"/>
                    <a:pt x="2583" y="19124"/>
                    <a:pt x="2997" y="18236"/>
                  </a:cubicBezTo>
                  <a:cubicBezTo>
                    <a:pt x="3233" y="17783"/>
                    <a:pt x="3253" y="17211"/>
                    <a:pt x="3371" y="16699"/>
                  </a:cubicBezTo>
                  <a:cubicBezTo>
                    <a:pt x="3490" y="16186"/>
                    <a:pt x="3549" y="16127"/>
                    <a:pt x="4101" y="16068"/>
                  </a:cubicBezTo>
                  <a:cubicBezTo>
                    <a:pt x="4574" y="16028"/>
                    <a:pt x="5027" y="15989"/>
                    <a:pt x="5481" y="15969"/>
                  </a:cubicBezTo>
                  <a:cubicBezTo>
                    <a:pt x="5717" y="15930"/>
                    <a:pt x="5954" y="15930"/>
                    <a:pt x="6171" y="15989"/>
                  </a:cubicBezTo>
                  <a:cubicBezTo>
                    <a:pt x="6821" y="16285"/>
                    <a:pt x="7551" y="16206"/>
                    <a:pt x="8201" y="16423"/>
                  </a:cubicBezTo>
                  <a:cubicBezTo>
                    <a:pt x="8339" y="16462"/>
                    <a:pt x="8458" y="16482"/>
                    <a:pt x="8596" y="16482"/>
                  </a:cubicBezTo>
                  <a:cubicBezTo>
                    <a:pt x="9325" y="16462"/>
                    <a:pt x="10035" y="16462"/>
                    <a:pt x="10705" y="16837"/>
                  </a:cubicBezTo>
                  <a:lnTo>
                    <a:pt x="13367" y="14096"/>
                  </a:lnTo>
                  <a:cubicBezTo>
                    <a:pt x="12913" y="13229"/>
                    <a:pt x="12578" y="12381"/>
                    <a:pt x="11888" y="11730"/>
                  </a:cubicBezTo>
                  <a:cubicBezTo>
                    <a:pt x="11711" y="11573"/>
                    <a:pt x="11592" y="11376"/>
                    <a:pt x="11533" y="11159"/>
                  </a:cubicBezTo>
                  <a:cubicBezTo>
                    <a:pt x="11435" y="10548"/>
                    <a:pt x="11040" y="10094"/>
                    <a:pt x="10725" y="9601"/>
                  </a:cubicBezTo>
                  <a:cubicBezTo>
                    <a:pt x="10370" y="9049"/>
                    <a:pt x="10429" y="8635"/>
                    <a:pt x="10942" y="8241"/>
                  </a:cubicBezTo>
                  <a:cubicBezTo>
                    <a:pt x="11198" y="8044"/>
                    <a:pt x="11435" y="7827"/>
                    <a:pt x="11671" y="7571"/>
                  </a:cubicBezTo>
                  <a:cubicBezTo>
                    <a:pt x="12263" y="6841"/>
                    <a:pt x="12953" y="6171"/>
                    <a:pt x="13347" y="5264"/>
                  </a:cubicBezTo>
                  <a:cubicBezTo>
                    <a:pt x="13544" y="4870"/>
                    <a:pt x="13938" y="4613"/>
                    <a:pt x="14372" y="4594"/>
                  </a:cubicBezTo>
                  <a:cubicBezTo>
                    <a:pt x="14983" y="4515"/>
                    <a:pt x="15555" y="4456"/>
                    <a:pt x="16028" y="4968"/>
                  </a:cubicBezTo>
                  <a:cubicBezTo>
                    <a:pt x="16304" y="5264"/>
                    <a:pt x="16679" y="5441"/>
                    <a:pt x="16955" y="5717"/>
                  </a:cubicBezTo>
                  <a:cubicBezTo>
                    <a:pt x="17645" y="6447"/>
                    <a:pt x="18532" y="6900"/>
                    <a:pt x="19380" y="7393"/>
                  </a:cubicBezTo>
                  <a:cubicBezTo>
                    <a:pt x="19498" y="7452"/>
                    <a:pt x="19616" y="7511"/>
                    <a:pt x="19735" y="7571"/>
                  </a:cubicBezTo>
                  <a:cubicBezTo>
                    <a:pt x="20523" y="8280"/>
                    <a:pt x="21430" y="8221"/>
                    <a:pt x="22337" y="7886"/>
                  </a:cubicBezTo>
                  <a:cubicBezTo>
                    <a:pt x="22948" y="7669"/>
                    <a:pt x="23540" y="7373"/>
                    <a:pt x="24170" y="7097"/>
                  </a:cubicBezTo>
                  <a:cubicBezTo>
                    <a:pt x="24230" y="6664"/>
                    <a:pt x="24210" y="6230"/>
                    <a:pt x="24131" y="5816"/>
                  </a:cubicBezTo>
                  <a:cubicBezTo>
                    <a:pt x="24111" y="5067"/>
                    <a:pt x="23973" y="4318"/>
                    <a:pt x="23737" y="3588"/>
                  </a:cubicBezTo>
                  <a:cubicBezTo>
                    <a:pt x="23520" y="2957"/>
                    <a:pt x="23579" y="2228"/>
                    <a:pt x="23500" y="1538"/>
                  </a:cubicBezTo>
                  <a:cubicBezTo>
                    <a:pt x="23480" y="1301"/>
                    <a:pt x="23618" y="1065"/>
                    <a:pt x="23816" y="966"/>
                  </a:cubicBezTo>
                  <a:cubicBezTo>
                    <a:pt x="23875" y="946"/>
                    <a:pt x="23954" y="927"/>
                    <a:pt x="24013" y="887"/>
                  </a:cubicBezTo>
                  <a:cubicBezTo>
                    <a:pt x="25018" y="394"/>
                    <a:pt x="26142" y="256"/>
                    <a:pt x="27246" y="39"/>
                  </a:cubicBezTo>
                  <a:cubicBezTo>
                    <a:pt x="27640" y="0"/>
                    <a:pt x="28035" y="39"/>
                    <a:pt x="28409" y="158"/>
                  </a:cubicBezTo>
                  <a:cubicBezTo>
                    <a:pt x="28606" y="217"/>
                    <a:pt x="28764" y="355"/>
                    <a:pt x="28863" y="513"/>
                  </a:cubicBezTo>
                  <a:cubicBezTo>
                    <a:pt x="29020" y="730"/>
                    <a:pt x="29119" y="966"/>
                    <a:pt x="29198" y="1222"/>
                  </a:cubicBezTo>
                  <a:cubicBezTo>
                    <a:pt x="29375" y="1853"/>
                    <a:pt x="29533" y="2504"/>
                    <a:pt x="29730" y="3115"/>
                  </a:cubicBezTo>
                  <a:cubicBezTo>
                    <a:pt x="29868" y="3608"/>
                    <a:pt x="30026" y="4042"/>
                    <a:pt x="29888" y="4574"/>
                  </a:cubicBezTo>
                  <a:cubicBezTo>
                    <a:pt x="29829" y="4791"/>
                    <a:pt x="29947" y="5067"/>
                    <a:pt x="29986" y="5303"/>
                  </a:cubicBezTo>
                  <a:cubicBezTo>
                    <a:pt x="30479" y="5402"/>
                    <a:pt x="30893" y="5520"/>
                    <a:pt x="31307" y="5579"/>
                  </a:cubicBezTo>
                  <a:cubicBezTo>
                    <a:pt x="31721" y="5658"/>
                    <a:pt x="32155" y="5698"/>
                    <a:pt x="32569" y="5678"/>
                  </a:cubicBezTo>
                  <a:cubicBezTo>
                    <a:pt x="33239" y="5678"/>
                    <a:pt x="33890" y="5717"/>
                    <a:pt x="34540" y="5816"/>
                  </a:cubicBezTo>
                  <a:cubicBezTo>
                    <a:pt x="35329" y="5915"/>
                    <a:pt x="36118" y="6033"/>
                    <a:pt x="36946" y="6151"/>
                  </a:cubicBezTo>
                  <a:cubicBezTo>
                    <a:pt x="37616" y="5303"/>
                    <a:pt x="38207" y="4396"/>
                    <a:pt x="38720" y="3430"/>
                  </a:cubicBezTo>
                  <a:cubicBezTo>
                    <a:pt x="39173" y="2662"/>
                    <a:pt x="39627" y="1893"/>
                    <a:pt x="40100" y="1144"/>
                  </a:cubicBezTo>
                  <a:cubicBezTo>
                    <a:pt x="40415" y="631"/>
                    <a:pt x="40711" y="552"/>
                    <a:pt x="41263" y="749"/>
                  </a:cubicBezTo>
                  <a:cubicBezTo>
                    <a:pt x="42545" y="1203"/>
                    <a:pt x="43806" y="1656"/>
                    <a:pt x="45088" y="2110"/>
                  </a:cubicBezTo>
                  <a:cubicBezTo>
                    <a:pt x="45443" y="2228"/>
                    <a:pt x="45719" y="2504"/>
                    <a:pt x="45837" y="2878"/>
                  </a:cubicBezTo>
                  <a:cubicBezTo>
                    <a:pt x="44910" y="4022"/>
                    <a:pt x="44891" y="5422"/>
                    <a:pt x="44694" y="6782"/>
                  </a:cubicBezTo>
                  <a:cubicBezTo>
                    <a:pt x="44654" y="6940"/>
                    <a:pt x="44674" y="7117"/>
                    <a:pt x="44772" y="7255"/>
                  </a:cubicBezTo>
                  <a:cubicBezTo>
                    <a:pt x="45068" y="7531"/>
                    <a:pt x="44950" y="7847"/>
                    <a:pt x="44910" y="8083"/>
                  </a:cubicBezTo>
                  <a:cubicBezTo>
                    <a:pt x="45265" y="8438"/>
                    <a:pt x="45620" y="8734"/>
                    <a:pt x="45936" y="9069"/>
                  </a:cubicBezTo>
                  <a:cubicBezTo>
                    <a:pt x="46251" y="9404"/>
                    <a:pt x="46527" y="9779"/>
                    <a:pt x="46823" y="10134"/>
                  </a:cubicBezTo>
                  <a:cubicBezTo>
                    <a:pt x="47138" y="10469"/>
                    <a:pt x="47454" y="10824"/>
                    <a:pt x="47749" y="11178"/>
                  </a:cubicBezTo>
                  <a:cubicBezTo>
                    <a:pt x="47809" y="11238"/>
                    <a:pt x="47868" y="11336"/>
                    <a:pt x="47907" y="11415"/>
                  </a:cubicBezTo>
                  <a:cubicBezTo>
                    <a:pt x="48144" y="11888"/>
                    <a:pt x="48538" y="12282"/>
                    <a:pt x="49031" y="12499"/>
                  </a:cubicBezTo>
                  <a:cubicBezTo>
                    <a:pt x="49267" y="12618"/>
                    <a:pt x="49484" y="12736"/>
                    <a:pt x="49721" y="12854"/>
                  </a:cubicBezTo>
                  <a:lnTo>
                    <a:pt x="53309" y="11454"/>
                  </a:lnTo>
                  <a:cubicBezTo>
                    <a:pt x="54295" y="11100"/>
                    <a:pt x="55261" y="10646"/>
                    <a:pt x="56187" y="10134"/>
                  </a:cubicBezTo>
                  <a:cubicBezTo>
                    <a:pt x="56739" y="9798"/>
                    <a:pt x="57252" y="9897"/>
                    <a:pt x="57587" y="10390"/>
                  </a:cubicBezTo>
                  <a:cubicBezTo>
                    <a:pt x="58277" y="11454"/>
                    <a:pt x="59066" y="12460"/>
                    <a:pt x="59519" y="13682"/>
                  </a:cubicBezTo>
                  <a:cubicBezTo>
                    <a:pt x="59716" y="14057"/>
                    <a:pt x="59637" y="14491"/>
                    <a:pt x="59342" y="14767"/>
                  </a:cubicBezTo>
                  <a:cubicBezTo>
                    <a:pt x="58395" y="15851"/>
                    <a:pt x="57469" y="16975"/>
                    <a:pt x="56542" y="18098"/>
                  </a:cubicBezTo>
                  <a:cubicBezTo>
                    <a:pt x="55911" y="18867"/>
                    <a:pt x="55852" y="19814"/>
                    <a:pt x="56148" y="20780"/>
                  </a:cubicBezTo>
                  <a:cubicBezTo>
                    <a:pt x="56404" y="21647"/>
                    <a:pt x="56641" y="22534"/>
                    <a:pt x="56897" y="23402"/>
                  </a:cubicBezTo>
                  <a:cubicBezTo>
                    <a:pt x="56937" y="23638"/>
                    <a:pt x="56956" y="23875"/>
                    <a:pt x="56937" y="24092"/>
                  </a:cubicBezTo>
                  <a:cubicBezTo>
                    <a:pt x="56976" y="24525"/>
                    <a:pt x="56976" y="24525"/>
                    <a:pt x="57291" y="25097"/>
                  </a:cubicBezTo>
                  <a:cubicBezTo>
                    <a:pt x="58770" y="25413"/>
                    <a:pt x="60229" y="25334"/>
                    <a:pt x="61708" y="25196"/>
                  </a:cubicBezTo>
                  <a:cubicBezTo>
                    <a:pt x="62141" y="25156"/>
                    <a:pt x="62555" y="25137"/>
                    <a:pt x="62989" y="25137"/>
                  </a:cubicBezTo>
                  <a:cubicBezTo>
                    <a:pt x="63718" y="25156"/>
                    <a:pt x="63994" y="25452"/>
                    <a:pt x="64054" y="26162"/>
                  </a:cubicBezTo>
                  <a:cubicBezTo>
                    <a:pt x="64113" y="26734"/>
                    <a:pt x="64132" y="27286"/>
                    <a:pt x="64152" y="27838"/>
                  </a:cubicBezTo>
                  <a:cubicBezTo>
                    <a:pt x="64211" y="29040"/>
                    <a:pt x="64251" y="30223"/>
                    <a:pt x="64290" y="31465"/>
                  </a:cubicBezTo>
                  <a:cubicBezTo>
                    <a:pt x="62752" y="32293"/>
                    <a:pt x="60998" y="32490"/>
                    <a:pt x="59322" y="33023"/>
                  </a:cubicBezTo>
                  <a:cubicBezTo>
                    <a:pt x="58967" y="33575"/>
                    <a:pt x="58533" y="34107"/>
                    <a:pt x="58435" y="34817"/>
                  </a:cubicBezTo>
                  <a:cubicBezTo>
                    <a:pt x="58415" y="34915"/>
                    <a:pt x="58356" y="35014"/>
                    <a:pt x="58356" y="35112"/>
                  </a:cubicBezTo>
                  <a:cubicBezTo>
                    <a:pt x="58474" y="35842"/>
                    <a:pt x="58277" y="36532"/>
                    <a:pt x="58100" y="37242"/>
                  </a:cubicBezTo>
                  <a:cubicBezTo>
                    <a:pt x="57962" y="37675"/>
                    <a:pt x="57863" y="38129"/>
                    <a:pt x="57745" y="38602"/>
                  </a:cubicBezTo>
                  <a:cubicBezTo>
                    <a:pt x="58021" y="38976"/>
                    <a:pt x="58356" y="39272"/>
                    <a:pt x="58770" y="39489"/>
                  </a:cubicBezTo>
                  <a:cubicBezTo>
                    <a:pt x="59697" y="40061"/>
                    <a:pt x="60643" y="40613"/>
                    <a:pt x="61569" y="41165"/>
                  </a:cubicBezTo>
                  <a:cubicBezTo>
                    <a:pt x="61708" y="41263"/>
                    <a:pt x="61846" y="41342"/>
                    <a:pt x="61984" y="41421"/>
                  </a:cubicBezTo>
                  <a:cubicBezTo>
                    <a:pt x="62338" y="41618"/>
                    <a:pt x="62536" y="42013"/>
                    <a:pt x="62476" y="42427"/>
                  </a:cubicBezTo>
                  <a:cubicBezTo>
                    <a:pt x="62437" y="42781"/>
                    <a:pt x="62378" y="43136"/>
                    <a:pt x="62279" y="43491"/>
                  </a:cubicBezTo>
                  <a:cubicBezTo>
                    <a:pt x="62141" y="43964"/>
                    <a:pt x="61944" y="44418"/>
                    <a:pt x="61786" y="44891"/>
                  </a:cubicBezTo>
                  <a:cubicBezTo>
                    <a:pt x="61648" y="45226"/>
                    <a:pt x="61431" y="45522"/>
                    <a:pt x="61175" y="45758"/>
                  </a:cubicBezTo>
                  <a:cubicBezTo>
                    <a:pt x="60840" y="46113"/>
                    <a:pt x="60505" y="46448"/>
                    <a:pt x="60387" y="46981"/>
                  </a:cubicBezTo>
                  <a:cubicBezTo>
                    <a:pt x="60268" y="47572"/>
                    <a:pt x="59401" y="47927"/>
                    <a:pt x="58790" y="47750"/>
                  </a:cubicBezTo>
                  <a:cubicBezTo>
                    <a:pt x="57627" y="47454"/>
                    <a:pt x="56463" y="47020"/>
                    <a:pt x="55221" y="46981"/>
                  </a:cubicBezTo>
                  <a:cubicBezTo>
                    <a:pt x="55004" y="46961"/>
                    <a:pt x="54788" y="46882"/>
                    <a:pt x="54590" y="46784"/>
                  </a:cubicBezTo>
                  <a:cubicBezTo>
                    <a:pt x="54334" y="46685"/>
                    <a:pt x="54098" y="46586"/>
                    <a:pt x="53841" y="46468"/>
                  </a:cubicBezTo>
                  <a:cubicBezTo>
                    <a:pt x="53427" y="47099"/>
                    <a:pt x="53092" y="47730"/>
                    <a:pt x="52658" y="48302"/>
                  </a:cubicBezTo>
                  <a:cubicBezTo>
                    <a:pt x="52225" y="48854"/>
                    <a:pt x="51692" y="49366"/>
                    <a:pt x="51278" y="49839"/>
                  </a:cubicBezTo>
                  <a:cubicBezTo>
                    <a:pt x="51357" y="50372"/>
                    <a:pt x="51416" y="50825"/>
                    <a:pt x="51495" y="51259"/>
                  </a:cubicBezTo>
                  <a:cubicBezTo>
                    <a:pt x="51495" y="51456"/>
                    <a:pt x="51554" y="51653"/>
                    <a:pt x="51633" y="51811"/>
                  </a:cubicBezTo>
                  <a:cubicBezTo>
                    <a:pt x="52185" y="52442"/>
                    <a:pt x="52382" y="53211"/>
                    <a:pt x="52737" y="53920"/>
                  </a:cubicBezTo>
                  <a:cubicBezTo>
                    <a:pt x="52856" y="54177"/>
                    <a:pt x="52954" y="54472"/>
                    <a:pt x="53092" y="54729"/>
                  </a:cubicBezTo>
                  <a:cubicBezTo>
                    <a:pt x="53388" y="55320"/>
                    <a:pt x="53388" y="55872"/>
                    <a:pt x="52875" y="56345"/>
                  </a:cubicBezTo>
                  <a:cubicBezTo>
                    <a:pt x="52560" y="56641"/>
                    <a:pt x="52225" y="56897"/>
                    <a:pt x="51890" y="57154"/>
                  </a:cubicBezTo>
                  <a:cubicBezTo>
                    <a:pt x="51535" y="57410"/>
                    <a:pt x="51140" y="57568"/>
                    <a:pt x="50963" y="58021"/>
                  </a:cubicBezTo>
                  <a:cubicBezTo>
                    <a:pt x="50904" y="58139"/>
                    <a:pt x="50746" y="58238"/>
                    <a:pt x="50608" y="58337"/>
                  </a:cubicBezTo>
                  <a:cubicBezTo>
                    <a:pt x="50174" y="58632"/>
                    <a:pt x="49721" y="58889"/>
                    <a:pt x="49484" y="59401"/>
                  </a:cubicBezTo>
                  <a:cubicBezTo>
                    <a:pt x="49366" y="59638"/>
                    <a:pt x="49070" y="59697"/>
                    <a:pt x="48873" y="59539"/>
                  </a:cubicBezTo>
                  <a:cubicBezTo>
                    <a:pt x="48715" y="59421"/>
                    <a:pt x="48558" y="59303"/>
                    <a:pt x="48400" y="59184"/>
                  </a:cubicBezTo>
                  <a:cubicBezTo>
                    <a:pt x="47749" y="58573"/>
                    <a:pt x="47099" y="57962"/>
                    <a:pt x="46468" y="57351"/>
                  </a:cubicBezTo>
                  <a:cubicBezTo>
                    <a:pt x="46271" y="57173"/>
                    <a:pt x="46074" y="56976"/>
                    <a:pt x="45876" y="56799"/>
                  </a:cubicBezTo>
                  <a:cubicBezTo>
                    <a:pt x="45246" y="56247"/>
                    <a:pt x="44358" y="55971"/>
                    <a:pt x="44063" y="55162"/>
                  </a:cubicBezTo>
                  <a:cubicBezTo>
                    <a:pt x="43195" y="55517"/>
                    <a:pt x="42446" y="55852"/>
                    <a:pt x="41677" y="56148"/>
                  </a:cubicBezTo>
                  <a:cubicBezTo>
                    <a:pt x="41263" y="56326"/>
                    <a:pt x="40810" y="56444"/>
                    <a:pt x="40376" y="56602"/>
                  </a:cubicBezTo>
                  <a:cubicBezTo>
                    <a:pt x="40179" y="56700"/>
                    <a:pt x="39982" y="56818"/>
                    <a:pt x="39785" y="56937"/>
                  </a:cubicBezTo>
                  <a:cubicBezTo>
                    <a:pt x="39449" y="57114"/>
                    <a:pt x="39272" y="57489"/>
                    <a:pt x="39331" y="57844"/>
                  </a:cubicBezTo>
                  <a:cubicBezTo>
                    <a:pt x="39371" y="58080"/>
                    <a:pt x="39351" y="58317"/>
                    <a:pt x="39292" y="58534"/>
                  </a:cubicBezTo>
                  <a:cubicBezTo>
                    <a:pt x="39095" y="59066"/>
                    <a:pt x="39035" y="59638"/>
                    <a:pt x="39134" y="60190"/>
                  </a:cubicBezTo>
                  <a:cubicBezTo>
                    <a:pt x="39154" y="60347"/>
                    <a:pt x="39154" y="60525"/>
                    <a:pt x="39095" y="60683"/>
                  </a:cubicBezTo>
                  <a:cubicBezTo>
                    <a:pt x="38838" y="61136"/>
                    <a:pt x="38838" y="61629"/>
                    <a:pt x="38858" y="62122"/>
                  </a:cubicBezTo>
                  <a:cubicBezTo>
                    <a:pt x="38878" y="62358"/>
                    <a:pt x="38858" y="62595"/>
                    <a:pt x="38799" y="62812"/>
                  </a:cubicBezTo>
                  <a:cubicBezTo>
                    <a:pt x="38661" y="63226"/>
                    <a:pt x="38621" y="63660"/>
                    <a:pt x="38641" y="64074"/>
                  </a:cubicBezTo>
                  <a:cubicBezTo>
                    <a:pt x="38661" y="64310"/>
                    <a:pt x="38641" y="64310"/>
                    <a:pt x="38286" y="64724"/>
                  </a:cubicBezTo>
                  <a:cubicBezTo>
                    <a:pt x="38207" y="64724"/>
                    <a:pt x="38129" y="64764"/>
                    <a:pt x="38089" y="64724"/>
                  </a:cubicBezTo>
                  <a:cubicBezTo>
                    <a:pt x="37754" y="64409"/>
                    <a:pt x="37360" y="64389"/>
                    <a:pt x="36906" y="64428"/>
                  </a:cubicBezTo>
                  <a:cubicBezTo>
                    <a:pt x="35368" y="64606"/>
                    <a:pt x="33811" y="64744"/>
                    <a:pt x="32273" y="64882"/>
                  </a:cubicBezTo>
                  <a:cubicBezTo>
                    <a:pt x="32135" y="64902"/>
                    <a:pt x="31997" y="64921"/>
                    <a:pt x="31879" y="64921"/>
                  </a:cubicBezTo>
                  <a:cubicBezTo>
                    <a:pt x="31386" y="64921"/>
                    <a:pt x="31110" y="64744"/>
                    <a:pt x="31031" y="64271"/>
                  </a:cubicBezTo>
                  <a:cubicBezTo>
                    <a:pt x="30972" y="63936"/>
                    <a:pt x="30952" y="63620"/>
                    <a:pt x="30933" y="63285"/>
                  </a:cubicBezTo>
                  <a:cubicBezTo>
                    <a:pt x="30893" y="62851"/>
                    <a:pt x="30795" y="62437"/>
                    <a:pt x="30637" y="62043"/>
                  </a:cubicBezTo>
                  <a:cubicBezTo>
                    <a:pt x="30183" y="61057"/>
                    <a:pt x="30203" y="59993"/>
                    <a:pt x="30203" y="58928"/>
                  </a:cubicBezTo>
                  <a:cubicBezTo>
                    <a:pt x="30203" y="58632"/>
                    <a:pt x="30302" y="58337"/>
                    <a:pt x="30085" y="58021"/>
                  </a:cubicBezTo>
                  <a:cubicBezTo>
                    <a:pt x="29434" y="57863"/>
                    <a:pt x="28764" y="57725"/>
                    <a:pt x="28094" y="57647"/>
                  </a:cubicBezTo>
                  <a:cubicBezTo>
                    <a:pt x="27207" y="57607"/>
                    <a:pt x="26319" y="57686"/>
                    <a:pt x="25412" y="57725"/>
                  </a:cubicBezTo>
                  <a:cubicBezTo>
                    <a:pt x="25294" y="57883"/>
                    <a:pt x="25196" y="58061"/>
                    <a:pt x="25097" y="58238"/>
                  </a:cubicBezTo>
                  <a:cubicBezTo>
                    <a:pt x="24722" y="58967"/>
                    <a:pt x="24289" y="59657"/>
                    <a:pt x="23776" y="60308"/>
                  </a:cubicBezTo>
                  <a:cubicBezTo>
                    <a:pt x="23106" y="61274"/>
                    <a:pt x="22436" y="62260"/>
                    <a:pt x="21745" y="63226"/>
                  </a:cubicBezTo>
                  <a:cubicBezTo>
                    <a:pt x="21706" y="63305"/>
                    <a:pt x="21647" y="63364"/>
                    <a:pt x="21568" y="63423"/>
                  </a:cubicBezTo>
                  <a:cubicBezTo>
                    <a:pt x="20641" y="62970"/>
                    <a:pt x="19715" y="62556"/>
                    <a:pt x="18808" y="62102"/>
                  </a:cubicBezTo>
                  <a:cubicBezTo>
                    <a:pt x="18414" y="61925"/>
                    <a:pt x="18039" y="61708"/>
                    <a:pt x="17665" y="61511"/>
                  </a:cubicBezTo>
                  <a:cubicBezTo>
                    <a:pt x="17389" y="61333"/>
                    <a:pt x="17093" y="61175"/>
                    <a:pt x="16797" y="61057"/>
                  </a:cubicBezTo>
                  <a:cubicBezTo>
                    <a:pt x="16225" y="60880"/>
                    <a:pt x="16028" y="60525"/>
                    <a:pt x="16008" y="59953"/>
                  </a:cubicBezTo>
                  <a:cubicBezTo>
                    <a:pt x="15989" y="59263"/>
                    <a:pt x="16127" y="58593"/>
                    <a:pt x="16403" y="57962"/>
                  </a:cubicBezTo>
                  <a:cubicBezTo>
                    <a:pt x="16639" y="57390"/>
                    <a:pt x="16817" y="56779"/>
                    <a:pt x="16896" y="56148"/>
                  </a:cubicBezTo>
                  <a:cubicBezTo>
                    <a:pt x="16955" y="55734"/>
                    <a:pt x="17093" y="55320"/>
                    <a:pt x="17132" y="54906"/>
                  </a:cubicBezTo>
                  <a:cubicBezTo>
                    <a:pt x="17191" y="54492"/>
                    <a:pt x="17191" y="54058"/>
                    <a:pt x="17191" y="53585"/>
                  </a:cubicBezTo>
                  <a:cubicBezTo>
                    <a:pt x="15870" y="52698"/>
                    <a:pt x="14727" y="51555"/>
                    <a:pt x="13446" y="50549"/>
                  </a:cubicBezTo>
                  <a:cubicBezTo>
                    <a:pt x="12618" y="50628"/>
                    <a:pt x="11829" y="50727"/>
                    <a:pt x="11080" y="51160"/>
                  </a:cubicBezTo>
                  <a:cubicBezTo>
                    <a:pt x="10547" y="51436"/>
                    <a:pt x="9995" y="51633"/>
                    <a:pt x="9404" y="51732"/>
                  </a:cubicBezTo>
                  <a:cubicBezTo>
                    <a:pt x="8537" y="51949"/>
                    <a:pt x="7709" y="52264"/>
                    <a:pt x="6940" y="52698"/>
                  </a:cubicBezTo>
                  <a:cubicBezTo>
                    <a:pt x="6762" y="52777"/>
                    <a:pt x="6565" y="52836"/>
                    <a:pt x="6368" y="52856"/>
                  </a:cubicBezTo>
                  <a:cubicBezTo>
                    <a:pt x="5993" y="52935"/>
                    <a:pt x="5619" y="52659"/>
                    <a:pt x="5599" y="52264"/>
                  </a:cubicBezTo>
                  <a:cubicBezTo>
                    <a:pt x="5441" y="51180"/>
                    <a:pt x="4929" y="50293"/>
                    <a:pt x="4298" y="49425"/>
                  </a:cubicBezTo>
                  <a:cubicBezTo>
                    <a:pt x="3963" y="48952"/>
                    <a:pt x="4022" y="48519"/>
                    <a:pt x="4456" y="48124"/>
                  </a:cubicBezTo>
                  <a:cubicBezTo>
                    <a:pt x="4653" y="47947"/>
                    <a:pt x="4810" y="47750"/>
                    <a:pt x="4988" y="47552"/>
                  </a:cubicBezTo>
                  <a:cubicBezTo>
                    <a:pt x="5224" y="47316"/>
                    <a:pt x="5441" y="47060"/>
                    <a:pt x="5658" y="46843"/>
                  </a:cubicBezTo>
                  <a:cubicBezTo>
                    <a:pt x="5757" y="46744"/>
                    <a:pt x="5875" y="46665"/>
                    <a:pt x="5934" y="46547"/>
                  </a:cubicBezTo>
                  <a:cubicBezTo>
                    <a:pt x="6210" y="45995"/>
                    <a:pt x="6664" y="45522"/>
                    <a:pt x="7235" y="45226"/>
                  </a:cubicBezTo>
                  <a:cubicBezTo>
                    <a:pt x="7886" y="44852"/>
                    <a:pt x="8044" y="44142"/>
                    <a:pt x="8241" y="43491"/>
                  </a:cubicBezTo>
                  <a:cubicBezTo>
                    <a:pt x="8300" y="43274"/>
                    <a:pt x="8241" y="43038"/>
                    <a:pt x="8142" y="42821"/>
                  </a:cubicBezTo>
                  <a:cubicBezTo>
                    <a:pt x="7669" y="41914"/>
                    <a:pt x="7196" y="41007"/>
                    <a:pt x="6703" y="40081"/>
                  </a:cubicBezTo>
                  <a:lnTo>
                    <a:pt x="4495" y="39588"/>
                  </a:lnTo>
                  <a:cubicBezTo>
                    <a:pt x="3785" y="39430"/>
                    <a:pt x="3076" y="39312"/>
                    <a:pt x="2366" y="39114"/>
                  </a:cubicBezTo>
                  <a:cubicBezTo>
                    <a:pt x="1833" y="38957"/>
                    <a:pt x="1321" y="38740"/>
                    <a:pt x="808" y="38503"/>
                  </a:cubicBezTo>
                  <a:cubicBezTo>
                    <a:pt x="532" y="38385"/>
                    <a:pt x="355" y="38109"/>
                    <a:pt x="375" y="37794"/>
                  </a:cubicBezTo>
                  <a:cubicBezTo>
                    <a:pt x="256" y="36374"/>
                    <a:pt x="118" y="34955"/>
                    <a:pt x="0" y="33476"/>
                  </a:cubicBezTo>
                  <a:cubicBezTo>
                    <a:pt x="256" y="33259"/>
                    <a:pt x="532" y="33023"/>
                    <a:pt x="789" y="32786"/>
                  </a:cubicBezTo>
                  <a:cubicBezTo>
                    <a:pt x="867" y="32727"/>
                    <a:pt x="1005" y="32707"/>
                    <a:pt x="1045" y="32628"/>
                  </a:cubicBezTo>
                  <a:cubicBezTo>
                    <a:pt x="1321" y="32057"/>
                    <a:pt x="1912" y="31958"/>
                    <a:pt x="2425" y="31761"/>
                  </a:cubicBezTo>
                  <a:cubicBezTo>
                    <a:pt x="3864" y="31229"/>
                    <a:pt x="5343" y="30775"/>
                    <a:pt x="6861" y="30282"/>
                  </a:cubicBezTo>
                  <a:close/>
                  <a:moveTo>
                    <a:pt x="37498" y="7492"/>
                  </a:moveTo>
                  <a:cubicBezTo>
                    <a:pt x="36827" y="7295"/>
                    <a:pt x="36137" y="7097"/>
                    <a:pt x="35428" y="6900"/>
                  </a:cubicBezTo>
                  <a:cubicBezTo>
                    <a:pt x="35053" y="6802"/>
                    <a:pt x="34659" y="6624"/>
                    <a:pt x="34284" y="6900"/>
                  </a:cubicBezTo>
                  <a:cubicBezTo>
                    <a:pt x="33850" y="7235"/>
                    <a:pt x="33417" y="7117"/>
                    <a:pt x="32963" y="7019"/>
                  </a:cubicBezTo>
                  <a:cubicBezTo>
                    <a:pt x="31997" y="6841"/>
                    <a:pt x="31071" y="6486"/>
                    <a:pt x="30065" y="6467"/>
                  </a:cubicBezTo>
                  <a:cubicBezTo>
                    <a:pt x="29789" y="6447"/>
                    <a:pt x="29553" y="6250"/>
                    <a:pt x="29533" y="5974"/>
                  </a:cubicBezTo>
                  <a:cubicBezTo>
                    <a:pt x="29454" y="5678"/>
                    <a:pt x="29355" y="5402"/>
                    <a:pt x="29277" y="5106"/>
                  </a:cubicBezTo>
                  <a:cubicBezTo>
                    <a:pt x="28941" y="3904"/>
                    <a:pt x="28409" y="2760"/>
                    <a:pt x="28291" y="1498"/>
                  </a:cubicBezTo>
                  <a:cubicBezTo>
                    <a:pt x="28271" y="1301"/>
                    <a:pt x="28094" y="1104"/>
                    <a:pt x="27975" y="887"/>
                  </a:cubicBezTo>
                  <a:cubicBezTo>
                    <a:pt x="26891" y="1144"/>
                    <a:pt x="25886" y="1380"/>
                    <a:pt x="24860" y="1656"/>
                  </a:cubicBezTo>
                  <a:cubicBezTo>
                    <a:pt x="24782" y="1676"/>
                    <a:pt x="24703" y="1774"/>
                    <a:pt x="24624" y="1853"/>
                  </a:cubicBezTo>
                  <a:cubicBezTo>
                    <a:pt x="24624" y="2484"/>
                    <a:pt x="24584" y="3154"/>
                    <a:pt x="24900" y="3766"/>
                  </a:cubicBezTo>
                  <a:cubicBezTo>
                    <a:pt x="24998" y="3982"/>
                    <a:pt x="25058" y="4199"/>
                    <a:pt x="25077" y="4436"/>
                  </a:cubicBezTo>
                  <a:cubicBezTo>
                    <a:pt x="25156" y="5284"/>
                    <a:pt x="25215" y="6151"/>
                    <a:pt x="25274" y="6999"/>
                  </a:cubicBezTo>
                  <a:cubicBezTo>
                    <a:pt x="25334" y="7511"/>
                    <a:pt x="25018" y="7985"/>
                    <a:pt x="24525" y="8142"/>
                  </a:cubicBezTo>
                  <a:cubicBezTo>
                    <a:pt x="24348" y="8201"/>
                    <a:pt x="24170" y="8280"/>
                    <a:pt x="24013" y="8418"/>
                  </a:cubicBezTo>
                  <a:cubicBezTo>
                    <a:pt x="23737" y="8793"/>
                    <a:pt x="23323" y="8911"/>
                    <a:pt x="22928" y="9049"/>
                  </a:cubicBezTo>
                  <a:cubicBezTo>
                    <a:pt x="22534" y="9207"/>
                    <a:pt x="22081" y="9424"/>
                    <a:pt x="21647" y="9582"/>
                  </a:cubicBezTo>
                  <a:cubicBezTo>
                    <a:pt x="21469" y="9660"/>
                    <a:pt x="21272" y="9680"/>
                    <a:pt x="21075" y="9660"/>
                  </a:cubicBezTo>
                  <a:cubicBezTo>
                    <a:pt x="20464" y="9444"/>
                    <a:pt x="19794" y="9286"/>
                    <a:pt x="19281" y="8931"/>
                  </a:cubicBezTo>
                  <a:cubicBezTo>
                    <a:pt x="18177" y="8162"/>
                    <a:pt x="16915" y="7610"/>
                    <a:pt x="15969" y="6585"/>
                  </a:cubicBezTo>
                  <a:cubicBezTo>
                    <a:pt x="15792" y="6388"/>
                    <a:pt x="15594" y="6230"/>
                    <a:pt x="15358" y="6112"/>
                  </a:cubicBezTo>
                  <a:cubicBezTo>
                    <a:pt x="15062" y="5954"/>
                    <a:pt x="14766" y="5757"/>
                    <a:pt x="14550" y="5875"/>
                  </a:cubicBezTo>
                  <a:cubicBezTo>
                    <a:pt x="14057" y="6506"/>
                    <a:pt x="13662" y="7019"/>
                    <a:pt x="13268" y="7531"/>
                  </a:cubicBezTo>
                  <a:cubicBezTo>
                    <a:pt x="12972" y="7886"/>
                    <a:pt x="12677" y="8241"/>
                    <a:pt x="12361" y="8596"/>
                  </a:cubicBezTo>
                  <a:cubicBezTo>
                    <a:pt x="12026" y="8891"/>
                    <a:pt x="11987" y="9404"/>
                    <a:pt x="12243" y="9759"/>
                  </a:cubicBezTo>
                  <a:cubicBezTo>
                    <a:pt x="12401" y="9936"/>
                    <a:pt x="12499" y="10153"/>
                    <a:pt x="12558" y="10370"/>
                  </a:cubicBezTo>
                  <a:cubicBezTo>
                    <a:pt x="12618" y="10804"/>
                    <a:pt x="12894" y="11040"/>
                    <a:pt x="13170" y="11356"/>
                  </a:cubicBezTo>
                  <a:cubicBezTo>
                    <a:pt x="13702" y="11967"/>
                    <a:pt x="14057" y="12716"/>
                    <a:pt x="14431" y="13426"/>
                  </a:cubicBezTo>
                  <a:cubicBezTo>
                    <a:pt x="14569" y="13722"/>
                    <a:pt x="14510" y="14136"/>
                    <a:pt x="14530" y="14471"/>
                  </a:cubicBezTo>
                  <a:lnTo>
                    <a:pt x="10409" y="17862"/>
                  </a:lnTo>
                  <a:cubicBezTo>
                    <a:pt x="9305" y="17704"/>
                    <a:pt x="8142" y="17527"/>
                    <a:pt x="6959" y="17369"/>
                  </a:cubicBezTo>
                  <a:cubicBezTo>
                    <a:pt x="6585" y="17310"/>
                    <a:pt x="6190" y="17231"/>
                    <a:pt x="5816" y="17093"/>
                  </a:cubicBezTo>
                  <a:cubicBezTo>
                    <a:pt x="5323" y="16856"/>
                    <a:pt x="4751" y="16876"/>
                    <a:pt x="4258" y="17113"/>
                  </a:cubicBezTo>
                  <a:cubicBezTo>
                    <a:pt x="4120" y="18000"/>
                    <a:pt x="3864" y="18848"/>
                    <a:pt x="3470" y="19656"/>
                  </a:cubicBezTo>
                  <a:cubicBezTo>
                    <a:pt x="3194" y="20188"/>
                    <a:pt x="3115" y="20799"/>
                    <a:pt x="3214" y="21391"/>
                  </a:cubicBezTo>
                  <a:cubicBezTo>
                    <a:pt x="3785" y="21844"/>
                    <a:pt x="4337" y="22298"/>
                    <a:pt x="4909" y="22731"/>
                  </a:cubicBezTo>
                  <a:cubicBezTo>
                    <a:pt x="5185" y="22968"/>
                    <a:pt x="5500" y="23145"/>
                    <a:pt x="5836" y="23283"/>
                  </a:cubicBezTo>
                  <a:cubicBezTo>
                    <a:pt x="6506" y="23520"/>
                    <a:pt x="7058" y="23934"/>
                    <a:pt x="7649" y="24269"/>
                  </a:cubicBezTo>
                  <a:cubicBezTo>
                    <a:pt x="7945" y="24427"/>
                    <a:pt x="8142" y="24742"/>
                    <a:pt x="8142" y="25077"/>
                  </a:cubicBezTo>
                  <a:cubicBezTo>
                    <a:pt x="8201" y="25728"/>
                    <a:pt x="8280" y="26359"/>
                    <a:pt x="8024" y="27029"/>
                  </a:cubicBezTo>
                  <a:cubicBezTo>
                    <a:pt x="7866" y="27364"/>
                    <a:pt x="8024" y="27798"/>
                    <a:pt x="7985" y="28192"/>
                  </a:cubicBezTo>
                  <a:cubicBezTo>
                    <a:pt x="7945" y="28587"/>
                    <a:pt x="7768" y="29020"/>
                    <a:pt x="7709" y="29434"/>
                  </a:cubicBezTo>
                  <a:cubicBezTo>
                    <a:pt x="7709" y="29730"/>
                    <a:pt x="7728" y="30026"/>
                    <a:pt x="7768" y="30322"/>
                  </a:cubicBezTo>
                  <a:cubicBezTo>
                    <a:pt x="7787" y="30479"/>
                    <a:pt x="7748" y="30637"/>
                    <a:pt x="7649" y="30775"/>
                  </a:cubicBezTo>
                  <a:cubicBezTo>
                    <a:pt x="7235" y="31150"/>
                    <a:pt x="6782" y="31583"/>
                    <a:pt x="6250" y="31643"/>
                  </a:cubicBezTo>
                  <a:cubicBezTo>
                    <a:pt x="5264" y="31741"/>
                    <a:pt x="4416" y="32175"/>
                    <a:pt x="3529" y="32530"/>
                  </a:cubicBezTo>
                  <a:cubicBezTo>
                    <a:pt x="2780" y="32825"/>
                    <a:pt x="2050" y="33220"/>
                    <a:pt x="1281" y="33575"/>
                  </a:cubicBezTo>
                  <a:cubicBezTo>
                    <a:pt x="1065" y="34225"/>
                    <a:pt x="1262" y="34876"/>
                    <a:pt x="1321" y="35526"/>
                  </a:cubicBezTo>
                  <a:cubicBezTo>
                    <a:pt x="1360" y="36177"/>
                    <a:pt x="1341" y="36906"/>
                    <a:pt x="1577" y="37616"/>
                  </a:cubicBezTo>
                  <a:cubicBezTo>
                    <a:pt x="1932" y="37774"/>
                    <a:pt x="2287" y="37932"/>
                    <a:pt x="2662" y="38050"/>
                  </a:cubicBezTo>
                  <a:cubicBezTo>
                    <a:pt x="3411" y="38247"/>
                    <a:pt x="4140" y="38405"/>
                    <a:pt x="4889" y="38582"/>
                  </a:cubicBezTo>
                  <a:cubicBezTo>
                    <a:pt x="6072" y="38878"/>
                    <a:pt x="7216" y="39371"/>
                    <a:pt x="8261" y="40061"/>
                  </a:cubicBezTo>
                  <a:cubicBezTo>
                    <a:pt x="8379" y="40849"/>
                    <a:pt x="8655" y="41618"/>
                    <a:pt x="9029" y="42328"/>
                  </a:cubicBezTo>
                  <a:cubicBezTo>
                    <a:pt x="9187" y="42722"/>
                    <a:pt x="9325" y="43117"/>
                    <a:pt x="9443" y="43531"/>
                  </a:cubicBezTo>
                  <a:cubicBezTo>
                    <a:pt x="9522" y="43807"/>
                    <a:pt x="9443" y="44083"/>
                    <a:pt x="9246" y="44280"/>
                  </a:cubicBezTo>
                  <a:cubicBezTo>
                    <a:pt x="9029" y="44477"/>
                    <a:pt x="8832" y="44694"/>
                    <a:pt x="8655" y="44930"/>
                  </a:cubicBezTo>
                  <a:cubicBezTo>
                    <a:pt x="8063" y="45995"/>
                    <a:pt x="7196" y="46803"/>
                    <a:pt x="6466" y="47750"/>
                  </a:cubicBezTo>
                  <a:cubicBezTo>
                    <a:pt x="6210" y="48085"/>
                    <a:pt x="5934" y="48420"/>
                    <a:pt x="5717" y="48775"/>
                  </a:cubicBezTo>
                  <a:cubicBezTo>
                    <a:pt x="5362" y="49307"/>
                    <a:pt x="5382" y="49800"/>
                    <a:pt x="5855" y="50175"/>
                  </a:cubicBezTo>
                  <a:cubicBezTo>
                    <a:pt x="6210" y="50431"/>
                    <a:pt x="6506" y="50766"/>
                    <a:pt x="6742" y="51121"/>
                  </a:cubicBezTo>
                  <a:cubicBezTo>
                    <a:pt x="7117" y="51141"/>
                    <a:pt x="7511" y="51062"/>
                    <a:pt x="7847" y="50865"/>
                  </a:cubicBezTo>
                  <a:cubicBezTo>
                    <a:pt x="8024" y="50766"/>
                    <a:pt x="8201" y="50687"/>
                    <a:pt x="8399" y="50628"/>
                  </a:cubicBezTo>
                  <a:cubicBezTo>
                    <a:pt x="9424" y="50391"/>
                    <a:pt x="10429" y="50056"/>
                    <a:pt x="11395" y="49642"/>
                  </a:cubicBezTo>
                  <a:cubicBezTo>
                    <a:pt x="11533" y="49563"/>
                    <a:pt x="11711" y="49524"/>
                    <a:pt x="11868" y="49504"/>
                  </a:cubicBezTo>
                  <a:cubicBezTo>
                    <a:pt x="12401" y="49544"/>
                    <a:pt x="12913" y="49386"/>
                    <a:pt x="13347" y="49090"/>
                  </a:cubicBezTo>
                  <a:cubicBezTo>
                    <a:pt x="15180" y="50529"/>
                    <a:pt x="16994" y="51870"/>
                    <a:pt x="18729" y="53309"/>
                  </a:cubicBezTo>
                  <a:cubicBezTo>
                    <a:pt x="18709" y="53920"/>
                    <a:pt x="18552" y="54512"/>
                    <a:pt x="18236" y="55044"/>
                  </a:cubicBezTo>
                  <a:cubicBezTo>
                    <a:pt x="17980" y="55537"/>
                    <a:pt x="17822" y="56069"/>
                    <a:pt x="17743" y="56621"/>
                  </a:cubicBezTo>
                  <a:cubicBezTo>
                    <a:pt x="17704" y="57193"/>
                    <a:pt x="17546" y="57725"/>
                    <a:pt x="17310" y="58238"/>
                  </a:cubicBezTo>
                  <a:cubicBezTo>
                    <a:pt x="17073" y="58751"/>
                    <a:pt x="17093" y="59322"/>
                    <a:pt x="16935" y="59874"/>
                  </a:cubicBezTo>
                  <a:cubicBezTo>
                    <a:pt x="17329" y="60131"/>
                    <a:pt x="17625" y="60426"/>
                    <a:pt x="18079" y="60485"/>
                  </a:cubicBezTo>
                  <a:cubicBezTo>
                    <a:pt x="18217" y="60505"/>
                    <a:pt x="18335" y="60545"/>
                    <a:pt x="18453" y="60604"/>
                  </a:cubicBezTo>
                  <a:cubicBezTo>
                    <a:pt x="19005" y="60939"/>
                    <a:pt x="19577" y="61294"/>
                    <a:pt x="20149" y="61590"/>
                  </a:cubicBezTo>
                  <a:cubicBezTo>
                    <a:pt x="20464" y="61747"/>
                    <a:pt x="20799" y="61885"/>
                    <a:pt x="21134" y="62004"/>
                  </a:cubicBezTo>
                  <a:cubicBezTo>
                    <a:pt x="21489" y="61728"/>
                    <a:pt x="21785" y="61373"/>
                    <a:pt x="21943" y="60959"/>
                  </a:cubicBezTo>
                  <a:cubicBezTo>
                    <a:pt x="22120" y="60564"/>
                    <a:pt x="22317" y="60190"/>
                    <a:pt x="22554" y="59855"/>
                  </a:cubicBezTo>
                  <a:cubicBezTo>
                    <a:pt x="23204" y="58810"/>
                    <a:pt x="23855" y="57785"/>
                    <a:pt x="24525" y="56779"/>
                  </a:cubicBezTo>
                  <a:cubicBezTo>
                    <a:pt x="24782" y="56365"/>
                    <a:pt x="25196" y="56168"/>
                    <a:pt x="25629" y="56365"/>
                  </a:cubicBezTo>
                  <a:cubicBezTo>
                    <a:pt x="26181" y="56641"/>
                    <a:pt x="26793" y="56602"/>
                    <a:pt x="27364" y="56680"/>
                  </a:cubicBezTo>
                  <a:cubicBezTo>
                    <a:pt x="27995" y="56779"/>
                    <a:pt x="28626" y="56799"/>
                    <a:pt x="29237" y="56858"/>
                  </a:cubicBezTo>
                  <a:cubicBezTo>
                    <a:pt x="29572" y="56878"/>
                    <a:pt x="29888" y="56897"/>
                    <a:pt x="30223" y="56897"/>
                  </a:cubicBezTo>
                  <a:cubicBezTo>
                    <a:pt x="30795" y="56897"/>
                    <a:pt x="31110" y="57173"/>
                    <a:pt x="31031" y="57725"/>
                  </a:cubicBezTo>
                  <a:cubicBezTo>
                    <a:pt x="30952" y="58199"/>
                    <a:pt x="30952" y="58632"/>
                    <a:pt x="31327" y="59007"/>
                  </a:cubicBezTo>
                  <a:cubicBezTo>
                    <a:pt x="31406" y="59145"/>
                    <a:pt x="31465" y="59303"/>
                    <a:pt x="31465" y="59460"/>
                  </a:cubicBezTo>
                  <a:cubicBezTo>
                    <a:pt x="31504" y="59894"/>
                    <a:pt x="31524" y="60308"/>
                    <a:pt x="31583" y="60742"/>
                  </a:cubicBezTo>
                  <a:cubicBezTo>
                    <a:pt x="31583" y="60998"/>
                    <a:pt x="31642" y="61274"/>
                    <a:pt x="31761" y="61511"/>
                  </a:cubicBezTo>
                  <a:cubicBezTo>
                    <a:pt x="32017" y="62004"/>
                    <a:pt x="32175" y="62556"/>
                    <a:pt x="32175" y="63127"/>
                  </a:cubicBezTo>
                  <a:cubicBezTo>
                    <a:pt x="32214" y="63285"/>
                    <a:pt x="32254" y="63443"/>
                    <a:pt x="32313" y="63620"/>
                  </a:cubicBezTo>
                  <a:lnTo>
                    <a:pt x="37596" y="63167"/>
                  </a:lnTo>
                  <a:cubicBezTo>
                    <a:pt x="37754" y="62832"/>
                    <a:pt x="37833" y="62477"/>
                    <a:pt x="37833" y="62122"/>
                  </a:cubicBezTo>
                  <a:cubicBezTo>
                    <a:pt x="37813" y="61530"/>
                    <a:pt x="37774" y="60939"/>
                    <a:pt x="38050" y="60387"/>
                  </a:cubicBezTo>
                  <a:cubicBezTo>
                    <a:pt x="38109" y="60229"/>
                    <a:pt x="38109" y="60052"/>
                    <a:pt x="38069" y="59894"/>
                  </a:cubicBezTo>
                  <a:cubicBezTo>
                    <a:pt x="37991" y="59401"/>
                    <a:pt x="38050" y="58889"/>
                    <a:pt x="38207" y="58415"/>
                  </a:cubicBezTo>
                  <a:cubicBezTo>
                    <a:pt x="38306" y="58120"/>
                    <a:pt x="38286" y="57765"/>
                    <a:pt x="38168" y="57469"/>
                  </a:cubicBezTo>
                  <a:cubicBezTo>
                    <a:pt x="37853" y="56582"/>
                    <a:pt x="38385" y="55793"/>
                    <a:pt x="39311" y="55675"/>
                  </a:cubicBezTo>
                  <a:cubicBezTo>
                    <a:pt x="39666" y="55636"/>
                    <a:pt x="40061" y="55655"/>
                    <a:pt x="40376" y="55498"/>
                  </a:cubicBezTo>
                  <a:cubicBezTo>
                    <a:pt x="40829" y="55281"/>
                    <a:pt x="41342" y="55123"/>
                    <a:pt x="41855" y="55005"/>
                  </a:cubicBezTo>
                  <a:cubicBezTo>
                    <a:pt x="42367" y="54886"/>
                    <a:pt x="42860" y="54689"/>
                    <a:pt x="43294" y="54394"/>
                  </a:cubicBezTo>
                  <a:cubicBezTo>
                    <a:pt x="43846" y="54019"/>
                    <a:pt x="44004" y="54039"/>
                    <a:pt x="44536" y="54472"/>
                  </a:cubicBezTo>
                  <a:cubicBezTo>
                    <a:pt x="45541" y="55300"/>
                    <a:pt x="46626" y="56069"/>
                    <a:pt x="47493" y="57075"/>
                  </a:cubicBezTo>
                  <a:cubicBezTo>
                    <a:pt x="47789" y="57410"/>
                    <a:pt x="48104" y="57785"/>
                    <a:pt x="48577" y="57923"/>
                  </a:cubicBezTo>
                  <a:cubicBezTo>
                    <a:pt x="48794" y="57824"/>
                    <a:pt x="48991" y="57647"/>
                    <a:pt x="49208" y="57647"/>
                  </a:cubicBezTo>
                  <a:cubicBezTo>
                    <a:pt x="49780" y="57686"/>
                    <a:pt x="50095" y="57331"/>
                    <a:pt x="50470" y="56996"/>
                  </a:cubicBezTo>
                  <a:cubicBezTo>
                    <a:pt x="50766" y="56740"/>
                    <a:pt x="51101" y="56503"/>
                    <a:pt x="51416" y="56266"/>
                  </a:cubicBezTo>
                  <a:cubicBezTo>
                    <a:pt x="51732" y="56010"/>
                    <a:pt x="52067" y="55813"/>
                    <a:pt x="52225" y="55379"/>
                  </a:cubicBezTo>
                  <a:cubicBezTo>
                    <a:pt x="52087" y="55064"/>
                    <a:pt x="51949" y="54729"/>
                    <a:pt x="51811" y="54394"/>
                  </a:cubicBezTo>
                  <a:cubicBezTo>
                    <a:pt x="51495" y="53644"/>
                    <a:pt x="51239" y="52856"/>
                    <a:pt x="50707" y="52205"/>
                  </a:cubicBezTo>
                  <a:cubicBezTo>
                    <a:pt x="50529" y="51929"/>
                    <a:pt x="50391" y="51614"/>
                    <a:pt x="50293" y="51298"/>
                  </a:cubicBezTo>
                  <a:cubicBezTo>
                    <a:pt x="50135" y="50943"/>
                    <a:pt x="49977" y="50589"/>
                    <a:pt x="49819" y="50234"/>
                  </a:cubicBezTo>
                  <a:cubicBezTo>
                    <a:pt x="49622" y="49859"/>
                    <a:pt x="49721" y="49406"/>
                    <a:pt x="50036" y="49149"/>
                  </a:cubicBezTo>
                  <a:cubicBezTo>
                    <a:pt x="50371" y="48834"/>
                    <a:pt x="50707" y="48519"/>
                    <a:pt x="51042" y="48203"/>
                  </a:cubicBezTo>
                  <a:cubicBezTo>
                    <a:pt x="51259" y="48006"/>
                    <a:pt x="51456" y="47769"/>
                    <a:pt x="51613" y="47533"/>
                  </a:cubicBezTo>
                  <a:cubicBezTo>
                    <a:pt x="51929" y="46961"/>
                    <a:pt x="52382" y="46468"/>
                    <a:pt x="52639" y="45837"/>
                  </a:cubicBezTo>
                  <a:cubicBezTo>
                    <a:pt x="52895" y="45167"/>
                    <a:pt x="53506" y="44990"/>
                    <a:pt x="54196" y="45246"/>
                  </a:cubicBezTo>
                  <a:cubicBezTo>
                    <a:pt x="54413" y="45325"/>
                    <a:pt x="54610" y="45443"/>
                    <a:pt x="54827" y="45522"/>
                  </a:cubicBezTo>
                  <a:cubicBezTo>
                    <a:pt x="55064" y="45620"/>
                    <a:pt x="55320" y="45699"/>
                    <a:pt x="55576" y="45719"/>
                  </a:cubicBezTo>
                  <a:cubicBezTo>
                    <a:pt x="56345" y="45798"/>
                    <a:pt x="57075" y="45956"/>
                    <a:pt x="57804" y="46212"/>
                  </a:cubicBezTo>
                  <a:cubicBezTo>
                    <a:pt x="58356" y="46389"/>
                    <a:pt x="58908" y="46626"/>
                    <a:pt x="59519" y="46665"/>
                  </a:cubicBezTo>
                  <a:cubicBezTo>
                    <a:pt x="59716" y="46350"/>
                    <a:pt x="59874" y="46034"/>
                    <a:pt x="59973" y="45680"/>
                  </a:cubicBezTo>
                  <a:cubicBezTo>
                    <a:pt x="60170" y="44871"/>
                    <a:pt x="60347" y="44083"/>
                    <a:pt x="60939" y="43432"/>
                  </a:cubicBezTo>
                  <a:cubicBezTo>
                    <a:pt x="61234" y="43156"/>
                    <a:pt x="61333" y="42742"/>
                    <a:pt x="61215" y="42348"/>
                  </a:cubicBezTo>
                  <a:cubicBezTo>
                    <a:pt x="60860" y="42170"/>
                    <a:pt x="60544" y="42013"/>
                    <a:pt x="60229" y="41835"/>
                  </a:cubicBezTo>
                  <a:cubicBezTo>
                    <a:pt x="59125" y="41165"/>
                    <a:pt x="58041" y="40495"/>
                    <a:pt x="56937" y="39824"/>
                  </a:cubicBezTo>
                  <a:cubicBezTo>
                    <a:pt x="56779" y="39726"/>
                    <a:pt x="56641" y="39568"/>
                    <a:pt x="56582" y="39390"/>
                  </a:cubicBezTo>
                  <a:cubicBezTo>
                    <a:pt x="56503" y="38819"/>
                    <a:pt x="56345" y="38247"/>
                    <a:pt x="56641" y="37656"/>
                  </a:cubicBezTo>
                  <a:cubicBezTo>
                    <a:pt x="57370" y="36157"/>
                    <a:pt x="57646" y="34501"/>
                    <a:pt x="57469" y="32845"/>
                  </a:cubicBezTo>
                  <a:cubicBezTo>
                    <a:pt x="57469" y="32727"/>
                    <a:pt x="57489" y="32609"/>
                    <a:pt x="57528" y="32510"/>
                  </a:cubicBezTo>
                  <a:cubicBezTo>
                    <a:pt x="58100" y="32313"/>
                    <a:pt x="58612" y="32017"/>
                    <a:pt x="59145" y="31958"/>
                  </a:cubicBezTo>
                  <a:cubicBezTo>
                    <a:pt x="60130" y="31859"/>
                    <a:pt x="61077" y="31485"/>
                    <a:pt x="62043" y="31288"/>
                  </a:cubicBezTo>
                  <a:cubicBezTo>
                    <a:pt x="62338" y="31209"/>
                    <a:pt x="62634" y="31110"/>
                    <a:pt x="62930" y="31012"/>
                  </a:cubicBezTo>
                  <a:cubicBezTo>
                    <a:pt x="63324" y="30519"/>
                    <a:pt x="63482" y="29888"/>
                    <a:pt x="63364" y="29277"/>
                  </a:cubicBezTo>
                  <a:cubicBezTo>
                    <a:pt x="63265" y="28488"/>
                    <a:pt x="63226" y="27700"/>
                    <a:pt x="63166" y="26911"/>
                  </a:cubicBezTo>
                  <a:cubicBezTo>
                    <a:pt x="63127" y="26536"/>
                    <a:pt x="63028" y="26438"/>
                    <a:pt x="62693" y="26379"/>
                  </a:cubicBezTo>
                  <a:cubicBezTo>
                    <a:pt x="62536" y="26339"/>
                    <a:pt x="62358" y="26339"/>
                    <a:pt x="62200" y="26319"/>
                  </a:cubicBezTo>
                  <a:cubicBezTo>
                    <a:pt x="60682" y="26122"/>
                    <a:pt x="59164" y="26379"/>
                    <a:pt x="57666" y="26221"/>
                  </a:cubicBezTo>
                  <a:cubicBezTo>
                    <a:pt x="57469" y="26181"/>
                    <a:pt x="57272" y="26241"/>
                    <a:pt x="57075" y="26241"/>
                  </a:cubicBezTo>
                  <a:cubicBezTo>
                    <a:pt x="56720" y="26241"/>
                    <a:pt x="56365" y="26201"/>
                    <a:pt x="55990" y="26181"/>
                  </a:cubicBezTo>
                  <a:cubicBezTo>
                    <a:pt x="55892" y="26024"/>
                    <a:pt x="55813" y="25866"/>
                    <a:pt x="55773" y="25689"/>
                  </a:cubicBezTo>
                  <a:cubicBezTo>
                    <a:pt x="55694" y="24959"/>
                    <a:pt x="55438" y="24289"/>
                    <a:pt x="55280" y="23579"/>
                  </a:cubicBezTo>
                  <a:cubicBezTo>
                    <a:pt x="55221" y="23283"/>
                    <a:pt x="55103" y="23007"/>
                    <a:pt x="54965" y="22751"/>
                  </a:cubicBezTo>
                  <a:cubicBezTo>
                    <a:pt x="54728" y="22317"/>
                    <a:pt x="54512" y="21884"/>
                    <a:pt x="54334" y="21430"/>
                  </a:cubicBezTo>
                  <a:cubicBezTo>
                    <a:pt x="53782" y="20050"/>
                    <a:pt x="54117" y="18769"/>
                    <a:pt x="55280" y="17803"/>
                  </a:cubicBezTo>
                  <a:cubicBezTo>
                    <a:pt x="55478" y="17625"/>
                    <a:pt x="55655" y="17448"/>
                    <a:pt x="55832" y="17251"/>
                  </a:cubicBezTo>
                  <a:cubicBezTo>
                    <a:pt x="56522" y="16442"/>
                    <a:pt x="57213" y="15634"/>
                    <a:pt x="57903" y="14826"/>
                  </a:cubicBezTo>
                  <a:cubicBezTo>
                    <a:pt x="58159" y="14510"/>
                    <a:pt x="58415" y="14175"/>
                    <a:pt x="58691" y="13840"/>
                  </a:cubicBezTo>
                  <a:cubicBezTo>
                    <a:pt x="58297" y="13426"/>
                    <a:pt x="57903" y="13071"/>
                    <a:pt x="57587" y="12657"/>
                  </a:cubicBezTo>
                  <a:cubicBezTo>
                    <a:pt x="57252" y="12243"/>
                    <a:pt x="57094" y="11730"/>
                    <a:pt x="56601" y="11415"/>
                  </a:cubicBezTo>
                  <a:cubicBezTo>
                    <a:pt x="56108" y="11632"/>
                    <a:pt x="55616" y="11829"/>
                    <a:pt x="55123" y="12026"/>
                  </a:cubicBezTo>
                  <a:lnTo>
                    <a:pt x="50805" y="13722"/>
                  </a:lnTo>
                  <a:cubicBezTo>
                    <a:pt x="50687" y="13761"/>
                    <a:pt x="50529" y="13801"/>
                    <a:pt x="50470" y="13879"/>
                  </a:cubicBezTo>
                  <a:cubicBezTo>
                    <a:pt x="50115" y="14353"/>
                    <a:pt x="49721" y="14234"/>
                    <a:pt x="49327" y="14017"/>
                  </a:cubicBezTo>
                  <a:cubicBezTo>
                    <a:pt x="48794" y="13741"/>
                    <a:pt x="48301" y="13426"/>
                    <a:pt x="47789" y="13110"/>
                  </a:cubicBezTo>
                  <a:cubicBezTo>
                    <a:pt x="47671" y="13051"/>
                    <a:pt x="47572" y="12953"/>
                    <a:pt x="47493" y="12854"/>
                  </a:cubicBezTo>
                  <a:cubicBezTo>
                    <a:pt x="46961" y="12144"/>
                    <a:pt x="46389" y="11454"/>
                    <a:pt x="45896" y="10705"/>
                  </a:cubicBezTo>
                  <a:cubicBezTo>
                    <a:pt x="45541" y="10114"/>
                    <a:pt x="45048" y="9621"/>
                    <a:pt x="44477" y="9227"/>
                  </a:cubicBezTo>
                  <a:cubicBezTo>
                    <a:pt x="44220" y="9069"/>
                    <a:pt x="43984" y="8891"/>
                    <a:pt x="43767" y="8675"/>
                  </a:cubicBezTo>
                  <a:cubicBezTo>
                    <a:pt x="43471" y="8458"/>
                    <a:pt x="43333" y="8083"/>
                    <a:pt x="43432" y="7709"/>
                  </a:cubicBezTo>
                  <a:cubicBezTo>
                    <a:pt x="43747" y="6171"/>
                    <a:pt x="43826" y="4574"/>
                    <a:pt x="44418" y="3056"/>
                  </a:cubicBezTo>
                  <a:cubicBezTo>
                    <a:pt x="43885" y="2681"/>
                    <a:pt x="43254" y="2721"/>
                    <a:pt x="42742" y="2445"/>
                  </a:cubicBezTo>
                  <a:cubicBezTo>
                    <a:pt x="42170" y="2169"/>
                    <a:pt x="41559" y="1952"/>
                    <a:pt x="40948" y="1834"/>
                  </a:cubicBezTo>
                  <a:cubicBezTo>
                    <a:pt x="40001" y="3509"/>
                    <a:pt x="38779" y="5027"/>
                    <a:pt x="38365" y="6959"/>
                  </a:cubicBezTo>
                  <a:close/>
                  <a:moveTo>
                    <a:pt x="54965" y="20109"/>
                  </a:moveTo>
                  <a:cubicBezTo>
                    <a:pt x="55182" y="20977"/>
                    <a:pt x="55280" y="21706"/>
                    <a:pt x="55911" y="22298"/>
                  </a:cubicBezTo>
                  <a:cubicBezTo>
                    <a:pt x="55813" y="21292"/>
                    <a:pt x="55576" y="20681"/>
                    <a:pt x="54965" y="200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5"/>
            <p:cNvSpPr/>
            <p:nvPr/>
          </p:nvSpPr>
          <p:spPr>
            <a:xfrm flipH="1">
              <a:off x="3447035" y="1879438"/>
              <a:ext cx="972183" cy="990190"/>
            </a:xfrm>
            <a:custGeom>
              <a:avLst/>
              <a:gdLst/>
              <a:ahLst/>
              <a:cxnLst/>
              <a:rect l="l" t="t" r="r" b="b"/>
              <a:pathLst>
                <a:path w="40436" h="41185" extrusionOk="0">
                  <a:moveTo>
                    <a:pt x="23639" y="0"/>
                  </a:moveTo>
                  <a:cubicBezTo>
                    <a:pt x="24683" y="316"/>
                    <a:pt x="25630" y="572"/>
                    <a:pt x="26556" y="848"/>
                  </a:cubicBezTo>
                  <a:cubicBezTo>
                    <a:pt x="27148" y="1006"/>
                    <a:pt x="27680" y="1282"/>
                    <a:pt x="28153" y="1637"/>
                  </a:cubicBezTo>
                  <a:cubicBezTo>
                    <a:pt x="28291" y="1735"/>
                    <a:pt x="28429" y="1814"/>
                    <a:pt x="28607" y="1854"/>
                  </a:cubicBezTo>
                  <a:cubicBezTo>
                    <a:pt x="29395" y="2031"/>
                    <a:pt x="30026" y="2524"/>
                    <a:pt x="30677" y="2958"/>
                  </a:cubicBezTo>
                  <a:cubicBezTo>
                    <a:pt x="31347" y="3391"/>
                    <a:pt x="32116" y="3766"/>
                    <a:pt x="32727" y="4338"/>
                  </a:cubicBezTo>
                  <a:cubicBezTo>
                    <a:pt x="33062" y="4614"/>
                    <a:pt x="33358" y="4909"/>
                    <a:pt x="33673" y="5205"/>
                  </a:cubicBezTo>
                  <a:cubicBezTo>
                    <a:pt x="34265" y="5935"/>
                    <a:pt x="34935" y="6546"/>
                    <a:pt x="35606" y="7196"/>
                  </a:cubicBezTo>
                  <a:cubicBezTo>
                    <a:pt x="36690" y="8300"/>
                    <a:pt x="37597" y="9562"/>
                    <a:pt x="38287" y="10962"/>
                  </a:cubicBezTo>
                  <a:cubicBezTo>
                    <a:pt x="38504" y="11415"/>
                    <a:pt x="38720" y="11869"/>
                    <a:pt x="38937" y="12303"/>
                  </a:cubicBezTo>
                  <a:cubicBezTo>
                    <a:pt x="39548" y="13545"/>
                    <a:pt x="39706" y="14885"/>
                    <a:pt x="40100" y="16186"/>
                  </a:cubicBezTo>
                  <a:cubicBezTo>
                    <a:pt x="40219" y="16561"/>
                    <a:pt x="40258" y="16955"/>
                    <a:pt x="40199" y="17350"/>
                  </a:cubicBezTo>
                  <a:cubicBezTo>
                    <a:pt x="40061" y="18690"/>
                    <a:pt x="40258" y="19991"/>
                    <a:pt x="40357" y="21312"/>
                  </a:cubicBezTo>
                  <a:cubicBezTo>
                    <a:pt x="40436" y="21864"/>
                    <a:pt x="40396" y="22436"/>
                    <a:pt x="40238" y="22968"/>
                  </a:cubicBezTo>
                  <a:cubicBezTo>
                    <a:pt x="40160" y="23323"/>
                    <a:pt x="40140" y="23698"/>
                    <a:pt x="40199" y="24053"/>
                  </a:cubicBezTo>
                  <a:cubicBezTo>
                    <a:pt x="40278" y="24703"/>
                    <a:pt x="40219" y="25374"/>
                    <a:pt x="40041" y="26004"/>
                  </a:cubicBezTo>
                  <a:cubicBezTo>
                    <a:pt x="40002" y="26123"/>
                    <a:pt x="39982" y="26261"/>
                    <a:pt x="39982" y="26399"/>
                  </a:cubicBezTo>
                  <a:cubicBezTo>
                    <a:pt x="40100" y="27266"/>
                    <a:pt x="39726" y="28074"/>
                    <a:pt x="39667" y="28942"/>
                  </a:cubicBezTo>
                  <a:cubicBezTo>
                    <a:pt x="39647" y="29021"/>
                    <a:pt x="39627" y="29119"/>
                    <a:pt x="39568" y="29218"/>
                  </a:cubicBezTo>
                  <a:cubicBezTo>
                    <a:pt x="39056" y="30204"/>
                    <a:pt x="38523" y="31189"/>
                    <a:pt x="38011" y="32175"/>
                  </a:cubicBezTo>
                  <a:cubicBezTo>
                    <a:pt x="37873" y="32431"/>
                    <a:pt x="37754" y="32688"/>
                    <a:pt x="37656" y="32983"/>
                  </a:cubicBezTo>
                  <a:cubicBezTo>
                    <a:pt x="37538" y="33358"/>
                    <a:pt x="37321" y="33693"/>
                    <a:pt x="37005" y="33930"/>
                  </a:cubicBezTo>
                  <a:cubicBezTo>
                    <a:pt x="36552" y="34285"/>
                    <a:pt x="36177" y="34679"/>
                    <a:pt x="35763" y="35073"/>
                  </a:cubicBezTo>
                  <a:cubicBezTo>
                    <a:pt x="35527" y="35290"/>
                    <a:pt x="35290" y="35527"/>
                    <a:pt x="35053" y="35744"/>
                  </a:cubicBezTo>
                  <a:cubicBezTo>
                    <a:pt x="34718" y="36059"/>
                    <a:pt x="34383" y="36374"/>
                    <a:pt x="34028" y="36670"/>
                  </a:cubicBezTo>
                  <a:cubicBezTo>
                    <a:pt x="33082" y="37459"/>
                    <a:pt x="32155" y="38247"/>
                    <a:pt x="31032" y="38740"/>
                  </a:cubicBezTo>
                  <a:cubicBezTo>
                    <a:pt x="30125" y="39154"/>
                    <a:pt x="29218" y="39529"/>
                    <a:pt x="28291" y="39844"/>
                  </a:cubicBezTo>
                  <a:cubicBezTo>
                    <a:pt x="27700" y="40022"/>
                    <a:pt x="27168" y="40377"/>
                    <a:pt x="26596" y="40593"/>
                  </a:cubicBezTo>
                  <a:cubicBezTo>
                    <a:pt x="26241" y="40712"/>
                    <a:pt x="25886" y="40771"/>
                    <a:pt x="25531" y="40791"/>
                  </a:cubicBezTo>
                  <a:cubicBezTo>
                    <a:pt x="24112" y="40929"/>
                    <a:pt x="22692" y="41047"/>
                    <a:pt x="21273" y="41145"/>
                  </a:cubicBezTo>
                  <a:cubicBezTo>
                    <a:pt x="20977" y="41185"/>
                    <a:pt x="20681" y="41185"/>
                    <a:pt x="20386" y="41126"/>
                  </a:cubicBezTo>
                  <a:cubicBezTo>
                    <a:pt x="19577" y="40948"/>
                    <a:pt x="18749" y="40929"/>
                    <a:pt x="17921" y="41047"/>
                  </a:cubicBezTo>
                  <a:cubicBezTo>
                    <a:pt x="17389" y="41086"/>
                    <a:pt x="16876" y="41145"/>
                    <a:pt x="16364" y="40929"/>
                  </a:cubicBezTo>
                  <a:cubicBezTo>
                    <a:pt x="16246" y="40869"/>
                    <a:pt x="16108" y="40830"/>
                    <a:pt x="15970" y="40850"/>
                  </a:cubicBezTo>
                  <a:cubicBezTo>
                    <a:pt x="15260" y="40948"/>
                    <a:pt x="14609" y="40633"/>
                    <a:pt x="13939" y="40475"/>
                  </a:cubicBezTo>
                  <a:cubicBezTo>
                    <a:pt x="13288" y="40317"/>
                    <a:pt x="12657" y="40002"/>
                    <a:pt x="11987" y="39805"/>
                  </a:cubicBezTo>
                  <a:cubicBezTo>
                    <a:pt x="11061" y="38997"/>
                    <a:pt x="9838" y="38583"/>
                    <a:pt x="9050" y="37538"/>
                  </a:cubicBezTo>
                  <a:cubicBezTo>
                    <a:pt x="8636" y="37005"/>
                    <a:pt x="8044" y="36591"/>
                    <a:pt x="7532" y="36158"/>
                  </a:cubicBezTo>
                  <a:cubicBezTo>
                    <a:pt x="6723" y="35527"/>
                    <a:pt x="6014" y="34778"/>
                    <a:pt x="5402" y="33930"/>
                  </a:cubicBezTo>
                  <a:cubicBezTo>
                    <a:pt x="4949" y="33319"/>
                    <a:pt x="4476" y="32747"/>
                    <a:pt x="3963" y="32175"/>
                  </a:cubicBezTo>
                  <a:cubicBezTo>
                    <a:pt x="3648" y="31840"/>
                    <a:pt x="3431" y="31426"/>
                    <a:pt x="3273" y="30992"/>
                  </a:cubicBezTo>
                  <a:cubicBezTo>
                    <a:pt x="3017" y="30204"/>
                    <a:pt x="2662" y="29455"/>
                    <a:pt x="2228" y="28764"/>
                  </a:cubicBezTo>
                  <a:cubicBezTo>
                    <a:pt x="1814" y="28114"/>
                    <a:pt x="1459" y="27444"/>
                    <a:pt x="1124" y="26773"/>
                  </a:cubicBezTo>
                  <a:cubicBezTo>
                    <a:pt x="710" y="25788"/>
                    <a:pt x="414" y="24802"/>
                    <a:pt x="60" y="23777"/>
                  </a:cubicBezTo>
                  <a:cubicBezTo>
                    <a:pt x="20" y="23619"/>
                    <a:pt x="0" y="23461"/>
                    <a:pt x="20" y="23284"/>
                  </a:cubicBezTo>
                  <a:cubicBezTo>
                    <a:pt x="79" y="22140"/>
                    <a:pt x="119" y="20977"/>
                    <a:pt x="257" y="19834"/>
                  </a:cubicBezTo>
                  <a:cubicBezTo>
                    <a:pt x="355" y="19282"/>
                    <a:pt x="513" y="18749"/>
                    <a:pt x="730" y="18237"/>
                  </a:cubicBezTo>
                  <a:cubicBezTo>
                    <a:pt x="829" y="18000"/>
                    <a:pt x="888" y="17744"/>
                    <a:pt x="868" y="17488"/>
                  </a:cubicBezTo>
                  <a:cubicBezTo>
                    <a:pt x="789" y="16462"/>
                    <a:pt x="1105" y="15536"/>
                    <a:pt x="1578" y="14649"/>
                  </a:cubicBezTo>
                  <a:cubicBezTo>
                    <a:pt x="1775" y="14235"/>
                    <a:pt x="1972" y="13821"/>
                    <a:pt x="2110" y="13387"/>
                  </a:cubicBezTo>
                  <a:cubicBezTo>
                    <a:pt x="2248" y="13012"/>
                    <a:pt x="2347" y="12618"/>
                    <a:pt x="2485" y="12243"/>
                  </a:cubicBezTo>
                  <a:cubicBezTo>
                    <a:pt x="2839" y="11218"/>
                    <a:pt x="3214" y="10213"/>
                    <a:pt x="3943" y="9345"/>
                  </a:cubicBezTo>
                  <a:cubicBezTo>
                    <a:pt x="4397" y="8793"/>
                    <a:pt x="4712" y="8123"/>
                    <a:pt x="5107" y="7512"/>
                  </a:cubicBezTo>
                  <a:cubicBezTo>
                    <a:pt x="5501" y="6901"/>
                    <a:pt x="5836" y="6349"/>
                    <a:pt x="6250" y="5797"/>
                  </a:cubicBezTo>
                  <a:cubicBezTo>
                    <a:pt x="6428" y="5560"/>
                    <a:pt x="6644" y="5343"/>
                    <a:pt x="6881" y="5166"/>
                  </a:cubicBezTo>
                  <a:cubicBezTo>
                    <a:pt x="7630" y="4574"/>
                    <a:pt x="8379" y="3983"/>
                    <a:pt x="9148" y="3411"/>
                  </a:cubicBezTo>
                  <a:cubicBezTo>
                    <a:pt x="9385" y="3234"/>
                    <a:pt x="9641" y="3076"/>
                    <a:pt x="9897" y="2938"/>
                  </a:cubicBezTo>
                  <a:cubicBezTo>
                    <a:pt x="10311" y="2701"/>
                    <a:pt x="10725" y="2524"/>
                    <a:pt x="11120" y="2268"/>
                  </a:cubicBezTo>
                  <a:cubicBezTo>
                    <a:pt x="11672" y="1893"/>
                    <a:pt x="12263" y="1617"/>
                    <a:pt x="12914" y="1440"/>
                  </a:cubicBezTo>
                  <a:cubicBezTo>
                    <a:pt x="13170" y="1380"/>
                    <a:pt x="13407" y="1262"/>
                    <a:pt x="13604" y="1085"/>
                  </a:cubicBezTo>
                  <a:cubicBezTo>
                    <a:pt x="13939" y="769"/>
                    <a:pt x="14373" y="572"/>
                    <a:pt x="14846" y="552"/>
                  </a:cubicBezTo>
                  <a:cubicBezTo>
                    <a:pt x="15437" y="513"/>
                    <a:pt x="16029" y="454"/>
                    <a:pt x="16620" y="414"/>
                  </a:cubicBezTo>
                  <a:cubicBezTo>
                    <a:pt x="17803" y="316"/>
                    <a:pt x="18986" y="257"/>
                    <a:pt x="20188" y="158"/>
                  </a:cubicBezTo>
                  <a:cubicBezTo>
                    <a:pt x="20701" y="119"/>
                    <a:pt x="21233" y="138"/>
                    <a:pt x="21766" y="217"/>
                  </a:cubicBezTo>
                  <a:cubicBezTo>
                    <a:pt x="22140" y="296"/>
                    <a:pt x="22554" y="276"/>
                    <a:pt x="22929" y="336"/>
                  </a:cubicBezTo>
                  <a:cubicBezTo>
                    <a:pt x="23205" y="375"/>
                    <a:pt x="23481" y="237"/>
                    <a:pt x="23639" y="0"/>
                  </a:cubicBezTo>
                  <a:close/>
                  <a:moveTo>
                    <a:pt x="37616" y="12243"/>
                  </a:moveTo>
                  <a:cubicBezTo>
                    <a:pt x="36808" y="10370"/>
                    <a:pt x="35625" y="8695"/>
                    <a:pt x="34107" y="7334"/>
                  </a:cubicBezTo>
                  <a:cubicBezTo>
                    <a:pt x="33831" y="7098"/>
                    <a:pt x="33575" y="6841"/>
                    <a:pt x="33338" y="6565"/>
                  </a:cubicBezTo>
                  <a:cubicBezTo>
                    <a:pt x="32471" y="5560"/>
                    <a:pt x="31465" y="4712"/>
                    <a:pt x="30322" y="4062"/>
                  </a:cubicBezTo>
                  <a:cubicBezTo>
                    <a:pt x="29494" y="3529"/>
                    <a:pt x="28626" y="3076"/>
                    <a:pt x="27700" y="2701"/>
                  </a:cubicBezTo>
                  <a:cubicBezTo>
                    <a:pt x="27562" y="2622"/>
                    <a:pt x="27424" y="2524"/>
                    <a:pt x="27306" y="2425"/>
                  </a:cubicBezTo>
                  <a:cubicBezTo>
                    <a:pt x="26616" y="2011"/>
                    <a:pt x="25866" y="1755"/>
                    <a:pt x="25078" y="1656"/>
                  </a:cubicBezTo>
                  <a:cubicBezTo>
                    <a:pt x="24605" y="1617"/>
                    <a:pt x="24191" y="1459"/>
                    <a:pt x="23737" y="1380"/>
                  </a:cubicBezTo>
                  <a:cubicBezTo>
                    <a:pt x="23284" y="1321"/>
                    <a:pt x="22751" y="1440"/>
                    <a:pt x="22259" y="1440"/>
                  </a:cubicBezTo>
                  <a:cubicBezTo>
                    <a:pt x="21963" y="1440"/>
                    <a:pt x="21667" y="1341"/>
                    <a:pt x="21371" y="1321"/>
                  </a:cubicBezTo>
                  <a:cubicBezTo>
                    <a:pt x="21115" y="1282"/>
                    <a:pt x="20839" y="1262"/>
                    <a:pt x="20583" y="1282"/>
                  </a:cubicBezTo>
                  <a:cubicBezTo>
                    <a:pt x="18907" y="1420"/>
                    <a:pt x="17231" y="1578"/>
                    <a:pt x="15556" y="1794"/>
                  </a:cubicBezTo>
                  <a:cubicBezTo>
                    <a:pt x="15043" y="1854"/>
                    <a:pt x="14550" y="1972"/>
                    <a:pt x="14057" y="2130"/>
                  </a:cubicBezTo>
                  <a:cubicBezTo>
                    <a:pt x="13663" y="2268"/>
                    <a:pt x="13269" y="2425"/>
                    <a:pt x="12874" y="2622"/>
                  </a:cubicBezTo>
                  <a:cubicBezTo>
                    <a:pt x="12362" y="2839"/>
                    <a:pt x="11849" y="3056"/>
                    <a:pt x="11356" y="3313"/>
                  </a:cubicBezTo>
                  <a:cubicBezTo>
                    <a:pt x="10942" y="3490"/>
                    <a:pt x="10686" y="3963"/>
                    <a:pt x="10114" y="3786"/>
                  </a:cubicBezTo>
                  <a:cubicBezTo>
                    <a:pt x="9996" y="3727"/>
                    <a:pt x="9759" y="3943"/>
                    <a:pt x="9621" y="4062"/>
                  </a:cubicBezTo>
                  <a:cubicBezTo>
                    <a:pt x="8320" y="5087"/>
                    <a:pt x="7177" y="6270"/>
                    <a:pt x="6211" y="7610"/>
                  </a:cubicBezTo>
                  <a:cubicBezTo>
                    <a:pt x="5876" y="8064"/>
                    <a:pt x="5540" y="8517"/>
                    <a:pt x="5225" y="8971"/>
                  </a:cubicBezTo>
                  <a:cubicBezTo>
                    <a:pt x="5087" y="9148"/>
                    <a:pt x="4969" y="9365"/>
                    <a:pt x="4909" y="9582"/>
                  </a:cubicBezTo>
                  <a:cubicBezTo>
                    <a:pt x="4732" y="10173"/>
                    <a:pt x="4476" y="10745"/>
                    <a:pt x="4141" y="11277"/>
                  </a:cubicBezTo>
                  <a:cubicBezTo>
                    <a:pt x="3746" y="11928"/>
                    <a:pt x="3451" y="12638"/>
                    <a:pt x="3273" y="13367"/>
                  </a:cubicBezTo>
                  <a:cubicBezTo>
                    <a:pt x="3214" y="13564"/>
                    <a:pt x="3135" y="13742"/>
                    <a:pt x="3017" y="13919"/>
                  </a:cubicBezTo>
                  <a:cubicBezTo>
                    <a:pt x="2780" y="14373"/>
                    <a:pt x="2524" y="14846"/>
                    <a:pt x="2287" y="15299"/>
                  </a:cubicBezTo>
                  <a:cubicBezTo>
                    <a:pt x="1834" y="16088"/>
                    <a:pt x="1637" y="16975"/>
                    <a:pt x="1696" y="17882"/>
                  </a:cubicBezTo>
                  <a:cubicBezTo>
                    <a:pt x="1716" y="18335"/>
                    <a:pt x="1676" y="18808"/>
                    <a:pt x="1558" y="19262"/>
                  </a:cubicBezTo>
                  <a:cubicBezTo>
                    <a:pt x="1400" y="19853"/>
                    <a:pt x="1302" y="20484"/>
                    <a:pt x="1203" y="21095"/>
                  </a:cubicBezTo>
                  <a:cubicBezTo>
                    <a:pt x="1045" y="21726"/>
                    <a:pt x="1085" y="22377"/>
                    <a:pt x="1321" y="22988"/>
                  </a:cubicBezTo>
                  <a:cubicBezTo>
                    <a:pt x="1361" y="23185"/>
                    <a:pt x="1381" y="23382"/>
                    <a:pt x="1381" y="23579"/>
                  </a:cubicBezTo>
                  <a:cubicBezTo>
                    <a:pt x="1420" y="24072"/>
                    <a:pt x="1479" y="24565"/>
                    <a:pt x="1519" y="25058"/>
                  </a:cubicBezTo>
                  <a:cubicBezTo>
                    <a:pt x="1558" y="25728"/>
                    <a:pt x="1775" y="26359"/>
                    <a:pt x="2149" y="26911"/>
                  </a:cubicBezTo>
                  <a:cubicBezTo>
                    <a:pt x="2386" y="27227"/>
                    <a:pt x="2563" y="27582"/>
                    <a:pt x="2701" y="27956"/>
                  </a:cubicBezTo>
                  <a:cubicBezTo>
                    <a:pt x="3017" y="29100"/>
                    <a:pt x="3589" y="30164"/>
                    <a:pt x="4377" y="31051"/>
                  </a:cubicBezTo>
                  <a:cubicBezTo>
                    <a:pt x="4988" y="31801"/>
                    <a:pt x="5639" y="32491"/>
                    <a:pt x="6211" y="33279"/>
                  </a:cubicBezTo>
                  <a:cubicBezTo>
                    <a:pt x="6684" y="33950"/>
                    <a:pt x="7236" y="34561"/>
                    <a:pt x="7886" y="35073"/>
                  </a:cubicBezTo>
                  <a:cubicBezTo>
                    <a:pt x="8616" y="35645"/>
                    <a:pt x="9188" y="36374"/>
                    <a:pt x="10055" y="36769"/>
                  </a:cubicBezTo>
                  <a:cubicBezTo>
                    <a:pt x="10607" y="37025"/>
                    <a:pt x="11238" y="37222"/>
                    <a:pt x="11573" y="37814"/>
                  </a:cubicBezTo>
                  <a:cubicBezTo>
                    <a:pt x="11613" y="37853"/>
                    <a:pt x="11691" y="37893"/>
                    <a:pt x="11731" y="37912"/>
                  </a:cubicBezTo>
                  <a:cubicBezTo>
                    <a:pt x="12795" y="38523"/>
                    <a:pt x="13919" y="38997"/>
                    <a:pt x="15102" y="39292"/>
                  </a:cubicBezTo>
                  <a:cubicBezTo>
                    <a:pt x="15575" y="39411"/>
                    <a:pt x="16088" y="39411"/>
                    <a:pt x="16561" y="39529"/>
                  </a:cubicBezTo>
                  <a:cubicBezTo>
                    <a:pt x="17034" y="39667"/>
                    <a:pt x="17547" y="39687"/>
                    <a:pt x="18040" y="39627"/>
                  </a:cubicBezTo>
                  <a:cubicBezTo>
                    <a:pt x="18828" y="39529"/>
                    <a:pt x="19617" y="39568"/>
                    <a:pt x="20405" y="39706"/>
                  </a:cubicBezTo>
                  <a:cubicBezTo>
                    <a:pt x="20662" y="39765"/>
                    <a:pt x="20918" y="39785"/>
                    <a:pt x="21174" y="39765"/>
                  </a:cubicBezTo>
                  <a:cubicBezTo>
                    <a:pt x="22554" y="39647"/>
                    <a:pt x="23954" y="39529"/>
                    <a:pt x="25334" y="39411"/>
                  </a:cubicBezTo>
                  <a:cubicBezTo>
                    <a:pt x="25728" y="39371"/>
                    <a:pt x="26103" y="39273"/>
                    <a:pt x="26458" y="39095"/>
                  </a:cubicBezTo>
                  <a:cubicBezTo>
                    <a:pt x="27187" y="38819"/>
                    <a:pt x="27858" y="38385"/>
                    <a:pt x="28646" y="38267"/>
                  </a:cubicBezTo>
                  <a:cubicBezTo>
                    <a:pt x="29119" y="38208"/>
                    <a:pt x="29553" y="38011"/>
                    <a:pt x="29888" y="37695"/>
                  </a:cubicBezTo>
                  <a:cubicBezTo>
                    <a:pt x="30026" y="37557"/>
                    <a:pt x="30184" y="37439"/>
                    <a:pt x="30381" y="37400"/>
                  </a:cubicBezTo>
                  <a:cubicBezTo>
                    <a:pt x="31485" y="37124"/>
                    <a:pt x="32293" y="36374"/>
                    <a:pt x="33062" y="35645"/>
                  </a:cubicBezTo>
                  <a:cubicBezTo>
                    <a:pt x="33831" y="34896"/>
                    <a:pt x="34797" y="34206"/>
                    <a:pt x="35487" y="33319"/>
                  </a:cubicBezTo>
                  <a:cubicBezTo>
                    <a:pt x="35606" y="33200"/>
                    <a:pt x="35724" y="33082"/>
                    <a:pt x="35882" y="33003"/>
                  </a:cubicBezTo>
                  <a:cubicBezTo>
                    <a:pt x="36098" y="32885"/>
                    <a:pt x="36276" y="32668"/>
                    <a:pt x="36335" y="32412"/>
                  </a:cubicBezTo>
                  <a:cubicBezTo>
                    <a:pt x="36473" y="31958"/>
                    <a:pt x="36690" y="31544"/>
                    <a:pt x="36986" y="31189"/>
                  </a:cubicBezTo>
                  <a:cubicBezTo>
                    <a:pt x="37124" y="31012"/>
                    <a:pt x="37222" y="30795"/>
                    <a:pt x="37321" y="30578"/>
                  </a:cubicBezTo>
                  <a:cubicBezTo>
                    <a:pt x="37498" y="30243"/>
                    <a:pt x="37676" y="29888"/>
                    <a:pt x="37833" y="29533"/>
                  </a:cubicBezTo>
                  <a:cubicBezTo>
                    <a:pt x="38030" y="29179"/>
                    <a:pt x="38168" y="28824"/>
                    <a:pt x="38267" y="28429"/>
                  </a:cubicBezTo>
                  <a:cubicBezTo>
                    <a:pt x="38346" y="27700"/>
                    <a:pt x="38681" y="26970"/>
                    <a:pt x="38563" y="26202"/>
                  </a:cubicBezTo>
                  <a:cubicBezTo>
                    <a:pt x="38543" y="26103"/>
                    <a:pt x="38563" y="26004"/>
                    <a:pt x="38602" y="25906"/>
                  </a:cubicBezTo>
                  <a:cubicBezTo>
                    <a:pt x="38760" y="25137"/>
                    <a:pt x="38957" y="24368"/>
                    <a:pt x="39095" y="23599"/>
                  </a:cubicBezTo>
                  <a:cubicBezTo>
                    <a:pt x="39213" y="22889"/>
                    <a:pt x="39292" y="22160"/>
                    <a:pt x="39312" y="21431"/>
                  </a:cubicBezTo>
                  <a:cubicBezTo>
                    <a:pt x="39272" y="19577"/>
                    <a:pt x="39095" y="17744"/>
                    <a:pt x="38780" y="15930"/>
                  </a:cubicBezTo>
                  <a:cubicBezTo>
                    <a:pt x="38642" y="15043"/>
                    <a:pt x="38306" y="14195"/>
                    <a:pt x="37794" y="13466"/>
                  </a:cubicBezTo>
                  <a:cubicBezTo>
                    <a:pt x="37597" y="13150"/>
                    <a:pt x="37419" y="12835"/>
                    <a:pt x="37262" y="12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5"/>
            <p:cNvSpPr/>
            <p:nvPr/>
          </p:nvSpPr>
          <p:spPr>
            <a:xfrm flipH="1">
              <a:off x="3446073" y="1917834"/>
              <a:ext cx="221383" cy="248383"/>
            </a:xfrm>
            <a:custGeom>
              <a:avLst/>
              <a:gdLst/>
              <a:ahLst/>
              <a:cxnLst/>
              <a:rect l="l" t="t" r="r" b="b"/>
              <a:pathLst>
                <a:path w="9208" h="10331" extrusionOk="0">
                  <a:moveTo>
                    <a:pt x="8734" y="10331"/>
                  </a:moveTo>
                  <a:cubicBezTo>
                    <a:pt x="8340" y="9661"/>
                    <a:pt x="7985" y="9069"/>
                    <a:pt x="7650" y="8478"/>
                  </a:cubicBezTo>
                  <a:cubicBezTo>
                    <a:pt x="7354" y="7945"/>
                    <a:pt x="7078" y="7433"/>
                    <a:pt x="6782" y="6920"/>
                  </a:cubicBezTo>
                  <a:cubicBezTo>
                    <a:pt x="6486" y="6408"/>
                    <a:pt x="6171" y="5836"/>
                    <a:pt x="5836" y="5304"/>
                  </a:cubicBezTo>
                  <a:cubicBezTo>
                    <a:pt x="5639" y="4949"/>
                    <a:pt x="5382" y="4653"/>
                    <a:pt x="5106" y="4377"/>
                  </a:cubicBezTo>
                  <a:cubicBezTo>
                    <a:pt x="4515" y="3845"/>
                    <a:pt x="3864" y="3391"/>
                    <a:pt x="3253" y="2898"/>
                  </a:cubicBezTo>
                  <a:cubicBezTo>
                    <a:pt x="2879" y="2603"/>
                    <a:pt x="2504" y="2346"/>
                    <a:pt x="2149" y="2070"/>
                  </a:cubicBezTo>
                  <a:cubicBezTo>
                    <a:pt x="1775" y="1775"/>
                    <a:pt x="1420" y="1400"/>
                    <a:pt x="947" y="1203"/>
                  </a:cubicBezTo>
                  <a:cubicBezTo>
                    <a:pt x="710" y="1085"/>
                    <a:pt x="493" y="927"/>
                    <a:pt x="316" y="730"/>
                  </a:cubicBezTo>
                  <a:cubicBezTo>
                    <a:pt x="59" y="473"/>
                    <a:pt x="0" y="237"/>
                    <a:pt x="138" y="138"/>
                  </a:cubicBezTo>
                  <a:cubicBezTo>
                    <a:pt x="355" y="0"/>
                    <a:pt x="513" y="197"/>
                    <a:pt x="671" y="237"/>
                  </a:cubicBezTo>
                  <a:cubicBezTo>
                    <a:pt x="1499" y="513"/>
                    <a:pt x="2248" y="947"/>
                    <a:pt x="2879" y="1538"/>
                  </a:cubicBezTo>
                  <a:cubicBezTo>
                    <a:pt x="3194" y="1775"/>
                    <a:pt x="3549" y="1972"/>
                    <a:pt x="3864" y="2208"/>
                  </a:cubicBezTo>
                  <a:cubicBezTo>
                    <a:pt x="4811" y="2918"/>
                    <a:pt x="5796" y="3588"/>
                    <a:pt x="6447" y="4614"/>
                  </a:cubicBezTo>
                  <a:cubicBezTo>
                    <a:pt x="6861" y="5244"/>
                    <a:pt x="7236" y="5915"/>
                    <a:pt x="7590" y="6585"/>
                  </a:cubicBezTo>
                  <a:cubicBezTo>
                    <a:pt x="8024" y="7393"/>
                    <a:pt x="8458" y="8221"/>
                    <a:pt x="8852" y="9049"/>
                  </a:cubicBezTo>
                  <a:cubicBezTo>
                    <a:pt x="9030" y="9424"/>
                    <a:pt x="9207" y="9838"/>
                    <a:pt x="8734" y="10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5"/>
            <p:cNvSpPr/>
            <p:nvPr/>
          </p:nvSpPr>
          <p:spPr>
            <a:xfrm flipH="1">
              <a:off x="4511156" y="2443499"/>
              <a:ext cx="73017" cy="45993"/>
            </a:xfrm>
            <a:custGeom>
              <a:avLst/>
              <a:gdLst/>
              <a:ahLst/>
              <a:cxnLst/>
              <a:rect l="l" t="t" r="r" b="b"/>
              <a:pathLst>
                <a:path w="3037" h="1913" extrusionOk="0">
                  <a:moveTo>
                    <a:pt x="139" y="0"/>
                  </a:moveTo>
                  <a:cubicBezTo>
                    <a:pt x="1124" y="99"/>
                    <a:pt x="1834" y="611"/>
                    <a:pt x="2583" y="986"/>
                  </a:cubicBezTo>
                  <a:cubicBezTo>
                    <a:pt x="2761" y="1104"/>
                    <a:pt x="2879" y="1242"/>
                    <a:pt x="2978" y="1420"/>
                  </a:cubicBezTo>
                  <a:cubicBezTo>
                    <a:pt x="3037" y="1538"/>
                    <a:pt x="3037" y="1656"/>
                    <a:pt x="2997" y="1775"/>
                  </a:cubicBezTo>
                  <a:cubicBezTo>
                    <a:pt x="2919" y="1873"/>
                    <a:pt x="2781" y="1913"/>
                    <a:pt x="2662" y="1913"/>
                  </a:cubicBezTo>
                  <a:cubicBezTo>
                    <a:pt x="2386" y="1834"/>
                    <a:pt x="2090" y="1735"/>
                    <a:pt x="1834" y="1617"/>
                  </a:cubicBezTo>
                  <a:cubicBezTo>
                    <a:pt x="1381" y="1361"/>
                    <a:pt x="908" y="1144"/>
                    <a:pt x="415" y="946"/>
                  </a:cubicBezTo>
                  <a:cubicBezTo>
                    <a:pt x="1" y="789"/>
                    <a:pt x="60" y="375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5"/>
            <p:cNvSpPr/>
            <p:nvPr/>
          </p:nvSpPr>
          <p:spPr>
            <a:xfrm flipH="1">
              <a:off x="3741387" y="1850996"/>
              <a:ext cx="97661" cy="37939"/>
            </a:xfrm>
            <a:custGeom>
              <a:avLst/>
              <a:gdLst/>
              <a:ahLst/>
              <a:cxnLst/>
              <a:rect l="l" t="t" r="r" b="b"/>
              <a:pathLst>
                <a:path w="4062" h="1578" extrusionOk="0">
                  <a:moveTo>
                    <a:pt x="0" y="217"/>
                  </a:moveTo>
                  <a:cubicBezTo>
                    <a:pt x="474" y="20"/>
                    <a:pt x="1006" y="1"/>
                    <a:pt x="1499" y="178"/>
                  </a:cubicBezTo>
                  <a:cubicBezTo>
                    <a:pt x="2287" y="454"/>
                    <a:pt x="3056" y="710"/>
                    <a:pt x="3845" y="986"/>
                  </a:cubicBezTo>
                  <a:cubicBezTo>
                    <a:pt x="3943" y="1026"/>
                    <a:pt x="4062" y="1183"/>
                    <a:pt x="4042" y="1262"/>
                  </a:cubicBezTo>
                  <a:cubicBezTo>
                    <a:pt x="4003" y="1381"/>
                    <a:pt x="3904" y="1479"/>
                    <a:pt x="3786" y="1499"/>
                  </a:cubicBezTo>
                  <a:cubicBezTo>
                    <a:pt x="3431" y="1578"/>
                    <a:pt x="3056" y="1558"/>
                    <a:pt x="2721" y="1420"/>
                  </a:cubicBezTo>
                  <a:cubicBezTo>
                    <a:pt x="2425" y="1321"/>
                    <a:pt x="2169" y="1203"/>
                    <a:pt x="1893" y="1085"/>
                  </a:cubicBezTo>
                  <a:cubicBezTo>
                    <a:pt x="1341" y="868"/>
                    <a:pt x="809" y="592"/>
                    <a:pt x="198" y="533"/>
                  </a:cubicBezTo>
                  <a:cubicBezTo>
                    <a:pt x="119" y="513"/>
                    <a:pt x="79" y="336"/>
                    <a:pt x="0" y="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5"/>
            <p:cNvSpPr/>
            <p:nvPr/>
          </p:nvSpPr>
          <p:spPr>
            <a:xfrm flipH="1">
              <a:off x="3843280" y="2917954"/>
              <a:ext cx="79677" cy="18032"/>
            </a:xfrm>
            <a:custGeom>
              <a:avLst/>
              <a:gdLst/>
              <a:ahLst/>
              <a:cxnLst/>
              <a:rect l="l" t="t" r="r" b="b"/>
              <a:pathLst>
                <a:path w="3314" h="750" extrusionOk="0">
                  <a:moveTo>
                    <a:pt x="1716" y="40"/>
                  </a:moveTo>
                  <a:cubicBezTo>
                    <a:pt x="2150" y="21"/>
                    <a:pt x="2584" y="1"/>
                    <a:pt x="2998" y="1"/>
                  </a:cubicBezTo>
                  <a:cubicBezTo>
                    <a:pt x="3096" y="1"/>
                    <a:pt x="3195" y="139"/>
                    <a:pt x="3313" y="198"/>
                  </a:cubicBezTo>
                  <a:cubicBezTo>
                    <a:pt x="3234" y="297"/>
                    <a:pt x="3175" y="474"/>
                    <a:pt x="3096" y="474"/>
                  </a:cubicBezTo>
                  <a:cubicBezTo>
                    <a:pt x="2189" y="592"/>
                    <a:pt x="1263" y="671"/>
                    <a:pt x="356" y="750"/>
                  </a:cubicBezTo>
                  <a:cubicBezTo>
                    <a:pt x="178" y="750"/>
                    <a:pt x="1" y="691"/>
                    <a:pt x="1" y="474"/>
                  </a:cubicBezTo>
                  <a:cubicBezTo>
                    <a:pt x="1" y="277"/>
                    <a:pt x="178" y="218"/>
                    <a:pt x="336" y="198"/>
                  </a:cubicBezTo>
                  <a:cubicBezTo>
                    <a:pt x="809" y="139"/>
                    <a:pt x="1263" y="119"/>
                    <a:pt x="1716" y="80"/>
                  </a:cubicBezTo>
                  <a:cubicBezTo>
                    <a:pt x="1716" y="60"/>
                    <a:pt x="1716" y="40"/>
                    <a:pt x="1716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5"/>
            <p:cNvSpPr/>
            <p:nvPr/>
          </p:nvSpPr>
          <p:spPr>
            <a:xfrm flipH="1">
              <a:off x="4512575" y="2422174"/>
              <a:ext cx="44094" cy="29885"/>
            </a:xfrm>
            <a:custGeom>
              <a:avLst/>
              <a:gdLst/>
              <a:ahLst/>
              <a:cxnLst/>
              <a:rect l="l" t="t" r="r" b="b"/>
              <a:pathLst>
                <a:path w="1834" h="1243" extrusionOk="0">
                  <a:moveTo>
                    <a:pt x="296" y="0"/>
                  </a:moveTo>
                  <a:lnTo>
                    <a:pt x="1834" y="808"/>
                  </a:lnTo>
                  <a:cubicBezTo>
                    <a:pt x="1834" y="1104"/>
                    <a:pt x="1656" y="1222"/>
                    <a:pt x="1459" y="1222"/>
                  </a:cubicBezTo>
                  <a:cubicBezTo>
                    <a:pt x="927" y="1242"/>
                    <a:pt x="434" y="986"/>
                    <a:pt x="138" y="552"/>
                  </a:cubicBezTo>
                  <a:cubicBezTo>
                    <a:pt x="0" y="355"/>
                    <a:pt x="79" y="79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5"/>
            <p:cNvSpPr/>
            <p:nvPr/>
          </p:nvSpPr>
          <p:spPr>
            <a:xfrm flipH="1">
              <a:off x="3874102" y="2945940"/>
              <a:ext cx="50730" cy="22287"/>
            </a:xfrm>
            <a:custGeom>
              <a:avLst/>
              <a:gdLst/>
              <a:ahLst/>
              <a:cxnLst/>
              <a:rect l="l" t="t" r="r" b="b"/>
              <a:pathLst>
                <a:path w="2110" h="927" extrusionOk="0">
                  <a:moveTo>
                    <a:pt x="0" y="552"/>
                  </a:moveTo>
                  <a:cubicBezTo>
                    <a:pt x="217" y="118"/>
                    <a:pt x="611" y="197"/>
                    <a:pt x="946" y="138"/>
                  </a:cubicBezTo>
                  <a:lnTo>
                    <a:pt x="1893" y="0"/>
                  </a:lnTo>
                  <a:cubicBezTo>
                    <a:pt x="2090" y="99"/>
                    <a:pt x="2110" y="375"/>
                    <a:pt x="1952" y="513"/>
                  </a:cubicBezTo>
                  <a:cubicBezTo>
                    <a:pt x="1715" y="769"/>
                    <a:pt x="1400" y="729"/>
                    <a:pt x="1104" y="769"/>
                  </a:cubicBezTo>
                  <a:cubicBezTo>
                    <a:pt x="730" y="789"/>
                    <a:pt x="316" y="927"/>
                    <a:pt x="0" y="5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5"/>
            <p:cNvSpPr/>
            <p:nvPr/>
          </p:nvSpPr>
          <p:spPr>
            <a:xfrm flipH="1">
              <a:off x="3516229" y="2199372"/>
              <a:ext cx="263578" cy="272113"/>
            </a:xfrm>
            <a:custGeom>
              <a:avLst/>
              <a:gdLst/>
              <a:ahLst/>
              <a:cxnLst/>
              <a:rect l="l" t="t" r="r" b="b"/>
              <a:pathLst>
                <a:path w="10963" h="11318" extrusionOk="0">
                  <a:moveTo>
                    <a:pt x="6231" y="790"/>
                  </a:moveTo>
                  <a:cubicBezTo>
                    <a:pt x="5284" y="908"/>
                    <a:pt x="4358" y="770"/>
                    <a:pt x="3293" y="1282"/>
                  </a:cubicBezTo>
                  <a:cubicBezTo>
                    <a:pt x="3766" y="1342"/>
                    <a:pt x="4023" y="1401"/>
                    <a:pt x="4279" y="1440"/>
                  </a:cubicBezTo>
                  <a:cubicBezTo>
                    <a:pt x="4575" y="1460"/>
                    <a:pt x="4870" y="1480"/>
                    <a:pt x="5166" y="1480"/>
                  </a:cubicBezTo>
                  <a:cubicBezTo>
                    <a:pt x="5462" y="1480"/>
                    <a:pt x="5758" y="1440"/>
                    <a:pt x="6053" y="1381"/>
                  </a:cubicBezTo>
                  <a:cubicBezTo>
                    <a:pt x="6349" y="1282"/>
                    <a:pt x="6645" y="1164"/>
                    <a:pt x="6921" y="1026"/>
                  </a:cubicBezTo>
                  <a:cubicBezTo>
                    <a:pt x="7788" y="1204"/>
                    <a:pt x="8596" y="1618"/>
                    <a:pt x="9247" y="2229"/>
                  </a:cubicBezTo>
                  <a:cubicBezTo>
                    <a:pt x="9661" y="2623"/>
                    <a:pt x="9996" y="3057"/>
                    <a:pt x="10233" y="3569"/>
                  </a:cubicBezTo>
                  <a:cubicBezTo>
                    <a:pt x="10844" y="4713"/>
                    <a:pt x="10864" y="5975"/>
                    <a:pt x="10943" y="7217"/>
                  </a:cubicBezTo>
                  <a:cubicBezTo>
                    <a:pt x="10962" y="7315"/>
                    <a:pt x="10943" y="7414"/>
                    <a:pt x="10923" y="7512"/>
                  </a:cubicBezTo>
                  <a:cubicBezTo>
                    <a:pt x="10745" y="7946"/>
                    <a:pt x="10647" y="8439"/>
                    <a:pt x="10371" y="8774"/>
                  </a:cubicBezTo>
                  <a:cubicBezTo>
                    <a:pt x="9917" y="9385"/>
                    <a:pt x="9385" y="9918"/>
                    <a:pt x="8754" y="10351"/>
                  </a:cubicBezTo>
                  <a:cubicBezTo>
                    <a:pt x="8064" y="10746"/>
                    <a:pt x="7335" y="11022"/>
                    <a:pt x="6566" y="11199"/>
                  </a:cubicBezTo>
                  <a:cubicBezTo>
                    <a:pt x="6112" y="11298"/>
                    <a:pt x="5639" y="11317"/>
                    <a:pt x="5186" y="11258"/>
                  </a:cubicBezTo>
                  <a:cubicBezTo>
                    <a:pt x="4693" y="11199"/>
                    <a:pt x="4200" y="11179"/>
                    <a:pt x="3707" y="11179"/>
                  </a:cubicBezTo>
                  <a:cubicBezTo>
                    <a:pt x="3076" y="11199"/>
                    <a:pt x="2583" y="10805"/>
                    <a:pt x="2110" y="10430"/>
                  </a:cubicBezTo>
                  <a:cubicBezTo>
                    <a:pt x="809" y="9385"/>
                    <a:pt x="277" y="7986"/>
                    <a:pt x="277" y="6349"/>
                  </a:cubicBezTo>
                  <a:cubicBezTo>
                    <a:pt x="277" y="6034"/>
                    <a:pt x="395" y="5718"/>
                    <a:pt x="80" y="5423"/>
                  </a:cubicBezTo>
                  <a:cubicBezTo>
                    <a:pt x="1" y="5344"/>
                    <a:pt x="1" y="5127"/>
                    <a:pt x="21" y="4969"/>
                  </a:cubicBezTo>
                  <a:cubicBezTo>
                    <a:pt x="60" y="4299"/>
                    <a:pt x="159" y="3648"/>
                    <a:pt x="297" y="2998"/>
                  </a:cubicBezTo>
                  <a:cubicBezTo>
                    <a:pt x="553" y="2150"/>
                    <a:pt x="1144" y="1420"/>
                    <a:pt x="1933" y="967"/>
                  </a:cubicBezTo>
                  <a:cubicBezTo>
                    <a:pt x="3116" y="238"/>
                    <a:pt x="4456" y="60"/>
                    <a:pt x="5817" y="21"/>
                  </a:cubicBezTo>
                  <a:cubicBezTo>
                    <a:pt x="6034" y="1"/>
                    <a:pt x="6231" y="119"/>
                    <a:pt x="6290" y="316"/>
                  </a:cubicBezTo>
                  <a:cubicBezTo>
                    <a:pt x="6310" y="474"/>
                    <a:pt x="6290" y="632"/>
                    <a:pt x="6231" y="790"/>
                  </a:cubicBezTo>
                  <a:close/>
                  <a:moveTo>
                    <a:pt x="7966" y="2505"/>
                  </a:moveTo>
                  <a:cubicBezTo>
                    <a:pt x="7650" y="2426"/>
                    <a:pt x="7335" y="2386"/>
                    <a:pt x="7019" y="2367"/>
                  </a:cubicBezTo>
                  <a:cubicBezTo>
                    <a:pt x="6172" y="2367"/>
                    <a:pt x="5324" y="2446"/>
                    <a:pt x="4476" y="2584"/>
                  </a:cubicBezTo>
                  <a:cubicBezTo>
                    <a:pt x="3648" y="2801"/>
                    <a:pt x="2879" y="3215"/>
                    <a:pt x="2229" y="3767"/>
                  </a:cubicBezTo>
                  <a:cubicBezTo>
                    <a:pt x="1499" y="4299"/>
                    <a:pt x="1144" y="5225"/>
                    <a:pt x="1322" y="6113"/>
                  </a:cubicBezTo>
                  <a:cubicBezTo>
                    <a:pt x="1420" y="7079"/>
                    <a:pt x="1755" y="7986"/>
                    <a:pt x="2307" y="8774"/>
                  </a:cubicBezTo>
                  <a:cubicBezTo>
                    <a:pt x="2997" y="9740"/>
                    <a:pt x="3865" y="10351"/>
                    <a:pt x="5127" y="10174"/>
                  </a:cubicBezTo>
                  <a:cubicBezTo>
                    <a:pt x="5679" y="10115"/>
                    <a:pt x="6250" y="10095"/>
                    <a:pt x="6802" y="10036"/>
                  </a:cubicBezTo>
                  <a:cubicBezTo>
                    <a:pt x="7039" y="10016"/>
                    <a:pt x="7256" y="9977"/>
                    <a:pt x="7473" y="9898"/>
                  </a:cubicBezTo>
                  <a:cubicBezTo>
                    <a:pt x="7650" y="9819"/>
                    <a:pt x="7808" y="9701"/>
                    <a:pt x="7926" y="9543"/>
                  </a:cubicBezTo>
                  <a:cubicBezTo>
                    <a:pt x="8202" y="9149"/>
                    <a:pt x="8419" y="8695"/>
                    <a:pt x="8715" y="8321"/>
                  </a:cubicBezTo>
                  <a:cubicBezTo>
                    <a:pt x="9681" y="7079"/>
                    <a:pt x="9661" y="4713"/>
                    <a:pt x="8774" y="3569"/>
                  </a:cubicBezTo>
                  <a:cubicBezTo>
                    <a:pt x="8498" y="3195"/>
                    <a:pt x="8222" y="2840"/>
                    <a:pt x="7966" y="25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5"/>
            <p:cNvSpPr/>
            <p:nvPr/>
          </p:nvSpPr>
          <p:spPr>
            <a:xfrm flipH="1">
              <a:off x="4077910" y="2264792"/>
              <a:ext cx="254081" cy="267353"/>
            </a:xfrm>
            <a:custGeom>
              <a:avLst/>
              <a:gdLst/>
              <a:ahLst/>
              <a:cxnLst/>
              <a:rect l="l" t="t" r="r" b="b"/>
              <a:pathLst>
                <a:path w="10568" h="11120" extrusionOk="0">
                  <a:moveTo>
                    <a:pt x="5323" y="10903"/>
                  </a:moveTo>
                  <a:cubicBezTo>
                    <a:pt x="4692" y="10962"/>
                    <a:pt x="4061" y="11002"/>
                    <a:pt x="3430" y="11061"/>
                  </a:cubicBezTo>
                  <a:cubicBezTo>
                    <a:pt x="3016" y="11120"/>
                    <a:pt x="2583" y="10962"/>
                    <a:pt x="2307" y="10607"/>
                  </a:cubicBezTo>
                  <a:cubicBezTo>
                    <a:pt x="1853" y="10095"/>
                    <a:pt x="1360" y="9622"/>
                    <a:pt x="986" y="9030"/>
                  </a:cubicBezTo>
                  <a:cubicBezTo>
                    <a:pt x="572" y="8340"/>
                    <a:pt x="394" y="7571"/>
                    <a:pt x="99" y="6842"/>
                  </a:cubicBezTo>
                  <a:cubicBezTo>
                    <a:pt x="20" y="6605"/>
                    <a:pt x="0" y="6388"/>
                    <a:pt x="39" y="6152"/>
                  </a:cubicBezTo>
                  <a:cubicBezTo>
                    <a:pt x="158" y="4910"/>
                    <a:pt x="493" y="3687"/>
                    <a:pt x="1045" y="2564"/>
                  </a:cubicBezTo>
                  <a:cubicBezTo>
                    <a:pt x="1538" y="1578"/>
                    <a:pt x="2425" y="1085"/>
                    <a:pt x="3371" y="671"/>
                  </a:cubicBezTo>
                  <a:cubicBezTo>
                    <a:pt x="3726" y="513"/>
                    <a:pt x="4101" y="375"/>
                    <a:pt x="4495" y="277"/>
                  </a:cubicBezTo>
                  <a:cubicBezTo>
                    <a:pt x="5205" y="60"/>
                    <a:pt x="5895" y="1"/>
                    <a:pt x="6604" y="356"/>
                  </a:cubicBezTo>
                  <a:cubicBezTo>
                    <a:pt x="7157" y="651"/>
                    <a:pt x="7709" y="927"/>
                    <a:pt x="8103" y="1440"/>
                  </a:cubicBezTo>
                  <a:cubicBezTo>
                    <a:pt x="8162" y="1519"/>
                    <a:pt x="8241" y="1578"/>
                    <a:pt x="8320" y="1637"/>
                  </a:cubicBezTo>
                  <a:cubicBezTo>
                    <a:pt x="9345" y="2327"/>
                    <a:pt x="9759" y="3392"/>
                    <a:pt x="10035" y="4535"/>
                  </a:cubicBezTo>
                  <a:cubicBezTo>
                    <a:pt x="10074" y="4693"/>
                    <a:pt x="10153" y="4831"/>
                    <a:pt x="10232" y="4989"/>
                  </a:cubicBezTo>
                  <a:cubicBezTo>
                    <a:pt x="10488" y="5481"/>
                    <a:pt x="10567" y="6053"/>
                    <a:pt x="10449" y="6625"/>
                  </a:cubicBezTo>
                  <a:cubicBezTo>
                    <a:pt x="10370" y="7433"/>
                    <a:pt x="10133" y="8241"/>
                    <a:pt x="9739" y="8971"/>
                  </a:cubicBezTo>
                  <a:cubicBezTo>
                    <a:pt x="9187" y="9937"/>
                    <a:pt x="8359" y="10607"/>
                    <a:pt x="7176" y="10745"/>
                  </a:cubicBezTo>
                  <a:cubicBezTo>
                    <a:pt x="6565" y="10824"/>
                    <a:pt x="5934" y="10864"/>
                    <a:pt x="5323" y="10903"/>
                  </a:cubicBezTo>
                  <a:close/>
                  <a:moveTo>
                    <a:pt x="7452" y="2307"/>
                  </a:moveTo>
                  <a:cubicBezTo>
                    <a:pt x="6466" y="2386"/>
                    <a:pt x="5481" y="2465"/>
                    <a:pt x="4495" y="2564"/>
                  </a:cubicBezTo>
                  <a:cubicBezTo>
                    <a:pt x="4298" y="2583"/>
                    <a:pt x="4120" y="2662"/>
                    <a:pt x="3963" y="2800"/>
                  </a:cubicBezTo>
                  <a:cubicBezTo>
                    <a:pt x="2307" y="3884"/>
                    <a:pt x="1360" y="5797"/>
                    <a:pt x="1498" y="7768"/>
                  </a:cubicBezTo>
                  <a:cubicBezTo>
                    <a:pt x="1538" y="8715"/>
                    <a:pt x="2188" y="9326"/>
                    <a:pt x="2977" y="9740"/>
                  </a:cubicBezTo>
                  <a:cubicBezTo>
                    <a:pt x="3312" y="9898"/>
                    <a:pt x="3687" y="9957"/>
                    <a:pt x="4042" y="9878"/>
                  </a:cubicBezTo>
                  <a:cubicBezTo>
                    <a:pt x="4613" y="9720"/>
                    <a:pt x="5165" y="9503"/>
                    <a:pt x="5698" y="9247"/>
                  </a:cubicBezTo>
                  <a:cubicBezTo>
                    <a:pt x="6368" y="8912"/>
                    <a:pt x="7019" y="8517"/>
                    <a:pt x="7689" y="8163"/>
                  </a:cubicBezTo>
                  <a:cubicBezTo>
                    <a:pt x="9010" y="7413"/>
                    <a:pt x="9562" y="5442"/>
                    <a:pt x="8615" y="4003"/>
                  </a:cubicBezTo>
                  <a:cubicBezTo>
                    <a:pt x="8221" y="3451"/>
                    <a:pt x="7866" y="2918"/>
                    <a:pt x="7452" y="2307"/>
                  </a:cubicBezTo>
                  <a:close/>
                  <a:moveTo>
                    <a:pt x="8891" y="8439"/>
                  </a:moveTo>
                  <a:cubicBezTo>
                    <a:pt x="8221" y="8794"/>
                    <a:pt x="7669" y="9306"/>
                    <a:pt x="6979" y="9602"/>
                  </a:cubicBezTo>
                  <a:cubicBezTo>
                    <a:pt x="6959" y="9622"/>
                    <a:pt x="6959" y="9720"/>
                    <a:pt x="6940" y="9779"/>
                  </a:cubicBezTo>
                  <a:cubicBezTo>
                    <a:pt x="7255" y="9937"/>
                    <a:pt x="7511" y="9720"/>
                    <a:pt x="7768" y="9602"/>
                  </a:cubicBezTo>
                  <a:cubicBezTo>
                    <a:pt x="8241" y="9326"/>
                    <a:pt x="8635" y="8932"/>
                    <a:pt x="8891" y="8439"/>
                  </a:cubicBezTo>
                  <a:close/>
                  <a:moveTo>
                    <a:pt x="9207" y="7689"/>
                  </a:moveTo>
                  <a:lnTo>
                    <a:pt x="9187" y="7749"/>
                  </a:lnTo>
                  <a:lnTo>
                    <a:pt x="9246" y="77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5"/>
            <p:cNvSpPr/>
            <p:nvPr/>
          </p:nvSpPr>
          <p:spPr>
            <a:xfrm flipH="1">
              <a:off x="3767450" y="2556788"/>
              <a:ext cx="266415" cy="264492"/>
            </a:xfrm>
            <a:custGeom>
              <a:avLst/>
              <a:gdLst/>
              <a:ahLst/>
              <a:cxnLst/>
              <a:rect l="l" t="t" r="r" b="b"/>
              <a:pathLst>
                <a:path w="11081" h="11001" extrusionOk="0">
                  <a:moveTo>
                    <a:pt x="10528" y="2681"/>
                  </a:moveTo>
                  <a:cubicBezTo>
                    <a:pt x="10233" y="3115"/>
                    <a:pt x="10430" y="3549"/>
                    <a:pt x="10647" y="3943"/>
                  </a:cubicBezTo>
                  <a:cubicBezTo>
                    <a:pt x="10962" y="4534"/>
                    <a:pt x="10982" y="5146"/>
                    <a:pt x="11041" y="5777"/>
                  </a:cubicBezTo>
                  <a:cubicBezTo>
                    <a:pt x="11080" y="6210"/>
                    <a:pt x="10982" y="6644"/>
                    <a:pt x="10745" y="6999"/>
                  </a:cubicBezTo>
                  <a:cubicBezTo>
                    <a:pt x="10489" y="7393"/>
                    <a:pt x="10331" y="7827"/>
                    <a:pt x="10075" y="8221"/>
                  </a:cubicBezTo>
                  <a:cubicBezTo>
                    <a:pt x="9878" y="8556"/>
                    <a:pt x="9622" y="8852"/>
                    <a:pt x="9345" y="9128"/>
                  </a:cubicBezTo>
                  <a:cubicBezTo>
                    <a:pt x="8872" y="9542"/>
                    <a:pt x="8340" y="9877"/>
                    <a:pt x="7847" y="10252"/>
                  </a:cubicBezTo>
                  <a:cubicBezTo>
                    <a:pt x="7808" y="10272"/>
                    <a:pt x="7788" y="10291"/>
                    <a:pt x="7749" y="10291"/>
                  </a:cubicBezTo>
                  <a:cubicBezTo>
                    <a:pt x="6822" y="10528"/>
                    <a:pt x="5955" y="10962"/>
                    <a:pt x="4989" y="10962"/>
                  </a:cubicBezTo>
                  <a:cubicBezTo>
                    <a:pt x="4141" y="11001"/>
                    <a:pt x="3332" y="10666"/>
                    <a:pt x="2800" y="10015"/>
                  </a:cubicBezTo>
                  <a:cubicBezTo>
                    <a:pt x="2504" y="9660"/>
                    <a:pt x="2228" y="9286"/>
                    <a:pt x="1972" y="8911"/>
                  </a:cubicBezTo>
                  <a:cubicBezTo>
                    <a:pt x="1854" y="8714"/>
                    <a:pt x="1716" y="8517"/>
                    <a:pt x="1578" y="8339"/>
                  </a:cubicBezTo>
                  <a:cubicBezTo>
                    <a:pt x="1006" y="7728"/>
                    <a:pt x="730" y="6959"/>
                    <a:pt x="415" y="6191"/>
                  </a:cubicBezTo>
                  <a:cubicBezTo>
                    <a:pt x="99" y="5441"/>
                    <a:pt x="80" y="4594"/>
                    <a:pt x="1" y="3766"/>
                  </a:cubicBezTo>
                  <a:cubicBezTo>
                    <a:pt x="1" y="3608"/>
                    <a:pt x="40" y="3450"/>
                    <a:pt x="99" y="3292"/>
                  </a:cubicBezTo>
                  <a:cubicBezTo>
                    <a:pt x="513" y="2346"/>
                    <a:pt x="1243" y="1617"/>
                    <a:pt x="1854" y="808"/>
                  </a:cubicBezTo>
                  <a:cubicBezTo>
                    <a:pt x="2268" y="631"/>
                    <a:pt x="2682" y="335"/>
                    <a:pt x="3116" y="276"/>
                  </a:cubicBezTo>
                  <a:cubicBezTo>
                    <a:pt x="4121" y="99"/>
                    <a:pt x="5146" y="0"/>
                    <a:pt x="6171" y="20"/>
                  </a:cubicBezTo>
                  <a:cubicBezTo>
                    <a:pt x="7394" y="79"/>
                    <a:pt x="8577" y="375"/>
                    <a:pt x="9424" y="1400"/>
                  </a:cubicBezTo>
                  <a:cubicBezTo>
                    <a:pt x="9799" y="1794"/>
                    <a:pt x="10252" y="2129"/>
                    <a:pt x="10528" y="2681"/>
                  </a:cubicBezTo>
                  <a:close/>
                  <a:moveTo>
                    <a:pt x="10095" y="5441"/>
                  </a:moveTo>
                  <a:cubicBezTo>
                    <a:pt x="10036" y="5146"/>
                    <a:pt x="9957" y="4870"/>
                    <a:pt x="9917" y="4574"/>
                  </a:cubicBezTo>
                  <a:cubicBezTo>
                    <a:pt x="9779" y="3766"/>
                    <a:pt x="9227" y="3154"/>
                    <a:pt x="8853" y="2484"/>
                  </a:cubicBezTo>
                  <a:cubicBezTo>
                    <a:pt x="8655" y="2070"/>
                    <a:pt x="8222" y="1853"/>
                    <a:pt x="7788" y="1952"/>
                  </a:cubicBezTo>
                  <a:cubicBezTo>
                    <a:pt x="7177" y="2011"/>
                    <a:pt x="6546" y="2070"/>
                    <a:pt x="5915" y="2129"/>
                  </a:cubicBezTo>
                  <a:cubicBezTo>
                    <a:pt x="4831" y="2169"/>
                    <a:pt x="3786" y="2602"/>
                    <a:pt x="2997" y="3352"/>
                  </a:cubicBezTo>
                  <a:cubicBezTo>
                    <a:pt x="2288" y="4022"/>
                    <a:pt x="1893" y="4692"/>
                    <a:pt x="1952" y="5658"/>
                  </a:cubicBezTo>
                  <a:cubicBezTo>
                    <a:pt x="1972" y="6112"/>
                    <a:pt x="1834" y="6605"/>
                    <a:pt x="1952" y="7019"/>
                  </a:cubicBezTo>
                  <a:cubicBezTo>
                    <a:pt x="2071" y="7452"/>
                    <a:pt x="2445" y="7787"/>
                    <a:pt x="2721" y="8162"/>
                  </a:cubicBezTo>
                  <a:cubicBezTo>
                    <a:pt x="2978" y="8537"/>
                    <a:pt x="3293" y="8970"/>
                    <a:pt x="3589" y="9345"/>
                  </a:cubicBezTo>
                  <a:cubicBezTo>
                    <a:pt x="3924" y="9739"/>
                    <a:pt x="4397" y="9936"/>
                    <a:pt x="4910" y="9897"/>
                  </a:cubicBezTo>
                  <a:cubicBezTo>
                    <a:pt x="5757" y="9897"/>
                    <a:pt x="6487" y="9483"/>
                    <a:pt x="7295" y="9365"/>
                  </a:cubicBezTo>
                  <a:cubicBezTo>
                    <a:pt x="7335" y="9345"/>
                    <a:pt x="7354" y="9325"/>
                    <a:pt x="7394" y="9305"/>
                  </a:cubicBezTo>
                  <a:cubicBezTo>
                    <a:pt x="8301" y="8655"/>
                    <a:pt x="9267" y="8063"/>
                    <a:pt x="9661" y="6920"/>
                  </a:cubicBezTo>
                  <a:cubicBezTo>
                    <a:pt x="9700" y="6821"/>
                    <a:pt x="9740" y="6743"/>
                    <a:pt x="9799" y="6664"/>
                  </a:cubicBezTo>
                  <a:cubicBezTo>
                    <a:pt x="10075" y="6309"/>
                    <a:pt x="10193" y="5855"/>
                    <a:pt x="10095" y="5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5"/>
            <p:cNvSpPr/>
            <p:nvPr/>
          </p:nvSpPr>
          <p:spPr>
            <a:xfrm flipH="1">
              <a:off x="3837606" y="1944858"/>
              <a:ext cx="252663" cy="271151"/>
            </a:xfrm>
            <a:custGeom>
              <a:avLst/>
              <a:gdLst/>
              <a:ahLst/>
              <a:cxnLst/>
              <a:rect l="l" t="t" r="r" b="b"/>
              <a:pathLst>
                <a:path w="10509" h="11278" extrusionOk="0">
                  <a:moveTo>
                    <a:pt x="9010" y="1360"/>
                  </a:moveTo>
                  <a:lnTo>
                    <a:pt x="8577" y="1735"/>
                  </a:lnTo>
                  <a:cubicBezTo>
                    <a:pt x="8853" y="1991"/>
                    <a:pt x="9109" y="2208"/>
                    <a:pt x="9365" y="2464"/>
                  </a:cubicBezTo>
                  <a:cubicBezTo>
                    <a:pt x="9996" y="3016"/>
                    <a:pt x="10371" y="3785"/>
                    <a:pt x="10430" y="4613"/>
                  </a:cubicBezTo>
                  <a:cubicBezTo>
                    <a:pt x="10509" y="5619"/>
                    <a:pt x="10410" y="6644"/>
                    <a:pt x="10095" y="7630"/>
                  </a:cubicBezTo>
                  <a:cubicBezTo>
                    <a:pt x="9917" y="8241"/>
                    <a:pt x="9543" y="8734"/>
                    <a:pt x="9207" y="9266"/>
                  </a:cubicBezTo>
                  <a:cubicBezTo>
                    <a:pt x="9030" y="9503"/>
                    <a:pt x="8793" y="9680"/>
                    <a:pt x="8517" y="9798"/>
                  </a:cubicBezTo>
                  <a:cubicBezTo>
                    <a:pt x="7749" y="10173"/>
                    <a:pt x="6960" y="10508"/>
                    <a:pt x="6171" y="10863"/>
                  </a:cubicBezTo>
                  <a:cubicBezTo>
                    <a:pt x="5994" y="10922"/>
                    <a:pt x="5797" y="10981"/>
                    <a:pt x="5600" y="11001"/>
                  </a:cubicBezTo>
                  <a:cubicBezTo>
                    <a:pt x="5245" y="11060"/>
                    <a:pt x="4890" y="11119"/>
                    <a:pt x="4555" y="11178"/>
                  </a:cubicBezTo>
                  <a:cubicBezTo>
                    <a:pt x="4121" y="11277"/>
                    <a:pt x="3687" y="11238"/>
                    <a:pt x="3293" y="11060"/>
                  </a:cubicBezTo>
                  <a:cubicBezTo>
                    <a:pt x="2524" y="10745"/>
                    <a:pt x="1874" y="10193"/>
                    <a:pt x="1440" y="9483"/>
                  </a:cubicBezTo>
                  <a:cubicBezTo>
                    <a:pt x="1203" y="9049"/>
                    <a:pt x="967" y="8635"/>
                    <a:pt x="730" y="8201"/>
                  </a:cubicBezTo>
                  <a:cubicBezTo>
                    <a:pt x="237" y="7216"/>
                    <a:pt x="1" y="6112"/>
                    <a:pt x="79" y="5027"/>
                  </a:cubicBezTo>
                  <a:cubicBezTo>
                    <a:pt x="139" y="3766"/>
                    <a:pt x="533" y="2622"/>
                    <a:pt x="1617" y="1755"/>
                  </a:cubicBezTo>
                  <a:cubicBezTo>
                    <a:pt x="2504" y="1065"/>
                    <a:pt x="3510" y="690"/>
                    <a:pt x="4456" y="178"/>
                  </a:cubicBezTo>
                  <a:cubicBezTo>
                    <a:pt x="4831" y="20"/>
                    <a:pt x="5245" y="0"/>
                    <a:pt x="5619" y="158"/>
                  </a:cubicBezTo>
                  <a:cubicBezTo>
                    <a:pt x="5994" y="276"/>
                    <a:pt x="6388" y="355"/>
                    <a:pt x="6782" y="375"/>
                  </a:cubicBezTo>
                  <a:cubicBezTo>
                    <a:pt x="7236" y="434"/>
                    <a:pt x="7670" y="572"/>
                    <a:pt x="8084" y="769"/>
                  </a:cubicBezTo>
                  <a:cubicBezTo>
                    <a:pt x="8399" y="946"/>
                    <a:pt x="8715" y="1144"/>
                    <a:pt x="9010" y="1360"/>
                  </a:cubicBezTo>
                  <a:close/>
                  <a:moveTo>
                    <a:pt x="5718" y="2110"/>
                  </a:moveTo>
                  <a:cubicBezTo>
                    <a:pt x="5501" y="2149"/>
                    <a:pt x="5284" y="2169"/>
                    <a:pt x="5067" y="2188"/>
                  </a:cubicBezTo>
                  <a:cubicBezTo>
                    <a:pt x="4436" y="2228"/>
                    <a:pt x="3845" y="2464"/>
                    <a:pt x="3352" y="2839"/>
                  </a:cubicBezTo>
                  <a:cubicBezTo>
                    <a:pt x="2741" y="3253"/>
                    <a:pt x="2209" y="3746"/>
                    <a:pt x="1716" y="4278"/>
                  </a:cubicBezTo>
                  <a:cubicBezTo>
                    <a:pt x="1223" y="4791"/>
                    <a:pt x="1006" y="5501"/>
                    <a:pt x="1124" y="6191"/>
                  </a:cubicBezTo>
                  <a:cubicBezTo>
                    <a:pt x="1183" y="6782"/>
                    <a:pt x="1361" y="7354"/>
                    <a:pt x="1617" y="7886"/>
                  </a:cubicBezTo>
                  <a:cubicBezTo>
                    <a:pt x="1992" y="8635"/>
                    <a:pt x="2327" y="9444"/>
                    <a:pt x="3096" y="9956"/>
                  </a:cubicBezTo>
                  <a:cubicBezTo>
                    <a:pt x="3589" y="10291"/>
                    <a:pt x="4121" y="10429"/>
                    <a:pt x="4673" y="10153"/>
                  </a:cubicBezTo>
                  <a:cubicBezTo>
                    <a:pt x="5028" y="9996"/>
                    <a:pt x="5422" y="9897"/>
                    <a:pt x="5816" y="9877"/>
                  </a:cubicBezTo>
                  <a:cubicBezTo>
                    <a:pt x="6802" y="9739"/>
                    <a:pt x="7689" y="9168"/>
                    <a:pt x="8202" y="8320"/>
                  </a:cubicBezTo>
                  <a:cubicBezTo>
                    <a:pt x="8478" y="7906"/>
                    <a:pt x="8754" y="7492"/>
                    <a:pt x="9030" y="7078"/>
                  </a:cubicBezTo>
                  <a:cubicBezTo>
                    <a:pt x="9129" y="6940"/>
                    <a:pt x="9207" y="6802"/>
                    <a:pt x="9267" y="6644"/>
                  </a:cubicBezTo>
                  <a:cubicBezTo>
                    <a:pt x="9621" y="5836"/>
                    <a:pt x="9740" y="4929"/>
                    <a:pt x="9602" y="4042"/>
                  </a:cubicBezTo>
                  <a:cubicBezTo>
                    <a:pt x="9543" y="3352"/>
                    <a:pt x="9089" y="2780"/>
                    <a:pt x="8439" y="2563"/>
                  </a:cubicBezTo>
                  <a:cubicBezTo>
                    <a:pt x="7512" y="2248"/>
                    <a:pt x="6585" y="1794"/>
                    <a:pt x="5718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5"/>
            <p:cNvSpPr/>
            <p:nvPr/>
          </p:nvSpPr>
          <p:spPr>
            <a:xfrm flipH="1">
              <a:off x="3811543" y="2276644"/>
              <a:ext cx="209987" cy="207150"/>
            </a:xfrm>
            <a:custGeom>
              <a:avLst/>
              <a:gdLst/>
              <a:ahLst/>
              <a:cxnLst/>
              <a:rect l="l" t="t" r="r" b="b"/>
              <a:pathLst>
                <a:path w="8734" h="8616" extrusionOk="0">
                  <a:moveTo>
                    <a:pt x="8497" y="4496"/>
                  </a:moveTo>
                  <a:cubicBezTo>
                    <a:pt x="8497" y="4791"/>
                    <a:pt x="8537" y="5087"/>
                    <a:pt x="8576" y="5383"/>
                  </a:cubicBezTo>
                  <a:cubicBezTo>
                    <a:pt x="8734" y="6073"/>
                    <a:pt x="8458" y="6625"/>
                    <a:pt x="8024" y="7098"/>
                  </a:cubicBezTo>
                  <a:cubicBezTo>
                    <a:pt x="7472" y="7610"/>
                    <a:pt x="6841" y="8044"/>
                    <a:pt x="6151" y="8360"/>
                  </a:cubicBezTo>
                  <a:lnTo>
                    <a:pt x="2800" y="8616"/>
                  </a:lnTo>
                  <a:cubicBezTo>
                    <a:pt x="1991" y="8320"/>
                    <a:pt x="1163" y="8064"/>
                    <a:pt x="848" y="7118"/>
                  </a:cubicBezTo>
                  <a:cubicBezTo>
                    <a:pt x="79" y="5994"/>
                    <a:pt x="0" y="4693"/>
                    <a:pt x="0" y="3411"/>
                  </a:cubicBezTo>
                  <a:cubicBezTo>
                    <a:pt x="0" y="2327"/>
                    <a:pt x="355" y="1282"/>
                    <a:pt x="1439" y="789"/>
                  </a:cubicBezTo>
                  <a:cubicBezTo>
                    <a:pt x="2425" y="355"/>
                    <a:pt x="3470" y="1"/>
                    <a:pt x="4574" y="40"/>
                  </a:cubicBezTo>
                  <a:cubicBezTo>
                    <a:pt x="5205" y="60"/>
                    <a:pt x="5816" y="296"/>
                    <a:pt x="6309" y="691"/>
                  </a:cubicBezTo>
                  <a:cubicBezTo>
                    <a:pt x="6762" y="1006"/>
                    <a:pt x="7196" y="1361"/>
                    <a:pt x="7610" y="1735"/>
                  </a:cubicBezTo>
                  <a:cubicBezTo>
                    <a:pt x="8004" y="2130"/>
                    <a:pt x="8261" y="2662"/>
                    <a:pt x="8320" y="3234"/>
                  </a:cubicBezTo>
                  <a:cubicBezTo>
                    <a:pt x="8359" y="3667"/>
                    <a:pt x="8399" y="4082"/>
                    <a:pt x="8438" y="4515"/>
                  </a:cubicBezTo>
                  <a:close/>
                  <a:moveTo>
                    <a:pt x="4456" y="7532"/>
                  </a:moveTo>
                  <a:cubicBezTo>
                    <a:pt x="5185" y="7532"/>
                    <a:pt x="5915" y="7354"/>
                    <a:pt x="6565" y="6980"/>
                  </a:cubicBezTo>
                  <a:cubicBezTo>
                    <a:pt x="7354" y="6506"/>
                    <a:pt x="7866" y="5915"/>
                    <a:pt x="7669" y="4910"/>
                  </a:cubicBezTo>
                  <a:cubicBezTo>
                    <a:pt x="7650" y="4673"/>
                    <a:pt x="7630" y="4456"/>
                    <a:pt x="7630" y="4220"/>
                  </a:cubicBezTo>
                  <a:cubicBezTo>
                    <a:pt x="7630" y="4121"/>
                    <a:pt x="7630" y="3983"/>
                    <a:pt x="7571" y="3944"/>
                  </a:cubicBezTo>
                  <a:cubicBezTo>
                    <a:pt x="7117" y="3510"/>
                    <a:pt x="7019" y="2879"/>
                    <a:pt x="6664" y="2406"/>
                  </a:cubicBezTo>
                  <a:cubicBezTo>
                    <a:pt x="6033" y="1558"/>
                    <a:pt x="5244" y="986"/>
                    <a:pt x="4081" y="1124"/>
                  </a:cubicBezTo>
                  <a:cubicBezTo>
                    <a:pt x="3490" y="1223"/>
                    <a:pt x="2918" y="1361"/>
                    <a:pt x="2346" y="1558"/>
                  </a:cubicBezTo>
                  <a:cubicBezTo>
                    <a:pt x="1459" y="1775"/>
                    <a:pt x="1065" y="2268"/>
                    <a:pt x="1045" y="3293"/>
                  </a:cubicBezTo>
                  <a:cubicBezTo>
                    <a:pt x="1025" y="4436"/>
                    <a:pt x="1104" y="5580"/>
                    <a:pt x="1715" y="6625"/>
                  </a:cubicBezTo>
                  <a:cubicBezTo>
                    <a:pt x="2149" y="7334"/>
                    <a:pt x="2681" y="7650"/>
                    <a:pt x="3490" y="7610"/>
                  </a:cubicBezTo>
                  <a:cubicBezTo>
                    <a:pt x="3766" y="7591"/>
                    <a:pt x="4022" y="7551"/>
                    <a:pt x="4456" y="75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5"/>
            <p:cNvSpPr/>
            <p:nvPr/>
          </p:nvSpPr>
          <p:spPr>
            <a:xfrm flipH="1">
              <a:off x="4019607" y="2658680"/>
              <a:ext cx="235136" cy="152189"/>
            </a:xfrm>
            <a:custGeom>
              <a:avLst/>
              <a:gdLst/>
              <a:ahLst/>
              <a:cxnLst/>
              <a:rect l="l" t="t" r="r" b="b"/>
              <a:pathLst>
                <a:path w="9780" h="6330" extrusionOk="0">
                  <a:moveTo>
                    <a:pt x="355" y="1"/>
                  </a:moveTo>
                  <a:cubicBezTo>
                    <a:pt x="474" y="119"/>
                    <a:pt x="572" y="237"/>
                    <a:pt x="671" y="375"/>
                  </a:cubicBezTo>
                  <a:cubicBezTo>
                    <a:pt x="1065" y="868"/>
                    <a:pt x="1440" y="1361"/>
                    <a:pt x="1854" y="1834"/>
                  </a:cubicBezTo>
                  <a:cubicBezTo>
                    <a:pt x="2228" y="2327"/>
                    <a:pt x="2741" y="2721"/>
                    <a:pt x="3332" y="2958"/>
                  </a:cubicBezTo>
                  <a:cubicBezTo>
                    <a:pt x="3549" y="3037"/>
                    <a:pt x="3746" y="3175"/>
                    <a:pt x="3884" y="3352"/>
                  </a:cubicBezTo>
                  <a:cubicBezTo>
                    <a:pt x="4377" y="4003"/>
                    <a:pt x="5146" y="4299"/>
                    <a:pt x="5777" y="4772"/>
                  </a:cubicBezTo>
                  <a:cubicBezTo>
                    <a:pt x="6191" y="5107"/>
                    <a:pt x="6802" y="5205"/>
                    <a:pt x="7334" y="5344"/>
                  </a:cubicBezTo>
                  <a:cubicBezTo>
                    <a:pt x="8005" y="5501"/>
                    <a:pt x="8695" y="5580"/>
                    <a:pt x="9385" y="5718"/>
                  </a:cubicBezTo>
                  <a:cubicBezTo>
                    <a:pt x="9483" y="5738"/>
                    <a:pt x="9602" y="5797"/>
                    <a:pt x="9700" y="5836"/>
                  </a:cubicBezTo>
                  <a:cubicBezTo>
                    <a:pt x="9779" y="6034"/>
                    <a:pt x="9661" y="6231"/>
                    <a:pt x="9464" y="6231"/>
                  </a:cubicBezTo>
                  <a:cubicBezTo>
                    <a:pt x="9207" y="6310"/>
                    <a:pt x="8951" y="6329"/>
                    <a:pt x="8695" y="6310"/>
                  </a:cubicBezTo>
                  <a:cubicBezTo>
                    <a:pt x="7965" y="6191"/>
                    <a:pt x="7256" y="6053"/>
                    <a:pt x="6566" y="5856"/>
                  </a:cubicBezTo>
                  <a:cubicBezTo>
                    <a:pt x="6211" y="5758"/>
                    <a:pt x="5895" y="5580"/>
                    <a:pt x="5619" y="5344"/>
                  </a:cubicBezTo>
                  <a:cubicBezTo>
                    <a:pt x="5343" y="5107"/>
                    <a:pt x="5048" y="4929"/>
                    <a:pt x="4712" y="4791"/>
                  </a:cubicBezTo>
                  <a:cubicBezTo>
                    <a:pt x="4259" y="4575"/>
                    <a:pt x="3825" y="4338"/>
                    <a:pt x="3431" y="4042"/>
                  </a:cubicBezTo>
                  <a:cubicBezTo>
                    <a:pt x="2366" y="3313"/>
                    <a:pt x="1420" y="2426"/>
                    <a:pt x="592" y="1420"/>
                  </a:cubicBezTo>
                  <a:cubicBezTo>
                    <a:pt x="296" y="1065"/>
                    <a:pt x="1" y="67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5"/>
            <p:cNvSpPr/>
            <p:nvPr/>
          </p:nvSpPr>
          <p:spPr>
            <a:xfrm flipH="1">
              <a:off x="3564098" y="2634517"/>
              <a:ext cx="116173" cy="100041"/>
            </a:xfrm>
            <a:custGeom>
              <a:avLst/>
              <a:gdLst/>
              <a:ahLst/>
              <a:cxnLst/>
              <a:rect l="l" t="t" r="r" b="b"/>
              <a:pathLst>
                <a:path w="4832" h="4161" extrusionOk="0">
                  <a:moveTo>
                    <a:pt x="4831" y="197"/>
                  </a:moveTo>
                  <a:cubicBezTo>
                    <a:pt x="4792" y="335"/>
                    <a:pt x="4733" y="454"/>
                    <a:pt x="4654" y="572"/>
                  </a:cubicBezTo>
                  <a:cubicBezTo>
                    <a:pt x="4456" y="828"/>
                    <a:pt x="4220" y="1085"/>
                    <a:pt x="3983" y="1301"/>
                  </a:cubicBezTo>
                  <a:cubicBezTo>
                    <a:pt x="3352" y="1972"/>
                    <a:pt x="2682" y="2603"/>
                    <a:pt x="1992" y="3214"/>
                  </a:cubicBezTo>
                  <a:cubicBezTo>
                    <a:pt x="1480" y="3608"/>
                    <a:pt x="849" y="3845"/>
                    <a:pt x="257" y="4140"/>
                  </a:cubicBezTo>
                  <a:cubicBezTo>
                    <a:pt x="159" y="4160"/>
                    <a:pt x="80" y="4140"/>
                    <a:pt x="1" y="4081"/>
                  </a:cubicBezTo>
                  <a:cubicBezTo>
                    <a:pt x="1" y="3963"/>
                    <a:pt x="1" y="3805"/>
                    <a:pt x="80" y="3746"/>
                  </a:cubicBezTo>
                  <a:cubicBezTo>
                    <a:pt x="415" y="3470"/>
                    <a:pt x="770" y="3234"/>
                    <a:pt x="1105" y="2977"/>
                  </a:cubicBezTo>
                  <a:cubicBezTo>
                    <a:pt x="1282" y="2839"/>
                    <a:pt x="1460" y="2682"/>
                    <a:pt x="1637" y="2524"/>
                  </a:cubicBezTo>
                  <a:cubicBezTo>
                    <a:pt x="2347" y="1834"/>
                    <a:pt x="3037" y="1144"/>
                    <a:pt x="3727" y="434"/>
                  </a:cubicBezTo>
                  <a:cubicBezTo>
                    <a:pt x="3944" y="217"/>
                    <a:pt x="4141" y="0"/>
                    <a:pt x="4456" y="20"/>
                  </a:cubicBezTo>
                  <a:cubicBezTo>
                    <a:pt x="4594" y="20"/>
                    <a:pt x="4693" y="119"/>
                    <a:pt x="4831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5"/>
            <p:cNvSpPr/>
            <p:nvPr/>
          </p:nvSpPr>
          <p:spPr>
            <a:xfrm flipH="1">
              <a:off x="3894947" y="2382335"/>
              <a:ext cx="40800" cy="44118"/>
            </a:xfrm>
            <a:custGeom>
              <a:avLst/>
              <a:gdLst/>
              <a:ahLst/>
              <a:cxnLst/>
              <a:rect l="l" t="t" r="r" b="b"/>
              <a:pathLst>
                <a:path w="1697" h="1835" extrusionOk="0">
                  <a:moveTo>
                    <a:pt x="1696" y="592"/>
                  </a:moveTo>
                  <a:cubicBezTo>
                    <a:pt x="1676" y="868"/>
                    <a:pt x="1657" y="1085"/>
                    <a:pt x="1637" y="1322"/>
                  </a:cubicBezTo>
                  <a:cubicBezTo>
                    <a:pt x="1637" y="1558"/>
                    <a:pt x="1440" y="1756"/>
                    <a:pt x="1203" y="1795"/>
                  </a:cubicBezTo>
                  <a:cubicBezTo>
                    <a:pt x="888" y="1834"/>
                    <a:pt x="651" y="1657"/>
                    <a:pt x="592" y="1243"/>
                  </a:cubicBezTo>
                  <a:lnTo>
                    <a:pt x="1144" y="1105"/>
                  </a:lnTo>
                  <a:cubicBezTo>
                    <a:pt x="1223" y="947"/>
                    <a:pt x="1243" y="770"/>
                    <a:pt x="1046" y="691"/>
                  </a:cubicBezTo>
                  <a:cubicBezTo>
                    <a:pt x="730" y="553"/>
                    <a:pt x="395" y="454"/>
                    <a:pt x="60" y="297"/>
                  </a:cubicBezTo>
                  <a:cubicBezTo>
                    <a:pt x="20" y="238"/>
                    <a:pt x="1" y="178"/>
                    <a:pt x="1" y="119"/>
                  </a:cubicBezTo>
                  <a:cubicBezTo>
                    <a:pt x="1" y="80"/>
                    <a:pt x="79" y="1"/>
                    <a:pt x="119" y="1"/>
                  </a:cubicBezTo>
                  <a:cubicBezTo>
                    <a:pt x="710" y="1"/>
                    <a:pt x="1262" y="218"/>
                    <a:pt x="1696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" name="Google Shape;1529;p45"/>
          <p:cNvGrpSpPr/>
          <p:nvPr/>
        </p:nvGrpSpPr>
        <p:grpSpPr>
          <a:xfrm>
            <a:off x="7263936" y="1836966"/>
            <a:ext cx="1300853" cy="1319950"/>
            <a:chOff x="6070601" y="734270"/>
            <a:chExt cx="1259418" cy="1277907"/>
          </a:xfrm>
        </p:grpSpPr>
        <p:sp>
          <p:nvSpPr>
            <p:cNvPr id="1530" name="Google Shape;1530;p45"/>
            <p:cNvSpPr/>
            <p:nvPr/>
          </p:nvSpPr>
          <p:spPr>
            <a:xfrm flipH="1">
              <a:off x="6085748" y="768386"/>
              <a:ext cx="1228163" cy="1223403"/>
            </a:xfrm>
            <a:custGeom>
              <a:avLst/>
              <a:gdLst/>
              <a:ahLst/>
              <a:cxnLst/>
              <a:rect l="l" t="t" r="r" b="b"/>
              <a:pathLst>
                <a:path w="51083" h="50885" extrusionOk="0">
                  <a:moveTo>
                    <a:pt x="29159" y="2366"/>
                  </a:moveTo>
                  <a:cubicBezTo>
                    <a:pt x="29297" y="1736"/>
                    <a:pt x="29534" y="1144"/>
                    <a:pt x="29869" y="592"/>
                  </a:cubicBezTo>
                  <a:cubicBezTo>
                    <a:pt x="30007" y="395"/>
                    <a:pt x="30184" y="237"/>
                    <a:pt x="30381" y="99"/>
                  </a:cubicBezTo>
                  <a:cubicBezTo>
                    <a:pt x="30460" y="60"/>
                    <a:pt x="30539" y="40"/>
                    <a:pt x="30638" y="40"/>
                  </a:cubicBezTo>
                  <a:lnTo>
                    <a:pt x="31485" y="40"/>
                  </a:lnTo>
                  <a:cubicBezTo>
                    <a:pt x="31762" y="1"/>
                    <a:pt x="32038" y="79"/>
                    <a:pt x="32274" y="237"/>
                  </a:cubicBezTo>
                  <a:cubicBezTo>
                    <a:pt x="32432" y="375"/>
                    <a:pt x="32629" y="434"/>
                    <a:pt x="32846" y="454"/>
                  </a:cubicBezTo>
                  <a:cubicBezTo>
                    <a:pt x="33142" y="493"/>
                    <a:pt x="33437" y="612"/>
                    <a:pt x="33674" y="809"/>
                  </a:cubicBezTo>
                  <a:cubicBezTo>
                    <a:pt x="33713" y="1026"/>
                    <a:pt x="33772" y="1223"/>
                    <a:pt x="33891" y="1400"/>
                  </a:cubicBezTo>
                  <a:cubicBezTo>
                    <a:pt x="34048" y="1657"/>
                    <a:pt x="34127" y="1933"/>
                    <a:pt x="34108" y="2209"/>
                  </a:cubicBezTo>
                  <a:cubicBezTo>
                    <a:pt x="34088" y="2623"/>
                    <a:pt x="34108" y="3037"/>
                    <a:pt x="34108" y="3451"/>
                  </a:cubicBezTo>
                  <a:cubicBezTo>
                    <a:pt x="34088" y="3569"/>
                    <a:pt x="34088" y="3707"/>
                    <a:pt x="34127" y="3845"/>
                  </a:cubicBezTo>
                  <a:cubicBezTo>
                    <a:pt x="34305" y="4279"/>
                    <a:pt x="34285" y="4752"/>
                    <a:pt x="34324" y="5205"/>
                  </a:cubicBezTo>
                  <a:lnTo>
                    <a:pt x="34324" y="5264"/>
                  </a:lnTo>
                  <a:cubicBezTo>
                    <a:pt x="34384" y="5501"/>
                    <a:pt x="34541" y="5659"/>
                    <a:pt x="34758" y="5541"/>
                  </a:cubicBezTo>
                  <a:cubicBezTo>
                    <a:pt x="34936" y="5442"/>
                    <a:pt x="35133" y="5481"/>
                    <a:pt x="35290" y="5600"/>
                  </a:cubicBezTo>
                  <a:cubicBezTo>
                    <a:pt x="35566" y="5757"/>
                    <a:pt x="35862" y="5935"/>
                    <a:pt x="36138" y="6112"/>
                  </a:cubicBezTo>
                  <a:cubicBezTo>
                    <a:pt x="36237" y="6191"/>
                    <a:pt x="36335" y="6250"/>
                    <a:pt x="36434" y="6290"/>
                  </a:cubicBezTo>
                  <a:cubicBezTo>
                    <a:pt x="36848" y="6467"/>
                    <a:pt x="37223" y="6743"/>
                    <a:pt x="37518" y="7078"/>
                  </a:cubicBezTo>
                  <a:cubicBezTo>
                    <a:pt x="37794" y="7394"/>
                    <a:pt x="38129" y="7630"/>
                    <a:pt x="38504" y="7827"/>
                  </a:cubicBezTo>
                  <a:cubicBezTo>
                    <a:pt x="38977" y="8103"/>
                    <a:pt x="39411" y="8439"/>
                    <a:pt x="39785" y="8853"/>
                  </a:cubicBezTo>
                  <a:cubicBezTo>
                    <a:pt x="39983" y="9050"/>
                    <a:pt x="40140" y="9286"/>
                    <a:pt x="40239" y="9543"/>
                  </a:cubicBezTo>
                  <a:cubicBezTo>
                    <a:pt x="40436" y="9858"/>
                    <a:pt x="40653" y="10174"/>
                    <a:pt x="40889" y="10450"/>
                  </a:cubicBezTo>
                  <a:cubicBezTo>
                    <a:pt x="41067" y="10726"/>
                    <a:pt x="41264" y="10686"/>
                    <a:pt x="41461" y="10390"/>
                  </a:cubicBezTo>
                  <a:lnTo>
                    <a:pt x="41560" y="10233"/>
                  </a:lnTo>
                  <a:cubicBezTo>
                    <a:pt x="42053" y="10252"/>
                    <a:pt x="42486" y="9996"/>
                    <a:pt x="42920" y="9779"/>
                  </a:cubicBezTo>
                  <a:cubicBezTo>
                    <a:pt x="43413" y="9523"/>
                    <a:pt x="43945" y="9306"/>
                    <a:pt x="44478" y="9168"/>
                  </a:cubicBezTo>
                  <a:cubicBezTo>
                    <a:pt x="44596" y="9148"/>
                    <a:pt x="44694" y="9109"/>
                    <a:pt x="44793" y="9069"/>
                  </a:cubicBezTo>
                  <a:cubicBezTo>
                    <a:pt x="45207" y="8754"/>
                    <a:pt x="45680" y="8813"/>
                    <a:pt x="46153" y="8853"/>
                  </a:cubicBezTo>
                  <a:cubicBezTo>
                    <a:pt x="46390" y="9089"/>
                    <a:pt x="46567" y="9365"/>
                    <a:pt x="46686" y="9681"/>
                  </a:cubicBezTo>
                  <a:cubicBezTo>
                    <a:pt x="46804" y="9976"/>
                    <a:pt x="46962" y="10233"/>
                    <a:pt x="47179" y="10450"/>
                  </a:cubicBezTo>
                  <a:cubicBezTo>
                    <a:pt x="47297" y="10568"/>
                    <a:pt x="47415" y="10686"/>
                    <a:pt x="47494" y="10844"/>
                  </a:cubicBezTo>
                  <a:cubicBezTo>
                    <a:pt x="47849" y="11554"/>
                    <a:pt x="48204" y="12283"/>
                    <a:pt x="48559" y="13012"/>
                  </a:cubicBezTo>
                  <a:cubicBezTo>
                    <a:pt x="48480" y="13091"/>
                    <a:pt x="48401" y="13190"/>
                    <a:pt x="48322" y="13190"/>
                  </a:cubicBezTo>
                  <a:cubicBezTo>
                    <a:pt x="47908" y="13229"/>
                    <a:pt x="47593" y="13486"/>
                    <a:pt x="47277" y="13702"/>
                  </a:cubicBezTo>
                  <a:cubicBezTo>
                    <a:pt x="46883" y="13998"/>
                    <a:pt x="46488" y="14294"/>
                    <a:pt x="46114" y="14609"/>
                  </a:cubicBezTo>
                  <a:cubicBezTo>
                    <a:pt x="45917" y="14767"/>
                    <a:pt x="45739" y="14964"/>
                    <a:pt x="45542" y="15122"/>
                  </a:cubicBezTo>
                  <a:cubicBezTo>
                    <a:pt x="45325" y="15280"/>
                    <a:pt x="45207" y="15477"/>
                    <a:pt x="44931" y="15536"/>
                  </a:cubicBezTo>
                  <a:cubicBezTo>
                    <a:pt x="44773" y="15556"/>
                    <a:pt x="44734" y="15733"/>
                    <a:pt x="44734" y="15891"/>
                  </a:cubicBezTo>
                  <a:cubicBezTo>
                    <a:pt x="44734" y="16285"/>
                    <a:pt x="44852" y="16679"/>
                    <a:pt x="45108" y="16975"/>
                  </a:cubicBezTo>
                  <a:cubicBezTo>
                    <a:pt x="45266" y="17251"/>
                    <a:pt x="45404" y="17547"/>
                    <a:pt x="45483" y="17843"/>
                  </a:cubicBezTo>
                  <a:cubicBezTo>
                    <a:pt x="45582" y="18119"/>
                    <a:pt x="45641" y="18414"/>
                    <a:pt x="45621" y="18730"/>
                  </a:cubicBezTo>
                  <a:cubicBezTo>
                    <a:pt x="45582" y="18966"/>
                    <a:pt x="45641" y="19203"/>
                    <a:pt x="45798" y="19420"/>
                  </a:cubicBezTo>
                  <a:cubicBezTo>
                    <a:pt x="45798" y="19420"/>
                    <a:pt x="45818" y="19440"/>
                    <a:pt x="45818" y="19459"/>
                  </a:cubicBezTo>
                  <a:cubicBezTo>
                    <a:pt x="45779" y="20051"/>
                    <a:pt x="46153" y="20563"/>
                    <a:pt x="46094" y="21155"/>
                  </a:cubicBezTo>
                  <a:cubicBezTo>
                    <a:pt x="46035" y="21707"/>
                    <a:pt x="46094" y="22259"/>
                    <a:pt x="46094" y="22791"/>
                  </a:cubicBezTo>
                  <a:cubicBezTo>
                    <a:pt x="46094" y="22909"/>
                    <a:pt x="46094" y="23028"/>
                    <a:pt x="46114" y="23126"/>
                  </a:cubicBezTo>
                  <a:cubicBezTo>
                    <a:pt x="46134" y="23343"/>
                    <a:pt x="46331" y="23521"/>
                    <a:pt x="46548" y="23481"/>
                  </a:cubicBezTo>
                  <a:cubicBezTo>
                    <a:pt x="46824" y="23481"/>
                    <a:pt x="47100" y="23560"/>
                    <a:pt x="47356" y="23678"/>
                  </a:cubicBezTo>
                  <a:cubicBezTo>
                    <a:pt x="47612" y="23797"/>
                    <a:pt x="47908" y="23895"/>
                    <a:pt x="48204" y="23935"/>
                  </a:cubicBezTo>
                  <a:cubicBezTo>
                    <a:pt x="49032" y="24033"/>
                    <a:pt x="49722" y="24427"/>
                    <a:pt x="50451" y="24743"/>
                  </a:cubicBezTo>
                  <a:cubicBezTo>
                    <a:pt x="50648" y="24841"/>
                    <a:pt x="50826" y="24940"/>
                    <a:pt x="51023" y="25039"/>
                  </a:cubicBezTo>
                  <a:cubicBezTo>
                    <a:pt x="51023" y="25177"/>
                    <a:pt x="51043" y="25315"/>
                    <a:pt x="51043" y="25433"/>
                  </a:cubicBezTo>
                  <a:lnTo>
                    <a:pt x="51043" y="26911"/>
                  </a:lnTo>
                  <a:cubicBezTo>
                    <a:pt x="51043" y="27247"/>
                    <a:pt x="51082" y="27582"/>
                    <a:pt x="50905" y="27897"/>
                  </a:cubicBezTo>
                  <a:cubicBezTo>
                    <a:pt x="50845" y="28016"/>
                    <a:pt x="50806" y="28134"/>
                    <a:pt x="50826" y="28272"/>
                  </a:cubicBezTo>
                  <a:cubicBezTo>
                    <a:pt x="50865" y="28627"/>
                    <a:pt x="50767" y="28962"/>
                    <a:pt x="50530" y="29218"/>
                  </a:cubicBezTo>
                  <a:lnTo>
                    <a:pt x="49958" y="29218"/>
                  </a:lnTo>
                  <a:cubicBezTo>
                    <a:pt x="49584" y="29198"/>
                    <a:pt x="49209" y="29258"/>
                    <a:pt x="48854" y="29356"/>
                  </a:cubicBezTo>
                  <a:cubicBezTo>
                    <a:pt x="48697" y="29415"/>
                    <a:pt x="48519" y="29435"/>
                    <a:pt x="48361" y="29435"/>
                  </a:cubicBezTo>
                  <a:cubicBezTo>
                    <a:pt x="48105" y="29455"/>
                    <a:pt x="47829" y="29435"/>
                    <a:pt x="47573" y="29435"/>
                  </a:cubicBezTo>
                  <a:cubicBezTo>
                    <a:pt x="47455" y="29435"/>
                    <a:pt x="47356" y="29455"/>
                    <a:pt x="47238" y="29494"/>
                  </a:cubicBezTo>
                  <a:cubicBezTo>
                    <a:pt x="47060" y="29612"/>
                    <a:pt x="46843" y="29672"/>
                    <a:pt x="46607" y="29691"/>
                  </a:cubicBezTo>
                  <a:cubicBezTo>
                    <a:pt x="46488" y="29691"/>
                    <a:pt x="46370" y="29790"/>
                    <a:pt x="46410" y="29908"/>
                  </a:cubicBezTo>
                  <a:cubicBezTo>
                    <a:pt x="46548" y="30401"/>
                    <a:pt x="46252" y="30736"/>
                    <a:pt x="46035" y="31091"/>
                  </a:cubicBezTo>
                  <a:cubicBezTo>
                    <a:pt x="45858" y="31328"/>
                    <a:pt x="45621" y="31525"/>
                    <a:pt x="45660" y="31880"/>
                  </a:cubicBezTo>
                  <a:cubicBezTo>
                    <a:pt x="45680" y="31978"/>
                    <a:pt x="45562" y="32116"/>
                    <a:pt x="45522" y="32235"/>
                  </a:cubicBezTo>
                  <a:cubicBezTo>
                    <a:pt x="45128" y="33161"/>
                    <a:pt x="44694" y="34088"/>
                    <a:pt x="44221" y="34975"/>
                  </a:cubicBezTo>
                  <a:cubicBezTo>
                    <a:pt x="44123" y="35172"/>
                    <a:pt x="43985" y="35349"/>
                    <a:pt x="43847" y="35527"/>
                  </a:cubicBezTo>
                  <a:cubicBezTo>
                    <a:pt x="43748" y="35665"/>
                    <a:pt x="43650" y="35803"/>
                    <a:pt x="43551" y="35941"/>
                  </a:cubicBezTo>
                  <a:cubicBezTo>
                    <a:pt x="43295" y="36414"/>
                    <a:pt x="42960" y="36808"/>
                    <a:pt x="42546" y="37144"/>
                  </a:cubicBezTo>
                  <a:cubicBezTo>
                    <a:pt x="42467" y="37222"/>
                    <a:pt x="42388" y="37301"/>
                    <a:pt x="42329" y="37400"/>
                  </a:cubicBezTo>
                  <a:cubicBezTo>
                    <a:pt x="42250" y="37479"/>
                    <a:pt x="42250" y="37617"/>
                    <a:pt x="42309" y="37715"/>
                  </a:cubicBezTo>
                  <a:cubicBezTo>
                    <a:pt x="42388" y="37873"/>
                    <a:pt x="42467" y="38050"/>
                    <a:pt x="42526" y="38228"/>
                  </a:cubicBezTo>
                  <a:cubicBezTo>
                    <a:pt x="42624" y="38405"/>
                    <a:pt x="42684" y="38602"/>
                    <a:pt x="42684" y="38800"/>
                  </a:cubicBezTo>
                  <a:cubicBezTo>
                    <a:pt x="42703" y="38938"/>
                    <a:pt x="42743" y="39056"/>
                    <a:pt x="42822" y="39174"/>
                  </a:cubicBezTo>
                  <a:cubicBezTo>
                    <a:pt x="42999" y="39529"/>
                    <a:pt x="43196" y="39904"/>
                    <a:pt x="43393" y="40259"/>
                  </a:cubicBezTo>
                  <a:cubicBezTo>
                    <a:pt x="43571" y="40495"/>
                    <a:pt x="43689" y="40751"/>
                    <a:pt x="43748" y="41027"/>
                  </a:cubicBezTo>
                  <a:cubicBezTo>
                    <a:pt x="43807" y="41165"/>
                    <a:pt x="43866" y="41303"/>
                    <a:pt x="43965" y="41422"/>
                  </a:cubicBezTo>
                  <a:cubicBezTo>
                    <a:pt x="44004" y="41520"/>
                    <a:pt x="44044" y="41619"/>
                    <a:pt x="44083" y="41717"/>
                  </a:cubicBezTo>
                  <a:cubicBezTo>
                    <a:pt x="44142" y="42053"/>
                    <a:pt x="44024" y="42388"/>
                    <a:pt x="43788" y="42585"/>
                  </a:cubicBezTo>
                  <a:cubicBezTo>
                    <a:pt x="43610" y="42762"/>
                    <a:pt x="43413" y="42900"/>
                    <a:pt x="43196" y="43019"/>
                  </a:cubicBezTo>
                  <a:cubicBezTo>
                    <a:pt x="43019" y="43117"/>
                    <a:pt x="42861" y="43255"/>
                    <a:pt x="42723" y="43413"/>
                  </a:cubicBezTo>
                  <a:cubicBezTo>
                    <a:pt x="42506" y="43689"/>
                    <a:pt x="42250" y="43945"/>
                    <a:pt x="41974" y="44162"/>
                  </a:cubicBezTo>
                  <a:cubicBezTo>
                    <a:pt x="41836" y="44261"/>
                    <a:pt x="41718" y="44379"/>
                    <a:pt x="41580" y="44517"/>
                  </a:cubicBezTo>
                  <a:cubicBezTo>
                    <a:pt x="41441" y="44418"/>
                    <a:pt x="41303" y="44300"/>
                    <a:pt x="41185" y="44182"/>
                  </a:cubicBezTo>
                  <a:cubicBezTo>
                    <a:pt x="40870" y="43847"/>
                    <a:pt x="40515" y="43531"/>
                    <a:pt x="40121" y="43275"/>
                  </a:cubicBezTo>
                  <a:cubicBezTo>
                    <a:pt x="39983" y="43176"/>
                    <a:pt x="39845" y="43058"/>
                    <a:pt x="39726" y="42959"/>
                  </a:cubicBezTo>
                  <a:cubicBezTo>
                    <a:pt x="39450" y="42683"/>
                    <a:pt x="39155" y="42467"/>
                    <a:pt x="38839" y="42269"/>
                  </a:cubicBezTo>
                  <a:cubicBezTo>
                    <a:pt x="38662" y="42191"/>
                    <a:pt x="38524" y="42072"/>
                    <a:pt x="38405" y="41915"/>
                  </a:cubicBezTo>
                  <a:cubicBezTo>
                    <a:pt x="38228" y="41658"/>
                    <a:pt x="37893" y="41540"/>
                    <a:pt x="37577" y="41658"/>
                  </a:cubicBezTo>
                  <a:cubicBezTo>
                    <a:pt x="37400" y="41915"/>
                    <a:pt x="37163" y="42112"/>
                    <a:pt x="36868" y="42210"/>
                  </a:cubicBezTo>
                  <a:cubicBezTo>
                    <a:pt x="36671" y="42309"/>
                    <a:pt x="36454" y="42407"/>
                    <a:pt x="36276" y="42526"/>
                  </a:cubicBezTo>
                  <a:cubicBezTo>
                    <a:pt x="35921" y="42743"/>
                    <a:pt x="35507" y="42802"/>
                    <a:pt x="35113" y="42959"/>
                  </a:cubicBezTo>
                  <a:cubicBezTo>
                    <a:pt x="34738" y="43137"/>
                    <a:pt x="34423" y="43255"/>
                    <a:pt x="34088" y="43393"/>
                  </a:cubicBezTo>
                  <a:cubicBezTo>
                    <a:pt x="33832" y="43492"/>
                    <a:pt x="33575" y="43610"/>
                    <a:pt x="33319" y="43728"/>
                  </a:cubicBezTo>
                  <a:lnTo>
                    <a:pt x="32235" y="44201"/>
                  </a:lnTo>
                  <a:cubicBezTo>
                    <a:pt x="32176" y="44241"/>
                    <a:pt x="32097" y="44280"/>
                    <a:pt x="32018" y="44280"/>
                  </a:cubicBezTo>
                  <a:cubicBezTo>
                    <a:pt x="31564" y="44280"/>
                    <a:pt x="31170" y="44556"/>
                    <a:pt x="30717" y="44596"/>
                  </a:cubicBezTo>
                  <a:cubicBezTo>
                    <a:pt x="30618" y="44537"/>
                    <a:pt x="30519" y="44477"/>
                    <a:pt x="30441" y="44418"/>
                  </a:cubicBezTo>
                  <a:cubicBezTo>
                    <a:pt x="30125" y="44300"/>
                    <a:pt x="30046" y="44339"/>
                    <a:pt x="29908" y="44675"/>
                  </a:cubicBezTo>
                  <a:cubicBezTo>
                    <a:pt x="29869" y="44793"/>
                    <a:pt x="29790" y="44892"/>
                    <a:pt x="29711" y="45030"/>
                  </a:cubicBezTo>
                  <a:cubicBezTo>
                    <a:pt x="29770" y="45108"/>
                    <a:pt x="29829" y="45187"/>
                    <a:pt x="29889" y="45266"/>
                  </a:cubicBezTo>
                  <a:cubicBezTo>
                    <a:pt x="29948" y="45325"/>
                    <a:pt x="30007" y="45365"/>
                    <a:pt x="30086" y="45424"/>
                  </a:cubicBezTo>
                  <a:cubicBezTo>
                    <a:pt x="30125" y="47198"/>
                    <a:pt x="30105" y="48992"/>
                    <a:pt x="30086" y="50806"/>
                  </a:cubicBezTo>
                  <a:cubicBezTo>
                    <a:pt x="29987" y="50845"/>
                    <a:pt x="29889" y="50865"/>
                    <a:pt x="29790" y="50885"/>
                  </a:cubicBezTo>
                  <a:lnTo>
                    <a:pt x="25689" y="50826"/>
                  </a:lnTo>
                  <a:cubicBezTo>
                    <a:pt x="25610" y="50826"/>
                    <a:pt x="25551" y="50806"/>
                    <a:pt x="25492" y="50786"/>
                  </a:cubicBezTo>
                  <a:cubicBezTo>
                    <a:pt x="25453" y="50688"/>
                    <a:pt x="25413" y="50589"/>
                    <a:pt x="25374" y="50491"/>
                  </a:cubicBezTo>
                  <a:cubicBezTo>
                    <a:pt x="25315" y="50313"/>
                    <a:pt x="25216" y="50155"/>
                    <a:pt x="25078" y="50017"/>
                  </a:cubicBezTo>
                  <a:cubicBezTo>
                    <a:pt x="24842" y="49820"/>
                    <a:pt x="24704" y="49544"/>
                    <a:pt x="24704" y="49229"/>
                  </a:cubicBezTo>
                  <a:cubicBezTo>
                    <a:pt x="24566" y="48105"/>
                    <a:pt x="24329" y="46981"/>
                    <a:pt x="23994" y="45897"/>
                  </a:cubicBezTo>
                  <a:cubicBezTo>
                    <a:pt x="23895" y="45522"/>
                    <a:pt x="23797" y="45168"/>
                    <a:pt x="23698" y="44793"/>
                  </a:cubicBezTo>
                  <a:cubicBezTo>
                    <a:pt x="23501" y="44773"/>
                    <a:pt x="23304" y="44754"/>
                    <a:pt x="23126" y="44734"/>
                  </a:cubicBezTo>
                  <a:cubicBezTo>
                    <a:pt x="22752" y="44734"/>
                    <a:pt x="22377" y="44714"/>
                    <a:pt x="22003" y="44734"/>
                  </a:cubicBezTo>
                  <a:cubicBezTo>
                    <a:pt x="21372" y="44773"/>
                    <a:pt x="20761" y="44655"/>
                    <a:pt x="20189" y="44418"/>
                  </a:cubicBezTo>
                  <a:cubicBezTo>
                    <a:pt x="20071" y="44359"/>
                    <a:pt x="19933" y="44320"/>
                    <a:pt x="19814" y="44320"/>
                  </a:cubicBezTo>
                  <a:cubicBezTo>
                    <a:pt x="19538" y="44300"/>
                    <a:pt x="19282" y="44241"/>
                    <a:pt x="19045" y="44123"/>
                  </a:cubicBezTo>
                  <a:cubicBezTo>
                    <a:pt x="18750" y="44004"/>
                    <a:pt x="18454" y="43906"/>
                    <a:pt x="18139" y="43847"/>
                  </a:cubicBezTo>
                  <a:cubicBezTo>
                    <a:pt x="17863" y="43768"/>
                    <a:pt x="17587" y="43669"/>
                    <a:pt x="17311" y="43551"/>
                  </a:cubicBezTo>
                  <a:cubicBezTo>
                    <a:pt x="17094" y="43452"/>
                    <a:pt x="16877" y="43334"/>
                    <a:pt x="16660" y="43235"/>
                  </a:cubicBezTo>
                  <a:cubicBezTo>
                    <a:pt x="16482" y="43137"/>
                    <a:pt x="16226" y="43196"/>
                    <a:pt x="16108" y="43373"/>
                  </a:cubicBezTo>
                  <a:cubicBezTo>
                    <a:pt x="15911" y="43571"/>
                    <a:pt x="15753" y="43807"/>
                    <a:pt x="15674" y="44083"/>
                  </a:cubicBezTo>
                  <a:cubicBezTo>
                    <a:pt x="15615" y="44221"/>
                    <a:pt x="15536" y="44359"/>
                    <a:pt x="15438" y="44458"/>
                  </a:cubicBezTo>
                  <a:cubicBezTo>
                    <a:pt x="15221" y="44734"/>
                    <a:pt x="14984" y="45010"/>
                    <a:pt x="14748" y="45266"/>
                  </a:cubicBezTo>
                  <a:cubicBezTo>
                    <a:pt x="14629" y="45404"/>
                    <a:pt x="14511" y="45522"/>
                    <a:pt x="14373" y="45621"/>
                  </a:cubicBezTo>
                  <a:cubicBezTo>
                    <a:pt x="14018" y="45838"/>
                    <a:pt x="13742" y="46153"/>
                    <a:pt x="13525" y="46508"/>
                  </a:cubicBezTo>
                  <a:cubicBezTo>
                    <a:pt x="13486" y="46587"/>
                    <a:pt x="13446" y="46666"/>
                    <a:pt x="13368" y="46764"/>
                  </a:cubicBezTo>
                  <a:lnTo>
                    <a:pt x="12756" y="46764"/>
                  </a:lnTo>
                  <a:cubicBezTo>
                    <a:pt x="12599" y="46764"/>
                    <a:pt x="12441" y="46705"/>
                    <a:pt x="12342" y="46607"/>
                  </a:cubicBezTo>
                  <a:cubicBezTo>
                    <a:pt x="12027" y="46370"/>
                    <a:pt x="11692" y="46173"/>
                    <a:pt x="11317" y="46035"/>
                  </a:cubicBezTo>
                  <a:cubicBezTo>
                    <a:pt x="11120" y="45956"/>
                    <a:pt x="10943" y="45877"/>
                    <a:pt x="10785" y="45759"/>
                  </a:cubicBezTo>
                  <a:cubicBezTo>
                    <a:pt x="10469" y="45522"/>
                    <a:pt x="10134" y="45306"/>
                    <a:pt x="9799" y="45128"/>
                  </a:cubicBezTo>
                  <a:cubicBezTo>
                    <a:pt x="9306" y="44892"/>
                    <a:pt x="8912" y="44517"/>
                    <a:pt x="8636" y="44063"/>
                  </a:cubicBezTo>
                  <a:cubicBezTo>
                    <a:pt x="8537" y="43590"/>
                    <a:pt x="8695" y="43078"/>
                    <a:pt x="9030" y="42743"/>
                  </a:cubicBezTo>
                  <a:cubicBezTo>
                    <a:pt x="9188" y="42565"/>
                    <a:pt x="9287" y="42348"/>
                    <a:pt x="9287" y="42131"/>
                  </a:cubicBezTo>
                  <a:cubicBezTo>
                    <a:pt x="9287" y="42013"/>
                    <a:pt x="9306" y="41895"/>
                    <a:pt x="9346" y="41796"/>
                  </a:cubicBezTo>
                  <a:cubicBezTo>
                    <a:pt x="9681" y="41165"/>
                    <a:pt x="9779" y="40436"/>
                    <a:pt x="10213" y="39864"/>
                  </a:cubicBezTo>
                  <a:cubicBezTo>
                    <a:pt x="10312" y="39726"/>
                    <a:pt x="10371" y="39588"/>
                    <a:pt x="10410" y="39450"/>
                  </a:cubicBezTo>
                  <a:cubicBezTo>
                    <a:pt x="10469" y="39273"/>
                    <a:pt x="10391" y="39095"/>
                    <a:pt x="10233" y="39016"/>
                  </a:cubicBezTo>
                  <a:cubicBezTo>
                    <a:pt x="9641" y="38839"/>
                    <a:pt x="9346" y="38366"/>
                    <a:pt x="9030" y="37893"/>
                  </a:cubicBezTo>
                  <a:cubicBezTo>
                    <a:pt x="8774" y="37518"/>
                    <a:pt x="8537" y="37163"/>
                    <a:pt x="8242" y="36789"/>
                  </a:cubicBezTo>
                  <a:cubicBezTo>
                    <a:pt x="8025" y="36532"/>
                    <a:pt x="7847" y="36237"/>
                    <a:pt x="7709" y="35941"/>
                  </a:cubicBezTo>
                  <a:cubicBezTo>
                    <a:pt x="7611" y="35744"/>
                    <a:pt x="7473" y="35547"/>
                    <a:pt x="7374" y="35349"/>
                  </a:cubicBezTo>
                  <a:cubicBezTo>
                    <a:pt x="7315" y="35251"/>
                    <a:pt x="7276" y="35152"/>
                    <a:pt x="7236" y="35054"/>
                  </a:cubicBezTo>
                  <a:cubicBezTo>
                    <a:pt x="7157" y="34857"/>
                    <a:pt x="7098" y="34659"/>
                    <a:pt x="7019" y="34462"/>
                  </a:cubicBezTo>
                  <a:cubicBezTo>
                    <a:pt x="6980" y="34344"/>
                    <a:pt x="6941" y="34226"/>
                    <a:pt x="6901" y="34107"/>
                  </a:cubicBezTo>
                  <a:cubicBezTo>
                    <a:pt x="6842" y="33969"/>
                    <a:pt x="7098" y="33851"/>
                    <a:pt x="6921" y="33693"/>
                  </a:cubicBezTo>
                  <a:cubicBezTo>
                    <a:pt x="6842" y="33595"/>
                    <a:pt x="6763" y="33496"/>
                    <a:pt x="6724" y="33378"/>
                  </a:cubicBezTo>
                  <a:cubicBezTo>
                    <a:pt x="6625" y="33161"/>
                    <a:pt x="6467" y="33063"/>
                    <a:pt x="6290" y="33122"/>
                  </a:cubicBezTo>
                  <a:cubicBezTo>
                    <a:pt x="5955" y="33240"/>
                    <a:pt x="5600" y="33299"/>
                    <a:pt x="5225" y="33319"/>
                  </a:cubicBezTo>
                  <a:cubicBezTo>
                    <a:pt x="5206" y="33299"/>
                    <a:pt x="5166" y="33319"/>
                    <a:pt x="5127" y="33339"/>
                  </a:cubicBezTo>
                  <a:cubicBezTo>
                    <a:pt x="4772" y="33555"/>
                    <a:pt x="4358" y="33516"/>
                    <a:pt x="3983" y="33516"/>
                  </a:cubicBezTo>
                  <a:lnTo>
                    <a:pt x="573" y="33516"/>
                  </a:lnTo>
                  <a:cubicBezTo>
                    <a:pt x="533" y="33398"/>
                    <a:pt x="513" y="33299"/>
                    <a:pt x="494" y="33181"/>
                  </a:cubicBezTo>
                  <a:lnTo>
                    <a:pt x="494" y="31998"/>
                  </a:lnTo>
                  <a:cubicBezTo>
                    <a:pt x="494" y="31821"/>
                    <a:pt x="454" y="31643"/>
                    <a:pt x="395" y="31466"/>
                  </a:cubicBezTo>
                  <a:cubicBezTo>
                    <a:pt x="277" y="31209"/>
                    <a:pt x="237" y="30933"/>
                    <a:pt x="257" y="30638"/>
                  </a:cubicBezTo>
                  <a:cubicBezTo>
                    <a:pt x="297" y="30322"/>
                    <a:pt x="237" y="30007"/>
                    <a:pt x="99" y="29711"/>
                  </a:cubicBezTo>
                  <a:cubicBezTo>
                    <a:pt x="21" y="29455"/>
                    <a:pt x="1" y="29179"/>
                    <a:pt x="60" y="28903"/>
                  </a:cubicBezTo>
                  <a:cubicBezTo>
                    <a:pt x="159" y="28844"/>
                    <a:pt x="277" y="28784"/>
                    <a:pt x="395" y="28745"/>
                  </a:cubicBezTo>
                  <a:cubicBezTo>
                    <a:pt x="651" y="28706"/>
                    <a:pt x="888" y="28627"/>
                    <a:pt x="1105" y="28508"/>
                  </a:cubicBezTo>
                  <a:cubicBezTo>
                    <a:pt x="1203" y="28430"/>
                    <a:pt x="1381" y="28469"/>
                    <a:pt x="1539" y="28469"/>
                  </a:cubicBezTo>
                  <a:cubicBezTo>
                    <a:pt x="1756" y="28469"/>
                    <a:pt x="1992" y="28489"/>
                    <a:pt x="2170" y="28292"/>
                  </a:cubicBezTo>
                  <a:cubicBezTo>
                    <a:pt x="2189" y="28272"/>
                    <a:pt x="2229" y="28252"/>
                    <a:pt x="2268" y="28252"/>
                  </a:cubicBezTo>
                  <a:cubicBezTo>
                    <a:pt x="2761" y="28232"/>
                    <a:pt x="3195" y="28016"/>
                    <a:pt x="3668" y="27838"/>
                  </a:cubicBezTo>
                  <a:cubicBezTo>
                    <a:pt x="3826" y="27779"/>
                    <a:pt x="4003" y="27799"/>
                    <a:pt x="4141" y="27897"/>
                  </a:cubicBezTo>
                  <a:cubicBezTo>
                    <a:pt x="4259" y="27976"/>
                    <a:pt x="4417" y="27917"/>
                    <a:pt x="4456" y="27759"/>
                  </a:cubicBezTo>
                  <a:lnTo>
                    <a:pt x="4732" y="27010"/>
                  </a:lnTo>
                  <a:cubicBezTo>
                    <a:pt x="4732" y="26872"/>
                    <a:pt x="4516" y="26675"/>
                    <a:pt x="4654" y="26458"/>
                  </a:cubicBezTo>
                  <a:cubicBezTo>
                    <a:pt x="4673" y="26399"/>
                    <a:pt x="4673" y="26340"/>
                    <a:pt x="4634" y="26281"/>
                  </a:cubicBezTo>
                  <a:cubicBezTo>
                    <a:pt x="4476" y="26005"/>
                    <a:pt x="4516" y="25709"/>
                    <a:pt x="4516" y="25413"/>
                  </a:cubicBezTo>
                  <a:lnTo>
                    <a:pt x="4516" y="23875"/>
                  </a:lnTo>
                  <a:cubicBezTo>
                    <a:pt x="4516" y="23737"/>
                    <a:pt x="4555" y="23580"/>
                    <a:pt x="4614" y="23461"/>
                  </a:cubicBezTo>
                  <a:cubicBezTo>
                    <a:pt x="4732" y="23264"/>
                    <a:pt x="4772" y="23028"/>
                    <a:pt x="4752" y="22811"/>
                  </a:cubicBezTo>
                  <a:cubicBezTo>
                    <a:pt x="4732" y="22377"/>
                    <a:pt x="4831" y="21943"/>
                    <a:pt x="5048" y="21549"/>
                  </a:cubicBezTo>
                  <a:cubicBezTo>
                    <a:pt x="5127" y="21372"/>
                    <a:pt x="5146" y="21155"/>
                    <a:pt x="5225" y="20977"/>
                  </a:cubicBezTo>
                  <a:cubicBezTo>
                    <a:pt x="5383" y="20583"/>
                    <a:pt x="5462" y="20149"/>
                    <a:pt x="5462" y="19716"/>
                  </a:cubicBezTo>
                  <a:cubicBezTo>
                    <a:pt x="5462" y="19656"/>
                    <a:pt x="5482" y="19617"/>
                    <a:pt x="5521" y="19578"/>
                  </a:cubicBezTo>
                  <a:cubicBezTo>
                    <a:pt x="5738" y="19321"/>
                    <a:pt x="5679" y="19026"/>
                    <a:pt x="5659" y="18769"/>
                  </a:cubicBezTo>
                  <a:cubicBezTo>
                    <a:pt x="5620" y="18513"/>
                    <a:pt x="5462" y="18296"/>
                    <a:pt x="5225" y="18197"/>
                  </a:cubicBezTo>
                  <a:cubicBezTo>
                    <a:pt x="5127" y="18158"/>
                    <a:pt x="5008" y="18138"/>
                    <a:pt x="4969" y="18020"/>
                  </a:cubicBezTo>
                  <a:cubicBezTo>
                    <a:pt x="4930" y="17862"/>
                    <a:pt x="4811" y="17764"/>
                    <a:pt x="4654" y="17724"/>
                  </a:cubicBezTo>
                  <a:cubicBezTo>
                    <a:pt x="4594" y="17705"/>
                    <a:pt x="4516" y="17665"/>
                    <a:pt x="4476" y="17606"/>
                  </a:cubicBezTo>
                  <a:cubicBezTo>
                    <a:pt x="3885" y="17015"/>
                    <a:pt x="3254" y="16443"/>
                    <a:pt x="2682" y="15812"/>
                  </a:cubicBezTo>
                  <a:cubicBezTo>
                    <a:pt x="2308" y="15359"/>
                    <a:pt x="1874" y="14984"/>
                    <a:pt x="1460" y="14590"/>
                  </a:cubicBezTo>
                  <a:cubicBezTo>
                    <a:pt x="1401" y="14531"/>
                    <a:pt x="1341" y="14452"/>
                    <a:pt x="1263" y="14373"/>
                  </a:cubicBezTo>
                  <a:cubicBezTo>
                    <a:pt x="1617" y="13742"/>
                    <a:pt x="1992" y="13150"/>
                    <a:pt x="2426" y="12579"/>
                  </a:cubicBezTo>
                  <a:cubicBezTo>
                    <a:pt x="2544" y="12382"/>
                    <a:pt x="2643" y="12204"/>
                    <a:pt x="2741" y="12007"/>
                  </a:cubicBezTo>
                  <a:cubicBezTo>
                    <a:pt x="3057" y="11455"/>
                    <a:pt x="3490" y="11002"/>
                    <a:pt x="4003" y="10666"/>
                  </a:cubicBezTo>
                  <a:cubicBezTo>
                    <a:pt x="4378" y="10844"/>
                    <a:pt x="4713" y="11021"/>
                    <a:pt x="5068" y="11199"/>
                  </a:cubicBezTo>
                  <a:cubicBezTo>
                    <a:pt x="5422" y="11376"/>
                    <a:pt x="5738" y="11514"/>
                    <a:pt x="6073" y="11672"/>
                  </a:cubicBezTo>
                  <a:cubicBezTo>
                    <a:pt x="6172" y="11711"/>
                    <a:pt x="6250" y="11751"/>
                    <a:pt x="6349" y="11751"/>
                  </a:cubicBezTo>
                  <a:cubicBezTo>
                    <a:pt x="6664" y="11751"/>
                    <a:pt x="6980" y="11889"/>
                    <a:pt x="7197" y="12125"/>
                  </a:cubicBezTo>
                  <a:cubicBezTo>
                    <a:pt x="7256" y="12165"/>
                    <a:pt x="7335" y="12204"/>
                    <a:pt x="7394" y="12204"/>
                  </a:cubicBezTo>
                  <a:cubicBezTo>
                    <a:pt x="7571" y="12244"/>
                    <a:pt x="7729" y="12263"/>
                    <a:pt x="7926" y="12303"/>
                  </a:cubicBezTo>
                  <a:cubicBezTo>
                    <a:pt x="8064" y="12106"/>
                    <a:pt x="8183" y="11908"/>
                    <a:pt x="8301" y="11692"/>
                  </a:cubicBezTo>
                  <a:cubicBezTo>
                    <a:pt x="8478" y="11337"/>
                    <a:pt x="8754" y="11002"/>
                    <a:pt x="9089" y="10765"/>
                  </a:cubicBezTo>
                  <a:lnTo>
                    <a:pt x="9602" y="10331"/>
                  </a:lnTo>
                  <a:cubicBezTo>
                    <a:pt x="9681" y="10233"/>
                    <a:pt x="9779" y="10134"/>
                    <a:pt x="9898" y="10055"/>
                  </a:cubicBezTo>
                  <a:cubicBezTo>
                    <a:pt x="10331" y="9799"/>
                    <a:pt x="10726" y="9464"/>
                    <a:pt x="11081" y="9109"/>
                  </a:cubicBezTo>
                  <a:cubicBezTo>
                    <a:pt x="11337" y="8892"/>
                    <a:pt x="11613" y="8695"/>
                    <a:pt x="11889" y="8517"/>
                  </a:cubicBezTo>
                  <a:cubicBezTo>
                    <a:pt x="12086" y="8399"/>
                    <a:pt x="12264" y="8261"/>
                    <a:pt x="12441" y="8123"/>
                  </a:cubicBezTo>
                  <a:cubicBezTo>
                    <a:pt x="12934" y="7551"/>
                    <a:pt x="13604" y="7157"/>
                    <a:pt x="14353" y="6980"/>
                  </a:cubicBezTo>
                  <a:cubicBezTo>
                    <a:pt x="14314" y="6881"/>
                    <a:pt x="14274" y="6802"/>
                    <a:pt x="14235" y="6723"/>
                  </a:cubicBezTo>
                  <a:cubicBezTo>
                    <a:pt x="14097" y="6507"/>
                    <a:pt x="13998" y="6290"/>
                    <a:pt x="13979" y="6033"/>
                  </a:cubicBezTo>
                  <a:cubicBezTo>
                    <a:pt x="13959" y="5718"/>
                    <a:pt x="13782" y="5442"/>
                    <a:pt x="13742" y="5126"/>
                  </a:cubicBezTo>
                  <a:cubicBezTo>
                    <a:pt x="13683" y="4752"/>
                    <a:pt x="13506" y="4417"/>
                    <a:pt x="13545" y="4022"/>
                  </a:cubicBezTo>
                  <a:cubicBezTo>
                    <a:pt x="13545" y="3904"/>
                    <a:pt x="13506" y="3806"/>
                    <a:pt x="13446" y="3707"/>
                  </a:cubicBezTo>
                  <a:cubicBezTo>
                    <a:pt x="13387" y="3549"/>
                    <a:pt x="13328" y="3372"/>
                    <a:pt x="13328" y="3214"/>
                  </a:cubicBezTo>
                  <a:cubicBezTo>
                    <a:pt x="13308" y="3056"/>
                    <a:pt x="13249" y="2918"/>
                    <a:pt x="13190" y="2780"/>
                  </a:cubicBezTo>
                  <a:cubicBezTo>
                    <a:pt x="13111" y="2642"/>
                    <a:pt x="13092" y="2485"/>
                    <a:pt x="13170" y="2347"/>
                  </a:cubicBezTo>
                  <a:cubicBezTo>
                    <a:pt x="13249" y="2307"/>
                    <a:pt x="13348" y="2288"/>
                    <a:pt x="13427" y="2268"/>
                  </a:cubicBezTo>
                  <a:cubicBezTo>
                    <a:pt x="13565" y="2268"/>
                    <a:pt x="13683" y="2189"/>
                    <a:pt x="13762" y="2090"/>
                  </a:cubicBezTo>
                  <a:cubicBezTo>
                    <a:pt x="13880" y="1913"/>
                    <a:pt x="14058" y="1795"/>
                    <a:pt x="14274" y="1775"/>
                  </a:cubicBezTo>
                  <a:cubicBezTo>
                    <a:pt x="14905" y="1637"/>
                    <a:pt x="15556" y="1479"/>
                    <a:pt x="16187" y="1341"/>
                  </a:cubicBezTo>
                  <a:cubicBezTo>
                    <a:pt x="16364" y="1322"/>
                    <a:pt x="16522" y="1262"/>
                    <a:pt x="16660" y="1184"/>
                  </a:cubicBezTo>
                  <a:cubicBezTo>
                    <a:pt x="16798" y="1144"/>
                    <a:pt x="16956" y="1105"/>
                    <a:pt x="17113" y="1105"/>
                  </a:cubicBezTo>
                  <a:cubicBezTo>
                    <a:pt x="17232" y="1322"/>
                    <a:pt x="17350" y="1519"/>
                    <a:pt x="17449" y="1716"/>
                  </a:cubicBezTo>
                  <a:cubicBezTo>
                    <a:pt x="17587" y="1952"/>
                    <a:pt x="17744" y="2189"/>
                    <a:pt x="17922" y="2406"/>
                  </a:cubicBezTo>
                  <a:cubicBezTo>
                    <a:pt x="18139" y="2721"/>
                    <a:pt x="18395" y="3017"/>
                    <a:pt x="18671" y="3293"/>
                  </a:cubicBezTo>
                  <a:cubicBezTo>
                    <a:pt x="18888" y="3530"/>
                    <a:pt x="19065" y="3786"/>
                    <a:pt x="19243" y="4062"/>
                  </a:cubicBezTo>
                  <a:cubicBezTo>
                    <a:pt x="19302" y="4141"/>
                    <a:pt x="19381" y="4220"/>
                    <a:pt x="19459" y="4298"/>
                  </a:cubicBezTo>
                  <a:cubicBezTo>
                    <a:pt x="19696" y="4574"/>
                    <a:pt x="20110" y="4653"/>
                    <a:pt x="20425" y="4476"/>
                  </a:cubicBezTo>
                  <a:cubicBezTo>
                    <a:pt x="20662" y="4338"/>
                    <a:pt x="20938" y="4239"/>
                    <a:pt x="21194" y="4160"/>
                  </a:cubicBezTo>
                  <a:cubicBezTo>
                    <a:pt x="21746" y="3963"/>
                    <a:pt x="22318" y="3825"/>
                    <a:pt x="22870" y="3668"/>
                  </a:cubicBezTo>
                  <a:cubicBezTo>
                    <a:pt x="23008" y="3648"/>
                    <a:pt x="23126" y="3648"/>
                    <a:pt x="23264" y="3668"/>
                  </a:cubicBezTo>
                  <a:cubicBezTo>
                    <a:pt x="23324" y="3746"/>
                    <a:pt x="23363" y="3806"/>
                    <a:pt x="23422" y="3924"/>
                  </a:cubicBezTo>
                  <a:cubicBezTo>
                    <a:pt x="23836" y="3924"/>
                    <a:pt x="24230" y="4003"/>
                    <a:pt x="24644" y="3865"/>
                  </a:cubicBezTo>
                  <a:cubicBezTo>
                    <a:pt x="24861" y="3806"/>
                    <a:pt x="25098" y="3786"/>
                    <a:pt x="25315" y="3825"/>
                  </a:cubicBezTo>
                  <a:cubicBezTo>
                    <a:pt x="25689" y="3825"/>
                    <a:pt x="26044" y="3845"/>
                    <a:pt x="26438" y="3865"/>
                  </a:cubicBezTo>
                  <a:cubicBezTo>
                    <a:pt x="26517" y="3865"/>
                    <a:pt x="26576" y="3884"/>
                    <a:pt x="26655" y="3924"/>
                  </a:cubicBezTo>
                  <a:cubicBezTo>
                    <a:pt x="26793" y="4022"/>
                    <a:pt x="26951" y="4082"/>
                    <a:pt x="27109" y="4082"/>
                  </a:cubicBezTo>
                  <a:cubicBezTo>
                    <a:pt x="27188" y="4082"/>
                    <a:pt x="27267" y="4121"/>
                    <a:pt x="27326" y="4160"/>
                  </a:cubicBezTo>
                  <a:cubicBezTo>
                    <a:pt x="27444" y="4220"/>
                    <a:pt x="27543" y="4338"/>
                    <a:pt x="27681" y="4298"/>
                  </a:cubicBezTo>
                  <a:cubicBezTo>
                    <a:pt x="27838" y="4220"/>
                    <a:pt x="27976" y="4121"/>
                    <a:pt x="28095" y="4022"/>
                  </a:cubicBezTo>
                  <a:cubicBezTo>
                    <a:pt x="28154" y="3944"/>
                    <a:pt x="28213" y="3865"/>
                    <a:pt x="28233" y="3766"/>
                  </a:cubicBezTo>
                  <a:cubicBezTo>
                    <a:pt x="28371" y="3352"/>
                    <a:pt x="28686" y="3037"/>
                    <a:pt x="28883" y="2662"/>
                  </a:cubicBezTo>
                  <a:cubicBezTo>
                    <a:pt x="28982" y="2544"/>
                    <a:pt x="29080" y="2426"/>
                    <a:pt x="29179" y="2327"/>
                  </a:cubicBezTo>
                  <a:cubicBezTo>
                    <a:pt x="29139" y="2623"/>
                    <a:pt x="28903" y="2820"/>
                    <a:pt x="28863" y="3096"/>
                  </a:cubicBezTo>
                  <a:cubicBezTo>
                    <a:pt x="28745" y="3490"/>
                    <a:pt x="28587" y="3865"/>
                    <a:pt x="28390" y="4220"/>
                  </a:cubicBezTo>
                  <a:cubicBezTo>
                    <a:pt x="28233" y="4535"/>
                    <a:pt x="28114" y="4870"/>
                    <a:pt x="28055" y="5205"/>
                  </a:cubicBezTo>
                  <a:cubicBezTo>
                    <a:pt x="28114" y="5324"/>
                    <a:pt x="28252" y="5343"/>
                    <a:pt x="28331" y="5264"/>
                  </a:cubicBezTo>
                  <a:cubicBezTo>
                    <a:pt x="28430" y="5205"/>
                    <a:pt x="28509" y="5126"/>
                    <a:pt x="28548" y="5028"/>
                  </a:cubicBezTo>
                  <a:cubicBezTo>
                    <a:pt x="28627" y="4732"/>
                    <a:pt x="28725" y="4456"/>
                    <a:pt x="28883" y="4200"/>
                  </a:cubicBezTo>
                  <a:cubicBezTo>
                    <a:pt x="29041" y="3786"/>
                    <a:pt x="29218" y="3372"/>
                    <a:pt x="29376" y="2978"/>
                  </a:cubicBezTo>
                  <a:cubicBezTo>
                    <a:pt x="29475" y="2741"/>
                    <a:pt x="29396" y="2465"/>
                    <a:pt x="29159" y="2366"/>
                  </a:cubicBezTo>
                  <a:close/>
                  <a:moveTo>
                    <a:pt x="19637" y="10883"/>
                  </a:moveTo>
                  <a:cubicBezTo>
                    <a:pt x="19499" y="11100"/>
                    <a:pt x="19519" y="11356"/>
                    <a:pt x="19657" y="11534"/>
                  </a:cubicBezTo>
                  <a:cubicBezTo>
                    <a:pt x="19795" y="11692"/>
                    <a:pt x="19893" y="11889"/>
                    <a:pt x="19952" y="12086"/>
                  </a:cubicBezTo>
                  <a:cubicBezTo>
                    <a:pt x="19992" y="12441"/>
                    <a:pt x="20071" y="12776"/>
                    <a:pt x="20169" y="13111"/>
                  </a:cubicBezTo>
                  <a:cubicBezTo>
                    <a:pt x="20209" y="13446"/>
                    <a:pt x="20386" y="13722"/>
                    <a:pt x="20662" y="13900"/>
                  </a:cubicBezTo>
                  <a:cubicBezTo>
                    <a:pt x="20977" y="14117"/>
                    <a:pt x="21214" y="14432"/>
                    <a:pt x="21313" y="14807"/>
                  </a:cubicBezTo>
                  <a:cubicBezTo>
                    <a:pt x="21411" y="15142"/>
                    <a:pt x="21549" y="15497"/>
                    <a:pt x="21707" y="15812"/>
                  </a:cubicBezTo>
                  <a:lnTo>
                    <a:pt x="21115" y="16049"/>
                  </a:lnTo>
                  <a:cubicBezTo>
                    <a:pt x="20386" y="16344"/>
                    <a:pt x="19597" y="16601"/>
                    <a:pt x="18986" y="17133"/>
                  </a:cubicBezTo>
                  <a:cubicBezTo>
                    <a:pt x="18947" y="17153"/>
                    <a:pt x="18907" y="17133"/>
                    <a:pt x="18809" y="17172"/>
                  </a:cubicBezTo>
                  <a:cubicBezTo>
                    <a:pt x="18691" y="16955"/>
                    <a:pt x="18553" y="16739"/>
                    <a:pt x="18395" y="16561"/>
                  </a:cubicBezTo>
                  <a:cubicBezTo>
                    <a:pt x="18060" y="16167"/>
                    <a:pt x="17764" y="15773"/>
                    <a:pt x="17488" y="15339"/>
                  </a:cubicBezTo>
                  <a:cubicBezTo>
                    <a:pt x="17449" y="15280"/>
                    <a:pt x="17429" y="15201"/>
                    <a:pt x="17409" y="15122"/>
                  </a:cubicBezTo>
                  <a:cubicBezTo>
                    <a:pt x="17350" y="14905"/>
                    <a:pt x="17192" y="14728"/>
                    <a:pt x="16975" y="14629"/>
                  </a:cubicBezTo>
                  <a:cubicBezTo>
                    <a:pt x="16620" y="14471"/>
                    <a:pt x="16266" y="14353"/>
                    <a:pt x="15871" y="14195"/>
                  </a:cubicBezTo>
                  <a:cubicBezTo>
                    <a:pt x="15792" y="14255"/>
                    <a:pt x="15714" y="14314"/>
                    <a:pt x="15635" y="14393"/>
                  </a:cubicBezTo>
                  <a:cubicBezTo>
                    <a:pt x="15497" y="14550"/>
                    <a:pt x="15378" y="14728"/>
                    <a:pt x="15260" y="14885"/>
                  </a:cubicBezTo>
                  <a:cubicBezTo>
                    <a:pt x="14905" y="15339"/>
                    <a:pt x="14590" y="15832"/>
                    <a:pt x="14077" y="16147"/>
                  </a:cubicBezTo>
                  <a:cubicBezTo>
                    <a:pt x="14058" y="16147"/>
                    <a:pt x="14058" y="16206"/>
                    <a:pt x="14058" y="16246"/>
                  </a:cubicBezTo>
                  <a:lnTo>
                    <a:pt x="14255" y="16403"/>
                  </a:lnTo>
                  <a:cubicBezTo>
                    <a:pt x="13939" y="16719"/>
                    <a:pt x="13663" y="17074"/>
                    <a:pt x="13466" y="17488"/>
                  </a:cubicBezTo>
                  <a:cubicBezTo>
                    <a:pt x="13368" y="17645"/>
                    <a:pt x="13249" y="17803"/>
                    <a:pt x="13111" y="17921"/>
                  </a:cubicBezTo>
                  <a:cubicBezTo>
                    <a:pt x="12934" y="18138"/>
                    <a:pt x="12776" y="18375"/>
                    <a:pt x="12638" y="18631"/>
                  </a:cubicBezTo>
                  <a:cubicBezTo>
                    <a:pt x="12342" y="19203"/>
                    <a:pt x="12126" y="19834"/>
                    <a:pt x="11692" y="20346"/>
                  </a:cubicBezTo>
                  <a:cubicBezTo>
                    <a:pt x="11652" y="20406"/>
                    <a:pt x="11633" y="20445"/>
                    <a:pt x="11613" y="20504"/>
                  </a:cubicBezTo>
                  <a:cubicBezTo>
                    <a:pt x="11475" y="20780"/>
                    <a:pt x="11337" y="21076"/>
                    <a:pt x="11179" y="21352"/>
                  </a:cubicBezTo>
                  <a:cubicBezTo>
                    <a:pt x="10943" y="21766"/>
                    <a:pt x="10844" y="22239"/>
                    <a:pt x="10903" y="22712"/>
                  </a:cubicBezTo>
                  <a:cubicBezTo>
                    <a:pt x="10962" y="23126"/>
                    <a:pt x="11120" y="23264"/>
                    <a:pt x="11534" y="23284"/>
                  </a:cubicBezTo>
                  <a:cubicBezTo>
                    <a:pt x="11968" y="23284"/>
                    <a:pt x="12323" y="23284"/>
                    <a:pt x="12717" y="23284"/>
                  </a:cubicBezTo>
                  <a:cubicBezTo>
                    <a:pt x="12914" y="23264"/>
                    <a:pt x="13092" y="23284"/>
                    <a:pt x="13269" y="23383"/>
                  </a:cubicBezTo>
                  <a:cubicBezTo>
                    <a:pt x="13466" y="23481"/>
                    <a:pt x="13703" y="23521"/>
                    <a:pt x="13920" y="23501"/>
                  </a:cubicBezTo>
                  <a:cubicBezTo>
                    <a:pt x="14550" y="23501"/>
                    <a:pt x="15162" y="23481"/>
                    <a:pt x="15773" y="23481"/>
                  </a:cubicBezTo>
                  <a:cubicBezTo>
                    <a:pt x="15891" y="23501"/>
                    <a:pt x="15990" y="23501"/>
                    <a:pt x="16088" y="23540"/>
                  </a:cubicBezTo>
                  <a:cubicBezTo>
                    <a:pt x="16108" y="24092"/>
                    <a:pt x="16128" y="24605"/>
                    <a:pt x="16167" y="25137"/>
                  </a:cubicBezTo>
                  <a:cubicBezTo>
                    <a:pt x="16167" y="25255"/>
                    <a:pt x="16206" y="25393"/>
                    <a:pt x="16266" y="25512"/>
                  </a:cubicBezTo>
                  <a:cubicBezTo>
                    <a:pt x="16423" y="25886"/>
                    <a:pt x="16502" y="26300"/>
                    <a:pt x="16482" y="26714"/>
                  </a:cubicBezTo>
                  <a:cubicBezTo>
                    <a:pt x="16325" y="26813"/>
                    <a:pt x="16187" y="26892"/>
                    <a:pt x="16029" y="26971"/>
                  </a:cubicBezTo>
                  <a:cubicBezTo>
                    <a:pt x="15970" y="26990"/>
                    <a:pt x="15911" y="26990"/>
                    <a:pt x="15871" y="26990"/>
                  </a:cubicBezTo>
                  <a:cubicBezTo>
                    <a:pt x="15497" y="27010"/>
                    <a:pt x="15142" y="27030"/>
                    <a:pt x="14787" y="27030"/>
                  </a:cubicBezTo>
                  <a:cubicBezTo>
                    <a:pt x="13900" y="27030"/>
                    <a:pt x="13032" y="27010"/>
                    <a:pt x="12145" y="27010"/>
                  </a:cubicBezTo>
                  <a:lnTo>
                    <a:pt x="11909" y="27010"/>
                  </a:lnTo>
                  <a:cubicBezTo>
                    <a:pt x="11692" y="27030"/>
                    <a:pt x="11613" y="27168"/>
                    <a:pt x="11672" y="27404"/>
                  </a:cubicBezTo>
                  <a:cubicBezTo>
                    <a:pt x="11712" y="27483"/>
                    <a:pt x="11731" y="27542"/>
                    <a:pt x="11790" y="27621"/>
                  </a:cubicBezTo>
                  <a:cubicBezTo>
                    <a:pt x="11633" y="27779"/>
                    <a:pt x="11554" y="28016"/>
                    <a:pt x="11554" y="28232"/>
                  </a:cubicBezTo>
                  <a:cubicBezTo>
                    <a:pt x="11573" y="28568"/>
                    <a:pt x="11633" y="28903"/>
                    <a:pt x="11771" y="29198"/>
                  </a:cubicBezTo>
                  <a:cubicBezTo>
                    <a:pt x="11968" y="29691"/>
                    <a:pt x="12185" y="30164"/>
                    <a:pt x="12441" y="30618"/>
                  </a:cubicBezTo>
                  <a:cubicBezTo>
                    <a:pt x="12540" y="30815"/>
                    <a:pt x="12658" y="31012"/>
                    <a:pt x="12756" y="31229"/>
                  </a:cubicBezTo>
                  <a:cubicBezTo>
                    <a:pt x="12855" y="31525"/>
                    <a:pt x="13032" y="31781"/>
                    <a:pt x="13269" y="32018"/>
                  </a:cubicBezTo>
                  <a:cubicBezTo>
                    <a:pt x="13446" y="32175"/>
                    <a:pt x="13604" y="32373"/>
                    <a:pt x="13703" y="32589"/>
                  </a:cubicBezTo>
                  <a:cubicBezTo>
                    <a:pt x="13821" y="32806"/>
                    <a:pt x="13959" y="33003"/>
                    <a:pt x="14097" y="33201"/>
                  </a:cubicBezTo>
                  <a:cubicBezTo>
                    <a:pt x="14294" y="33496"/>
                    <a:pt x="14491" y="33772"/>
                    <a:pt x="14669" y="34048"/>
                  </a:cubicBezTo>
                  <a:cubicBezTo>
                    <a:pt x="14807" y="34285"/>
                    <a:pt x="14984" y="34521"/>
                    <a:pt x="15162" y="34738"/>
                  </a:cubicBezTo>
                  <a:cubicBezTo>
                    <a:pt x="15497" y="35073"/>
                    <a:pt x="15871" y="35389"/>
                    <a:pt x="16246" y="35704"/>
                  </a:cubicBezTo>
                  <a:cubicBezTo>
                    <a:pt x="16344" y="35803"/>
                    <a:pt x="16463" y="35862"/>
                    <a:pt x="16581" y="35882"/>
                  </a:cubicBezTo>
                  <a:cubicBezTo>
                    <a:pt x="16857" y="35902"/>
                    <a:pt x="17153" y="35882"/>
                    <a:pt x="17429" y="35882"/>
                  </a:cubicBezTo>
                  <a:cubicBezTo>
                    <a:pt x="17567" y="35704"/>
                    <a:pt x="17725" y="35527"/>
                    <a:pt x="17843" y="35349"/>
                  </a:cubicBezTo>
                  <a:cubicBezTo>
                    <a:pt x="17922" y="35231"/>
                    <a:pt x="17981" y="35093"/>
                    <a:pt x="18040" y="34955"/>
                  </a:cubicBezTo>
                  <a:cubicBezTo>
                    <a:pt x="18158" y="34758"/>
                    <a:pt x="18257" y="34561"/>
                    <a:pt x="18375" y="34364"/>
                  </a:cubicBezTo>
                  <a:cubicBezTo>
                    <a:pt x="18474" y="34167"/>
                    <a:pt x="18612" y="33989"/>
                    <a:pt x="18730" y="33792"/>
                  </a:cubicBezTo>
                  <a:cubicBezTo>
                    <a:pt x="19085" y="33240"/>
                    <a:pt x="19459" y="32708"/>
                    <a:pt x="19834" y="32116"/>
                  </a:cubicBezTo>
                  <a:cubicBezTo>
                    <a:pt x="20031" y="32274"/>
                    <a:pt x="20209" y="32412"/>
                    <a:pt x="20386" y="32570"/>
                  </a:cubicBezTo>
                  <a:cubicBezTo>
                    <a:pt x="20583" y="32767"/>
                    <a:pt x="20839" y="32905"/>
                    <a:pt x="21115" y="32964"/>
                  </a:cubicBezTo>
                  <a:cubicBezTo>
                    <a:pt x="21194" y="32964"/>
                    <a:pt x="21273" y="33003"/>
                    <a:pt x="21332" y="33043"/>
                  </a:cubicBezTo>
                  <a:cubicBezTo>
                    <a:pt x="21431" y="33141"/>
                    <a:pt x="21589" y="33181"/>
                    <a:pt x="21746" y="33181"/>
                  </a:cubicBezTo>
                  <a:cubicBezTo>
                    <a:pt x="22101" y="33181"/>
                    <a:pt x="22397" y="33378"/>
                    <a:pt x="22712" y="33496"/>
                  </a:cubicBezTo>
                  <a:cubicBezTo>
                    <a:pt x="22673" y="33969"/>
                    <a:pt x="22496" y="34403"/>
                    <a:pt x="22200" y="34758"/>
                  </a:cubicBezTo>
                  <a:cubicBezTo>
                    <a:pt x="22180" y="34778"/>
                    <a:pt x="22160" y="34778"/>
                    <a:pt x="22160" y="34797"/>
                  </a:cubicBezTo>
                  <a:cubicBezTo>
                    <a:pt x="21806" y="35409"/>
                    <a:pt x="21431" y="35980"/>
                    <a:pt x="21017" y="36532"/>
                  </a:cubicBezTo>
                  <a:cubicBezTo>
                    <a:pt x="20859" y="36730"/>
                    <a:pt x="20741" y="36966"/>
                    <a:pt x="20642" y="37222"/>
                  </a:cubicBezTo>
                  <a:cubicBezTo>
                    <a:pt x="20425" y="37794"/>
                    <a:pt x="20780" y="38445"/>
                    <a:pt x="21372" y="38583"/>
                  </a:cubicBezTo>
                  <a:cubicBezTo>
                    <a:pt x="21766" y="38662"/>
                    <a:pt x="22101" y="38918"/>
                    <a:pt x="22515" y="38839"/>
                  </a:cubicBezTo>
                  <a:cubicBezTo>
                    <a:pt x="22653" y="38859"/>
                    <a:pt x="22772" y="38918"/>
                    <a:pt x="22870" y="38997"/>
                  </a:cubicBezTo>
                  <a:cubicBezTo>
                    <a:pt x="23324" y="39273"/>
                    <a:pt x="23876" y="39312"/>
                    <a:pt x="24349" y="39490"/>
                  </a:cubicBezTo>
                  <a:cubicBezTo>
                    <a:pt x="24428" y="39509"/>
                    <a:pt x="24506" y="39509"/>
                    <a:pt x="24566" y="39509"/>
                  </a:cubicBezTo>
                  <a:cubicBezTo>
                    <a:pt x="25532" y="39490"/>
                    <a:pt x="26498" y="39588"/>
                    <a:pt x="27424" y="39312"/>
                  </a:cubicBezTo>
                  <a:cubicBezTo>
                    <a:pt x="27523" y="39292"/>
                    <a:pt x="27621" y="39292"/>
                    <a:pt x="27720" y="39273"/>
                  </a:cubicBezTo>
                  <a:cubicBezTo>
                    <a:pt x="28292" y="39135"/>
                    <a:pt x="28883" y="39036"/>
                    <a:pt x="29455" y="38839"/>
                  </a:cubicBezTo>
                  <a:cubicBezTo>
                    <a:pt x="29908" y="38681"/>
                    <a:pt x="30342" y="38484"/>
                    <a:pt x="30756" y="38287"/>
                  </a:cubicBezTo>
                  <a:lnTo>
                    <a:pt x="31111" y="38386"/>
                  </a:lnTo>
                  <a:cubicBezTo>
                    <a:pt x="31209" y="38169"/>
                    <a:pt x="31170" y="37912"/>
                    <a:pt x="31032" y="37715"/>
                  </a:cubicBezTo>
                  <a:cubicBezTo>
                    <a:pt x="30914" y="37518"/>
                    <a:pt x="30776" y="37301"/>
                    <a:pt x="30638" y="37104"/>
                  </a:cubicBezTo>
                  <a:cubicBezTo>
                    <a:pt x="30243" y="36532"/>
                    <a:pt x="29928" y="35902"/>
                    <a:pt x="29731" y="35231"/>
                  </a:cubicBezTo>
                  <a:cubicBezTo>
                    <a:pt x="29573" y="34659"/>
                    <a:pt x="29337" y="34107"/>
                    <a:pt x="29041" y="33575"/>
                  </a:cubicBezTo>
                  <a:cubicBezTo>
                    <a:pt x="28883" y="33358"/>
                    <a:pt x="28785" y="33102"/>
                    <a:pt x="28785" y="32846"/>
                  </a:cubicBezTo>
                  <a:cubicBezTo>
                    <a:pt x="28903" y="32727"/>
                    <a:pt x="29061" y="32649"/>
                    <a:pt x="29218" y="32609"/>
                  </a:cubicBezTo>
                  <a:cubicBezTo>
                    <a:pt x="29711" y="32530"/>
                    <a:pt x="30184" y="32294"/>
                    <a:pt x="30579" y="31978"/>
                  </a:cubicBezTo>
                  <a:cubicBezTo>
                    <a:pt x="30894" y="31702"/>
                    <a:pt x="31229" y="31485"/>
                    <a:pt x="31564" y="31190"/>
                  </a:cubicBezTo>
                  <a:lnTo>
                    <a:pt x="31742" y="31564"/>
                  </a:lnTo>
                  <a:cubicBezTo>
                    <a:pt x="31919" y="31998"/>
                    <a:pt x="32176" y="32392"/>
                    <a:pt x="32491" y="32747"/>
                  </a:cubicBezTo>
                  <a:cubicBezTo>
                    <a:pt x="32767" y="33043"/>
                    <a:pt x="33023" y="33378"/>
                    <a:pt x="33280" y="33693"/>
                  </a:cubicBezTo>
                  <a:cubicBezTo>
                    <a:pt x="33674" y="34206"/>
                    <a:pt x="34029" y="34778"/>
                    <a:pt x="34522" y="35192"/>
                  </a:cubicBezTo>
                  <a:cubicBezTo>
                    <a:pt x="34817" y="35487"/>
                    <a:pt x="35271" y="35547"/>
                    <a:pt x="35606" y="35310"/>
                  </a:cubicBezTo>
                  <a:cubicBezTo>
                    <a:pt x="35803" y="35172"/>
                    <a:pt x="36000" y="35034"/>
                    <a:pt x="36178" y="34876"/>
                  </a:cubicBezTo>
                  <a:cubicBezTo>
                    <a:pt x="36394" y="34659"/>
                    <a:pt x="36631" y="34482"/>
                    <a:pt x="36887" y="34324"/>
                  </a:cubicBezTo>
                  <a:cubicBezTo>
                    <a:pt x="37420" y="34029"/>
                    <a:pt x="37873" y="33615"/>
                    <a:pt x="38189" y="33102"/>
                  </a:cubicBezTo>
                  <a:cubicBezTo>
                    <a:pt x="38543" y="32589"/>
                    <a:pt x="38879" y="32077"/>
                    <a:pt x="39174" y="31525"/>
                  </a:cubicBezTo>
                  <a:cubicBezTo>
                    <a:pt x="39214" y="31466"/>
                    <a:pt x="39233" y="31387"/>
                    <a:pt x="39253" y="31308"/>
                  </a:cubicBezTo>
                  <a:cubicBezTo>
                    <a:pt x="39293" y="30854"/>
                    <a:pt x="39569" y="30480"/>
                    <a:pt x="39746" y="30086"/>
                  </a:cubicBezTo>
                  <a:cubicBezTo>
                    <a:pt x="39983" y="29553"/>
                    <a:pt x="40180" y="29001"/>
                    <a:pt x="40357" y="28449"/>
                  </a:cubicBezTo>
                  <a:cubicBezTo>
                    <a:pt x="40397" y="28311"/>
                    <a:pt x="40397" y="28154"/>
                    <a:pt x="40377" y="28016"/>
                  </a:cubicBezTo>
                  <a:lnTo>
                    <a:pt x="40377" y="26833"/>
                  </a:lnTo>
                  <a:cubicBezTo>
                    <a:pt x="40377" y="26635"/>
                    <a:pt x="40416" y="26458"/>
                    <a:pt x="40535" y="26300"/>
                  </a:cubicBezTo>
                  <a:cubicBezTo>
                    <a:pt x="40692" y="26044"/>
                    <a:pt x="40633" y="25827"/>
                    <a:pt x="40397" y="25630"/>
                  </a:cubicBezTo>
                  <a:lnTo>
                    <a:pt x="38051" y="25630"/>
                  </a:lnTo>
                  <a:cubicBezTo>
                    <a:pt x="37735" y="25669"/>
                    <a:pt x="37439" y="25610"/>
                    <a:pt x="37183" y="25453"/>
                  </a:cubicBezTo>
                  <a:cubicBezTo>
                    <a:pt x="37065" y="25413"/>
                    <a:pt x="36966" y="25393"/>
                    <a:pt x="36848" y="25413"/>
                  </a:cubicBezTo>
                  <a:cubicBezTo>
                    <a:pt x="36611" y="25413"/>
                    <a:pt x="36394" y="25374"/>
                    <a:pt x="36197" y="25275"/>
                  </a:cubicBezTo>
                  <a:cubicBezTo>
                    <a:pt x="36020" y="25196"/>
                    <a:pt x="35823" y="25196"/>
                    <a:pt x="35645" y="25275"/>
                  </a:cubicBezTo>
                  <a:cubicBezTo>
                    <a:pt x="35310" y="25433"/>
                    <a:pt x="35212" y="25433"/>
                    <a:pt x="34719" y="25315"/>
                  </a:cubicBezTo>
                  <a:cubicBezTo>
                    <a:pt x="34679" y="24861"/>
                    <a:pt x="34719" y="24388"/>
                    <a:pt x="34699" y="23915"/>
                  </a:cubicBezTo>
                  <a:cubicBezTo>
                    <a:pt x="34699" y="23875"/>
                    <a:pt x="34699" y="23816"/>
                    <a:pt x="34738" y="23757"/>
                  </a:cubicBezTo>
                  <a:cubicBezTo>
                    <a:pt x="34837" y="23461"/>
                    <a:pt x="34876" y="23126"/>
                    <a:pt x="34857" y="22811"/>
                  </a:cubicBezTo>
                  <a:cubicBezTo>
                    <a:pt x="34857" y="22673"/>
                    <a:pt x="34857" y="22515"/>
                    <a:pt x="34876" y="22377"/>
                  </a:cubicBezTo>
                  <a:cubicBezTo>
                    <a:pt x="35290" y="22140"/>
                    <a:pt x="35290" y="22140"/>
                    <a:pt x="35626" y="22140"/>
                  </a:cubicBezTo>
                  <a:lnTo>
                    <a:pt x="36848" y="22140"/>
                  </a:lnTo>
                  <a:cubicBezTo>
                    <a:pt x="37006" y="22140"/>
                    <a:pt x="37163" y="22121"/>
                    <a:pt x="37301" y="22081"/>
                  </a:cubicBezTo>
                  <a:cubicBezTo>
                    <a:pt x="37518" y="21983"/>
                    <a:pt x="37775" y="21943"/>
                    <a:pt x="38011" y="21963"/>
                  </a:cubicBezTo>
                  <a:lnTo>
                    <a:pt x="38800" y="21963"/>
                  </a:lnTo>
                  <a:cubicBezTo>
                    <a:pt x="39036" y="21983"/>
                    <a:pt x="39253" y="21924"/>
                    <a:pt x="39470" y="21845"/>
                  </a:cubicBezTo>
                  <a:cubicBezTo>
                    <a:pt x="39529" y="21549"/>
                    <a:pt x="39529" y="21234"/>
                    <a:pt x="39470" y="20938"/>
                  </a:cubicBezTo>
                  <a:cubicBezTo>
                    <a:pt x="39352" y="20504"/>
                    <a:pt x="39214" y="20070"/>
                    <a:pt x="39017" y="19676"/>
                  </a:cubicBezTo>
                  <a:cubicBezTo>
                    <a:pt x="38603" y="18690"/>
                    <a:pt x="38129" y="17744"/>
                    <a:pt x="37577" y="16817"/>
                  </a:cubicBezTo>
                  <a:cubicBezTo>
                    <a:pt x="37361" y="16443"/>
                    <a:pt x="37104" y="16088"/>
                    <a:pt x="36828" y="15753"/>
                  </a:cubicBezTo>
                  <a:cubicBezTo>
                    <a:pt x="36394" y="15359"/>
                    <a:pt x="35921" y="14984"/>
                    <a:pt x="35448" y="14629"/>
                  </a:cubicBezTo>
                  <a:cubicBezTo>
                    <a:pt x="35409" y="14609"/>
                    <a:pt x="35369" y="14590"/>
                    <a:pt x="35350" y="14570"/>
                  </a:cubicBezTo>
                  <a:cubicBezTo>
                    <a:pt x="35271" y="14531"/>
                    <a:pt x="35212" y="14491"/>
                    <a:pt x="35172" y="14432"/>
                  </a:cubicBezTo>
                  <a:cubicBezTo>
                    <a:pt x="34857" y="14018"/>
                    <a:pt x="34403" y="13762"/>
                    <a:pt x="33989" y="13486"/>
                  </a:cubicBezTo>
                  <a:cubicBezTo>
                    <a:pt x="33713" y="13269"/>
                    <a:pt x="33378" y="13111"/>
                    <a:pt x="33023" y="13032"/>
                  </a:cubicBezTo>
                  <a:cubicBezTo>
                    <a:pt x="32787" y="13210"/>
                    <a:pt x="32570" y="13426"/>
                    <a:pt x="32412" y="13683"/>
                  </a:cubicBezTo>
                  <a:cubicBezTo>
                    <a:pt x="32314" y="13880"/>
                    <a:pt x="32176" y="14057"/>
                    <a:pt x="32018" y="14215"/>
                  </a:cubicBezTo>
                  <a:cubicBezTo>
                    <a:pt x="31722" y="14491"/>
                    <a:pt x="31466" y="14826"/>
                    <a:pt x="31269" y="15201"/>
                  </a:cubicBezTo>
                  <a:cubicBezTo>
                    <a:pt x="31150" y="15437"/>
                    <a:pt x="31032" y="15674"/>
                    <a:pt x="30914" y="15911"/>
                  </a:cubicBezTo>
                  <a:cubicBezTo>
                    <a:pt x="30835" y="16108"/>
                    <a:pt x="30677" y="16265"/>
                    <a:pt x="30480" y="16344"/>
                  </a:cubicBezTo>
                  <a:cubicBezTo>
                    <a:pt x="30105" y="16127"/>
                    <a:pt x="29751" y="15891"/>
                    <a:pt x="29376" y="15694"/>
                  </a:cubicBezTo>
                  <a:cubicBezTo>
                    <a:pt x="29001" y="15497"/>
                    <a:pt x="28568" y="15319"/>
                    <a:pt x="28154" y="15122"/>
                  </a:cubicBezTo>
                  <a:cubicBezTo>
                    <a:pt x="28390" y="14491"/>
                    <a:pt x="28607" y="13900"/>
                    <a:pt x="28824" y="13308"/>
                  </a:cubicBezTo>
                  <a:cubicBezTo>
                    <a:pt x="28923" y="13012"/>
                    <a:pt x="29001" y="12736"/>
                    <a:pt x="29041" y="12441"/>
                  </a:cubicBezTo>
                  <a:cubicBezTo>
                    <a:pt x="29120" y="11849"/>
                    <a:pt x="29297" y="11297"/>
                    <a:pt x="29593" y="10804"/>
                  </a:cubicBezTo>
                  <a:cubicBezTo>
                    <a:pt x="29553" y="10410"/>
                    <a:pt x="29238" y="10095"/>
                    <a:pt x="28844" y="10055"/>
                  </a:cubicBezTo>
                  <a:cubicBezTo>
                    <a:pt x="28765" y="10055"/>
                    <a:pt x="28706" y="10036"/>
                    <a:pt x="28627" y="9996"/>
                  </a:cubicBezTo>
                  <a:cubicBezTo>
                    <a:pt x="28272" y="9838"/>
                    <a:pt x="27897" y="9858"/>
                    <a:pt x="27523" y="9819"/>
                  </a:cubicBezTo>
                  <a:cubicBezTo>
                    <a:pt x="27168" y="9779"/>
                    <a:pt x="26793" y="9681"/>
                    <a:pt x="26419" y="9621"/>
                  </a:cubicBezTo>
                  <a:cubicBezTo>
                    <a:pt x="26399" y="9602"/>
                    <a:pt x="26360" y="9602"/>
                    <a:pt x="26320" y="9621"/>
                  </a:cubicBezTo>
                  <a:cubicBezTo>
                    <a:pt x="26005" y="9641"/>
                    <a:pt x="25670" y="9582"/>
                    <a:pt x="25374" y="9483"/>
                  </a:cubicBezTo>
                  <a:cubicBezTo>
                    <a:pt x="25216" y="9424"/>
                    <a:pt x="25058" y="9405"/>
                    <a:pt x="24881" y="9385"/>
                  </a:cubicBezTo>
                  <a:lnTo>
                    <a:pt x="22969" y="9385"/>
                  </a:lnTo>
                  <a:cubicBezTo>
                    <a:pt x="22791" y="9385"/>
                    <a:pt x="22634" y="9424"/>
                    <a:pt x="22476" y="9483"/>
                  </a:cubicBezTo>
                  <a:cubicBezTo>
                    <a:pt x="22101" y="9621"/>
                    <a:pt x="21746" y="9760"/>
                    <a:pt x="21372" y="9858"/>
                  </a:cubicBezTo>
                  <a:cubicBezTo>
                    <a:pt x="21194" y="9917"/>
                    <a:pt x="21017" y="9976"/>
                    <a:pt x="20839" y="10055"/>
                  </a:cubicBezTo>
                  <a:cubicBezTo>
                    <a:pt x="20741" y="10114"/>
                    <a:pt x="20662" y="10174"/>
                    <a:pt x="20603" y="10272"/>
                  </a:cubicBezTo>
                  <a:cubicBezTo>
                    <a:pt x="20485" y="10450"/>
                    <a:pt x="20287" y="10607"/>
                    <a:pt x="20071" y="10666"/>
                  </a:cubicBezTo>
                  <a:cubicBezTo>
                    <a:pt x="19913" y="10726"/>
                    <a:pt x="19775" y="10804"/>
                    <a:pt x="19637" y="10883"/>
                  </a:cubicBezTo>
                  <a:close/>
                  <a:moveTo>
                    <a:pt x="22220" y="44162"/>
                  </a:moveTo>
                  <a:cubicBezTo>
                    <a:pt x="22239" y="44221"/>
                    <a:pt x="22239" y="44241"/>
                    <a:pt x="22239" y="44261"/>
                  </a:cubicBezTo>
                  <a:cubicBezTo>
                    <a:pt x="22298" y="44300"/>
                    <a:pt x="22377" y="44339"/>
                    <a:pt x="22436" y="44359"/>
                  </a:cubicBezTo>
                  <a:cubicBezTo>
                    <a:pt x="22929" y="44556"/>
                    <a:pt x="23462" y="44635"/>
                    <a:pt x="23974" y="44635"/>
                  </a:cubicBezTo>
                  <a:cubicBezTo>
                    <a:pt x="24152" y="44635"/>
                    <a:pt x="24329" y="44576"/>
                    <a:pt x="24487" y="44754"/>
                  </a:cubicBezTo>
                  <a:cubicBezTo>
                    <a:pt x="24467" y="44990"/>
                    <a:pt x="24526" y="45227"/>
                    <a:pt x="24664" y="45404"/>
                  </a:cubicBezTo>
                  <a:cubicBezTo>
                    <a:pt x="24723" y="45503"/>
                    <a:pt x="24743" y="45621"/>
                    <a:pt x="24723" y="45739"/>
                  </a:cubicBezTo>
                  <a:cubicBezTo>
                    <a:pt x="24684" y="46331"/>
                    <a:pt x="24901" y="46883"/>
                    <a:pt x="25019" y="47454"/>
                  </a:cubicBezTo>
                  <a:cubicBezTo>
                    <a:pt x="25039" y="47514"/>
                    <a:pt x="25137" y="47573"/>
                    <a:pt x="25196" y="47652"/>
                  </a:cubicBezTo>
                  <a:cubicBezTo>
                    <a:pt x="25374" y="47474"/>
                    <a:pt x="25433" y="47218"/>
                    <a:pt x="25354" y="46981"/>
                  </a:cubicBezTo>
                  <a:cubicBezTo>
                    <a:pt x="25236" y="46646"/>
                    <a:pt x="25196" y="46291"/>
                    <a:pt x="25177" y="45936"/>
                  </a:cubicBezTo>
                  <a:cubicBezTo>
                    <a:pt x="25236" y="45641"/>
                    <a:pt x="25177" y="45325"/>
                    <a:pt x="25019" y="45069"/>
                  </a:cubicBezTo>
                  <a:cubicBezTo>
                    <a:pt x="24980" y="44970"/>
                    <a:pt x="24960" y="44852"/>
                    <a:pt x="24960" y="44734"/>
                  </a:cubicBezTo>
                  <a:cubicBezTo>
                    <a:pt x="24960" y="44596"/>
                    <a:pt x="24940" y="44438"/>
                    <a:pt x="24940" y="44320"/>
                  </a:cubicBezTo>
                  <a:cubicBezTo>
                    <a:pt x="24822" y="44201"/>
                    <a:pt x="24644" y="44162"/>
                    <a:pt x="24487" y="44201"/>
                  </a:cubicBezTo>
                  <a:cubicBezTo>
                    <a:pt x="24112" y="44221"/>
                    <a:pt x="23738" y="44221"/>
                    <a:pt x="23363" y="44261"/>
                  </a:cubicBezTo>
                  <a:cubicBezTo>
                    <a:pt x="22969" y="44320"/>
                    <a:pt x="22634" y="44162"/>
                    <a:pt x="22220" y="44142"/>
                  </a:cubicBezTo>
                  <a:close/>
                  <a:moveTo>
                    <a:pt x="5659" y="12697"/>
                  </a:moveTo>
                  <a:cubicBezTo>
                    <a:pt x="5915" y="12776"/>
                    <a:pt x="6132" y="12815"/>
                    <a:pt x="6329" y="12874"/>
                  </a:cubicBezTo>
                  <a:cubicBezTo>
                    <a:pt x="6546" y="12934"/>
                    <a:pt x="6684" y="13012"/>
                    <a:pt x="6881" y="13052"/>
                  </a:cubicBezTo>
                  <a:cubicBezTo>
                    <a:pt x="7138" y="13091"/>
                    <a:pt x="7374" y="13190"/>
                    <a:pt x="7571" y="13348"/>
                  </a:cubicBezTo>
                  <a:cubicBezTo>
                    <a:pt x="7729" y="13505"/>
                    <a:pt x="7966" y="13505"/>
                    <a:pt x="8143" y="13387"/>
                  </a:cubicBezTo>
                  <a:cubicBezTo>
                    <a:pt x="8459" y="13170"/>
                    <a:pt x="8735" y="12934"/>
                    <a:pt x="8971" y="12658"/>
                  </a:cubicBezTo>
                  <a:cubicBezTo>
                    <a:pt x="9070" y="12559"/>
                    <a:pt x="9070" y="12421"/>
                    <a:pt x="8991" y="12342"/>
                  </a:cubicBezTo>
                  <a:cubicBezTo>
                    <a:pt x="8498" y="12342"/>
                    <a:pt x="8281" y="12835"/>
                    <a:pt x="7847" y="12953"/>
                  </a:cubicBezTo>
                  <a:cubicBezTo>
                    <a:pt x="7394" y="12638"/>
                    <a:pt x="6862" y="12638"/>
                    <a:pt x="6369" y="12460"/>
                  </a:cubicBezTo>
                  <a:cubicBezTo>
                    <a:pt x="6191" y="12421"/>
                    <a:pt x="5994" y="12441"/>
                    <a:pt x="5817" y="12500"/>
                  </a:cubicBezTo>
                  <a:cubicBezTo>
                    <a:pt x="5758" y="12500"/>
                    <a:pt x="5718" y="12618"/>
                    <a:pt x="5659" y="12697"/>
                  </a:cubicBezTo>
                  <a:close/>
                  <a:moveTo>
                    <a:pt x="8084" y="31623"/>
                  </a:moveTo>
                  <a:cubicBezTo>
                    <a:pt x="8084" y="31564"/>
                    <a:pt x="8084" y="31505"/>
                    <a:pt x="8064" y="31446"/>
                  </a:cubicBezTo>
                  <a:cubicBezTo>
                    <a:pt x="7926" y="31012"/>
                    <a:pt x="7887" y="30578"/>
                    <a:pt x="7788" y="30145"/>
                  </a:cubicBezTo>
                  <a:cubicBezTo>
                    <a:pt x="7749" y="29967"/>
                    <a:pt x="7690" y="29810"/>
                    <a:pt x="7591" y="29672"/>
                  </a:cubicBezTo>
                  <a:cubicBezTo>
                    <a:pt x="7532" y="29612"/>
                    <a:pt x="7453" y="29573"/>
                    <a:pt x="7355" y="29573"/>
                  </a:cubicBezTo>
                  <a:cubicBezTo>
                    <a:pt x="7276" y="29593"/>
                    <a:pt x="7197" y="29652"/>
                    <a:pt x="7157" y="29731"/>
                  </a:cubicBezTo>
                  <a:cubicBezTo>
                    <a:pt x="7098" y="29849"/>
                    <a:pt x="7098" y="29987"/>
                    <a:pt x="7177" y="30105"/>
                  </a:cubicBezTo>
                  <a:cubicBezTo>
                    <a:pt x="7295" y="30322"/>
                    <a:pt x="7355" y="30559"/>
                    <a:pt x="7355" y="30795"/>
                  </a:cubicBezTo>
                  <a:cubicBezTo>
                    <a:pt x="7374" y="30914"/>
                    <a:pt x="7394" y="31032"/>
                    <a:pt x="7433" y="31130"/>
                  </a:cubicBezTo>
                  <a:cubicBezTo>
                    <a:pt x="7473" y="31347"/>
                    <a:pt x="7532" y="31564"/>
                    <a:pt x="7591" y="31781"/>
                  </a:cubicBezTo>
                  <a:cubicBezTo>
                    <a:pt x="7611" y="31840"/>
                    <a:pt x="7631" y="31919"/>
                    <a:pt x="7650" y="31998"/>
                  </a:cubicBezTo>
                  <a:cubicBezTo>
                    <a:pt x="7690" y="32077"/>
                    <a:pt x="7749" y="32175"/>
                    <a:pt x="7867" y="32136"/>
                  </a:cubicBezTo>
                  <a:cubicBezTo>
                    <a:pt x="7926" y="32116"/>
                    <a:pt x="7985" y="32077"/>
                    <a:pt x="8005" y="31998"/>
                  </a:cubicBezTo>
                  <a:cubicBezTo>
                    <a:pt x="8045" y="31880"/>
                    <a:pt x="8064" y="31761"/>
                    <a:pt x="8084" y="31623"/>
                  </a:cubicBezTo>
                  <a:close/>
                  <a:moveTo>
                    <a:pt x="38189" y="39667"/>
                  </a:moveTo>
                  <a:cubicBezTo>
                    <a:pt x="38248" y="39687"/>
                    <a:pt x="38307" y="39746"/>
                    <a:pt x="38327" y="39726"/>
                  </a:cubicBezTo>
                  <a:cubicBezTo>
                    <a:pt x="38484" y="39628"/>
                    <a:pt x="38622" y="39490"/>
                    <a:pt x="38741" y="39352"/>
                  </a:cubicBezTo>
                  <a:cubicBezTo>
                    <a:pt x="39115" y="38839"/>
                    <a:pt x="39450" y="38307"/>
                    <a:pt x="39805" y="37774"/>
                  </a:cubicBezTo>
                  <a:cubicBezTo>
                    <a:pt x="39864" y="37656"/>
                    <a:pt x="39864" y="37498"/>
                    <a:pt x="39805" y="37400"/>
                  </a:cubicBezTo>
                  <a:cubicBezTo>
                    <a:pt x="39766" y="37321"/>
                    <a:pt x="39707" y="37282"/>
                    <a:pt x="39628" y="37282"/>
                  </a:cubicBezTo>
                  <a:cubicBezTo>
                    <a:pt x="39549" y="37262"/>
                    <a:pt x="39490" y="37301"/>
                    <a:pt x="39450" y="37360"/>
                  </a:cubicBezTo>
                  <a:cubicBezTo>
                    <a:pt x="39036" y="38129"/>
                    <a:pt x="38622" y="38898"/>
                    <a:pt x="38189" y="39667"/>
                  </a:cubicBezTo>
                  <a:close/>
                  <a:moveTo>
                    <a:pt x="40061" y="12263"/>
                  </a:moveTo>
                  <a:cubicBezTo>
                    <a:pt x="40239" y="12125"/>
                    <a:pt x="40318" y="12007"/>
                    <a:pt x="40239" y="11830"/>
                  </a:cubicBezTo>
                  <a:cubicBezTo>
                    <a:pt x="40002" y="11317"/>
                    <a:pt x="39707" y="10864"/>
                    <a:pt x="39332" y="10469"/>
                  </a:cubicBezTo>
                  <a:cubicBezTo>
                    <a:pt x="39194" y="10351"/>
                    <a:pt x="39076" y="10252"/>
                    <a:pt x="38918" y="10154"/>
                  </a:cubicBezTo>
                  <a:cubicBezTo>
                    <a:pt x="38859" y="10252"/>
                    <a:pt x="38780" y="10312"/>
                    <a:pt x="38780" y="10371"/>
                  </a:cubicBezTo>
                  <a:cubicBezTo>
                    <a:pt x="38800" y="10469"/>
                    <a:pt x="38839" y="10568"/>
                    <a:pt x="38918" y="10666"/>
                  </a:cubicBezTo>
                  <a:cubicBezTo>
                    <a:pt x="39273" y="11002"/>
                    <a:pt x="39549" y="11396"/>
                    <a:pt x="39766" y="11830"/>
                  </a:cubicBezTo>
                  <a:cubicBezTo>
                    <a:pt x="39845" y="11968"/>
                    <a:pt x="39943" y="12106"/>
                    <a:pt x="40061" y="12263"/>
                  </a:cubicBezTo>
                  <a:close/>
                  <a:moveTo>
                    <a:pt x="15714" y="8912"/>
                  </a:moveTo>
                  <a:cubicBezTo>
                    <a:pt x="15990" y="8616"/>
                    <a:pt x="16147" y="8241"/>
                    <a:pt x="16147" y="7867"/>
                  </a:cubicBezTo>
                  <a:lnTo>
                    <a:pt x="16147" y="6901"/>
                  </a:lnTo>
                  <a:cubicBezTo>
                    <a:pt x="16147" y="6842"/>
                    <a:pt x="16147" y="6783"/>
                    <a:pt x="16128" y="6743"/>
                  </a:cubicBezTo>
                  <a:cubicBezTo>
                    <a:pt x="16088" y="6704"/>
                    <a:pt x="16029" y="6625"/>
                    <a:pt x="15990" y="6645"/>
                  </a:cubicBezTo>
                  <a:cubicBezTo>
                    <a:pt x="15970" y="6645"/>
                    <a:pt x="15832" y="6704"/>
                    <a:pt x="15832" y="6743"/>
                  </a:cubicBezTo>
                  <a:cubicBezTo>
                    <a:pt x="15792" y="6921"/>
                    <a:pt x="15773" y="7078"/>
                    <a:pt x="15753" y="7236"/>
                  </a:cubicBezTo>
                  <a:cubicBezTo>
                    <a:pt x="15792" y="7709"/>
                    <a:pt x="15753" y="8182"/>
                    <a:pt x="15635" y="8636"/>
                  </a:cubicBezTo>
                  <a:cubicBezTo>
                    <a:pt x="15595" y="8695"/>
                    <a:pt x="15674" y="8774"/>
                    <a:pt x="15714" y="8912"/>
                  </a:cubicBezTo>
                  <a:close/>
                  <a:moveTo>
                    <a:pt x="36020" y="41126"/>
                  </a:moveTo>
                  <a:cubicBezTo>
                    <a:pt x="36434" y="40692"/>
                    <a:pt x="36848" y="40337"/>
                    <a:pt x="37045" y="39785"/>
                  </a:cubicBezTo>
                  <a:cubicBezTo>
                    <a:pt x="37104" y="39628"/>
                    <a:pt x="36986" y="39470"/>
                    <a:pt x="36828" y="39490"/>
                  </a:cubicBezTo>
                  <a:cubicBezTo>
                    <a:pt x="36690" y="39470"/>
                    <a:pt x="36572" y="39568"/>
                    <a:pt x="36532" y="39706"/>
                  </a:cubicBezTo>
                  <a:cubicBezTo>
                    <a:pt x="36454" y="39982"/>
                    <a:pt x="36296" y="40239"/>
                    <a:pt x="36079" y="40456"/>
                  </a:cubicBezTo>
                  <a:cubicBezTo>
                    <a:pt x="36020" y="40515"/>
                    <a:pt x="35961" y="40594"/>
                    <a:pt x="35921" y="40692"/>
                  </a:cubicBezTo>
                  <a:cubicBezTo>
                    <a:pt x="35862" y="40830"/>
                    <a:pt x="35882" y="41008"/>
                    <a:pt x="36020" y="41126"/>
                  </a:cubicBezTo>
                  <a:close/>
                  <a:moveTo>
                    <a:pt x="39352" y="12756"/>
                  </a:moveTo>
                  <a:cubicBezTo>
                    <a:pt x="39569" y="12638"/>
                    <a:pt x="39667" y="12401"/>
                    <a:pt x="39608" y="12165"/>
                  </a:cubicBezTo>
                  <a:cubicBezTo>
                    <a:pt x="39569" y="11987"/>
                    <a:pt x="39490" y="11830"/>
                    <a:pt x="39391" y="11672"/>
                  </a:cubicBezTo>
                  <a:cubicBezTo>
                    <a:pt x="39253" y="11494"/>
                    <a:pt x="39095" y="11337"/>
                    <a:pt x="38918" y="11179"/>
                  </a:cubicBezTo>
                  <a:cubicBezTo>
                    <a:pt x="38741" y="11021"/>
                    <a:pt x="38662" y="11041"/>
                    <a:pt x="38465" y="11317"/>
                  </a:cubicBezTo>
                  <a:cubicBezTo>
                    <a:pt x="38543" y="11396"/>
                    <a:pt x="38642" y="11494"/>
                    <a:pt x="38741" y="11573"/>
                  </a:cubicBezTo>
                  <a:cubicBezTo>
                    <a:pt x="38977" y="11810"/>
                    <a:pt x="39233" y="12046"/>
                    <a:pt x="39214" y="12421"/>
                  </a:cubicBezTo>
                  <a:cubicBezTo>
                    <a:pt x="39194" y="12520"/>
                    <a:pt x="39293" y="12618"/>
                    <a:pt x="39352" y="12756"/>
                  </a:cubicBezTo>
                  <a:close/>
                  <a:moveTo>
                    <a:pt x="6941" y="31190"/>
                  </a:moveTo>
                  <a:cubicBezTo>
                    <a:pt x="7079" y="30914"/>
                    <a:pt x="7079" y="30914"/>
                    <a:pt x="7039" y="30776"/>
                  </a:cubicBezTo>
                  <a:cubicBezTo>
                    <a:pt x="6921" y="30381"/>
                    <a:pt x="6704" y="30046"/>
                    <a:pt x="6664" y="29632"/>
                  </a:cubicBezTo>
                  <a:cubicBezTo>
                    <a:pt x="6645" y="29593"/>
                    <a:pt x="6645" y="29553"/>
                    <a:pt x="6605" y="29534"/>
                  </a:cubicBezTo>
                  <a:cubicBezTo>
                    <a:pt x="6566" y="29494"/>
                    <a:pt x="6526" y="29455"/>
                    <a:pt x="6467" y="29455"/>
                  </a:cubicBezTo>
                  <a:cubicBezTo>
                    <a:pt x="6428" y="29474"/>
                    <a:pt x="6388" y="29494"/>
                    <a:pt x="6349" y="29553"/>
                  </a:cubicBezTo>
                  <a:cubicBezTo>
                    <a:pt x="6231" y="29750"/>
                    <a:pt x="6231" y="29987"/>
                    <a:pt x="6329" y="30184"/>
                  </a:cubicBezTo>
                  <a:cubicBezTo>
                    <a:pt x="6408" y="30342"/>
                    <a:pt x="6467" y="30480"/>
                    <a:pt x="6507" y="30638"/>
                  </a:cubicBezTo>
                  <a:cubicBezTo>
                    <a:pt x="6566" y="30874"/>
                    <a:pt x="6724" y="31071"/>
                    <a:pt x="6941" y="31190"/>
                  </a:cubicBezTo>
                  <a:close/>
                  <a:moveTo>
                    <a:pt x="14570" y="9109"/>
                  </a:moveTo>
                  <a:cubicBezTo>
                    <a:pt x="14590" y="8931"/>
                    <a:pt x="14590" y="8754"/>
                    <a:pt x="14570" y="8596"/>
                  </a:cubicBezTo>
                  <a:cubicBezTo>
                    <a:pt x="14531" y="8517"/>
                    <a:pt x="14472" y="8458"/>
                    <a:pt x="14373" y="8439"/>
                  </a:cubicBezTo>
                  <a:cubicBezTo>
                    <a:pt x="14334" y="8419"/>
                    <a:pt x="14215" y="8498"/>
                    <a:pt x="14215" y="8557"/>
                  </a:cubicBezTo>
                  <a:cubicBezTo>
                    <a:pt x="14156" y="8813"/>
                    <a:pt x="14038" y="9030"/>
                    <a:pt x="13880" y="9247"/>
                  </a:cubicBezTo>
                  <a:cubicBezTo>
                    <a:pt x="13722" y="9483"/>
                    <a:pt x="13742" y="9779"/>
                    <a:pt x="13920" y="9996"/>
                  </a:cubicBezTo>
                  <a:cubicBezTo>
                    <a:pt x="13998" y="9898"/>
                    <a:pt x="14058" y="9858"/>
                    <a:pt x="14077" y="9799"/>
                  </a:cubicBezTo>
                  <a:cubicBezTo>
                    <a:pt x="14097" y="9503"/>
                    <a:pt x="14294" y="9227"/>
                    <a:pt x="14570" y="9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5"/>
            <p:cNvSpPr/>
            <p:nvPr/>
          </p:nvSpPr>
          <p:spPr>
            <a:xfrm flipH="1">
              <a:off x="6177229" y="1240485"/>
              <a:ext cx="18994" cy="78234"/>
            </a:xfrm>
            <a:custGeom>
              <a:avLst/>
              <a:gdLst/>
              <a:ahLst/>
              <a:cxnLst/>
              <a:rect l="l" t="t" r="r" b="b"/>
              <a:pathLst>
                <a:path w="790" h="3254" extrusionOk="0">
                  <a:moveTo>
                    <a:pt x="20" y="1"/>
                  </a:moveTo>
                  <a:cubicBezTo>
                    <a:pt x="158" y="198"/>
                    <a:pt x="277" y="296"/>
                    <a:pt x="296" y="395"/>
                  </a:cubicBezTo>
                  <a:cubicBezTo>
                    <a:pt x="296" y="770"/>
                    <a:pt x="493" y="1085"/>
                    <a:pt x="631" y="1420"/>
                  </a:cubicBezTo>
                  <a:cubicBezTo>
                    <a:pt x="730" y="1696"/>
                    <a:pt x="789" y="1992"/>
                    <a:pt x="769" y="2288"/>
                  </a:cubicBezTo>
                  <a:cubicBezTo>
                    <a:pt x="789" y="2603"/>
                    <a:pt x="769" y="2938"/>
                    <a:pt x="730" y="3254"/>
                  </a:cubicBezTo>
                  <a:lnTo>
                    <a:pt x="257" y="3254"/>
                  </a:lnTo>
                  <a:cubicBezTo>
                    <a:pt x="257" y="3096"/>
                    <a:pt x="237" y="2978"/>
                    <a:pt x="237" y="2840"/>
                  </a:cubicBezTo>
                  <a:lnTo>
                    <a:pt x="237" y="1322"/>
                  </a:lnTo>
                  <a:cubicBezTo>
                    <a:pt x="257" y="1006"/>
                    <a:pt x="198" y="691"/>
                    <a:pt x="40" y="395"/>
                  </a:cubicBezTo>
                  <a:cubicBezTo>
                    <a:pt x="20" y="277"/>
                    <a:pt x="0" y="139"/>
                    <a:pt x="2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5"/>
            <p:cNvSpPr/>
            <p:nvPr/>
          </p:nvSpPr>
          <p:spPr>
            <a:xfrm flipH="1">
              <a:off x="7196319" y="1235748"/>
              <a:ext cx="15195" cy="52172"/>
            </a:xfrm>
            <a:custGeom>
              <a:avLst/>
              <a:gdLst/>
              <a:ahLst/>
              <a:cxnLst/>
              <a:rect l="l" t="t" r="r" b="b"/>
              <a:pathLst>
                <a:path w="632" h="2170" extrusionOk="0">
                  <a:moveTo>
                    <a:pt x="59" y="2169"/>
                  </a:moveTo>
                  <a:cubicBezTo>
                    <a:pt x="0" y="1952"/>
                    <a:pt x="20" y="1716"/>
                    <a:pt x="99" y="1499"/>
                  </a:cubicBezTo>
                  <a:cubicBezTo>
                    <a:pt x="178" y="1282"/>
                    <a:pt x="197" y="1026"/>
                    <a:pt x="257" y="789"/>
                  </a:cubicBezTo>
                  <a:cubicBezTo>
                    <a:pt x="296" y="553"/>
                    <a:pt x="355" y="296"/>
                    <a:pt x="414" y="40"/>
                  </a:cubicBezTo>
                  <a:cubicBezTo>
                    <a:pt x="414" y="20"/>
                    <a:pt x="473" y="1"/>
                    <a:pt x="513" y="1"/>
                  </a:cubicBezTo>
                  <a:cubicBezTo>
                    <a:pt x="631" y="296"/>
                    <a:pt x="631" y="631"/>
                    <a:pt x="513" y="927"/>
                  </a:cubicBezTo>
                  <a:cubicBezTo>
                    <a:pt x="434" y="1085"/>
                    <a:pt x="395" y="1243"/>
                    <a:pt x="395" y="1400"/>
                  </a:cubicBezTo>
                  <a:cubicBezTo>
                    <a:pt x="375" y="1696"/>
                    <a:pt x="257" y="1972"/>
                    <a:pt x="59" y="216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5"/>
            <p:cNvSpPr/>
            <p:nvPr/>
          </p:nvSpPr>
          <p:spPr>
            <a:xfrm flipH="1">
              <a:off x="6990611" y="921008"/>
              <a:ext cx="2404" cy="8559"/>
            </a:xfrm>
            <a:custGeom>
              <a:avLst/>
              <a:gdLst/>
              <a:ahLst/>
              <a:cxnLst/>
              <a:rect l="l" t="t" r="r" b="b"/>
              <a:pathLst>
                <a:path w="100" h="356" extrusionOk="0">
                  <a:moveTo>
                    <a:pt x="1" y="356"/>
                  </a:moveTo>
                  <a:lnTo>
                    <a:pt x="1" y="1"/>
                  </a:lnTo>
                  <a:lnTo>
                    <a:pt x="40" y="1"/>
                  </a:lnTo>
                  <a:lnTo>
                    <a:pt x="99" y="336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5"/>
            <p:cNvSpPr/>
            <p:nvPr/>
          </p:nvSpPr>
          <p:spPr>
            <a:xfrm flipH="1">
              <a:off x="6596723" y="757952"/>
              <a:ext cx="5241" cy="5241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218"/>
                  </a:moveTo>
                  <a:cubicBezTo>
                    <a:pt x="20" y="159"/>
                    <a:pt x="20" y="139"/>
                    <a:pt x="40" y="119"/>
                  </a:cubicBezTo>
                  <a:cubicBezTo>
                    <a:pt x="79" y="80"/>
                    <a:pt x="139" y="40"/>
                    <a:pt x="178" y="1"/>
                  </a:cubicBezTo>
                  <a:cubicBezTo>
                    <a:pt x="178" y="1"/>
                    <a:pt x="217" y="40"/>
                    <a:pt x="217" y="40"/>
                  </a:cubicBezTo>
                  <a:cubicBezTo>
                    <a:pt x="178" y="99"/>
                    <a:pt x="139" y="159"/>
                    <a:pt x="99" y="198"/>
                  </a:cubicBezTo>
                  <a:cubicBezTo>
                    <a:pt x="99" y="198"/>
                    <a:pt x="79" y="218"/>
                    <a:pt x="1" y="21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5"/>
            <p:cNvSpPr/>
            <p:nvPr/>
          </p:nvSpPr>
          <p:spPr>
            <a:xfrm flipH="1">
              <a:off x="7192063" y="1222958"/>
              <a:ext cx="1443" cy="3342"/>
            </a:xfrm>
            <a:custGeom>
              <a:avLst/>
              <a:gdLst/>
              <a:ahLst/>
              <a:cxnLst/>
              <a:rect l="l" t="t" r="r" b="b"/>
              <a:pathLst>
                <a:path w="60" h="139" extrusionOk="0">
                  <a:moveTo>
                    <a:pt x="0" y="40"/>
                  </a:moveTo>
                  <a:lnTo>
                    <a:pt x="20" y="0"/>
                  </a:lnTo>
                  <a:cubicBezTo>
                    <a:pt x="40" y="20"/>
                    <a:pt x="60" y="59"/>
                    <a:pt x="60" y="79"/>
                  </a:cubicBezTo>
                  <a:cubicBezTo>
                    <a:pt x="60" y="99"/>
                    <a:pt x="40" y="119"/>
                    <a:pt x="20" y="138"/>
                  </a:cubicBezTo>
                  <a:cubicBezTo>
                    <a:pt x="0" y="119"/>
                    <a:pt x="0" y="7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5"/>
            <p:cNvSpPr/>
            <p:nvPr/>
          </p:nvSpPr>
          <p:spPr>
            <a:xfrm flipH="1">
              <a:off x="6234114" y="970319"/>
              <a:ext cx="2861" cy="2380"/>
            </a:xfrm>
            <a:custGeom>
              <a:avLst/>
              <a:gdLst/>
              <a:ahLst/>
              <a:cxnLst/>
              <a:rect l="l" t="t" r="r" b="b"/>
              <a:pathLst>
                <a:path w="119" h="99" extrusionOk="0">
                  <a:moveTo>
                    <a:pt x="0" y="40"/>
                  </a:moveTo>
                  <a:lnTo>
                    <a:pt x="99" y="0"/>
                  </a:lnTo>
                  <a:cubicBezTo>
                    <a:pt x="99" y="20"/>
                    <a:pt x="118" y="59"/>
                    <a:pt x="118" y="79"/>
                  </a:cubicBezTo>
                  <a:cubicBezTo>
                    <a:pt x="118" y="79"/>
                    <a:pt x="79" y="99"/>
                    <a:pt x="79" y="99"/>
                  </a:cubicBezTo>
                  <a:cubicBezTo>
                    <a:pt x="39" y="79"/>
                    <a:pt x="20" y="5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5"/>
            <p:cNvSpPr/>
            <p:nvPr/>
          </p:nvSpPr>
          <p:spPr>
            <a:xfrm flipH="1">
              <a:off x="6619010" y="796829"/>
              <a:ext cx="2380" cy="5241"/>
            </a:xfrm>
            <a:custGeom>
              <a:avLst/>
              <a:gdLst/>
              <a:ahLst/>
              <a:cxnLst/>
              <a:rect l="l" t="t" r="r" b="b"/>
              <a:pathLst>
                <a:path w="99" h="218" extrusionOk="0">
                  <a:moveTo>
                    <a:pt x="20" y="217"/>
                  </a:moveTo>
                  <a:cubicBezTo>
                    <a:pt x="20" y="158"/>
                    <a:pt x="20" y="119"/>
                    <a:pt x="20" y="60"/>
                  </a:cubicBezTo>
                  <a:cubicBezTo>
                    <a:pt x="20" y="60"/>
                    <a:pt x="59" y="40"/>
                    <a:pt x="79" y="20"/>
                  </a:cubicBezTo>
                  <a:cubicBezTo>
                    <a:pt x="99" y="1"/>
                    <a:pt x="79" y="60"/>
                    <a:pt x="79" y="60"/>
                  </a:cubicBezTo>
                  <a:cubicBezTo>
                    <a:pt x="79" y="79"/>
                    <a:pt x="40" y="158"/>
                    <a:pt x="0" y="19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5"/>
            <p:cNvSpPr/>
            <p:nvPr/>
          </p:nvSpPr>
          <p:spPr>
            <a:xfrm flipH="1">
              <a:off x="6620910" y="801565"/>
              <a:ext cx="2380" cy="2404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79" y="1"/>
                  </a:moveTo>
                  <a:lnTo>
                    <a:pt x="0" y="99"/>
                  </a:lnTo>
                  <a:lnTo>
                    <a:pt x="0" y="40"/>
                  </a:lnTo>
                  <a:cubicBezTo>
                    <a:pt x="40" y="20"/>
                    <a:pt x="60" y="20"/>
                    <a:pt x="99" y="2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5"/>
            <p:cNvSpPr/>
            <p:nvPr/>
          </p:nvSpPr>
          <p:spPr>
            <a:xfrm flipH="1">
              <a:off x="6872106" y="1132895"/>
              <a:ext cx="45536" cy="65444"/>
            </a:xfrm>
            <a:custGeom>
              <a:avLst/>
              <a:gdLst/>
              <a:ahLst/>
              <a:cxnLst/>
              <a:rect l="l" t="t" r="r" b="b"/>
              <a:pathLst>
                <a:path w="1894" h="2722" extrusionOk="0">
                  <a:moveTo>
                    <a:pt x="1755" y="2721"/>
                  </a:moveTo>
                  <a:cubicBezTo>
                    <a:pt x="1341" y="2090"/>
                    <a:pt x="986" y="1440"/>
                    <a:pt x="454" y="907"/>
                  </a:cubicBezTo>
                  <a:cubicBezTo>
                    <a:pt x="178" y="631"/>
                    <a:pt x="178" y="612"/>
                    <a:pt x="0" y="99"/>
                  </a:cubicBezTo>
                  <a:cubicBezTo>
                    <a:pt x="79" y="0"/>
                    <a:pt x="237" y="20"/>
                    <a:pt x="277" y="138"/>
                  </a:cubicBezTo>
                  <a:cubicBezTo>
                    <a:pt x="493" y="710"/>
                    <a:pt x="1006" y="1085"/>
                    <a:pt x="1262" y="1637"/>
                  </a:cubicBezTo>
                  <a:cubicBezTo>
                    <a:pt x="1420" y="1913"/>
                    <a:pt x="1696" y="2149"/>
                    <a:pt x="1834" y="2445"/>
                  </a:cubicBezTo>
                  <a:cubicBezTo>
                    <a:pt x="1893" y="2563"/>
                    <a:pt x="1873" y="2662"/>
                    <a:pt x="1755" y="272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5"/>
            <p:cNvSpPr/>
            <p:nvPr/>
          </p:nvSpPr>
          <p:spPr>
            <a:xfrm flipH="1">
              <a:off x="6484853" y="1577032"/>
              <a:ext cx="9521" cy="9016"/>
            </a:xfrm>
            <a:custGeom>
              <a:avLst/>
              <a:gdLst/>
              <a:ahLst/>
              <a:cxnLst/>
              <a:rect l="l" t="t" r="r" b="b"/>
              <a:pathLst>
                <a:path w="396" h="375" extrusionOk="0">
                  <a:moveTo>
                    <a:pt x="395" y="375"/>
                  </a:moveTo>
                  <a:cubicBezTo>
                    <a:pt x="119" y="355"/>
                    <a:pt x="80" y="335"/>
                    <a:pt x="1" y="20"/>
                  </a:cubicBezTo>
                  <a:lnTo>
                    <a:pt x="21" y="0"/>
                  </a:lnTo>
                  <a:cubicBezTo>
                    <a:pt x="257" y="20"/>
                    <a:pt x="297" y="257"/>
                    <a:pt x="395" y="37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5"/>
            <p:cNvSpPr/>
            <p:nvPr/>
          </p:nvSpPr>
          <p:spPr>
            <a:xfrm flipH="1">
              <a:off x="6529885" y="1530101"/>
              <a:ext cx="4304" cy="6660"/>
            </a:xfrm>
            <a:custGeom>
              <a:avLst/>
              <a:gdLst/>
              <a:ahLst/>
              <a:cxnLst/>
              <a:rect l="l" t="t" r="r" b="b"/>
              <a:pathLst>
                <a:path w="179" h="277" extrusionOk="0">
                  <a:moveTo>
                    <a:pt x="178" y="277"/>
                  </a:moveTo>
                  <a:lnTo>
                    <a:pt x="1" y="1"/>
                  </a:lnTo>
                  <a:cubicBezTo>
                    <a:pt x="178" y="20"/>
                    <a:pt x="178" y="20"/>
                    <a:pt x="178" y="27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5"/>
            <p:cNvSpPr/>
            <p:nvPr/>
          </p:nvSpPr>
          <p:spPr>
            <a:xfrm flipH="1">
              <a:off x="6383418" y="1282199"/>
              <a:ext cx="6660" cy="4304"/>
            </a:xfrm>
            <a:custGeom>
              <a:avLst/>
              <a:gdLst/>
              <a:ahLst/>
              <a:cxnLst/>
              <a:rect l="l" t="t" r="r" b="b"/>
              <a:pathLst>
                <a:path w="277" h="179" extrusionOk="0">
                  <a:moveTo>
                    <a:pt x="276" y="139"/>
                  </a:moveTo>
                  <a:cubicBezTo>
                    <a:pt x="237" y="158"/>
                    <a:pt x="197" y="178"/>
                    <a:pt x="138" y="178"/>
                  </a:cubicBezTo>
                  <a:cubicBezTo>
                    <a:pt x="99" y="178"/>
                    <a:pt x="40" y="178"/>
                    <a:pt x="0" y="158"/>
                  </a:cubicBezTo>
                  <a:cubicBezTo>
                    <a:pt x="59" y="1"/>
                    <a:pt x="178" y="99"/>
                    <a:pt x="276" y="13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5"/>
            <p:cNvSpPr/>
            <p:nvPr/>
          </p:nvSpPr>
          <p:spPr>
            <a:xfrm flipH="1">
              <a:off x="6493869" y="1571815"/>
              <a:ext cx="6179" cy="5698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237" y="237"/>
                  </a:moveTo>
                  <a:lnTo>
                    <a:pt x="0" y="60"/>
                  </a:lnTo>
                  <a:cubicBezTo>
                    <a:pt x="197" y="0"/>
                    <a:pt x="237" y="99"/>
                    <a:pt x="257" y="21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5"/>
            <p:cNvSpPr/>
            <p:nvPr/>
          </p:nvSpPr>
          <p:spPr>
            <a:xfrm flipH="1">
              <a:off x="6600041" y="1678467"/>
              <a:ext cx="2861" cy="3799"/>
            </a:xfrm>
            <a:custGeom>
              <a:avLst/>
              <a:gdLst/>
              <a:ahLst/>
              <a:cxnLst/>
              <a:rect l="l" t="t" r="r" b="b"/>
              <a:pathLst>
                <a:path w="119" h="158" extrusionOk="0">
                  <a:moveTo>
                    <a:pt x="20" y="158"/>
                  </a:moveTo>
                  <a:cubicBezTo>
                    <a:pt x="20" y="138"/>
                    <a:pt x="0" y="99"/>
                    <a:pt x="0" y="79"/>
                  </a:cubicBezTo>
                  <a:cubicBezTo>
                    <a:pt x="20" y="59"/>
                    <a:pt x="59" y="40"/>
                    <a:pt x="79" y="0"/>
                  </a:cubicBezTo>
                  <a:cubicBezTo>
                    <a:pt x="79" y="40"/>
                    <a:pt x="118" y="79"/>
                    <a:pt x="99" y="99"/>
                  </a:cubicBezTo>
                  <a:cubicBezTo>
                    <a:pt x="99" y="138"/>
                    <a:pt x="40" y="138"/>
                    <a:pt x="20" y="15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5"/>
            <p:cNvSpPr/>
            <p:nvPr/>
          </p:nvSpPr>
          <p:spPr>
            <a:xfrm flipH="1">
              <a:off x="6484396" y="1586024"/>
              <a:ext cx="481" cy="3823"/>
            </a:xfrm>
            <a:custGeom>
              <a:avLst/>
              <a:gdLst/>
              <a:ahLst/>
              <a:cxnLst/>
              <a:rect l="l" t="t" r="r" b="b"/>
              <a:pathLst>
                <a:path w="20" h="159" extrusionOk="0">
                  <a:moveTo>
                    <a:pt x="0" y="1"/>
                  </a:moveTo>
                  <a:lnTo>
                    <a:pt x="0" y="99"/>
                  </a:lnTo>
                  <a:cubicBezTo>
                    <a:pt x="0" y="119"/>
                    <a:pt x="20" y="139"/>
                    <a:pt x="20" y="159"/>
                  </a:cubicBezTo>
                  <a:cubicBezTo>
                    <a:pt x="20" y="139"/>
                    <a:pt x="0" y="119"/>
                    <a:pt x="0" y="99"/>
                  </a:cubicBezTo>
                  <a:cubicBezTo>
                    <a:pt x="0" y="60"/>
                    <a:pt x="0" y="40"/>
                    <a:pt x="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5"/>
            <p:cNvSpPr/>
            <p:nvPr/>
          </p:nvSpPr>
          <p:spPr>
            <a:xfrm flipH="1">
              <a:off x="6910045" y="1428185"/>
              <a:ext cx="962" cy="986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40" y="1"/>
                  </a:moveTo>
                  <a:cubicBezTo>
                    <a:pt x="40" y="21"/>
                    <a:pt x="40" y="21"/>
                    <a:pt x="40" y="40"/>
                  </a:cubicBezTo>
                  <a:lnTo>
                    <a:pt x="20" y="40"/>
                  </a:lnTo>
                  <a:cubicBezTo>
                    <a:pt x="1" y="21"/>
                    <a:pt x="1" y="21"/>
                    <a:pt x="20" y="1"/>
                  </a:cubicBezTo>
                  <a:cubicBezTo>
                    <a:pt x="20" y="1"/>
                    <a:pt x="20" y="1"/>
                    <a:pt x="4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5"/>
            <p:cNvSpPr/>
            <p:nvPr/>
          </p:nvSpPr>
          <p:spPr>
            <a:xfrm flipH="1">
              <a:off x="6496249" y="1170329"/>
              <a:ext cx="401005" cy="388719"/>
            </a:xfrm>
            <a:custGeom>
              <a:avLst/>
              <a:gdLst/>
              <a:ahLst/>
              <a:cxnLst/>
              <a:rect l="l" t="t" r="r" b="b"/>
              <a:pathLst>
                <a:path w="16679" h="16168" extrusionOk="0">
                  <a:moveTo>
                    <a:pt x="14333" y="13525"/>
                  </a:moveTo>
                  <a:cubicBezTo>
                    <a:pt x="14077" y="13545"/>
                    <a:pt x="13860" y="13663"/>
                    <a:pt x="13702" y="13841"/>
                  </a:cubicBezTo>
                  <a:cubicBezTo>
                    <a:pt x="13268" y="14215"/>
                    <a:pt x="12775" y="14531"/>
                    <a:pt x="12302" y="14866"/>
                  </a:cubicBezTo>
                  <a:cubicBezTo>
                    <a:pt x="12204" y="14945"/>
                    <a:pt x="12085" y="15024"/>
                    <a:pt x="11987" y="15103"/>
                  </a:cubicBezTo>
                  <a:cubicBezTo>
                    <a:pt x="11691" y="15300"/>
                    <a:pt x="11356" y="15457"/>
                    <a:pt x="11021" y="15517"/>
                  </a:cubicBezTo>
                  <a:cubicBezTo>
                    <a:pt x="10607" y="15576"/>
                    <a:pt x="10232" y="15733"/>
                    <a:pt x="9799" y="15714"/>
                  </a:cubicBezTo>
                  <a:cubicBezTo>
                    <a:pt x="9700" y="15714"/>
                    <a:pt x="9582" y="15793"/>
                    <a:pt x="9483" y="15812"/>
                  </a:cubicBezTo>
                  <a:cubicBezTo>
                    <a:pt x="9325" y="15871"/>
                    <a:pt x="9148" y="15911"/>
                    <a:pt x="8990" y="15931"/>
                  </a:cubicBezTo>
                  <a:cubicBezTo>
                    <a:pt x="8754" y="15911"/>
                    <a:pt x="8537" y="15970"/>
                    <a:pt x="8340" y="16088"/>
                  </a:cubicBezTo>
                  <a:cubicBezTo>
                    <a:pt x="8241" y="16128"/>
                    <a:pt x="8142" y="16167"/>
                    <a:pt x="8024" y="16147"/>
                  </a:cubicBezTo>
                  <a:lnTo>
                    <a:pt x="5540" y="16147"/>
                  </a:lnTo>
                  <a:cubicBezTo>
                    <a:pt x="5422" y="16147"/>
                    <a:pt x="5284" y="16128"/>
                    <a:pt x="5166" y="16069"/>
                  </a:cubicBezTo>
                  <a:cubicBezTo>
                    <a:pt x="4673" y="15871"/>
                    <a:pt x="4199" y="15655"/>
                    <a:pt x="3707" y="15477"/>
                  </a:cubicBezTo>
                  <a:cubicBezTo>
                    <a:pt x="3135" y="15241"/>
                    <a:pt x="2780" y="14807"/>
                    <a:pt x="2445" y="14314"/>
                  </a:cubicBezTo>
                  <a:cubicBezTo>
                    <a:pt x="1873" y="13525"/>
                    <a:pt x="1518" y="12618"/>
                    <a:pt x="1065" y="11790"/>
                  </a:cubicBezTo>
                  <a:cubicBezTo>
                    <a:pt x="848" y="11455"/>
                    <a:pt x="710" y="11081"/>
                    <a:pt x="631" y="10706"/>
                  </a:cubicBezTo>
                  <a:cubicBezTo>
                    <a:pt x="631" y="10667"/>
                    <a:pt x="611" y="10627"/>
                    <a:pt x="592" y="10608"/>
                  </a:cubicBezTo>
                  <a:cubicBezTo>
                    <a:pt x="316" y="10154"/>
                    <a:pt x="197" y="9602"/>
                    <a:pt x="257" y="9089"/>
                  </a:cubicBezTo>
                  <a:cubicBezTo>
                    <a:pt x="276" y="8971"/>
                    <a:pt x="237" y="8853"/>
                    <a:pt x="197" y="8754"/>
                  </a:cubicBezTo>
                  <a:cubicBezTo>
                    <a:pt x="40" y="8478"/>
                    <a:pt x="0" y="8183"/>
                    <a:pt x="40" y="7887"/>
                  </a:cubicBezTo>
                  <a:lnTo>
                    <a:pt x="40" y="6921"/>
                  </a:lnTo>
                  <a:cubicBezTo>
                    <a:pt x="20" y="6665"/>
                    <a:pt x="59" y="6408"/>
                    <a:pt x="197" y="6172"/>
                  </a:cubicBezTo>
                  <a:cubicBezTo>
                    <a:pt x="257" y="6093"/>
                    <a:pt x="257" y="5955"/>
                    <a:pt x="296" y="5856"/>
                  </a:cubicBezTo>
                  <a:cubicBezTo>
                    <a:pt x="316" y="5738"/>
                    <a:pt x="355" y="5639"/>
                    <a:pt x="414" y="5560"/>
                  </a:cubicBezTo>
                  <a:cubicBezTo>
                    <a:pt x="651" y="5265"/>
                    <a:pt x="828" y="4930"/>
                    <a:pt x="947" y="4575"/>
                  </a:cubicBezTo>
                  <a:cubicBezTo>
                    <a:pt x="1104" y="4161"/>
                    <a:pt x="1203" y="3747"/>
                    <a:pt x="1577" y="3471"/>
                  </a:cubicBezTo>
                  <a:cubicBezTo>
                    <a:pt x="1656" y="3392"/>
                    <a:pt x="1735" y="3293"/>
                    <a:pt x="1775" y="3195"/>
                  </a:cubicBezTo>
                  <a:cubicBezTo>
                    <a:pt x="1834" y="3076"/>
                    <a:pt x="1932" y="2978"/>
                    <a:pt x="2051" y="2919"/>
                  </a:cubicBezTo>
                  <a:cubicBezTo>
                    <a:pt x="2129" y="2879"/>
                    <a:pt x="2189" y="2820"/>
                    <a:pt x="2248" y="2741"/>
                  </a:cubicBezTo>
                  <a:cubicBezTo>
                    <a:pt x="2681" y="1972"/>
                    <a:pt x="3391" y="1381"/>
                    <a:pt x="4239" y="1085"/>
                  </a:cubicBezTo>
                  <a:cubicBezTo>
                    <a:pt x="4298" y="1065"/>
                    <a:pt x="4377" y="1046"/>
                    <a:pt x="4436" y="1006"/>
                  </a:cubicBezTo>
                  <a:cubicBezTo>
                    <a:pt x="4870" y="730"/>
                    <a:pt x="5382" y="671"/>
                    <a:pt x="5856" y="474"/>
                  </a:cubicBezTo>
                  <a:cubicBezTo>
                    <a:pt x="5974" y="435"/>
                    <a:pt x="6092" y="395"/>
                    <a:pt x="6210" y="336"/>
                  </a:cubicBezTo>
                  <a:cubicBezTo>
                    <a:pt x="6684" y="21"/>
                    <a:pt x="7196" y="1"/>
                    <a:pt x="7728" y="1"/>
                  </a:cubicBezTo>
                  <a:lnTo>
                    <a:pt x="9858" y="1"/>
                  </a:lnTo>
                  <a:cubicBezTo>
                    <a:pt x="10232" y="1"/>
                    <a:pt x="10508" y="178"/>
                    <a:pt x="10824" y="297"/>
                  </a:cubicBezTo>
                  <a:cubicBezTo>
                    <a:pt x="11573" y="553"/>
                    <a:pt x="12263" y="947"/>
                    <a:pt x="12854" y="1460"/>
                  </a:cubicBezTo>
                  <a:cubicBezTo>
                    <a:pt x="13091" y="1677"/>
                    <a:pt x="13347" y="1854"/>
                    <a:pt x="13623" y="2012"/>
                  </a:cubicBezTo>
                  <a:cubicBezTo>
                    <a:pt x="14136" y="2288"/>
                    <a:pt x="14570" y="2722"/>
                    <a:pt x="14865" y="3214"/>
                  </a:cubicBezTo>
                  <a:cubicBezTo>
                    <a:pt x="14964" y="3352"/>
                    <a:pt x="15082" y="3490"/>
                    <a:pt x="15200" y="3589"/>
                  </a:cubicBezTo>
                  <a:cubicBezTo>
                    <a:pt x="15831" y="4180"/>
                    <a:pt x="16265" y="4969"/>
                    <a:pt x="16442" y="5817"/>
                  </a:cubicBezTo>
                  <a:cubicBezTo>
                    <a:pt x="16580" y="6487"/>
                    <a:pt x="16679" y="7177"/>
                    <a:pt x="16679" y="7887"/>
                  </a:cubicBezTo>
                  <a:cubicBezTo>
                    <a:pt x="16659" y="8301"/>
                    <a:pt x="16600" y="8735"/>
                    <a:pt x="16521" y="9149"/>
                  </a:cubicBezTo>
                  <a:cubicBezTo>
                    <a:pt x="16403" y="9898"/>
                    <a:pt x="16186" y="10627"/>
                    <a:pt x="15890" y="11317"/>
                  </a:cubicBezTo>
                  <a:cubicBezTo>
                    <a:pt x="15634" y="11810"/>
                    <a:pt x="15338" y="12283"/>
                    <a:pt x="14964" y="12717"/>
                  </a:cubicBezTo>
                  <a:cubicBezTo>
                    <a:pt x="14747" y="12973"/>
                    <a:pt x="14550" y="13210"/>
                    <a:pt x="14333" y="13525"/>
                  </a:cubicBezTo>
                  <a:close/>
                  <a:moveTo>
                    <a:pt x="4002" y="7729"/>
                  </a:moveTo>
                  <a:lnTo>
                    <a:pt x="3983" y="7729"/>
                  </a:lnTo>
                  <a:cubicBezTo>
                    <a:pt x="3983" y="8025"/>
                    <a:pt x="4002" y="8321"/>
                    <a:pt x="4022" y="8636"/>
                  </a:cubicBezTo>
                  <a:cubicBezTo>
                    <a:pt x="4042" y="8991"/>
                    <a:pt x="4140" y="9326"/>
                    <a:pt x="4318" y="9641"/>
                  </a:cubicBezTo>
                  <a:cubicBezTo>
                    <a:pt x="4495" y="10055"/>
                    <a:pt x="4712" y="10450"/>
                    <a:pt x="4929" y="10844"/>
                  </a:cubicBezTo>
                  <a:cubicBezTo>
                    <a:pt x="4988" y="10962"/>
                    <a:pt x="5067" y="11061"/>
                    <a:pt x="5166" y="11160"/>
                  </a:cubicBezTo>
                  <a:cubicBezTo>
                    <a:pt x="5599" y="11495"/>
                    <a:pt x="6033" y="11810"/>
                    <a:pt x="6447" y="12145"/>
                  </a:cubicBezTo>
                  <a:cubicBezTo>
                    <a:pt x="6920" y="12520"/>
                    <a:pt x="7472" y="12776"/>
                    <a:pt x="8083" y="12835"/>
                  </a:cubicBezTo>
                  <a:cubicBezTo>
                    <a:pt x="8714" y="12855"/>
                    <a:pt x="9345" y="12934"/>
                    <a:pt x="9956" y="12658"/>
                  </a:cubicBezTo>
                  <a:cubicBezTo>
                    <a:pt x="10311" y="12520"/>
                    <a:pt x="10666" y="12441"/>
                    <a:pt x="11021" y="12323"/>
                  </a:cubicBezTo>
                  <a:cubicBezTo>
                    <a:pt x="11317" y="12224"/>
                    <a:pt x="11573" y="12066"/>
                    <a:pt x="11790" y="11850"/>
                  </a:cubicBezTo>
                  <a:cubicBezTo>
                    <a:pt x="12164" y="11416"/>
                    <a:pt x="12499" y="10943"/>
                    <a:pt x="12775" y="10410"/>
                  </a:cubicBezTo>
                  <a:cubicBezTo>
                    <a:pt x="12854" y="10253"/>
                    <a:pt x="12894" y="10055"/>
                    <a:pt x="12913" y="9878"/>
                  </a:cubicBezTo>
                  <a:cubicBezTo>
                    <a:pt x="12953" y="9149"/>
                    <a:pt x="12894" y="8399"/>
                    <a:pt x="12736" y="7690"/>
                  </a:cubicBezTo>
                  <a:cubicBezTo>
                    <a:pt x="12618" y="7276"/>
                    <a:pt x="12421" y="6881"/>
                    <a:pt x="12302" y="6487"/>
                  </a:cubicBezTo>
                  <a:cubicBezTo>
                    <a:pt x="11967" y="5462"/>
                    <a:pt x="11257" y="4752"/>
                    <a:pt x="10429" y="4161"/>
                  </a:cubicBezTo>
                  <a:cubicBezTo>
                    <a:pt x="10055" y="3845"/>
                    <a:pt x="9562" y="3688"/>
                    <a:pt x="9069" y="3727"/>
                  </a:cubicBezTo>
                  <a:cubicBezTo>
                    <a:pt x="8931" y="3747"/>
                    <a:pt x="8813" y="3727"/>
                    <a:pt x="8675" y="3727"/>
                  </a:cubicBezTo>
                  <a:cubicBezTo>
                    <a:pt x="7650" y="3766"/>
                    <a:pt x="6664" y="4102"/>
                    <a:pt x="5836" y="4693"/>
                  </a:cubicBezTo>
                  <a:cubicBezTo>
                    <a:pt x="5244" y="5146"/>
                    <a:pt x="4692" y="5679"/>
                    <a:pt x="4239" y="6270"/>
                  </a:cubicBezTo>
                  <a:cubicBezTo>
                    <a:pt x="4101" y="6428"/>
                    <a:pt x="4002" y="6645"/>
                    <a:pt x="4002" y="6881"/>
                  </a:cubicBezTo>
                  <a:cubicBezTo>
                    <a:pt x="3983" y="7157"/>
                    <a:pt x="4002" y="7453"/>
                    <a:pt x="4002" y="7729"/>
                  </a:cubicBezTo>
                  <a:close/>
                  <a:moveTo>
                    <a:pt x="2405" y="4614"/>
                  </a:moveTo>
                  <a:cubicBezTo>
                    <a:pt x="2307" y="4575"/>
                    <a:pt x="2228" y="4516"/>
                    <a:pt x="2189" y="4535"/>
                  </a:cubicBezTo>
                  <a:cubicBezTo>
                    <a:pt x="2070" y="4555"/>
                    <a:pt x="1972" y="4594"/>
                    <a:pt x="1893" y="4673"/>
                  </a:cubicBezTo>
                  <a:cubicBezTo>
                    <a:pt x="1637" y="4969"/>
                    <a:pt x="1459" y="5304"/>
                    <a:pt x="1361" y="5698"/>
                  </a:cubicBezTo>
                  <a:cubicBezTo>
                    <a:pt x="1321" y="5856"/>
                    <a:pt x="1341" y="6034"/>
                    <a:pt x="1380" y="6191"/>
                  </a:cubicBezTo>
                  <a:cubicBezTo>
                    <a:pt x="1400" y="6251"/>
                    <a:pt x="1499" y="6290"/>
                    <a:pt x="1597" y="6389"/>
                  </a:cubicBezTo>
                  <a:cubicBezTo>
                    <a:pt x="1715" y="6073"/>
                    <a:pt x="1794" y="5777"/>
                    <a:pt x="1913" y="5521"/>
                  </a:cubicBezTo>
                  <a:cubicBezTo>
                    <a:pt x="2031" y="5265"/>
                    <a:pt x="2208" y="4969"/>
                    <a:pt x="2405" y="4614"/>
                  </a:cubicBezTo>
                  <a:close/>
                  <a:moveTo>
                    <a:pt x="14806" y="9543"/>
                  </a:moveTo>
                  <a:cubicBezTo>
                    <a:pt x="14885" y="9464"/>
                    <a:pt x="14964" y="9444"/>
                    <a:pt x="14964" y="9385"/>
                  </a:cubicBezTo>
                  <a:cubicBezTo>
                    <a:pt x="15003" y="9168"/>
                    <a:pt x="15023" y="8932"/>
                    <a:pt x="15062" y="8715"/>
                  </a:cubicBezTo>
                  <a:cubicBezTo>
                    <a:pt x="15062" y="8577"/>
                    <a:pt x="15102" y="8419"/>
                    <a:pt x="15141" y="8281"/>
                  </a:cubicBezTo>
                  <a:cubicBezTo>
                    <a:pt x="15181" y="8163"/>
                    <a:pt x="15240" y="8084"/>
                    <a:pt x="15141" y="7966"/>
                  </a:cubicBezTo>
                  <a:cubicBezTo>
                    <a:pt x="15043" y="7867"/>
                    <a:pt x="14924" y="7926"/>
                    <a:pt x="14806" y="8064"/>
                  </a:cubicBezTo>
                  <a:cubicBezTo>
                    <a:pt x="14727" y="8143"/>
                    <a:pt x="14668" y="8242"/>
                    <a:pt x="14648" y="8340"/>
                  </a:cubicBezTo>
                  <a:cubicBezTo>
                    <a:pt x="14589" y="8754"/>
                    <a:pt x="14648" y="9168"/>
                    <a:pt x="14806" y="9543"/>
                  </a:cubicBezTo>
                  <a:close/>
                  <a:moveTo>
                    <a:pt x="2839" y="5383"/>
                  </a:moveTo>
                  <a:cubicBezTo>
                    <a:pt x="3036" y="5422"/>
                    <a:pt x="3233" y="5324"/>
                    <a:pt x="3332" y="5146"/>
                  </a:cubicBezTo>
                  <a:cubicBezTo>
                    <a:pt x="3431" y="4949"/>
                    <a:pt x="3549" y="4752"/>
                    <a:pt x="3647" y="4575"/>
                  </a:cubicBezTo>
                  <a:cubicBezTo>
                    <a:pt x="3687" y="4496"/>
                    <a:pt x="3687" y="4437"/>
                    <a:pt x="3647" y="4358"/>
                  </a:cubicBezTo>
                  <a:cubicBezTo>
                    <a:pt x="3608" y="4318"/>
                    <a:pt x="3529" y="4279"/>
                    <a:pt x="3470" y="4279"/>
                  </a:cubicBezTo>
                  <a:cubicBezTo>
                    <a:pt x="3332" y="4259"/>
                    <a:pt x="3214" y="4338"/>
                    <a:pt x="3155" y="4456"/>
                  </a:cubicBezTo>
                  <a:cubicBezTo>
                    <a:pt x="2997" y="4752"/>
                    <a:pt x="2879" y="5068"/>
                    <a:pt x="2839" y="5383"/>
                  </a:cubicBezTo>
                  <a:close/>
                  <a:moveTo>
                    <a:pt x="14195" y="9089"/>
                  </a:moveTo>
                  <a:cubicBezTo>
                    <a:pt x="14234" y="9011"/>
                    <a:pt x="14274" y="8951"/>
                    <a:pt x="14294" y="8873"/>
                  </a:cubicBezTo>
                  <a:cubicBezTo>
                    <a:pt x="14372" y="8616"/>
                    <a:pt x="14451" y="8340"/>
                    <a:pt x="14530" y="8084"/>
                  </a:cubicBezTo>
                  <a:cubicBezTo>
                    <a:pt x="14550" y="8025"/>
                    <a:pt x="14570" y="7966"/>
                    <a:pt x="14550" y="7907"/>
                  </a:cubicBezTo>
                  <a:cubicBezTo>
                    <a:pt x="14550" y="7847"/>
                    <a:pt x="14510" y="7769"/>
                    <a:pt x="14451" y="7729"/>
                  </a:cubicBezTo>
                  <a:cubicBezTo>
                    <a:pt x="14392" y="7729"/>
                    <a:pt x="14313" y="7749"/>
                    <a:pt x="14274" y="7788"/>
                  </a:cubicBezTo>
                  <a:cubicBezTo>
                    <a:pt x="14155" y="8025"/>
                    <a:pt x="14057" y="8281"/>
                    <a:pt x="13998" y="8537"/>
                  </a:cubicBezTo>
                  <a:cubicBezTo>
                    <a:pt x="13958" y="8735"/>
                    <a:pt x="14037" y="8951"/>
                    <a:pt x="14195" y="90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5"/>
            <p:cNvSpPr/>
            <p:nvPr/>
          </p:nvSpPr>
          <p:spPr>
            <a:xfrm flipH="1">
              <a:off x="6736073" y="1156120"/>
              <a:ext cx="163561" cy="137018"/>
            </a:xfrm>
            <a:custGeom>
              <a:avLst/>
              <a:gdLst/>
              <a:ahLst/>
              <a:cxnLst/>
              <a:rect l="l" t="t" r="r" b="b"/>
              <a:pathLst>
                <a:path w="6803" h="5699" extrusionOk="0">
                  <a:moveTo>
                    <a:pt x="99" y="5698"/>
                  </a:moveTo>
                  <a:cubicBezTo>
                    <a:pt x="1" y="5501"/>
                    <a:pt x="1" y="5284"/>
                    <a:pt x="99" y="5067"/>
                  </a:cubicBezTo>
                  <a:cubicBezTo>
                    <a:pt x="237" y="4515"/>
                    <a:pt x="454" y="3963"/>
                    <a:pt x="750" y="3470"/>
                  </a:cubicBezTo>
                  <a:cubicBezTo>
                    <a:pt x="967" y="3115"/>
                    <a:pt x="1184" y="2761"/>
                    <a:pt x="1381" y="2406"/>
                  </a:cubicBezTo>
                  <a:cubicBezTo>
                    <a:pt x="1775" y="1755"/>
                    <a:pt x="2347" y="1242"/>
                    <a:pt x="3056" y="947"/>
                  </a:cubicBezTo>
                  <a:cubicBezTo>
                    <a:pt x="3963" y="513"/>
                    <a:pt x="4949" y="237"/>
                    <a:pt x="5955" y="119"/>
                  </a:cubicBezTo>
                  <a:cubicBezTo>
                    <a:pt x="6211" y="99"/>
                    <a:pt x="6447" y="60"/>
                    <a:pt x="6802" y="0"/>
                  </a:cubicBezTo>
                  <a:cubicBezTo>
                    <a:pt x="6723" y="79"/>
                    <a:pt x="6625" y="158"/>
                    <a:pt x="6526" y="217"/>
                  </a:cubicBezTo>
                  <a:cubicBezTo>
                    <a:pt x="6073" y="454"/>
                    <a:pt x="5600" y="631"/>
                    <a:pt x="5107" y="710"/>
                  </a:cubicBezTo>
                  <a:cubicBezTo>
                    <a:pt x="5067" y="730"/>
                    <a:pt x="5028" y="730"/>
                    <a:pt x="4989" y="750"/>
                  </a:cubicBezTo>
                  <a:cubicBezTo>
                    <a:pt x="4476" y="1006"/>
                    <a:pt x="3944" y="1223"/>
                    <a:pt x="3411" y="1479"/>
                  </a:cubicBezTo>
                  <a:cubicBezTo>
                    <a:pt x="2899" y="1716"/>
                    <a:pt x="2485" y="2208"/>
                    <a:pt x="2071" y="2662"/>
                  </a:cubicBezTo>
                  <a:cubicBezTo>
                    <a:pt x="1913" y="2820"/>
                    <a:pt x="1795" y="3056"/>
                    <a:pt x="1578" y="3175"/>
                  </a:cubicBezTo>
                  <a:cubicBezTo>
                    <a:pt x="1164" y="3825"/>
                    <a:pt x="592" y="4357"/>
                    <a:pt x="415" y="5146"/>
                  </a:cubicBezTo>
                  <a:cubicBezTo>
                    <a:pt x="375" y="5363"/>
                    <a:pt x="257" y="5560"/>
                    <a:pt x="99" y="5698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5"/>
            <p:cNvSpPr/>
            <p:nvPr/>
          </p:nvSpPr>
          <p:spPr>
            <a:xfrm flipH="1">
              <a:off x="6502404" y="1148522"/>
              <a:ext cx="221383" cy="128483"/>
            </a:xfrm>
            <a:custGeom>
              <a:avLst/>
              <a:gdLst/>
              <a:ahLst/>
              <a:cxnLst/>
              <a:rect l="l" t="t" r="r" b="b"/>
              <a:pathLst>
                <a:path w="9208" h="5344" extrusionOk="0">
                  <a:moveTo>
                    <a:pt x="1" y="336"/>
                  </a:moveTo>
                  <a:cubicBezTo>
                    <a:pt x="592" y="119"/>
                    <a:pt x="1223" y="21"/>
                    <a:pt x="1854" y="21"/>
                  </a:cubicBezTo>
                  <a:lnTo>
                    <a:pt x="3155" y="21"/>
                  </a:lnTo>
                  <a:cubicBezTo>
                    <a:pt x="3510" y="1"/>
                    <a:pt x="3865" y="80"/>
                    <a:pt x="4180" y="257"/>
                  </a:cubicBezTo>
                  <a:cubicBezTo>
                    <a:pt x="4516" y="454"/>
                    <a:pt x="4851" y="652"/>
                    <a:pt x="5206" y="849"/>
                  </a:cubicBezTo>
                  <a:cubicBezTo>
                    <a:pt x="5363" y="947"/>
                    <a:pt x="5521" y="1046"/>
                    <a:pt x="5698" y="1125"/>
                  </a:cubicBezTo>
                  <a:cubicBezTo>
                    <a:pt x="6645" y="1539"/>
                    <a:pt x="7374" y="2248"/>
                    <a:pt x="8005" y="3057"/>
                  </a:cubicBezTo>
                  <a:cubicBezTo>
                    <a:pt x="8399" y="3510"/>
                    <a:pt x="8715" y="4023"/>
                    <a:pt x="8951" y="4575"/>
                  </a:cubicBezTo>
                  <a:cubicBezTo>
                    <a:pt x="9011" y="4713"/>
                    <a:pt x="9070" y="4851"/>
                    <a:pt x="9109" y="4989"/>
                  </a:cubicBezTo>
                  <a:cubicBezTo>
                    <a:pt x="9149" y="5087"/>
                    <a:pt x="9168" y="5186"/>
                    <a:pt x="9208" y="5344"/>
                  </a:cubicBezTo>
                  <a:cubicBezTo>
                    <a:pt x="9129" y="5285"/>
                    <a:pt x="9089" y="5265"/>
                    <a:pt x="9089" y="5245"/>
                  </a:cubicBezTo>
                  <a:cubicBezTo>
                    <a:pt x="8932" y="4792"/>
                    <a:pt x="8656" y="4397"/>
                    <a:pt x="8301" y="4102"/>
                  </a:cubicBezTo>
                  <a:cubicBezTo>
                    <a:pt x="8123" y="3905"/>
                    <a:pt x="7946" y="3688"/>
                    <a:pt x="7808" y="3471"/>
                  </a:cubicBezTo>
                  <a:cubicBezTo>
                    <a:pt x="7611" y="3116"/>
                    <a:pt x="7295" y="2820"/>
                    <a:pt x="6940" y="2623"/>
                  </a:cubicBezTo>
                  <a:cubicBezTo>
                    <a:pt x="6822" y="2564"/>
                    <a:pt x="6724" y="2485"/>
                    <a:pt x="6605" y="2406"/>
                  </a:cubicBezTo>
                  <a:cubicBezTo>
                    <a:pt x="6152" y="2051"/>
                    <a:pt x="5698" y="1696"/>
                    <a:pt x="5225" y="1361"/>
                  </a:cubicBezTo>
                  <a:cubicBezTo>
                    <a:pt x="5008" y="1223"/>
                    <a:pt x="4772" y="1085"/>
                    <a:pt x="4535" y="987"/>
                  </a:cubicBezTo>
                  <a:cubicBezTo>
                    <a:pt x="4102" y="809"/>
                    <a:pt x="3688" y="612"/>
                    <a:pt x="3234" y="454"/>
                  </a:cubicBezTo>
                  <a:cubicBezTo>
                    <a:pt x="3017" y="395"/>
                    <a:pt x="2800" y="356"/>
                    <a:pt x="2584" y="376"/>
                  </a:cubicBezTo>
                  <a:lnTo>
                    <a:pt x="553" y="376"/>
                  </a:lnTo>
                  <a:cubicBezTo>
                    <a:pt x="375" y="376"/>
                    <a:pt x="178" y="356"/>
                    <a:pt x="1" y="336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5"/>
            <p:cNvSpPr/>
            <p:nvPr/>
          </p:nvSpPr>
          <p:spPr>
            <a:xfrm flipH="1">
              <a:off x="6601940" y="1403541"/>
              <a:ext cx="9497" cy="17575"/>
            </a:xfrm>
            <a:custGeom>
              <a:avLst/>
              <a:gdLst/>
              <a:ahLst/>
              <a:cxnLst/>
              <a:rect l="l" t="t" r="r" b="b"/>
              <a:pathLst>
                <a:path w="395" h="731" extrusionOk="0">
                  <a:moveTo>
                    <a:pt x="79" y="730"/>
                  </a:moveTo>
                  <a:cubicBezTo>
                    <a:pt x="0" y="454"/>
                    <a:pt x="99" y="178"/>
                    <a:pt x="316" y="1"/>
                  </a:cubicBezTo>
                  <a:cubicBezTo>
                    <a:pt x="395" y="257"/>
                    <a:pt x="296" y="553"/>
                    <a:pt x="79" y="730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5"/>
            <p:cNvSpPr/>
            <p:nvPr/>
          </p:nvSpPr>
          <p:spPr>
            <a:xfrm flipH="1">
              <a:off x="6603839" y="1381735"/>
              <a:ext cx="24" cy="10939"/>
            </a:xfrm>
            <a:custGeom>
              <a:avLst/>
              <a:gdLst/>
              <a:ahLst/>
              <a:cxnLst/>
              <a:rect l="l" t="t" r="r" b="b"/>
              <a:pathLst>
                <a:path w="1" h="455" extrusionOk="0">
                  <a:moveTo>
                    <a:pt x="1" y="1"/>
                  </a:moveTo>
                  <a:lnTo>
                    <a:pt x="1" y="454"/>
                  </a:lnTo>
                  <a:lnTo>
                    <a:pt x="1" y="4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5"/>
            <p:cNvSpPr/>
            <p:nvPr/>
          </p:nvSpPr>
          <p:spPr>
            <a:xfrm flipH="1">
              <a:off x="6618529" y="1438619"/>
              <a:ext cx="6179" cy="6179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97" y="1"/>
                  </a:moveTo>
                  <a:cubicBezTo>
                    <a:pt x="257" y="178"/>
                    <a:pt x="178" y="217"/>
                    <a:pt x="0" y="257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5"/>
            <p:cNvSpPr/>
            <p:nvPr/>
          </p:nvSpPr>
          <p:spPr>
            <a:xfrm flipH="1">
              <a:off x="6070601" y="734270"/>
              <a:ext cx="1259418" cy="1277907"/>
            </a:xfrm>
            <a:custGeom>
              <a:avLst/>
              <a:gdLst/>
              <a:ahLst/>
              <a:cxnLst/>
              <a:rect l="l" t="t" r="r" b="b"/>
              <a:pathLst>
                <a:path w="52383" h="53152" extrusionOk="0">
                  <a:moveTo>
                    <a:pt x="46271" y="17369"/>
                  </a:moveTo>
                  <a:cubicBezTo>
                    <a:pt x="46429" y="17862"/>
                    <a:pt x="46567" y="18315"/>
                    <a:pt x="46725" y="18769"/>
                  </a:cubicBezTo>
                  <a:cubicBezTo>
                    <a:pt x="46764" y="18867"/>
                    <a:pt x="46804" y="18986"/>
                    <a:pt x="46863" y="19084"/>
                  </a:cubicBezTo>
                  <a:cubicBezTo>
                    <a:pt x="46882" y="19143"/>
                    <a:pt x="46961" y="19163"/>
                    <a:pt x="46961" y="19222"/>
                  </a:cubicBezTo>
                  <a:cubicBezTo>
                    <a:pt x="47020" y="19439"/>
                    <a:pt x="47099" y="19636"/>
                    <a:pt x="47178" y="19853"/>
                  </a:cubicBezTo>
                  <a:cubicBezTo>
                    <a:pt x="47277" y="20031"/>
                    <a:pt x="47474" y="20129"/>
                    <a:pt x="47533" y="20346"/>
                  </a:cubicBezTo>
                  <a:cubicBezTo>
                    <a:pt x="47573" y="20504"/>
                    <a:pt x="47651" y="20642"/>
                    <a:pt x="47730" y="20799"/>
                  </a:cubicBezTo>
                  <a:cubicBezTo>
                    <a:pt x="47868" y="21036"/>
                    <a:pt x="47967" y="21312"/>
                    <a:pt x="48006" y="21588"/>
                  </a:cubicBezTo>
                  <a:cubicBezTo>
                    <a:pt x="48046" y="21726"/>
                    <a:pt x="48085" y="21884"/>
                    <a:pt x="48164" y="22002"/>
                  </a:cubicBezTo>
                  <a:cubicBezTo>
                    <a:pt x="48381" y="22455"/>
                    <a:pt x="48479" y="22929"/>
                    <a:pt x="48440" y="23421"/>
                  </a:cubicBezTo>
                  <a:cubicBezTo>
                    <a:pt x="48420" y="23737"/>
                    <a:pt x="48420" y="24033"/>
                    <a:pt x="48479" y="24328"/>
                  </a:cubicBezTo>
                  <a:cubicBezTo>
                    <a:pt x="48696" y="24466"/>
                    <a:pt x="48953" y="24565"/>
                    <a:pt x="49209" y="24604"/>
                  </a:cubicBezTo>
                  <a:cubicBezTo>
                    <a:pt x="49327" y="24624"/>
                    <a:pt x="49426" y="24664"/>
                    <a:pt x="49524" y="24703"/>
                  </a:cubicBezTo>
                  <a:cubicBezTo>
                    <a:pt x="49623" y="24742"/>
                    <a:pt x="49741" y="24821"/>
                    <a:pt x="49840" y="24821"/>
                  </a:cubicBezTo>
                  <a:cubicBezTo>
                    <a:pt x="50214" y="24802"/>
                    <a:pt x="50589" y="24920"/>
                    <a:pt x="50904" y="25137"/>
                  </a:cubicBezTo>
                  <a:cubicBezTo>
                    <a:pt x="51338" y="25373"/>
                    <a:pt x="51772" y="25669"/>
                    <a:pt x="52166" y="25965"/>
                  </a:cubicBezTo>
                  <a:cubicBezTo>
                    <a:pt x="52284" y="26063"/>
                    <a:pt x="52344" y="26221"/>
                    <a:pt x="52344" y="26379"/>
                  </a:cubicBezTo>
                  <a:lnTo>
                    <a:pt x="52344" y="26714"/>
                  </a:lnTo>
                  <a:lnTo>
                    <a:pt x="52344" y="28685"/>
                  </a:lnTo>
                  <a:cubicBezTo>
                    <a:pt x="52344" y="28942"/>
                    <a:pt x="52383" y="29198"/>
                    <a:pt x="52186" y="29435"/>
                  </a:cubicBezTo>
                  <a:cubicBezTo>
                    <a:pt x="52146" y="29474"/>
                    <a:pt x="52127" y="29533"/>
                    <a:pt x="52127" y="29592"/>
                  </a:cubicBezTo>
                  <a:cubicBezTo>
                    <a:pt x="52107" y="30144"/>
                    <a:pt x="51831" y="30578"/>
                    <a:pt x="51614" y="31091"/>
                  </a:cubicBezTo>
                  <a:cubicBezTo>
                    <a:pt x="51200" y="31150"/>
                    <a:pt x="50806" y="31189"/>
                    <a:pt x="50392" y="31229"/>
                  </a:cubicBezTo>
                  <a:cubicBezTo>
                    <a:pt x="50214" y="31248"/>
                    <a:pt x="50017" y="31268"/>
                    <a:pt x="49840" y="31327"/>
                  </a:cubicBezTo>
                  <a:cubicBezTo>
                    <a:pt x="49505" y="31426"/>
                    <a:pt x="49150" y="31485"/>
                    <a:pt x="48795" y="31465"/>
                  </a:cubicBezTo>
                  <a:cubicBezTo>
                    <a:pt x="48519" y="31426"/>
                    <a:pt x="48263" y="31485"/>
                    <a:pt x="48046" y="31623"/>
                  </a:cubicBezTo>
                  <a:cubicBezTo>
                    <a:pt x="47947" y="31702"/>
                    <a:pt x="47809" y="31702"/>
                    <a:pt x="47711" y="31721"/>
                  </a:cubicBezTo>
                  <a:cubicBezTo>
                    <a:pt x="47494" y="32116"/>
                    <a:pt x="47277" y="32490"/>
                    <a:pt x="47080" y="32865"/>
                  </a:cubicBezTo>
                  <a:cubicBezTo>
                    <a:pt x="46981" y="33062"/>
                    <a:pt x="46902" y="33279"/>
                    <a:pt x="46823" y="33476"/>
                  </a:cubicBezTo>
                  <a:cubicBezTo>
                    <a:pt x="46666" y="33969"/>
                    <a:pt x="46449" y="34422"/>
                    <a:pt x="46252" y="34876"/>
                  </a:cubicBezTo>
                  <a:cubicBezTo>
                    <a:pt x="46133" y="35132"/>
                    <a:pt x="46054" y="35369"/>
                    <a:pt x="45936" y="35605"/>
                  </a:cubicBezTo>
                  <a:cubicBezTo>
                    <a:pt x="45798" y="35901"/>
                    <a:pt x="45640" y="36177"/>
                    <a:pt x="45502" y="36453"/>
                  </a:cubicBezTo>
                  <a:cubicBezTo>
                    <a:pt x="45128" y="37123"/>
                    <a:pt x="44635" y="37715"/>
                    <a:pt x="44221" y="38365"/>
                  </a:cubicBezTo>
                  <a:cubicBezTo>
                    <a:pt x="44044" y="38582"/>
                    <a:pt x="43846" y="38779"/>
                    <a:pt x="43649" y="38977"/>
                  </a:cubicBezTo>
                  <a:cubicBezTo>
                    <a:pt x="43649" y="39193"/>
                    <a:pt x="43846" y="39115"/>
                    <a:pt x="43984" y="39213"/>
                  </a:cubicBezTo>
                  <a:cubicBezTo>
                    <a:pt x="44221" y="40100"/>
                    <a:pt x="44536" y="40948"/>
                    <a:pt x="44911" y="41796"/>
                  </a:cubicBezTo>
                  <a:cubicBezTo>
                    <a:pt x="45108" y="41816"/>
                    <a:pt x="45266" y="41954"/>
                    <a:pt x="45325" y="42151"/>
                  </a:cubicBezTo>
                  <a:cubicBezTo>
                    <a:pt x="45384" y="42308"/>
                    <a:pt x="45463" y="42486"/>
                    <a:pt x="45562" y="42644"/>
                  </a:cubicBezTo>
                  <a:cubicBezTo>
                    <a:pt x="45680" y="42841"/>
                    <a:pt x="45778" y="43058"/>
                    <a:pt x="45522" y="43235"/>
                  </a:cubicBezTo>
                  <a:cubicBezTo>
                    <a:pt x="45838" y="43570"/>
                    <a:pt x="46094" y="43866"/>
                    <a:pt x="45916" y="44359"/>
                  </a:cubicBezTo>
                  <a:cubicBezTo>
                    <a:pt x="45700" y="44497"/>
                    <a:pt x="45463" y="44674"/>
                    <a:pt x="45207" y="44852"/>
                  </a:cubicBezTo>
                  <a:cubicBezTo>
                    <a:pt x="45128" y="44891"/>
                    <a:pt x="45049" y="44911"/>
                    <a:pt x="44950" y="44911"/>
                  </a:cubicBezTo>
                  <a:cubicBezTo>
                    <a:pt x="44911" y="44930"/>
                    <a:pt x="44832" y="44911"/>
                    <a:pt x="44812" y="44950"/>
                  </a:cubicBezTo>
                  <a:cubicBezTo>
                    <a:pt x="44576" y="45344"/>
                    <a:pt x="44142" y="45423"/>
                    <a:pt x="43787" y="45640"/>
                  </a:cubicBezTo>
                  <a:cubicBezTo>
                    <a:pt x="43393" y="45877"/>
                    <a:pt x="42999" y="46133"/>
                    <a:pt x="42624" y="46429"/>
                  </a:cubicBezTo>
                  <a:cubicBezTo>
                    <a:pt x="42190" y="46803"/>
                    <a:pt x="42131" y="46764"/>
                    <a:pt x="41737" y="46330"/>
                  </a:cubicBezTo>
                  <a:cubicBezTo>
                    <a:pt x="41421" y="45975"/>
                    <a:pt x="41086" y="45640"/>
                    <a:pt x="40731" y="45344"/>
                  </a:cubicBezTo>
                  <a:cubicBezTo>
                    <a:pt x="40455" y="45088"/>
                    <a:pt x="40179" y="44891"/>
                    <a:pt x="39884" y="44674"/>
                  </a:cubicBezTo>
                  <a:cubicBezTo>
                    <a:pt x="39805" y="44595"/>
                    <a:pt x="39706" y="44536"/>
                    <a:pt x="39608" y="44516"/>
                  </a:cubicBezTo>
                  <a:cubicBezTo>
                    <a:pt x="39391" y="44477"/>
                    <a:pt x="39213" y="44359"/>
                    <a:pt x="39095" y="44201"/>
                  </a:cubicBezTo>
                  <a:cubicBezTo>
                    <a:pt x="38937" y="44024"/>
                    <a:pt x="38760" y="43866"/>
                    <a:pt x="38583" y="43728"/>
                  </a:cubicBezTo>
                  <a:cubicBezTo>
                    <a:pt x="38326" y="43846"/>
                    <a:pt x="38109" y="43964"/>
                    <a:pt x="37893" y="44083"/>
                  </a:cubicBezTo>
                  <a:cubicBezTo>
                    <a:pt x="37695" y="44181"/>
                    <a:pt x="37439" y="44319"/>
                    <a:pt x="37202" y="44457"/>
                  </a:cubicBezTo>
                  <a:cubicBezTo>
                    <a:pt x="36788" y="44635"/>
                    <a:pt x="36355" y="44812"/>
                    <a:pt x="35901" y="44950"/>
                  </a:cubicBezTo>
                  <a:cubicBezTo>
                    <a:pt x="35606" y="45068"/>
                    <a:pt x="35310" y="45187"/>
                    <a:pt x="35014" y="45305"/>
                  </a:cubicBezTo>
                  <a:cubicBezTo>
                    <a:pt x="34718" y="45423"/>
                    <a:pt x="34364" y="45601"/>
                    <a:pt x="34028" y="45739"/>
                  </a:cubicBezTo>
                  <a:cubicBezTo>
                    <a:pt x="33693" y="45877"/>
                    <a:pt x="33417" y="46015"/>
                    <a:pt x="33102" y="46133"/>
                  </a:cubicBezTo>
                  <a:cubicBezTo>
                    <a:pt x="32905" y="46212"/>
                    <a:pt x="32708" y="46271"/>
                    <a:pt x="32510" y="46311"/>
                  </a:cubicBezTo>
                  <a:cubicBezTo>
                    <a:pt x="32136" y="46389"/>
                    <a:pt x="31761" y="46508"/>
                    <a:pt x="31406" y="46665"/>
                  </a:cubicBezTo>
                  <a:cubicBezTo>
                    <a:pt x="31327" y="46882"/>
                    <a:pt x="31308" y="47119"/>
                    <a:pt x="31327" y="47355"/>
                  </a:cubicBezTo>
                  <a:lnTo>
                    <a:pt x="31327" y="51910"/>
                  </a:lnTo>
                  <a:cubicBezTo>
                    <a:pt x="31327" y="52107"/>
                    <a:pt x="31347" y="52284"/>
                    <a:pt x="31347" y="52481"/>
                  </a:cubicBezTo>
                  <a:cubicBezTo>
                    <a:pt x="31387" y="52777"/>
                    <a:pt x="31150" y="53053"/>
                    <a:pt x="30854" y="53053"/>
                  </a:cubicBezTo>
                  <a:cubicBezTo>
                    <a:pt x="30302" y="53073"/>
                    <a:pt x="29731" y="53152"/>
                    <a:pt x="29179" y="52935"/>
                  </a:cubicBezTo>
                  <a:cubicBezTo>
                    <a:pt x="28981" y="52856"/>
                    <a:pt x="28784" y="52836"/>
                    <a:pt x="28567" y="52856"/>
                  </a:cubicBezTo>
                  <a:cubicBezTo>
                    <a:pt x="27680" y="52836"/>
                    <a:pt x="26773" y="52856"/>
                    <a:pt x="25866" y="52836"/>
                  </a:cubicBezTo>
                  <a:cubicBezTo>
                    <a:pt x="25728" y="52836"/>
                    <a:pt x="25610" y="52895"/>
                    <a:pt x="25531" y="52994"/>
                  </a:cubicBezTo>
                  <a:cubicBezTo>
                    <a:pt x="25393" y="53132"/>
                    <a:pt x="25236" y="53092"/>
                    <a:pt x="25176" y="52915"/>
                  </a:cubicBezTo>
                  <a:cubicBezTo>
                    <a:pt x="25078" y="52580"/>
                    <a:pt x="24999" y="52225"/>
                    <a:pt x="24940" y="51890"/>
                  </a:cubicBezTo>
                  <a:cubicBezTo>
                    <a:pt x="24881" y="51397"/>
                    <a:pt x="24782" y="50924"/>
                    <a:pt x="24644" y="50451"/>
                  </a:cubicBezTo>
                  <a:cubicBezTo>
                    <a:pt x="24486" y="50056"/>
                    <a:pt x="24388" y="49623"/>
                    <a:pt x="24348" y="49209"/>
                  </a:cubicBezTo>
                  <a:cubicBezTo>
                    <a:pt x="24329" y="48992"/>
                    <a:pt x="24270" y="48795"/>
                    <a:pt x="24210" y="48597"/>
                  </a:cubicBezTo>
                  <a:cubicBezTo>
                    <a:pt x="24112" y="48223"/>
                    <a:pt x="24013" y="47848"/>
                    <a:pt x="23915" y="47454"/>
                  </a:cubicBezTo>
                  <a:cubicBezTo>
                    <a:pt x="23875" y="47336"/>
                    <a:pt x="23836" y="47198"/>
                    <a:pt x="23796" y="47079"/>
                  </a:cubicBezTo>
                  <a:cubicBezTo>
                    <a:pt x="23718" y="46863"/>
                    <a:pt x="23501" y="46725"/>
                    <a:pt x="23264" y="46744"/>
                  </a:cubicBezTo>
                  <a:cubicBezTo>
                    <a:pt x="22949" y="46764"/>
                    <a:pt x="22614" y="46725"/>
                    <a:pt x="22298" y="46744"/>
                  </a:cubicBezTo>
                  <a:cubicBezTo>
                    <a:pt x="21746" y="46803"/>
                    <a:pt x="21233" y="46567"/>
                    <a:pt x="20721" y="46409"/>
                  </a:cubicBezTo>
                  <a:cubicBezTo>
                    <a:pt x="20563" y="46370"/>
                    <a:pt x="20386" y="46330"/>
                    <a:pt x="20228" y="46291"/>
                  </a:cubicBezTo>
                  <a:cubicBezTo>
                    <a:pt x="19932" y="46232"/>
                    <a:pt x="19637" y="46153"/>
                    <a:pt x="19361" y="46054"/>
                  </a:cubicBezTo>
                  <a:cubicBezTo>
                    <a:pt x="19144" y="45936"/>
                    <a:pt x="18907" y="45877"/>
                    <a:pt x="18671" y="45857"/>
                  </a:cubicBezTo>
                  <a:cubicBezTo>
                    <a:pt x="18533" y="45837"/>
                    <a:pt x="18414" y="45798"/>
                    <a:pt x="18296" y="45739"/>
                  </a:cubicBezTo>
                  <a:cubicBezTo>
                    <a:pt x="18257" y="45739"/>
                    <a:pt x="18237" y="45699"/>
                    <a:pt x="18197" y="45699"/>
                  </a:cubicBezTo>
                  <a:cubicBezTo>
                    <a:pt x="17823" y="45620"/>
                    <a:pt x="17429" y="45601"/>
                    <a:pt x="17133" y="45226"/>
                  </a:cubicBezTo>
                  <a:cubicBezTo>
                    <a:pt x="17034" y="45364"/>
                    <a:pt x="16955" y="45482"/>
                    <a:pt x="16896" y="45620"/>
                  </a:cubicBezTo>
                  <a:cubicBezTo>
                    <a:pt x="16778" y="45936"/>
                    <a:pt x="16600" y="46192"/>
                    <a:pt x="16364" y="46429"/>
                  </a:cubicBezTo>
                  <a:cubicBezTo>
                    <a:pt x="16206" y="46587"/>
                    <a:pt x="16068" y="46744"/>
                    <a:pt x="15930" y="46941"/>
                  </a:cubicBezTo>
                  <a:cubicBezTo>
                    <a:pt x="15753" y="47198"/>
                    <a:pt x="15516" y="47415"/>
                    <a:pt x="15240" y="47592"/>
                  </a:cubicBezTo>
                  <a:cubicBezTo>
                    <a:pt x="15023" y="47730"/>
                    <a:pt x="14846" y="47927"/>
                    <a:pt x="14728" y="48164"/>
                  </a:cubicBezTo>
                  <a:cubicBezTo>
                    <a:pt x="14649" y="48282"/>
                    <a:pt x="14609" y="48400"/>
                    <a:pt x="14530" y="48519"/>
                  </a:cubicBezTo>
                  <a:cubicBezTo>
                    <a:pt x="14452" y="48657"/>
                    <a:pt x="14294" y="48755"/>
                    <a:pt x="14136" y="48775"/>
                  </a:cubicBezTo>
                  <a:cubicBezTo>
                    <a:pt x="13939" y="48775"/>
                    <a:pt x="13762" y="48775"/>
                    <a:pt x="13564" y="48775"/>
                  </a:cubicBezTo>
                  <a:cubicBezTo>
                    <a:pt x="13170" y="48834"/>
                    <a:pt x="12776" y="48696"/>
                    <a:pt x="12480" y="48420"/>
                  </a:cubicBezTo>
                  <a:cubicBezTo>
                    <a:pt x="12303" y="48282"/>
                    <a:pt x="12105" y="48164"/>
                    <a:pt x="11889" y="48105"/>
                  </a:cubicBezTo>
                  <a:cubicBezTo>
                    <a:pt x="11534" y="47947"/>
                    <a:pt x="11179" y="47750"/>
                    <a:pt x="10863" y="47513"/>
                  </a:cubicBezTo>
                  <a:cubicBezTo>
                    <a:pt x="10548" y="47277"/>
                    <a:pt x="10193" y="47060"/>
                    <a:pt x="9819" y="46863"/>
                  </a:cubicBezTo>
                  <a:cubicBezTo>
                    <a:pt x="9385" y="46646"/>
                    <a:pt x="9109" y="46251"/>
                    <a:pt x="8734" y="45975"/>
                  </a:cubicBezTo>
                  <a:cubicBezTo>
                    <a:pt x="8655" y="45936"/>
                    <a:pt x="8616" y="45798"/>
                    <a:pt x="8596" y="45680"/>
                  </a:cubicBezTo>
                  <a:cubicBezTo>
                    <a:pt x="8517" y="45443"/>
                    <a:pt x="8419" y="45187"/>
                    <a:pt x="8301" y="44970"/>
                  </a:cubicBezTo>
                  <a:cubicBezTo>
                    <a:pt x="8163" y="44694"/>
                    <a:pt x="8163" y="44359"/>
                    <a:pt x="8301" y="44102"/>
                  </a:cubicBezTo>
                  <a:cubicBezTo>
                    <a:pt x="8399" y="43846"/>
                    <a:pt x="8577" y="43649"/>
                    <a:pt x="8793" y="43491"/>
                  </a:cubicBezTo>
                  <a:cubicBezTo>
                    <a:pt x="8971" y="43373"/>
                    <a:pt x="9109" y="43196"/>
                    <a:pt x="9148" y="42998"/>
                  </a:cubicBezTo>
                  <a:cubicBezTo>
                    <a:pt x="9207" y="42841"/>
                    <a:pt x="9286" y="42683"/>
                    <a:pt x="9405" y="42545"/>
                  </a:cubicBezTo>
                  <a:cubicBezTo>
                    <a:pt x="9503" y="42407"/>
                    <a:pt x="9582" y="42230"/>
                    <a:pt x="9602" y="42052"/>
                  </a:cubicBezTo>
                  <a:cubicBezTo>
                    <a:pt x="9661" y="41756"/>
                    <a:pt x="9799" y="41480"/>
                    <a:pt x="10016" y="41283"/>
                  </a:cubicBezTo>
                  <a:cubicBezTo>
                    <a:pt x="10075" y="41224"/>
                    <a:pt x="10134" y="41165"/>
                    <a:pt x="10154" y="41106"/>
                  </a:cubicBezTo>
                  <a:cubicBezTo>
                    <a:pt x="10193" y="41027"/>
                    <a:pt x="10213" y="40948"/>
                    <a:pt x="10213" y="40869"/>
                  </a:cubicBezTo>
                  <a:lnTo>
                    <a:pt x="9405" y="39923"/>
                  </a:lnTo>
                  <a:cubicBezTo>
                    <a:pt x="9306" y="39844"/>
                    <a:pt x="9227" y="39745"/>
                    <a:pt x="9148" y="39647"/>
                  </a:cubicBezTo>
                  <a:cubicBezTo>
                    <a:pt x="8853" y="39115"/>
                    <a:pt x="8439" y="38681"/>
                    <a:pt x="8084" y="38188"/>
                  </a:cubicBezTo>
                  <a:cubicBezTo>
                    <a:pt x="7709" y="37675"/>
                    <a:pt x="7453" y="37084"/>
                    <a:pt x="7295" y="36473"/>
                  </a:cubicBezTo>
                  <a:cubicBezTo>
                    <a:pt x="7275" y="36374"/>
                    <a:pt x="7236" y="36295"/>
                    <a:pt x="7196" y="36197"/>
                  </a:cubicBezTo>
                  <a:cubicBezTo>
                    <a:pt x="7098" y="35980"/>
                    <a:pt x="6980" y="35763"/>
                    <a:pt x="6901" y="35586"/>
                  </a:cubicBezTo>
                  <a:lnTo>
                    <a:pt x="4377" y="35605"/>
                  </a:lnTo>
                  <a:cubicBezTo>
                    <a:pt x="4141" y="35586"/>
                    <a:pt x="3924" y="35625"/>
                    <a:pt x="3707" y="35704"/>
                  </a:cubicBezTo>
                  <a:cubicBezTo>
                    <a:pt x="3214" y="35901"/>
                    <a:pt x="2702" y="35822"/>
                    <a:pt x="2209" y="35802"/>
                  </a:cubicBezTo>
                  <a:cubicBezTo>
                    <a:pt x="1992" y="35802"/>
                    <a:pt x="2031" y="35586"/>
                    <a:pt x="1873" y="35467"/>
                  </a:cubicBezTo>
                  <a:lnTo>
                    <a:pt x="967" y="35467"/>
                  </a:lnTo>
                  <a:cubicBezTo>
                    <a:pt x="651" y="35467"/>
                    <a:pt x="533" y="35408"/>
                    <a:pt x="533" y="35073"/>
                  </a:cubicBezTo>
                  <a:cubicBezTo>
                    <a:pt x="513" y="34600"/>
                    <a:pt x="513" y="34146"/>
                    <a:pt x="513" y="33673"/>
                  </a:cubicBezTo>
                  <a:cubicBezTo>
                    <a:pt x="513" y="33378"/>
                    <a:pt x="474" y="33062"/>
                    <a:pt x="375" y="32786"/>
                  </a:cubicBezTo>
                  <a:cubicBezTo>
                    <a:pt x="316" y="32569"/>
                    <a:pt x="277" y="32352"/>
                    <a:pt x="296" y="32116"/>
                  </a:cubicBezTo>
                  <a:cubicBezTo>
                    <a:pt x="296" y="31820"/>
                    <a:pt x="257" y="31524"/>
                    <a:pt x="139" y="31248"/>
                  </a:cubicBezTo>
                  <a:cubicBezTo>
                    <a:pt x="40" y="30874"/>
                    <a:pt x="1" y="30499"/>
                    <a:pt x="79" y="30125"/>
                  </a:cubicBezTo>
                  <a:cubicBezTo>
                    <a:pt x="79" y="29927"/>
                    <a:pt x="217" y="29770"/>
                    <a:pt x="415" y="29711"/>
                  </a:cubicBezTo>
                  <a:cubicBezTo>
                    <a:pt x="631" y="29671"/>
                    <a:pt x="829" y="29592"/>
                    <a:pt x="1045" y="29513"/>
                  </a:cubicBezTo>
                  <a:lnTo>
                    <a:pt x="1361" y="29395"/>
                  </a:lnTo>
                  <a:cubicBezTo>
                    <a:pt x="1479" y="29356"/>
                    <a:pt x="1617" y="29316"/>
                    <a:pt x="1735" y="29297"/>
                  </a:cubicBezTo>
                  <a:cubicBezTo>
                    <a:pt x="2051" y="29277"/>
                    <a:pt x="2386" y="29336"/>
                    <a:pt x="2642" y="29099"/>
                  </a:cubicBezTo>
                  <a:cubicBezTo>
                    <a:pt x="3234" y="29080"/>
                    <a:pt x="3727" y="28804"/>
                    <a:pt x="4259" y="28646"/>
                  </a:cubicBezTo>
                  <a:cubicBezTo>
                    <a:pt x="4555" y="28547"/>
                    <a:pt x="4634" y="28449"/>
                    <a:pt x="4634" y="28153"/>
                  </a:cubicBezTo>
                  <a:lnTo>
                    <a:pt x="4634" y="26083"/>
                  </a:lnTo>
                  <a:cubicBezTo>
                    <a:pt x="4634" y="25846"/>
                    <a:pt x="4594" y="25630"/>
                    <a:pt x="4515" y="25413"/>
                  </a:cubicBezTo>
                  <a:cubicBezTo>
                    <a:pt x="4436" y="25117"/>
                    <a:pt x="4397" y="24821"/>
                    <a:pt x="4417" y="24526"/>
                  </a:cubicBezTo>
                  <a:lnTo>
                    <a:pt x="4417" y="23047"/>
                  </a:lnTo>
                  <a:cubicBezTo>
                    <a:pt x="4397" y="22712"/>
                    <a:pt x="4456" y="22357"/>
                    <a:pt x="4574" y="22061"/>
                  </a:cubicBezTo>
                  <a:cubicBezTo>
                    <a:pt x="4634" y="21903"/>
                    <a:pt x="4653" y="21765"/>
                    <a:pt x="4653" y="21608"/>
                  </a:cubicBezTo>
                  <a:cubicBezTo>
                    <a:pt x="4653" y="21154"/>
                    <a:pt x="4791" y="20681"/>
                    <a:pt x="5028" y="20287"/>
                  </a:cubicBezTo>
                  <a:cubicBezTo>
                    <a:pt x="5166" y="20070"/>
                    <a:pt x="5107" y="19774"/>
                    <a:pt x="4910" y="19616"/>
                  </a:cubicBezTo>
                  <a:cubicBezTo>
                    <a:pt x="4614" y="19301"/>
                    <a:pt x="4298" y="19025"/>
                    <a:pt x="4003" y="18710"/>
                  </a:cubicBezTo>
                  <a:cubicBezTo>
                    <a:pt x="3510" y="18217"/>
                    <a:pt x="3037" y="17704"/>
                    <a:pt x="2544" y="17211"/>
                  </a:cubicBezTo>
                  <a:cubicBezTo>
                    <a:pt x="2426" y="17093"/>
                    <a:pt x="2307" y="16975"/>
                    <a:pt x="2189" y="16856"/>
                  </a:cubicBezTo>
                  <a:cubicBezTo>
                    <a:pt x="1933" y="16620"/>
                    <a:pt x="1657" y="16383"/>
                    <a:pt x="1400" y="16127"/>
                  </a:cubicBezTo>
                  <a:cubicBezTo>
                    <a:pt x="1203" y="15969"/>
                    <a:pt x="1164" y="15654"/>
                    <a:pt x="1341" y="15457"/>
                  </a:cubicBezTo>
                  <a:cubicBezTo>
                    <a:pt x="1617" y="15062"/>
                    <a:pt x="1735" y="14569"/>
                    <a:pt x="2090" y="14215"/>
                  </a:cubicBezTo>
                  <a:cubicBezTo>
                    <a:pt x="2110" y="14175"/>
                    <a:pt x="2130" y="14155"/>
                    <a:pt x="2149" y="14116"/>
                  </a:cubicBezTo>
                  <a:cubicBezTo>
                    <a:pt x="2287" y="13426"/>
                    <a:pt x="2840" y="13012"/>
                    <a:pt x="3175" y="12460"/>
                  </a:cubicBezTo>
                  <a:cubicBezTo>
                    <a:pt x="3234" y="12381"/>
                    <a:pt x="3293" y="12302"/>
                    <a:pt x="3392" y="12263"/>
                  </a:cubicBezTo>
                  <a:cubicBezTo>
                    <a:pt x="3569" y="12164"/>
                    <a:pt x="3727" y="12026"/>
                    <a:pt x="3845" y="11869"/>
                  </a:cubicBezTo>
                  <a:cubicBezTo>
                    <a:pt x="4239" y="11395"/>
                    <a:pt x="4850" y="11179"/>
                    <a:pt x="5462" y="11277"/>
                  </a:cubicBezTo>
                  <a:cubicBezTo>
                    <a:pt x="5580" y="11297"/>
                    <a:pt x="5718" y="11356"/>
                    <a:pt x="5816" y="11415"/>
                  </a:cubicBezTo>
                  <a:cubicBezTo>
                    <a:pt x="6309" y="11671"/>
                    <a:pt x="6802" y="11947"/>
                    <a:pt x="7315" y="12184"/>
                  </a:cubicBezTo>
                  <a:cubicBezTo>
                    <a:pt x="7670" y="12342"/>
                    <a:pt x="8064" y="12460"/>
                    <a:pt x="8439" y="12598"/>
                  </a:cubicBezTo>
                  <a:cubicBezTo>
                    <a:pt x="8537" y="12519"/>
                    <a:pt x="8636" y="12421"/>
                    <a:pt x="8715" y="12302"/>
                  </a:cubicBezTo>
                  <a:cubicBezTo>
                    <a:pt x="9129" y="11652"/>
                    <a:pt x="9681" y="11119"/>
                    <a:pt x="10331" y="10705"/>
                  </a:cubicBezTo>
                  <a:cubicBezTo>
                    <a:pt x="10528" y="10567"/>
                    <a:pt x="10725" y="10449"/>
                    <a:pt x="10942" y="10390"/>
                  </a:cubicBezTo>
                  <a:cubicBezTo>
                    <a:pt x="11041" y="10370"/>
                    <a:pt x="11139" y="10311"/>
                    <a:pt x="11238" y="10252"/>
                  </a:cubicBezTo>
                  <a:cubicBezTo>
                    <a:pt x="11691" y="9858"/>
                    <a:pt x="12184" y="9522"/>
                    <a:pt x="12717" y="9227"/>
                  </a:cubicBezTo>
                  <a:cubicBezTo>
                    <a:pt x="12973" y="9069"/>
                    <a:pt x="13210" y="8852"/>
                    <a:pt x="13466" y="8655"/>
                  </a:cubicBezTo>
                  <a:cubicBezTo>
                    <a:pt x="13466" y="8399"/>
                    <a:pt x="13466" y="8162"/>
                    <a:pt x="13446" y="7926"/>
                  </a:cubicBezTo>
                  <a:cubicBezTo>
                    <a:pt x="13446" y="7709"/>
                    <a:pt x="13486" y="7472"/>
                    <a:pt x="13308" y="7295"/>
                  </a:cubicBezTo>
                  <a:cubicBezTo>
                    <a:pt x="13269" y="7236"/>
                    <a:pt x="13249" y="7196"/>
                    <a:pt x="13249" y="7137"/>
                  </a:cubicBezTo>
                  <a:cubicBezTo>
                    <a:pt x="13210" y="6683"/>
                    <a:pt x="12993" y="6269"/>
                    <a:pt x="12874" y="5836"/>
                  </a:cubicBezTo>
                  <a:cubicBezTo>
                    <a:pt x="12835" y="5717"/>
                    <a:pt x="12815" y="5599"/>
                    <a:pt x="12776" y="5461"/>
                  </a:cubicBezTo>
                  <a:cubicBezTo>
                    <a:pt x="12756" y="5303"/>
                    <a:pt x="12736" y="5165"/>
                    <a:pt x="12677" y="5027"/>
                  </a:cubicBezTo>
                  <a:cubicBezTo>
                    <a:pt x="12539" y="4613"/>
                    <a:pt x="12500" y="4180"/>
                    <a:pt x="12559" y="3746"/>
                  </a:cubicBezTo>
                  <a:cubicBezTo>
                    <a:pt x="12579" y="3647"/>
                    <a:pt x="12618" y="3529"/>
                    <a:pt x="12677" y="3431"/>
                  </a:cubicBezTo>
                  <a:cubicBezTo>
                    <a:pt x="12736" y="3332"/>
                    <a:pt x="12894" y="3332"/>
                    <a:pt x="12953" y="3450"/>
                  </a:cubicBezTo>
                  <a:cubicBezTo>
                    <a:pt x="13032" y="3628"/>
                    <a:pt x="13072" y="3805"/>
                    <a:pt x="13091" y="3983"/>
                  </a:cubicBezTo>
                  <a:cubicBezTo>
                    <a:pt x="13091" y="4377"/>
                    <a:pt x="13150" y="4771"/>
                    <a:pt x="13269" y="5146"/>
                  </a:cubicBezTo>
                  <a:cubicBezTo>
                    <a:pt x="13387" y="5777"/>
                    <a:pt x="13643" y="6368"/>
                    <a:pt x="13801" y="7019"/>
                  </a:cubicBezTo>
                  <a:cubicBezTo>
                    <a:pt x="13860" y="6703"/>
                    <a:pt x="13880" y="6664"/>
                    <a:pt x="13781" y="6447"/>
                  </a:cubicBezTo>
                  <a:cubicBezTo>
                    <a:pt x="13663" y="6191"/>
                    <a:pt x="13604" y="5895"/>
                    <a:pt x="13643" y="5619"/>
                  </a:cubicBezTo>
                  <a:cubicBezTo>
                    <a:pt x="13663" y="5579"/>
                    <a:pt x="13663" y="5540"/>
                    <a:pt x="13643" y="5520"/>
                  </a:cubicBezTo>
                  <a:cubicBezTo>
                    <a:pt x="13505" y="5225"/>
                    <a:pt x="13426" y="4909"/>
                    <a:pt x="13407" y="4594"/>
                  </a:cubicBezTo>
                  <a:cubicBezTo>
                    <a:pt x="13131" y="4259"/>
                    <a:pt x="13288" y="3825"/>
                    <a:pt x="13131" y="3470"/>
                  </a:cubicBezTo>
                  <a:cubicBezTo>
                    <a:pt x="13131" y="3371"/>
                    <a:pt x="13150" y="3273"/>
                    <a:pt x="13210" y="3214"/>
                  </a:cubicBezTo>
                  <a:cubicBezTo>
                    <a:pt x="13308" y="3135"/>
                    <a:pt x="13426" y="3056"/>
                    <a:pt x="13545" y="2997"/>
                  </a:cubicBezTo>
                  <a:cubicBezTo>
                    <a:pt x="13821" y="2879"/>
                    <a:pt x="14116" y="2760"/>
                    <a:pt x="14412" y="2622"/>
                  </a:cubicBezTo>
                  <a:cubicBezTo>
                    <a:pt x="14530" y="2563"/>
                    <a:pt x="14649" y="2504"/>
                    <a:pt x="14787" y="2504"/>
                  </a:cubicBezTo>
                  <a:cubicBezTo>
                    <a:pt x="15299" y="2524"/>
                    <a:pt x="15753" y="2169"/>
                    <a:pt x="16265" y="2287"/>
                  </a:cubicBezTo>
                  <a:cubicBezTo>
                    <a:pt x="16462" y="2307"/>
                    <a:pt x="16679" y="2287"/>
                    <a:pt x="16876" y="2208"/>
                  </a:cubicBezTo>
                  <a:cubicBezTo>
                    <a:pt x="17113" y="2110"/>
                    <a:pt x="17369" y="2031"/>
                    <a:pt x="17606" y="1972"/>
                  </a:cubicBezTo>
                  <a:cubicBezTo>
                    <a:pt x="17862" y="1873"/>
                    <a:pt x="18158" y="1972"/>
                    <a:pt x="18296" y="2208"/>
                  </a:cubicBezTo>
                  <a:cubicBezTo>
                    <a:pt x="18434" y="2425"/>
                    <a:pt x="18533" y="2642"/>
                    <a:pt x="18651" y="2859"/>
                  </a:cubicBezTo>
                  <a:cubicBezTo>
                    <a:pt x="18769" y="3056"/>
                    <a:pt x="18868" y="3194"/>
                    <a:pt x="18986" y="3352"/>
                  </a:cubicBezTo>
                  <a:lnTo>
                    <a:pt x="19321" y="3805"/>
                  </a:lnTo>
                  <a:cubicBezTo>
                    <a:pt x="19341" y="3864"/>
                    <a:pt x="19380" y="3904"/>
                    <a:pt x="19420" y="3943"/>
                  </a:cubicBezTo>
                  <a:cubicBezTo>
                    <a:pt x="19834" y="4239"/>
                    <a:pt x="20051" y="4692"/>
                    <a:pt x="20386" y="5027"/>
                  </a:cubicBezTo>
                  <a:cubicBezTo>
                    <a:pt x="20484" y="5146"/>
                    <a:pt x="20603" y="5244"/>
                    <a:pt x="20701" y="5323"/>
                  </a:cubicBezTo>
                  <a:cubicBezTo>
                    <a:pt x="21431" y="5126"/>
                    <a:pt x="22121" y="4830"/>
                    <a:pt x="22850" y="4712"/>
                  </a:cubicBezTo>
                  <a:cubicBezTo>
                    <a:pt x="23619" y="4357"/>
                    <a:pt x="24408" y="4515"/>
                    <a:pt x="25196" y="4495"/>
                  </a:cubicBezTo>
                  <a:cubicBezTo>
                    <a:pt x="25610" y="4456"/>
                    <a:pt x="26024" y="4515"/>
                    <a:pt x="26399" y="4692"/>
                  </a:cubicBezTo>
                  <a:cubicBezTo>
                    <a:pt x="26438" y="4692"/>
                    <a:pt x="26478" y="4712"/>
                    <a:pt x="26517" y="4712"/>
                  </a:cubicBezTo>
                  <a:lnTo>
                    <a:pt x="27700" y="4791"/>
                  </a:lnTo>
                  <a:cubicBezTo>
                    <a:pt x="27917" y="4515"/>
                    <a:pt x="28114" y="4278"/>
                    <a:pt x="28272" y="4002"/>
                  </a:cubicBezTo>
                  <a:cubicBezTo>
                    <a:pt x="28489" y="3667"/>
                    <a:pt x="28765" y="3371"/>
                    <a:pt x="28765" y="2938"/>
                  </a:cubicBezTo>
                  <a:cubicBezTo>
                    <a:pt x="29021" y="2445"/>
                    <a:pt x="29100" y="1834"/>
                    <a:pt x="29533" y="1400"/>
                  </a:cubicBezTo>
                  <a:cubicBezTo>
                    <a:pt x="29691" y="1222"/>
                    <a:pt x="29790" y="1006"/>
                    <a:pt x="29869" y="769"/>
                  </a:cubicBezTo>
                  <a:cubicBezTo>
                    <a:pt x="29967" y="434"/>
                    <a:pt x="30223" y="158"/>
                    <a:pt x="30559" y="0"/>
                  </a:cubicBezTo>
                  <a:cubicBezTo>
                    <a:pt x="31051" y="79"/>
                    <a:pt x="31505" y="296"/>
                    <a:pt x="32017" y="355"/>
                  </a:cubicBezTo>
                  <a:cubicBezTo>
                    <a:pt x="32510" y="454"/>
                    <a:pt x="33003" y="513"/>
                    <a:pt x="33516" y="532"/>
                  </a:cubicBezTo>
                  <a:cubicBezTo>
                    <a:pt x="33733" y="493"/>
                    <a:pt x="33969" y="592"/>
                    <a:pt x="34127" y="749"/>
                  </a:cubicBezTo>
                  <a:cubicBezTo>
                    <a:pt x="34226" y="868"/>
                    <a:pt x="34364" y="927"/>
                    <a:pt x="34521" y="907"/>
                  </a:cubicBezTo>
                  <a:cubicBezTo>
                    <a:pt x="34699" y="907"/>
                    <a:pt x="34856" y="907"/>
                    <a:pt x="35034" y="946"/>
                  </a:cubicBezTo>
                  <a:cubicBezTo>
                    <a:pt x="35211" y="946"/>
                    <a:pt x="35349" y="1084"/>
                    <a:pt x="35349" y="1282"/>
                  </a:cubicBezTo>
                  <a:lnTo>
                    <a:pt x="35349" y="1617"/>
                  </a:lnTo>
                  <a:cubicBezTo>
                    <a:pt x="35310" y="1853"/>
                    <a:pt x="35330" y="2110"/>
                    <a:pt x="35408" y="2346"/>
                  </a:cubicBezTo>
                  <a:cubicBezTo>
                    <a:pt x="35428" y="2465"/>
                    <a:pt x="35448" y="2603"/>
                    <a:pt x="35428" y="2721"/>
                  </a:cubicBezTo>
                  <a:cubicBezTo>
                    <a:pt x="35428" y="3115"/>
                    <a:pt x="35448" y="3509"/>
                    <a:pt x="35428" y="3904"/>
                  </a:cubicBezTo>
                  <a:cubicBezTo>
                    <a:pt x="35408" y="4535"/>
                    <a:pt x="35586" y="5146"/>
                    <a:pt x="35645" y="5757"/>
                  </a:cubicBezTo>
                  <a:cubicBezTo>
                    <a:pt x="35665" y="5915"/>
                    <a:pt x="35783" y="6072"/>
                    <a:pt x="35960" y="6112"/>
                  </a:cubicBezTo>
                  <a:cubicBezTo>
                    <a:pt x="36355" y="6250"/>
                    <a:pt x="36769" y="6407"/>
                    <a:pt x="37143" y="6605"/>
                  </a:cubicBezTo>
                  <a:cubicBezTo>
                    <a:pt x="37893" y="6979"/>
                    <a:pt x="38642" y="7374"/>
                    <a:pt x="39233" y="8004"/>
                  </a:cubicBezTo>
                  <a:cubicBezTo>
                    <a:pt x="39312" y="8083"/>
                    <a:pt x="39411" y="8142"/>
                    <a:pt x="39489" y="8202"/>
                  </a:cubicBezTo>
                  <a:cubicBezTo>
                    <a:pt x="39667" y="8320"/>
                    <a:pt x="39825" y="8458"/>
                    <a:pt x="39943" y="8616"/>
                  </a:cubicBezTo>
                  <a:cubicBezTo>
                    <a:pt x="40101" y="8852"/>
                    <a:pt x="40298" y="9049"/>
                    <a:pt x="40534" y="9207"/>
                  </a:cubicBezTo>
                  <a:cubicBezTo>
                    <a:pt x="41047" y="9582"/>
                    <a:pt x="41461" y="10055"/>
                    <a:pt x="41776" y="10587"/>
                  </a:cubicBezTo>
                  <a:cubicBezTo>
                    <a:pt x="41816" y="10666"/>
                    <a:pt x="41855" y="10725"/>
                    <a:pt x="41914" y="10804"/>
                  </a:cubicBezTo>
                  <a:cubicBezTo>
                    <a:pt x="42664" y="10626"/>
                    <a:pt x="43294" y="10272"/>
                    <a:pt x="43945" y="9936"/>
                  </a:cubicBezTo>
                  <a:cubicBezTo>
                    <a:pt x="44044" y="9877"/>
                    <a:pt x="44142" y="9838"/>
                    <a:pt x="44260" y="9818"/>
                  </a:cubicBezTo>
                  <a:cubicBezTo>
                    <a:pt x="44517" y="9759"/>
                    <a:pt x="44753" y="9660"/>
                    <a:pt x="44970" y="9503"/>
                  </a:cubicBezTo>
                  <a:cubicBezTo>
                    <a:pt x="45404" y="9207"/>
                    <a:pt x="45897" y="9246"/>
                    <a:pt x="46390" y="9325"/>
                  </a:cubicBezTo>
                  <a:cubicBezTo>
                    <a:pt x="46685" y="9542"/>
                    <a:pt x="47080" y="9601"/>
                    <a:pt x="47336" y="9897"/>
                  </a:cubicBezTo>
                  <a:cubicBezTo>
                    <a:pt x="47415" y="9996"/>
                    <a:pt x="47513" y="10094"/>
                    <a:pt x="47612" y="10173"/>
                  </a:cubicBezTo>
                  <a:cubicBezTo>
                    <a:pt x="47730" y="10272"/>
                    <a:pt x="47809" y="10410"/>
                    <a:pt x="47829" y="10567"/>
                  </a:cubicBezTo>
                  <a:cubicBezTo>
                    <a:pt x="47868" y="10902"/>
                    <a:pt x="48026" y="11218"/>
                    <a:pt x="48263" y="11455"/>
                  </a:cubicBezTo>
                  <a:cubicBezTo>
                    <a:pt x="48420" y="11632"/>
                    <a:pt x="48578" y="11829"/>
                    <a:pt x="48696" y="12026"/>
                  </a:cubicBezTo>
                  <a:cubicBezTo>
                    <a:pt x="48992" y="12618"/>
                    <a:pt x="49268" y="13209"/>
                    <a:pt x="49564" y="13801"/>
                  </a:cubicBezTo>
                  <a:cubicBezTo>
                    <a:pt x="49583" y="13860"/>
                    <a:pt x="49603" y="13899"/>
                    <a:pt x="49643" y="13939"/>
                  </a:cubicBezTo>
                  <a:cubicBezTo>
                    <a:pt x="49899" y="14234"/>
                    <a:pt x="49899" y="14550"/>
                    <a:pt x="49781" y="14924"/>
                  </a:cubicBezTo>
                  <a:cubicBezTo>
                    <a:pt x="49485" y="15023"/>
                    <a:pt x="49248" y="15240"/>
                    <a:pt x="48913" y="15259"/>
                  </a:cubicBezTo>
                  <a:cubicBezTo>
                    <a:pt x="48815" y="15279"/>
                    <a:pt x="48736" y="15319"/>
                    <a:pt x="48677" y="15378"/>
                  </a:cubicBezTo>
                  <a:cubicBezTo>
                    <a:pt x="48263" y="15693"/>
                    <a:pt x="47868" y="16009"/>
                    <a:pt x="47494" y="16324"/>
                  </a:cubicBezTo>
                  <a:cubicBezTo>
                    <a:pt x="47237" y="16521"/>
                    <a:pt x="46942" y="16679"/>
                    <a:pt x="46804" y="16975"/>
                  </a:cubicBezTo>
                  <a:cubicBezTo>
                    <a:pt x="46764" y="17014"/>
                    <a:pt x="46666" y="17034"/>
                    <a:pt x="46606" y="17073"/>
                  </a:cubicBezTo>
                  <a:cubicBezTo>
                    <a:pt x="46449" y="17113"/>
                    <a:pt x="46330" y="17211"/>
                    <a:pt x="46271" y="17369"/>
                  </a:cubicBezTo>
                  <a:close/>
                  <a:moveTo>
                    <a:pt x="29474" y="2800"/>
                  </a:moveTo>
                  <a:cubicBezTo>
                    <a:pt x="29514" y="2760"/>
                    <a:pt x="29533" y="2701"/>
                    <a:pt x="29553" y="2662"/>
                  </a:cubicBezTo>
                  <a:cubicBezTo>
                    <a:pt x="29573" y="2622"/>
                    <a:pt x="29553" y="2642"/>
                    <a:pt x="29553" y="2622"/>
                  </a:cubicBezTo>
                  <a:cubicBezTo>
                    <a:pt x="29553" y="2603"/>
                    <a:pt x="29494" y="2642"/>
                    <a:pt x="29494" y="2662"/>
                  </a:cubicBezTo>
                  <a:cubicBezTo>
                    <a:pt x="29494" y="2701"/>
                    <a:pt x="29494" y="2760"/>
                    <a:pt x="29494" y="2819"/>
                  </a:cubicBezTo>
                  <a:cubicBezTo>
                    <a:pt x="29455" y="2819"/>
                    <a:pt x="29435" y="2819"/>
                    <a:pt x="29395" y="2839"/>
                  </a:cubicBezTo>
                  <a:lnTo>
                    <a:pt x="29395" y="2879"/>
                  </a:lnTo>
                  <a:close/>
                  <a:moveTo>
                    <a:pt x="29849" y="3766"/>
                  </a:moveTo>
                  <a:cubicBezTo>
                    <a:pt x="29731" y="3864"/>
                    <a:pt x="29632" y="3963"/>
                    <a:pt x="29553" y="4101"/>
                  </a:cubicBezTo>
                  <a:cubicBezTo>
                    <a:pt x="29356" y="4475"/>
                    <a:pt x="29041" y="4771"/>
                    <a:pt x="28903" y="5185"/>
                  </a:cubicBezTo>
                  <a:cubicBezTo>
                    <a:pt x="28883" y="5284"/>
                    <a:pt x="28824" y="5382"/>
                    <a:pt x="28745" y="5441"/>
                  </a:cubicBezTo>
                  <a:cubicBezTo>
                    <a:pt x="28627" y="5560"/>
                    <a:pt x="28489" y="5658"/>
                    <a:pt x="28331" y="5717"/>
                  </a:cubicBezTo>
                  <a:cubicBezTo>
                    <a:pt x="28213" y="5777"/>
                    <a:pt x="28094" y="5658"/>
                    <a:pt x="27996" y="5579"/>
                  </a:cubicBezTo>
                  <a:cubicBezTo>
                    <a:pt x="27917" y="5540"/>
                    <a:pt x="27858" y="5520"/>
                    <a:pt x="27779" y="5501"/>
                  </a:cubicBezTo>
                  <a:cubicBezTo>
                    <a:pt x="27601" y="5501"/>
                    <a:pt x="27444" y="5461"/>
                    <a:pt x="27306" y="5343"/>
                  </a:cubicBezTo>
                  <a:cubicBezTo>
                    <a:pt x="27246" y="5303"/>
                    <a:pt x="27168" y="5284"/>
                    <a:pt x="27108" y="5303"/>
                  </a:cubicBezTo>
                  <a:cubicBezTo>
                    <a:pt x="26734" y="5264"/>
                    <a:pt x="26359" y="5264"/>
                    <a:pt x="25965" y="5244"/>
                  </a:cubicBezTo>
                  <a:cubicBezTo>
                    <a:pt x="25748" y="5225"/>
                    <a:pt x="25512" y="5244"/>
                    <a:pt x="25295" y="5284"/>
                  </a:cubicBezTo>
                  <a:cubicBezTo>
                    <a:pt x="24900" y="5441"/>
                    <a:pt x="24486" y="5343"/>
                    <a:pt x="24092" y="5343"/>
                  </a:cubicBezTo>
                  <a:cubicBezTo>
                    <a:pt x="24033" y="5244"/>
                    <a:pt x="23974" y="5185"/>
                    <a:pt x="23934" y="5087"/>
                  </a:cubicBezTo>
                  <a:cubicBezTo>
                    <a:pt x="23796" y="5087"/>
                    <a:pt x="23658" y="5087"/>
                    <a:pt x="23540" y="5087"/>
                  </a:cubicBezTo>
                  <a:cubicBezTo>
                    <a:pt x="22968" y="5244"/>
                    <a:pt x="22416" y="5382"/>
                    <a:pt x="21864" y="5579"/>
                  </a:cubicBezTo>
                  <a:cubicBezTo>
                    <a:pt x="21588" y="5658"/>
                    <a:pt x="21332" y="5757"/>
                    <a:pt x="21076" y="5895"/>
                  </a:cubicBezTo>
                  <a:cubicBezTo>
                    <a:pt x="20760" y="6072"/>
                    <a:pt x="20366" y="6013"/>
                    <a:pt x="20110" y="5717"/>
                  </a:cubicBezTo>
                  <a:cubicBezTo>
                    <a:pt x="20031" y="5658"/>
                    <a:pt x="19972" y="5560"/>
                    <a:pt x="19893" y="5481"/>
                  </a:cubicBezTo>
                  <a:cubicBezTo>
                    <a:pt x="19735" y="5205"/>
                    <a:pt x="19538" y="4949"/>
                    <a:pt x="19341" y="4712"/>
                  </a:cubicBezTo>
                  <a:cubicBezTo>
                    <a:pt x="19045" y="4456"/>
                    <a:pt x="18789" y="4160"/>
                    <a:pt x="18572" y="3845"/>
                  </a:cubicBezTo>
                  <a:cubicBezTo>
                    <a:pt x="18414" y="3608"/>
                    <a:pt x="18257" y="3391"/>
                    <a:pt x="18119" y="3135"/>
                  </a:cubicBezTo>
                  <a:cubicBezTo>
                    <a:pt x="18020" y="2938"/>
                    <a:pt x="17902" y="2760"/>
                    <a:pt x="17764" y="2543"/>
                  </a:cubicBezTo>
                  <a:cubicBezTo>
                    <a:pt x="17626" y="2543"/>
                    <a:pt x="17468" y="2563"/>
                    <a:pt x="17330" y="2622"/>
                  </a:cubicBezTo>
                  <a:cubicBezTo>
                    <a:pt x="17172" y="2701"/>
                    <a:pt x="17014" y="2741"/>
                    <a:pt x="16857" y="2780"/>
                  </a:cubicBezTo>
                  <a:cubicBezTo>
                    <a:pt x="16206" y="2918"/>
                    <a:pt x="15575" y="3076"/>
                    <a:pt x="14925" y="3194"/>
                  </a:cubicBezTo>
                  <a:cubicBezTo>
                    <a:pt x="14728" y="3233"/>
                    <a:pt x="14530" y="3352"/>
                    <a:pt x="14412" y="3509"/>
                  </a:cubicBezTo>
                  <a:cubicBezTo>
                    <a:pt x="14353" y="3628"/>
                    <a:pt x="14215" y="3707"/>
                    <a:pt x="14097" y="3707"/>
                  </a:cubicBezTo>
                  <a:cubicBezTo>
                    <a:pt x="13998" y="3726"/>
                    <a:pt x="13919" y="3746"/>
                    <a:pt x="13821" y="3766"/>
                  </a:cubicBezTo>
                  <a:cubicBezTo>
                    <a:pt x="13762" y="3904"/>
                    <a:pt x="13762" y="4081"/>
                    <a:pt x="13840" y="4219"/>
                  </a:cubicBezTo>
                  <a:cubicBezTo>
                    <a:pt x="13919" y="4337"/>
                    <a:pt x="13959" y="4495"/>
                    <a:pt x="13998" y="4633"/>
                  </a:cubicBezTo>
                  <a:cubicBezTo>
                    <a:pt x="13998" y="4811"/>
                    <a:pt x="14038" y="4968"/>
                    <a:pt x="14116" y="5126"/>
                  </a:cubicBezTo>
                  <a:cubicBezTo>
                    <a:pt x="14176" y="5225"/>
                    <a:pt x="14195" y="5343"/>
                    <a:pt x="14195" y="5461"/>
                  </a:cubicBezTo>
                  <a:cubicBezTo>
                    <a:pt x="14176" y="5836"/>
                    <a:pt x="14333" y="6191"/>
                    <a:pt x="14392" y="6545"/>
                  </a:cubicBezTo>
                  <a:cubicBezTo>
                    <a:pt x="14452" y="6881"/>
                    <a:pt x="14609" y="7157"/>
                    <a:pt x="14649" y="7472"/>
                  </a:cubicBezTo>
                  <a:cubicBezTo>
                    <a:pt x="14668" y="7709"/>
                    <a:pt x="14747" y="7945"/>
                    <a:pt x="14885" y="8142"/>
                  </a:cubicBezTo>
                  <a:cubicBezTo>
                    <a:pt x="14944" y="8221"/>
                    <a:pt x="14984" y="8320"/>
                    <a:pt x="15023" y="8399"/>
                  </a:cubicBezTo>
                  <a:cubicBezTo>
                    <a:pt x="14274" y="8576"/>
                    <a:pt x="13604" y="8970"/>
                    <a:pt x="13091" y="9542"/>
                  </a:cubicBezTo>
                  <a:cubicBezTo>
                    <a:pt x="12934" y="9700"/>
                    <a:pt x="12736" y="9818"/>
                    <a:pt x="12559" y="9936"/>
                  </a:cubicBezTo>
                  <a:cubicBezTo>
                    <a:pt x="12263" y="10134"/>
                    <a:pt x="11987" y="10331"/>
                    <a:pt x="11731" y="10528"/>
                  </a:cubicBezTo>
                  <a:cubicBezTo>
                    <a:pt x="11376" y="10902"/>
                    <a:pt x="10982" y="11218"/>
                    <a:pt x="10548" y="11494"/>
                  </a:cubicBezTo>
                  <a:cubicBezTo>
                    <a:pt x="10449" y="11573"/>
                    <a:pt x="10351" y="11652"/>
                    <a:pt x="10252" y="11750"/>
                  </a:cubicBezTo>
                  <a:lnTo>
                    <a:pt x="9759" y="12184"/>
                  </a:lnTo>
                  <a:cubicBezTo>
                    <a:pt x="9424" y="12440"/>
                    <a:pt x="9148" y="12756"/>
                    <a:pt x="8971" y="13111"/>
                  </a:cubicBezTo>
                  <a:cubicBezTo>
                    <a:pt x="8853" y="13327"/>
                    <a:pt x="8734" y="13525"/>
                    <a:pt x="8596" y="13722"/>
                  </a:cubicBezTo>
                  <a:cubicBezTo>
                    <a:pt x="8399" y="13682"/>
                    <a:pt x="8241" y="13663"/>
                    <a:pt x="8064" y="13643"/>
                  </a:cubicBezTo>
                  <a:cubicBezTo>
                    <a:pt x="8005" y="13623"/>
                    <a:pt x="7926" y="13584"/>
                    <a:pt x="7867" y="13544"/>
                  </a:cubicBezTo>
                  <a:cubicBezTo>
                    <a:pt x="7650" y="13308"/>
                    <a:pt x="7334" y="13170"/>
                    <a:pt x="7019" y="13170"/>
                  </a:cubicBezTo>
                  <a:cubicBezTo>
                    <a:pt x="6920" y="13170"/>
                    <a:pt x="6842" y="13130"/>
                    <a:pt x="6743" y="13091"/>
                  </a:cubicBezTo>
                  <a:cubicBezTo>
                    <a:pt x="6408" y="12933"/>
                    <a:pt x="6073" y="12775"/>
                    <a:pt x="5738" y="12618"/>
                  </a:cubicBezTo>
                  <a:cubicBezTo>
                    <a:pt x="5402" y="12460"/>
                    <a:pt x="5048" y="12263"/>
                    <a:pt x="4673" y="12066"/>
                  </a:cubicBezTo>
                  <a:cubicBezTo>
                    <a:pt x="4160" y="12421"/>
                    <a:pt x="3727" y="12874"/>
                    <a:pt x="3411" y="13426"/>
                  </a:cubicBezTo>
                  <a:cubicBezTo>
                    <a:pt x="3313" y="13623"/>
                    <a:pt x="3194" y="13820"/>
                    <a:pt x="3056" y="13998"/>
                  </a:cubicBezTo>
                  <a:cubicBezTo>
                    <a:pt x="2642" y="14569"/>
                    <a:pt x="2248" y="15161"/>
                    <a:pt x="1913" y="15792"/>
                  </a:cubicBezTo>
                  <a:cubicBezTo>
                    <a:pt x="1972" y="15871"/>
                    <a:pt x="2031" y="15950"/>
                    <a:pt x="2090" y="16009"/>
                  </a:cubicBezTo>
                  <a:cubicBezTo>
                    <a:pt x="2504" y="16403"/>
                    <a:pt x="2958" y="16797"/>
                    <a:pt x="3332" y="17231"/>
                  </a:cubicBezTo>
                  <a:cubicBezTo>
                    <a:pt x="3884" y="17862"/>
                    <a:pt x="4515" y="18434"/>
                    <a:pt x="5126" y="19025"/>
                  </a:cubicBezTo>
                  <a:cubicBezTo>
                    <a:pt x="5166" y="19084"/>
                    <a:pt x="5225" y="19124"/>
                    <a:pt x="5304" y="19143"/>
                  </a:cubicBezTo>
                  <a:cubicBezTo>
                    <a:pt x="5462" y="19183"/>
                    <a:pt x="5580" y="19281"/>
                    <a:pt x="5619" y="19439"/>
                  </a:cubicBezTo>
                  <a:cubicBezTo>
                    <a:pt x="5659" y="19557"/>
                    <a:pt x="5777" y="19577"/>
                    <a:pt x="5856" y="19636"/>
                  </a:cubicBezTo>
                  <a:cubicBezTo>
                    <a:pt x="6092" y="19715"/>
                    <a:pt x="6270" y="19932"/>
                    <a:pt x="6290" y="20188"/>
                  </a:cubicBezTo>
                  <a:cubicBezTo>
                    <a:pt x="6309" y="20445"/>
                    <a:pt x="6388" y="20740"/>
                    <a:pt x="6171" y="20997"/>
                  </a:cubicBezTo>
                  <a:cubicBezTo>
                    <a:pt x="6132" y="21036"/>
                    <a:pt x="6112" y="21075"/>
                    <a:pt x="6092" y="21135"/>
                  </a:cubicBezTo>
                  <a:cubicBezTo>
                    <a:pt x="6092" y="21568"/>
                    <a:pt x="6014" y="22002"/>
                    <a:pt x="5856" y="22396"/>
                  </a:cubicBezTo>
                  <a:cubicBezTo>
                    <a:pt x="5797" y="22574"/>
                    <a:pt x="5777" y="22791"/>
                    <a:pt x="5678" y="22968"/>
                  </a:cubicBezTo>
                  <a:cubicBezTo>
                    <a:pt x="5481" y="23362"/>
                    <a:pt x="5383" y="23796"/>
                    <a:pt x="5402" y="24230"/>
                  </a:cubicBezTo>
                  <a:cubicBezTo>
                    <a:pt x="5422" y="24447"/>
                    <a:pt x="5363" y="24683"/>
                    <a:pt x="5245" y="24880"/>
                  </a:cubicBezTo>
                  <a:cubicBezTo>
                    <a:pt x="5186" y="24999"/>
                    <a:pt x="5166" y="25156"/>
                    <a:pt x="5166" y="25294"/>
                  </a:cubicBezTo>
                  <a:lnTo>
                    <a:pt x="5166" y="26832"/>
                  </a:lnTo>
                  <a:cubicBezTo>
                    <a:pt x="5166" y="27128"/>
                    <a:pt x="5126" y="27424"/>
                    <a:pt x="5284" y="27700"/>
                  </a:cubicBezTo>
                  <a:cubicBezTo>
                    <a:pt x="5304" y="27759"/>
                    <a:pt x="5324" y="27818"/>
                    <a:pt x="5304" y="27857"/>
                  </a:cubicBezTo>
                  <a:cubicBezTo>
                    <a:pt x="5166" y="28114"/>
                    <a:pt x="5363" y="28291"/>
                    <a:pt x="5363" y="28409"/>
                  </a:cubicBezTo>
                  <a:lnTo>
                    <a:pt x="5107" y="29198"/>
                  </a:lnTo>
                  <a:cubicBezTo>
                    <a:pt x="5087" y="29336"/>
                    <a:pt x="4929" y="29395"/>
                    <a:pt x="4811" y="29316"/>
                  </a:cubicBezTo>
                  <a:cubicBezTo>
                    <a:pt x="4653" y="29237"/>
                    <a:pt x="4476" y="29198"/>
                    <a:pt x="4318" y="29257"/>
                  </a:cubicBezTo>
                  <a:cubicBezTo>
                    <a:pt x="3865" y="29415"/>
                    <a:pt x="3431" y="29651"/>
                    <a:pt x="2938" y="29671"/>
                  </a:cubicBezTo>
                  <a:cubicBezTo>
                    <a:pt x="2899" y="29671"/>
                    <a:pt x="2859" y="29691"/>
                    <a:pt x="2820" y="29730"/>
                  </a:cubicBezTo>
                  <a:cubicBezTo>
                    <a:pt x="2642" y="29908"/>
                    <a:pt x="2406" y="29868"/>
                    <a:pt x="2189" y="29888"/>
                  </a:cubicBezTo>
                  <a:cubicBezTo>
                    <a:pt x="2031" y="29888"/>
                    <a:pt x="1854" y="29849"/>
                    <a:pt x="1755" y="29927"/>
                  </a:cubicBezTo>
                  <a:cubicBezTo>
                    <a:pt x="1538" y="30046"/>
                    <a:pt x="1302" y="30125"/>
                    <a:pt x="1065" y="30164"/>
                  </a:cubicBezTo>
                  <a:cubicBezTo>
                    <a:pt x="947" y="30203"/>
                    <a:pt x="829" y="30263"/>
                    <a:pt x="730" y="30322"/>
                  </a:cubicBezTo>
                  <a:cubicBezTo>
                    <a:pt x="671" y="30578"/>
                    <a:pt x="691" y="30854"/>
                    <a:pt x="769" y="31130"/>
                  </a:cubicBezTo>
                  <a:cubicBezTo>
                    <a:pt x="907" y="31406"/>
                    <a:pt x="967" y="31741"/>
                    <a:pt x="927" y="32057"/>
                  </a:cubicBezTo>
                  <a:cubicBezTo>
                    <a:pt x="907" y="32333"/>
                    <a:pt x="947" y="32628"/>
                    <a:pt x="1065" y="32885"/>
                  </a:cubicBezTo>
                  <a:cubicBezTo>
                    <a:pt x="1124" y="33062"/>
                    <a:pt x="1164" y="33240"/>
                    <a:pt x="1144" y="33437"/>
                  </a:cubicBezTo>
                  <a:cubicBezTo>
                    <a:pt x="1164" y="33831"/>
                    <a:pt x="1144" y="34225"/>
                    <a:pt x="1144" y="34620"/>
                  </a:cubicBezTo>
                  <a:cubicBezTo>
                    <a:pt x="1164" y="34738"/>
                    <a:pt x="1183" y="34836"/>
                    <a:pt x="1223" y="34955"/>
                  </a:cubicBezTo>
                  <a:lnTo>
                    <a:pt x="4653" y="34955"/>
                  </a:lnTo>
                  <a:cubicBezTo>
                    <a:pt x="5028" y="34955"/>
                    <a:pt x="5442" y="34994"/>
                    <a:pt x="5797" y="34777"/>
                  </a:cubicBezTo>
                  <a:cubicBezTo>
                    <a:pt x="5836" y="34758"/>
                    <a:pt x="5856" y="34738"/>
                    <a:pt x="5895" y="34758"/>
                  </a:cubicBezTo>
                  <a:cubicBezTo>
                    <a:pt x="6250" y="34738"/>
                    <a:pt x="6605" y="34679"/>
                    <a:pt x="6960" y="34560"/>
                  </a:cubicBezTo>
                  <a:cubicBezTo>
                    <a:pt x="7137" y="34482"/>
                    <a:pt x="7295" y="34600"/>
                    <a:pt x="7394" y="34817"/>
                  </a:cubicBezTo>
                  <a:cubicBezTo>
                    <a:pt x="7433" y="34935"/>
                    <a:pt x="7512" y="35034"/>
                    <a:pt x="7591" y="35132"/>
                  </a:cubicBezTo>
                  <a:cubicBezTo>
                    <a:pt x="7768" y="35290"/>
                    <a:pt x="7492" y="35408"/>
                    <a:pt x="7571" y="35546"/>
                  </a:cubicBezTo>
                  <a:cubicBezTo>
                    <a:pt x="7630" y="35684"/>
                    <a:pt x="7650" y="35783"/>
                    <a:pt x="7689" y="35901"/>
                  </a:cubicBezTo>
                  <a:cubicBezTo>
                    <a:pt x="7768" y="36098"/>
                    <a:pt x="7827" y="36295"/>
                    <a:pt x="7906" y="36473"/>
                  </a:cubicBezTo>
                  <a:cubicBezTo>
                    <a:pt x="7946" y="36591"/>
                    <a:pt x="7985" y="36690"/>
                    <a:pt x="8044" y="36788"/>
                  </a:cubicBezTo>
                  <a:cubicBezTo>
                    <a:pt x="8143" y="36985"/>
                    <a:pt x="8281" y="37182"/>
                    <a:pt x="8379" y="37380"/>
                  </a:cubicBezTo>
                  <a:cubicBezTo>
                    <a:pt x="8517" y="37675"/>
                    <a:pt x="8695" y="37951"/>
                    <a:pt x="8912" y="38208"/>
                  </a:cubicBezTo>
                  <a:cubicBezTo>
                    <a:pt x="9188" y="38563"/>
                    <a:pt x="9424" y="38957"/>
                    <a:pt x="9700" y="39312"/>
                  </a:cubicBezTo>
                  <a:cubicBezTo>
                    <a:pt x="10016" y="39765"/>
                    <a:pt x="10311" y="40258"/>
                    <a:pt x="10903" y="40435"/>
                  </a:cubicBezTo>
                  <a:cubicBezTo>
                    <a:pt x="11061" y="40514"/>
                    <a:pt x="11139" y="40692"/>
                    <a:pt x="11080" y="40869"/>
                  </a:cubicBezTo>
                  <a:cubicBezTo>
                    <a:pt x="11041" y="41007"/>
                    <a:pt x="10962" y="41145"/>
                    <a:pt x="10883" y="41263"/>
                  </a:cubicBezTo>
                  <a:cubicBezTo>
                    <a:pt x="10430" y="41835"/>
                    <a:pt x="10351" y="42584"/>
                    <a:pt x="10016" y="43196"/>
                  </a:cubicBezTo>
                  <a:cubicBezTo>
                    <a:pt x="9957" y="43314"/>
                    <a:pt x="9957" y="43412"/>
                    <a:pt x="9957" y="43531"/>
                  </a:cubicBezTo>
                  <a:cubicBezTo>
                    <a:pt x="9957" y="43767"/>
                    <a:pt x="9858" y="43984"/>
                    <a:pt x="9700" y="44142"/>
                  </a:cubicBezTo>
                  <a:cubicBezTo>
                    <a:pt x="9345" y="44497"/>
                    <a:pt x="9207" y="44990"/>
                    <a:pt x="9306" y="45482"/>
                  </a:cubicBezTo>
                  <a:cubicBezTo>
                    <a:pt x="9582" y="45936"/>
                    <a:pt x="9976" y="46291"/>
                    <a:pt x="10469" y="46527"/>
                  </a:cubicBezTo>
                  <a:cubicBezTo>
                    <a:pt x="10804" y="46725"/>
                    <a:pt x="11139" y="46941"/>
                    <a:pt x="11455" y="47178"/>
                  </a:cubicBezTo>
                  <a:cubicBezTo>
                    <a:pt x="11613" y="47296"/>
                    <a:pt x="11790" y="47395"/>
                    <a:pt x="11987" y="47474"/>
                  </a:cubicBezTo>
                  <a:cubicBezTo>
                    <a:pt x="12362" y="47612"/>
                    <a:pt x="12697" y="47809"/>
                    <a:pt x="13012" y="48065"/>
                  </a:cubicBezTo>
                  <a:cubicBezTo>
                    <a:pt x="13111" y="48164"/>
                    <a:pt x="13269" y="48223"/>
                    <a:pt x="13426" y="48223"/>
                  </a:cubicBezTo>
                  <a:lnTo>
                    <a:pt x="14038" y="48223"/>
                  </a:lnTo>
                  <a:cubicBezTo>
                    <a:pt x="14097" y="48105"/>
                    <a:pt x="14136" y="48026"/>
                    <a:pt x="14195" y="47947"/>
                  </a:cubicBezTo>
                  <a:cubicBezTo>
                    <a:pt x="14392" y="47592"/>
                    <a:pt x="14688" y="47277"/>
                    <a:pt x="15023" y="47060"/>
                  </a:cubicBezTo>
                  <a:cubicBezTo>
                    <a:pt x="15181" y="46961"/>
                    <a:pt x="15299" y="46843"/>
                    <a:pt x="15398" y="46705"/>
                  </a:cubicBezTo>
                  <a:cubicBezTo>
                    <a:pt x="15634" y="46449"/>
                    <a:pt x="15871" y="46173"/>
                    <a:pt x="16088" y="45896"/>
                  </a:cubicBezTo>
                  <a:cubicBezTo>
                    <a:pt x="16206" y="45798"/>
                    <a:pt x="16285" y="45660"/>
                    <a:pt x="16324" y="45522"/>
                  </a:cubicBezTo>
                  <a:cubicBezTo>
                    <a:pt x="16423" y="45266"/>
                    <a:pt x="16561" y="45029"/>
                    <a:pt x="16778" y="44832"/>
                  </a:cubicBezTo>
                  <a:cubicBezTo>
                    <a:pt x="16896" y="44635"/>
                    <a:pt x="17133" y="44576"/>
                    <a:pt x="17330" y="44694"/>
                  </a:cubicBezTo>
                  <a:cubicBezTo>
                    <a:pt x="17547" y="44773"/>
                    <a:pt x="17744" y="44911"/>
                    <a:pt x="17961" y="44990"/>
                  </a:cubicBezTo>
                  <a:cubicBezTo>
                    <a:pt x="18237" y="45128"/>
                    <a:pt x="18513" y="45206"/>
                    <a:pt x="18809" y="45285"/>
                  </a:cubicBezTo>
                  <a:cubicBezTo>
                    <a:pt x="19104" y="45344"/>
                    <a:pt x="19420" y="45443"/>
                    <a:pt x="19715" y="45561"/>
                  </a:cubicBezTo>
                  <a:cubicBezTo>
                    <a:pt x="19952" y="45680"/>
                    <a:pt x="20208" y="45739"/>
                    <a:pt x="20465" y="45758"/>
                  </a:cubicBezTo>
                  <a:cubicBezTo>
                    <a:pt x="20603" y="45778"/>
                    <a:pt x="20721" y="45798"/>
                    <a:pt x="20839" y="45857"/>
                  </a:cubicBezTo>
                  <a:cubicBezTo>
                    <a:pt x="21411" y="46094"/>
                    <a:pt x="22042" y="46212"/>
                    <a:pt x="22653" y="46192"/>
                  </a:cubicBezTo>
                  <a:cubicBezTo>
                    <a:pt x="23028" y="46173"/>
                    <a:pt x="23402" y="46192"/>
                    <a:pt x="23777" y="46192"/>
                  </a:cubicBezTo>
                  <a:cubicBezTo>
                    <a:pt x="23974" y="46192"/>
                    <a:pt x="24151" y="46212"/>
                    <a:pt x="24348" y="46232"/>
                  </a:cubicBezTo>
                  <a:cubicBezTo>
                    <a:pt x="24467" y="46626"/>
                    <a:pt x="24565" y="46981"/>
                    <a:pt x="24664" y="47336"/>
                  </a:cubicBezTo>
                  <a:cubicBezTo>
                    <a:pt x="24979" y="48440"/>
                    <a:pt x="25216" y="49544"/>
                    <a:pt x="25354" y="50687"/>
                  </a:cubicBezTo>
                  <a:cubicBezTo>
                    <a:pt x="25374" y="50983"/>
                    <a:pt x="25492" y="51279"/>
                    <a:pt x="25728" y="51476"/>
                  </a:cubicBezTo>
                  <a:cubicBezTo>
                    <a:pt x="25866" y="51594"/>
                    <a:pt x="25965" y="51752"/>
                    <a:pt x="26024" y="51929"/>
                  </a:cubicBezTo>
                  <a:cubicBezTo>
                    <a:pt x="26083" y="52028"/>
                    <a:pt x="26123" y="52146"/>
                    <a:pt x="26162" y="52225"/>
                  </a:cubicBezTo>
                  <a:cubicBezTo>
                    <a:pt x="26221" y="52245"/>
                    <a:pt x="26280" y="52264"/>
                    <a:pt x="26340" y="52284"/>
                  </a:cubicBezTo>
                  <a:lnTo>
                    <a:pt x="30460" y="52324"/>
                  </a:lnTo>
                  <a:cubicBezTo>
                    <a:pt x="30559" y="52324"/>
                    <a:pt x="30657" y="52284"/>
                    <a:pt x="30756" y="52264"/>
                  </a:cubicBezTo>
                  <a:cubicBezTo>
                    <a:pt x="30756" y="50451"/>
                    <a:pt x="30775" y="48657"/>
                    <a:pt x="30756" y="46863"/>
                  </a:cubicBezTo>
                  <a:cubicBezTo>
                    <a:pt x="30677" y="46823"/>
                    <a:pt x="30598" y="46764"/>
                    <a:pt x="30539" y="46705"/>
                  </a:cubicBezTo>
                  <a:cubicBezTo>
                    <a:pt x="30480" y="46646"/>
                    <a:pt x="30421" y="46567"/>
                    <a:pt x="30381" y="46488"/>
                  </a:cubicBezTo>
                  <a:cubicBezTo>
                    <a:pt x="30440" y="46350"/>
                    <a:pt x="30519" y="46232"/>
                    <a:pt x="30578" y="46133"/>
                  </a:cubicBezTo>
                  <a:cubicBezTo>
                    <a:pt x="30716" y="45778"/>
                    <a:pt x="30795" y="45739"/>
                    <a:pt x="31091" y="45877"/>
                  </a:cubicBezTo>
                  <a:cubicBezTo>
                    <a:pt x="31189" y="45916"/>
                    <a:pt x="31288" y="45975"/>
                    <a:pt x="31367" y="46035"/>
                  </a:cubicBezTo>
                  <a:cubicBezTo>
                    <a:pt x="31820" y="46015"/>
                    <a:pt x="32234" y="45739"/>
                    <a:pt x="32688" y="45739"/>
                  </a:cubicBezTo>
                  <a:cubicBezTo>
                    <a:pt x="32767" y="45719"/>
                    <a:pt x="32826" y="45699"/>
                    <a:pt x="32885" y="45640"/>
                  </a:cubicBezTo>
                  <a:lnTo>
                    <a:pt x="33969" y="45167"/>
                  </a:lnTo>
                  <a:cubicBezTo>
                    <a:pt x="34226" y="45068"/>
                    <a:pt x="34482" y="44950"/>
                    <a:pt x="34738" y="44832"/>
                  </a:cubicBezTo>
                  <a:cubicBezTo>
                    <a:pt x="35093" y="44694"/>
                    <a:pt x="35428" y="44556"/>
                    <a:pt x="35783" y="44418"/>
                  </a:cubicBezTo>
                  <a:cubicBezTo>
                    <a:pt x="36118" y="44260"/>
                    <a:pt x="36572" y="44181"/>
                    <a:pt x="36926" y="43964"/>
                  </a:cubicBezTo>
                  <a:cubicBezTo>
                    <a:pt x="37124" y="43866"/>
                    <a:pt x="37321" y="43748"/>
                    <a:pt x="37518" y="43649"/>
                  </a:cubicBezTo>
                  <a:cubicBezTo>
                    <a:pt x="37814" y="43550"/>
                    <a:pt x="38070" y="43373"/>
                    <a:pt x="38247" y="43117"/>
                  </a:cubicBezTo>
                  <a:cubicBezTo>
                    <a:pt x="38543" y="42998"/>
                    <a:pt x="38898" y="43097"/>
                    <a:pt x="39075" y="43373"/>
                  </a:cubicBezTo>
                  <a:cubicBezTo>
                    <a:pt x="39174" y="43531"/>
                    <a:pt x="39332" y="43649"/>
                    <a:pt x="39489" y="43728"/>
                  </a:cubicBezTo>
                  <a:cubicBezTo>
                    <a:pt x="39825" y="43905"/>
                    <a:pt x="40120" y="44142"/>
                    <a:pt x="40377" y="44398"/>
                  </a:cubicBezTo>
                  <a:cubicBezTo>
                    <a:pt x="40515" y="44516"/>
                    <a:pt x="40633" y="44615"/>
                    <a:pt x="40771" y="44714"/>
                  </a:cubicBezTo>
                  <a:cubicBezTo>
                    <a:pt x="41165" y="44990"/>
                    <a:pt x="41520" y="45285"/>
                    <a:pt x="41835" y="45620"/>
                  </a:cubicBezTo>
                  <a:cubicBezTo>
                    <a:pt x="41973" y="45739"/>
                    <a:pt x="42092" y="45857"/>
                    <a:pt x="42230" y="45975"/>
                  </a:cubicBezTo>
                  <a:cubicBezTo>
                    <a:pt x="42388" y="45837"/>
                    <a:pt x="42486" y="45699"/>
                    <a:pt x="42624" y="45601"/>
                  </a:cubicBezTo>
                  <a:cubicBezTo>
                    <a:pt x="42920" y="45404"/>
                    <a:pt x="43176" y="45147"/>
                    <a:pt x="43393" y="44871"/>
                  </a:cubicBezTo>
                  <a:cubicBezTo>
                    <a:pt x="43511" y="44694"/>
                    <a:pt x="43669" y="44576"/>
                    <a:pt x="43866" y="44477"/>
                  </a:cubicBezTo>
                  <a:cubicBezTo>
                    <a:pt x="44063" y="44359"/>
                    <a:pt x="44260" y="44201"/>
                    <a:pt x="44438" y="44024"/>
                  </a:cubicBezTo>
                  <a:cubicBezTo>
                    <a:pt x="44694" y="43826"/>
                    <a:pt x="44812" y="43491"/>
                    <a:pt x="44734" y="43176"/>
                  </a:cubicBezTo>
                  <a:cubicBezTo>
                    <a:pt x="44714" y="43058"/>
                    <a:pt x="44674" y="42959"/>
                    <a:pt x="44615" y="42860"/>
                  </a:cubicBezTo>
                  <a:cubicBezTo>
                    <a:pt x="44536" y="42742"/>
                    <a:pt x="44458" y="42604"/>
                    <a:pt x="44398" y="42466"/>
                  </a:cubicBezTo>
                  <a:cubicBezTo>
                    <a:pt x="44339" y="42190"/>
                    <a:pt x="44221" y="41934"/>
                    <a:pt x="44063" y="41717"/>
                  </a:cubicBezTo>
                  <a:cubicBezTo>
                    <a:pt x="43846" y="41362"/>
                    <a:pt x="43669" y="40987"/>
                    <a:pt x="43472" y="40613"/>
                  </a:cubicBezTo>
                  <a:cubicBezTo>
                    <a:pt x="43393" y="40514"/>
                    <a:pt x="43354" y="40376"/>
                    <a:pt x="43354" y="40258"/>
                  </a:cubicBezTo>
                  <a:cubicBezTo>
                    <a:pt x="43354" y="40041"/>
                    <a:pt x="43294" y="39844"/>
                    <a:pt x="43196" y="39667"/>
                  </a:cubicBezTo>
                  <a:cubicBezTo>
                    <a:pt x="43117" y="39489"/>
                    <a:pt x="43038" y="39331"/>
                    <a:pt x="42959" y="39174"/>
                  </a:cubicBezTo>
                  <a:cubicBezTo>
                    <a:pt x="42900" y="39055"/>
                    <a:pt x="42920" y="38937"/>
                    <a:pt x="42979" y="38839"/>
                  </a:cubicBezTo>
                  <a:cubicBezTo>
                    <a:pt x="43038" y="38760"/>
                    <a:pt x="43117" y="38661"/>
                    <a:pt x="43216" y="38602"/>
                  </a:cubicBezTo>
                  <a:cubicBezTo>
                    <a:pt x="43630" y="38267"/>
                    <a:pt x="43965" y="37853"/>
                    <a:pt x="44221" y="37399"/>
                  </a:cubicBezTo>
                  <a:cubicBezTo>
                    <a:pt x="44300" y="37261"/>
                    <a:pt x="44418" y="37123"/>
                    <a:pt x="44517" y="36985"/>
                  </a:cubicBezTo>
                  <a:cubicBezTo>
                    <a:pt x="44635" y="36808"/>
                    <a:pt x="44773" y="36611"/>
                    <a:pt x="44891" y="36433"/>
                  </a:cubicBezTo>
                  <a:cubicBezTo>
                    <a:pt x="45364" y="35526"/>
                    <a:pt x="45798" y="34620"/>
                    <a:pt x="46173" y="33673"/>
                  </a:cubicBezTo>
                  <a:cubicBezTo>
                    <a:pt x="46232" y="33555"/>
                    <a:pt x="46330" y="33437"/>
                    <a:pt x="46311" y="33318"/>
                  </a:cubicBezTo>
                  <a:cubicBezTo>
                    <a:pt x="46271" y="32964"/>
                    <a:pt x="46528" y="32786"/>
                    <a:pt x="46685" y="32530"/>
                  </a:cubicBezTo>
                  <a:cubicBezTo>
                    <a:pt x="46902" y="32175"/>
                    <a:pt x="47198" y="31840"/>
                    <a:pt x="47060" y="31367"/>
                  </a:cubicBezTo>
                  <a:cubicBezTo>
                    <a:pt x="47040" y="31248"/>
                    <a:pt x="47139" y="31150"/>
                    <a:pt x="47277" y="31130"/>
                  </a:cubicBezTo>
                  <a:cubicBezTo>
                    <a:pt x="47494" y="31130"/>
                    <a:pt x="47711" y="31051"/>
                    <a:pt x="47908" y="30933"/>
                  </a:cubicBezTo>
                  <a:cubicBezTo>
                    <a:pt x="48006" y="30893"/>
                    <a:pt x="48125" y="30874"/>
                    <a:pt x="48223" y="30893"/>
                  </a:cubicBezTo>
                  <a:lnTo>
                    <a:pt x="49012" y="30893"/>
                  </a:lnTo>
                  <a:cubicBezTo>
                    <a:pt x="49189" y="30893"/>
                    <a:pt x="49347" y="30854"/>
                    <a:pt x="49505" y="30815"/>
                  </a:cubicBezTo>
                  <a:cubicBezTo>
                    <a:pt x="49879" y="30696"/>
                    <a:pt x="50254" y="30657"/>
                    <a:pt x="50628" y="30677"/>
                  </a:cubicBezTo>
                  <a:lnTo>
                    <a:pt x="51200" y="30677"/>
                  </a:lnTo>
                  <a:cubicBezTo>
                    <a:pt x="51417" y="30401"/>
                    <a:pt x="51535" y="30065"/>
                    <a:pt x="51496" y="29730"/>
                  </a:cubicBezTo>
                  <a:cubicBezTo>
                    <a:pt x="51476" y="29592"/>
                    <a:pt x="51496" y="29454"/>
                    <a:pt x="51555" y="29336"/>
                  </a:cubicBezTo>
                  <a:cubicBezTo>
                    <a:pt x="51732" y="29021"/>
                    <a:pt x="51693" y="28685"/>
                    <a:pt x="51713" y="28350"/>
                  </a:cubicBezTo>
                  <a:lnTo>
                    <a:pt x="51713" y="26891"/>
                  </a:lnTo>
                  <a:cubicBezTo>
                    <a:pt x="51713" y="26753"/>
                    <a:pt x="51693" y="26635"/>
                    <a:pt x="51673" y="26497"/>
                  </a:cubicBezTo>
                  <a:cubicBezTo>
                    <a:pt x="51476" y="26398"/>
                    <a:pt x="51299" y="26280"/>
                    <a:pt x="51121" y="26201"/>
                  </a:cubicBezTo>
                  <a:cubicBezTo>
                    <a:pt x="50372" y="25866"/>
                    <a:pt x="49682" y="25492"/>
                    <a:pt x="48874" y="25373"/>
                  </a:cubicBezTo>
                  <a:cubicBezTo>
                    <a:pt x="48578" y="25334"/>
                    <a:pt x="48282" y="25255"/>
                    <a:pt x="48006" y="25137"/>
                  </a:cubicBezTo>
                  <a:cubicBezTo>
                    <a:pt x="47750" y="24999"/>
                    <a:pt x="47474" y="24940"/>
                    <a:pt x="47198" y="24940"/>
                  </a:cubicBezTo>
                  <a:cubicBezTo>
                    <a:pt x="46981" y="24959"/>
                    <a:pt x="46784" y="24802"/>
                    <a:pt x="46764" y="24585"/>
                  </a:cubicBezTo>
                  <a:cubicBezTo>
                    <a:pt x="46744" y="24466"/>
                    <a:pt x="46744" y="24368"/>
                    <a:pt x="46744" y="24250"/>
                  </a:cubicBezTo>
                  <a:cubicBezTo>
                    <a:pt x="46744" y="23697"/>
                    <a:pt x="46705" y="23145"/>
                    <a:pt x="46744" y="22613"/>
                  </a:cubicBezTo>
                  <a:cubicBezTo>
                    <a:pt x="46804" y="22002"/>
                    <a:pt x="46429" y="21489"/>
                    <a:pt x="46468" y="20918"/>
                  </a:cubicBezTo>
                  <a:cubicBezTo>
                    <a:pt x="46468" y="20898"/>
                    <a:pt x="46468" y="20878"/>
                    <a:pt x="46449" y="20859"/>
                  </a:cubicBezTo>
                  <a:cubicBezTo>
                    <a:pt x="46311" y="20661"/>
                    <a:pt x="46252" y="20405"/>
                    <a:pt x="46271" y="20169"/>
                  </a:cubicBezTo>
                  <a:cubicBezTo>
                    <a:pt x="46291" y="19873"/>
                    <a:pt x="46252" y="19577"/>
                    <a:pt x="46133" y="19281"/>
                  </a:cubicBezTo>
                  <a:cubicBezTo>
                    <a:pt x="46054" y="18986"/>
                    <a:pt x="45936" y="18690"/>
                    <a:pt x="45778" y="18434"/>
                  </a:cubicBezTo>
                  <a:cubicBezTo>
                    <a:pt x="45522" y="18118"/>
                    <a:pt x="45384" y="17744"/>
                    <a:pt x="45404" y="17349"/>
                  </a:cubicBezTo>
                  <a:cubicBezTo>
                    <a:pt x="45404" y="17172"/>
                    <a:pt x="45443" y="17014"/>
                    <a:pt x="45601" y="16975"/>
                  </a:cubicBezTo>
                  <a:cubicBezTo>
                    <a:pt x="45857" y="16916"/>
                    <a:pt x="45995" y="16738"/>
                    <a:pt x="46192" y="16580"/>
                  </a:cubicBezTo>
                  <a:cubicBezTo>
                    <a:pt x="46390" y="16423"/>
                    <a:pt x="46567" y="16226"/>
                    <a:pt x="46784" y="16048"/>
                  </a:cubicBezTo>
                  <a:cubicBezTo>
                    <a:pt x="47158" y="15752"/>
                    <a:pt x="47533" y="15437"/>
                    <a:pt x="47927" y="15161"/>
                  </a:cubicBezTo>
                  <a:cubicBezTo>
                    <a:pt x="48243" y="14944"/>
                    <a:pt x="48558" y="14668"/>
                    <a:pt x="48972" y="14648"/>
                  </a:cubicBezTo>
                  <a:cubicBezTo>
                    <a:pt x="49051" y="14648"/>
                    <a:pt x="49130" y="14530"/>
                    <a:pt x="49229" y="14471"/>
                  </a:cubicBezTo>
                  <a:cubicBezTo>
                    <a:pt x="48854" y="13741"/>
                    <a:pt x="48519" y="13012"/>
                    <a:pt x="48144" y="12283"/>
                  </a:cubicBezTo>
                  <a:cubicBezTo>
                    <a:pt x="48065" y="12125"/>
                    <a:pt x="47967" y="11987"/>
                    <a:pt x="47849" y="11869"/>
                  </a:cubicBezTo>
                  <a:cubicBezTo>
                    <a:pt x="47632" y="11652"/>
                    <a:pt x="47454" y="11395"/>
                    <a:pt x="47356" y="11119"/>
                  </a:cubicBezTo>
                  <a:cubicBezTo>
                    <a:pt x="47237" y="10784"/>
                    <a:pt x="47060" y="10508"/>
                    <a:pt x="46804" y="10272"/>
                  </a:cubicBezTo>
                  <a:cubicBezTo>
                    <a:pt x="46350" y="10252"/>
                    <a:pt x="45877" y="10173"/>
                    <a:pt x="45463" y="10488"/>
                  </a:cubicBezTo>
                  <a:cubicBezTo>
                    <a:pt x="45364" y="10528"/>
                    <a:pt x="45266" y="10567"/>
                    <a:pt x="45148" y="10587"/>
                  </a:cubicBezTo>
                  <a:cubicBezTo>
                    <a:pt x="44596" y="10725"/>
                    <a:pt x="44083" y="10942"/>
                    <a:pt x="43570" y="11198"/>
                  </a:cubicBezTo>
                  <a:cubicBezTo>
                    <a:pt x="43156" y="11415"/>
                    <a:pt x="42723" y="11671"/>
                    <a:pt x="42230" y="11652"/>
                  </a:cubicBezTo>
                  <a:lnTo>
                    <a:pt x="42131" y="11809"/>
                  </a:lnTo>
                  <a:cubicBezTo>
                    <a:pt x="41934" y="12105"/>
                    <a:pt x="41737" y="12145"/>
                    <a:pt x="41559" y="11869"/>
                  </a:cubicBezTo>
                  <a:cubicBezTo>
                    <a:pt x="41323" y="11593"/>
                    <a:pt x="41106" y="11277"/>
                    <a:pt x="40909" y="10962"/>
                  </a:cubicBezTo>
                  <a:cubicBezTo>
                    <a:pt x="40810" y="10705"/>
                    <a:pt x="40653" y="10469"/>
                    <a:pt x="40455" y="10272"/>
                  </a:cubicBezTo>
                  <a:cubicBezTo>
                    <a:pt x="40081" y="9877"/>
                    <a:pt x="39647" y="9522"/>
                    <a:pt x="39174" y="9246"/>
                  </a:cubicBezTo>
                  <a:cubicBezTo>
                    <a:pt x="38799" y="9069"/>
                    <a:pt x="38464" y="8813"/>
                    <a:pt x="38188" y="8517"/>
                  </a:cubicBezTo>
                  <a:cubicBezTo>
                    <a:pt x="37912" y="8162"/>
                    <a:pt x="37538" y="7886"/>
                    <a:pt x="37104" y="7728"/>
                  </a:cubicBezTo>
                  <a:cubicBezTo>
                    <a:pt x="37005" y="7669"/>
                    <a:pt x="36907" y="7610"/>
                    <a:pt x="36828" y="7551"/>
                  </a:cubicBezTo>
                  <a:cubicBezTo>
                    <a:pt x="36532" y="7374"/>
                    <a:pt x="36256" y="7196"/>
                    <a:pt x="35960" y="7019"/>
                  </a:cubicBezTo>
                  <a:cubicBezTo>
                    <a:pt x="35822" y="6900"/>
                    <a:pt x="35606" y="6881"/>
                    <a:pt x="35448" y="6960"/>
                  </a:cubicBezTo>
                  <a:cubicBezTo>
                    <a:pt x="35211" y="7078"/>
                    <a:pt x="35054" y="6940"/>
                    <a:pt x="35014" y="6683"/>
                  </a:cubicBezTo>
                  <a:lnTo>
                    <a:pt x="35014" y="6624"/>
                  </a:lnTo>
                  <a:cubicBezTo>
                    <a:pt x="34975" y="6171"/>
                    <a:pt x="34994" y="5698"/>
                    <a:pt x="34797" y="5264"/>
                  </a:cubicBezTo>
                  <a:cubicBezTo>
                    <a:pt x="34758" y="5126"/>
                    <a:pt x="34758" y="5008"/>
                    <a:pt x="34778" y="4870"/>
                  </a:cubicBezTo>
                  <a:cubicBezTo>
                    <a:pt x="34778" y="4456"/>
                    <a:pt x="34758" y="4042"/>
                    <a:pt x="34778" y="3647"/>
                  </a:cubicBezTo>
                  <a:cubicBezTo>
                    <a:pt x="34797" y="3352"/>
                    <a:pt x="34718" y="3076"/>
                    <a:pt x="34580" y="2839"/>
                  </a:cubicBezTo>
                  <a:cubicBezTo>
                    <a:pt x="34462" y="2642"/>
                    <a:pt x="34383" y="2445"/>
                    <a:pt x="34364" y="2228"/>
                  </a:cubicBezTo>
                  <a:cubicBezTo>
                    <a:pt x="34127" y="2031"/>
                    <a:pt x="33831" y="1912"/>
                    <a:pt x="33516" y="1893"/>
                  </a:cubicBezTo>
                  <a:cubicBezTo>
                    <a:pt x="33319" y="1873"/>
                    <a:pt x="33122" y="1794"/>
                    <a:pt x="32944" y="1676"/>
                  </a:cubicBezTo>
                  <a:cubicBezTo>
                    <a:pt x="32727" y="1498"/>
                    <a:pt x="32432" y="1420"/>
                    <a:pt x="32155" y="1459"/>
                  </a:cubicBezTo>
                  <a:lnTo>
                    <a:pt x="31308" y="1459"/>
                  </a:lnTo>
                  <a:cubicBezTo>
                    <a:pt x="31229" y="1459"/>
                    <a:pt x="31130" y="1479"/>
                    <a:pt x="31071" y="1538"/>
                  </a:cubicBezTo>
                  <a:cubicBezTo>
                    <a:pt x="30854" y="1656"/>
                    <a:pt x="30677" y="1834"/>
                    <a:pt x="30539" y="2031"/>
                  </a:cubicBezTo>
                  <a:cubicBezTo>
                    <a:pt x="30204" y="2563"/>
                    <a:pt x="29967" y="3155"/>
                    <a:pt x="29849" y="3785"/>
                  </a:cubicBezTo>
                  <a:close/>
                  <a:moveTo>
                    <a:pt x="47178" y="21056"/>
                  </a:moveTo>
                  <a:cubicBezTo>
                    <a:pt x="47158" y="21194"/>
                    <a:pt x="47178" y="21332"/>
                    <a:pt x="47218" y="21450"/>
                  </a:cubicBezTo>
                  <a:cubicBezTo>
                    <a:pt x="47356" y="21746"/>
                    <a:pt x="47415" y="22061"/>
                    <a:pt x="47395" y="22377"/>
                  </a:cubicBezTo>
                  <a:lnTo>
                    <a:pt x="47395" y="23895"/>
                  </a:lnTo>
                  <a:cubicBezTo>
                    <a:pt x="47395" y="24033"/>
                    <a:pt x="47415" y="24151"/>
                    <a:pt x="47415" y="24309"/>
                  </a:cubicBezTo>
                  <a:lnTo>
                    <a:pt x="47888" y="24309"/>
                  </a:lnTo>
                  <a:cubicBezTo>
                    <a:pt x="47947" y="23993"/>
                    <a:pt x="47947" y="23658"/>
                    <a:pt x="47927" y="23343"/>
                  </a:cubicBezTo>
                  <a:cubicBezTo>
                    <a:pt x="47947" y="23047"/>
                    <a:pt x="47888" y="22751"/>
                    <a:pt x="47789" y="22475"/>
                  </a:cubicBezTo>
                  <a:cubicBezTo>
                    <a:pt x="47651" y="22140"/>
                    <a:pt x="47454" y="21825"/>
                    <a:pt x="47454" y="21450"/>
                  </a:cubicBezTo>
                  <a:cubicBezTo>
                    <a:pt x="47435" y="21351"/>
                    <a:pt x="47316" y="21253"/>
                    <a:pt x="47178" y="21056"/>
                  </a:cubicBezTo>
                  <a:close/>
                  <a:moveTo>
                    <a:pt x="4988" y="23027"/>
                  </a:moveTo>
                  <a:cubicBezTo>
                    <a:pt x="5186" y="22830"/>
                    <a:pt x="5304" y="22554"/>
                    <a:pt x="5304" y="22258"/>
                  </a:cubicBezTo>
                  <a:cubicBezTo>
                    <a:pt x="5324" y="22101"/>
                    <a:pt x="5363" y="21943"/>
                    <a:pt x="5442" y="21785"/>
                  </a:cubicBezTo>
                  <a:cubicBezTo>
                    <a:pt x="5540" y="21489"/>
                    <a:pt x="5540" y="21154"/>
                    <a:pt x="5442" y="20859"/>
                  </a:cubicBezTo>
                  <a:cubicBezTo>
                    <a:pt x="5402" y="20859"/>
                    <a:pt x="5343" y="20878"/>
                    <a:pt x="5343" y="20898"/>
                  </a:cubicBezTo>
                  <a:cubicBezTo>
                    <a:pt x="5284" y="21154"/>
                    <a:pt x="5225" y="21391"/>
                    <a:pt x="5166" y="21647"/>
                  </a:cubicBezTo>
                  <a:cubicBezTo>
                    <a:pt x="5107" y="21923"/>
                    <a:pt x="5087" y="22140"/>
                    <a:pt x="5008" y="22357"/>
                  </a:cubicBezTo>
                  <a:cubicBezTo>
                    <a:pt x="4949" y="22574"/>
                    <a:pt x="4929" y="22810"/>
                    <a:pt x="4988" y="23027"/>
                  </a:cubicBezTo>
                  <a:close/>
                  <a:moveTo>
                    <a:pt x="14018" y="8123"/>
                  </a:moveTo>
                  <a:lnTo>
                    <a:pt x="14116" y="8103"/>
                  </a:lnTo>
                  <a:lnTo>
                    <a:pt x="14057" y="7748"/>
                  </a:lnTo>
                  <a:lnTo>
                    <a:pt x="14018" y="7748"/>
                  </a:lnTo>
                  <a:close/>
                  <a:moveTo>
                    <a:pt x="30283" y="1203"/>
                  </a:moveTo>
                  <a:cubicBezTo>
                    <a:pt x="30342" y="1203"/>
                    <a:pt x="30361" y="1203"/>
                    <a:pt x="30381" y="1183"/>
                  </a:cubicBezTo>
                  <a:cubicBezTo>
                    <a:pt x="30421" y="1124"/>
                    <a:pt x="30460" y="1084"/>
                    <a:pt x="30499" y="1025"/>
                  </a:cubicBezTo>
                  <a:cubicBezTo>
                    <a:pt x="30499" y="1025"/>
                    <a:pt x="30460" y="986"/>
                    <a:pt x="30460" y="986"/>
                  </a:cubicBezTo>
                  <a:cubicBezTo>
                    <a:pt x="30401" y="1025"/>
                    <a:pt x="30361" y="1065"/>
                    <a:pt x="30302" y="1104"/>
                  </a:cubicBezTo>
                  <a:cubicBezTo>
                    <a:pt x="30302" y="1124"/>
                    <a:pt x="30302" y="1144"/>
                    <a:pt x="30283" y="1203"/>
                  </a:cubicBezTo>
                  <a:close/>
                  <a:moveTo>
                    <a:pt x="5678" y="20366"/>
                  </a:moveTo>
                  <a:cubicBezTo>
                    <a:pt x="5678" y="20405"/>
                    <a:pt x="5678" y="20445"/>
                    <a:pt x="5698" y="20464"/>
                  </a:cubicBezTo>
                  <a:cubicBezTo>
                    <a:pt x="5718" y="20445"/>
                    <a:pt x="5738" y="20425"/>
                    <a:pt x="5738" y="20405"/>
                  </a:cubicBezTo>
                  <a:cubicBezTo>
                    <a:pt x="5738" y="20385"/>
                    <a:pt x="5718" y="20346"/>
                    <a:pt x="5698" y="20326"/>
                  </a:cubicBezTo>
                  <a:close/>
                  <a:moveTo>
                    <a:pt x="45463" y="9858"/>
                  </a:moveTo>
                  <a:cubicBezTo>
                    <a:pt x="45483" y="9877"/>
                    <a:pt x="45502" y="9897"/>
                    <a:pt x="45542" y="9917"/>
                  </a:cubicBezTo>
                  <a:cubicBezTo>
                    <a:pt x="45542" y="9917"/>
                    <a:pt x="45581" y="9897"/>
                    <a:pt x="45581" y="9897"/>
                  </a:cubicBezTo>
                  <a:cubicBezTo>
                    <a:pt x="45581" y="9877"/>
                    <a:pt x="45562" y="9838"/>
                    <a:pt x="45562" y="98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5"/>
            <p:cNvSpPr/>
            <p:nvPr/>
          </p:nvSpPr>
          <p:spPr>
            <a:xfrm flipH="1">
              <a:off x="6335549" y="994001"/>
              <a:ext cx="717645" cy="726661"/>
            </a:xfrm>
            <a:custGeom>
              <a:avLst/>
              <a:gdLst/>
              <a:ahLst/>
              <a:cxnLst/>
              <a:rect l="l" t="t" r="r" b="b"/>
              <a:pathLst>
                <a:path w="29849" h="30224" extrusionOk="0">
                  <a:moveTo>
                    <a:pt x="8793" y="1499"/>
                  </a:moveTo>
                  <a:cubicBezTo>
                    <a:pt x="8931" y="1420"/>
                    <a:pt x="9089" y="1342"/>
                    <a:pt x="9227" y="1282"/>
                  </a:cubicBezTo>
                  <a:cubicBezTo>
                    <a:pt x="9443" y="1223"/>
                    <a:pt x="9621" y="1085"/>
                    <a:pt x="9759" y="888"/>
                  </a:cubicBezTo>
                  <a:cubicBezTo>
                    <a:pt x="9818" y="809"/>
                    <a:pt x="9897" y="730"/>
                    <a:pt x="9995" y="691"/>
                  </a:cubicBezTo>
                  <a:cubicBezTo>
                    <a:pt x="10173" y="612"/>
                    <a:pt x="10331" y="533"/>
                    <a:pt x="10508" y="474"/>
                  </a:cubicBezTo>
                  <a:cubicBezTo>
                    <a:pt x="10902" y="376"/>
                    <a:pt x="11257" y="257"/>
                    <a:pt x="11632" y="99"/>
                  </a:cubicBezTo>
                  <a:cubicBezTo>
                    <a:pt x="11790" y="40"/>
                    <a:pt x="11947" y="1"/>
                    <a:pt x="12125" y="21"/>
                  </a:cubicBezTo>
                  <a:lnTo>
                    <a:pt x="14037" y="21"/>
                  </a:lnTo>
                  <a:cubicBezTo>
                    <a:pt x="14195" y="21"/>
                    <a:pt x="14372" y="40"/>
                    <a:pt x="14530" y="99"/>
                  </a:cubicBezTo>
                  <a:cubicBezTo>
                    <a:pt x="14826" y="218"/>
                    <a:pt x="15141" y="257"/>
                    <a:pt x="15476" y="237"/>
                  </a:cubicBezTo>
                  <a:cubicBezTo>
                    <a:pt x="15496" y="237"/>
                    <a:pt x="15535" y="237"/>
                    <a:pt x="15575" y="237"/>
                  </a:cubicBezTo>
                  <a:cubicBezTo>
                    <a:pt x="15949" y="316"/>
                    <a:pt x="16324" y="395"/>
                    <a:pt x="16679" y="435"/>
                  </a:cubicBezTo>
                  <a:cubicBezTo>
                    <a:pt x="17053" y="494"/>
                    <a:pt x="17428" y="454"/>
                    <a:pt x="17783" y="632"/>
                  </a:cubicBezTo>
                  <a:cubicBezTo>
                    <a:pt x="17842" y="652"/>
                    <a:pt x="17921" y="671"/>
                    <a:pt x="18000" y="691"/>
                  </a:cubicBezTo>
                  <a:cubicBezTo>
                    <a:pt x="18394" y="711"/>
                    <a:pt x="18709" y="1026"/>
                    <a:pt x="18749" y="1420"/>
                  </a:cubicBezTo>
                  <a:cubicBezTo>
                    <a:pt x="18453" y="1933"/>
                    <a:pt x="18256" y="2485"/>
                    <a:pt x="18197" y="3057"/>
                  </a:cubicBezTo>
                  <a:cubicBezTo>
                    <a:pt x="18157" y="3352"/>
                    <a:pt x="18079" y="3648"/>
                    <a:pt x="17960" y="3924"/>
                  </a:cubicBezTo>
                  <a:cubicBezTo>
                    <a:pt x="17763" y="4535"/>
                    <a:pt x="17546" y="5127"/>
                    <a:pt x="17310" y="5738"/>
                  </a:cubicBezTo>
                  <a:cubicBezTo>
                    <a:pt x="17724" y="5935"/>
                    <a:pt x="18138" y="6113"/>
                    <a:pt x="18532" y="6329"/>
                  </a:cubicBezTo>
                  <a:cubicBezTo>
                    <a:pt x="18926" y="6527"/>
                    <a:pt x="19261" y="6763"/>
                    <a:pt x="19616" y="6960"/>
                  </a:cubicBezTo>
                  <a:cubicBezTo>
                    <a:pt x="19813" y="6881"/>
                    <a:pt x="19971" y="6724"/>
                    <a:pt x="20070" y="6527"/>
                  </a:cubicBezTo>
                  <a:cubicBezTo>
                    <a:pt x="20188" y="6290"/>
                    <a:pt x="20306" y="6053"/>
                    <a:pt x="20425" y="5817"/>
                  </a:cubicBezTo>
                  <a:cubicBezTo>
                    <a:pt x="20622" y="5462"/>
                    <a:pt x="20878" y="5127"/>
                    <a:pt x="21174" y="4831"/>
                  </a:cubicBezTo>
                  <a:cubicBezTo>
                    <a:pt x="21332" y="4693"/>
                    <a:pt x="21470" y="4516"/>
                    <a:pt x="21568" y="4299"/>
                  </a:cubicBezTo>
                  <a:cubicBezTo>
                    <a:pt x="21726" y="4042"/>
                    <a:pt x="21943" y="3826"/>
                    <a:pt x="22179" y="3648"/>
                  </a:cubicBezTo>
                  <a:cubicBezTo>
                    <a:pt x="22534" y="3727"/>
                    <a:pt x="22869" y="3885"/>
                    <a:pt x="23145" y="4121"/>
                  </a:cubicBezTo>
                  <a:cubicBezTo>
                    <a:pt x="23559" y="4397"/>
                    <a:pt x="24013" y="4634"/>
                    <a:pt x="24328" y="5068"/>
                  </a:cubicBezTo>
                  <a:cubicBezTo>
                    <a:pt x="24368" y="5127"/>
                    <a:pt x="24427" y="5166"/>
                    <a:pt x="24486" y="5206"/>
                  </a:cubicBezTo>
                  <a:cubicBezTo>
                    <a:pt x="24525" y="5225"/>
                    <a:pt x="24565" y="5225"/>
                    <a:pt x="24604" y="5245"/>
                  </a:cubicBezTo>
                  <a:cubicBezTo>
                    <a:pt x="25077" y="5600"/>
                    <a:pt x="25531" y="5975"/>
                    <a:pt x="25984" y="6389"/>
                  </a:cubicBezTo>
                  <a:cubicBezTo>
                    <a:pt x="26260" y="6704"/>
                    <a:pt x="26517" y="7059"/>
                    <a:pt x="26714" y="7453"/>
                  </a:cubicBezTo>
                  <a:cubicBezTo>
                    <a:pt x="27285" y="8360"/>
                    <a:pt x="27759" y="9306"/>
                    <a:pt x="28192" y="10312"/>
                  </a:cubicBezTo>
                  <a:cubicBezTo>
                    <a:pt x="28370" y="10706"/>
                    <a:pt x="28508" y="11140"/>
                    <a:pt x="28626" y="11574"/>
                  </a:cubicBezTo>
                  <a:cubicBezTo>
                    <a:pt x="28685" y="11869"/>
                    <a:pt x="28685" y="12185"/>
                    <a:pt x="28626" y="12480"/>
                  </a:cubicBezTo>
                  <a:cubicBezTo>
                    <a:pt x="28409" y="12559"/>
                    <a:pt x="28192" y="12618"/>
                    <a:pt x="27956" y="12599"/>
                  </a:cubicBezTo>
                  <a:lnTo>
                    <a:pt x="27167" y="12599"/>
                  </a:lnTo>
                  <a:cubicBezTo>
                    <a:pt x="26931" y="12579"/>
                    <a:pt x="26694" y="12618"/>
                    <a:pt x="26457" y="12717"/>
                  </a:cubicBezTo>
                  <a:cubicBezTo>
                    <a:pt x="26319" y="12756"/>
                    <a:pt x="26162" y="12776"/>
                    <a:pt x="26024" y="12776"/>
                  </a:cubicBezTo>
                  <a:lnTo>
                    <a:pt x="24782" y="12776"/>
                  </a:lnTo>
                  <a:cubicBezTo>
                    <a:pt x="24466" y="12776"/>
                    <a:pt x="24466" y="12776"/>
                    <a:pt x="24032" y="13013"/>
                  </a:cubicBezTo>
                  <a:cubicBezTo>
                    <a:pt x="24032" y="13151"/>
                    <a:pt x="24013" y="13308"/>
                    <a:pt x="24013" y="13447"/>
                  </a:cubicBezTo>
                  <a:cubicBezTo>
                    <a:pt x="24052" y="13762"/>
                    <a:pt x="23993" y="14097"/>
                    <a:pt x="23894" y="14393"/>
                  </a:cubicBezTo>
                  <a:cubicBezTo>
                    <a:pt x="23875" y="14452"/>
                    <a:pt x="23855" y="14511"/>
                    <a:pt x="23855" y="14551"/>
                  </a:cubicBezTo>
                  <a:cubicBezTo>
                    <a:pt x="23855" y="15024"/>
                    <a:pt x="23835" y="15497"/>
                    <a:pt x="23875" y="15950"/>
                  </a:cubicBezTo>
                  <a:cubicBezTo>
                    <a:pt x="24368" y="16069"/>
                    <a:pt x="24466" y="16069"/>
                    <a:pt x="24801" y="15911"/>
                  </a:cubicBezTo>
                  <a:cubicBezTo>
                    <a:pt x="24979" y="15832"/>
                    <a:pt x="25176" y="15832"/>
                    <a:pt x="25353" y="15911"/>
                  </a:cubicBezTo>
                  <a:cubicBezTo>
                    <a:pt x="25550" y="16009"/>
                    <a:pt x="25787" y="16049"/>
                    <a:pt x="26004" y="16049"/>
                  </a:cubicBezTo>
                  <a:cubicBezTo>
                    <a:pt x="26122" y="16029"/>
                    <a:pt x="26241" y="16049"/>
                    <a:pt x="26339" y="16088"/>
                  </a:cubicBezTo>
                  <a:cubicBezTo>
                    <a:pt x="26595" y="16246"/>
                    <a:pt x="26911" y="16305"/>
                    <a:pt x="27207" y="16266"/>
                  </a:cubicBezTo>
                  <a:lnTo>
                    <a:pt x="29553" y="16266"/>
                  </a:lnTo>
                  <a:cubicBezTo>
                    <a:pt x="29789" y="16463"/>
                    <a:pt x="29848" y="16699"/>
                    <a:pt x="29691" y="16936"/>
                  </a:cubicBezTo>
                  <a:cubicBezTo>
                    <a:pt x="29592" y="17094"/>
                    <a:pt x="29553" y="17271"/>
                    <a:pt x="29572" y="17468"/>
                  </a:cubicBezTo>
                  <a:lnTo>
                    <a:pt x="29572" y="18651"/>
                  </a:lnTo>
                  <a:cubicBezTo>
                    <a:pt x="29572" y="18789"/>
                    <a:pt x="29572" y="18947"/>
                    <a:pt x="29533" y="19105"/>
                  </a:cubicBezTo>
                  <a:cubicBezTo>
                    <a:pt x="29355" y="19657"/>
                    <a:pt x="29158" y="20189"/>
                    <a:pt x="28922" y="20721"/>
                  </a:cubicBezTo>
                  <a:cubicBezTo>
                    <a:pt x="28725" y="21116"/>
                    <a:pt x="28468" y="21490"/>
                    <a:pt x="28429" y="21963"/>
                  </a:cubicBezTo>
                  <a:cubicBezTo>
                    <a:pt x="28429" y="22022"/>
                    <a:pt x="28389" y="22101"/>
                    <a:pt x="28350" y="22161"/>
                  </a:cubicBezTo>
                  <a:cubicBezTo>
                    <a:pt x="28054" y="22713"/>
                    <a:pt x="27739" y="23225"/>
                    <a:pt x="27384" y="23738"/>
                  </a:cubicBezTo>
                  <a:cubicBezTo>
                    <a:pt x="27049" y="24250"/>
                    <a:pt x="26595" y="24664"/>
                    <a:pt x="26063" y="24960"/>
                  </a:cubicBezTo>
                  <a:cubicBezTo>
                    <a:pt x="25807" y="25118"/>
                    <a:pt x="25570" y="25295"/>
                    <a:pt x="25373" y="25512"/>
                  </a:cubicBezTo>
                  <a:cubicBezTo>
                    <a:pt x="25176" y="25670"/>
                    <a:pt x="24998" y="25808"/>
                    <a:pt x="24782" y="25946"/>
                  </a:cubicBezTo>
                  <a:cubicBezTo>
                    <a:pt x="24446" y="26182"/>
                    <a:pt x="23993" y="26123"/>
                    <a:pt x="23717" y="25847"/>
                  </a:cubicBezTo>
                  <a:cubicBezTo>
                    <a:pt x="23224" y="25413"/>
                    <a:pt x="22869" y="24861"/>
                    <a:pt x="22455" y="24329"/>
                  </a:cubicBezTo>
                  <a:cubicBezTo>
                    <a:pt x="22199" y="24014"/>
                    <a:pt x="21962" y="23679"/>
                    <a:pt x="21667" y="23383"/>
                  </a:cubicBezTo>
                  <a:cubicBezTo>
                    <a:pt x="21371" y="23028"/>
                    <a:pt x="21115" y="22634"/>
                    <a:pt x="20918" y="22200"/>
                  </a:cubicBezTo>
                  <a:lnTo>
                    <a:pt x="20740" y="21825"/>
                  </a:lnTo>
                  <a:cubicBezTo>
                    <a:pt x="20385" y="22101"/>
                    <a:pt x="20070" y="22338"/>
                    <a:pt x="19754" y="22614"/>
                  </a:cubicBezTo>
                  <a:cubicBezTo>
                    <a:pt x="19360" y="22929"/>
                    <a:pt x="18907" y="23166"/>
                    <a:pt x="18394" y="23265"/>
                  </a:cubicBezTo>
                  <a:cubicBezTo>
                    <a:pt x="18236" y="23284"/>
                    <a:pt x="18079" y="23363"/>
                    <a:pt x="17960" y="23481"/>
                  </a:cubicBezTo>
                  <a:cubicBezTo>
                    <a:pt x="17980" y="23738"/>
                    <a:pt x="18059" y="24014"/>
                    <a:pt x="18217" y="24231"/>
                  </a:cubicBezTo>
                  <a:cubicBezTo>
                    <a:pt x="18512" y="24743"/>
                    <a:pt x="18749" y="25295"/>
                    <a:pt x="18926" y="25867"/>
                  </a:cubicBezTo>
                  <a:cubicBezTo>
                    <a:pt x="19104" y="26537"/>
                    <a:pt x="19419" y="27168"/>
                    <a:pt x="19813" y="27740"/>
                  </a:cubicBezTo>
                  <a:cubicBezTo>
                    <a:pt x="19951" y="27937"/>
                    <a:pt x="20089" y="28154"/>
                    <a:pt x="20208" y="28371"/>
                  </a:cubicBezTo>
                  <a:cubicBezTo>
                    <a:pt x="20346" y="28548"/>
                    <a:pt x="20385" y="28804"/>
                    <a:pt x="20287" y="29021"/>
                  </a:cubicBezTo>
                  <a:lnTo>
                    <a:pt x="19932" y="28923"/>
                  </a:lnTo>
                  <a:cubicBezTo>
                    <a:pt x="19518" y="29120"/>
                    <a:pt x="19084" y="29317"/>
                    <a:pt x="18631" y="29475"/>
                  </a:cubicBezTo>
                  <a:cubicBezTo>
                    <a:pt x="18059" y="29672"/>
                    <a:pt x="17467" y="29770"/>
                    <a:pt x="16896" y="29908"/>
                  </a:cubicBezTo>
                  <a:cubicBezTo>
                    <a:pt x="16797" y="29948"/>
                    <a:pt x="16699" y="29908"/>
                    <a:pt x="16620" y="29948"/>
                  </a:cubicBezTo>
                  <a:cubicBezTo>
                    <a:pt x="15673" y="30224"/>
                    <a:pt x="14707" y="30125"/>
                    <a:pt x="13761" y="30145"/>
                  </a:cubicBezTo>
                  <a:cubicBezTo>
                    <a:pt x="13682" y="30145"/>
                    <a:pt x="13603" y="30145"/>
                    <a:pt x="13524" y="30125"/>
                  </a:cubicBezTo>
                  <a:cubicBezTo>
                    <a:pt x="13032" y="29948"/>
                    <a:pt x="12499" y="29928"/>
                    <a:pt x="12046" y="29632"/>
                  </a:cubicBezTo>
                  <a:cubicBezTo>
                    <a:pt x="11947" y="29554"/>
                    <a:pt x="11829" y="29494"/>
                    <a:pt x="11691" y="29494"/>
                  </a:cubicBezTo>
                  <a:cubicBezTo>
                    <a:pt x="11277" y="29554"/>
                    <a:pt x="10942" y="29297"/>
                    <a:pt x="10567" y="29218"/>
                  </a:cubicBezTo>
                  <a:cubicBezTo>
                    <a:pt x="9956" y="29080"/>
                    <a:pt x="9601" y="28430"/>
                    <a:pt x="9818" y="27858"/>
                  </a:cubicBezTo>
                  <a:cubicBezTo>
                    <a:pt x="9917" y="27602"/>
                    <a:pt x="10035" y="27385"/>
                    <a:pt x="10193" y="27168"/>
                  </a:cubicBezTo>
                  <a:cubicBezTo>
                    <a:pt x="10607" y="26616"/>
                    <a:pt x="11001" y="26044"/>
                    <a:pt x="11336" y="25433"/>
                  </a:cubicBezTo>
                  <a:cubicBezTo>
                    <a:pt x="11356" y="25433"/>
                    <a:pt x="11356" y="25413"/>
                    <a:pt x="11376" y="25394"/>
                  </a:cubicBezTo>
                  <a:cubicBezTo>
                    <a:pt x="11671" y="25039"/>
                    <a:pt x="11868" y="24605"/>
                    <a:pt x="11888" y="24132"/>
                  </a:cubicBezTo>
                  <a:cubicBezTo>
                    <a:pt x="11573" y="24014"/>
                    <a:pt x="11277" y="23817"/>
                    <a:pt x="10922" y="23817"/>
                  </a:cubicBezTo>
                  <a:cubicBezTo>
                    <a:pt x="10764" y="23836"/>
                    <a:pt x="10626" y="23777"/>
                    <a:pt x="10508" y="23679"/>
                  </a:cubicBezTo>
                  <a:cubicBezTo>
                    <a:pt x="10449" y="23639"/>
                    <a:pt x="10370" y="23600"/>
                    <a:pt x="10291" y="23600"/>
                  </a:cubicBezTo>
                  <a:cubicBezTo>
                    <a:pt x="10015" y="23541"/>
                    <a:pt x="9759" y="23403"/>
                    <a:pt x="9562" y="23205"/>
                  </a:cubicBezTo>
                  <a:cubicBezTo>
                    <a:pt x="9384" y="23048"/>
                    <a:pt x="9207" y="22929"/>
                    <a:pt x="9010" y="22772"/>
                  </a:cubicBezTo>
                  <a:cubicBezTo>
                    <a:pt x="8615" y="23343"/>
                    <a:pt x="8261" y="23876"/>
                    <a:pt x="7906" y="24428"/>
                  </a:cubicBezTo>
                  <a:cubicBezTo>
                    <a:pt x="7787" y="24605"/>
                    <a:pt x="7649" y="24802"/>
                    <a:pt x="7551" y="24999"/>
                  </a:cubicBezTo>
                  <a:cubicBezTo>
                    <a:pt x="7433" y="25197"/>
                    <a:pt x="7334" y="25394"/>
                    <a:pt x="7216" y="25591"/>
                  </a:cubicBezTo>
                  <a:cubicBezTo>
                    <a:pt x="7157" y="25729"/>
                    <a:pt x="7097" y="25847"/>
                    <a:pt x="7019" y="25985"/>
                  </a:cubicBezTo>
                  <a:cubicBezTo>
                    <a:pt x="6900" y="26163"/>
                    <a:pt x="6743" y="26340"/>
                    <a:pt x="6605" y="26518"/>
                  </a:cubicBezTo>
                  <a:cubicBezTo>
                    <a:pt x="6329" y="26518"/>
                    <a:pt x="6033" y="26537"/>
                    <a:pt x="5757" y="26518"/>
                  </a:cubicBezTo>
                  <a:cubicBezTo>
                    <a:pt x="5638" y="26498"/>
                    <a:pt x="5520" y="26439"/>
                    <a:pt x="5422" y="26340"/>
                  </a:cubicBezTo>
                  <a:cubicBezTo>
                    <a:pt x="5047" y="26025"/>
                    <a:pt x="4672" y="25709"/>
                    <a:pt x="4337" y="25374"/>
                  </a:cubicBezTo>
                  <a:cubicBezTo>
                    <a:pt x="4140" y="25157"/>
                    <a:pt x="3982" y="24921"/>
                    <a:pt x="3844" y="24684"/>
                  </a:cubicBezTo>
                  <a:cubicBezTo>
                    <a:pt x="3667" y="24388"/>
                    <a:pt x="3470" y="24112"/>
                    <a:pt x="3273" y="23836"/>
                  </a:cubicBezTo>
                  <a:cubicBezTo>
                    <a:pt x="3135" y="23639"/>
                    <a:pt x="2997" y="23442"/>
                    <a:pt x="2878" y="23225"/>
                  </a:cubicBezTo>
                  <a:cubicBezTo>
                    <a:pt x="2780" y="23008"/>
                    <a:pt x="2622" y="22811"/>
                    <a:pt x="2445" y="22653"/>
                  </a:cubicBezTo>
                  <a:cubicBezTo>
                    <a:pt x="2208" y="22417"/>
                    <a:pt x="2031" y="22141"/>
                    <a:pt x="1912" y="21845"/>
                  </a:cubicBezTo>
                  <a:cubicBezTo>
                    <a:pt x="1814" y="21628"/>
                    <a:pt x="1696" y="21431"/>
                    <a:pt x="1597" y="21234"/>
                  </a:cubicBezTo>
                  <a:cubicBezTo>
                    <a:pt x="1341" y="20780"/>
                    <a:pt x="1124" y="20307"/>
                    <a:pt x="927" y="19814"/>
                  </a:cubicBezTo>
                  <a:cubicBezTo>
                    <a:pt x="789" y="19519"/>
                    <a:pt x="729" y="19184"/>
                    <a:pt x="729" y="18848"/>
                  </a:cubicBezTo>
                  <a:cubicBezTo>
                    <a:pt x="710" y="18632"/>
                    <a:pt x="789" y="18395"/>
                    <a:pt x="946" y="18237"/>
                  </a:cubicBezTo>
                  <a:cubicBezTo>
                    <a:pt x="887" y="18158"/>
                    <a:pt x="868" y="18099"/>
                    <a:pt x="828" y="18020"/>
                  </a:cubicBezTo>
                  <a:cubicBezTo>
                    <a:pt x="749" y="17784"/>
                    <a:pt x="848" y="17646"/>
                    <a:pt x="1065" y="17626"/>
                  </a:cubicBezTo>
                  <a:lnTo>
                    <a:pt x="1301" y="17626"/>
                  </a:lnTo>
                  <a:cubicBezTo>
                    <a:pt x="2188" y="17626"/>
                    <a:pt x="3076" y="17646"/>
                    <a:pt x="3943" y="17646"/>
                  </a:cubicBezTo>
                  <a:cubicBezTo>
                    <a:pt x="4298" y="17646"/>
                    <a:pt x="4653" y="17626"/>
                    <a:pt x="5027" y="17606"/>
                  </a:cubicBezTo>
                  <a:cubicBezTo>
                    <a:pt x="5067" y="17606"/>
                    <a:pt x="5126" y="17606"/>
                    <a:pt x="5185" y="17587"/>
                  </a:cubicBezTo>
                  <a:cubicBezTo>
                    <a:pt x="5343" y="17508"/>
                    <a:pt x="5481" y="17429"/>
                    <a:pt x="5638" y="17330"/>
                  </a:cubicBezTo>
                  <a:cubicBezTo>
                    <a:pt x="5658" y="16916"/>
                    <a:pt x="5579" y="16502"/>
                    <a:pt x="5422" y="16128"/>
                  </a:cubicBezTo>
                  <a:cubicBezTo>
                    <a:pt x="5362" y="16009"/>
                    <a:pt x="5323" y="15871"/>
                    <a:pt x="5323" y="15753"/>
                  </a:cubicBezTo>
                  <a:cubicBezTo>
                    <a:pt x="5284" y="15221"/>
                    <a:pt x="5284" y="14708"/>
                    <a:pt x="5244" y="14156"/>
                  </a:cubicBezTo>
                  <a:cubicBezTo>
                    <a:pt x="5146" y="14117"/>
                    <a:pt x="5047" y="14117"/>
                    <a:pt x="4948" y="14097"/>
                  </a:cubicBezTo>
                  <a:cubicBezTo>
                    <a:pt x="4318" y="14097"/>
                    <a:pt x="3706" y="14097"/>
                    <a:pt x="3076" y="14117"/>
                  </a:cubicBezTo>
                  <a:cubicBezTo>
                    <a:pt x="2859" y="14137"/>
                    <a:pt x="2622" y="14097"/>
                    <a:pt x="2425" y="13999"/>
                  </a:cubicBezTo>
                  <a:cubicBezTo>
                    <a:pt x="2248" y="13900"/>
                    <a:pt x="2070" y="13880"/>
                    <a:pt x="1873" y="13900"/>
                  </a:cubicBezTo>
                  <a:lnTo>
                    <a:pt x="690" y="13900"/>
                  </a:lnTo>
                  <a:cubicBezTo>
                    <a:pt x="296" y="13900"/>
                    <a:pt x="118" y="13742"/>
                    <a:pt x="79" y="13328"/>
                  </a:cubicBezTo>
                  <a:cubicBezTo>
                    <a:pt x="0" y="12855"/>
                    <a:pt x="99" y="12382"/>
                    <a:pt x="335" y="11968"/>
                  </a:cubicBezTo>
                  <a:cubicBezTo>
                    <a:pt x="493" y="11692"/>
                    <a:pt x="631" y="11396"/>
                    <a:pt x="769" y="11120"/>
                  </a:cubicBezTo>
                  <a:cubicBezTo>
                    <a:pt x="789" y="11061"/>
                    <a:pt x="808" y="11022"/>
                    <a:pt x="848" y="10962"/>
                  </a:cubicBezTo>
                  <a:cubicBezTo>
                    <a:pt x="1282" y="10470"/>
                    <a:pt x="1498" y="9839"/>
                    <a:pt x="1814" y="9247"/>
                  </a:cubicBezTo>
                  <a:cubicBezTo>
                    <a:pt x="1932" y="8991"/>
                    <a:pt x="2090" y="8754"/>
                    <a:pt x="2287" y="8537"/>
                  </a:cubicBezTo>
                  <a:cubicBezTo>
                    <a:pt x="2405" y="8419"/>
                    <a:pt x="2524" y="8261"/>
                    <a:pt x="2622" y="8104"/>
                  </a:cubicBezTo>
                  <a:cubicBezTo>
                    <a:pt x="2819" y="7690"/>
                    <a:pt x="3095" y="7335"/>
                    <a:pt x="3411" y="7019"/>
                  </a:cubicBezTo>
                  <a:lnTo>
                    <a:pt x="3214" y="6862"/>
                  </a:lnTo>
                  <a:cubicBezTo>
                    <a:pt x="3214" y="6822"/>
                    <a:pt x="3214" y="6763"/>
                    <a:pt x="3233" y="6763"/>
                  </a:cubicBezTo>
                  <a:cubicBezTo>
                    <a:pt x="3746" y="6448"/>
                    <a:pt x="4061" y="5955"/>
                    <a:pt x="4416" y="5501"/>
                  </a:cubicBezTo>
                  <a:cubicBezTo>
                    <a:pt x="4534" y="5344"/>
                    <a:pt x="4653" y="5166"/>
                    <a:pt x="4791" y="5009"/>
                  </a:cubicBezTo>
                  <a:cubicBezTo>
                    <a:pt x="4870" y="4930"/>
                    <a:pt x="4948" y="4871"/>
                    <a:pt x="5027" y="4811"/>
                  </a:cubicBezTo>
                  <a:cubicBezTo>
                    <a:pt x="5422" y="4949"/>
                    <a:pt x="5776" y="5087"/>
                    <a:pt x="6131" y="5245"/>
                  </a:cubicBezTo>
                  <a:cubicBezTo>
                    <a:pt x="6348" y="5344"/>
                    <a:pt x="6506" y="5521"/>
                    <a:pt x="6565" y="5738"/>
                  </a:cubicBezTo>
                  <a:cubicBezTo>
                    <a:pt x="6585" y="5817"/>
                    <a:pt x="6605" y="5896"/>
                    <a:pt x="6644" y="5955"/>
                  </a:cubicBezTo>
                  <a:cubicBezTo>
                    <a:pt x="6920" y="6389"/>
                    <a:pt x="7216" y="6783"/>
                    <a:pt x="7551" y="7177"/>
                  </a:cubicBezTo>
                  <a:cubicBezTo>
                    <a:pt x="7709" y="7374"/>
                    <a:pt x="7847" y="7571"/>
                    <a:pt x="7965" y="7788"/>
                  </a:cubicBezTo>
                  <a:cubicBezTo>
                    <a:pt x="8063" y="7769"/>
                    <a:pt x="8103" y="7788"/>
                    <a:pt x="8123" y="7769"/>
                  </a:cubicBezTo>
                  <a:cubicBezTo>
                    <a:pt x="8753" y="7217"/>
                    <a:pt x="9522" y="6980"/>
                    <a:pt x="10271" y="6665"/>
                  </a:cubicBezTo>
                  <a:lnTo>
                    <a:pt x="10863" y="6448"/>
                  </a:lnTo>
                  <a:cubicBezTo>
                    <a:pt x="10705" y="6113"/>
                    <a:pt x="10567" y="5777"/>
                    <a:pt x="10449" y="5423"/>
                  </a:cubicBezTo>
                  <a:cubicBezTo>
                    <a:pt x="10350" y="5068"/>
                    <a:pt x="10133" y="4733"/>
                    <a:pt x="9818" y="4516"/>
                  </a:cubicBezTo>
                  <a:cubicBezTo>
                    <a:pt x="9542" y="4358"/>
                    <a:pt x="9365" y="4062"/>
                    <a:pt x="9325" y="3747"/>
                  </a:cubicBezTo>
                  <a:cubicBezTo>
                    <a:pt x="9227" y="3412"/>
                    <a:pt x="9148" y="3057"/>
                    <a:pt x="9108" y="2702"/>
                  </a:cubicBezTo>
                  <a:cubicBezTo>
                    <a:pt x="9049" y="2505"/>
                    <a:pt x="8951" y="2327"/>
                    <a:pt x="8813" y="2170"/>
                  </a:cubicBezTo>
                  <a:cubicBezTo>
                    <a:pt x="8675" y="1972"/>
                    <a:pt x="8655" y="1716"/>
                    <a:pt x="8793" y="1499"/>
                  </a:cubicBezTo>
                  <a:close/>
                  <a:moveTo>
                    <a:pt x="23283" y="24250"/>
                  </a:moveTo>
                  <a:cubicBezTo>
                    <a:pt x="23244" y="24132"/>
                    <a:pt x="23224" y="24033"/>
                    <a:pt x="23027" y="24093"/>
                  </a:cubicBezTo>
                  <a:lnTo>
                    <a:pt x="23264" y="24270"/>
                  </a:lnTo>
                  <a:cubicBezTo>
                    <a:pt x="23323" y="24585"/>
                    <a:pt x="23362" y="24605"/>
                    <a:pt x="23658" y="24625"/>
                  </a:cubicBezTo>
                  <a:cubicBezTo>
                    <a:pt x="23658" y="24664"/>
                    <a:pt x="23658" y="24684"/>
                    <a:pt x="23658" y="24723"/>
                  </a:cubicBezTo>
                  <a:cubicBezTo>
                    <a:pt x="23658" y="24743"/>
                    <a:pt x="23678" y="24763"/>
                    <a:pt x="23678" y="24783"/>
                  </a:cubicBezTo>
                  <a:cubicBezTo>
                    <a:pt x="23678" y="24763"/>
                    <a:pt x="23658" y="24743"/>
                    <a:pt x="23658" y="24723"/>
                  </a:cubicBezTo>
                  <a:lnTo>
                    <a:pt x="23658" y="24625"/>
                  </a:lnTo>
                  <a:cubicBezTo>
                    <a:pt x="23520" y="24487"/>
                    <a:pt x="23500" y="24270"/>
                    <a:pt x="23283" y="24250"/>
                  </a:cubicBezTo>
                  <a:close/>
                  <a:moveTo>
                    <a:pt x="20819" y="20859"/>
                  </a:moveTo>
                  <a:cubicBezTo>
                    <a:pt x="21036" y="20564"/>
                    <a:pt x="21233" y="20307"/>
                    <a:pt x="21430" y="20071"/>
                  </a:cubicBezTo>
                  <a:cubicBezTo>
                    <a:pt x="21805" y="19637"/>
                    <a:pt x="22120" y="19164"/>
                    <a:pt x="22357" y="18651"/>
                  </a:cubicBezTo>
                  <a:cubicBezTo>
                    <a:pt x="22652" y="17961"/>
                    <a:pt x="22869" y="17251"/>
                    <a:pt x="23007" y="16502"/>
                  </a:cubicBezTo>
                  <a:cubicBezTo>
                    <a:pt x="23086" y="16088"/>
                    <a:pt x="23126" y="15655"/>
                    <a:pt x="23145" y="15221"/>
                  </a:cubicBezTo>
                  <a:cubicBezTo>
                    <a:pt x="23145" y="14531"/>
                    <a:pt x="23066" y="13841"/>
                    <a:pt x="22909" y="13170"/>
                  </a:cubicBezTo>
                  <a:cubicBezTo>
                    <a:pt x="22751" y="12303"/>
                    <a:pt x="22317" y="11534"/>
                    <a:pt x="21667" y="10943"/>
                  </a:cubicBezTo>
                  <a:cubicBezTo>
                    <a:pt x="21548" y="10824"/>
                    <a:pt x="21430" y="10706"/>
                    <a:pt x="21332" y="10568"/>
                  </a:cubicBezTo>
                  <a:cubicBezTo>
                    <a:pt x="21036" y="10056"/>
                    <a:pt x="20622" y="9642"/>
                    <a:pt x="20109" y="9366"/>
                  </a:cubicBezTo>
                  <a:cubicBezTo>
                    <a:pt x="19833" y="9208"/>
                    <a:pt x="19557" y="9011"/>
                    <a:pt x="19340" y="8794"/>
                  </a:cubicBezTo>
                  <a:cubicBezTo>
                    <a:pt x="18729" y="8281"/>
                    <a:pt x="18039" y="7887"/>
                    <a:pt x="17290" y="7631"/>
                  </a:cubicBezTo>
                  <a:cubicBezTo>
                    <a:pt x="16994" y="7532"/>
                    <a:pt x="16699" y="7335"/>
                    <a:pt x="16344" y="7355"/>
                  </a:cubicBezTo>
                  <a:cubicBezTo>
                    <a:pt x="15614" y="7374"/>
                    <a:pt x="14904" y="7355"/>
                    <a:pt x="14195" y="7355"/>
                  </a:cubicBezTo>
                  <a:cubicBezTo>
                    <a:pt x="13662" y="7355"/>
                    <a:pt x="13150" y="7374"/>
                    <a:pt x="12696" y="7690"/>
                  </a:cubicBezTo>
                  <a:cubicBezTo>
                    <a:pt x="12558" y="7749"/>
                    <a:pt x="12440" y="7788"/>
                    <a:pt x="12322" y="7808"/>
                  </a:cubicBezTo>
                  <a:cubicBezTo>
                    <a:pt x="11868" y="8025"/>
                    <a:pt x="11336" y="8084"/>
                    <a:pt x="10902" y="8360"/>
                  </a:cubicBezTo>
                  <a:cubicBezTo>
                    <a:pt x="10843" y="8399"/>
                    <a:pt x="10784" y="8419"/>
                    <a:pt x="10705" y="8439"/>
                  </a:cubicBezTo>
                  <a:cubicBezTo>
                    <a:pt x="9877" y="8735"/>
                    <a:pt x="9167" y="9306"/>
                    <a:pt x="8734" y="10075"/>
                  </a:cubicBezTo>
                  <a:cubicBezTo>
                    <a:pt x="8694" y="10154"/>
                    <a:pt x="8615" y="10213"/>
                    <a:pt x="8537" y="10253"/>
                  </a:cubicBezTo>
                  <a:cubicBezTo>
                    <a:pt x="8418" y="10312"/>
                    <a:pt x="8320" y="10410"/>
                    <a:pt x="8261" y="10529"/>
                  </a:cubicBezTo>
                  <a:cubicBezTo>
                    <a:pt x="8221" y="10647"/>
                    <a:pt x="8162" y="10726"/>
                    <a:pt x="8063" y="10805"/>
                  </a:cubicBezTo>
                  <a:cubicBezTo>
                    <a:pt x="7689" y="11081"/>
                    <a:pt x="7571" y="11514"/>
                    <a:pt x="7433" y="11909"/>
                  </a:cubicBezTo>
                  <a:cubicBezTo>
                    <a:pt x="7314" y="12264"/>
                    <a:pt x="7137" y="12599"/>
                    <a:pt x="6900" y="12894"/>
                  </a:cubicBezTo>
                  <a:cubicBezTo>
                    <a:pt x="6841" y="12993"/>
                    <a:pt x="6802" y="13092"/>
                    <a:pt x="6782" y="13190"/>
                  </a:cubicBezTo>
                  <a:cubicBezTo>
                    <a:pt x="6743" y="13289"/>
                    <a:pt x="6743" y="13427"/>
                    <a:pt x="6683" y="13506"/>
                  </a:cubicBezTo>
                  <a:cubicBezTo>
                    <a:pt x="6545" y="13742"/>
                    <a:pt x="6486" y="13999"/>
                    <a:pt x="6526" y="14275"/>
                  </a:cubicBezTo>
                  <a:lnTo>
                    <a:pt x="6526" y="15221"/>
                  </a:lnTo>
                  <a:cubicBezTo>
                    <a:pt x="6467" y="15517"/>
                    <a:pt x="6526" y="15832"/>
                    <a:pt x="6664" y="16108"/>
                  </a:cubicBezTo>
                  <a:cubicBezTo>
                    <a:pt x="6723" y="16207"/>
                    <a:pt x="6743" y="16305"/>
                    <a:pt x="6743" y="16423"/>
                  </a:cubicBezTo>
                  <a:cubicBezTo>
                    <a:pt x="6664" y="16956"/>
                    <a:pt x="6782" y="17488"/>
                    <a:pt x="7078" y="17922"/>
                  </a:cubicBezTo>
                  <a:cubicBezTo>
                    <a:pt x="7097" y="17961"/>
                    <a:pt x="7097" y="18001"/>
                    <a:pt x="7117" y="18040"/>
                  </a:cubicBezTo>
                  <a:cubicBezTo>
                    <a:pt x="7196" y="18415"/>
                    <a:pt x="7334" y="18789"/>
                    <a:pt x="7551" y="19124"/>
                  </a:cubicBezTo>
                  <a:cubicBezTo>
                    <a:pt x="8004" y="19972"/>
                    <a:pt x="8359" y="20859"/>
                    <a:pt x="8931" y="21648"/>
                  </a:cubicBezTo>
                  <a:cubicBezTo>
                    <a:pt x="9266" y="22141"/>
                    <a:pt x="9621" y="22575"/>
                    <a:pt x="10193" y="22791"/>
                  </a:cubicBezTo>
                  <a:cubicBezTo>
                    <a:pt x="10685" y="22989"/>
                    <a:pt x="11159" y="23205"/>
                    <a:pt x="11652" y="23403"/>
                  </a:cubicBezTo>
                  <a:cubicBezTo>
                    <a:pt x="11770" y="23442"/>
                    <a:pt x="11888" y="23481"/>
                    <a:pt x="12026" y="23481"/>
                  </a:cubicBezTo>
                  <a:lnTo>
                    <a:pt x="14510" y="23481"/>
                  </a:lnTo>
                  <a:cubicBezTo>
                    <a:pt x="14609" y="23481"/>
                    <a:pt x="14727" y="23462"/>
                    <a:pt x="14826" y="23422"/>
                  </a:cubicBezTo>
                  <a:cubicBezTo>
                    <a:pt x="15023" y="23304"/>
                    <a:pt x="15240" y="23245"/>
                    <a:pt x="15476" y="23245"/>
                  </a:cubicBezTo>
                  <a:cubicBezTo>
                    <a:pt x="15634" y="23225"/>
                    <a:pt x="15792" y="23186"/>
                    <a:pt x="15969" y="23146"/>
                  </a:cubicBezTo>
                  <a:cubicBezTo>
                    <a:pt x="16068" y="23107"/>
                    <a:pt x="16166" y="23048"/>
                    <a:pt x="16285" y="23048"/>
                  </a:cubicBezTo>
                  <a:cubicBezTo>
                    <a:pt x="16699" y="23067"/>
                    <a:pt x="17093" y="22910"/>
                    <a:pt x="17487" y="22851"/>
                  </a:cubicBezTo>
                  <a:cubicBezTo>
                    <a:pt x="17842" y="22772"/>
                    <a:pt x="18177" y="22634"/>
                    <a:pt x="18473" y="22417"/>
                  </a:cubicBezTo>
                  <a:cubicBezTo>
                    <a:pt x="18571" y="22358"/>
                    <a:pt x="18670" y="22279"/>
                    <a:pt x="18788" y="22200"/>
                  </a:cubicBezTo>
                  <a:cubicBezTo>
                    <a:pt x="19261" y="21865"/>
                    <a:pt x="19754" y="21549"/>
                    <a:pt x="20188" y="21175"/>
                  </a:cubicBezTo>
                  <a:cubicBezTo>
                    <a:pt x="20346" y="20997"/>
                    <a:pt x="20563" y="20879"/>
                    <a:pt x="20819" y="20859"/>
                  </a:cubicBezTo>
                  <a:close/>
                  <a:moveTo>
                    <a:pt x="24427" y="25295"/>
                  </a:moveTo>
                  <a:cubicBezTo>
                    <a:pt x="24683" y="25177"/>
                    <a:pt x="24900" y="24999"/>
                    <a:pt x="25058" y="24802"/>
                  </a:cubicBezTo>
                  <a:cubicBezTo>
                    <a:pt x="25274" y="24507"/>
                    <a:pt x="25491" y="24211"/>
                    <a:pt x="25728" y="23955"/>
                  </a:cubicBezTo>
                  <a:cubicBezTo>
                    <a:pt x="25846" y="23797"/>
                    <a:pt x="26004" y="23659"/>
                    <a:pt x="26181" y="23560"/>
                  </a:cubicBezTo>
                  <a:cubicBezTo>
                    <a:pt x="26733" y="23324"/>
                    <a:pt x="26990" y="22791"/>
                    <a:pt x="27384" y="22377"/>
                  </a:cubicBezTo>
                  <a:cubicBezTo>
                    <a:pt x="27404" y="22338"/>
                    <a:pt x="27423" y="22279"/>
                    <a:pt x="27443" y="22239"/>
                  </a:cubicBezTo>
                  <a:cubicBezTo>
                    <a:pt x="27502" y="22003"/>
                    <a:pt x="27621" y="21786"/>
                    <a:pt x="27759" y="21589"/>
                  </a:cubicBezTo>
                  <a:cubicBezTo>
                    <a:pt x="28015" y="21155"/>
                    <a:pt x="28212" y="20682"/>
                    <a:pt x="28429" y="20228"/>
                  </a:cubicBezTo>
                  <a:cubicBezTo>
                    <a:pt x="28488" y="19440"/>
                    <a:pt x="28744" y="18691"/>
                    <a:pt x="28882" y="17902"/>
                  </a:cubicBezTo>
                  <a:cubicBezTo>
                    <a:pt x="28961" y="17547"/>
                    <a:pt x="28941" y="17192"/>
                    <a:pt x="28843" y="16837"/>
                  </a:cubicBezTo>
                  <a:lnTo>
                    <a:pt x="28251" y="16837"/>
                  </a:lnTo>
                  <a:lnTo>
                    <a:pt x="26517" y="16837"/>
                  </a:lnTo>
                  <a:cubicBezTo>
                    <a:pt x="26379" y="16857"/>
                    <a:pt x="26260" y="16837"/>
                    <a:pt x="26142" y="16759"/>
                  </a:cubicBezTo>
                  <a:cubicBezTo>
                    <a:pt x="25984" y="16640"/>
                    <a:pt x="25807" y="16601"/>
                    <a:pt x="25610" y="16621"/>
                  </a:cubicBezTo>
                  <a:lnTo>
                    <a:pt x="23973" y="16621"/>
                  </a:lnTo>
                  <a:cubicBezTo>
                    <a:pt x="23875" y="16621"/>
                    <a:pt x="23756" y="16640"/>
                    <a:pt x="23638" y="16660"/>
                  </a:cubicBezTo>
                  <a:cubicBezTo>
                    <a:pt x="23618" y="16837"/>
                    <a:pt x="23599" y="17015"/>
                    <a:pt x="23599" y="17192"/>
                  </a:cubicBezTo>
                  <a:cubicBezTo>
                    <a:pt x="23599" y="17508"/>
                    <a:pt x="23520" y="17823"/>
                    <a:pt x="23362" y="18099"/>
                  </a:cubicBezTo>
                  <a:cubicBezTo>
                    <a:pt x="23007" y="18789"/>
                    <a:pt x="22652" y="19479"/>
                    <a:pt x="22298" y="20150"/>
                  </a:cubicBezTo>
                  <a:cubicBezTo>
                    <a:pt x="22140" y="20504"/>
                    <a:pt x="21903" y="20800"/>
                    <a:pt x="21608" y="21056"/>
                  </a:cubicBezTo>
                  <a:lnTo>
                    <a:pt x="21608" y="21549"/>
                  </a:lnTo>
                  <a:cubicBezTo>
                    <a:pt x="21844" y="21549"/>
                    <a:pt x="22022" y="21628"/>
                    <a:pt x="22022" y="21884"/>
                  </a:cubicBezTo>
                  <a:cubicBezTo>
                    <a:pt x="22298" y="22456"/>
                    <a:pt x="22672" y="22989"/>
                    <a:pt x="23106" y="23442"/>
                  </a:cubicBezTo>
                  <a:cubicBezTo>
                    <a:pt x="23264" y="23600"/>
                    <a:pt x="23421" y="23757"/>
                    <a:pt x="23599" y="23915"/>
                  </a:cubicBezTo>
                  <a:cubicBezTo>
                    <a:pt x="23796" y="24093"/>
                    <a:pt x="23954" y="24309"/>
                    <a:pt x="24052" y="24566"/>
                  </a:cubicBezTo>
                  <a:cubicBezTo>
                    <a:pt x="24151" y="24802"/>
                    <a:pt x="24289" y="25059"/>
                    <a:pt x="24427" y="25295"/>
                  </a:cubicBezTo>
                  <a:close/>
                  <a:moveTo>
                    <a:pt x="12578" y="24270"/>
                  </a:moveTo>
                  <a:cubicBezTo>
                    <a:pt x="12519" y="24428"/>
                    <a:pt x="12460" y="24566"/>
                    <a:pt x="12401" y="24704"/>
                  </a:cubicBezTo>
                  <a:cubicBezTo>
                    <a:pt x="12322" y="25019"/>
                    <a:pt x="12184" y="25295"/>
                    <a:pt x="11987" y="25551"/>
                  </a:cubicBezTo>
                  <a:cubicBezTo>
                    <a:pt x="11908" y="25630"/>
                    <a:pt x="11849" y="25729"/>
                    <a:pt x="11790" y="25827"/>
                  </a:cubicBezTo>
                  <a:cubicBezTo>
                    <a:pt x="11454" y="26439"/>
                    <a:pt x="11060" y="27010"/>
                    <a:pt x="10646" y="27562"/>
                  </a:cubicBezTo>
                  <a:cubicBezTo>
                    <a:pt x="10567" y="27661"/>
                    <a:pt x="10488" y="27779"/>
                    <a:pt x="10429" y="27898"/>
                  </a:cubicBezTo>
                  <a:cubicBezTo>
                    <a:pt x="10271" y="28272"/>
                    <a:pt x="10429" y="28548"/>
                    <a:pt x="10824" y="28647"/>
                  </a:cubicBezTo>
                  <a:cubicBezTo>
                    <a:pt x="11178" y="28785"/>
                    <a:pt x="11533" y="28883"/>
                    <a:pt x="11908" y="28903"/>
                  </a:cubicBezTo>
                  <a:cubicBezTo>
                    <a:pt x="12026" y="28923"/>
                    <a:pt x="12125" y="28982"/>
                    <a:pt x="12223" y="29041"/>
                  </a:cubicBezTo>
                  <a:cubicBezTo>
                    <a:pt x="12894" y="29416"/>
                    <a:pt x="13662" y="29573"/>
                    <a:pt x="14431" y="29554"/>
                  </a:cubicBezTo>
                  <a:lnTo>
                    <a:pt x="14766" y="29554"/>
                  </a:lnTo>
                  <a:cubicBezTo>
                    <a:pt x="15042" y="29554"/>
                    <a:pt x="15299" y="29554"/>
                    <a:pt x="15555" y="29534"/>
                  </a:cubicBezTo>
                  <a:cubicBezTo>
                    <a:pt x="15831" y="29514"/>
                    <a:pt x="16087" y="29435"/>
                    <a:pt x="16324" y="29337"/>
                  </a:cubicBezTo>
                  <a:cubicBezTo>
                    <a:pt x="16561" y="29238"/>
                    <a:pt x="16817" y="29199"/>
                    <a:pt x="17073" y="29179"/>
                  </a:cubicBezTo>
                  <a:cubicBezTo>
                    <a:pt x="17191" y="29140"/>
                    <a:pt x="17290" y="29100"/>
                    <a:pt x="17389" y="29041"/>
                  </a:cubicBezTo>
                  <a:cubicBezTo>
                    <a:pt x="17743" y="28785"/>
                    <a:pt x="18098" y="28548"/>
                    <a:pt x="18433" y="28272"/>
                  </a:cubicBezTo>
                  <a:cubicBezTo>
                    <a:pt x="18729" y="28055"/>
                    <a:pt x="18847" y="27661"/>
                    <a:pt x="18749" y="27306"/>
                  </a:cubicBezTo>
                  <a:cubicBezTo>
                    <a:pt x="18690" y="27050"/>
                    <a:pt x="18611" y="26813"/>
                    <a:pt x="18512" y="26577"/>
                  </a:cubicBezTo>
                  <a:cubicBezTo>
                    <a:pt x="18236" y="25946"/>
                    <a:pt x="17921" y="25315"/>
                    <a:pt x="17625" y="24684"/>
                  </a:cubicBezTo>
                  <a:cubicBezTo>
                    <a:pt x="17527" y="24467"/>
                    <a:pt x="17428" y="24250"/>
                    <a:pt x="17310" y="24033"/>
                  </a:cubicBezTo>
                  <a:cubicBezTo>
                    <a:pt x="17152" y="23797"/>
                    <a:pt x="17113" y="23777"/>
                    <a:pt x="16856" y="23876"/>
                  </a:cubicBezTo>
                  <a:cubicBezTo>
                    <a:pt x="16186" y="24171"/>
                    <a:pt x="15456" y="24309"/>
                    <a:pt x="14727" y="24270"/>
                  </a:cubicBezTo>
                  <a:cubicBezTo>
                    <a:pt x="14451" y="24250"/>
                    <a:pt x="14155" y="24270"/>
                    <a:pt x="13879" y="24270"/>
                  </a:cubicBezTo>
                  <a:close/>
                  <a:moveTo>
                    <a:pt x="9424" y="1834"/>
                  </a:moveTo>
                  <a:cubicBezTo>
                    <a:pt x="9838" y="2702"/>
                    <a:pt x="10252" y="3490"/>
                    <a:pt x="10607" y="4318"/>
                  </a:cubicBezTo>
                  <a:cubicBezTo>
                    <a:pt x="10764" y="4713"/>
                    <a:pt x="11001" y="5087"/>
                    <a:pt x="11277" y="5403"/>
                  </a:cubicBezTo>
                  <a:cubicBezTo>
                    <a:pt x="11454" y="5580"/>
                    <a:pt x="11553" y="5817"/>
                    <a:pt x="11533" y="6053"/>
                  </a:cubicBezTo>
                  <a:cubicBezTo>
                    <a:pt x="11533" y="6132"/>
                    <a:pt x="11533" y="6231"/>
                    <a:pt x="11553" y="6310"/>
                  </a:cubicBezTo>
                  <a:cubicBezTo>
                    <a:pt x="11947" y="6270"/>
                    <a:pt x="12322" y="6231"/>
                    <a:pt x="12677" y="6172"/>
                  </a:cubicBezTo>
                  <a:cubicBezTo>
                    <a:pt x="13643" y="6034"/>
                    <a:pt x="14589" y="5837"/>
                    <a:pt x="15575" y="5777"/>
                  </a:cubicBezTo>
                  <a:cubicBezTo>
                    <a:pt x="15654" y="5777"/>
                    <a:pt x="15713" y="5758"/>
                    <a:pt x="15772" y="5718"/>
                  </a:cubicBezTo>
                  <a:cubicBezTo>
                    <a:pt x="16028" y="5501"/>
                    <a:pt x="16324" y="5344"/>
                    <a:pt x="16462" y="4989"/>
                  </a:cubicBezTo>
                  <a:cubicBezTo>
                    <a:pt x="16541" y="4752"/>
                    <a:pt x="16639" y="4535"/>
                    <a:pt x="16738" y="4318"/>
                  </a:cubicBezTo>
                  <a:cubicBezTo>
                    <a:pt x="16876" y="4003"/>
                    <a:pt x="17034" y="3707"/>
                    <a:pt x="17211" y="3431"/>
                  </a:cubicBezTo>
                  <a:cubicBezTo>
                    <a:pt x="17684" y="2781"/>
                    <a:pt x="17803" y="2032"/>
                    <a:pt x="17980" y="1302"/>
                  </a:cubicBezTo>
                  <a:cubicBezTo>
                    <a:pt x="17546" y="1125"/>
                    <a:pt x="17073" y="1026"/>
                    <a:pt x="16580" y="1006"/>
                  </a:cubicBezTo>
                  <a:cubicBezTo>
                    <a:pt x="16087" y="967"/>
                    <a:pt x="15654" y="770"/>
                    <a:pt x="15141" y="809"/>
                  </a:cubicBezTo>
                  <a:cubicBezTo>
                    <a:pt x="15102" y="829"/>
                    <a:pt x="15042" y="829"/>
                    <a:pt x="14983" y="809"/>
                  </a:cubicBezTo>
                  <a:cubicBezTo>
                    <a:pt x="14865" y="809"/>
                    <a:pt x="14766" y="790"/>
                    <a:pt x="14648" y="750"/>
                  </a:cubicBezTo>
                  <a:cubicBezTo>
                    <a:pt x="14313" y="612"/>
                    <a:pt x="13958" y="573"/>
                    <a:pt x="13603" y="592"/>
                  </a:cubicBezTo>
                  <a:lnTo>
                    <a:pt x="12539" y="592"/>
                  </a:lnTo>
                  <a:cubicBezTo>
                    <a:pt x="12164" y="592"/>
                    <a:pt x="11770" y="533"/>
                    <a:pt x="11454" y="790"/>
                  </a:cubicBezTo>
                  <a:cubicBezTo>
                    <a:pt x="11415" y="790"/>
                    <a:pt x="11376" y="809"/>
                    <a:pt x="11336" y="809"/>
                  </a:cubicBezTo>
                  <a:cubicBezTo>
                    <a:pt x="11021" y="809"/>
                    <a:pt x="10745" y="1006"/>
                    <a:pt x="10646" y="1302"/>
                  </a:cubicBezTo>
                  <a:close/>
                  <a:moveTo>
                    <a:pt x="6033" y="18533"/>
                  </a:moveTo>
                  <a:lnTo>
                    <a:pt x="4120" y="18533"/>
                  </a:lnTo>
                  <a:cubicBezTo>
                    <a:pt x="3963" y="18553"/>
                    <a:pt x="3825" y="18533"/>
                    <a:pt x="3667" y="18494"/>
                  </a:cubicBezTo>
                  <a:cubicBezTo>
                    <a:pt x="3036" y="18316"/>
                    <a:pt x="2405" y="18434"/>
                    <a:pt x="1774" y="18415"/>
                  </a:cubicBezTo>
                  <a:cubicBezTo>
                    <a:pt x="1597" y="18415"/>
                    <a:pt x="1439" y="18533"/>
                    <a:pt x="1400" y="18710"/>
                  </a:cubicBezTo>
                  <a:cubicBezTo>
                    <a:pt x="1341" y="18908"/>
                    <a:pt x="1360" y="19124"/>
                    <a:pt x="1439" y="19322"/>
                  </a:cubicBezTo>
                  <a:cubicBezTo>
                    <a:pt x="1498" y="19400"/>
                    <a:pt x="1558" y="19519"/>
                    <a:pt x="1597" y="19617"/>
                  </a:cubicBezTo>
                  <a:cubicBezTo>
                    <a:pt x="1636" y="19913"/>
                    <a:pt x="1755" y="20189"/>
                    <a:pt x="1912" y="20445"/>
                  </a:cubicBezTo>
                  <a:cubicBezTo>
                    <a:pt x="2110" y="20918"/>
                    <a:pt x="2425" y="21313"/>
                    <a:pt x="2583" y="21806"/>
                  </a:cubicBezTo>
                  <a:cubicBezTo>
                    <a:pt x="2642" y="21944"/>
                    <a:pt x="2740" y="22062"/>
                    <a:pt x="2859" y="22161"/>
                  </a:cubicBezTo>
                  <a:cubicBezTo>
                    <a:pt x="3076" y="22377"/>
                    <a:pt x="3273" y="22653"/>
                    <a:pt x="3411" y="22929"/>
                  </a:cubicBezTo>
                  <a:cubicBezTo>
                    <a:pt x="3509" y="23107"/>
                    <a:pt x="3628" y="23284"/>
                    <a:pt x="3746" y="23462"/>
                  </a:cubicBezTo>
                  <a:cubicBezTo>
                    <a:pt x="3943" y="23738"/>
                    <a:pt x="4160" y="24033"/>
                    <a:pt x="4357" y="24329"/>
                  </a:cubicBezTo>
                  <a:cubicBezTo>
                    <a:pt x="4692" y="24822"/>
                    <a:pt x="5086" y="25275"/>
                    <a:pt x="5560" y="25670"/>
                  </a:cubicBezTo>
                  <a:cubicBezTo>
                    <a:pt x="5678" y="25788"/>
                    <a:pt x="5895" y="25788"/>
                    <a:pt x="5993" y="25650"/>
                  </a:cubicBezTo>
                  <a:cubicBezTo>
                    <a:pt x="6131" y="25492"/>
                    <a:pt x="6250" y="25315"/>
                    <a:pt x="6368" y="25157"/>
                  </a:cubicBezTo>
                  <a:cubicBezTo>
                    <a:pt x="6624" y="24684"/>
                    <a:pt x="6920" y="24250"/>
                    <a:pt x="7255" y="23856"/>
                  </a:cubicBezTo>
                  <a:cubicBezTo>
                    <a:pt x="7354" y="23738"/>
                    <a:pt x="7433" y="23600"/>
                    <a:pt x="7472" y="23462"/>
                  </a:cubicBezTo>
                  <a:cubicBezTo>
                    <a:pt x="7610" y="23146"/>
                    <a:pt x="7768" y="22851"/>
                    <a:pt x="8083" y="22732"/>
                  </a:cubicBezTo>
                  <a:cubicBezTo>
                    <a:pt x="8063" y="22594"/>
                    <a:pt x="8044" y="22456"/>
                    <a:pt x="8044" y="22318"/>
                  </a:cubicBezTo>
                  <a:cubicBezTo>
                    <a:pt x="8103" y="22200"/>
                    <a:pt x="8162" y="22101"/>
                    <a:pt x="8261" y="22003"/>
                  </a:cubicBezTo>
                  <a:cubicBezTo>
                    <a:pt x="8044" y="21687"/>
                    <a:pt x="7807" y="21411"/>
                    <a:pt x="7531" y="21175"/>
                  </a:cubicBezTo>
                  <a:cubicBezTo>
                    <a:pt x="7038" y="20761"/>
                    <a:pt x="6683" y="20228"/>
                    <a:pt x="6447" y="19617"/>
                  </a:cubicBezTo>
                  <a:cubicBezTo>
                    <a:pt x="6329" y="19262"/>
                    <a:pt x="6191" y="18927"/>
                    <a:pt x="6033" y="18533"/>
                  </a:cubicBezTo>
                  <a:close/>
                  <a:moveTo>
                    <a:pt x="27778" y="11041"/>
                  </a:moveTo>
                  <a:cubicBezTo>
                    <a:pt x="27542" y="10627"/>
                    <a:pt x="27404" y="10174"/>
                    <a:pt x="27088" y="9799"/>
                  </a:cubicBezTo>
                  <a:cubicBezTo>
                    <a:pt x="26694" y="9326"/>
                    <a:pt x="26457" y="8754"/>
                    <a:pt x="26142" y="8222"/>
                  </a:cubicBezTo>
                  <a:cubicBezTo>
                    <a:pt x="26024" y="8045"/>
                    <a:pt x="25925" y="7867"/>
                    <a:pt x="25846" y="7670"/>
                  </a:cubicBezTo>
                  <a:cubicBezTo>
                    <a:pt x="25669" y="7315"/>
                    <a:pt x="25432" y="6980"/>
                    <a:pt x="25156" y="6665"/>
                  </a:cubicBezTo>
                  <a:cubicBezTo>
                    <a:pt x="24821" y="6231"/>
                    <a:pt x="24387" y="5837"/>
                    <a:pt x="23934" y="5541"/>
                  </a:cubicBezTo>
                  <a:cubicBezTo>
                    <a:pt x="23697" y="5383"/>
                    <a:pt x="23461" y="5225"/>
                    <a:pt x="23224" y="5087"/>
                  </a:cubicBezTo>
                  <a:cubicBezTo>
                    <a:pt x="22968" y="4989"/>
                    <a:pt x="22790" y="4752"/>
                    <a:pt x="22475" y="4733"/>
                  </a:cubicBezTo>
                  <a:cubicBezTo>
                    <a:pt x="22298" y="4969"/>
                    <a:pt x="22120" y="5206"/>
                    <a:pt x="21943" y="5442"/>
                  </a:cubicBezTo>
                  <a:cubicBezTo>
                    <a:pt x="21903" y="5501"/>
                    <a:pt x="21884" y="5580"/>
                    <a:pt x="21864" y="5659"/>
                  </a:cubicBezTo>
                  <a:cubicBezTo>
                    <a:pt x="21785" y="5758"/>
                    <a:pt x="21706" y="5856"/>
                    <a:pt x="21627" y="5975"/>
                  </a:cubicBezTo>
                  <a:cubicBezTo>
                    <a:pt x="21568" y="6034"/>
                    <a:pt x="21470" y="6093"/>
                    <a:pt x="21450" y="6191"/>
                  </a:cubicBezTo>
                  <a:cubicBezTo>
                    <a:pt x="21371" y="6448"/>
                    <a:pt x="21174" y="6665"/>
                    <a:pt x="20918" y="6803"/>
                  </a:cubicBezTo>
                  <a:cubicBezTo>
                    <a:pt x="20780" y="6901"/>
                    <a:pt x="20661" y="7019"/>
                    <a:pt x="20543" y="7138"/>
                  </a:cubicBezTo>
                  <a:cubicBezTo>
                    <a:pt x="20484" y="7217"/>
                    <a:pt x="20444" y="7295"/>
                    <a:pt x="20405" y="7374"/>
                  </a:cubicBezTo>
                  <a:cubicBezTo>
                    <a:pt x="21036" y="7828"/>
                    <a:pt x="21588" y="8340"/>
                    <a:pt x="22081" y="8932"/>
                  </a:cubicBezTo>
                  <a:cubicBezTo>
                    <a:pt x="22672" y="9622"/>
                    <a:pt x="23145" y="10430"/>
                    <a:pt x="23461" y="11298"/>
                  </a:cubicBezTo>
                  <a:cubicBezTo>
                    <a:pt x="23480" y="11396"/>
                    <a:pt x="23540" y="11554"/>
                    <a:pt x="23618" y="11574"/>
                  </a:cubicBezTo>
                  <a:cubicBezTo>
                    <a:pt x="23816" y="11633"/>
                    <a:pt x="23796" y="11850"/>
                    <a:pt x="23934" y="11968"/>
                  </a:cubicBezTo>
                  <a:cubicBezTo>
                    <a:pt x="24170" y="12027"/>
                    <a:pt x="24407" y="12007"/>
                    <a:pt x="24624" y="11889"/>
                  </a:cubicBezTo>
                  <a:cubicBezTo>
                    <a:pt x="24801" y="11790"/>
                    <a:pt x="25018" y="11751"/>
                    <a:pt x="25215" y="11771"/>
                  </a:cubicBezTo>
                  <a:lnTo>
                    <a:pt x="26576" y="11771"/>
                  </a:lnTo>
                  <a:cubicBezTo>
                    <a:pt x="26832" y="11790"/>
                    <a:pt x="27108" y="11712"/>
                    <a:pt x="27305" y="11554"/>
                  </a:cubicBezTo>
                  <a:cubicBezTo>
                    <a:pt x="27463" y="11376"/>
                    <a:pt x="27621" y="11219"/>
                    <a:pt x="27778" y="11041"/>
                  </a:cubicBezTo>
                  <a:close/>
                  <a:moveTo>
                    <a:pt x="4909" y="6093"/>
                  </a:moveTo>
                  <a:cubicBezTo>
                    <a:pt x="4574" y="6428"/>
                    <a:pt x="4298" y="6803"/>
                    <a:pt x="4061" y="7217"/>
                  </a:cubicBezTo>
                  <a:cubicBezTo>
                    <a:pt x="4022" y="7315"/>
                    <a:pt x="3963" y="7414"/>
                    <a:pt x="3884" y="7493"/>
                  </a:cubicBezTo>
                  <a:cubicBezTo>
                    <a:pt x="3628" y="7847"/>
                    <a:pt x="3352" y="8183"/>
                    <a:pt x="3076" y="8518"/>
                  </a:cubicBezTo>
                  <a:cubicBezTo>
                    <a:pt x="2859" y="8735"/>
                    <a:pt x="2662" y="8991"/>
                    <a:pt x="2484" y="9267"/>
                  </a:cubicBezTo>
                  <a:cubicBezTo>
                    <a:pt x="1972" y="10312"/>
                    <a:pt x="1360" y="11337"/>
                    <a:pt x="808" y="12382"/>
                  </a:cubicBezTo>
                  <a:cubicBezTo>
                    <a:pt x="690" y="12658"/>
                    <a:pt x="651" y="12973"/>
                    <a:pt x="749" y="13269"/>
                  </a:cubicBezTo>
                  <a:cubicBezTo>
                    <a:pt x="1124" y="13308"/>
                    <a:pt x="1498" y="13269"/>
                    <a:pt x="1873" y="13308"/>
                  </a:cubicBezTo>
                  <a:cubicBezTo>
                    <a:pt x="2070" y="13289"/>
                    <a:pt x="2287" y="13308"/>
                    <a:pt x="2484" y="13387"/>
                  </a:cubicBezTo>
                  <a:cubicBezTo>
                    <a:pt x="2760" y="13506"/>
                    <a:pt x="3056" y="13545"/>
                    <a:pt x="3352" y="13525"/>
                  </a:cubicBezTo>
                  <a:cubicBezTo>
                    <a:pt x="3844" y="13525"/>
                    <a:pt x="4337" y="13545"/>
                    <a:pt x="4830" y="13545"/>
                  </a:cubicBezTo>
                  <a:cubicBezTo>
                    <a:pt x="4948" y="13545"/>
                    <a:pt x="5086" y="13525"/>
                    <a:pt x="5224" y="13506"/>
                  </a:cubicBezTo>
                  <a:cubicBezTo>
                    <a:pt x="5244" y="12894"/>
                    <a:pt x="5520" y="12342"/>
                    <a:pt x="5520" y="11731"/>
                  </a:cubicBezTo>
                  <a:cubicBezTo>
                    <a:pt x="5520" y="11633"/>
                    <a:pt x="5540" y="11534"/>
                    <a:pt x="5579" y="11455"/>
                  </a:cubicBezTo>
                  <a:cubicBezTo>
                    <a:pt x="5796" y="10548"/>
                    <a:pt x="6191" y="9720"/>
                    <a:pt x="6743" y="8971"/>
                  </a:cubicBezTo>
                  <a:cubicBezTo>
                    <a:pt x="6821" y="8873"/>
                    <a:pt x="6881" y="8774"/>
                    <a:pt x="6920" y="8675"/>
                  </a:cubicBezTo>
                  <a:cubicBezTo>
                    <a:pt x="6348" y="7749"/>
                    <a:pt x="5658" y="6881"/>
                    <a:pt x="4909" y="6093"/>
                  </a:cubicBezTo>
                  <a:close/>
                  <a:moveTo>
                    <a:pt x="7393" y="8498"/>
                  </a:moveTo>
                  <a:cubicBezTo>
                    <a:pt x="7511" y="8439"/>
                    <a:pt x="7531" y="8340"/>
                    <a:pt x="7472" y="8222"/>
                  </a:cubicBezTo>
                  <a:cubicBezTo>
                    <a:pt x="7334" y="7926"/>
                    <a:pt x="7058" y="7690"/>
                    <a:pt x="6900" y="7414"/>
                  </a:cubicBezTo>
                  <a:cubicBezTo>
                    <a:pt x="6644" y="6862"/>
                    <a:pt x="6131" y="6487"/>
                    <a:pt x="5915" y="5915"/>
                  </a:cubicBezTo>
                  <a:cubicBezTo>
                    <a:pt x="5875" y="5797"/>
                    <a:pt x="5717" y="5777"/>
                    <a:pt x="5638" y="5876"/>
                  </a:cubicBezTo>
                  <a:cubicBezTo>
                    <a:pt x="5816" y="6389"/>
                    <a:pt x="5816" y="6408"/>
                    <a:pt x="6092" y="6684"/>
                  </a:cubicBezTo>
                  <a:cubicBezTo>
                    <a:pt x="6624" y="7217"/>
                    <a:pt x="6979" y="7867"/>
                    <a:pt x="7393" y="8498"/>
                  </a:cubicBezTo>
                  <a:close/>
                  <a:moveTo>
                    <a:pt x="21765" y="22575"/>
                  </a:moveTo>
                  <a:cubicBezTo>
                    <a:pt x="21765" y="22338"/>
                    <a:pt x="21765" y="22338"/>
                    <a:pt x="21588" y="22299"/>
                  </a:cubicBezTo>
                  <a:close/>
                  <a:moveTo>
                    <a:pt x="27857" y="12126"/>
                  </a:moveTo>
                  <a:cubicBezTo>
                    <a:pt x="27759" y="12086"/>
                    <a:pt x="27640" y="11988"/>
                    <a:pt x="27581" y="12165"/>
                  </a:cubicBezTo>
                  <a:cubicBezTo>
                    <a:pt x="27621" y="12165"/>
                    <a:pt x="27680" y="12185"/>
                    <a:pt x="27719" y="12185"/>
                  </a:cubicBezTo>
                  <a:cubicBezTo>
                    <a:pt x="27778" y="12165"/>
                    <a:pt x="27818" y="12145"/>
                    <a:pt x="27857" y="12126"/>
                  </a:cubicBezTo>
                  <a:close/>
                  <a:moveTo>
                    <a:pt x="18729" y="28647"/>
                  </a:moveTo>
                  <a:cubicBezTo>
                    <a:pt x="18769" y="28627"/>
                    <a:pt x="18808" y="28607"/>
                    <a:pt x="18828" y="28588"/>
                  </a:cubicBezTo>
                  <a:cubicBezTo>
                    <a:pt x="18828" y="28568"/>
                    <a:pt x="18828" y="28528"/>
                    <a:pt x="18808" y="28489"/>
                  </a:cubicBezTo>
                  <a:cubicBezTo>
                    <a:pt x="18769" y="28509"/>
                    <a:pt x="18729" y="28528"/>
                    <a:pt x="18729" y="28568"/>
                  </a:cubicBezTo>
                  <a:cubicBezTo>
                    <a:pt x="18709" y="28588"/>
                    <a:pt x="18729" y="28607"/>
                    <a:pt x="18749" y="28627"/>
                  </a:cubicBezTo>
                  <a:close/>
                  <a:moveTo>
                    <a:pt x="5954" y="18060"/>
                  </a:moveTo>
                  <a:cubicBezTo>
                    <a:pt x="5954" y="18060"/>
                    <a:pt x="5915" y="18060"/>
                    <a:pt x="5915" y="18080"/>
                  </a:cubicBezTo>
                  <a:cubicBezTo>
                    <a:pt x="5915" y="18080"/>
                    <a:pt x="5915" y="18099"/>
                    <a:pt x="5915" y="18119"/>
                  </a:cubicBezTo>
                  <a:lnTo>
                    <a:pt x="5954" y="18119"/>
                  </a:lnTo>
                  <a:cubicBezTo>
                    <a:pt x="5954" y="18099"/>
                    <a:pt x="5954" y="18080"/>
                    <a:pt x="5954" y="180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5"/>
            <p:cNvSpPr/>
            <p:nvPr/>
          </p:nvSpPr>
          <p:spPr>
            <a:xfrm flipH="1">
              <a:off x="6702414" y="1829670"/>
              <a:ext cx="77297" cy="83908"/>
            </a:xfrm>
            <a:custGeom>
              <a:avLst/>
              <a:gdLst/>
              <a:ahLst/>
              <a:cxnLst/>
              <a:rect l="l" t="t" r="r" b="b"/>
              <a:pathLst>
                <a:path w="3215" h="3490" extrusionOk="0">
                  <a:moveTo>
                    <a:pt x="1" y="0"/>
                  </a:moveTo>
                  <a:cubicBezTo>
                    <a:pt x="415" y="20"/>
                    <a:pt x="769" y="158"/>
                    <a:pt x="1144" y="119"/>
                  </a:cubicBezTo>
                  <a:cubicBezTo>
                    <a:pt x="1519" y="59"/>
                    <a:pt x="1893" y="59"/>
                    <a:pt x="2268" y="40"/>
                  </a:cubicBezTo>
                  <a:cubicBezTo>
                    <a:pt x="2425" y="0"/>
                    <a:pt x="2603" y="59"/>
                    <a:pt x="2721" y="178"/>
                  </a:cubicBezTo>
                  <a:cubicBezTo>
                    <a:pt x="2721" y="296"/>
                    <a:pt x="2741" y="434"/>
                    <a:pt x="2761" y="592"/>
                  </a:cubicBezTo>
                  <a:cubicBezTo>
                    <a:pt x="2741" y="690"/>
                    <a:pt x="2761" y="809"/>
                    <a:pt x="2800" y="907"/>
                  </a:cubicBezTo>
                  <a:cubicBezTo>
                    <a:pt x="2958" y="1164"/>
                    <a:pt x="3017" y="1479"/>
                    <a:pt x="2977" y="1775"/>
                  </a:cubicBezTo>
                  <a:cubicBezTo>
                    <a:pt x="2977" y="2130"/>
                    <a:pt x="3017" y="2484"/>
                    <a:pt x="3135" y="2839"/>
                  </a:cubicBezTo>
                  <a:cubicBezTo>
                    <a:pt x="3214" y="3056"/>
                    <a:pt x="3155" y="3332"/>
                    <a:pt x="2977" y="3490"/>
                  </a:cubicBezTo>
                  <a:cubicBezTo>
                    <a:pt x="2918" y="3411"/>
                    <a:pt x="2820" y="3372"/>
                    <a:pt x="2820" y="3293"/>
                  </a:cubicBezTo>
                  <a:cubicBezTo>
                    <a:pt x="2682" y="2721"/>
                    <a:pt x="2465" y="2169"/>
                    <a:pt x="2504" y="1578"/>
                  </a:cubicBezTo>
                  <a:cubicBezTo>
                    <a:pt x="2524" y="1479"/>
                    <a:pt x="2504" y="1361"/>
                    <a:pt x="2445" y="1262"/>
                  </a:cubicBezTo>
                  <a:cubicBezTo>
                    <a:pt x="2307" y="1065"/>
                    <a:pt x="2248" y="828"/>
                    <a:pt x="2268" y="592"/>
                  </a:cubicBezTo>
                  <a:cubicBezTo>
                    <a:pt x="2110" y="434"/>
                    <a:pt x="1933" y="474"/>
                    <a:pt x="1755" y="474"/>
                  </a:cubicBezTo>
                  <a:cubicBezTo>
                    <a:pt x="1243" y="493"/>
                    <a:pt x="710" y="395"/>
                    <a:pt x="217" y="217"/>
                  </a:cubicBezTo>
                  <a:cubicBezTo>
                    <a:pt x="158" y="178"/>
                    <a:pt x="79" y="138"/>
                    <a:pt x="20" y="99"/>
                  </a:cubicBezTo>
                  <a:cubicBezTo>
                    <a:pt x="20" y="99"/>
                    <a:pt x="20" y="5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5"/>
            <p:cNvSpPr/>
            <p:nvPr/>
          </p:nvSpPr>
          <p:spPr>
            <a:xfrm flipH="1">
              <a:off x="7095845" y="1065119"/>
              <a:ext cx="82009" cy="27985"/>
            </a:xfrm>
            <a:custGeom>
              <a:avLst/>
              <a:gdLst/>
              <a:ahLst/>
              <a:cxnLst/>
              <a:rect l="l" t="t" r="r" b="b"/>
              <a:pathLst>
                <a:path w="3411" h="1164" extrusionOk="0">
                  <a:moveTo>
                    <a:pt x="0" y="355"/>
                  </a:moveTo>
                  <a:cubicBezTo>
                    <a:pt x="59" y="276"/>
                    <a:pt x="99" y="158"/>
                    <a:pt x="158" y="158"/>
                  </a:cubicBezTo>
                  <a:cubicBezTo>
                    <a:pt x="335" y="99"/>
                    <a:pt x="513" y="79"/>
                    <a:pt x="710" y="118"/>
                  </a:cubicBezTo>
                  <a:cubicBezTo>
                    <a:pt x="1203" y="296"/>
                    <a:pt x="1735" y="296"/>
                    <a:pt x="2188" y="611"/>
                  </a:cubicBezTo>
                  <a:cubicBezTo>
                    <a:pt x="2602" y="493"/>
                    <a:pt x="2839" y="0"/>
                    <a:pt x="3312" y="0"/>
                  </a:cubicBezTo>
                  <a:cubicBezTo>
                    <a:pt x="3411" y="79"/>
                    <a:pt x="3411" y="217"/>
                    <a:pt x="3312" y="316"/>
                  </a:cubicBezTo>
                  <a:cubicBezTo>
                    <a:pt x="3056" y="592"/>
                    <a:pt x="2780" y="828"/>
                    <a:pt x="2484" y="1045"/>
                  </a:cubicBezTo>
                  <a:cubicBezTo>
                    <a:pt x="2307" y="1163"/>
                    <a:pt x="2070" y="1163"/>
                    <a:pt x="1912" y="1006"/>
                  </a:cubicBezTo>
                  <a:cubicBezTo>
                    <a:pt x="1715" y="848"/>
                    <a:pt x="1459" y="749"/>
                    <a:pt x="1203" y="710"/>
                  </a:cubicBezTo>
                  <a:cubicBezTo>
                    <a:pt x="1025" y="670"/>
                    <a:pt x="848" y="592"/>
                    <a:pt x="670" y="532"/>
                  </a:cubicBezTo>
                  <a:cubicBezTo>
                    <a:pt x="493" y="473"/>
                    <a:pt x="256" y="434"/>
                    <a:pt x="0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5"/>
            <p:cNvSpPr/>
            <p:nvPr/>
          </p:nvSpPr>
          <p:spPr>
            <a:xfrm flipH="1">
              <a:off x="7119551" y="1479395"/>
              <a:ext cx="23706" cy="62583"/>
            </a:xfrm>
            <a:custGeom>
              <a:avLst/>
              <a:gdLst/>
              <a:ahLst/>
              <a:cxnLst/>
              <a:rect l="l" t="t" r="r" b="b"/>
              <a:pathLst>
                <a:path w="986" h="2603" extrusionOk="0">
                  <a:moveTo>
                    <a:pt x="986" y="2050"/>
                  </a:moveTo>
                  <a:cubicBezTo>
                    <a:pt x="966" y="2188"/>
                    <a:pt x="947" y="2307"/>
                    <a:pt x="907" y="2425"/>
                  </a:cubicBezTo>
                  <a:cubicBezTo>
                    <a:pt x="887" y="2504"/>
                    <a:pt x="828" y="2543"/>
                    <a:pt x="769" y="2583"/>
                  </a:cubicBezTo>
                  <a:cubicBezTo>
                    <a:pt x="651" y="2602"/>
                    <a:pt x="592" y="2504"/>
                    <a:pt x="572" y="2425"/>
                  </a:cubicBezTo>
                  <a:cubicBezTo>
                    <a:pt x="533" y="2346"/>
                    <a:pt x="513" y="2267"/>
                    <a:pt x="513" y="2208"/>
                  </a:cubicBezTo>
                  <a:cubicBezTo>
                    <a:pt x="434" y="1991"/>
                    <a:pt x="395" y="1774"/>
                    <a:pt x="335" y="1557"/>
                  </a:cubicBezTo>
                  <a:cubicBezTo>
                    <a:pt x="296" y="1459"/>
                    <a:pt x="276" y="1341"/>
                    <a:pt x="257" y="1222"/>
                  </a:cubicBezTo>
                  <a:cubicBezTo>
                    <a:pt x="257" y="986"/>
                    <a:pt x="197" y="749"/>
                    <a:pt x="79" y="532"/>
                  </a:cubicBezTo>
                  <a:cubicBezTo>
                    <a:pt x="0" y="414"/>
                    <a:pt x="0" y="276"/>
                    <a:pt x="59" y="158"/>
                  </a:cubicBezTo>
                  <a:cubicBezTo>
                    <a:pt x="99" y="79"/>
                    <a:pt x="178" y="20"/>
                    <a:pt x="257" y="0"/>
                  </a:cubicBezTo>
                  <a:cubicBezTo>
                    <a:pt x="355" y="0"/>
                    <a:pt x="434" y="39"/>
                    <a:pt x="493" y="99"/>
                  </a:cubicBezTo>
                  <a:cubicBezTo>
                    <a:pt x="592" y="237"/>
                    <a:pt x="651" y="394"/>
                    <a:pt x="690" y="572"/>
                  </a:cubicBezTo>
                  <a:cubicBezTo>
                    <a:pt x="789" y="1005"/>
                    <a:pt x="828" y="1439"/>
                    <a:pt x="986" y="1873"/>
                  </a:cubicBezTo>
                  <a:cubicBezTo>
                    <a:pt x="986" y="1932"/>
                    <a:pt x="986" y="1991"/>
                    <a:pt x="986" y="20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5"/>
            <p:cNvSpPr/>
            <p:nvPr/>
          </p:nvSpPr>
          <p:spPr>
            <a:xfrm flipH="1">
              <a:off x="6604777" y="824309"/>
              <a:ext cx="34621" cy="72560"/>
            </a:xfrm>
            <a:custGeom>
              <a:avLst/>
              <a:gdLst/>
              <a:ahLst/>
              <a:cxnLst/>
              <a:rect l="l" t="t" r="r" b="b"/>
              <a:pathLst>
                <a:path w="1440" h="3018" extrusionOk="0">
                  <a:moveTo>
                    <a:pt x="1104" y="40"/>
                  </a:moveTo>
                  <a:cubicBezTo>
                    <a:pt x="1341" y="139"/>
                    <a:pt x="1439" y="415"/>
                    <a:pt x="1321" y="652"/>
                  </a:cubicBezTo>
                  <a:cubicBezTo>
                    <a:pt x="1163" y="1066"/>
                    <a:pt x="986" y="1480"/>
                    <a:pt x="828" y="1874"/>
                  </a:cubicBezTo>
                  <a:cubicBezTo>
                    <a:pt x="690" y="2130"/>
                    <a:pt x="572" y="2406"/>
                    <a:pt x="493" y="2702"/>
                  </a:cubicBezTo>
                  <a:cubicBezTo>
                    <a:pt x="454" y="2800"/>
                    <a:pt x="375" y="2899"/>
                    <a:pt x="296" y="2938"/>
                  </a:cubicBezTo>
                  <a:cubicBezTo>
                    <a:pt x="197" y="3017"/>
                    <a:pt x="59" y="2998"/>
                    <a:pt x="0" y="2879"/>
                  </a:cubicBezTo>
                  <a:cubicBezTo>
                    <a:pt x="59" y="2544"/>
                    <a:pt x="178" y="2209"/>
                    <a:pt x="335" y="1894"/>
                  </a:cubicBezTo>
                  <a:cubicBezTo>
                    <a:pt x="532" y="1539"/>
                    <a:pt x="690" y="1164"/>
                    <a:pt x="808" y="770"/>
                  </a:cubicBezTo>
                  <a:cubicBezTo>
                    <a:pt x="868" y="514"/>
                    <a:pt x="1084" y="297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5"/>
            <p:cNvSpPr/>
            <p:nvPr/>
          </p:nvSpPr>
          <p:spPr>
            <a:xfrm flipH="1">
              <a:off x="6354976" y="1664234"/>
              <a:ext cx="40800" cy="59746"/>
            </a:xfrm>
            <a:custGeom>
              <a:avLst/>
              <a:gdLst/>
              <a:ahLst/>
              <a:cxnLst/>
              <a:rect l="l" t="t" r="r" b="b"/>
              <a:pathLst>
                <a:path w="1697" h="2485" extrusionOk="0">
                  <a:moveTo>
                    <a:pt x="1" y="2406"/>
                  </a:moveTo>
                  <a:cubicBezTo>
                    <a:pt x="434" y="1637"/>
                    <a:pt x="848" y="868"/>
                    <a:pt x="1262" y="99"/>
                  </a:cubicBezTo>
                  <a:cubicBezTo>
                    <a:pt x="1321" y="40"/>
                    <a:pt x="1381" y="1"/>
                    <a:pt x="1459" y="21"/>
                  </a:cubicBezTo>
                  <a:cubicBezTo>
                    <a:pt x="1519" y="21"/>
                    <a:pt x="1578" y="60"/>
                    <a:pt x="1617" y="139"/>
                  </a:cubicBezTo>
                  <a:cubicBezTo>
                    <a:pt x="1696" y="237"/>
                    <a:pt x="1696" y="395"/>
                    <a:pt x="1617" y="513"/>
                  </a:cubicBezTo>
                  <a:cubicBezTo>
                    <a:pt x="1282" y="1046"/>
                    <a:pt x="927" y="1578"/>
                    <a:pt x="572" y="2091"/>
                  </a:cubicBezTo>
                  <a:cubicBezTo>
                    <a:pt x="454" y="2229"/>
                    <a:pt x="316" y="2367"/>
                    <a:pt x="158" y="2465"/>
                  </a:cubicBezTo>
                  <a:cubicBezTo>
                    <a:pt x="119" y="2485"/>
                    <a:pt x="60" y="2426"/>
                    <a:pt x="1" y="2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5"/>
            <p:cNvSpPr/>
            <p:nvPr/>
          </p:nvSpPr>
          <p:spPr>
            <a:xfrm flipH="1">
              <a:off x="6344565" y="1012490"/>
              <a:ext cx="37001" cy="50754"/>
            </a:xfrm>
            <a:custGeom>
              <a:avLst/>
              <a:gdLst/>
              <a:ahLst/>
              <a:cxnLst/>
              <a:rect l="l" t="t" r="r" b="b"/>
              <a:pathLst>
                <a:path w="1539" h="2111" extrusionOk="0">
                  <a:moveTo>
                    <a:pt x="1282" y="2110"/>
                  </a:moveTo>
                  <a:cubicBezTo>
                    <a:pt x="1164" y="1953"/>
                    <a:pt x="1066" y="1815"/>
                    <a:pt x="987" y="1677"/>
                  </a:cubicBezTo>
                  <a:cubicBezTo>
                    <a:pt x="770" y="1243"/>
                    <a:pt x="494" y="849"/>
                    <a:pt x="139" y="513"/>
                  </a:cubicBezTo>
                  <a:cubicBezTo>
                    <a:pt x="60" y="415"/>
                    <a:pt x="21" y="316"/>
                    <a:pt x="1" y="218"/>
                  </a:cubicBezTo>
                  <a:cubicBezTo>
                    <a:pt x="1" y="159"/>
                    <a:pt x="80" y="99"/>
                    <a:pt x="139" y="1"/>
                  </a:cubicBezTo>
                  <a:cubicBezTo>
                    <a:pt x="297" y="99"/>
                    <a:pt x="415" y="198"/>
                    <a:pt x="553" y="316"/>
                  </a:cubicBezTo>
                  <a:cubicBezTo>
                    <a:pt x="928" y="711"/>
                    <a:pt x="1223" y="1164"/>
                    <a:pt x="1460" y="1677"/>
                  </a:cubicBezTo>
                  <a:cubicBezTo>
                    <a:pt x="1539" y="1854"/>
                    <a:pt x="1460" y="1972"/>
                    <a:pt x="1282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5"/>
            <p:cNvSpPr/>
            <p:nvPr/>
          </p:nvSpPr>
          <p:spPr>
            <a:xfrm flipH="1">
              <a:off x="6925672" y="928125"/>
              <a:ext cx="13296" cy="54528"/>
            </a:xfrm>
            <a:custGeom>
              <a:avLst/>
              <a:gdLst/>
              <a:ahLst/>
              <a:cxnLst/>
              <a:rect l="l" t="t" r="r" b="b"/>
              <a:pathLst>
                <a:path w="553" h="2268" extrusionOk="0">
                  <a:moveTo>
                    <a:pt x="119" y="2268"/>
                  </a:moveTo>
                  <a:cubicBezTo>
                    <a:pt x="79" y="2130"/>
                    <a:pt x="0" y="2051"/>
                    <a:pt x="20" y="1992"/>
                  </a:cubicBezTo>
                  <a:cubicBezTo>
                    <a:pt x="158" y="1538"/>
                    <a:pt x="197" y="1065"/>
                    <a:pt x="158" y="612"/>
                  </a:cubicBezTo>
                  <a:cubicBezTo>
                    <a:pt x="158" y="434"/>
                    <a:pt x="178" y="277"/>
                    <a:pt x="217" y="119"/>
                  </a:cubicBezTo>
                  <a:cubicBezTo>
                    <a:pt x="217" y="60"/>
                    <a:pt x="335" y="20"/>
                    <a:pt x="395" y="1"/>
                  </a:cubicBezTo>
                  <a:cubicBezTo>
                    <a:pt x="454" y="1"/>
                    <a:pt x="493" y="60"/>
                    <a:pt x="513" y="99"/>
                  </a:cubicBezTo>
                  <a:cubicBezTo>
                    <a:pt x="552" y="158"/>
                    <a:pt x="552" y="217"/>
                    <a:pt x="552" y="257"/>
                  </a:cubicBezTo>
                  <a:lnTo>
                    <a:pt x="552" y="1223"/>
                  </a:lnTo>
                  <a:cubicBezTo>
                    <a:pt x="533" y="1617"/>
                    <a:pt x="395" y="1972"/>
                    <a:pt x="119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5"/>
            <p:cNvSpPr/>
            <p:nvPr/>
          </p:nvSpPr>
          <p:spPr>
            <a:xfrm flipH="1">
              <a:off x="6421814" y="1717320"/>
              <a:ext cx="29885" cy="39838"/>
            </a:xfrm>
            <a:custGeom>
              <a:avLst/>
              <a:gdLst/>
              <a:ahLst/>
              <a:cxnLst/>
              <a:rect l="l" t="t" r="r" b="b"/>
              <a:pathLst>
                <a:path w="1243" h="1657" extrusionOk="0">
                  <a:moveTo>
                    <a:pt x="158" y="1657"/>
                  </a:moveTo>
                  <a:cubicBezTo>
                    <a:pt x="20" y="1539"/>
                    <a:pt x="0" y="1361"/>
                    <a:pt x="59" y="1223"/>
                  </a:cubicBezTo>
                  <a:cubicBezTo>
                    <a:pt x="99" y="1125"/>
                    <a:pt x="158" y="1046"/>
                    <a:pt x="217" y="987"/>
                  </a:cubicBezTo>
                  <a:cubicBezTo>
                    <a:pt x="434" y="770"/>
                    <a:pt x="592" y="513"/>
                    <a:pt x="670" y="237"/>
                  </a:cubicBezTo>
                  <a:cubicBezTo>
                    <a:pt x="710" y="99"/>
                    <a:pt x="828" y="1"/>
                    <a:pt x="966" y="21"/>
                  </a:cubicBezTo>
                  <a:cubicBezTo>
                    <a:pt x="1124" y="1"/>
                    <a:pt x="1242" y="159"/>
                    <a:pt x="1183" y="316"/>
                  </a:cubicBezTo>
                  <a:cubicBezTo>
                    <a:pt x="986" y="868"/>
                    <a:pt x="572" y="1223"/>
                    <a:pt x="158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5"/>
            <p:cNvSpPr/>
            <p:nvPr/>
          </p:nvSpPr>
          <p:spPr>
            <a:xfrm flipH="1">
              <a:off x="6360193" y="1033359"/>
              <a:ext cx="29428" cy="41738"/>
            </a:xfrm>
            <a:custGeom>
              <a:avLst/>
              <a:gdLst/>
              <a:ahLst/>
              <a:cxnLst/>
              <a:rect l="l" t="t" r="r" b="b"/>
              <a:pathLst>
                <a:path w="1224" h="1736" extrusionOk="0">
                  <a:moveTo>
                    <a:pt x="908" y="1735"/>
                  </a:moveTo>
                  <a:cubicBezTo>
                    <a:pt x="849" y="1597"/>
                    <a:pt x="750" y="1499"/>
                    <a:pt x="750" y="1400"/>
                  </a:cubicBezTo>
                  <a:cubicBezTo>
                    <a:pt x="750" y="1025"/>
                    <a:pt x="533" y="789"/>
                    <a:pt x="277" y="552"/>
                  </a:cubicBezTo>
                  <a:cubicBezTo>
                    <a:pt x="198" y="473"/>
                    <a:pt x="99" y="375"/>
                    <a:pt x="1" y="296"/>
                  </a:cubicBezTo>
                  <a:cubicBezTo>
                    <a:pt x="198" y="20"/>
                    <a:pt x="297" y="0"/>
                    <a:pt x="474" y="158"/>
                  </a:cubicBezTo>
                  <a:cubicBezTo>
                    <a:pt x="651" y="316"/>
                    <a:pt x="809" y="473"/>
                    <a:pt x="927" y="651"/>
                  </a:cubicBezTo>
                  <a:cubicBezTo>
                    <a:pt x="1046" y="809"/>
                    <a:pt x="1125" y="966"/>
                    <a:pt x="1164" y="1144"/>
                  </a:cubicBezTo>
                  <a:cubicBezTo>
                    <a:pt x="1223" y="1380"/>
                    <a:pt x="1125" y="1617"/>
                    <a:pt x="908" y="1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5"/>
            <p:cNvSpPr/>
            <p:nvPr/>
          </p:nvSpPr>
          <p:spPr>
            <a:xfrm flipH="1">
              <a:off x="7143714" y="1476534"/>
              <a:ext cx="20412" cy="41738"/>
            </a:xfrm>
            <a:custGeom>
              <a:avLst/>
              <a:gdLst/>
              <a:ahLst/>
              <a:cxnLst/>
              <a:rect l="l" t="t" r="r" b="b"/>
              <a:pathLst>
                <a:path w="849" h="1736" extrusionOk="0">
                  <a:moveTo>
                    <a:pt x="711" y="1736"/>
                  </a:moveTo>
                  <a:cubicBezTo>
                    <a:pt x="494" y="1617"/>
                    <a:pt x="336" y="1420"/>
                    <a:pt x="296" y="1184"/>
                  </a:cubicBezTo>
                  <a:cubicBezTo>
                    <a:pt x="237" y="1026"/>
                    <a:pt x="178" y="888"/>
                    <a:pt x="99" y="730"/>
                  </a:cubicBezTo>
                  <a:cubicBezTo>
                    <a:pt x="1" y="533"/>
                    <a:pt x="1" y="296"/>
                    <a:pt x="119" y="99"/>
                  </a:cubicBezTo>
                  <a:cubicBezTo>
                    <a:pt x="158" y="40"/>
                    <a:pt x="198" y="20"/>
                    <a:pt x="257" y="1"/>
                  </a:cubicBezTo>
                  <a:cubicBezTo>
                    <a:pt x="296" y="1"/>
                    <a:pt x="336" y="40"/>
                    <a:pt x="375" y="80"/>
                  </a:cubicBezTo>
                  <a:cubicBezTo>
                    <a:pt x="415" y="99"/>
                    <a:pt x="415" y="139"/>
                    <a:pt x="434" y="178"/>
                  </a:cubicBezTo>
                  <a:cubicBezTo>
                    <a:pt x="474" y="572"/>
                    <a:pt x="691" y="927"/>
                    <a:pt x="809" y="1322"/>
                  </a:cubicBezTo>
                  <a:cubicBezTo>
                    <a:pt x="849" y="1460"/>
                    <a:pt x="849" y="1460"/>
                    <a:pt x="711" y="17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5"/>
            <p:cNvSpPr/>
            <p:nvPr/>
          </p:nvSpPr>
          <p:spPr>
            <a:xfrm flipH="1">
              <a:off x="6963131" y="970776"/>
              <a:ext cx="21350" cy="37963"/>
            </a:xfrm>
            <a:custGeom>
              <a:avLst/>
              <a:gdLst/>
              <a:ahLst/>
              <a:cxnLst/>
              <a:rect l="l" t="t" r="r" b="b"/>
              <a:pathLst>
                <a:path w="888" h="1579" extrusionOk="0">
                  <a:moveTo>
                    <a:pt x="868" y="691"/>
                  </a:moveTo>
                  <a:cubicBezTo>
                    <a:pt x="592" y="809"/>
                    <a:pt x="395" y="1065"/>
                    <a:pt x="356" y="1381"/>
                  </a:cubicBezTo>
                  <a:cubicBezTo>
                    <a:pt x="356" y="1440"/>
                    <a:pt x="277" y="1480"/>
                    <a:pt x="218" y="1578"/>
                  </a:cubicBezTo>
                  <a:cubicBezTo>
                    <a:pt x="20" y="1361"/>
                    <a:pt x="1" y="1065"/>
                    <a:pt x="158" y="829"/>
                  </a:cubicBezTo>
                  <a:cubicBezTo>
                    <a:pt x="336" y="612"/>
                    <a:pt x="454" y="395"/>
                    <a:pt x="513" y="139"/>
                  </a:cubicBezTo>
                  <a:cubicBezTo>
                    <a:pt x="513" y="80"/>
                    <a:pt x="632" y="1"/>
                    <a:pt x="671" y="21"/>
                  </a:cubicBezTo>
                  <a:cubicBezTo>
                    <a:pt x="750" y="40"/>
                    <a:pt x="829" y="99"/>
                    <a:pt x="868" y="178"/>
                  </a:cubicBezTo>
                  <a:cubicBezTo>
                    <a:pt x="868" y="336"/>
                    <a:pt x="888" y="513"/>
                    <a:pt x="868" y="6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5"/>
            <p:cNvSpPr/>
            <p:nvPr/>
          </p:nvSpPr>
          <p:spPr>
            <a:xfrm flipH="1">
              <a:off x="6586288" y="1259454"/>
              <a:ext cx="215709" cy="221840"/>
            </a:xfrm>
            <a:custGeom>
              <a:avLst/>
              <a:gdLst/>
              <a:ahLst/>
              <a:cxnLst/>
              <a:rect l="l" t="t" r="r" b="b"/>
              <a:pathLst>
                <a:path w="8972" h="9227" extrusionOk="0">
                  <a:moveTo>
                    <a:pt x="40" y="4022"/>
                  </a:moveTo>
                  <a:lnTo>
                    <a:pt x="40" y="3174"/>
                  </a:lnTo>
                  <a:cubicBezTo>
                    <a:pt x="40" y="2958"/>
                    <a:pt x="119" y="2721"/>
                    <a:pt x="277" y="2563"/>
                  </a:cubicBezTo>
                  <a:cubicBezTo>
                    <a:pt x="730" y="1972"/>
                    <a:pt x="1263" y="1439"/>
                    <a:pt x="1874" y="986"/>
                  </a:cubicBezTo>
                  <a:cubicBezTo>
                    <a:pt x="2702" y="395"/>
                    <a:pt x="3668" y="59"/>
                    <a:pt x="4693" y="20"/>
                  </a:cubicBezTo>
                  <a:lnTo>
                    <a:pt x="5087" y="20"/>
                  </a:lnTo>
                  <a:cubicBezTo>
                    <a:pt x="5580" y="0"/>
                    <a:pt x="6073" y="138"/>
                    <a:pt x="6448" y="454"/>
                  </a:cubicBezTo>
                  <a:cubicBezTo>
                    <a:pt x="7276" y="1045"/>
                    <a:pt x="7985" y="1755"/>
                    <a:pt x="8321" y="2780"/>
                  </a:cubicBezTo>
                  <a:cubicBezTo>
                    <a:pt x="8459" y="3174"/>
                    <a:pt x="8636" y="3569"/>
                    <a:pt x="8754" y="3983"/>
                  </a:cubicBezTo>
                  <a:cubicBezTo>
                    <a:pt x="8912" y="4712"/>
                    <a:pt x="8971" y="5442"/>
                    <a:pt x="8932" y="6171"/>
                  </a:cubicBezTo>
                  <a:cubicBezTo>
                    <a:pt x="8912" y="6348"/>
                    <a:pt x="8873" y="6546"/>
                    <a:pt x="8794" y="6703"/>
                  </a:cubicBezTo>
                  <a:cubicBezTo>
                    <a:pt x="8518" y="7236"/>
                    <a:pt x="8202" y="7709"/>
                    <a:pt x="7808" y="8143"/>
                  </a:cubicBezTo>
                  <a:cubicBezTo>
                    <a:pt x="7611" y="8359"/>
                    <a:pt x="7335" y="8537"/>
                    <a:pt x="7059" y="8616"/>
                  </a:cubicBezTo>
                  <a:cubicBezTo>
                    <a:pt x="6704" y="8734"/>
                    <a:pt x="6329" y="8813"/>
                    <a:pt x="5975" y="8951"/>
                  </a:cubicBezTo>
                  <a:cubicBezTo>
                    <a:pt x="5363" y="9227"/>
                    <a:pt x="4732" y="9168"/>
                    <a:pt x="4102" y="9128"/>
                  </a:cubicBezTo>
                  <a:cubicBezTo>
                    <a:pt x="3510" y="9069"/>
                    <a:pt x="2938" y="8833"/>
                    <a:pt x="2485" y="8438"/>
                  </a:cubicBezTo>
                  <a:cubicBezTo>
                    <a:pt x="2051" y="8103"/>
                    <a:pt x="1618" y="7788"/>
                    <a:pt x="1184" y="7453"/>
                  </a:cubicBezTo>
                  <a:cubicBezTo>
                    <a:pt x="1085" y="7354"/>
                    <a:pt x="1006" y="7255"/>
                    <a:pt x="947" y="7137"/>
                  </a:cubicBezTo>
                  <a:cubicBezTo>
                    <a:pt x="730" y="6743"/>
                    <a:pt x="514" y="6348"/>
                    <a:pt x="336" y="5934"/>
                  </a:cubicBezTo>
                  <a:cubicBezTo>
                    <a:pt x="159" y="5619"/>
                    <a:pt x="60" y="5284"/>
                    <a:pt x="40" y="4929"/>
                  </a:cubicBezTo>
                  <a:cubicBezTo>
                    <a:pt x="40" y="4633"/>
                    <a:pt x="1" y="4318"/>
                    <a:pt x="1" y="4022"/>
                  </a:cubicBezTo>
                  <a:close/>
                  <a:moveTo>
                    <a:pt x="6369" y="8300"/>
                  </a:moveTo>
                  <a:cubicBezTo>
                    <a:pt x="6684" y="7886"/>
                    <a:pt x="7019" y="7453"/>
                    <a:pt x="7315" y="6999"/>
                  </a:cubicBezTo>
                  <a:cubicBezTo>
                    <a:pt x="7394" y="6861"/>
                    <a:pt x="7453" y="6703"/>
                    <a:pt x="7493" y="6526"/>
                  </a:cubicBezTo>
                  <a:cubicBezTo>
                    <a:pt x="7552" y="6348"/>
                    <a:pt x="7591" y="6171"/>
                    <a:pt x="7631" y="5994"/>
                  </a:cubicBezTo>
                  <a:cubicBezTo>
                    <a:pt x="7670" y="5875"/>
                    <a:pt x="7709" y="5757"/>
                    <a:pt x="7709" y="5619"/>
                  </a:cubicBezTo>
                  <a:lnTo>
                    <a:pt x="7709" y="4397"/>
                  </a:lnTo>
                  <a:cubicBezTo>
                    <a:pt x="7729" y="4278"/>
                    <a:pt x="7709" y="4160"/>
                    <a:pt x="7670" y="4062"/>
                  </a:cubicBezTo>
                  <a:cubicBezTo>
                    <a:pt x="7433" y="3450"/>
                    <a:pt x="7315" y="2780"/>
                    <a:pt x="6822" y="2307"/>
                  </a:cubicBezTo>
                  <a:cubicBezTo>
                    <a:pt x="6724" y="2189"/>
                    <a:pt x="6665" y="2051"/>
                    <a:pt x="6605" y="1913"/>
                  </a:cubicBezTo>
                  <a:cubicBezTo>
                    <a:pt x="6487" y="1637"/>
                    <a:pt x="6290" y="1400"/>
                    <a:pt x="6034" y="1242"/>
                  </a:cubicBezTo>
                  <a:cubicBezTo>
                    <a:pt x="5876" y="1144"/>
                    <a:pt x="5718" y="1045"/>
                    <a:pt x="5561" y="947"/>
                  </a:cubicBezTo>
                  <a:cubicBezTo>
                    <a:pt x="5423" y="828"/>
                    <a:pt x="5245" y="749"/>
                    <a:pt x="5048" y="730"/>
                  </a:cubicBezTo>
                  <a:cubicBezTo>
                    <a:pt x="4378" y="651"/>
                    <a:pt x="3707" y="749"/>
                    <a:pt x="3076" y="1025"/>
                  </a:cubicBezTo>
                  <a:cubicBezTo>
                    <a:pt x="2209" y="1439"/>
                    <a:pt x="1440" y="2051"/>
                    <a:pt x="868" y="2820"/>
                  </a:cubicBezTo>
                  <a:cubicBezTo>
                    <a:pt x="711" y="2977"/>
                    <a:pt x="632" y="3194"/>
                    <a:pt x="652" y="3431"/>
                  </a:cubicBezTo>
                  <a:cubicBezTo>
                    <a:pt x="652" y="3746"/>
                    <a:pt x="632" y="4081"/>
                    <a:pt x="652" y="4397"/>
                  </a:cubicBezTo>
                  <a:cubicBezTo>
                    <a:pt x="671" y="4830"/>
                    <a:pt x="691" y="5284"/>
                    <a:pt x="888" y="5698"/>
                  </a:cubicBezTo>
                  <a:cubicBezTo>
                    <a:pt x="1026" y="5934"/>
                    <a:pt x="1144" y="6171"/>
                    <a:pt x="1282" y="6388"/>
                  </a:cubicBezTo>
                  <a:cubicBezTo>
                    <a:pt x="1657" y="6960"/>
                    <a:pt x="2130" y="7453"/>
                    <a:pt x="2722" y="7807"/>
                  </a:cubicBezTo>
                  <a:cubicBezTo>
                    <a:pt x="2998" y="7965"/>
                    <a:pt x="3274" y="8123"/>
                    <a:pt x="3550" y="8261"/>
                  </a:cubicBezTo>
                  <a:cubicBezTo>
                    <a:pt x="3944" y="8517"/>
                    <a:pt x="4417" y="8635"/>
                    <a:pt x="4890" y="8596"/>
                  </a:cubicBezTo>
                  <a:cubicBezTo>
                    <a:pt x="4969" y="8596"/>
                    <a:pt x="5068" y="8596"/>
                    <a:pt x="5166" y="8596"/>
                  </a:cubicBezTo>
                  <a:cubicBezTo>
                    <a:pt x="5383" y="8616"/>
                    <a:pt x="5620" y="8576"/>
                    <a:pt x="5817" y="8478"/>
                  </a:cubicBezTo>
                  <a:cubicBezTo>
                    <a:pt x="5994" y="8419"/>
                    <a:pt x="6172" y="8359"/>
                    <a:pt x="6369" y="8300"/>
                  </a:cubicBezTo>
                  <a:close/>
                  <a:moveTo>
                    <a:pt x="8005" y="6723"/>
                  </a:moveTo>
                  <a:cubicBezTo>
                    <a:pt x="8222" y="6546"/>
                    <a:pt x="8321" y="6250"/>
                    <a:pt x="8242" y="5994"/>
                  </a:cubicBezTo>
                  <a:cubicBezTo>
                    <a:pt x="8025" y="6171"/>
                    <a:pt x="7926" y="6447"/>
                    <a:pt x="8005" y="6723"/>
                  </a:cubicBezTo>
                  <a:close/>
                  <a:moveTo>
                    <a:pt x="8242" y="5087"/>
                  </a:moveTo>
                  <a:lnTo>
                    <a:pt x="8222" y="5087"/>
                  </a:lnTo>
                  <a:lnTo>
                    <a:pt x="8222" y="5540"/>
                  </a:lnTo>
                  <a:lnTo>
                    <a:pt x="8242" y="5540"/>
                  </a:lnTo>
                  <a:close/>
                  <a:moveTo>
                    <a:pt x="7552" y="7453"/>
                  </a:moveTo>
                  <a:lnTo>
                    <a:pt x="7374" y="7709"/>
                  </a:lnTo>
                  <a:cubicBezTo>
                    <a:pt x="7552" y="7669"/>
                    <a:pt x="7650" y="7630"/>
                    <a:pt x="7571" y="7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5"/>
            <p:cNvSpPr/>
            <p:nvPr/>
          </p:nvSpPr>
          <p:spPr>
            <a:xfrm flipH="1">
              <a:off x="6839408" y="1278881"/>
              <a:ext cx="26086" cy="45056"/>
            </a:xfrm>
            <a:custGeom>
              <a:avLst/>
              <a:gdLst/>
              <a:ahLst/>
              <a:cxnLst/>
              <a:rect l="l" t="t" r="r" b="b"/>
              <a:pathLst>
                <a:path w="1085" h="1874" extrusionOk="0">
                  <a:moveTo>
                    <a:pt x="1084" y="99"/>
                  </a:moveTo>
                  <a:cubicBezTo>
                    <a:pt x="887" y="454"/>
                    <a:pt x="730" y="710"/>
                    <a:pt x="592" y="1006"/>
                  </a:cubicBezTo>
                  <a:cubicBezTo>
                    <a:pt x="473" y="1282"/>
                    <a:pt x="394" y="1538"/>
                    <a:pt x="276" y="1874"/>
                  </a:cubicBezTo>
                  <a:cubicBezTo>
                    <a:pt x="178" y="1775"/>
                    <a:pt x="79" y="1736"/>
                    <a:pt x="59" y="1657"/>
                  </a:cubicBezTo>
                  <a:cubicBezTo>
                    <a:pt x="20" y="1499"/>
                    <a:pt x="0" y="1341"/>
                    <a:pt x="40" y="1164"/>
                  </a:cubicBezTo>
                  <a:cubicBezTo>
                    <a:pt x="138" y="789"/>
                    <a:pt x="316" y="434"/>
                    <a:pt x="572" y="139"/>
                  </a:cubicBezTo>
                  <a:cubicBezTo>
                    <a:pt x="651" y="79"/>
                    <a:pt x="749" y="20"/>
                    <a:pt x="868" y="20"/>
                  </a:cubicBezTo>
                  <a:cubicBezTo>
                    <a:pt x="907" y="1"/>
                    <a:pt x="986" y="60"/>
                    <a:pt x="1084" y="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5"/>
            <p:cNvSpPr/>
            <p:nvPr/>
          </p:nvSpPr>
          <p:spPr>
            <a:xfrm flipH="1">
              <a:off x="6531303" y="1359928"/>
              <a:ext cx="15195" cy="39838"/>
            </a:xfrm>
            <a:custGeom>
              <a:avLst/>
              <a:gdLst/>
              <a:ahLst/>
              <a:cxnLst/>
              <a:rect l="l" t="t" r="r" b="b"/>
              <a:pathLst>
                <a:path w="632" h="1657" extrusionOk="0">
                  <a:moveTo>
                    <a:pt x="217" y="1657"/>
                  </a:moveTo>
                  <a:cubicBezTo>
                    <a:pt x="59" y="1282"/>
                    <a:pt x="0" y="868"/>
                    <a:pt x="59" y="454"/>
                  </a:cubicBezTo>
                  <a:cubicBezTo>
                    <a:pt x="79" y="356"/>
                    <a:pt x="138" y="257"/>
                    <a:pt x="217" y="178"/>
                  </a:cubicBezTo>
                  <a:cubicBezTo>
                    <a:pt x="355" y="40"/>
                    <a:pt x="493" y="1"/>
                    <a:pt x="552" y="80"/>
                  </a:cubicBezTo>
                  <a:cubicBezTo>
                    <a:pt x="631" y="178"/>
                    <a:pt x="592" y="277"/>
                    <a:pt x="552" y="395"/>
                  </a:cubicBezTo>
                  <a:cubicBezTo>
                    <a:pt x="513" y="533"/>
                    <a:pt x="493" y="691"/>
                    <a:pt x="473" y="829"/>
                  </a:cubicBezTo>
                  <a:cubicBezTo>
                    <a:pt x="454" y="1046"/>
                    <a:pt x="434" y="1282"/>
                    <a:pt x="395" y="1499"/>
                  </a:cubicBezTo>
                  <a:cubicBezTo>
                    <a:pt x="375" y="1558"/>
                    <a:pt x="296" y="1578"/>
                    <a:pt x="217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5"/>
            <p:cNvSpPr/>
            <p:nvPr/>
          </p:nvSpPr>
          <p:spPr>
            <a:xfrm flipH="1">
              <a:off x="6808129" y="1273207"/>
              <a:ext cx="20869" cy="27985"/>
            </a:xfrm>
            <a:custGeom>
              <a:avLst/>
              <a:gdLst/>
              <a:ahLst/>
              <a:cxnLst/>
              <a:rect l="l" t="t" r="r" b="b"/>
              <a:pathLst>
                <a:path w="868" h="1164" extrusionOk="0">
                  <a:moveTo>
                    <a:pt x="0" y="1104"/>
                  </a:moveTo>
                  <a:cubicBezTo>
                    <a:pt x="59" y="789"/>
                    <a:pt x="178" y="473"/>
                    <a:pt x="335" y="177"/>
                  </a:cubicBezTo>
                  <a:cubicBezTo>
                    <a:pt x="394" y="59"/>
                    <a:pt x="513" y="0"/>
                    <a:pt x="651" y="0"/>
                  </a:cubicBezTo>
                  <a:cubicBezTo>
                    <a:pt x="730" y="0"/>
                    <a:pt x="789" y="39"/>
                    <a:pt x="848" y="99"/>
                  </a:cubicBezTo>
                  <a:cubicBezTo>
                    <a:pt x="868" y="158"/>
                    <a:pt x="868" y="237"/>
                    <a:pt x="848" y="296"/>
                  </a:cubicBezTo>
                  <a:cubicBezTo>
                    <a:pt x="730" y="493"/>
                    <a:pt x="611" y="670"/>
                    <a:pt x="513" y="867"/>
                  </a:cubicBezTo>
                  <a:cubicBezTo>
                    <a:pt x="414" y="1045"/>
                    <a:pt x="197" y="1163"/>
                    <a:pt x="0" y="1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5"/>
            <p:cNvSpPr/>
            <p:nvPr/>
          </p:nvSpPr>
          <p:spPr>
            <a:xfrm flipH="1">
              <a:off x="6546955" y="1355672"/>
              <a:ext cx="14714" cy="33203"/>
            </a:xfrm>
            <a:custGeom>
              <a:avLst/>
              <a:gdLst/>
              <a:ahLst/>
              <a:cxnLst/>
              <a:rect l="l" t="t" r="r" b="b"/>
              <a:pathLst>
                <a:path w="612" h="1381" extrusionOk="0">
                  <a:moveTo>
                    <a:pt x="237" y="1380"/>
                  </a:moveTo>
                  <a:cubicBezTo>
                    <a:pt x="59" y="1223"/>
                    <a:pt x="0" y="1026"/>
                    <a:pt x="40" y="809"/>
                  </a:cubicBezTo>
                  <a:cubicBezTo>
                    <a:pt x="99" y="552"/>
                    <a:pt x="197" y="316"/>
                    <a:pt x="316" y="79"/>
                  </a:cubicBezTo>
                  <a:cubicBezTo>
                    <a:pt x="355" y="20"/>
                    <a:pt x="434" y="0"/>
                    <a:pt x="493" y="20"/>
                  </a:cubicBezTo>
                  <a:cubicBezTo>
                    <a:pt x="552" y="40"/>
                    <a:pt x="592" y="119"/>
                    <a:pt x="592" y="198"/>
                  </a:cubicBezTo>
                  <a:cubicBezTo>
                    <a:pt x="612" y="257"/>
                    <a:pt x="592" y="296"/>
                    <a:pt x="572" y="355"/>
                  </a:cubicBezTo>
                  <a:cubicBezTo>
                    <a:pt x="493" y="631"/>
                    <a:pt x="414" y="888"/>
                    <a:pt x="336" y="1164"/>
                  </a:cubicBezTo>
                  <a:cubicBezTo>
                    <a:pt x="316" y="1242"/>
                    <a:pt x="276" y="1302"/>
                    <a:pt x="237" y="13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45"/>
          <p:cNvGrpSpPr/>
          <p:nvPr/>
        </p:nvGrpSpPr>
        <p:grpSpPr>
          <a:xfrm>
            <a:off x="407555" y="1448855"/>
            <a:ext cx="1708780" cy="1718094"/>
            <a:chOff x="6060159" y="2367666"/>
            <a:chExt cx="2287524" cy="2299377"/>
          </a:xfrm>
        </p:grpSpPr>
        <p:sp>
          <p:nvSpPr>
            <p:cNvPr id="1572" name="Google Shape;1572;p45"/>
            <p:cNvSpPr/>
            <p:nvPr/>
          </p:nvSpPr>
          <p:spPr>
            <a:xfrm flipH="1">
              <a:off x="6084322" y="2386612"/>
              <a:ext cx="2243454" cy="2258144"/>
            </a:xfrm>
            <a:custGeom>
              <a:avLst/>
              <a:gdLst/>
              <a:ahLst/>
              <a:cxnLst/>
              <a:rect l="l" t="t" r="r" b="b"/>
              <a:pathLst>
                <a:path w="93312" h="93923" extrusionOk="0">
                  <a:moveTo>
                    <a:pt x="80792" y="71704"/>
                  </a:moveTo>
                  <a:cubicBezTo>
                    <a:pt x="81325" y="72217"/>
                    <a:pt x="81837" y="72729"/>
                    <a:pt x="82370" y="73242"/>
                  </a:cubicBezTo>
                  <a:cubicBezTo>
                    <a:pt x="82606" y="73459"/>
                    <a:pt x="82823" y="73715"/>
                    <a:pt x="83020" y="73971"/>
                  </a:cubicBezTo>
                  <a:cubicBezTo>
                    <a:pt x="83237" y="74326"/>
                    <a:pt x="83493" y="74622"/>
                    <a:pt x="83809" y="74858"/>
                  </a:cubicBezTo>
                  <a:cubicBezTo>
                    <a:pt x="84065" y="75016"/>
                    <a:pt x="84243" y="75292"/>
                    <a:pt x="84262" y="75608"/>
                  </a:cubicBezTo>
                  <a:cubicBezTo>
                    <a:pt x="84282" y="75765"/>
                    <a:pt x="84420" y="75903"/>
                    <a:pt x="84538" y="76100"/>
                  </a:cubicBezTo>
                  <a:cubicBezTo>
                    <a:pt x="84105" y="76731"/>
                    <a:pt x="83651" y="77362"/>
                    <a:pt x="83158" y="77954"/>
                  </a:cubicBezTo>
                  <a:cubicBezTo>
                    <a:pt x="82547" y="77599"/>
                    <a:pt x="81975" y="77283"/>
                    <a:pt x="81404" y="76948"/>
                  </a:cubicBezTo>
                  <a:lnTo>
                    <a:pt x="78013" y="74937"/>
                  </a:lnTo>
                  <a:cubicBezTo>
                    <a:pt x="77894" y="74878"/>
                    <a:pt x="77796" y="74819"/>
                    <a:pt x="77677" y="74760"/>
                  </a:cubicBezTo>
                  <a:cubicBezTo>
                    <a:pt x="77401" y="74641"/>
                    <a:pt x="77165" y="74799"/>
                    <a:pt x="77125" y="75134"/>
                  </a:cubicBezTo>
                  <a:cubicBezTo>
                    <a:pt x="77125" y="75233"/>
                    <a:pt x="77145" y="75312"/>
                    <a:pt x="77165" y="75410"/>
                  </a:cubicBezTo>
                  <a:cubicBezTo>
                    <a:pt x="76810" y="75647"/>
                    <a:pt x="76514" y="75962"/>
                    <a:pt x="76278" y="76317"/>
                  </a:cubicBezTo>
                  <a:cubicBezTo>
                    <a:pt x="75883" y="76869"/>
                    <a:pt x="75469" y="77382"/>
                    <a:pt x="74996" y="77875"/>
                  </a:cubicBezTo>
                  <a:cubicBezTo>
                    <a:pt x="74858" y="78032"/>
                    <a:pt x="74661" y="78151"/>
                    <a:pt x="74464" y="78230"/>
                  </a:cubicBezTo>
                  <a:cubicBezTo>
                    <a:pt x="73813" y="78545"/>
                    <a:pt x="73202" y="78979"/>
                    <a:pt x="72453" y="79058"/>
                  </a:cubicBezTo>
                  <a:cubicBezTo>
                    <a:pt x="72295" y="79077"/>
                    <a:pt x="72157" y="79156"/>
                    <a:pt x="72039" y="79255"/>
                  </a:cubicBezTo>
                  <a:cubicBezTo>
                    <a:pt x="71724" y="79472"/>
                    <a:pt x="71684" y="79728"/>
                    <a:pt x="71980" y="80004"/>
                  </a:cubicBezTo>
                  <a:cubicBezTo>
                    <a:pt x="72335" y="80359"/>
                    <a:pt x="72630" y="80793"/>
                    <a:pt x="72847" y="81266"/>
                  </a:cubicBezTo>
                  <a:cubicBezTo>
                    <a:pt x="73399" y="82330"/>
                    <a:pt x="73971" y="83375"/>
                    <a:pt x="74523" y="84420"/>
                  </a:cubicBezTo>
                  <a:cubicBezTo>
                    <a:pt x="74740" y="84755"/>
                    <a:pt x="74878" y="85150"/>
                    <a:pt x="74917" y="85564"/>
                  </a:cubicBezTo>
                  <a:cubicBezTo>
                    <a:pt x="74385" y="85997"/>
                    <a:pt x="73734" y="86175"/>
                    <a:pt x="73104" y="86392"/>
                  </a:cubicBezTo>
                  <a:cubicBezTo>
                    <a:pt x="72473" y="86608"/>
                    <a:pt x="71881" y="86786"/>
                    <a:pt x="71290" y="86963"/>
                  </a:cubicBezTo>
                  <a:cubicBezTo>
                    <a:pt x="71231" y="86924"/>
                    <a:pt x="71132" y="86904"/>
                    <a:pt x="71112" y="86865"/>
                  </a:cubicBezTo>
                  <a:cubicBezTo>
                    <a:pt x="70758" y="86096"/>
                    <a:pt x="70107" y="85583"/>
                    <a:pt x="69555" y="84972"/>
                  </a:cubicBezTo>
                  <a:cubicBezTo>
                    <a:pt x="69240" y="84657"/>
                    <a:pt x="68904" y="84341"/>
                    <a:pt x="68569" y="84026"/>
                  </a:cubicBezTo>
                  <a:cubicBezTo>
                    <a:pt x="67781" y="83277"/>
                    <a:pt x="67189" y="83178"/>
                    <a:pt x="66243" y="83612"/>
                  </a:cubicBezTo>
                  <a:cubicBezTo>
                    <a:pt x="65750" y="83848"/>
                    <a:pt x="65257" y="84105"/>
                    <a:pt x="64764" y="84361"/>
                  </a:cubicBezTo>
                  <a:cubicBezTo>
                    <a:pt x="64311" y="84558"/>
                    <a:pt x="63857" y="84775"/>
                    <a:pt x="63404" y="84933"/>
                  </a:cubicBezTo>
                  <a:cubicBezTo>
                    <a:pt x="63167" y="84992"/>
                    <a:pt x="62931" y="85031"/>
                    <a:pt x="62694" y="85031"/>
                  </a:cubicBezTo>
                  <a:cubicBezTo>
                    <a:pt x="62517" y="85071"/>
                    <a:pt x="62320" y="85051"/>
                    <a:pt x="62142" y="85090"/>
                  </a:cubicBezTo>
                  <a:cubicBezTo>
                    <a:pt x="61965" y="85130"/>
                    <a:pt x="61768" y="85485"/>
                    <a:pt x="61906" y="85583"/>
                  </a:cubicBezTo>
                  <a:cubicBezTo>
                    <a:pt x="62241" y="85879"/>
                    <a:pt x="62122" y="86254"/>
                    <a:pt x="62182" y="86569"/>
                  </a:cubicBezTo>
                  <a:cubicBezTo>
                    <a:pt x="62201" y="86687"/>
                    <a:pt x="62260" y="86806"/>
                    <a:pt x="62300" y="86924"/>
                  </a:cubicBezTo>
                  <a:cubicBezTo>
                    <a:pt x="62418" y="87555"/>
                    <a:pt x="62674" y="88166"/>
                    <a:pt x="62635" y="88797"/>
                  </a:cubicBezTo>
                  <a:cubicBezTo>
                    <a:pt x="62635" y="89073"/>
                    <a:pt x="62674" y="89349"/>
                    <a:pt x="62773" y="89605"/>
                  </a:cubicBezTo>
                  <a:cubicBezTo>
                    <a:pt x="62931" y="90216"/>
                    <a:pt x="62990" y="90847"/>
                    <a:pt x="62931" y="91458"/>
                  </a:cubicBezTo>
                  <a:cubicBezTo>
                    <a:pt x="62458" y="91577"/>
                    <a:pt x="62004" y="91715"/>
                    <a:pt x="61551" y="91892"/>
                  </a:cubicBezTo>
                  <a:cubicBezTo>
                    <a:pt x="61117" y="92109"/>
                    <a:pt x="60782" y="92483"/>
                    <a:pt x="60230" y="92562"/>
                  </a:cubicBezTo>
                  <a:cubicBezTo>
                    <a:pt x="60171" y="92405"/>
                    <a:pt x="60092" y="92227"/>
                    <a:pt x="60013" y="92069"/>
                  </a:cubicBezTo>
                  <a:cubicBezTo>
                    <a:pt x="59698" y="91222"/>
                    <a:pt x="59422" y="90354"/>
                    <a:pt x="58909" y="89585"/>
                  </a:cubicBezTo>
                  <a:cubicBezTo>
                    <a:pt x="58593" y="89073"/>
                    <a:pt x="58455" y="88442"/>
                    <a:pt x="58061" y="87969"/>
                  </a:cubicBezTo>
                  <a:cubicBezTo>
                    <a:pt x="58002" y="87890"/>
                    <a:pt x="57963" y="87811"/>
                    <a:pt x="57923" y="87732"/>
                  </a:cubicBezTo>
                  <a:cubicBezTo>
                    <a:pt x="57627" y="87141"/>
                    <a:pt x="56997" y="86806"/>
                    <a:pt x="56346" y="86884"/>
                  </a:cubicBezTo>
                  <a:cubicBezTo>
                    <a:pt x="55065" y="86963"/>
                    <a:pt x="53763" y="86944"/>
                    <a:pt x="52482" y="86983"/>
                  </a:cubicBezTo>
                  <a:cubicBezTo>
                    <a:pt x="52285" y="87003"/>
                    <a:pt x="52068" y="87042"/>
                    <a:pt x="51871" y="87101"/>
                  </a:cubicBezTo>
                  <a:cubicBezTo>
                    <a:pt x="51772" y="87121"/>
                    <a:pt x="51693" y="87180"/>
                    <a:pt x="51614" y="87160"/>
                  </a:cubicBezTo>
                  <a:cubicBezTo>
                    <a:pt x="51417" y="87141"/>
                    <a:pt x="51220" y="86983"/>
                    <a:pt x="51043" y="87220"/>
                  </a:cubicBezTo>
                  <a:cubicBezTo>
                    <a:pt x="50865" y="87456"/>
                    <a:pt x="51082" y="87614"/>
                    <a:pt x="51062" y="87831"/>
                  </a:cubicBezTo>
                  <a:cubicBezTo>
                    <a:pt x="51062" y="88126"/>
                    <a:pt x="51023" y="88422"/>
                    <a:pt x="50964" y="88738"/>
                  </a:cubicBezTo>
                  <a:cubicBezTo>
                    <a:pt x="50747" y="89842"/>
                    <a:pt x="50510" y="90946"/>
                    <a:pt x="50294" y="92050"/>
                  </a:cubicBezTo>
                  <a:cubicBezTo>
                    <a:pt x="50254" y="92267"/>
                    <a:pt x="50274" y="92483"/>
                    <a:pt x="50254" y="92681"/>
                  </a:cubicBezTo>
                  <a:cubicBezTo>
                    <a:pt x="50234" y="92838"/>
                    <a:pt x="50175" y="92976"/>
                    <a:pt x="50116" y="93114"/>
                  </a:cubicBezTo>
                  <a:cubicBezTo>
                    <a:pt x="49820" y="93568"/>
                    <a:pt x="48795" y="93923"/>
                    <a:pt x="48322" y="93726"/>
                  </a:cubicBezTo>
                  <a:cubicBezTo>
                    <a:pt x="47731" y="93489"/>
                    <a:pt x="47159" y="93233"/>
                    <a:pt x="46528" y="92957"/>
                  </a:cubicBezTo>
                  <a:cubicBezTo>
                    <a:pt x="46528" y="92464"/>
                    <a:pt x="46508" y="92010"/>
                    <a:pt x="46528" y="91557"/>
                  </a:cubicBezTo>
                  <a:cubicBezTo>
                    <a:pt x="46548" y="91025"/>
                    <a:pt x="46449" y="90512"/>
                    <a:pt x="46252" y="90039"/>
                  </a:cubicBezTo>
                  <a:cubicBezTo>
                    <a:pt x="46114" y="89704"/>
                    <a:pt x="46055" y="89329"/>
                    <a:pt x="45897" y="88994"/>
                  </a:cubicBezTo>
                  <a:cubicBezTo>
                    <a:pt x="45779" y="88659"/>
                    <a:pt x="45700" y="88284"/>
                    <a:pt x="45700" y="87929"/>
                  </a:cubicBezTo>
                  <a:cubicBezTo>
                    <a:pt x="45661" y="87397"/>
                    <a:pt x="45483" y="87200"/>
                    <a:pt x="44971" y="87220"/>
                  </a:cubicBezTo>
                  <a:cubicBezTo>
                    <a:pt x="44162" y="87239"/>
                    <a:pt x="43413" y="86924"/>
                    <a:pt x="42644" y="86766"/>
                  </a:cubicBezTo>
                  <a:cubicBezTo>
                    <a:pt x="42191" y="86687"/>
                    <a:pt x="41757" y="86530"/>
                    <a:pt x="41304" y="86431"/>
                  </a:cubicBezTo>
                  <a:cubicBezTo>
                    <a:pt x="41087" y="86352"/>
                    <a:pt x="40830" y="86332"/>
                    <a:pt x="40594" y="86352"/>
                  </a:cubicBezTo>
                  <a:cubicBezTo>
                    <a:pt x="40416" y="86372"/>
                    <a:pt x="40239" y="86332"/>
                    <a:pt x="40081" y="86234"/>
                  </a:cubicBezTo>
                  <a:cubicBezTo>
                    <a:pt x="39805" y="86116"/>
                    <a:pt x="39569" y="86234"/>
                    <a:pt x="39588" y="86530"/>
                  </a:cubicBezTo>
                  <a:cubicBezTo>
                    <a:pt x="39608" y="86924"/>
                    <a:pt x="39510" y="87318"/>
                    <a:pt x="39273" y="87653"/>
                  </a:cubicBezTo>
                  <a:cubicBezTo>
                    <a:pt x="38622" y="88856"/>
                    <a:pt x="38031" y="90098"/>
                    <a:pt x="37518" y="91360"/>
                  </a:cubicBezTo>
                  <a:cubicBezTo>
                    <a:pt x="37459" y="91577"/>
                    <a:pt x="37301" y="91734"/>
                    <a:pt x="37104" y="91833"/>
                  </a:cubicBezTo>
                  <a:cubicBezTo>
                    <a:pt x="36513" y="92010"/>
                    <a:pt x="35882" y="92207"/>
                    <a:pt x="35291" y="91754"/>
                  </a:cubicBezTo>
                  <a:cubicBezTo>
                    <a:pt x="34837" y="91379"/>
                    <a:pt x="34384" y="91025"/>
                    <a:pt x="33891" y="90650"/>
                  </a:cubicBezTo>
                  <a:cubicBezTo>
                    <a:pt x="34009" y="90197"/>
                    <a:pt x="34088" y="89743"/>
                    <a:pt x="34226" y="89309"/>
                  </a:cubicBezTo>
                  <a:cubicBezTo>
                    <a:pt x="34364" y="88876"/>
                    <a:pt x="34403" y="88403"/>
                    <a:pt x="34364" y="87949"/>
                  </a:cubicBezTo>
                  <a:cubicBezTo>
                    <a:pt x="34305" y="87417"/>
                    <a:pt x="34265" y="86865"/>
                    <a:pt x="34246" y="86313"/>
                  </a:cubicBezTo>
                  <a:cubicBezTo>
                    <a:pt x="34265" y="86037"/>
                    <a:pt x="34305" y="85780"/>
                    <a:pt x="34364" y="85504"/>
                  </a:cubicBezTo>
                  <a:cubicBezTo>
                    <a:pt x="34443" y="84992"/>
                    <a:pt x="34325" y="84814"/>
                    <a:pt x="33792" y="84637"/>
                  </a:cubicBezTo>
                  <a:cubicBezTo>
                    <a:pt x="33358" y="84519"/>
                    <a:pt x="32925" y="84381"/>
                    <a:pt x="32471" y="84282"/>
                  </a:cubicBezTo>
                  <a:cubicBezTo>
                    <a:pt x="31840" y="84144"/>
                    <a:pt x="31269" y="83829"/>
                    <a:pt x="30815" y="83375"/>
                  </a:cubicBezTo>
                  <a:cubicBezTo>
                    <a:pt x="30736" y="83296"/>
                    <a:pt x="30638" y="83178"/>
                    <a:pt x="30539" y="83158"/>
                  </a:cubicBezTo>
                  <a:cubicBezTo>
                    <a:pt x="29889" y="83139"/>
                    <a:pt x="29238" y="82922"/>
                    <a:pt x="28706" y="82527"/>
                  </a:cubicBezTo>
                  <a:cubicBezTo>
                    <a:pt x="28666" y="82488"/>
                    <a:pt x="28410" y="82567"/>
                    <a:pt x="28410" y="82626"/>
                  </a:cubicBezTo>
                  <a:cubicBezTo>
                    <a:pt x="28213" y="83434"/>
                    <a:pt x="27503" y="83829"/>
                    <a:pt x="27030" y="84400"/>
                  </a:cubicBezTo>
                  <a:cubicBezTo>
                    <a:pt x="26320" y="85209"/>
                    <a:pt x="25512" y="85918"/>
                    <a:pt x="24881" y="86786"/>
                  </a:cubicBezTo>
                  <a:cubicBezTo>
                    <a:pt x="24802" y="86904"/>
                    <a:pt x="24664" y="86983"/>
                    <a:pt x="24526" y="87042"/>
                  </a:cubicBezTo>
                  <a:cubicBezTo>
                    <a:pt x="23994" y="87239"/>
                    <a:pt x="23048" y="87003"/>
                    <a:pt x="22712" y="86530"/>
                  </a:cubicBezTo>
                  <a:cubicBezTo>
                    <a:pt x="22358" y="86076"/>
                    <a:pt x="22022" y="85544"/>
                    <a:pt x="21648" y="84992"/>
                  </a:cubicBezTo>
                  <a:cubicBezTo>
                    <a:pt x="21884" y="84617"/>
                    <a:pt x="22082" y="84262"/>
                    <a:pt x="22318" y="83908"/>
                  </a:cubicBezTo>
                  <a:cubicBezTo>
                    <a:pt x="22653" y="83415"/>
                    <a:pt x="22870" y="82882"/>
                    <a:pt x="22969" y="82311"/>
                  </a:cubicBezTo>
                  <a:cubicBezTo>
                    <a:pt x="23107" y="81581"/>
                    <a:pt x="23245" y="80871"/>
                    <a:pt x="23639" y="80241"/>
                  </a:cubicBezTo>
                  <a:cubicBezTo>
                    <a:pt x="23876" y="79945"/>
                    <a:pt x="23777" y="79531"/>
                    <a:pt x="23462" y="79334"/>
                  </a:cubicBezTo>
                  <a:cubicBezTo>
                    <a:pt x="22555" y="78762"/>
                    <a:pt x="21904" y="77894"/>
                    <a:pt x="21155" y="77145"/>
                  </a:cubicBezTo>
                  <a:cubicBezTo>
                    <a:pt x="20800" y="76790"/>
                    <a:pt x="20544" y="76298"/>
                    <a:pt x="19992" y="76160"/>
                  </a:cubicBezTo>
                  <a:cubicBezTo>
                    <a:pt x="19893" y="76140"/>
                    <a:pt x="19854" y="75962"/>
                    <a:pt x="19775" y="75884"/>
                  </a:cubicBezTo>
                  <a:cubicBezTo>
                    <a:pt x="19578" y="75608"/>
                    <a:pt x="19322" y="75588"/>
                    <a:pt x="19203" y="75844"/>
                  </a:cubicBezTo>
                  <a:cubicBezTo>
                    <a:pt x="18986" y="76258"/>
                    <a:pt x="18631" y="76455"/>
                    <a:pt x="18257" y="76672"/>
                  </a:cubicBezTo>
                  <a:cubicBezTo>
                    <a:pt x="17291" y="77244"/>
                    <a:pt x="16325" y="77835"/>
                    <a:pt x="15359" y="78427"/>
                  </a:cubicBezTo>
                  <a:cubicBezTo>
                    <a:pt x="15181" y="78525"/>
                    <a:pt x="15043" y="78703"/>
                    <a:pt x="14866" y="78821"/>
                  </a:cubicBezTo>
                  <a:cubicBezTo>
                    <a:pt x="14748" y="78900"/>
                    <a:pt x="14610" y="78959"/>
                    <a:pt x="14452" y="78998"/>
                  </a:cubicBezTo>
                  <a:cubicBezTo>
                    <a:pt x="13880" y="79077"/>
                    <a:pt x="13032" y="78584"/>
                    <a:pt x="12816" y="78052"/>
                  </a:cubicBezTo>
                  <a:cubicBezTo>
                    <a:pt x="12599" y="77500"/>
                    <a:pt x="12402" y="76909"/>
                    <a:pt x="12185" y="76278"/>
                  </a:cubicBezTo>
                  <a:cubicBezTo>
                    <a:pt x="12500" y="75962"/>
                    <a:pt x="12835" y="75627"/>
                    <a:pt x="13170" y="75332"/>
                  </a:cubicBezTo>
                  <a:cubicBezTo>
                    <a:pt x="13565" y="74996"/>
                    <a:pt x="13880" y="74582"/>
                    <a:pt x="14097" y="74109"/>
                  </a:cubicBezTo>
                  <a:cubicBezTo>
                    <a:pt x="14275" y="73754"/>
                    <a:pt x="14511" y="73419"/>
                    <a:pt x="14669" y="73064"/>
                  </a:cubicBezTo>
                  <a:cubicBezTo>
                    <a:pt x="14807" y="72788"/>
                    <a:pt x="14984" y="72552"/>
                    <a:pt x="15201" y="72335"/>
                  </a:cubicBezTo>
                  <a:cubicBezTo>
                    <a:pt x="15733" y="71783"/>
                    <a:pt x="15714" y="71625"/>
                    <a:pt x="15181" y="71034"/>
                  </a:cubicBezTo>
                  <a:cubicBezTo>
                    <a:pt x="14886" y="70679"/>
                    <a:pt x="14570" y="70344"/>
                    <a:pt x="14255" y="70028"/>
                  </a:cubicBezTo>
                  <a:cubicBezTo>
                    <a:pt x="13841" y="69594"/>
                    <a:pt x="13565" y="69082"/>
                    <a:pt x="13446" y="68510"/>
                  </a:cubicBezTo>
                  <a:cubicBezTo>
                    <a:pt x="13348" y="68076"/>
                    <a:pt x="13348" y="68076"/>
                    <a:pt x="12855" y="68017"/>
                  </a:cubicBezTo>
                  <a:cubicBezTo>
                    <a:pt x="12796" y="68017"/>
                    <a:pt x="12737" y="67998"/>
                    <a:pt x="12658" y="67978"/>
                  </a:cubicBezTo>
                  <a:cubicBezTo>
                    <a:pt x="12382" y="67702"/>
                    <a:pt x="12362" y="67189"/>
                    <a:pt x="11928" y="66972"/>
                  </a:cubicBezTo>
                  <a:cubicBezTo>
                    <a:pt x="11869" y="66933"/>
                    <a:pt x="11850" y="66894"/>
                    <a:pt x="11830" y="66834"/>
                  </a:cubicBezTo>
                  <a:cubicBezTo>
                    <a:pt x="11790" y="66637"/>
                    <a:pt x="11830" y="66381"/>
                    <a:pt x="11534" y="66322"/>
                  </a:cubicBezTo>
                  <a:cubicBezTo>
                    <a:pt x="11317" y="66282"/>
                    <a:pt x="11238" y="66499"/>
                    <a:pt x="11081" y="66578"/>
                  </a:cubicBezTo>
                  <a:cubicBezTo>
                    <a:pt x="10864" y="66696"/>
                    <a:pt x="10647" y="66775"/>
                    <a:pt x="10410" y="66834"/>
                  </a:cubicBezTo>
                  <a:cubicBezTo>
                    <a:pt x="9247" y="67110"/>
                    <a:pt x="8084" y="67367"/>
                    <a:pt x="6921" y="67623"/>
                  </a:cubicBezTo>
                  <a:cubicBezTo>
                    <a:pt x="6704" y="67682"/>
                    <a:pt x="6487" y="67820"/>
                    <a:pt x="6251" y="67879"/>
                  </a:cubicBezTo>
                  <a:cubicBezTo>
                    <a:pt x="6034" y="67938"/>
                    <a:pt x="5817" y="67938"/>
                    <a:pt x="5620" y="67879"/>
                  </a:cubicBezTo>
                  <a:cubicBezTo>
                    <a:pt x="5068" y="67524"/>
                    <a:pt x="4476" y="67150"/>
                    <a:pt x="4496" y="66361"/>
                  </a:cubicBezTo>
                  <a:lnTo>
                    <a:pt x="4496" y="64666"/>
                  </a:lnTo>
                  <a:cubicBezTo>
                    <a:pt x="4811" y="64370"/>
                    <a:pt x="5265" y="64252"/>
                    <a:pt x="5679" y="64055"/>
                  </a:cubicBezTo>
                  <a:cubicBezTo>
                    <a:pt x="6152" y="63838"/>
                    <a:pt x="6586" y="63542"/>
                    <a:pt x="6941" y="63187"/>
                  </a:cubicBezTo>
                  <a:cubicBezTo>
                    <a:pt x="7493" y="62635"/>
                    <a:pt x="8025" y="62024"/>
                    <a:pt x="8774" y="61708"/>
                  </a:cubicBezTo>
                  <a:cubicBezTo>
                    <a:pt x="8951" y="61630"/>
                    <a:pt x="9050" y="61393"/>
                    <a:pt x="9149" y="61275"/>
                  </a:cubicBezTo>
                  <a:cubicBezTo>
                    <a:pt x="9168" y="61235"/>
                    <a:pt x="9168" y="61176"/>
                    <a:pt x="9149" y="61117"/>
                  </a:cubicBezTo>
                  <a:cubicBezTo>
                    <a:pt x="8656" y="59993"/>
                    <a:pt x="8537" y="58771"/>
                    <a:pt x="8321" y="57588"/>
                  </a:cubicBezTo>
                  <a:cubicBezTo>
                    <a:pt x="8242" y="57174"/>
                    <a:pt x="8242" y="56721"/>
                    <a:pt x="7946" y="56366"/>
                  </a:cubicBezTo>
                  <a:cubicBezTo>
                    <a:pt x="7887" y="56307"/>
                    <a:pt x="7867" y="56208"/>
                    <a:pt x="7867" y="56129"/>
                  </a:cubicBezTo>
                  <a:cubicBezTo>
                    <a:pt x="7769" y="55557"/>
                    <a:pt x="7769" y="55557"/>
                    <a:pt x="7295" y="55695"/>
                  </a:cubicBezTo>
                  <a:cubicBezTo>
                    <a:pt x="7000" y="55774"/>
                    <a:pt x="6704" y="55833"/>
                    <a:pt x="6408" y="55833"/>
                  </a:cubicBezTo>
                  <a:cubicBezTo>
                    <a:pt x="5245" y="55794"/>
                    <a:pt x="4102" y="55735"/>
                    <a:pt x="2938" y="55695"/>
                  </a:cubicBezTo>
                  <a:cubicBezTo>
                    <a:pt x="2682" y="55695"/>
                    <a:pt x="2446" y="55755"/>
                    <a:pt x="2209" y="55755"/>
                  </a:cubicBezTo>
                  <a:cubicBezTo>
                    <a:pt x="2032" y="55774"/>
                    <a:pt x="1854" y="55735"/>
                    <a:pt x="1677" y="55676"/>
                  </a:cubicBezTo>
                  <a:cubicBezTo>
                    <a:pt x="1184" y="55419"/>
                    <a:pt x="750" y="54493"/>
                    <a:pt x="868" y="53961"/>
                  </a:cubicBezTo>
                  <a:cubicBezTo>
                    <a:pt x="987" y="53428"/>
                    <a:pt x="1144" y="52837"/>
                    <a:pt x="1282" y="52265"/>
                  </a:cubicBezTo>
                  <a:cubicBezTo>
                    <a:pt x="1558" y="52088"/>
                    <a:pt x="1894" y="51989"/>
                    <a:pt x="2248" y="51989"/>
                  </a:cubicBezTo>
                  <a:cubicBezTo>
                    <a:pt x="2998" y="51910"/>
                    <a:pt x="3727" y="51654"/>
                    <a:pt x="4378" y="51260"/>
                  </a:cubicBezTo>
                  <a:cubicBezTo>
                    <a:pt x="4930" y="50924"/>
                    <a:pt x="5462" y="50570"/>
                    <a:pt x="6113" y="50491"/>
                  </a:cubicBezTo>
                  <a:cubicBezTo>
                    <a:pt x="6625" y="50412"/>
                    <a:pt x="6783" y="50156"/>
                    <a:pt x="6704" y="49643"/>
                  </a:cubicBezTo>
                  <a:cubicBezTo>
                    <a:pt x="6645" y="49130"/>
                    <a:pt x="6566" y="48677"/>
                    <a:pt x="6467" y="48184"/>
                  </a:cubicBezTo>
                  <a:cubicBezTo>
                    <a:pt x="6310" y="47455"/>
                    <a:pt x="6408" y="46705"/>
                    <a:pt x="6743" y="46035"/>
                  </a:cubicBezTo>
                  <a:cubicBezTo>
                    <a:pt x="6586" y="45759"/>
                    <a:pt x="6408" y="45483"/>
                    <a:pt x="6487" y="45128"/>
                  </a:cubicBezTo>
                  <a:cubicBezTo>
                    <a:pt x="6546" y="44833"/>
                    <a:pt x="6310" y="44576"/>
                    <a:pt x="6467" y="44241"/>
                  </a:cubicBezTo>
                  <a:cubicBezTo>
                    <a:pt x="6605" y="43985"/>
                    <a:pt x="6389" y="43748"/>
                    <a:pt x="6093" y="43827"/>
                  </a:cubicBezTo>
                  <a:cubicBezTo>
                    <a:pt x="5699" y="43926"/>
                    <a:pt x="5363" y="43788"/>
                    <a:pt x="5028" y="43669"/>
                  </a:cubicBezTo>
                  <a:cubicBezTo>
                    <a:pt x="3944" y="43295"/>
                    <a:pt x="2840" y="42900"/>
                    <a:pt x="1756" y="42526"/>
                  </a:cubicBezTo>
                  <a:cubicBezTo>
                    <a:pt x="1558" y="42447"/>
                    <a:pt x="1322" y="42467"/>
                    <a:pt x="1125" y="42388"/>
                  </a:cubicBezTo>
                  <a:cubicBezTo>
                    <a:pt x="928" y="42329"/>
                    <a:pt x="671" y="42230"/>
                    <a:pt x="592" y="42072"/>
                  </a:cubicBezTo>
                  <a:cubicBezTo>
                    <a:pt x="316" y="41501"/>
                    <a:pt x="1" y="40929"/>
                    <a:pt x="376" y="40278"/>
                  </a:cubicBezTo>
                  <a:cubicBezTo>
                    <a:pt x="671" y="39785"/>
                    <a:pt x="967" y="39293"/>
                    <a:pt x="1282" y="38760"/>
                  </a:cubicBezTo>
                  <a:cubicBezTo>
                    <a:pt x="1736" y="38701"/>
                    <a:pt x="2189" y="38741"/>
                    <a:pt x="2643" y="38839"/>
                  </a:cubicBezTo>
                  <a:cubicBezTo>
                    <a:pt x="3136" y="38957"/>
                    <a:pt x="3668" y="38938"/>
                    <a:pt x="4180" y="38800"/>
                  </a:cubicBezTo>
                  <a:cubicBezTo>
                    <a:pt x="4673" y="38662"/>
                    <a:pt x="5186" y="38563"/>
                    <a:pt x="5699" y="38484"/>
                  </a:cubicBezTo>
                  <a:cubicBezTo>
                    <a:pt x="5935" y="38484"/>
                    <a:pt x="6172" y="38484"/>
                    <a:pt x="6408" y="38524"/>
                  </a:cubicBezTo>
                  <a:cubicBezTo>
                    <a:pt x="6941" y="38543"/>
                    <a:pt x="7157" y="38386"/>
                    <a:pt x="7236" y="37893"/>
                  </a:cubicBezTo>
                  <a:cubicBezTo>
                    <a:pt x="7414" y="36887"/>
                    <a:pt x="7867" y="35981"/>
                    <a:pt x="8222" y="35034"/>
                  </a:cubicBezTo>
                  <a:cubicBezTo>
                    <a:pt x="8419" y="34541"/>
                    <a:pt x="8754" y="34068"/>
                    <a:pt x="8675" y="33477"/>
                  </a:cubicBezTo>
                  <a:cubicBezTo>
                    <a:pt x="8675" y="33378"/>
                    <a:pt x="8794" y="33280"/>
                    <a:pt x="8853" y="33181"/>
                  </a:cubicBezTo>
                  <a:cubicBezTo>
                    <a:pt x="8991" y="32866"/>
                    <a:pt x="8912" y="32668"/>
                    <a:pt x="8616" y="32649"/>
                  </a:cubicBezTo>
                  <a:cubicBezTo>
                    <a:pt x="8222" y="32590"/>
                    <a:pt x="7847" y="32432"/>
                    <a:pt x="7532" y="32176"/>
                  </a:cubicBezTo>
                  <a:cubicBezTo>
                    <a:pt x="6428" y="31367"/>
                    <a:pt x="5285" y="30618"/>
                    <a:pt x="4082" y="29948"/>
                  </a:cubicBezTo>
                  <a:cubicBezTo>
                    <a:pt x="3964" y="29869"/>
                    <a:pt x="3845" y="29751"/>
                    <a:pt x="3766" y="29632"/>
                  </a:cubicBezTo>
                  <a:cubicBezTo>
                    <a:pt x="3490" y="29179"/>
                    <a:pt x="3589" y="28134"/>
                    <a:pt x="3964" y="27759"/>
                  </a:cubicBezTo>
                  <a:cubicBezTo>
                    <a:pt x="4397" y="27306"/>
                    <a:pt x="4831" y="26892"/>
                    <a:pt x="5265" y="26478"/>
                  </a:cubicBezTo>
                  <a:cubicBezTo>
                    <a:pt x="5758" y="26596"/>
                    <a:pt x="6211" y="26774"/>
                    <a:pt x="6665" y="26990"/>
                  </a:cubicBezTo>
                  <a:cubicBezTo>
                    <a:pt x="7019" y="27148"/>
                    <a:pt x="7414" y="27247"/>
                    <a:pt x="7808" y="27267"/>
                  </a:cubicBezTo>
                  <a:cubicBezTo>
                    <a:pt x="8399" y="27286"/>
                    <a:pt x="8971" y="27326"/>
                    <a:pt x="9543" y="27385"/>
                  </a:cubicBezTo>
                  <a:cubicBezTo>
                    <a:pt x="9780" y="27424"/>
                    <a:pt x="10016" y="27503"/>
                    <a:pt x="10233" y="27582"/>
                  </a:cubicBezTo>
                  <a:cubicBezTo>
                    <a:pt x="10726" y="27759"/>
                    <a:pt x="11120" y="27621"/>
                    <a:pt x="11258" y="27148"/>
                  </a:cubicBezTo>
                  <a:cubicBezTo>
                    <a:pt x="11396" y="26793"/>
                    <a:pt x="11613" y="26498"/>
                    <a:pt x="11889" y="26261"/>
                  </a:cubicBezTo>
                  <a:cubicBezTo>
                    <a:pt x="12520" y="25551"/>
                    <a:pt x="13052" y="24763"/>
                    <a:pt x="13486" y="23915"/>
                  </a:cubicBezTo>
                  <a:cubicBezTo>
                    <a:pt x="13939" y="22969"/>
                    <a:pt x="14551" y="22121"/>
                    <a:pt x="15300" y="21411"/>
                  </a:cubicBezTo>
                  <a:cubicBezTo>
                    <a:pt x="15359" y="21352"/>
                    <a:pt x="15418" y="21273"/>
                    <a:pt x="15457" y="21194"/>
                  </a:cubicBezTo>
                  <a:cubicBezTo>
                    <a:pt x="15595" y="20938"/>
                    <a:pt x="15438" y="20682"/>
                    <a:pt x="15083" y="20662"/>
                  </a:cubicBezTo>
                  <a:cubicBezTo>
                    <a:pt x="15024" y="20662"/>
                    <a:pt x="14965" y="20662"/>
                    <a:pt x="14905" y="20662"/>
                  </a:cubicBezTo>
                  <a:cubicBezTo>
                    <a:pt x="14531" y="20287"/>
                    <a:pt x="14235" y="19873"/>
                    <a:pt x="13998" y="19420"/>
                  </a:cubicBezTo>
                  <a:cubicBezTo>
                    <a:pt x="13841" y="19124"/>
                    <a:pt x="13644" y="18848"/>
                    <a:pt x="13427" y="18612"/>
                  </a:cubicBezTo>
                  <a:cubicBezTo>
                    <a:pt x="13013" y="18158"/>
                    <a:pt x="12559" y="17744"/>
                    <a:pt x="12145" y="17310"/>
                  </a:cubicBezTo>
                  <a:cubicBezTo>
                    <a:pt x="11909" y="17153"/>
                    <a:pt x="11771" y="16877"/>
                    <a:pt x="11790" y="16601"/>
                  </a:cubicBezTo>
                  <a:cubicBezTo>
                    <a:pt x="12421" y="15871"/>
                    <a:pt x="13328" y="15339"/>
                    <a:pt x="13979" y="14570"/>
                  </a:cubicBezTo>
                  <a:lnTo>
                    <a:pt x="16325" y="16246"/>
                  </a:lnTo>
                  <a:cubicBezTo>
                    <a:pt x="16404" y="16285"/>
                    <a:pt x="16463" y="16344"/>
                    <a:pt x="16522" y="16423"/>
                  </a:cubicBezTo>
                  <a:cubicBezTo>
                    <a:pt x="16759" y="16975"/>
                    <a:pt x="17311" y="17251"/>
                    <a:pt x="17725" y="17665"/>
                  </a:cubicBezTo>
                  <a:cubicBezTo>
                    <a:pt x="18119" y="18079"/>
                    <a:pt x="18395" y="18040"/>
                    <a:pt x="18868" y="17744"/>
                  </a:cubicBezTo>
                  <a:cubicBezTo>
                    <a:pt x="19400" y="17409"/>
                    <a:pt x="19913" y="17015"/>
                    <a:pt x="20366" y="16561"/>
                  </a:cubicBezTo>
                  <a:cubicBezTo>
                    <a:pt x="20623" y="16305"/>
                    <a:pt x="20899" y="16068"/>
                    <a:pt x="21194" y="15852"/>
                  </a:cubicBezTo>
                  <a:cubicBezTo>
                    <a:pt x="21707" y="15516"/>
                    <a:pt x="22160" y="15083"/>
                    <a:pt x="22496" y="14570"/>
                  </a:cubicBezTo>
                  <a:cubicBezTo>
                    <a:pt x="22653" y="14353"/>
                    <a:pt x="22870" y="14196"/>
                    <a:pt x="23107" y="14058"/>
                  </a:cubicBezTo>
                  <a:cubicBezTo>
                    <a:pt x="23304" y="13229"/>
                    <a:pt x="22910" y="12579"/>
                    <a:pt x="22614" y="11869"/>
                  </a:cubicBezTo>
                  <a:cubicBezTo>
                    <a:pt x="22279" y="11120"/>
                    <a:pt x="21904" y="10371"/>
                    <a:pt x="21530" y="9641"/>
                  </a:cubicBezTo>
                  <a:cubicBezTo>
                    <a:pt x="21273" y="9168"/>
                    <a:pt x="21096" y="8675"/>
                    <a:pt x="20978" y="8143"/>
                  </a:cubicBezTo>
                  <a:cubicBezTo>
                    <a:pt x="21056" y="7887"/>
                    <a:pt x="21254" y="7690"/>
                    <a:pt x="21530" y="7650"/>
                  </a:cubicBezTo>
                  <a:cubicBezTo>
                    <a:pt x="22121" y="7473"/>
                    <a:pt x="22653" y="7118"/>
                    <a:pt x="23028" y="6605"/>
                  </a:cubicBezTo>
                  <a:cubicBezTo>
                    <a:pt x="23186" y="6704"/>
                    <a:pt x="23343" y="6822"/>
                    <a:pt x="23481" y="6960"/>
                  </a:cubicBezTo>
                  <a:cubicBezTo>
                    <a:pt x="24428" y="7985"/>
                    <a:pt x="25473" y="8932"/>
                    <a:pt x="26241" y="10095"/>
                  </a:cubicBezTo>
                  <a:cubicBezTo>
                    <a:pt x="26379" y="10312"/>
                    <a:pt x="26498" y="10509"/>
                    <a:pt x="26616" y="10726"/>
                  </a:cubicBezTo>
                  <a:cubicBezTo>
                    <a:pt x="26872" y="11278"/>
                    <a:pt x="27503" y="11514"/>
                    <a:pt x="28055" y="11297"/>
                  </a:cubicBezTo>
                  <a:cubicBezTo>
                    <a:pt x="28765" y="11061"/>
                    <a:pt x="29455" y="10726"/>
                    <a:pt x="30106" y="10351"/>
                  </a:cubicBezTo>
                  <a:cubicBezTo>
                    <a:pt x="30382" y="10174"/>
                    <a:pt x="30697" y="10036"/>
                    <a:pt x="31012" y="9937"/>
                  </a:cubicBezTo>
                  <a:cubicBezTo>
                    <a:pt x="31210" y="9858"/>
                    <a:pt x="31407" y="9760"/>
                    <a:pt x="31564" y="9622"/>
                  </a:cubicBezTo>
                  <a:cubicBezTo>
                    <a:pt x="32038" y="9306"/>
                    <a:pt x="32511" y="8951"/>
                    <a:pt x="33004" y="8656"/>
                  </a:cubicBezTo>
                  <a:cubicBezTo>
                    <a:pt x="33713" y="8242"/>
                    <a:pt x="33930" y="7690"/>
                    <a:pt x="33713" y="6901"/>
                  </a:cubicBezTo>
                  <a:cubicBezTo>
                    <a:pt x="33220" y="5166"/>
                    <a:pt x="32866" y="3411"/>
                    <a:pt x="33102" y="1558"/>
                  </a:cubicBezTo>
                  <a:cubicBezTo>
                    <a:pt x="33772" y="1164"/>
                    <a:pt x="34423" y="730"/>
                    <a:pt x="35192" y="632"/>
                  </a:cubicBezTo>
                  <a:cubicBezTo>
                    <a:pt x="35251" y="671"/>
                    <a:pt x="35310" y="671"/>
                    <a:pt x="35310" y="691"/>
                  </a:cubicBezTo>
                  <a:cubicBezTo>
                    <a:pt x="35705" y="1381"/>
                    <a:pt x="36335" y="1893"/>
                    <a:pt x="36749" y="2544"/>
                  </a:cubicBezTo>
                  <a:cubicBezTo>
                    <a:pt x="37163" y="3214"/>
                    <a:pt x="37499" y="3885"/>
                    <a:pt x="37893" y="4535"/>
                  </a:cubicBezTo>
                  <a:cubicBezTo>
                    <a:pt x="38149" y="4949"/>
                    <a:pt x="38425" y="5343"/>
                    <a:pt x="38741" y="5718"/>
                  </a:cubicBezTo>
                  <a:cubicBezTo>
                    <a:pt x="38879" y="5896"/>
                    <a:pt x="39056" y="5994"/>
                    <a:pt x="39273" y="6014"/>
                  </a:cubicBezTo>
                  <a:cubicBezTo>
                    <a:pt x="39687" y="6073"/>
                    <a:pt x="40121" y="6034"/>
                    <a:pt x="40535" y="5955"/>
                  </a:cubicBezTo>
                  <a:cubicBezTo>
                    <a:pt x="41323" y="5698"/>
                    <a:pt x="42132" y="5600"/>
                    <a:pt x="42940" y="5620"/>
                  </a:cubicBezTo>
                  <a:cubicBezTo>
                    <a:pt x="43709" y="5659"/>
                    <a:pt x="44478" y="5620"/>
                    <a:pt x="45227" y="5620"/>
                  </a:cubicBezTo>
                  <a:cubicBezTo>
                    <a:pt x="45483" y="5620"/>
                    <a:pt x="45720" y="5620"/>
                    <a:pt x="45976" y="5580"/>
                  </a:cubicBezTo>
                  <a:cubicBezTo>
                    <a:pt x="46272" y="5600"/>
                    <a:pt x="46508" y="5343"/>
                    <a:pt x="46469" y="5048"/>
                  </a:cubicBezTo>
                  <a:cubicBezTo>
                    <a:pt x="46489" y="4752"/>
                    <a:pt x="46489" y="4437"/>
                    <a:pt x="46469" y="4141"/>
                  </a:cubicBezTo>
                  <a:cubicBezTo>
                    <a:pt x="46469" y="3057"/>
                    <a:pt x="46469" y="1992"/>
                    <a:pt x="46449" y="927"/>
                  </a:cubicBezTo>
                  <a:cubicBezTo>
                    <a:pt x="46449" y="691"/>
                    <a:pt x="46489" y="454"/>
                    <a:pt x="46489" y="178"/>
                  </a:cubicBezTo>
                  <a:cubicBezTo>
                    <a:pt x="46903" y="20"/>
                    <a:pt x="47336" y="1"/>
                    <a:pt x="47770" y="99"/>
                  </a:cubicBezTo>
                  <a:cubicBezTo>
                    <a:pt x="48204" y="218"/>
                    <a:pt x="48657" y="296"/>
                    <a:pt x="49111" y="336"/>
                  </a:cubicBezTo>
                  <a:cubicBezTo>
                    <a:pt x="49308" y="336"/>
                    <a:pt x="49466" y="494"/>
                    <a:pt x="49466" y="691"/>
                  </a:cubicBezTo>
                  <a:cubicBezTo>
                    <a:pt x="49426" y="1440"/>
                    <a:pt x="49820" y="2031"/>
                    <a:pt x="50057" y="2702"/>
                  </a:cubicBezTo>
                  <a:cubicBezTo>
                    <a:pt x="50333" y="3471"/>
                    <a:pt x="50550" y="4259"/>
                    <a:pt x="50806" y="5048"/>
                  </a:cubicBezTo>
                  <a:cubicBezTo>
                    <a:pt x="50846" y="5186"/>
                    <a:pt x="50905" y="5343"/>
                    <a:pt x="50964" y="5482"/>
                  </a:cubicBezTo>
                  <a:cubicBezTo>
                    <a:pt x="51062" y="5738"/>
                    <a:pt x="51319" y="5915"/>
                    <a:pt x="51614" y="5876"/>
                  </a:cubicBezTo>
                  <a:cubicBezTo>
                    <a:pt x="52640" y="5758"/>
                    <a:pt x="53606" y="6073"/>
                    <a:pt x="54591" y="6250"/>
                  </a:cubicBezTo>
                  <a:cubicBezTo>
                    <a:pt x="55065" y="6329"/>
                    <a:pt x="55557" y="6310"/>
                    <a:pt x="56031" y="6152"/>
                  </a:cubicBezTo>
                  <a:cubicBezTo>
                    <a:pt x="56326" y="6093"/>
                    <a:pt x="56563" y="5856"/>
                    <a:pt x="56622" y="5560"/>
                  </a:cubicBezTo>
                  <a:cubicBezTo>
                    <a:pt x="56957" y="4318"/>
                    <a:pt x="57273" y="3076"/>
                    <a:pt x="57608" y="1834"/>
                  </a:cubicBezTo>
                  <a:cubicBezTo>
                    <a:pt x="57687" y="1578"/>
                    <a:pt x="57746" y="1322"/>
                    <a:pt x="57844" y="1006"/>
                  </a:cubicBezTo>
                  <a:cubicBezTo>
                    <a:pt x="58416" y="1046"/>
                    <a:pt x="58929" y="1105"/>
                    <a:pt x="59402" y="1440"/>
                  </a:cubicBezTo>
                  <a:cubicBezTo>
                    <a:pt x="59599" y="1558"/>
                    <a:pt x="59816" y="1657"/>
                    <a:pt x="60052" y="1736"/>
                  </a:cubicBezTo>
                  <a:lnTo>
                    <a:pt x="60506" y="1953"/>
                  </a:lnTo>
                  <a:cubicBezTo>
                    <a:pt x="60545" y="2051"/>
                    <a:pt x="60585" y="2110"/>
                    <a:pt x="60585" y="2169"/>
                  </a:cubicBezTo>
                  <a:cubicBezTo>
                    <a:pt x="60427" y="2800"/>
                    <a:pt x="60526" y="3431"/>
                    <a:pt x="60604" y="4062"/>
                  </a:cubicBezTo>
                  <a:cubicBezTo>
                    <a:pt x="60703" y="4969"/>
                    <a:pt x="60703" y="5896"/>
                    <a:pt x="60762" y="6822"/>
                  </a:cubicBezTo>
                  <a:cubicBezTo>
                    <a:pt x="60762" y="7000"/>
                    <a:pt x="60782" y="7177"/>
                    <a:pt x="60821" y="7354"/>
                  </a:cubicBezTo>
                  <a:cubicBezTo>
                    <a:pt x="60841" y="7571"/>
                    <a:pt x="61018" y="7749"/>
                    <a:pt x="61235" y="7808"/>
                  </a:cubicBezTo>
                  <a:cubicBezTo>
                    <a:pt x="62280" y="7946"/>
                    <a:pt x="63148" y="8557"/>
                    <a:pt x="64094" y="8951"/>
                  </a:cubicBezTo>
                  <a:cubicBezTo>
                    <a:pt x="64429" y="9109"/>
                    <a:pt x="64784" y="9227"/>
                    <a:pt x="65139" y="9306"/>
                  </a:cubicBezTo>
                  <a:cubicBezTo>
                    <a:pt x="65336" y="9346"/>
                    <a:pt x="65533" y="9444"/>
                    <a:pt x="65711" y="9562"/>
                  </a:cubicBezTo>
                  <a:cubicBezTo>
                    <a:pt x="66203" y="9858"/>
                    <a:pt x="66696" y="10174"/>
                    <a:pt x="67189" y="10489"/>
                  </a:cubicBezTo>
                  <a:cubicBezTo>
                    <a:pt x="67386" y="10607"/>
                    <a:pt x="67603" y="10726"/>
                    <a:pt x="67840" y="10824"/>
                  </a:cubicBezTo>
                  <a:cubicBezTo>
                    <a:pt x="68037" y="10943"/>
                    <a:pt x="68273" y="10883"/>
                    <a:pt x="68411" y="10686"/>
                  </a:cubicBezTo>
                  <a:cubicBezTo>
                    <a:pt x="68530" y="10529"/>
                    <a:pt x="68648" y="10351"/>
                    <a:pt x="68766" y="10174"/>
                  </a:cubicBezTo>
                  <a:cubicBezTo>
                    <a:pt x="69417" y="9129"/>
                    <a:pt x="70048" y="8084"/>
                    <a:pt x="70698" y="7059"/>
                  </a:cubicBezTo>
                  <a:cubicBezTo>
                    <a:pt x="70817" y="6862"/>
                    <a:pt x="70955" y="6704"/>
                    <a:pt x="71093" y="6487"/>
                  </a:cubicBezTo>
                  <a:cubicBezTo>
                    <a:pt x="71605" y="6704"/>
                    <a:pt x="72098" y="6901"/>
                    <a:pt x="72433" y="7354"/>
                  </a:cubicBezTo>
                  <a:cubicBezTo>
                    <a:pt x="72571" y="7512"/>
                    <a:pt x="72729" y="7670"/>
                    <a:pt x="72887" y="7788"/>
                  </a:cubicBezTo>
                  <a:cubicBezTo>
                    <a:pt x="73044" y="7926"/>
                    <a:pt x="73222" y="8044"/>
                    <a:pt x="73360" y="8163"/>
                  </a:cubicBezTo>
                  <a:cubicBezTo>
                    <a:pt x="73360" y="8281"/>
                    <a:pt x="73399" y="8340"/>
                    <a:pt x="73380" y="8399"/>
                  </a:cubicBezTo>
                  <a:cubicBezTo>
                    <a:pt x="73084" y="8951"/>
                    <a:pt x="72887" y="9562"/>
                    <a:pt x="72808" y="10213"/>
                  </a:cubicBezTo>
                  <a:cubicBezTo>
                    <a:pt x="72690" y="11100"/>
                    <a:pt x="72374" y="11987"/>
                    <a:pt x="72157" y="12875"/>
                  </a:cubicBezTo>
                  <a:cubicBezTo>
                    <a:pt x="72098" y="13052"/>
                    <a:pt x="72059" y="13229"/>
                    <a:pt x="72039" y="13407"/>
                  </a:cubicBezTo>
                  <a:cubicBezTo>
                    <a:pt x="72000" y="13643"/>
                    <a:pt x="72118" y="13900"/>
                    <a:pt x="72354" y="14018"/>
                  </a:cubicBezTo>
                  <a:cubicBezTo>
                    <a:pt x="72611" y="14156"/>
                    <a:pt x="72867" y="14334"/>
                    <a:pt x="73123" y="14511"/>
                  </a:cubicBezTo>
                  <a:cubicBezTo>
                    <a:pt x="73340" y="14669"/>
                    <a:pt x="73537" y="14846"/>
                    <a:pt x="73754" y="15043"/>
                  </a:cubicBezTo>
                  <a:cubicBezTo>
                    <a:pt x="74208" y="15438"/>
                    <a:pt x="74661" y="15852"/>
                    <a:pt x="75095" y="16266"/>
                  </a:cubicBezTo>
                  <a:cubicBezTo>
                    <a:pt x="75450" y="16620"/>
                    <a:pt x="75943" y="16542"/>
                    <a:pt x="76396" y="16758"/>
                  </a:cubicBezTo>
                  <a:cubicBezTo>
                    <a:pt x="77086" y="16206"/>
                    <a:pt x="77717" y="15576"/>
                    <a:pt x="78367" y="14984"/>
                  </a:cubicBezTo>
                  <a:cubicBezTo>
                    <a:pt x="79018" y="14393"/>
                    <a:pt x="79610" y="13821"/>
                    <a:pt x="80260" y="13210"/>
                  </a:cubicBezTo>
                  <a:cubicBezTo>
                    <a:pt x="80694" y="13643"/>
                    <a:pt x="81206" y="13939"/>
                    <a:pt x="81364" y="14550"/>
                  </a:cubicBezTo>
                  <a:cubicBezTo>
                    <a:pt x="81404" y="14728"/>
                    <a:pt x="81581" y="14846"/>
                    <a:pt x="81680" y="15004"/>
                  </a:cubicBezTo>
                  <a:cubicBezTo>
                    <a:pt x="81798" y="15142"/>
                    <a:pt x="81936" y="15339"/>
                    <a:pt x="82034" y="15516"/>
                  </a:cubicBezTo>
                  <a:cubicBezTo>
                    <a:pt x="81758" y="15911"/>
                    <a:pt x="81463" y="16246"/>
                    <a:pt x="81226" y="16640"/>
                  </a:cubicBezTo>
                  <a:cubicBezTo>
                    <a:pt x="81009" y="17034"/>
                    <a:pt x="80891" y="17429"/>
                    <a:pt x="80694" y="17803"/>
                  </a:cubicBezTo>
                  <a:cubicBezTo>
                    <a:pt x="80339" y="18454"/>
                    <a:pt x="79945" y="19085"/>
                    <a:pt x="79590" y="19716"/>
                  </a:cubicBezTo>
                  <a:cubicBezTo>
                    <a:pt x="79511" y="19873"/>
                    <a:pt x="79432" y="20031"/>
                    <a:pt x="79373" y="20209"/>
                  </a:cubicBezTo>
                  <a:cubicBezTo>
                    <a:pt x="79274" y="20406"/>
                    <a:pt x="79314" y="20642"/>
                    <a:pt x="79491" y="20800"/>
                  </a:cubicBezTo>
                  <a:cubicBezTo>
                    <a:pt x="80280" y="21470"/>
                    <a:pt x="80654" y="22436"/>
                    <a:pt x="81266" y="23225"/>
                  </a:cubicBezTo>
                  <a:cubicBezTo>
                    <a:pt x="82113" y="24290"/>
                    <a:pt x="82567" y="25551"/>
                    <a:pt x="83138" y="26774"/>
                  </a:cubicBezTo>
                  <a:cubicBezTo>
                    <a:pt x="83296" y="27089"/>
                    <a:pt x="83454" y="27424"/>
                    <a:pt x="83631" y="27759"/>
                  </a:cubicBezTo>
                  <a:cubicBezTo>
                    <a:pt x="83750" y="27976"/>
                    <a:pt x="84026" y="28095"/>
                    <a:pt x="84262" y="27996"/>
                  </a:cubicBezTo>
                  <a:cubicBezTo>
                    <a:pt x="84459" y="27937"/>
                    <a:pt x="84657" y="27838"/>
                    <a:pt x="84854" y="27759"/>
                  </a:cubicBezTo>
                  <a:lnTo>
                    <a:pt x="88166" y="26202"/>
                  </a:lnTo>
                  <a:cubicBezTo>
                    <a:pt x="88363" y="26103"/>
                    <a:pt x="88560" y="26024"/>
                    <a:pt x="88797" y="25926"/>
                  </a:cubicBezTo>
                  <a:cubicBezTo>
                    <a:pt x="89053" y="26438"/>
                    <a:pt x="89408" y="26852"/>
                    <a:pt x="89428" y="27444"/>
                  </a:cubicBezTo>
                  <a:cubicBezTo>
                    <a:pt x="89467" y="27740"/>
                    <a:pt x="89566" y="28035"/>
                    <a:pt x="89684" y="28311"/>
                  </a:cubicBezTo>
                  <a:cubicBezTo>
                    <a:pt x="89782" y="28607"/>
                    <a:pt x="89743" y="28785"/>
                    <a:pt x="89467" y="28923"/>
                  </a:cubicBezTo>
                  <a:cubicBezTo>
                    <a:pt x="88974" y="29139"/>
                    <a:pt x="88639" y="29534"/>
                    <a:pt x="88284" y="29908"/>
                  </a:cubicBezTo>
                  <a:cubicBezTo>
                    <a:pt x="87614" y="30598"/>
                    <a:pt x="86865" y="31229"/>
                    <a:pt x="86135" y="31900"/>
                  </a:cubicBezTo>
                  <a:cubicBezTo>
                    <a:pt x="85997" y="32018"/>
                    <a:pt x="85879" y="32156"/>
                    <a:pt x="85780" y="32294"/>
                  </a:cubicBezTo>
                  <a:cubicBezTo>
                    <a:pt x="85623" y="32471"/>
                    <a:pt x="85603" y="32708"/>
                    <a:pt x="85701" y="32905"/>
                  </a:cubicBezTo>
                  <a:cubicBezTo>
                    <a:pt x="86253" y="33832"/>
                    <a:pt x="86352" y="34916"/>
                    <a:pt x="86667" y="35941"/>
                  </a:cubicBezTo>
                  <a:cubicBezTo>
                    <a:pt x="86727" y="36217"/>
                    <a:pt x="86825" y="36473"/>
                    <a:pt x="86963" y="36710"/>
                  </a:cubicBezTo>
                  <a:cubicBezTo>
                    <a:pt x="87318" y="37223"/>
                    <a:pt x="87732" y="37538"/>
                    <a:pt x="88481" y="37361"/>
                  </a:cubicBezTo>
                  <a:cubicBezTo>
                    <a:pt x="89684" y="37065"/>
                    <a:pt x="90946" y="36907"/>
                    <a:pt x="92168" y="36690"/>
                  </a:cubicBezTo>
                  <a:cubicBezTo>
                    <a:pt x="92345" y="36651"/>
                    <a:pt x="92542" y="36631"/>
                    <a:pt x="92759" y="36611"/>
                  </a:cubicBezTo>
                  <a:cubicBezTo>
                    <a:pt x="92917" y="37163"/>
                    <a:pt x="93154" y="37696"/>
                    <a:pt x="92976" y="38287"/>
                  </a:cubicBezTo>
                  <a:cubicBezTo>
                    <a:pt x="92956" y="38543"/>
                    <a:pt x="92956" y="38780"/>
                    <a:pt x="93016" y="39017"/>
                  </a:cubicBezTo>
                  <a:cubicBezTo>
                    <a:pt x="93055" y="39450"/>
                    <a:pt x="92996" y="39608"/>
                    <a:pt x="92582" y="39667"/>
                  </a:cubicBezTo>
                  <a:cubicBezTo>
                    <a:pt x="92128" y="39766"/>
                    <a:pt x="91714" y="39963"/>
                    <a:pt x="91360" y="40239"/>
                  </a:cubicBezTo>
                  <a:cubicBezTo>
                    <a:pt x="90847" y="40574"/>
                    <a:pt x="90295" y="40850"/>
                    <a:pt x="89763" y="41126"/>
                  </a:cubicBezTo>
                  <a:cubicBezTo>
                    <a:pt x="89349" y="41343"/>
                    <a:pt x="88935" y="41520"/>
                    <a:pt x="88521" y="41737"/>
                  </a:cubicBezTo>
                  <a:cubicBezTo>
                    <a:pt x="88028" y="41994"/>
                    <a:pt x="87949" y="42191"/>
                    <a:pt x="88028" y="42762"/>
                  </a:cubicBezTo>
                  <a:cubicBezTo>
                    <a:pt x="88126" y="43393"/>
                    <a:pt x="88166" y="44024"/>
                    <a:pt x="88126" y="44675"/>
                  </a:cubicBezTo>
                  <a:cubicBezTo>
                    <a:pt x="88047" y="45365"/>
                    <a:pt x="88087" y="46075"/>
                    <a:pt x="88245" y="46765"/>
                  </a:cubicBezTo>
                  <a:cubicBezTo>
                    <a:pt x="88284" y="47060"/>
                    <a:pt x="88264" y="47376"/>
                    <a:pt x="88205" y="47671"/>
                  </a:cubicBezTo>
                  <a:cubicBezTo>
                    <a:pt x="88146" y="48223"/>
                    <a:pt x="88047" y="48756"/>
                    <a:pt x="87969" y="49308"/>
                  </a:cubicBezTo>
                  <a:cubicBezTo>
                    <a:pt x="87949" y="49446"/>
                    <a:pt x="87949" y="49604"/>
                    <a:pt x="87969" y="49761"/>
                  </a:cubicBezTo>
                  <a:cubicBezTo>
                    <a:pt x="87969" y="50018"/>
                    <a:pt x="88146" y="50234"/>
                    <a:pt x="88402" y="50274"/>
                  </a:cubicBezTo>
                  <a:cubicBezTo>
                    <a:pt x="88540" y="50313"/>
                    <a:pt x="88698" y="50333"/>
                    <a:pt x="88856" y="50333"/>
                  </a:cubicBezTo>
                  <a:cubicBezTo>
                    <a:pt x="90039" y="50491"/>
                    <a:pt x="91222" y="50648"/>
                    <a:pt x="92404" y="50806"/>
                  </a:cubicBezTo>
                  <a:cubicBezTo>
                    <a:pt x="92641" y="50826"/>
                    <a:pt x="92878" y="50885"/>
                    <a:pt x="93134" y="50944"/>
                  </a:cubicBezTo>
                  <a:cubicBezTo>
                    <a:pt x="93193" y="51555"/>
                    <a:pt x="93311" y="52147"/>
                    <a:pt x="92937" y="52718"/>
                  </a:cubicBezTo>
                  <a:cubicBezTo>
                    <a:pt x="92779" y="52955"/>
                    <a:pt x="92779" y="53349"/>
                    <a:pt x="92680" y="53704"/>
                  </a:cubicBezTo>
                  <a:cubicBezTo>
                    <a:pt x="92444" y="53724"/>
                    <a:pt x="92227" y="53744"/>
                    <a:pt x="92030" y="53763"/>
                  </a:cubicBezTo>
                  <a:cubicBezTo>
                    <a:pt x="91655" y="53803"/>
                    <a:pt x="91300" y="53862"/>
                    <a:pt x="90926" y="53901"/>
                  </a:cubicBezTo>
                  <a:cubicBezTo>
                    <a:pt x="90394" y="53961"/>
                    <a:pt x="89822" y="53921"/>
                    <a:pt x="89309" y="54118"/>
                  </a:cubicBezTo>
                  <a:cubicBezTo>
                    <a:pt x="88816" y="54335"/>
                    <a:pt x="88284" y="54493"/>
                    <a:pt x="87752" y="54572"/>
                  </a:cubicBezTo>
                  <a:cubicBezTo>
                    <a:pt x="87653" y="54572"/>
                    <a:pt x="87574" y="54591"/>
                    <a:pt x="87495" y="54631"/>
                  </a:cubicBezTo>
                  <a:cubicBezTo>
                    <a:pt x="87200" y="54749"/>
                    <a:pt x="86963" y="54907"/>
                    <a:pt x="86943" y="55281"/>
                  </a:cubicBezTo>
                  <a:cubicBezTo>
                    <a:pt x="86884" y="56070"/>
                    <a:pt x="86687" y="56839"/>
                    <a:pt x="86352" y="57568"/>
                  </a:cubicBezTo>
                  <a:cubicBezTo>
                    <a:pt x="86234" y="57844"/>
                    <a:pt x="86096" y="58120"/>
                    <a:pt x="85918" y="58475"/>
                  </a:cubicBezTo>
                  <a:cubicBezTo>
                    <a:pt x="85958" y="58791"/>
                    <a:pt x="86037" y="59205"/>
                    <a:pt x="86076" y="59638"/>
                  </a:cubicBezTo>
                  <a:cubicBezTo>
                    <a:pt x="86076" y="59914"/>
                    <a:pt x="86253" y="60151"/>
                    <a:pt x="86529" y="60250"/>
                  </a:cubicBezTo>
                  <a:cubicBezTo>
                    <a:pt x="86963" y="60427"/>
                    <a:pt x="87377" y="60604"/>
                    <a:pt x="87791" y="60782"/>
                  </a:cubicBezTo>
                  <a:cubicBezTo>
                    <a:pt x="88678" y="61137"/>
                    <a:pt x="89546" y="61492"/>
                    <a:pt x="90433" y="61846"/>
                  </a:cubicBezTo>
                  <a:cubicBezTo>
                    <a:pt x="91300" y="62201"/>
                    <a:pt x="91458" y="62477"/>
                    <a:pt x="91202" y="63384"/>
                  </a:cubicBezTo>
                  <a:cubicBezTo>
                    <a:pt x="91064" y="63838"/>
                    <a:pt x="90926" y="64252"/>
                    <a:pt x="90768" y="64705"/>
                  </a:cubicBezTo>
                  <a:cubicBezTo>
                    <a:pt x="90472" y="64863"/>
                    <a:pt x="90118" y="64883"/>
                    <a:pt x="89782" y="64745"/>
                  </a:cubicBezTo>
                  <a:cubicBezTo>
                    <a:pt x="89211" y="64567"/>
                    <a:pt x="88619" y="64409"/>
                    <a:pt x="88028" y="64252"/>
                  </a:cubicBezTo>
                  <a:cubicBezTo>
                    <a:pt x="87535" y="64114"/>
                    <a:pt x="87042" y="64015"/>
                    <a:pt x="86529" y="64252"/>
                  </a:cubicBezTo>
                  <a:cubicBezTo>
                    <a:pt x="86352" y="64311"/>
                    <a:pt x="86175" y="64331"/>
                    <a:pt x="85997" y="64311"/>
                  </a:cubicBezTo>
                  <a:cubicBezTo>
                    <a:pt x="85563" y="64271"/>
                    <a:pt x="85130" y="64212"/>
                    <a:pt x="84716" y="64173"/>
                  </a:cubicBezTo>
                  <a:cubicBezTo>
                    <a:pt x="84538" y="64173"/>
                    <a:pt x="84341" y="64173"/>
                    <a:pt x="84164" y="64212"/>
                  </a:cubicBezTo>
                  <a:cubicBezTo>
                    <a:pt x="83947" y="64232"/>
                    <a:pt x="83769" y="64390"/>
                    <a:pt x="83710" y="64607"/>
                  </a:cubicBezTo>
                  <a:cubicBezTo>
                    <a:pt x="83631" y="64804"/>
                    <a:pt x="83552" y="65001"/>
                    <a:pt x="83454" y="65198"/>
                  </a:cubicBezTo>
                  <a:cubicBezTo>
                    <a:pt x="83040" y="66263"/>
                    <a:pt x="82586" y="67347"/>
                    <a:pt x="82192" y="68431"/>
                  </a:cubicBezTo>
                  <a:cubicBezTo>
                    <a:pt x="81857" y="69358"/>
                    <a:pt x="81443" y="70245"/>
                    <a:pt x="80970" y="71093"/>
                  </a:cubicBezTo>
                  <a:cubicBezTo>
                    <a:pt x="80891" y="71290"/>
                    <a:pt x="80832" y="71487"/>
                    <a:pt x="80792" y="71704"/>
                  </a:cubicBezTo>
                  <a:close/>
                  <a:moveTo>
                    <a:pt x="53566" y="37420"/>
                  </a:moveTo>
                  <a:cubicBezTo>
                    <a:pt x="53704" y="37223"/>
                    <a:pt x="53862" y="37045"/>
                    <a:pt x="54059" y="36887"/>
                  </a:cubicBezTo>
                  <a:cubicBezTo>
                    <a:pt x="54651" y="36552"/>
                    <a:pt x="55084" y="36040"/>
                    <a:pt x="55577" y="35586"/>
                  </a:cubicBezTo>
                  <a:cubicBezTo>
                    <a:pt x="55853" y="35310"/>
                    <a:pt x="56169" y="35054"/>
                    <a:pt x="56464" y="34798"/>
                  </a:cubicBezTo>
                  <a:cubicBezTo>
                    <a:pt x="56602" y="34679"/>
                    <a:pt x="56721" y="34541"/>
                    <a:pt x="56839" y="34403"/>
                  </a:cubicBezTo>
                  <a:cubicBezTo>
                    <a:pt x="57233" y="33772"/>
                    <a:pt x="57726" y="33240"/>
                    <a:pt x="58337" y="32806"/>
                  </a:cubicBezTo>
                  <a:cubicBezTo>
                    <a:pt x="58416" y="32747"/>
                    <a:pt x="58515" y="32649"/>
                    <a:pt x="58593" y="32570"/>
                  </a:cubicBezTo>
                  <a:cubicBezTo>
                    <a:pt x="59067" y="32097"/>
                    <a:pt x="59540" y="31604"/>
                    <a:pt x="60013" y="31131"/>
                  </a:cubicBezTo>
                  <a:cubicBezTo>
                    <a:pt x="60269" y="30874"/>
                    <a:pt x="60526" y="30618"/>
                    <a:pt x="60742" y="30322"/>
                  </a:cubicBezTo>
                  <a:cubicBezTo>
                    <a:pt x="61235" y="29672"/>
                    <a:pt x="61708" y="28982"/>
                    <a:pt x="62221" y="28331"/>
                  </a:cubicBezTo>
                  <a:cubicBezTo>
                    <a:pt x="62497" y="27937"/>
                    <a:pt x="62852" y="27582"/>
                    <a:pt x="63246" y="27306"/>
                  </a:cubicBezTo>
                  <a:cubicBezTo>
                    <a:pt x="63976" y="26852"/>
                    <a:pt x="64646" y="26340"/>
                    <a:pt x="65257" y="25748"/>
                  </a:cubicBezTo>
                  <a:cubicBezTo>
                    <a:pt x="65849" y="25157"/>
                    <a:pt x="66420" y="24566"/>
                    <a:pt x="67012" y="24014"/>
                  </a:cubicBezTo>
                  <a:cubicBezTo>
                    <a:pt x="67741" y="23284"/>
                    <a:pt x="68569" y="22633"/>
                    <a:pt x="69437" y="22081"/>
                  </a:cubicBezTo>
                  <a:cubicBezTo>
                    <a:pt x="69831" y="21865"/>
                    <a:pt x="69870" y="21648"/>
                    <a:pt x="69594" y="21273"/>
                  </a:cubicBezTo>
                  <a:cubicBezTo>
                    <a:pt x="69456" y="21096"/>
                    <a:pt x="69299" y="20879"/>
                    <a:pt x="69141" y="20839"/>
                  </a:cubicBezTo>
                  <a:cubicBezTo>
                    <a:pt x="68865" y="20761"/>
                    <a:pt x="68648" y="20583"/>
                    <a:pt x="68490" y="20366"/>
                  </a:cubicBezTo>
                  <a:cubicBezTo>
                    <a:pt x="66815" y="18769"/>
                    <a:pt x="64843" y="17724"/>
                    <a:pt x="62694" y="16975"/>
                  </a:cubicBezTo>
                  <a:cubicBezTo>
                    <a:pt x="62477" y="16896"/>
                    <a:pt x="62280" y="16837"/>
                    <a:pt x="62083" y="16758"/>
                  </a:cubicBezTo>
                  <a:cubicBezTo>
                    <a:pt x="60171" y="16049"/>
                    <a:pt x="58278" y="15260"/>
                    <a:pt x="56346" y="14610"/>
                  </a:cubicBezTo>
                  <a:cubicBezTo>
                    <a:pt x="55084" y="14196"/>
                    <a:pt x="53901" y="13486"/>
                    <a:pt x="52521" y="13427"/>
                  </a:cubicBezTo>
                  <a:cubicBezTo>
                    <a:pt x="52245" y="13427"/>
                    <a:pt x="51989" y="13289"/>
                    <a:pt x="51733" y="13269"/>
                  </a:cubicBezTo>
                  <a:cubicBezTo>
                    <a:pt x="51417" y="13269"/>
                    <a:pt x="51122" y="13289"/>
                    <a:pt x="50826" y="13308"/>
                  </a:cubicBezTo>
                  <a:cubicBezTo>
                    <a:pt x="50806" y="13565"/>
                    <a:pt x="50786" y="13781"/>
                    <a:pt x="50786" y="13998"/>
                  </a:cubicBezTo>
                  <a:lnTo>
                    <a:pt x="50786" y="17015"/>
                  </a:lnTo>
                  <a:cubicBezTo>
                    <a:pt x="50786" y="17508"/>
                    <a:pt x="50846" y="18000"/>
                    <a:pt x="51003" y="18454"/>
                  </a:cubicBezTo>
                  <a:cubicBezTo>
                    <a:pt x="51102" y="18769"/>
                    <a:pt x="51161" y="19105"/>
                    <a:pt x="51141" y="19440"/>
                  </a:cubicBezTo>
                  <a:cubicBezTo>
                    <a:pt x="51082" y="21017"/>
                    <a:pt x="51279" y="22555"/>
                    <a:pt x="51476" y="24092"/>
                  </a:cubicBezTo>
                  <a:cubicBezTo>
                    <a:pt x="51614" y="25137"/>
                    <a:pt x="51614" y="26182"/>
                    <a:pt x="51437" y="27207"/>
                  </a:cubicBezTo>
                  <a:cubicBezTo>
                    <a:pt x="51378" y="27602"/>
                    <a:pt x="51358" y="27996"/>
                    <a:pt x="51398" y="28390"/>
                  </a:cubicBezTo>
                  <a:cubicBezTo>
                    <a:pt x="51555" y="29573"/>
                    <a:pt x="51575" y="30756"/>
                    <a:pt x="51752" y="31939"/>
                  </a:cubicBezTo>
                  <a:cubicBezTo>
                    <a:pt x="51910" y="32964"/>
                    <a:pt x="51871" y="34009"/>
                    <a:pt x="51910" y="35054"/>
                  </a:cubicBezTo>
                  <a:cubicBezTo>
                    <a:pt x="51930" y="35507"/>
                    <a:pt x="51910" y="35961"/>
                    <a:pt x="51910" y="36375"/>
                  </a:cubicBezTo>
                  <a:cubicBezTo>
                    <a:pt x="51614" y="36611"/>
                    <a:pt x="51417" y="36927"/>
                    <a:pt x="51023" y="36868"/>
                  </a:cubicBezTo>
                  <a:cubicBezTo>
                    <a:pt x="50885" y="36848"/>
                    <a:pt x="50767" y="36986"/>
                    <a:pt x="50806" y="37104"/>
                  </a:cubicBezTo>
                  <a:cubicBezTo>
                    <a:pt x="50846" y="37183"/>
                    <a:pt x="50905" y="37262"/>
                    <a:pt x="50984" y="37301"/>
                  </a:cubicBezTo>
                  <a:cubicBezTo>
                    <a:pt x="51319" y="37420"/>
                    <a:pt x="51713" y="37400"/>
                    <a:pt x="51989" y="37696"/>
                  </a:cubicBezTo>
                  <a:cubicBezTo>
                    <a:pt x="52206" y="37932"/>
                    <a:pt x="52541" y="38090"/>
                    <a:pt x="52876" y="38090"/>
                  </a:cubicBezTo>
                  <a:cubicBezTo>
                    <a:pt x="53172" y="38149"/>
                    <a:pt x="53468" y="38248"/>
                    <a:pt x="53744" y="38366"/>
                  </a:cubicBezTo>
                  <a:cubicBezTo>
                    <a:pt x="53882" y="38405"/>
                    <a:pt x="54039" y="38445"/>
                    <a:pt x="54177" y="38465"/>
                  </a:cubicBezTo>
                  <a:cubicBezTo>
                    <a:pt x="54335" y="38484"/>
                    <a:pt x="54493" y="38366"/>
                    <a:pt x="54513" y="38208"/>
                  </a:cubicBezTo>
                  <a:cubicBezTo>
                    <a:pt x="54513" y="38090"/>
                    <a:pt x="54453" y="37991"/>
                    <a:pt x="54375" y="37913"/>
                  </a:cubicBezTo>
                  <a:cubicBezTo>
                    <a:pt x="54158" y="37735"/>
                    <a:pt x="53901" y="37617"/>
                    <a:pt x="53566" y="37420"/>
                  </a:cubicBezTo>
                  <a:close/>
                  <a:moveTo>
                    <a:pt x="14748" y="49328"/>
                  </a:moveTo>
                  <a:cubicBezTo>
                    <a:pt x="14748" y="50136"/>
                    <a:pt x="14767" y="50885"/>
                    <a:pt x="14748" y="51614"/>
                  </a:cubicBezTo>
                  <a:cubicBezTo>
                    <a:pt x="14728" y="52009"/>
                    <a:pt x="14787" y="52403"/>
                    <a:pt x="14925" y="52758"/>
                  </a:cubicBezTo>
                  <a:cubicBezTo>
                    <a:pt x="15103" y="53152"/>
                    <a:pt x="15221" y="53566"/>
                    <a:pt x="15280" y="54000"/>
                  </a:cubicBezTo>
                  <a:cubicBezTo>
                    <a:pt x="15418" y="54749"/>
                    <a:pt x="15595" y="55479"/>
                    <a:pt x="15832" y="56208"/>
                  </a:cubicBezTo>
                  <a:cubicBezTo>
                    <a:pt x="16029" y="56878"/>
                    <a:pt x="16305" y="57529"/>
                    <a:pt x="16542" y="58180"/>
                  </a:cubicBezTo>
                  <a:cubicBezTo>
                    <a:pt x="16640" y="58534"/>
                    <a:pt x="16778" y="58870"/>
                    <a:pt x="16936" y="59205"/>
                  </a:cubicBezTo>
                  <a:cubicBezTo>
                    <a:pt x="17587" y="60545"/>
                    <a:pt x="18257" y="61886"/>
                    <a:pt x="18947" y="63207"/>
                  </a:cubicBezTo>
                  <a:cubicBezTo>
                    <a:pt x="19144" y="63562"/>
                    <a:pt x="19361" y="63897"/>
                    <a:pt x="19617" y="64193"/>
                  </a:cubicBezTo>
                  <a:cubicBezTo>
                    <a:pt x="20702" y="65474"/>
                    <a:pt x="21806" y="66736"/>
                    <a:pt x="22910" y="67998"/>
                  </a:cubicBezTo>
                  <a:cubicBezTo>
                    <a:pt x="23284" y="68431"/>
                    <a:pt x="23895" y="68451"/>
                    <a:pt x="24152" y="67938"/>
                  </a:cubicBezTo>
                  <a:cubicBezTo>
                    <a:pt x="24408" y="67465"/>
                    <a:pt x="24743" y="67032"/>
                    <a:pt x="25137" y="66657"/>
                  </a:cubicBezTo>
                  <a:cubicBezTo>
                    <a:pt x="25236" y="66539"/>
                    <a:pt x="25315" y="66420"/>
                    <a:pt x="25354" y="66263"/>
                  </a:cubicBezTo>
                  <a:cubicBezTo>
                    <a:pt x="25512" y="65711"/>
                    <a:pt x="25887" y="65237"/>
                    <a:pt x="26379" y="64922"/>
                  </a:cubicBezTo>
                  <a:cubicBezTo>
                    <a:pt x="26596" y="64784"/>
                    <a:pt x="26754" y="64607"/>
                    <a:pt x="26833" y="64370"/>
                  </a:cubicBezTo>
                  <a:cubicBezTo>
                    <a:pt x="27089" y="63917"/>
                    <a:pt x="27365" y="63483"/>
                    <a:pt x="27681" y="63069"/>
                  </a:cubicBezTo>
                  <a:cubicBezTo>
                    <a:pt x="28016" y="62655"/>
                    <a:pt x="28449" y="62300"/>
                    <a:pt x="28804" y="61886"/>
                  </a:cubicBezTo>
                  <a:cubicBezTo>
                    <a:pt x="28942" y="61748"/>
                    <a:pt x="29001" y="61590"/>
                    <a:pt x="29021" y="61393"/>
                  </a:cubicBezTo>
                  <a:cubicBezTo>
                    <a:pt x="29061" y="60999"/>
                    <a:pt x="29317" y="60644"/>
                    <a:pt x="29672" y="60466"/>
                  </a:cubicBezTo>
                  <a:cubicBezTo>
                    <a:pt x="30027" y="60269"/>
                    <a:pt x="30322" y="60013"/>
                    <a:pt x="30559" y="59678"/>
                  </a:cubicBezTo>
                  <a:cubicBezTo>
                    <a:pt x="30677" y="59540"/>
                    <a:pt x="30815" y="59402"/>
                    <a:pt x="30973" y="59303"/>
                  </a:cubicBezTo>
                  <a:cubicBezTo>
                    <a:pt x="31564" y="58870"/>
                    <a:pt x="32077" y="58357"/>
                    <a:pt x="32530" y="57766"/>
                  </a:cubicBezTo>
                  <a:cubicBezTo>
                    <a:pt x="33063" y="57095"/>
                    <a:pt x="33595" y="56445"/>
                    <a:pt x="34325" y="55952"/>
                  </a:cubicBezTo>
                  <a:cubicBezTo>
                    <a:pt x="34502" y="55833"/>
                    <a:pt x="34660" y="55695"/>
                    <a:pt x="34798" y="55518"/>
                  </a:cubicBezTo>
                  <a:cubicBezTo>
                    <a:pt x="35921" y="54315"/>
                    <a:pt x="37045" y="53113"/>
                    <a:pt x="38169" y="51910"/>
                  </a:cubicBezTo>
                  <a:cubicBezTo>
                    <a:pt x="38425" y="51654"/>
                    <a:pt x="38701" y="51417"/>
                    <a:pt x="38977" y="51141"/>
                  </a:cubicBezTo>
                  <a:cubicBezTo>
                    <a:pt x="39115" y="51240"/>
                    <a:pt x="39253" y="51319"/>
                    <a:pt x="39391" y="51398"/>
                  </a:cubicBezTo>
                  <a:cubicBezTo>
                    <a:pt x="39588" y="51496"/>
                    <a:pt x="39825" y="51476"/>
                    <a:pt x="39983" y="51319"/>
                  </a:cubicBezTo>
                  <a:cubicBezTo>
                    <a:pt x="40101" y="51161"/>
                    <a:pt x="40140" y="50964"/>
                    <a:pt x="40062" y="50806"/>
                  </a:cubicBezTo>
                  <a:cubicBezTo>
                    <a:pt x="40002" y="50471"/>
                    <a:pt x="39924" y="50156"/>
                    <a:pt x="39825" y="49840"/>
                  </a:cubicBezTo>
                  <a:cubicBezTo>
                    <a:pt x="39628" y="49387"/>
                    <a:pt x="39628" y="48874"/>
                    <a:pt x="39214" y="48519"/>
                  </a:cubicBezTo>
                  <a:cubicBezTo>
                    <a:pt x="38918" y="48283"/>
                    <a:pt x="38721" y="48283"/>
                    <a:pt x="38524" y="48657"/>
                  </a:cubicBezTo>
                  <a:cubicBezTo>
                    <a:pt x="38504" y="48716"/>
                    <a:pt x="38465" y="48775"/>
                    <a:pt x="38445" y="48835"/>
                  </a:cubicBezTo>
                  <a:lnTo>
                    <a:pt x="36611" y="48835"/>
                  </a:lnTo>
                  <a:cubicBezTo>
                    <a:pt x="36434" y="48835"/>
                    <a:pt x="36257" y="48815"/>
                    <a:pt x="36079" y="48756"/>
                  </a:cubicBezTo>
                  <a:cubicBezTo>
                    <a:pt x="35527" y="48460"/>
                    <a:pt x="34995" y="48756"/>
                    <a:pt x="34463" y="48736"/>
                  </a:cubicBezTo>
                  <a:cubicBezTo>
                    <a:pt x="34088" y="49032"/>
                    <a:pt x="33654" y="48933"/>
                    <a:pt x="33240" y="48933"/>
                  </a:cubicBezTo>
                  <a:lnTo>
                    <a:pt x="16364" y="48933"/>
                  </a:lnTo>
                  <a:lnTo>
                    <a:pt x="15615" y="48933"/>
                  </a:lnTo>
                  <a:cubicBezTo>
                    <a:pt x="15280" y="48913"/>
                    <a:pt x="14965" y="49071"/>
                    <a:pt x="14748" y="49328"/>
                  </a:cubicBezTo>
                  <a:close/>
                  <a:moveTo>
                    <a:pt x="72098" y="68550"/>
                  </a:moveTo>
                  <a:cubicBezTo>
                    <a:pt x="72512" y="68017"/>
                    <a:pt x="72966" y="67505"/>
                    <a:pt x="73439" y="67032"/>
                  </a:cubicBezTo>
                  <a:cubicBezTo>
                    <a:pt x="74168" y="66381"/>
                    <a:pt x="74799" y="65632"/>
                    <a:pt x="75272" y="64784"/>
                  </a:cubicBezTo>
                  <a:cubicBezTo>
                    <a:pt x="75765" y="63976"/>
                    <a:pt x="76317" y="63207"/>
                    <a:pt x="76889" y="62458"/>
                  </a:cubicBezTo>
                  <a:cubicBezTo>
                    <a:pt x="77244" y="61984"/>
                    <a:pt x="77539" y="61492"/>
                    <a:pt x="77756" y="60959"/>
                  </a:cubicBezTo>
                  <a:cubicBezTo>
                    <a:pt x="77934" y="60466"/>
                    <a:pt x="78131" y="59993"/>
                    <a:pt x="78367" y="59520"/>
                  </a:cubicBezTo>
                  <a:cubicBezTo>
                    <a:pt x="78565" y="59146"/>
                    <a:pt x="78703" y="58751"/>
                    <a:pt x="78801" y="58337"/>
                  </a:cubicBezTo>
                  <a:cubicBezTo>
                    <a:pt x="78900" y="57884"/>
                    <a:pt x="79058" y="57450"/>
                    <a:pt x="79215" y="57036"/>
                  </a:cubicBezTo>
                  <a:cubicBezTo>
                    <a:pt x="79550" y="56188"/>
                    <a:pt x="79905" y="55341"/>
                    <a:pt x="80240" y="54493"/>
                  </a:cubicBezTo>
                  <a:cubicBezTo>
                    <a:pt x="80280" y="54335"/>
                    <a:pt x="80319" y="54197"/>
                    <a:pt x="80339" y="54039"/>
                  </a:cubicBezTo>
                  <a:cubicBezTo>
                    <a:pt x="80497" y="53270"/>
                    <a:pt x="80714" y="52502"/>
                    <a:pt x="80635" y="51693"/>
                  </a:cubicBezTo>
                  <a:cubicBezTo>
                    <a:pt x="80615" y="51536"/>
                    <a:pt x="80635" y="51378"/>
                    <a:pt x="80694" y="51240"/>
                  </a:cubicBezTo>
                  <a:cubicBezTo>
                    <a:pt x="81049" y="50471"/>
                    <a:pt x="80812" y="49604"/>
                    <a:pt x="81029" y="48815"/>
                  </a:cubicBezTo>
                  <a:cubicBezTo>
                    <a:pt x="81049" y="48677"/>
                    <a:pt x="80970" y="48519"/>
                    <a:pt x="80930" y="48361"/>
                  </a:cubicBezTo>
                  <a:cubicBezTo>
                    <a:pt x="80280" y="48223"/>
                    <a:pt x="79629" y="48145"/>
                    <a:pt x="79018" y="48361"/>
                  </a:cubicBezTo>
                  <a:cubicBezTo>
                    <a:pt x="78525" y="48499"/>
                    <a:pt x="78013" y="48578"/>
                    <a:pt x="77480" y="48559"/>
                  </a:cubicBezTo>
                  <a:lnTo>
                    <a:pt x="72532" y="48559"/>
                  </a:lnTo>
                  <a:cubicBezTo>
                    <a:pt x="72019" y="48539"/>
                    <a:pt x="71507" y="48578"/>
                    <a:pt x="70994" y="48677"/>
                  </a:cubicBezTo>
                  <a:cubicBezTo>
                    <a:pt x="69890" y="48874"/>
                    <a:pt x="68747" y="48953"/>
                    <a:pt x="67623" y="48913"/>
                  </a:cubicBezTo>
                  <a:cubicBezTo>
                    <a:pt x="65691" y="48913"/>
                    <a:pt x="63778" y="48894"/>
                    <a:pt x="61866" y="48913"/>
                  </a:cubicBezTo>
                  <a:cubicBezTo>
                    <a:pt x="61492" y="48913"/>
                    <a:pt x="61137" y="49032"/>
                    <a:pt x="60762" y="49032"/>
                  </a:cubicBezTo>
                  <a:cubicBezTo>
                    <a:pt x="59402" y="49052"/>
                    <a:pt x="58022" y="49032"/>
                    <a:pt x="56681" y="49032"/>
                  </a:cubicBezTo>
                  <a:cubicBezTo>
                    <a:pt x="56622" y="48933"/>
                    <a:pt x="56563" y="48854"/>
                    <a:pt x="56484" y="48775"/>
                  </a:cubicBezTo>
                  <a:cubicBezTo>
                    <a:pt x="56425" y="48697"/>
                    <a:pt x="56346" y="48637"/>
                    <a:pt x="56267" y="48618"/>
                  </a:cubicBezTo>
                  <a:cubicBezTo>
                    <a:pt x="56011" y="48499"/>
                    <a:pt x="55755" y="48657"/>
                    <a:pt x="55656" y="48973"/>
                  </a:cubicBezTo>
                  <a:cubicBezTo>
                    <a:pt x="55439" y="49584"/>
                    <a:pt x="55242" y="50195"/>
                    <a:pt x="55025" y="50786"/>
                  </a:cubicBezTo>
                  <a:cubicBezTo>
                    <a:pt x="54927" y="50984"/>
                    <a:pt x="54808" y="51181"/>
                    <a:pt x="54690" y="51358"/>
                  </a:cubicBezTo>
                  <a:cubicBezTo>
                    <a:pt x="54848" y="51595"/>
                    <a:pt x="55341" y="51457"/>
                    <a:pt x="55143" y="51910"/>
                  </a:cubicBezTo>
                  <a:cubicBezTo>
                    <a:pt x="55577" y="51950"/>
                    <a:pt x="55636" y="51496"/>
                    <a:pt x="56011" y="51358"/>
                  </a:cubicBezTo>
                  <a:cubicBezTo>
                    <a:pt x="56188" y="51555"/>
                    <a:pt x="56385" y="51752"/>
                    <a:pt x="56563" y="51950"/>
                  </a:cubicBezTo>
                  <a:cubicBezTo>
                    <a:pt x="56740" y="52147"/>
                    <a:pt x="56859" y="52344"/>
                    <a:pt x="57016" y="52521"/>
                  </a:cubicBezTo>
                  <a:cubicBezTo>
                    <a:pt x="57982" y="53507"/>
                    <a:pt x="58948" y="54473"/>
                    <a:pt x="59934" y="55419"/>
                  </a:cubicBezTo>
                  <a:cubicBezTo>
                    <a:pt x="61610" y="57036"/>
                    <a:pt x="63187" y="58751"/>
                    <a:pt x="64626" y="60565"/>
                  </a:cubicBezTo>
                  <a:cubicBezTo>
                    <a:pt x="65612" y="61827"/>
                    <a:pt x="66617" y="63049"/>
                    <a:pt x="67682" y="64212"/>
                  </a:cubicBezTo>
                  <a:cubicBezTo>
                    <a:pt x="68983" y="65592"/>
                    <a:pt x="70383" y="66874"/>
                    <a:pt x="71724" y="68214"/>
                  </a:cubicBezTo>
                  <a:cubicBezTo>
                    <a:pt x="71822" y="68333"/>
                    <a:pt x="71940" y="68412"/>
                    <a:pt x="72098" y="68550"/>
                  </a:cubicBezTo>
                  <a:close/>
                  <a:moveTo>
                    <a:pt x="58278" y="43374"/>
                  </a:moveTo>
                  <a:cubicBezTo>
                    <a:pt x="58377" y="43354"/>
                    <a:pt x="58495" y="43334"/>
                    <a:pt x="58613" y="43314"/>
                  </a:cubicBezTo>
                  <a:lnTo>
                    <a:pt x="65395" y="43314"/>
                  </a:lnTo>
                  <a:cubicBezTo>
                    <a:pt x="65651" y="43314"/>
                    <a:pt x="65888" y="43354"/>
                    <a:pt x="66125" y="43413"/>
                  </a:cubicBezTo>
                  <a:cubicBezTo>
                    <a:pt x="66795" y="43610"/>
                    <a:pt x="67505" y="43709"/>
                    <a:pt x="68195" y="43689"/>
                  </a:cubicBezTo>
                  <a:lnTo>
                    <a:pt x="73892" y="43689"/>
                  </a:lnTo>
                  <a:cubicBezTo>
                    <a:pt x="76002" y="43669"/>
                    <a:pt x="78111" y="43630"/>
                    <a:pt x="80221" y="43610"/>
                  </a:cubicBezTo>
                  <a:cubicBezTo>
                    <a:pt x="80339" y="43610"/>
                    <a:pt x="80457" y="43610"/>
                    <a:pt x="80576" y="43590"/>
                  </a:cubicBezTo>
                  <a:cubicBezTo>
                    <a:pt x="80852" y="43571"/>
                    <a:pt x="81088" y="43374"/>
                    <a:pt x="81187" y="43117"/>
                  </a:cubicBezTo>
                  <a:cubicBezTo>
                    <a:pt x="81423" y="42526"/>
                    <a:pt x="81482" y="41875"/>
                    <a:pt x="81325" y="41244"/>
                  </a:cubicBezTo>
                  <a:cubicBezTo>
                    <a:pt x="81246" y="40890"/>
                    <a:pt x="81187" y="40535"/>
                    <a:pt x="81108" y="40160"/>
                  </a:cubicBezTo>
                  <a:cubicBezTo>
                    <a:pt x="81029" y="39569"/>
                    <a:pt x="80891" y="38977"/>
                    <a:pt x="80753" y="38386"/>
                  </a:cubicBezTo>
                  <a:cubicBezTo>
                    <a:pt x="80438" y="37400"/>
                    <a:pt x="80063" y="36434"/>
                    <a:pt x="79708" y="35448"/>
                  </a:cubicBezTo>
                  <a:cubicBezTo>
                    <a:pt x="79610" y="35212"/>
                    <a:pt x="79570" y="34916"/>
                    <a:pt x="79472" y="34660"/>
                  </a:cubicBezTo>
                  <a:cubicBezTo>
                    <a:pt x="79215" y="33930"/>
                    <a:pt x="78939" y="33181"/>
                    <a:pt x="78643" y="32452"/>
                  </a:cubicBezTo>
                  <a:cubicBezTo>
                    <a:pt x="78486" y="32038"/>
                    <a:pt x="78308" y="31663"/>
                    <a:pt x="78151" y="31269"/>
                  </a:cubicBezTo>
                  <a:cubicBezTo>
                    <a:pt x="78013" y="30933"/>
                    <a:pt x="77914" y="30579"/>
                    <a:pt x="77737" y="30263"/>
                  </a:cubicBezTo>
                  <a:cubicBezTo>
                    <a:pt x="77145" y="29080"/>
                    <a:pt x="76534" y="27917"/>
                    <a:pt x="75943" y="26754"/>
                  </a:cubicBezTo>
                  <a:cubicBezTo>
                    <a:pt x="75489" y="25729"/>
                    <a:pt x="74523" y="25019"/>
                    <a:pt x="73419" y="24861"/>
                  </a:cubicBezTo>
                  <a:cubicBezTo>
                    <a:pt x="73320" y="24960"/>
                    <a:pt x="73182" y="25058"/>
                    <a:pt x="73104" y="25177"/>
                  </a:cubicBezTo>
                  <a:cubicBezTo>
                    <a:pt x="72690" y="25670"/>
                    <a:pt x="72295" y="26182"/>
                    <a:pt x="71862" y="26655"/>
                  </a:cubicBezTo>
                  <a:cubicBezTo>
                    <a:pt x="71388" y="27168"/>
                    <a:pt x="70876" y="27641"/>
                    <a:pt x="70383" y="28134"/>
                  </a:cubicBezTo>
                  <a:cubicBezTo>
                    <a:pt x="69654" y="28903"/>
                    <a:pt x="68904" y="29672"/>
                    <a:pt x="68175" y="30441"/>
                  </a:cubicBezTo>
                  <a:cubicBezTo>
                    <a:pt x="68017" y="30598"/>
                    <a:pt x="67859" y="30736"/>
                    <a:pt x="67702" y="30874"/>
                  </a:cubicBezTo>
                  <a:cubicBezTo>
                    <a:pt x="67012" y="31564"/>
                    <a:pt x="66341" y="32274"/>
                    <a:pt x="65632" y="32944"/>
                  </a:cubicBezTo>
                  <a:cubicBezTo>
                    <a:pt x="64902" y="33654"/>
                    <a:pt x="64271" y="34502"/>
                    <a:pt x="63463" y="35152"/>
                  </a:cubicBezTo>
                  <a:cubicBezTo>
                    <a:pt x="62950" y="35547"/>
                    <a:pt x="62517" y="36040"/>
                    <a:pt x="62221" y="36611"/>
                  </a:cubicBezTo>
                  <a:cubicBezTo>
                    <a:pt x="62103" y="36809"/>
                    <a:pt x="61984" y="36966"/>
                    <a:pt x="61827" y="37124"/>
                  </a:cubicBezTo>
                  <a:cubicBezTo>
                    <a:pt x="60920" y="38011"/>
                    <a:pt x="60092" y="39017"/>
                    <a:pt x="59027" y="39746"/>
                  </a:cubicBezTo>
                  <a:cubicBezTo>
                    <a:pt x="58791" y="39943"/>
                    <a:pt x="58554" y="40140"/>
                    <a:pt x="58337" y="40357"/>
                  </a:cubicBezTo>
                  <a:cubicBezTo>
                    <a:pt x="58081" y="40614"/>
                    <a:pt x="57825" y="40850"/>
                    <a:pt x="57549" y="41106"/>
                  </a:cubicBezTo>
                  <a:cubicBezTo>
                    <a:pt x="57509" y="41126"/>
                    <a:pt x="57430" y="41126"/>
                    <a:pt x="57371" y="41146"/>
                  </a:cubicBezTo>
                  <a:cubicBezTo>
                    <a:pt x="57135" y="40988"/>
                    <a:pt x="56898" y="40890"/>
                    <a:pt x="56681" y="41126"/>
                  </a:cubicBezTo>
                  <a:cubicBezTo>
                    <a:pt x="56642" y="41461"/>
                    <a:pt x="57016" y="41678"/>
                    <a:pt x="56839" y="42013"/>
                  </a:cubicBezTo>
                  <a:cubicBezTo>
                    <a:pt x="56661" y="42348"/>
                    <a:pt x="56819" y="42585"/>
                    <a:pt x="57154" y="42762"/>
                  </a:cubicBezTo>
                  <a:cubicBezTo>
                    <a:pt x="57253" y="42802"/>
                    <a:pt x="57351" y="42881"/>
                    <a:pt x="57430" y="42940"/>
                  </a:cubicBezTo>
                  <a:cubicBezTo>
                    <a:pt x="57509" y="43275"/>
                    <a:pt x="57549" y="43571"/>
                    <a:pt x="57627" y="43866"/>
                  </a:cubicBezTo>
                  <a:cubicBezTo>
                    <a:pt x="57667" y="43965"/>
                    <a:pt x="57765" y="44044"/>
                    <a:pt x="57884" y="44064"/>
                  </a:cubicBezTo>
                  <a:cubicBezTo>
                    <a:pt x="57982" y="44044"/>
                    <a:pt x="58081" y="43965"/>
                    <a:pt x="58140" y="43866"/>
                  </a:cubicBezTo>
                  <a:cubicBezTo>
                    <a:pt x="58199" y="43709"/>
                    <a:pt x="58239" y="43551"/>
                    <a:pt x="58278" y="43374"/>
                  </a:cubicBezTo>
                  <a:close/>
                  <a:moveTo>
                    <a:pt x="14965" y="45128"/>
                  </a:moveTo>
                  <a:lnTo>
                    <a:pt x="17725" y="45128"/>
                  </a:lnTo>
                  <a:cubicBezTo>
                    <a:pt x="17922" y="45148"/>
                    <a:pt x="18099" y="45089"/>
                    <a:pt x="18257" y="45010"/>
                  </a:cubicBezTo>
                  <a:cubicBezTo>
                    <a:pt x="18513" y="44852"/>
                    <a:pt x="18829" y="44773"/>
                    <a:pt x="19124" y="44773"/>
                  </a:cubicBezTo>
                  <a:cubicBezTo>
                    <a:pt x="19400" y="44773"/>
                    <a:pt x="19676" y="44734"/>
                    <a:pt x="19933" y="44635"/>
                  </a:cubicBezTo>
                  <a:cubicBezTo>
                    <a:pt x="20327" y="44478"/>
                    <a:pt x="20761" y="44399"/>
                    <a:pt x="21175" y="44418"/>
                  </a:cubicBezTo>
                  <a:cubicBezTo>
                    <a:pt x="21628" y="44399"/>
                    <a:pt x="22082" y="44340"/>
                    <a:pt x="22535" y="44241"/>
                  </a:cubicBezTo>
                  <a:cubicBezTo>
                    <a:pt x="23718" y="43926"/>
                    <a:pt x="24881" y="43590"/>
                    <a:pt x="26123" y="43689"/>
                  </a:cubicBezTo>
                  <a:cubicBezTo>
                    <a:pt x="26557" y="43709"/>
                    <a:pt x="26971" y="43709"/>
                    <a:pt x="27405" y="43689"/>
                  </a:cubicBezTo>
                  <a:cubicBezTo>
                    <a:pt x="27897" y="43689"/>
                    <a:pt x="28390" y="43630"/>
                    <a:pt x="28863" y="43512"/>
                  </a:cubicBezTo>
                  <a:cubicBezTo>
                    <a:pt x="29416" y="43374"/>
                    <a:pt x="30007" y="43295"/>
                    <a:pt x="30579" y="43314"/>
                  </a:cubicBezTo>
                  <a:cubicBezTo>
                    <a:pt x="31367" y="43314"/>
                    <a:pt x="32176" y="43275"/>
                    <a:pt x="32944" y="43157"/>
                  </a:cubicBezTo>
                  <a:cubicBezTo>
                    <a:pt x="34068" y="42960"/>
                    <a:pt x="35192" y="42881"/>
                    <a:pt x="36316" y="42881"/>
                  </a:cubicBezTo>
                  <a:cubicBezTo>
                    <a:pt x="36868" y="42881"/>
                    <a:pt x="37420" y="42881"/>
                    <a:pt x="37972" y="42841"/>
                  </a:cubicBezTo>
                  <a:cubicBezTo>
                    <a:pt x="38583" y="42802"/>
                    <a:pt x="39174" y="42605"/>
                    <a:pt x="39687" y="42250"/>
                  </a:cubicBezTo>
                  <a:cubicBezTo>
                    <a:pt x="39845" y="42112"/>
                    <a:pt x="39924" y="41875"/>
                    <a:pt x="39845" y="41678"/>
                  </a:cubicBezTo>
                  <a:cubicBezTo>
                    <a:pt x="39805" y="41481"/>
                    <a:pt x="39648" y="41343"/>
                    <a:pt x="39450" y="41343"/>
                  </a:cubicBezTo>
                  <a:cubicBezTo>
                    <a:pt x="39253" y="41323"/>
                    <a:pt x="39036" y="41343"/>
                    <a:pt x="38898" y="41343"/>
                  </a:cubicBezTo>
                  <a:cubicBezTo>
                    <a:pt x="38681" y="41047"/>
                    <a:pt x="38465" y="40752"/>
                    <a:pt x="38228" y="40476"/>
                  </a:cubicBezTo>
                  <a:cubicBezTo>
                    <a:pt x="37518" y="39746"/>
                    <a:pt x="36809" y="39036"/>
                    <a:pt x="36099" y="38327"/>
                  </a:cubicBezTo>
                  <a:cubicBezTo>
                    <a:pt x="35843" y="38090"/>
                    <a:pt x="35547" y="37853"/>
                    <a:pt x="35271" y="37617"/>
                  </a:cubicBezTo>
                  <a:cubicBezTo>
                    <a:pt x="34739" y="37163"/>
                    <a:pt x="34167" y="36730"/>
                    <a:pt x="33674" y="36257"/>
                  </a:cubicBezTo>
                  <a:cubicBezTo>
                    <a:pt x="32826" y="35448"/>
                    <a:pt x="32018" y="34620"/>
                    <a:pt x="31210" y="33792"/>
                  </a:cubicBezTo>
                  <a:cubicBezTo>
                    <a:pt x="30244" y="32846"/>
                    <a:pt x="29494" y="31702"/>
                    <a:pt x="28371" y="30933"/>
                  </a:cubicBezTo>
                  <a:cubicBezTo>
                    <a:pt x="28351" y="30914"/>
                    <a:pt x="28331" y="30874"/>
                    <a:pt x="28311" y="30855"/>
                  </a:cubicBezTo>
                  <a:cubicBezTo>
                    <a:pt x="27917" y="30303"/>
                    <a:pt x="27444" y="29790"/>
                    <a:pt x="26912" y="29337"/>
                  </a:cubicBezTo>
                  <a:cubicBezTo>
                    <a:pt x="26044" y="28568"/>
                    <a:pt x="25275" y="27681"/>
                    <a:pt x="24487" y="26852"/>
                  </a:cubicBezTo>
                  <a:cubicBezTo>
                    <a:pt x="24132" y="26498"/>
                    <a:pt x="23836" y="26103"/>
                    <a:pt x="23501" y="25768"/>
                  </a:cubicBezTo>
                  <a:cubicBezTo>
                    <a:pt x="23146" y="25433"/>
                    <a:pt x="22732" y="25532"/>
                    <a:pt x="22653" y="25965"/>
                  </a:cubicBezTo>
                  <a:cubicBezTo>
                    <a:pt x="22614" y="26261"/>
                    <a:pt x="22456" y="26537"/>
                    <a:pt x="22220" y="26734"/>
                  </a:cubicBezTo>
                  <a:cubicBezTo>
                    <a:pt x="22082" y="26852"/>
                    <a:pt x="21963" y="26990"/>
                    <a:pt x="21845" y="27129"/>
                  </a:cubicBezTo>
                  <a:cubicBezTo>
                    <a:pt x="21056" y="28134"/>
                    <a:pt x="20169" y="29080"/>
                    <a:pt x="19676" y="30283"/>
                  </a:cubicBezTo>
                  <a:cubicBezTo>
                    <a:pt x="19617" y="30381"/>
                    <a:pt x="19538" y="30480"/>
                    <a:pt x="19479" y="30579"/>
                  </a:cubicBezTo>
                  <a:cubicBezTo>
                    <a:pt x="19065" y="31229"/>
                    <a:pt x="18730" y="31919"/>
                    <a:pt x="18474" y="32629"/>
                  </a:cubicBezTo>
                  <a:cubicBezTo>
                    <a:pt x="18375" y="32925"/>
                    <a:pt x="18257" y="33201"/>
                    <a:pt x="18119" y="33477"/>
                  </a:cubicBezTo>
                  <a:cubicBezTo>
                    <a:pt x="17508" y="34561"/>
                    <a:pt x="17015" y="35724"/>
                    <a:pt x="16640" y="36927"/>
                  </a:cubicBezTo>
                  <a:cubicBezTo>
                    <a:pt x="16443" y="37558"/>
                    <a:pt x="16305" y="38228"/>
                    <a:pt x="16088" y="38859"/>
                  </a:cubicBezTo>
                  <a:cubicBezTo>
                    <a:pt x="15793" y="39845"/>
                    <a:pt x="15556" y="40850"/>
                    <a:pt x="15418" y="41875"/>
                  </a:cubicBezTo>
                  <a:cubicBezTo>
                    <a:pt x="15221" y="42861"/>
                    <a:pt x="15280" y="43886"/>
                    <a:pt x="14925" y="44833"/>
                  </a:cubicBezTo>
                  <a:cubicBezTo>
                    <a:pt x="14886" y="44872"/>
                    <a:pt x="14925" y="44951"/>
                    <a:pt x="14965" y="45128"/>
                  </a:cubicBezTo>
                  <a:close/>
                  <a:moveTo>
                    <a:pt x="43038" y="55735"/>
                  </a:moveTo>
                  <a:cubicBezTo>
                    <a:pt x="42132" y="56366"/>
                    <a:pt x="41343" y="57174"/>
                    <a:pt x="40712" y="58101"/>
                  </a:cubicBezTo>
                  <a:cubicBezTo>
                    <a:pt x="40476" y="58416"/>
                    <a:pt x="40219" y="58712"/>
                    <a:pt x="39924" y="58988"/>
                  </a:cubicBezTo>
                  <a:cubicBezTo>
                    <a:pt x="38701" y="60131"/>
                    <a:pt x="37558" y="61373"/>
                    <a:pt x="36493" y="62675"/>
                  </a:cubicBezTo>
                  <a:cubicBezTo>
                    <a:pt x="35981" y="63365"/>
                    <a:pt x="35330" y="63936"/>
                    <a:pt x="34601" y="64370"/>
                  </a:cubicBezTo>
                  <a:cubicBezTo>
                    <a:pt x="33280" y="65139"/>
                    <a:pt x="32215" y="66203"/>
                    <a:pt x="31229" y="67327"/>
                  </a:cubicBezTo>
                  <a:cubicBezTo>
                    <a:pt x="30736" y="67899"/>
                    <a:pt x="30204" y="68431"/>
                    <a:pt x="29632" y="68944"/>
                  </a:cubicBezTo>
                  <a:cubicBezTo>
                    <a:pt x="28863" y="69614"/>
                    <a:pt x="28035" y="70245"/>
                    <a:pt x="27188" y="70837"/>
                  </a:cubicBezTo>
                  <a:cubicBezTo>
                    <a:pt x="27030" y="70955"/>
                    <a:pt x="26872" y="71073"/>
                    <a:pt x="26715" y="71231"/>
                  </a:cubicBezTo>
                  <a:cubicBezTo>
                    <a:pt x="27503" y="72335"/>
                    <a:pt x="28509" y="73143"/>
                    <a:pt x="29554" y="73853"/>
                  </a:cubicBezTo>
                  <a:cubicBezTo>
                    <a:pt x="30756" y="74681"/>
                    <a:pt x="32038" y="75391"/>
                    <a:pt x="33319" y="76120"/>
                  </a:cubicBezTo>
                  <a:cubicBezTo>
                    <a:pt x="33989" y="76475"/>
                    <a:pt x="34679" y="76810"/>
                    <a:pt x="35369" y="77106"/>
                  </a:cubicBezTo>
                  <a:cubicBezTo>
                    <a:pt x="36158" y="77421"/>
                    <a:pt x="36966" y="77717"/>
                    <a:pt x="37775" y="77993"/>
                  </a:cubicBezTo>
                  <a:cubicBezTo>
                    <a:pt x="39076" y="78446"/>
                    <a:pt x="40416" y="78782"/>
                    <a:pt x="41757" y="79058"/>
                  </a:cubicBezTo>
                  <a:cubicBezTo>
                    <a:pt x="42486" y="79215"/>
                    <a:pt x="43255" y="79373"/>
                    <a:pt x="44005" y="79491"/>
                  </a:cubicBezTo>
                  <a:cubicBezTo>
                    <a:pt x="44478" y="79551"/>
                    <a:pt x="44971" y="79570"/>
                    <a:pt x="45463" y="79590"/>
                  </a:cubicBezTo>
                  <a:cubicBezTo>
                    <a:pt x="45621" y="79590"/>
                    <a:pt x="45759" y="79570"/>
                    <a:pt x="45897" y="79511"/>
                  </a:cubicBezTo>
                  <a:cubicBezTo>
                    <a:pt x="46035" y="79432"/>
                    <a:pt x="46134" y="79314"/>
                    <a:pt x="46173" y="79176"/>
                  </a:cubicBezTo>
                  <a:cubicBezTo>
                    <a:pt x="46193" y="79117"/>
                    <a:pt x="46094" y="78959"/>
                    <a:pt x="46015" y="78900"/>
                  </a:cubicBezTo>
                  <a:cubicBezTo>
                    <a:pt x="45858" y="78801"/>
                    <a:pt x="45680" y="78722"/>
                    <a:pt x="45523" y="78663"/>
                  </a:cubicBezTo>
                  <a:cubicBezTo>
                    <a:pt x="45562" y="76889"/>
                    <a:pt x="45503" y="75095"/>
                    <a:pt x="45306" y="73321"/>
                  </a:cubicBezTo>
                  <a:cubicBezTo>
                    <a:pt x="45148" y="71487"/>
                    <a:pt x="45049" y="69654"/>
                    <a:pt x="44911" y="67840"/>
                  </a:cubicBezTo>
                  <a:cubicBezTo>
                    <a:pt x="44892" y="67465"/>
                    <a:pt x="44833" y="67091"/>
                    <a:pt x="44833" y="66736"/>
                  </a:cubicBezTo>
                  <a:lnTo>
                    <a:pt x="44833" y="57213"/>
                  </a:lnTo>
                  <a:cubicBezTo>
                    <a:pt x="44813" y="56937"/>
                    <a:pt x="44892" y="56661"/>
                    <a:pt x="45049" y="56445"/>
                  </a:cubicBezTo>
                  <a:cubicBezTo>
                    <a:pt x="45247" y="56247"/>
                    <a:pt x="45187" y="55932"/>
                    <a:pt x="44951" y="55814"/>
                  </a:cubicBezTo>
                  <a:cubicBezTo>
                    <a:pt x="44419" y="55518"/>
                    <a:pt x="43886" y="55242"/>
                    <a:pt x="43393" y="54986"/>
                  </a:cubicBezTo>
                  <a:cubicBezTo>
                    <a:pt x="42920" y="55084"/>
                    <a:pt x="43117" y="55419"/>
                    <a:pt x="43038" y="55735"/>
                  </a:cubicBezTo>
                  <a:close/>
                  <a:moveTo>
                    <a:pt x="45542" y="37459"/>
                  </a:moveTo>
                  <a:cubicBezTo>
                    <a:pt x="45542" y="37124"/>
                    <a:pt x="45523" y="36848"/>
                    <a:pt x="45523" y="36592"/>
                  </a:cubicBezTo>
                  <a:lnTo>
                    <a:pt x="45523" y="35843"/>
                  </a:lnTo>
                  <a:cubicBezTo>
                    <a:pt x="45542" y="31821"/>
                    <a:pt x="45542" y="27779"/>
                    <a:pt x="45562" y="23738"/>
                  </a:cubicBezTo>
                  <a:cubicBezTo>
                    <a:pt x="45542" y="23284"/>
                    <a:pt x="45621" y="22831"/>
                    <a:pt x="45779" y="22397"/>
                  </a:cubicBezTo>
                  <a:cubicBezTo>
                    <a:pt x="45877" y="22081"/>
                    <a:pt x="45917" y="21746"/>
                    <a:pt x="45917" y="21411"/>
                  </a:cubicBezTo>
                  <a:cubicBezTo>
                    <a:pt x="45956" y="20741"/>
                    <a:pt x="45917" y="20071"/>
                    <a:pt x="45917" y="19400"/>
                  </a:cubicBezTo>
                  <a:cubicBezTo>
                    <a:pt x="45897" y="19183"/>
                    <a:pt x="45937" y="18967"/>
                    <a:pt x="46015" y="18769"/>
                  </a:cubicBezTo>
                  <a:cubicBezTo>
                    <a:pt x="46213" y="18395"/>
                    <a:pt x="46291" y="17961"/>
                    <a:pt x="46252" y="17547"/>
                  </a:cubicBezTo>
                  <a:cubicBezTo>
                    <a:pt x="46252" y="16601"/>
                    <a:pt x="46252" y="15654"/>
                    <a:pt x="46232" y="14708"/>
                  </a:cubicBezTo>
                  <a:cubicBezTo>
                    <a:pt x="46232" y="14570"/>
                    <a:pt x="46193" y="14472"/>
                    <a:pt x="46153" y="14353"/>
                  </a:cubicBezTo>
                  <a:cubicBezTo>
                    <a:pt x="45128" y="13860"/>
                    <a:pt x="43965" y="13722"/>
                    <a:pt x="42841" y="13959"/>
                  </a:cubicBezTo>
                  <a:cubicBezTo>
                    <a:pt x="42072" y="14136"/>
                    <a:pt x="41284" y="14255"/>
                    <a:pt x="40495" y="14353"/>
                  </a:cubicBezTo>
                  <a:cubicBezTo>
                    <a:pt x="39628" y="14412"/>
                    <a:pt x="38819" y="14748"/>
                    <a:pt x="38051" y="15083"/>
                  </a:cubicBezTo>
                  <a:cubicBezTo>
                    <a:pt x="37380" y="15378"/>
                    <a:pt x="36710" y="15654"/>
                    <a:pt x="36020" y="15891"/>
                  </a:cubicBezTo>
                  <a:cubicBezTo>
                    <a:pt x="35271" y="16147"/>
                    <a:pt x="34522" y="16443"/>
                    <a:pt x="33792" y="16758"/>
                  </a:cubicBezTo>
                  <a:cubicBezTo>
                    <a:pt x="32728" y="17212"/>
                    <a:pt x="31702" y="17744"/>
                    <a:pt x="30835" y="18533"/>
                  </a:cubicBezTo>
                  <a:cubicBezTo>
                    <a:pt x="30579" y="18789"/>
                    <a:pt x="30263" y="18986"/>
                    <a:pt x="29948" y="19164"/>
                  </a:cubicBezTo>
                  <a:cubicBezTo>
                    <a:pt x="29416" y="19459"/>
                    <a:pt x="28844" y="19676"/>
                    <a:pt x="28410" y="20130"/>
                  </a:cubicBezTo>
                  <a:cubicBezTo>
                    <a:pt x="28213" y="20287"/>
                    <a:pt x="27996" y="20406"/>
                    <a:pt x="27779" y="20485"/>
                  </a:cubicBezTo>
                  <a:cubicBezTo>
                    <a:pt x="27543" y="20583"/>
                    <a:pt x="27345" y="20701"/>
                    <a:pt x="27148" y="20859"/>
                  </a:cubicBezTo>
                  <a:cubicBezTo>
                    <a:pt x="26793" y="21135"/>
                    <a:pt x="26498" y="21451"/>
                    <a:pt x="25985" y="21510"/>
                  </a:cubicBezTo>
                  <a:cubicBezTo>
                    <a:pt x="25670" y="21529"/>
                    <a:pt x="25591" y="22022"/>
                    <a:pt x="25827" y="22239"/>
                  </a:cubicBezTo>
                  <a:cubicBezTo>
                    <a:pt x="26084" y="22476"/>
                    <a:pt x="26320" y="22614"/>
                    <a:pt x="26537" y="22811"/>
                  </a:cubicBezTo>
                  <a:cubicBezTo>
                    <a:pt x="27247" y="23481"/>
                    <a:pt x="28075" y="24033"/>
                    <a:pt x="28982" y="24428"/>
                  </a:cubicBezTo>
                  <a:cubicBezTo>
                    <a:pt x="29396" y="24605"/>
                    <a:pt x="29770" y="24881"/>
                    <a:pt x="30066" y="25236"/>
                  </a:cubicBezTo>
                  <a:cubicBezTo>
                    <a:pt x="30520" y="25689"/>
                    <a:pt x="30993" y="26123"/>
                    <a:pt x="31426" y="26596"/>
                  </a:cubicBezTo>
                  <a:cubicBezTo>
                    <a:pt x="32077" y="27286"/>
                    <a:pt x="32806" y="27897"/>
                    <a:pt x="33615" y="28390"/>
                  </a:cubicBezTo>
                  <a:cubicBezTo>
                    <a:pt x="34009" y="28627"/>
                    <a:pt x="34364" y="28923"/>
                    <a:pt x="34640" y="29297"/>
                  </a:cubicBezTo>
                  <a:cubicBezTo>
                    <a:pt x="35054" y="29829"/>
                    <a:pt x="35547" y="30283"/>
                    <a:pt x="36099" y="30677"/>
                  </a:cubicBezTo>
                  <a:cubicBezTo>
                    <a:pt x="36493" y="30973"/>
                    <a:pt x="36848" y="31308"/>
                    <a:pt x="37124" y="31702"/>
                  </a:cubicBezTo>
                  <a:cubicBezTo>
                    <a:pt x="37459" y="32156"/>
                    <a:pt x="37834" y="32550"/>
                    <a:pt x="38248" y="32905"/>
                  </a:cubicBezTo>
                  <a:cubicBezTo>
                    <a:pt x="39293" y="33674"/>
                    <a:pt x="40160" y="34620"/>
                    <a:pt x="41087" y="35507"/>
                  </a:cubicBezTo>
                  <a:cubicBezTo>
                    <a:pt x="41599" y="36000"/>
                    <a:pt x="42151" y="36414"/>
                    <a:pt x="42703" y="36868"/>
                  </a:cubicBezTo>
                  <a:cubicBezTo>
                    <a:pt x="43098" y="37183"/>
                    <a:pt x="43512" y="37479"/>
                    <a:pt x="43886" y="37775"/>
                  </a:cubicBezTo>
                  <a:cubicBezTo>
                    <a:pt x="43827" y="37952"/>
                    <a:pt x="43807" y="38070"/>
                    <a:pt x="43768" y="38189"/>
                  </a:cubicBezTo>
                  <a:cubicBezTo>
                    <a:pt x="44024" y="38307"/>
                    <a:pt x="44320" y="38267"/>
                    <a:pt x="44557" y="38110"/>
                  </a:cubicBezTo>
                  <a:cubicBezTo>
                    <a:pt x="44892" y="37873"/>
                    <a:pt x="45227" y="37676"/>
                    <a:pt x="45542" y="37459"/>
                  </a:cubicBezTo>
                  <a:close/>
                  <a:moveTo>
                    <a:pt x="51122" y="56859"/>
                  </a:moveTo>
                  <a:cubicBezTo>
                    <a:pt x="51122" y="57253"/>
                    <a:pt x="51161" y="57568"/>
                    <a:pt x="51161" y="57904"/>
                  </a:cubicBezTo>
                  <a:cubicBezTo>
                    <a:pt x="51161" y="62497"/>
                    <a:pt x="51161" y="67071"/>
                    <a:pt x="51181" y="71645"/>
                  </a:cubicBezTo>
                  <a:cubicBezTo>
                    <a:pt x="51200" y="73084"/>
                    <a:pt x="51122" y="74523"/>
                    <a:pt x="50924" y="75943"/>
                  </a:cubicBezTo>
                  <a:cubicBezTo>
                    <a:pt x="50826" y="76830"/>
                    <a:pt x="50786" y="77717"/>
                    <a:pt x="50806" y="78604"/>
                  </a:cubicBezTo>
                  <a:cubicBezTo>
                    <a:pt x="50806" y="79038"/>
                    <a:pt x="51102" y="79274"/>
                    <a:pt x="51555" y="79334"/>
                  </a:cubicBezTo>
                  <a:cubicBezTo>
                    <a:pt x="52620" y="79452"/>
                    <a:pt x="53606" y="79097"/>
                    <a:pt x="54591" y="78821"/>
                  </a:cubicBezTo>
                  <a:cubicBezTo>
                    <a:pt x="54887" y="78762"/>
                    <a:pt x="55163" y="78624"/>
                    <a:pt x="55380" y="78407"/>
                  </a:cubicBezTo>
                  <a:cubicBezTo>
                    <a:pt x="55498" y="78308"/>
                    <a:pt x="55636" y="78249"/>
                    <a:pt x="55774" y="78230"/>
                  </a:cubicBezTo>
                  <a:cubicBezTo>
                    <a:pt x="56011" y="78170"/>
                    <a:pt x="56247" y="78131"/>
                    <a:pt x="56484" y="78072"/>
                  </a:cubicBezTo>
                  <a:cubicBezTo>
                    <a:pt x="57056" y="77954"/>
                    <a:pt x="57608" y="77816"/>
                    <a:pt x="58179" y="77697"/>
                  </a:cubicBezTo>
                  <a:cubicBezTo>
                    <a:pt x="59067" y="77500"/>
                    <a:pt x="59954" y="77303"/>
                    <a:pt x="60762" y="76830"/>
                  </a:cubicBezTo>
                  <a:cubicBezTo>
                    <a:pt x="61570" y="76416"/>
                    <a:pt x="62418" y="76061"/>
                    <a:pt x="63305" y="75805"/>
                  </a:cubicBezTo>
                  <a:cubicBezTo>
                    <a:pt x="64370" y="75450"/>
                    <a:pt x="65435" y="75075"/>
                    <a:pt x="66361" y="74405"/>
                  </a:cubicBezTo>
                  <a:cubicBezTo>
                    <a:pt x="66992" y="73932"/>
                    <a:pt x="67603" y="73419"/>
                    <a:pt x="68214" y="72907"/>
                  </a:cubicBezTo>
                  <a:cubicBezTo>
                    <a:pt x="68609" y="72552"/>
                    <a:pt x="68983" y="72138"/>
                    <a:pt x="69358" y="71763"/>
                  </a:cubicBezTo>
                  <a:cubicBezTo>
                    <a:pt x="69318" y="71665"/>
                    <a:pt x="69299" y="71586"/>
                    <a:pt x="69259" y="71566"/>
                  </a:cubicBezTo>
                  <a:cubicBezTo>
                    <a:pt x="68510" y="70955"/>
                    <a:pt x="67781" y="70383"/>
                    <a:pt x="67051" y="69772"/>
                  </a:cubicBezTo>
                  <a:cubicBezTo>
                    <a:pt x="66539" y="69338"/>
                    <a:pt x="66026" y="68904"/>
                    <a:pt x="65553" y="68451"/>
                  </a:cubicBezTo>
                  <a:cubicBezTo>
                    <a:pt x="64587" y="67544"/>
                    <a:pt x="63700" y="66578"/>
                    <a:pt x="62714" y="65711"/>
                  </a:cubicBezTo>
                  <a:cubicBezTo>
                    <a:pt x="62162" y="65198"/>
                    <a:pt x="61630" y="64646"/>
                    <a:pt x="61137" y="64055"/>
                  </a:cubicBezTo>
                  <a:cubicBezTo>
                    <a:pt x="60407" y="63187"/>
                    <a:pt x="59698" y="62339"/>
                    <a:pt x="58771" y="61630"/>
                  </a:cubicBezTo>
                  <a:cubicBezTo>
                    <a:pt x="58357" y="61294"/>
                    <a:pt x="57982" y="60880"/>
                    <a:pt x="57667" y="60427"/>
                  </a:cubicBezTo>
                  <a:cubicBezTo>
                    <a:pt x="57391" y="60052"/>
                    <a:pt x="57135" y="59698"/>
                    <a:pt x="56681" y="59500"/>
                  </a:cubicBezTo>
                  <a:cubicBezTo>
                    <a:pt x="56484" y="59402"/>
                    <a:pt x="56326" y="59264"/>
                    <a:pt x="56188" y="59086"/>
                  </a:cubicBezTo>
                  <a:cubicBezTo>
                    <a:pt x="55676" y="58574"/>
                    <a:pt x="55143" y="58061"/>
                    <a:pt x="54651" y="57529"/>
                  </a:cubicBezTo>
                  <a:cubicBezTo>
                    <a:pt x="54414" y="57292"/>
                    <a:pt x="54217" y="57016"/>
                    <a:pt x="54039" y="56740"/>
                  </a:cubicBezTo>
                  <a:cubicBezTo>
                    <a:pt x="53901" y="56504"/>
                    <a:pt x="53704" y="56307"/>
                    <a:pt x="53448" y="56208"/>
                  </a:cubicBezTo>
                  <a:cubicBezTo>
                    <a:pt x="53054" y="56011"/>
                    <a:pt x="52738" y="55715"/>
                    <a:pt x="52521" y="55341"/>
                  </a:cubicBezTo>
                  <a:cubicBezTo>
                    <a:pt x="52206" y="54848"/>
                    <a:pt x="52127" y="54808"/>
                    <a:pt x="51595" y="55104"/>
                  </a:cubicBezTo>
                  <a:cubicBezTo>
                    <a:pt x="51003" y="55479"/>
                    <a:pt x="50353" y="55755"/>
                    <a:pt x="49663" y="55873"/>
                  </a:cubicBezTo>
                  <a:cubicBezTo>
                    <a:pt x="49604" y="55873"/>
                    <a:pt x="49564" y="56011"/>
                    <a:pt x="49485" y="56129"/>
                  </a:cubicBezTo>
                  <a:cubicBezTo>
                    <a:pt x="49643" y="56169"/>
                    <a:pt x="49781" y="56208"/>
                    <a:pt x="49939" y="56267"/>
                  </a:cubicBezTo>
                  <a:cubicBezTo>
                    <a:pt x="50057" y="56326"/>
                    <a:pt x="50234" y="56405"/>
                    <a:pt x="50274" y="56504"/>
                  </a:cubicBezTo>
                  <a:cubicBezTo>
                    <a:pt x="50432" y="56918"/>
                    <a:pt x="50747" y="56918"/>
                    <a:pt x="51122" y="56859"/>
                  </a:cubicBezTo>
                  <a:close/>
                  <a:moveTo>
                    <a:pt x="19045" y="26005"/>
                  </a:moveTo>
                  <a:cubicBezTo>
                    <a:pt x="19243" y="25670"/>
                    <a:pt x="19361" y="25433"/>
                    <a:pt x="19519" y="25196"/>
                  </a:cubicBezTo>
                  <a:cubicBezTo>
                    <a:pt x="20406" y="23895"/>
                    <a:pt x="21372" y="22633"/>
                    <a:pt x="22436" y="21451"/>
                  </a:cubicBezTo>
                  <a:cubicBezTo>
                    <a:pt x="23126" y="20603"/>
                    <a:pt x="23935" y="19834"/>
                    <a:pt x="24822" y="19183"/>
                  </a:cubicBezTo>
                  <a:cubicBezTo>
                    <a:pt x="25315" y="18829"/>
                    <a:pt x="25808" y="18474"/>
                    <a:pt x="26301" y="18079"/>
                  </a:cubicBezTo>
                  <a:cubicBezTo>
                    <a:pt x="27148" y="17350"/>
                    <a:pt x="28134" y="16758"/>
                    <a:pt x="29179" y="16325"/>
                  </a:cubicBezTo>
                  <a:cubicBezTo>
                    <a:pt x="29514" y="16187"/>
                    <a:pt x="29830" y="15970"/>
                    <a:pt x="30145" y="15812"/>
                  </a:cubicBezTo>
                  <a:cubicBezTo>
                    <a:pt x="31032" y="15339"/>
                    <a:pt x="31900" y="14826"/>
                    <a:pt x="32826" y="14412"/>
                  </a:cubicBezTo>
                  <a:cubicBezTo>
                    <a:pt x="33792" y="13979"/>
                    <a:pt x="34817" y="13643"/>
                    <a:pt x="35823" y="13269"/>
                  </a:cubicBezTo>
                  <a:cubicBezTo>
                    <a:pt x="36789" y="12914"/>
                    <a:pt x="37814" y="12677"/>
                    <a:pt x="38839" y="12539"/>
                  </a:cubicBezTo>
                  <a:cubicBezTo>
                    <a:pt x="39431" y="12441"/>
                    <a:pt x="40042" y="12323"/>
                    <a:pt x="40633" y="12244"/>
                  </a:cubicBezTo>
                  <a:cubicBezTo>
                    <a:pt x="41915" y="12086"/>
                    <a:pt x="43176" y="11790"/>
                    <a:pt x="44458" y="11810"/>
                  </a:cubicBezTo>
                  <a:lnTo>
                    <a:pt x="50786" y="11810"/>
                  </a:lnTo>
                  <a:cubicBezTo>
                    <a:pt x="51240" y="11810"/>
                    <a:pt x="51713" y="11869"/>
                    <a:pt x="52147" y="11948"/>
                  </a:cubicBezTo>
                  <a:cubicBezTo>
                    <a:pt x="53349" y="12165"/>
                    <a:pt x="54552" y="12382"/>
                    <a:pt x="55755" y="12618"/>
                  </a:cubicBezTo>
                  <a:cubicBezTo>
                    <a:pt x="56642" y="12815"/>
                    <a:pt x="57549" y="13032"/>
                    <a:pt x="58416" y="13289"/>
                  </a:cubicBezTo>
                  <a:cubicBezTo>
                    <a:pt x="59027" y="13466"/>
                    <a:pt x="59638" y="13703"/>
                    <a:pt x="60250" y="13900"/>
                  </a:cubicBezTo>
                  <a:cubicBezTo>
                    <a:pt x="61196" y="14136"/>
                    <a:pt x="62103" y="14472"/>
                    <a:pt x="63010" y="14866"/>
                  </a:cubicBezTo>
                  <a:cubicBezTo>
                    <a:pt x="63148" y="14905"/>
                    <a:pt x="63286" y="14905"/>
                    <a:pt x="63424" y="14905"/>
                  </a:cubicBezTo>
                  <a:cubicBezTo>
                    <a:pt x="63424" y="14807"/>
                    <a:pt x="63443" y="14767"/>
                    <a:pt x="63424" y="14748"/>
                  </a:cubicBezTo>
                  <a:cubicBezTo>
                    <a:pt x="63384" y="14688"/>
                    <a:pt x="63325" y="14610"/>
                    <a:pt x="63266" y="14570"/>
                  </a:cubicBezTo>
                  <a:cubicBezTo>
                    <a:pt x="62596" y="14077"/>
                    <a:pt x="61846" y="13722"/>
                    <a:pt x="61038" y="13505"/>
                  </a:cubicBezTo>
                  <a:cubicBezTo>
                    <a:pt x="60664" y="13387"/>
                    <a:pt x="60269" y="13289"/>
                    <a:pt x="59914" y="13151"/>
                  </a:cubicBezTo>
                  <a:cubicBezTo>
                    <a:pt x="58751" y="12697"/>
                    <a:pt x="57549" y="12323"/>
                    <a:pt x="56326" y="12047"/>
                  </a:cubicBezTo>
                  <a:cubicBezTo>
                    <a:pt x="53428" y="11357"/>
                    <a:pt x="50491" y="11041"/>
                    <a:pt x="47553" y="10706"/>
                  </a:cubicBezTo>
                  <a:cubicBezTo>
                    <a:pt x="47356" y="10706"/>
                    <a:pt x="47179" y="10706"/>
                    <a:pt x="47001" y="10726"/>
                  </a:cubicBezTo>
                  <a:cubicBezTo>
                    <a:pt x="45483" y="10903"/>
                    <a:pt x="43985" y="11159"/>
                    <a:pt x="42447" y="11219"/>
                  </a:cubicBezTo>
                  <a:cubicBezTo>
                    <a:pt x="42151" y="11238"/>
                    <a:pt x="41836" y="11278"/>
                    <a:pt x="41540" y="11317"/>
                  </a:cubicBezTo>
                  <a:cubicBezTo>
                    <a:pt x="40811" y="11416"/>
                    <a:pt x="40101" y="11534"/>
                    <a:pt x="39372" y="11633"/>
                  </a:cubicBezTo>
                  <a:cubicBezTo>
                    <a:pt x="37656" y="11790"/>
                    <a:pt x="36000" y="12224"/>
                    <a:pt x="34423" y="12894"/>
                  </a:cubicBezTo>
                  <a:cubicBezTo>
                    <a:pt x="34009" y="13091"/>
                    <a:pt x="33575" y="13249"/>
                    <a:pt x="33142" y="13387"/>
                  </a:cubicBezTo>
                  <a:cubicBezTo>
                    <a:pt x="32471" y="13604"/>
                    <a:pt x="31821" y="13880"/>
                    <a:pt x="31210" y="14235"/>
                  </a:cubicBezTo>
                  <a:cubicBezTo>
                    <a:pt x="30224" y="14767"/>
                    <a:pt x="29199" y="15280"/>
                    <a:pt x="28213" y="15812"/>
                  </a:cubicBezTo>
                  <a:cubicBezTo>
                    <a:pt x="27582" y="16167"/>
                    <a:pt x="26951" y="16542"/>
                    <a:pt x="26340" y="16956"/>
                  </a:cubicBezTo>
                  <a:cubicBezTo>
                    <a:pt x="25650" y="17448"/>
                    <a:pt x="24980" y="17981"/>
                    <a:pt x="24329" y="18533"/>
                  </a:cubicBezTo>
                  <a:cubicBezTo>
                    <a:pt x="23738" y="19026"/>
                    <a:pt x="23146" y="19519"/>
                    <a:pt x="22614" y="20051"/>
                  </a:cubicBezTo>
                  <a:cubicBezTo>
                    <a:pt x="21254" y="21451"/>
                    <a:pt x="20071" y="23028"/>
                    <a:pt x="19105" y="24743"/>
                  </a:cubicBezTo>
                  <a:cubicBezTo>
                    <a:pt x="18986" y="24980"/>
                    <a:pt x="18907" y="25236"/>
                    <a:pt x="18868" y="25512"/>
                  </a:cubicBezTo>
                  <a:cubicBezTo>
                    <a:pt x="18848" y="25630"/>
                    <a:pt x="18967" y="25768"/>
                    <a:pt x="19045" y="26005"/>
                  </a:cubicBezTo>
                  <a:close/>
                  <a:moveTo>
                    <a:pt x="11495" y="44576"/>
                  </a:moveTo>
                  <a:cubicBezTo>
                    <a:pt x="11574" y="45424"/>
                    <a:pt x="11652" y="46272"/>
                    <a:pt x="11731" y="47119"/>
                  </a:cubicBezTo>
                  <a:cubicBezTo>
                    <a:pt x="11790" y="47967"/>
                    <a:pt x="11869" y="48815"/>
                    <a:pt x="11968" y="49663"/>
                  </a:cubicBezTo>
                  <a:cubicBezTo>
                    <a:pt x="12047" y="50944"/>
                    <a:pt x="12224" y="52226"/>
                    <a:pt x="12520" y="53468"/>
                  </a:cubicBezTo>
                  <a:cubicBezTo>
                    <a:pt x="12816" y="54651"/>
                    <a:pt x="13190" y="55814"/>
                    <a:pt x="13289" y="57056"/>
                  </a:cubicBezTo>
                  <a:cubicBezTo>
                    <a:pt x="13289" y="57135"/>
                    <a:pt x="13308" y="57233"/>
                    <a:pt x="13368" y="57292"/>
                  </a:cubicBezTo>
                  <a:cubicBezTo>
                    <a:pt x="13446" y="57371"/>
                    <a:pt x="13545" y="57450"/>
                    <a:pt x="13644" y="57470"/>
                  </a:cubicBezTo>
                  <a:cubicBezTo>
                    <a:pt x="13703" y="57470"/>
                    <a:pt x="13801" y="57371"/>
                    <a:pt x="13841" y="57312"/>
                  </a:cubicBezTo>
                  <a:cubicBezTo>
                    <a:pt x="13979" y="56997"/>
                    <a:pt x="13998" y="56642"/>
                    <a:pt x="13900" y="56326"/>
                  </a:cubicBezTo>
                  <a:cubicBezTo>
                    <a:pt x="13683" y="55222"/>
                    <a:pt x="13446" y="54099"/>
                    <a:pt x="13190" y="53014"/>
                  </a:cubicBezTo>
                  <a:cubicBezTo>
                    <a:pt x="13013" y="52265"/>
                    <a:pt x="12894" y="51516"/>
                    <a:pt x="12855" y="50747"/>
                  </a:cubicBezTo>
                  <a:cubicBezTo>
                    <a:pt x="12776" y="49682"/>
                    <a:pt x="12697" y="48618"/>
                    <a:pt x="12540" y="47553"/>
                  </a:cubicBezTo>
                  <a:cubicBezTo>
                    <a:pt x="12283" y="45799"/>
                    <a:pt x="12264" y="44024"/>
                    <a:pt x="12500" y="42270"/>
                  </a:cubicBezTo>
                  <a:cubicBezTo>
                    <a:pt x="12638" y="41323"/>
                    <a:pt x="12835" y="40397"/>
                    <a:pt x="12993" y="39470"/>
                  </a:cubicBezTo>
                  <a:cubicBezTo>
                    <a:pt x="13111" y="38780"/>
                    <a:pt x="13210" y="38070"/>
                    <a:pt x="13387" y="37400"/>
                  </a:cubicBezTo>
                  <a:cubicBezTo>
                    <a:pt x="13663" y="36473"/>
                    <a:pt x="13979" y="35547"/>
                    <a:pt x="14353" y="34640"/>
                  </a:cubicBezTo>
                  <a:cubicBezTo>
                    <a:pt x="15004" y="33063"/>
                    <a:pt x="15615" y="31466"/>
                    <a:pt x="16621" y="30066"/>
                  </a:cubicBezTo>
                  <a:cubicBezTo>
                    <a:pt x="16916" y="29632"/>
                    <a:pt x="17251" y="29238"/>
                    <a:pt x="17567" y="28824"/>
                  </a:cubicBezTo>
                  <a:cubicBezTo>
                    <a:pt x="17685" y="28686"/>
                    <a:pt x="17784" y="28528"/>
                    <a:pt x="17863" y="28371"/>
                  </a:cubicBezTo>
                  <a:cubicBezTo>
                    <a:pt x="17882" y="28311"/>
                    <a:pt x="17823" y="28193"/>
                    <a:pt x="17764" y="28154"/>
                  </a:cubicBezTo>
                  <a:cubicBezTo>
                    <a:pt x="17705" y="28114"/>
                    <a:pt x="17646" y="28114"/>
                    <a:pt x="17587" y="28154"/>
                  </a:cubicBezTo>
                  <a:cubicBezTo>
                    <a:pt x="17488" y="28213"/>
                    <a:pt x="17389" y="28292"/>
                    <a:pt x="17311" y="28371"/>
                  </a:cubicBezTo>
                  <a:cubicBezTo>
                    <a:pt x="16956" y="28785"/>
                    <a:pt x="16601" y="29199"/>
                    <a:pt x="16226" y="29593"/>
                  </a:cubicBezTo>
                  <a:cubicBezTo>
                    <a:pt x="15694" y="30184"/>
                    <a:pt x="15241" y="30855"/>
                    <a:pt x="14905" y="31564"/>
                  </a:cubicBezTo>
                  <a:cubicBezTo>
                    <a:pt x="14551" y="32353"/>
                    <a:pt x="14136" y="33102"/>
                    <a:pt x="13801" y="33891"/>
                  </a:cubicBezTo>
                  <a:cubicBezTo>
                    <a:pt x="13092" y="35547"/>
                    <a:pt x="12461" y="37223"/>
                    <a:pt x="12204" y="39036"/>
                  </a:cubicBezTo>
                  <a:cubicBezTo>
                    <a:pt x="12145" y="39391"/>
                    <a:pt x="12066" y="39746"/>
                    <a:pt x="12027" y="40121"/>
                  </a:cubicBezTo>
                  <a:cubicBezTo>
                    <a:pt x="11810" y="41580"/>
                    <a:pt x="11514" y="43058"/>
                    <a:pt x="11495" y="44576"/>
                  </a:cubicBezTo>
                  <a:close/>
                  <a:moveTo>
                    <a:pt x="44971" y="43866"/>
                  </a:moveTo>
                  <a:cubicBezTo>
                    <a:pt x="44675" y="44852"/>
                    <a:pt x="44754" y="45877"/>
                    <a:pt x="44773" y="46883"/>
                  </a:cubicBezTo>
                  <a:cubicBezTo>
                    <a:pt x="44793" y="47179"/>
                    <a:pt x="44892" y="47474"/>
                    <a:pt x="45049" y="47731"/>
                  </a:cubicBezTo>
                  <a:cubicBezTo>
                    <a:pt x="45286" y="48223"/>
                    <a:pt x="45621" y="48677"/>
                    <a:pt x="45897" y="49150"/>
                  </a:cubicBezTo>
                  <a:cubicBezTo>
                    <a:pt x="46410" y="49978"/>
                    <a:pt x="47080" y="50530"/>
                    <a:pt x="48125" y="50392"/>
                  </a:cubicBezTo>
                  <a:cubicBezTo>
                    <a:pt x="48243" y="50392"/>
                    <a:pt x="48381" y="50392"/>
                    <a:pt x="48499" y="50392"/>
                  </a:cubicBezTo>
                  <a:cubicBezTo>
                    <a:pt x="49347" y="50392"/>
                    <a:pt x="50195" y="50156"/>
                    <a:pt x="50924" y="49682"/>
                  </a:cubicBezTo>
                  <a:cubicBezTo>
                    <a:pt x="51437" y="49406"/>
                    <a:pt x="51831" y="48953"/>
                    <a:pt x="52068" y="48421"/>
                  </a:cubicBezTo>
                  <a:cubicBezTo>
                    <a:pt x="52304" y="47770"/>
                    <a:pt x="52561" y="47100"/>
                    <a:pt x="52797" y="46449"/>
                  </a:cubicBezTo>
                  <a:cubicBezTo>
                    <a:pt x="52797" y="46390"/>
                    <a:pt x="52817" y="46331"/>
                    <a:pt x="52817" y="46272"/>
                  </a:cubicBezTo>
                  <a:cubicBezTo>
                    <a:pt x="52935" y="45483"/>
                    <a:pt x="52620" y="44754"/>
                    <a:pt x="52442" y="44024"/>
                  </a:cubicBezTo>
                  <a:cubicBezTo>
                    <a:pt x="52403" y="43965"/>
                    <a:pt x="52383" y="43926"/>
                    <a:pt x="52344" y="43886"/>
                  </a:cubicBezTo>
                  <a:cubicBezTo>
                    <a:pt x="51792" y="43176"/>
                    <a:pt x="50964" y="42723"/>
                    <a:pt x="50077" y="42644"/>
                  </a:cubicBezTo>
                  <a:cubicBezTo>
                    <a:pt x="49702" y="42624"/>
                    <a:pt x="49347" y="42565"/>
                    <a:pt x="48973" y="42506"/>
                  </a:cubicBezTo>
                  <a:cubicBezTo>
                    <a:pt x="48401" y="42388"/>
                    <a:pt x="47809" y="42486"/>
                    <a:pt x="47297" y="42762"/>
                  </a:cubicBezTo>
                  <a:cubicBezTo>
                    <a:pt x="46903" y="42979"/>
                    <a:pt x="46508" y="43255"/>
                    <a:pt x="46035" y="43255"/>
                  </a:cubicBezTo>
                  <a:cubicBezTo>
                    <a:pt x="45917" y="43255"/>
                    <a:pt x="45818" y="43354"/>
                    <a:pt x="45720" y="43413"/>
                  </a:cubicBezTo>
                  <a:close/>
                  <a:moveTo>
                    <a:pt x="31860" y="79353"/>
                  </a:moveTo>
                  <a:cubicBezTo>
                    <a:pt x="31702" y="79215"/>
                    <a:pt x="31525" y="79058"/>
                    <a:pt x="31367" y="78939"/>
                  </a:cubicBezTo>
                  <a:cubicBezTo>
                    <a:pt x="30500" y="78368"/>
                    <a:pt x="29613" y="77816"/>
                    <a:pt x="28745" y="77224"/>
                  </a:cubicBezTo>
                  <a:cubicBezTo>
                    <a:pt x="28331" y="76988"/>
                    <a:pt x="27937" y="76692"/>
                    <a:pt x="27562" y="76376"/>
                  </a:cubicBezTo>
                  <a:cubicBezTo>
                    <a:pt x="26005" y="74878"/>
                    <a:pt x="24349" y="73478"/>
                    <a:pt x="22910" y="71842"/>
                  </a:cubicBezTo>
                  <a:cubicBezTo>
                    <a:pt x="21884" y="70679"/>
                    <a:pt x="20820" y="69535"/>
                    <a:pt x="19893" y="68293"/>
                  </a:cubicBezTo>
                  <a:cubicBezTo>
                    <a:pt x="18848" y="66933"/>
                    <a:pt x="17941" y="65474"/>
                    <a:pt x="16975" y="64074"/>
                  </a:cubicBezTo>
                  <a:cubicBezTo>
                    <a:pt x="16680" y="63641"/>
                    <a:pt x="16384" y="63227"/>
                    <a:pt x="16069" y="62813"/>
                  </a:cubicBezTo>
                  <a:cubicBezTo>
                    <a:pt x="15891" y="62576"/>
                    <a:pt x="15773" y="62615"/>
                    <a:pt x="15497" y="62931"/>
                  </a:cubicBezTo>
                  <a:cubicBezTo>
                    <a:pt x="15576" y="63069"/>
                    <a:pt x="15635" y="63207"/>
                    <a:pt x="15714" y="63325"/>
                  </a:cubicBezTo>
                  <a:cubicBezTo>
                    <a:pt x="16167" y="64015"/>
                    <a:pt x="16621" y="64705"/>
                    <a:pt x="17074" y="65395"/>
                  </a:cubicBezTo>
                  <a:cubicBezTo>
                    <a:pt x="18178" y="67051"/>
                    <a:pt x="19203" y="68747"/>
                    <a:pt x="20544" y="70225"/>
                  </a:cubicBezTo>
                  <a:cubicBezTo>
                    <a:pt x="21530" y="71329"/>
                    <a:pt x="22515" y="72473"/>
                    <a:pt x="23560" y="73537"/>
                  </a:cubicBezTo>
                  <a:cubicBezTo>
                    <a:pt x="24447" y="74464"/>
                    <a:pt x="25413" y="75312"/>
                    <a:pt x="26340" y="76199"/>
                  </a:cubicBezTo>
                  <a:cubicBezTo>
                    <a:pt x="26912" y="76751"/>
                    <a:pt x="27523" y="77244"/>
                    <a:pt x="28193" y="77697"/>
                  </a:cubicBezTo>
                  <a:cubicBezTo>
                    <a:pt x="28863" y="78111"/>
                    <a:pt x="29514" y="78565"/>
                    <a:pt x="30184" y="78979"/>
                  </a:cubicBezTo>
                  <a:cubicBezTo>
                    <a:pt x="30559" y="79196"/>
                    <a:pt x="30934" y="79412"/>
                    <a:pt x="31308" y="79590"/>
                  </a:cubicBezTo>
                  <a:cubicBezTo>
                    <a:pt x="31486" y="79669"/>
                    <a:pt x="31683" y="79669"/>
                    <a:pt x="31860" y="79353"/>
                  </a:cubicBezTo>
                  <a:close/>
                  <a:moveTo>
                    <a:pt x="75962" y="67682"/>
                  </a:moveTo>
                  <a:cubicBezTo>
                    <a:pt x="75824" y="67899"/>
                    <a:pt x="75726" y="68017"/>
                    <a:pt x="75667" y="68136"/>
                  </a:cubicBezTo>
                  <a:cubicBezTo>
                    <a:pt x="75312" y="68924"/>
                    <a:pt x="74779" y="69614"/>
                    <a:pt x="74129" y="70166"/>
                  </a:cubicBezTo>
                  <a:cubicBezTo>
                    <a:pt x="73912" y="70383"/>
                    <a:pt x="73695" y="70600"/>
                    <a:pt x="73518" y="70837"/>
                  </a:cubicBezTo>
                  <a:cubicBezTo>
                    <a:pt x="72630" y="71803"/>
                    <a:pt x="71783" y="72828"/>
                    <a:pt x="70639" y="73518"/>
                  </a:cubicBezTo>
                  <a:cubicBezTo>
                    <a:pt x="70383" y="73675"/>
                    <a:pt x="70146" y="73873"/>
                    <a:pt x="69930" y="74070"/>
                  </a:cubicBezTo>
                  <a:cubicBezTo>
                    <a:pt x="69200" y="74701"/>
                    <a:pt x="68451" y="75272"/>
                    <a:pt x="67643" y="75765"/>
                  </a:cubicBezTo>
                  <a:cubicBezTo>
                    <a:pt x="67071" y="76100"/>
                    <a:pt x="66539" y="76514"/>
                    <a:pt x="65967" y="76869"/>
                  </a:cubicBezTo>
                  <a:cubicBezTo>
                    <a:pt x="65080" y="77421"/>
                    <a:pt x="64212" y="77993"/>
                    <a:pt x="63305" y="78486"/>
                  </a:cubicBezTo>
                  <a:cubicBezTo>
                    <a:pt x="62398" y="78979"/>
                    <a:pt x="61452" y="79412"/>
                    <a:pt x="60506" y="79827"/>
                  </a:cubicBezTo>
                  <a:cubicBezTo>
                    <a:pt x="60033" y="80043"/>
                    <a:pt x="59540" y="80201"/>
                    <a:pt x="59047" y="80379"/>
                  </a:cubicBezTo>
                  <a:cubicBezTo>
                    <a:pt x="58929" y="80418"/>
                    <a:pt x="58810" y="80477"/>
                    <a:pt x="58574" y="80576"/>
                  </a:cubicBezTo>
                  <a:cubicBezTo>
                    <a:pt x="59086" y="80655"/>
                    <a:pt x="59599" y="80615"/>
                    <a:pt x="60072" y="80457"/>
                  </a:cubicBezTo>
                  <a:cubicBezTo>
                    <a:pt x="61531" y="79984"/>
                    <a:pt x="62990" y="79511"/>
                    <a:pt x="64311" y="78722"/>
                  </a:cubicBezTo>
                  <a:cubicBezTo>
                    <a:pt x="66460" y="77441"/>
                    <a:pt x="68628" y="76199"/>
                    <a:pt x="70541" y="74543"/>
                  </a:cubicBezTo>
                  <a:cubicBezTo>
                    <a:pt x="70698" y="74385"/>
                    <a:pt x="70856" y="74247"/>
                    <a:pt x="71034" y="74149"/>
                  </a:cubicBezTo>
                  <a:cubicBezTo>
                    <a:pt x="71881" y="73675"/>
                    <a:pt x="72532" y="72985"/>
                    <a:pt x="73182" y="72295"/>
                  </a:cubicBezTo>
                  <a:cubicBezTo>
                    <a:pt x="73853" y="71605"/>
                    <a:pt x="74484" y="70935"/>
                    <a:pt x="75134" y="70245"/>
                  </a:cubicBezTo>
                  <a:cubicBezTo>
                    <a:pt x="75588" y="69732"/>
                    <a:pt x="75943" y="69161"/>
                    <a:pt x="76238" y="68550"/>
                  </a:cubicBezTo>
                  <a:cubicBezTo>
                    <a:pt x="76396" y="68274"/>
                    <a:pt x="76337" y="67978"/>
                    <a:pt x="75962" y="67682"/>
                  </a:cubicBezTo>
                  <a:close/>
                  <a:moveTo>
                    <a:pt x="53073" y="81975"/>
                  </a:moveTo>
                  <a:cubicBezTo>
                    <a:pt x="52561" y="81640"/>
                    <a:pt x="52285" y="81542"/>
                    <a:pt x="51831" y="81621"/>
                  </a:cubicBezTo>
                  <a:cubicBezTo>
                    <a:pt x="50589" y="81837"/>
                    <a:pt x="49347" y="81837"/>
                    <a:pt x="48105" y="81916"/>
                  </a:cubicBezTo>
                  <a:cubicBezTo>
                    <a:pt x="47947" y="81916"/>
                    <a:pt x="47790" y="81936"/>
                    <a:pt x="47652" y="81975"/>
                  </a:cubicBezTo>
                  <a:cubicBezTo>
                    <a:pt x="47573" y="82015"/>
                    <a:pt x="47514" y="82094"/>
                    <a:pt x="47514" y="82192"/>
                  </a:cubicBezTo>
                  <a:cubicBezTo>
                    <a:pt x="47514" y="82251"/>
                    <a:pt x="47593" y="82330"/>
                    <a:pt x="47652" y="82389"/>
                  </a:cubicBezTo>
                  <a:cubicBezTo>
                    <a:pt x="47711" y="82429"/>
                    <a:pt x="47770" y="82429"/>
                    <a:pt x="47829" y="82429"/>
                  </a:cubicBezTo>
                  <a:cubicBezTo>
                    <a:pt x="49604" y="82626"/>
                    <a:pt x="51378" y="82468"/>
                    <a:pt x="53073" y="81975"/>
                  </a:cubicBezTo>
                  <a:close/>
                  <a:moveTo>
                    <a:pt x="50648" y="85978"/>
                  </a:moveTo>
                  <a:cubicBezTo>
                    <a:pt x="50136" y="85642"/>
                    <a:pt x="49899" y="85702"/>
                    <a:pt x="49840" y="86155"/>
                  </a:cubicBezTo>
                  <a:cubicBezTo>
                    <a:pt x="49761" y="86707"/>
                    <a:pt x="49623" y="87220"/>
                    <a:pt x="49426" y="87732"/>
                  </a:cubicBezTo>
                  <a:cubicBezTo>
                    <a:pt x="49308" y="88146"/>
                    <a:pt x="49288" y="88580"/>
                    <a:pt x="49426" y="88994"/>
                  </a:cubicBezTo>
                  <a:cubicBezTo>
                    <a:pt x="49446" y="89073"/>
                    <a:pt x="49525" y="89112"/>
                    <a:pt x="49643" y="89231"/>
                  </a:cubicBezTo>
                  <a:cubicBezTo>
                    <a:pt x="49860" y="88600"/>
                    <a:pt x="50057" y="88028"/>
                    <a:pt x="50254" y="87436"/>
                  </a:cubicBezTo>
                  <a:cubicBezTo>
                    <a:pt x="50392" y="86944"/>
                    <a:pt x="50510" y="86451"/>
                    <a:pt x="50648" y="85978"/>
                  </a:cubicBezTo>
                  <a:close/>
                  <a:moveTo>
                    <a:pt x="43413" y="52226"/>
                  </a:moveTo>
                  <a:cubicBezTo>
                    <a:pt x="43295" y="51812"/>
                    <a:pt x="42881" y="51674"/>
                    <a:pt x="42624" y="51378"/>
                  </a:cubicBezTo>
                  <a:cubicBezTo>
                    <a:pt x="42309" y="51082"/>
                    <a:pt x="42053" y="50747"/>
                    <a:pt x="41875" y="50353"/>
                  </a:cubicBezTo>
                  <a:cubicBezTo>
                    <a:pt x="41718" y="50018"/>
                    <a:pt x="41540" y="49663"/>
                    <a:pt x="41343" y="49229"/>
                  </a:cubicBezTo>
                  <a:cubicBezTo>
                    <a:pt x="40929" y="50037"/>
                    <a:pt x="41284" y="50609"/>
                    <a:pt x="41639" y="51161"/>
                  </a:cubicBezTo>
                  <a:cubicBezTo>
                    <a:pt x="42171" y="52009"/>
                    <a:pt x="42624" y="52265"/>
                    <a:pt x="43413" y="52226"/>
                  </a:cubicBezTo>
                  <a:close/>
                  <a:moveTo>
                    <a:pt x="81758" y="30027"/>
                  </a:moveTo>
                  <a:cubicBezTo>
                    <a:pt x="81680" y="30165"/>
                    <a:pt x="81542" y="30283"/>
                    <a:pt x="81522" y="30401"/>
                  </a:cubicBezTo>
                  <a:cubicBezTo>
                    <a:pt x="81522" y="31209"/>
                    <a:pt x="81522" y="31998"/>
                    <a:pt x="81522" y="32787"/>
                  </a:cubicBezTo>
                  <a:cubicBezTo>
                    <a:pt x="81542" y="32846"/>
                    <a:pt x="81561" y="32905"/>
                    <a:pt x="81601" y="32944"/>
                  </a:cubicBezTo>
                  <a:cubicBezTo>
                    <a:pt x="81660" y="33004"/>
                    <a:pt x="81739" y="33063"/>
                    <a:pt x="81818" y="33063"/>
                  </a:cubicBezTo>
                  <a:cubicBezTo>
                    <a:pt x="81896" y="33063"/>
                    <a:pt x="81975" y="33004"/>
                    <a:pt x="82015" y="32925"/>
                  </a:cubicBezTo>
                  <a:cubicBezTo>
                    <a:pt x="82232" y="32038"/>
                    <a:pt x="82232" y="31111"/>
                    <a:pt x="81995" y="30204"/>
                  </a:cubicBezTo>
                  <a:cubicBezTo>
                    <a:pt x="81975" y="30145"/>
                    <a:pt x="81857" y="30125"/>
                    <a:pt x="81758" y="30027"/>
                  </a:cubicBezTo>
                  <a:close/>
                  <a:moveTo>
                    <a:pt x="7867" y="62911"/>
                  </a:moveTo>
                  <a:cubicBezTo>
                    <a:pt x="6980" y="63621"/>
                    <a:pt x="6172" y="64291"/>
                    <a:pt x="5363" y="64961"/>
                  </a:cubicBezTo>
                  <a:cubicBezTo>
                    <a:pt x="5324" y="64981"/>
                    <a:pt x="5324" y="65060"/>
                    <a:pt x="5304" y="65159"/>
                  </a:cubicBezTo>
                  <a:cubicBezTo>
                    <a:pt x="5876" y="65040"/>
                    <a:pt x="6428" y="64922"/>
                    <a:pt x="6862" y="64508"/>
                  </a:cubicBezTo>
                  <a:cubicBezTo>
                    <a:pt x="7197" y="64212"/>
                    <a:pt x="7453" y="63818"/>
                    <a:pt x="7907" y="63660"/>
                  </a:cubicBezTo>
                  <a:cubicBezTo>
                    <a:pt x="7985" y="63641"/>
                    <a:pt x="8064" y="63443"/>
                    <a:pt x="8045" y="63345"/>
                  </a:cubicBezTo>
                  <a:cubicBezTo>
                    <a:pt x="8005" y="63187"/>
                    <a:pt x="7946" y="63049"/>
                    <a:pt x="7867" y="62911"/>
                  </a:cubicBezTo>
                  <a:close/>
                  <a:moveTo>
                    <a:pt x="42230" y="43314"/>
                  </a:moveTo>
                  <a:cubicBezTo>
                    <a:pt x="42210" y="43255"/>
                    <a:pt x="42210" y="43196"/>
                    <a:pt x="42191" y="43137"/>
                  </a:cubicBezTo>
                  <a:cubicBezTo>
                    <a:pt x="42151" y="42979"/>
                    <a:pt x="42072" y="42822"/>
                    <a:pt x="41895" y="42861"/>
                  </a:cubicBezTo>
                  <a:cubicBezTo>
                    <a:pt x="41777" y="42881"/>
                    <a:pt x="41678" y="42960"/>
                    <a:pt x="41639" y="43058"/>
                  </a:cubicBezTo>
                  <a:cubicBezTo>
                    <a:pt x="41461" y="43551"/>
                    <a:pt x="41304" y="44044"/>
                    <a:pt x="41166" y="44537"/>
                  </a:cubicBezTo>
                  <a:cubicBezTo>
                    <a:pt x="41106" y="44675"/>
                    <a:pt x="41106" y="44833"/>
                    <a:pt x="41126" y="44990"/>
                  </a:cubicBezTo>
                  <a:cubicBezTo>
                    <a:pt x="41126" y="45069"/>
                    <a:pt x="41205" y="45187"/>
                    <a:pt x="41264" y="45187"/>
                  </a:cubicBezTo>
                  <a:cubicBezTo>
                    <a:pt x="41363" y="45187"/>
                    <a:pt x="41540" y="45168"/>
                    <a:pt x="41580" y="45109"/>
                  </a:cubicBezTo>
                  <a:cubicBezTo>
                    <a:pt x="41796" y="44616"/>
                    <a:pt x="41994" y="44103"/>
                    <a:pt x="42191" y="43590"/>
                  </a:cubicBezTo>
                  <a:cubicBezTo>
                    <a:pt x="42210" y="43492"/>
                    <a:pt x="42230" y="43413"/>
                    <a:pt x="42230" y="43314"/>
                  </a:cubicBezTo>
                  <a:close/>
                  <a:moveTo>
                    <a:pt x="25197" y="13427"/>
                  </a:moveTo>
                  <a:cubicBezTo>
                    <a:pt x="25630" y="13821"/>
                    <a:pt x="26143" y="13683"/>
                    <a:pt x="26596" y="13683"/>
                  </a:cubicBezTo>
                  <a:cubicBezTo>
                    <a:pt x="26971" y="13683"/>
                    <a:pt x="27385" y="13801"/>
                    <a:pt x="27700" y="13446"/>
                  </a:cubicBezTo>
                  <a:cubicBezTo>
                    <a:pt x="27326" y="13131"/>
                    <a:pt x="27326" y="13111"/>
                    <a:pt x="26971" y="13131"/>
                  </a:cubicBezTo>
                  <a:cubicBezTo>
                    <a:pt x="26399" y="13151"/>
                    <a:pt x="25749" y="12934"/>
                    <a:pt x="25197" y="13427"/>
                  </a:cubicBezTo>
                  <a:close/>
                  <a:moveTo>
                    <a:pt x="11120" y="63621"/>
                  </a:moveTo>
                  <a:cubicBezTo>
                    <a:pt x="11337" y="63305"/>
                    <a:pt x="11416" y="62951"/>
                    <a:pt x="11357" y="62576"/>
                  </a:cubicBezTo>
                  <a:cubicBezTo>
                    <a:pt x="11357" y="62280"/>
                    <a:pt x="11317" y="61984"/>
                    <a:pt x="11278" y="61689"/>
                  </a:cubicBezTo>
                  <a:cubicBezTo>
                    <a:pt x="11238" y="61590"/>
                    <a:pt x="11179" y="61511"/>
                    <a:pt x="11120" y="61472"/>
                  </a:cubicBezTo>
                  <a:cubicBezTo>
                    <a:pt x="11002" y="61334"/>
                    <a:pt x="10785" y="61354"/>
                    <a:pt x="10706" y="61511"/>
                  </a:cubicBezTo>
                  <a:cubicBezTo>
                    <a:pt x="11041" y="62123"/>
                    <a:pt x="10667" y="62872"/>
                    <a:pt x="11120" y="63621"/>
                  </a:cubicBezTo>
                  <a:close/>
                  <a:moveTo>
                    <a:pt x="83138" y="32550"/>
                  </a:moveTo>
                  <a:cubicBezTo>
                    <a:pt x="83395" y="32432"/>
                    <a:pt x="83533" y="32176"/>
                    <a:pt x="83513" y="31900"/>
                  </a:cubicBezTo>
                  <a:cubicBezTo>
                    <a:pt x="83513" y="31604"/>
                    <a:pt x="83572" y="31288"/>
                    <a:pt x="83355" y="31012"/>
                  </a:cubicBezTo>
                  <a:cubicBezTo>
                    <a:pt x="83257" y="30914"/>
                    <a:pt x="83060" y="30914"/>
                    <a:pt x="82981" y="31052"/>
                  </a:cubicBezTo>
                  <a:cubicBezTo>
                    <a:pt x="82724" y="31525"/>
                    <a:pt x="82784" y="32116"/>
                    <a:pt x="83138" y="32550"/>
                  </a:cubicBezTo>
                  <a:close/>
                  <a:moveTo>
                    <a:pt x="27602" y="12125"/>
                  </a:moveTo>
                  <a:cubicBezTo>
                    <a:pt x="28331" y="12283"/>
                    <a:pt x="29080" y="12283"/>
                    <a:pt x="29810" y="12165"/>
                  </a:cubicBezTo>
                  <a:cubicBezTo>
                    <a:pt x="29849" y="12165"/>
                    <a:pt x="29869" y="12066"/>
                    <a:pt x="29908" y="11968"/>
                  </a:cubicBezTo>
                  <a:cubicBezTo>
                    <a:pt x="29455" y="11731"/>
                    <a:pt x="28982" y="11869"/>
                    <a:pt x="28528" y="11849"/>
                  </a:cubicBezTo>
                  <a:cubicBezTo>
                    <a:pt x="28233" y="11849"/>
                    <a:pt x="27937" y="11889"/>
                    <a:pt x="27641" y="11968"/>
                  </a:cubicBezTo>
                  <a:cubicBezTo>
                    <a:pt x="27621" y="11948"/>
                    <a:pt x="27621" y="12066"/>
                    <a:pt x="27602" y="12125"/>
                  </a:cubicBezTo>
                  <a:close/>
                  <a:moveTo>
                    <a:pt x="9996" y="62951"/>
                  </a:moveTo>
                  <a:cubicBezTo>
                    <a:pt x="9937" y="62734"/>
                    <a:pt x="10075" y="62418"/>
                    <a:pt x="9780" y="62241"/>
                  </a:cubicBezTo>
                  <a:cubicBezTo>
                    <a:pt x="9622" y="62142"/>
                    <a:pt x="9484" y="62477"/>
                    <a:pt x="9484" y="62970"/>
                  </a:cubicBezTo>
                  <a:cubicBezTo>
                    <a:pt x="9484" y="63187"/>
                    <a:pt x="9484" y="63404"/>
                    <a:pt x="9701" y="63522"/>
                  </a:cubicBezTo>
                  <a:cubicBezTo>
                    <a:pt x="9858" y="63621"/>
                    <a:pt x="9996" y="63345"/>
                    <a:pt x="9996" y="62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5"/>
            <p:cNvSpPr/>
            <p:nvPr/>
          </p:nvSpPr>
          <p:spPr>
            <a:xfrm flipH="1">
              <a:off x="7079249" y="3432725"/>
              <a:ext cx="153127" cy="141755"/>
            </a:xfrm>
            <a:custGeom>
              <a:avLst/>
              <a:gdLst/>
              <a:ahLst/>
              <a:cxnLst/>
              <a:rect l="l" t="t" r="r" b="b"/>
              <a:pathLst>
                <a:path w="6369" h="5896" extrusionOk="0">
                  <a:moveTo>
                    <a:pt x="3668" y="1"/>
                  </a:moveTo>
                  <a:cubicBezTo>
                    <a:pt x="4062" y="20"/>
                    <a:pt x="4457" y="60"/>
                    <a:pt x="4831" y="119"/>
                  </a:cubicBezTo>
                  <a:cubicBezTo>
                    <a:pt x="5482" y="237"/>
                    <a:pt x="5994" y="710"/>
                    <a:pt x="6152" y="1341"/>
                  </a:cubicBezTo>
                  <a:cubicBezTo>
                    <a:pt x="6349" y="1893"/>
                    <a:pt x="6369" y="2485"/>
                    <a:pt x="6231" y="3037"/>
                  </a:cubicBezTo>
                  <a:cubicBezTo>
                    <a:pt x="6073" y="3530"/>
                    <a:pt x="6093" y="4062"/>
                    <a:pt x="5817" y="4515"/>
                  </a:cubicBezTo>
                  <a:cubicBezTo>
                    <a:pt x="5383" y="5304"/>
                    <a:pt x="4575" y="5817"/>
                    <a:pt x="3688" y="5856"/>
                  </a:cubicBezTo>
                  <a:cubicBezTo>
                    <a:pt x="3037" y="5895"/>
                    <a:pt x="2406" y="5698"/>
                    <a:pt x="1913" y="5264"/>
                  </a:cubicBezTo>
                  <a:cubicBezTo>
                    <a:pt x="1302" y="4831"/>
                    <a:pt x="770" y="4259"/>
                    <a:pt x="376" y="3628"/>
                  </a:cubicBezTo>
                  <a:cubicBezTo>
                    <a:pt x="238" y="3372"/>
                    <a:pt x="1" y="3175"/>
                    <a:pt x="80" y="2879"/>
                  </a:cubicBezTo>
                  <a:cubicBezTo>
                    <a:pt x="178" y="2485"/>
                    <a:pt x="119" y="2012"/>
                    <a:pt x="454" y="1676"/>
                  </a:cubicBezTo>
                  <a:cubicBezTo>
                    <a:pt x="849" y="1223"/>
                    <a:pt x="1282" y="789"/>
                    <a:pt x="1736" y="395"/>
                  </a:cubicBezTo>
                  <a:cubicBezTo>
                    <a:pt x="2071" y="198"/>
                    <a:pt x="2446" y="79"/>
                    <a:pt x="2840" y="40"/>
                  </a:cubicBezTo>
                  <a:cubicBezTo>
                    <a:pt x="3116" y="1"/>
                    <a:pt x="3392" y="1"/>
                    <a:pt x="3668" y="40"/>
                  </a:cubicBezTo>
                  <a:cubicBezTo>
                    <a:pt x="3668" y="40"/>
                    <a:pt x="3668" y="20"/>
                    <a:pt x="3668" y="1"/>
                  </a:cubicBezTo>
                  <a:close/>
                  <a:moveTo>
                    <a:pt x="967" y="3313"/>
                  </a:moveTo>
                  <a:cubicBezTo>
                    <a:pt x="1105" y="3214"/>
                    <a:pt x="1243" y="3175"/>
                    <a:pt x="1282" y="3096"/>
                  </a:cubicBezTo>
                  <a:cubicBezTo>
                    <a:pt x="1637" y="2524"/>
                    <a:pt x="1972" y="1952"/>
                    <a:pt x="2288" y="1381"/>
                  </a:cubicBezTo>
                  <a:cubicBezTo>
                    <a:pt x="2308" y="1262"/>
                    <a:pt x="2268" y="1144"/>
                    <a:pt x="2189" y="1065"/>
                  </a:cubicBezTo>
                  <a:cubicBezTo>
                    <a:pt x="2091" y="1045"/>
                    <a:pt x="1972" y="1085"/>
                    <a:pt x="1894" y="1164"/>
                  </a:cubicBezTo>
                  <a:cubicBezTo>
                    <a:pt x="1598" y="1519"/>
                    <a:pt x="1361" y="1893"/>
                    <a:pt x="1144" y="2307"/>
                  </a:cubicBezTo>
                  <a:cubicBezTo>
                    <a:pt x="967" y="2603"/>
                    <a:pt x="908" y="2958"/>
                    <a:pt x="967" y="3313"/>
                  </a:cubicBezTo>
                  <a:close/>
                  <a:moveTo>
                    <a:pt x="3589" y="1124"/>
                  </a:moveTo>
                  <a:cubicBezTo>
                    <a:pt x="3096" y="1322"/>
                    <a:pt x="2998" y="1775"/>
                    <a:pt x="2820" y="2130"/>
                  </a:cubicBezTo>
                  <a:cubicBezTo>
                    <a:pt x="2584" y="2564"/>
                    <a:pt x="2367" y="2997"/>
                    <a:pt x="2564" y="3510"/>
                  </a:cubicBezTo>
                  <a:cubicBezTo>
                    <a:pt x="2643" y="3510"/>
                    <a:pt x="2741" y="3510"/>
                    <a:pt x="2761" y="3490"/>
                  </a:cubicBezTo>
                  <a:cubicBezTo>
                    <a:pt x="3057" y="2840"/>
                    <a:pt x="3352" y="2169"/>
                    <a:pt x="3648" y="1499"/>
                  </a:cubicBezTo>
                  <a:cubicBezTo>
                    <a:pt x="3688" y="1420"/>
                    <a:pt x="3609" y="1282"/>
                    <a:pt x="3589" y="11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5"/>
            <p:cNvSpPr/>
            <p:nvPr/>
          </p:nvSpPr>
          <p:spPr>
            <a:xfrm flipH="1">
              <a:off x="6060159" y="2367666"/>
              <a:ext cx="2287524" cy="2299377"/>
            </a:xfrm>
            <a:custGeom>
              <a:avLst/>
              <a:gdLst/>
              <a:ahLst/>
              <a:cxnLst/>
              <a:rect l="l" t="t" r="r" b="b"/>
              <a:pathLst>
                <a:path w="95145" h="95638" extrusionOk="0">
                  <a:moveTo>
                    <a:pt x="85169" y="27739"/>
                  </a:moveTo>
                  <a:cubicBezTo>
                    <a:pt x="85761" y="27483"/>
                    <a:pt x="86273" y="27246"/>
                    <a:pt x="86766" y="27029"/>
                  </a:cubicBezTo>
                  <a:cubicBezTo>
                    <a:pt x="87693" y="26615"/>
                    <a:pt x="88599" y="26201"/>
                    <a:pt x="89526" y="25807"/>
                  </a:cubicBezTo>
                  <a:cubicBezTo>
                    <a:pt x="89960" y="25610"/>
                    <a:pt x="90177" y="25669"/>
                    <a:pt x="90354" y="26063"/>
                  </a:cubicBezTo>
                  <a:cubicBezTo>
                    <a:pt x="90689" y="26812"/>
                    <a:pt x="91123" y="27522"/>
                    <a:pt x="91143" y="28390"/>
                  </a:cubicBezTo>
                  <a:cubicBezTo>
                    <a:pt x="91143" y="28646"/>
                    <a:pt x="91320" y="28902"/>
                    <a:pt x="91379" y="29159"/>
                  </a:cubicBezTo>
                  <a:cubicBezTo>
                    <a:pt x="91537" y="29651"/>
                    <a:pt x="91379" y="30144"/>
                    <a:pt x="90926" y="30302"/>
                  </a:cubicBezTo>
                  <a:cubicBezTo>
                    <a:pt x="90334" y="30499"/>
                    <a:pt x="89960" y="30933"/>
                    <a:pt x="89566" y="31347"/>
                  </a:cubicBezTo>
                  <a:cubicBezTo>
                    <a:pt x="89092" y="31859"/>
                    <a:pt x="88560" y="32313"/>
                    <a:pt x="87988" y="32826"/>
                  </a:cubicBezTo>
                  <a:cubicBezTo>
                    <a:pt x="88678" y="34166"/>
                    <a:pt x="88619" y="35704"/>
                    <a:pt x="89013" y="37104"/>
                  </a:cubicBezTo>
                  <a:cubicBezTo>
                    <a:pt x="89329" y="37261"/>
                    <a:pt x="89585" y="37143"/>
                    <a:pt x="89842" y="37104"/>
                  </a:cubicBezTo>
                  <a:cubicBezTo>
                    <a:pt x="91084" y="36907"/>
                    <a:pt x="92326" y="36709"/>
                    <a:pt x="93548" y="36492"/>
                  </a:cubicBezTo>
                  <a:cubicBezTo>
                    <a:pt x="93706" y="36473"/>
                    <a:pt x="93844" y="36473"/>
                    <a:pt x="94001" y="36473"/>
                  </a:cubicBezTo>
                  <a:cubicBezTo>
                    <a:pt x="94198" y="36473"/>
                    <a:pt x="94356" y="36591"/>
                    <a:pt x="94415" y="36788"/>
                  </a:cubicBezTo>
                  <a:cubicBezTo>
                    <a:pt x="94534" y="37518"/>
                    <a:pt x="94613" y="38287"/>
                    <a:pt x="94711" y="39055"/>
                  </a:cubicBezTo>
                  <a:cubicBezTo>
                    <a:pt x="94534" y="39391"/>
                    <a:pt x="94632" y="39765"/>
                    <a:pt x="94652" y="40120"/>
                  </a:cubicBezTo>
                  <a:cubicBezTo>
                    <a:pt x="94691" y="40830"/>
                    <a:pt x="94415" y="41145"/>
                    <a:pt x="93725" y="41224"/>
                  </a:cubicBezTo>
                  <a:cubicBezTo>
                    <a:pt x="93390" y="41264"/>
                    <a:pt x="93075" y="41382"/>
                    <a:pt x="92799" y="41559"/>
                  </a:cubicBezTo>
                  <a:cubicBezTo>
                    <a:pt x="92168" y="41934"/>
                    <a:pt x="91517" y="42289"/>
                    <a:pt x="90886" y="42644"/>
                  </a:cubicBezTo>
                  <a:cubicBezTo>
                    <a:pt x="90689" y="42742"/>
                    <a:pt x="90492" y="42821"/>
                    <a:pt x="90295" y="42920"/>
                  </a:cubicBezTo>
                  <a:cubicBezTo>
                    <a:pt x="89960" y="43077"/>
                    <a:pt x="89763" y="43452"/>
                    <a:pt x="89802" y="43826"/>
                  </a:cubicBezTo>
                  <a:cubicBezTo>
                    <a:pt x="89842" y="44319"/>
                    <a:pt x="89940" y="44792"/>
                    <a:pt x="89842" y="45285"/>
                  </a:cubicBezTo>
                  <a:cubicBezTo>
                    <a:pt x="89842" y="45364"/>
                    <a:pt x="89842" y="45463"/>
                    <a:pt x="89901" y="45542"/>
                  </a:cubicBezTo>
                  <a:cubicBezTo>
                    <a:pt x="90394" y="46212"/>
                    <a:pt x="90196" y="46941"/>
                    <a:pt x="90118" y="47671"/>
                  </a:cubicBezTo>
                  <a:cubicBezTo>
                    <a:pt x="90039" y="48282"/>
                    <a:pt x="89940" y="48873"/>
                    <a:pt x="89861" y="49485"/>
                  </a:cubicBezTo>
                  <a:cubicBezTo>
                    <a:pt x="89861" y="49701"/>
                    <a:pt x="89861" y="49938"/>
                    <a:pt x="89861" y="50155"/>
                  </a:cubicBezTo>
                  <a:cubicBezTo>
                    <a:pt x="90275" y="50293"/>
                    <a:pt x="90689" y="50372"/>
                    <a:pt x="91103" y="50411"/>
                  </a:cubicBezTo>
                  <a:cubicBezTo>
                    <a:pt x="92168" y="50549"/>
                    <a:pt x="93213" y="50707"/>
                    <a:pt x="94277" y="50845"/>
                  </a:cubicBezTo>
                  <a:cubicBezTo>
                    <a:pt x="94435" y="50865"/>
                    <a:pt x="94573" y="50904"/>
                    <a:pt x="94731" y="50944"/>
                  </a:cubicBezTo>
                  <a:cubicBezTo>
                    <a:pt x="94967" y="51003"/>
                    <a:pt x="95145" y="51239"/>
                    <a:pt x="95105" y="51496"/>
                  </a:cubicBezTo>
                  <a:cubicBezTo>
                    <a:pt x="95105" y="51634"/>
                    <a:pt x="95066" y="51791"/>
                    <a:pt x="95046" y="51949"/>
                  </a:cubicBezTo>
                  <a:cubicBezTo>
                    <a:pt x="94908" y="52757"/>
                    <a:pt x="94829" y="53585"/>
                    <a:pt x="94829" y="54413"/>
                  </a:cubicBezTo>
                  <a:cubicBezTo>
                    <a:pt x="94829" y="54591"/>
                    <a:pt x="94810" y="54788"/>
                    <a:pt x="94770" y="54965"/>
                  </a:cubicBezTo>
                  <a:cubicBezTo>
                    <a:pt x="94179" y="55261"/>
                    <a:pt x="93607" y="55616"/>
                    <a:pt x="92878" y="55399"/>
                  </a:cubicBezTo>
                  <a:cubicBezTo>
                    <a:pt x="92700" y="55360"/>
                    <a:pt x="92503" y="55360"/>
                    <a:pt x="92326" y="55419"/>
                  </a:cubicBezTo>
                  <a:cubicBezTo>
                    <a:pt x="91419" y="55616"/>
                    <a:pt x="90492" y="55833"/>
                    <a:pt x="89566" y="56050"/>
                  </a:cubicBezTo>
                  <a:cubicBezTo>
                    <a:pt x="89408" y="56602"/>
                    <a:pt x="89250" y="57193"/>
                    <a:pt x="89053" y="57765"/>
                  </a:cubicBezTo>
                  <a:cubicBezTo>
                    <a:pt x="88836" y="58317"/>
                    <a:pt x="88580" y="58889"/>
                    <a:pt x="88343" y="59460"/>
                  </a:cubicBezTo>
                  <a:cubicBezTo>
                    <a:pt x="88737" y="60052"/>
                    <a:pt x="89349" y="60367"/>
                    <a:pt x="89881" y="60742"/>
                  </a:cubicBezTo>
                  <a:cubicBezTo>
                    <a:pt x="90275" y="61038"/>
                    <a:pt x="90689" y="61274"/>
                    <a:pt x="91143" y="61491"/>
                  </a:cubicBezTo>
                  <a:cubicBezTo>
                    <a:pt x="91399" y="61590"/>
                    <a:pt x="91655" y="61629"/>
                    <a:pt x="91931" y="61609"/>
                  </a:cubicBezTo>
                  <a:cubicBezTo>
                    <a:pt x="92306" y="61550"/>
                    <a:pt x="92661" y="61767"/>
                    <a:pt x="92818" y="62122"/>
                  </a:cubicBezTo>
                  <a:cubicBezTo>
                    <a:pt x="92956" y="62398"/>
                    <a:pt x="93114" y="62654"/>
                    <a:pt x="93292" y="62970"/>
                  </a:cubicBezTo>
                  <a:cubicBezTo>
                    <a:pt x="92937" y="63719"/>
                    <a:pt x="93035" y="64645"/>
                    <a:pt x="92641" y="65454"/>
                  </a:cubicBezTo>
                  <a:cubicBezTo>
                    <a:pt x="92503" y="65710"/>
                    <a:pt x="92404" y="65947"/>
                    <a:pt x="92306" y="66223"/>
                  </a:cubicBezTo>
                  <a:cubicBezTo>
                    <a:pt x="92148" y="66715"/>
                    <a:pt x="91774" y="66853"/>
                    <a:pt x="91300" y="66794"/>
                  </a:cubicBezTo>
                  <a:cubicBezTo>
                    <a:pt x="90689" y="66735"/>
                    <a:pt x="90098" y="66558"/>
                    <a:pt x="89566" y="66262"/>
                  </a:cubicBezTo>
                  <a:cubicBezTo>
                    <a:pt x="89250" y="66085"/>
                    <a:pt x="88875" y="66006"/>
                    <a:pt x="88521" y="65986"/>
                  </a:cubicBezTo>
                  <a:cubicBezTo>
                    <a:pt x="87929" y="65966"/>
                    <a:pt x="87357" y="65907"/>
                    <a:pt x="86786" y="65848"/>
                  </a:cubicBezTo>
                  <a:cubicBezTo>
                    <a:pt x="86549" y="65828"/>
                    <a:pt x="86293" y="65809"/>
                    <a:pt x="86056" y="65809"/>
                  </a:cubicBezTo>
                  <a:cubicBezTo>
                    <a:pt x="85544" y="65809"/>
                    <a:pt x="85347" y="65947"/>
                    <a:pt x="85189" y="66439"/>
                  </a:cubicBezTo>
                  <a:cubicBezTo>
                    <a:pt x="85071" y="66775"/>
                    <a:pt x="84992" y="67129"/>
                    <a:pt x="84933" y="67504"/>
                  </a:cubicBezTo>
                  <a:cubicBezTo>
                    <a:pt x="84814" y="68155"/>
                    <a:pt x="84637" y="68805"/>
                    <a:pt x="84361" y="69416"/>
                  </a:cubicBezTo>
                  <a:cubicBezTo>
                    <a:pt x="84164" y="69909"/>
                    <a:pt x="84026" y="70402"/>
                    <a:pt x="83828" y="70875"/>
                  </a:cubicBezTo>
                  <a:cubicBezTo>
                    <a:pt x="83710" y="71171"/>
                    <a:pt x="83552" y="71427"/>
                    <a:pt x="83414" y="71703"/>
                  </a:cubicBezTo>
                  <a:cubicBezTo>
                    <a:pt x="83355" y="71822"/>
                    <a:pt x="83296" y="71960"/>
                    <a:pt x="83217" y="72098"/>
                  </a:cubicBezTo>
                  <a:cubicBezTo>
                    <a:pt x="84144" y="72807"/>
                    <a:pt x="84992" y="73635"/>
                    <a:pt x="85721" y="74542"/>
                  </a:cubicBezTo>
                  <a:cubicBezTo>
                    <a:pt x="85938" y="74799"/>
                    <a:pt x="86175" y="75035"/>
                    <a:pt x="86194" y="75410"/>
                  </a:cubicBezTo>
                  <a:cubicBezTo>
                    <a:pt x="86214" y="75548"/>
                    <a:pt x="86293" y="75686"/>
                    <a:pt x="86391" y="75804"/>
                  </a:cubicBezTo>
                  <a:cubicBezTo>
                    <a:pt x="86687" y="76139"/>
                    <a:pt x="86687" y="76632"/>
                    <a:pt x="86391" y="76987"/>
                  </a:cubicBezTo>
                  <a:cubicBezTo>
                    <a:pt x="86332" y="77086"/>
                    <a:pt x="86253" y="77184"/>
                    <a:pt x="86194" y="77283"/>
                  </a:cubicBezTo>
                  <a:cubicBezTo>
                    <a:pt x="85800" y="77835"/>
                    <a:pt x="85406" y="78387"/>
                    <a:pt x="85011" y="78919"/>
                  </a:cubicBezTo>
                  <a:cubicBezTo>
                    <a:pt x="84834" y="79156"/>
                    <a:pt x="84696" y="79451"/>
                    <a:pt x="84361" y="79550"/>
                  </a:cubicBezTo>
                  <a:cubicBezTo>
                    <a:pt x="83375" y="79372"/>
                    <a:pt x="82567" y="78801"/>
                    <a:pt x="81739" y="78328"/>
                  </a:cubicBezTo>
                  <a:cubicBezTo>
                    <a:pt x="80753" y="77776"/>
                    <a:pt x="79787" y="77204"/>
                    <a:pt x="78821" y="76652"/>
                  </a:cubicBezTo>
                  <a:cubicBezTo>
                    <a:pt x="78348" y="76987"/>
                    <a:pt x="77934" y="77421"/>
                    <a:pt x="77618" y="77914"/>
                  </a:cubicBezTo>
                  <a:cubicBezTo>
                    <a:pt x="77323" y="78367"/>
                    <a:pt x="76968" y="78781"/>
                    <a:pt x="76554" y="79175"/>
                  </a:cubicBezTo>
                  <a:cubicBezTo>
                    <a:pt x="76317" y="79392"/>
                    <a:pt x="76041" y="79589"/>
                    <a:pt x="75745" y="79747"/>
                  </a:cubicBezTo>
                  <a:cubicBezTo>
                    <a:pt x="75253" y="80003"/>
                    <a:pt x="74760" y="80240"/>
                    <a:pt x="74267" y="80496"/>
                  </a:cubicBezTo>
                  <a:cubicBezTo>
                    <a:pt x="74148" y="80555"/>
                    <a:pt x="74030" y="80615"/>
                    <a:pt x="73932" y="80693"/>
                  </a:cubicBezTo>
                  <a:cubicBezTo>
                    <a:pt x="74247" y="81383"/>
                    <a:pt x="74582" y="82034"/>
                    <a:pt x="74917" y="82685"/>
                  </a:cubicBezTo>
                  <a:cubicBezTo>
                    <a:pt x="75351" y="83513"/>
                    <a:pt x="75785" y="84360"/>
                    <a:pt x="76179" y="85208"/>
                  </a:cubicBezTo>
                  <a:cubicBezTo>
                    <a:pt x="76297" y="85504"/>
                    <a:pt x="76376" y="85800"/>
                    <a:pt x="76435" y="86095"/>
                  </a:cubicBezTo>
                  <a:cubicBezTo>
                    <a:pt x="76613" y="86706"/>
                    <a:pt x="76573" y="86785"/>
                    <a:pt x="76041" y="87120"/>
                  </a:cubicBezTo>
                  <a:cubicBezTo>
                    <a:pt x="75292" y="87594"/>
                    <a:pt x="74484" y="87830"/>
                    <a:pt x="73675" y="88146"/>
                  </a:cubicBezTo>
                  <a:cubicBezTo>
                    <a:pt x="73320" y="88284"/>
                    <a:pt x="72926" y="88382"/>
                    <a:pt x="72552" y="88500"/>
                  </a:cubicBezTo>
                  <a:cubicBezTo>
                    <a:pt x="71862" y="88717"/>
                    <a:pt x="71408" y="88579"/>
                    <a:pt x="71093" y="87948"/>
                  </a:cubicBezTo>
                  <a:cubicBezTo>
                    <a:pt x="70856" y="87495"/>
                    <a:pt x="70541" y="87081"/>
                    <a:pt x="70146" y="86746"/>
                  </a:cubicBezTo>
                  <a:cubicBezTo>
                    <a:pt x="69713" y="86352"/>
                    <a:pt x="69299" y="85938"/>
                    <a:pt x="68904" y="85524"/>
                  </a:cubicBezTo>
                  <a:cubicBezTo>
                    <a:pt x="68490" y="85031"/>
                    <a:pt x="67781" y="84932"/>
                    <a:pt x="67248" y="85267"/>
                  </a:cubicBezTo>
                  <a:cubicBezTo>
                    <a:pt x="66401" y="85681"/>
                    <a:pt x="65533" y="86076"/>
                    <a:pt x="64685" y="86490"/>
                  </a:cubicBezTo>
                  <a:cubicBezTo>
                    <a:pt x="64409" y="86628"/>
                    <a:pt x="64133" y="86726"/>
                    <a:pt x="63857" y="86825"/>
                  </a:cubicBezTo>
                  <a:cubicBezTo>
                    <a:pt x="64133" y="87594"/>
                    <a:pt x="64311" y="88402"/>
                    <a:pt x="64390" y="89210"/>
                  </a:cubicBezTo>
                  <a:cubicBezTo>
                    <a:pt x="64390" y="89388"/>
                    <a:pt x="64409" y="89565"/>
                    <a:pt x="64429" y="89762"/>
                  </a:cubicBezTo>
                  <a:cubicBezTo>
                    <a:pt x="64646" y="90610"/>
                    <a:pt x="64606" y="91517"/>
                    <a:pt x="64745" y="92384"/>
                  </a:cubicBezTo>
                  <a:cubicBezTo>
                    <a:pt x="64764" y="92562"/>
                    <a:pt x="64745" y="92739"/>
                    <a:pt x="64705" y="92897"/>
                  </a:cubicBezTo>
                  <a:cubicBezTo>
                    <a:pt x="64468" y="92995"/>
                    <a:pt x="64232" y="93074"/>
                    <a:pt x="63976" y="93133"/>
                  </a:cubicBezTo>
                  <a:cubicBezTo>
                    <a:pt x="63108" y="93291"/>
                    <a:pt x="62300" y="93666"/>
                    <a:pt x="61590" y="94198"/>
                  </a:cubicBezTo>
                  <a:cubicBezTo>
                    <a:pt x="61472" y="94277"/>
                    <a:pt x="61334" y="94356"/>
                    <a:pt x="61176" y="94395"/>
                  </a:cubicBezTo>
                  <a:cubicBezTo>
                    <a:pt x="60683" y="94533"/>
                    <a:pt x="60348" y="94356"/>
                    <a:pt x="60171" y="93883"/>
                  </a:cubicBezTo>
                  <a:cubicBezTo>
                    <a:pt x="59974" y="93331"/>
                    <a:pt x="59717" y="92818"/>
                    <a:pt x="59579" y="92246"/>
                  </a:cubicBezTo>
                  <a:cubicBezTo>
                    <a:pt x="59343" y="91379"/>
                    <a:pt x="58712" y="90709"/>
                    <a:pt x="58436" y="89881"/>
                  </a:cubicBezTo>
                  <a:cubicBezTo>
                    <a:pt x="58278" y="89467"/>
                    <a:pt x="57943" y="89112"/>
                    <a:pt x="57687" y="88757"/>
                  </a:cubicBezTo>
                  <a:cubicBezTo>
                    <a:pt x="57549" y="88737"/>
                    <a:pt x="57411" y="88717"/>
                    <a:pt x="57273" y="88698"/>
                  </a:cubicBezTo>
                  <a:cubicBezTo>
                    <a:pt x="56149" y="88678"/>
                    <a:pt x="55025" y="88658"/>
                    <a:pt x="53901" y="88638"/>
                  </a:cubicBezTo>
                  <a:cubicBezTo>
                    <a:pt x="53704" y="88619"/>
                    <a:pt x="53527" y="88619"/>
                    <a:pt x="53349" y="88658"/>
                  </a:cubicBezTo>
                  <a:cubicBezTo>
                    <a:pt x="53093" y="88658"/>
                    <a:pt x="52876" y="88855"/>
                    <a:pt x="52837" y="89112"/>
                  </a:cubicBezTo>
                  <a:cubicBezTo>
                    <a:pt x="52679" y="89821"/>
                    <a:pt x="52521" y="90531"/>
                    <a:pt x="52383" y="91261"/>
                  </a:cubicBezTo>
                  <a:cubicBezTo>
                    <a:pt x="52304" y="91635"/>
                    <a:pt x="52285" y="92049"/>
                    <a:pt x="52166" y="92424"/>
                  </a:cubicBezTo>
                  <a:cubicBezTo>
                    <a:pt x="52048" y="92838"/>
                    <a:pt x="52009" y="93271"/>
                    <a:pt x="52028" y="93686"/>
                  </a:cubicBezTo>
                  <a:cubicBezTo>
                    <a:pt x="52068" y="94198"/>
                    <a:pt x="51792" y="94671"/>
                    <a:pt x="51338" y="94908"/>
                  </a:cubicBezTo>
                  <a:cubicBezTo>
                    <a:pt x="50924" y="95144"/>
                    <a:pt x="50491" y="95361"/>
                    <a:pt x="50018" y="95519"/>
                  </a:cubicBezTo>
                  <a:cubicBezTo>
                    <a:pt x="49603" y="95637"/>
                    <a:pt x="49170" y="95598"/>
                    <a:pt x="48756" y="95440"/>
                  </a:cubicBezTo>
                  <a:cubicBezTo>
                    <a:pt x="48125" y="95184"/>
                    <a:pt x="47514" y="94809"/>
                    <a:pt x="46804" y="94691"/>
                  </a:cubicBezTo>
                  <a:cubicBezTo>
                    <a:pt x="46666" y="94671"/>
                    <a:pt x="46508" y="94474"/>
                    <a:pt x="46449" y="94316"/>
                  </a:cubicBezTo>
                  <a:cubicBezTo>
                    <a:pt x="46390" y="94119"/>
                    <a:pt x="46351" y="93902"/>
                    <a:pt x="46370" y="93686"/>
                  </a:cubicBezTo>
                  <a:lnTo>
                    <a:pt x="46370" y="92207"/>
                  </a:lnTo>
                  <a:cubicBezTo>
                    <a:pt x="46370" y="91911"/>
                    <a:pt x="46311" y="91615"/>
                    <a:pt x="46193" y="91320"/>
                  </a:cubicBezTo>
                  <a:cubicBezTo>
                    <a:pt x="45917" y="90571"/>
                    <a:pt x="45661" y="89782"/>
                    <a:pt x="45365" y="88954"/>
                  </a:cubicBezTo>
                  <a:lnTo>
                    <a:pt x="43748" y="88954"/>
                  </a:lnTo>
                  <a:cubicBezTo>
                    <a:pt x="42940" y="88954"/>
                    <a:pt x="42151" y="88619"/>
                    <a:pt x="41580" y="88047"/>
                  </a:cubicBezTo>
                  <a:cubicBezTo>
                    <a:pt x="41461" y="88146"/>
                    <a:pt x="41284" y="88224"/>
                    <a:pt x="41205" y="88362"/>
                  </a:cubicBezTo>
                  <a:cubicBezTo>
                    <a:pt x="40594" y="89526"/>
                    <a:pt x="40002" y="90709"/>
                    <a:pt x="39431" y="91872"/>
                  </a:cubicBezTo>
                  <a:cubicBezTo>
                    <a:pt x="39312" y="92128"/>
                    <a:pt x="39233" y="92404"/>
                    <a:pt x="39194" y="92660"/>
                  </a:cubicBezTo>
                  <a:cubicBezTo>
                    <a:pt x="39095" y="93094"/>
                    <a:pt x="38760" y="93429"/>
                    <a:pt x="38327" y="93528"/>
                  </a:cubicBezTo>
                  <a:cubicBezTo>
                    <a:pt x="37834" y="93686"/>
                    <a:pt x="37321" y="93784"/>
                    <a:pt x="36809" y="93824"/>
                  </a:cubicBezTo>
                  <a:cubicBezTo>
                    <a:pt x="36375" y="93824"/>
                    <a:pt x="35961" y="93686"/>
                    <a:pt x="35606" y="93410"/>
                  </a:cubicBezTo>
                  <a:cubicBezTo>
                    <a:pt x="35054" y="93015"/>
                    <a:pt x="34600" y="92443"/>
                    <a:pt x="33910" y="92187"/>
                  </a:cubicBezTo>
                  <a:cubicBezTo>
                    <a:pt x="33733" y="92108"/>
                    <a:pt x="33634" y="91911"/>
                    <a:pt x="33674" y="91734"/>
                  </a:cubicBezTo>
                  <a:cubicBezTo>
                    <a:pt x="33674" y="91517"/>
                    <a:pt x="33713" y="91300"/>
                    <a:pt x="33753" y="91103"/>
                  </a:cubicBezTo>
                  <a:cubicBezTo>
                    <a:pt x="33871" y="90630"/>
                    <a:pt x="34029" y="90157"/>
                    <a:pt x="34127" y="89683"/>
                  </a:cubicBezTo>
                  <a:cubicBezTo>
                    <a:pt x="34206" y="89447"/>
                    <a:pt x="34226" y="89210"/>
                    <a:pt x="34226" y="88954"/>
                  </a:cubicBezTo>
                  <a:cubicBezTo>
                    <a:pt x="34147" y="88086"/>
                    <a:pt x="34068" y="87219"/>
                    <a:pt x="33989" y="86273"/>
                  </a:cubicBezTo>
                  <a:cubicBezTo>
                    <a:pt x="33654" y="86154"/>
                    <a:pt x="33299" y="86076"/>
                    <a:pt x="32964" y="86016"/>
                  </a:cubicBezTo>
                  <a:cubicBezTo>
                    <a:pt x="32471" y="85977"/>
                    <a:pt x="31998" y="85800"/>
                    <a:pt x="31604" y="85504"/>
                  </a:cubicBezTo>
                  <a:cubicBezTo>
                    <a:pt x="31170" y="85228"/>
                    <a:pt x="30736" y="84952"/>
                    <a:pt x="30283" y="84676"/>
                  </a:cubicBezTo>
                  <a:cubicBezTo>
                    <a:pt x="29968" y="84498"/>
                    <a:pt x="29810" y="84538"/>
                    <a:pt x="29553" y="84794"/>
                  </a:cubicBezTo>
                  <a:cubicBezTo>
                    <a:pt x="28647" y="85740"/>
                    <a:pt x="27720" y="86687"/>
                    <a:pt x="26813" y="87633"/>
                  </a:cubicBezTo>
                  <a:cubicBezTo>
                    <a:pt x="26655" y="87830"/>
                    <a:pt x="26517" y="88027"/>
                    <a:pt x="26419" y="88244"/>
                  </a:cubicBezTo>
                  <a:cubicBezTo>
                    <a:pt x="26182" y="88658"/>
                    <a:pt x="25749" y="88914"/>
                    <a:pt x="25275" y="88875"/>
                  </a:cubicBezTo>
                  <a:cubicBezTo>
                    <a:pt x="24763" y="88875"/>
                    <a:pt x="24250" y="88796"/>
                    <a:pt x="23738" y="88678"/>
                  </a:cubicBezTo>
                  <a:cubicBezTo>
                    <a:pt x="23363" y="88560"/>
                    <a:pt x="23008" y="88323"/>
                    <a:pt x="22772" y="88008"/>
                  </a:cubicBezTo>
                  <a:cubicBezTo>
                    <a:pt x="22338" y="87416"/>
                    <a:pt x="22042" y="86746"/>
                    <a:pt x="21470" y="86253"/>
                  </a:cubicBezTo>
                  <a:cubicBezTo>
                    <a:pt x="21273" y="86095"/>
                    <a:pt x="21332" y="85800"/>
                    <a:pt x="21451" y="85563"/>
                  </a:cubicBezTo>
                  <a:cubicBezTo>
                    <a:pt x="21628" y="85248"/>
                    <a:pt x="21806" y="84932"/>
                    <a:pt x="22022" y="84636"/>
                  </a:cubicBezTo>
                  <a:cubicBezTo>
                    <a:pt x="22496" y="83986"/>
                    <a:pt x="22791" y="83237"/>
                    <a:pt x="22890" y="82448"/>
                  </a:cubicBezTo>
                  <a:cubicBezTo>
                    <a:pt x="22929" y="81896"/>
                    <a:pt x="23186" y="81344"/>
                    <a:pt x="23343" y="80753"/>
                  </a:cubicBezTo>
                  <a:cubicBezTo>
                    <a:pt x="22988" y="80437"/>
                    <a:pt x="22594" y="80161"/>
                    <a:pt x="22180" y="79944"/>
                  </a:cubicBezTo>
                  <a:cubicBezTo>
                    <a:pt x="21431" y="79471"/>
                    <a:pt x="20859" y="78880"/>
                    <a:pt x="20642" y="77992"/>
                  </a:cubicBezTo>
                  <a:cubicBezTo>
                    <a:pt x="20642" y="77953"/>
                    <a:pt x="20564" y="77914"/>
                    <a:pt x="20485" y="77835"/>
                  </a:cubicBezTo>
                  <a:cubicBezTo>
                    <a:pt x="20366" y="77854"/>
                    <a:pt x="20268" y="77874"/>
                    <a:pt x="20169" y="77914"/>
                  </a:cubicBezTo>
                  <a:cubicBezTo>
                    <a:pt x="19400" y="78367"/>
                    <a:pt x="18651" y="78820"/>
                    <a:pt x="17902" y="79294"/>
                  </a:cubicBezTo>
                  <a:cubicBezTo>
                    <a:pt x="17232" y="79727"/>
                    <a:pt x="16502" y="80062"/>
                    <a:pt x="15950" y="80634"/>
                  </a:cubicBezTo>
                  <a:cubicBezTo>
                    <a:pt x="15733" y="80831"/>
                    <a:pt x="15438" y="80910"/>
                    <a:pt x="15162" y="80831"/>
                  </a:cubicBezTo>
                  <a:cubicBezTo>
                    <a:pt x="14531" y="80733"/>
                    <a:pt x="13939" y="80477"/>
                    <a:pt x="13407" y="80122"/>
                  </a:cubicBezTo>
                  <a:cubicBezTo>
                    <a:pt x="13092" y="79924"/>
                    <a:pt x="12855" y="79629"/>
                    <a:pt x="12717" y="79294"/>
                  </a:cubicBezTo>
                  <a:cubicBezTo>
                    <a:pt x="12441" y="78623"/>
                    <a:pt x="12362" y="77874"/>
                    <a:pt x="11909" y="77263"/>
                  </a:cubicBezTo>
                  <a:cubicBezTo>
                    <a:pt x="11850" y="77125"/>
                    <a:pt x="11850" y="76967"/>
                    <a:pt x="11928" y="76829"/>
                  </a:cubicBezTo>
                  <a:cubicBezTo>
                    <a:pt x="12027" y="76652"/>
                    <a:pt x="12165" y="76474"/>
                    <a:pt x="12323" y="76336"/>
                  </a:cubicBezTo>
                  <a:cubicBezTo>
                    <a:pt x="12540" y="76120"/>
                    <a:pt x="12776" y="75903"/>
                    <a:pt x="13013" y="75725"/>
                  </a:cubicBezTo>
                  <a:cubicBezTo>
                    <a:pt x="13565" y="75272"/>
                    <a:pt x="13979" y="74700"/>
                    <a:pt x="14235" y="74049"/>
                  </a:cubicBezTo>
                  <a:cubicBezTo>
                    <a:pt x="14511" y="73478"/>
                    <a:pt x="14807" y="72926"/>
                    <a:pt x="15162" y="72413"/>
                  </a:cubicBezTo>
                  <a:cubicBezTo>
                    <a:pt x="14807" y="71999"/>
                    <a:pt x="14511" y="71447"/>
                    <a:pt x="13860" y="71270"/>
                  </a:cubicBezTo>
                  <a:cubicBezTo>
                    <a:pt x="13565" y="71191"/>
                    <a:pt x="13407" y="70875"/>
                    <a:pt x="13289" y="70599"/>
                  </a:cubicBezTo>
                  <a:cubicBezTo>
                    <a:pt x="13032" y="70047"/>
                    <a:pt x="12776" y="69476"/>
                    <a:pt x="12520" y="68924"/>
                  </a:cubicBezTo>
                  <a:cubicBezTo>
                    <a:pt x="12283" y="68470"/>
                    <a:pt x="12165" y="68431"/>
                    <a:pt x="11652" y="68529"/>
                  </a:cubicBezTo>
                  <a:cubicBezTo>
                    <a:pt x="10410" y="68805"/>
                    <a:pt x="9208" y="69081"/>
                    <a:pt x="7985" y="69357"/>
                  </a:cubicBezTo>
                  <a:cubicBezTo>
                    <a:pt x="7690" y="69436"/>
                    <a:pt x="7414" y="69554"/>
                    <a:pt x="7138" y="69712"/>
                  </a:cubicBezTo>
                  <a:cubicBezTo>
                    <a:pt x="6822" y="69850"/>
                    <a:pt x="6467" y="69850"/>
                    <a:pt x="6172" y="69692"/>
                  </a:cubicBezTo>
                  <a:cubicBezTo>
                    <a:pt x="5600" y="69397"/>
                    <a:pt x="5107" y="68963"/>
                    <a:pt x="4713" y="68450"/>
                  </a:cubicBezTo>
                  <a:cubicBezTo>
                    <a:pt x="4516" y="68194"/>
                    <a:pt x="4397" y="67859"/>
                    <a:pt x="4358" y="67524"/>
                  </a:cubicBezTo>
                  <a:cubicBezTo>
                    <a:pt x="4259" y="66794"/>
                    <a:pt x="4437" y="66006"/>
                    <a:pt x="4200" y="65257"/>
                  </a:cubicBezTo>
                  <a:cubicBezTo>
                    <a:pt x="4161" y="65158"/>
                    <a:pt x="4279" y="64961"/>
                    <a:pt x="4378" y="64862"/>
                  </a:cubicBezTo>
                  <a:cubicBezTo>
                    <a:pt x="4535" y="64724"/>
                    <a:pt x="4713" y="64626"/>
                    <a:pt x="4910" y="64527"/>
                  </a:cubicBezTo>
                  <a:cubicBezTo>
                    <a:pt x="5344" y="64310"/>
                    <a:pt x="5797" y="64113"/>
                    <a:pt x="6251" y="63916"/>
                  </a:cubicBezTo>
                  <a:cubicBezTo>
                    <a:pt x="6546" y="63778"/>
                    <a:pt x="6822" y="63581"/>
                    <a:pt x="7059" y="63344"/>
                  </a:cubicBezTo>
                  <a:cubicBezTo>
                    <a:pt x="7591" y="62772"/>
                    <a:pt x="8163" y="62240"/>
                    <a:pt x="8774" y="61649"/>
                  </a:cubicBezTo>
                  <a:cubicBezTo>
                    <a:pt x="8616" y="61136"/>
                    <a:pt x="8399" y="60663"/>
                    <a:pt x="8143" y="60190"/>
                  </a:cubicBezTo>
                  <a:cubicBezTo>
                    <a:pt x="7887" y="59677"/>
                    <a:pt x="7887" y="59145"/>
                    <a:pt x="7847" y="58593"/>
                  </a:cubicBezTo>
                  <a:cubicBezTo>
                    <a:pt x="7887" y="58317"/>
                    <a:pt x="7946" y="58041"/>
                    <a:pt x="8045" y="57765"/>
                  </a:cubicBezTo>
                  <a:cubicBezTo>
                    <a:pt x="7926" y="57686"/>
                    <a:pt x="7788" y="57627"/>
                    <a:pt x="7650" y="57587"/>
                  </a:cubicBezTo>
                  <a:cubicBezTo>
                    <a:pt x="6822" y="57548"/>
                    <a:pt x="5994" y="57528"/>
                    <a:pt x="5186" y="57509"/>
                  </a:cubicBezTo>
                  <a:cubicBezTo>
                    <a:pt x="4890" y="57509"/>
                    <a:pt x="4575" y="57548"/>
                    <a:pt x="4279" y="57509"/>
                  </a:cubicBezTo>
                  <a:cubicBezTo>
                    <a:pt x="3845" y="57449"/>
                    <a:pt x="3412" y="57469"/>
                    <a:pt x="2998" y="57548"/>
                  </a:cubicBezTo>
                  <a:cubicBezTo>
                    <a:pt x="2446" y="57686"/>
                    <a:pt x="1874" y="57469"/>
                    <a:pt x="1558" y="56976"/>
                  </a:cubicBezTo>
                  <a:cubicBezTo>
                    <a:pt x="1322" y="56661"/>
                    <a:pt x="1085" y="56345"/>
                    <a:pt x="888" y="55991"/>
                  </a:cubicBezTo>
                  <a:cubicBezTo>
                    <a:pt x="652" y="55557"/>
                    <a:pt x="592" y="55044"/>
                    <a:pt x="711" y="54571"/>
                  </a:cubicBezTo>
                  <a:cubicBezTo>
                    <a:pt x="849" y="53920"/>
                    <a:pt x="1125" y="53290"/>
                    <a:pt x="1085" y="52600"/>
                  </a:cubicBezTo>
                  <a:cubicBezTo>
                    <a:pt x="1085" y="52324"/>
                    <a:pt x="1302" y="52166"/>
                    <a:pt x="1558" y="52087"/>
                  </a:cubicBezTo>
                  <a:cubicBezTo>
                    <a:pt x="1874" y="52008"/>
                    <a:pt x="2209" y="51949"/>
                    <a:pt x="2544" y="51890"/>
                  </a:cubicBezTo>
                  <a:cubicBezTo>
                    <a:pt x="2840" y="51811"/>
                    <a:pt x="3136" y="51772"/>
                    <a:pt x="3451" y="51732"/>
                  </a:cubicBezTo>
                  <a:cubicBezTo>
                    <a:pt x="3865" y="51712"/>
                    <a:pt x="4180" y="51496"/>
                    <a:pt x="4535" y="51298"/>
                  </a:cubicBezTo>
                  <a:cubicBezTo>
                    <a:pt x="5166" y="50944"/>
                    <a:pt x="5797" y="50589"/>
                    <a:pt x="6507" y="50214"/>
                  </a:cubicBezTo>
                  <a:cubicBezTo>
                    <a:pt x="6487" y="49859"/>
                    <a:pt x="6428" y="49524"/>
                    <a:pt x="6329" y="49209"/>
                  </a:cubicBezTo>
                  <a:cubicBezTo>
                    <a:pt x="6073" y="48597"/>
                    <a:pt x="6152" y="48006"/>
                    <a:pt x="6251" y="47395"/>
                  </a:cubicBezTo>
                  <a:cubicBezTo>
                    <a:pt x="6369" y="46843"/>
                    <a:pt x="6408" y="46291"/>
                    <a:pt x="6349" y="45719"/>
                  </a:cubicBezTo>
                  <a:cubicBezTo>
                    <a:pt x="5837" y="45463"/>
                    <a:pt x="5304" y="45226"/>
                    <a:pt x="4752" y="45068"/>
                  </a:cubicBezTo>
                  <a:cubicBezTo>
                    <a:pt x="3964" y="44773"/>
                    <a:pt x="3155" y="44516"/>
                    <a:pt x="2327" y="44240"/>
                  </a:cubicBezTo>
                  <a:cubicBezTo>
                    <a:pt x="2091" y="44181"/>
                    <a:pt x="1854" y="44142"/>
                    <a:pt x="1618" y="44122"/>
                  </a:cubicBezTo>
                  <a:cubicBezTo>
                    <a:pt x="1085" y="44102"/>
                    <a:pt x="612" y="43728"/>
                    <a:pt x="454" y="43235"/>
                  </a:cubicBezTo>
                  <a:cubicBezTo>
                    <a:pt x="297" y="42801"/>
                    <a:pt x="159" y="42368"/>
                    <a:pt x="80" y="41914"/>
                  </a:cubicBezTo>
                  <a:cubicBezTo>
                    <a:pt x="1" y="41461"/>
                    <a:pt x="99" y="40988"/>
                    <a:pt x="336" y="40593"/>
                  </a:cubicBezTo>
                  <a:cubicBezTo>
                    <a:pt x="652" y="40021"/>
                    <a:pt x="1144" y="39529"/>
                    <a:pt x="1282" y="38839"/>
                  </a:cubicBezTo>
                  <a:cubicBezTo>
                    <a:pt x="1322" y="38701"/>
                    <a:pt x="1539" y="38563"/>
                    <a:pt x="1696" y="38523"/>
                  </a:cubicBezTo>
                  <a:cubicBezTo>
                    <a:pt x="1894" y="38484"/>
                    <a:pt x="2110" y="38484"/>
                    <a:pt x="2327" y="38523"/>
                  </a:cubicBezTo>
                  <a:cubicBezTo>
                    <a:pt x="2564" y="38543"/>
                    <a:pt x="2820" y="38602"/>
                    <a:pt x="3057" y="38641"/>
                  </a:cubicBezTo>
                  <a:cubicBezTo>
                    <a:pt x="3806" y="38779"/>
                    <a:pt x="4575" y="38740"/>
                    <a:pt x="5304" y="38523"/>
                  </a:cubicBezTo>
                  <a:cubicBezTo>
                    <a:pt x="5837" y="38326"/>
                    <a:pt x="6428" y="38326"/>
                    <a:pt x="7079" y="38208"/>
                  </a:cubicBezTo>
                  <a:cubicBezTo>
                    <a:pt x="7118" y="38070"/>
                    <a:pt x="7197" y="37873"/>
                    <a:pt x="7236" y="37675"/>
                  </a:cubicBezTo>
                  <a:cubicBezTo>
                    <a:pt x="7276" y="37478"/>
                    <a:pt x="7276" y="37301"/>
                    <a:pt x="7295" y="37123"/>
                  </a:cubicBezTo>
                  <a:cubicBezTo>
                    <a:pt x="7394" y="36098"/>
                    <a:pt x="7670" y="35152"/>
                    <a:pt x="8597" y="34501"/>
                  </a:cubicBezTo>
                  <a:cubicBezTo>
                    <a:pt x="8518" y="34363"/>
                    <a:pt x="8478" y="34225"/>
                    <a:pt x="8380" y="34166"/>
                  </a:cubicBezTo>
                  <a:cubicBezTo>
                    <a:pt x="7749" y="33713"/>
                    <a:pt x="7098" y="33259"/>
                    <a:pt x="6428" y="32806"/>
                  </a:cubicBezTo>
                  <a:cubicBezTo>
                    <a:pt x="6034" y="32530"/>
                    <a:pt x="5620" y="32254"/>
                    <a:pt x="5206" y="32017"/>
                  </a:cubicBezTo>
                  <a:cubicBezTo>
                    <a:pt x="4910" y="31840"/>
                    <a:pt x="4614" y="31682"/>
                    <a:pt x="4318" y="31544"/>
                  </a:cubicBezTo>
                  <a:cubicBezTo>
                    <a:pt x="3885" y="31406"/>
                    <a:pt x="3589" y="31031"/>
                    <a:pt x="3550" y="30598"/>
                  </a:cubicBezTo>
                  <a:cubicBezTo>
                    <a:pt x="3471" y="30085"/>
                    <a:pt x="3451" y="29573"/>
                    <a:pt x="3471" y="29040"/>
                  </a:cubicBezTo>
                  <a:cubicBezTo>
                    <a:pt x="3530" y="28587"/>
                    <a:pt x="3747" y="28173"/>
                    <a:pt x="4082" y="27838"/>
                  </a:cubicBezTo>
                  <a:cubicBezTo>
                    <a:pt x="4535" y="27345"/>
                    <a:pt x="5127" y="27010"/>
                    <a:pt x="5462" y="26398"/>
                  </a:cubicBezTo>
                  <a:cubicBezTo>
                    <a:pt x="5561" y="26221"/>
                    <a:pt x="5738" y="26142"/>
                    <a:pt x="5935" y="26201"/>
                  </a:cubicBezTo>
                  <a:cubicBezTo>
                    <a:pt x="6113" y="26221"/>
                    <a:pt x="6290" y="26280"/>
                    <a:pt x="6467" y="26339"/>
                  </a:cubicBezTo>
                  <a:cubicBezTo>
                    <a:pt x="6803" y="26477"/>
                    <a:pt x="7157" y="26596"/>
                    <a:pt x="7473" y="26753"/>
                  </a:cubicBezTo>
                  <a:cubicBezTo>
                    <a:pt x="8025" y="27029"/>
                    <a:pt x="8636" y="27148"/>
                    <a:pt x="9247" y="27128"/>
                  </a:cubicBezTo>
                  <a:cubicBezTo>
                    <a:pt x="9878" y="27128"/>
                    <a:pt x="10509" y="27207"/>
                    <a:pt x="11238" y="27266"/>
                  </a:cubicBezTo>
                  <a:cubicBezTo>
                    <a:pt x="11554" y="26931"/>
                    <a:pt x="11672" y="26418"/>
                    <a:pt x="11850" y="25945"/>
                  </a:cubicBezTo>
                  <a:cubicBezTo>
                    <a:pt x="12066" y="25334"/>
                    <a:pt x="12461" y="24821"/>
                    <a:pt x="12993" y="24447"/>
                  </a:cubicBezTo>
                  <a:cubicBezTo>
                    <a:pt x="13506" y="24013"/>
                    <a:pt x="13979" y="23540"/>
                    <a:pt x="14393" y="23007"/>
                  </a:cubicBezTo>
                  <a:cubicBezTo>
                    <a:pt x="14550" y="22810"/>
                    <a:pt x="14688" y="22593"/>
                    <a:pt x="14826" y="22377"/>
                  </a:cubicBezTo>
                  <a:cubicBezTo>
                    <a:pt x="14787" y="22041"/>
                    <a:pt x="14629" y="21746"/>
                    <a:pt x="14393" y="21529"/>
                  </a:cubicBezTo>
                  <a:cubicBezTo>
                    <a:pt x="13683" y="20642"/>
                    <a:pt x="12954" y="19774"/>
                    <a:pt x="12244" y="18907"/>
                  </a:cubicBezTo>
                  <a:cubicBezTo>
                    <a:pt x="12007" y="18591"/>
                    <a:pt x="11790" y="18256"/>
                    <a:pt x="11593" y="17921"/>
                  </a:cubicBezTo>
                  <a:cubicBezTo>
                    <a:pt x="11376" y="17586"/>
                    <a:pt x="11455" y="17172"/>
                    <a:pt x="11751" y="16935"/>
                  </a:cubicBezTo>
                  <a:cubicBezTo>
                    <a:pt x="12145" y="16580"/>
                    <a:pt x="12520" y="16245"/>
                    <a:pt x="12914" y="15890"/>
                  </a:cubicBezTo>
                  <a:cubicBezTo>
                    <a:pt x="13289" y="15555"/>
                    <a:pt x="13762" y="15220"/>
                    <a:pt x="14058" y="14727"/>
                  </a:cubicBezTo>
                  <a:cubicBezTo>
                    <a:pt x="14353" y="14254"/>
                    <a:pt x="14669" y="14215"/>
                    <a:pt x="15142" y="14491"/>
                  </a:cubicBezTo>
                  <a:cubicBezTo>
                    <a:pt x="15300" y="14589"/>
                    <a:pt x="15438" y="14688"/>
                    <a:pt x="15595" y="14806"/>
                  </a:cubicBezTo>
                  <a:cubicBezTo>
                    <a:pt x="16187" y="15279"/>
                    <a:pt x="16778" y="15752"/>
                    <a:pt x="17409" y="16206"/>
                  </a:cubicBezTo>
                  <a:cubicBezTo>
                    <a:pt x="17941" y="16580"/>
                    <a:pt x="18513" y="16935"/>
                    <a:pt x="19085" y="17310"/>
                  </a:cubicBezTo>
                  <a:cubicBezTo>
                    <a:pt x="19243" y="17408"/>
                    <a:pt x="19400" y="17487"/>
                    <a:pt x="19578" y="17546"/>
                  </a:cubicBezTo>
                  <a:cubicBezTo>
                    <a:pt x="19716" y="17468"/>
                    <a:pt x="19854" y="17389"/>
                    <a:pt x="19972" y="17310"/>
                  </a:cubicBezTo>
                  <a:cubicBezTo>
                    <a:pt x="20721" y="16699"/>
                    <a:pt x="21451" y="16107"/>
                    <a:pt x="22141" y="15476"/>
                  </a:cubicBezTo>
                  <a:cubicBezTo>
                    <a:pt x="22456" y="15141"/>
                    <a:pt x="22752" y="14767"/>
                    <a:pt x="23008" y="14392"/>
                  </a:cubicBezTo>
                  <a:cubicBezTo>
                    <a:pt x="22890" y="13860"/>
                    <a:pt x="22712" y="13327"/>
                    <a:pt x="22456" y="12854"/>
                  </a:cubicBezTo>
                  <a:cubicBezTo>
                    <a:pt x="22062" y="12046"/>
                    <a:pt x="21628" y="11277"/>
                    <a:pt x="21254" y="10469"/>
                  </a:cubicBezTo>
                  <a:cubicBezTo>
                    <a:pt x="21076" y="9996"/>
                    <a:pt x="20918" y="9503"/>
                    <a:pt x="20820" y="8990"/>
                  </a:cubicBezTo>
                  <a:cubicBezTo>
                    <a:pt x="20761" y="8754"/>
                    <a:pt x="20840" y="8497"/>
                    <a:pt x="21037" y="8320"/>
                  </a:cubicBezTo>
                  <a:cubicBezTo>
                    <a:pt x="21293" y="7985"/>
                    <a:pt x="21668" y="7728"/>
                    <a:pt x="22062" y="7590"/>
                  </a:cubicBezTo>
                  <a:cubicBezTo>
                    <a:pt x="22436" y="7472"/>
                    <a:pt x="22791" y="7255"/>
                    <a:pt x="23028" y="6960"/>
                  </a:cubicBezTo>
                  <a:cubicBezTo>
                    <a:pt x="23718" y="6171"/>
                    <a:pt x="23954" y="6230"/>
                    <a:pt x="24743" y="6960"/>
                  </a:cubicBezTo>
                  <a:cubicBezTo>
                    <a:pt x="25315" y="7492"/>
                    <a:pt x="25768" y="8142"/>
                    <a:pt x="26399" y="8655"/>
                  </a:cubicBezTo>
                  <a:cubicBezTo>
                    <a:pt x="26853" y="9030"/>
                    <a:pt x="27168" y="9562"/>
                    <a:pt x="27543" y="10055"/>
                  </a:cubicBezTo>
                  <a:cubicBezTo>
                    <a:pt x="27819" y="10410"/>
                    <a:pt x="28075" y="10804"/>
                    <a:pt x="28311" y="11159"/>
                  </a:cubicBezTo>
                  <a:cubicBezTo>
                    <a:pt x="29159" y="11139"/>
                    <a:pt x="29849" y="10725"/>
                    <a:pt x="30539" y="10350"/>
                  </a:cubicBezTo>
                  <a:cubicBezTo>
                    <a:pt x="30815" y="10212"/>
                    <a:pt x="31091" y="10094"/>
                    <a:pt x="31367" y="9976"/>
                  </a:cubicBezTo>
                  <a:cubicBezTo>
                    <a:pt x="31505" y="9917"/>
                    <a:pt x="31643" y="9858"/>
                    <a:pt x="31762" y="9759"/>
                  </a:cubicBezTo>
                  <a:cubicBezTo>
                    <a:pt x="32274" y="9306"/>
                    <a:pt x="32826" y="8931"/>
                    <a:pt x="33418" y="8635"/>
                  </a:cubicBezTo>
                  <a:cubicBezTo>
                    <a:pt x="33536" y="8556"/>
                    <a:pt x="33615" y="8458"/>
                    <a:pt x="33694" y="8359"/>
                  </a:cubicBezTo>
                  <a:cubicBezTo>
                    <a:pt x="33496" y="7788"/>
                    <a:pt x="33358" y="7216"/>
                    <a:pt x="33240" y="6624"/>
                  </a:cubicBezTo>
                  <a:cubicBezTo>
                    <a:pt x="33142" y="5816"/>
                    <a:pt x="32846" y="5027"/>
                    <a:pt x="32905" y="4199"/>
                  </a:cubicBezTo>
                  <a:cubicBezTo>
                    <a:pt x="32964" y="3470"/>
                    <a:pt x="32925" y="2741"/>
                    <a:pt x="32944" y="1991"/>
                  </a:cubicBezTo>
                  <a:cubicBezTo>
                    <a:pt x="33772" y="1321"/>
                    <a:pt x="34758" y="848"/>
                    <a:pt x="35823" y="611"/>
                  </a:cubicBezTo>
                  <a:cubicBezTo>
                    <a:pt x="36237" y="493"/>
                    <a:pt x="36690" y="670"/>
                    <a:pt x="36927" y="1045"/>
                  </a:cubicBezTo>
                  <a:cubicBezTo>
                    <a:pt x="37775" y="2267"/>
                    <a:pt x="38701" y="3431"/>
                    <a:pt x="39352" y="4791"/>
                  </a:cubicBezTo>
                  <a:cubicBezTo>
                    <a:pt x="39608" y="5244"/>
                    <a:pt x="39904" y="5698"/>
                    <a:pt x="40219" y="6131"/>
                  </a:cubicBezTo>
                  <a:cubicBezTo>
                    <a:pt x="40791" y="6329"/>
                    <a:pt x="41304" y="6151"/>
                    <a:pt x="41737" y="5915"/>
                  </a:cubicBezTo>
                  <a:cubicBezTo>
                    <a:pt x="42309" y="5619"/>
                    <a:pt x="42960" y="5481"/>
                    <a:pt x="43610" y="5501"/>
                  </a:cubicBezTo>
                  <a:lnTo>
                    <a:pt x="45621" y="5501"/>
                  </a:lnTo>
                  <a:cubicBezTo>
                    <a:pt x="45838" y="5501"/>
                    <a:pt x="46035" y="5481"/>
                    <a:pt x="46311" y="5461"/>
                  </a:cubicBezTo>
                  <a:cubicBezTo>
                    <a:pt x="46331" y="5284"/>
                    <a:pt x="46351" y="5106"/>
                    <a:pt x="46370" y="4929"/>
                  </a:cubicBezTo>
                  <a:cubicBezTo>
                    <a:pt x="46390" y="3687"/>
                    <a:pt x="46390" y="2484"/>
                    <a:pt x="46410" y="1262"/>
                  </a:cubicBezTo>
                  <a:lnTo>
                    <a:pt x="46410" y="887"/>
                  </a:lnTo>
                  <a:cubicBezTo>
                    <a:pt x="46429" y="178"/>
                    <a:pt x="46548" y="40"/>
                    <a:pt x="47277" y="40"/>
                  </a:cubicBezTo>
                  <a:cubicBezTo>
                    <a:pt x="48007" y="40"/>
                    <a:pt x="48736" y="0"/>
                    <a:pt x="49446" y="316"/>
                  </a:cubicBezTo>
                  <a:cubicBezTo>
                    <a:pt x="49682" y="355"/>
                    <a:pt x="49939" y="375"/>
                    <a:pt x="50175" y="355"/>
                  </a:cubicBezTo>
                  <a:cubicBezTo>
                    <a:pt x="50806" y="414"/>
                    <a:pt x="51141" y="749"/>
                    <a:pt x="51122" y="1360"/>
                  </a:cubicBezTo>
                  <a:cubicBezTo>
                    <a:pt x="51102" y="1853"/>
                    <a:pt x="51220" y="2327"/>
                    <a:pt x="51437" y="2760"/>
                  </a:cubicBezTo>
                  <a:cubicBezTo>
                    <a:pt x="51713" y="3470"/>
                    <a:pt x="51930" y="4199"/>
                    <a:pt x="52186" y="4988"/>
                  </a:cubicBezTo>
                  <a:cubicBezTo>
                    <a:pt x="53684" y="4929"/>
                    <a:pt x="55045" y="5619"/>
                    <a:pt x="56563" y="5855"/>
                  </a:cubicBezTo>
                  <a:cubicBezTo>
                    <a:pt x="56661" y="5658"/>
                    <a:pt x="56740" y="5461"/>
                    <a:pt x="56799" y="5244"/>
                  </a:cubicBezTo>
                  <a:cubicBezTo>
                    <a:pt x="57154" y="4042"/>
                    <a:pt x="57470" y="2839"/>
                    <a:pt x="57785" y="1636"/>
                  </a:cubicBezTo>
                  <a:cubicBezTo>
                    <a:pt x="57844" y="1459"/>
                    <a:pt x="57903" y="1282"/>
                    <a:pt x="57963" y="1104"/>
                  </a:cubicBezTo>
                  <a:cubicBezTo>
                    <a:pt x="58022" y="887"/>
                    <a:pt x="58219" y="749"/>
                    <a:pt x="58455" y="789"/>
                  </a:cubicBezTo>
                  <a:cubicBezTo>
                    <a:pt x="59224" y="946"/>
                    <a:pt x="60033" y="1084"/>
                    <a:pt x="60703" y="1518"/>
                  </a:cubicBezTo>
                  <a:cubicBezTo>
                    <a:pt x="60920" y="1676"/>
                    <a:pt x="61156" y="1794"/>
                    <a:pt x="61413" y="1873"/>
                  </a:cubicBezTo>
                  <a:cubicBezTo>
                    <a:pt x="61511" y="1913"/>
                    <a:pt x="61590" y="1932"/>
                    <a:pt x="61669" y="1972"/>
                  </a:cubicBezTo>
                  <a:cubicBezTo>
                    <a:pt x="62201" y="2228"/>
                    <a:pt x="62418" y="2603"/>
                    <a:pt x="62241" y="3155"/>
                  </a:cubicBezTo>
                  <a:cubicBezTo>
                    <a:pt x="62103" y="3588"/>
                    <a:pt x="62063" y="4061"/>
                    <a:pt x="62142" y="4495"/>
                  </a:cubicBezTo>
                  <a:cubicBezTo>
                    <a:pt x="62221" y="5264"/>
                    <a:pt x="62260" y="6033"/>
                    <a:pt x="62300" y="6782"/>
                  </a:cubicBezTo>
                  <a:cubicBezTo>
                    <a:pt x="62320" y="7551"/>
                    <a:pt x="62477" y="7788"/>
                    <a:pt x="63246" y="8024"/>
                  </a:cubicBezTo>
                  <a:cubicBezTo>
                    <a:pt x="63463" y="8064"/>
                    <a:pt x="63660" y="8142"/>
                    <a:pt x="63838" y="8221"/>
                  </a:cubicBezTo>
                  <a:cubicBezTo>
                    <a:pt x="64173" y="8458"/>
                    <a:pt x="64567" y="8576"/>
                    <a:pt x="64961" y="8537"/>
                  </a:cubicBezTo>
                  <a:cubicBezTo>
                    <a:pt x="65237" y="8537"/>
                    <a:pt x="65494" y="8616"/>
                    <a:pt x="65730" y="8773"/>
                  </a:cubicBezTo>
                  <a:cubicBezTo>
                    <a:pt x="66263" y="9069"/>
                    <a:pt x="66775" y="9384"/>
                    <a:pt x="67307" y="9720"/>
                  </a:cubicBezTo>
                  <a:cubicBezTo>
                    <a:pt x="67741" y="9976"/>
                    <a:pt x="68175" y="10252"/>
                    <a:pt x="68668" y="10567"/>
                  </a:cubicBezTo>
                  <a:cubicBezTo>
                    <a:pt x="68806" y="10410"/>
                    <a:pt x="68944" y="10232"/>
                    <a:pt x="69062" y="10074"/>
                  </a:cubicBezTo>
                  <a:cubicBezTo>
                    <a:pt x="69732" y="9010"/>
                    <a:pt x="70403" y="7965"/>
                    <a:pt x="71093" y="6900"/>
                  </a:cubicBezTo>
                  <a:cubicBezTo>
                    <a:pt x="71211" y="6723"/>
                    <a:pt x="71329" y="6546"/>
                    <a:pt x="71448" y="6388"/>
                  </a:cubicBezTo>
                  <a:cubicBezTo>
                    <a:pt x="71586" y="6191"/>
                    <a:pt x="71842" y="6151"/>
                    <a:pt x="72039" y="6270"/>
                  </a:cubicBezTo>
                  <a:cubicBezTo>
                    <a:pt x="72749" y="6743"/>
                    <a:pt x="73557" y="7078"/>
                    <a:pt x="74050" y="7807"/>
                  </a:cubicBezTo>
                  <a:cubicBezTo>
                    <a:pt x="74168" y="7985"/>
                    <a:pt x="74385" y="8064"/>
                    <a:pt x="74543" y="8221"/>
                  </a:cubicBezTo>
                  <a:cubicBezTo>
                    <a:pt x="74720" y="8379"/>
                    <a:pt x="74878" y="8556"/>
                    <a:pt x="75016" y="8754"/>
                  </a:cubicBezTo>
                  <a:cubicBezTo>
                    <a:pt x="75193" y="8990"/>
                    <a:pt x="75174" y="9306"/>
                    <a:pt x="74996" y="9542"/>
                  </a:cubicBezTo>
                  <a:cubicBezTo>
                    <a:pt x="74562" y="10035"/>
                    <a:pt x="74484" y="10607"/>
                    <a:pt x="74385" y="11218"/>
                  </a:cubicBezTo>
                  <a:cubicBezTo>
                    <a:pt x="74286" y="11908"/>
                    <a:pt x="74070" y="12578"/>
                    <a:pt x="73892" y="13288"/>
                  </a:cubicBezTo>
                  <a:cubicBezTo>
                    <a:pt x="75213" y="14037"/>
                    <a:pt x="75982" y="15338"/>
                    <a:pt x="77125" y="16344"/>
                  </a:cubicBezTo>
                  <a:cubicBezTo>
                    <a:pt x="77263" y="16245"/>
                    <a:pt x="77421" y="16166"/>
                    <a:pt x="77559" y="16048"/>
                  </a:cubicBezTo>
                  <a:cubicBezTo>
                    <a:pt x="78486" y="15220"/>
                    <a:pt x="79412" y="14372"/>
                    <a:pt x="80339" y="13525"/>
                  </a:cubicBezTo>
                  <a:cubicBezTo>
                    <a:pt x="80497" y="13387"/>
                    <a:pt x="80654" y="13229"/>
                    <a:pt x="80812" y="13111"/>
                  </a:cubicBezTo>
                  <a:cubicBezTo>
                    <a:pt x="80990" y="12913"/>
                    <a:pt x="81305" y="12913"/>
                    <a:pt x="81482" y="13111"/>
                  </a:cubicBezTo>
                  <a:cubicBezTo>
                    <a:pt x="82054" y="13702"/>
                    <a:pt x="82665" y="14234"/>
                    <a:pt x="83000" y="15023"/>
                  </a:cubicBezTo>
                  <a:cubicBezTo>
                    <a:pt x="83138" y="15260"/>
                    <a:pt x="83276" y="15496"/>
                    <a:pt x="83454" y="15693"/>
                  </a:cubicBezTo>
                  <a:cubicBezTo>
                    <a:pt x="83868" y="16265"/>
                    <a:pt x="83868" y="16679"/>
                    <a:pt x="83336" y="17132"/>
                  </a:cubicBezTo>
                  <a:cubicBezTo>
                    <a:pt x="83020" y="17408"/>
                    <a:pt x="82764" y="17763"/>
                    <a:pt x="82606" y="18158"/>
                  </a:cubicBezTo>
                  <a:cubicBezTo>
                    <a:pt x="82350" y="18749"/>
                    <a:pt x="82015" y="19301"/>
                    <a:pt x="81699" y="19853"/>
                  </a:cubicBezTo>
                  <a:cubicBezTo>
                    <a:pt x="81581" y="20070"/>
                    <a:pt x="81463" y="20287"/>
                    <a:pt x="81344" y="20484"/>
                  </a:cubicBezTo>
                  <a:cubicBezTo>
                    <a:pt x="81128" y="20780"/>
                    <a:pt x="81147" y="21174"/>
                    <a:pt x="81384" y="21430"/>
                  </a:cubicBezTo>
                  <a:cubicBezTo>
                    <a:pt x="81916" y="21963"/>
                    <a:pt x="82172" y="22672"/>
                    <a:pt x="82606" y="23244"/>
                  </a:cubicBezTo>
                  <a:cubicBezTo>
                    <a:pt x="82823" y="23540"/>
                    <a:pt x="83079" y="23816"/>
                    <a:pt x="83276" y="24112"/>
                  </a:cubicBezTo>
                  <a:cubicBezTo>
                    <a:pt x="83533" y="24486"/>
                    <a:pt x="83769" y="24880"/>
                    <a:pt x="83986" y="25294"/>
                  </a:cubicBezTo>
                  <a:cubicBezTo>
                    <a:pt x="84302" y="25925"/>
                    <a:pt x="84578" y="26556"/>
                    <a:pt x="84873" y="27207"/>
                  </a:cubicBezTo>
                  <a:cubicBezTo>
                    <a:pt x="84933" y="27345"/>
                    <a:pt x="85031" y="27502"/>
                    <a:pt x="85169" y="27739"/>
                  </a:cubicBezTo>
                  <a:close/>
                  <a:moveTo>
                    <a:pt x="81620" y="72492"/>
                  </a:moveTo>
                  <a:cubicBezTo>
                    <a:pt x="81660" y="72275"/>
                    <a:pt x="81739" y="72078"/>
                    <a:pt x="81837" y="71881"/>
                  </a:cubicBezTo>
                  <a:cubicBezTo>
                    <a:pt x="82330" y="71033"/>
                    <a:pt x="82744" y="70126"/>
                    <a:pt x="83060" y="69219"/>
                  </a:cubicBezTo>
                  <a:cubicBezTo>
                    <a:pt x="83474" y="68135"/>
                    <a:pt x="83907" y="67051"/>
                    <a:pt x="84341" y="65986"/>
                  </a:cubicBezTo>
                  <a:cubicBezTo>
                    <a:pt x="84420" y="65789"/>
                    <a:pt x="84499" y="65592"/>
                    <a:pt x="84578" y="65375"/>
                  </a:cubicBezTo>
                  <a:cubicBezTo>
                    <a:pt x="84657" y="65178"/>
                    <a:pt x="84834" y="65020"/>
                    <a:pt x="85051" y="64981"/>
                  </a:cubicBezTo>
                  <a:cubicBezTo>
                    <a:pt x="85228" y="64961"/>
                    <a:pt x="85406" y="64941"/>
                    <a:pt x="85583" y="64961"/>
                  </a:cubicBezTo>
                  <a:cubicBezTo>
                    <a:pt x="86017" y="65000"/>
                    <a:pt x="86431" y="65059"/>
                    <a:pt x="86865" y="65079"/>
                  </a:cubicBezTo>
                  <a:cubicBezTo>
                    <a:pt x="87042" y="65119"/>
                    <a:pt x="87219" y="65099"/>
                    <a:pt x="87397" y="65040"/>
                  </a:cubicBezTo>
                  <a:cubicBezTo>
                    <a:pt x="87909" y="64803"/>
                    <a:pt x="88402" y="64902"/>
                    <a:pt x="88915" y="65040"/>
                  </a:cubicBezTo>
                  <a:cubicBezTo>
                    <a:pt x="89487" y="65217"/>
                    <a:pt x="90078" y="65375"/>
                    <a:pt x="90670" y="65533"/>
                  </a:cubicBezTo>
                  <a:cubicBezTo>
                    <a:pt x="90985" y="65671"/>
                    <a:pt x="91340" y="65651"/>
                    <a:pt x="91655" y="65493"/>
                  </a:cubicBezTo>
                  <a:cubicBezTo>
                    <a:pt x="91793" y="65040"/>
                    <a:pt x="91931" y="64606"/>
                    <a:pt x="92069" y="64172"/>
                  </a:cubicBezTo>
                  <a:cubicBezTo>
                    <a:pt x="92326" y="63265"/>
                    <a:pt x="92207" y="63009"/>
                    <a:pt x="91300" y="62634"/>
                  </a:cubicBezTo>
                  <a:cubicBezTo>
                    <a:pt x="90413" y="62260"/>
                    <a:pt x="89546" y="61925"/>
                    <a:pt x="88678" y="61570"/>
                  </a:cubicBezTo>
                  <a:cubicBezTo>
                    <a:pt x="88245" y="61392"/>
                    <a:pt x="87831" y="61215"/>
                    <a:pt x="87397" y="61038"/>
                  </a:cubicBezTo>
                  <a:cubicBezTo>
                    <a:pt x="87141" y="60939"/>
                    <a:pt x="86963" y="60702"/>
                    <a:pt x="86943" y="60426"/>
                  </a:cubicBezTo>
                  <a:cubicBezTo>
                    <a:pt x="86904" y="59993"/>
                    <a:pt x="86845" y="59579"/>
                    <a:pt x="86786" y="59263"/>
                  </a:cubicBezTo>
                  <a:cubicBezTo>
                    <a:pt x="86963" y="58889"/>
                    <a:pt x="87121" y="58632"/>
                    <a:pt x="87239" y="58356"/>
                  </a:cubicBezTo>
                  <a:cubicBezTo>
                    <a:pt x="87555" y="57627"/>
                    <a:pt x="87752" y="56858"/>
                    <a:pt x="87811" y="56069"/>
                  </a:cubicBezTo>
                  <a:cubicBezTo>
                    <a:pt x="87831" y="55695"/>
                    <a:pt x="88067" y="55537"/>
                    <a:pt x="88363" y="55419"/>
                  </a:cubicBezTo>
                  <a:cubicBezTo>
                    <a:pt x="88442" y="55379"/>
                    <a:pt x="88540" y="55360"/>
                    <a:pt x="88639" y="55360"/>
                  </a:cubicBezTo>
                  <a:cubicBezTo>
                    <a:pt x="89171" y="55281"/>
                    <a:pt x="89684" y="55123"/>
                    <a:pt x="90196" y="54906"/>
                  </a:cubicBezTo>
                  <a:cubicBezTo>
                    <a:pt x="90689" y="54709"/>
                    <a:pt x="91261" y="54749"/>
                    <a:pt x="91813" y="54689"/>
                  </a:cubicBezTo>
                  <a:cubicBezTo>
                    <a:pt x="92168" y="54650"/>
                    <a:pt x="92542" y="54591"/>
                    <a:pt x="92897" y="54551"/>
                  </a:cubicBezTo>
                  <a:cubicBezTo>
                    <a:pt x="93094" y="54532"/>
                    <a:pt x="93311" y="54512"/>
                    <a:pt x="93568" y="54492"/>
                  </a:cubicBezTo>
                  <a:cubicBezTo>
                    <a:pt x="93646" y="54137"/>
                    <a:pt x="93627" y="53763"/>
                    <a:pt x="93804" y="53506"/>
                  </a:cubicBezTo>
                  <a:cubicBezTo>
                    <a:pt x="94179" y="52915"/>
                    <a:pt x="94080" y="52343"/>
                    <a:pt x="94021" y="51732"/>
                  </a:cubicBezTo>
                  <a:cubicBezTo>
                    <a:pt x="93745" y="51673"/>
                    <a:pt x="93508" y="51614"/>
                    <a:pt x="93272" y="51574"/>
                  </a:cubicBezTo>
                  <a:cubicBezTo>
                    <a:pt x="92089" y="51436"/>
                    <a:pt x="90906" y="51279"/>
                    <a:pt x="89723" y="51121"/>
                  </a:cubicBezTo>
                  <a:cubicBezTo>
                    <a:pt x="89585" y="51121"/>
                    <a:pt x="89427" y="51082"/>
                    <a:pt x="89270" y="51062"/>
                  </a:cubicBezTo>
                  <a:cubicBezTo>
                    <a:pt x="89033" y="51022"/>
                    <a:pt x="88836" y="50806"/>
                    <a:pt x="88836" y="50549"/>
                  </a:cubicBezTo>
                  <a:cubicBezTo>
                    <a:pt x="88816" y="50392"/>
                    <a:pt x="88836" y="50234"/>
                    <a:pt x="88856" y="50076"/>
                  </a:cubicBezTo>
                  <a:cubicBezTo>
                    <a:pt x="88915" y="49544"/>
                    <a:pt x="89013" y="48992"/>
                    <a:pt x="89073" y="48459"/>
                  </a:cubicBezTo>
                  <a:cubicBezTo>
                    <a:pt x="89151" y="48164"/>
                    <a:pt x="89151" y="47848"/>
                    <a:pt x="89112" y="47553"/>
                  </a:cubicBezTo>
                  <a:cubicBezTo>
                    <a:pt x="88954" y="46863"/>
                    <a:pt x="88915" y="46153"/>
                    <a:pt x="89013" y="45463"/>
                  </a:cubicBezTo>
                  <a:cubicBezTo>
                    <a:pt x="89053" y="44812"/>
                    <a:pt x="89013" y="44181"/>
                    <a:pt x="88895" y="43550"/>
                  </a:cubicBezTo>
                  <a:cubicBezTo>
                    <a:pt x="88836" y="42979"/>
                    <a:pt x="88895" y="42782"/>
                    <a:pt x="89388" y="42525"/>
                  </a:cubicBezTo>
                  <a:cubicBezTo>
                    <a:pt x="89802" y="42308"/>
                    <a:pt x="90216" y="42131"/>
                    <a:pt x="90630" y="41914"/>
                  </a:cubicBezTo>
                  <a:cubicBezTo>
                    <a:pt x="91162" y="41638"/>
                    <a:pt x="91714" y="41362"/>
                    <a:pt x="92227" y="41027"/>
                  </a:cubicBezTo>
                  <a:cubicBezTo>
                    <a:pt x="92602" y="40751"/>
                    <a:pt x="93016" y="40554"/>
                    <a:pt x="93469" y="40455"/>
                  </a:cubicBezTo>
                  <a:cubicBezTo>
                    <a:pt x="93863" y="40396"/>
                    <a:pt x="93922" y="40238"/>
                    <a:pt x="93903" y="39805"/>
                  </a:cubicBezTo>
                  <a:cubicBezTo>
                    <a:pt x="93844" y="39568"/>
                    <a:pt x="93824" y="39312"/>
                    <a:pt x="93844" y="39075"/>
                  </a:cubicBezTo>
                  <a:cubicBezTo>
                    <a:pt x="94041" y="38464"/>
                    <a:pt x="93784" y="37951"/>
                    <a:pt x="93627" y="37399"/>
                  </a:cubicBezTo>
                  <a:cubicBezTo>
                    <a:pt x="93410" y="37419"/>
                    <a:pt x="93232" y="37439"/>
                    <a:pt x="93055" y="37478"/>
                  </a:cubicBezTo>
                  <a:cubicBezTo>
                    <a:pt x="91813" y="37695"/>
                    <a:pt x="90571" y="37833"/>
                    <a:pt x="89349" y="38149"/>
                  </a:cubicBezTo>
                  <a:cubicBezTo>
                    <a:pt x="88619" y="38326"/>
                    <a:pt x="88185" y="38011"/>
                    <a:pt x="87831" y="37498"/>
                  </a:cubicBezTo>
                  <a:cubicBezTo>
                    <a:pt x="87693" y="37261"/>
                    <a:pt x="87594" y="36985"/>
                    <a:pt x="87535" y="36729"/>
                  </a:cubicBezTo>
                  <a:cubicBezTo>
                    <a:pt x="87239" y="35704"/>
                    <a:pt x="87121" y="34620"/>
                    <a:pt x="86589" y="33693"/>
                  </a:cubicBezTo>
                  <a:cubicBezTo>
                    <a:pt x="86470" y="33496"/>
                    <a:pt x="86510" y="33240"/>
                    <a:pt x="86648" y="33082"/>
                  </a:cubicBezTo>
                  <a:cubicBezTo>
                    <a:pt x="86746" y="32944"/>
                    <a:pt x="86884" y="32806"/>
                    <a:pt x="87022" y="32688"/>
                  </a:cubicBezTo>
                  <a:cubicBezTo>
                    <a:pt x="87732" y="32017"/>
                    <a:pt x="88481" y="31386"/>
                    <a:pt x="89151" y="30677"/>
                  </a:cubicBezTo>
                  <a:cubicBezTo>
                    <a:pt x="89526" y="30302"/>
                    <a:pt x="89842" y="29908"/>
                    <a:pt x="90334" y="29691"/>
                  </a:cubicBezTo>
                  <a:cubicBezTo>
                    <a:pt x="90630" y="29573"/>
                    <a:pt x="90670" y="29395"/>
                    <a:pt x="90571" y="29099"/>
                  </a:cubicBezTo>
                  <a:cubicBezTo>
                    <a:pt x="90433" y="28823"/>
                    <a:pt x="90334" y="28528"/>
                    <a:pt x="90295" y="28232"/>
                  </a:cubicBezTo>
                  <a:cubicBezTo>
                    <a:pt x="90295" y="27640"/>
                    <a:pt x="89920" y="27226"/>
                    <a:pt x="89684" y="26714"/>
                  </a:cubicBezTo>
                  <a:cubicBezTo>
                    <a:pt x="89427" y="26812"/>
                    <a:pt x="89230" y="26891"/>
                    <a:pt x="89053" y="26990"/>
                  </a:cubicBezTo>
                  <a:lnTo>
                    <a:pt x="85721" y="28528"/>
                  </a:lnTo>
                  <a:cubicBezTo>
                    <a:pt x="85544" y="28626"/>
                    <a:pt x="85347" y="28705"/>
                    <a:pt x="85130" y="28784"/>
                  </a:cubicBezTo>
                  <a:cubicBezTo>
                    <a:pt x="84893" y="28883"/>
                    <a:pt x="84617" y="28764"/>
                    <a:pt x="84518" y="28528"/>
                  </a:cubicBezTo>
                  <a:cubicBezTo>
                    <a:pt x="84321" y="28212"/>
                    <a:pt x="84164" y="27897"/>
                    <a:pt x="84026" y="27542"/>
                  </a:cubicBezTo>
                  <a:cubicBezTo>
                    <a:pt x="83434" y="26339"/>
                    <a:pt x="82981" y="25078"/>
                    <a:pt x="82133" y="24013"/>
                  </a:cubicBezTo>
                  <a:cubicBezTo>
                    <a:pt x="81522" y="23224"/>
                    <a:pt x="81147" y="22258"/>
                    <a:pt x="80359" y="21588"/>
                  </a:cubicBezTo>
                  <a:cubicBezTo>
                    <a:pt x="80201" y="21430"/>
                    <a:pt x="80142" y="21194"/>
                    <a:pt x="80240" y="20997"/>
                  </a:cubicBezTo>
                  <a:cubicBezTo>
                    <a:pt x="80300" y="20819"/>
                    <a:pt x="80378" y="20661"/>
                    <a:pt x="80477" y="20504"/>
                  </a:cubicBezTo>
                  <a:cubicBezTo>
                    <a:pt x="80832" y="19853"/>
                    <a:pt x="81206" y="19242"/>
                    <a:pt x="81561" y="18591"/>
                  </a:cubicBezTo>
                  <a:cubicBezTo>
                    <a:pt x="81778" y="18217"/>
                    <a:pt x="81896" y="17803"/>
                    <a:pt x="82113" y="17428"/>
                  </a:cubicBezTo>
                  <a:cubicBezTo>
                    <a:pt x="82330" y="17073"/>
                    <a:pt x="82626" y="16699"/>
                    <a:pt x="82922" y="16304"/>
                  </a:cubicBezTo>
                  <a:cubicBezTo>
                    <a:pt x="82803" y="16127"/>
                    <a:pt x="82665" y="15950"/>
                    <a:pt x="82547" y="15792"/>
                  </a:cubicBezTo>
                  <a:cubicBezTo>
                    <a:pt x="82429" y="15614"/>
                    <a:pt x="82271" y="15516"/>
                    <a:pt x="82232" y="15338"/>
                  </a:cubicBezTo>
                  <a:cubicBezTo>
                    <a:pt x="82094" y="14727"/>
                    <a:pt x="81581" y="14431"/>
                    <a:pt x="81128" y="13998"/>
                  </a:cubicBezTo>
                  <a:cubicBezTo>
                    <a:pt x="80477" y="14609"/>
                    <a:pt x="79866" y="15200"/>
                    <a:pt x="79235" y="15772"/>
                  </a:cubicBezTo>
                  <a:cubicBezTo>
                    <a:pt x="78604" y="16344"/>
                    <a:pt x="77953" y="16994"/>
                    <a:pt x="77263" y="17546"/>
                  </a:cubicBezTo>
                  <a:cubicBezTo>
                    <a:pt x="76810" y="17330"/>
                    <a:pt x="76337" y="17408"/>
                    <a:pt x="75962" y="17054"/>
                  </a:cubicBezTo>
                  <a:cubicBezTo>
                    <a:pt x="75529" y="16620"/>
                    <a:pt x="75075" y="16226"/>
                    <a:pt x="74622" y="15831"/>
                  </a:cubicBezTo>
                  <a:cubicBezTo>
                    <a:pt x="74424" y="15634"/>
                    <a:pt x="74208" y="15457"/>
                    <a:pt x="73991" y="15299"/>
                  </a:cubicBezTo>
                  <a:cubicBezTo>
                    <a:pt x="73754" y="15122"/>
                    <a:pt x="73498" y="14944"/>
                    <a:pt x="73222" y="14806"/>
                  </a:cubicBezTo>
                  <a:cubicBezTo>
                    <a:pt x="73005" y="14688"/>
                    <a:pt x="72887" y="14431"/>
                    <a:pt x="72926" y="14195"/>
                  </a:cubicBezTo>
                  <a:cubicBezTo>
                    <a:pt x="72926" y="14017"/>
                    <a:pt x="72966" y="13820"/>
                    <a:pt x="73025" y="13663"/>
                  </a:cubicBezTo>
                  <a:cubicBezTo>
                    <a:pt x="73261" y="12775"/>
                    <a:pt x="73557" y="11888"/>
                    <a:pt x="73695" y="10981"/>
                  </a:cubicBezTo>
                  <a:cubicBezTo>
                    <a:pt x="73774" y="10350"/>
                    <a:pt x="73951" y="9739"/>
                    <a:pt x="74247" y="9168"/>
                  </a:cubicBezTo>
                  <a:cubicBezTo>
                    <a:pt x="74267" y="9128"/>
                    <a:pt x="74247" y="9049"/>
                    <a:pt x="74227" y="8951"/>
                  </a:cubicBezTo>
                  <a:cubicBezTo>
                    <a:pt x="74089" y="8832"/>
                    <a:pt x="73932" y="8714"/>
                    <a:pt x="73774" y="8576"/>
                  </a:cubicBezTo>
                  <a:cubicBezTo>
                    <a:pt x="73596" y="8458"/>
                    <a:pt x="73439" y="8300"/>
                    <a:pt x="73301" y="8142"/>
                  </a:cubicBezTo>
                  <a:cubicBezTo>
                    <a:pt x="72966" y="7689"/>
                    <a:pt x="72473" y="7492"/>
                    <a:pt x="71960" y="7255"/>
                  </a:cubicBezTo>
                  <a:cubicBezTo>
                    <a:pt x="71802" y="7492"/>
                    <a:pt x="71684" y="7650"/>
                    <a:pt x="71586" y="7847"/>
                  </a:cubicBezTo>
                  <a:cubicBezTo>
                    <a:pt x="70935" y="8872"/>
                    <a:pt x="70284" y="9917"/>
                    <a:pt x="69634" y="10962"/>
                  </a:cubicBezTo>
                  <a:cubicBezTo>
                    <a:pt x="69535" y="11139"/>
                    <a:pt x="69417" y="11317"/>
                    <a:pt x="69279" y="11474"/>
                  </a:cubicBezTo>
                  <a:cubicBezTo>
                    <a:pt x="69141" y="11671"/>
                    <a:pt x="68904" y="11731"/>
                    <a:pt x="68707" y="11612"/>
                  </a:cubicBezTo>
                  <a:cubicBezTo>
                    <a:pt x="68490" y="11514"/>
                    <a:pt x="68273" y="11395"/>
                    <a:pt x="68057" y="11277"/>
                  </a:cubicBezTo>
                  <a:cubicBezTo>
                    <a:pt x="67564" y="10962"/>
                    <a:pt x="67071" y="10646"/>
                    <a:pt x="66578" y="10350"/>
                  </a:cubicBezTo>
                  <a:cubicBezTo>
                    <a:pt x="66420" y="10212"/>
                    <a:pt x="66223" y="10134"/>
                    <a:pt x="66006" y="10074"/>
                  </a:cubicBezTo>
                  <a:cubicBezTo>
                    <a:pt x="65651" y="10015"/>
                    <a:pt x="65297" y="9897"/>
                    <a:pt x="64981" y="9739"/>
                  </a:cubicBezTo>
                  <a:cubicBezTo>
                    <a:pt x="64015" y="9345"/>
                    <a:pt x="63148" y="8754"/>
                    <a:pt x="62103" y="8576"/>
                  </a:cubicBezTo>
                  <a:cubicBezTo>
                    <a:pt x="61886" y="8537"/>
                    <a:pt x="61728" y="8359"/>
                    <a:pt x="61689" y="8142"/>
                  </a:cubicBezTo>
                  <a:cubicBezTo>
                    <a:pt x="61649" y="7965"/>
                    <a:pt x="61630" y="7788"/>
                    <a:pt x="61630" y="7590"/>
                  </a:cubicBezTo>
                  <a:cubicBezTo>
                    <a:pt x="61570" y="6684"/>
                    <a:pt x="61570" y="5757"/>
                    <a:pt x="61472" y="4850"/>
                  </a:cubicBezTo>
                  <a:cubicBezTo>
                    <a:pt x="61393" y="4219"/>
                    <a:pt x="61294" y="3588"/>
                    <a:pt x="61452" y="2957"/>
                  </a:cubicBezTo>
                  <a:cubicBezTo>
                    <a:pt x="61452" y="2898"/>
                    <a:pt x="61413" y="2839"/>
                    <a:pt x="61373" y="2721"/>
                  </a:cubicBezTo>
                  <a:lnTo>
                    <a:pt x="60940" y="2524"/>
                  </a:lnTo>
                  <a:cubicBezTo>
                    <a:pt x="60703" y="2445"/>
                    <a:pt x="60486" y="2346"/>
                    <a:pt x="60269" y="2228"/>
                  </a:cubicBezTo>
                  <a:cubicBezTo>
                    <a:pt x="59816" y="1893"/>
                    <a:pt x="59283" y="1834"/>
                    <a:pt x="58712" y="1794"/>
                  </a:cubicBezTo>
                  <a:cubicBezTo>
                    <a:pt x="58633" y="2090"/>
                    <a:pt x="58554" y="2366"/>
                    <a:pt x="58495" y="2622"/>
                  </a:cubicBezTo>
                  <a:cubicBezTo>
                    <a:pt x="58160" y="3864"/>
                    <a:pt x="57825" y="5106"/>
                    <a:pt x="57509" y="6348"/>
                  </a:cubicBezTo>
                  <a:cubicBezTo>
                    <a:pt x="57430" y="6644"/>
                    <a:pt x="57194" y="6881"/>
                    <a:pt x="56898" y="6940"/>
                  </a:cubicBezTo>
                  <a:cubicBezTo>
                    <a:pt x="56445" y="7098"/>
                    <a:pt x="55952" y="7117"/>
                    <a:pt x="55479" y="7019"/>
                  </a:cubicBezTo>
                  <a:cubicBezTo>
                    <a:pt x="54493" y="6861"/>
                    <a:pt x="53507" y="6546"/>
                    <a:pt x="52482" y="6664"/>
                  </a:cubicBezTo>
                  <a:cubicBezTo>
                    <a:pt x="52206" y="6703"/>
                    <a:pt x="51930" y="6526"/>
                    <a:pt x="51831" y="6270"/>
                  </a:cubicBezTo>
                  <a:cubicBezTo>
                    <a:pt x="51772" y="6131"/>
                    <a:pt x="51713" y="5974"/>
                    <a:pt x="51674" y="5836"/>
                  </a:cubicBezTo>
                  <a:cubicBezTo>
                    <a:pt x="51437" y="5047"/>
                    <a:pt x="51200" y="4259"/>
                    <a:pt x="50924" y="3490"/>
                  </a:cubicBezTo>
                  <a:cubicBezTo>
                    <a:pt x="50708" y="2819"/>
                    <a:pt x="50294" y="2228"/>
                    <a:pt x="50333" y="1479"/>
                  </a:cubicBezTo>
                  <a:cubicBezTo>
                    <a:pt x="50333" y="1282"/>
                    <a:pt x="50175" y="1124"/>
                    <a:pt x="49978" y="1124"/>
                  </a:cubicBezTo>
                  <a:cubicBezTo>
                    <a:pt x="49525" y="1084"/>
                    <a:pt x="49091" y="1006"/>
                    <a:pt x="48637" y="887"/>
                  </a:cubicBezTo>
                  <a:cubicBezTo>
                    <a:pt x="48223" y="789"/>
                    <a:pt x="47770" y="808"/>
                    <a:pt x="47376" y="966"/>
                  </a:cubicBezTo>
                  <a:cubicBezTo>
                    <a:pt x="47356" y="1242"/>
                    <a:pt x="47336" y="1479"/>
                    <a:pt x="47336" y="1715"/>
                  </a:cubicBezTo>
                  <a:cubicBezTo>
                    <a:pt x="47336" y="2780"/>
                    <a:pt x="47356" y="3845"/>
                    <a:pt x="47356" y="4909"/>
                  </a:cubicBezTo>
                  <a:lnTo>
                    <a:pt x="47356" y="5836"/>
                  </a:lnTo>
                  <a:cubicBezTo>
                    <a:pt x="47376" y="6131"/>
                    <a:pt x="47139" y="6368"/>
                    <a:pt x="46843" y="6368"/>
                  </a:cubicBezTo>
                  <a:cubicBezTo>
                    <a:pt x="46607" y="6388"/>
                    <a:pt x="46351" y="6408"/>
                    <a:pt x="46114" y="6408"/>
                  </a:cubicBezTo>
                  <a:cubicBezTo>
                    <a:pt x="45345" y="6408"/>
                    <a:pt x="44576" y="6427"/>
                    <a:pt x="43807" y="6408"/>
                  </a:cubicBezTo>
                  <a:cubicBezTo>
                    <a:pt x="42999" y="6388"/>
                    <a:pt x="42171" y="6486"/>
                    <a:pt x="41382" y="6743"/>
                  </a:cubicBezTo>
                  <a:cubicBezTo>
                    <a:pt x="40968" y="6841"/>
                    <a:pt x="40554" y="6861"/>
                    <a:pt x="40121" y="6822"/>
                  </a:cubicBezTo>
                  <a:cubicBezTo>
                    <a:pt x="39904" y="6802"/>
                    <a:pt x="39726" y="6684"/>
                    <a:pt x="39588" y="6526"/>
                  </a:cubicBezTo>
                  <a:cubicBezTo>
                    <a:pt x="39273" y="6151"/>
                    <a:pt x="38997" y="5757"/>
                    <a:pt x="38741" y="5343"/>
                  </a:cubicBezTo>
                  <a:cubicBezTo>
                    <a:pt x="38346" y="4673"/>
                    <a:pt x="37991" y="4002"/>
                    <a:pt x="37597" y="3352"/>
                  </a:cubicBezTo>
                  <a:cubicBezTo>
                    <a:pt x="37203" y="2701"/>
                    <a:pt x="36552" y="2169"/>
                    <a:pt x="36158" y="1498"/>
                  </a:cubicBezTo>
                  <a:cubicBezTo>
                    <a:pt x="36158" y="1479"/>
                    <a:pt x="36119" y="1459"/>
                    <a:pt x="36040" y="1439"/>
                  </a:cubicBezTo>
                  <a:cubicBezTo>
                    <a:pt x="35271" y="1538"/>
                    <a:pt x="34620" y="1972"/>
                    <a:pt x="33950" y="2366"/>
                  </a:cubicBezTo>
                  <a:cubicBezTo>
                    <a:pt x="33713" y="4199"/>
                    <a:pt x="34068" y="5954"/>
                    <a:pt x="34561" y="7689"/>
                  </a:cubicBezTo>
                  <a:cubicBezTo>
                    <a:pt x="34778" y="8497"/>
                    <a:pt x="34561" y="9030"/>
                    <a:pt x="33851" y="9463"/>
                  </a:cubicBezTo>
                  <a:cubicBezTo>
                    <a:pt x="33358" y="9759"/>
                    <a:pt x="32905" y="10094"/>
                    <a:pt x="32412" y="10429"/>
                  </a:cubicBezTo>
                  <a:cubicBezTo>
                    <a:pt x="32254" y="10567"/>
                    <a:pt x="32077" y="10666"/>
                    <a:pt x="31880" y="10745"/>
                  </a:cubicBezTo>
                  <a:cubicBezTo>
                    <a:pt x="31545" y="10824"/>
                    <a:pt x="31249" y="10962"/>
                    <a:pt x="30953" y="11159"/>
                  </a:cubicBezTo>
                  <a:cubicBezTo>
                    <a:pt x="30303" y="11533"/>
                    <a:pt x="29632" y="11849"/>
                    <a:pt x="28903" y="12105"/>
                  </a:cubicBezTo>
                  <a:cubicBezTo>
                    <a:pt x="28351" y="12322"/>
                    <a:pt x="27720" y="12066"/>
                    <a:pt x="27464" y="11533"/>
                  </a:cubicBezTo>
                  <a:cubicBezTo>
                    <a:pt x="27345" y="11317"/>
                    <a:pt x="27207" y="11100"/>
                    <a:pt x="27089" y="10903"/>
                  </a:cubicBezTo>
                  <a:cubicBezTo>
                    <a:pt x="26320" y="9720"/>
                    <a:pt x="25275" y="8793"/>
                    <a:pt x="24329" y="7768"/>
                  </a:cubicBezTo>
                  <a:cubicBezTo>
                    <a:pt x="24191" y="7630"/>
                    <a:pt x="24033" y="7512"/>
                    <a:pt x="23876" y="7413"/>
                  </a:cubicBezTo>
                  <a:cubicBezTo>
                    <a:pt x="23521" y="7906"/>
                    <a:pt x="22988" y="8280"/>
                    <a:pt x="22377" y="8438"/>
                  </a:cubicBezTo>
                  <a:cubicBezTo>
                    <a:pt x="22121" y="8497"/>
                    <a:pt x="21904" y="8694"/>
                    <a:pt x="21825" y="8951"/>
                  </a:cubicBezTo>
                  <a:cubicBezTo>
                    <a:pt x="21944" y="9463"/>
                    <a:pt x="22101" y="9976"/>
                    <a:pt x="22338" y="10449"/>
                  </a:cubicBezTo>
                  <a:cubicBezTo>
                    <a:pt x="22712" y="11198"/>
                    <a:pt x="23087" y="11908"/>
                    <a:pt x="23422" y="12677"/>
                  </a:cubicBezTo>
                  <a:cubicBezTo>
                    <a:pt x="23718" y="13347"/>
                    <a:pt x="24112" y="14037"/>
                    <a:pt x="23915" y="14846"/>
                  </a:cubicBezTo>
                  <a:cubicBezTo>
                    <a:pt x="23678" y="14984"/>
                    <a:pt x="23462" y="15161"/>
                    <a:pt x="23284" y="15358"/>
                  </a:cubicBezTo>
                  <a:cubicBezTo>
                    <a:pt x="22969" y="15871"/>
                    <a:pt x="22515" y="16324"/>
                    <a:pt x="22003" y="16640"/>
                  </a:cubicBezTo>
                  <a:cubicBezTo>
                    <a:pt x="21707" y="16856"/>
                    <a:pt x="21431" y="17113"/>
                    <a:pt x="21175" y="17369"/>
                  </a:cubicBezTo>
                  <a:cubicBezTo>
                    <a:pt x="20721" y="17822"/>
                    <a:pt x="20209" y="18217"/>
                    <a:pt x="19657" y="18552"/>
                  </a:cubicBezTo>
                  <a:cubicBezTo>
                    <a:pt x="19203" y="18828"/>
                    <a:pt x="18888" y="18828"/>
                    <a:pt x="18533" y="18453"/>
                  </a:cubicBezTo>
                  <a:cubicBezTo>
                    <a:pt x="18158" y="18079"/>
                    <a:pt x="17567" y="17783"/>
                    <a:pt x="17311" y="17231"/>
                  </a:cubicBezTo>
                  <a:cubicBezTo>
                    <a:pt x="17271" y="17152"/>
                    <a:pt x="17192" y="17093"/>
                    <a:pt x="17133" y="17034"/>
                  </a:cubicBezTo>
                  <a:lnTo>
                    <a:pt x="14787" y="15378"/>
                  </a:lnTo>
                  <a:cubicBezTo>
                    <a:pt x="14117" y="16147"/>
                    <a:pt x="13230" y="16679"/>
                    <a:pt x="12599" y="17408"/>
                  </a:cubicBezTo>
                  <a:cubicBezTo>
                    <a:pt x="12579" y="17684"/>
                    <a:pt x="12717" y="17941"/>
                    <a:pt x="12954" y="18098"/>
                  </a:cubicBezTo>
                  <a:cubicBezTo>
                    <a:pt x="13368" y="18532"/>
                    <a:pt x="13821" y="18966"/>
                    <a:pt x="14235" y="19400"/>
                  </a:cubicBezTo>
                  <a:cubicBezTo>
                    <a:pt x="14452" y="19656"/>
                    <a:pt x="14649" y="19932"/>
                    <a:pt x="14807" y="20228"/>
                  </a:cubicBezTo>
                  <a:cubicBezTo>
                    <a:pt x="15043" y="20681"/>
                    <a:pt x="15339" y="21095"/>
                    <a:pt x="15714" y="21470"/>
                  </a:cubicBezTo>
                  <a:cubicBezTo>
                    <a:pt x="15773" y="21450"/>
                    <a:pt x="15832" y="21450"/>
                    <a:pt x="15891" y="21470"/>
                  </a:cubicBezTo>
                  <a:cubicBezTo>
                    <a:pt x="16226" y="21489"/>
                    <a:pt x="16404" y="21726"/>
                    <a:pt x="16266" y="21982"/>
                  </a:cubicBezTo>
                  <a:cubicBezTo>
                    <a:pt x="16226" y="22061"/>
                    <a:pt x="16167" y="22140"/>
                    <a:pt x="16108" y="22199"/>
                  </a:cubicBezTo>
                  <a:cubicBezTo>
                    <a:pt x="15359" y="22929"/>
                    <a:pt x="14748" y="23776"/>
                    <a:pt x="14294" y="24703"/>
                  </a:cubicBezTo>
                  <a:cubicBezTo>
                    <a:pt x="13860" y="25570"/>
                    <a:pt x="13328" y="26359"/>
                    <a:pt x="12697" y="27049"/>
                  </a:cubicBezTo>
                  <a:cubicBezTo>
                    <a:pt x="12421" y="27286"/>
                    <a:pt x="12204" y="27601"/>
                    <a:pt x="12066" y="27936"/>
                  </a:cubicBezTo>
                  <a:cubicBezTo>
                    <a:pt x="11928" y="28409"/>
                    <a:pt x="11554" y="28547"/>
                    <a:pt x="11041" y="28390"/>
                  </a:cubicBezTo>
                  <a:cubicBezTo>
                    <a:pt x="10824" y="28291"/>
                    <a:pt x="10588" y="28232"/>
                    <a:pt x="10351" y="28193"/>
                  </a:cubicBezTo>
                  <a:cubicBezTo>
                    <a:pt x="9779" y="28133"/>
                    <a:pt x="9188" y="28074"/>
                    <a:pt x="8616" y="28055"/>
                  </a:cubicBezTo>
                  <a:cubicBezTo>
                    <a:pt x="8222" y="28035"/>
                    <a:pt x="7828" y="27956"/>
                    <a:pt x="7473" y="27798"/>
                  </a:cubicBezTo>
                  <a:cubicBezTo>
                    <a:pt x="7019" y="27581"/>
                    <a:pt x="6566" y="27404"/>
                    <a:pt x="6073" y="27266"/>
                  </a:cubicBezTo>
                  <a:cubicBezTo>
                    <a:pt x="5639" y="27700"/>
                    <a:pt x="5186" y="28114"/>
                    <a:pt x="4772" y="28547"/>
                  </a:cubicBezTo>
                  <a:cubicBezTo>
                    <a:pt x="4397" y="28942"/>
                    <a:pt x="4279" y="29987"/>
                    <a:pt x="4575" y="30420"/>
                  </a:cubicBezTo>
                  <a:cubicBezTo>
                    <a:pt x="4654" y="30558"/>
                    <a:pt x="4772" y="30657"/>
                    <a:pt x="4890" y="30736"/>
                  </a:cubicBezTo>
                  <a:cubicBezTo>
                    <a:pt x="6093" y="31426"/>
                    <a:pt x="7236" y="32155"/>
                    <a:pt x="8340" y="32983"/>
                  </a:cubicBezTo>
                  <a:cubicBezTo>
                    <a:pt x="8656" y="33240"/>
                    <a:pt x="9011" y="33397"/>
                    <a:pt x="9425" y="33437"/>
                  </a:cubicBezTo>
                  <a:cubicBezTo>
                    <a:pt x="9720" y="33456"/>
                    <a:pt x="9799" y="33673"/>
                    <a:pt x="9641" y="33969"/>
                  </a:cubicBezTo>
                  <a:cubicBezTo>
                    <a:pt x="9602" y="34068"/>
                    <a:pt x="9464" y="34186"/>
                    <a:pt x="9484" y="34284"/>
                  </a:cubicBezTo>
                  <a:cubicBezTo>
                    <a:pt x="9563" y="34876"/>
                    <a:pt x="9227" y="35329"/>
                    <a:pt x="9030" y="35842"/>
                  </a:cubicBezTo>
                  <a:cubicBezTo>
                    <a:pt x="8675" y="36769"/>
                    <a:pt x="8222" y="37675"/>
                    <a:pt x="8045" y="38681"/>
                  </a:cubicBezTo>
                  <a:cubicBezTo>
                    <a:pt x="7966" y="39193"/>
                    <a:pt x="7729" y="39351"/>
                    <a:pt x="7217" y="39312"/>
                  </a:cubicBezTo>
                  <a:cubicBezTo>
                    <a:pt x="6980" y="39292"/>
                    <a:pt x="6743" y="39272"/>
                    <a:pt x="6507" y="39292"/>
                  </a:cubicBezTo>
                  <a:cubicBezTo>
                    <a:pt x="5994" y="39351"/>
                    <a:pt x="5482" y="39450"/>
                    <a:pt x="4989" y="39588"/>
                  </a:cubicBezTo>
                  <a:cubicBezTo>
                    <a:pt x="4476" y="39726"/>
                    <a:pt x="3944" y="39745"/>
                    <a:pt x="3451" y="39647"/>
                  </a:cubicBezTo>
                  <a:cubicBezTo>
                    <a:pt x="2998" y="39548"/>
                    <a:pt x="2544" y="39509"/>
                    <a:pt x="2091" y="39548"/>
                  </a:cubicBezTo>
                  <a:cubicBezTo>
                    <a:pt x="1775" y="40081"/>
                    <a:pt x="1480" y="40573"/>
                    <a:pt x="1184" y="41066"/>
                  </a:cubicBezTo>
                  <a:cubicBezTo>
                    <a:pt x="809" y="41717"/>
                    <a:pt x="1125" y="42308"/>
                    <a:pt x="1401" y="42880"/>
                  </a:cubicBezTo>
                  <a:cubicBezTo>
                    <a:pt x="1480" y="43038"/>
                    <a:pt x="1736" y="43117"/>
                    <a:pt x="1933" y="43196"/>
                  </a:cubicBezTo>
                  <a:cubicBezTo>
                    <a:pt x="2130" y="43274"/>
                    <a:pt x="2347" y="43255"/>
                    <a:pt x="2564" y="43314"/>
                  </a:cubicBezTo>
                  <a:cubicBezTo>
                    <a:pt x="3648" y="43688"/>
                    <a:pt x="4732" y="44102"/>
                    <a:pt x="5837" y="44477"/>
                  </a:cubicBezTo>
                  <a:cubicBezTo>
                    <a:pt x="6172" y="44595"/>
                    <a:pt x="6507" y="44733"/>
                    <a:pt x="6901" y="44635"/>
                  </a:cubicBezTo>
                  <a:cubicBezTo>
                    <a:pt x="7197" y="44556"/>
                    <a:pt x="7414" y="44773"/>
                    <a:pt x="7276" y="45029"/>
                  </a:cubicBezTo>
                  <a:cubicBezTo>
                    <a:pt x="7118" y="45364"/>
                    <a:pt x="7355" y="45640"/>
                    <a:pt x="7295" y="45916"/>
                  </a:cubicBezTo>
                  <a:cubicBezTo>
                    <a:pt x="7217" y="46291"/>
                    <a:pt x="7414" y="46567"/>
                    <a:pt x="7532" y="46843"/>
                  </a:cubicBezTo>
                  <a:cubicBezTo>
                    <a:pt x="7217" y="47493"/>
                    <a:pt x="7118" y="48262"/>
                    <a:pt x="7256" y="48992"/>
                  </a:cubicBezTo>
                  <a:cubicBezTo>
                    <a:pt x="7374" y="49465"/>
                    <a:pt x="7433" y="49958"/>
                    <a:pt x="7512" y="50431"/>
                  </a:cubicBezTo>
                  <a:cubicBezTo>
                    <a:pt x="7571" y="50924"/>
                    <a:pt x="7433" y="51220"/>
                    <a:pt x="6921" y="51279"/>
                  </a:cubicBezTo>
                  <a:cubicBezTo>
                    <a:pt x="6251" y="51377"/>
                    <a:pt x="5718" y="51712"/>
                    <a:pt x="5186" y="52048"/>
                  </a:cubicBezTo>
                  <a:cubicBezTo>
                    <a:pt x="4535" y="52462"/>
                    <a:pt x="3806" y="52698"/>
                    <a:pt x="3037" y="52797"/>
                  </a:cubicBezTo>
                  <a:cubicBezTo>
                    <a:pt x="2702" y="52797"/>
                    <a:pt x="2367" y="52895"/>
                    <a:pt x="2071" y="53092"/>
                  </a:cubicBezTo>
                  <a:cubicBezTo>
                    <a:pt x="1933" y="53644"/>
                    <a:pt x="1795" y="54216"/>
                    <a:pt x="1677" y="54768"/>
                  </a:cubicBezTo>
                  <a:cubicBezTo>
                    <a:pt x="1539" y="55340"/>
                    <a:pt x="1992" y="56227"/>
                    <a:pt x="2485" y="56483"/>
                  </a:cubicBezTo>
                  <a:cubicBezTo>
                    <a:pt x="2643" y="56543"/>
                    <a:pt x="2820" y="56582"/>
                    <a:pt x="2998" y="56582"/>
                  </a:cubicBezTo>
                  <a:cubicBezTo>
                    <a:pt x="3254" y="56582"/>
                    <a:pt x="3490" y="56503"/>
                    <a:pt x="3727" y="56503"/>
                  </a:cubicBezTo>
                  <a:cubicBezTo>
                    <a:pt x="4890" y="56543"/>
                    <a:pt x="6053" y="56621"/>
                    <a:pt x="7197" y="56641"/>
                  </a:cubicBezTo>
                  <a:cubicBezTo>
                    <a:pt x="7512" y="56641"/>
                    <a:pt x="7808" y="56602"/>
                    <a:pt x="8084" y="56503"/>
                  </a:cubicBezTo>
                  <a:cubicBezTo>
                    <a:pt x="8557" y="56385"/>
                    <a:pt x="8577" y="56365"/>
                    <a:pt x="8675" y="56937"/>
                  </a:cubicBezTo>
                  <a:cubicBezTo>
                    <a:pt x="8675" y="57035"/>
                    <a:pt x="8695" y="57114"/>
                    <a:pt x="8735" y="57193"/>
                  </a:cubicBezTo>
                  <a:cubicBezTo>
                    <a:pt x="9030" y="57548"/>
                    <a:pt x="9030" y="57982"/>
                    <a:pt x="9109" y="58396"/>
                  </a:cubicBezTo>
                  <a:cubicBezTo>
                    <a:pt x="9326" y="59598"/>
                    <a:pt x="9464" y="60801"/>
                    <a:pt x="9957" y="61944"/>
                  </a:cubicBezTo>
                  <a:cubicBezTo>
                    <a:pt x="9957" y="61984"/>
                    <a:pt x="9957" y="62043"/>
                    <a:pt x="9957" y="62102"/>
                  </a:cubicBezTo>
                  <a:cubicBezTo>
                    <a:pt x="9858" y="62220"/>
                    <a:pt x="9740" y="62437"/>
                    <a:pt x="9563" y="62516"/>
                  </a:cubicBezTo>
                  <a:cubicBezTo>
                    <a:pt x="8833" y="62851"/>
                    <a:pt x="8301" y="63463"/>
                    <a:pt x="7749" y="63995"/>
                  </a:cubicBezTo>
                  <a:cubicBezTo>
                    <a:pt x="7374" y="64369"/>
                    <a:pt x="6941" y="64665"/>
                    <a:pt x="6467" y="64882"/>
                  </a:cubicBezTo>
                  <a:cubicBezTo>
                    <a:pt x="6053" y="65059"/>
                    <a:pt x="5600" y="65197"/>
                    <a:pt x="5285" y="65493"/>
                  </a:cubicBezTo>
                  <a:lnTo>
                    <a:pt x="5285" y="67169"/>
                  </a:lnTo>
                  <a:cubicBezTo>
                    <a:pt x="5285" y="67977"/>
                    <a:pt x="5856" y="68332"/>
                    <a:pt x="6428" y="68687"/>
                  </a:cubicBezTo>
                  <a:cubicBezTo>
                    <a:pt x="6625" y="68766"/>
                    <a:pt x="6842" y="68766"/>
                    <a:pt x="7039" y="68687"/>
                  </a:cubicBezTo>
                  <a:cubicBezTo>
                    <a:pt x="7276" y="68648"/>
                    <a:pt x="7493" y="68490"/>
                    <a:pt x="7729" y="68450"/>
                  </a:cubicBezTo>
                  <a:cubicBezTo>
                    <a:pt x="8892" y="68174"/>
                    <a:pt x="10055" y="67918"/>
                    <a:pt x="11199" y="67662"/>
                  </a:cubicBezTo>
                  <a:cubicBezTo>
                    <a:pt x="11436" y="67603"/>
                    <a:pt x="11672" y="67504"/>
                    <a:pt x="11869" y="67386"/>
                  </a:cubicBezTo>
                  <a:cubicBezTo>
                    <a:pt x="12027" y="67307"/>
                    <a:pt x="12126" y="67090"/>
                    <a:pt x="12342" y="67129"/>
                  </a:cubicBezTo>
                  <a:cubicBezTo>
                    <a:pt x="12618" y="67189"/>
                    <a:pt x="12579" y="67445"/>
                    <a:pt x="12638" y="67642"/>
                  </a:cubicBezTo>
                  <a:cubicBezTo>
                    <a:pt x="12638" y="67701"/>
                    <a:pt x="12678" y="67760"/>
                    <a:pt x="12717" y="67800"/>
                  </a:cubicBezTo>
                  <a:cubicBezTo>
                    <a:pt x="13151" y="67997"/>
                    <a:pt x="13170" y="68510"/>
                    <a:pt x="13466" y="68805"/>
                  </a:cubicBezTo>
                  <a:cubicBezTo>
                    <a:pt x="13545" y="68805"/>
                    <a:pt x="13604" y="68825"/>
                    <a:pt x="13663" y="68825"/>
                  </a:cubicBezTo>
                  <a:cubicBezTo>
                    <a:pt x="14156" y="68884"/>
                    <a:pt x="14136" y="68884"/>
                    <a:pt x="14255" y="69318"/>
                  </a:cubicBezTo>
                  <a:cubicBezTo>
                    <a:pt x="14373" y="69890"/>
                    <a:pt x="14649" y="70422"/>
                    <a:pt x="15043" y="70836"/>
                  </a:cubicBezTo>
                  <a:cubicBezTo>
                    <a:pt x="15379" y="71151"/>
                    <a:pt x="15674" y="71506"/>
                    <a:pt x="15990" y="71841"/>
                  </a:cubicBezTo>
                  <a:cubicBezTo>
                    <a:pt x="16522" y="72433"/>
                    <a:pt x="16522" y="72610"/>
                    <a:pt x="15990" y="73143"/>
                  </a:cubicBezTo>
                  <a:cubicBezTo>
                    <a:pt x="15773" y="73359"/>
                    <a:pt x="15595" y="73616"/>
                    <a:pt x="15477" y="73892"/>
                  </a:cubicBezTo>
                  <a:cubicBezTo>
                    <a:pt x="15300" y="74247"/>
                    <a:pt x="15063" y="74562"/>
                    <a:pt x="14905" y="74917"/>
                  </a:cubicBezTo>
                  <a:cubicBezTo>
                    <a:pt x="14688" y="75390"/>
                    <a:pt x="14373" y="75824"/>
                    <a:pt x="13979" y="76159"/>
                  </a:cubicBezTo>
                  <a:cubicBezTo>
                    <a:pt x="13624" y="76455"/>
                    <a:pt x="13308" y="76770"/>
                    <a:pt x="12973" y="77086"/>
                  </a:cubicBezTo>
                  <a:cubicBezTo>
                    <a:pt x="13190" y="77716"/>
                    <a:pt x="13387" y="78288"/>
                    <a:pt x="13604" y="78860"/>
                  </a:cubicBezTo>
                  <a:cubicBezTo>
                    <a:pt x="13841" y="79432"/>
                    <a:pt x="14688" y="79885"/>
                    <a:pt x="15241" y="79806"/>
                  </a:cubicBezTo>
                  <a:cubicBezTo>
                    <a:pt x="15398" y="79786"/>
                    <a:pt x="15536" y="79727"/>
                    <a:pt x="15655" y="79648"/>
                  </a:cubicBezTo>
                  <a:cubicBezTo>
                    <a:pt x="15832" y="79530"/>
                    <a:pt x="15970" y="79353"/>
                    <a:pt x="16147" y="79234"/>
                  </a:cubicBezTo>
                  <a:cubicBezTo>
                    <a:pt x="17113" y="78643"/>
                    <a:pt x="18079" y="78071"/>
                    <a:pt x="19045" y="77480"/>
                  </a:cubicBezTo>
                  <a:cubicBezTo>
                    <a:pt x="19420" y="77263"/>
                    <a:pt x="19795" y="77066"/>
                    <a:pt x="19992" y="76652"/>
                  </a:cubicBezTo>
                  <a:cubicBezTo>
                    <a:pt x="20130" y="76415"/>
                    <a:pt x="20366" y="76435"/>
                    <a:pt x="20583" y="76691"/>
                  </a:cubicBezTo>
                  <a:cubicBezTo>
                    <a:pt x="20642" y="76790"/>
                    <a:pt x="20702" y="76967"/>
                    <a:pt x="20780" y="76987"/>
                  </a:cubicBezTo>
                  <a:cubicBezTo>
                    <a:pt x="21332" y="77125"/>
                    <a:pt x="21589" y="77598"/>
                    <a:pt x="21944" y="77973"/>
                  </a:cubicBezTo>
                  <a:cubicBezTo>
                    <a:pt x="22693" y="78722"/>
                    <a:pt x="23363" y="79570"/>
                    <a:pt x="24270" y="80161"/>
                  </a:cubicBezTo>
                  <a:cubicBezTo>
                    <a:pt x="24585" y="80339"/>
                    <a:pt x="24664" y="80753"/>
                    <a:pt x="24428" y="81048"/>
                  </a:cubicBezTo>
                  <a:cubicBezTo>
                    <a:pt x="24033" y="81679"/>
                    <a:pt x="23915" y="82409"/>
                    <a:pt x="23757" y="83118"/>
                  </a:cubicBezTo>
                  <a:cubicBezTo>
                    <a:pt x="23678" y="83690"/>
                    <a:pt x="23442" y="84242"/>
                    <a:pt x="23126" y="84715"/>
                  </a:cubicBezTo>
                  <a:cubicBezTo>
                    <a:pt x="22870" y="85050"/>
                    <a:pt x="22673" y="85425"/>
                    <a:pt x="22436" y="85800"/>
                  </a:cubicBezTo>
                  <a:cubicBezTo>
                    <a:pt x="22811" y="86352"/>
                    <a:pt x="23146" y="86864"/>
                    <a:pt x="23501" y="87337"/>
                  </a:cubicBezTo>
                  <a:cubicBezTo>
                    <a:pt x="23856" y="87830"/>
                    <a:pt x="24782" y="88067"/>
                    <a:pt x="25335" y="87850"/>
                  </a:cubicBezTo>
                  <a:cubicBezTo>
                    <a:pt x="25473" y="87810"/>
                    <a:pt x="25591" y="87712"/>
                    <a:pt x="25689" y="87594"/>
                  </a:cubicBezTo>
                  <a:cubicBezTo>
                    <a:pt x="26320" y="86726"/>
                    <a:pt x="27129" y="86016"/>
                    <a:pt x="27819" y="85208"/>
                  </a:cubicBezTo>
                  <a:cubicBezTo>
                    <a:pt x="28311" y="84636"/>
                    <a:pt x="29021" y="84242"/>
                    <a:pt x="29199" y="83434"/>
                  </a:cubicBezTo>
                  <a:cubicBezTo>
                    <a:pt x="29199" y="83375"/>
                    <a:pt x="29455" y="83296"/>
                    <a:pt x="29514" y="83335"/>
                  </a:cubicBezTo>
                  <a:cubicBezTo>
                    <a:pt x="30046" y="83729"/>
                    <a:pt x="30677" y="83946"/>
                    <a:pt x="31348" y="83986"/>
                  </a:cubicBezTo>
                  <a:cubicBezTo>
                    <a:pt x="31426" y="83986"/>
                    <a:pt x="31525" y="84104"/>
                    <a:pt x="31624" y="84203"/>
                  </a:cubicBezTo>
                  <a:cubicBezTo>
                    <a:pt x="32057" y="84656"/>
                    <a:pt x="32629" y="84972"/>
                    <a:pt x="33260" y="85110"/>
                  </a:cubicBezTo>
                  <a:cubicBezTo>
                    <a:pt x="33713" y="85188"/>
                    <a:pt x="34147" y="85326"/>
                    <a:pt x="34600" y="85464"/>
                  </a:cubicBezTo>
                  <a:cubicBezTo>
                    <a:pt x="35113" y="85622"/>
                    <a:pt x="35231" y="85800"/>
                    <a:pt x="35172" y="86332"/>
                  </a:cubicBezTo>
                  <a:cubicBezTo>
                    <a:pt x="35113" y="86588"/>
                    <a:pt x="35074" y="86864"/>
                    <a:pt x="35054" y="87140"/>
                  </a:cubicBezTo>
                  <a:cubicBezTo>
                    <a:pt x="35054" y="87672"/>
                    <a:pt x="35113" y="88224"/>
                    <a:pt x="35153" y="88776"/>
                  </a:cubicBezTo>
                  <a:cubicBezTo>
                    <a:pt x="35212" y="89230"/>
                    <a:pt x="35153" y="89683"/>
                    <a:pt x="35015" y="90117"/>
                  </a:cubicBezTo>
                  <a:cubicBezTo>
                    <a:pt x="34896" y="90551"/>
                    <a:pt x="34798" y="91004"/>
                    <a:pt x="34699" y="91458"/>
                  </a:cubicBezTo>
                  <a:cubicBezTo>
                    <a:pt x="35192" y="91852"/>
                    <a:pt x="35645" y="92207"/>
                    <a:pt x="36099" y="92562"/>
                  </a:cubicBezTo>
                  <a:cubicBezTo>
                    <a:pt x="36671" y="93035"/>
                    <a:pt x="37301" y="92838"/>
                    <a:pt x="37913" y="92641"/>
                  </a:cubicBezTo>
                  <a:cubicBezTo>
                    <a:pt x="38110" y="92562"/>
                    <a:pt x="38248" y="92384"/>
                    <a:pt x="38307" y="92167"/>
                  </a:cubicBezTo>
                  <a:cubicBezTo>
                    <a:pt x="38839" y="90906"/>
                    <a:pt x="39411" y="89664"/>
                    <a:pt x="40081" y="88461"/>
                  </a:cubicBezTo>
                  <a:cubicBezTo>
                    <a:pt x="40298" y="88126"/>
                    <a:pt x="40416" y="87732"/>
                    <a:pt x="40397" y="87337"/>
                  </a:cubicBezTo>
                  <a:cubicBezTo>
                    <a:pt x="40357" y="87042"/>
                    <a:pt x="40594" y="86923"/>
                    <a:pt x="40890" y="87042"/>
                  </a:cubicBezTo>
                  <a:cubicBezTo>
                    <a:pt x="41028" y="87140"/>
                    <a:pt x="41205" y="87180"/>
                    <a:pt x="41402" y="87180"/>
                  </a:cubicBezTo>
                  <a:cubicBezTo>
                    <a:pt x="41639" y="87160"/>
                    <a:pt x="41875" y="87180"/>
                    <a:pt x="42112" y="87239"/>
                  </a:cubicBezTo>
                  <a:cubicBezTo>
                    <a:pt x="42546" y="87337"/>
                    <a:pt x="42979" y="87475"/>
                    <a:pt x="43433" y="87574"/>
                  </a:cubicBezTo>
                  <a:cubicBezTo>
                    <a:pt x="44202" y="87732"/>
                    <a:pt x="44951" y="88047"/>
                    <a:pt x="45759" y="88027"/>
                  </a:cubicBezTo>
                  <a:cubicBezTo>
                    <a:pt x="46291" y="88008"/>
                    <a:pt x="46469" y="88205"/>
                    <a:pt x="46508" y="88737"/>
                  </a:cubicBezTo>
                  <a:cubicBezTo>
                    <a:pt x="46508" y="89112"/>
                    <a:pt x="46567" y="89467"/>
                    <a:pt x="46705" y="89802"/>
                  </a:cubicBezTo>
                  <a:cubicBezTo>
                    <a:pt x="46843" y="90137"/>
                    <a:pt x="46922" y="90511"/>
                    <a:pt x="47041" y="90847"/>
                  </a:cubicBezTo>
                  <a:cubicBezTo>
                    <a:pt x="47238" y="91320"/>
                    <a:pt x="47336" y="91852"/>
                    <a:pt x="47317" y="92365"/>
                  </a:cubicBezTo>
                  <a:cubicBezTo>
                    <a:pt x="47297" y="92818"/>
                    <a:pt x="47317" y="93271"/>
                    <a:pt x="47317" y="93764"/>
                  </a:cubicBezTo>
                  <a:cubicBezTo>
                    <a:pt x="47947" y="94040"/>
                    <a:pt x="48519" y="94297"/>
                    <a:pt x="49111" y="94533"/>
                  </a:cubicBezTo>
                  <a:cubicBezTo>
                    <a:pt x="49603" y="94730"/>
                    <a:pt x="50629" y="94376"/>
                    <a:pt x="50905" y="93922"/>
                  </a:cubicBezTo>
                  <a:cubicBezTo>
                    <a:pt x="50984" y="93804"/>
                    <a:pt x="51023" y="93646"/>
                    <a:pt x="51043" y="93508"/>
                  </a:cubicBezTo>
                  <a:cubicBezTo>
                    <a:pt x="51082" y="93291"/>
                    <a:pt x="51043" y="93074"/>
                    <a:pt x="51082" y="92857"/>
                  </a:cubicBezTo>
                  <a:cubicBezTo>
                    <a:pt x="51299" y="91753"/>
                    <a:pt x="51536" y="90649"/>
                    <a:pt x="51752" y="89545"/>
                  </a:cubicBezTo>
                  <a:cubicBezTo>
                    <a:pt x="51812" y="89250"/>
                    <a:pt x="51851" y="88934"/>
                    <a:pt x="51871" y="88638"/>
                  </a:cubicBezTo>
                  <a:cubicBezTo>
                    <a:pt x="51871" y="88441"/>
                    <a:pt x="51674" y="88244"/>
                    <a:pt x="51831" y="88027"/>
                  </a:cubicBezTo>
                  <a:cubicBezTo>
                    <a:pt x="52009" y="87810"/>
                    <a:pt x="52226" y="87948"/>
                    <a:pt x="52423" y="87988"/>
                  </a:cubicBezTo>
                  <a:cubicBezTo>
                    <a:pt x="52502" y="87988"/>
                    <a:pt x="52580" y="87929"/>
                    <a:pt x="52659" y="87909"/>
                  </a:cubicBezTo>
                  <a:cubicBezTo>
                    <a:pt x="52876" y="87850"/>
                    <a:pt x="53073" y="87810"/>
                    <a:pt x="53290" y="87791"/>
                  </a:cubicBezTo>
                  <a:cubicBezTo>
                    <a:pt x="54572" y="87751"/>
                    <a:pt x="55853" y="87791"/>
                    <a:pt x="57135" y="87692"/>
                  </a:cubicBezTo>
                  <a:cubicBezTo>
                    <a:pt x="57785" y="87613"/>
                    <a:pt x="58416" y="87948"/>
                    <a:pt x="58712" y="88540"/>
                  </a:cubicBezTo>
                  <a:cubicBezTo>
                    <a:pt x="58751" y="88619"/>
                    <a:pt x="58810" y="88698"/>
                    <a:pt x="58850" y="88776"/>
                  </a:cubicBezTo>
                  <a:cubicBezTo>
                    <a:pt x="59244" y="89269"/>
                    <a:pt x="59382" y="89881"/>
                    <a:pt x="59717" y="90393"/>
                  </a:cubicBezTo>
                  <a:cubicBezTo>
                    <a:pt x="60210" y="91162"/>
                    <a:pt x="60486" y="92029"/>
                    <a:pt x="60821" y="92897"/>
                  </a:cubicBezTo>
                  <a:cubicBezTo>
                    <a:pt x="60880" y="93055"/>
                    <a:pt x="60959" y="93212"/>
                    <a:pt x="61038" y="93390"/>
                  </a:cubicBezTo>
                  <a:cubicBezTo>
                    <a:pt x="61570" y="93291"/>
                    <a:pt x="61925" y="92917"/>
                    <a:pt x="62339" y="92719"/>
                  </a:cubicBezTo>
                  <a:cubicBezTo>
                    <a:pt x="62793" y="92542"/>
                    <a:pt x="63246" y="92384"/>
                    <a:pt x="63719" y="92266"/>
                  </a:cubicBezTo>
                  <a:cubicBezTo>
                    <a:pt x="63778" y="91655"/>
                    <a:pt x="63739" y="91024"/>
                    <a:pt x="63562" y="90433"/>
                  </a:cubicBezTo>
                  <a:cubicBezTo>
                    <a:pt x="63483" y="90176"/>
                    <a:pt x="63424" y="89900"/>
                    <a:pt x="63424" y="89624"/>
                  </a:cubicBezTo>
                  <a:cubicBezTo>
                    <a:pt x="63463" y="88954"/>
                    <a:pt x="63226" y="88362"/>
                    <a:pt x="63088" y="87732"/>
                  </a:cubicBezTo>
                  <a:cubicBezTo>
                    <a:pt x="63069" y="87613"/>
                    <a:pt x="62990" y="87515"/>
                    <a:pt x="62970" y="87396"/>
                  </a:cubicBezTo>
                  <a:cubicBezTo>
                    <a:pt x="62911" y="87061"/>
                    <a:pt x="63029" y="86687"/>
                    <a:pt x="62694" y="86411"/>
                  </a:cubicBezTo>
                  <a:cubicBezTo>
                    <a:pt x="62576" y="86292"/>
                    <a:pt x="62753" y="85957"/>
                    <a:pt x="62950" y="85918"/>
                  </a:cubicBezTo>
                  <a:cubicBezTo>
                    <a:pt x="63148" y="85878"/>
                    <a:pt x="63305" y="85878"/>
                    <a:pt x="63483" y="85859"/>
                  </a:cubicBezTo>
                  <a:cubicBezTo>
                    <a:pt x="63739" y="85839"/>
                    <a:pt x="63976" y="85819"/>
                    <a:pt x="64212" y="85740"/>
                  </a:cubicBezTo>
                  <a:cubicBezTo>
                    <a:pt x="64666" y="85583"/>
                    <a:pt x="65099" y="85386"/>
                    <a:pt x="65553" y="85169"/>
                  </a:cubicBezTo>
                  <a:cubicBezTo>
                    <a:pt x="66046" y="84932"/>
                    <a:pt x="66539" y="84676"/>
                    <a:pt x="67031" y="84439"/>
                  </a:cubicBezTo>
                  <a:cubicBezTo>
                    <a:pt x="67978" y="83986"/>
                    <a:pt x="68589" y="84104"/>
                    <a:pt x="69358" y="84834"/>
                  </a:cubicBezTo>
                  <a:cubicBezTo>
                    <a:pt x="69693" y="85149"/>
                    <a:pt x="70028" y="85464"/>
                    <a:pt x="70344" y="85800"/>
                  </a:cubicBezTo>
                  <a:cubicBezTo>
                    <a:pt x="70915" y="86391"/>
                    <a:pt x="71566" y="86904"/>
                    <a:pt x="71921" y="87692"/>
                  </a:cubicBezTo>
                  <a:cubicBezTo>
                    <a:pt x="71940" y="87732"/>
                    <a:pt x="72019" y="87732"/>
                    <a:pt x="72078" y="87771"/>
                  </a:cubicBezTo>
                  <a:cubicBezTo>
                    <a:pt x="72690" y="87594"/>
                    <a:pt x="73301" y="87416"/>
                    <a:pt x="73892" y="87199"/>
                  </a:cubicBezTo>
                  <a:cubicBezTo>
                    <a:pt x="74503" y="86982"/>
                    <a:pt x="75174" y="86805"/>
                    <a:pt x="75726" y="86371"/>
                  </a:cubicBezTo>
                  <a:cubicBezTo>
                    <a:pt x="75667" y="85957"/>
                    <a:pt x="75529" y="85583"/>
                    <a:pt x="75312" y="85248"/>
                  </a:cubicBezTo>
                  <a:cubicBezTo>
                    <a:pt x="74760" y="84183"/>
                    <a:pt x="74188" y="83138"/>
                    <a:pt x="73636" y="82093"/>
                  </a:cubicBezTo>
                  <a:cubicBezTo>
                    <a:pt x="73439" y="81620"/>
                    <a:pt x="73143" y="81186"/>
                    <a:pt x="72768" y="80812"/>
                  </a:cubicBezTo>
                  <a:cubicBezTo>
                    <a:pt x="72473" y="80536"/>
                    <a:pt x="72532" y="80279"/>
                    <a:pt x="72847" y="80062"/>
                  </a:cubicBezTo>
                  <a:cubicBezTo>
                    <a:pt x="72966" y="79964"/>
                    <a:pt x="73104" y="79905"/>
                    <a:pt x="73242" y="79865"/>
                  </a:cubicBezTo>
                  <a:cubicBezTo>
                    <a:pt x="74010" y="79786"/>
                    <a:pt x="74602" y="79353"/>
                    <a:pt x="75272" y="79037"/>
                  </a:cubicBezTo>
                  <a:cubicBezTo>
                    <a:pt x="75469" y="78958"/>
                    <a:pt x="75647" y="78840"/>
                    <a:pt x="75805" y="78702"/>
                  </a:cubicBezTo>
                  <a:cubicBezTo>
                    <a:pt x="76258" y="78209"/>
                    <a:pt x="76692" y="77677"/>
                    <a:pt x="77066" y="77145"/>
                  </a:cubicBezTo>
                  <a:cubicBezTo>
                    <a:pt x="77303" y="76770"/>
                    <a:pt x="77599" y="76474"/>
                    <a:pt x="77953" y="76218"/>
                  </a:cubicBezTo>
                  <a:cubicBezTo>
                    <a:pt x="77934" y="76139"/>
                    <a:pt x="77934" y="76041"/>
                    <a:pt x="77934" y="75962"/>
                  </a:cubicBezTo>
                  <a:cubicBezTo>
                    <a:pt x="77953" y="75607"/>
                    <a:pt x="78190" y="75469"/>
                    <a:pt x="78486" y="75567"/>
                  </a:cubicBezTo>
                  <a:cubicBezTo>
                    <a:pt x="78584" y="75627"/>
                    <a:pt x="78703" y="75686"/>
                    <a:pt x="78801" y="75745"/>
                  </a:cubicBezTo>
                  <a:lnTo>
                    <a:pt x="82232" y="77736"/>
                  </a:lnTo>
                  <a:cubicBezTo>
                    <a:pt x="82803" y="78071"/>
                    <a:pt x="83375" y="78387"/>
                    <a:pt x="83986" y="78742"/>
                  </a:cubicBezTo>
                  <a:cubicBezTo>
                    <a:pt x="84479" y="78150"/>
                    <a:pt x="84933" y="77519"/>
                    <a:pt x="85366" y="76888"/>
                  </a:cubicBezTo>
                  <a:cubicBezTo>
                    <a:pt x="85248" y="76711"/>
                    <a:pt x="85110" y="76553"/>
                    <a:pt x="85090" y="76396"/>
                  </a:cubicBezTo>
                  <a:cubicBezTo>
                    <a:pt x="85071" y="76080"/>
                    <a:pt x="84893" y="75804"/>
                    <a:pt x="84637" y="75646"/>
                  </a:cubicBezTo>
                  <a:cubicBezTo>
                    <a:pt x="84321" y="75410"/>
                    <a:pt x="84065" y="75114"/>
                    <a:pt x="83848" y="74759"/>
                  </a:cubicBezTo>
                  <a:cubicBezTo>
                    <a:pt x="83651" y="74483"/>
                    <a:pt x="83434" y="74247"/>
                    <a:pt x="83198" y="74030"/>
                  </a:cubicBezTo>
                  <a:cubicBezTo>
                    <a:pt x="82665" y="73517"/>
                    <a:pt x="82153" y="73005"/>
                    <a:pt x="81620" y="72492"/>
                  </a:cubicBezTo>
                  <a:close/>
                  <a:moveTo>
                    <a:pt x="83868" y="69554"/>
                  </a:moveTo>
                  <a:lnTo>
                    <a:pt x="83888" y="69495"/>
                  </a:lnTo>
                  <a:lnTo>
                    <a:pt x="83848" y="694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5"/>
            <p:cNvSpPr/>
            <p:nvPr/>
          </p:nvSpPr>
          <p:spPr>
            <a:xfrm flipH="1">
              <a:off x="6647902" y="2705151"/>
              <a:ext cx="459332" cy="606256"/>
            </a:xfrm>
            <a:custGeom>
              <a:avLst/>
              <a:gdLst/>
              <a:ahLst/>
              <a:cxnLst/>
              <a:rect l="l" t="t" r="r" b="b"/>
              <a:pathLst>
                <a:path w="19105" h="25216" extrusionOk="0">
                  <a:moveTo>
                    <a:pt x="2800" y="24171"/>
                  </a:moveTo>
                  <a:cubicBezTo>
                    <a:pt x="3135" y="24368"/>
                    <a:pt x="3392" y="24486"/>
                    <a:pt x="3609" y="24644"/>
                  </a:cubicBezTo>
                  <a:cubicBezTo>
                    <a:pt x="3687" y="24723"/>
                    <a:pt x="3747" y="24821"/>
                    <a:pt x="3747" y="24940"/>
                  </a:cubicBezTo>
                  <a:cubicBezTo>
                    <a:pt x="3727" y="25097"/>
                    <a:pt x="3589" y="25216"/>
                    <a:pt x="3411" y="25196"/>
                  </a:cubicBezTo>
                  <a:cubicBezTo>
                    <a:pt x="3273" y="25176"/>
                    <a:pt x="3116" y="25137"/>
                    <a:pt x="2978" y="25097"/>
                  </a:cubicBezTo>
                  <a:cubicBezTo>
                    <a:pt x="2702" y="24979"/>
                    <a:pt x="2406" y="24900"/>
                    <a:pt x="2110" y="24821"/>
                  </a:cubicBezTo>
                  <a:cubicBezTo>
                    <a:pt x="1775" y="24821"/>
                    <a:pt x="1460" y="24664"/>
                    <a:pt x="1223" y="24427"/>
                  </a:cubicBezTo>
                  <a:cubicBezTo>
                    <a:pt x="986" y="24131"/>
                    <a:pt x="553" y="24151"/>
                    <a:pt x="218" y="24033"/>
                  </a:cubicBezTo>
                  <a:cubicBezTo>
                    <a:pt x="139" y="23993"/>
                    <a:pt x="80" y="23934"/>
                    <a:pt x="40" y="23836"/>
                  </a:cubicBezTo>
                  <a:cubicBezTo>
                    <a:pt x="1" y="23717"/>
                    <a:pt x="119" y="23579"/>
                    <a:pt x="257" y="23599"/>
                  </a:cubicBezTo>
                  <a:cubicBezTo>
                    <a:pt x="671" y="23678"/>
                    <a:pt x="848" y="23362"/>
                    <a:pt x="1144" y="23106"/>
                  </a:cubicBezTo>
                  <a:cubicBezTo>
                    <a:pt x="1144" y="22692"/>
                    <a:pt x="1164" y="22239"/>
                    <a:pt x="1144" y="21785"/>
                  </a:cubicBezTo>
                  <a:cubicBezTo>
                    <a:pt x="1105" y="20740"/>
                    <a:pt x="1144" y="19695"/>
                    <a:pt x="986" y="18670"/>
                  </a:cubicBezTo>
                  <a:cubicBezTo>
                    <a:pt x="809" y="17487"/>
                    <a:pt x="789" y="16304"/>
                    <a:pt x="632" y="15122"/>
                  </a:cubicBezTo>
                  <a:cubicBezTo>
                    <a:pt x="592" y="14727"/>
                    <a:pt x="612" y="14333"/>
                    <a:pt x="691" y="13939"/>
                  </a:cubicBezTo>
                  <a:cubicBezTo>
                    <a:pt x="848" y="12913"/>
                    <a:pt x="848" y="11869"/>
                    <a:pt x="710" y="10843"/>
                  </a:cubicBezTo>
                  <a:cubicBezTo>
                    <a:pt x="533" y="9286"/>
                    <a:pt x="316" y="7748"/>
                    <a:pt x="375" y="6171"/>
                  </a:cubicBezTo>
                  <a:cubicBezTo>
                    <a:pt x="395" y="5836"/>
                    <a:pt x="336" y="5520"/>
                    <a:pt x="237" y="5185"/>
                  </a:cubicBezTo>
                  <a:cubicBezTo>
                    <a:pt x="80" y="4732"/>
                    <a:pt x="20" y="4239"/>
                    <a:pt x="20" y="3746"/>
                  </a:cubicBezTo>
                  <a:lnTo>
                    <a:pt x="20" y="730"/>
                  </a:lnTo>
                  <a:cubicBezTo>
                    <a:pt x="20" y="513"/>
                    <a:pt x="40" y="296"/>
                    <a:pt x="60" y="59"/>
                  </a:cubicBezTo>
                  <a:cubicBezTo>
                    <a:pt x="356" y="20"/>
                    <a:pt x="651" y="0"/>
                    <a:pt x="967" y="0"/>
                  </a:cubicBezTo>
                  <a:cubicBezTo>
                    <a:pt x="1223" y="20"/>
                    <a:pt x="1479" y="158"/>
                    <a:pt x="1755" y="158"/>
                  </a:cubicBezTo>
                  <a:cubicBezTo>
                    <a:pt x="3135" y="217"/>
                    <a:pt x="4318" y="947"/>
                    <a:pt x="5580" y="1361"/>
                  </a:cubicBezTo>
                  <a:cubicBezTo>
                    <a:pt x="7512" y="1991"/>
                    <a:pt x="9405" y="2780"/>
                    <a:pt x="11317" y="3509"/>
                  </a:cubicBezTo>
                  <a:cubicBezTo>
                    <a:pt x="11514" y="3569"/>
                    <a:pt x="11731" y="3647"/>
                    <a:pt x="11928" y="3707"/>
                  </a:cubicBezTo>
                  <a:cubicBezTo>
                    <a:pt x="14077" y="4456"/>
                    <a:pt x="16049" y="5520"/>
                    <a:pt x="17724" y="7098"/>
                  </a:cubicBezTo>
                  <a:cubicBezTo>
                    <a:pt x="17882" y="7334"/>
                    <a:pt x="18119" y="7492"/>
                    <a:pt x="18375" y="7571"/>
                  </a:cubicBezTo>
                  <a:cubicBezTo>
                    <a:pt x="18552" y="7610"/>
                    <a:pt x="18690" y="7847"/>
                    <a:pt x="18828" y="8004"/>
                  </a:cubicBezTo>
                  <a:cubicBezTo>
                    <a:pt x="19104" y="8379"/>
                    <a:pt x="19065" y="8596"/>
                    <a:pt x="18690" y="8832"/>
                  </a:cubicBezTo>
                  <a:cubicBezTo>
                    <a:pt x="17803" y="9365"/>
                    <a:pt x="16995" y="10015"/>
                    <a:pt x="16246" y="10745"/>
                  </a:cubicBezTo>
                  <a:cubicBezTo>
                    <a:pt x="15654" y="11317"/>
                    <a:pt x="15083" y="11908"/>
                    <a:pt x="14491" y="12480"/>
                  </a:cubicBezTo>
                  <a:cubicBezTo>
                    <a:pt x="13880" y="13071"/>
                    <a:pt x="13210" y="13603"/>
                    <a:pt x="12480" y="14037"/>
                  </a:cubicBezTo>
                  <a:cubicBezTo>
                    <a:pt x="12086" y="14333"/>
                    <a:pt x="11751" y="14668"/>
                    <a:pt x="11475" y="15082"/>
                  </a:cubicBezTo>
                  <a:cubicBezTo>
                    <a:pt x="10962" y="15713"/>
                    <a:pt x="10489" y="16403"/>
                    <a:pt x="9996" y="17073"/>
                  </a:cubicBezTo>
                  <a:cubicBezTo>
                    <a:pt x="9760" y="17349"/>
                    <a:pt x="9503" y="17606"/>
                    <a:pt x="9247" y="17862"/>
                  </a:cubicBezTo>
                  <a:cubicBezTo>
                    <a:pt x="8774" y="18355"/>
                    <a:pt x="8301" y="18828"/>
                    <a:pt x="7827" y="19301"/>
                  </a:cubicBezTo>
                  <a:cubicBezTo>
                    <a:pt x="7749" y="19400"/>
                    <a:pt x="7650" y="19479"/>
                    <a:pt x="7571" y="19557"/>
                  </a:cubicBezTo>
                  <a:cubicBezTo>
                    <a:pt x="6960" y="19971"/>
                    <a:pt x="6467" y="20504"/>
                    <a:pt x="6073" y="21135"/>
                  </a:cubicBezTo>
                  <a:cubicBezTo>
                    <a:pt x="5955" y="21273"/>
                    <a:pt x="5836" y="21411"/>
                    <a:pt x="5698" y="21529"/>
                  </a:cubicBezTo>
                  <a:cubicBezTo>
                    <a:pt x="5403" y="21785"/>
                    <a:pt x="5087" y="22041"/>
                    <a:pt x="4811" y="22317"/>
                  </a:cubicBezTo>
                  <a:cubicBezTo>
                    <a:pt x="4318" y="22791"/>
                    <a:pt x="3885" y="23284"/>
                    <a:pt x="3293" y="23638"/>
                  </a:cubicBezTo>
                  <a:cubicBezTo>
                    <a:pt x="3096" y="23776"/>
                    <a:pt x="2938" y="23974"/>
                    <a:pt x="2800" y="24171"/>
                  </a:cubicBezTo>
                  <a:close/>
                  <a:moveTo>
                    <a:pt x="2130" y="22396"/>
                  </a:moveTo>
                  <a:cubicBezTo>
                    <a:pt x="2465" y="22377"/>
                    <a:pt x="2761" y="22179"/>
                    <a:pt x="2938" y="21903"/>
                  </a:cubicBezTo>
                  <a:cubicBezTo>
                    <a:pt x="3135" y="21588"/>
                    <a:pt x="3392" y="21332"/>
                    <a:pt x="3707" y="21135"/>
                  </a:cubicBezTo>
                  <a:cubicBezTo>
                    <a:pt x="3904" y="21016"/>
                    <a:pt x="4082" y="20839"/>
                    <a:pt x="4220" y="20622"/>
                  </a:cubicBezTo>
                  <a:cubicBezTo>
                    <a:pt x="4752" y="19794"/>
                    <a:pt x="5619" y="19281"/>
                    <a:pt x="6231" y="18513"/>
                  </a:cubicBezTo>
                  <a:cubicBezTo>
                    <a:pt x="6349" y="18414"/>
                    <a:pt x="6467" y="18315"/>
                    <a:pt x="6605" y="18256"/>
                  </a:cubicBezTo>
                  <a:cubicBezTo>
                    <a:pt x="6901" y="18000"/>
                    <a:pt x="7236" y="17783"/>
                    <a:pt x="7532" y="17507"/>
                  </a:cubicBezTo>
                  <a:cubicBezTo>
                    <a:pt x="8419" y="16679"/>
                    <a:pt x="9286" y="15831"/>
                    <a:pt x="10174" y="14964"/>
                  </a:cubicBezTo>
                  <a:cubicBezTo>
                    <a:pt x="10351" y="14806"/>
                    <a:pt x="10489" y="14609"/>
                    <a:pt x="10666" y="14432"/>
                  </a:cubicBezTo>
                  <a:cubicBezTo>
                    <a:pt x="10982" y="14077"/>
                    <a:pt x="11297" y="13682"/>
                    <a:pt x="11652" y="13367"/>
                  </a:cubicBezTo>
                  <a:cubicBezTo>
                    <a:pt x="12874" y="12243"/>
                    <a:pt x="14077" y="11139"/>
                    <a:pt x="15299" y="10015"/>
                  </a:cubicBezTo>
                  <a:lnTo>
                    <a:pt x="17507" y="8004"/>
                  </a:lnTo>
                  <a:cubicBezTo>
                    <a:pt x="17271" y="7847"/>
                    <a:pt x="17034" y="7669"/>
                    <a:pt x="16817" y="7492"/>
                  </a:cubicBezTo>
                  <a:cubicBezTo>
                    <a:pt x="15713" y="6427"/>
                    <a:pt x="14294" y="5875"/>
                    <a:pt x="13012" y="5126"/>
                  </a:cubicBezTo>
                  <a:cubicBezTo>
                    <a:pt x="12914" y="5067"/>
                    <a:pt x="12796" y="5008"/>
                    <a:pt x="12677" y="4988"/>
                  </a:cubicBezTo>
                  <a:lnTo>
                    <a:pt x="7453" y="3036"/>
                  </a:lnTo>
                  <a:cubicBezTo>
                    <a:pt x="5915" y="2484"/>
                    <a:pt x="4358" y="1913"/>
                    <a:pt x="2820" y="1341"/>
                  </a:cubicBezTo>
                  <a:cubicBezTo>
                    <a:pt x="2485" y="1223"/>
                    <a:pt x="2130" y="1104"/>
                    <a:pt x="1755" y="1301"/>
                  </a:cubicBezTo>
                  <a:cubicBezTo>
                    <a:pt x="1657" y="1617"/>
                    <a:pt x="1637" y="1952"/>
                    <a:pt x="1676" y="2287"/>
                  </a:cubicBezTo>
                  <a:cubicBezTo>
                    <a:pt x="1696" y="2898"/>
                    <a:pt x="1736" y="3490"/>
                    <a:pt x="1736" y="4101"/>
                  </a:cubicBezTo>
                  <a:lnTo>
                    <a:pt x="1736" y="10607"/>
                  </a:lnTo>
                  <a:cubicBezTo>
                    <a:pt x="1696" y="11277"/>
                    <a:pt x="1755" y="11947"/>
                    <a:pt x="1913" y="12618"/>
                  </a:cubicBezTo>
                  <a:cubicBezTo>
                    <a:pt x="1992" y="12874"/>
                    <a:pt x="2031" y="13150"/>
                    <a:pt x="2031" y="13426"/>
                  </a:cubicBezTo>
                  <a:cubicBezTo>
                    <a:pt x="2031" y="14274"/>
                    <a:pt x="1992" y="15141"/>
                    <a:pt x="1992" y="15989"/>
                  </a:cubicBezTo>
                  <a:cubicBezTo>
                    <a:pt x="1952" y="16659"/>
                    <a:pt x="1952" y="17330"/>
                    <a:pt x="2012" y="18000"/>
                  </a:cubicBezTo>
                  <a:cubicBezTo>
                    <a:pt x="2130" y="19005"/>
                    <a:pt x="2169" y="20011"/>
                    <a:pt x="2150" y="21016"/>
                  </a:cubicBezTo>
                  <a:cubicBezTo>
                    <a:pt x="2130" y="21430"/>
                    <a:pt x="2130" y="21864"/>
                    <a:pt x="2130" y="22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5"/>
            <p:cNvSpPr/>
            <p:nvPr/>
          </p:nvSpPr>
          <p:spPr>
            <a:xfrm flipH="1">
              <a:off x="7362686" y="3546951"/>
              <a:ext cx="611473" cy="485394"/>
            </a:xfrm>
            <a:custGeom>
              <a:avLst/>
              <a:gdLst/>
              <a:ahLst/>
              <a:cxnLst/>
              <a:rect l="l" t="t" r="r" b="b"/>
              <a:pathLst>
                <a:path w="25433" h="20189" extrusionOk="0">
                  <a:moveTo>
                    <a:pt x="40" y="1066"/>
                  </a:moveTo>
                  <a:cubicBezTo>
                    <a:pt x="257" y="790"/>
                    <a:pt x="592" y="651"/>
                    <a:pt x="927" y="671"/>
                  </a:cubicBezTo>
                  <a:lnTo>
                    <a:pt x="1676" y="671"/>
                  </a:lnTo>
                  <a:lnTo>
                    <a:pt x="18532" y="671"/>
                  </a:lnTo>
                  <a:cubicBezTo>
                    <a:pt x="18946" y="671"/>
                    <a:pt x="19400" y="770"/>
                    <a:pt x="19774" y="474"/>
                  </a:cubicBezTo>
                  <a:cubicBezTo>
                    <a:pt x="20307" y="474"/>
                    <a:pt x="20839" y="178"/>
                    <a:pt x="21391" y="494"/>
                  </a:cubicBezTo>
                  <a:cubicBezTo>
                    <a:pt x="21549" y="553"/>
                    <a:pt x="21746" y="573"/>
                    <a:pt x="21923" y="553"/>
                  </a:cubicBezTo>
                  <a:lnTo>
                    <a:pt x="23757" y="553"/>
                  </a:lnTo>
                  <a:cubicBezTo>
                    <a:pt x="23776" y="494"/>
                    <a:pt x="23796" y="454"/>
                    <a:pt x="23835" y="395"/>
                  </a:cubicBezTo>
                  <a:cubicBezTo>
                    <a:pt x="24033" y="21"/>
                    <a:pt x="24230" y="1"/>
                    <a:pt x="24526" y="257"/>
                  </a:cubicBezTo>
                  <a:cubicBezTo>
                    <a:pt x="24940" y="592"/>
                    <a:pt x="24920" y="1125"/>
                    <a:pt x="25117" y="1558"/>
                  </a:cubicBezTo>
                  <a:cubicBezTo>
                    <a:pt x="25216" y="1874"/>
                    <a:pt x="25314" y="2209"/>
                    <a:pt x="25373" y="2524"/>
                  </a:cubicBezTo>
                  <a:cubicBezTo>
                    <a:pt x="25432" y="2702"/>
                    <a:pt x="25413" y="2899"/>
                    <a:pt x="25275" y="3057"/>
                  </a:cubicBezTo>
                  <a:cubicBezTo>
                    <a:pt x="25137" y="3214"/>
                    <a:pt x="24880" y="3254"/>
                    <a:pt x="24683" y="3155"/>
                  </a:cubicBezTo>
                  <a:cubicBezTo>
                    <a:pt x="24545" y="3076"/>
                    <a:pt x="24407" y="2998"/>
                    <a:pt x="24269" y="2899"/>
                  </a:cubicBezTo>
                  <a:cubicBezTo>
                    <a:pt x="23993" y="3155"/>
                    <a:pt x="23717" y="3392"/>
                    <a:pt x="23461" y="3668"/>
                  </a:cubicBezTo>
                  <a:cubicBezTo>
                    <a:pt x="22337" y="4870"/>
                    <a:pt x="21213" y="6073"/>
                    <a:pt x="20090" y="7276"/>
                  </a:cubicBezTo>
                  <a:cubicBezTo>
                    <a:pt x="19952" y="7433"/>
                    <a:pt x="19794" y="7591"/>
                    <a:pt x="19617" y="7709"/>
                  </a:cubicBezTo>
                  <a:cubicBezTo>
                    <a:pt x="18887" y="8202"/>
                    <a:pt x="18355" y="8853"/>
                    <a:pt x="17803" y="9523"/>
                  </a:cubicBezTo>
                  <a:cubicBezTo>
                    <a:pt x="17369" y="10095"/>
                    <a:pt x="16837" y="10627"/>
                    <a:pt x="16245" y="11061"/>
                  </a:cubicBezTo>
                  <a:cubicBezTo>
                    <a:pt x="16107" y="11160"/>
                    <a:pt x="15969" y="11278"/>
                    <a:pt x="15851" y="11436"/>
                  </a:cubicBezTo>
                  <a:cubicBezTo>
                    <a:pt x="15614" y="11751"/>
                    <a:pt x="15319" y="12027"/>
                    <a:pt x="14964" y="12224"/>
                  </a:cubicBezTo>
                  <a:cubicBezTo>
                    <a:pt x="14609" y="12402"/>
                    <a:pt x="14353" y="12756"/>
                    <a:pt x="14313" y="13151"/>
                  </a:cubicBezTo>
                  <a:cubicBezTo>
                    <a:pt x="14293" y="13328"/>
                    <a:pt x="14215" y="13506"/>
                    <a:pt x="14096" y="13644"/>
                  </a:cubicBezTo>
                  <a:cubicBezTo>
                    <a:pt x="13722" y="14058"/>
                    <a:pt x="13308" y="14413"/>
                    <a:pt x="12973" y="14827"/>
                  </a:cubicBezTo>
                  <a:cubicBezTo>
                    <a:pt x="12657" y="15241"/>
                    <a:pt x="12361" y="15674"/>
                    <a:pt x="12125" y="16128"/>
                  </a:cubicBezTo>
                  <a:cubicBezTo>
                    <a:pt x="12026" y="16345"/>
                    <a:pt x="11869" y="16542"/>
                    <a:pt x="11671" y="16680"/>
                  </a:cubicBezTo>
                  <a:cubicBezTo>
                    <a:pt x="11179" y="16975"/>
                    <a:pt x="10804" y="17468"/>
                    <a:pt x="10646" y="18020"/>
                  </a:cubicBezTo>
                  <a:cubicBezTo>
                    <a:pt x="10587" y="18158"/>
                    <a:pt x="10528" y="18296"/>
                    <a:pt x="10429" y="18395"/>
                  </a:cubicBezTo>
                  <a:cubicBezTo>
                    <a:pt x="10035" y="18789"/>
                    <a:pt x="9700" y="19223"/>
                    <a:pt x="9444" y="19696"/>
                  </a:cubicBezTo>
                  <a:cubicBezTo>
                    <a:pt x="9187" y="20189"/>
                    <a:pt x="8596" y="20169"/>
                    <a:pt x="8202" y="19736"/>
                  </a:cubicBezTo>
                  <a:cubicBezTo>
                    <a:pt x="7098" y="18474"/>
                    <a:pt x="5994" y="17212"/>
                    <a:pt x="4909" y="15950"/>
                  </a:cubicBezTo>
                  <a:cubicBezTo>
                    <a:pt x="4653" y="15635"/>
                    <a:pt x="4416" y="15319"/>
                    <a:pt x="4239" y="14965"/>
                  </a:cubicBezTo>
                  <a:cubicBezTo>
                    <a:pt x="3549" y="13624"/>
                    <a:pt x="2879" y="12303"/>
                    <a:pt x="2208" y="10962"/>
                  </a:cubicBezTo>
                  <a:cubicBezTo>
                    <a:pt x="2070" y="10627"/>
                    <a:pt x="1932" y="10272"/>
                    <a:pt x="1814" y="9937"/>
                  </a:cubicBezTo>
                  <a:cubicBezTo>
                    <a:pt x="1577" y="9267"/>
                    <a:pt x="1321" y="8616"/>
                    <a:pt x="1124" y="7946"/>
                  </a:cubicBezTo>
                  <a:cubicBezTo>
                    <a:pt x="887" y="7236"/>
                    <a:pt x="690" y="6487"/>
                    <a:pt x="572" y="5758"/>
                  </a:cubicBezTo>
                  <a:cubicBezTo>
                    <a:pt x="513" y="5324"/>
                    <a:pt x="395" y="4910"/>
                    <a:pt x="217" y="4516"/>
                  </a:cubicBezTo>
                  <a:cubicBezTo>
                    <a:pt x="79" y="4141"/>
                    <a:pt x="0" y="3747"/>
                    <a:pt x="40" y="3352"/>
                  </a:cubicBezTo>
                  <a:cubicBezTo>
                    <a:pt x="59" y="2623"/>
                    <a:pt x="40" y="1874"/>
                    <a:pt x="40" y="1066"/>
                  </a:cubicBezTo>
                  <a:close/>
                  <a:moveTo>
                    <a:pt x="8596" y="18848"/>
                  </a:moveTo>
                  <a:cubicBezTo>
                    <a:pt x="9187" y="18375"/>
                    <a:pt x="9661" y="17784"/>
                    <a:pt x="9956" y="17094"/>
                  </a:cubicBezTo>
                  <a:cubicBezTo>
                    <a:pt x="10114" y="16699"/>
                    <a:pt x="10370" y="16364"/>
                    <a:pt x="10725" y="16108"/>
                  </a:cubicBezTo>
                  <a:cubicBezTo>
                    <a:pt x="11021" y="15891"/>
                    <a:pt x="11257" y="15615"/>
                    <a:pt x="11435" y="15300"/>
                  </a:cubicBezTo>
                  <a:cubicBezTo>
                    <a:pt x="11770" y="14748"/>
                    <a:pt x="12145" y="14235"/>
                    <a:pt x="12578" y="13762"/>
                  </a:cubicBezTo>
                  <a:cubicBezTo>
                    <a:pt x="12756" y="13525"/>
                    <a:pt x="12973" y="13308"/>
                    <a:pt x="13189" y="13092"/>
                  </a:cubicBezTo>
                  <a:cubicBezTo>
                    <a:pt x="13288" y="12993"/>
                    <a:pt x="13367" y="12855"/>
                    <a:pt x="13406" y="12717"/>
                  </a:cubicBezTo>
                  <a:cubicBezTo>
                    <a:pt x="13544" y="12145"/>
                    <a:pt x="13919" y="11652"/>
                    <a:pt x="14432" y="11396"/>
                  </a:cubicBezTo>
                  <a:cubicBezTo>
                    <a:pt x="14708" y="11238"/>
                    <a:pt x="14924" y="11022"/>
                    <a:pt x="15102" y="10765"/>
                  </a:cubicBezTo>
                  <a:cubicBezTo>
                    <a:pt x="15476" y="10115"/>
                    <a:pt x="15930" y="9504"/>
                    <a:pt x="16442" y="8951"/>
                  </a:cubicBezTo>
                  <a:cubicBezTo>
                    <a:pt x="16935" y="8459"/>
                    <a:pt x="17566" y="8123"/>
                    <a:pt x="18039" y="7611"/>
                  </a:cubicBezTo>
                  <a:cubicBezTo>
                    <a:pt x="18394" y="7571"/>
                    <a:pt x="18532" y="7295"/>
                    <a:pt x="18710" y="7059"/>
                  </a:cubicBezTo>
                  <a:cubicBezTo>
                    <a:pt x="19301" y="6329"/>
                    <a:pt x="19893" y="5580"/>
                    <a:pt x="20504" y="4851"/>
                  </a:cubicBezTo>
                  <a:cubicBezTo>
                    <a:pt x="21253" y="3944"/>
                    <a:pt x="22022" y="3096"/>
                    <a:pt x="23047" y="2485"/>
                  </a:cubicBezTo>
                  <a:cubicBezTo>
                    <a:pt x="23067" y="2465"/>
                    <a:pt x="23086" y="2446"/>
                    <a:pt x="23106" y="2426"/>
                  </a:cubicBezTo>
                  <a:cubicBezTo>
                    <a:pt x="23126" y="2406"/>
                    <a:pt x="23126" y="2386"/>
                    <a:pt x="23106" y="2406"/>
                  </a:cubicBezTo>
                  <a:lnTo>
                    <a:pt x="22574" y="1953"/>
                  </a:lnTo>
                  <a:cubicBezTo>
                    <a:pt x="22179" y="1953"/>
                    <a:pt x="21785" y="1953"/>
                    <a:pt x="21391" y="1953"/>
                  </a:cubicBezTo>
                  <a:cubicBezTo>
                    <a:pt x="20997" y="1933"/>
                    <a:pt x="20661" y="1874"/>
                    <a:pt x="20307" y="1834"/>
                  </a:cubicBezTo>
                  <a:cubicBezTo>
                    <a:pt x="19814" y="1775"/>
                    <a:pt x="19341" y="1677"/>
                    <a:pt x="18848" y="1657"/>
                  </a:cubicBezTo>
                  <a:cubicBezTo>
                    <a:pt x="17763" y="1637"/>
                    <a:pt x="16659" y="1657"/>
                    <a:pt x="15555" y="1657"/>
                  </a:cubicBezTo>
                  <a:lnTo>
                    <a:pt x="2169" y="1657"/>
                  </a:lnTo>
                  <a:cubicBezTo>
                    <a:pt x="1775" y="1618"/>
                    <a:pt x="1380" y="1657"/>
                    <a:pt x="1006" y="1795"/>
                  </a:cubicBezTo>
                  <a:cubicBezTo>
                    <a:pt x="1124" y="2662"/>
                    <a:pt x="828" y="3510"/>
                    <a:pt x="1223" y="4397"/>
                  </a:cubicBezTo>
                  <a:cubicBezTo>
                    <a:pt x="1361" y="4732"/>
                    <a:pt x="1459" y="5087"/>
                    <a:pt x="1499" y="5442"/>
                  </a:cubicBezTo>
                  <a:cubicBezTo>
                    <a:pt x="1696" y="6487"/>
                    <a:pt x="1991" y="7512"/>
                    <a:pt x="2366" y="8498"/>
                  </a:cubicBezTo>
                  <a:cubicBezTo>
                    <a:pt x="2741" y="9661"/>
                    <a:pt x="3214" y="10785"/>
                    <a:pt x="3766" y="11869"/>
                  </a:cubicBezTo>
                  <a:cubicBezTo>
                    <a:pt x="4416" y="13151"/>
                    <a:pt x="5008" y="14452"/>
                    <a:pt x="5934" y="15576"/>
                  </a:cubicBezTo>
                  <a:cubicBezTo>
                    <a:pt x="6388" y="16108"/>
                    <a:pt x="6743" y="16719"/>
                    <a:pt x="7157" y="17271"/>
                  </a:cubicBezTo>
                  <a:cubicBezTo>
                    <a:pt x="7590" y="17843"/>
                    <a:pt x="8083" y="18356"/>
                    <a:pt x="8596" y="188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5"/>
            <p:cNvSpPr/>
            <p:nvPr/>
          </p:nvSpPr>
          <p:spPr>
            <a:xfrm flipH="1">
              <a:off x="6379155" y="3544595"/>
              <a:ext cx="633760" cy="490130"/>
            </a:xfrm>
            <a:custGeom>
              <a:avLst/>
              <a:gdLst/>
              <a:ahLst/>
              <a:cxnLst/>
              <a:rect l="l" t="t" r="r" b="b"/>
              <a:pathLst>
                <a:path w="26360" h="20386" extrusionOk="0">
                  <a:moveTo>
                    <a:pt x="17409" y="20386"/>
                  </a:moveTo>
                  <a:cubicBezTo>
                    <a:pt x="17251" y="20248"/>
                    <a:pt x="17133" y="20169"/>
                    <a:pt x="17035" y="20070"/>
                  </a:cubicBezTo>
                  <a:cubicBezTo>
                    <a:pt x="15674" y="18730"/>
                    <a:pt x="14294" y="17448"/>
                    <a:pt x="12993" y="16068"/>
                  </a:cubicBezTo>
                  <a:cubicBezTo>
                    <a:pt x="11909" y="14905"/>
                    <a:pt x="10903" y="13682"/>
                    <a:pt x="9937" y="12440"/>
                  </a:cubicBezTo>
                  <a:cubicBezTo>
                    <a:pt x="8478" y="10607"/>
                    <a:pt x="6921" y="8892"/>
                    <a:pt x="5245" y="7295"/>
                  </a:cubicBezTo>
                  <a:cubicBezTo>
                    <a:pt x="4259" y="6329"/>
                    <a:pt x="3293" y="5343"/>
                    <a:pt x="2327" y="4377"/>
                  </a:cubicBezTo>
                  <a:cubicBezTo>
                    <a:pt x="2150" y="4200"/>
                    <a:pt x="2032" y="3983"/>
                    <a:pt x="1854" y="3805"/>
                  </a:cubicBezTo>
                  <a:cubicBezTo>
                    <a:pt x="1696" y="3628"/>
                    <a:pt x="1499" y="3411"/>
                    <a:pt x="1322" y="3214"/>
                  </a:cubicBezTo>
                  <a:cubicBezTo>
                    <a:pt x="947" y="3352"/>
                    <a:pt x="888" y="3805"/>
                    <a:pt x="454" y="3766"/>
                  </a:cubicBezTo>
                  <a:cubicBezTo>
                    <a:pt x="652" y="3312"/>
                    <a:pt x="159" y="3450"/>
                    <a:pt x="1" y="3214"/>
                  </a:cubicBezTo>
                  <a:cubicBezTo>
                    <a:pt x="119" y="3036"/>
                    <a:pt x="238" y="2839"/>
                    <a:pt x="336" y="2662"/>
                  </a:cubicBezTo>
                  <a:cubicBezTo>
                    <a:pt x="553" y="2051"/>
                    <a:pt x="750" y="1440"/>
                    <a:pt x="947" y="848"/>
                  </a:cubicBezTo>
                  <a:cubicBezTo>
                    <a:pt x="1066" y="533"/>
                    <a:pt x="1322" y="375"/>
                    <a:pt x="1578" y="473"/>
                  </a:cubicBezTo>
                  <a:cubicBezTo>
                    <a:pt x="1657" y="513"/>
                    <a:pt x="1736" y="572"/>
                    <a:pt x="1795" y="631"/>
                  </a:cubicBezTo>
                  <a:cubicBezTo>
                    <a:pt x="1854" y="710"/>
                    <a:pt x="1933" y="809"/>
                    <a:pt x="1972" y="907"/>
                  </a:cubicBezTo>
                  <a:lnTo>
                    <a:pt x="6073" y="907"/>
                  </a:lnTo>
                  <a:cubicBezTo>
                    <a:pt x="6448" y="907"/>
                    <a:pt x="6803" y="789"/>
                    <a:pt x="7157" y="789"/>
                  </a:cubicBezTo>
                  <a:cubicBezTo>
                    <a:pt x="9089" y="749"/>
                    <a:pt x="11002" y="789"/>
                    <a:pt x="12934" y="789"/>
                  </a:cubicBezTo>
                  <a:cubicBezTo>
                    <a:pt x="14058" y="809"/>
                    <a:pt x="15181" y="730"/>
                    <a:pt x="16305" y="533"/>
                  </a:cubicBezTo>
                  <a:cubicBezTo>
                    <a:pt x="16818" y="454"/>
                    <a:pt x="17330" y="414"/>
                    <a:pt x="17843" y="414"/>
                  </a:cubicBezTo>
                  <a:cubicBezTo>
                    <a:pt x="19499" y="414"/>
                    <a:pt x="21135" y="414"/>
                    <a:pt x="22791" y="414"/>
                  </a:cubicBezTo>
                  <a:cubicBezTo>
                    <a:pt x="23304" y="434"/>
                    <a:pt x="23836" y="375"/>
                    <a:pt x="24329" y="217"/>
                  </a:cubicBezTo>
                  <a:cubicBezTo>
                    <a:pt x="24940" y="0"/>
                    <a:pt x="25571" y="79"/>
                    <a:pt x="26222" y="217"/>
                  </a:cubicBezTo>
                  <a:cubicBezTo>
                    <a:pt x="26261" y="375"/>
                    <a:pt x="26360" y="552"/>
                    <a:pt x="26320" y="671"/>
                  </a:cubicBezTo>
                  <a:cubicBezTo>
                    <a:pt x="26123" y="1479"/>
                    <a:pt x="26360" y="2327"/>
                    <a:pt x="26005" y="3096"/>
                  </a:cubicBezTo>
                  <a:cubicBezTo>
                    <a:pt x="25946" y="3253"/>
                    <a:pt x="25906" y="3411"/>
                    <a:pt x="25926" y="3549"/>
                  </a:cubicBezTo>
                  <a:cubicBezTo>
                    <a:pt x="26005" y="4357"/>
                    <a:pt x="25788" y="5126"/>
                    <a:pt x="25650" y="5915"/>
                  </a:cubicBezTo>
                  <a:cubicBezTo>
                    <a:pt x="25630" y="6053"/>
                    <a:pt x="25591" y="6211"/>
                    <a:pt x="25532" y="6349"/>
                  </a:cubicBezTo>
                  <a:cubicBezTo>
                    <a:pt x="25197" y="7196"/>
                    <a:pt x="24861" y="8044"/>
                    <a:pt x="24526" y="8892"/>
                  </a:cubicBezTo>
                  <a:cubicBezTo>
                    <a:pt x="24349" y="9325"/>
                    <a:pt x="24211" y="9759"/>
                    <a:pt x="24112" y="10193"/>
                  </a:cubicBezTo>
                  <a:cubicBezTo>
                    <a:pt x="24014" y="10607"/>
                    <a:pt x="23856" y="11021"/>
                    <a:pt x="23659" y="11396"/>
                  </a:cubicBezTo>
                  <a:cubicBezTo>
                    <a:pt x="23442" y="11849"/>
                    <a:pt x="23225" y="12322"/>
                    <a:pt x="23067" y="12815"/>
                  </a:cubicBezTo>
                  <a:cubicBezTo>
                    <a:pt x="22850" y="13347"/>
                    <a:pt x="22555" y="13860"/>
                    <a:pt x="22180" y="14313"/>
                  </a:cubicBezTo>
                  <a:cubicBezTo>
                    <a:pt x="21608" y="15063"/>
                    <a:pt x="21076" y="15851"/>
                    <a:pt x="20583" y="16659"/>
                  </a:cubicBezTo>
                  <a:cubicBezTo>
                    <a:pt x="20090" y="17487"/>
                    <a:pt x="19479" y="18256"/>
                    <a:pt x="18750" y="18907"/>
                  </a:cubicBezTo>
                  <a:cubicBezTo>
                    <a:pt x="18277" y="19360"/>
                    <a:pt x="17823" y="19853"/>
                    <a:pt x="17409" y="20386"/>
                  </a:cubicBezTo>
                  <a:close/>
                  <a:moveTo>
                    <a:pt x="25177" y="1026"/>
                  </a:moveTo>
                  <a:cubicBezTo>
                    <a:pt x="25019" y="1026"/>
                    <a:pt x="24861" y="1045"/>
                    <a:pt x="24704" y="1085"/>
                  </a:cubicBezTo>
                  <a:cubicBezTo>
                    <a:pt x="23954" y="1380"/>
                    <a:pt x="23146" y="1400"/>
                    <a:pt x="22358" y="1380"/>
                  </a:cubicBezTo>
                  <a:lnTo>
                    <a:pt x="17587" y="1380"/>
                  </a:lnTo>
                  <a:cubicBezTo>
                    <a:pt x="17074" y="1380"/>
                    <a:pt x="16561" y="1459"/>
                    <a:pt x="16049" y="1518"/>
                  </a:cubicBezTo>
                  <a:cubicBezTo>
                    <a:pt x="15260" y="1578"/>
                    <a:pt x="14472" y="1735"/>
                    <a:pt x="13683" y="1735"/>
                  </a:cubicBezTo>
                  <a:cubicBezTo>
                    <a:pt x="11692" y="1775"/>
                    <a:pt x="9701" y="1755"/>
                    <a:pt x="7709" y="1735"/>
                  </a:cubicBezTo>
                  <a:cubicBezTo>
                    <a:pt x="7552" y="1735"/>
                    <a:pt x="7414" y="1735"/>
                    <a:pt x="7256" y="1735"/>
                  </a:cubicBezTo>
                  <a:cubicBezTo>
                    <a:pt x="5679" y="1499"/>
                    <a:pt x="4082" y="1676"/>
                    <a:pt x="2505" y="1637"/>
                  </a:cubicBezTo>
                  <a:cubicBezTo>
                    <a:pt x="2032" y="1637"/>
                    <a:pt x="1775" y="1952"/>
                    <a:pt x="1795" y="2406"/>
                  </a:cubicBezTo>
                  <a:cubicBezTo>
                    <a:pt x="1795" y="2721"/>
                    <a:pt x="1992" y="3017"/>
                    <a:pt x="2268" y="3155"/>
                  </a:cubicBezTo>
                  <a:cubicBezTo>
                    <a:pt x="2879" y="3450"/>
                    <a:pt x="3313" y="3963"/>
                    <a:pt x="3806" y="4436"/>
                  </a:cubicBezTo>
                  <a:cubicBezTo>
                    <a:pt x="4614" y="5225"/>
                    <a:pt x="5423" y="6013"/>
                    <a:pt x="6211" y="6822"/>
                  </a:cubicBezTo>
                  <a:cubicBezTo>
                    <a:pt x="7867" y="8438"/>
                    <a:pt x="9425" y="10173"/>
                    <a:pt x="10844" y="12026"/>
                  </a:cubicBezTo>
                  <a:cubicBezTo>
                    <a:pt x="11771" y="13229"/>
                    <a:pt x="12776" y="14392"/>
                    <a:pt x="13801" y="15516"/>
                  </a:cubicBezTo>
                  <a:cubicBezTo>
                    <a:pt x="14886" y="16679"/>
                    <a:pt x="16049" y="17763"/>
                    <a:pt x="17173" y="18887"/>
                  </a:cubicBezTo>
                  <a:cubicBezTo>
                    <a:pt x="17251" y="18966"/>
                    <a:pt x="17350" y="19025"/>
                    <a:pt x="17468" y="19084"/>
                  </a:cubicBezTo>
                  <a:cubicBezTo>
                    <a:pt x="18533" y="18296"/>
                    <a:pt x="19164" y="17192"/>
                    <a:pt x="19834" y="16147"/>
                  </a:cubicBezTo>
                  <a:cubicBezTo>
                    <a:pt x="20347" y="15358"/>
                    <a:pt x="20859" y="14570"/>
                    <a:pt x="21392" y="13801"/>
                  </a:cubicBezTo>
                  <a:cubicBezTo>
                    <a:pt x="21806" y="13288"/>
                    <a:pt x="22101" y="12716"/>
                    <a:pt x="22279" y="12105"/>
                  </a:cubicBezTo>
                  <a:cubicBezTo>
                    <a:pt x="22358" y="11829"/>
                    <a:pt x="22476" y="11573"/>
                    <a:pt x="22614" y="11356"/>
                  </a:cubicBezTo>
                  <a:cubicBezTo>
                    <a:pt x="22929" y="10784"/>
                    <a:pt x="23146" y="10173"/>
                    <a:pt x="23284" y="9562"/>
                  </a:cubicBezTo>
                  <a:cubicBezTo>
                    <a:pt x="23402" y="9148"/>
                    <a:pt x="23540" y="8754"/>
                    <a:pt x="23718" y="8359"/>
                  </a:cubicBezTo>
                  <a:cubicBezTo>
                    <a:pt x="24073" y="7571"/>
                    <a:pt x="24369" y="6782"/>
                    <a:pt x="24625" y="5974"/>
                  </a:cubicBezTo>
                  <a:cubicBezTo>
                    <a:pt x="24822" y="5245"/>
                    <a:pt x="25039" y="4495"/>
                    <a:pt x="24980" y="3707"/>
                  </a:cubicBezTo>
                  <a:cubicBezTo>
                    <a:pt x="24980" y="3312"/>
                    <a:pt x="25039" y="2918"/>
                    <a:pt x="25137" y="2544"/>
                  </a:cubicBezTo>
                  <a:cubicBezTo>
                    <a:pt x="25236" y="2051"/>
                    <a:pt x="25256" y="1538"/>
                    <a:pt x="25177" y="10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5"/>
            <p:cNvSpPr/>
            <p:nvPr/>
          </p:nvSpPr>
          <p:spPr>
            <a:xfrm flipH="1">
              <a:off x="6369201" y="2983852"/>
              <a:ext cx="596783" cy="461688"/>
            </a:xfrm>
            <a:custGeom>
              <a:avLst/>
              <a:gdLst/>
              <a:ahLst/>
              <a:cxnLst/>
              <a:rect l="l" t="t" r="r" b="b"/>
              <a:pathLst>
                <a:path w="24822" h="19203" extrusionOk="0">
                  <a:moveTo>
                    <a:pt x="1637" y="18533"/>
                  </a:moveTo>
                  <a:cubicBezTo>
                    <a:pt x="1598" y="18690"/>
                    <a:pt x="1558" y="18848"/>
                    <a:pt x="1479" y="19006"/>
                  </a:cubicBezTo>
                  <a:cubicBezTo>
                    <a:pt x="1440" y="19104"/>
                    <a:pt x="1341" y="19183"/>
                    <a:pt x="1223" y="19203"/>
                  </a:cubicBezTo>
                  <a:cubicBezTo>
                    <a:pt x="1105" y="19183"/>
                    <a:pt x="1026" y="19104"/>
                    <a:pt x="986" y="19006"/>
                  </a:cubicBezTo>
                  <a:cubicBezTo>
                    <a:pt x="888" y="18710"/>
                    <a:pt x="848" y="18414"/>
                    <a:pt x="789" y="18079"/>
                  </a:cubicBezTo>
                  <a:cubicBezTo>
                    <a:pt x="691" y="18020"/>
                    <a:pt x="592" y="17961"/>
                    <a:pt x="494" y="17902"/>
                  </a:cubicBezTo>
                  <a:cubicBezTo>
                    <a:pt x="158" y="17744"/>
                    <a:pt x="1" y="17527"/>
                    <a:pt x="178" y="17153"/>
                  </a:cubicBezTo>
                  <a:cubicBezTo>
                    <a:pt x="375" y="16798"/>
                    <a:pt x="1" y="16601"/>
                    <a:pt x="20" y="16265"/>
                  </a:cubicBezTo>
                  <a:cubicBezTo>
                    <a:pt x="257" y="16009"/>
                    <a:pt x="494" y="16147"/>
                    <a:pt x="730" y="16285"/>
                  </a:cubicBezTo>
                  <a:cubicBezTo>
                    <a:pt x="789" y="16285"/>
                    <a:pt x="848" y="16285"/>
                    <a:pt x="888" y="16246"/>
                  </a:cubicBezTo>
                  <a:cubicBezTo>
                    <a:pt x="1164" y="15989"/>
                    <a:pt x="1420" y="15753"/>
                    <a:pt x="1696" y="15497"/>
                  </a:cubicBezTo>
                  <a:cubicBezTo>
                    <a:pt x="1913" y="15280"/>
                    <a:pt x="2130" y="15082"/>
                    <a:pt x="2367" y="14885"/>
                  </a:cubicBezTo>
                  <a:cubicBezTo>
                    <a:pt x="3431" y="14156"/>
                    <a:pt x="4259" y="13170"/>
                    <a:pt x="5186" y="12263"/>
                  </a:cubicBezTo>
                  <a:cubicBezTo>
                    <a:pt x="5324" y="12106"/>
                    <a:pt x="5462" y="11948"/>
                    <a:pt x="5560" y="11751"/>
                  </a:cubicBezTo>
                  <a:cubicBezTo>
                    <a:pt x="5876" y="11179"/>
                    <a:pt x="6290" y="10686"/>
                    <a:pt x="6802" y="10311"/>
                  </a:cubicBezTo>
                  <a:cubicBezTo>
                    <a:pt x="7630" y="9641"/>
                    <a:pt x="8242" y="8813"/>
                    <a:pt x="8991" y="8084"/>
                  </a:cubicBezTo>
                  <a:cubicBezTo>
                    <a:pt x="9681" y="7413"/>
                    <a:pt x="10371" y="6704"/>
                    <a:pt x="11061" y="6033"/>
                  </a:cubicBezTo>
                  <a:cubicBezTo>
                    <a:pt x="11199" y="5876"/>
                    <a:pt x="11356" y="5738"/>
                    <a:pt x="11514" y="5580"/>
                  </a:cubicBezTo>
                  <a:cubicBezTo>
                    <a:pt x="12244" y="4811"/>
                    <a:pt x="12993" y="4042"/>
                    <a:pt x="13722" y="3273"/>
                  </a:cubicBezTo>
                  <a:cubicBezTo>
                    <a:pt x="14215" y="2780"/>
                    <a:pt x="14747" y="2288"/>
                    <a:pt x="15201" y="1795"/>
                  </a:cubicBezTo>
                  <a:cubicBezTo>
                    <a:pt x="15635" y="1321"/>
                    <a:pt x="16029" y="809"/>
                    <a:pt x="16443" y="316"/>
                  </a:cubicBezTo>
                  <a:cubicBezTo>
                    <a:pt x="16541" y="198"/>
                    <a:pt x="16660" y="99"/>
                    <a:pt x="16778" y="1"/>
                  </a:cubicBezTo>
                  <a:cubicBezTo>
                    <a:pt x="17882" y="158"/>
                    <a:pt x="18828" y="868"/>
                    <a:pt x="19282" y="1893"/>
                  </a:cubicBezTo>
                  <a:cubicBezTo>
                    <a:pt x="19873" y="3076"/>
                    <a:pt x="20484" y="4220"/>
                    <a:pt x="21076" y="5402"/>
                  </a:cubicBezTo>
                  <a:cubicBezTo>
                    <a:pt x="21253" y="5718"/>
                    <a:pt x="21352" y="6073"/>
                    <a:pt x="21490" y="6408"/>
                  </a:cubicBezTo>
                  <a:cubicBezTo>
                    <a:pt x="21667" y="6802"/>
                    <a:pt x="21845" y="7197"/>
                    <a:pt x="21983" y="7591"/>
                  </a:cubicBezTo>
                  <a:cubicBezTo>
                    <a:pt x="22279" y="8320"/>
                    <a:pt x="22555" y="9069"/>
                    <a:pt x="22831" y="9799"/>
                  </a:cubicBezTo>
                  <a:cubicBezTo>
                    <a:pt x="22909" y="10055"/>
                    <a:pt x="22969" y="10331"/>
                    <a:pt x="23047" y="10587"/>
                  </a:cubicBezTo>
                  <a:cubicBezTo>
                    <a:pt x="23402" y="11573"/>
                    <a:pt x="23777" y="12539"/>
                    <a:pt x="24092" y="13525"/>
                  </a:cubicBezTo>
                  <a:cubicBezTo>
                    <a:pt x="24250" y="14116"/>
                    <a:pt x="24368" y="14708"/>
                    <a:pt x="24467" y="15319"/>
                  </a:cubicBezTo>
                  <a:cubicBezTo>
                    <a:pt x="24526" y="15674"/>
                    <a:pt x="24605" y="16029"/>
                    <a:pt x="24684" y="16384"/>
                  </a:cubicBezTo>
                  <a:cubicBezTo>
                    <a:pt x="24822" y="17015"/>
                    <a:pt x="24782" y="17665"/>
                    <a:pt x="24526" y="18257"/>
                  </a:cubicBezTo>
                  <a:cubicBezTo>
                    <a:pt x="24427" y="18533"/>
                    <a:pt x="24191" y="18710"/>
                    <a:pt x="23915" y="18730"/>
                  </a:cubicBezTo>
                  <a:cubicBezTo>
                    <a:pt x="23797" y="18749"/>
                    <a:pt x="23678" y="18749"/>
                    <a:pt x="23560" y="18749"/>
                  </a:cubicBezTo>
                  <a:cubicBezTo>
                    <a:pt x="21450" y="18769"/>
                    <a:pt x="19341" y="18809"/>
                    <a:pt x="17232" y="18828"/>
                  </a:cubicBezTo>
                  <a:lnTo>
                    <a:pt x="11554" y="18828"/>
                  </a:lnTo>
                  <a:cubicBezTo>
                    <a:pt x="10844" y="18848"/>
                    <a:pt x="10134" y="18749"/>
                    <a:pt x="9464" y="18572"/>
                  </a:cubicBezTo>
                  <a:cubicBezTo>
                    <a:pt x="9227" y="18493"/>
                    <a:pt x="8991" y="18454"/>
                    <a:pt x="8754" y="18454"/>
                  </a:cubicBezTo>
                  <a:lnTo>
                    <a:pt x="1952" y="18454"/>
                  </a:lnTo>
                  <a:cubicBezTo>
                    <a:pt x="1854" y="18473"/>
                    <a:pt x="1736" y="18513"/>
                    <a:pt x="1637" y="18533"/>
                  </a:cubicBezTo>
                  <a:close/>
                  <a:moveTo>
                    <a:pt x="17981" y="1657"/>
                  </a:moveTo>
                  <a:lnTo>
                    <a:pt x="17074" y="1657"/>
                  </a:lnTo>
                  <a:cubicBezTo>
                    <a:pt x="16817" y="1637"/>
                    <a:pt x="16581" y="1716"/>
                    <a:pt x="16403" y="1893"/>
                  </a:cubicBezTo>
                  <a:cubicBezTo>
                    <a:pt x="15733" y="2504"/>
                    <a:pt x="15043" y="3116"/>
                    <a:pt x="14432" y="3786"/>
                  </a:cubicBezTo>
                  <a:cubicBezTo>
                    <a:pt x="13821" y="4456"/>
                    <a:pt x="13151" y="5186"/>
                    <a:pt x="12500" y="5876"/>
                  </a:cubicBezTo>
                  <a:cubicBezTo>
                    <a:pt x="11711" y="6704"/>
                    <a:pt x="10903" y="7532"/>
                    <a:pt x="10095" y="8360"/>
                  </a:cubicBezTo>
                  <a:cubicBezTo>
                    <a:pt x="9168" y="9306"/>
                    <a:pt x="8320" y="10311"/>
                    <a:pt x="7315" y="11159"/>
                  </a:cubicBezTo>
                  <a:cubicBezTo>
                    <a:pt x="6960" y="11494"/>
                    <a:pt x="6664" y="11869"/>
                    <a:pt x="6388" y="12283"/>
                  </a:cubicBezTo>
                  <a:cubicBezTo>
                    <a:pt x="6290" y="12441"/>
                    <a:pt x="6191" y="12579"/>
                    <a:pt x="6073" y="12736"/>
                  </a:cubicBezTo>
                  <a:cubicBezTo>
                    <a:pt x="5166" y="13683"/>
                    <a:pt x="4299" y="14688"/>
                    <a:pt x="3234" y="15457"/>
                  </a:cubicBezTo>
                  <a:cubicBezTo>
                    <a:pt x="2702" y="15871"/>
                    <a:pt x="2229" y="16344"/>
                    <a:pt x="1814" y="16877"/>
                  </a:cubicBezTo>
                  <a:cubicBezTo>
                    <a:pt x="1637" y="17034"/>
                    <a:pt x="1558" y="17271"/>
                    <a:pt x="1637" y="17488"/>
                  </a:cubicBezTo>
                  <a:lnTo>
                    <a:pt x="2524" y="17488"/>
                  </a:lnTo>
                  <a:lnTo>
                    <a:pt x="8399" y="17488"/>
                  </a:lnTo>
                  <a:cubicBezTo>
                    <a:pt x="8813" y="17488"/>
                    <a:pt x="9247" y="17527"/>
                    <a:pt x="9661" y="17645"/>
                  </a:cubicBezTo>
                  <a:cubicBezTo>
                    <a:pt x="10193" y="17783"/>
                    <a:pt x="10745" y="17862"/>
                    <a:pt x="11297" y="17843"/>
                  </a:cubicBezTo>
                  <a:lnTo>
                    <a:pt x="16423" y="17843"/>
                  </a:lnTo>
                  <a:cubicBezTo>
                    <a:pt x="18257" y="17862"/>
                    <a:pt x="20090" y="17902"/>
                    <a:pt x="21924" y="17921"/>
                  </a:cubicBezTo>
                  <a:lnTo>
                    <a:pt x="23402" y="17921"/>
                  </a:lnTo>
                  <a:cubicBezTo>
                    <a:pt x="23580" y="17921"/>
                    <a:pt x="23777" y="17941"/>
                    <a:pt x="23895" y="17724"/>
                  </a:cubicBezTo>
                  <a:cubicBezTo>
                    <a:pt x="23915" y="17645"/>
                    <a:pt x="23915" y="17567"/>
                    <a:pt x="23895" y="17488"/>
                  </a:cubicBezTo>
                  <a:cubicBezTo>
                    <a:pt x="23718" y="16936"/>
                    <a:pt x="23619" y="16344"/>
                    <a:pt x="23619" y="15773"/>
                  </a:cubicBezTo>
                  <a:cubicBezTo>
                    <a:pt x="23540" y="15043"/>
                    <a:pt x="23402" y="14333"/>
                    <a:pt x="23185" y="13624"/>
                  </a:cubicBezTo>
                  <a:cubicBezTo>
                    <a:pt x="22909" y="12697"/>
                    <a:pt x="22515" y="11790"/>
                    <a:pt x="22180" y="10883"/>
                  </a:cubicBezTo>
                  <a:cubicBezTo>
                    <a:pt x="22101" y="10627"/>
                    <a:pt x="22022" y="10351"/>
                    <a:pt x="21943" y="10095"/>
                  </a:cubicBezTo>
                  <a:cubicBezTo>
                    <a:pt x="21726" y="9464"/>
                    <a:pt x="21529" y="8813"/>
                    <a:pt x="21273" y="8202"/>
                  </a:cubicBezTo>
                  <a:cubicBezTo>
                    <a:pt x="20800" y="7098"/>
                    <a:pt x="20307" y="6033"/>
                    <a:pt x="19794" y="4969"/>
                  </a:cubicBezTo>
                  <a:cubicBezTo>
                    <a:pt x="19321" y="3983"/>
                    <a:pt x="18809" y="2997"/>
                    <a:pt x="18296" y="2031"/>
                  </a:cubicBezTo>
                  <a:cubicBezTo>
                    <a:pt x="18198" y="1893"/>
                    <a:pt x="18079" y="1775"/>
                    <a:pt x="17981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5"/>
            <p:cNvSpPr/>
            <p:nvPr/>
          </p:nvSpPr>
          <p:spPr>
            <a:xfrm flipH="1">
              <a:off x="7368384" y="2998085"/>
              <a:ext cx="601519" cy="473998"/>
            </a:xfrm>
            <a:custGeom>
              <a:avLst/>
              <a:gdLst/>
              <a:ahLst/>
              <a:cxnLst/>
              <a:rect l="l" t="t" r="r" b="b"/>
              <a:pathLst>
                <a:path w="25019" h="19715" extrusionOk="0">
                  <a:moveTo>
                    <a:pt x="80" y="19695"/>
                  </a:moveTo>
                  <a:cubicBezTo>
                    <a:pt x="40" y="19518"/>
                    <a:pt x="1" y="19459"/>
                    <a:pt x="20" y="19400"/>
                  </a:cubicBezTo>
                  <a:cubicBezTo>
                    <a:pt x="395" y="18453"/>
                    <a:pt x="336" y="17428"/>
                    <a:pt x="513" y="16442"/>
                  </a:cubicBezTo>
                  <a:cubicBezTo>
                    <a:pt x="651" y="15417"/>
                    <a:pt x="888" y="14392"/>
                    <a:pt x="1203" y="13406"/>
                  </a:cubicBezTo>
                  <a:cubicBezTo>
                    <a:pt x="1420" y="12775"/>
                    <a:pt x="1558" y="12125"/>
                    <a:pt x="1755" y="11474"/>
                  </a:cubicBezTo>
                  <a:cubicBezTo>
                    <a:pt x="2130" y="10271"/>
                    <a:pt x="2623" y="9128"/>
                    <a:pt x="3234" y="8024"/>
                  </a:cubicBezTo>
                  <a:cubicBezTo>
                    <a:pt x="3372" y="7748"/>
                    <a:pt x="3490" y="7472"/>
                    <a:pt x="3589" y="7196"/>
                  </a:cubicBezTo>
                  <a:cubicBezTo>
                    <a:pt x="3825" y="6467"/>
                    <a:pt x="4160" y="5776"/>
                    <a:pt x="4575" y="5146"/>
                  </a:cubicBezTo>
                  <a:cubicBezTo>
                    <a:pt x="4653" y="5047"/>
                    <a:pt x="4713" y="4948"/>
                    <a:pt x="4772" y="4830"/>
                  </a:cubicBezTo>
                  <a:cubicBezTo>
                    <a:pt x="5265" y="3628"/>
                    <a:pt x="6171" y="2681"/>
                    <a:pt x="6960" y="1676"/>
                  </a:cubicBezTo>
                  <a:cubicBezTo>
                    <a:pt x="7059" y="1538"/>
                    <a:pt x="7197" y="1400"/>
                    <a:pt x="7335" y="1281"/>
                  </a:cubicBezTo>
                  <a:cubicBezTo>
                    <a:pt x="7571" y="1104"/>
                    <a:pt x="7729" y="828"/>
                    <a:pt x="7768" y="532"/>
                  </a:cubicBezTo>
                  <a:cubicBezTo>
                    <a:pt x="7847" y="79"/>
                    <a:pt x="8281" y="0"/>
                    <a:pt x="8596" y="315"/>
                  </a:cubicBezTo>
                  <a:cubicBezTo>
                    <a:pt x="8931" y="651"/>
                    <a:pt x="9247" y="1065"/>
                    <a:pt x="9582" y="1400"/>
                  </a:cubicBezTo>
                  <a:cubicBezTo>
                    <a:pt x="10390" y="2248"/>
                    <a:pt x="11159" y="3115"/>
                    <a:pt x="12027" y="3884"/>
                  </a:cubicBezTo>
                  <a:cubicBezTo>
                    <a:pt x="12539" y="4337"/>
                    <a:pt x="13012" y="4850"/>
                    <a:pt x="13426" y="5422"/>
                  </a:cubicBezTo>
                  <a:cubicBezTo>
                    <a:pt x="13446" y="5441"/>
                    <a:pt x="13466" y="5461"/>
                    <a:pt x="13486" y="5481"/>
                  </a:cubicBezTo>
                  <a:cubicBezTo>
                    <a:pt x="14609" y="6269"/>
                    <a:pt x="15359" y="7393"/>
                    <a:pt x="16305" y="8339"/>
                  </a:cubicBezTo>
                  <a:cubicBezTo>
                    <a:pt x="17133" y="9167"/>
                    <a:pt x="17941" y="9995"/>
                    <a:pt x="18769" y="10804"/>
                  </a:cubicBezTo>
                  <a:cubicBezTo>
                    <a:pt x="19282" y="11297"/>
                    <a:pt x="19834" y="11711"/>
                    <a:pt x="20366" y="12184"/>
                  </a:cubicBezTo>
                  <a:cubicBezTo>
                    <a:pt x="20642" y="12420"/>
                    <a:pt x="20938" y="12637"/>
                    <a:pt x="21214" y="12894"/>
                  </a:cubicBezTo>
                  <a:cubicBezTo>
                    <a:pt x="21924" y="13603"/>
                    <a:pt x="22633" y="14313"/>
                    <a:pt x="23343" y="15043"/>
                  </a:cubicBezTo>
                  <a:cubicBezTo>
                    <a:pt x="23560" y="15319"/>
                    <a:pt x="23796" y="15595"/>
                    <a:pt x="23994" y="15890"/>
                  </a:cubicBezTo>
                  <a:cubicBezTo>
                    <a:pt x="24151" y="15890"/>
                    <a:pt x="24349" y="15871"/>
                    <a:pt x="24565" y="15890"/>
                  </a:cubicBezTo>
                  <a:cubicBezTo>
                    <a:pt x="24763" y="15890"/>
                    <a:pt x="24920" y="16028"/>
                    <a:pt x="24940" y="16225"/>
                  </a:cubicBezTo>
                  <a:cubicBezTo>
                    <a:pt x="25019" y="16423"/>
                    <a:pt x="24960" y="16659"/>
                    <a:pt x="24782" y="16797"/>
                  </a:cubicBezTo>
                  <a:cubicBezTo>
                    <a:pt x="24289" y="17152"/>
                    <a:pt x="23698" y="17349"/>
                    <a:pt x="23087" y="17389"/>
                  </a:cubicBezTo>
                  <a:cubicBezTo>
                    <a:pt x="22535" y="17428"/>
                    <a:pt x="21983" y="17428"/>
                    <a:pt x="21431" y="17428"/>
                  </a:cubicBezTo>
                  <a:cubicBezTo>
                    <a:pt x="20307" y="17428"/>
                    <a:pt x="19183" y="17527"/>
                    <a:pt x="18059" y="17724"/>
                  </a:cubicBezTo>
                  <a:cubicBezTo>
                    <a:pt x="17271" y="17822"/>
                    <a:pt x="16482" y="17881"/>
                    <a:pt x="15694" y="17881"/>
                  </a:cubicBezTo>
                  <a:cubicBezTo>
                    <a:pt x="15102" y="17862"/>
                    <a:pt x="14531" y="17921"/>
                    <a:pt x="13959" y="18079"/>
                  </a:cubicBezTo>
                  <a:cubicBezTo>
                    <a:pt x="13505" y="18197"/>
                    <a:pt x="13012" y="18236"/>
                    <a:pt x="12539" y="18236"/>
                  </a:cubicBezTo>
                  <a:cubicBezTo>
                    <a:pt x="12106" y="18256"/>
                    <a:pt x="11672" y="18256"/>
                    <a:pt x="11258" y="18236"/>
                  </a:cubicBezTo>
                  <a:cubicBezTo>
                    <a:pt x="10016" y="18157"/>
                    <a:pt x="8833" y="18493"/>
                    <a:pt x="7650" y="18788"/>
                  </a:cubicBezTo>
                  <a:cubicBezTo>
                    <a:pt x="7216" y="18907"/>
                    <a:pt x="6763" y="18966"/>
                    <a:pt x="6309" y="18966"/>
                  </a:cubicBezTo>
                  <a:cubicBezTo>
                    <a:pt x="5876" y="18946"/>
                    <a:pt x="5442" y="19025"/>
                    <a:pt x="5048" y="19183"/>
                  </a:cubicBezTo>
                  <a:cubicBezTo>
                    <a:pt x="4791" y="19281"/>
                    <a:pt x="4535" y="19340"/>
                    <a:pt x="4259" y="19340"/>
                  </a:cubicBezTo>
                  <a:cubicBezTo>
                    <a:pt x="3944" y="19321"/>
                    <a:pt x="3648" y="19400"/>
                    <a:pt x="3372" y="19557"/>
                  </a:cubicBezTo>
                  <a:cubicBezTo>
                    <a:pt x="3214" y="19656"/>
                    <a:pt x="3037" y="19695"/>
                    <a:pt x="2859" y="19695"/>
                  </a:cubicBezTo>
                  <a:cubicBezTo>
                    <a:pt x="1933" y="19715"/>
                    <a:pt x="1026" y="19695"/>
                    <a:pt x="80" y="19695"/>
                  </a:cubicBezTo>
                  <a:close/>
                  <a:moveTo>
                    <a:pt x="8222" y="1617"/>
                  </a:moveTo>
                  <a:cubicBezTo>
                    <a:pt x="7236" y="2543"/>
                    <a:pt x="6566" y="3647"/>
                    <a:pt x="5797" y="4672"/>
                  </a:cubicBezTo>
                  <a:cubicBezTo>
                    <a:pt x="5521" y="5047"/>
                    <a:pt x="5324" y="5461"/>
                    <a:pt x="5205" y="5895"/>
                  </a:cubicBezTo>
                  <a:cubicBezTo>
                    <a:pt x="5048" y="6486"/>
                    <a:pt x="4772" y="7019"/>
                    <a:pt x="4397" y="7511"/>
                  </a:cubicBezTo>
                  <a:cubicBezTo>
                    <a:pt x="4160" y="7807"/>
                    <a:pt x="3983" y="8182"/>
                    <a:pt x="3904" y="8556"/>
                  </a:cubicBezTo>
                  <a:cubicBezTo>
                    <a:pt x="3825" y="8911"/>
                    <a:pt x="3707" y="9266"/>
                    <a:pt x="3510" y="9581"/>
                  </a:cubicBezTo>
                  <a:cubicBezTo>
                    <a:pt x="3431" y="9739"/>
                    <a:pt x="3352" y="9897"/>
                    <a:pt x="3313" y="10094"/>
                  </a:cubicBezTo>
                  <a:cubicBezTo>
                    <a:pt x="3175" y="10646"/>
                    <a:pt x="3076" y="11218"/>
                    <a:pt x="2918" y="11770"/>
                  </a:cubicBezTo>
                  <a:cubicBezTo>
                    <a:pt x="2879" y="12006"/>
                    <a:pt x="2800" y="12243"/>
                    <a:pt x="2682" y="12460"/>
                  </a:cubicBezTo>
                  <a:cubicBezTo>
                    <a:pt x="2347" y="12992"/>
                    <a:pt x="2406" y="13643"/>
                    <a:pt x="2169" y="14195"/>
                  </a:cubicBezTo>
                  <a:cubicBezTo>
                    <a:pt x="2268" y="14983"/>
                    <a:pt x="1874" y="15673"/>
                    <a:pt x="1736" y="16403"/>
                  </a:cubicBezTo>
                  <a:cubicBezTo>
                    <a:pt x="1657" y="16876"/>
                    <a:pt x="1460" y="17329"/>
                    <a:pt x="1381" y="17803"/>
                  </a:cubicBezTo>
                  <a:cubicBezTo>
                    <a:pt x="1282" y="18118"/>
                    <a:pt x="1302" y="18453"/>
                    <a:pt x="1460" y="18729"/>
                  </a:cubicBezTo>
                  <a:cubicBezTo>
                    <a:pt x="1795" y="18749"/>
                    <a:pt x="2130" y="18749"/>
                    <a:pt x="2445" y="18709"/>
                  </a:cubicBezTo>
                  <a:cubicBezTo>
                    <a:pt x="2840" y="18650"/>
                    <a:pt x="3194" y="18473"/>
                    <a:pt x="3589" y="18394"/>
                  </a:cubicBezTo>
                  <a:cubicBezTo>
                    <a:pt x="3983" y="18335"/>
                    <a:pt x="4417" y="18394"/>
                    <a:pt x="4752" y="18236"/>
                  </a:cubicBezTo>
                  <a:cubicBezTo>
                    <a:pt x="5225" y="18059"/>
                    <a:pt x="5757" y="17960"/>
                    <a:pt x="6270" y="18000"/>
                  </a:cubicBezTo>
                  <a:cubicBezTo>
                    <a:pt x="6625" y="18019"/>
                    <a:pt x="6999" y="17980"/>
                    <a:pt x="7354" y="17881"/>
                  </a:cubicBezTo>
                  <a:cubicBezTo>
                    <a:pt x="8163" y="17566"/>
                    <a:pt x="9030" y="17566"/>
                    <a:pt x="9838" y="17290"/>
                  </a:cubicBezTo>
                  <a:cubicBezTo>
                    <a:pt x="10036" y="17251"/>
                    <a:pt x="10252" y="17251"/>
                    <a:pt x="10469" y="17270"/>
                  </a:cubicBezTo>
                  <a:lnTo>
                    <a:pt x="12677" y="17270"/>
                  </a:lnTo>
                  <a:cubicBezTo>
                    <a:pt x="13032" y="17290"/>
                    <a:pt x="13407" y="17270"/>
                    <a:pt x="13762" y="17172"/>
                  </a:cubicBezTo>
                  <a:cubicBezTo>
                    <a:pt x="14432" y="16935"/>
                    <a:pt x="15142" y="16856"/>
                    <a:pt x="15832" y="16896"/>
                  </a:cubicBezTo>
                  <a:cubicBezTo>
                    <a:pt x="16837" y="16935"/>
                    <a:pt x="17843" y="16856"/>
                    <a:pt x="18848" y="16639"/>
                  </a:cubicBezTo>
                  <a:cubicBezTo>
                    <a:pt x="19104" y="16580"/>
                    <a:pt x="19380" y="16541"/>
                    <a:pt x="19656" y="16541"/>
                  </a:cubicBezTo>
                  <a:cubicBezTo>
                    <a:pt x="20760" y="16561"/>
                    <a:pt x="21845" y="16620"/>
                    <a:pt x="22949" y="16639"/>
                  </a:cubicBezTo>
                  <a:cubicBezTo>
                    <a:pt x="23067" y="16639"/>
                    <a:pt x="23205" y="16679"/>
                    <a:pt x="23284" y="16482"/>
                  </a:cubicBezTo>
                  <a:cubicBezTo>
                    <a:pt x="23264" y="16383"/>
                    <a:pt x="23225" y="16285"/>
                    <a:pt x="23166" y="16206"/>
                  </a:cubicBezTo>
                  <a:cubicBezTo>
                    <a:pt x="22890" y="15890"/>
                    <a:pt x="22594" y="15575"/>
                    <a:pt x="22278" y="15279"/>
                  </a:cubicBezTo>
                  <a:cubicBezTo>
                    <a:pt x="21273" y="14313"/>
                    <a:pt x="20327" y="13248"/>
                    <a:pt x="19164" y="12460"/>
                  </a:cubicBezTo>
                  <a:cubicBezTo>
                    <a:pt x="18868" y="12243"/>
                    <a:pt x="18592" y="11987"/>
                    <a:pt x="18335" y="11730"/>
                  </a:cubicBezTo>
                  <a:cubicBezTo>
                    <a:pt x="17389" y="10784"/>
                    <a:pt x="16443" y="9838"/>
                    <a:pt x="15497" y="8872"/>
                  </a:cubicBezTo>
                  <a:cubicBezTo>
                    <a:pt x="15083" y="8458"/>
                    <a:pt x="14728" y="8004"/>
                    <a:pt x="14333" y="7571"/>
                  </a:cubicBezTo>
                  <a:cubicBezTo>
                    <a:pt x="14116" y="7334"/>
                    <a:pt x="13880" y="7097"/>
                    <a:pt x="13624" y="6861"/>
                  </a:cubicBezTo>
                  <a:cubicBezTo>
                    <a:pt x="13052" y="6447"/>
                    <a:pt x="12559" y="5934"/>
                    <a:pt x="12184" y="5343"/>
                  </a:cubicBezTo>
                  <a:cubicBezTo>
                    <a:pt x="12106" y="5244"/>
                    <a:pt x="12027" y="5146"/>
                    <a:pt x="11928" y="5086"/>
                  </a:cubicBezTo>
                  <a:cubicBezTo>
                    <a:pt x="11021" y="4396"/>
                    <a:pt x="10292" y="3529"/>
                    <a:pt x="9503" y="2740"/>
                  </a:cubicBezTo>
                  <a:cubicBezTo>
                    <a:pt x="9109" y="2346"/>
                    <a:pt x="8793" y="1912"/>
                    <a:pt x="8222" y="1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5"/>
            <p:cNvSpPr/>
            <p:nvPr/>
          </p:nvSpPr>
          <p:spPr>
            <a:xfrm flipH="1">
              <a:off x="7216699" y="3708108"/>
              <a:ext cx="468324" cy="591590"/>
            </a:xfrm>
            <a:custGeom>
              <a:avLst/>
              <a:gdLst/>
              <a:ahLst/>
              <a:cxnLst/>
              <a:rect l="l" t="t" r="r" b="b"/>
              <a:pathLst>
                <a:path w="19479" h="24606" extrusionOk="0">
                  <a:moveTo>
                    <a:pt x="16304" y="770"/>
                  </a:moveTo>
                  <a:cubicBezTo>
                    <a:pt x="16383" y="454"/>
                    <a:pt x="16186" y="119"/>
                    <a:pt x="16659" y="1"/>
                  </a:cubicBezTo>
                  <a:cubicBezTo>
                    <a:pt x="17152" y="238"/>
                    <a:pt x="17685" y="533"/>
                    <a:pt x="18217" y="829"/>
                  </a:cubicBezTo>
                  <a:cubicBezTo>
                    <a:pt x="18453" y="947"/>
                    <a:pt x="18513" y="1243"/>
                    <a:pt x="18335" y="1440"/>
                  </a:cubicBezTo>
                  <a:cubicBezTo>
                    <a:pt x="18158" y="1657"/>
                    <a:pt x="18079" y="1933"/>
                    <a:pt x="18118" y="2209"/>
                  </a:cubicBezTo>
                  <a:lnTo>
                    <a:pt x="18118" y="11751"/>
                  </a:lnTo>
                  <a:cubicBezTo>
                    <a:pt x="18118" y="12106"/>
                    <a:pt x="18158" y="12481"/>
                    <a:pt x="18197" y="12835"/>
                  </a:cubicBezTo>
                  <a:cubicBezTo>
                    <a:pt x="18315" y="14669"/>
                    <a:pt x="18414" y="16502"/>
                    <a:pt x="18591" y="18316"/>
                  </a:cubicBezTo>
                  <a:cubicBezTo>
                    <a:pt x="18769" y="20110"/>
                    <a:pt x="18828" y="21885"/>
                    <a:pt x="18789" y="23679"/>
                  </a:cubicBezTo>
                  <a:cubicBezTo>
                    <a:pt x="18946" y="23738"/>
                    <a:pt x="19124" y="23817"/>
                    <a:pt x="19281" y="23915"/>
                  </a:cubicBezTo>
                  <a:cubicBezTo>
                    <a:pt x="19360" y="23974"/>
                    <a:pt x="19479" y="24112"/>
                    <a:pt x="19439" y="24191"/>
                  </a:cubicBezTo>
                  <a:cubicBezTo>
                    <a:pt x="19400" y="24329"/>
                    <a:pt x="19301" y="24447"/>
                    <a:pt x="19183" y="24507"/>
                  </a:cubicBezTo>
                  <a:cubicBezTo>
                    <a:pt x="19045" y="24566"/>
                    <a:pt x="18887" y="24605"/>
                    <a:pt x="18729" y="24586"/>
                  </a:cubicBezTo>
                  <a:cubicBezTo>
                    <a:pt x="18237" y="24586"/>
                    <a:pt x="17763" y="24546"/>
                    <a:pt x="17271" y="24507"/>
                  </a:cubicBezTo>
                  <a:cubicBezTo>
                    <a:pt x="16521" y="24388"/>
                    <a:pt x="15772" y="24231"/>
                    <a:pt x="15023" y="24073"/>
                  </a:cubicBezTo>
                  <a:cubicBezTo>
                    <a:pt x="13682" y="23797"/>
                    <a:pt x="12342" y="23442"/>
                    <a:pt x="11060" y="23008"/>
                  </a:cubicBezTo>
                  <a:cubicBezTo>
                    <a:pt x="10252" y="22732"/>
                    <a:pt x="9444" y="22437"/>
                    <a:pt x="8655" y="22101"/>
                  </a:cubicBezTo>
                  <a:cubicBezTo>
                    <a:pt x="7945" y="21825"/>
                    <a:pt x="7255" y="21490"/>
                    <a:pt x="6585" y="21116"/>
                  </a:cubicBezTo>
                  <a:cubicBezTo>
                    <a:pt x="5323" y="20406"/>
                    <a:pt x="4042" y="19676"/>
                    <a:pt x="2820" y="18848"/>
                  </a:cubicBezTo>
                  <a:cubicBezTo>
                    <a:pt x="1775" y="18139"/>
                    <a:pt x="769" y="17350"/>
                    <a:pt x="0" y="16226"/>
                  </a:cubicBezTo>
                  <a:cubicBezTo>
                    <a:pt x="138" y="16088"/>
                    <a:pt x="296" y="15950"/>
                    <a:pt x="473" y="15832"/>
                  </a:cubicBezTo>
                  <a:cubicBezTo>
                    <a:pt x="1321" y="15260"/>
                    <a:pt x="2129" y="14610"/>
                    <a:pt x="2898" y="13939"/>
                  </a:cubicBezTo>
                  <a:cubicBezTo>
                    <a:pt x="3470" y="13447"/>
                    <a:pt x="4002" y="12914"/>
                    <a:pt x="4495" y="12343"/>
                  </a:cubicBezTo>
                  <a:cubicBezTo>
                    <a:pt x="5481" y="11219"/>
                    <a:pt x="6546" y="10154"/>
                    <a:pt x="7867" y="9385"/>
                  </a:cubicBezTo>
                  <a:cubicBezTo>
                    <a:pt x="8596" y="8932"/>
                    <a:pt x="9247" y="8360"/>
                    <a:pt x="9759" y="7690"/>
                  </a:cubicBezTo>
                  <a:cubicBezTo>
                    <a:pt x="10824" y="6369"/>
                    <a:pt x="11967" y="5147"/>
                    <a:pt x="13190" y="3983"/>
                  </a:cubicBezTo>
                  <a:cubicBezTo>
                    <a:pt x="13485" y="3707"/>
                    <a:pt x="13761" y="3412"/>
                    <a:pt x="13998" y="3096"/>
                  </a:cubicBezTo>
                  <a:cubicBezTo>
                    <a:pt x="14609" y="2189"/>
                    <a:pt x="15398" y="1401"/>
                    <a:pt x="16304" y="770"/>
                  </a:cubicBezTo>
                  <a:close/>
                  <a:moveTo>
                    <a:pt x="17054" y="1440"/>
                  </a:moveTo>
                  <a:cubicBezTo>
                    <a:pt x="16364" y="1894"/>
                    <a:pt x="15752" y="2465"/>
                    <a:pt x="15240" y="3096"/>
                  </a:cubicBezTo>
                  <a:cubicBezTo>
                    <a:pt x="14668" y="3806"/>
                    <a:pt x="14057" y="4476"/>
                    <a:pt x="13426" y="5166"/>
                  </a:cubicBezTo>
                  <a:cubicBezTo>
                    <a:pt x="12539" y="6152"/>
                    <a:pt x="11612" y="7138"/>
                    <a:pt x="10725" y="8143"/>
                  </a:cubicBezTo>
                  <a:cubicBezTo>
                    <a:pt x="10075" y="8892"/>
                    <a:pt x="9444" y="9622"/>
                    <a:pt x="8596" y="10134"/>
                  </a:cubicBezTo>
                  <a:cubicBezTo>
                    <a:pt x="7472" y="10824"/>
                    <a:pt x="6467" y="11672"/>
                    <a:pt x="5580" y="12658"/>
                  </a:cubicBezTo>
                  <a:cubicBezTo>
                    <a:pt x="5323" y="12914"/>
                    <a:pt x="5106" y="13210"/>
                    <a:pt x="4909" y="13506"/>
                  </a:cubicBezTo>
                  <a:cubicBezTo>
                    <a:pt x="4712" y="13821"/>
                    <a:pt x="4436" y="14077"/>
                    <a:pt x="4140" y="14294"/>
                  </a:cubicBezTo>
                  <a:cubicBezTo>
                    <a:pt x="3825" y="14511"/>
                    <a:pt x="3510" y="14787"/>
                    <a:pt x="3214" y="15024"/>
                  </a:cubicBezTo>
                  <a:cubicBezTo>
                    <a:pt x="2958" y="15221"/>
                    <a:pt x="2741" y="15418"/>
                    <a:pt x="2524" y="15615"/>
                  </a:cubicBezTo>
                  <a:lnTo>
                    <a:pt x="1400" y="16562"/>
                  </a:lnTo>
                  <a:cubicBezTo>
                    <a:pt x="1893" y="17094"/>
                    <a:pt x="2544" y="17370"/>
                    <a:pt x="3036" y="17843"/>
                  </a:cubicBezTo>
                  <a:cubicBezTo>
                    <a:pt x="3510" y="18316"/>
                    <a:pt x="4140" y="18572"/>
                    <a:pt x="4712" y="18927"/>
                  </a:cubicBezTo>
                  <a:cubicBezTo>
                    <a:pt x="5284" y="19282"/>
                    <a:pt x="5856" y="19617"/>
                    <a:pt x="6427" y="19972"/>
                  </a:cubicBezTo>
                  <a:cubicBezTo>
                    <a:pt x="6999" y="20327"/>
                    <a:pt x="7709" y="20465"/>
                    <a:pt x="8261" y="20820"/>
                  </a:cubicBezTo>
                  <a:cubicBezTo>
                    <a:pt x="8813" y="21155"/>
                    <a:pt x="9483" y="21352"/>
                    <a:pt x="10094" y="21609"/>
                  </a:cubicBezTo>
                  <a:cubicBezTo>
                    <a:pt x="10686" y="21865"/>
                    <a:pt x="11336" y="22101"/>
                    <a:pt x="11967" y="22318"/>
                  </a:cubicBezTo>
                  <a:cubicBezTo>
                    <a:pt x="12618" y="22535"/>
                    <a:pt x="13268" y="22673"/>
                    <a:pt x="13919" y="22831"/>
                  </a:cubicBezTo>
                  <a:cubicBezTo>
                    <a:pt x="14570" y="22989"/>
                    <a:pt x="15220" y="23146"/>
                    <a:pt x="15890" y="23245"/>
                  </a:cubicBezTo>
                  <a:cubicBezTo>
                    <a:pt x="16561" y="23343"/>
                    <a:pt x="17152" y="23619"/>
                    <a:pt x="17862" y="23600"/>
                  </a:cubicBezTo>
                  <a:cubicBezTo>
                    <a:pt x="17901" y="22417"/>
                    <a:pt x="17882" y="21234"/>
                    <a:pt x="17803" y="20071"/>
                  </a:cubicBezTo>
                  <a:cubicBezTo>
                    <a:pt x="17685" y="18947"/>
                    <a:pt x="17586" y="17823"/>
                    <a:pt x="17487" y="16680"/>
                  </a:cubicBezTo>
                  <a:cubicBezTo>
                    <a:pt x="17428" y="15872"/>
                    <a:pt x="17409" y="15043"/>
                    <a:pt x="17290" y="14215"/>
                  </a:cubicBezTo>
                  <a:cubicBezTo>
                    <a:pt x="17152" y="13092"/>
                    <a:pt x="17093" y="11968"/>
                    <a:pt x="17093" y="10844"/>
                  </a:cubicBezTo>
                  <a:lnTo>
                    <a:pt x="17093" y="2505"/>
                  </a:lnTo>
                  <a:cubicBezTo>
                    <a:pt x="17073" y="2209"/>
                    <a:pt x="17054" y="1913"/>
                    <a:pt x="17034" y="1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5"/>
            <p:cNvSpPr/>
            <p:nvPr/>
          </p:nvSpPr>
          <p:spPr>
            <a:xfrm flipH="1">
              <a:off x="7214319" y="2716042"/>
              <a:ext cx="497247" cy="591109"/>
            </a:xfrm>
            <a:custGeom>
              <a:avLst/>
              <a:gdLst/>
              <a:ahLst/>
              <a:cxnLst/>
              <a:rect l="l" t="t" r="r" b="b"/>
              <a:pathLst>
                <a:path w="20682" h="24586" extrusionOk="0">
                  <a:moveTo>
                    <a:pt x="19912" y="23757"/>
                  </a:moveTo>
                  <a:cubicBezTo>
                    <a:pt x="19597" y="23974"/>
                    <a:pt x="19262" y="24171"/>
                    <a:pt x="18927" y="24388"/>
                  </a:cubicBezTo>
                  <a:cubicBezTo>
                    <a:pt x="18710" y="24546"/>
                    <a:pt x="18414" y="24585"/>
                    <a:pt x="18158" y="24467"/>
                  </a:cubicBezTo>
                  <a:cubicBezTo>
                    <a:pt x="18177" y="24349"/>
                    <a:pt x="18217" y="24230"/>
                    <a:pt x="18276" y="24053"/>
                  </a:cubicBezTo>
                  <a:cubicBezTo>
                    <a:pt x="17882" y="23757"/>
                    <a:pt x="17468" y="23461"/>
                    <a:pt x="17073" y="23146"/>
                  </a:cubicBezTo>
                  <a:cubicBezTo>
                    <a:pt x="16541" y="22712"/>
                    <a:pt x="15989" y="22259"/>
                    <a:pt x="15476" y="21786"/>
                  </a:cubicBezTo>
                  <a:cubicBezTo>
                    <a:pt x="14550" y="20898"/>
                    <a:pt x="13682" y="19972"/>
                    <a:pt x="12637" y="19183"/>
                  </a:cubicBezTo>
                  <a:cubicBezTo>
                    <a:pt x="12223" y="18848"/>
                    <a:pt x="11829" y="18434"/>
                    <a:pt x="11514" y="18000"/>
                  </a:cubicBezTo>
                  <a:cubicBezTo>
                    <a:pt x="11218" y="17606"/>
                    <a:pt x="10883" y="17251"/>
                    <a:pt x="10489" y="16955"/>
                  </a:cubicBezTo>
                  <a:cubicBezTo>
                    <a:pt x="9937" y="16581"/>
                    <a:pt x="9444" y="16108"/>
                    <a:pt x="9030" y="15575"/>
                  </a:cubicBezTo>
                  <a:cubicBezTo>
                    <a:pt x="8754" y="15221"/>
                    <a:pt x="8399" y="14905"/>
                    <a:pt x="8004" y="14669"/>
                  </a:cubicBezTo>
                  <a:cubicBezTo>
                    <a:pt x="7196" y="14176"/>
                    <a:pt x="6467" y="13565"/>
                    <a:pt x="5816" y="12874"/>
                  </a:cubicBezTo>
                  <a:cubicBezTo>
                    <a:pt x="5382" y="12401"/>
                    <a:pt x="4909" y="11968"/>
                    <a:pt x="4456" y="11514"/>
                  </a:cubicBezTo>
                  <a:cubicBezTo>
                    <a:pt x="4160" y="11159"/>
                    <a:pt x="3786" y="10903"/>
                    <a:pt x="3352" y="10706"/>
                  </a:cubicBezTo>
                  <a:cubicBezTo>
                    <a:pt x="2465" y="10312"/>
                    <a:pt x="1637" y="9779"/>
                    <a:pt x="927" y="9089"/>
                  </a:cubicBezTo>
                  <a:cubicBezTo>
                    <a:pt x="710" y="8892"/>
                    <a:pt x="434" y="8734"/>
                    <a:pt x="217" y="8537"/>
                  </a:cubicBezTo>
                  <a:cubicBezTo>
                    <a:pt x="0" y="8340"/>
                    <a:pt x="59" y="7827"/>
                    <a:pt x="375" y="7788"/>
                  </a:cubicBezTo>
                  <a:cubicBezTo>
                    <a:pt x="887" y="7749"/>
                    <a:pt x="1183" y="7433"/>
                    <a:pt x="1518" y="7137"/>
                  </a:cubicBezTo>
                  <a:cubicBezTo>
                    <a:pt x="1715" y="6999"/>
                    <a:pt x="1932" y="6881"/>
                    <a:pt x="2169" y="6783"/>
                  </a:cubicBezTo>
                  <a:cubicBezTo>
                    <a:pt x="2386" y="6684"/>
                    <a:pt x="2603" y="6566"/>
                    <a:pt x="2800" y="6428"/>
                  </a:cubicBezTo>
                  <a:cubicBezTo>
                    <a:pt x="3233" y="5974"/>
                    <a:pt x="3805" y="5757"/>
                    <a:pt x="4338" y="5462"/>
                  </a:cubicBezTo>
                  <a:cubicBezTo>
                    <a:pt x="4653" y="5284"/>
                    <a:pt x="4968" y="5067"/>
                    <a:pt x="5244" y="4831"/>
                  </a:cubicBezTo>
                  <a:cubicBezTo>
                    <a:pt x="6092" y="4022"/>
                    <a:pt x="7117" y="3490"/>
                    <a:pt x="8202" y="3037"/>
                  </a:cubicBezTo>
                  <a:cubicBezTo>
                    <a:pt x="8931" y="2721"/>
                    <a:pt x="9680" y="2445"/>
                    <a:pt x="10410" y="2189"/>
                  </a:cubicBezTo>
                  <a:cubicBezTo>
                    <a:pt x="11100" y="1952"/>
                    <a:pt x="11770" y="1657"/>
                    <a:pt x="12440" y="1381"/>
                  </a:cubicBezTo>
                  <a:cubicBezTo>
                    <a:pt x="13209" y="1046"/>
                    <a:pt x="14018" y="710"/>
                    <a:pt x="14885" y="632"/>
                  </a:cubicBezTo>
                  <a:cubicBezTo>
                    <a:pt x="15674" y="553"/>
                    <a:pt x="16462" y="415"/>
                    <a:pt x="17231" y="257"/>
                  </a:cubicBezTo>
                  <a:cubicBezTo>
                    <a:pt x="18355" y="1"/>
                    <a:pt x="19518" y="139"/>
                    <a:pt x="20543" y="651"/>
                  </a:cubicBezTo>
                  <a:cubicBezTo>
                    <a:pt x="20583" y="750"/>
                    <a:pt x="20622" y="868"/>
                    <a:pt x="20622" y="986"/>
                  </a:cubicBezTo>
                  <a:cubicBezTo>
                    <a:pt x="20642" y="1933"/>
                    <a:pt x="20661" y="2879"/>
                    <a:pt x="20642" y="3825"/>
                  </a:cubicBezTo>
                  <a:cubicBezTo>
                    <a:pt x="20681" y="4259"/>
                    <a:pt x="20602" y="4673"/>
                    <a:pt x="20405" y="5067"/>
                  </a:cubicBezTo>
                  <a:cubicBezTo>
                    <a:pt x="20326" y="5265"/>
                    <a:pt x="20287" y="5481"/>
                    <a:pt x="20307" y="5679"/>
                  </a:cubicBezTo>
                  <a:cubicBezTo>
                    <a:pt x="20307" y="6349"/>
                    <a:pt x="20326" y="7039"/>
                    <a:pt x="20307" y="7709"/>
                  </a:cubicBezTo>
                  <a:cubicBezTo>
                    <a:pt x="20307" y="8044"/>
                    <a:pt x="20267" y="8379"/>
                    <a:pt x="20169" y="8695"/>
                  </a:cubicBezTo>
                  <a:cubicBezTo>
                    <a:pt x="20011" y="9129"/>
                    <a:pt x="19952" y="9582"/>
                    <a:pt x="19952" y="10036"/>
                  </a:cubicBezTo>
                  <a:cubicBezTo>
                    <a:pt x="19952" y="14077"/>
                    <a:pt x="19932" y="18099"/>
                    <a:pt x="19912" y="22141"/>
                  </a:cubicBezTo>
                  <a:cubicBezTo>
                    <a:pt x="19912" y="22377"/>
                    <a:pt x="19893" y="22633"/>
                    <a:pt x="19912" y="22870"/>
                  </a:cubicBezTo>
                  <a:cubicBezTo>
                    <a:pt x="19932" y="23126"/>
                    <a:pt x="19912" y="23422"/>
                    <a:pt x="19912" y="23757"/>
                  </a:cubicBezTo>
                  <a:close/>
                  <a:moveTo>
                    <a:pt x="19577" y="1341"/>
                  </a:moveTo>
                  <a:cubicBezTo>
                    <a:pt x="19084" y="1223"/>
                    <a:pt x="18651" y="1124"/>
                    <a:pt x="18217" y="1026"/>
                  </a:cubicBezTo>
                  <a:cubicBezTo>
                    <a:pt x="17704" y="888"/>
                    <a:pt x="17270" y="1184"/>
                    <a:pt x="16778" y="1223"/>
                  </a:cubicBezTo>
                  <a:cubicBezTo>
                    <a:pt x="16659" y="1223"/>
                    <a:pt x="16541" y="1223"/>
                    <a:pt x="16423" y="1243"/>
                  </a:cubicBezTo>
                  <a:cubicBezTo>
                    <a:pt x="15476" y="1460"/>
                    <a:pt x="14491" y="1519"/>
                    <a:pt x="13564" y="1893"/>
                  </a:cubicBezTo>
                  <a:cubicBezTo>
                    <a:pt x="12499" y="2327"/>
                    <a:pt x="11455" y="2840"/>
                    <a:pt x="10351" y="3175"/>
                  </a:cubicBezTo>
                  <a:cubicBezTo>
                    <a:pt x="9799" y="3332"/>
                    <a:pt x="9247" y="3549"/>
                    <a:pt x="8734" y="3786"/>
                  </a:cubicBezTo>
                  <a:cubicBezTo>
                    <a:pt x="8024" y="4082"/>
                    <a:pt x="7354" y="4436"/>
                    <a:pt x="6703" y="4851"/>
                  </a:cubicBezTo>
                  <a:cubicBezTo>
                    <a:pt x="5875" y="5462"/>
                    <a:pt x="5087" y="6132"/>
                    <a:pt x="4180" y="6664"/>
                  </a:cubicBezTo>
                  <a:cubicBezTo>
                    <a:pt x="3470" y="7059"/>
                    <a:pt x="2859" y="7650"/>
                    <a:pt x="2090" y="7946"/>
                  </a:cubicBezTo>
                  <a:cubicBezTo>
                    <a:pt x="1853" y="7985"/>
                    <a:pt x="1715" y="8202"/>
                    <a:pt x="1735" y="8439"/>
                  </a:cubicBezTo>
                  <a:cubicBezTo>
                    <a:pt x="2051" y="8734"/>
                    <a:pt x="2366" y="9010"/>
                    <a:pt x="2701" y="9247"/>
                  </a:cubicBezTo>
                  <a:cubicBezTo>
                    <a:pt x="3095" y="9503"/>
                    <a:pt x="3490" y="9700"/>
                    <a:pt x="3924" y="9898"/>
                  </a:cubicBezTo>
                  <a:cubicBezTo>
                    <a:pt x="4377" y="10134"/>
                    <a:pt x="4791" y="10450"/>
                    <a:pt x="5146" y="10824"/>
                  </a:cubicBezTo>
                  <a:cubicBezTo>
                    <a:pt x="6270" y="12027"/>
                    <a:pt x="7393" y="13249"/>
                    <a:pt x="8852" y="14097"/>
                  </a:cubicBezTo>
                  <a:cubicBezTo>
                    <a:pt x="9187" y="14353"/>
                    <a:pt x="9503" y="14649"/>
                    <a:pt x="9759" y="14984"/>
                  </a:cubicBezTo>
                  <a:cubicBezTo>
                    <a:pt x="10134" y="15437"/>
                    <a:pt x="10548" y="15832"/>
                    <a:pt x="11041" y="16167"/>
                  </a:cubicBezTo>
                  <a:cubicBezTo>
                    <a:pt x="11494" y="16502"/>
                    <a:pt x="11908" y="16916"/>
                    <a:pt x="12263" y="17389"/>
                  </a:cubicBezTo>
                  <a:cubicBezTo>
                    <a:pt x="12559" y="17803"/>
                    <a:pt x="12913" y="18178"/>
                    <a:pt x="13327" y="18513"/>
                  </a:cubicBezTo>
                  <a:cubicBezTo>
                    <a:pt x="14096" y="19104"/>
                    <a:pt x="14826" y="19775"/>
                    <a:pt x="15496" y="20484"/>
                  </a:cubicBezTo>
                  <a:cubicBezTo>
                    <a:pt x="16383" y="21372"/>
                    <a:pt x="17310" y="22200"/>
                    <a:pt x="18315" y="22949"/>
                  </a:cubicBezTo>
                  <a:cubicBezTo>
                    <a:pt x="18473" y="23126"/>
                    <a:pt x="18710" y="23205"/>
                    <a:pt x="18946" y="23126"/>
                  </a:cubicBezTo>
                  <a:cubicBezTo>
                    <a:pt x="18946" y="22909"/>
                    <a:pt x="18966" y="22673"/>
                    <a:pt x="18966" y="22456"/>
                  </a:cubicBezTo>
                  <a:cubicBezTo>
                    <a:pt x="18946" y="18296"/>
                    <a:pt x="18946" y="14136"/>
                    <a:pt x="18927" y="9976"/>
                  </a:cubicBezTo>
                  <a:cubicBezTo>
                    <a:pt x="18907" y="9484"/>
                    <a:pt x="18986" y="9010"/>
                    <a:pt x="19143" y="8537"/>
                  </a:cubicBezTo>
                  <a:cubicBezTo>
                    <a:pt x="19242" y="8222"/>
                    <a:pt x="19281" y="7887"/>
                    <a:pt x="19281" y="7551"/>
                  </a:cubicBezTo>
                  <a:cubicBezTo>
                    <a:pt x="19301" y="6861"/>
                    <a:pt x="19281" y="6152"/>
                    <a:pt x="19281" y="5442"/>
                  </a:cubicBezTo>
                  <a:cubicBezTo>
                    <a:pt x="19262" y="5146"/>
                    <a:pt x="19321" y="4831"/>
                    <a:pt x="19479" y="4574"/>
                  </a:cubicBezTo>
                  <a:cubicBezTo>
                    <a:pt x="19617" y="4338"/>
                    <a:pt x="19676" y="4062"/>
                    <a:pt x="19656" y="3786"/>
                  </a:cubicBezTo>
                  <a:lnTo>
                    <a:pt x="19656" y="1854"/>
                  </a:lnTo>
                  <a:cubicBezTo>
                    <a:pt x="19636" y="1676"/>
                    <a:pt x="19617" y="1519"/>
                    <a:pt x="19577" y="1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5"/>
            <p:cNvSpPr/>
            <p:nvPr/>
          </p:nvSpPr>
          <p:spPr>
            <a:xfrm flipH="1">
              <a:off x="6659755" y="3703852"/>
              <a:ext cx="478277" cy="592527"/>
            </a:xfrm>
            <a:custGeom>
              <a:avLst/>
              <a:gdLst/>
              <a:ahLst/>
              <a:cxnLst/>
              <a:rect l="l" t="t" r="r" b="b"/>
              <a:pathLst>
                <a:path w="19893" h="24645" extrusionOk="0">
                  <a:moveTo>
                    <a:pt x="1656" y="2071"/>
                  </a:moveTo>
                  <a:cubicBezTo>
                    <a:pt x="1262" y="2130"/>
                    <a:pt x="947" y="2130"/>
                    <a:pt x="809" y="1716"/>
                  </a:cubicBezTo>
                  <a:cubicBezTo>
                    <a:pt x="769" y="1597"/>
                    <a:pt x="592" y="1519"/>
                    <a:pt x="454" y="1479"/>
                  </a:cubicBezTo>
                  <a:cubicBezTo>
                    <a:pt x="316" y="1420"/>
                    <a:pt x="158" y="1361"/>
                    <a:pt x="0" y="1341"/>
                  </a:cubicBezTo>
                  <a:cubicBezTo>
                    <a:pt x="99" y="1203"/>
                    <a:pt x="138" y="1085"/>
                    <a:pt x="178" y="1085"/>
                  </a:cubicBezTo>
                  <a:cubicBezTo>
                    <a:pt x="868" y="947"/>
                    <a:pt x="1538" y="691"/>
                    <a:pt x="2129" y="316"/>
                  </a:cubicBezTo>
                  <a:cubicBezTo>
                    <a:pt x="2642" y="1"/>
                    <a:pt x="2741" y="40"/>
                    <a:pt x="3056" y="553"/>
                  </a:cubicBezTo>
                  <a:cubicBezTo>
                    <a:pt x="3253" y="927"/>
                    <a:pt x="3588" y="1223"/>
                    <a:pt x="3963" y="1420"/>
                  </a:cubicBezTo>
                  <a:cubicBezTo>
                    <a:pt x="4219" y="1519"/>
                    <a:pt x="4436" y="1696"/>
                    <a:pt x="4554" y="1952"/>
                  </a:cubicBezTo>
                  <a:cubicBezTo>
                    <a:pt x="4732" y="2228"/>
                    <a:pt x="4929" y="2485"/>
                    <a:pt x="5166" y="2741"/>
                  </a:cubicBezTo>
                  <a:cubicBezTo>
                    <a:pt x="5658" y="3273"/>
                    <a:pt x="6191" y="3786"/>
                    <a:pt x="6703" y="4298"/>
                  </a:cubicBezTo>
                  <a:cubicBezTo>
                    <a:pt x="6841" y="4476"/>
                    <a:pt x="7019" y="4614"/>
                    <a:pt x="7196" y="4712"/>
                  </a:cubicBezTo>
                  <a:cubicBezTo>
                    <a:pt x="7650" y="4910"/>
                    <a:pt x="7906" y="5264"/>
                    <a:pt x="8182" y="5639"/>
                  </a:cubicBezTo>
                  <a:cubicBezTo>
                    <a:pt x="8497" y="6092"/>
                    <a:pt x="8872" y="6506"/>
                    <a:pt x="9306" y="6842"/>
                  </a:cubicBezTo>
                  <a:cubicBezTo>
                    <a:pt x="10213" y="7532"/>
                    <a:pt x="10942" y="8399"/>
                    <a:pt x="11652" y="9267"/>
                  </a:cubicBezTo>
                  <a:cubicBezTo>
                    <a:pt x="12145" y="9858"/>
                    <a:pt x="12677" y="10410"/>
                    <a:pt x="13249" y="10903"/>
                  </a:cubicBezTo>
                  <a:cubicBezTo>
                    <a:pt x="14215" y="11790"/>
                    <a:pt x="15122" y="12756"/>
                    <a:pt x="16068" y="13663"/>
                  </a:cubicBezTo>
                  <a:cubicBezTo>
                    <a:pt x="16561" y="14116"/>
                    <a:pt x="17054" y="14550"/>
                    <a:pt x="17586" y="14984"/>
                  </a:cubicBezTo>
                  <a:cubicBezTo>
                    <a:pt x="18315" y="15595"/>
                    <a:pt x="19064" y="16167"/>
                    <a:pt x="19774" y="16778"/>
                  </a:cubicBezTo>
                  <a:cubicBezTo>
                    <a:pt x="19833" y="16798"/>
                    <a:pt x="19833" y="16877"/>
                    <a:pt x="19893" y="16975"/>
                  </a:cubicBezTo>
                  <a:cubicBezTo>
                    <a:pt x="19518" y="17350"/>
                    <a:pt x="19143" y="17744"/>
                    <a:pt x="18729" y="18119"/>
                  </a:cubicBezTo>
                  <a:cubicBezTo>
                    <a:pt x="18138" y="18631"/>
                    <a:pt x="17527" y="19144"/>
                    <a:pt x="16896" y="19617"/>
                  </a:cubicBezTo>
                  <a:cubicBezTo>
                    <a:pt x="15969" y="20287"/>
                    <a:pt x="14885" y="20662"/>
                    <a:pt x="13820" y="21017"/>
                  </a:cubicBezTo>
                  <a:cubicBezTo>
                    <a:pt x="12933" y="21273"/>
                    <a:pt x="12085" y="21608"/>
                    <a:pt x="11277" y="22042"/>
                  </a:cubicBezTo>
                  <a:cubicBezTo>
                    <a:pt x="10489" y="22515"/>
                    <a:pt x="9582" y="22712"/>
                    <a:pt x="8694" y="22890"/>
                  </a:cubicBezTo>
                  <a:cubicBezTo>
                    <a:pt x="8123" y="23008"/>
                    <a:pt x="7571" y="23146"/>
                    <a:pt x="7019" y="23284"/>
                  </a:cubicBezTo>
                  <a:cubicBezTo>
                    <a:pt x="6762" y="23343"/>
                    <a:pt x="6526" y="23382"/>
                    <a:pt x="6309" y="23442"/>
                  </a:cubicBezTo>
                  <a:cubicBezTo>
                    <a:pt x="6151" y="23461"/>
                    <a:pt x="6013" y="23520"/>
                    <a:pt x="5895" y="23599"/>
                  </a:cubicBezTo>
                  <a:cubicBezTo>
                    <a:pt x="5698" y="23836"/>
                    <a:pt x="5402" y="23974"/>
                    <a:pt x="5106" y="24033"/>
                  </a:cubicBezTo>
                  <a:cubicBezTo>
                    <a:pt x="4121" y="24309"/>
                    <a:pt x="3135" y="24644"/>
                    <a:pt x="2090" y="24546"/>
                  </a:cubicBezTo>
                  <a:cubicBezTo>
                    <a:pt x="1617" y="24486"/>
                    <a:pt x="1321" y="24250"/>
                    <a:pt x="1321" y="23796"/>
                  </a:cubicBezTo>
                  <a:cubicBezTo>
                    <a:pt x="1301" y="22909"/>
                    <a:pt x="1361" y="22022"/>
                    <a:pt x="1459" y="21155"/>
                  </a:cubicBezTo>
                  <a:cubicBezTo>
                    <a:pt x="1637" y="19735"/>
                    <a:pt x="1715" y="18296"/>
                    <a:pt x="1696" y="16857"/>
                  </a:cubicBezTo>
                  <a:cubicBezTo>
                    <a:pt x="1676" y="12283"/>
                    <a:pt x="1676" y="7689"/>
                    <a:pt x="1676" y="3116"/>
                  </a:cubicBezTo>
                  <a:cubicBezTo>
                    <a:pt x="1676" y="2780"/>
                    <a:pt x="1656" y="2465"/>
                    <a:pt x="1656" y="2071"/>
                  </a:cubicBezTo>
                  <a:close/>
                  <a:moveTo>
                    <a:pt x="2327" y="23382"/>
                  </a:moveTo>
                  <a:cubicBezTo>
                    <a:pt x="2800" y="23382"/>
                    <a:pt x="3214" y="23461"/>
                    <a:pt x="3608" y="23225"/>
                  </a:cubicBezTo>
                  <a:cubicBezTo>
                    <a:pt x="3746" y="23146"/>
                    <a:pt x="3904" y="23106"/>
                    <a:pt x="4042" y="23106"/>
                  </a:cubicBezTo>
                  <a:cubicBezTo>
                    <a:pt x="4515" y="23126"/>
                    <a:pt x="4968" y="23028"/>
                    <a:pt x="5363" y="22791"/>
                  </a:cubicBezTo>
                  <a:cubicBezTo>
                    <a:pt x="5560" y="22692"/>
                    <a:pt x="5757" y="22614"/>
                    <a:pt x="5974" y="22574"/>
                  </a:cubicBezTo>
                  <a:cubicBezTo>
                    <a:pt x="7157" y="22456"/>
                    <a:pt x="8280" y="22062"/>
                    <a:pt x="9444" y="21825"/>
                  </a:cubicBezTo>
                  <a:cubicBezTo>
                    <a:pt x="9897" y="21746"/>
                    <a:pt x="10331" y="21588"/>
                    <a:pt x="10725" y="21372"/>
                  </a:cubicBezTo>
                  <a:cubicBezTo>
                    <a:pt x="11671" y="20859"/>
                    <a:pt x="12657" y="20445"/>
                    <a:pt x="13682" y="20149"/>
                  </a:cubicBezTo>
                  <a:cubicBezTo>
                    <a:pt x="15082" y="19735"/>
                    <a:pt x="16403" y="19025"/>
                    <a:pt x="17527" y="18079"/>
                  </a:cubicBezTo>
                  <a:cubicBezTo>
                    <a:pt x="17783" y="17843"/>
                    <a:pt x="18118" y="17665"/>
                    <a:pt x="18414" y="17448"/>
                  </a:cubicBezTo>
                  <a:cubicBezTo>
                    <a:pt x="18512" y="17350"/>
                    <a:pt x="18631" y="17251"/>
                    <a:pt x="18729" y="17153"/>
                  </a:cubicBezTo>
                  <a:cubicBezTo>
                    <a:pt x="17822" y="16443"/>
                    <a:pt x="16994" y="15772"/>
                    <a:pt x="16166" y="15102"/>
                  </a:cubicBezTo>
                  <a:cubicBezTo>
                    <a:pt x="16009" y="14984"/>
                    <a:pt x="15851" y="14826"/>
                    <a:pt x="15713" y="14668"/>
                  </a:cubicBezTo>
                  <a:cubicBezTo>
                    <a:pt x="14747" y="13722"/>
                    <a:pt x="13820" y="12756"/>
                    <a:pt x="12815" y="11869"/>
                  </a:cubicBezTo>
                  <a:cubicBezTo>
                    <a:pt x="12105" y="11238"/>
                    <a:pt x="11435" y="10568"/>
                    <a:pt x="10843" y="9838"/>
                  </a:cubicBezTo>
                  <a:cubicBezTo>
                    <a:pt x="10351" y="9227"/>
                    <a:pt x="9779" y="8655"/>
                    <a:pt x="9227" y="8103"/>
                  </a:cubicBezTo>
                  <a:cubicBezTo>
                    <a:pt x="8793" y="7670"/>
                    <a:pt x="8261" y="7315"/>
                    <a:pt x="7886" y="6861"/>
                  </a:cubicBezTo>
                  <a:cubicBezTo>
                    <a:pt x="7354" y="6191"/>
                    <a:pt x="6743" y="5600"/>
                    <a:pt x="6072" y="5087"/>
                  </a:cubicBezTo>
                  <a:cubicBezTo>
                    <a:pt x="5718" y="4791"/>
                    <a:pt x="5402" y="4456"/>
                    <a:pt x="5106" y="4101"/>
                  </a:cubicBezTo>
                  <a:cubicBezTo>
                    <a:pt x="4633" y="3589"/>
                    <a:pt x="4101" y="3155"/>
                    <a:pt x="3707" y="2544"/>
                  </a:cubicBezTo>
                  <a:cubicBezTo>
                    <a:pt x="3490" y="2189"/>
                    <a:pt x="3115" y="1992"/>
                    <a:pt x="2701" y="1972"/>
                  </a:cubicBezTo>
                  <a:lnTo>
                    <a:pt x="2701" y="3037"/>
                  </a:lnTo>
                  <a:cubicBezTo>
                    <a:pt x="2701" y="7177"/>
                    <a:pt x="2721" y="11337"/>
                    <a:pt x="2701" y="15496"/>
                  </a:cubicBezTo>
                  <a:cubicBezTo>
                    <a:pt x="2701" y="17291"/>
                    <a:pt x="2760" y="19104"/>
                    <a:pt x="2445" y="20879"/>
                  </a:cubicBezTo>
                  <a:cubicBezTo>
                    <a:pt x="2405" y="21155"/>
                    <a:pt x="2386" y="21431"/>
                    <a:pt x="2346" y="21707"/>
                  </a:cubicBezTo>
                  <a:cubicBezTo>
                    <a:pt x="2287" y="22259"/>
                    <a:pt x="2267" y="22830"/>
                    <a:pt x="2327" y="233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5"/>
            <p:cNvSpPr/>
            <p:nvPr/>
          </p:nvSpPr>
          <p:spPr>
            <a:xfrm flipH="1">
              <a:off x="6802423" y="2643987"/>
              <a:ext cx="1072199" cy="367850"/>
            </a:xfrm>
            <a:custGeom>
              <a:avLst/>
              <a:gdLst/>
              <a:ahLst/>
              <a:cxnLst/>
              <a:rect l="l" t="t" r="r" b="b"/>
              <a:pathLst>
                <a:path w="44596" h="15300" extrusionOk="0">
                  <a:moveTo>
                    <a:pt x="197" y="15300"/>
                  </a:moveTo>
                  <a:cubicBezTo>
                    <a:pt x="119" y="15063"/>
                    <a:pt x="0" y="14925"/>
                    <a:pt x="20" y="14827"/>
                  </a:cubicBezTo>
                  <a:cubicBezTo>
                    <a:pt x="59" y="14551"/>
                    <a:pt x="138" y="14294"/>
                    <a:pt x="257" y="14058"/>
                  </a:cubicBezTo>
                  <a:cubicBezTo>
                    <a:pt x="1223" y="12343"/>
                    <a:pt x="2406" y="10765"/>
                    <a:pt x="3766" y="9366"/>
                  </a:cubicBezTo>
                  <a:cubicBezTo>
                    <a:pt x="4298" y="8833"/>
                    <a:pt x="4890" y="8340"/>
                    <a:pt x="5481" y="7848"/>
                  </a:cubicBezTo>
                  <a:cubicBezTo>
                    <a:pt x="6132" y="7295"/>
                    <a:pt x="6802" y="6763"/>
                    <a:pt x="7492" y="6270"/>
                  </a:cubicBezTo>
                  <a:cubicBezTo>
                    <a:pt x="8103" y="5856"/>
                    <a:pt x="8734" y="5462"/>
                    <a:pt x="9365" y="5127"/>
                  </a:cubicBezTo>
                  <a:cubicBezTo>
                    <a:pt x="10351" y="4575"/>
                    <a:pt x="11376" y="4082"/>
                    <a:pt x="12362" y="3550"/>
                  </a:cubicBezTo>
                  <a:cubicBezTo>
                    <a:pt x="12973" y="3195"/>
                    <a:pt x="13623" y="2919"/>
                    <a:pt x="14294" y="2702"/>
                  </a:cubicBezTo>
                  <a:cubicBezTo>
                    <a:pt x="14727" y="2564"/>
                    <a:pt x="15161" y="2406"/>
                    <a:pt x="15575" y="2209"/>
                  </a:cubicBezTo>
                  <a:cubicBezTo>
                    <a:pt x="17133" y="1519"/>
                    <a:pt x="18808" y="1105"/>
                    <a:pt x="20504" y="928"/>
                  </a:cubicBezTo>
                  <a:cubicBezTo>
                    <a:pt x="21253" y="849"/>
                    <a:pt x="21963" y="730"/>
                    <a:pt x="22692" y="632"/>
                  </a:cubicBezTo>
                  <a:cubicBezTo>
                    <a:pt x="22988" y="592"/>
                    <a:pt x="23284" y="533"/>
                    <a:pt x="23599" y="514"/>
                  </a:cubicBezTo>
                  <a:cubicBezTo>
                    <a:pt x="25117" y="454"/>
                    <a:pt x="26635" y="218"/>
                    <a:pt x="28133" y="21"/>
                  </a:cubicBezTo>
                  <a:cubicBezTo>
                    <a:pt x="28331" y="1"/>
                    <a:pt x="28508" y="1"/>
                    <a:pt x="28685" y="21"/>
                  </a:cubicBezTo>
                  <a:cubicBezTo>
                    <a:pt x="31643" y="356"/>
                    <a:pt x="34580" y="671"/>
                    <a:pt x="37478" y="1342"/>
                  </a:cubicBezTo>
                  <a:cubicBezTo>
                    <a:pt x="38681" y="1637"/>
                    <a:pt x="39883" y="1992"/>
                    <a:pt x="41047" y="2446"/>
                  </a:cubicBezTo>
                  <a:cubicBezTo>
                    <a:pt x="41421" y="2603"/>
                    <a:pt x="41816" y="2702"/>
                    <a:pt x="42190" y="2820"/>
                  </a:cubicBezTo>
                  <a:cubicBezTo>
                    <a:pt x="42979" y="3017"/>
                    <a:pt x="43728" y="3372"/>
                    <a:pt x="44398" y="3865"/>
                  </a:cubicBezTo>
                  <a:cubicBezTo>
                    <a:pt x="44477" y="3924"/>
                    <a:pt x="44516" y="3983"/>
                    <a:pt x="44576" y="4062"/>
                  </a:cubicBezTo>
                  <a:cubicBezTo>
                    <a:pt x="44595" y="4082"/>
                    <a:pt x="44576" y="4121"/>
                    <a:pt x="44576" y="4200"/>
                  </a:cubicBezTo>
                  <a:cubicBezTo>
                    <a:pt x="44438" y="4220"/>
                    <a:pt x="44280" y="4200"/>
                    <a:pt x="44142" y="4161"/>
                  </a:cubicBezTo>
                  <a:cubicBezTo>
                    <a:pt x="43255" y="3767"/>
                    <a:pt x="42328" y="3451"/>
                    <a:pt x="41382" y="3195"/>
                  </a:cubicBezTo>
                  <a:cubicBezTo>
                    <a:pt x="40771" y="2998"/>
                    <a:pt x="40179" y="2761"/>
                    <a:pt x="39568" y="2584"/>
                  </a:cubicBezTo>
                  <a:cubicBezTo>
                    <a:pt x="38681" y="2347"/>
                    <a:pt x="37794" y="2110"/>
                    <a:pt x="36907" y="1933"/>
                  </a:cubicBezTo>
                  <a:cubicBezTo>
                    <a:pt x="35704" y="1677"/>
                    <a:pt x="34501" y="1460"/>
                    <a:pt x="33299" y="1243"/>
                  </a:cubicBezTo>
                  <a:cubicBezTo>
                    <a:pt x="32845" y="1164"/>
                    <a:pt x="32392" y="1125"/>
                    <a:pt x="31938" y="1105"/>
                  </a:cubicBezTo>
                  <a:cubicBezTo>
                    <a:pt x="29829" y="1085"/>
                    <a:pt x="27719" y="1105"/>
                    <a:pt x="25610" y="1105"/>
                  </a:cubicBezTo>
                  <a:cubicBezTo>
                    <a:pt x="24309" y="1105"/>
                    <a:pt x="23047" y="1401"/>
                    <a:pt x="21785" y="1558"/>
                  </a:cubicBezTo>
                  <a:cubicBezTo>
                    <a:pt x="21174" y="1637"/>
                    <a:pt x="20583" y="1756"/>
                    <a:pt x="19971" y="1834"/>
                  </a:cubicBezTo>
                  <a:cubicBezTo>
                    <a:pt x="18946" y="1972"/>
                    <a:pt x="17941" y="2229"/>
                    <a:pt x="16955" y="2584"/>
                  </a:cubicBezTo>
                  <a:cubicBezTo>
                    <a:pt x="15950" y="2938"/>
                    <a:pt x="14944" y="3293"/>
                    <a:pt x="13958" y="3707"/>
                  </a:cubicBezTo>
                  <a:cubicBezTo>
                    <a:pt x="13052" y="4121"/>
                    <a:pt x="12184" y="4634"/>
                    <a:pt x="11277" y="5107"/>
                  </a:cubicBezTo>
                  <a:cubicBezTo>
                    <a:pt x="10962" y="5285"/>
                    <a:pt x="10646" y="5482"/>
                    <a:pt x="10311" y="5620"/>
                  </a:cubicBezTo>
                  <a:cubicBezTo>
                    <a:pt x="9266" y="6053"/>
                    <a:pt x="8300" y="6645"/>
                    <a:pt x="7433" y="7374"/>
                  </a:cubicBezTo>
                  <a:cubicBezTo>
                    <a:pt x="6960" y="7769"/>
                    <a:pt x="6467" y="8124"/>
                    <a:pt x="5974" y="8478"/>
                  </a:cubicBezTo>
                  <a:cubicBezTo>
                    <a:pt x="5087" y="9129"/>
                    <a:pt x="4278" y="9898"/>
                    <a:pt x="3569" y="10746"/>
                  </a:cubicBezTo>
                  <a:cubicBezTo>
                    <a:pt x="2524" y="11928"/>
                    <a:pt x="1538" y="13190"/>
                    <a:pt x="651" y="14491"/>
                  </a:cubicBezTo>
                  <a:cubicBezTo>
                    <a:pt x="513" y="14728"/>
                    <a:pt x="395" y="14984"/>
                    <a:pt x="197" y="15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5"/>
            <p:cNvSpPr/>
            <p:nvPr/>
          </p:nvSpPr>
          <p:spPr>
            <a:xfrm flipH="1">
              <a:off x="7898304" y="3062062"/>
              <a:ext cx="153127" cy="706272"/>
            </a:xfrm>
            <a:custGeom>
              <a:avLst/>
              <a:gdLst/>
              <a:ahLst/>
              <a:cxnLst/>
              <a:rect l="l" t="t" r="r" b="b"/>
              <a:pathLst>
                <a:path w="6369" h="29376" extrusionOk="0">
                  <a:moveTo>
                    <a:pt x="1" y="16482"/>
                  </a:moveTo>
                  <a:cubicBezTo>
                    <a:pt x="1" y="14964"/>
                    <a:pt x="316" y="13486"/>
                    <a:pt x="513" y="12007"/>
                  </a:cubicBezTo>
                  <a:cubicBezTo>
                    <a:pt x="572" y="11652"/>
                    <a:pt x="632" y="11277"/>
                    <a:pt x="691" y="10923"/>
                  </a:cubicBezTo>
                  <a:cubicBezTo>
                    <a:pt x="947" y="9129"/>
                    <a:pt x="1578" y="7433"/>
                    <a:pt x="2288" y="5777"/>
                  </a:cubicBezTo>
                  <a:cubicBezTo>
                    <a:pt x="2642" y="4988"/>
                    <a:pt x="3037" y="4239"/>
                    <a:pt x="3392" y="3470"/>
                  </a:cubicBezTo>
                  <a:cubicBezTo>
                    <a:pt x="3747" y="2741"/>
                    <a:pt x="4180" y="2090"/>
                    <a:pt x="4732" y="1499"/>
                  </a:cubicBezTo>
                  <a:cubicBezTo>
                    <a:pt x="5087" y="1085"/>
                    <a:pt x="5442" y="671"/>
                    <a:pt x="5817" y="257"/>
                  </a:cubicBezTo>
                  <a:cubicBezTo>
                    <a:pt x="5895" y="178"/>
                    <a:pt x="5994" y="99"/>
                    <a:pt x="6093" y="40"/>
                  </a:cubicBezTo>
                  <a:cubicBezTo>
                    <a:pt x="6132" y="1"/>
                    <a:pt x="6211" y="1"/>
                    <a:pt x="6250" y="40"/>
                  </a:cubicBezTo>
                  <a:cubicBezTo>
                    <a:pt x="6309" y="99"/>
                    <a:pt x="6369" y="198"/>
                    <a:pt x="6349" y="257"/>
                  </a:cubicBezTo>
                  <a:cubicBezTo>
                    <a:pt x="6270" y="415"/>
                    <a:pt x="6171" y="572"/>
                    <a:pt x="6053" y="730"/>
                  </a:cubicBezTo>
                  <a:cubicBezTo>
                    <a:pt x="5757" y="1144"/>
                    <a:pt x="5422" y="1538"/>
                    <a:pt x="5127" y="1952"/>
                  </a:cubicBezTo>
                  <a:cubicBezTo>
                    <a:pt x="4121" y="3352"/>
                    <a:pt x="3490" y="4949"/>
                    <a:pt x="2840" y="6526"/>
                  </a:cubicBezTo>
                  <a:cubicBezTo>
                    <a:pt x="2465" y="7433"/>
                    <a:pt x="2150" y="8360"/>
                    <a:pt x="1893" y="9306"/>
                  </a:cubicBezTo>
                  <a:cubicBezTo>
                    <a:pt x="1696" y="9976"/>
                    <a:pt x="1617" y="10686"/>
                    <a:pt x="1479" y="11376"/>
                  </a:cubicBezTo>
                  <a:cubicBezTo>
                    <a:pt x="1322" y="12303"/>
                    <a:pt x="1124" y="13229"/>
                    <a:pt x="986" y="14156"/>
                  </a:cubicBezTo>
                  <a:cubicBezTo>
                    <a:pt x="770" y="15910"/>
                    <a:pt x="789" y="17705"/>
                    <a:pt x="1046" y="19459"/>
                  </a:cubicBezTo>
                  <a:cubicBezTo>
                    <a:pt x="1184" y="20524"/>
                    <a:pt x="1282" y="21588"/>
                    <a:pt x="1341" y="22653"/>
                  </a:cubicBezTo>
                  <a:cubicBezTo>
                    <a:pt x="1400" y="23402"/>
                    <a:pt x="1519" y="24151"/>
                    <a:pt x="1696" y="24900"/>
                  </a:cubicBezTo>
                  <a:cubicBezTo>
                    <a:pt x="1933" y="26005"/>
                    <a:pt x="2169" y="27128"/>
                    <a:pt x="2406" y="28213"/>
                  </a:cubicBezTo>
                  <a:cubicBezTo>
                    <a:pt x="2504" y="28548"/>
                    <a:pt x="2485" y="28883"/>
                    <a:pt x="2327" y="29198"/>
                  </a:cubicBezTo>
                  <a:cubicBezTo>
                    <a:pt x="2288" y="29277"/>
                    <a:pt x="2189" y="29376"/>
                    <a:pt x="2150" y="29356"/>
                  </a:cubicBezTo>
                  <a:cubicBezTo>
                    <a:pt x="2031" y="29336"/>
                    <a:pt x="1933" y="29277"/>
                    <a:pt x="1874" y="29198"/>
                  </a:cubicBezTo>
                  <a:cubicBezTo>
                    <a:pt x="1814" y="29119"/>
                    <a:pt x="1775" y="29041"/>
                    <a:pt x="1775" y="28942"/>
                  </a:cubicBezTo>
                  <a:cubicBezTo>
                    <a:pt x="1696" y="27720"/>
                    <a:pt x="1322" y="26537"/>
                    <a:pt x="1006" y="25374"/>
                  </a:cubicBezTo>
                  <a:cubicBezTo>
                    <a:pt x="730" y="24112"/>
                    <a:pt x="553" y="22850"/>
                    <a:pt x="454" y="21569"/>
                  </a:cubicBezTo>
                  <a:cubicBezTo>
                    <a:pt x="375" y="20721"/>
                    <a:pt x="296" y="19873"/>
                    <a:pt x="218" y="19006"/>
                  </a:cubicBezTo>
                  <a:cubicBezTo>
                    <a:pt x="119" y="18158"/>
                    <a:pt x="80" y="17330"/>
                    <a:pt x="1" y="164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5"/>
            <p:cNvSpPr/>
            <p:nvPr/>
          </p:nvSpPr>
          <p:spPr>
            <a:xfrm flipH="1">
              <a:off x="7055062" y="3405701"/>
              <a:ext cx="198639" cy="195802"/>
            </a:xfrm>
            <a:custGeom>
              <a:avLst/>
              <a:gdLst/>
              <a:ahLst/>
              <a:cxnLst/>
              <a:rect l="l" t="t" r="r" b="b"/>
              <a:pathLst>
                <a:path w="8262" h="8144" extrusionOk="0">
                  <a:moveTo>
                    <a:pt x="297" y="1479"/>
                  </a:moveTo>
                  <a:lnTo>
                    <a:pt x="1046" y="1026"/>
                  </a:lnTo>
                  <a:cubicBezTo>
                    <a:pt x="1144" y="967"/>
                    <a:pt x="1243" y="868"/>
                    <a:pt x="1361" y="849"/>
                  </a:cubicBezTo>
                  <a:cubicBezTo>
                    <a:pt x="1854" y="849"/>
                    <a:pt x="2229" y="573"/>
                    <a:pt x="2623" y="356"/>
                  </a:cubicBezTo>
                  <a:cubicBezTo>
                    <a:pt x="3135" y="99"/>
                    <a:pt x="3727" y="1"/>
                    <a:pt x="4299" y="119"/>
                  </a:cubicBezTo>
                  <a:cubicBezTo>
                    <a:pt x="4673" y="178"/>
                    <a:pt x="5028" y="237"/>
                    <a:pt x="5403" y="257"/>
                  </a:cubicBezTo>
                  <a:cubicBezTo>
                    <a:pt x="6290" y="336"/>
                    <a:pt x="7118" y="770"/>
                    <a:pt x="7670" y="1479"/>
                  </a:cubicBezTo>
                  <a:cubicBezTo>
                    <a:pt x="7709" y="1539"/>
                    <a:pt x="7729" y="1578"/>
                    <a:pt x="7768" y="1637"/>
                  </a:cubicBezTo>
                  <a:cubicBezTo>
                    <a:pt x="7946" y="2367"/>
                    <a:pt x="8261" y="3076"/>
                    <a:pt x="8143" y="3865"/>
                  </a:cubicBezTo>
                  <a:cubicBezTo>
                    <a:pt x="8143" y="3944"/>
                    <a:pt x="8123" y="4003"/>
                    <a:pt x="8123" y="4062"/>
                  </a:cubicBezTo>
                  <a:cubicBezTo>
                    <a:pt x="7867" y="4713"/>
                    <a:pt x="7650" y="5363"/>
                    <a:pt x="7394" y="6034"/>
                  </a:cubicBezTo>
                  <a:cubicBezTo>
                    <a:pt x="7157" y="6566"/>
                    <a:pt x="6763" y="7019"/>
                    <a:pt x="6250" y="7295"/>
                  </a:cubicBezTo>
                  <a:cubicBezTo>
                    <a:pt x="5521" y="7769"/>
                    <a:pt x="4673" y="8005"/>
                    <a:pt x="3825" y="8005"/>
                  </a:cubicBezTo>
                  <a:cubicBezTo>
                    <a:pt x="3707" y="8005"/>
                    <a:pt x="3569" y="8005"/>
                    <a:pt x="3451" y="8005"/>
                  </a:cubicBezTo>
                  <a:cubicBezTo>
                    <a:pt x="2406" y="8143"/>
                    <a:pt x="1736" y="7591"/>
                    <a:pt x="1223" y="6763"/>
                  </a:cubicBezTo>
                  <a:cubicBezTo>
                    <a:pt x="947" y="6290"/>
                    <a:pt x="632" y="5836"/>
                    <a:pt x="375" y="5344"/>
                  </a:cubicBezTo>
                  <a:cubicBezTo>
                    <a:pt x="218" y="5087"/>
                    <a:pt x="119" y="4792"/>
                    <a:pt x="99" y="4496"/>
                  </a:cubicBezTo>
                  <a:cubicBezTo>
                    <a:pt x="80" y="3490"/>
                    <a:pt x="1" y="2465"/>
                    <a:pt x="297" y="1479"/>
                  </a:cubicBezTo>
                  <a:close/>
                  <a:moveTo>
                    <a:pt x="4555" y="1125"/>
                  </a:moveTo>
                  <a:lnTo>
                    <a:pt x="4555" y="1164"/>
                  </a:lnTo>
                  <a:cubicBezTo>
                    <a:pt x="4279" y="1125"/>
                    <a:pt x="4003" y="1125"/>
                    <a:pt x="3727" y="1164"/>
                  </a:cubicBezTo>
                  <a:cubicBezTo>
                    <a:pt x="3333" y="1203"/>
                    <a:pt x="2958" y="1322"/>
                    <a:pt x="2623" y="1519"/>
                  </a:cubicBezTo>
                  <a:cubicBezTo>
                    <a:pt x="2169" y="1933"/>
                    <a:pt x="1736" y="2347"/>
                    <a:pt x="1341" y="2820"/>
                  </a:cubicBezTo>
                  <a:cubicBezTo>
                    <a:pt x="1006" y="3155"/>
                    <a:pt x="1065" y="3609"/>
                    <a:pt x="967" y="4003"/>
                  </a:cubicBezTo>
                  <a:cubicBezTo>
                    <a:pt x="888" y="4299"/>
                    <a:pt x="1125" y="4496"/>
                    <a:pt x="1263" y="4752"/>
                  </a:cubicBezTo>
                  <a:cubicBezTo>
                    <a:pt x="1677" y="5383"/>
                    <a:pt x="2189" y="5955"/>
                    <a:pt x="2800" y="6408"/>
                  </a:cubicBezTo>
                  <a:cubicBezTo>
                    <a:pt x="3293" y="6822"/>
                    <a:pt x="3924" y="7019"/>
                    <a:pt x="4575" y="6980"/>
                  </a:cubicBezTo>
                  <a:cubicBezTo>
                    <a:pt x="5462" y="6941"/>
                    <a:pt x="6270" y="6428"/>
                    <a:pt x="6704" y="5659"/>
                  </a:cubicBezTo>
                  <a:cubicBezTo>
                    <a:pt x="7000" y="5186"/>
                    <a:pt x="6980" y="4673"/>
                    <a:pt x="7118" y="4180"/>
                  </a:cubicBezTo>
                  <a:cubicBezTo>
                    <a:pt x="7276" y="3609"/>
                    <a:pt x="7236" y="3017"/>
                    <a:pt x="7059" y="2485"/>
                  </a:cubicBezTo>
                  <a:cubicBezTo>
                    <a:pt x="6881" y="1834"/>
                    <a:pt x="6369" y="1361"/>
                    <a:pt x="5718" y="1243"/>
                  </a:cubicBezTo>
                  <a:cubicBezTo>
                    <a:pt x="5344" y="1184"/>
                    <a:pt x="4949" y="1144"/>
                    <a:pt x="4555" y="1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5"/>
            <p:cNvSpPr/>
            <p:nvPr/>
          </p:nvSpPr>
          <p:spPr>
            <a:xfrm flipH="1">
              <a:off x="7561757" y="3891552"/>
              <a:ext cx="392975" cy="410502"/>
            </a:xfrm>
            <a:custGeom>
              <a:avLst/>
              <a:gdLst/>
              <a:ahLst/>
              <a:cxnLst/>
              <a:rect l="l" t="t" r="r" b="b"/>
              <a:pathLst>
                <a:path w="16345" h="17074" extrusionOk="0">
                  <a:moveTo>
                    <a:pt x="16344" y="16758"/>
                  </a:moveTo>
                  <a:cubicBezTo>
                    <a:pt x="16167" y="17074"/>
                    <a:pt x="15970" y="17074"/>
                    <a:pt x="15792" y="16995"/>
                  </a:cubicBezTo>
                  <a:cubicBezTo>
                    <a:pt x="15418" y="16817"/>
                    <a:pt x="15043" y="16601"/>
                    <a:pt x="14668" y="16384"/>
                  </a:cubicBezTo>
                  <a:cubicBezTo>
                    <a:pt x="13998" y="15970"/>
                    <a:pt x="13347" y="15516"/>
                    <a:pt x="12677" y="15102"/>
                  </a:cubicBezTo>
                  <a:cubicBezTo>
                    <a:pt x="12027" y="14649"/>
                    <a:pt x="11396" y="14156"/>
                    <a:pt x="10844" y="13604"/>
                  </a:cubicBezTo>
                  <a:cubicBezTo>
                    <a:pt x="9897" y="12717"/>
                    <a:pt x="8951" y="11889"/>
                    <a:pt x="8064" y="10942"/>
                  </a:cubicBezTo>
                  <a:cubicBezTo>
                    <a:pt x="7019" y="9878"/>
                    <a:pt x="6033" y="8754"/>
                    <a:pt x="5028" y="7630"/>
                  </a:cubicBezTo>
                  <a:cubicBezTo>
                    <a:pt x="3707" y="6152"/>
                    <a:pt x="2662" y="4456"/>
                    <a:pt x="1578" y="2800"/>
                  </a:cubicBezTo>
                  <a:cubicBezTo>
                    <a:pt x="1105" y="2110"/>
                    <a:pt x="651" y="1420"/>
                    <a:pt x="217" y="730"/>
                  </a:cubicBezTo>
                  <a:cubicBezTo>
                    <a:pt x="119" y="612"/>
                    <a:pt x="60" y="474"/>
                    <a:pt x="1" y="356"/>
                  </a:cubicBezTo>
                  <a:cubicBezTo>
                    <a:pt x="257" y="20"/>
                    <a:pt x="375" y="1"/>
                    <a:pt x="553" y="218"/>
                  </a:cubicBezTo>
                  <a:cubicBezTo>
                    <a:pt x="868" y="632"/>
                    <a:pt x="1164" y="1065"/>
                    <a:pt x="1459" y="1479"/>
                  </a:cubicBezTo>
                  <a:cubicBezTo>
                    <a:pt x="2425" y="2899"/>
                    <a:pt x="3332" y="4338"/>
                    <a:pt x="4377" y="5698"/>
                  </a:cubicBezTo>
                  <a:cubicBezTo>
                    <a:pt x="5324" y="6940"/>
                    <a:pt x="6388" y="8084"/>
                    <a:pt x="7394" y="9247"/>
                  </a:cubicBezTo>
                  <a:cubicBezTo>
                    <a:pt x="8833" y="10883"/>
                    <a:pt x="10509" y="12283"/>
                    <a:pt x="12066" y="13781"/>
                  </a:cubicBezTo>
                  <a:cubicBezTo>
                    <a:pt x="12441" y="14097"/>
                    <a:pt x="12835" y="14393"/>
                    <a:pt x="13249" y="14649"/>
                  </a:cubicBezTo>
                  <a:cubicBezTo>
                    <a:pt x="14116" y="15221"/>
                    <a:pt x="14984" y="15773"/>
                    <a:pt x="15851" y="16344"/>
                  </a:cubicBezTo>
                  <a:cubicBezTo>
                    <a:pt x="16029" y="16482"/>
                    <a:pt x="16186" y="16620"/>
                    <a:pt x="16344" y="167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5"/>
            <p:cNvSpPr/>
            <p:nvPr/>
          </p:nvSpPr>
          <p:spPr>
            <a:xfrm flipH="1">
              <a:off x="6491482" y="4013856"/>
              <a:ext cx="428053" cy="311903"/>
            </a:xfrm>
            <a:custGeom>
              <a:avLst/>
              <a:gdLst/>
              <a:ahLst/>
              <a:cxnLst/>
              <a:rect l="l" t="t" r="r" b="b"/>
              <a:pathLst>
                <a:path w="17804" h="12973" extrusionOk="0">
                  <a:moveTo>
                    <a:pt x="17389" y="0"/>
                  </a:moveTo>
                  <a:cubicBezTo>
                    <a:pt x="17744" y="296"/>
                    <a:pt x="17803" y="592"/>
                    <a:pt x="17665" y="887"/>
                  </a:cubicBezTo>
                  <a:cubicBezTo>
                    <a:pt x="17370" y="1498"/>
                    <a:pt x="17015" y="2070"/>
                    <a:pt x="16561" y="2563"/>
                  </a:cubicBezTo>
                  <a:cubicBezTo>
                    <a:pt x="15911" y="3253"/>
                    <a:pt x="15260" y="3943"/>
                    <a:pt x="14609" y="4633"/>
                  </a:cubicBezTo>
                  <a:cubicBezTo>
                    <a:pt x="13959" y="5323"/>
                    <a:pt x="13308" y="5993"/>
                    <a:pt x="12461" y="6467"/>
                  </a:cubicBezTo>
                  <a:cubicBezTo>
                    <a:pt x="12283" y="6585"/>
                    <a:pt x="12125" y="6703"/>
                    <a:pt x="11968" y="6861"/>
                  </a:cubicBezTo>
                  <a:cubicBezTo>
                    <a:pt x="10055" y="8497"/>
                    <a:pt x="7887" y="9759"/>
                    <a:pt x="5738" y="11040"/>
                  </a:cubicBezTo>
                  <a:cubicBezTo>
                    <a:pt x="4417" y="11829"/>
                    <a:pt x="2958" y="12322"/>
                    <a:pt x="1519" y="12775"/>
                  </a:cubicBezTo>
                  <a:cubicBezTo>
                    <a:pt x="1026" y="12933"/>
                    <a:pt x="513" y="12973"/>
                    <a:pt x="1" y="12894"/>
                  </a:cubicBezTo>
                  <a:cubicBezTo>
                    <a:pt x="237" y="12795"/>
                    <a:pt x="356" y="12736"/>
                    <a:pt x="474" y="12697"/>
                  </a:cubicBezTo>
                  <a:cubicBezTo>
                    <a:pt x="967" y="12519"/>
                    <a:pt x="1460" y="12381"/>
                    <a:pt x="1933" y="12164"/>
                  </a:cubicBezTo>
                  <a:cubicBezTo>
                    <a:pt x="2879" y="11730"/>
                    <a:pt x="3825" y="11297"/>
                    <a:pt x="4732" y="10804"/>
                  </a:cubicBezTo>
                  <a:cubicBezTo>
                    <a:pt x="5639" y="10311"/>
                    <a:pt x="6507" y="9739"/>
                    <a:pt x="7394" y="9187"/>
                  </a:cubicBezTo>
                  <a:cubicBezTo>
                    <a:pt x="7966" y="8832"/>
                    <a:pt x="8498" y="8438"/>
                    <a:pt x="9070" y="8103"/>
                  </a:cubicBezTo>
                  <a:cubicBezTo>
                    <a:pt x="9878" y="7590"/>
                    <a:pt x="10627" y="7019"/>
                    <a:pt x="11357" y="6407"/>
                  </a:cubicBezTo>
                  <a:cubicBezTo>
                    <a:pt x="11573" y="6191"/>
                    <a:pt x="11810" y="6013"/>
                    <a:pt x="12066" y="5836"/>
                  </a:cubicBezTo>
                  <a:cubicBezTo>
                    <a:pt x="13229" y="5146"/>
                    <a:pt x="14057" y="4140"/>
                    <a:pt x="14945" y="3155"/>
                  </a:cubicBezTo>
                  <a:cubicBezTo>
                    <a:pt x="15122" y="2918"/>
                    <a:pt x="15339" y="2701"/>
                    <a:pt x="15556" y="2484"/>
                  </a:cubicBezTo>
                  <a:cubicBezTo>
                    <a:pt x="16206" y="1932"/>
                    <a:pt x="16739" y="1242"/>
                    <a:pt x="17094" y="473"/>
                  </a:cubicBezTo>
                  <a:cubicBezTo>
                    <a:pt x="17172" y="335"/>
                    <a:pt x="17251" y="217"/>
                    <a:pt x="17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5"/>
            <p:cNvSpPr/>
            <p:nvPr/>
          </p:nvSpPr>
          <p:spPr>
            <a:xfrm flipH="1">
              <a:off x="7051744" y="4347061"/>
              <a:ext cx="133700" cy="26110"/>
            </a:xfrm>
            <a:custGeom>
              <a:avLst/>
              <a:gdLst/>
              <a:ahLst/>
              <a:cxnLst/>
              <a:rect l="l" t="t" r="r" b="b"/>
              <a:pathLst>
                <a:path w="5561" h="1086" extrusionOk="0">
                  <a:moveTo>
                    <a:pt x="5560" y="434"/>
                  </a:moveTo>
                  <a:cubicBezTo>
                    <a:pt x="3865" y="927"/>
                    <a:pt x="2091" y="1085"/>
                    <a:pt x="316" y="888"/>
                  </a:cubicBezTo>
                  <a:cubicBezTo>
                    <a:pt x="257" y="888"/>
                    <a:pt x="198" y="888"/>
                    <a:pt x="139" y="848"/>
                  </a:cubicBezTo>
                  <a:cubicBezTo>
                    <a:pt x="80" y="789"/>
                    <a:pt x="1" y="710"/>
                    <a:pt x="1" y="651"/>
                  </a:cubicBezTo>
                  <a:cubicBezTo>
                    <a:pt x="1" y="553"/>
                    <a:pt x="60" y="474"/>
                    <a:pt x="139" y="434"/>
                  </a:cubicBezTo>
                  <a:cubicBezTo>
                    <a:pt x="277" y="395"/>
                    <a:pt x="434" y="375"/>
                    <a:pt x="572" y="375"/>
                  </a:cubicBezTo>
                  <a:cubicBezTo>
                    <a:pt x="1834" y="296"/>
                    <a:pt x="3076" y="296"/>
                    <a:pt x="4318" y="80"/>
                  </a:cubicBezTo>
                  <a:cubicBezTo>
                    <a:pt x="4772" y="1"/>
                    <a:pt x="5048" y="99"/>
                    <a:pt x="5560" y="4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5"/>
            <p:cNvSpPr/>
            <p:nvPr/>
          </p:nvSpPr>
          <p:spPr>
            <a:xfrm flipH="1">
              <a:off x="7110047" y="4445660"/>
              <a:ext cx="32722" cy="86289"/>
            </a:xfrm>
            <a:custGeom>
              <a:avLst/>
              <a:gdLst/>
              <a:ahLst/>
              <a:cxnLst/>
              <a:rect l="l" t="t" r="r" b="b"/>
              <a:pathLst>
                <a:path w="1361" h="3589" extrusionOk="0">
                  <a:moveTo>
                    <a:pt x="1360" y="336"/>
                  </a:moveTo>
                  <a:cubicBezTo>
                    <a:pt x="1222" y="809"/>
                    <a:pt x="1104" y="1302"/>
                    <a:pt x="966" y="1794"/>
                  </a:cubicBezTo>
                  <a:cubicBezTo>
                    <a:pt x="769" y="2386"/>
                    <a:pt x="572" y="2958"/>
                    <a:pt x="355" y="3589"/>
                  </a:cubicBezTo>
                  <a:cubicBezTo>
                    <a:pt x="256" y="3470"/>
                    <a:pt x="158" y="3431"/>
                    <a:pt x="138" y="3352"/>
                  </a:cubicBezTo>
                  <a:cubicBezTo>
                    <a:pt x="0" y="2938"/>
                    <a:pt x="20" y="2504"/>
                    <a:pt x="138" y="2090"/>
                  </a:cubicBezTo>
                  <a:cubicBezTo>
                    <a:pt x="335" y="1578"/>
                    <a:pt x="473" y="1065"/>
                    <a:pt x="552" y="513"/>
                  </a:cubicBezTo>
                  <a:cubicBezTo>
                    <a:pt x="631" y="60"/>
                    <a:pt x="848" y="0"/>
                    <a:pt x="1360" y="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5"/>
            <p:cNvSpPr/>
            <p:nvPr/>
          </p:nvSpPr>
          <p:spPr>
            <a:xfrm flipH="1">
              <a:off x="7283994" y="3570176"/>
              <a:ext cx="59770" cy="73041"/>
            </a:xfrm>
            <a:custGeom>
              <a:avLst/>
              <a:gdLst/>
              <a:ahLst/>
              <a:cxnLst/>
              <a:rect l="l" t="t" r="r" b="b"/>
              <a:pathLst>
                <a:path w="2486" h="3038" extrusionOk="0">
                  <a:moveTo>
                    <a:pt x="2485" y="2998"/>
                  </a:moveTo>
                  <a:cubicBezTo>
                    <a:pt x="1696" y="3037"/>
                    <a:pt x="1243" y="2781"/>
                    <a:pt x="711" y="1933"/>
                  </a:cubicBezTo>
                  <a:cubicBezTo>
                    <a:pt x="356" y="1381"/>
                    <a:pt x="1" y="809"/>
                    <a:pt x="415" y="1"/>
                  </a:cubicBezTo>
                  <a:cubicBezTo>
                    <a:pt x="612" y="435"/>
                    <a:pt x="790" y="770"/>
                    <a:pt x="947" y="1125"/>
                  </a:cubicBezTo>
                  <a:cubicBezTo>
                    <a:pt x="1125" y="1519"/>
                    <a:pt x="1381" y="1854"/>
                    <a:pt x="1696" y="2150"/>
                  </a:cubicBezTo>
                  <a:cubicBezTo>
                    <a:pt x="1953" y="2446"/>
                    <a:pt x="2367" y="2584"/>
                    <a:pt x="2485" y="2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45"/>
            <p:cNvSpPr/>
            <p:nvPr/>
          </p:nvSpPr>
          <p:spPr>
            <a:xfrm flipH="1">
              <a:off x="6350713" y="3108512"/>
              <a:ext cx="17094" cy="73017"/>
            </a:xfrm>
            <a:custGeom>
              <a:avLst/>
              <a:gdLst/>
              <a:ahLst/>
              <a:cxnLst/>
              <a:rect l="l" t="t" r="r" b="b"/>
              <a:pathLst>
                <a:path w="711" h="3037" extrusionOk="0">
                  <a:moveTo>
                    <a:pt x="237" y="1"/>
                  </a:moveTo>
                  <a:cubicBezTo>
                    <a:pt x="336" y="79"/>
                    <a:pt x="454" y="119"/>
                    <a:pt x="474" y="198"/>
                  </a:cubicBezTo>
                  <a:cubicBezTo>
                    <a:pt x="711" y="1085"/>
                    <a:pt x="711" y="2012"/>
                    <a:pt x="494" y="2899"/>
                  </a:cubicBezTo>
                  <a:cubicBezTo>
                    <a:pt x="454" y="2978"/>
                    <a:pt x="395" y="3037"/>
                    <a:pt x="297" y="3037"/>
                  </a:cubicBezTo>
                  <a:cubicBezTo>
                    <a:pt x="237" y="3037"/>
                    <a:pt x="159" y="2978"/>
                    <a:pt x="80" y="2918"/>
                  </a:cubicBezTo>
                  <a:cubicBezTo>
                    <a:pt x="40" y="2879"/>
                    <a:pt x="21" y="2820"/>
                    <a:pt x="21" y="2761"/>
                  </a:cubicBezTo>
                  <a:cubicBezTo>
                    <a:pt x="21" y="1972"/>
                    <a:pt x="1" y="1183"/>
                    <a:pt x="21" y="395"/>
                  </a:cubicBezTo>
                  <a:cubicBezTo>
                    <a:pt x="21" y="257"/>
                    <a:pt x="159" y="139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45"/>
            <p:cNvSpPr/>
            <p:nvPr/>
          </p:nvSpPr>
          <p:spPr>
            <a:xfrm flipH="1">
              <a:off x="8134354" y="3899150"/>
              <a:ext cx="65900" cy="54048"/>
            </a:xfrm>
            <a:custGeom>
              <a:avLst/>
              <a:gdLst/>
              <a:ahLst/>
              <a:cxnLst/>
              <a:rect l="l" t="t" r="r" b="b"/>
              <a:pathLst>
                <a:path w="2741" h="2248" extrusionOk="0">
                  <a:moveTo>
                    <a:pt x="2563" y="0"/>
                  </a:moveTo>
                  <a:cubicBezTo>
                    <a:pt x="2642" y="138"/>
                    <a:pt x="2701" y="276"/>
                    <a:pt x="2741" y="434"/>
                  </a:cubicBezTo>
                  <a:cubicBezTo>
                    <a:pt x="2741" y="532"/>
                    <a:pt x="2681" y="730"/>
                    <a:pt x="2603" y="749"/>
                  </a:cubicBezTo>
                  <a:cubicBezTo>
                    <a:pt x="2149" y="907"/>
                    <a:pt x="1893" y="1301"/>
                    <a:pt x="1558" y="1597"/>
                  </a:cubicBezTo>
                  <a:cubicBezTo>
                    <a:pt x="1124" y="1991"/>
                    <a:pt x="572" y="2129"/>
                    <a:pt x="0" y="2248"/>
                  </a:cubicBezTo>
                  <a:cubicBezTo>
                    <a:pt x="20" y="2149"/>
                    <a:pt x="20" y="2070"/>
                    <a:pt x="59" y="2050"/>
                  </a:cubicBezTo>
                  <a:cubicBezTo>
                    <a:pt x="868" y="1380"/>
                    <a:pt x="1676" y="730"/>
                    <a:pt x="25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5"/>
            <p:cNvSpPr/>
            <p:nvPr/>
          </p:nvSpPr>
          <p:spPr>
            <a:xfrm flipH="1">
              <a:off x="7312437" y="3416136"/>
              <a:ext cx="27048" cy="56909"/>
            </a:xfrm>
            <a:custGeom>
              <a:avLst/>
              <a:gdLst/>
              <a:ahLst/>
              <a:cxnLst/>
              <a:rect l="l" t="t" r="r" b="b"/>
              <a:pathLst>
                <a:path w="1125" h="2367" extrusionOk="0">
                  <a:moveTo>
                    <a:pt x="1124" y="493"/>
                  </a:moveTo>
                  <a:cubicBezTo>
                    <a:pt x="1124" y="592"/>
                    <a:pt x="1104" y="671"/>
                    <a:pt x="1085" y="769"/>
                  </a:cubicBezTo>
                  <a:cubicBezTo>
                    <a:pt x="888" y="1282"/>
                    <a:pt x="690" y="1775"/>
                    <a:pt x="474" y="2288"/>
                  </a:cubicBezTo>
                  <a:cubicBezTo>
                    <a:pt x="434" y="2347"/>
                    <a:pt x="257" y="2366"/>
                    <a:pt x="138" y="2366"/>
                  </a:cubicBezTo>
                  <a:cubicBezTo>
                    <a:pt x="99" y="2366"/>
                    <a:pt x="20" y="2248"/>
                    <a:pt x="20" y="2169"/>
                  </a:cubicBezTo>
                  <a:cubicBezTo>
                    <a:pt x="0" y="2012"/>
                    <a:pt x="0" y="1854"/>
                    <a:pt x="40" y="1716"/>
                  </a:cubicBezTo>
                  <a:cubicBezTo>
                    <a:pt x="198" y="1223"/>
                    <a:pt x="355" y="730"/>
                    <a:pt x="533" y="237"/>
                  </a:cubicBezTo>
                  <a:cubicBezTo>
                    <a:pt x="572" y="139"/>
                    <a:pt x="671" y="60"/>
                    <a:pt x="789" y="40"/>
                  </a:cubicBezTo>
                  <a:cubicBezTo>
                    <a:pt x="966" y="1"/>
                    <a:pt x="1045" y="158"/>
                    <a:pt x="1085" y="316"/>
                  </a:cubicBezTo>
                  <a:cubicBezTo>
                    <a:pt x="1104" y="375"/>
                    <a:pt x="1104" y="434"/>
                    <a:pt x="1124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5"/>
            <p:cNvSpPr/>
            <p:nvPr/>
          </p:nvSpPr>
          <p:spPr>
            <a:xfrm flipH="1">
              <a:off x="7661774" y="2697554"/>
              <a:ext cx="60226" cy="21350"/>
            </a:xfrm>
            <a:custGeom>
              <a:avLst/>
              <a:gdLst/>
              <a:ahLst/>
              <a:cxnLst/>
              <a:rect l="l" t="t" r="r" b="b"/>
              <a:pathLst>
                <a:path w="2505" h="888" extrusionOk="0">
                  <a:moveTo>
                    <a:pt x="1" y="494"/>
                  </a:moveTo>
                  <a:cubicBezTo>
                    <a:pt x="553" y="1"/>
                    <a:pt x="1183" y="237"/>
                    <a:pt x="1775" y="198"/>
                  </a:cubicBezTo>
                  <a:cubicBezTo>
                    <a:pt x="2130" y="158"/>
                    <a:pt x="2130" y="198"/>
                    <a:pt x="2504" y="513"/>
                  </a:cubicBezTo>
                  <a:cubicBezTo>
                    <a:pt x="2189" y="868"/>
                    <a:pt x="1775" y="750"/>
                    <a:pt x="1400" y="750"/>
                  </a:cubicBezTo>
                  <a:cubicBezTo>
                    <a:pt x="947" y="750"/>
                    <a:pt x="434" y="888"/>
                    <a:pt x="1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5"/>
            <p:cNvSpPr/>
            <p:nvPr/>
          </p:nvSpPr>
          <p:spPr>
            <a:xfrm flipH="1">
              <a:off x="8053306" y="3861211"/>
              <a:ext cx="18032" cy="55009"/>
            </a:xfrm>
            <a:custGeom>
              <a:avLst/>
              <a:gdLst/>
              <a:ahLst/>
              <a:cxnLst/>
              <a:rect l="l" t="t" r="r" b="b"/>
              <a:pathLst>
                <a:path w="750" h="2288" extrusionOk="0">
                  <a:moveTo>
                    <a:pt x="454" y="2288"/>
                  </a:moveTo>
                  <a:cubicBezTo>
                    <a:pt x="1" y="1539"/>
                    <a:pt x="375" y="809"/>
                    <a:pt x="40" y="178"/>
                  </a:cubicBezTo>
                  <a:cubicBezTo>
                    <a:pt x="139" y="21"/>
                    <a:pt x="336" y="1"/>
                    <a:pt x="454" y="139"/>
                  </a:cubicBezTo>
                  <a:cubicBezTo>
                    <a:pt x="533" y="178"/>
                    <a:pt x="592" y="257"/>
                    <a:pt x="612" y="356"/>
                  </a:cubicBezTo>
                  <a:cubicBezTo>
                    <a:pt x="671" y="651"/>
                    <a:pt x="691" y="947"/>
                    <a:pt x="710" y="1243"/>
                  </a:cubicBezTo>
                  <a:cubicBezTo>
                    <a:pt x="750" y="1618"/>
                    <a:pt x="671" y="1972"/>
                    <a:pt x="454" y="2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5"/>
            <p:cNvSpPr/>
            <p:nvPr/>
          </p:nvSpPr>
          <p:spPr>
            <a:xfrm flipH="1">
              <a:off x="6318472" y="3129838"/>
              <a:ext cx="20412" cy="39382"/>
            </a:xfrm>
            <a:custGeom>
              <a:avLst/>
              <a:gdLst/>
              <a:ahLst/>
              <a:cxnLst/>
              <a:rect l="l" t="t" r="r" b="b"/>
              <a:pathLst>
                <a:path w="849" h="1638" extrusionOk="0">
                  <a:moveTo>
                    <a:pt x="414" y="1637"/>
                  </a:moveTo>
                  <a:cubicBezTo>
                    <a:pt x="60" y="1203"/>
                    <a:pt x="0" y="612"/>
                    <a:pt x="257" y="139"/>
                  </a:cubicBezTo>
                  <a:cubicBezTo>
                    <a:pt x="336" y="1"/>
                    <a:pt x="533" y="1"/>
                    <a:pt x="631" y="99"/>
                  </a:cubicBezTo>
                  <a:cubicBezTo>
                    <a:pt x="848" y="375"/>
                    <a:pt x="789" y="691"/>
                    <a:pt x="789" y="987"/>
                  </a:cubicBezTo>
                  <a:cubicBezTo>
                    <a:pt x="809" y="1263"/>
                    <a:pt x="671" y="1519"/>
                    <a:pt x="414" y="1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5"/>
            <p:cNvSpPr/>
            <p:nvPr/>
          </p:nvSpPr>
          <p:spPr>
            <a:xfrm flipH="1">
              <a:off x="7609169" y="2668655"/>
              <a:ext cx="55009" cy="13296"/>
            </a:xfrm>
            <a:custGeom>
              <a:avLst/>
              <a:gdLst/>
              <a:ahLst/>
              <a:cxnLst/>
              <a:rect l="l" t="t" r="r" b="b"/>
              <a:pathLst>
                <a:path w="2288" h="553" extrusionOk="0">
                  <a:moveTo>
                    <a:pt x="1" y="394"/>
                  </a:moveTo>
                  <a:cubicBezTo>
                    <a:pt x="20" y="335"/>
                    <a:pt x="20" y="237"/>
                    <a:pt x="40" y="237"/>
                  </a:cubicBezTo>
                  <a:cubicBezTo>
                    <a:pt x="316" y="158"/>
                    <a:pt x="612" y="118"/>
                    <a:pt x="908" y="118"/>
                  </a:cubicBezTo>
                  <a:cubicBezTo>
                    <a:pt x="1361" y="118"/>
                    <a:pt x="1854" y="0"/>
                    <a:pt x="2288" y="237"/>
                  </a:cubicBezTo>
                  <a:cubicBezTo>
                    <a:pt x="2248" y="335"/>
                    <a:pt x="2248" y="434"/>
                    <a:pt x="2209" y="434"/>
                  </a:cubicBezTo>
                  <a:cubicBezTo>
                    <a:pt x="1479" y="552"/>
                    <a:pt x="730" y="552"/>
                    <a:pt x="1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5"/>
            <p:cNvSpPr/>
            <p:nvPr/>
          </p:nvSpPr>
          <p:spPr>
            <a:xfrm flipH="1">
              <a:off x="8085523" y="3880661"/>
              <a:ext cx="14257" cy="35559"/>
            </a:xfrm>
            <a:custGeom>
              <a:avLst/>
              <a:gdLst/>
              <a:ahLst/>
              <a:cxnLst/>
              <a:rect l="l" t="t" r="r" b="b"/>
              <a:pathLst>
                <a:path w="593" h="1479" extrusionOk="0">
                  <a:moveTo>
                    <a:pt x="513" y="809"/>
                  </a:moveTo>
                  <a:cubicBezTo>
                    <a:pt x="513" y="1203"/>
                    <a:pt x="375" y="1479"/>
                    <a:pt x="218" y="1380"/>
                  </a:cubicBezTo>
                  <a:cubicBezTo>
                    <a:pt x="1" y="1262"/>
                    <a:pt x="1" y="1045"/>
                    <a:pt x="1" y="848"/>
                  </a:cubicBezTo>
                  <a:cubicBezTo>
                    <a:pt x="1" y="355"/>
                    <a:pt x="139" y="0"/>
                    <a:pt x="297" y="99"/>
                  </a:cubicBezTo>
                  <a:cubicBezTo>
                    <a:pt x="592" y="257"/>
                    <a:pt x="435" y="592"/>
                    <a:pt x="513" y="8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5"/>
            <p:cNvSpPr/>
            <p:nvPr/>
          </p:nvSpPr>
          <p:spPr>
            <a:xfrm flipH="1">
              <a:off x="7176885" y="3457850"/>
              <a:ext cx="33684" cy="54528"/>
            </a:xfrm>
            <a:custGeom>
              <a:avLst/>
              <a:gdLst/>
              <a:ahLst/>
              <a:cxnLst/>
              <a:rect l="l" t="t" r="r" b="b"/>
              <a:pathLst>
                <a:path w="1401" h="2268" extrusionOk="0">
                  <a:moveTo>
                    <a:pt x="60" y="2268"/>
                  </a:moveTo>
                  <a:cubicBezTo>
                    <a:pt x="1" y="1913"/>
                    <a:pt x="60" y="1558"/>
                    <a:pt x="237" y="1262"/>
                  </a:cubicBezTo>
                  <a:cubicBezTo>
                    <a:pt x="454" y="848"/>
                    <a:pt x="691" y="474"/>
                    <a:pt x="987" y="119"/>
                  </a:cubicBezTo>
                  <a:cubicBezTo>
                    <a:pt x="1065" y="40"/>
                    <a:pt x="1184" y="0"/>
                    <a:pt x="1282" y="20"/>
                  </a:cubicBezTo>
                  <a:cubicBezTo>
                    <a:pt x="1361" y="99"/>
                    <a:pt x="1401" y="217"/>
                    <a:pt x="1381" y="336"/>
                  </a:cubicBezTo>
                  <a:cubicBezTo>
                    <a:pt x="1065" y="907"/>
                    <a:pt x="730" y="1479"/>
                    <a:pt x="375" y="2051"/>
                  </a:cubicBezTo>
                  <a:cubicBezTo>
                    <a:pt x="336" y="2130"/>
                    <a:pt x="198" y="2169"/>
                    <a:pt x="60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5"/>
            <p:cNvSpPr/>
            <p:nvPr/>
          </p:nvSpPr>
          <p:spPr>
            <a:xfrm flipH="1">
              <a:off x="7143706" y="3459749"/>
              <a:ext cx="31784" cy="57365"/>
            </a:xfrm>
            <a:custGeom>
              <a:avLst/>
              <a:gdLst/>
              <a:ahLst/>
              <a:cxnLst/>
              <a:rect l="l" t="t" r="r" b="b"/>
              <a:pathLst>
                <a:path w="1322" h="2386" extrusionOk="0">
                  <a:moveTo>
                    <a:pt x="1223" y="0"/>
                  </a:moveTo>
                  <a:cubicBezTo>
                    <a:pt x="1243" y="158"/>
                    <a:pt x="1322" y="296"/>
                    <a:pt x="1282" y="375"/>
                  </a:cubicBezTo>
                  <a:cubicBezTo>
                    <a:pt x="1006" y="1045"/>
                    <a:pt x="691" y="1716"/>
                    <a:pt x="395" y="2366"/>
                  </a:cubicBezTo>
                  <a:cubicBezTo>
                    <a:pt x="395" y="2386"/>
                    <a:pt x="277" y="2386"/>
                    <a:pt x="198" y="2386"/>
                  </a:cubicBezTo>
                  <a:cubicBezTo>
                    <a:pt x="1" y="1873"/>
                    <a:pt x="218" y="1440"/>
                    <a:pt x="454" y="1006"/>
                  </a:cubicBezTo>
                  <a:cubicBezTo>
                    <a:pt x="632" y="651"/>
                    <a:pt x="730" y="198"/>
                    <a:pt x="1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5" name="Google Shape;1605;p4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Bibliographical References</a:t>
            </a:r>
            <a:endParaRPr/>
          </a:p>
        </p:txBody>
      </p:sp>
      <p:sp>
        <p:nvSpPr>
          <p:cNvPr id="1606" name="Google Shape;1606;p46"/>
          <p:cNvSpPr txBox="1">
            <a:spLocks noGrp="1"/>
          </p:cNvSpPr>
          <p:nvPr>
            <p:ph type="body" idx="1"/>
          </p:nvPr>
        </p:nvSpPr>
        <p:spPr>
          <a:xfrm>
            <a:off x="2052275" y="1465375"/>
            <a:ext cx="5039400" cy="299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AUTHOR (YEAR). </a:t>
            </a:r>
            <a:r>
              <a:rPr lang="en" i="1" dirty="0"/>
              <a:t>Title of the publication.</a:t>
            </a:r>
            <a:r>
              <a:rPr lang="en" dirty="0"/>
              <a:t> Publisher</a:t>
            </a:r>
            <a:endParaRPr dirty="0"/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AUTHOR (YEAR). </a:t>
            </a:r>
            <a:r>
              <a:rPr lang="en" i="1" dirty="0"/>
              <a:t>Title of the publication.</a:t>
            </a:r>
            <a:r>
              <a:rPr lang="en" dirty="0"/>
              <a:t> Publisher</a:t>
            </a:r>
            <a:endParaRPr dirty="0"/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AUTHOR (YEAR). </a:t>
            </a:r>
            <a:r>
              <a:rPr lang="en" i="1" dirty="0"/>
              <a:t>Title of the publication.</a:t>
            </a:r>
            <a:r>
              <a:rPr lang="en" dirty="0"/>
              <a:t> Publisher</a:t>
            </a:r>
            <a:endParaRPr dirty="0"/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AUTHOR (YEAR). </a:t>
            </a:r>
            <a:r>
              <a:rPr lang="en" i="1" dirty="0"/>
              <a:t>Title of the publication.</a:t>
            </a:r>
            <a:r>
              <a:rPr lang="en" dirty="0"/>
              <a:t> Publisher</a:t>
            </a:r>
            <a:endParaRPr dirty="0"/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AUTHOR (YEAR). </a:t>
            </a:r>
            <a:r>
              <a:rPr lang="en" i="1" dirty="0"/>
              <a:t>Title of the publication.</a:t>
            </a:r>
            <a:r>
              <a:rPr lang="en" dirty="0"/>
              <a:t> Publisher</a:t>
            </a:r>
            <a:endParaRPr dirty="0"/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AUTHOR (YEAR). </a:t>
            </a:r>
            <a:r>
              <a:rPr lang="en" i="1" dirty="0"/>
              <a:t>Title of the publication.</a:t>
            </a:r>
            <a:r>
              <a:rPr lang="en" dirty="0"/>
              <a:t> Publisher</a:t>
            </a:r>
            <a:endParaRPr dirty="0"/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AUTHOR (YEAR). </a:t>
            </a:r>
            <a:r>
              <a:rPr lang="en" i="1" dirty="0"/>
              <a:t>Title of the publication.</a:t>
            </a:r>
            <a:r>
              <a:rPr lang="en" dirty="0"/>
              <a:t> Publisher</a:t>
            </a:r>
            <a:endParaRPr dirty="0"/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AUTHOR (YEAR). </a:t>
            </a:r>
            <a:r>
              <a:rPr lang="en" i="1" dirty="0"/>
              <a:t>Title of the publication.</a:t>
            </a:r>
            <a:r>
              <a:rPr lang="en" dirty="0"/>
              <a:t> Publisher</a:t>
            </a:r>
            <a:endParaRPr dirty="0"/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AUTHOR (YEAR). </a:t>
            </a:r>
            <a:r>
              <a:rPr lang="en" i="1" dirty="0"/>
              <a:t>Title of the publication.</a:t>
            </a:r>
            <a:r>
              <a:rPr lang="en" dirty="0"/>
              <a:t> Publisher</a:t>
            </a:r>
            <a:endParaRPr dirty="0"/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607" name="Google Shape;1607;p46"/>
          <p:cNvGrpSpPr/>
          <p:nvPr/>
        </p:nvGrpSpPr>
        <p:grpSpPr>
          <a:xfrm>
            <a:off x="2152778" y="1389118"/>
            <a:ext cx="334093" cy="317241"/>
            <a:chOff x="6458075" y="1592025"/>
            <a:chExt cx="920875" cy="874425"/>
          </a:xfrm>
        </p:grpSpPr>
        <p:sp>
          <p:nvSpPr>
            <p:cNvPr id="1608" name="Google Shape;1608;p46"/>
            <p:cNvSpPr/>
            <p:nvPr/>
          </p:nvSpPr>
          <p:spPr>
            <a:xfrm>
              <a:off x="6476775" y="1601350"/>
              <a:ext cx="255475" cy="228050"/>
            </a:xfrm>
            <a:custGeom>
              <a:avLst/>
              <a:gdLst/>
              <a:ahLst/>
              <a:cxnLst/>
              <a:rect l="l" t="t" r="r" b="b"/>
              <a:pathLst>
                <a:path w="10219" h="9122" extrusionOk="0">
                  <a:moveTo>
                    <a:pt x="10013" y="1"/>
                  </a:moveTo>
                  <a:cubicBezTo>
                    <a:pt x="6372" y="2452"/>
                    <a:pt x="3304" y="5902"/>
                    <a:pt x="1" y="8795"/>
                  </a:cubicBezTo>
                  <a:cubicBezTo>
                    <a:pt x="724" y="9017"/>
                    <a:pt x="1463" y="9121"/>
                    <a:pt x="2196" y="9121"/>
                  </a:cubicBezTo>
                  <a:cubicBezTo>
                    <a:pt x="3591" y="9121"/>
                    <a:pt x="4964" y="8744"/>
                    <a:pt x="6167" y="8090"/>
                  </a:cubicBezTo>
                  <a:lnTo>
                    <a:pt x="6167" y="8090"/>
                  </a:lnTo>
                  <a:cubicBezTo>
                    <a:pt x="5506" y="8193"/>
                    <a:pt x="4860" y="8295"/>
                    <a:pt x="4200" y="8383"/>
                  </a:cubicBezTo>
                  <a:cubicBezTo>
                    <a:pt x="4195" y="8384"/>
                    <a:pt x="4191" y="8384"/>
                    <a:pt x="4187" y="8384"/>
                  </a:cubicBezTo>
                  <a:cubicBezTo>
                    <a:pt x="4036" y="8384"/>
                    <a:pt x="3998" y="8118"/>
                    <a:pt x="4156" y="8090"/>
                  </a:cubicBezTo>
                  <a:cubicBezTo>
                    <a:pt x="5022" y="7943"/>
                    <a:pt x="5888" y="7840"/>
                    <a:pt x="6739" y="7723"/>
                  </a:cubicBezTo>
                  <a:lnTo>
                    <a:pt x="6754" y="7723"/>
                  </a:lnTo>
                  <a:cubicBezTo>
                    <a:pt x="7121" y="7488"/>
                    <a:pt x="7473" y="7224"/>
                    <a:pt x="7811" y="6930"/>
                  </a:cubicBezTo>
                  <a:lnTo>
                    <a:pt x="7811" y="6930"/>
                  </a:lnTo>
                  <a:cubicBezTo>
                    <a:pt x="7209" y="6989"/>
                    <a:pt x="6622" y="7062"/>
                    <a:pt x="6020" y="7106"/>
                  </a:cubicBezTo>
                  <a:cubicBezTo>
                    <a:pt x="6015" y="7107"/>
                    <a:pt x="6011" y="7107"/>
                    <a:pt x="6007" y="7107"/>
                  </a:cubicBezTo>
                  <a:cubicBezTo>
                    <a:pt x="5888" y="7107"/>
                    <a:pt x="5892" y="6915"/>
                    <a:pt x="6020" y="6901"/>
                  </a:cubicBezTo>
                  <a:cubicBezTo>
                    <a:pt x="6695" y="6813"/>
                    <a:pt x="7371" y="6754"/>
                    <a:pt x="8061" y="6681"/>
                  </a:cubicBezTo>
                  <a:cubicBezTo>
                    <a:pt x="8428" y="6313"/>
                    <a:pt x="8765" y="5888"/>
                    <a:pt x="9059" y="5447"/>
                  </a:cubicBezTo>
                  <a:lnTo>
                    <a:pt x="9059" y="5447"/>
                  </a:lnTo>
                  <a:cubicBezTo>
                    <a:pt x="8413" y="5579"/>
                    <a:pt x="7767" y="5712"/>
                    <a:pt x="7136" y="5888"/>
                  </a:cubicBezTo>
                  <a:cubicBezTo>
                    <a:pt x="7122" y="5892"/>
                    <a:pt x="7109" y="5894"/>
                    <a:pt x="7097" y="5894"/>
                  </a:cubicBezTo>
                  <a:cubicBezTo>
                    <a:pt x="6982" y="5894"/>
                    <a:pt x="6957" y="5721"/>
                    <a:pt x="7077" y="5668"/>
                  </a:cubicBezTo>
                  <a:cubicBezTo>
                    <a:pt x="7782" y="5418"/>
                    <a:pt x="8516" y="5242"/>
                    <a:pt x="9264" y="5124"/>
                  </a:cubicBezTo>
                  <a:cubicBezTo>
                    <a:pt x="9558" y="4611"/>
                    <a:pt x="9808" y="4053"/>
                    <a:pt x="9969" y="3480"/>
                  </a:cubicBezTo>
                  <a:lnTo>
                    <a:pt x="9969" y="3480"/>
                  </a:lnTo>
                  <a:cubicBezTo>
                    <a:pt x="9176" y="3642"/>
                    <a:pt x="8398" y="3788"/>
                    <a:pt x="7591" y="3891"/>
                  </a:cubicBezTo>
                  <a:cubicBezTo>
                    <a:pt x="7587" y="3892"/>
                    <a:pt x="7583" y="3892"/>
                    <a:pt x="7579" y="3892"/>
                  </a:cubicBezTo>
                  <a:cubicBezTo>
                    <a:pt x="7443" y="3892"/>
                    <a:pt x="7419" y="3655"/>
                    <a:pt x="7561" y="3627"/>
                  </a:cubicBezTo>
                  <a:cubicBezTo>
                    <a:pt x="8384" y="3436"/>
                    <a:pt x="9220" y="3289"/>
                    <a:pt x="10043" y="3157"/>
                  </a:cubicBezTo>
                  <a:cubicBezTo>
                    <a:pt x="10160" y="2643"/>
                    <a:pt x="10219" y="2115"/>
                    <a:pt x="10219" y="1601"/>
                  </a:cubicBezTo>
                  <a:lnTo>
                    <a:pt x="10219" y="1601"/>
                  </a:lnTo>
                  <a:cubicBezTo>
                    <a:pt x="9485" y="1748"/>
                    <a:pt x="8751" y="1909"/>
                    <a:pt x="8002" y="2056"/>
                  </a:cubicBezTo>
                  <a:cubicBezTo>
                    <a:pt x="7992" y="2058"/>
                    <a:pt x="7982" y="2058"/>
                    <a:pt x="7973" y="2058"/>
                  </a:cubicBezTo>
                  <a:cubicBezTo>
                    <a:pt x="7804" y="2058"/>
                    <a:pt x="7747" y="1819"/>
                    <a:pt x="7914" y="1777"/>
                  </a:cubicBezTo>
                  <a:cubicBezTo>
                    <a:pt x="8677" y="1616"/>
                    <a:pt x="9441" y="1483"/>
                    <a:pt x="10189" y="1337"/>
                  </a:cubicBezTo>
                  <a:cubicBezTo>
                    <a:pt x="10175" y="882"/>
                    <a:pt x="10116" y="441"/>
                    <a:pt x="10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6"/>
            <p:cNvSpPr/>
            <p:nvPr/>
          </p:nvSpPr>
          <p:spPr>
            <a:xfrm>
              <a:off x="7009700" y="2132075"/>
              <a:ext cx="341725" cy="312725"/>
            </a:xfrm>
            <a:custGeom>
              <a:avLst/>
              <a:gdLst/>
              <a:ahLst/>
              <a:cxnLst/>
              <a:rect l="l" t="t" r="r" b="b"/>
              <a:pathLst>
                <a:path w="13669" h="12509" extrusionOk="0">
                  <a:moveTo>
                    <a:pt x="2849" y="0"/>
                  </a:moveTo>
                  <a:cubicBezTo>
                    <a:pt x="1909" y="984"/>
                    <a:pt x="955" y="1982"/>
                    <a:pt x="1" y="2966"/>
                  </a:cubicBezTo>
                  <a:cubicBezTo>
                    <a:pt x="4375" y="6445"/>
                    <a:pt x="9176" y="9249"/>
                    <a:pt x="13668" y="12508"/>
                  </a:cubicBezTo>
                  <a:cubicBezTo>
                    <a:pt x="10028" y="8471"/>
                    <a:pt x="5946" y="4449"/>
                    <a:pt x="2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6"/>
            <p:cNvSpPr/>
            <p:nvPr/>
          </p:nvSpPr>
          <p:spPr>
            <a:xfrm>
              <a:off x="6775900" y="1941750"/>
              <a:ext cx="454775" cy="396975"/>
            </a:xfrm>
            <a:custGeom>
              <a:avLst/>
              <a:gdLst/>
              <a:ahLst/>
              <a:cxnLst/>
              <a:rect l="l" t="t" r="r" b="b"/>
              <a:pathLst>
                <a:path w="18191" h="15879" extrusionOk="0">
                  <a:moveTo>
                    <a:pt x="15477" y="0"/>
                  </a:moveTo>
                  <a:cubicBezTo>
                    <a:pt x="14221" y="0"/>
                    <a:pt x="12876" y="303"/>
                    <a:pt x="12010" y="552"/>
                  </a:cubicBezTo>
                  <a:cubicBezTo>
                    <a:pt x="9910" y="1154"/>
                    <a:pt x="8002" y="2475"/>
                    <a:pt x="6490" y="4016"/>
                  </a:cubicBezTo>
                  <a:cubicBezTo>
                    <a:pt x="3700" y="6850"/>
                    <a:pt x="1" y="12326"/>
                    <a:pt x="3524" y="15864"/>
                  </a:cubicBezTo>
                  <a:cubicBezTo>
                    <a:pt x="3539" y="15879"/>
                    <a:pt x="3539" y="15879"/>
                    <a:pt x="3539" y="15879"/>
                  </a:cubicBezTo>
                  <a:cubicBezTo>
                    <a:pt x="4082" y="15218"/>
                    <a:pt x="4640" y="14557"/>
                    <a:pt x="5213" y="13911"/>
                  </a:cubicBezTo>
                  <a:lnTo>
                    <a:pt x="5213" y="13911"/>
                  </a:lnTo>
                  <a:cubicBezTo>
                    <a:pt x="4849" y="13977"/>
                    <a:pt x="4478" y="14010"/>
                    <a:pt x="4110" y="14010"/>
                  </a:cubicBezTo>
                  <a:cubicBezTo>
                    <a:pt x="3988" y="14010"/>
                    <a:pt x="3866" y="14007"/>
                    <a:pt x="3744" y="13999"/>
                  </a:cubicBezTo>
                  <a:cubicBezTo>
                    <a:pt x="3612" y="13999"/>
                    <a:pt x="3612" y="13809"/>
                    <a:pt x="3744" y="13809"/>
                  </a:cubicBezTo>
                  <a:cubicBezTo>
                    <a:pt x="4317" y="13794"/>
                    <a:pt x="4890" y="13735"/>
                    <a:pt x="5447" y="13618"/>
                  </a:cubicBezTo>
                  <a:cubicBezTo>
                    <a:pt x="5785" y="13236"/>
                    <a:pt x="6123" y="12854"/>
                    <a:pt x="6460" y="12487"/>
                  </a:cubicBezTo>
                  <a:lnTo>
                    <a:pt x="6460" y="12487"/>
                  </a:lnTo>
                  <a:cubicBezTo>
                    <a:pt x="5756" y="12605"/>
                    <a:pt x="5051" y="12708"/>
                    <a:pt x="4346" y="12781"/>
                  </a:cubicBezTo>
                  <a:cubicBezTo>
                    <a:pt x="4339" y="12783"/>
                    <a:pt x="4331" y="12783"/>
                    <a:pt x="4324" y="12783"/>
                  </a:cubicBezTo>
                  <a:cubicBezTo>
                    <a:pt x="4211" y="12783"/>
                    <a:pt x="4193" y="12575"/>
                    <a:pt x="4317" y="12561"/>
                  </a:cubicBezTo>
                  <a:cubicBezTo>
                    <a:pt x="5095" y="12429"/>
                    <a:pt x="5888" y="12311"/>
                    <a:pt x="6681" y="12223"/>
                  </a:cubicBezTo>
                  <a:cubicBezTo>
                    <a:pt x="7136" y="11724"/>
                    <a:pt x="7591" y="11239"/>
                    <a:pt x="8075" y="10740"/>
                  </a:cubicBezTo>
                  <a:lnTo>
                    <a:pt x="8075" y="10740"/>
                  </a:lnTo>
                  <a:cubicBezTo>
                    <a:pt x="6783" y="10843"/>
                    <a:pt x="5506" y="10931"/>
                    <a:pt x="4229" y="10990"/>
                  </a:cubicBezTo>
                  <a:cubicBezTo>
                    <a:pt x="4067" y="10990"/>
                    <a:pt x="4067" y="10770"/>
                    <a:pt x="4229" y="10755"/>
                  </a:cubicBezTo>
                  <a:cubicBezTo>
                    <a:pt x="5565" y="10652"/>
                    <a:pt x="6901" y="10579"/>
                    <a:pt x="8251" y="10535"/>
                  </a:cubicBezTo>
                  <a:cubicBezTo>
                    <a:pt x="8824" y="9918"/>
                    <a:pt x="9426" y="9302"/>
                    <a:pt x="10013" y="8700"/>
                  </a:cubicBezTo>
                  <a:lnTo>
                    <a:pt x="10013" y="8700"/>
                  </a:lnTo>
                  <a:cubicBezTo>
                    <a:pt x="8824" y="8758"/>
                    <a:pt x="7635" y="8905"/>
                    <a:pt x="6431" y="9037"/>
                  </a:cubicBezTo>
                  <a:cubicBezTo>
                    <a:pt x="6299" y="9037"/>
                    <a:pt x="6270" y="8846"/>
                    <a:pt x="6402" y="8817"/>
                  </a:cubicBezTo>
                  <a:cubicBezTo>
                    <a:pt x="7537" y="8593"/>
                    <a:pt x="8697" y="8475"/>
                    <a:pt x="9859" y="8475"/>
                  </a:cubicBezTo>
                  <a:cubicBezTo>
                    <a:pt x="9988" y="8475"/>
                    <a:pt x="10118" y="8476"/>
                    <a:pt x="10248" y="8479"/>
                  </a:cubicBezTo>
                  <a:cubicBezTo>
                    <a:pt x="10879" y="7833"/>
                    <a:pt x="11511" y="7188"/>
                    <a:pt x="12142" y="6571"/>
                  </a:cubicBezTo>
                  <a:lnTo>
                    <a:pt x="12142" y="6571"/>
                  </a:lnTo>
                  <a:cubicBezTo>
                    <a:pt x="10879" y="6703"/>
                    <a:pt x="9631" y="6820"/>
                    <a:pt x="8354" y="6909"/>
                  </a:cubicBezTo>
                  <a:cubicBezTo>
                    <a:pt x="8350" y="6909"/>
                    <a:pt x="8345" y="6909"/>
                    <a:pt x="8341" y="6909"/>
                  </a:cubicBezTo>
                  <a:cubicBezTo>
                    <a:pt x="8163" y="6909"/>
                    <a:pt x="8168" y="6615"/>
                    <a:pt x="8354" y="6600"/>
                  </a:cubicBezTo>
                  <a:cubicBezTo>
                    <a:pt x="9720" y="6453"/>
                    <a:pt x="11100" y="6351"/>
                    <a:pt x="12465" y="6248"/>
                  </a:cubicBezTo>
                  <a:cubicBezTo>
                    <a:pt x="13140" y="5602"/>
                    <a:pt x="13816" y="4956"/>
                    <a:pt x="14506" y="4310"/>
                  </a:cubicBezTo>
                  <a:lnTo>
                    <a:pt x="14506" y="4310"/>
                  </a:lnTo>
                  <a:cubicBezTo>
                    <a:pt x="13155" y="4530"/>
                    <a:pt x="11775" y="4633"/>
                    <a:pt x="10424" y="4750"/>
                  </a:cubicBezTo>
                  <a:cubicBezTo>
                    <a:pt x="10419" y="4751"/>
                    <a:pt x="10415" y="4751"/>
                    <a:pt x="10410" y="4751"/>
                  </a:cubicBezTo>
                  <a:cubicBezTo>
                    <a:pt x="10205" y="4751"/>
                    <a:pt x="10223" y="4442"/>
                    <a:pt x="10424" y="4413"/>
                  </a:cubicBezTo>
                  <a:cubicBezTo>
                    <a:pt x="11878" y="4251"/>
                    <a:pt x="13360" y="4031"/>
                    <a:pt x="14829" y="4002"/>
                  </a:cubicBezTo>
                  <a:cubicBezTo>
                    <a:pt x="15607" y="3268"/>
                    <a:pt x="16385" y="2548"/>
                    <a:pt x="17177" y="1844"/>
                  </a:cubicBezTo>
                  <a:lnTo>
                    <a:pt x="17177" y="1844"/>
                  </a:lnTo>
                  <a:cubicBezTo>
                    <a:pt x="15357" y="1976"/>
                    <a:pt x="13581" y="2211"/>
                    <a:pt x="11790" y="2519"/>
                  </a:cubicBezTo>
                  <a:cubicBezTo>
                    <a:pt x="11785" y="2519"/>
                    <a:pt x="11780" y="2520"/>
                    <a:pt x="11776" y="2520"/>
                  </a:cubicBezTo>
                  <a:cubicBezTo>
                    <a:pt x="11638" y="2520"/>
                    <a:pt x="11575" y="2313"/>
                    <a:pt x="11731" y="2284"/>
                  </a:cubicBezTo>
                  <a:cubicBezTo>
                    <a:pt x="13519" y="1858"/>
                    <a:pt x="15362" y="1652"/>
                    <a:pt x="17207" y="1652"/>
                  </a:cubicBezTo>
                  <a:cubicBezTo>
                    <a:pt x="17271" y="1652"/>
                    <a:pt x="17334" y="1652"/>
                    <a:pt x="17398" y="1653"/>
                  </a:cubicBezTo>
                  <a:cubicBezTo>
                    <a:pt x="17662" y="1418"/>
                    <a:pt x="17926" y="1168"/>
                    <a:pt x="18190" y="933"/>
                  </a:cubicBezTo>
                  <a:cubicBezTo>
                    <a:pt x="18190" y="933"/>
                    <a:pt x="18176" y="933"/>
                    <a:pt x="18161" y="919"/>
                  </a:cubicBezTo>
                  <a:cubicBezTo>
                    <a:pt x="17926" y="640"/>
                    <a:pt x="17618" y="420"/>
                    <a:pt x="17266" y="287"/>
                  </a:cubicBezTo>
                  <a:lnTo>
                    <a:pt x="17266" y="287"/>
                  </a:lnTo>
                  <a:cubicBezTo>
                    <a:pt x="17295" y="332"/>
                    <a:pt x="17266" y="390"/>
                    <a:pt x="17207" y="390"/>
                  </a:cubicBezTo>
                  <a:cubicBezTo>
                    <a:pt x="17127" y="389"/>
                    <a:pt x="17047" y="389"/>
                    <a:pt x="16966" y="389"/>
                  </a:cubicBezTo>
                  <a:cubicBezTo>
                    <a:pt x="15929" y="389"/>
                    <a:pt x="14881" y="476"/>
                    <a:pt x="13845" y="640"/>
                  </a:cubicBezTo>
                  <a:cubicBezTo>
                    <a:pt x="13840" y="641"/>
                    <a:pt x="13835" y="641"/>
                    <a:pt x="13831" y="641"/>
                  </a:cubicBezTo>
                  <a:cubicBezTo>
                    <a:pt x="13738" y="641"/>
                    <a:pt x="13703" y="506"/>
                    <a:pt x="13801" y="478"/>
                  </a:cubicBezTo>
                  <a:cubicBezTo>
                    <a:pt x="14811" y="317"/>
                    <a:pt x="15833" y="242"/>
                    <a:pt x="16868" y="242"/>
                  </a:cubicBezTo>
                  <a:cubicBezTo>
                    <a:pt x="16961" y="242"/>
                    <a:pt x="17055" y="242"/>
                    <a:pt x="17148" y="243"/>
                  </a:cubicBezTo>
                  <a:cubicBezTo>
                    <a:pt x="16652" y="69"/>
                    <a:pt x="16074" y="0"/>
                    <a:pt x="1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6"/>
            <p:cNvSpPr/>
            <p:nvPr/>
          </p:nvSpPr>
          <p:spPr>
            <a:xfrm>
              <a:off x="6591650" y="1694575"/>
              <a:ext cx="432025" cy="455500"/>
            </a:xfrm>
            <a:custGeom>
              <a:avLst/>
              <a:gdLst/>
              <a:ahLst/>
              <a:cxnLst/>
              <a:rect l="l" t="t" r="r" b="b"/>
              <a:pathLst>
                <a:path w="17281" h="18220" extrusionOk="0">
                  <a:moveTo>
                    <a:pt x="5991" y="1"/>
                  </a:moveTo>
                  <a:cubicBezTo>
                    <a:pt x="5257" y="2687"/>
                    <a:pt x="2776" y="4992"/>
                    <a:pt x="1" y="5814"/>
                  </a:cubicBezTo>
                  <a:cubicBezTo>
                    <a:pt x="3642" y="9617"/>
                    <a:pt x="6930" y="13874"/>
                    <a:pt x="9881" y="18220"/>
                  </a:cubicBezTo>
                  <a:cubicBezTo>
                    <a:pt x="10601" y="16898"/>
                    <a:pt x="11452" y="15636"/>
                    <a:pt x="12436" y="14491"/>
                  </a:cubicBezTo>
                  <a:lnTo>
                    <a:pt x="12436" y="14491"/>
                  </a:lnTo>
                  <a:cubicBezTo>
                    <a:pt x="11995" y="14564"/>
                    <a:pt x="11570" y="14637"/>
                    <a:pt x="11129" y="14696"/>
                  </a:cubicBezTo>
                  <a:cubicBezTo>
                    <a:pt x="11125" y="14697"/>
                    <a:pt x="11121" y="14697"/>
                    <a:pt x="11117" y="14697"/>
                  </a:cubicBezTo>
                  <a:cubicBezTo>
                    <a:pt x="10995" y="14697"/>
                    <a:pt x="10972" y="14490"/>
                    <a:pt x="11100" y="14461"/>
                  </a:cubicBezTo>
                  <a:cubicBezTo>
                    <a:pt x="11628" y="14359"/>
                    <a:pt x="12157" y="14285"/>
                    <a:pt x="12700" y="14197"/>
                  </a:cubicBezTo>
                  <a:cubicBezTo>
                    <a:pt x="12817" y="14050"/>
                    <a:pt x="12935" y="13918"/>
                    <a:pt x="13067" y="13801"/>
                  </a:cubicBezTo>
                  <a:cubicBezTo>
                    <a:pt x="13375" y="13448"/>
                    <a:pt x="13713" y="13125"/>
                    <a:pt x="14065" y="12817"/>
                  </a:cubicBezTo>
                  <a:lnTo>
                    <a:pt x="14065" y="12817"/>
                  </a:lnTo>
                  <a:cubicBezTo>
                    <a:pt x="13331" y="12890"/>
                    <a:pt x="12612" y="12993"/>
                    <a:pt x="11893" y="13111"/>
                  </a:cubicBezTo>
                  <a:cubicBezTo>
                    <a:pt x="11884" y="13113"/>
                    <a:pt x="11875" y="13114"/>
                    <a:pt x="11867" y="13114"/>
                  </a:cubicBezTo>
                  <a:cubicBezTo>
                    <a:pt x="11752" y="13114"/>
                    <a:pt x="11697" y="12932"/>
                    <a:pt x="11834" y="12890"/>
                  </a:cubicBezTo>
                  <a:cubicBezTo>
                    <a:pt x="12671" y="12714"/>
                    <a:pt x="13522" y="12597"/>
                    <a:pt x="14388" y="12553"/>
                  </a:cubicBezTo>
                  <a:cubicBezTo>
                    <a:pt x="15269" y="11789"/>
                    <a:pt x="16238" y="11143"/>
                    <a:pt x="17280" y="10615"/>
                  </a:cubicBezTo>
                  <a:lnTo>
                    <a:pt x="16913" y="10292"/>
                  </a:lnTo>
                  <a:cubicBezTo>
                    <a:pt x="16884" y="10307"/>
                    <a:pt x="16869" y="10321"/>
                    <a:pt x="16840" y="10336"/>
                  </a:cubicBezTo>
                  <a:cubicBezTo>
                    <a:pt x="15020" y="10512"/>
                    <a:pt x="13214" y="10703"/>
                    <a:pt x="11379" y="10820"/>
                  </a:cubicBezTo>
                  <a:cubicBezTo>
                    <a:pt x="11374" y="10821"/>
                    <a:pt x="11369" y="10821"/>
                    <a:pt x="11365" y="10821"/>
                  </a:cubicBezTo>
                  <a:cubicBezTo>
                    <a:pt x="11203" y="10821"/>
                    <a:pt x="11222" y="10570"/>
                    <a:pt x="11379" y="10556"/>
                  </a:cubicBezTo>
                  <a:cubicBezTo>
                    <a:pt x="13140" y="10365"/>
                    <a:pt x="14902" y="10233"/>
                    <a:pt x="16678" y="10101"/>
                  </a:cubicBezTo>
                  <a:cubicBezTo>
                    <a:pt x="16150" y="9646"/>
                    <a:pt x="15621" y="9191"/>
                    <a:pt x="15108" y="8750"/>
                  </a:cubicBezTo>
                  <a:cubicBezTo>
                    <a:pt x="15005" y="8749"/>
                    <a:pt x="14903" y="8749"/>
                    <a:pt x="14801" y="8749"/>
                  </a:cubicBezTo>
                  <a:cubicBezTo>
                    <a:pt x="13465" y="8749"/>
                    <a:pt x="12130" y="8838"/>
                    <a:pt x="10821" y="9029"/>
                  </a:cubicBezTo>
                  <a:cubicBezTo>
                    <a:pt x="10816" y="9030"/>
                    <a:pt x="10811" y="9030"/>
                    <a:pt x="10806" y="9030"/>
                  </a:cubicBezTo>
                  <a:cubicBezTo>
                    <a:pt x="10626" y="9030"/>
                    <a:pt x="10547" y="8764"/>
                    <a:pt x="10733" y="8736"/>
                  </a:cubicBezTo>
                  <a:cubicBezTo>
                    <a:pt x="11903" y="8543"/>
                    <a:pt x="13084" y="8451"/>
                    <a:pt x="14267" y="8451"/>
                  </a:cubicBezTo>
                  <a:cubicBezTo>
                    <a:pt x="14435" y="8451"/>
                    <a:pt x="14602" y="8453"/>
                    <a:pt x="14770" y="8457"/>
                  </a:cubicBezTo>
                  <a:cubicBezTo>
                    <a:pt x="14139" y="7914"/>
                    <a:pt x="13507" y="7341"/>
                    <a:pt x="12876" y="6769"/>
                  </a:cubicBezTo>
                  <a:cubicBezTo>
                    <a:pt x="11775" y="6857"/>
                    <a:pt x="10674" y="6945"/>
                    <a:pt x="9573" y="6974"/>
                  </a:cubicBezTo>
                  <a:cubicBezTo>
                    <a:pt x="9353" y="6974"/>
                    <a:pt x="9367" y="6666"/>
                    <a:pt x="9573" y="6651"/>
                  </a:cubicBezTo>
                  <a:cubicBezTo>
                    <a:pt x="10557" y="6563"/>
                    <a:pt x="11540" y="6519"/>
                    <a:pt x="12538" y="6475"/>
                  </a:cubicBezTo>
                  <a:cubicBezTo>
                    <a:pt x="11775" y="5800"/>
                    <a:pt x="11041" y="5095"/>
                    <a:pt x="10307" y="4405"/>
                  </a:cubicBezTo>
                  <a:cubicBezTo>
                    <a:pt x="8589" y="4537"/>
                    <a:pt x="6886" y="4640"/>
                    <a:pt x="5183" y="4743"/>
                  </a:cubicBezTo>
                  <a:cubicBezTo>
                    <a:pt x="5022" y="4743"/>
                    <a:pt x="5036" y="4508"/>
                    <a:pt x="5183" y="4493"/>
                  </a:cubicBezTo>
                  <a:cubicBezTo>
                    <a:pt x="6813" y="4376"/>
                    <a:pt x="8428" y="4273"/>
                    <a:pt x="10057" y="4170"/>
                  </a:cubicBezTo>
                  <a:cubicBezTo>
                    <a:pt x="9529" y="3671"/>
                    <a:pt x="9030" y="3157"/>
                    <a:pt x="8516" y="2658"/>
                  </a:cubicBezTo>
                  <a:cubicBezTo>
                    <a:pt x="7777" y="2763"/>
                    <a:pt x="7038" y="2822"/>
                    <a:pt x="6288" y="2822"/>
                  </a:cubicBezTo>
                  <a:cubicBezTo>
                    <a:pt x="6204" y="2822"/>
                    <a:pt x="6119" y="2821"/>
                    <a:pt x="6035" y="2819"/>
                  </a:cubicBezTo>
                  <a:cubicBezTo>
                    <a:pt x="5873" y="2790"/>
                    <a:pt x="5873" y="2570"/>
                    <a:pt x="6035" y="2555"/>
                  </a:cubicBezTo>
                  <a:cubicBezTo>
                    <a:pt x="6784" y="2555"/>
                    <a:pt x="7547" y="2511"/>
                    <a:pt x="8296" y="2423"/>
                  </a:cubicBezTo>
                  <a:cubicBezTo>
                    <a:pt x="7503" y="1630"/>
                    <a:pt x="6725" y="823"/>
                    <a:pt x="5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6"/>
            <p:cNvSpPr/>
            <p:nvPr/>
          </p:nvSpPr>
          <p:spPr>
            <a:xfrm>
              <a:off x="6458075" y="1592025"/>
              <a:ext cx="920875" cy="874425"/>
            </a:xfrm>
            <a:custGeom>
              <a:avLst/>
              <a:gdLst/>
              <a:ahLst/>
              <a:cxnLst/>
              <a:rect l="l" t="t" r="r" b="b"/>
              <a:pathLst>
                <a:path w="36835" h="34977" extrusionOk="0">
                  <a:moveTo>
                    <a:pt x="10747" y="374"/>
                  </a:moveTo>
                  <a:cubicBezTo>
                    <a:pt x="10864" y="814"/>
                    <a:pt x="10923" y="1269"/>
                    <a:pt x="10937" y="1710"/>
                  </a:cubicBezTo>
                  <a:cubicBezTo>
                    <a:pt x="10174" y="1856"/>
                    <a:pt x="9411" y="1989"/>
                    <a:pt x="8662" y="2150"/>
                  </a:cubicBezTo>
                  <a:cubicBezTo>
                    <a:pt x="8481" y="2192"/>
                    <a:pt x="8551" y="2431"/>
                    <a:pt x="8708" y="2431"/>
                  </a:cubicBezTo>
                  <a:cubicBezTo>
                    <a:pt x="8717" y="2431"/>
                    <a:pt x="8726" y="2431"/>
                    <a:pt x="8735" y="2429"/>
                  </a:cubicBezTo>
                  <a:cubicBezTo>
                    <a:pt x="9469" y="2297"/>
                    <a:pt x="10203" y="2135"/>
                    <a:pt x="10952" y="1974"/>
                  </a:cubicBezTo>
                  <a:lnTo>
                    <a:pt x="10952" y="1974"/>
                  </a:lnTo>
                  <a:cubicBezTo>
                    <a:pt x="10952" y="2502"/>
                    <a:pt x="10908" y="3016"/>
                    <a:pt x="10791" y="3530"/>
                  </a:cubicBezTo>
                  <a:cubicBezTo>
                    <a:pt x="9954" y="3662"/>
                    <a:pt x="9117" y="3809"/>
                    <a:pt x="8309" y="4000"/>
                  </a:cubicBezTo>
                  <a:cubicBezTo>
                    <a:pt x="8167" y="4043"/>
                    <a:pt x="8190" y="4265"/>
                    <a:pt x="8326" y="4265"/>
                  </a:cubicBezTo>
                  <a:cubicBezTo>
                    <a:pt x="8330" y="4265"/>
                    <a:pt x="8334" y="4265"/>
                    <a:pt x="8339" y="4264"/>
                  </a:cubicBezTo>
                  <a:cubicBezTo>
                    <a:pt x="9132" y="4161"/>
                    <a:pt x="9924" y="4015"/>
                    <a:pt x="10702" y="3853"/>
                  </a:cubicBezTo>
                  <a:lnTo>
                    <a:pt x="10702" y="3853"/>
                  </a:lnTo>
                  <a:cubicBezTo>
                    <a:pt x="10541" y="4440"/>
                    <a:pt x="10306" y="4984"/>
                    <a:pt x="9998" y="5512"/>
                  </a:cubicBezTo>
                  <a:cubicBezTo>
                    <a:pt x="9249" y="5615"/>
                    <a:pt x="8530" y="5791"/>
                    <a:pt x="7810" y="6041"/>
                  </a:cubicBezTo>
                  <a:cubicBezTo>
                    <a:pt x="7691" y="6094"/>
                    <a:pt x="7727" y="6267"/>
                    <a:pt x="7833" y="6267"/>
                  </a:cubicBezTo>
                  <a:cubicBezTo>
                    <a:pt x="7844" y="6267"/>
                    <a:pt x="7856" y="6265"/>
                    <a:pt x="7869" y="6261"/>
                  </a:cubicBezTo>
                  <a:cubicBezTo>
                    <a:pt x="8515" y="6085"/>
                    <a:pt x="9161" y="5952"/>
                    <a:pt x="9792" y="5820"/>
                  </a:cubicBezTo>
                  <a:lnTo>
                    <a:pt x="9792" y="5820"/>
                  </a:lnTo>
                  <a:cubicBezTo>
                    <a:pt x="9499" y="6275"/>
                    <a:pt x="9176" y="6686"/>
                    <a:pt x="8794" y="7054"/>
                  </a:cubicBezTo>
                  <a:cubicBezTo>
                    <a:pt x="8119" y="7127"/>
                    <a:pt x="7429" y="7186"/>
                    <a:pt x="6753" y="7274"/>
                  </a:cubicBezTo>
                  <a:cubicBezTo>
                    <a:pt x="6626" y="7288"/>
                    <a:pt x="6621" y="7480"/>
                    <a:pt x="6740" y="7480"/>
                  </a:cubicBezTo>
                  <a:cubicBezTo>
                    <a:pt x="6744" y="7480"/>
                    <a:pt x="6749" y="7480"/>
                    <a:pt x="6753" y="7479"/>
                  </a:cubicBezTo>
                  <a:cubicBezTo>
                    <a:pt x="7355" y="7435"/>
                    <a:pt x="7957" y="7362"/>
                    <a:pt x="8544" y="7303"/>
                  </a:cubicBezTo>
                  <a:lnTo>
                    <a:pt x="8544" y="7303"/>
                  </a:lnTo>
                  <a:cubicBezTo>
                    <a:pt x="8221" y="7597"/>
                    <a:pt x="7869" y="7861"/>
                    <a:pt x="7502" y="8096"/>
                  </a:cubicBezTo>
                  <a:lnTo>
                    <a:pt x="7487" y="8096"/>
                  </a:lnTo>
                  <a:cubicBezTo>
                    <a:pt x="6621" y="8213"/>
                    <a:pt x="5755" y="8316"/>
                    <a:pt x="4904" y="8463"/>
                  </a:cubicBezTo>
                  <a:cubicBezTo>
                    <a:pt x="4746" y="8491"/>
                    <a:pt x="4770" y="8757"/>
                    <a:pt x="4921" y="8757"/>
                  </a:cubicBezTo>
                  <a:cubicBezTo>
                    <a:pt x="4925" y="8757"/>
                    <a:pt x="4929" y="8757"/>
                    <a:pt x="4933" y="8756"/>
                  </a:cubicBezTo>
                  <a:cubicBezTo>
                    <a:pt x="5594" y="8668"/>
                    <a:pt x="6254" y="8566"/>
                    <a:pt x="6900" y="8463"/>
                  </a:cubicBezTo>
                  <a:lnTo>
                    <a:pt x="6900" y="8463"/>
                  </a:lnTo>
                  <a:cubicBezTo>
                    <a:pt x="5702" y="9124"/>
                    <a:pt x="4335" y="9498"/>
                    <a:pt x="2951" y="9498"/>
                  </a:cubicBezTo>
                  <a:cubicBezTo>
                    <a:pt x="2214" y="9498"/>
                    <a:pt x="1473" y="9392"/>
                    <a:pt x="749" y="9168"/>
                  </a:cubicBezTo>
                  <a:cubicBezTo>
                    <a:pt x="4052" y="6275"/>
                    <a:pt x="7106" y="2825"/>
                    <a:pt x="10747" y="374"/>
                  </a:cubicBezTo>
                  <a:close/>
                  <a:moveTo>
                    <a:pt x="11319" y="4088"/>
                  </a:moveTo>
                  <a:cubicBezTo>
                    <a:pt x="11319" y="4088"/>
                    <a:pt x="11319" y="4103"/>
                    <a:pt x="11319" y="4103"/>
                  </a:cubicBezTo>
                  <a:cubicBezTo>
                    <a:pt x="12053" y="4925"/>
                    <a:pt x="12831" y="5718"/>
                    <a:pt x="13624" y="6525"/>
                  </a:cubicBezTo>
                  <a:cubicBezTo>
                    <a:pt x="12970" y="6602"/>
                    <a:pt x="12317" y="6645"/>
                    <a:pt x="11663" y="6645"/>
                  </a:cubicBezTo>
                  <a:cubicBezTo>
                    <a:pt x="11568" y="6645"/>
                    <a:pt x="11473" y="6644"/>
                    <a:pt x="11378" y="6642"/>
                  </a:cubicBezTo>
                  <a:cubicBezTo>
                    <a:pt x="11216" y="6657"/>
                    <a:pt x="11216" y="6892"/>
                    <a:pt x="11378" y="6907"/>
                  </a:cubicBezTo>
                  <a:cubicBezTo>
                    <a:pt x="11478" y="6908"/>
                    <a:pt x="11578" y="6909"/>
                    <a:pt x="11678" y="6909"/>
                  </a:cubicBezTo>
                  <a:cubicBezTo>
                    <a:pt x="12403" y="6909"/>
                    <a:pt x="13136" y="6861"/>
                    <a:pt x="13859" y="6745"/>
                  </a:cubicBezTo>
                  <a:cubicBezTo>
                    <a:pt x="14358" y="7259"/>
                    <a:pt x="14872" y="7758"/>
                    <a:pt x="15386" y="8257"/>
                  </a:cubicBezTo>
                  <a:cubicBezTo>
                    <a:pt x="13771" y="8360"/>
                    <a:pt x="12141" y="8463"/>
                    <a:pt x="10526" y="8595"/>
                  </a:cubicBezTo>
                  <a:cubicBezTo>
                    <a:pt x="10365" y="8610"/>
                    <a:pt x="10365" y="8845"/>
                    <a:pt x="10526" y="8845"/>
                  </a:cubicBezTo>
                  <a:cubicBezTo>
                    <a:pt x="12229" y="8742"/>
                    <a:pt x="13932" y="8624"/>
                    <a:pt x="15635" y="8492"/>
                  </a:cubicBezTo>
                  <a:cubicBezTo>
                    <a:pt x="16369" y="9197"/>
                    <a:pt x="17103" y="9887"/>
                    <a:pt x="17852" y="10562"/>
                  </a:cubicBezTo>
                  <a:cubicBezTo>
                    <a:pt x="16868" y="10606"/>
                    <a:pt x="15870" y="10665"/>
                    <a:pt x="14887" y="10753"/>
                  </a:cubicBezTo>
                  <a:cubicBezTo>
                    <a:pt x="14681" y="10768"/>
                    <a:pt x="14681" y="11076"/>
                    <a:pt x="14887" y="11076"/>
                  </a:cubicBezTo>
                  <a:cubicBezTo>
                    <a:pt x="15988" y="11032"/>
                    <a:pt x="17089" y="10944"/>
                    <a:pt x="18190" y="10871"/>
                  </a:cubicBezTo>
                  <a:cubicBezTo>
                    <a:pt x="18821" y="11428"/>
                    <a:pt x="19452" y="12001"/>
                    <a:pt x="20098" y="12559"/>
                  </a:cubicBezTo>
                  <a:cubicBezTo>
                    <a:pt x="19929" y="12555"/>
                    <a:pt x="19761" y="12553"/>
                    <a:pt x="19592" y="12553"/>
                  </a:cubicBezTo>
                  <a:cubicBezTo>
                    <a:pt x="18410" y="12553"/>
                    <a:pt x="17230" y="12643"/>
                    <a:pt x="16061" y="12823"/>
                  </a:cubicBezTo>
                  <a:cubicBezTo>
                    <a:pt x="15880" y="12865"/>
                    <a:pt x="15950" y="13119"/>
                    <a:pt x="16109" y="13119"/>
                  </a:cubicBezTo>
                  <a:cubicBezTo>
                    <a:pt x="16117" y="13119"/>
                    <a:pt x="16126" y="13118"/>
                    <a:pt x="16134" y="13117"/>
                  </a:cubicBezTo>
                  <a:cubicBezTo>
                    <a:pt x="17558" y="12926"/>
                    <a:pt x="18997" y="12838"/>
                    <a:pt x="20436" y="12838"/>
                  </a:cubicBezTo>
                  <a:cubicBezTo>
                    <a:pt x="20950" y="13293"/>
                    <a:pt x="21478" y="13748"/>
                    <a:pt x="22007" y="14188"/>
                  </a:cubicBezTo>
                  <a:cubicBezTo>
                    <a:pt x="20245" y="14335"/>
                    <a:pt x="18469" y="14453"/>
                    <a:pt x="16707" y="14644"/>
                  </a:cubicBezTo>
                  <a:cubicBezTo>
                    <a:pt x="16550" y="14658"/>
                    <a:pt x="16532" y="14923"/>
                    <a:pt x="16694" y="14923"/>
                  </a:cubicBezTo>
                  <a:cubicBezTo>
                    <a:pt x="16698" y="14923"/>
                    <a:pt x="16702" y="14923"/>
                    <a:pt x="16707" y="14922"/>
                  </a:cubicBezTo>
                  <a:cubicBezTo>
                    <a:pt x="18542" y="14790"/>
                    <a:pt x="20348" y="14599"/>
                    <a:pt x="22168" y="14423"/>
                  </a:cubicBezTo>
                  <a:cubicBezTo>
                    <a:pt x="22198" y="14423"/>
                    <a:pt x="22212" y="14409"/>
                    <a:pt x="22242" y="14394"/>
                  </a:cubicBezTo>
                  <a:lnTo>
                    <a:pt x="22609" y="14702"/>
                  </a:lnTo>
                  <a:cubicBezTo>
                    <a:pt x="21566" y="15231"/>
                    <a:pt x="20597" y="15891"/>
                    <a:pt x="19717" y="16640"/>
                  </a:cubicBezTo>
                  <a:cubicBezTo>
                    <a:pt x="18850" y="16699"/>
                    <a:pt x="17999" y="16816"/>
                    <a:pt x="17162" y="16992"/>
                  </a:cubicBezTo>
                  <a:cubicBezTo>
                    <a:pt x="17020" y="17021"/>
                    <a:pt x="17084" y="17213"/>
                    <a:pt x="17207" y="17213"/>
                  </a:cubicBezTo>
                  <a:cubicBezTo>
                    <a:pt x="17212" y="17213"/>
                    <a:pt x="17216" y="17213"/>
                    <a:pt x="17221" y="17213"/>
                  </a:cubicBezTo>
                  <a:cubicBezTo>
                    <a:pt x="17955" y="17095"/>
                    <a:pt x="18674" y="16992"/>
                    <a:pt x="19394" y="16904"/>
                  </a:cubicBezTo>
                  <a:lnTo>
                    <a:pt x="19394" y="16904"/>
                  </a:lnTo>
                  <a:cubicBezTo>
                    <a:pt x="19041" y="17227"/>
                    <a:pt x="18718" y="17550"/>
                    <a:pt x="18395" y="17888"/>
                  </a:cubicBezTo>
                  <a:cubicBezTo>
                    <a:pt x="18278" y="18020"/>
                    <a:pt x="18160" y="18152"/>
                    <a:pt x="18028" y="18284"/>
                  </a:cubicBezTo>
                  <a:cubicBezTo>
                    <a:pt x="17500" y="18358"/>
                    <a:pt x="16957" y="18446"/>
                    <a:pt x="16428" y="18563"/>
                  </a:cubicBezTo>
                  <a:cubicBezTo>
                    <a:pt x="16300" y="18592"/>
                    <a:pt x="16323" y="18784"/>
                    <a:pt x="16444" y="18784"/>
                  </a:cubicBezTo>
                  <a:cubicBezTo>
                    <a:pt x="16448" y="18784"/>
                    <a:pt x="16453" y="18784"/>
                    <a:pt x="16457" y="18784"/>
                  </a:cubicBezTo>
                  <a:cubicBezTo>
                    <a:pt x="16898" y="18725"/>
                    <a:pt x="17338" y="18666"/>
                    <a:pt x="17764" y="18593"/>
                  </a:cubicBezTo>
                  <a:lnTo>
                    <a:pt x="17764" y="18593"/>
                  </a:lnTo>
                  <a:cubicBezTo>
                    <a:pt x="16780" y="19738"/>
                    <a:pt x="15929" y="20986"/>
                    <a:pt x="15210" y="22322"/>
                  </a:cubicBezTo>
                  <a:cubicBezTo>
                    <a:pt x="12273" y="17976"/>
                    <a:pt x="8985" y="13719"/>
                    <a:pt x="5329" y="9916"/>
                  </a:cubicBezTo>
                  <a:cubicBezTo>
                    <a:pt x="8104" y="9079"/>
                    <a:pt x="10585" y="6789"/>
                    <a:pt x="11319" y="4088"/>
                  </a:cubicBezTo>
                  <a:close/>
                  <a:moveTo>
                    <a:pt x="28183" y="13994"/>
                  </a:moveTo>
                  <a:cubicBezTo>
                    <a:pt x="28790" y="13994"/>
                    <a:pt x="29376" y="14065"/>
                    <a:pt x="29876" y="14247"/>
                  </a:cubicBezTo>
                  <a:cubicBezTo>
                    <a:pt x="29718" y="14243"/>
                    <a:pt x="29560" y="14241"/>
                    <a:pt x="29402" y="14241"/>
                  </a:cubicBezTo>
                  <a:cubicBezTo>
                    <a:pt x="28441" y="14241"/>
                    <a:pt x="27474" y="14318"/>
                    <a:pt x="26529" y="14482"/>
                  </a:cubicBezTo>
                  <a:cubicBezTo>
                    <a:pt x="26431" y="14496"/>
                    <a:pt x="26466" y="14630"/>
                    <a:pt x="26558" y="14630"/>
                  </a:cubicBezTo>
                  <a:cubicBezTo>
                    <a:pt x="26563" y="14630"/>
                    <a:pt x="26568" y="14630"/>
                    <a:pt x="26573" y="14629"/>
                  </a:cubicBezTo>
                  <a:cubicBezTo>
                    <a:pt x="27608" y="14465"/>
                    <a:pt x="28657" y="14378"/>
                    <a:pt x="29706" y="14378"/>
                  </a:cubicBezTo>
                  <a:cubicBezTo>
                    <a:pt x="29787" y="14378"/>
                    <a:pt x="29868" y="14378"/>
                    <a:pt x="29949" y="14379"/>
                  </a:cubicBezTo>
                  <a:cubicBezTo>
                    <a:pt x="30008" y="14379"/>
                    <a:pt x="30023" y="14321"/>
                    <a:pt x="30008" y="14276"/>
                  </a:cubicBezTo>
                  <a:lnTo>
                    <a:pt x="30008" y="14276"/>
                  </a:lnTo>
                  <a:cubicBezTo>
                    <a:pt x="30346" y="14409"/>
                    <a:pt x="30654" y="14629"/>
                    <a:pt x="30889" y="14908"/>
                  </a:cubicBezTo>
                  <a:cubicBezTo>
                    <a:pt x="30889" y="14908"/>
                    <a:pt x="30918" y="14908"/>
                    <a:pt x="30918" y="14922"/>
                  </a:cubicBezTo>
                  <a:cubicBezTo>
                    <a:pt x="30654" y="15157"/>
                    <a:pt x="30390" y="15407"/>
                    <a:pt x="30125" y="15642"/>
                  </a:cubicBezTo>
                  <a:cubicBezTo>
                    <a:pt x="30062" y="15641"/>
                    <a:pt x="29998" y="15641"/>
                    <a:pt x="29935" y="15641"/>
                  </a:cubicBezTo>
                  <a:cubicBezTo>
                    <a:pt x="28090" y="15641"/>
                    <a:pt x="26247" y="15847"/>
                    <a:pt x="24459" y="16273"/>
                  </a:cubicBezTo>
                  <a:cubicBezTo>
                    <a:pt x="24302" y="16302"/>
                    <a:pt x="24366" y="16509"/>
                    <a:pt x="24503" y="16509"/>
                  </a:cubicBezTo>
                  <a:cubicBezTo>
                    <a:pt x="24508" y="16509"/>
                    <a:pt x="24513" y="16508"/>
                    <a:pt x="24517" y="16508"/>
                  </a:cubicBezTo>
                  <a:cubicBezTo>
                    <a:pt x="26308" y="16200"/>
                    <a:pt x="28099" y="15965"/>
                    <a:pt x="29905" y="15833"/>
                  </a:cubicBezTo>
                  <a:lnTo>
                    <a:pt x="29905" y="15833"/>
                  </a:lnTo>
                  <a:cubicBezTo>
                    <a:pt x="29112" y="16552"/>
                    <a:pt x="28334" y="17257"/>
                    <a:pt x="27556" y="17991"/>
                  </a:cubicBezTo>
                  <a:cubicBezTo>
                    <a:pt x="26088" y="18020"/>
                    <a:pt x="24605" y="18240"/>
                    <a:pt x="23152" y="18402"/>
                  </a:cubicBezTo>
                  <a:cubicBezTo>
                    <a:pt x="22955" y="18430"/>
                    <a:pt x="22933" y="18741"/>
                    <a:pt x="23126" y="18741"/>
                  </a:cubicBezTo>
                  <a:cubicBezTo>
                    <a:pt x="23134" y="18741"/>
                    <a:pt x="23143" y="18741"/>
                    <a:pt x="23152" y="18739"/>
                  </a:cubicBezTo>
                  <a:cubicBezTo>
                    <a:pt x="24503" y="18622"/>
                    <a:pt x="25897" y="18519"/>
                    <a:pt x="27233" y="18299"/>
                  </a:cubicBezTo>
                  <a:lnTo>
                    <a:pt x="27233" y="18299"/>
                  </a:lnTo>
                  <a:cubicBezTo>
                    <a:pt x="26558" y="18945"/>
                    <a:pt x="25868" y="19576"/>
                    <a:pt x="25193" y="20252"/>
                  </a:cubicBezTo>
                  <a:cubicBezTo>
                    <a:pt x="23827" y="20340"/>
                    <a:pt x="22462" y="20442"/>
                    <a:pt x="21097" y="20589"/>
                  </a:cubicBezTo>
                  <a:cubicBezTo>
                    <a:pt x="20910" y="20618"/>
                    <a:pt x="20892" y="20898"/>
                    <a:pt x="21082" y="20898"/>
                  </a:cubicBezTo>
                  <a:cubicBezTo>
                    <a:pt x="21087" y="20898"/>
                    <a:pt x="21092" y="20898"/>
                    <a:pt x="21097" y="20898"/>
                  </a:cubicBezTo>
                  <a:cubicBezTo>
                    <a:pt x="22359" y="20809"/>
                    <a:pt x="23622" y="20692"/>
                    <a:pt x="24884" y="20560"/>
                  </a:cubicBezTo>
                  <a:lnTo>
                    <a:pt x="24884" y="20560"/>
                  </a:lnTo>
                  <a:cubicBezTo>
                    <a:pt x="24238" y="21191"/>
                    <a:pt x="23607" y="21822"/>
                    <a:pt x="22976" y="22468"/>
                  </a:cubicBezTo>
                  <a:cubicBezTo>
                    <a:pt x="22846" y="22465"/>
                    <a:pt x="22716" y="22464"/>
                    <a:pt x="22586" y="22464"/>
                  </a:cubicBezTo>
                  <a:cubicBezTo>
                    <a:pt x="21424" y="22464"/>
                    <a:pt x="20265" y="22582"/>
                    <a:pt x="19129" y="22806"/>
                  </a:cubicBezTo>
                  <a:cubicBezTo>
                    <a:pt x="19016" y="22834"/>
                    <a:pt x="19026" y="23027"/>
                    <a:pt x="19145" y="23027"/>
                  </a:cubicBezTo>
                  <a:cubicBezTo>
                    <a:pt x="19150" y="23027"/>
                    <a:pt x="19154" y="23027"/>
                    <a:pt x="19159" y="23026"/>
                  </a:cubicBezTo>
                  <a:cubicBezTo>
                    <a:pt x="20363" y="22894"/>
                    <a:pt x="21566" y="22762"/>
                    <a:pt x="22770" y="22689"/>
                  </a:cubicBezTo>
                  <a:lnTo>
                    <a:pt x="22770" y="22689"/>
                  </a:lnTo>
                  <a:cubicBezTo>
                    <a:pt x="22154" y="23305"/>
                    <a:pt x="21566" y="23922"/>
                    <a:pt x="20979" y="24538"/>
                  </a:cubicBezTo>
                  <a:lnTo>
                    <a:pt x="20979" y="24524"/>
                  </a:lnTo>
                  <a:cubicBezTo>
                    <a:pt x="19643" y="24582"/>
                    <a:pt x="18293" y="24641"/>
                    <a:pt x="16957" y="24744"/>
                  </a:cubicBezTo>
                  <a:cubicBezTo>
                    <a:pt x="16810" y="24759"/>
                    <a:pt x="16810" y="24994"/>
                    <a:pt x="16957" y="24994"/>
                  </a:cubicBezTo>
                  <a:cubicBezTo>
                    <a:pt x="18248" y="24935"/>
                    <a:pt x="19526" y="24832"/>
                    <a:pt x="20803" y="24729"/>
                  </a:cubicBezTo>
                  <a:lnTo>
                    <a:pt x="20803" y="24729"/>
                  </a:lnTo>
                  <a:cubicBezTo>
                    <a:pt x="20333" y="25228"/>
                    <a:pt x="19863" y="25713"/>
                    <a:pt x="19408" y="26227"/>
                  </a:cubicBezTo>
                  <a:cubicBezTo>
                    <a:pt x="18616" y="26315"/>
                    <a:pt x="17823" y="26418"/>
                    <a:pt x="17045" y="26550"/>
                  </a:cubicBezTo>
                  <a:cubicBezTo>
                    <a:pt x="16917" y="26564"/>
                    <a:pt x="16940" y="26785"/>
                    <a:pt x="17062" y="26785"/>
                  </a:cubicBezTo>
                  <a:cubicBezTo>
                    <a:pt x="17066" y="26785"/>
                    <a:pt x="17070" y="26785"/>
                    <a:pt x="17074" y="26785"/>
                  </a:cubicBezTo>
                  <a:cubicBezTo>
                    <a:pt x="17779" y="26697"/>
                    <a:pt x="18483" y="26594"/>
                    <a:pt x="19188" y="26476"/>
                  </a:cubicBezTo>
                  <a:lnTo>
                    <a:pt x="19188" y="26476"/>
                  </a:lnTo>
                  <a:cubicBezTo>
                    <a:pt x="18850" y="26843"/>
                    <a:pt x="18513" y="27225"/>
                    <a:pt x="18190" y="27607"/>
                  </a:cubicBezTo>
                  <a:cubicBezTo>
                    <a:pt x="17617" y="27724"/>
                    <a:pt x="17045" y="27783"/>
                    <a:pt x="16472" y="27798"/>
                  </a:cubicBezTo>
                  <a:cubicBezTo>
                    <a:pt x="16355" y="27798"/>
                    <a:pt x="16355" y="27988"/>
                    <a:pt x="16472" y="27988"/>
                  </a:cubicBezTo>
                  <a:cubicBezTo>
                    <a:pt x="16593" y="27996"/>
                    <a:pt x="16715" y="27999"/>
                    <a:pt x="16838" y="27999"/>
                  </a:cubicBezTo>
                  <a:cubicBezTo>
                    <a:pt x="17205" y="27999"/>
                    <a:pt x="17577" y="27966"/>
                    <a:pt x="17940" y="27900"/>
                  </a:cubicBezTo>
                  <a:lnTo>
                    <a:pt x="17940" y="27900"/>
                  </a:lnTo>
                  <a:cubicBezTo>
                    <a:pt x="17368" y="28546"/>
                    <a:pt x="16824" y="29207"/>
                    <a:pt x="16281" y="29882"/>
                  </a:cubicBezTo>
                  <a:cubicBezTo>
                    <a:pt x="16267" y="29868"/>
                    <a:pt x="16267" y="29868"/>
                    <a:pt x="16267" y="29853"/>
                  </a:cubicBezTo>
                  <a:cubicBezTo>
                    <a:pt x="12728" y="26315"/>
                    <a:pt x="16428" y="20839"/>
                    <a:pt x="19217" y="18005"/>
                  </a:cubicBezTo>
                  <a:cubicBezTo>
                    <a:pt x="20730" y="16479"/>
                    <a:pt x="22638" y="15143"/>
                    <a:pt x="24737" y="14541"/>
                  </a:cubicBezTo>
                  <a:cubicBezTo>
                    <a:pt x="25597" y="14294"/>
                    <a:pt x="26935" y="13994"/>
                    <a:pt x="28183" y="13994"/>
                  </a:cubicBezTo>
                  <a:close/>
                  <a:moveTo>
                    <a:pt x="24928" y="21588"/>
                  </a:moveTo>
                  <a:cubicBezTo>
                    <a:pt x="28026" y="26036"/>
                    <a:pt x="32107" y="30073"/>
                    <a:pt x="35763" y="34110"/>
                  </a:cubicBezTo>
                  <a:cubicBezTo>
                    <a:pt x="31241" y="30851"/>
                    <a:pt x="26455" y="28047"/>
                    <a:pt x="22066" y="24568"/>
                  </a:cubicBezTo>
                  <a:lnTo>
                    <a:pt x="22080" y="24568"/>
                  </a:lnTo>
                  <a:cubicBezTo>
                    <a:pt x="23034" y="23569"/>
                    <a:pt x="23974" y="22571"/>
                    <a:pt x="24928" y="21588"/>
                  </a:cubicBezTo>
                  <a:close/>
                  <a:moveTo>
                    <a:pt x="10754" y="0"/>
                  </a:moveTo>
                  <a:cubicBezTo>
                    <a:pt x="10730" y="0"/>
                    <a:pt x="10707" y="7"/>
                    <a:pt x="10688" y="21"/>
                  </a:cubicBezTo>
                  <a:cubicBezTo>
                    <a:pt x="8897" y="976"/>
                    <a:pt x="7341" y="2517"/>
                    <a:pt x="5814" y="3824"/>
                  </a:cubicBezTo>
                  <a:cubicBezTo>
                    <a:pt x="3876" y="5483"/>
                    <a:pt x="1923" y="7186"/>
                    <a:pt x="132" y="9006"/>
                  </a:cubicBezTo>
                  <a:cubicBezTo>
                    <a:pt x="0" y="9124"/>
                    <a:pt x="29" y="9344"/>
                    <a:pt x="191" y="9417"/>
                  </a:cubicBezTo>
                  <a:cubicBezTo>
                    <a:pt x="176" y="9520"/>
                    <a:pt x="235" y="9608"/>
                    <a:pt x="323" y="9652"/>
                  </a:cubicBezTo>
                  <a:cubicBezTo>
                    <a:pt x="1213" y="10064"/>
                    <a:pt x="2184" y="10275"/>
                    <a:pt x="3159" y="10275"/>
                  </a:cubicBezTo>
                  <a:cubicBezTo>
                    <a:pt x="3680" y="10275"/>
                    <a:pt x="4202" y="10215"/>
                    <a:pt x="4713" y="10092"/>
                  </a:cubicBezTo>
                  <a:cubicBezTo>
                    <a:pt x="8177" y="14276"/>
                    <a:pt x="11686" y="18417"/>
                    <a:pt x="15033" y="22703"/>
                  </a:cubicBezTo>
                  <a:cubicBezTo>
                    <a:pt x="13712" y="25419"/>
                    <a:pt x="13301" y="28414"/>
                    <a:pt x="15944" y="30264"/>
                  </a:cubicBezTo>
                  <a:cubicBezTo>
                    <a:pt x="15973" y="30293"/>
                    <a:pt x="16017" y="30308"/>
                    <a:pt x="16061" y="30308"/>
                  </a:cubicBezTo>
                  <a:cubicBezTo>
                    <a:pt x="16080" y="30429"/>
                    <a:pt x="16181" y="30503"/>
                    <a:pt x="16291" y="30503"/>
                  </a:cubicBezTo>
                  <a:cubicBezTo>
                    <a:pt x="16353" y="30503"/>
                    <a:pt x="16419" y="30479"/>
                    <a:pt x="16472" y="30425"/>
                  </a:cubicBezTo>
                  <a:cubicBezTo>
                    <a:pt x="18175" y="28634"/>
                    <a:pt x="19893" y="26843"/>
                    <a:pt x="21610" y="25067"/>
                  </a:cubicBezTo>
                  <a:cubicBezTo>
                    <a:pt x="26162" y="28693"/>
                    <a:pt x="31094" y="32613"/>
                    <a:pt x="36453" y="34962"/>
                  </a:cubicBezTo>
                  <a:cubicBezTo>
                    <a:pt x="36473" y="34972"/>
                    <a:pt x="36493" y="34976"/>
                    <a:pt x="36512" y="34976"/>
                  </a:cubicBezTo>
                  <a:cubicBezTo>
                    <a:pt x="36605" y="34976"/>
                    <a:pt x="36675" y="34869"/>
                    <a:pt x="36614" y="34771"/>
                  </a:cubicBezTo>
                  <a:cubicBezTo>
                    <a:pt x="36791" y="34683"/>
                    <a:pt x="36835" y="34463"/>
                    <a:pt x="36702" y="34316"/>
                  </a:cubicBezTo>
                  <a:cubicBezTo>
                    <a:pt x="32988" y="30014"/>
                    <a:pt x="29362" y="25184"/>
                    <a:pt x="25134" y="21367"/>
                  </a:cubicBezTo>
                  <a:cubicBezTo>
                    <a:pt x="27145" y="19297"/>
                    <a:pt x="29156" y="17227"/>
                    <a:pt x="31197" y="15187"/>
                  </a:cubicBezTo>
                  <a:cubicBezTo>
                    <a:pt x="31300" y="15084"/>
                    <a:pt x="31256" y="14922"/>
                    <a:pt x="31109" y="14878"/>
                  </a:cubicBezTo>
                  <a:cubicBezTo>
                    <a:pt x="31153" y="14834"/>
                    <a:pt x="31153" y="14776"/>
                    <a:pt x="31138" y="14717"/>
                  </a:cubicBezTo>
                  <a:cubicBezTo>
                    <a:pt x="30663" y="13698"/>
                    <a:pt x="29375" y="13415"/>
                    <a:pt x="28081" y="13415"/>
                  </a:cubicBezTo>
                  <a:cubicBezTo>
                    <a:pt x="27176" y="13415"/>
                    <a:pt x="26268" y="13554"/>
                    <a:pt x="25633" y="13675"/>
                  </a:cubicBezTo>
                  <a:cubicBezTo>
                    <a:pt x="24708" y="13865"/>
                    <a:pt x="23798" y="14159"/>
                    <a:pt x="22946" y="14555"/>
                  </a:cubicBezTo>
                  <a:cubicBezTo>
                    <a:pt x="21713" y="13264"/>
                    <a:pt x="20451" y="11957"/>
                    <a:pt x="19144" y="10650"/>
                  </a:cubicBezTo>
                  <a:cubicBezTo>
                    <a:pt x="19157" y="10583"/>
                    <a:pt x="19097" y="10516"/>
                    <a:pt x="19031" y="10516"/>
                  </a:cubicBezTo>
                  <a:cubicBezTo>
                    <a:pt x="19025" y="10516"/>
                    <a:pt x="19018" y="10517"/>
                    <a:pt x="19012" y="10518"/>
                  </a:cubicBezTo>
                  <a:cubicBezTo>
                    <a:pt x="16663" y="8155"/>
                    <a:pt x="14197" y="5908"/>
                    <a:pt x="11627" y="3794"/>
                  </a:cubicBezTo>
                  <a:cubicBezTo>
                    <a:pt x="11580" y="3766"/>
                    <a:pt x="11526" y="3750"/>
                    <a:pt x="11475" y="3750"/>
                  </a:cubicBezTo>
                  <a:cubicBezTo>
                    <a:pt x="11446" y="3750"/>
                    <a:pt x="11418" y="3755"/>
                    <a:pt x="11392" y="3765"/>
                  </a:cubicBezTo>
                  <a:cubicBezTo>
                    <a:pt x="11657" y="2561"/>
                    <a:pt x="11554" y="1313"/>
                    <a:pt x="11084" y="183"/>
                  </a:cubicBezTo>
                  <a:cubicBezTo>
                    <a:pt x="11046" y="106"/>
                    <a:pt x="10985" y="63"/>
                    <a:pt x="10911" y="63"/>
                  </a:cubicBezTo>
                  <a:cubicBezTo>
                    <a:pt x="10901" y="63"/>
                    <a:pt x="10890" y="64"/>
                    <a:pt x="10879" y="65"/>
                  </a:cubicBezTo>
                  <a:cubicBezTo>
                    <a:pt x="10849" y="26"/>
                    <a:pt x="10800" y="0"/>
                    <a:pt x="10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1613;p46"/>
          <p:cNvGrpSpPr/>
          <p:nvPr/>
        </p:nvGrpSpPr>
        <p:grpSpPr>
          <a:xfrm>
            <a:off x="2152778" y="1706393"/>
            <a:ext cx="334093" cy="317241"/>
            <a:chOff x="6458075" y="1592025"/>
            <a:chExt cx="920875" cy="874425"/>
          </a:xfrm>
        </p:grpSpPr>
        <p:sp>
          <p:nvSpPr>
            <p:cNvPr id="1614" name="Google Shape;1614;p46"/>
            <p:cNvSpPr/>
            <p:nvPr/>
          </p:nvSpPr>
          <p:spPr>
            <a:xfrm>
              <a:off x="6476775" y="1601350"/>
              <a:ext cx="255475" cy="228050"/>
            </a:xfrm>
            <a:custGeom>
              <a:avLst/>
              <a:gdLst/>
              <a:ahLst/>
              <a:cxnLst/>
              <a:rect l="l" t="t" r="r" b="b"/>
              <a:pathLst>
                <a:path w="10219" h="9122" extrusionOk="0">
                  <a:moveTo>
                    <a:pt x="10013" y="1"/>
                  </a:moveTo>
                  <a:cubicBezTo>
                    <a:pt x="6372" y="2452"/>
                    <a:pt x="3304" y="5902"/>
                    <a:pt x="1" y="8795"/>
                  </a:cubicBezTo>
                  <a:cubicBezTo>
                    <a:pt x="724" y="9017"/>
                    <a:pt x="1463" y="9121"/>
                    <a:pt x="2196" y="9121"/>
                  </a:cubicBezTo>
                  <a:cubicBezTo>
                    <a:pt x="3591" y="9121"/>
                    <a:pt x="4964" y="8744"/>
                    <a:pt x="6167" y="8090"/>
                  </a:cubicBezTo>
                  <a:lnTo>
                    <a:pt x="6167" y="8090"/>
                  </a:lnTo>
                  <a:cubicBezTo>
                    <a:pt x="5506" y="8193"/>
                    <a:pt x="4860" y="8295"/>
                    <a:pt x="4200" y="8383"/>
                  </a:cubicBezTo>
                  <a:cubicBezTo>
                    <a:pt x="4195" y="8384"/>
                    <a:pt x="4191" y="8384"/>
                    <a:pt x="4187" y="8384"/>
                  </a:cubicBezTo>
                  <a:cubicBezTo>
                    <a:pt x="4036" y="8384"/>
                    <a:pt x="3998" y="8118"/>
                    <a:pt x="4156" y="8090"/>
                  </a:cubicBezTo>
                  <a:cubicBezTo>
                    <a:pt x="5022" y="7943"/>
                    <a:pt x="5888" y="7840"/>
                    <a:pt x="6739" y="7723"/>
                  </a:cubicBezTo>
                  <a:lnTo>
                    <a:pt x="6754" y="7723"/>
                  </a:lnTo>
                  <a:cubicBezTo>
                    <a:pt x="7121" y="7488"/>
                    <a:pt x="7473" y="7224"/>
                    <a:pt x="7811" y="6930"/>
                  </a:cubicBezTo>
                  <a:lnTo>
                    <a:pt x="7811" y="6930"/>
                  </a:lnTo>
                  <a:cubicBezTo>
                    <a:pt x="7209" y="6989"/>
                    <a:pt x="6622" y="7062"/>
                    <a:pt x="6020" y="7106"/>
                  </a:cubicBezTo>
                  <a:cubicBezTo>
                    <a:pt x="6015" y="7107"/>
                    <a:pt x="6011" y="7107"/>
                    <a:pt x="6007" y="7107"/>
                  </a:cubicBezTo>
                  <a:cubicBezTo>
                    <a:pt x="5888" y="7107"/>
                    <a:pt x="5892" y="6915"/>
                    <a:pt x="6020" y="6901"/>
                  </a:cubicBezTo>
                  <a:cubicBezTo>
                    <a:pt x="6695" y="6813"/>
                    <a:pt x="7371" y="6754"/>
                    <a:pt x="8061" y="6681"/>
                  </a:cubicBezTo>
                  <a:cubicBezTo>
                    <a:pt x="8428" y="6313"/>
                    <a:pt x="8765" y="5888"/>
                    <a:pt x="9059" y="5447"/>
                  </a:cubicBezTo>
                  <a:lnTo>
                    <a:pt x="9059" y="5447"/>
                  </a:lnTo>
                  <a:cubicBezTo>
                    <a:pt x="8413" y="5579"/>
                    <a:pt x="7767" y="5712"/>
                    <a:pt x="7136" y="5888"/>
                  </a:cubicBezTo>
                  <a:cubicBezTo>
                    <a:pt x="7122" y="5892"/>
                    <a:pt x="7109" y="5894"/>
                    <a:pt x="7097" y="5894"/>
                  </a:cubicBezTo>
                  <a:cubicBezTo>
                    <a:pt x="6982" y="5894"/>
                    <a:pt x="6957" y="5721"/>
                    <a:pt x="7077" y="5668"/>
                  </a:cubicBezTo>
                  <a:cubicBezTo>
                    <a:pt x="7782" y="5418"/>
                    <a:pt x="8516" y="5242"/>
                    <a:pt x="9264" y="5124"/>
                  </a:cubicBezTo>
                  <a:cubicBezTo>
                    <a:pt x="9558" y="4611"/>
                    <a:pt x="9808" y="4053"/>
                    <a:pt x="9969" y="3480"/>
                  </a:cubicBezTo>
                  <a:lnTo>
                    <a:pt x="9969" y="3480"/>
                  </a:lnTo>
                  <a:cubicBezTo>
                    <a:pt x="9176" y="3642"/>
                    <a:pt x="8398" y="3788"/>
                    <a:pt x="7591" y="3891"/>
                  </a:cubicBezTo>
                  <a:cubicBezTo>
                    <a:pt x="7587" y="3892"/>
                    <a:pt x="7583" y="3892"/>
                    <a:pt x="7579" y="3892"/>
                  </a:cubicBezTo>
                  <a:cubicBezTo>
                    <a:pt x="7443" y="3892"/>
                    <a:pt x="7419" y="3655"/>
                    <a:pt x="7561" y="3627"/>
                  </a:cubicBezTo>
                  <a:cubicBezTo>
                    <a:pt x="8384" y="3436"/>
                    <a:pt x="9220" y="3289"/>
                    <a:pt x="10043" y="3157"/>
                  </a:cubicBezTo>
                  <a:cubicBezTo>
                    <a:pt x="10160" y="2643"/>
                    <a:pt x="10219" y="2115"/>
                    <a:pt x="10219" y="1601"/>
                  </a:cubicBezTo>
                  <a:lnTo>
                    <a:pt x="10219" y="1601"/>
                  </a:lnTo>
                  <a:cubicBezTo>
                    <a:pt x="9485" y="1748"/>
                    <a:pt x="8751" y="1909"/>
                    <a:pt x="8002" y="2056"/>
                  </a:cubicBezTo>
                  <a:cubicBezTo>
                    <a:pt x="7992" y="2058"/>
                    <a:pt x="7982" y="2058"/>
                    <a:pt x="7973" y="2058"/>
                  </a:cubicBezTo>
                  <a:cubicBezTo>
                    <a:pt x="7804" y="2058"/>
                    <a:pt x="7747" y="1819"/>
                    <a:pt x="7914" y="1777"/>
                  </a:cubicBezTo>
                  <a:cubicBezTo>
                    <a:pt x="8677" y="1616"/>
                    <a:pt x="9441" y="1483"/>
                    <a:pt x="10189" y="1337"/>
                  </a:cubicBezTo>
                  <a:cubicBezTo>
                    <a:pt x="10175" y="882"/>
                    <a:pt x="10116" y="441"/>
                    <a:pt x="10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6"/>
            <p:cNvSpPr/>
            <p:nvPr/>
          </p:nvSpPr>
          <p:spPr>
            <a:xfrm>
              <a:off x="7009700" y="2132075"/>
              <a:ext cx="341725" cy="312725"/>
            </a:xfrm>
            <a:custGeom>
              <a:avLst/>
              <a:gdLst/>
              <a:ahLst/>
              <a:cxnLst/>
              <a:rect l="l" t="t" r="r" b="b"/>
              <a:pathLst>
                <a:path w="13669" h="12509" extrusionOk="0">
                  <a:moveTo>
                    <a:pt x="2849" y="0"/>
                  </a:moveTo>
                  <a:cubicBezTo>
                    <a:pt x="1909" y="984"/>
                    <a:pt x="955" y="1982"/>
                    <a:pt x="1" y="2966"/>
                  </a:cubicBezTo>
                  <a:cubicBezTo>
                    <a:pt x="4375" y="6445"/>
                    <a:pt x="9176" y="9249"/>
                    <a:pt x="13668" y="12508"/>
                  </a:cubicBezTo>
                  <a:cubicBezTo>
                    <a:pt x="10028" y="8471"/>
                    <a:pt x="5946" y="4449"/>
                    <a:pt x="2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6"/>
            <p:cNvSpPr/>
            <p:nvPr/>
          </p:nvSpPr>
          <p:spPr>
            <a:xfrm>
              <a:off x="6775900" y="1941750"/>
              <a:ext cx="454775" cy="396975"/>
            </a:xfrm>
            <a:custGeom>
              <a:avLst/>
              <a:gdLst/>
              <a:ahLst/>
              <a:cxnLst/>
              <a:rect l="l" t="t" r="r" b="b"/>
              <a:pathLst>
                <a:path w="18191" h="15879" extrusionOk="0">
                  <a:moveTo>
                    <a:pt x="15477" y="0"/>
                  </a:moveTo>
                  <a:cubicBezTo>
                    <a:pt x="14221" y="0"/>
                    <a:pt x="12876" y="303"/>
                    <a:pt x="12010" y="552"/>
                  </a:cubicBezTo>
                  <a:cubicBezTo>
                    <a:pt x="9910" y="1154"/>
                    <a:pt x="8002" y="2475"/>
                    <a:pt x="6490" y="4016"/>
                  </a:cubicBezTo>
                  <a:cubicBezTo>
                    <a:pt x="3700" y="6850"/>
                    <a:pt x="1" y="12326"/>
                    <a:pt x="3524" y="15864"/>
                  </a:cubicBezTo>
                  <a:cubicBezTo>
                    <a:pt x="3539" y="15879"/>
                    <a:pt x="3539" y="15879"/>
                    <a:pt x="3539" y="15879"/>
                  </a:cubicBezTo>
                  <a:cubicBezTo>
                    <a:pt x="4082" y="15218"/>
                    <a:pt x="4640" y="14557"/>
                    <a:pt x="5213" y="13911"/>
                  </a:cubicBezTo>
                  <a:lnTo>
                    <a:pt x="5213" y="13911"/>
                  </a:lnTo>
                  <a:cubicBezTo>
                    <a:pt x="4849" y="13977"/>
                    <a:pt x="4478" y="14010"/>
                    <a:pt x="4110" y="14010"/>
                  </a:cubicBezTo>
                  <a:cubicBezTo>
                    <a:pt x="3988" y="14010"/>
                    <a:pt x="3866" y="14007"/>
                    <a:pt x="3744" y="13999"/>
                  </a:cubicBezTo>
                  <a:cubicBezTo>
                    <a:pt x="3612" y="13999"/>
                    <a:pt x="3612" y="13809"/>
                    <a:pt x="3744" y="13809"/>
                  </a:cubicBezTo>
                  <a:cubicBezTo>
                    <a:pt x="4317" y="13794"/>
                    <a:pt x="4890" y="13735"/>
                    <a:pt x="5447" y="13618"/>
                  </a:cubicBezTo>
                  <a:cubicBezTo>
                    <a:pt x="5785" y="13236"/>
                    <a:pt x="6123" y="12854"/>
                    <a:pt x="6460" y="12487"/>
                  </a:cubicBezTo>
                  <a:lnTo>
                    <a:pt x="6460" y="12487"/>
                  </a:lnTo>
                  <a:cubicBezTo>
                    <a:pt x="5756" y="12605"/>
                    <a:pt x="5051" y="12708"/>
                    <a:pt x="4346" y="12781"/>
                  </a:cubicBezTo>
                  <a:cubicBezTo>
                    <a:pt x="4339" y="12783"/>
                    <a:pt x="4331" y="12783"/>
                    <a:pt x="4324" y="12783"/>
                  </a:cubicBezTo>
                  <a:cubicBezTo>
                    <a:pt x="4211" y="12783"/>
                    <a:pt x="4193" y="12575"/>
                    <a:pt x="4317" y="12561"/>
                  </a:cubicBezTo>
                  <a:cubicBezTo>
                    <a:pt x="5095" y="12429"/>
                    <a:pt x="5888" y="12311"/>
                    <a:pt x="6681" y="12223"/>
                  </a:cubicBezTo>
                  <a:cubicBezTo>
                    <a:pt x="7136" y="11724"/>
                    <a:pt x="7591" y="11239"/>
                    <a:pt x="8075" y="10740"/>
                  </a:cubicBezTo>
                  <a:lnTo>
                    <a:pt x="8075" y="10740"/>
                  </a:lnTo>
                  <a:cubicBezTo>
                    <a:pt x="6783" y="10843"/>
                    <a:pt x="5506" y="10931"/>
                    <a:pt x="4229" y="10990"/>
                  </a:cubicBezTo>
                  <a:cubicBezTo>
                    <a:pt x="4067" y="10990"/>
                    <a:pt x="4067" y="10770"/>
                    <a:pt x="4229" y="10755"/>
                  </a:cubicBezTo>
                  <a:cubicBezTo>
                    <a:pt x="5565" y="10652"/>
                    <a:pt x="6901" y="10579"/>
                    <a:pt x="8251" y="10535"/>
                  </a:cubicBezTo>
                  <a:cubicBezTo>
                    <a:pt x="8824" y="9918"/>
                    <a:pt x="9426" y="9302"/>
                    <a:pt x="10013" y="8700"/>
                  </a:cubicBezTo>
                  <a:lnTo>
                    <a:pt x="10013" y="8700"/>
                  </a:lnTo>
                  <a:cubicBezTo>
                    <a:pt x="8824" y="8758"/>
                    <a:pt x="7635" y="8905"/>
                    <a:pt x="6431" y="9037"/>
                  </a:cubicBezTo>
                  <a:cubicBezTo>
                    <a:pt x="6299" y="9037"/>
                    <a:pt x="6270" y="8846"/>
                    <a:pt x="6402" y="8817"/>
                  </a:cubicBezTo>
                  <a:cubicBezTo>
                    <a:pt x="7537" y="8593"/>
                    <a:pt x="8697" y="8475"/>
                    <a:pt x="9859" y="8475"/>
                  </a:cubicBezTo>
                  <a:cubicBezTo>
                    <a:pt x="9988" y="8475"/>
                    <a:pt x="10118" y="8476"/>
                    <a:pt x="10248" y="8479"/>
                  </a:cubicBezTo>
                  <a:cubicBezTo>
                    <a:pt x="10879" y="7833"/>
                    <a:pt x="11511" y="7188"/>
                    <a:pt x="12142" y="6571"/>
                  </a:cubicBezTo>
                  <a:lnTo>
                    <a:pt x="12142" y="6571"/>
                  </a:lnTo>
                  <a:cubicBezTo>
                    <a:pt x="10879" y="6703"/>
                    <a:pt x="9631" y="6820"/>
                    <a:pt x="8354" y="6909"/>
                  </a:cubicBezTo>
                  <a:cubicBezTo>
                    <a:pt x="8350" y="6909"/>
                    <a:pt x="8345" y="6909"/>
                    <a:pt x="8341" y="6909"/>
                  </a:cubicBezTo>
                  <a:cubicBezTo>
                    <a:pt x="8163" y="6909"/>
                    <a:pt x="8168" y="6615"/>
                    <a:pt x="8354" y="6600"/>
                  </a:cubicBezTo>
                  <a:cubicBezTo>
                    <a:pt x="9720" y="6453"/>
                    <a:pt x="11100" y="6351"/>
                    <a:pt x="12465" y="6248"/>
                  </a:cubicBezTo>
                  <a:cubicBezTo>
                    <a:pt x="13140" y="5602"/>
                    <a:pt x="13816" y="4956"/>
                    <a:pt x="14506" y="4310"/>
                  </a:cubicBezTo>
                  <a:lnTo>
                    <a:pt x="14506" y="4310"/>
                  </a:lnTo>
                  <a:cubicBezTo>
                    <a:pt x="13155" y="4530"/>
                    <a:pt x="11775" y="4633"/>
                    <a:pt x="10424" y="4750"/>
                  </a:cubicBezTo>
                  <a:cubicBezTo>
                    <a:pt x="10419" y="4751"/>
                    <a:pt x="10415" y="4751"/>
                    <a:pt x="10410" y="4751"/>
                  </a:cubicBezTo>
                  <a:cubicBezTo>
                    <a:pt x="10205" y="4751"/>
                    <a:pt x="10223" y="4442"/>
                    <a:pt x="10424" y="4413"/>
                  </a:cubicBezTo>
                  <a:cubicBezTo>
                    <a:pt x="11878" y="4251"/>
                    <a:pt x="13360" y="4031"/>
                    <a:pt x="14829" y="4002"/>
                  </a:cubicBezTo>
                  <a:cubicBezTo>
                    <a:pt x="15607" y="3268"/>
                    <a:pt x="16385" y="2548"/>
                    <a:pt x="17177" y="1844"/>
                  </a:cubicBezTo>
                  <a:lnTo>
                    <a:pt x="17177" y="1844"/>
                  </a:lnTo>
                  <a:cubicBezTo>
                    <a:pt x="15357" y="1976"/>
                    <a:pt x="13581" y="2211"/>
                    <a:pt x="11790" y="2519"/>
                  </a:cubicBezTo>
                  <a:cubicBezTo>
                    <a:pt x="11785" y="2519"/>
                    <a:pt x="11780" y="2520"/>
                    <a:pt x="11776" y="2520"/>
                  </a:cubicBezTo>
                  <a:cubicBezTo>
                    <a:pt x="11638" y="2520"/>
                    <a:pt x="11575" y="2313"/>
                    <a:pt x="11731" y="2284"/>
                  </a:cubicBezTo>
                  <a:cubicBezTo>
                    <a:pt x="13519" y="1858"/>
                    <a:pt x="15362" y="1652"/>
                    <a:pt x="17207" y="1652"/>
                  </a:cubicBezTo>
                  <a:cubicBezTo>
                    <a:pt x="17271" y="1652"/>
                    <a:pt x="17334" y="1652"/>
                    <a:pt x="17398" y="1653"/>
                  </a:cubicBezTo>
                  <a:cubicBezTo>
                    <a:pt x="17662" y="1418"/>
                    <a:pt x="17926" y="1168"/>
                    <a:pt x="18190" y="933"/>
                  </a:cubicBezTo>
                  <a:cubicBezTo>
                    <a:pt x="18190" y="933"/>
                    <a:pt x="18176" y="933"/>
                    <a:pt x="18161" y="919"/>
                  </a:cubicBezTo>
                  <a:cubicBezTo>
                    <a:pt x="17926" y="640"/>
                    <a:pt x="17618" y="420"/>
                    <a:pt x="17266" y="287"/>
                  </a:cubicBezTo>
                  <a:lnTo>
                    <a:pt x="17266" y="287"/>
                  </a:lnTo>
                  <a:cubicBezTo>
                    <a:pt x="17295" y="332"/>
                    <a:pt x="17266" y="390"/>
                    <a:pt x="17207" y="390"/>
                  </a:cubicBezTo>
                  <a:cubicBezTo>
                    <a:pt x="17127" y="389"/>
                    <a:pt x="17047" y="389"/>
                    <a:pt x="16966" y="389"/>
                  </a:cubicBezTo>
                  <a:cubicBezTo>
                    <a:pt x="15929" y="389"/>
                    <a:pt x="14881" y="476"/>
                    <a:pt x="13845" y="640"/>
                  </a:cubicBezTo>
                  <a:cubicBezTo>
                    <a:pt x="13840" y="641"/>
                    <a:pt x="13835" y="641"/>
                    <a:pt x="13831" y="641"/>
                  </a:cubicBezTo>
                  <a:cubicBezTo>
                    <a:pt x="13738" y="641"/>
                    <a:pt x="13703" y="506"/>
                    <a:pt x="13801" y="478"/>
                  </a:cubicBezTo>
                  <a:cubicBezTo>
                    <a:pt x="14811" y="317"/>
                    <a:pt x="15833" y="242"/>
                    <a:pt x="16868" y="242"/>
                  </a:cubicBezTo>
                  <a:cubicBezTo>
                    <a:pt x="16961" y="242"/>
                    <a:pt x="17055" y="242"/>
                    <a:pt x="17148" y="243"/>
                  </a:cubicBezTo>
                  <a:cubicBezTo>
                    <a:pt x="16652" y="69"/>
                    <a:pt x="16074" y="0"/>
                    <a:pt x="1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6"/>
            <p:cNvSpPr/>
            <p:nvPr/>
          </p:nvSpPr>
          <p:spPr>
            <a:xfrm>
              <a:off x="6591650" y="1694575"/>
              <a:ext cx="432025" cy="455500"/>
            </a:xfrm>
            <a:custGeom>
              <a:avLst/>
              <a:gdLst/>
              <a:ahLst/>
              <a:cxnLst/>
              <a:rect l="l" t="t" r="r" b="b"/>
              <a:pathLst>
                <a:path w="17281" h="18220" extrusionOk="0">
                  <a:moveTo>
                    <a:pt x="5991" y="1"/>
                  </a:moveTo>
                  <a:cubicBezTo>
                    <a:pt x="5257" y="2687"/>
                    <a:pt x="2776" y="4992"/>
                    <a:pt x="1" y="5814"/>
                  </a:cubicBezTo>
                  <a:cubicBezTo>
                    <a:pt x="3642" y="9617"/>
                    <a:pt x="6930" y="13874"/>
                    <a:pt x="9881" y="18220"/>
                  </a:cubicBezTo>
                  <a:cubicBezTo>
                    <a:pt x="10601" y="16898"/>
                    <a:pt x="11452" y="15636"/>
                    <a:pt x="12436" y="14491"/>
                  </a:cubicBezTo>
                  <a:lnTo>
                    <a:pt x="12436" y="14491"/>
                  </a:lnTo>
                  <a:cubicBezTo>
                    <a:pt x="11995" y="14564"/>
                    <a:pt x="11570" y="14637"/>
                    <a:pt x="11129" y="14696"/>
                  </a:cubicBezTo>
                  <a:cubicBezTo>
                    <a:pt x="11125" y="14697"/>
                    <a:pt x="11121" y="14697"/>
                    <a:pt x="11117" y="14697"/>
                  </a:cubicBezTo>
                  <a:cubicBezTo>
                    <a:pt x="10995" y="14697"/>
                    <a:pt x="10972" y="14490"/>
                    <a:pt x="11100" y="14461"/>
                  </a:cubicBezTo>
                  <a:cubicBezTo>
                    <a:pt x="11628" y="14359"/>
                    <a:pt x="12157" y="14285"/>
                    <a:pt x="12700" y="14197"/>
                  </a:cubicBezTo>
                  <a:cubicBezTo>
                    <a:pt x="12817" y="14050"/>
                    <a:pt x="12935" y="13918"/>
                    <a:pt x="13067" y="13801"/>
                  </a:cubicBezTo>
                  <a:cubicBezTo>
                    <a:pt x="13375" y="13448"/>
                    <a:pt x="13713" y="13125"/>
                    <a:pt x="14065" y="12817"/>
                  </a:cubicBezTo>
                  <a:lnTo>
                    <a:pt x="14065" y="12817"/>
                  </a:lnTo>
                  <a:cubicBezTo>
                    <a:pt x="13331" y="12890"/>
                    <a:pt x="12612" y="12993"/>
                    <a:pt x="11893" y="13111"/>
                  </a:cubicBezTo>
                  <a:cubicBezTo>
                    <a:pt x="11884" y="13113"/>
                    <a:pt x="11875" y="13114"/>
                    <a:pt x="11867" y="13114"/>
                  </a:cubicBezTo>
                  <a:cubicBezTo>
                    <a:pt x="11752" y="13114"/>
                    <a:pt x="11697" y="12932"/>
                    <a:pt x="11834" y="12890"/>
                  </a:cubicBezTo>
                  <a:cubicBezTo>
                    <a:pt x="12671" y="12714"/>
                    <a:pt x="13522" y="12597"/>
                    <a:pt x="14388" y="12553"/>
                  </a:cubicBezTo>
                  <a:cubicBezTo>
                    <a:pt x="15269" y="11789"/>
                    <a:pt x="16238" y="11143"/>
                    <a:pt x="17280" y="10615"/>
                  </a:cubicBezTo>
                  <a:lnTo>
                    <a:pt x="16913" y="10292"/>
                  </a:lnTo>
                  <a:cubicBezTo>
                    <a:pt x="16884" y="10307"/>
                    <a:pt x="16869" y="10321"/>
                    <a:pt x="16840" y="10336"/>
                  </a:cubicBezTo>
                  <a:cubicBezTo>
                    <a:pt x="15020" y="10512"/>
                    <a:pt x="13214" y="10703"/>
                    <a:pt x="11379" y="10820"/>
                  </a:cubicBezTo>
                  <a:cubicBezTo>
                    <a:pt x="11374" y="10821"/>
                    <a:pt x="11369" y="10821"/>
                    <a:pt x="11365" y="10821"/>
                  </a:cubicBezTo>
                  <a:cubicBezTo>
                    <a:pt x="11203" y="10821"/>
                    <a:pt x="11222" y="10570"/>
                    <a:pt x="11379" y="10556"/>
                  </a:cubicBezTo>
                  <a:cubicBezTo>
                    <a:pt x="13140" y="10365"/>
                    <a:pt x="14902" y="10233"/>
                    <a:pt x="16678" y="10101"/>
                  </a:cubicBezTo>
                  <a:cubicBezTo>
                    <a:pt x="16150" y="9646"/>
                    <a:pt x="15621" y="9191"/>
                    <a:pt x="15108" y="8750"/>
                  </a:cubicBezTo>
                  <a:cubicBezTo>
                    <a:pt x="15005" y="8749"/>
                    <a:pt x="14903" y="8749"/>
                    <a:pt x="14801" y="8749"/>
                  </a:cubicBezTo>
                  <a:cubicBezTo>
                    <a:pt x="13465" y="8749"/>
                    <a:pt x="12130" y="8838"/>
                    <a:pt x="10821" y="9029"/>
                  </a:cubicBezTo>
                  <a:cubicBezTo>
                    <a:pt x="10816" y="9030"/>
                    <a:pt x="10811" y="9030"/>
                    <a:pt x="10806" y="9030"/>
                  </a:cubicBezTo>
                  <a:cubicBezTo>
                    <a:pt x="10626" y="9030"/>
                    <a:pt x="10547" y="8764"/>
                    <a:pt x="10733" y="8736"/>
                  </a:cubicBezTo>
                  <a:cubicBezTo>
                    <a:pt x="11903" y="8543"/>
                    <a:pt x="13084" y="8451"/>
                    <a:pt x="14267" y="8451"/>
                  </a:cubicBezTo>
                  <a:cubicBezTo>
                    <a:pt x="14435" y="8451"/>
                    <a:pt x="14602" y="8453"/>
                    <a:pt x="14770" y="8457"/>
                  </a:cubicBezTo>
                  <a:cubicBezTo>
                    <a:pt x="14139" y="7914"/>
                    <a:pt x="13507" y="7341"/>
                    <a:pt x="12876" y="6769"/>
                  </a:cubicBezTo>
                  <a:cubicBezTo>
                    <a:pt x="11775" y="6857"/>
                    <a:pt x="10674" y="6945"/>
                    <a:pt x="9573" y="6974"/>
                  </a:cubicBezTo>
                  <a:cubicBezTo>
                    <a:pt x="9353" y="6974"/>
                    <a:pt x="9367" y="6666"/>
                    <a:pt x="9573" y="6651"/>
                  </a:cubicBezTo>
                  <a:cubicBezTo>
                    <a:pt x="10557" y="6563"/>
                    <a:pt x="11540" y="6519"/>
                    <a:pt x="12538" y="6475"/>
                  </a:cubicBezTo>
                  <a:cubicBezTo>
                    <a:pt x="11775" y="5800"/>
                    <a:pt x="11041" y="5095"/>
                    <a:pt x="10307" y="4405"/>
                  </a:cubicBezTo>
                  <a:cubicBezTo>
                    <a:pt x="8589" y="4537"/>
                    <a:pt x="6886" y="4640"/>
                    <a:pt x="5183" y="4743"/>
                  </a:cubicBezTo>
                  <a:cubicBezTo>
                    <a:pt x="5022" y="4743"/>
                    <a:pt x="5036" y="4508"/>
                    <a:pt x="5183" y="4493"/>
                  </a:cubicBezTo>
                  <a:cubicBezTo>
                    <a:pt x="6813" y="4376"/>
                    <a:pt x="8428" y="4273"/>
                    <a:pt x="10057" y="4170"/>
                  </a:cubicBezTo>
                  <a:cubicBezTo>
                    <a:pt x="9529" y="3671"/>
                    <a:pt x="9030" y="3157"/>
                    <a:pt x="8516" y="2658"/>
                  </a:cubicBezTo>
                  <a:cubicBezTo>
                    <a:pt x="7777" y="2763"/>
                    <a:pt x="7038" y="2822"/>
                    <a:pt x="6288" y="2822"/>
                  </a:cubicBezTo>
                  <a:cubicBezTo>
                    <a:pt x="6204" y="2822"/>
                    <a:pt x="6119" y="2821"/>
                    <a:pt x="6035" y="2819"/>
                  </a:cubicBezTo>
                  <a:cubicBezTo>
                    <a:pt x="5873" y="2790"/>
                    <a:pt x="5873" y="2570"/>
                    <a:pt x="6035" y="2555"/>
                  </a:cubicBezTo>
                  <a:cubicBezTo>
                    <a:pt x="6784" y="2555"/>
                    <a:pt x="7547" y="2511"/>
                    <a:pt x="8296" y="2423"/>
                  </a:cubicBezTo>
                  <a:cubicBezTo>
                    <a:pt x="7503" y="1630"/>
                    <a:pt x="6725" y="823"/>
                    <a:pt x="5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6"/>
            <p:cNvSpPr/>
            <p:nvPr/>
          </p:nvSpPr>
          <p:spPr>
            <a:xfrm>
              <a:off x="6458075" y="1592025"/>
              <a:ext cx="920875" cy="874425"/>
            </a:xfrm>
            <a:custGeom>
              <a:avLst/>
              <a:gdLst/>
              <a:ahLst/>
              <a:cxnLst/>
              <a:rect l="l" t="t" r="r" b="b"/>
              <a:pathLst>
                <a:path w="36835" h="34977" extrusionOk="0">
                  <a:moveTo>
                    <a:pt x="10747" y="374"/>
                  </a:moveTo>
                  <a:cubicBezTo>
                    <a:pt x="10864" y="814"/>
                    <a:pt x="10923" y="1269"/>
                    <a:pt x="10937" y="1710"/>
                  </a:cubicBezTo>
                  <a:cubicBezTo>
                    <a:pt x="10174" y="1856"/>
                    <a:pt x="9411" y="1989"/>
                    <a:pt x="8662" y="2150"/>
                  </a:cubicBezTo>
                  <a:cubicBezTo>
                    <a:pt x="8481" y="2192"/>
                    <a:pt x="8551" y="2431"/>
                    <a:pt x="8708" y="2431"/>
                  </a:cubicBezTo>
                  <a:cubicBezTo>
                    <a:pt x="8717" y="2431"/>
                    <a:pt x="8726" y="2431"/>
                    <a:pt x="8735" y="2429"/>
                  </a:cubicBezTo>
                  <a:cubicBezTo>
                    <a:pt x="9469" y="2297"/>
                    <a:pt x="10203" y="2135"/>
                    <a:pt x="10952" y="1974"/>
                  </a:cubicBezTo>
                  <a:lnTo>
                    <a:pt x="10952" y="1974"/>
                  </a:lnTo>
                  <a:cubicBezTo>
                    <a:pt x="10952" y="2502"/>
                    <a:pt x="10908" y="3016"/>
                    <a:pt x="10791" y="3530"/>
                  </a:cubicBezTo>
                  <a:cubicBezTo>
                    <a:pt x="9954" y="3662"/>
                    <a:pt x="9117" y="3809"/>
                    <a:pt x="8309" y="4000"/>
                  </a:cubicBezTo>
                  <a:cubicBezTo>
                    <a:pt x="8167" y="4043"/>
                    <a:pt x="8190" y="4265"/>
                    <a:pt x="8326" y="4265"/>
                  </a:cubicBezTo>
                  <a:cubicBezTo>
                    <a:pt x="8330" y="4265"/>
                    <a:pt x="8334" y="4265"/>
                    <a:pt x="8339" y="4264"/>
                  </a:cubicBezTo>
                  <a:cubicBezTo>
                    <a:pt x="9132" y="4161"/>
                    <a:pt x="9924" y="4015"/>
                    <a:pt x="10702" y="3853"/>
                  </a:cubicBezTo>
                  <a:lnTo>
                    <a:pt x="10702" y="3853"/>
                  </a:lnTo>
                  <a:cubicBezTo>
                    <a:pt x="10541" y="4440"/>
                    <a:pt x="10306" y="4984"/>
                    <a:pt x="9998" y="5512"/>
                  </a:cubicBezTo>
                  <a:cubicBezTo>
                    <a:pt x="9249" y="5615"/>
                    <a:pt x="8530" y="5791"/>
                    <a:pt x="7810" y="6041"/>
                  </a:cubicBezTo>
                  <a:cubicBezTo>
                    <a:pt x="7691" y="6094"/>
                    <a:pt x="7727" y="6267"/>
                    <a:pt x="7833" y="6267"/>
                  </a:cubicBezTo>
                  <a:cubicBezTo>
                    <a:pt x="7844" y="6267"/>
                    <a:pt x="7856" y="6265"/>
                    <a:pt x="7869" y="6261"/>
                  </a:cubicBezTo>
                  <a:cubicBezTo>
                    <a:pt x="8515" y="6085"/>
                    <a:pt x="9161" y="5952"/>
                    <a:pt x="9792" y="5820"/>
                  </a:cubicBezTo>
                  <a:lnTo>
                    <a:pt x="9792" y="5820"/>
                  </a:lnTo>
                  <a:cubicBezTo>
                    <a:pt x="9499" y="6275"/>
                    <a:pt x="9176" y="6686"/>
                    <a:pt x="8794" y="7054"/>
                  </a:cubicBezTo>
                  <a:cubicBezTo>
                    <a:pt x="8119" y="7127"/>
                    <a:pt x="7429" y="7186"/>
                    <a:pt x="6753" y="7274"/>
                  </a:cubicBezTo>
                  <a:cubicBezTo>
                    <a:pt x="6626" y="7288"/>
                    <a:pt x="6621" y="7480"/>
                    <a:pt x="6740" y="7480"/>
                  </a:cubicBezTo>
                  <a:cubicBezTo>
                    <a:pt x="6744" y="7480"/>
                    <a:pt x="6749" y="7480"/>
                    <a:pt x="6753" y="7479"/>
                  </a:cubicBezTo>
                  <a:cubicBezTo>
                    <a:pt x="7355" y="7435"/>
                    <a:pt x="7957" y="7362"/>
                    <a:pt x="8544" y="7303"/>
                  </a:cubicBezTo>
                  <a:lnTo>
                    <a:pt x="8544" y="7303"/>
                  </a:lnTo>
                  <a:cubicBezTo>
                    <a:pt x="8221" y="7597"/>
                    <a:pt x="7869" y="7861"/>
                    <a:pt x="7502" y="8096"/>
                  </a:cubicBezTo>
                  <a:lnTo>
                    <a:pt x="7487" y="8096"/>
                  </a:lnTo>
                  <a:cubicBezTo>
                    <a:pt x="6621" y="8213"/>
                    <a:pt x="5755" y="8316"/>
                    <a:pt x="4904" y="8463"/>
                  </a:cubicBezTo>
                  <a:cubicBezTo>
                    <a:pt x="4746" y="8491"/>
                    <a:pt x="4770" y="8757"/>
                    <a:pt x="4921" y="8757"/>
                  </a:cubicBezTo>
                  <a:cubicBezTo>
                    <a:pt x="4925" y="8757"/>
                    <a:pt x="4929" y="8757"/>
                    <a:pt x="4933" y="8756"/>
                  </a:cubicBezTo>
                  <a:cubicBezTo>
                    <a:pt x="5594" y="8668"/>
                    <a:pt x="6254" y="8566"/>
                    <a:pt x="6900" y="8463"/>
                  </a:cubicBezTo>
                  <a:lnTo>
                    <a:pt x="6900" y="8463"/>
                  </a:lnTo>
                  <a:cubicBezTo>
                    <a:pt x="5702" y="9124"/>
                    <a:pt x="4335" y="9498"/>
                    <a:pt x="2951" y="9498"/>
                  </a:cubicBezTo>
                  <a:cubicBezTo>
                    <a:pt x="2214" y="9498"/>
                    <a:pt x="1473" y="9392"/>
                    <a:pt x="749" y="9168"/>
                  </a:cubicBezTo>
                  <a:cubicBezTo>
                    <a:pt x="4052" y="6275"/>
                    <a:pt x="7106" y="2825"/>
                    <a:pt x="10747" y="374"/>
                  </a:cubicBezTo>
                  <a:close/>
                  <a:moveTo>
                    <a:pt x="11319" y="4088"/>
                  </a:moveTo>
                  <a:cubicBezTo>
                    <a:pt x="11319" y="4088"/>
                    <a:pt x="11319" y="4103"/>
                    <a:pt x="11319" y="4103"/>
                  </a:cubicBezTo>
                  <a:cubicBezTo>
                    <a:pt x="12053" y="4925"/>
                    <a:pt x="12831" y="5718"/>
                    <a:pt x="13624" y="6525"/>
                  </a:cubicBezTo>
                  <a:cubicBezTo>
                    <a:pt x="12970" y="6602"/>
                    <a:pt x="12317" y="6645"/>
                    <a:pt x="11663" y="6645"/>
                  </a:cubicBezTo>
                  <a:cubicBezTo>
                    <a:pt x="11568" y="6645"/>
                    <a:pt x="11473" y="6644"/>
                    <a:pt x="11378" y="6642"/>
                  </a:cubicBezTo>
                  <a:cubicBezTo>
                    <a:pt x="11216" y="6657"/>
                    <a:pt x="11216" y="6892"/>
                    <a:pt x="11378" y="6907"/>
                  </a:cubicBezTo>
                  <a:cubicBezTo>
                    <a:pt x="11478" y="6908"/>
                    <a:pt x="11578" y="6909"/>
                    <a:pt x="11678" y="6909"/>
                  </a:cubicBezTo>
                  <a:cubicBezTo>
                    <a:pt x="12403" y="6909"/>
                    <a:pt x="13136" y="6861"/>
                    <a:pt x="13859" y="6745"/>
                  </a:cubicBezTo>
                  <a:cubicBezTo>
                    <a:pt x="14358" y="7259"/>
                    <a:pt x="14872" y="7758"/>
                    <a:pt x="15386" y="8257"/>
                  </a:cubicBezTo>
                  <a:cubicBezTo>
                    <a:pt x="13771" y="8360"/>
                    <a:pt x="12141" y="8463"/>
                    <a:pt x="10526" y="8595"/>
                  </a:cubicBezTo>
                  <a:cubicBezTo>
                    <a:pt x="10365" y="8610"/>
                    <a:pt x="10365" y="8845"/>
                    <a:pt x="10526" y="8845"/>
                  </a:cubicBezTo>
                  <a:cubicBezTo>
                    <a:pt x="12229" y="8742"/>
                    <a:pt x="13932" y="8624"/>
                    <a:pt x="15635" y="8492"/>
                  </a:cubicBezTo>
                  <a:cubicBezTo>
                    <a:pt x="16369" y="9197"/>
                    <a:pt x="17103" y="9887"/>
                    <a:pt x="17852" y="10562"/>
                  </a:cubicBezTo>
                  <a:cubicBezTo>
                    <a:pt x="16868" y="10606"/>
                    <a:pt x="15870" y="10665"/>
                    <a:pt x="14887" y="10753"/>
                  </a:cubicBezTo>
                  <a:cubicBezTo>
                    <a:pt x="14681" y="10768"/>
                    <a:pt x="14681" y="11076"/>
                    <a:pt x="14887" y="11076"/>
                  </a:cubicBezTo>
                  <a:cubicBezTo>
                    <a:pt x="15988" y="11032"/>
                    <a:pt x="17089" y="10944"/>
                    <a:pt x="18190" y="10871"/>
                  </a:cubicBezTo>
                  <a:cubicBezTo>
                    <a:pt x="18821" y="11428"/>
                    <a:pt x="19452" y="12001"/>
                    <a:pt x="20098" y="12559"/>
                  </a:cubicBezTo>
                  <a:cubicBezTo>
                    <a:pt x="19929" y="12555"/>
                    <a:pt x="19761" y="12553"/>
                    <a:pt x="19592" y="12553"/>
                  </a:cubicBezTo>
                  <a:cubicBezTo>
                    <a:pt x="18410" y="12553"/>
                    <a:pt x="17230" y="12643"/>
                    <a:pt x="16061" y="12823"/>
                  </a:cubicBezTo>
                  <a:cubicBezTo>
                    <a:pt x="15880" y="12865"/>
                    <a:pt x="15950" y="13119"/>
                    <a:pt x="16109" y="13119"/>
                  </a:cubicBezTo>
                  <a:cubicBezTo>
                    <a:pt x="16117" y="13119"/>
                    <a:pt x="16126" y="13118"/>
                    <a:pt x="16134" y="13117"/>
                  </a:cubicBezTo>
                  <a:cubicBezTo>
                    <a:pt x="17558" y="12926"/>
                    <a:pt x="18997" y="12838"/>
                    <a:pt x="20436" y="12838"/>
                  </a:cubicBezTo>
                  <a:cubicBezTo>
                    <a:pt x="20950" y="13293"/>
                    <a:pt x="21478" y="13748"/>
                    <a:pt x="22007" y="14188"/>
                  </a:cubicBezTo>
                  <a:cubicBezTo>
                    <a:pt x="20245" y="14335"/>
                    <a:pt x="18469" y="14453"/>
                    <a:pt x="16707" y="14644"/>
                  </a:cubicBezTo>
                  <a:cubicBezTo>
                    <a:pt x="16550" y="14658"/>
                    <a:pt x="16532" y="14923"/>
                    <a:pt x="16694" y="14923"/>
                  </a:cubicBezTo>
                  <a:cubicBezTo>
                    <a:pt x="16698" y="14923"/>
                    <a:pt x="16702" y="14923"/>
                    <a:pt x="16707" y="14922"/>
                  </a:cubicBezTo>
                  <a:cubicBezTo>
                    <a:pt x="18542" y="14790"/>
                    <a:pt x="20348" y="14599"/>
                    <a:pt x="22168" y="14423"/>
                  </a:cubicBezTo>
                  <a:cubicBezTo>
                    <a:pt x="22198" y="14423"/>
                    <a:pt x="22212" y="14409"/>
                    <a:pt x="22242" y="14394"/>
                  </a:cubicBezTo>
                  <a:lnTo>
                    <a:pt x="22609" y="14702"/>
                  </a:lnTo>
                  <a:cubicBezTo>
                    <a:pt x="21566" y="15231"/>
                    <a:pt x="20597" y="15891"/>
                    <a:pt x="19717" y="16640"/>
                  </a:cubicBezTo>
                  <a:cubicBezTo>
                    <a:pt x="18850" y="16699"/>
                    <a:pt x="17999" y="16816"/>
                    <a:pt x="17162" y="16992"/>
                  </a:cubicBezTo>
                  <a:cubicBezTo>
                    <a:pt x="17020" y="17021"/>
                    <a:pt x="17084" y="17213"/>
                    <a:pt x="17207" y="17213"/>
                  </a:cubicBezTo>
                  <a:cubicBezTo>
                    <a:pt x="17212" y="17213"/>
                    <a:pt x="17216" y="17213"/>
                    <a:pt x="17221" y="17213"/>
                  </a:cubicBezTo>
                  <a:cubicBezTo>
                    <a:pt x="17955" y="17095"/>
                    <a:pt x="18674" y="16992"/>
                    <a:pt x="19394" y="16904"/>
                  </a:cubicBezTo>
                  <a:lnTo>
                    <a:pt x="19394" y="16904"/>
                  </a:lnTo>
                  <a:cubicBezTo>
                    <a:pt x="19041" y="17227"/>
                    <a:pt x="18718" y="17550"/>
                    <a:pt x="18395" y="17888"/>
                  </a:cubicBezTo>
                  <a:cubicBezTo>
                    <a:pt x="18278" y="18020"/>
                    <a:pt x="18160" y="18152"/>
                    <a:pt x="18028" y="18284"/>
                  </a:cubicBezTo>
                  <a:cubicBezTo>
                    <a:pt x="17500" y="18358"/>
                    <a:pt x="16957" y="18446"/>
                    <a:pt x="16428" y="18563"/>
                  </a:cubicBezTo>
                  <a:cubicBezTo>
                    <a:pt x="16300" y="18592"/>
                    <a:pt x="16323" y="18784"/>
                    <a:pt x="16444" y="18784"/>
                  </a:cubicBezTo>
                  <a:cubicBezTo>
                    <a:pt x="16448" y="18784"/>
                    <a:pt x="16453" y="18784"/>
                    <a:pt x="16457" y="18784"/>
                  </a:cubicBezTo>
                  <a:cubicBezTo>
                    <a:pt x="16898" y="18725"/>
                    <a:pt x="17338" y="18666"/>
                    <a:pt x="17764" y="18593"/>
                  </a:cubicBezTo>
                  <a:lnTo>
                    <a:pt x="17764" y="18593"/>
                  </a:lnTo>
                  <a:cubicBezTo>
                    <a:pt x="16780" y="19738"/>
                    <a:pt x="15929" y="20986"/>
                    <a:pt x="15210" y="22322"/>
                  </a:cubicBezTo>
                  <a:cubicBezTo>
                    <a:pt x="12273" y="17976"/>
                    <a:pt x="8985" y="13719"/>
                    <a:pt x="5329" y="9916"/>
                  </a:cubicBezTo>
                  <a:cubicBezTo>
                    <a:pt x="8104" y="9079"/>
                    <a:pt x="10585" y="6789"/>
                    <a:pt x="11319" y="4088"/>
                  </a:cubicBezTo>
                  <a:close/>
                  <a:moveTo>
                    <a:pt x="28183" y="13994"/>
                  </a:moveTo>
                  <a:cubicBezTo>
                    <a:pt x="28790" y="13994"/>
                    <a:pt x="29376" y="14065"/>
                    <a:pt x="29876" y="14247"/>
                  </a:cubicBezTo>
                  <a:cubicBezTo>
                    <a:pt x="29718" y="14243"/>
                    <a:pt x="29560" y="14241"/>
                    <a:pt x="29402" y="14241"/>
                  </a:cubicBezTo>
                  <a:cubicBezTo>
                    <a:pt x="28441" y="14241"/>
                    <a:pt x="27474" y="14318"/>
                    <a:pt x="26529" y="14482"/>
                  </a:cubicBezTo>
                  <a:cubicBezTo>
                    <a:pt x="26431" y="14496"/>
                    <a:pt x="26466" y="14630"/>
                    <a:pt x="26558" y="14630"/>
                  </a:cubicBezTo>
                  <a:cubicBezTo>
                    <a:pt x="26563" y="14630"/>
                    <a:pt x="26568" y="14630"/>
                    <a:pt x="26573" y="14629"/>
                  </a:cubicBezTo>
                  <a:cubicBezTo>
                    <a:pt x="27608" y="14465"/>
                    <a:pt x="28657" y="14378"/>
                    <a:pt x="29706" y="14378"/>
                  </a:cubicBezTo>
                  <a:cubicBezTo>
                    <a:pt x="29787" y="14378"/>
                    <a:pt x="29868" y="14378"/>
                    <a:pt x="29949" y="14379"/>
                  </a:cubicBezTo>
                  <a:cubicBezTo>
                    <a:pt x="30008" y="14379"/>
                    <a:pt x="30023" y="14321"/>
                    <a:pt x="30008" y="14276"/>
                  </a:cubicBezTo>
                  <a:lnTo>
                    <a:pt x="30008" y="14276"/>
                  </a:lnTo>
                  <a:cubicBezTo>
                    <a:pt x="30346" y="14409"/>
                    <a:pt x="30654" y="14629"/>
                    <a:pt x="30889" y="14908"/>
                  </a:cubicBezTo>
                  <a:cubicBezTo>
                    <a:pt x="30889" y="14908"/>
                    <a:pt x="30918" y="14908"/>
                    <a:pt x="30918" y="14922"/>
                  </a:cubicBezTo>
                  <a:cubicBezTo>
                    <a:pt x="30654" y="15157"/>
                    <a:pt x="30390" y="15407"/>
                    <a:pt x="30125" y="15642"/>
                  </a:cubicBezTo>
                  <a:cubicBezTo>
                    <a:pt x="30062" y="15641"/>
                    <a:pt x="29998" y="15641"/>
                    <a:pt x="29935" y="15641"/>
                  </a:cubicBezTo>
                  <a:cubicBezTo>
                    <a:pt x="28090" y="15641"/>
                    <a:pt x="26247" y="15847"/>
                    <a:pt x="24459" y="16273"/>
                  </a:cubicBezTo>
                  <a:cubicBezTo>
                    <a:pt x="24302" y="16302"/>
                    <a:pt x="24366" y="16509"/>
                    <a:pt x="24503" y="16509"/>
                  </a:cubicBezTo>
                  <a:cubicBezTo>
                    <a:pt x="24508" y="16509"/>
                    <a:pt x="24513" y="16508"/>
                    <a:pt x="24517" y="16508"/>
                  </a:cubicBezTo>
                  <a:cubicBezTo>
                    <a:pt x="26308" y="16200"/>
                    <a:pt x="28099" y="15965"/>
                    <a:pt x="29905" y="15833"/>
                  </a:cubicBezTo>
                  <a:lnTo>
                    <a:pt x="29905" y="15833"/>
                  </a:lnTo>
                  <a:cubicBezTo>
                    <a:pt x="29112" y="16552"/>
                    <a:pt x="28334" y="17257"/>
                    <a:pt x="27556" y="17991"/>
                  </a:cubicBezTo>
                  <a:cubicBezTo>
                    <a:pt x="26088" y="18020"/>
                    <a:pt x="24605" y="18240"/>
                    <a:pt x="23152" y="18402"/>
                  </a:cubicBezTo>
                  <a:cubicBezTo>
                    <a:pt x="22955" y="18430"/>
                    <a:pt x="22933" y="18741"/>
                    <a:pt x="23126" y="18741"/>
                  </a:cubicBezTo>
                  <a:cubicBezTo>
                    <a:pt x="23134" y="18741"/>
                    <a:pt x="23143" y="18741"/>
                    <a:pt x="23152" y="18739"/>
                  </a:cubicBezTo>
                  <a:cubicBezTo>
                    <a:pt x="24503" y="18622"/>
                    <a:pt x="25897" y="18519"/>
                    <a:pt x="27233" y="18299"/>
                  </a:cubicBezTo>
                  <a:lnTo>
                    <a:pt x="27233" y="18299"/>
                  </a:lnTo>
                  <a:cubicBezTo>
                    <a:pt x="26558" y="18945"/>
                    <a:pt x="25868" y="19576"/>
                    <a:pt x="25193" y="20252"/>
                  </a:cubicBezTo>
                  <a:cubicBezTo>
                    <a:pt x="23827" y="20340"/>
                    <a:pt x="22462" y="20442"/>
                    <a:pt x="21097" y="20589"/>
                  </a:cubicBezTo>
                  <a:cubicBezTo>
                    <a:pt x="20910" y="20618"/>
                    <a:pt x="20892" y="20898"/>
                    <a:pt x="21082" y="20898"/>
                  </a:cubicBezTo>
                  <a:cubicBezTo>
                    <a:pt x="21087" y="20898"/>
                    <a:pt x="21092" y="20898"/>
                    <a:pt x="21097" y="20898"/>
                  </a:cubicBezTo>
                  <a:cubicBezTo>
                    <a:pt x="22359" y="20809"/>
                    <a:pt x="23622" y="20692"/>
                    <a:pt x="24884" y="20560"/>
                  </a:cubicBezTo>
                  <a:lnTo>
                    <a:pt x="24884" y="20560"/>
                  </a:lnTo>
                  <a:cubicBezTo>
                    <a:pt x="24238" y="21191"/>
                    <a:pt x="23607" y="21822"/>
                    <a:pt x="22976" y="22468"/>
                  </a:cubicBezTo>
                  <a:cubicBezTo>
                    <a:pt x="22846" y="22465"/>
                    <a:pt x="22716" y="22464"/>
                    <a:pt x="22586" y="22464"/>
                  </a:cubicBezTo>
                  <a:cubicBezTo>
                    <a:pt x="21424" y="22464"/>
                    <a:pt x="20265" y="22582"/>
                    <a:pt x="19129" y="22806"/>
                  </a:cubicBezTo>
                  <a:cubicBezTo>
                    <a:pt x="19016" y="22834"/>
                    <a:pt x="19026" y="23027"/>
                    <a:pt x="19145" y="23027"/>
                  </a:cubicBezTo>
                  <a:cubicBezTo>
                    <a:pt x="19150" y="23027"/>
                    <a:pt x="19154" y="23027"/>
                    <a:pt x="19159" y="23026"/>
                  </a:cubicBezTo>
                  <a:cubicBezTo>
                    <a:pt x="20363" y="22894"/>
                    <a:pt x="21566" y="22762"/>
                    <a:pt x="22770" y="22689"/>
                  </a:cubicBezTo>
                  <a:lnTo>
                    <a:pt x="22770" y="22689"/>
                  </a:lnTo>
                  <a:cubicBezTo>
                    <a:pt x="22154" y="23305"/>
                    <a:pt x="21566" y="23922"/>
                    <a:pt x="20979" y="24538"/>
                  </a:cubicBezTo>
                  <a:lnTo>
                    <a:pt x="20979" y="24524"/>
                  </a:lnTo>
                  <a:cubicBezTo>
                    <a:pt x="19643" y="24582"/>
                    <a:pt x="18293" y="24641"/>
                    <a:pt x="16957" y="24744"/>
                  </a:cubicBezTo>
                  <a:cubicBezTo>
                    <a:pt x="16810" y="24759"/>
                    <a:pt x="16810" y="24994"/>
                    <a:pt x="16957" y="24994"/>
                  </a:cubicBezTo>
                  <a:cubicBezTo>
                    <a:pt x="18248" y="24935"/>
                    <a:pt x="19526" y="24832"/>
                    <a:pt x="20803" y="24729"/>
                  </a:cubicBezTo>
                  <a:lnTo>
                    <a:pt x="20803" y="24729"/>
                  </a:lnTo>
                  <a:cubicBezTo>
                    <a:pt x="20333" y="25228"/>
                    <a:pt x="19863" y="25713"/>
                    <a:pt x="19408" y="26227"/>
                  </a:cubicBezTo>
                  <a:cubicBezTo>
                    <a:pt x="18616" y="26315"/>
                    <a:pt x="17823" y="26418"/>
                    <a:pt x="17045" y="26550"/>
                  </a:cubicBezTo>
                  <a:cubicBezTo>
                    <a:pt x="16917" y="26564"/>
                    <a:pt x="16940" y="26785"/>
                    <a:pt x="17062" y="26785"/>
                  </a:cubicBezTo>
                  <a:cubicBezTo>
                    <a:pt x="17066" y="26785"/>
                    <a:pt x="17070" y="26785"/>
                    <a:pt x="17074" y="26785"/>
                  </a:cubicBezTo>
                  <a:cubicBezTo>
                    <a:pt x="17779" y="26697"/>
                    <a:pt x="18483" y="26594"/>
                    <a:pt x="19188" y="26476"/>
                  </a:cubicBezTo>
                  <a:lnTo>
                    <a:pt x="19188" y="26476"/>
                  </a:lnTo>
                  <a:cubicBezTo>
                    <a:pt x="18850" y="26843"/>
                    <a:pt x="18513" y="27225"/>
                    <a:pt x="18190" y="27607"/>
                  </a:cubicBezTo>
                  <a:cubicBezTo>
                    <a:pt x="17617" y="27724"/>
                    <a:pt x="17045" y="27783"/>
                    <a:pt x="16472" y="27798"/>
                  </a:cubicBezTo>
                  <a:cubicBezTo>
                    <a:pt x="16355" y="27798"/>
                    <a:pt x="16355" y="27988"/>
                    <a:pt x="16472" y="27988"/>
                  </a:cubicBezTo>
                  <a:cubicBezTo>
                    <a:pt x="16593" y="27996"/>
                    <a:pt x="16715" y="27999"/>
                    <a:pt x="16838" y="27999"/>
                  </a:cubicBezTo>
                  <a:cubicBezTo>
                    <a:pt x="17205" y="27999"/>
                    <a:pt x="17577" y="27966"/>
                    <a:pt x="17940" y="27900"/>
                  </a:cubicBezTo>
                  <a:lnTo>
                    <a:pt x="17940" y="27900"/>
                  </a:lnTo>
                  <a:cubicBezTo>
                    <a:pt x="17368" y="28546"/>
                    <a:pt x="16824" y="29207"/>
                    <a:pt x="16281" y="29882"/>
                  </a:cubicBezTo>
                  <a:cubicBezTo>
                    <a:pt x="16267" y="29868"/>
                    <a:pt x="16267" y="29868"/>
                    <a:pt x="16267" y="29853"/>
                  </a:cubicBezTo>
                  <a:cubicBezTo>
                    <a:pt x="12728" y="26315"/>
                    <a:pt x="16428" y="20839"/>
                    <a:pt x="19217" y="18005"/>
                  </a:cubicBezTo>
                  <a:cubicBezTo>
                    <a:pt x="20730" y="16479"/>
                    <a:pt x="22638" y="15143"/>
                    <a:pt x="24737" y="14541"/>
                  </a:cubicBezTo>
                  <a:cubicBezTo>
                    <a:pt x="25597" y="14294"/>
                    <a:pt x="26935" y="13994"/>
                    <a:pt x="28183" y="13994"/>
                  </a:cubicBezTo>
                  <a:close/>
                  <a:moveTo>
                    <a:pt x="24928" y="21588"/>
                  </a:moveTo>
                  <a:cubicBezTo>
                    <a:pt x="28026" y="26036"/>
                    <a:pt x="32107" y="30073"/>
                    <a:pt x="35763" y="34110"/>
                  </a:cubicBezTo>
                  <a:cubicBezTo>
                    <a:pt x="31241" y="30851"/>
                    <a:pt x="26455" y="28047"/>
                    <a:pt x="22066" y="24568"/>
                  </a:cubicBezTo>
                  <a:lnTo>
                    <a:pt x="22080" y="24568"/>
                  </a:lnTo>
                  <a:cubicBezTo>
                    <a:pt x="23034" y="23569"/>
                    <a:pt x="23974" y="22571"/>
                    <a:pt x="24928" y="21588"/>
                  </a:cubicBezTo>
                  <a:close/>
                  <a:moveTo>
                    <a:pt x="10754" y="0"/>
                  </a:moveTo>
                  <a:cubicBezTo>
                    <a:pt x="10730" y="0"/>
                    <a:pt x="10707" y="7"/>
                    <a:pt x="10688" y="21"/>
                  </a:cubicBezTo>
                  <a:cubicBezTo>
                    <a:pt x="8897" y="976"/>
                    <a:pt x="7341" y="2517"/>
                    <a:pt x="5814" y="3824"/>
                  </a:cubicBezTo>
                  <a:cubicBezTo>
                    <a:pt x="3876" y="5483"/>
                    <a:pt x="1923" y="7186"/>
                    <a:pt x="132" y="9006"/>
                  </a:cubicBezTo>
                  <a:cubicBezTo>
                    <a:pt x="0" y="9124"/>
                    <a:pt x="29" y="9344"/>
                    <a:pt x="191" y="9417"/>
                  </a:cubicBezTo>
                  <a:cubicBezTo>
                    <a:pt x="176" y="9520"/>
                    <a:pt x="235" y="9608"/>
                    <a:pt x="323" y="9652"/>
                  </a:cubicBezTo>
                  <a:cubicBezTo>
                    <a:pt x="1213" y="10064"/>
                    <a:pt x="2184" y="10275"/>
                    <a:pt x="3159" y="10275"/>
                  </a:cubicBezTo>
                  <a:cubicBezTo>
                    <a:pt x="3680" y="10275"/>
                    <a:pt x="4202" y="10215"/>
                    <a:pt x="4713" y="10092"/>
                  </a:cubicBezTo>
                  <a:cubicBezTo>
                    <a:pt x="8177" y="14276"/>
                    <a:pt x="11686" y="18417"/>
                    <a:pt x="15033" y="22703"/>
                  </a:cubicBezTo>
                  <a:cubicBezTo>
                    <a:pt x="13712" y="25419"/>
                    <a:pt x="13301" y="28414"/>
                    <a:pt x="15944" y="30264"/>
                  </a:cubicBezTo>
                  <a:cubicBezTo>
                    <a:pt x="15973" y="30293"/>
                    <a:pt x="16017" y="30308"/>
                    <a:pt x="16061" y="30308"/>
                  </a:cubicBezTo>
                  <a:cubicBezTo>
                    <a:pt x="16080" y="30429"/>
                    <a:pt x="16181" y="30503"/>
                    <a:pt x="16291" y="30503"/>
                  </a:cubicBezTo>
                  <a:cubicBezTo>
                    <a:pt x="16353" y="30503"/>
                    <a:pt x="16419" y="30479"/>
                    <a:pt x="16472" y="30425"/>
                  </a:cubicBezTo>
                  <a:cubicBezTo>
                    <a:pt x="18175" y="28634"/>
                    <a:pt x="19893" y="26843"/>
                    <a:pt x="21610" y="25067"/>
                  </a:cubicBezTo>
                  <a:cubicBezTo>
                    <a:pt x="26162" y="28693"/>
                    <a:pt x="31094" y="32613"/>
                    <a:pt x="36453" y="34962"/>
                  </a:cubicBezTo>
                  <a:cubicBezTo>
                    <a:pt x="36473" y="34972"/>
                    <a:pt x="36493" y="34976"/>
                    <a:pt x="36512" y="34976"/>
                  </a:cubicBezTo>
                  <a:cubicBezTo>
                    <a:pt x="36605" y="34976"/>
                    <a:pt x="36675" y="34869"/>
                    <a:pt x="36614" y="34771"/>
                  </a:cubicBezTo>
                  <a:cubicBezTo>
                    <a:pt x="36791" y="34683"/>
                    <a:pt x="36835" y="34463"/>
                    <a:pt x="36702" y="34316"/>
                  </a:cubicBezTo>
                  <a:cubicBezTo>
                    <a:pt x="32988" y="30014"/>
                    <a:pt x="29362" y="25184"/>
                    <a:pt x="25134" y="21367"/>
                  </a:cubicBezTo>
                  <a:cubicBezTo>
                    <a:pt x="27145" y="19297"/>
                    <a:pt x="29156" y="17227"/>
                    <a:pt x="31197" y="15187"/>
                  </a:cubicBezTo>
                  <a:cubicBezTo>
                    <a:pt x="31300" y="15084"/>
                    <a:pt x="31256" y="14922"/>
                    <a:pt x="31109" y="14878"/>
                  </a:cubicBezTo>
                  <a:cubicBezTo>
                    <a:pt x="31153" y="14834"/>
                    <a:pt x="31153" y="14776"/>
                    <a:pt x="31138" y="14717"/>
                  </a:cubicBezTo>
                  <a:cubicBezTo>
                    <a:pt x="30663" y="13698"/>
                    <a:pt x="29375" y="13415"/>
                    <a:pt x="28081" y="13415"/>
                  </a:cubicBezTo>
                  <a:cubicBezTo>
                    <a:pt x="27176" y="13415"/>
                    <a:pt x="26268" y="13554"/>
                    <a:pt x="25633" y="13675"/>
                  </a:cubicBezTo>
                  <a:cubicBezTo>
                    <a:pt x="24708" y="13865"/>
                    <a:pt x="23798" y="14159"/>
                    <a:pt x="22946" y="14555"/>
                  </a:cubicBezTo>
                  <a:cubicBezTo>
                    <a:pt x="21713" y="13264"/>
                    <a:pt x="20451" y="11957"/>
                    <a:pt x="19144" y="10650"/>
                  </a:cubicBezTo>
                  <a:cubicBezTo>
                    <a:pt x="19157" y="10583"/>
                    <a:pt x="19097" y="10516"/>
                    <a:pt x="19031" y="10516"/>
                  </a:cubicBezTo>
                  <a:cubicBezTo>
                    <a:pt x="19025" y="10516"/>
                    <a:pt x="19018" y="10517"/>
                    <a:pt x="19012" y="10518"/>
                  </a:cubicBezTo>
                  <a:cubicBezTo>
                    <a:pt x="16663" y="8155"/>
                    <a:pt x="14197" y="5908"/>
                    <a:pt x="11627" y="3794"/>
                  </a:cubicBezTo>
                  <a:cubicBezTo>
                    <a:pt x="11580" y="3766"/>
                    <a:pt x="11526" y="3750"/>
                    <a:pt x="11475" y="3750"/>
                  </a:cubicBezTo>
                  <a:cubicBezTo>
                    <a:pt x="11446" y="3750"/>
                    <a:pt x="11418" y="3755"/>
                    <a:pt x="11392" y="3765"/>
                  </a:cubicBezTo>
                  <a:cubicBezTo>
                    <a:pt x="11657" y="2561"/>
                    <a:pt x="11554" y="1313"/>
                    <a:pt x="11084" y="183"/>
                  </a:cubicBezTo>
                  <a:cubicBezTo>
                    <a:pt x="11046" y="106"/>
                    <a:pt x="10985" y="63"/>
                    <a:pt x="10911" y="63"/>
                  </a:cubicBezTo>
                  <a:cubicBezTo>
                    <a:pt x="10901" y="63"/>
                    <a:pt x="10890" y="64"/>
                    <a:pt x="10879" y="65"/>
                  </a:cubicBezTo>
                  <a:cubicBezTo>
                    <a:pt x="10849" y="26"/>
                    <a:pt x="10800" y="0"/>
                    <a:pt x="10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9" name="Google Shape;1619;p46"/>
          <p:cNvGrpSpPr/>
          <p:nvPr/>
        </p:nvGrpSpPr>
        <p:grpSpPr>
          <a:xfrm>
            <a:off x="2152778" y="2023669"/>
            <a:ext cx="334093" cy="317241"/>
            <a:chOff x="6458075" y="1592025"/>
            <a:chExt cx="920875" cy="874425"/>
          </a:xfrm>
        </p:grpSpPr>
        <p:sp>
          <p:nvSpPr>
            <p:cNvPr id="1620" name="Google Shape;1620;p46"/>
            <p:cNvSpPr/>
            <p:nvPr/>
          </p:nvSpPr>
          <p:spPr>
            <a:xfrm>
              <a:off x="6476775" y="1601350"/>
              <a:ext cx="255475" cy="228050"/>
            </a:xfrm>
            <a:custGeom>
              <a:avLst/>
              <a:gdLst/>
              <a:ahLst/>
              <a:cxnLst/>
              <a:rect l="l" t="t" r="r" b="b"/>
              <a:pathLst>
                <a:path w="10219" h="9122" extrusionOk="0">
                  <a:moveTo>
                    <a:pt x="10013" y="1"/>
                  </a:moveTo>
                  <a:cubicBezTo>
                    <a:pt x="6372" y="2452"/>
                    <a:pt x="3304" y="5902"/>
                    <a:pt x="1" y="8795"/>
                  </a:cubicBezTo>
                  <a:cubicBezTo>
                    <a:pt x="724" y="9017"/>
                    <a:pt x="1463" y="9121"/>
                    <a:pt x="2196" y="9121"/>
                  </a:cubicBezTo>
                  <a:cubicBezTo>
                    <a:pt x="3591" y="9121"/>
                    <a:pt x="4964" y="8744"/>
                    <a:pt x="6167" y="8090"/>
                  </a:cubicBezTo>
                  <a:lnTo>
                    <a:pt x="6167" y="8090"/>
                  </a:lnTo>
                  <a:cubicBezTo>
                    <a:pt x="5506" y="8193"/>
                    <a:pt x="4860" y="8295"/>
                    <a:pt x="4200" y="8383"/>
                  </a:cubicBezTo>
                  <a:cubicBezTo>
                    <a:pt x="4195" y="8384"/>
                    <a:pt x="4191" y="8384"/>
                    <a:pt x="4187" y="8384"/>
                  </a:cubicBezTo>
                  <a:cubicBezTo>
                    <a:pt x="4036" y="8384"/>
                    <a:pt x="3998" y="8118"/>
                    <a:pt x="4156" y="8090"/>
                  </a:cubicBezTo>
                  <a:cubicBezTo>
                    <a:pt x="5022" y="7943"/>
                    <a:pt x="5888" y="7840"/>
                    <a:pt x="6739" y="7723"/>
                  </a:cubicBezTo>
                  <a:lnTo>
                    <a:pt x="6754" y="7723"/>
                  </a:lnTo>
                  <a:cubicBezTo>
                    <a:pt x="7121" y="7488"/>
                    <a:pt x="7473" y="7224"/>
                    <a:pt x="7811" y="6930"/>
                  </a:cubicBezTo>
                  <a:lnTo>
                    <a:pt x="7811" y="6930"/>
                  </a:lnTo>
                  <a:cubicBezTo>
                    <a:pt x="7209" y="6989"/>
                    <a:pt x="6622" y="7062"/>
                    <a:pt x="6020" y="7106"/>
                  </a:cubicBezTo>
                  <a:cubicBezTo>
                    <a:pt x="6015" y="7107"/>
                    <a:pt x="6011" y="7107"/>
                    <a:pt x="6007" y="7107"/>
                  </a:cubicBezTo>
                  <a:cubicBezTo>
                    <a:pt x="5888" y="7107"/>
                    <a:pt x="5892" y="6915"/>
                    <a:pt x="6020" y="6901"/>
                  </a:cubicBezTo>
                  <a:cubicBezTo>
                    <a:pt x="6695" y="6813"/>
                    <a:pt x="7371" y="6754"/>
                    <a:pt x="8061" y="6681"/>
                  </a:cubicBezTo>
                  <a:cubicBezTo>
                    <a:pt x="8428" y="6313"/>
                    <a:pt x="8765" y="5888"/>
                    <a:pt x="9059" y="5447"/>
                  </a:cubicBezTo>
                  <a:lnTo>
                    <a:pt x="9059" y="5447"/>
                  </a:lnTo>
                  <a:cubicBezTo>
                    <a:pt x="8413" y="5579"/>
                    <a:pt x="7767" y="5712"/>
                    <a:pt x="7136" y="5888"/>
                  </a:cubicBezTo>
                  <a:cubicBezTo>
                    <a:pt x="7122" y="5892"/>
                    <a:pt x="7109" y="5894"/>
                    <a:pt x="7097" y="5894"/>
                  </a:cubicBezTo>
                  <a:cubicBezTo>
                    <a:pt x="6982" y="5894"/>
                    <a:pt x="6957" y="5721"/>
                    <a:pt x="7077" y="5668"/>
                  </a:cubicBezTo>
                  <a:cubicBezTo>
                    <a:pt x="7782" y="5418"/>
                    <a:pt x="8516" y="5242"/>
                    <a:pt x="9264" y="5124"/>
                  </a:cubicBezTo>
                  <a:cubicBezTo>
                    <a:pt x="9558" y="4611"/>
                    <a:pt x="9808" y="4053"/>
                    <a:pt x="9969" y="3480"/>
                  </a:cubicBezTo>
                  <a:lnTo>
                    <a:pt x="9969" y="3480"/>
                  </a:lnTo>
                  <a:cubicBezTo>
                    <a:pt x="9176" y="3642"/>
                    <a:pt x="8398" y="3788"/>
                    <a:pt x="7591" y="3891"/>
                  </a:cubicBezTo>
                  <a:cubicBezTo>
                    <a:pt x="7587" y="3892"/>
                    <a:pt x="7583" y="3892"/>
                    <a:pt x="7579" y="3892"/>
                  </a:cubicBezTo>
                  <a:cubicBezTo>
                    <a:pt x="7443" y="3892"/>
                    <a:pt x="7419" y="3655"/>
                    <a:pt x="7561" y="3627"/>
                  </a:cubicBezTo>
                  <a:cubicBezTo>
                    <a:pt x="8384" y="3436"/>
                    <a:pt x="9220" y="3289"/>
                    <a:pt x="10043" y="3157"/>
                  </a:cubicBezTo>
                  <a:cubicBezTo>
                    <a:pt x="10160" y="2643"/>
                    <a:pt x="10219" y="2115"/>
                    <a:pt x="10219" y="1601"/>
                  </a:cubicBezTo>
                  <a:lnTo>
                    <a:pt x="10219" y="1601"/>
                  </a:lnTo>
                  <a:cubicBezTo>
                    <a:pt x="9485" y="1748"/>
                    <a:pt x="8751" y="1909"/>
                    <a:pt x="8002" y="2056"/>
                  </a:cubicBezTo>
                  <a:cubicBezTo>
                    <a:pt x="7992" y="2058"/>
                    <a:pt x="7982" y="2058"/>
                    <a:pt x="7973" y="2058"/>
                  </a:cubicBezTo>
                  <a:cubicBezTo>
                    <a:pt x="7804" y="2058"/>
                    <a:pt x="7747" y="1819"/>
                    <a:pt x="7914" y="1777"/>
                  </a:cubicBezTo>
                  <a:cubicBezTo>
                    <a:pt x="8677" y="1616"/>
                    <a:pt x="9441" y="1483"/>
                    <a:pt x="10189" y="1337"/>
                  </a:cubicBezTo>
                  <a:cubicBezTo>
                    <a:pt x="10175" y="882"/>
                    <a:pt x="10116" y="441"/>
                    <a:pt x="10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6"/>
            <p:cNvSpPr/>
            <p:nvPr/>
          </p:nvSpPr>
          <p:spPr>
            <a:xfrm>
              <a:off x="7009700" y="2132075"/>
              <a:ext cx="341725" cy="312725"/>
            </a:xfrm>
            <a:custGeom>
              <a:avLst/>
              <a:gdLst/>
              <a:ahLst/>
              <a:cxnLst/>
              <a:rect l="l" t="t" r="r" b="b"/>
              <a:pathLst>
                <a:path w="13669" h="12509" extrusionOk="0">
                  <a:moveTo>
                    <a:pt x="2849" y="0"/>
                  </a:moveTo>
                  <a:cubicBezTo>
                    <a:pt x="1909" y="984"/>
                    <a:pt x="955" y="1982"/>
                    <a:pt x="1" y="2966"/>
                  </a:cubicBezTo>
                  <a:cubicBezTo>
                    <a:pt x="4375" y="6445"/>
                    <a:pt x="9176" y="9249"/>
                    <a:pt x="13668" y="12508"/>
                  </a:cubicBezTo>
                  <a:cubicBezTo>
                    <a:pt x="10028" y="8471"/>
                    <a:pt x="5946" y="4449"/>
                    <a:pt x="2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6"/>
            <p:cNvSpPr/>
            <p:nvPr/>
          </p:nvSpPr>
          <p:spPr>
            <a:xfrm>
              <a:off x="6775900" y="1941750"/>
              <a:ext cx="454775" cy="396975"/>
            </a:xfrm>
            <a:custGeom>
              <a:avLst/>
              <a:gdLst/>
              <a:ahLst/>
              <a:cxnLst/>
              <a:rect l="l" t="t" r="r" b="b"/>
              <a:pathLst>
                <a:path w="18191" h="15879" extrusionOk="0">
                  <a:moveTo>
                    <a:pt x="15477" y="0"/>
                  </a:moveTo>
                  <a:cubicBezTo>
                    <a:pt x="14221" y="0"/>
                    <a:pt x="12876" y="303"/>
                    <a:pt x="12010" y="552"/>
                  </a:cubicBezTo>
                  <a:cubicBezTo>
                    <a:pt x="9910" y="1154"/>
                    <a:pt x="8002" y="2475"/>
                    <a:pt x="6490" y="4016"/>
                  </a:cubicBezTo>
                  <a:cubicBezTo>
                    <a:pt x="3700" y="6850"/>
                    <a:pt x="1" y="12326"/>
                    <a:pt x="3524" y="15864"/>
                  </a:cubicBezTo>
                  <a:cubicBezTo>
                    <a:pt x="3539" y="15879"/>
                    <a:pt x="3539" y="15879"/>
                    <a:pt x="3539" y="15879"/>
                  </a:cubicBezTo>
                  <a:cubicBezTo>
                    <a:pt x="4082" y="15218"/>
                    <a:pt x="4640" y="14557"/>
                    <a:pt x="5213" y="13911"/>
                  </a:cubicBezTo>
                  <a:lnTo>
                    <a:pt x="5213" y="13911"/>
                  </a:lnTo>
                  <a:cubicBezTo>
                    <a:pt x="4849" y="13977"/>
                    <a:pt x="4478" y="14010"/>
                    <a:pt x="4110" y="14010"/>
                  </a:cubicBezTo>
                  <a:cubicBezTo>
                    <a:pt x="3988" y="14010"/>
                    <a:pt x="3866" y="14007"/>
                    <a:pt x="3744" y="13999"/>
                  </a:cubicBezTo>
                  <a:cubicBezTo>
                    <a:pt x="3612" y="13999"/>
                    <a:pt x="3612" y="13809"/>
                    <a:pt x="3744" y="13809"/>
                  </a:cubicBezTo>
                  <a:cubicBezTo>
                    <a:pt x="4317" y="13794"/>
                    <a:pt x="4890" y="13735"/>
                    <a:pt x="5447" y="13618"/>
                  </a:cubicBezTo>
                  <a:cubicBezTo>
                    <a:pt x="5785" y="13236"/>
                    <a:pt x="6123" y="12854"/>
                    <a:pt x="6460" y="12487"/>
                  </a:cubicBezTo>
                  <a:lnTo>
                    <a:pt x="6460" y="12487"/>
                  </a:lnTo>
                  <a:cubicBezTo>
                    <a:pt x="5756" y="12605"/>
                    <a:pt x="5051" y="12708"/>
                    <a:pt x="4346" y="12781"/>
                  </a:cubicBezTo>
                  <a:cubicBezTo>
                    <a:pt x="4339" y="12783"/>
                    <a:pt x="4331" y="12783"/>
                    <a:pt x="4324" y="12783"/>
                  </a:cubicBezTo>
                  <a:cubicBezTo>
                    <a:pt x="4211" y="12783"/>
                    <a:pt x="4193" y="12575"/>
                    <a:pt x="4317" y="12561"/>
                  </a:cubicBezTo>
                  <a:cubicBezTo>
                    <a:pt x="5095" y="12429"/>
                    <a:pt x="5888" y="12311"/>
                    <a:pt x="6681" y="12223"/>
                  </a:cubicBezTo>
                  <a:cubicBezTo>
                    <a:pt x="7136" y="11724"/>
                    <a:pt x="7591" y="11239"/>
                    <a:pt x="8075" y="10740"/>
                  </a:cubicBezTo>
                  <a:lnTo>
                    <a:pt x="8075" y="10740"/>
                  </a:lnTo>
                  <a:cubicBezTo>
                    <a:pt x="6783" y="10843"/>
                    <a:pt x="5506" y="10931"/>
                    <a:pt x="4229" y="10990"/>
                  </a:cubicBezTo>
                  <a:cubicBezTo>
                    <a:pt x="4067" y="10990"/>
                    <a:pt x="4067" y="10770"/>
                    <a:pt x="4229" y="10755"/>
                  </a:cubicBezTo>
                  <a:cubicBezTo>
                    <a:pt x="5565" y="10652"/>
                    <a:pt x="6901" y="10579"/>
                    <a:pt x="8251" y="10535"/>
                  </a:cubicBezTo>
                  <a:cubicBezTo>
                    <a:pt x="8824" y="9918"/>
                    <a:pt x="9426" y="9302"/>
                    <a:pt x="10013" y="8700"/>
                  </a:cubicBezTo>
                  <a:lnTo>
                    <a:pt x="10013" y="8700"/>
                  </a:lnTo>
                  <a:cubicBezTo>
                    <a:pt x="8824" y="8758"/>
                    <a:pt x="7635" y="8905"/>
                    <a:pt x="6431" y="9037"/>
                  </a:cubicBezTo>
                  <a:cubicBezTo>
                    <a:pt x="6299" y="9037"/>
                    <a:pt x="6270" y="8846"/>
                    <a:pt x="6402" y="8817"/>
                  </a:cubicBezTo>
                  <a:cubicBezTo>
                    <a:pt x="7537" y="8593"/>
                    <a:pt x="8697" y="8475"/>
                    <a:pt x="9859" y="8475"/>
                  </a:cubicBezTo>
                  <a:cubicBezTo>
                    <a:pt x="9988" y="8475"/>
                    <a:pt x="10118" y="8476"/>
                    <a:pt x="10248" y="8479"/>
                  </a:cubicBezTo>
                  <a:cubicBezTo>
                    <a:pt x="10879" y="7833"/>
                    <a:pt x="11511" y="7188"/>
                    <a:pt x="12142" y="6571"/>
                  </a:cubicBezTo>
                  <a:lnTo>
                    <a:pt x="12142" y="6571"/>
                  </a:lnTo>
                  <a:cubicBezTo>
                    <a:pt x="10879" y="6703"/>
                    <a:pt x="9631" y="6820"/>
                    <a:pt x="8354" y="6909"/>
                  </a:cubicBezTo>
                  <a:cubicBezTo>
                    <a:pt x="8350" y="6909"/>
                    <a:pt x="8345" y="6909"/>
                    <a:pt x="8341" y="6909"/>
                  </a:cubicBezTo>
                  <a:cubicBezTo>
                    <a:pt x="8163" y="6909"/>
                    <a:pt x="8168" y="6615"/>
                    <a:pt x="8354" y="6600"/>
                  </a:cubicBezTo>
                  <a:cubicBezTo>
                    <a:pt x="9720" y="6453"/>
                    <a:pt x="11100" y="6351"/>
                    <a:pt x="12465" y="6248"/>
                  </a:cubicBezTo>
                  <a:cubicBezTo>
                    <a:pt x="13140" y="5602"/>
                    <a:pt x="13816" y="4956"/>
                    <a:pt x="14506" y="4310"/>
                  </a:cubicBezTo>
                  <a:lnTo>
                    <a:pt x="14506" y="4310"/>
                  </a:lnTo>
                  <a:cubicBezTo>
                    <a:pt x="13155" y="4530"/>
                    <a:pt x="11775" y="4633"/>
                    <a:pt x="10424" y="4750"/>
                  </a:cubicBezTo>
                  <a:cubicBezTo>
                    <a:pt x="10419" y="4751"/>
                    <a:pt x="10415" y="4751"/>
                    <a:pt x="10410" y="4751"/>
                  </a:cubicBezTo>
                  <a:cubicBezTo>
                    <a:pt x="10205" y="4751"/>
                    <a:pt x="10223" y="4442"/>
                    <a:pt x="10424" y="4413"/>
                  </a:cubicBezTo>
                  <a:cubicBezTo>
                    <a:pt x="11878" y="4251"/>
                    <a:pt x="13360" y="4031"/>
                    <a:pt x="14829" y="4002"/>
                  </a:cubicBezTo>
                  <a:cubicBezTo>
                    <a:pt x="15607" y="3268"/>
                    <a:pt x="16385" y="2548"/>
                    <a:pt x="17177" y="1844"/>
                  </a:cubicBezTo>
                  <a:lnTo>
                    <a:pt x="17177" y="1844"/>
                  </a:lnTo>
                  <a:cubicBezTo>
                    <a:pt x="15357" y="1976"/>
                    <a:pt x="13581" y="2211"/>
                    <a:pt x="11790" y="2519"/>
                  </a:cubicBezTo>
                  <a:cubicBezTo>
                    <a:pt x="11785" y="2519"/>
                    <a:pt x="11780" y="2520"/>
                    <a:pt x="11776" y="2520"/>
                  </a:cubicBezTo>
                  <a:cubicBezTo>
                    <a:pt x="11638" y="2520"/>
                    <a:pt x="11575" y="2313"/>
                    <a:pt x="11731" y="2284"/>
                  </a:cubicBezTo>
                  <a:cubicBezTo>
                    <a:pt x="13519" y="1858"/>
                    <a:pt x="15362" y="1652"/>
                    <a:pt x="17207" y="1652"/>
                  </a:cubicBezTo>
                  <a:cubicBezTo>
                    <a:pt x="17271" y="1652"/>
                    <a:pt x="17334" y="1652"/>
                    <a:pt x="17398" y="1653"/>
                  </a:cubicBezTo>
                  <a:cubicBezTo>
                    <a:pt x="17662" y="1418"/>
                    <a:pt x="17926" y="1168"/>
                    <a:pt x="18190" y="933"/>
                  </a:cubicBezTo>
                  <a:cubicBezTo>
                    <a:pt x="18190" y="933"/>
                    <a:pt x="18176" y="933"/>
                    <a:pt x="18161" y="919"/>
                  </a:cubicBezTo>
                  <a:cubicBezTo>
                    <a:pt x="17926" y="640"/>
                    <a:pt x="17618" y="420"/>
                    <a:pt x="17266" y="287"/>
                  </a:cubicBezTo>
                  <a:lnTo>
                    <a:pt x="17266" y="287"/>
                  </a:lnTo>
                  <a:cubicBezTo>
                    <a:pt x="17295" y="332"/>
                    <a:pt x="17266" y="390"/>
                    <a:pt x="17207" y="390"/>
                  </a:cubicBezTo>
                  <a:cubicBezTo>
                    <a:pt x="17127" y="389"/>
                    <a:pt x="17047" y="389"/>
                    <a:pt x="16966" y="389"/>
                  </a:cubicBezTo>
                  <a:cubicBezTo>
                    <a:pt x="15929" y="389"/>
                    <a:pt x="14881" y="476"/>
                    <a:pt x="13845" y="640"/>
                  </a:cubicBezTo>
                  <a:cubicBezTo>
                    <a:pt x="13840" y="641"/>
                    <a:pt x="13835" y="641"/>
                    <a:pt x="13831" y="641"/>
                  </a:cubicBezTo>
                  <a:cubicBezTo>
                    <a:pt x="13738" y="641"/>
                    <a:pt x="13703" y="506"/>
                    <a:pt x="13801" y="478"/>
                  </a:cubicBezTo>
                  <a:cubicBezTo>
                    <a:pt x="14811" y="317"/>
                    <a:pt x="15833" y="242"/>
                    <a:pt x="16868" y="242"/>
                  </a:cubicBezTo>
                  <a:cubicBezTo>
                    <a:pt x="16961" y="242"/>
                    <a:pt x="17055" y="242"/>
                    <a:pt x="17148" y="243"/>
                  </a:cubicBezTo>
                  <a:cubicBezTo>
                    <a:pt x="16652" y="69"/>
                    <a:pt x="16074" y="0"/>
                    <a:pt x="1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6"/>
            <p:cNvSpPr/>
            <p:nvPr/>
          </p:nvSpPr>
          <p:spPr>
            <a:xfrm>
              <a:off x="6591650" y="1694575"/>
              <a:ext cx="432025" cy="455500"/>
            </a:xfrm>
            <a:custGeom>
              <a:avLst/>
              <a:gdLst/>
              <a:ahLst/>
              <a:cxnLst/>
              <a:rect l="l" t="t" r="r" b="b"/>
              <a:pathLst>
                <a:path w="17281" h="18220" extrusionOk="0">
                  <a:moveTo>
                    <a:pt x="5991" y="1"/>
                  </a:moveTo>
                  <a:cubicBezTo>
                    <a:pt x="5257" y="2687"/>
                    <a:pt x="2776" y="4992"/>
                    <a:pt x="1" y="5814"/>
                  </a:cubicBezTo>
                  <a:cubicBezTo>
                    <a:pt x="3642" y="9617"/>
                    <a:pt x="6930" y="13874"/>
                    <a:pt x="9881" y="18220"/>
                  </a:cubicBezTo>
                  <a:cubicBezTo>
                    <a:pt x="10601" y="16898"/>
                    <a:pt x="11452" y="15636"/>
                    <a:pt x="12436" y="14491"/>
                  </a:cubicBezTo>
                  <a:lnTo>
                    <a:pt x="12436" y="14491"/>
                  </a:lnTo>
                  <a:cubicBezTo>
                    <a:pt x="11995" y="14564"/>
                    <a:pt x="11570" y="14637"/>
                    <a:pt x="11129" y="14696"/>
                  </a:cubicBezTo>
                  <a:cubicBezTo>
                    <a:pt x="11125" y="14697"/>
                    <a:pt x="11121" y="14697"/>
                    <a:pt x="11117" y="14697"/>
                  </a:cubicBezTo>
                  <a:cubicBezTo>
                    <a:pt x="10995" y="14697"/>
                    <a:pt x="10972" y="14490"/>
                    <a:pt x="11100" y="14461"/>
                  </a:cubicBezTo>
                  <a:cubicBezTo>
                    <a:pt x="11628" y="14359"/>
                    <a:pt x="12157" y="14285"/>
                    <a:pt x="12700" y="14197"/>
                  </a:cubicBezTo>
                  <a:cubicBezTo>
                    <a:pt x="12817" y="14050"/>
                    <a:pt x="12935" y="13918"/>
                    <a:pt x="13067" y="13801"/>
                  </a:cubicBezTo>
                  <a:cubicBezTo>
                    <a:pt x="13375" y="13448"/>
                    <a:pt x="13713" y="13125"/>
                    <a:pt x="14065" y="12817"/>
                  </a:cubicBezTo>
                  <a:lnTo>
                    <a:pt x="14065" y="12817"/>
                  </a:lnTo>
                  <a:cubicBezTo>
                    <a:pt x="13331" y="12890"/>
                    <a:pt x="12612" y="12993"/>
                    <a:pt x="11893" y="13111"/>
                  </a:cubicBezTo>
                  <a:cubicBezTo>
                    <a:pt x="11884" y="13113"/>
                    <a:pt x="11875" y="13114"/>
                    <a:pt x="11867" y="13114"/>
                  </a:cubicBezTo>
                  <a:cubicBezTo>
                    <a:pt x="11752" y="13114"/>
                    <a:pt x="11697" y="12932"/>
                    <a:pt x="11834" y="12890"/>
                  </a:cubicBezTo>
                  <a:cubicBezTo>
                    <a:pt x="12671" y="12714"/>
                    <a:pt x="13522" y="12597"/>
                    <a:pt x="14388" y="12553"/>
                  </a:cubicBezTo>
                  <a:cubicBezTo>
                    <a:pt x="15269" y="11789"/>
                    <a:pt x="16238" y="11143"/>
                    <a:pt x="17280" y="10615"/>
                  </a:cubicBezTo>
                  <a:lnTo>
                    <a:pt x="16913" y="10292"/>
                  </a:lnTo>
                  <a:cubicBezTo>
                    <a:pt x="16884" y="10307"/>
                    <a:pt x="16869" y="10321"/>
                    <a:pt x="16840" y="10336"/>
                  </a:cubicBezTo>
                  <a:cubicBezTo>
                    <a:pt x="15020" y="10512"/>
                    <a:pt x="13214" y="10703"/>
                    <a:pt x="11379" y="10820"/>
                  </a:cubicBezTo>
                  <a:cubicBezTo>
                    <a:pt x="11374" y="10821"/>
                    <a:pt x="11369" y="10821"/>
                    <a:pt x="11365" y="10821"/>
                  </a:cubicBezTo>
                  <a:cubicBezTo>
                    <a:pt x="11203" y="10821"/>
                    <a:pt x="11222" y="10570"/>
                    <a:pt x="11379" y="10556"/>
                  </a:cubicBezTo>
                  <a:cubicBezTo>
                    <a:pt x="13140" y="10365"/>
                    <a:pt x="14902" y="10233"/>
                    <a:pt x="16678" y="10101"/>
                  </a:cubicBezTo>
                  <a:cubicBezTo>
                    <a:pt x="16150" y="9646"/>
                    <a:pt x="15621" y="9191"/>
                    <a:pt x="15108" y="8750"/>
                  </a:cubicBezTo>
                  <a:cubicBezTo>
                    <a:pt x="15005" y="8749"/>
                    <a:pt x="14903" y="8749"/>
                    <a:pt x="14801" y="8749"/>
                  </a:cubicBezTo>
                  <a:cubicBezTo>
                    <a:pt x="13465" y="8749"/>
                    <a:pt x="12130" y="8838"/>
                    <a:pt x="10821" y="9029"/>
                  </a:cubicBezTo>
                  <a:cubicBezTo>
                    <a:pt x="10816" y="9030"/>
                    <a:pt x="10811" y="9030"/>
                    <a:pt x="10806" y="9030"/>
                  </a:cubicBezTo>
                  <a:cubicBezTo>
                    <a:pt x="10626" y="9030"/>
                    <a:pt x="10547" y="8764"/>
                    <a:pt x="10733" y="8736"/>
                  </a:cubicBezTo>
                  <a:cubicBezTo>
                    <a:pt x="11903" y="8543"/>
                    <a:pt x="13084" y="8451"/>
                    <a:pt x="14267" y="8451"/>
                  </a:cubicBezTo>
                  <a:cubicBezTo>
                    <a:pt x="14435" y="8451"/>
                    <a:pt x="14602" y="8453"/>
                    <a:pt x="14770" y="8457"/>
                  </a:cubicBezTo>
                  <a:cubicBezTo>
                    <a:pt x="14139" y="7914"/>
                    <a:pt x="13507" y="7341"/>
                    <a:pt x="12876" y="6769"/>
                  </a:cubicBezTo>
                  <a:cubicBezTo>
                    <a:pt x="11775" y="6857"/>
                    <a:pt x="10674" y="6945"/>
                    <a:pt x="9573" y="6974"/>
                  </a:cubicBezTo>
                  <a:cubicBezTo>
                    <a:pt x="9353" y="6974"/>
                    <a:pt x="9367" y="6666"/>
                    <a:pt x="9573" y="6651"/>
                  </a:cubicBezTo>
                  <a:cubicBezTo>
                    <a:pt x="10557" y="6563"/>
                    <a:pt x="11540" y="6519"/>
                    <a:pt x="12538" y="6475"/>
                  </a:cubicBezTo>
                  <a:cubicBezTo>
                    <a:pt x="11775" y="5800"/>
                    <a:pt x="11041" y="5095"/>
                    <a:pt x="10307" y="4405"/>
                  </a:cubicBezTo>
                  <a:cubicBezTo>
                    <a:pt x="8589" y="4537"/>
                    <a:pt x="6886" y="4640"/>
                    <a:pt x="5183" y="4743"/>
                  </a:cubicBezTo>
                  <a:cubicBezTo>
                    <a:pt x="5022" y="4743"/>
                    <a:pt x="5036" y="4508"/>
                    <a:pt x="5183" y="4493"/>
                  </a:cubicBezTo>
                  <a:cubicBezTo>
                    <a:pt x="6813" y="4376"/>
                    <a:pt x="8428" y="4273"/>
                    <a:pt x="10057" y="4170"/>
                  </a:cubicBezTo>
                  <a:cubicBezTo>
                    <a:pt x="9529" y="3671"/>
                    <a:pt x="9030" y="3157"/>
                    <a:pt x="8516" y="2658"/>
                  </a:cubicBezTo>
                  <a:cubicBezTo>
                    <a:pt x="7777" y="2763"/>
                    <a:pt x="7038" y="2822"/>
                    <a:pt x="6288" y="2822"/>
                  </a:cubicBezTo>
                  <a:cubicBezTo>
                    <a:pt x="6204" y="2822"/>
                    <a:pt x="6119" y="2821"/>
                    <a:pt x="6035" y="2819"/>
                  </a:cubicBezTo>
                  <a:cubicBezTo>
                    <a:pt x="5873" y="2790"/>
                    <a:pt x="5873" y="2570"/>
                    <a:pt x="6035" y="2555"/>
                  </a:cubicBezTo>
                  <a:cubicBezTo>
                    <a:pt x="6784" y="2555"/>
                    <a:pt x="7547" y="2511"/>
                    <a:pt x="8296" y="2423"/>
                  </a:cubicBezTo>
                  <a:cubicBezTo>
                    <a:pt x="7503" y="1630"/>
                    <a:pt x="6725" y="823"/>
                    <a:pt x="5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6"/>
            <p:cNvSpPr/>
            <p:nvPr/>
          </p:nvSpPr>
          <p:spPr>
            <a:xfrm>
              <a:off x="6458075" y="1592025"/>
              <a:ext cx="920875" cy="874425"/>
            </a:xfrm>
            <a:custGeom>
              <a:avLst/>
              <a:gdLst/>
              <a:ahLst/>
              <a:cxnLst/>
              <a:rect l="l" t="t" r="r" b="b"/>
              <a:pathLst>
                <a:path w="36835" h="34977" extrusionOk="0">
                  <a:moveTo>
                    <a:pt x="10747" y="374"/>
                  </a:moveTo>
                  <a:cubicBezTo>
                    <a:pt x="10864" y="814"/>
                    <a:pt x="10923" y="1269"/>
                    <a:pt x="10937" y="1710"/>
                  </a:cubicBezTo>
                  <a:cubicBezTo>
                    <a:pt x="10174" y="1856"/>
                    <a:pt x="9411" y="1989"/>
                    <a:pt x="8662" y="2150"/>
                  </a:cubicBezTo>
                  <a:cubicBezTo>
                    <a:pt x="8481" y="2192"/>
                    <a:pt x="8551" y="2431"/>
                    <a:pt x="8708" y="2431"/>
                  </a:cubicBezTo>
                  <a:cubicBezTo>
                    <a:pt x="8717" y="2431"/>
                    <a:pt x="8726" y="2431"/>
                    <a:pt x="8735" y="2429"/>
                  </a:cubicBezTo>
                  <a:cubicBezTo>
                    <a:pt x="9469" y="2297"/>
                    <a:pt x="10203" y="2135"/>
                    <a:pt x="10952" y="1974"/>
                  </a:cubicBezTo>
                  <a:lnTo>
                    <a:pt x="10952" y="1974"/>
                  </a:lnTo>
                  <a:cubicBezTo>
                    <a:pt x="10952" y="2502"/>
                    <a:pt x="10908" y="3016"/>
                    <a:pt x="10791" y="3530"/>
                  </a:cubicBezTo>
                  <a:cubicBezTo>
                    <a:pt x="9954" y="3662"/>
                    <a:pt x="9117" y="3809"/>
                    <a:pt x="8309" y="4000"/>
                  </a:cubicBezTo>
                  <a:cubicBezTo>
                    <a:pt x="8167" y="4043"/>
                    <a:pt x="8190" y="4265"/>
                    <a:pt x="8326" y="4265"/>
                  </a:cubicBezTo>
                  <a:cubicBezTo>
                    <a:pt x="8330" y="4265"/>
                    <a:pt x="8334" y="4265"/>
                    <a:pt x="8339" y="4264"/>
                  </a:cubicBezTo>
                  <a:cubicBezTo>
                    <a:pt x="9132" y="4161"/>
                    <a:pt x="9924" y="4015"/>
                    <a:pt x="10702" y="3853"/>
                  </a:cubicBezTo>
                  <a:lnTo>
                    <a:pt x="10702" y="3853"/>
                  </a:lnTo>
                  <a:cubicBezTo>
                    <a:pt x="10541" y="4440"/>
                    <a:pt x="10306" y="4984"/>
                    <a:pt x="9998" y="5512"/>
                  </a:cubicBezTo>
                  <a:cubicBezTo>
                    <a:pt x="9249" y="5615"/>
                    <a:pt x="8530" y="5791"/>
                    <a:pt x="7810" y="6041"/>
                  </a:cubicBezTo>
                  <a:cubicBezTo>
                    <a:pt x="7691" y="6094"/>
                    <a:pt x="7727" y="6267"/>
                    <a:pt x="7833" y="6267"/>
                  </a:cubicBezTo>
                  <a:cubicBezTo>
                    <a:pt x="7844" y="6267"/>
                    <a:pt x="7856" y="6265"/>
                    <a:pt x="7869" y="6261"/>
                  </a:cubicBezTo>
                  <a:cubicBezTo>
                    <a:pt x="8515" y="6085"/>
                    <a:pt x="9161" y="5952"/>
                    <a:pt x="9792" y="5820"/>
                  </a:cubicBezTo>
                  <a:lnTo>
                    <a:pt x="9792" y="5820"/>
                  </a:lnTo>
                  <a:cubicBezTo>
                    <a:pt x="9499" y="6275"/>
                    <a:pt x="9176" y="6686"/>
                    <a:pt x="8794" y="7054"/>
                  </a:cubicBezTo>
                  <a:cubicBezTo>
                    <a:pt x="8119" y="7127"/>
                    <a:pt x="7429" y="7186"/>
                    <a:pt x="6753" y="7274"/>
                  </a:cubicBezTo>
                  <a:cubicBezTo>
                    <a:pt x="6626" y="7288"/>
                    <a:pt x="6621" y="7480"/>
                    <a:pt x="6740" y="7480"/>
                  </a:cubicBezTo>
                  <a:cubicBezTo>
                    <a:pt x="6744" y="7480"/>
                    <a:pt x="6749" y="7480"/>
                    <a:pt x="6753" y="7479"/>
                  </a:cubicBezTo>
                  <a:cubicBezTo>
                    <a:pt x="7355" y="7435"/>
                    <a:pt x="7957" y="7362"/>
                    <a:pt x="8544" y="7303"/>
                  </a:cubicBezTo>
                  <a:lnTo>
                    <a:pt x="8544" y="7303"/>
                  </a:lnTo>
                  <a:cubicBezTo>
                    <a:pt x="8221" y="7597"/>
                    <a:pt x="7869" y="7861"/>
                    <a:pt x="7502" y="8096"/>
                  </a:cubicBezTo>
                  <a:lnTo>
                    <a:pt x="7487" y="8096"/>
                  </a:lnTo>
                  <a:cubicBezTo>
                    <a:pt x="6621" y="8213"/>
                    <a:pt x="5755" y="8316"/>
                    <a:pt x="4904" y="8463"/>
                  </a:cubicBezTo>
                  <a:cubicBezTo>
                    <a:pt x="4746" y="8491"/>
                    <a:pt x="4770" y="8757"/>
                    <a:pt x="4921" y="8757"/>
                  </a:cubicBezTo>
                  <a:cubicBezTo>
                    <a:pt x="4925" y="8757"/>
                    <a:pt x="4929" y="8757"/>
                    <a:pt x="4933" y="8756"/>
                  </a:cubicBezTo>
                  <a:cubicBezTo>
                    <a:pt x="5594" y="8668"/>
                    <a:pt x="6254" y="8566"/>
                    <a:pt x="6900" y="8463"/>
                  </a:cubicBezTo>
                  <a:lnTo>
                    <a:pt x="6900" y="8463"/>
                  </a:lnTo>
                  <a:cubicBezTo>
                    <a:pt x="5702" y="9124"/>
                    <a:pt x="4335" y="9498"/>
                    <a:pt x="2951" y="9498"/>
                  </a:cubicBezTo>
                  <a:cubicBezTo>
                    <a:pt x="2214" y="9498"/>
                    <a:pt x="1473" y="9392"/>
                    <a:pt x="749" y="9168"/>
                  </a:cubicBezTo>
                  <a:cubicBezTo>
                    <a:pt x="4052" y="6275"/>
                    <a:pt x="7106" y="2825"/>
                    <a:pt x="10747" y="374"/>
                  </a:cubicBezTo>
                  <a:close/>
                  <a:moveTo>
                    <a:pt x="11319" y="4088"/>
                  </a:moveTo>
                  <a:cubicBezTo>
                    <a:pt x="11319" y="4088"/>
                    <a:pt x="11319" y="4103"/>
                    <a:pt x="11319" y="4103"/>
                  </a:cubicBezTo>
                  <a:cubicBezTo>
                    <a:pt x="12053" y="4925"/>
                    <a:pt x="12831" y="5718"/>
                    <a:pt x="13624" y="6525"/>
                  </a:cubicBezTo>
                  <a:cubicBezTo>
                    <a:pt x="12970" y="6602"/>
                    <a:pt x="12317" y="6645"/>
                    <a:pt x="11663" y="6645"/>
                  </a:cubicBezTo>
                  <a:cubicBezTo>
                    <a:pt x="11568" y="6645"/>
                    <a:pt x="11473" y="6644"/>
                    <a:pt x="11378" y="6642"/>
                  </a:cubicBezTo>
                  <a:cubicBezTo>
                    <a:pt x="11216" y="6657"/>
                    <a:pt x="11216" y="6892"/>
                    <a:pt x="11378" y="6907"/>
                  </a:cubicBezTo>
                  <a:cubicBezTo>
                    <a:pt x="11478" y="6908"/>
                    <a:pt x="11578" y="6909"/>
                    <a:pt x="11678" y="6909"/>
                  </a:cubicBezTo>
                  <a:cubicBezTo>
                    <a:pt x="12403" y="6909"/>
                    <a:pt x="13136" y="6861"/>
                    <a:pt x="13859" y="6745"/>
                  </a:cubicBezTo>
                  <a:cubicBezTo>
                    <a:pt x="14358" y="7259"/>
                    <a:pt x="14872" y="7758"/>
                    <a:pt x="15386" y="8257"/>
                  </a:cubicBezTo>
                  <a:cubicBezTo>
                    <a:pt x="13771" y="8360"/>
                    <a:pt x="12141" y="8463"/>
                    <a:pt x="10526" y="8595"/>
                  </a:cubicBezTo>
                  <a:cubicBezTo>
                    <a:pt x="10365" y="8610"/>
                    <a:pt x="10365" y="8845"/>
                    <a:pt x="10526" y="8845"/>
                  </a:cubicBezTo>
                  <a:cubicBezTo>
                    <a:pt x="12229" y="8742"/>
                    <a:pt x="13932" y="8624"/>
                    <a:pt x="15635" y="8492"/>
                  </a:cubicBezTo>
                  <a:cubicBezTo>
                    <a:pt x="16369" y="9197"/>
                    <a:pt x="17103" y="9887"/>
                    <a:pt x="17852" y="10562"/>
                  </a:cubicBezTo>
                  <a:cubicBezTo>
                    <a:pt x="16868" y="10606"/>
                    <a:pt x="15870" y="10665"/>
                    <a:pt x="14887" y="10753"/>
                  </a:cubicBezTo>
                  <a:cubicBezTo>
                    <a:pt x="14681" y="10768"/>
                    <a:pt x="14681" y="11076"/>
                    <a:pt x="14887" y="11076"/>
                  </a:cubicBezTo>
                  <a:cubicBezTo>
                    <a:pt x="15988" y="11032"/>
                    <a:pt x="17089" y="10944"/>
                    <a:pt x="18190" y="10871"/>
                  </a:cubicBezTo>
                  <a:cubicBezTo>
                    <a:pt x="18821" y="11428"/>
                    <a:pt x="19452" y="12001"/>
                    <a:pt x="20098" y="12559"/>
                  </a:cubicBezTo>
                  <a:cubicBezTo>
                    <a:pt x="19929" y="12555"/>
                    <a:pt x="19761" y="12553"/>
                    <a:pt x="19592" y="12553"/>
                  </a:cubicBezTo>
                  <a:cubicBezTo>
                    <a:pt x="18410" y="12553"/>
                    <a:pt x="17230" y="12643"/>
                    <a:pt x="16061" y="12823"/>
                  </a:cubicBezTo>
                  <a:cubicBezTo>
                    <a:pt x="15880" y="12865"/>
                    <a:pt x="15950" y="13119"/>
                    <a:pt x="16109" y="13119"/>
                  </a:cubicBezTo>
                  <a:cubicBezTo>
                    <a:pt x="16117" y="13119"/>
                    <a:pt x="16126" y="13118"/>
                    <a:pt x="16134" y="13117"/>
                  </a:cubicBezTo>
                  <a:cubicBezTo>
                    <a:pt x="17558" y="12926"/>
                    <a:pt x="18997" y="12838"/>
                    <a:pt x="20436" y="12838"/>
                  </a:cubicBezTo>
                  <a:cubicBezTo>
                    <a:pt x="20950" y="13293"/>
                    <a:pt x="21478" y="13748"/>
                    <a:pt x="22007" y="14188"/>
                  </a:cubicBezTo>
                  <a:cubicBezTo>
                    <a:pt x="20245" y="14335"/>
                    <a:pt x="18469" y="14453"/>
                    <a:pt x="16707" y="14644"/>
                  </a:cubicBezTo>
                  <a:cubicBezTo>
                    <a:pt x="16550" y="14658"/>
                    <a:pt x="16532" y="14923"/>
                    <a:pt x="16694" y="14923"/>
                  </a:cubicBezTo>
                  <a:cubicBezTo>
                    <a:pt x="16698" y="14923"/>
                    <a:pt x="16702" y="14923"/>
                    <a:pt x="16707" y="14922"/>
                  </a:cubicBezTo>
                  <a:cubicBezTo>
                    <a:pt x="18542" y="14790"/>
                    <a:pt x="20348" y="14599"/>
                    <a:pt x="22168" y="14423"/>
                  </a:cubicBezTo>
                  <a:cubicBezTo>
                    <a:pt x="22198" y="14423"/>
                    <a:pt x="22212" y="14409"/>
                    <a:pt x="22242" y="14394"/>
                  </a:cubicBezTo>
                  <a:lnTo>
                    <a:pt x="22609" y="14702"/>
                  </a:lnTo>
                  <a:cubicBezTo>
                    <a:pt x="21566" y="15231"/>
                    <a:pt x="20597" y="15891"/>
                    <a:pt x="19717" y="16640"/>
                  </a:cubicBezTo>
                  <a:cubicBezTo>
                    <a:pt x="18850" y="16699"/>
                    <a:pt x="17999" y="16816"/>
                    <a:pt x="17162" y="16992"/>
                  </a:cubicBezTo>
                  <a:cubicBezTo>
                    <a:pt x="17020" y="17021"/>
                    <a:pt x="17084" y="17213"/>
                    <a:pt x="17207" y="17213"/>
                  </a:cubicBezTo>
                  <a:cubicBezTo>
                    <a:pt x="17212" y="17213"/>
                    <a:pt x="17216" y="17213"/>
                    <a:pt x="17221" y="17213"/>
                  </a:cubicBezTo>
                  <a:cubicBezTo>
                    <a:pt x="17955" y="17095"/>
                    <a:pt x="18674" y="16992"/>
                    <a:pt x="19394" y="16904"/>
                  </a:cubicBezTo>
                  <a:lnTo>
                    <a:pt x="19394" y="16904"/>
                  </a:lnTo>
                  <a:cubicBezTo>
                    <a:pt x="19041" y="17227"/>
                    <a:pt x="18718" y="17550"/>
                    <a:pt x="18395" y="17888"/>
                  </a:cubicBezTo>
                  <a:cubicBezTo>
                    <a:pt x="18278" y="18020"/>
                    <a:pt x="18160" y="18152"/>
                    <a:pt x="18028" y="18284"/>
                  </a:cubicBezTo>
                  <a:cubicBezTo>
                    <a:pt x="17500" y="18358"/>
                    <a:pt x="16957" y="18446"/>
                    <a:pt x="16428" y="18563"/>
                  </a:cubicBezTo>
                  <a:cubicBezTo>
                    <a:pt x="16300" y="18592"/>
                    <a:pt x="16323" y="18784"/>
                    <a:pt x="16444" y="18784"/>
                  </a:cubicBezTo>
                  <a:cubicBezTo>
                    <a:pt x="16448" y="18784"/>
                    <a:pt x="16453" y="18784"/>
                    <a:pt x="16457" y="18784"/>
                  </a:cubicBezTo>
                  <a:cubicBezTo>
                    <a:pt x="16898" y="18725"/>
                    <a:pt x="17338" y="18666"/>
                    <a:pt x="17764" y="18593"/>
                  </a:cubicBezTo>
                  <a:lnTo>
                    <a:pt x="17764" y="18593"/>
                  </a:lnTo>
                  <a:cubicBezTo>
                    <a:pt x="16780" y="19738"/>
                    <a:pt x="15929" y="20986"/>
                    <a:pt x="15210" y="22322"/>
                  </a:cubicBezTo>
                  <a:cubicBezTo>
                    <a:pt x="12273" y="17976"/>
                    <a:pt x="8985" y="13719"/>
                    <a:pt x="5329" y="9916"/>
                  </a:cubicBezTo>
                  <a:cubicBezTo>
                    <a:pt x="8104" y="9079"/>
                    <a:pt x="10585" y="6789"/>
                    <a:pt x="11319" y="4088"/>
                  </a:cubicBezTo>
                  <a:close/>
                  <a:moveTo>
                    <a:pt x="28183" y="13994"/>
                  </a:moveTo>
                  <a:cubicBezTo>
                    <a:pt x="28790" y="13994"/>
                    <a:pt x="29376" y="14065"/>
                    <a:pt x="29876" y="14247"/>
                  </a:cubicBezTo>
                  <a:cubicBezTo>
                    <a:pt x="29718" y="14243"/>
                    <a:pt x="29560" y="14241"/>
                    <a:pt x="29402" y="14241"/>
                  </a:cubicBezTo>
                  <a:cubicBezTo>
                    <a:pt x="28441" y="14241"/>
                    <a:pt x="27474" y="14318"/>
                    <a:pt x="26529" y="14482"/>
                  </a:cubicBezTo>
                  <a:cubicBezTo>
                    <a:pt x="26431" y="14496"/>
                    <a:pt x="26466" y="14630"/>
                    <a:pt x="26558" y="14630"/>
                  </a:cubicBezTo>
                  <a:cubicBezTo>
                    <a:pt x="26563" y="14630"/>
                    <a:pt x="26568" y="14630"/>
                    <a:pt x="26573" y="14629"/>
                  </a:cubicBezTo>
                  <a:cubicBezTo>
                    <a:pt x="27608" y="14465"/>
                    <a:pt x="28657" y="14378"/>
                    <a:pt x="29706" y="14378"/>
                  </a:cubicBezTo>
                  <a:cubicBezTo>
                    <a:pt x="29787" y="14378"/>
                    <a:pt x="29868" y="14378"/>
                    <a:pt x="29949" y="14379"/>
                  </a:cubicBezTo>
                  <a:cubicBezTo>
                    <a:pt x="30008" y="14379"/>
                    <a:pt x="30023" y="14321"/>
                    <a:pt x="30008" y="14276"/>
                  </a:cubicBezTo>
                  <a:lnTo>
                    <a:pt x="30008" y="14276"/>
                  </a:lnTo>
                  <a:cubicBezTo>
                    <a:pt x="30346" y="14409"/>
                    <a:pt x="30654" y="14629"/>
                    <a:pt x="30889" y="14908"/>
                  </a:cubicBezTo>
                  <a:cubicBezTo>
                    <a:pt x="30889" y="14908"/>
                    <a:pt x="30918" y="14908"/>
                    <a:pt x="30918" y="14922"/>
                  </a:cubicBezTo>
                  <a:cubicBezTo>
                    <a:pt x="30654" y="15157"/>
                    <a:pt x="30390" y="15407"/>
                    <a:pt x="30125" y="15642"/>
                  </a:cubicBezTo>
                  <a:cubicBezTo>
                    <a:pt x="30062" y="15641"/>
                    <a:pt x="29998" y="15641"/>
                    <a:pt x="29935" y="15641"/>
                  </a:cubicBezTo>
                  <a:cubicBezTo>
                    <a:pt x="28090" y="15641"/>
                    <a:pt x="26247" y="15847"/>
                    <a:pt x="24459" y="16273"/>
                  </a:cubicBezTo>
                  <a:cubicBezTo>
                    <a:pt x="24302" y="16302"/>
                    <a:pt x="24366" y="16509"/>
                    <a:pt x="24503" y="16509"/>
                  </a:cubicBezTo>
                  <a:cubicBezTo>
                    <a:pt x="24508" y="16509"/>
                    <a:pt x="24513" y="16508"/>
                    <a:pt x="24517" y="16508"/>
                  </a:cubicBezTo>
                  <a:cubicBezTo>
                    <a:pt x="26308" y="16200"/>
                    <a:pt x="28099" y="15965"/>
                    <a:pt x="29905" y="15833"/>
                  </a:cubicBezTo>
                  <a:lnTo>
                    <a:pt x="29905" y="15833"/>
                  </a:lnTo>
                  <a:cubicBezTo>
                    <a:pt x="29112" y="16552"/>
                    <a:pt x="28334" y="17257"/>
                    <a:pt x="27556" y="17991"/>
                  </a:cubicBezTo>
                  <a:cubicBezTo>
                    <a:pt x="26088" y="18020"/>
                    <a:pt x="24605" y="18240"/>
                    <a:pt x="23152" y="18402"/>
                  </a:cubicBezTo>
                  <a:cubicBezTo>
                    <a:pt x="22955" y="18430"/>
                    <a:pt x="22933" y="18741"/>
                    <a:pt x="23126" y="18741"/>
                  </a:cubicBezTo>
                  <a:cubicBezTo>
                    <a:pt x="23134" y="18741"/>
                    <a:pt x="23143" y="18741"/>
                    <a:pt x="23152" y="18739"/>
                  </a:cubicBezTo>
                  <a:cubicBezTo>
                    <a:pt x="24503" y="18622"/>
                    <a:pt x="25897" y="18519"/>
                    <a:pt x="27233" y="18299"/>
                  </a:cubicBezTo>
                  <a:lnTo>
                    <a:pt x="27233" y="18299"/>
                  </a:lnTo>
                  <a:cubicBezTo>
                    <a:pt x="26558" y="18945"/>
                    <a:pt x="25868" y="19576"/>
                    <a:pt x="25193" y="20252"/>
                  </a:cubicBezTo>
                  <a:cubicBezTo>
                    <a:pt x="23827" y="20340"/>
                    <a:pt x="22462" y="20442"/>
                    <a:pt x="21097" y="20589"/>
                  </a:cubicBezTo>
                  <a:cubicBezTo>
                    <a:pt x="20910" y="20618"/>
                    <a:pt x="20892" y="20898"/>
                    <a:pt x="21082" y="20898"/>
                  </a:cubicBezTo>
                  <a:cubicBezTo>
                    <a:pt x="21087" y="20898"/>
                    <a:pt x="21092" y="20898"/>
                    <a:pt x="21097" y="20898"/>
                  </a:cubicBezTo>
                  <a:cubicBezTo>
                    <a:pt x="22359" y="20809"/>
                    <a:pt x="23622" y="20692"/>
                    <a:pt x="24884" y="20560"/>
                  </a:cubicBezTo>
                  <a:lnTo>
                    <a:pt x="24884" y="20560"/>
                  </a:lnTo>
                  <a:cubicBezTo>
                    <a:pt x="24238" y="21191"/>
                    <a:pt x="23607" y="21822"/>
                    <a:pt x="22976" y="22468"/>
                  </a:cubicBezTo>
                  <a:cubicBezTo>
                    <a:pt x="22846" y="22465"/>
                    <a:pt x="22716" y="22464"/>
                    <a:pt x="22586" y="22464"/>
                  </a:cubicBezTo>
                  <a:cubicBezTo>
                    <a:pt x="21424" y="22464"/>
                    <a:pt x="20265" y="22582"/>
                    <a:pt x="19129" y="22806"/>
                  </a:cubicBezTo>
                  <a:cubicBezTo>
                    <a:pt x="19016" y="22834"/>
                    <a:pt x="19026" y="23027"/>
                    <a:pt x="19145" y="23027"/>
                  </a:cubicBezTo>
                  <a:cubicBezTo>
                    <a:pt x="19150" y="23027"/>
                    <a:pt x="19154" y="23027"/>
                    <a:pt x="19159" y="23026"/>
                  </a:cubicBezTo>
                  <a:cubicBezTo>
                    <a:pt x="20363" y="22894"/>
                    <a:pt x="21566" y="22762"/>
                    <a:pt x="22770" y="22689"/>
                  </a:cubicBezTo>
                  <a:lnTo>
                    <a:pt x="22770" y="22689"/>
                  </a:lnTo>
                  <a:cubicBezTo>
                    <a:pt x="22154" y="23305"/>
                    <a:pt x="21566" y="23922"/>
                    <a:pt x="20979" y="24538"/>
                  </a:cubicBezTo>
                  <a:lnTo>
                    <a:pt x="20979" y="24524"/>
                  </a:lnTo>
                  <a:cubicBezTo>
                    <a:pt x="19643" y="24582"/>
                    <a:pt x="18293" y="24641"/>
                    <a:pt x="16957" y="24744"/>
                  </a:cubicBezTo>
                  <a:cubicBezTo>
                    <a:pt x="16810" y="24759"/>
                    <a:pt x="16810" y="24994"/>
                    <a:pt x="16957" y="24994"/>
                  </a:cubicBezTo>
                  <a:cubicBezTo>
                    <a:pt x="18248" y="24935"/>
                    <a:pt x="19526" y="24832"/>
                    <a:pt x="20803" y="24729"/>
                  </a:cubicBezTo>
                  <a:lnTo>
                    <a:pt x="20803" y="24729"/>
                  </a:lnTo>
                  <a:cubicBezTo>
                    <a:pt x="20333" y="25228"/>
                    <a:pt x="19863" y="25713"/>
                    <a:pt x="19408" y="26227"/>
                  </a:cubicBezTo>
                  <a:cubicBezTo>
                    <a:pt x="18616" y="26315"/>
                    <a:pt x="17823" y="26418"/>
                    <a:pt x="17045" y="26550"/>
                  </a:cubicBezTo>
                  <a:cubicBezTo>
                    <a:pt x="16917" y="26564"/>
                    <a:pt x="16940" y="26785"/>
                    <a:pt x="17062" y="26785"/>
                  </a:cubicBezTo>
                  <a:cubicBezTo>
                    <a:pt x="17066" y="26785"/>
                    <a:pt x="17070" y="26785"/>
                    <a:pt x="17074" y="26785"/>
                  </a:cubicBezTo>
                  <a:cubicBezTo>
                    <a:pt x="17779" y="26697"/>
                    <a:pt x="18483" y="26594"/>
                    <a:pt x="19188" y="26476"/>
                  </a:cubicBezTo>
                  <a:lnTo>
                    <a:pt x="19188" y="26476"/>
                  </a:lnTo>
                  <a:cubicBezTo>
                    <a:pt x="18850" y="26843"/>
                    <a:pt x="18513" y="27225"/>
                    <a:pt x="18190" y="27607"/>
                  </a:cubicBezTo>
                  <a:cubicBezTo>
                    <a:pt x="17617" y="27724"/>
                    <a:pt x="17045" y="27783"/>
                    <a:pt x="16472" y="27798"/>
                  </a:cubicBezTo>
                  <a:cubicBezTo>
                    <a:pt x="16355" y="27798"/>
                    <a:pt x="16355" y="27988"/>
                    <a:pt x="16472" y="27988"/>
                  </a:cubicBezTo>
                  <a:cubicBezTo>
                    <a:pt x="16593" y="27996"/>
                    <a:pt x="16715" y="27999"/>
                    <a:pt x="16838" y="27999"/>
                  </a:cubicBezTo>
                  <a:cubicBezTo>
                    <a:pt x="17205" y="27999"/>
                    <a:pt x="17577" y="27966"/>
                    <a:pt x="17940" y="27900"/>
                  </a:cubicBezTo>
                  <a:lnTo>
                    <a:pt x="17940" y="27900"/>
                  </a:lnTo>
                  <a:cubicBezTo>
                    <a:pt x="17368" y="28546"/>
                    <a:pt x="16824" y="29207"/>
                    <a:pt x="16281" y="29882"/>
                  </a:cubicBezTo>
                  <a:cubicBezTo>
                    <a:pt x="16267" y="29868"/>
                    <a:pt x="16267" y="29868"/>
                    <a:pt x="16267" y="29853"/>
                  </a:cubicBezTo>
                  <a:cubicBezTo>
                    <a:pt x="12728" y="26315"/>
                    <a:pt x="16428" y="20839"/>
                    <a:pt x="19217" y="18005"/>
                  </a:cubicBezTo>
                  <a:cubicBezTo>
                    <a:pt x="20730" y="16479"/>
                    <a:pt x="22638" y="15143"/>
                    <a:pt x="24737" y="14541"/>
                  </a:cubicBezTo>
                  <a:cubicBezTo>
                    <a:pt x="25597" y="14294"/>
                    <a:pt x="26935" y="13994"/>
                    <a:pt x="28183" y="13994"/>
                  </a:cubicBezTo>
                  <a:close/>
                  <a:moveTo>
                    <a:pt x="24928" y="21588"/>
                  </a:moveTo>
                  <a:cubicBezTo>
                    <a:pt x="28026" y="26036"/>
                    <a:pt x="32107" y="30073"/>
                    <a:pt x="35763" y="34110"/>
                  </a:cubicBezTo>
                  <a:cubicBezTo>
                    <a:pt x="31241" y="30851"/>
                    <a:pt x="26455" y="28047"/>
                    <a:pt x="22066" y="24568"/>
                  </a:cubicBezTo>
                  <a:lnTo>
                    <a:pt x="22080" y="24568"/>
                  </a:lnTo>
                  <a:cubicBezTo>
                    <a:pt x="23034" y="23569"/>
                    <a:pt x="23974" y="22571"/>
                    <a:pt x="24928" y="21588"/>
                  </a:cubicBezTo>
                  <a:close/>
                  <a:moveTo>
                    <a:pt x="10754" y="0"/>
                  </a:moveTo>
                  <a:cubicBezTo>
                    <a:pt x="10730" y="0"/>
                    <a:pt x="10707" y="7"/>
                    <a:pt x="10688" y="21"/>
                  </a:cubicBezTo>
                  <a:cubicBezTo>
                    <a:pt x="8897" y="976"/>
                    <a:pt x="7341" y="2517"/>
                    <a:pt x="5814" y="3824"/>
                  </a:cubicBezTo>
                  <a:cubicBezTo>
                    <a:pt x="3876" y="5483"/>
                    <a:pt x="1923" y="7186"/>
                    <a:pt x="132" y="9006"/>
                  </a:cubicBezTo>
                  <a:cubicBezTo>
                    <a:pt x="0" y="9124"/>
                    <a:pt x="29" y="9344"/>
                    <a:pt x="191" y="9417"/>
                  </a:cubicBezTo>
                  <a:cubicBezTo>
                    <a:pt x="176" y="9520"/>
                    <a:pt x="235" y="9608"/>
                    <a:pt x="323" y="9652"/>
                  </a:cubicBezTo>
                  <a:cubicBezTo>
                    <a:pt x="1213" y="10064"/>
                    <a:pt x="2184" y="10275"/>
                    <a:pt x="3159" y="10275"/>
                  </a:cubicBezTo>
                  <a:cubicBezTo>
                    <a:pt x="3680" y="10275"/>
                    <a:pt x="4202" y="10215"/>
                    <a:pt x="4713" y="10092"/>
                  </a:cubicBezTo>
                  <a:cubicBezTo>
                    <a:pt x="8177" y="14276"/>
                    <a:pt x="11686" y="18417"/>
                    <a:pt x="15033" y="22703"/>
                  </a:cubicBezTo>
                  <a:cubicBezTo>
                    <a:pt x="13712" y="25419"/>
                    <a:pt x="13301" y="28414"/>
                    <a:pt x="15944" y="30264"/>
                  </a:cubicBezTo>
                  <a:cubicBezTo>
                    <a:pt x="15973" y="30293"/>
                    <a:pt x="16017" y="30308"/>
                    <a:pt x="16061" y="30308"/>
                  </a:cubicBezTo>
                  <a:cubicBezTo>
                    <a:pt x="16080" y="30429"/>
                    <a:pt x="16181" y="30503"/>
                    <a:pt x="16291" y="30503"/>
                  </a:cubicBezTo>
                  <a:cubicBezTo>
                    <a:pt x="16353" y="30503"/>
                    <a:pt x="16419" y="30479"/>
                    <a:pt x="16472" y="30425"/>
                  </a:cubicBezTo>
                  <a:cubicBezTo>
                    <a:pt x="18175" y="28634"/>
                    <a:pt x="19893" y="26843"/>
                    <a:pt x="21610" y="25067"/>
                  </a:cubicBezTo>
                  <a:cubicBezTo>
                    <a:pt x="26162" y="28693"/>
                    <a:pt x="31094" y="32613"/>
                    <a:pt x="36453" y="34962"/>
                  </a:cubicBezTo>
                  <a:cubicBezTo>
                    <a:pt x="36473" y="34972"/>
                    <a:pt x="36493" y="34976"/>
                    <a:pt x="36512" y="34976"/>
                  </a:cubicBezTo>
                  <a:cubicBezTo>
                    <a:pt x="36605" y="34976"/>
                    <a:pt x="36675" y="34869"/>
                    <a:pt x="36614" y="34771"/>
                  </a:cubicBezTo>
                  <a:cubicBezTo>
                    <a:pt x="36791" y="34683"/>
                    <a:pt x="36835" y="34463"/>
                    <a:pt x="36702" y="34316"/>
                  </a:cubicBezTo>
                  <a:cubicBezTo>
                    <a:pt x="32988" y="30014"/>
                    <a:pt x="29362" y="25184"/>
                    <a:pt x="25134" y="21367"/>
                  </a:cubicBezTo>
                  <a:cubicBezTo>
                    <a:pt x="27145" y="19297"/>
                    <a:pt x="29156" y="17227"/>
                    <a:pt x="31197" y="15187"/>
                  </a:cubicBezTo>
                  <a:cubicBezTo>
                    <a:pt x="31300" y="15084"/>
                    <a:pt x="31256" y="14922"/>
                    <a:pt x="31109" y="14878"/>
                  </a:cubicBezTo>
                  <a:cubicBezTo>
                    <a:pt x="31153" y="14834"/>
                    <a:pt x="31153" y="14776"/>
                    <a:pt x="31138" y="14717"/>
                  </a:cubicBezTo>
                  <a:cubicBezTo>
                    <a:pt x="30663" y="13698"/>
                    <a:pt x="29375" y="13415"/>
                    <a:pt x="28081" y="13415"/>
                  </a:cubicBezTo>
                  <a:cubicBezTo>
                    <a:pt x="27176" y="13415"/>
                    <a:pt x="26268" y="13554"/>
                    <a:pt x="25633" y="13675"/>
                  </a:cubicBezTo>
                  <a:cubicBezTo>
                    <a:pt x="24708" y="13865"/>
                    <a:pt x="23798" y="14159"/>
                    <a:pt x="22946" y="14555"/>
                  </a:cubicBezTo>
                  <a:cubicBezTo>
                    <a:pt x="21713" y="13264"/>
                    <a:pt x="20451" y="11957"/>
                    <a:pt x="19144" y="10650"/>
                  </a:cubicBezTo>
                  <a:cubicBezTo>
                    <a:pt x="19157" y="10583"/>
                    <a:pt x="19097" y="10516"/>
                    <a:pt x="19031" y="10516"/>
                  </a:cubicBezTo>
                  <a:cubicBezTo>
                    <a:pt x="19025" y="10516"/>
                    <a:pt x="19018" y="10517"/>
                    <a:pt x="19012" y="10518"/>
                  </a:cubicBezTo>
                  <a:cubicBezTo>
                    <a:pt x="16663" y="8155"/>
                    <a:pt x="14197" y="5908"/>
                    <a:pt x="11627" y="3794"/>
                  </a:cubicBezTo>
                  <a:cubicBezTo>
                    <a:pt x="11580" y="3766"/>
                    <a:pt x="11526" y="3750"/>
                    <a:pt x="11475" y="3750"/>
                  </a:cubicBezTo>
                  <a:cubicBezTo>
                    <a:pt x="11446" y="3750"/>
                    <a:pt x="11418" y="3755"/>
                    <a:pt x="11392" y="3765"/>
                  </a:cubicBezTo>
                  <a:cubicBezTo>
                    <a:pt x="11657" y="2561"/>
                    <a:pt x="11554" y="1313"/>
                    <a:pt x="11084" y="183"/>
                  </a:cubicBezTo>
                  <a:cubicBezTo>
                    <a:pt x="11046" y="106"/>
                    <a:pt x="10985" y="63"/>
                    <a:pt x="10911" y="63"/>
                  </a:cubicBezTo>
                  <a:cubicBezTo>
                    <a:pt x="10901" y="63"/>
                    <a:pt x="10890" y="64"/>
                    <a:pt x="10879" y="65"/>
                  </a:cubicBezTo>
                  <a:cubicBezTo>
                    <a:pt x="10849" y="26"/>
                    <a:pt x="10800" y="0"/>
                    <a:pt x="10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" name="Google Shape;1625;p46"/>
          <p:cNvGrpSpPr/>
          <p:nvPr/>
        </p:nvGrpSpPr>
        <p:grpSpPr>
          <a:xfrm>
            <a:off x="2152778" y="2340944"/>
            <a:ext cx="334093" cy="317241"/>
            <a:chOff x="6458075" y="1592025"/>
            <a:chExt cx="920875" cy="874425"/>
          </a:xfrm>
        </p:grpSpPr>
        <p:sp>
          <p:nvSpPr>
            <p:cNvPr id="1626" name="Google Shape;1626;p46"/>
            <p:cNvSpPr/>
            <p:nvPr/>
          </p:nvSpPr>
          <p:spPr>
            <a:xfrm>
              <a:off x="6476775" y="1601350"/>
              <a:ext cx="255475" cy="228050"/>
            </a:xfrm>
            <a:custGeom>
              <a:avLst/>
              <a:gdLst/>
              <a:ahLst/>
              <a:cxnLst/>
              <a:rect l="l" t="t" r="r" b="b"/>
              <a:pathLst>
                <a:path w="10219" h="9122" extrusionOk="0">
                  <a:moveTo>
                    <a:pt x="10013" y="1"/>
                  </a:moveTo>
                  <a:cubicBezTo>
                    <a:pt x="6372" y="2452"/>
                    <a:pt x="3304" y="5902"/>
                    <a:pt x="1" y="8795"/>
                  </a:cubicBezTo>
                  <a:cubicBezTo>
                    <a:pt x="724" y="9017"/>
                    <a:pt x="1463" y="9121"/>
                    <a:pt x="2196" y="9121"/>
                  </a:cubicBezTo>
                  <a:cubicBezTo>
                    <a:pt x="3591" y="9121"/>
                    <a:pt x="4964" y="8744"/>
                    <a:pt x="6167" y="8090"/>
                  </a:cubicBezTo>
                  <a:lnTo>
                    <a:pt x="6167" y="8090"/>
                  </a:lnTo>
                  <a:cubicBezTo>
                    <a:pt x="5506" y="8193"/>
                    <a:pt x="4860" y="8295"/>
                    <a:pt x="4200" y="8383"/>
                  </a:cubicBezTo>
                  <a:cubicBezTo>
                    <a:pt x="4195" y="8384"/>
                    <a:pt x="4191" y="8384"/>
                    <a:pt x="4187" y="8384"/>
                  </a:cubicBezTo>
                  <a:cubicBezTo>
                    <a:pt x="4036" y="8384"/>
                    <a:pt x="3998" y="8118"/>
                    <a:pt x="4156" y="8090"/>
                  </a:cubicBezTo>
                  <a:cubicBezTo>
                    <a:pt x="5022" y="7943"/>
                    <a:pt x="5888" y="7840"/>
                    <a:pt x="6739" y="7723"/>
                  </a:cubicBezTo>
                  <a:lnTo>
                    <a:pt x="6754" y="7723"/>
                  </a:lnTo>
                  <a:cubicBezTo>
                    <a:pt x="7121" y="7488"/>
                    <a:pt x="7473" y="7224"/>
                    <a:pt x="7811" y="6930"/>
                  </a:cubicBezTo>
                  <a:lnTo>
                    <a:pt x="7811" y="6930"/>
                  </a:lnTo>
                  <a:cubicBezTo>
                    <a:pt x="7209" y="6989"/>
                    <a:pt x="6622" y="7062"/>
                    <a:pt x="6020" y="7106"/>
                  </a:cubicBezTo>
                  <a:cubicBezTo>
                    <a:pt x="6015" y="7107"/>
                    <a:pt x="6011" y="7107"/>
                    <a:pt x="6007" y="7107"/>
                  </a:cubicBezTo>
                  <a:cubicBezTo>
                    <a:pt x="5888" y="7107"/>
                    <a:pt x="5892" y="6915"/>
                    <a:pt x="6020" y="6901"/>
                  </a:cubicBezTo>
                  <a:cubicBezTo>
                    <a:pt x="6695" y="6813"/>
                    <a:pt x="7371" y="6754"/>
                    <a:pt x="8061" y="6681"/>
                  </a:cubicBezTo>
                  <a:cubicBezTo>
                    <a:pt x="8428" y="6313"/>
                    <a:pt x="8765" y="5888"/>
                    <a:pt x="9059" y="5447"/>
                  </a:cubicBezTo>
                  <a:lnTo>
                    <a:pt x="9059" y="5447"/>
                  </a:lnTo>
                  <a:cubicBezTo>
                    <a:pt x="8413" y="5579"/>
                    <a:pt x="7767" y="5712"/>
                    <a:pt x="7136" y="5888"/>
                  </a:cubicBezTo>
                  <a:cubicBezTo>
                    <a:pt x="7122" y="5892"/>
                    <a:pt x="7109" y="5894"/>
                    <a:pt x="7097" y="5894"/>
                  </a:cubicBezTo>
                  <a:cubicBezTo>
                    <a:pt x="6982" y="5894"/>
                    <a:pt x="6957" y="5721"/>
                    <a:pt x="7077" y="5668"/>
                  </a:cubicBezTo>
                  <a:cubicBezTo>
                    <a:pt x="7782" y="5418"/>
                    <a:pt x="8516" y="5242"/>
                    <a:pt x="9264" y="5124"/>
                  </a:cubicBezTo>
                  <a:cubicBezTo>
                    <a:pt x="9558" y="4611"/>
                    <a:pt x="9808" y="4053"/>
                    <a:pt x="9969" y="3480"/>
                  </a:cubicBezTo>
                  <a:lnTo>
                    <a:pt x="9969" y="3480"/>
                  </a:lnTo>
                  <a:cubicBezTo>
                    <a:pt x="9176" y="3642"/>
                    <a:pt x="8398" y="3788"/>
                    <a:pt x="7591" y="3891"/>
                  </a:cubicBezTo>
                  <a:cubicBezTo>
                    <a:pt x="7587" y="3892"/>
                    <a:pt x="7583" y="3892"/>
                    <a:pt x="7579" y="3892"/>
                  </a:cubicBezTo>
                  <a:cubicBezTo>
                    <a:pt x="7443" y="3892"/>
                    <a:pt x="7419" y="3655"/>
                    <a:pt x="7561" y="3627"/>
                  </a:cubicBezTo>
                  <a:cubicBezTo>
                    <a:pt x="8384" y="3436"/>
                    <a:pt x="9220" y="3289"/>
                    <a:pt x="10043" y="3157"/>
                  </a:cubicBezTo>
                  <a:cubicBezTo>
                    <a:pt x="10160" y="2643"/>
                    <a:pt x="10219" y="2115"/>
                    <a:pt x="10219" y="1601"/>
                  </a:cubicBezTo>
                  <a:lnTo>
                    <a:pt x="10219" y="1601"/>
                  </a:lnTo>
                  <a:cubicBezTo>
                    <a:pt x="9485" y="1748"/>
                    <a:pt x="8751" y="1909"/>
                    <a:pt x="8002" y="2056"/>
                  </a:cubicBezTo>
                  <a:cubicBezTo>
                    <a:pt x="7992" y="2058"/>
                    <a:pt x="7982" y="2058"/>
                    <a:pt x="7973" y="2058"/>
                  </a:cubicBezTo>
                  <a:cubicBezTo>
                    <a:pt x="7804" y="2058"/>
                    <a:pt x="7747" y="1819"/>
                    <a:pt x="7914" y="1777"/>
                  </a:cubicBezTo>
                  <a:cubicBezTo>
                    <a:pt x="8677" y="1616"/>
                    <a:pt x="9441" y="1483"/>
                    <a:pt x="10189" y="1337"/>
                  </a:cubicBezTo>
                  <a:cubicBezTo>
                    <a:pt x="10175" y="882"/>
                    <a:pt x="10116" y="441"/>
                    <a:pt x="10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6"/>
            <p:cNvSpPr/>
            <p:nvPr/>
          </p:nvSpPr>
          <p:spPr>
            <a:xfrm>
              <a:off x="7009700" y="2132075"/>
              <a:ext cx="341725" cy="312725"/>
            </a:xfrm>
            <a:custGeom>
              <a:avLst/>
              <a:gdLst/>
              <a:ahLst/>
              <a:cxnLst/>
              <a:rect l="l" t="t" r="r" b="b"/>
              <a:pathLst>
                <a:path w="13669" h="12509" extrusionOk="0">
                  <a:moveTo>
                    <a:pt x="2849" y="0"/>
                  </a:moveTo>
                  <a:cubicBezTo>
                    <a:pt x="1909" y="984"/>
                    <a:pt x="955" y="1982"/>
                    <a:pt x="1" y="2966"/>
                  </a:cubicBezTo>
                  <a:cubicBezTo>
                    <a:pt x="4375" y="6445"/>
                    <a:pt x="9176" y="9249"/>
                    <a:pt x="13668" y="12508"/>
                  </a:cubicBezTo>
                  <a:cubicBezTo>
                    <a:pt x="10028" y="8471"/>
                    <a:pt x="5946" y="4449"/>
                    <a:pt x="2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6"/>
            <p:cNvSpPr/>
            <p:nvPr/>
          </p:nvSpPr>
          <p:spPr>
            <a:xfrm>
              <a:off x="6775900" y="1941750"/>
              <a:ext cx="454775" cy="396975"/>
            </a:xfrm>
            <a:custGeom>
              <a:avLst/>
              <a:gdLst/>
              <a:ahLst/>
              <a:cxnLst/>
              <a:rect l="l" t="t" r="r" b="b"/>
              <a:pathLst>
                <a:path w="18191" h="15879" extrusionOk="0">
                  <a:moveTo>
                    <a:pt x="15477" y="0"/>
                  </a:moveTo>
                  <a:cubicBezTo>
                    <a:pt x="14221" y="0"/>
                    <a:pt x="12876" y="303"/>
                    <a:pt x="12010" y="552"/>
                  </a:cubicBezTo>
                  <a:cubicBezTo>
                    <a:pt x="9910" y="1154"/>
                    <a:pt x="8002" y="2475"/>
                    <a:pt x="6490" y="4016"/>
                  </a:cubicBezTo>
                  <a:cubicBezTo>
                    <a:pt x="3700" y="6850"/>
                    <a:pt x="1" y="12326"/>
                    <a:pt x="3524" y="15864"/>
                  </a:cubicBezTo>
                  <a:cubicBezTo>
                    <a:pt x="3539" y="15879"/>
                    <a:pt x="3539" y="15879"/>
                    <a:pt x="3539" y="15879"/>
                  </a:cubicBezTo>
                  <a:cubicBezTo>
                    <a:pt x="4082" y="15218"/>
                    <a:pt x="4640" y="14557"/>
                    <a:pt x="5213" y="13911"/>
                  </a:cubicBezTo>
                  <a:lnTo>
                    <a:pt x="5213" y="13911"/>
                  </a:lnTo>
                  <a:cubicBezTo>
                    <a:pt x="4849" y="13977"/>
                    <a:pt x="4478" y="14010"/>
                    <a:pt x="4110" y="14010"/>
                  </a:cubicBezTo>
                  <a:cubicBezTo>
                    <a:pt x="3988" y="14010"/>
                    <a:pt x="3866" y="14007"/>
                    <a:pt x="3744" y="13999"/>
                  </a:cubicBezTo>
                  <a:cubicBezTo>
                    <a:pt x="3612" y="13999"/>
                    <a:pt x="3612" y="13809"/>
                    <a:pt x="3744" y="13809"/>
                  </a:cubicBezTo>
                  <a:cubicBezTo>
                    <a:pt x="4317" y="13794"/>
                    <a:pt x="4890" y="13735"/>
                    <a:pt x="5447" y="13618"/>
                  </a:cubicBezTo>
                  <a:cubicBezTo>
                    <a:pt x="5785" y="13236"/>
                    <a:pt x="6123" y="12854"/>
                    <a:pt x="6460" y="12487"/>
                  </a:cubicBezTo>
                  <a:lnTo>
                    <a:pt x="6460" y="12487"/>
                  </a:lnTo>
                  <a:cubicBezTo>
                    <a:pt x="5756" y="12605"/>
                    <a:pt x="5051" y="12708"/>
                    <a:pt x="4346" y="12781"/>
                  </a:cubicBezTo>
                  <a:cubicBezTo>
                    <a:pt x="4339" y="12783"/>
                    <a:pt x="4331" y="12783"/>
                    <a:pt x="4324" y="12783"/>
                  </a:cubicBezTo>
                  <a:cubicBezTo>
                    <a:pt x="4211" y="12783"/>
                    <a:pt x="4193" y="12575"/>
                    <a:pt x="4317" y="12561"/>
                  </a:cubicBezTo>
                  <a:cubicBezTo>
                    <a:pt x="5095" y="12429"/>
                    <a:pt x="5888" y="12311"/>
                    <a:pt x="6681" y="12223"/>
                  </a:cubicBezTo>
                  <a:cubicBezTo>
                    <a:pt x="7136" y="11724"/>
                    <a:pt x="7591" y="11239"/>
                    <a:pt x="8075" y="10740"/>
                  </a:cubicBezTo>
                  <a:lnTo>
                    <a:pt x="8075" y="10740"/>
                  </a:lnTo>
                  <a:cubicBezTo>
                    <a:pt x="6783" y="10843"/>
                    <a:pt x="5506" y="10931"/>
                    <a:pt x="4229" y="10990"/>
                  </a:cubicBezTo>
                  <a:cubicBezTo>
                    <a:pt x="4067" y="10990"/>
                    <a:pt x="4067" y="10770"/>
                    <a:pt x="4229" y="10755"/>
                  </a:cubicBezTo>
                  <a:cubicBezTo>
                    <a:pt x="5565" y="10652"/>
                    <a:pt x="6901" y="10579"/>
                    <a:pt x="8251" y="10535"/>
                  </a:cubicBezTo>
                  <a:cubicBezTo>
                    <a:pt x="8824" y="9918"/>
                    <a:pt x="9426" y="9302"/>
                    <a:pt x="10013" y="8700"/>
                  </a:cubicBezTo>
                  <a:lnTo>
                    <a:pt x="10013" y="8700"/>
                  </a:lnTo>
                  <a:cubicBezTo>
                    <a:pt x="8824" y="8758"/>
                    <a:pt x="7635" y="8905"/>
                    <a:pt x="6431" y="9037"/>
                  </a:cubicBezTo>
                  <a:cubicBezTo>
                    <a:pt x="6299" y="9037"/>
                    <a:pt x="6270" y="8846"/>
                    <a:pt x="6402" y="8817"/>
                  </a:cubicBezTo>
                  <a:cubicBezTo>
                    <a:pt x="7537" y="8593"/>
                    <a:pt x="8697" y="8475"/>
                    <a:pt x="9859" y="8475"/>
                  </a:cubicBezTo>
                  <a:cubicBezTo>
                    <a:pt x="9988" y="8475"/>
                    <a:pt x="10118" y="8476"/>
                    <a:pt x="10248" y="8479"/>
                  </a:cubicBezTo>
                  <a:cubicBezTo>
                    <a:pt x="10879" y="7833"/>
                    <a:pt x="11511" y="7188"/>
                    <a:pt x="12142" y="6571"/>
                  </a:cubicBezTo>
                  <a:lnTo>
                    <a:pt x="12142" y="6571"/>
                  </a:lnTo>
                  <a:cubicBezTo>
                    <a:pt x="10879" y="6703"/>
                    <a:pt x="9631" y="6820"/>
                    <a:pt x="8354" y="6909"/>
                  </a:cubicBezTo>
                  <a:cubicBezTo>
                    <a:pt x="8350" y="6909"/>
                    <a:pt x="8345" y="6909"/>
                    <a:pt x="8341" y="6909"/>
                  </a:cubicBezTo>
                  <a:cubicBezTo>
                    <a:pt x="8163" y="6909"/>
                    <a:pt x="8168" y="6615"/>
                    <a:pt x="8354" y="6600"/>
                  </a:cubicBezTo>
                  <a:cubicBezTo>
                    <a:pt x="9720" y="6453"/>
                    <a:pt x="11100" y="6351"/>
                    <a:pt x="12465" y="6248"/>
                  </a:cubicBezTo>
                  <a:cubicBezTo>
                    <a:pt x="13140" y="5602"/>
                    <a:pt x="13816" y="4956"/>
                    <a:pt x="14506" y="4310"/>
                  </a:cubicBezTo>
                  <a:lnTo>
                    <a:pt x="14506" y="4310"/>
                  </a:lnTo>
                  <a:cubicBezTo>
                    <a:pt x="13155" y="4530"/>
                    <a:pt x="11775" y="4633"/>
                    <a:pt x="10424" y="4750"/>
                  </a:cubicBezTo>
                  <a:cubicBezTo>
                    <a:pt x="10419" y="4751"/>
                    <a:pt x="10415" y="4751"/>
                    <a:pt x="10410" y="4751"/>
                  </a:cubicBezTo>
                  <a:cubicBezTo>
                    <a:pt x="10205" y="4751"/>
                    <a:pt x="10223" y="4442"/>
                    <a:pt x="10424" y="4413"/>
                  </a:cubicBezTo>
                  <a:cubicBezTo>
                    <a:pt x="11878" y="4251"/>
                    <a:pt x="13360" y="4031"/>
                    <a:pt x="14829" y="4002"/>
                  </a:cubicBezTo>
                  <a:cubicBezTo>
                    <a:pt x="15607" y="3268"/>
                    <a:pt x="16385" y="2548"/>
                    <a:pt x="17177" y="1844"/>
                  </a:cubicBezTo>
                  <a:lnTo>
                    <a:pt x="17177" y="1844"/>
                  </a:lnTo>
                  <a:cubicBezTo>
                    <a:pt x="15357" y="1976"/>
                    <a:pt x="13581" y="2211"/>
                    <a:pt x="11790" y="2519"/>
                  </a:cubicBezTo>
                  <a:cubicBezTo>
                    <a:pt x="11785" y="2519"/>
                    <a:pt x="11780" y="2520"/>
                    <a:pt x="11776" y="2520"/>
                  </a:cubicBezTo>
                  <a:cubicBezTo>
                    <a:pt x="11638" y="2520"/>
                    <a:pt x="11575" y="2313"/>
                    <a:pt x="11731" y="2284"/>
                  </a:cubicBezTo>
                  <a:cubicBezTo>
                    <a:pt x="13519" y="1858"/>
                    <a:pt x="15362" y="1652"/>
                    <a:pt x="17207" y="1652"/>
                  </a:cubicBezTo>
                  <a:cubicBezTo>
                    <a:pt x="17271" y="1652"/>
                    <a:pt x="17334" y="1652"/>
                    <a:pt x="17398" y="1653"/>
                  </a:cubicBezTo>
                  <a:cubicBezTo>
                    <a:pt x="17662" y="1418"/>
                    <a:pt x="17926" y="1168"/>
                    <a:pt x="18190" y="933"/>
                  </a:cubicBezTo>
                  <a:cubicBezTo>
                    <a:pt x="18190" y="933"/>
                    <a:pt x="18176" y="933"/>
                    <a:pt x="18161" y="919"/>
                  </a:cubicBezTo>
                  <a:cubicBezTo>
                    <a:pt x="17926" y="640"/>
                    <a:pt x="17618" y="420"/>
                    <a:pt x="17266" y="287"/>
                  </a:cubicBezTo>
                  <a:lnTo>
                    <a:pt x="17266" y="287"/>
                  </a:lnTo>
                  <a:cubicBezTo>
                    <a:pt x="17295" y="332"/>
                    <a:pt x="17266" y="390"/>
                    <a:pt x="17207" y="390"/>
                  </a:cubicBezTo>
                  <a:cubicBezTo>
                    <a:pt x="17127" y="389"/>
                    <a:pt x="17047" y="389"/>
                    <a:pt x="16966" y="389"/>
                  </a:cubicBezTo>
                  <a:cubicBezTo>
                    <a:pt x="15929" y="389"/>
                    <a:pt x="14881" y="476"/>
                    <a:pt x="13845" y="640"/>
                  </a:cubicBezTo>
                  <a:cubicBezTo>
                    <a:pt x="13840" y="641"/>
                    <a:pt x="13835" y="641"/>
                    <a:pt x="13831" y="641"/>
                  </a:cubicBezTo>
                  <a:cubicBezTo>
                    <a:pt x="13738" y="641"/>
                    <a:pt x="13703" y="506"/>
                    <a:pt x="13801" y="478"/>
                  </a:cubicBezTo>
                  <a:cubicBezTo>
                    <a:pt x="14811" y="317"/>
                    <a:pt x="15833" y="242"/>
                    <a:pt x="16868" y="242"/>
                  </a:cubicBezTo>
                  <a:cubicBezTo>
                    <a:pt x="16961" y="242"/>
                    <a:pt x="17055" y="242"/>
                    <a:pt x="17148" y="243"/>
                  </a:cubicBezTo>
                  <a:cubicBezTo>
                    <a:pt x="16652" y="69"/>
                    <a:pt x="16074" y="0"/>
                    <a:pt x="1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6"/>
            <p:cNvSpPr/>
            <p:nvPr/>
          </p:nvSpPr>
          <p:spPr>
            <a:xfrm>
              <a:off x="6591650" y="1694575"/>
              <a:ext cx="432025" cy="455500"/>
            </a:xfrm>
            <a:custGeom>
              <a:avLst/>
              <a:gdLst/>
              <a:ahLst/>
              <a:cxnLst/>
              <a:rect l="l" t="t" r="r" b="b"/>
              <a:pathLst>
                <a:path w="17281" h="18220" extrusionOk="0">
                  <a:moveTo>
                    <a:pt x="5991" y="1"/>
                  </a:moveTo>
                  <a:cubicBezTo>
                    <a:pt x="5257" y="2687"/>
                    <a:pt x="2776" y="4992"/>
                    <a:pt x="1" y="5814"/>
                  </a:cubicBezTo>
                  <a:cubicBezTo>
                    <a:pt x="3642" y="9617"/>
                    <a:pt x="6930" y="13874"/>
                    <a:pt x="9881" y="18220"/>
                  </a:cubicBezTo>
                  <a:cubicBezTo>
                    <a:pt x="10601" y="16898"/>
                    <a:pt x="11452" y="15636"/>
                    <a:pt x="12436" y="14491"/>
                  </a:cubicBezTo>
                  <a:lnTo>
                    <a:pt x="12436" y="14491"/>
                  </a:lnTo>
                  <a:cubicBezTo>
                    <a:pt x="11995" y="14564"/>
                    <a:pt x="11570" y="14637"/>
                    <a:pt x="11129" y="14696"/>
                  </a:cubicBezTo>
                  <a:cubicBezTo>
                    <a:pt x="11125" y="14697"/>
                    <a:pt x="11121" y="14697"/>
                    <a:pt x="11117" y="14697"/>
                  </a:cubicBezTo>
                  <a:cubicBezTo>
                    <a:pt x="10995" y="14697"/>
                    <a:pt x="10972" y="14490"/>
                    <a:pt x="11100" y="14461"/>
                  </a:cubicBezTo>
                  <a:cubicBezTo>
                    <a:pt x="11628" y="14359"/>
                    <a:pt x="12157" y="14285"/>
                    <a:pt x="12700" y="14197"/>
                  </a:cubicBezTo>
                  <a:cubicBezTo>
                    <a:pt x="12817" y="14050"/>
                    <a:pt x="12935" y="13918"/>
                    <a:pt x="13067" y="13801"/>
                  </a:cubicBezTo>
                  <a:cubicBezTo>
                    <a:pt x="13375" y="13448"/>
                    <a:pt x="13713" y="13125"/>
                    <a:pt x="14065" y="12817"/>
                  </a:cubicBezTo>
                  <a:lnTo>
                    <a:pt x="14065" y="12817"/>
                  </a:lnTo>
                  <a:cubicBezTo>
                    <a:pt x="13331" y="12890"/>
                    <a:pt x="12612" y="12993"/>
                    <a:pt x="11893" y="13111"/>
                  </a:cubicBezTo>
                  <a:cubicBezTo>
                    <a:pt x="11884" y="13113"/>
                    <a:pt x="11875" y="13114"/>
                    <a:pt x="11867" y="13114"/>
                  </a:cubicBezTo>
                  <a:cubicBezTo>
                    <a:pt x="11752" y="13114"/>
                    <a:pt x="11697" y="12932"/>
                    <a:pt x="11834" y="12890"/>
                  </a:cubicBezTo>
                  <a:cubicBezTo>
                    <a:pt x="12671" y="12714"/>
                    <a:pt x="13522" y="12597"/>
                    <a:pt x="14388" y="12553"/>
                  </a:cubicBezTo>
                  <a:cubicBezTo>
                    <a:pt x="15269" y="11789"/>
                    <a:pt x="16238" y="11143"/>
                    <a:pt x="17280" y="10615"/>
                  </a:cubicBezTo>
                  <a:lnTo>
                    <a:pt x="16913" y="10292"/>
                  </a:lnTo>
                  <a:cubicBezTo>
                    <a:pt x="16884" y="10307"/>
                    <a:pt x="16869" y="10321"/>
                    <a:pt x="16840" y="10336"/>
                  </a:cubicBezTo>
                  <a:cubicBezTo>
                    <a:pt x="15020" y="10512"/>
                    <a:pt x="13214" y="10703"/>
                    <a:pt x="11379" y="10820"/>
                  </a:cubicBezTo>
                  <a:cubicBezTo>
                    <a:pt x="11374" y="10821"/>
                    <a:pt x="11369" y="10821"/>
                    <a:pt x="11365" y="10821"/>
                  </a:cubicBezTo>
                  <a:cubicBezTo>
                    <a:pt x="11203" y="10821"/>
                    <a:pt x="11222" y="10570"/>
                    <a:pt x="11379" y="10556"/>
                  </a:cubicBezTo>
                  <a:cubicBezTo>
                    <a:pt x="13140" y="10365"/>
                    <a:pt x="14902" y="10233"/>
                    <a:pt x="16678" y="10101"/>
                  </a:cubicBezTo>
                  <a:cubicBezTo>
                    <a:pt x="16150" y="9646"/>
                    <a:pt x="15621" y="9191"/>
                    <a:pt x="15108" y="8750"/>
                  </a:cubicBezTo>
                  <a:cubicBezTo>
                    <a:pt x="15005" y="8749"/>
                    <a:pt x="14903" y="8749"/>
                    <a:pt x="14801" y="8749"/>
                  </a:cubicBezTo>
                  <a:cubicBezTo>
                    <a:pt x="13465" y="8749"/>
                    <a:pt x="12130" y="8838"/>
                    <a:pt x="10821" y="9029"/>
                  </a:cubicBezTo>
                  <a:cubicBezTo>
                    <a:pt x="10816" y="9030"/>
                    <a:pt x="10811" y="9030"/>
                    <a:pt x="10806" y="9030"/>
                  </a:cubicBezTo>
                  <a:cubicBezTo>
                    <a:pt x="10626" y="9030"/>
                    <a:pt x="10547" y="8764"/>
                    <a:pt x="10733" y="8736"/>
                  </a:cubicBezTo>
                  <a:cubicBezTo>
                    <a:pt x="11903" y="8543"/>
                    <a:pt x="13084" y="8451"/>
                    <a:pt x="14267" y="8451"/>
                  </a:cubicBezTo>
                  <a:cubicBezTo>
                    <a:pt x="14435" y="8451"/>
                    <a:pt x="14602" y="8453"/>
                    <a:pt x="14770" y="8457"/>
                  </a:cubicBezTo>
                  <a:cubicBezTo>
                    <a:pt x="14139" y="7914"/>
                    <a:pt x="13507" y="7341"/>
                    <a:pt x="12876" y="6769"/>
                  </a:cubicBezTo>
                  <a:cubicBezTo>
                    <a:pt x="11775" y="6857"/>
                    <a:pt x="10674" y="6945"/>
                    <a:pt x="9573" y="6974"/>
                  </a:cubicBezTo>
                  <a:cubicBezTo>
                    <a:pt x="9353" y="6974"/>
                    <a:pt x="9367" y="6666"/>
                    <a:pt x="9573" y="6651"/>
                  </a:cubicBezTo>
                  <a:cubicBezTo>
                    <a:pt x="10557" y="6563"/>
                    <a:pt x="11540" y="6519"/>
                    <a:pt x="12538" y="6475"/>
                  </a:cubicBezTo>
                  <a:cubicBezTo>
                    <a:pt x="11775" y="5800"/>
                    <a:pt x="11041" y="5095"/>
                    <a:pt x="10307" y="4405"/>
                  </a:cubicBezTo>
                  <a:cubicBezTo>
                    <a:pt x="8589" y="4537"/>
                    <a:pt x="6886" y="4640"/>
                    <a:pt x="5183" y="4743"/>
                  </a:cubicBezTo>
                  <a:cubicBezTo>
                    <a:pt x="5022" y="4743"/>
                    <a:pt x="5036" y="4508"/>
                    <a:pt x="5183" y="4493"/>
                  </a:cubicBezTo>
                  <a:cubicBezTo>
                    <a:pt x="6813" y="4376"/>
                    <a:pt x="8428" y="4273"/>
                    <a:pt x="10057" y="4170"/>
                  </a:cubicBezTo>
                  <a:cubicBezTo>
                    <a:pt x="9529" y="3671"/>
                    <a:pt x="9030" y="3157"/>
                    <a:pt x="8516" y="2658"/>
                  </a:cubicBezTo>
                  <a:cubicBezTo>
                    <a:pt x="7777" y="2763"/>
                    <a:pt x="7038" y="2822"/>
                    <a:pt x="6288" y="2822"/>
                  </a:cubicBezTo>
                  <a:cubicBezTo>
                    <a:pt x="6204" y="2822"/>
                    <a:pt x="6119" y="2821"/>
                    <a:pt x="6035" y="2819"/>
                  </a:cubicBezTo>
                  <a:cubicBezTo>
                    <a:pt x="5873" y="2790"/>
                    <a:pt x="5873" y="2570"/>
                    <a:pt x="6035" y="2555"/>
                  </a:cubicBezTo>
                  <a:cubicBezTo>
                    <a:pt x="6784" y="2555"/>
                    <a:pt x="7547" y="2511"/>
                    <a:pt x="8296" y="2423"/>
                  </a:cubicBezTo>
                  <a:cubicBezTo>
                    <a:pt x="7503" y="1630"/>
                    <a:pt x="6725" y="823"/>
                    <a:pt x="5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6"/>
            <p:cNvSpPr/>
            <p:nvPr/>
          </p:nvSpPr>
          <p:spPr>
            <a:xfrm>
              <a:off x="6458075" y="1592025"/>
              <a:ext cx="920875" cy="874425"/>
            </a:xfrm>
            <a:custGeom>
              <a:avLst/>
              <a:gdLst/>
              <a:ahLst/>
              <a:cxnLst/>
              <a:rect l="l" t="t" r="r" b="b"/>
              <a:pathLst>
                <a:path w="36835" h="34977" extrusionOk="0">
                  <a:moveTo>
                    <a:pt x="10747" y="374"/>
                  </a:moveTo>
                  <a:cubicBezTo>
                    <a:pt x="10864" y="814"/>
                    <a:pt x="10923" y="1269"/>
                    <a:pt x="10937" y="1710"/>
                  </a:cubicBezTo>
                  <a:cubicBezTo>
                    <a:pt x="10174" y="1856"/>
                    <a:pt x="9411" y="1989"/>
                    <a:pt x="8662" y="2150"/>
                  </a:cubicBezTo>
                  <a:cubicBezTo>
                    <a:pt x="8481" y="2192"/>
                    <a:pt x="8551" y="2431"/>
                    <a:pt x="8708" y="2431"/>
                  </a:cubicBezTo>
                  <a:cubicBezTo>
                    <a:pt x="8717" y="2431"/>
                    <a:pt x="8726" y="2431"/>
                    <a:pt x="8735" y="2429"/>
                  </a:cubicBezTo>
                  <a:cubicBezTo>
                    <a:pt x="9469" y="2297"/>
                    <a:pt x="10203" y="2135"/>
                    <a:pt x="10952" y="1974"/>
                  </a:cubicBezTo>
                  <a:lnTo>
                    <a:pt x="10952" y="1974"/>
                  </a:lnTo>
                  <a:cubicBezTo>
                    <a:pt x="10952" y="2502"/>
                    <a:pt x="10908" y="3016"/>
                    <a:pt x="10791" y="3530"/>
                  </a:cubicBezTo>
                  <a:cubicBezTo>
                    <a:pt x="9954" y="3662"/>
                    <a:pt x="9117" y="3809"/>
                    <a:pt x="8309" y="4000"/>
                  </a:cubicBezTo>
                  <a:cubicBezTo>
                    <a:pt x="8167" y="4043"/>
                    <a:pt x="8190" y="4265"/>
                    <a:pt x="8326" y="4265"/>
                  </a:cubicBezTo>
                  <a:cubicBezTo>
                    <a:pt x="8330" y="4265"/>
                    <a:pt x="8334" y="4265"/>
                    <a:pt x="8339" y="4264"/>
                  </a:cubicBezTo>
                  <a:cubicBezTo>
                    <a:pt x="9132" y="4161"/>
                    <a:pt x="9924" y="4015"/>
                    <a:pt x="10702" y="3853"/>
                  </a:cubicBezTo>
                  <a:lnTo>
                    <a:pt x="10702" y="3853"/>
                  </a:lnTo>
                  <a:cubicBezTo>
                    <a:pt x="10541" y="4440"/>
                    <a:pt x="10306" y="4984"/>
                    <a:pt x="9998" y="5512"/>
                  </a:cubicBezTo>
                  <a:cubicBezTo>
                    <a:pt x="9249" y="5615"/>
                    <a:pt x="8530" y="5791"/>
                    <a:pt x="7810" y="6041"/>
                  </a:cubicBezTo>
                  <a:cubicBezTo>
                    <a:pt x="7691" y="6094"/>
                    <a:pt x="7727" y="6267"/>
                    <a:pt x="7833" y="6267"/>
                  </a:cubicBezTo>
                  <a:cubicBezTo>
                    <a:pt x="7844" y="6267"/>
                    <a:pt x="7856" y="6265"/>
                    <a:pt x="7869" y="6261"/>
                  </a:cubicBezTo>
                  <a:cubicBezTo>
                    <a:pt x="8515" y="6085"/>
                    <a:pt x="9161" y="5952"/>
                    <a:pt x="9792" y="5820"/>
                  </a:cubicBezTo>
                  <a:lnTo>
                    <a:pt x="9792" y="5820"/>
                  </a:lnTo>
                  <a:cubicBezTo>
                    <a:pt x="9499" y="6275"/>
                    <a:pt x="9176" y="6686"/>
                    <a:pt x="8794" y="7054"/>
                  </a:cubicBezTo>
                  <a:cubicBezTo>
                    <a:pt x="8119" y="7127"/>
                    <a:pt x="7429" y="7186"/>
                    <a:pt x="6753" y="7274"/>
                  </a:cubicBezTo>
                  <a:cubicBezTo>
                    <a:pt x="6626" y="7288"/>
                    <a:pt x="6621" y="7480"/>
                    <a:pt x="6740" y="7480"/>
                  </a:cubicBezTo>
                  <a:cubicBezTo>
                    <a:pt x="6744" y="7480"/>
                    <a:pt x="6749" y="7480"/>
                    <a:pt x="6753" y="7479"/>
                  </a:cubicBezTo>
                  <a:cubicBezTo>
                    <a:pt x="7355" y="7435"/>
                    <a:pt x="7957" y="7362"/>
                    <a:pt x="8544" y="7303"/>
                  </a:cubicBezTo>
                  <a:lnTo>
                    <a:pt x="8544" y="7303"/>
                  </a:lnTo>
                  <a:cubicBezTo>
                    <a:pt x="8221" y="7597"/>
                    <a:pt x="7869" y="7861"/>
                    <a:pt x="7502" y="8096"/>
                  </a:cubicBezTo>
                  <a:lnTo>
                    <a:pt x="7487" y="8096"/>
                  </a:lnTo>
                  <a:cubicBezTo>
                    <a:pt x="6621" y="8213"/>
                    <a:pt x="5755" y="8316"/>
                    <a:pt x="4904" y="8463"/>
                  </a:cubicBezTo>
                  <a:cubicBezTo>
                    <a:pt x="4746" y="8491"/>
                    <a:pt x="4770" y="8757"/>
                    <a:pt x="4921" y="8757"/>
                  </a:cubicBezTo>
                  <a:cubicBezTo>
                    <a:pt x="4925" y="8757"/>
                    <a:pt x="4929" y="8757"/>
                    <a:pt x="4933" y="8756"/>
                  </a:cubicBezTo>
                  <a:cubicBezTo>
                    <a:pt x="5594" y="8668"/>
                    <a:pt x="6254" y="8566"/>
                    <a:pt x="6900" y="8463"/>
                  </a:cubicBezTo>
                  <a:lnTo>
                    <a:pt x="6900" y="8463"/>
                  </a:lnTo>
                  <a:cubicBezTo>
                    <a:pt x="5702" y="9124"/>
                    <a:pt x="4335" y="9498"/>
                    <a:pt x="2951" y="9498"/>
                  </a:cubicBezTo>
                  <a:cubicBezTo>
                    <a:pt x="2214" y="9498"/>
                    <a:pt x="1473" y="9392"/>
                    <a:pt x="749" y="9168"/>
                  </a:cubicBezTo>
                  <a:cubicBezTo>
                    <a:pt x="4052" y="6275"/>
                    <a:pt x="7106" y="2825"/>
                    <a:pt x="10747" y="374"/>
                  </a:cubicBezTo>
                  <a:close/>
                  <a:moveTo>
                    <a:pt x="11319" y="4088"/>
                  </a:moveTo>
                  <a:cubicBezTo>
                    <a:pt x="11319" y="4088"/>
                    <a:pt x="11319" y="4103"/>
                    <a:pt x="11319" y="4103"/>
                  </a:cubicBezTo>
                  <a:cubicBezTo>
                    <a:pt x="12053" y="4925"/>
                    <a:pt x="12831" y="5718"/>
                    <a:pt x="13624" y="6525"/>
                  </a:cubicBezTo>
                  <a:cubicBezTo>
                    <a:pt x="12970" y="6602"/>
                    <a:pt x="12317" y="6645"/>
                    <a:pt x="11663" y="6645"/>
                  </a:cubicBezTo>
                  <a:cubicBezTo>
                    <a:pt x="11568" y="6645"/>
                    <a:pt x="11473" y="6644"/>
                    <a:pt x="11378" y="6642"/>
                  </a:cubicBezTo>
                  <a:cubicBezTo>
                    <a:pt x="11216" y="6657"/>
                    <a:pt x="11216" y="6892"/>
                    <a:pt x="11378" y="6907"/>
                  </a:cubicBezTo>
                  <a:cubicBezTo>
                    <a:pt x="11478" y="6908"/>
                    <a:pt x="11578" y="6909"/>
                    <a:pt x="11678" y="6909"/>
                  </a:cubicBezTo>
                  <a:cubicBezTo>
                    <a:pt x="12403" y="6909"/>
                    <a:pt x="13136" y="6861"/>
                    <a:pt x="13859" y="6745"/>
                  </a:cubicBezTo>
                  <a:cubicBezTo>
                    <a:pt x="14358" y="7259"/>
                    <a:pt x="14872" y="7758"/>
                    <a:pt x="15386" y="8257"/>
                  </a:cubicBezTo>
                  <a:cubicBezTo>
                    <a:pt x="13771" y="8360"/>
                    <a:pt x="12141" y="8463"/>
                    <a:pt x="10526" y="8595"/>
                  </a:cubicBezTo>
                  <a:cubicBezTo>
                    <a:pt x="10365" y="8610"/>
                    <a:pt x="10365" y="8845"/>
                    <a:pt x="10526" y="8845"/>
                  </a:cubicBezTo>
                  <a:cubicBezTo>
                    <a:pt x="12229" y="8742"/>
                    <a:pt x="13932" y="8624"/>
                    <a:pt x="15635" y="8492"/>
                  </a:cubicBezTo>
                  <a:cubicBezTo>
                    <a:pt x="16369" y="9197"/>
                    <a:pt x="17103" y="9887"/>
                    <a:pt x="17852" y="10562"/>
                  </a:cubicBezTo>
                  <a:cubicBezTo>
                    <a:pt x="16868" y="10606"/>
                    <a:pt x="15870" y="10665"/>
                    <a:pt x="14887" y="10753"/>
                  </a:cubicBezTo>
                  <a:cubicBezTo>
                    <a:pt x="14681" y="10768"/>
                    <a:pt x="14681" y="11076"/>
                    <a:pt x="14887" y="11076"/>
                  </a:cubicBezTo>
                  <a:cubicBezTo>
                    <a:pt x="15988" y="11032"/>
                    <a:pt x="17089" y="10944"/>
                    <a:pt x="18190" y="10871"/>
                  </a:cubicBezTo>
                  <a:cubicBezTo>
                    <a:pt x="18821" y="11428"/>
                    <a:pt x="19452" y="12001"/>
                    <a:pt x="20098" y="12559"/>
                  </a:cubicBezTo>
                  <a:cubicBezTo>
                    <a:pt x="19929" y="12555"/>
                    <a:pt x="19761" y="12553"/>
                    <a:pt x="19592" y="12553"/>
                  </a:cubicBezTo>
                  <a:cubicBezTo>
                    <a:pt x="18410" y="12553"/>
                    <a:pt x="17230" y="12643"/>
                    <a:pt x="16061" y="12823"/>
                  </a:cubicBezTo>
                  <a:cubicBezTo>
                    <a:pt x="15880" y="12865"/>
                    <a:pt x="15950" y="13119"/>
                    <a:pt x="16109" y="13119"/>
                  </a:cubicBezTo>
                  <a:cubicBezTo>
                    <a:pt x="16117" y="13119"/>
                    <a:pt x="16126" y="13118"/>
                    <a:pt x="16134" y="13117"/>
                  </a:cubicBezTo>
                  <a:cubicBezTo>
                    <a:pt x="17558" y="12926"/>
                    <a:pt x="18997" y="12838"/>
                    <a:pt x="20436" y="12838"/>
                  </a:cubicBezTo>
                  <a:cubicBezTo>
                    <a:pt x="20950" y="13293"/>
                    <a:pt x="21478" y="13748"/>
                    <a:pt x="22007" y="14188"/>
                  </a:cubicBezTo>
                  <a:cubicBezTo>
                    <a:pt x="20245" y="14335"/>
                    <a:pt x="18469" y="14453"/>
                    <a:pt x="16707" y="14644"/>
                  </a:cubicBezTo>
                  <a:cubicBezTo>
                    <a:pt x="16550" y="14658"/>
                    <a:pt x="16532" y="14923"/>
                    <a:pt x="16694" y="14923"/>
                  </a:cubicBezTo>
                  <a:cubicBezTo>
                    <a:pt x="16698" y="14923"/>
                    <a:pt x="16702" y="14923"/>
                    <a:pt x="16707" y="14922"/>
                  </a:cubicBezTo>
                  <a:cubicBezTo>
                    <a:pt x="18542" y="14790"/>
                    <a:pt x="20348" y="14599"/>
                    <a:pt x="22168" y="14423"/>
                  </a:cubicBezTo>
                  <a:cubicBezTo>
                    <a:pt x="22198" y="14423"/>
                    <a:pt x="22212" y="14409"/>
                    <a:pt x="22242" y="14394"/>
                  </a:cubicBezTo>
                  <a:lnTo>
                    <a:pt x="22609" y="14702"/>
                  </a:lnTo>
                  <a:cubicBezTo>
                    <a:pt x="21566" y="15231"/>
                    <a:pt x="20597" y="15891"/>
                    <a:pt x="19717" y="16640"/>
                  </a:cubicBezTo>
                  <a:cubicBezTo>
                    <a:pt x="18850" y="16699"/>
                    <a:pt x="17999" y="16816"/>
                    <a:pt x="17162" y="16992"/>
                  </a:cubicBezTo>
                  <a:cubicBezTo>
                    <a:pt x="17020" y="17021"/>
                    <a:pt x="17084" y="17213"/>
                    <a:pt x="17207" y="17213"/>
                  </a:cubicBezTo>
                  <a:cubicBezTo>
                    <a:pt x="17212" y="17213"/>
                    <a:pt x="17216" y="17213"/>
                    <a:pt x="17221" y="17213"/>
                  </a:cubicBezTo>
                  <a:cubicBezTo>
                    <a:pt x="17955" y="17095"/>
                    <a:pt x="18674" y="16992"/>
                    <a:pt x="19394" y="16904"/>
                  </a:cubicBezTo>
                  <a:lnTo>
                    <a:pt x="19394" y="16904"/>
                  </a:lnTo>
                  <a:cubicBezTo>
                    <a:pt x="19041" y="17227"/>
                    <a:pt x="18718" y="17550"/>
                    <a:pt x="18395" y="17888"/>
                  </a:cubicBezTo>
                  <a:cubicBezTo>
                    <a:pt x="18278" y="18020"/>
                    <a:pt x="18160" y="18152"/>
                    <a:pt x="18028" y="18284"/>
                  </a:cubicBezTo>
                  <a:cubicBezTo>
                    <a:pt x="17500" y="18358"/>
                    <a:pt x="16957" y="18446"/>
                    <a:pt x="16428" y="18563"/>
                  </a:cubicBezTo>
                  <a:cubicBezTo>
                    <a:pt x="16300" y="18592"/>
                    <a:pt x="16323" y="18784"/>
                    <a:pt x="16444" y="18784"/>
                  </a:cubicBezTo>
                  <a:cubicBezTo>
                    <a:pt x="16448" y="18784"/>
                    <a:pt x="16453" y="18784"/>
                    <a:pt x="16457" y="18784"/>
                  </a:cubicBezTo>
                  <a:cubicBezTo>
                    <a:pt x="16898" y="18725"/>
                    <a:pt x="17338" y="18666"/>
                    <a:pt x="17764" y="18593"/>
                  </a:cubicBezTo>
                  <a:lnTo>
                    <a:pt x="17764" y="18593"/>
                  </a:lnTo>
                  <a:cubicBezTo>
                    <a:pt x="16780" y="19738"/>
                    <a:pt x="15929" y="20986"/>
                    <a:pt x="15210" y="22322"/>
                  </a:cubicBezTo>
                  <a:cubicBezTo>
                    <a:pt x="12273" y="17976"/>
                    <a:pt x="8985" y="13719"/>
                    <a:pt x="5329" y="9916"/>
                  </a:cubicBezTo>
                  <a:cubicBezTo>
                    <a:pt x="8104" y="9079"/>
                    <a:pt x="10585" y="6789"/>
                    <a:pt x="11319" y="4088"/>
                  </a:cubicBezTo>
                  <a:close/>
                  <a:moveTo>
                    <a:pt x="28183" y="13994"/>
                  </a:moveTo>
                  <a:cubicBezTo>
                    <a:pt x="28790" y="13994"/>
                    <a:pt x="29376" y="14065"/>
                    <a:pt x="29876" y="14247"/>
                  </a:cubicBezTo>
                  <a:cubicBezTo>
                    <a:pt x="29718" y="14243"/>
                    <a:pt x="29560" y="14241"/>
                    <a:pt x="29402" y="14241"/>
                  </a:cubicBezTo>
                  <a:cubicBezTo>
                    <a:pt x="28441" y="14241"/>
                    <a:pt x="27474" y="14318"/>
                    <a:pt x="26529" y="14482"/>
                  </a:cubicBezTo>
                  <a:cubicBezTo>
                    <a:pt x="26431" y="14496"/>
                    <a:pt x="26466" y="14630"/>
                    <a:pt x="26558" y="14630"/>
                  </a:cubicBezTo>
                  <a:cubicBezTo>
                    <a:pt x="26563" y="14630"/>
                    <a:pt x="26568" y="14630"/>
                    <a:pt x="26573" y="14629"/>
                  </a:cubicBezTo>
                  <a:cubicBezTo>
                    <a:pt x="27608" y="14465"/>
                    <a:pt x="28657" y="14378"/>
                    <a:pt x="29706" y="14378"/>
                  </a:cubicBezTo>
                  <a:cubicBezTo>
                    <a:pt x="29787" y="14378"/>
                    <a:pt x="29868" y="14378"/>
                    <a:pt x="29949" y="14379"/>
                  </a:cubicBezTo>
                  <a:cubicBezTo>
                    <a:pt x="30008" y="14379"/>
                    <a:pt x="30023" y="14321"/>
                    <a:pt x="30008" y="14276"/>
                  </a:cubicBezTo>
                  <a:lnTo>
                    <a:pt x="30008" y="14276"/>
                  </a:lnTo>
                  <a:cubicBezTo>
                    <a:pt x="30346" y="14409"/>
                    <a:pt x="30654" y="14629"/>
                    <a:pt x="30889" y="14908"/>
                  </a:cubicBezTo>
                  <a:cubicBezTo>
                    <a:pt x="30889" y="14908"/>
                    <a:pt x="30918" y="14908"/>
                    <a:pt x="30918" y="14922"/>
                  </a:cubicBezTo>
                  <a:cubicBezTo>
                    <a:pt x="30654" y="15157"/>
                    <a:pt x="30390" y="15407"/>
                    <a:pt x="30125" y="15642"/>
                  </a:cubicBezTo>
                  <a:cubicBezTo>
                    <a:pt x="30062" y="15641"/>
                    <a:pt x="29998" y="15641"/>
                    <a:pt x="29935" y="15641"/>
                  </a:cubicBezTo>
                  <a:cubicBezTo>
                    <a:pt x="28090" y="15641"/>
                    <a:pt x="26247" y="15847"/>
                    <a:pt x="24459" y="16273"/>
                  </a:cubicBezTo>
                  <a:cubicBezTo>
                    <a:pt x="24302" y="16302"/>
                    <a:pt x="24366" y="16509"/>
                    <a:pt x="24503" y="16509"/>
                  </a:cubicBezTo>
                  <a:cubicBezTo>
                    <a:pt x="24508" y="16509"/>
                    <a:pt x="24513" y="16508"/>
                    <a:pt x="24517" y="16508"/>
                  </a:cubicBezTo>
                  <a:cubicBezTo>
                    <a:pt x="26308" y="16200"/>
                    <a:pt x="28099" y="15965"/>
                    <a:pt x="29905" y="15833"/>
                  </a:cubicBezTo>
                  <a:lnTo>
                    <a:pt x="29905" y="15833"/>
                  </a:lnTo>
                  <a:cubicBezTo>
                    <a:pt x="29112" y="16552"/>
                    <a:pt x="28334" y="17257"/>
                    <a:pt x="27556" y="17991"/>
                  </a:cubicBezTo>
                  <a:cubicBezTo>
                    <a:pt x="26088" y="18020"/>
                    <a:pt x="24605" y="18240"/>
                    <a:pt x="23152" y="18402"/>
                  </a:cubicBezTo>
                  <a:cubicBezTo>
                    <a:pt x="22955" y="18430"/>
                    <a:pt x="22933" y="18741"/>
                    <a:pt x="23126" y="18741"/>
                  </a:cubicBezTo>
                  <a:cubicBezTo>
                    <a:pt x="23134" y="18741"/>
                    <a:pt x="23143" y="18741"/>
                    <a:pt x="23152" y="18739"/>
                  </a:cubicBezTo>
                  <a:cubicBezTo>
                    <a:pt x="24503" y="18622"/>
                    <a:pt x="25897" y="18519"/>
                    <a:pt x="27233" y="18299"/>
                  </a:cubicBezTo>
                  <a:lnTo>
                    <a:pt x="27233" y="18299"/>
                  </a:lnTo>
                  <a:cubicBezTo>
                    <a:pt x="26558" y="18945"/>
                    <a:pt x="25868" y="19576"/>
                    <a:pt x="25193" y="20252"/>
                  </a:cubicBezTo>
                  <a:cubicBezTo>
                    <a:pt x="23827" y="20340"/>
                    <a:pt x="22462" y="20442"/>
                    <a:pt x="21097" y="20589"/>
                  </a:cubicBezTo>
                  <a:cubicBezTo>
                    <a:pt x="20910" y="20618"/>
                    <a:pt x="20892" y="20898"/>
                    <a:pt x="21082" y="20898"/>
                  </a:cubicBezTo>
                  <a:cubicBezTo>
                    <a:pt x="21087" y="20898"/>
                    <a:pt x="21092" y="20898"/>
                    <a:pt x="21097" y="20898"/>
                  </a:cubicBezTo>
                  <a:cubicBezTo>
                    <a:pt x="22359" y="20809"/>
                    <a:pt x="23622" y="20692"/>
                    <a:pt x="24884" y="20560"/>
                  </a:cubicBezTo>
                  <a:lnTo>
                    <a:pt x="24884" y="20560"/>
                  </a:lnTo>
                  <a:cubicBezTo>
                    <a:pt x="24238" y="21191"/>
                    <a:pt x="23607" y="21822"/>
                    <a:pt x="22976" y="22468"/>
                  </a:cubicBezTo>
                  <a:cubicBezTo>
                    <a:pt x="22846" y="22465"/>
                    <a:pt x="22716" y="22464"/>
                    <a:pt x="22586" y="22464"/>
                  </a:cubicBezTo>
                  <a:cubicBezTo>
                    <a:pt x="21424" y="22464"/>
                    <a:pt x="20265" y="22582"/>
                    <a:pt x="19129" y="22806"/>
                  </a:cubicBezTo>
                  <a:cubicBezTo>
                    <a:pt x="19016" y="22834"/>
                    <a:pt x="19026" y="23027"/>
                    <a:pt x="19145" y="23027"/>
                  </a:cubicBezTo>
                  <a:cubicBezTo>
                    <a:pt x="19150" y="23027"/>
                    <a:pt x="19154" y="23027"/>
                    <a:pt x="19159" y="23026"/>
                  </a:cubicBezTo>
                  <a:cubicBezTo>
                    <a:pt x="20363" y="22894"/>
                    <a:pt x="21566" y="22762"/>
                    <a:pt x="22770" y="22689"/>
                  </a:cubicBezTo>
                  <a:lnTo>
                    <a:pt x="22770" y="22689"/>
                  </a:lnTo>
                  <a:cubicBezTo>
                    <a:pt x="22154" y="23305"/>
                    <a:pt x="21566" y="23922"/>
                    <a:pt x="20979" y="24538"/>
                  </a:cubicBezTo>
                  <a:lnTo>
                    <a:pt x="20979" y="24524"/>
                  </a:lnTo>
                  <a:cubicBezTo>
                    <a:pt x="19643" y="24582"/>
                    <a:pt x="18293" y="24641"/>
                    <a:pt x="16957" y="24744"/>
                  </a:cubicBezTo>
                  <a:cubicBezTo>
                    <a:pt x="16810" y="24759"/>
                    <a:pt x="16810" y="24994"/>
                    <a:pt x="16957" y="24994"/>
                  </a:cubicBezTo>
                  <a:cubicBezTo>
                    <a:pt x="18248" y="24935"/>
                    <a:pt x="19526" y="24832"/>
                    <a:pt x="20803" y="24729"/>
                  </a:cubicBezTo>
                  <a:lnTo>
                    <a:pt x="20803" y="24729"/>
                  </a:lnTo>
                  <a:cubicBezTo>
                    <a:pt x="20333" y="25228"/>
                    <a:pt x="19863" y="25713"/>
                    <a:pt x="19408" y="26227"/>
                  </a:cubicBezTo>
                  <a:cubicBezTo>
                    <a:pt x="18616" y="26315"/>
                    <a:pt x="17823" y="26418"/>
                    <a:pt x="17045" y="26550"/>
                  </a:cubicBezTo>
                  <a:cubicBezTo>
                    <a:pt x="16917" y="26564"/>
                    <a:pt x="16940" y="26785"/>
                    <a:pt x="17062" y="26785"/>
                  </a:cubicBezTo>
                  <a:cubicBezTo>
                    <a:pt x="17066" y="26785"/>
                    <a:pt x="17070" y="26785"/>
                    <a:pt x="17074" y="26785"/>
                  </a:cubicBezTo>
                  <a:cubicBezTo>
                    <a:pt x="17779" y="26697"/>
                    <a:pt x="18483" y="26594"/>
                    <a:pt x="19188" y="26476"/>
                  </a:cubicBezTo>
                  <a:lnTo>
                    <a:pt x="19188" y="26476"/>
                  </a:lnTo>
                  <a:cubicBezTo>
                    <a:pt x="18850" y="26843"/>
                    <a:pt x="18513" y="27225"/>
                    <a:pt x="18190" y="27607"/>
                  </a:cubicBezTo>
                  <a:cubicBezTo>
                    <a:pt x="17617" y="27724"/>
                    <a:pt x="17045" y="27783"/>
                    <a:pt x="16472" y="27798"/>
                  </a:cubicBezTo>
                  <a:cubicBezTo>
                    <a:pt x="16355" y="27798"/>
                    <a:pt x="16355" y="27988"/>
                    <a:pt x="16472" y="27988"/>
                  </a:cubicBezTo>
                  <a:cubicBezTo>
                    <a:pt x="16593" y="27996"/>
                    <a:pt x="16715" y="27999"/>
                    <a:pt x="16838" y="27999"/>
                  </a:cubicBezTo>
                  <a:cubicBezTo>
                    <a:pt x="17205" y="27999"/>
                    <a:pt x="17577" y="27966"/>
                    <a:pt x="17940" y="27900"/>
                  </a:cubicBezTo>
                  <a:lnTo>
                    <a:pt x="17940" y="27900"/>
                  </a:lnTo>
                  <a:cubicBezTo>
                    <a:pt x="17368" y="28546"/>
                    <a:pt x="16824" y="29207"/>
                    <a:pt x="16281" y="29882"/>
                  </a:cubicBezTo>
                  <a:cubicBezTo>
                    <a:pt x="16267" y="29868"/>
                    <a:pt x="16267" y="29868"/>
                    <a:pt x="16267" y="29853"/>
                  </a:cubicBezTo>
                  <a:cubicBezTo>
                    <a:pt x="12728" y="26315"/>
                    <a:pt x="16428" y="20839"/>
                    <a:pt x="19217" y="18005"/>
                  </a:cubicBezTo>
                  <a:cubicBezTo>
                    <a:pt x="20730" y="16479"/>
                    <a:pt x="22638" y="15143"/>
                    <a:pt x="24737" y="14541"/>
                  </a:cubicBezTo>
                  <a:cubicBezTo>
                    <a:pt x="25597" y="14294"/>
                    <a:pt x="26935" y="13994"/>
                    <a:pt x="28183" y="13994"/>
                  </a:cubicBezTo>
                  <a:close/>
                  <a:moveTo>
                    <a:pt x="24928" y="21588"/>
                  </a:moveTo>
                  <a:cubicBezTo>
                    <a:pt x="28026" y="26036"/>
                    <a:pt x="32107" y="30073"/>
                    <a:pt x="35763" y="34110"/>
                  </a:cubicBezTo>
                  <a:cubicBezTo>
                    <a:pt x="31241" y="30851"/>
                    <a:pt x="26455" y="28047"/>
                    <a:pt x="22066" y="24568"/>
                  </a:cubicBezTo>
                  <a:lnTo>
                    <a:pt x="22080" y="24568"/>
                  </a:lnTo>
                  <a:cubicBezTo>
                    <a:pt x="23034" y="23569"/>
                    <a:pt x="23974" y="22571"/>
                    <a:pt x="24928" y="21588"/>
                  </a:cubicBezTo>
                  <a:close/>
                  <a:moveTo>
                    <a:pt x="10754" y="0"/>
                  </a:moveTo>
                  <a:cubicBezTo>
                    <a:pt x="10730" y="0"/>
                    <a:pt x="10707" y="7"/>
                    <a:pt x="10688" y="21"/>
                  </a:cubicBezTo>
                  <a:cubicBezTo>
                    <a:pt x="8897" y="976"/>
                    <a:pt x="7341" y="2517"/>
                    <a:pt x="5814" y="3824"/>
                  </a:cubicBezTo>
                  <a:cubicBezTo>
                    <a:pt x="3876" y="5483"/>
                    <a:pt x="1923" y="7186"/>
                    <a:pt x="132" y="9006"/>
                  </a:cubicBezTo>
                  <a:cubicBezTo>
                    <a:pt x="0" y="9124"/>
                    <a:pt x="29" y="9344"/>
                    <a:pt x="191" y="9417"/>
                  </a:cubicBezTo>
                  <a:cubicBezTo>
                    <a:pt x="176" y="9520"/>
                    <a:pt x="235" y="9608"/>
                    <a:pt x="323" y="9652"/>
                  </a:cubicBezTo>
                  <a:cubicBezTo>
                    <a:pt x="1213" y="10064"/>
                    <a:pt x="2184" y="10275"/>
                    <a:pt x="3159" y="10275"/>
                  </a:cubicBezTo>
                  <a:cubicBezTo>
                    <a:pt x="3680" y="10275"/>
                    <a:pt x="4202" y="10215"/>
                    <a:pt x="4713" y="10092"/>
                  </a:cubicBezTo>
                  <a:cubicBezTo>
                    <a:pt x="8177" y="14276"/>
                    <a:pt x="11686" y="18417"/>
                    <a:pt x="15033" y="22703"/>
                  </a:cubicBezTo>
                  <a:cubicBezTo>
                    <a:pt x="13712" y="25419"/>
                    <a:pt x="13301" y="28414"/>
                    <a:pt x="15944" y="30264"/>
                  </a:cubicBezTo>
                  <a:cubicBezTo>
                    <a:pt x="15973" y="30293"/>
                    <a:pt x="16017" y="30308"/>
                    <a:pt x="16061" y="30308"/>
                  </a:cubicBezTo>
                  <a:cubicBezTo>
                    <a:pt x="16080" y="30429"/>
                    <a:pt x="16181" y="30503"/>
                    <a:pt x="16291" y="30503"/>
                  </a:cubicBezTo>
                  <a:cubicBezTo>
                    <a:pt x="16353" y="30503"/>
                    <a:pt x="16419" y="30479"/>
                    <a:pt x="16472" y="30425"/>
                  </a:cubicBezTo>
                  <a:cubicBezTo>
                    <a:pt x="18175" y="28634"/>
                    <a:pt x="19893" y="26843"/>
                    <a:pt x="21610" y="25067"/>
                  </a:cubicBezTo>
                  <a:cubicBezTo>
                    <a:pt x="26162" y="28693"/>
                    <a:pt x="31094" y="32613"/>
                    <a:pt x="36453" y="34962"/>
                  </a:cubicBezTo>
                  <a:cubicBezTo>
                    <a:pt x="36473" y="34972"/>
                    <a:pt x="36493" y="34976"/>
                    <a:pt x="36512" y="34976"/>
                  </a:cubicBezTo>
                  <a:cubicBezTo>
                    <a:pt x="36605" y="34976"/>
                    <a:pt x="36675" y="34869"/>
                    <a:pt x="36614" y="34771"/>
                  </a:cubicBezTo>
                  <a:cubicBezTo>
                    <a:pt x="36791" y="34683"/>
                    <a:pt x="36835" y="34463"/>
                    <a:pt x="36702" y="34316"/>
                  </a:cubicBezTo>
                  <a:cubicBezTo>
                    <a:pt x="32988" y="30014"/>
                    <a:pt x="29362" y="25184"/>
                    <a:pt x="25134" y="21367"/>
                  </a:cubicBezTo>
                  <a:cubicBezTo>
                    <a:pt x="27145" y="19297"/>
                    <a:pt x="29156" y="17227"/>
                    <a:pt x="31197" y="15187"/>
                  </a:cubicBezTo>
                  <a:cubicBezTo>
                    <a:pt x="31300" y="15084"/>
                    <a:pt x="31256" y="14922"/>
                    <a:pt x="31109" y="14878"/>
                  </a:cubicBezTo>
                  <a:cubicBezTo>
                    <a:pt x="31153" y="14834"/>
                    <a:pt x="31153" y="14776"/>
                    <a:pt x="31138" y="14717"/>
                  </a:cubicBezTo>
                  <a:cubicBezTo>
                    <a:pt x="30663" y="13698"/>
                    <a:pt x="29375" y="13415"/>
                    <a:pt x="28081" y="13415"/>
                  </a:cubicBezTo>
                  <a:cubicBezTo>
                    <a:pt x="27176" y="13415"/>
                    <a:pt x="26268" y="13554"/>
                    <a:pt x="25633" y="13675"/>
                  </a:cubicBezTo>
                  <a:cubicBezTo>
                    <a:pt x="24708" y="13865"/>
                    <a:pt x="23798" y="14159"/>
                    <a:pt x="22946" y="14555"/>
                  </a:cubicBezTo>
                  <a:cubicBezTo>
                    <a:pt x="21713" y="13264"/>
                    <a:pt x="20451" y="11957"/>
                    <a:pt x="19144" y="10650"/>
                  </a:cubicBezTo>
                  <a:cubicBezTo>
                    <a:pt x="19157" y="10583"/>
                    <a:pt x="19097" y="10516"/>
                    <a:pt x="19031" y="10516"/>
                  </a:cubicBezTo>
                  <a:cubicBezTo>
                    <a:pt x="19025" y="10516"/>
                    <a:pt x="19018" y="10517"/>
                    <a:pt x="19012" y="10518"/>
                  </a:cubicBezTo>
                  <a:cubicBezTo>
                    <a:pt x="16663" y="8155"/>
                    <a:pt x="14197" y="5908"/>
                    <a:pt x="11627" y="3794"/>
                  </a:cubicBezTo>
                  <a:cubicBezTo>
                    <a:pt x="11580" y="3766"/>
                    <a:pt x="11526" y="3750"/>
                    <a:pt x="11475" y="3750"/>
                  </a:cubicBezTo>
                  <a:cubicBezTo>
                    <a:pt x="11446" y="3750"/>
                    <a:pt x="11418" y="3755"/>
                    <a:pt x="11392" y="3765"/>
                  </a:cubicBezTo>
                  <a:cubicBezTo>
                    <a:pt x="11657" y="2561"/>
                    <a:pt x="11554" y="1313"/>
                    <a:pt x="11084" y="183"/>
                  </a:cubicBezTo>
                  <a:cubicBezTo>
                    <a:pt x="11046" y="106"/>
                    <a:pt x="10985" y="63"/>
                    <a:pt x="10911" y="63"/>
                  </a:cubicBezTo>
                  <a:cubicBezTo>
                    <a:pt x="10901" y="63"/>
                    <a:pt x="10890" y="64"/>
                    <a:pt x="10879" y="65"/>
                  </a:cubicBezTo>
                  <a:cubicBezTo>
                    <a:pt x="10849" y="26"/>
                    <a:pt x="10800" y="0"/>
                    <a:pt x="10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1" name="Google Shape;1631;p46"/>
          <p:cNvGrpSpPr/>
          <p:nvPr/>
        </p:nvGrpSpPr>
        <p:grpSpPr>
          <a:xfrm>
            <a:off x="2152778" y="2658219"/>
            <a:ext cx="334093" cy="317241"/>
            <a:chOff x="6458075" y="1592025"/>
            <a:chExt cx="920875" cy="874425"/>
          </a:xfrm>
        </p:grpSpPr>
        <p:sp>
          <p:nvSpPr>
            <p:cNvPr id="1632" name="Google Shape;1632;p46"/>
            <p:cNvSpPr/>
            <p:nvPr/>
          </p:nvSpPr>
          <p:spPr>
            <a:xfrm>
              <a:off x="6476775" y="1601350"/>
              <a:ext cx="255475" cy="228050"/>
            </a:xfrm>
            <a:custGeom>
              <a:avLst/>
              <a:gdLst/>
              <a:ahLst/>
              <a:cxnLst/>
              <a:rect l="l" t="t" r="r" b="b"/>
              <a:pathLst>
                <a:path w="10219" h="9122" extrusionOk="0">
                  <a:moveTo>
                    <a:pt x="10013" y="1"/>
                  </a:moveTo>
                  <a:cubicBezTo>
                    <a:pt x="6372" y="2452"/>
                    <a:pt x="3304" y="5902"/>
                    <a:pt x="1" y="8795"/>
                  </a:cubicBezTo>
                  <a:cubicBezTo>
                    <a:pt x="724" y="9017"/>
                    <a:pt x="1463" y="9121"/>
                    <a:pt x="2196" y="9121"/>
                  </a:cubicBezTo>
                  <a:cubicBezTo>
                    <a:pt x="3591" y="9121"/>
                    <a:pt x="4964" y="8744"/>
                    <a:pt x="6167" y="8090"/>
                  </a:cubicBezTo>
                  <a:lnTo>
                    <a:pt x="6167" y="8090"/>
                  </a:lnTo>
                  <a:cubicBezTo>
                    <a:pt x="5506" y="8193"/>
                    <a:pt x="4860" y="8295"/>
                    <a:pt x="4200" y="8383"/>
                  </a:cubicBezTo>
                  <a:cubicBezTo>
                    <a:pt x="4195" y="8384"/>
                    <a:pt x="4191" y="8384"/>
                    <a:pt x="4187" y="8384"/>
                  </a:cubicBezTo>
                  <a:cubicBezTo>
                    <a:pt x="4036" y="8384"/>
                    <a:pt x="3998" y="8118"/>
                    <a:pt x="4156" y="8090"/>
                  </a:cubicBezTo>
                  <a:cubicBezTo>
                    <a:pt x="5022" y="7943"/>
                    <a:pt x="5888" y="7840"/>
                    <a:pt x="6739" y="7723"/>
                  </a:cubicBezTo>
                  <a:lnTo>
                    <a:pt x="6754" y="7723"/>
                  </a:lnTo>
                  <a:cubicBezTo>
                    <a:pt x="7121" y="7488"/>
                    <a:pt x="7473" y="7224"/>
                    <a:pt x="7811" y="6930"/>
                  </a:cubicBezTo>
                  <a:lnTo>
                    <a:pt x="7811" y="6930"/>
                  </a:lnTo>
                  <a:cubicBezTo>
                    <a:pt x="7209" y="6989"/>
                    <a:pt x="6622" y="7062"/>
                    <a:pt x="6020" y="7106"/>
                  </a:cubicBezTo>
                  <a:cubicBezTo>
                    <a:pt x="6015" y="7107"/>
                    <a:pt x="6011" y="7107"/>
                    <a:pt x="6007" y="7107"/>
                  </a:cubicBezTo>
                  <a:cubicBezTo>
                    <a:pt x="5888" y="7107"/>
                    <a:pt x="5892" y="6915"/>
                    <a:pt x="6020" y="6901"/>
                  </a:cubicBezTo>
                  <a:cubicBezTo>
                    <a:pt x="6695" y="6813"/>
                    <a:pt x="7371" y="6754"/>
                    <a:pt x="8061" y="6681"/>
                  </a:cubicBezTo>
                  <a:cubicBezTo>
                    <a:pt x="8428" y="6313"/>
                    <a:pt x="8765" y="5888"/>
                    <a:pt x="9059" y="5447"/>
                  </a:cubicBezTo>
                  <a:lnTo>
                    <a:pt x="9059" y="5447"/>
                  </a:lnTo>
                  <a:cubicBezTo>
                    <a:pt x="8413" y="5579"/>
                    <a:pt x="7767" y="5712"/>
                    <a:pt x="7136" y="5888"/>
                  </a:cubicBezTo>
                  <a:cubicBezTo>
                    <a:pt x="7122" y="5892"/>
                    <a:pt x="7109" y="5894"/>
                    <a:pt x="7097" y="5894"/>
                  </a:cubicBezTo>
                  <a:cubicBezTo>
                    <a:pt x="6982" y="5894"/>
                    <a:pt x="6957" y="5721"/>
                    <a:pt x="7077" y="5668"/>
                  </a:cubicBezTo>
                  <a:cubicBezTo>
                    <a:pt x="7782" y="5418"/>
                    <a:pt x="8516" y="5242"/>
                    <a:pt x="9264" y="5124"/>
                  </a:cubicBezTo>
                  <a:cubicBezTo>
                    <a:pt x="9558" y="4611"/>
                    <a:pt x="9808" y="4053"/>
                    <a:pt x="9969" y="3480"/>
                  </a:cubicBezTo>
                  <a:lnTo>
                    <a:pt x="9969" y="3480"/>
                  </a:lnTo>
                  <a:cubicBezTo>
                    <a:pt x="9176" y="3642"/>
                    <a:pt x="8398" y="3788"/>
                    <a:pt x="7591" y="3891"/>
                  </a:cubicBezTo>
                  <a:cubicBezTo>
                    <a:pt x="7587" y="3892"/>
                    <a:pt x="7583" y="3892"/>
                    <a:pt x="7579" y="3892"/>
                  </a:cubicBezTo>
                  <a:cubicBezTo>
                    <a:pt x="7443" y="3892"/>
                    <a:pt x="7419" y="3655"/>
                    <a:pt x="7561" y="3627"/>
                  </a:cubicBezTo>
                  <a:cubicBezTo>
                    <a:pt x="8384" y="3436"/>
                    <a:pt x="9220" y="3289"/>
                    <a:pt x="10043" y="3157"/>
                  </a:cubicBezTo>
                  <a:cubicBezTo>
                    <a:pt x="10160" y="2643"/>
                    <a:pt x="10219" y="2115"/>
                    <a:pt x="10219" y="1601"/>
                  </a:cubicBezTo>
                  <a:lnTo>
                    <a:pt x="10219" y="1601"/>
                  </a:lnTo>
                  <a:cubicBezTo>
                    <a:pt x="9485" y="1748"/>
                    <a:pt x="8751" y="1909"/>
                    <a:pt x="8002" y="2056"/>
                  </a:cubicBezTo>
                  <a:cubicBezTo>
                    <a:pt x="7992" y="2058"/>
                    <a:pt x="7982" y="2058"/>
                    <a:pt x="7973" y="2058"/>
                  </a:cubicBezTo>
                  <a:cubicBezTo>
                    <a:pt x="7804" y="2058"/>
                    <a:pt x="7747" y="1819"/>
                    <a:pt x="7914" y="1777"/>
                  </a:cubicBezTo>
                  <a:cubicBezTo>
                    <a:pt x="8677" y="1616"/>
                    <a:pt x="9441" y="1483"/>
                    <a:pt x="10189" y="1337"/>
                  </a:cubicBezTo>
                  <a:cubicBezTo>
                    <a:pt x="10175" y="882"/>
                    <a:pt x="10116" y="441"/>
                    <a:pt x="10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6"/>
            <p:cNvSpPr/>
            <p:nvPr/>
          </p:nvSpPr>
          <p:spPr>
            <a:xfrm>
              <a:off x="7009700" y="2132075"/>
              <a:ext cx="341725" cy="312725"/>
            </a:xfrm>
            <a:custGeom>
              <a:avLst/>
              <a:gdLst/>
              <a:ahLst/>
              <a:cxnLst/>
              <a:rect l="l" t="t" r="r" b="b"/>
              <a:pathLst>
                <a:path w="13669" h="12509" extrusionOk="0">
                  <a:moveTo>
                    <a:pt x="2849" y="0"/>
                  </a:moveTo>
                  <a:cubicBezTo>
                    <a:pt x="1909" y="984"/>
                    <a:pt x="955" y="1982"/>
                    <a:pt x="1" y="2966"/>
                  </a:cubicBezTo>
                  <a:cubicBezTo>
                    <a:pt x="4375" y="6445"/>
                    <a:pt x="9176" y="9249"/>
                    <a:pt x="13668" y="12508"/>
                  </a:cubicBezTo>
                  <a:cubicBezTo>
                    <a:pt x="10028" y="8471"/>
                    <a:pt x="5946" y="4449"/>
                    <a:pt x="2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6"/>
            <p:cNvSpPr/>
            <p:nvPr/>
          </p:nvSpPr>
          <p:spPr>
            <a:xfrm>
              <a:off x="6775900" y="1941750"/>
              <a:ext cx="454775" cy="396975"/>
            </a:xfrm>
            <a:custGeom>
              <a:avLst/>
              <a:gdLst/>
              <a:ahLst/>
              <a:cxnLst/>
              <a:rect l="l" t="t" r="r" b="b"/>
              <a:pathLst>
                <a:path w="18191" h="15879" extrusionOk="0">
                  <a:moveTo>
                    <a:pt x="15477" y="0"/>
                  </a:moveTo>
                  <a:cubicBezTo>
                    <a:pt x="14221" y="0"/>
                    <a:pt x="12876" y="303"/>
                    <a:pt x="12010" y="552"/>
                  </a:cubicBezTo>
                  <a:cubicBezTo>
                    <a:pt x="9910" y="1154"/>
                    <a:pt x="8002" y="2475"/>
                    <a:pt x="6490" y="4016"/>
                  </a:cubicBezTo>
                  <a:cubicBezTo>
                    <a:pt x="3700" y="6850"/>
                    <a:pt x="1" y="12326"/>
                    <a:pt x="3524" y="15864"/>
                  </a:cubicBezTo>
                  <a:cubicBezTo>
                    <a:pt x="3539" y="15879"/>
                    <a:pt x="3539" y="15879"/>
                    <a:pt x="3539" y="15879"/>
                  </a:cubicBezTo>
                  <a:cubicBezTo>
                    <a:pt x="4082" y="15218"/>
                    <a:pt x="4640" y="14557"/>
                    <a:pt x="5213" y="13911"/>
                  </a:cubicBezTo>
                  <a:lnTo>
                    <a:pt x="5213" y="13911"/>
                  </a:lnTo>
                  <a:cubicBezTo>
                    <a:pt x="4849" y="13977"/>
                    <a:pt x="4478" y="14010"/>
                    <a:pt x="4110" y="14010"/>
                  </a:cubicBezTo>
                  <a:cubicBezTo>
                    <a:pt x="3988" y="14010"/>
                    <a:pt x="3866" y="14007"/>
                    <a:pt x="3744" y="13999"/>
                  </a:cubicBezTo>
                  <a:cubicBezTo>
                    <a:pt x="3612" y="13999"/>
                    <a:pt x="3612" y="13809"/>
                    <a:pt x="3744" y="13809"/>
                  </a:cubicBezTo>
                  <a:cubicBezTo>
                    <a:pt x="4317" y="13794"/>
                    <a:pt x="4890" y="13735"/>
                    <a:pt x="5447" y="13618"/>
                  </a:cubicBezTo>
                  <a:cubicBezTo>
                    <a:pt x="5785" y="13236"/>
                    <a:pt x="6123" y="12854"/>
                    <a:pt x="6460" y="12487"/>
                  </a:cubicBezTo>
                  <a:lnTo>
                    <a:pt x="6460" y="12487"/>
                  </a:lnTo>
                  <a:cubicBezTo>
                    <a:pt x="5756" y="12605"/>
                    <a:pt x="5051" y="12708"/>
                    <a:pt x="4346" y="12781"/>
                  </a:cubicBezTo>
                  <a:cubicBezTo>
                    <a:pt x="4339" y="12783"/>
                    <a:pt x="4331" y="12783"/>
                    <a:pt x="4324" y="12783"/>
                  </a:cubicBezTo>
                  <a:cubicBezTo>
                    <a:pt x="4211" y="12783"/>
                    <a:pt x="4193" y="12575"/>
                    <a:pt x="4317" y="12561"/>
                  </a:cubicBezTo>
                  <a:cubicBezTo>
                    <a:pt x="5095" y="12429"/>
                    <a:pt x="5888" y="12311"/>
                    <a:pt x="6681" y="12223"/>
                  </a:cubicBezTo>
                  <a:cubicBezTo>
                    <a:pt x="7136" y="11724"/>
                    <a:pt x="7591" y="11239"/>
                    <a:pt x="8075" y="10740"/>
                  </a:cubicBezTo>
                  <a:lnTo>
                    <a:pt x="8075" y="10740"/>
                  </a:lnTo>
                  <a:cubicBezTo>
                    <a:pt x="6783" y="10843"/>
                    <a:pt x="5506" y="10931"/>
                    <a:pt x="4229" y="10990"/>
                  </a:cubicBezTo>
                  <a:cubicBezTo>
                    <a:pt x="4067" y="10990"/>
                    <a:pt x="4067" y="10770"/>
                    <a:pt x="4229" y="10755"/>
                  </a:cubicBezTo>
                  <a:cubicBezTo>
                    <a:pt x="5565" y="10652"/>
                    <a:pt x="6901" y="10579"/>
                    <a:pt x="8251" y="10535"/>
                  </a:cubicBezTo>
                  <a:cubicBezTo>
                    <a:pt x="8824" y="9918"/>
                    <a:pt x="9426" y="9302"/>
                    <a:pt x="10013" y="8700"/>
                  </a:cubicBezTo>
                  <a:lnTo>
                    <a:pt x="10013" y="8700"/>
                  </a:lnTo>
                  <a:cubicBezTo>
                    <a:pt x="8824" y="8758"/>
                    <a:pt x="7635" y="8905"/>
                    <a:pt x="6431" y="9037"/>
                  </a:cubicBezTo>
                  <a:cubicBezTo>
                    <a:pt x="6299" y="9037"/>
                    <a:pt x="6270" y="8846"/>
                    <a:pt x="6402" y="8817"/>
                  </a:cubicBezTo>
                  <a:cubicBezTo>
                    <a:pt x="7537" y="8593"/>
                    <a:pt x="8697" y="8475"/>
                    <a:pt x="9859" y="8475"/>
                  </a:cubicBezTo>
                  <a:cubicBezTo>
                    <a:pt x="9988" y="8475"/>
                    <a:pt x="10118" y="8476"/>
                    <a:pt x="10248" y="8479"/>
                  </a:cubicBezTo>
                  <a:cubicBezTo>
                    <a:pt x="10879" y="7833"/>
                    <a:pt x="11511" y="7188"/>
                    <a:pt x="12142" y="6571"/>
                  </a:cubicBezTo>
                  <a:lnTo>
                    <a:pt x="12142" y="6571"/>
                  </a:lnTo>
                  <a:cubicBezTo>
                    <a:pt x="10879" y="6703"/>
                    <a:pt x="9631" y="6820"/>
                    <a:pt x="8354" y="6909"/>
                  </a:cubicBezTo>
                  <a:cubicBezTo>
                    <a:pt x="8350" y="6909"/>
                    <a:pt x="8345" y="6909"/>
                    <a:pt x="8341" y="6909"/>
                  </a:cubicBezTo>
                  <a:cubicBezTo>
                    <a:pt x="8163" y="6909"/>
                    <a:pt x="8168" y="6615"/>
                    <a:pt x="8354" y="6600"/>
                  </a:cubicBezTo>
                  <a:cubicBezTo>
                    <a:pt x="9720" y="6453"/>
                    <a:pt x="11100" y="6351"/>
                    <a:pt x="12465" y="6248"/>
                  </a:cubicBezTo>
                  <a:cubicBezTo>
                    <a:pt x="13140" y="5602"/>
                    <a:pt x="13816" y="4956"/>
                    <a:pt x="14506" y="4310"/>
                  </a:cubicBezTo>
                  <a:lnTo>
                    <a:pt x="14506" y="4310"/>
                  </a:lnTo>
                  <a:cubicBezTo>
                    <a:pt x="13155" y="4530"/>
                    <a:pt x="11775" y="4633"/>
                    <a:pt x="10424" y="4750"/>
                  </a:cubicBezTo>
                  <a:cubicBezTo>
                    <a:pt x="10419" y="4751"/>
                    <a:pt x="10415" y="4751"/>
                    <a:pt x="10410" y="4751"/>
                  </a:cubicBezTo>
                  <a:cubicBezTo>
                    <a:pt x="10205" y="4751"/>
                    <a:pt x="10223" y="4442"/>
                    <a:pt x="10424" y="4413"/>
                  </a:cubicBezTo>
                  <a:cubicBezTo>
                    <a:pt x="11878" y="4251"/>
                    <a:pt x="13360" y="4031"/>
                    <a:pt x="14829" y="4002"/>
                  </a:cubicBezTo>
                  <a:cubicBezTo>
                    <a:pt x="15607" y="3268"/>
                    <a:pt x="16385" y="2548"/>
                    <a:pt x="17177" y="1844"/>
                  </a:cubicBezTo>
                  <a:lnTo>
                    <a:pt x="17177" y="1844"/>
                  </a:lnTo>
                  <a:cubicBezTo>
                    <a:pt x="15357" y="1976"/>
                    <a:pt x="13581" y="2211"/>
                    <a:pt x="11790" y="2519"/>
                  </a:cubicBezTo>
                  <a:cubicBezTo>
                    <a:pt x="11785" y="2519"/>
                    <a:pt x="11780" y="2520"/>
                    <a:pt x="11776" y="2520"/>
                  </a:cubicBezTo>
                  <a:cubicBezTo>
                    <a:pt x="11638" y="2520"/>
                    <a:pt x="11575" y="2313"/>
                    <a:pt x="11731" y="2284"/>
                  </a:cubicBezTo>
                  <a:cubicBezTo>
                    <a:pt x="13519" y="1858"/>
                    <a:pt x="15362" y="1652"/>
                    <a:pt x="17207" y="1652"/>
                  </a:cubicBezTo>
                  <a:cubicBezTo>
                    <a:pt x="17271" y="1652"/>
                    <a:pt x="17334" y="1652"/>
                    <a:pt x="17398" y="1653"/>
                  </a:cubicBezTo>
                  <a:cubicBezTo>
                    <a:pt x="17662" y="1418"/>
                    <a:pt x="17926" y="1168"/>
                    <a:pt x="18190" y="933"/>
                  </a:cubicBezTo>
                  <a:cubicBezTo>
                    <a:pt x="18190" y="933"/>
                    <a:pt x="18176" y="933"/>
                    <a:pt x="18161" y="919"/>
                  </a:cubicBezTo>
                  <a:cubicBezTo>
                    <a:pt x="17926" y="640"/>
                    <a:pt x="17618" y="420"/>
                    <a:pt x="17266" y="287"/>
                  </a:cubicBezTo>
                  <a:lnTo>
                    <a:pt x="17266" y="287"/>
                  </a:lnTo>
                  <a:cubicBezTo>
                    <a:pt x="17295" y="332"/>
                    <a:pt x="17266" y="390"/>
                    <a:pt x="17207" y="390"/>
                  </a:cubicBezTo>
                  <a:cubicBezTo>
                    <a:pt x="17127" y="389"/>
                    <a:pt x="17047" y="389"/>
                    <a:pt x="16966" y="389"/>
                  </a:cubicBezTo>
                  <a:cubicBezTo>
                    <a:pt x="15929" y="389"/>
                    <a:pt x="14881" y="476"/>
                    <a:pt x="13845" y="640"/>
                  </a:cubicBezTo>
                  <a:cubicBezTo>
                    <a:pt x="13840" y="641"/>
                    <a:pt x="13835" y="641"/>
                    <a:pt x="13831" y="641"/>
                  </a:cubicBezTo>
                  <a:cubicBezTo>
                    <a:pt x="13738" y="641"/>
                    <a:pt x="13703" y="506"/>
                    <a:pt x="13801" y="478"/>
                  </a:cubicBezTo>
                  <a:cubicBezTo>
                    <a:pt x="14811" y="317"/>
                    <a:pt x="15833" y="242"/>
                    <a:pt x="16868" y="242"/>
                  </a:cubicBezTo>
                  <a:cubicBezTo>
                    <a:pt x="16961" y="242"/>
                    <a:pt x="17055" y="242"/>
                    <a:pt x="17148" y="243"/>
                  </a:cubicBezTo>
                  <a:cubicBezTo>
                    <a:pt x="16652" y="69"/>
                    <a:pt x="16074" y="0"/>
                    <a:pt x="1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6"/>
            <p:cNvSpPr/>
            <p:nvPr/>
          </p:nvSpPr>
          <p:spPr>
            <a:xfrm>
              <a:off x="6591650" y="1694575"/>
              <a:ext cx="432025" cy="455500"/>
            </a:xfrm>
            <a:custGeom>
              <a:avLst/>
              <a:gdLst/>
              <a:ahLst/>
              <a:cxnLst/>
              <a:rect l="l" t="t" r="r" b="b"/>
              <a:pathLst>
                <a:path w="17281" h="18220" extrusionOk="0">
                  <a:moveTo>
                    <a:pt x="5991" y="1"/>
                  </a:moveTo>
                  <a:cubicBezTo>
                    <a:pt x="5257" y="2687"/>
                    <a:pt x="2776" y="4992"/>
                    <a:pt x="1" y="5814"/>
                  </a:cubicBezTo>
                  <a:cubicBezTo>
                    <a:pt x="3642" y="9617"/>
                    <a:pt x="6930" y="13874"/>
                    <a:pt x="9881" y="18220"/>
                  </a:cubicBezTo>
                  <a:cubicBezTo>
                    <a:pt x="10601" y="16898"/>
                    <a:pt x="11452" y="15636"/>
                    <a:pt x="12436" y="14491"/>
                  </a:cubicBezTo>
                  <a:lnTo>
                    <a:pt x="12436" y="14491"/>
                  </a:lnTo>
                  <a:cubicBezTo>
                    <a:pt x="11995" y="14564"/>
                    <a:pt x="11570" y="14637"/>
                    <a:pt x="11129" y="14696"/>
                  </a:cubicBezTo>
                  <a:cubicBezTo>
                    <a:pt x="11125" y="14697"/>
                    <a:pt x="11121" y="14697"/>
                    <a:pt x="11117" y="14697"/>
                  </a:cubicBezTo>
                  <a:cubicBezTo>
                    <a:pt x="10995" y="14697"/>
                    <a:pt x="10972" y="14490"/>
                    <a:pt x="11100" y="14461"/>
                  </a:cubicBezTo>
                  <a:cubicBezTo>
                    <a:pt x="11628" y="14359"/>
                    <a:pt x="12157" y="14285"/>
                    <a:pt x="12700" y="14197"/>
                  </a:cubicBezTo>
                  <a:cubicBezTo>
                    <a:pt x="12817" y="14050"/>
                    <a:pt x="12935" y="13918"/>
                    <a:pt x="13067" y="13801"/>
                  </a:cubicBezTo>
                  <a:cubicBezTo>
                    <a:pt x="13375" y="13448"/>
                    <a:pt x="13713" y="13125"/>
                    <a:pt x="14065" y="12817"/>
                  </a:cubicBezTo>
                  <a:lnTo>
                    <a:pt x="14065" y="12817"/>
                  </a:lnTo>
                  <a:cubicBezTo>
                    <a:pt x="13331" y="12890"/>
                    <a:pt x="12612" y="12993"/>
                    <a:pt x="11893" y="13111"/>
                  </a:cubicBezTo>
                  <a:cubicBezTo>
                    <a:pt x="11884" y="13113"/>
                    <a:pt x="11875" y="13114"/>
                    <a:pt x="11867" y="13114"/>
                  </a:cubicBezTo>
                  <a:cubicBezTo>
                    <a:pt x="11752" y="13114"/>
                    <a:pt x="11697" y="12932"/>
                    <a:pt x="11834" y="12890"/>
                  </a:cubicBezTo>
                  <a:cubicBezTo>
                    <a:pt x="12671" y="12714"/>
                    <a:pt x="13522" y="12597"/>
                    <a:pt x="14388" y="12553"/>
                  </a:cubicBezTo>
                  <a:cubicBezTo>
                    <a:pt x="15269" y="11789"/>
                    <a:pt x="16238" y="11143"/>
                    <a:pt x="17280" y="10615"/>
                  </a:cubicBezTo>
                  <a:lnTo>
                    <a:pt x="16913" y="10292"/>
                  </a:lnTo>
                  <a:cubicBezTo>
                    <a:pt x="16884" y="10307"/>
                    <a:pt x="16869" y="10321"/>
                    <a:pt x="16840" y="10336"/>
                  </a:cubicBezTo>
                  <a:cubicBezTo>
                    <a:pt x="15020" y="10512"/>
                    <a:pt x="13214" y="10703"/>
                    <a:pt x="11379" y="10820"/>
                  </a:cubicBezTo>
                  <a:cubicBezTo>
                    <a:pt x="11374" y="10821"/>
                    <a:pt x="11369" y="10821"/>
                    <a:pt x="11365" y="10821"/>
                  </a:cubicBezTo>
                  <a:cubicBezTo>
                    <a:pt x="11203" y="10821"/>
                    <a:pt x="11222" y="10570"/>
                    <a:pt x="11379" y="10556"/>
                  </a:cubicBezTo>
                  <a:cubicBezTo>
                    <a:pt x="13140" y="10365"/>
                    <a:pt x="14902" y="10233"/>
                    <a:pt x="16678" y="10101"/>
                  </a:cubicBezTo>
                  <a:cubicBezTo>
                    <a:pt x="16150" y="9646"/>
                    <a:pt x="15621" y="9191"/>
                    <a:pt x="15108" y="8750"/>
                  </a:cubicBezTo>
                  <a:cubicBezTo>
                    <a:pt x="15005" y="8749"/>
                    <a:pt x="14903" y="8749"/>
                    <a:pt x="14801" y="8749"/>
                  </a:cubicBezTo>
                  <a:cubicBezTo>
                    <a:pt x="13465" y="8749"/>
                    <a:pt x="12130" y="8838"/>
                    <a:pt x="10821" y="9029"/>
                  </a:cubicBezTo>
                  <a:cubicBezTo>
                    <a:pt x="10816" y="9030"/>
                    <a:pt x="10811" y="9030"/>
                    <a:pt x="10806" y="9030"/>
                  </a:cubicBezTo>
                  <a:cubicBezTo>
                    <a:pt x="10626" y="9030"/>
                    <a:pt x="10547" y="8764"/>
                    <a:pt x="10733" y="8736"/>
                  </a:cubicBezTo>
                  <a:cubicBezTo>
                    <a:pt x="11903" y="8543"/>
                    <a:pt x="13084" y="8451"/>
                    <a:pt x="14267" y="8451"/>
                  </a:cubicBezTo>
                  <a:cubicBezTo>
                    <a:pt x="14435" y="8451"/>
                    <a:pt x="14602" y="8453"/>
                    <a:pt x="14770" y="8457"/>
                  </a:cubicBezTo>
                  <a:cubicBezTo>
                    <a:pt x="14139" y="7914"/>
                    <a:pt x="13507" y="7341"/>
                    <a:pt x="12876" y="6769"/>
                  </a:cubicBezTo>
                  <a:cubicBezTo>
                    <a:pt x="11775" y="6857"/>
                    <a:pt x="10674" y="6945"/>
                    <a:pt x="9573" y="6974"/>
                  </a:cubicBezTo>
                  <a:cubicBezTo>
                    <a:pt x="9353" y="6974"/>
                    <a:pt x="9367" y="6666"/>
                    <a:pt x="9573" y="6651"/>
                  </a:cubicBezTo>
                  <a:cubicBezTo>
                    <a:pt x="10557" y="6563"/>
                    <a:pt x="11540" y="6519"/>
                    <a:pt x="12538" y="6475"/>
                  </a:cubicBezTo>
                  <a:cubicBezTo>
                    <a:pt x="11775" y="5800"/>
                    <a:pt x="11041" y="5095"/>
                    <a:pt x="10307" y="4405"/>
                  </a:cubicBezTo>
                  <a:cubicBezTo>
                    <a:pt x="8589" y="4537"/>
                    <a:pt x="6886" y="4640"/>
                    <a:pt x="5183" y="4743"/>
                  </a:cubicBezTo>
                  <a:cubicBezTo>
                    <a:pt x="5022" y="4743"/>
                    <a:pt x="5036" y="4508"/>
                    <a:pt x="5183" y="4493"/>
                  </a:cubicBezTo>
                  <a:cubicBezTo>
                    <a:pt x="6813" y="4376"/>
                    <a:pt x="8428" y="4273"/>
                    <a:pt x="10057" y="4170"/>
                  </a:cubicBezTo>
                  <a:cubicBezTo>
                    <a:pt x="9529" y="3671"/>
                    <a:pt x="9030" y="3157"/>
                    <a:pt x="8516" y="2658"/>
                  </a:cubicBezTo>
                  <a:cubicBezTo>
                    <a:pt x="7777" y="2763"/>
                    <a:pt x="7038" y="2822"/>
                    <a:pt x="6288" y="2822"/>
                  </a:cubicBezTo>
                  <a:cubicBezTo>
                    <a:pt x="6204" y="2822"/>
                    <a:pt x="6119" y="2821"/>
                    <a:pt x="6035" y="2819"/>
                  </a:cubicBezTo>
                  <a:cubicBezTo>
                    <a:pt x="5873" y="2790"/>
                    <a:pt x="5873" y="2570"/>
                    <a:pt x="6035" y="2555"/>
                  </a:cubicBezTo>
                  <a:cubicBezTo>
                    <a:pt x="6784" y="2555"/>
                    <a:pt x="7547" y="2511"/>
                    <a:pt x="8296" y="2423"/>
                  </a:cubicBezTo>
                  <a:cubicBezTo>
                    <a:pt x="7503" y="1630"/>
                    <a:pt x="6725" y="823"/>
                    <a:pt x="5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6"/>
            <p:cNvSpPr/>
            <p:nvPr/>
          </p:nvSpPr>
          <p:spPr>
            <a:xfrm>
              <a:off x="6458075" y="1592025"/>
              <a:ext cx="920875" cy="874425"/>
            </a:xfrm>
            <a:custGeom>
              <a:avLst/>
              <a:gdLst/>
              <a:ahLst/>
              <a:cxnLst/>
              <a:rect l="l" t="t" r="r" b="b"/>
              <a:pathLst>
                <a:path w="36835" h="34977" extrusionOk="0">
                  <a:moveTo>
                    <a:pt x="10747" y="374"/>
                  </a:moveTo>
                  <a:cubicBezTo>
                    <a:pt x="10864" y="814"/>
                    <a:pt x="10923" y="1269"/>
                    <a:pt x="10937" y="1710"/>
                  </a:cubicBezTo>
                  <a:cubicBezTo>
                    <a:pt x="10174" y="1856"/>
                    <a:pt x="9411" y="1989"/>
                    <a:pt x="8662" y="2150"/>
                  </a:cubicBezTo>
                  <a:cubicBezTo>
                    <a:pt x="8481" y="2192"/>
                    <a:pt x="8551" y="2431"/>
                    <a:pt x="8708" y="2431"/>
                  </a:cubicBezTo>
                  <a:cubicBezTo>
                    <a:pt x="8717" y="2431"/>
                    <a:pt x="8726" y="2431"/>
                    <a:pt x="8735" y="2429"/>
                  </a:cubicBezTo>
                  <a:cubicBezTo>
                    <a:pt x="9469" y="2297"/>
                    <a:pt x="10203" y="2135"/>
                    <a:pt x="10952" y="1974"/>
                  </a:cubicBezTo>
                  <a:lnTo>
                    <a:pt x="10952" y="1974"/>
                  </a:lnTo>
                  <a:cubicBezTo>
                    <a:pt x="10952" y="2502"/>
                    <a:pt x="10908" y="3016"/>
                    <a:pt x="10791" y="3530"/>
                  </a:cubicBezTo>
                  <a:cubicBezTo>
                    <a:pt x="9954" y="3662"/>
                    <a:pt x="9117" y="3809"/>
                    <a:pt x="8309" y="4000"/>
                  </a:cubicBezTo>
                  <a:cubicBezTo>
                    <a:pt x="8167" y="4043"/>
                    <a:pt x="8190" y="4265"/>
                    <a:pt x="8326" y="4265"/>
                  </a:cubicBezTo>
                  <a:cubicBezTo>
                    <a:pt x="8330" y="4265"/>
                    <a:pt x="8334" y="4265"/>
                    <a:pt x="8339" y="4264"/>
                  </a:cubicBezTo>
                  <a:cubicBezTo>
                    <a:pt x="9132" y="4161"/>
                    <a:pt x="9924" y="4015"/>
                    <a:pt x="10702" y="3853"/>
                  </a:cubicBezTo>
                  <a:lnTo>
                    <a:pt x="10702" y="3853"/>
                  </a:lnTo>
                  <a:cubicBezTo>
                    <a:pt x="10541" y="4440"/>
                    <a:pt x="10306" y="4984"/>
                    <a:pt x="9998" y="5512"/>
                  </a:cubicBezTo>
                  <a:cubicBezTo>
                    <a:pt x="9249" y="5615"/>
                    <a:pt x="8530" y="5791"/>
                    <a:pt x="7810" y="6041"/>
                  </a:cubicBezTo>
                  <a:cubicBezTo>
                    <a:pt x="7691" y="6094"/>
                    <a:pt x="7727" y="6267"/>
                    <a:pt x="7833" y="6267"/>
                  </a:cubicBezTo>
                  <a:cubicBezTo>
                    <a:pt x="7844" y="6267"/>
                    <a:pt x="7856" y="6265"/>
                    <a:pt x="7869" y="6261"/>
                  </a:cubicBezTo>
                  <a:cubicBezTo>
                    <a:pt x="8515" y="6085"/>
                    <a:pt x="9161" y="5952"/>
                    <a:pt x="9792" y="5820"/>
                  </a:cubicBezTo>
                  <a:lnTo>
                    <a:pt x="9792" y="5820"/>
                  </a:lnTo>
                  <a:cubicBezTo>
                    <a:pt x="9499" y="6275"/>
                    <a:pt x="9176" y="6686"/>
                    <a:pt x="8794" y="7054"/>
                  </a:cubicBezTo>
                  <a:cubicBezTo>
                    <a:pt x="8119" y="7127"/>
                    <a:pt x="7429" y="7186"/>
                    <a:pt x="6753" y="7274"/>
                  </a:cubicBezTo>
                  <a:cubicBezTo>
                    <a:pt x="6626" y="7288"/>
                    <a:pt x="6621" y="7480"/>
                    <a:pt x="6740" y="7480"/>
                  </a:cubicBezTo>
                  <a:cubicBezTo>
                    <a:pt x="6744" y="7480"/>
                    <a:pt x="6749" y="7480"/>
                    <a:pt x="6753" y="7479"/>
                  </a:cubicBezTo>
                  <a:cubicBezTo>
                    <a:pt x="7355" y="7435"/>
                    <a:pt x="7957" y="7362"/>
                    <a:pt x="8544" y="7303"/>
                  </a:cubicBezTo>
                  <a:lnTo>
                    <a:pt x="8544" y="7303"/>
                  </a:lnTo>
                  <a:cubicBezTo>
                    <a:pt x="8221" y="7597"/>
                    <a:pt x="7869" y="7861"/>
                    <a:pt x="7502" y="8096"/>
                  </a:cubicBezTo>
                  <a:lnTo>
                    <a:pt x="7487" y="8096"/>
                  </a:lnTo>
                  <a:cubicBezTo>
                    <a:pt x="6621" y="8213"/>
                    <a:pt x="5755" y="8316"/>
                    <a:pt x="4904" y="8463"/>
                  </a:cubicBezTo>
                  <a:cubicBezTo>
                    <a:pt x="4746" y="8491"/>
                    <a:pt x="4770" y="8757"/>
                    <a:pt x="4921" y="8757"/>
                  </a:cubicBezTo>
                  <a:cubicBezTo>
                    <a:pt x="4925" y="8757"/>
                    <a:pt x="4929" y="8757"/>
                    <a:pt x="4933" y="8756"/>
                  </a:cubicBezTo>
                  <a:cubicBezTo>
                    <a:pt x="5594" y="8668"/>
                    <a:pt x="6254" y="8566"/>
                    <a:pt x="6900" y="8463"/>
                  </a:cubicBezTo>
                  <a:lnTo>
                    <a:pt x="6900" y="8463"/>
                  </a:lnTo>
                  <a:cubicBezTo>
                    <a:pt x="5702" y="9124"/>
                    <a:pt x="4335" y="9498"/>
                    <a:pt x="2951" y="9498"/>
                  </a:cubicBezTo>
                  <a:cubicBezTo>
                    <a:pt x="2214" y="9498"/>
                    <a:pt x="1473" y="9392"/>
                    <a:pt x="749" y="9168"/>
                  </a:cubicBezTo>
                  <a:cubicBezTo>
                    <a:pt x="4052" y="6275"/>
                    <a:pt x="7106" y="2825"/>
                    <a:pt x="10747" y="374"/>
                  </a:cubicBezTo>
                  <a:close/>
                  <a:moveTo>
                    <a:pt x="11319" y="4088"/>
                  </a:moveTo>
                  <a:cubicBezTo>
                    <a:pt x="11319" y="4088"/>
                    <a:pt x="11319" y="4103"/>
                    <a:pt x="11319" y="4103"/>
                  </a:cubicBezTo>
                  <a:cubicBezTo>
                    <a:pt x="12053" y="4925"/>
                    <a:pt x="12831" y="5718"/>
                    <a:pt x="13624" y="6525"/>
                  </a:cubicBezTo>
                  <a:cubicBezTo>
                    <a:pt x="12970" y="6602"/>
                    <a:pt x="12317" y="6645"/>
                    <a:pt x="11663" y="6645"/>
                  </a:cubicBezTo>
                  <a:cubicBezTo>
                    <a:pt x="11568" y="6645"/>
                    <a:pt x="11473" y="6644"/>
                    <a:pt x="11378" y="6642"/>
                  </a:cubicBezTo>
                  <a:cubicBezTo>
                    <a:pt x="11216" y="6657"/>
                    <a:pt x="11216" y="6892"/>
                    <a:pt x="11378" y="6907"/>
                  </a:cubicBezTo>
                  <a:cubicBezTo>
                    <a:pt x="11478" y="6908"/>
                    <a:pt x="11578" y="6909"/>
                    <a:pt x="11678" y="6909"/>
                  </a:cubicBezTo>
                  <a:cubicBezTo>
                    <a:pt x="12403" y="6909"/>
                    <a:pt x="13136" y="6861"/>
                    <a:pt x="13859" y="6745"/>
                  </a:cubicBezTo>
                  <a:cubicBezTo>
                    <a:pt x="14358" y="7259"/>
                    <a:pt x="14872" y="7758"/>
                    <a:pt x="15386" y="8257"/>
                  </a:cubicBezTo>
                  <a:cubicBezTo>
                    <a:pt x="13771" y="8360"/>
                    <a:pt x="12141" y="8463"/>
                    <a:pt x="10526" y="8595"/>
                  </a:cubicBezTo>
                  <a:cubicBezTo>
                    <a:pt x="10365" y="8610"/>
                    <a:pt x="10365" y="8845"/>
                    <a:pt x="10526" y="8845"/>
                  </a:cubicBezTo>
                  <a:cubicBezTo>
                    <a:pt x="12229" y="8742"/>
                    <a:pt x="13932" y="8624"/>
                    <a:pt x="15635" y="8492"/>
                  </a:cubicBezTo>
                  <a:cubicBezTo>
                    <a:pt x="16369" y="9197"/>
                    <a:pt x="17103" y="9887"/>
                    <a:pt x="17852" y="10562"/>
                  </a:cubicBezTo>
                  <a:cubicBezTo>
                    <a:pt x="16868" y="10606"/>
                    <a:pt x="15870" y="10665"/>
                    <a:pt x="14887" y="10753"/>
                  </a:cubicBezTo>
                  <a:cubicBezTo>
                    <a:pt x="14681" y="10768"/>
                    <a:pt x="14681" y="11076"/>
                    <a:pt x="14887" y="11076"/>
                  </a:cubicBezTo>
                  <a:cubicBezTo>
                    <a:pt x="15988" y="11032"/>
                    <a:pt x="17089" y="10944"/>
                    <a:pt x="18190" y="10871"/>
                  </a:cubicBezTo>
                  <a:cubicBezTo>
                    <a:pt x="18821" y="11428"/>
                    <a:pt x="19452" y="12001"/>
                    <a:pt x="20098" y="12559"/>
                  </a:cubicBezTo>
                  <a:cubicBezTo>
                    <a:pt x="19929" y="12555"/>
                    <a:pt x="19761" y="12553"/>
                    <a:pt x="19592" y="12553"/>
                  </a:cubicBezTo>
                  <a:cubicBezTo>
                    <a:pt x="18410" y="12553"/>
                    <a:pt x="17230" y="12643"/>
                    <a:pt x="16061" y="12823"/>
                  </a:cubicBezTo>
                  <a:cubicBezTo>
                    <a:pt x="15880" y="12865"/>
                    <a:pt x="15950" y="13119"/>
                    <a:pt x="16109" y="13119"/>
                  </a:cubicBezTo>
                  <a:cubicBezTo>
                    <a:pt x="16117" y="13119"/>
                    <a:pt x="16126" y="13118"/>
                    <a:pt x="16134" y="13117"/>
                  </a:cubicBezTo>
                  <a:cubicBezTo>
                    <a:pt x="17558" y="12926"/>
                    <a:pt x="18997" y="12838"/>
                    <a:pt x="20436" y="12838"/>
                  </a:cubicBezTo>
                  <a:cubicBezTo>
                    <a:pt x="20950" y="13293"/>
                    <a:pt x="21478" y="13748"/>
                    <a:pt x="22007" y="14188"/>
                  </a:cubicBezTo>
                  <a:cubicBezTo>
                    <a:pt x="20245" y="14335"/>
                    <a:pt x="18469" y="14453"/>
                    <a:pt x="16707" y="14644"/>
                  </a:cubicBezTo>
                  <a:cubicBezTo>
                    <a:pt x="16550" y="14658"/>
                    <a:pt x="16532" y="14923"/>
                    <a:pt x="16694" y="14923"/>
                  </a:cubicBezTo>
                  <a:cubicBezTo>
                    <a:pt x="16698" y="14923"/>
                    <a:pt x="16702" y="14923"/>
                    <a:pt x="16707" y="14922"/>
                  </a:cubicBezTo>
                  <a:cubicBezTo>
                    <a:pt x="18542" y="14790"/>
                    <a:pt x="20348" y="14599"/>
                    <a:pt x="22168" y="14423"/>
                  </a:cubicBezTo>
                  <a:cubicBezTo>
                    <a:pt x="22198" y="14423"/>
                    <a:pt x="22212" y="14409"/>
                    <a:pt x="22242" y="14394"/>
                  </a:cubicBezTo>
                  <a:lnTo>
                    <a:pt x="22609" y="14702"/>
                  </a:lnTo>
                  <a:cubicBezTo>
                    <a:pt x="21566" y="15231"/>
                    <a:pt x="20597" y="15891"/>
                    <a:pt x="19717" y="16640"/>
                  </a:cubicBezTo>
                  <a:cubicBezTo>
                    <a:pt x="18850" y="16699"/>
                    <a:pt x="17999" y="16816"/>
                    <a:pt x="17162" y="16992"/>
                  </a:cubicBezTo>
                  <a:cubicBezTo>
                    <a:pt x="17020" y="17021"/>
                    <a:pt x="17084" y="17213"/>
                    <a:pt x="17207" y="17213"/>
                  </a:cubicBezTo>
                  <a:cubicBezTo>
                    <a:pt x="17212" y="17213"/>
                    <a:pt x="17216" y="17213"/>
                    <a:pt x="17221" y="17213"/>
                  </a:cubicBezTo>
                  <a:cubicBezTo>
                    <a:pt x="17955" y="17095"/>
                    <a:pt x="18674" y="16992"/>
                    <a:pt x="19394" y="16904"/>
                  </a:cubicBezTo>
                  <a:lnTo>
                    <a:pt x="19394" y="16904"/>
                  </a:lnTo>
                  <a:cubicBezTo>
                    <a:pt x="19041" y="17227"/>
                    <a:pt x="18718" y="17550"/>
                    <a:pt x="18395" y="17888"/>
                  </a:cubicBezTo>
                  <a:cubicBezTo>
                    <a:pt x="18278" y="18020"/>
                    <a:pt x="18160" y="18152"/>
                    <a:pt x="18028" y="18284"/>
                  </a:cubicBezTo>
                  <a:cubicBezTo>
                    <a:pt x="17500" y="18358"/>
                    <a:pt x="16957" y="18446"/>
                    <a:pt x="16428" y="18563"/>
                  </a:cubicBezTo>
                  <a:cubicBezTo>
                    <a:pt x="16300" y="18592"/>
                    <a:pt x="16323" y="18784"/>
                    <a:pt x="16444" y="18784"/>
                  </a:cubicBezTo>
                  <a:cubicBezTo>
                    <a:pt x="16448" y="18784"/>
                    <a:pt x="16453" y="18784"/>
                    <a:pt x="16457" y="18784"/>
                  </a:cubicBezTo>
                  <a:cubicBezTo>
                    <a:pt x="16898" y="18725"/>
                    <a:pt x="17338" y="18666"/>
                    <a:pt x="17764" y="18593"/>
                  </a:cubicBezTo>
                  <a:lnTo>
                    <a:pt x="17764" y="18593"/>
                  </a:lnTo>
                  <a:cubicBezTo>
                    <a:pt x="16780" y="19738"/>
                    <a:pt x="15929" y="20986"/>
                    <a:pt x="15210" y="22322"/>
                  </a:cubicBezTo>
                  <a:cubicBezTo>
                    <a:pt x="12273" y="17976"/>
                    <a:pt x="8985" y="13719"/>
                    <a:pt x="5329" y="9916"/>
                  </a:cubicBezTo>
                  <a:cubicBezTo>
                    <a:pt x="8104" y="9079"/>
                    <a:pt x="10585" y="6789"/>
                    <a:pt x="11319" y="4088"/>
                  </a:cubicBezTo>
                  <a:close/>
                  <a:moveTo>
                    <a:pt x="28183" y="13994"/>
                  </a:moveTo>
                  <a:cubicBezTo>
                    <a:pt x="28790" y="13994"/>
                    <a:pt x="29376" y="14065"/>
                    <a:pt x="29876" y="14247"/>
                  </a:cubicBezTo>
                  <a:cubicBezTo>
                    <a:pt x="29718" y="14243"/>
                    <a:pt x="29560" y="14241"/>
                    <a:pt x="29402" y="14241"/>
                  </a:cubicBezTo>
                  <a:cubicBezTo>
                    <a:pt x="28441" y="14241"/>
                    <a:pt x="27474" y="14318"/>
                    <a:pt x="26529" y="14482"/>
                  </a:cubicBezTo>
                  <a:cubicBezTo>
                    <a:pt x="26431" y="14496"/>
                    <a:pt x="26466" y="14630"/>
                    <a:pt x="26558" y="14630"/>
                  </a:cubicBezTo>
                  <a:cubicBezTo>
                    <a:pt x="26563" y="14630"/>
                    <a:pt x="26568" y="14630"/>
                    <a:pt x="26573" y="14629"/>
                  </a:cubicBezTo>
                  <a:cubicBezTo>
                    <a:pt x="27608" y="14465"/>
                    <a:pt x="28657" y="14378"/>
                    <a:pt x="29706" y="14378"/>
                  </a:cubicBezTo>
                  <a:cubicBezTo>
                    <a:pt x="29787" y="14378"/>
                    <a:pt x="29868" y="14378"/>
                    <a:pt x="29949" y="14379"/>
                  </a:cubicBezTo>
                  <a:cubicBezTo>
                    <a:pt x="30008" y="14379"/>
                    <a:pt x="30023" y="14321"/>
                    <a:pt x="30008" y="14276"/>
                  </a:cubicBezTo>
                  <a:lnTo>
                    <a:pt x="30008" y="14276"/>
                  </a:lnTo>
                  <a:cubicBezTo>
                    <a:pt x="30346" y="14409"/>
                    <a:pt x="30654" y="14629"/>
                    <a:pt x="30889" y="14908"/>
                  </a:cubicBezTo>
                  <a:cubicBezTo>
                    <a:pt x="30889" y="14908"/>
                    <a:pt x="30918" y="14908"/>
                    <a:pt x="30918" y="14922"/>
                  </a:cubicBezTo>
                  <a:cubicBezTo>
                    <a:pt x="30654" y="15157"/>
                    <a:pt x="30390" y="15407"/>
                    <a:pt x="30125" y="15642"/>
                  </a:cubicBezTo>
                  <a:cubicBezTo>
                    <a:pt x="30062" y="15641"/>
                    <a:pt x="29998" y="15641"/>
                    <a:pt x="29935" y="15641"/>
                  </a:cubicBezTo>
                  <a:cubicBezTo>
                    <a:pt x="28090" y="15641"/>
                    <a:pt x="26247" y="15847"/>
                    <a:pt x="24459" y="16273"/>
                  </a:cubicBezTo>
                  <a:cubicBezTo>
                    <a:pt x="24302" y="16302"/>
                    <a:pt x="24366" y="16509"/>
                    <a:pt x="24503" y="16509"/>
                  </a:cubicBezTo>
                  <a:cubicBezTo>
                    <a:pt x="24508" y="16509"/>
                    <a:pt x="24513" y="16508"/>
                    <a:pt x="24517" y="16508"/>
                  </a:cubicBezTo>
                  <a:cubicBezTo>
                    <a:pt x="26308" y="16200"/>
                    <a:pt x="28099" y="15965"/>
                    <a:pt x="29905" y="15833"/>
                  </a:cubicBezTo>
                  <a:lnTo>
                    <a:pt x="29905" y="15833"/>
                  </a:lnTo>
                  <a:cubicBezTo>
                    <a:pt x="29112" y="16552"/>
                    <a:pt x="28334" y="17257"/>
                    <a:pt x="27556" y="17991"/>
                  </a:cubicBezTo>
                  <a:cubicBezTo>
                    <a:pt x="26088" y="18020"/>
                    <a:pt x="24605" y="18240"/>
                    <a:pt x="23152" y="18402"/>
                  </a:cubicBezTo>
                  <a:cubicBezTo>
                    <a:pt x="22955" y="18430"/>
                    <a:pt x="22933" y="18741"/>
                    <a:pt x="23126" y="18741"/>
                  </a:cubicBezTo>
                  <a:cubicBezTo>
                    <a:pt x="23134" y="18741"/>
                    <a:pt x="23143" y="18741"/>
                    <a:pt x="23152" y="18739"/>
                  </a:cubicBezTo>
                  <a:cubicBezTo>
                    <a:pt x="24503" y="18622"/>
                    <a:pt x="25897" y="18519"/>
                    <a:pt x="27233" y="18299"/>
                  </a:cubicBezTo>
                  <a:lnTo>
                    <a:pt x="27233" y="18299"/>
                  </a:lnTo>
                  <a:cubicBezTo>
                    <a:pt x="26558" y="18945"/>
                    <a:pt x="25868" y="19576"/>
                    <a:pt x="25193" y="20252"/>
                  </a:cubicBezTo>
                  <a:cubicBezTo>
                    <a:pt x="23827" y="20340"/>
                    <a:pt x="22462" y="20442"/>
                    <a:pt x="21097" y="20589"/>
                  </a:cubicBezTo>
                  <a:cubicBezTo>
                    <a:pt x="20910" y="20618"/>
                    <a:pt x="20892" y="20898"/>
                    <a:pt x="21082" y="20898"/>
                  </a:cubicBezTo>
                  <a:cubicBezTo>
                    <a:pt x="21087" y="20898"/>
                    <a:pt x="21092" y="20898"/>
                    <a:pt x="21097" y="20898"/>
                  </a:cubicBezTo>
                  <a:cubicBezTo>
                    <a:pt x="22359" y="20809"/>
                    <a:pt x="23622" y="20692"/>
                    <a:pt x="24884" y="20560"/>
                  </a:cubicBezTo>
                  <a:lnTo>
                    <a:pt x="24884" y="20560"/>
                  </a:lnTo>
                  <a:cubicBezTo>
                    <a:pt x="24238" y="21191"/>
                    <a:pt x="23607" y="21822"/>
                    <a:pt x="22976" y="22468"/>
                  </a:cubicBezTo>
                  <a:cubicBezTo>
                    <a:pt x="22846" y="22465"/>
                    <a:pt x="22716" y="22464"/>
                    <a:pt x="22586" y="22464"/>
                  </a:cubicBezTo>
                  <a:cubicBezTo>
                    <a:pt x="21424" y="22464"/>
                    <a:pt x="20265" y="22582"/>
                    <a:pt x="19129" y="22806"/>
                  </a:cubicBezTo>
                  <a:cubicBezTo>
                    <a:pt x="19016" y="22834"/>
                    <a:pt x="19026" y="23027"/>
                    <a:pt x="19145" y="23027"/>
                  </a:cubicBezTo>
                  <a:cubicBezTo>
                    <a:pt x="19150" y="23027"/>
                    <a:pt x="19154" y="23027"/>
                    <a:pt x="19159" y="23026"/>
                  </a:cubicBezTo>
                  <a:cubicBezTo>
                    <a:pt x="20363" y="22894"/>
                    <a:pt x="21566" y="22762"/>
                    <a:pt x="22770" y="22689"/>
                  </a:cubicBezTo>
                  <a:lnTo>
                    <a:pt x="22770" y="22689"/>
                  </a:lnTo>
                  <a:cubicBezTo>
                    <a:pt x="22154" y="23305"/>
                    <a:pt x="21566" y="23922"/>
                    <a:pt x="20979" y="24538"/>
                  </a:cubicBezTo>
                  <a:lnTo>
                    <a:pt x="20979" y="24524"/>
                  </a:lnTo>
                  <a:cubicBezTo>
                    <a:pt x="19643" y="24582"/>
                    <a:pt x="18293" y="24641"/>
                    <a:pt x="16957" y="24744"/>
                  </a:cubicBezTo>
                  <a:cubicBezTo>
                    <a:pt x="16810" y="24759"/>
                    <a:pt x="16810" y="24994"/>
                    <a:pt x="16957" y="24994"/>
                  </a:cubicBezTo>
                  <a:cubicBezTo>
                    <a:pt x="18248" y="24935"/>
                    <a:pt x="19526" y="24832"/>
                    <a:pt x="20803" y="24729"/>
                  </a:cubicBezTo>
                  <a:lnTo>
                    <a:pt x="20803" y="24729"/>
                  </a:lnTo>
                  <a:cubicBezTo>
                    <a:pt x="20333" y="25228"/>
                    <a:pt x="19863" y="25713"/>
                    <a:pt x="19408" y="26227"/>
                  </a:cubicBezTo>
                  <a:cubicBezTo>
                    <a:pt x="18616" y="26315"/>
                    <a:pt x="17823" y="26418"/>
                    <a:pt x="17045" y="26550"/>
                  </a:cubicBezTo>
                  <a:cubicBezTo>
                    <a:pt x="16917" y="26564"/>
                    <a:pt x="16940" y="26785"/>
                    <a:pt x="17062" y="26785"/>
                  </a:cubicBezTo>
                  <a:cubicBezTo>
                    <a:pt x="17066" y="26785"/>
                    <a:pt x="17070" y="26785"/>
                    <a:pt x="17074" y="26785"/>
                  </a:cubicBezTo>
                  <a:cubicBezTo>
                    <a:pt x="17779" y="26697"/>
                    <a:pt x="18483" y="26594"/>
                    <a:pt x="19188" y="26476"/>
                  </a:cubicBezTo>
                  <a:lnTo>
                    <a:pt x="19188" y="26476"/>
                  </a:lnTo>
                  <a:cubicBezTo>
                    <a:pt x="18850" y="26843"/>
                    <a:pt x="18513" y="27225"/>
                    <a:pt x="18190" y="27607"/>
                  </a:cubicBezTo>
                  <a:cubicBezTo>
                    <a:pt x="17617" y="27724"/>
                    <a:pt x="17045" y="27783"/>
                    <a:pt x="16472" y="27798"/>
                  </a:cubicBezTo>
                  <a:cubicBezTo>
                    <a:pt x="16355" y="27798"/>
                    <a:pt x="16355" y="27988"/>
                    <a:pt x="16472" y="27988"/>
                  </a:cubicBezTo>
                  <a:cubicBezTo>
                    <a:pt x="16593" y="27996"/>
                    <a:pt x="16715" y="27999"/>
                    <a:pt x="16838" y="27999"/>
                  </a:cubicBezTo>
                  <a:cubicBezTo>
                    <a:pt x="17205" y="27999"/>
                    <a:pt x="17577" y="27966"/>
                    <a:pt x="17940" y="27900"/>
                  </a:cubicBezTo>
                  <a:lnTo>
                    <a:pt x="17940" y="27900"/>
                  </a:lnTo>
                  <a:cubicBezTo>
                    <a:pt x="17368" y="28546"/>
                    <a:pt x="16824" y="29207"/>
                    <a:pt x="16281" y="29882"/>
                  </a:cubicBezTo>
                  <a:cubicBezTo>
                    <a:pt x="16267" y="29868"/>
                    <a:pt x="16267" y="29868"/>
                    <a:pt x="16267" y="29853"/>
                  </a:cubicBezTo>
                  <a:cubicBezTo>
                    <a:pt x="12728" y="26315"/>
                    <a:pt x="16428" y="20839"/>
                    <a:pt x="19217" y="18005"/>
                  </a:cubicBezTo>
                  <a:cubicBezTo>
                    <a:pt x="20730" y="16479"/>
                    <a:pt x="22638" y="15143"/>
                    <a:pt x="24737" y="14541"/>
                  </a:cubicBezTo>
                  <a:cubicBezTo>
                    <a:pt x="25597" y="14294"/>
                    <a:pt x="26935" y="13994"/>
                    <a:pt x="28183" y="13994"/>
                  </a:cubicBezTo>
                  <a:close/>
                  <a:moveTo>
                    <a:pt x="24928" y="21588"/>
                  </a:moveTo>
                  <a:cubicBezTo>
                    <a:pt x="28026" y="26036"/>
                    <a:pt x="32107" y="30073"/>
                    <a:pt x="35763" y="34110"/>
                  </a:cubicBezTo>
                  <a:cubicBezTo>
                    <a:pt x="31241" y="30851"/>
                    <a:pt x="26455" y="28047"/>
                    <a:pt x="22066" y="24568"/>
                  </a:cubicBezTo>
                  <a:lnTo>
                    <a:pt x="22080" y="24568"/>
                  </a:lnTo>
                  <a:cubicBezTo>
                    <a:pt x="23034" y="23569"/>
                    <a:pt x="23974" y="22571"/>
                    <a:pt x="24928" y="21588"/>
                  </a:cubicBezTo>
                  <a:close/>
                  <a:moveTo>
                    <a:pt x="10754" y="0"/>
                  </a:moveTo>
                  <a:cubicBezTo>
                    <a:pt x="10730" y="0"/>
                    <a:pt x="10707" y="7"/>
                    <a:pt x="10688" y="21"/>
                  </a:cubicBezTo>
                  <a:cubicBezTo>
                    <a:pt x="8897" y="976"/>
                    <a:pt x="7341" y="2517"/>
                    <a:pt x="5814" y="3824"/>
                  </a:cubicBezTo>
                  <a:cubicBezTo>
                    <a:pt x="3876" y="5483"/>
                    <a:pt x="1923" y="7186"/>
                    <a:pt x="132" y="9006"/>
                  </a:cubicBezTo>
                  <a:cubicBezTo>
                    <a:pt x="0" y="9124"/>
                    <a:pt x="29" y="9344"/>
                    <a:pt x="191" y="9417"/>
                  </a:cubicBezTo>
                  <a:cubicBezTo>
                    <a:pt x="176" y="9520"/>
                    <a:pt x="235" y="9608"/>
                    <a:pt x="323" y="9652"/>
                  </a:cubicBezTo>
                  <a:cubicBezTo>
                    <a:pt x="1213" y="10064"/>
                    <a:pt x="2184" y="10275"/>
                    <a:pt x="3159" y="10275"/>
                  </a:cubicBezTo>
                  <a:cubicBezTo>
                    <a:pt x="3680" y="10275"/>
                    <a:pt x="4202" y="10215"/>
                    <a:pt x="4713" y="10092"/>
                  </a:cubicBezTo>
                  <a:cubicBezTo>
                    <a:pt x="8177" y="14276"/>
                    <a:pt x="11686" y="18417"/>
                    <a:pt x="15033" y="22703"/>
                  </a:cubicBezTo>
                  <a:cubicBezTo>
                    <a:pt x="13712" y="25419"/>
                    <a:pt x="13301" y="28414"/>
                    <a:pt x="15944" y="30264"/>
                  </a:cubicBezTo>
                  <a:cubicBezTo>
                    <a:pt x="15973" y="30293"/>
                    <a:pt x="16017" y="30308"/>
                    <a:pt x="16061" y="30308"/>
                  </a:cubicBezTo>
                  <a:cubicBezTo>
                    <a:pt x="16080" y="30429"/>
                    <a:pt x="16181" y="30503"/>
                    <a:pt x="16291" y="30503"/>
                  </a:cubicBezTo>
                  <a:cubicBezTo>
                    <a:pt x="16353" y="30503"/>
                    <a:pt x="16419" y="30479"/>
                    <a:pt x="16472" y="30425"/>
                  </a:cubicBezTo>
                  <a:cubicBezTo>
                    <a:pt x="18175" y="28634"/>
                    <a:pt x="19893" y="26843"/>
                    <a:pt x="21610" y="25067"/>
                  </a:cubicBezTo>
                  <a:cubicBezTo>
                    <a:pt x="26162" y="28693"/>
                    <a:pt x="31094" y="32613"/>
                    <a:pt x="36453" y="34962"/>
                  </a:cubicBezTo>
                  <a:cubicBezTo>
                    <a:pt x="36473" y="34972"/>
                    <a:pt x="36493" y="34976"/>
                    <a:pt x="36512" y="34976"/>
                  </a:cubicBezTo>
                  <a:cubicBezTo>
                    <a:pt x="36605" y="34976"/>
                    <a:pt x="36675" y="34869"/>
                    <a:pt x="36614" y="34771"/>
                  </a:cubicBezTo>
                  <a:cubicBezTo>
                    <a:pt x="36791" y="34683"/>
                    <a:pt x="36835" y="34463"/>
                    <a:pt x="36702" y="34316"/>
                  </a:cubicBezTo>
                  <a:cubicBezTo>
                    <a:pt x="32988" y="30014"/>
                    <a:pt x="29362" y="25184"/>
                    <a:pt x="25134" y="21367"/>
                  </a:cubicBezTo>
                  <a:cubicBezTo>
                    <a:pt x="27145" y="19297"/>
                    <a:pt x="29156" y="17227"/>
                    <a:pt x="31197" y="15187"/>
                  </a:cubicBezTo>
                  <a:cubicBezTo>
                    <a:pt x="31300" y="15084"/>
                    <a:pt x="31256" y="14922"/>
                    <a:pt x="31109" y="14878"/>
                  </a:cubicBezTo>
                  <a:cubicBezTo>
                    <a:pt x="31153" y="14834"/>
                    <a:pt x="31153" y="14776"/>
                    <a:pt x="31138" y="14717"/>
                  </a:cubicBezTo>
                  <a:cubicBezTo>
                    <a:pt x="30663" y="13698"/>
                    <a:pt x="29375" y="13415"/>
                    <a:pt x="28081" y="13415"/>
                  </a:cubicBezTo>
                  <a:cubicBezTo>
                    <a:pt x="27176" y="13415"/>
                    <a:pt x="26268" y="13554"/>
                    <a:pt x="25633" y="13675"/>
                  </a:cubicBezTo>
                  <a:cubicBezTo>
                    <a:pt x="24708" y="13865"/>
                    <a:pt x="23798" y="14159"/>
                    <a:pt x="22946" y="14555"/>
                  </a:cubicBezTo>
                  <a:cubicBezTo>
                    <a:pt x="21713" y="13264"/>
                    <a:pt x="20451" y="11957"/>
                    <a:pt x="19144" y="10650"/>
                  </a:cubicBezTo>
                  <a:cubicBezTo>
                    <a:pt x="19157" y="10583"/>
                    <a:pt x="19097" y="10516"/>
                    <a:pt x="19031" y="10516"/>
                  </a:cubicBezTo>
                  <a:cubicBezTo>
                    <a:pt x="19025" y="10516"/>
                    <a:pt x="19018" y="10517"/>
                    <a:pt x="19012" y="10518"/>
                  </a:cubicBezTo>
                  <a:cubicBezTo>
                    <a:pt x="16663" y="8155"/>
                    <a:pt x="14197" y="5908"/>
                    <a:pt x="11627" y="3794"/>
                  </a:cubicBezTo>
                  <a:cubicBezTo>
                    <a:pt x="11580" y="3766"/>
                    <a:pt x="11526" y="3750"/>
                    <a:pt x="11475" y="3750"/>
                  </a:cubicBezTo>
                  <a:cubicBezTo>
                    <a:pt x="11446" y="3750"/>
                    <a:pt x="11418" y="3755"/>
                    <a:pt x="11392" y="3765"/>
                  </a:cubicBezTo>
                  <a:cubicBezTo>
                    <a:pt x="11657" y="2561"/>
                    <a:pt x="11554" y="1313"/>
                    <a:pt x="11084" y="183"/>
                  </a:cubicBezTo>
                  <a:cubicBezTo>
                    <a:pt x="11046" y="106"/>
                    <a:pt x="10985" y="63"/>
                    <a:pt x="10911" y="63"/>
                  </a:cubicBezTo>
                  <a:cubicBezTo>
                    <a:pt x="10901" y="63"/>
                    <a:pt x="10890" y="64"/>
                    <a:pt x="10879" y="65"/>
                  </a:cubicBezTo>
                  <a:cubicBezTo>
                    <a:pt x="10849" y="26"/>
                    <a:pt x="10800" y="0"/>
                    <a:pt x="10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" name="Google Shape;1637;p46"/>
          <p:cNvGrpSpPr/>
          <p:nvPr/>
        </p:nvGrpSpPr>
        <p:grpSpPr>
          <a:xfrm>
            <a:off x="2152778" y="2975494"/>
            <a:ext cx="334093" cy="317241"/>
            <a:chOff x="6458075" y="1592025"/>
            <a:chExt cx="920875" cy="874425"/>
          </a:xfrm>
        </p:grpSpPr>
        <p:sp>
          <p:nvSpPr>
            <p:cNvPr id="1638" name="Google Shape;1638;p46"/>
            <p:cNvSpPr/>
            <p:nvPr/>
          </p:nvSpPr>
          <p:spPr>
            <a:xfrm>
              <a:off x="6476775" y="1601350"/>
              <a:ext cx="255475" cy="228050"/>
            </a:xfrm>
            <a:custGeom>
              <a:avLst/>
              <a:gdLst/>
              <a:ahLst/>
              <a:cxnLst/>
              <a:rect l="l" t="t" r="r" b="b"/>
              <a:pathLst>
                <a:path w="10219" h="9122" extrusionOk="0">
                  <a:moveTo>
                    <a:pt x="10013" y="1"/>
                  </a:moveTo>
                  <a:cubicBezTo>
                    <a:pt x="6372" y="2452"/>
                    <a:pt x="3304" y="5902"/>
                    <a:pt x="1" y="8795"/>
                  </a:cubicBezTo>
                  <a:cubicBezTo>
                    <a:pt x="724" y="9017"/>
                    <a:pt x="1463" y="9121"/>
                    <a:pt x="2196" y="9121"/>
                  </a:cubicBezTo>
                  <a:cubicBezTo>
                    <a:pt x="3591" y="9121"/>
                    <a:pt x="4964" y="8744"/>
                    <a:pt x="6167" y="8090"/>
                  </a:cubicBezTo>
                  <a:lnTo>
                    <a:pt x="6167" y="8090"/>
                  </a:lnTo>
                  <a:cubicBezTo>
                    <a:pt x="5506" y="8193"/>
                    <a:pt x="4860" y="8295"/>
                    <a:pt x="4200" y="8383"/>
                  </a:cubicBezTo>
                  <a:cubicBezTo>
                    <a:pt x="4195" y="8384"/>
                    <a:pt x="4191" y="8384"/>
                    <a:pt x="4187" y="8384"/>
                  </a:cubicBezTo>
                  <a:cubicBezTo>
                    <a:pt x="4036" y="8384"/>
                    <a:pt x="3998" y="8118"/>
                    <a:pt x="4156" y="8090"/>
                  </a:cubicBezTo>
                  <a:cubicBezTo>
                    <a:pt x="5022" y="7943"/>
                    <a:pt x="5888" y="7840"/>
                    <a:pt x="6739" y="7723"/>
                  </a:cubicBezTo>
                  <a:lnTo>
                    <a:pt x="6754" y="7723"/>
                  </a:lnTo>
                  <a:cubicBezTo>
                    <a:pt x="7121" y="7488"/>
                    <a:pt x="7473" y="7224"/>
                    <a:pt x="7811" y="6930"/>
                  </a:cubicBezTo>
                  <a:lnTo>
                    <a:pt x="7811" y="6930"/>
                  </a:lnTo>
                  <a:cubicBezTo>
                    <a:pt x="7209" y="6989"/>
                    <a:pt x="6622" y="7062"/>
                    <a:pt x="6020" y="7106"/>
                  </a:cubicBezTo>
                  <a:cubicBezTo>
                    <a:pt x="6015" y="7107"/>
                    <a:pt x="6011" y="7107"/>
                    <a:pt x="6007" y="7107"/>
                  </a:cubicBezTo>
                  <a:cubicBezTo>
                    <a:pt x="5888" y="7107"/>
                    <a:pt x="5892" y="6915"/>
                    <a:pt x="6020" y="6901"/>
                  </a:cubicBezTo>
                  <a:cubicBezTo>
                    <a:pt x="6695" y="6813"/>
                    <a:pt x="7371" y="6754"/>
                    <a:pt x="8061" y="6681"/>
                  </a:cubicBezTo>
                  <a:cubicBezTo>
                    <a:pt x="8428" y="6313"/>
                    <a:pt x="8765" y="5888"/>
                    <a:pt x="9059" y="5447"/>
                  </a:cubicBezTo>
                  <a:lnTo>
                    <a:pt x="9059" y="5447"/>
                  </a:lnTo>
                  <a:cubicBezTo>
                    <a:pt x="8413" y="5579"/>
                    <a:pt x="7767" y="5712"/>
                    <a:pt x="7136" y="5888"/>
                  </a:cubicBezTo>
                  <a:cubicBezTo>
                    <a:pt x="7122" y="5892"/>
                    <a:pt x="7109" y="5894"/>
                    <a:pt x="7097" y="5894"/>
                  </a:cubicBezTo>
                  <a:cubicBezTo>
                    <a:pt x="6982" y="5894"/>
                    <a:pt x="6957" y="5721"/>
                    <a:pt x="7077" y="5668"/>
                  </a:cubicBezTo>
                  <a:cubicBezTo>
                    <a:pt x="7782" y="5418"/>
                    <a:pt x="8516" y="5242"/>
                    <a:pt x="9264" y="5124"/>
                  </a:cubicBezTo>
                  <a:cubicBezTo>
                    <a:pt x="9558" y="4611"/>
                    <a:pt x="9808" y="4053"/>
                    <a:pt x="9969" y="3480"/>
                  </a:cubicBezTo>
                  <a:lnTo>
                    <a:pt x="9969" y="3480"/>
                  </a:lnTo>
                  <a:cubicBezTo>
                    <a:pt x="9176" y="3642"/>
                    <a:pt x="8398" y="3788"/>
                    <a:pt x="7591" y="3891"/>
                  </a:cubicBezTo>
                  <a:cubicBezTo>
                    <a:pt x="7587" y="3892"/>
                    <a:pt x="7583" y="3892"/>
                    <a:pt x="7579" y="3892"/>
                  </a:cubicBezTo>
                  <a:cubicBezTo>
                    <a:pt x="7443" y="3892"/>
                    <a:pt x="7419" y="3655"/>
                    <a:pt x="7561" y="3627"/>
                  </a:cubicBezTo>
                  <a:cubicBezTo>
                    <a:pt x="8384" y="3436"/>
                    <a:pt x="9220" y="3289"/>
                    <a:pt x="10043" y="3157"/>
                  </a:cubicBezTo>
                  <a:cubicBezTo>
                    <a:pt x="10160" y="2643"/>
                    <a:pt x="10219" y="2115"/>
                    <a:pt x="10219" y="1601"/>
                  </a:cubicBezTo>
                  <a:lnTo>
                    <a:pt x="10219" y="1601"/>
                  </a:lnTo>
                  <a:cubicBezTo>
                    <a:pt x="9485" y="1748"/>
                    <a:pt x="8751" y="1909"/>
                    <a:pt x="8002" y="2056"/>
                  </a:cubicBezTo>
                  <a:cubicBezTo>
                    <a:pt x="7992" y="2058"/>
                    <a:pt x="7982" y="2058"/>
                    <a:pt x="7973" y="2058"/>
                  </a:cubicBezTo>
                  <a:cubicBezTo>
                    <a:pt x="7804" y="2058"/>
                    <a:pt x="7747" y="1819"/>
                    <a:pt x="7914" y="1777"/>
                  </a:cubicBezTo>
                  <a:cubicBezTo>
                    <a:pt x="8677" y="1616"/>
                    <a:pt x="9441" y="1483"/>
                    <a:pt x="10189" y="1337"/>
                  </a:cubicBezTo>
                  <a:cubicBezTo>
                    <a:pt x="10175" y="882"/>
                    <a:pt x="10116" y="441"/>
                    <a:pt x="10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6"/>
            <p:cNvSpPr/>
            <p:nvPr/>
          </p:nvSpPr>
          <p:spPr>
            <a:xfrm>
              <a:off x="7009700" y="2132075"/>
              <a:ext cx="341725" cy="312725"/>
            </a:xfrm>
            <a:custGeom>
              <a:avLst/>
              <a:gdLst/>
              <a:ahLst/>
              <a:cxnLst/>
              <a:rect l="l" t="t" r="r" b="b"/>
              <a:pathLst>
                <a:path w="13669" h="12509" extrusionOk="0">
                  <a:moveTo>
                    <a:pt x="2849" y="0"/>
                  </a:moveTo>
                  <a:cubicBezTo>
                    <a:pt x="1909" y="984"/>
                    <a:pt x="955" y="1982"/>
                    <a:pt x="1" y="2966"/>
                  </a:cubicBezTo>
                  <a:cubicBezTo>
                    <a:pt x="4375" y="6445"/>
                    <a:pt x="9176" y="9249"/>
                    <a:pt x="13668" y="12508"/>
                  </a:cubicBezTo>
                  <a:cubicBezTo>
                    <a:pt x="10028" y="8471"/>
                    <a:pt x="5946" y="4449"/>
                    <a:pt x="2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6"/>
            <p:cNvSpPr/>
            <p:nvPr/>
          </p:nvSpPr>
          <p:spPr>
            <a:xfrm>
              <a:off x="6775900" y="1941750"/>
              <a:ext cx="454775" cy="396975"/>
            </a:xfrm>
            <a:custGeom>
              <a:avLst/>
              <a:gdLst/>
              <a:ahLst/>
              <a:cxnLst/>
              <a:rect l="l" t="t" r="r" b="b"/>
              <a:pathLst>
                <a:path w="18191" h="15879" extrusionOk="0">
                  <a:moveTo>
                    <a:pt x="15477" y="0"/>
                  </a:moveTo>
                  <a:cubicBezTo>
                    <a:pt x="14221" y="0"/>
                    <a:pt x="12876" y="303"/>
                    <a:pt x="12010" y="552"/>
                  </a:cubicBezTo>
                  <a:cubicBezTo>
                    <a:pt x="9910" y="1154"/>
                    <a:pt x="8002" y="2475"/>
                    <a:pt x="6490" y="4016"/>
                  </a:cubicBezTo>
                  <a:cubicBezTo>
                    <a:pt x="3700" y="6850"/>
                    <a:pt x="1" y="12326"/>
                    <a:pt x="3524" y="15864"/>
                  </a:cubicBezTo>
                  <a:cubicBezTo>
                    <a:pt x="3539" y="15879"/>
                    <a:pt x="3539" y="15879"/>
                    <a:pt x="3539" y="15879"/>
                  </a:cubicBezTo>
                  <a:cubicBezTo>
                    <a:pt x="4082" y="15218"/>
                    <a:pt x="4640" y="14557"/>
                    <a:pt x="5213" y="13911"/>
                  </a:cubicBezTo>
                  <a:lnTo>
                    <a:pt x="5213" y="13911"/>
                  </a:lnTo>
                  <a:cubicBezTo>
                    <a:pt x="4849" y="13977"/>
                    <a:pt x="4478" y="14010"/>
                    <a:pt x="4110" y="14010"/>
                  </a:cubicBezTo>
                  <a:cubicBezTo>
                    <a:pt x="3988" y="14010"/>
                    <a:pt x="3866" y="14007"/>
                    <a:pt x="3744" y="13999"/>
                  </a:cubicBezTo>
                  <a:cubicBezTo>
                    <a:pt x="3612" y="13999"/>
                    <a:pt x="3612" y="13809"/>
                    <a:pt x="3744" y="13809"/>
                  </a:cubicBezTo>
                  <a:cubicBezTo>
                    <a:pt x="4317" y="13794"/>
                    <a:pt x="4890" y="13735"/>
                    <a:pt x="5447" y="13618"/>
                  </a:cubicBezTo>
                  <a:cubicBezTo>
                    <a:pt x="5785" y="13236"/>
                    <a:pt x="6123" y="12854"/>
                    <a:pt x="6460" y="12487"/>
                  </a:cubicBezTo>
                  <a:lnTo>
                    <a:pt x="6460" y="12487"/>
                  </a:lnTo>
                  <a:cubicBezTo>
                    <a:pt x="5756" y="12605"/>
                    <a:pt x="5051" y="12708"/>
                    <a:pt x="4346" y="12781"/>
                  </a:cubicBezTo>
                  <a:cubicBezTo>
                    <a:pt x="4339" y="12783"/>
                    <a:pt x="4331" y="12783"/>
                    <a:pt x="4324" y="12783"/>
                  </a:cubicBezTo>
                  <a:cubicBezTo>
                    <a:pt x="4211" y="12783"/>
                    <a:pt x="4193" y="12575"/>
                    <a:pt x="4317" y="12561"/>
                  </a:cubicBezTo>
                  <a:cubicBezTo>
                    <a:pt x="5095" y="12429"/>
                    <a:pt x="5888" y="12311"/>
                    <a:pt x="6681" y="12223"/>
                  </a:cubicBezTo>
                  <a:cubicBezTo>
                    <a:pt x="7136" y="11724"/>
                    <a:pt x="7591" y="11239"/>
                    <a:pt x="8075" y="10740"/>
                  </a:cubicBezTo>
                  <a:lnTo>
                    <a:pt x="8075" y="10740"/>
                  </a:lnTo>
                  <a:cubicBezTo>
                    <a:pt x="6783" y="10843"/>
                    <a:pt x="5506" y="10931"/>
                    <a:pt x="4229" y="10990"/>
                  </a:cubicBezTo>
                  <a:cubicBezTo>
                    <a:pt x="4067" y="10990"/>
                    <a:pt x="4067" y="10770"/>
                    <a:pt x="4229" y="10755"/>
                  </a:cubicBezTo>
                  <a:cubicBezTo>
                    <a:pt x="5565" y="10652"/>
                    <a:pt x="6901" y="10579"/>
                    <a:pt x="8251" y="10535"/>
                  </a:cubicBezTo>
                  <a:cubicBezTo>
                    <a:pt x="8824" y="9918"/>
                    <a:pt x="9426" y="9302"/>
                    <a:pt x="10013" y="8700"/>
                  </a:cubicBezTo>
                  <a:lnTo>
                    <a:pt x="10013" y="8700"/>
                  </a:lnTo>
                  <a:cubicBezTo>
                    <a:pt x="8824" y="8758"/>
                    <a:pt x="7635" y="8905"/>
                    <a:pt x="6431" y="9037"/>
                  </a:cubicBezTo>
                  <a:cubicBezTo>
                    <a:pt x="6299" y="9037"/>
                    <a:pt x="6270" y="8846"/>
                    <a:pt x="6402" y="8817"/>
                  </a:cubicBezTo>
                  <a:cubicBezTo>
                    <a:pt x="7537" y="8593"/>
                    <a:pt x="8697" y="8475"/>
                    <a:pt x="9859" y="8475"/>
                  </a:cubicBezTo>
                  <a:cubicBezTo>
                    <a:pt x="9988" y="8475"/>
                    <a:pt x="10118" y="8476"/>
                    <a:pt x="10248" y="8479"/>
                  </a:cubicBezTo>
                  <a:cubicBezTo>
                    <a:pt x="10879" y="7833"/>
                    <a:pt x="11511" y="7188"/>
                    <a:pt x="12142" y="6571"/>
                  </a:cubicBezTo>
                  <a:lnTo>
                    <a:pt x="12142" y="6571"/>
                  </a:lnTo>
                  <a:cubicBezTo>
                    <a:pt x="10879" y="6703"/>
                    <a:pt x="9631" y="6820"/>
                    <a:pt x="8354" y="6909"/>
                  </a:cubicBezTo>
                  <a:cubicBezTo>
                    <a:pt x="8350" y="6909"/>
                    <a:pt x="8345" y="6909"/>
                    <a:pt x="8341" y="6909"/>
                  </a:cubicBezTo>
                  <a:cubicBezTo>
                    <a:pt x="8163" y="6909"/>
                    <a:pt x="8168" y="6615"/>
                    <a:pt x="8354" y="6600"/>
                  </a:cubicBezTo>
                  <a:cubicBezTo>
                    <a:pt x="9720" y="6453"/>
                    <a:pt x="11100" y="6351"/>
                    <a:pt x="12465" y="6248"/>
                  </a:cubicBezTo>
                  <a:cubicBezTo>
                    <a:pt x="13140" y="5602"/>
                    <a:pt x="13816" y="4956"/>
                    <a:pt x="14506" y="4310"/>
                  </a:cubicBezTo>
                  <a:lnTo>
                    <a:pt x="14506" y="4310"/>
                  </a:lnTo>
                  <a:cubicBezTo>
                    <a:pt x="13155" y="4530"/>
                    <a:pt x="11775" y="4633"/>
                    <a:pt x="10424" y="4750"/>
                  </a:cubicBezTo>
                  <a:cubicBezTo>
                    <a:pt x="10419" y="4751"/>
                    <a:pt x="10415" y="4751"/>
                    <a:pt x="10410" y="4751"/>
                  </a:cubicBezTo>
                  <a:cubicBezTo>
                    <a:pt x="10205" y="4751"/>
                    <a:pt x="10223" y="4442"/>
                    <a:pt x="10424" y="4413"/>
                  </a:cubicBezTo>
                  <a:cubicBezTo>
                    <a:pt x="11878" y="4251"/>
                    <a:pt x="13360" y="4031"/>
                    <a:pt x="14829" y="4002"/>
                  </a:cubicBezTo>
                  <a:cubicBezTo>
                    <a:pt x="15607" y="3268"/>
                    <a:pt x="16385" y="2548"/>
                    <a:pt x="17177" y="1844"/>
                  </a:cubicBezTo>
                  <a:lnTo>
                    <a:pt x="17177" y="1844"/>
                  </a:lnTo>
                  <a:cubicBezTo>
                    <a:pt x="15357" y="1976"/>
                    <a:pt x="13581" y="2211"/>
                    <a:pt x="11790" y="2519"/>
                  </a:cubicBezTo>
                  <a:cubicBezTo>
                    <a:pt x="11785" y="2519"/>
                    <a:pt x="11780" y="2520"/>
                    <a:pt x="11776" y="2520"/>
                  </a:cubicBezTo>
                  <a:cubicBezTo>
                    <a:pt x="11638" y="2520"/>
                    <a:pt x="11575" y="2313"/>
                    <a:pt x="11731" y="2284"/>
                  </a:cubicBezTo>
                  <a:cubicBezTo>
                    <a:pt x="13519" y="1858"/>
                    <a:pt x="15362" y="1652"/>
                    <a:pt x="17207" y="1652"/>
                  </a:cubicBezTo>
                  <a:cubicBezTo>
                    <a:pt x="17271" y="1652"/>
                    <a:pt x="17334" y="1652"/>
                    <a:pt x="17398" y="1653"/>
                  </a:cubicBezTo>
                  <a:cubicBezTo>
                    <a:pt x="17662" y="1418"/>
                    <a:pt x="17926" y="1168"/>
                    <a:pt x="18190" y="933"/>
                  </a:cubicBezTo>
                  <a:cubicBezTo>
                    <a:pt x="18190" y="933"/>
                    <a:pt x="18176" y="933"/>
                    <a:pt x="18161" y="919"/>
                  </a:cubicBezTo>
                  <a:cubicBezTo>
                    <a:pt x="17926" y="640"/>
                    <a:pt x="17618" y="420"/>
                    <a:pt x="17266" y="287"/>
                  </a:cubicBezTo>
                  <a:lnTo>
                    <a:pt x="17266" y="287"/>
                  </a:lnTo>
                  <a:cubicBezTo>
                    <a:pt x="17295" y="332"/>
                    <a:pt x="17266" y="390"/>
                    <a:pt x="17207" y="390"/>
                  </a:cubicBezTo>
                  <a:cubicBezTo>
                    <a:pt x="17127" y="389"/>
                    <a:pt x="17047" y="389"/>
                    <a:pt x="16966" y="389"/>
                  </a:cubicBezTo>
                  <a:cubicBezTo>
                    <a:pt x="15929" y="389"/>
                    <a:pt x="14881" y="476"/>
                    <a:pt x="13845" y="640"/>
                  </a:cubicBezTo>
                  <a:cubicBezTo>
                    <a:pt x="13840" y="641"/>
                    <a:pt x="13835" y="641"/>
                    <a:pt x="13831" y="641"/>
                  </a:cubicBezTo>
                  <a:cubicBezTo>
                    <a:pt x="13738" y="641"/>
                    <a:pt x="13703" y="506"/>
                    <a:pt x="13801" y="478"/>
                  </a:cubicBezTo>
                  <a:cubicBezTo>
                    <a:pt x="14811" y="317"/>
                    <a:pt x="15833" y="242"/>
                    <a:pt x="16868" y="242"/>
                  </a:cubicBezTo>
                  <a:cubicBezTo>
                    <a:pt x="16961" y="242"/>
                    <a:pt x="17055" y="242"/>
                    <a:pt x="17148" y="243"/>
                  </a:cubicBezTo>
                  <a:cubicBezTo>
                    <a:pt x="16652" y="69"/>
                    <a:pt x="16074" y="0"/>
                    <a:pt x="1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6"/>
            <p:cNvSpPr/>
            <p:nvPr/>
          </p:nvSpPr>
          <p:spPr>
            <a:xfrm>
              <a:off x="6591650" y="1694575"/>
              <a:ext cx="432025" cy="455500"/>
            </a:xfrm>
            <a:custGeom>
              <a:avLst/>
              <a:gdLst/>
              <a:ahLst/>
              <a:cxnLst/>
              <a:rect l="l" t="t" r="r" b="b"/>
              <a:pathLst>
                <a:path w="17281" h="18220" extrusionOk="0">
                  <a:moveTo>
                    <a:pt x="5991" y="1"/>
                  </a:moveTo>
                  <a:cubicBezTo>
                    <a:pt x="5257" y="2687"/>
                    <a:pt x="2776" y="4992"/>
                    <a:pt x="1" y="5814"/>
                  </a:cubicBezTo>
                  <a:cubicBezTo>
                    <a:pt x="3642" y="9617"/>
                    <a:pt x="6930" y="13874"/>
                    <a:pt x="9881" y="18220"/>
                  </a:cubicBezTo>
                  <a:cubicBezTo>
                    <a:pt x="10601" y="16898"/>
                    <a:pt x="11452" y="15636"/>
                    <a:pt x="12436" y="14491"/>
                  </a:cubicBezTo>
                  <a:lnTo>
                    <a:pt x="12436" y="14491"/>
                  </a:lnTo>
                  <a:cubicBezTo>
                    <a:pt x="11995" y="14564"/>
                    <a:pt x="11570" y="14637"/>
                    <a:pt x="11129" y="14696"/>
                  </a:cubicBezTo>
                  <a:cubicBezTo>
                    <a:pt x="11125" y="14697"/>
                    <a:pt x="11121" y="14697"/>
                    <a:pt x="11117" y="14697"/>
                  </a:cubicBezTo>
                  <a:cubicBezTo>
                    <a:pt x="10995" y="14697"/>
                    <a:pt x="10972" y="14490"/>
                    <a:pt x="11100" y="14461"/>
                  </a:cubicBezTo>
                  <a:cubicBezTo>
                    <a:pt x="11628" y="14359"/>
                    <a:pt x="12157" y="14285"/>
                    <a:pt x="12700" y="14197"/>
                  </a:cubicBezTo>
                  <a:cubicBezTo>
                    <a:pt x="12817" y="14050"/>
                    <a:pt x="12935" y="13918"/>
                    <a:pt x="13067" y="13801"/>
                  </a:cubicBezTo>
                  <a:cubicBezTo>
                    <a:pt x="13375" y="13448"/>
                    <a:pt x="13713" y="13125"/>
                    <a:pt x="14065" y="12817"/>
                  </a:cubicBezTo>
                  <a:lnTo>
                    <a:pt x="14065" y="12817"/>
                  </a:lnTo>
                  <a:cubicBezTo>
                    <a:pt x="13331" y="12890"/>
                    <a:pt x="12612" y="12993"/>
                    <a:pt x="11893" y="13111"/>
                  </a:cubicBezTo>
                  <a:cubicBezTo>
                    <a:pt x="11884" y="13113"/>
                    <a:pt x="11875" y="13114"/>
                    <a:pt x="11867" y="13114"/>
                  </a:cubicBezTo>
                  <a:cubicBezTo>
                    <a:pt x="11752" y="13114"/>
                    <a:pt x="11697" y="12932"/>
                    <a:pt x="11834" y="12890"/>
                  </a:cubicBezTo>
                  <a:cubicBezTo>
                    <a:pt x="12671" y="12714"/>
                    <a:pt x="13522" y="12597"/>
                    <a:pt x="14388" y="12553"/>
                  </a:cubicBezTo>
                  <a:cubicBezTo>
                    <a:pt x="15269" y="11789"/>
                    <a:pt x="16238" y="11143"/>
                    <a:pt x="17280" y="10615"/>
                  </a:cubicBezTo>
                  <a:lnTo>
                    <a:pt x="16913" y="10292"/>
                  </a:lnTo>
                  <a:cubicBezTo>
                    <a:pt x="16884" y="10307"/>
                    <a:pt x="16869" y="10321"/>
                    <a:pt x="16840" y="10336"/>
                  </a:cubicBezTo>
                  <a:cubicBezTo>
                    <a:pt x="15020" y="10512"/>
                    <a:pt x="13214" y="10703"/>
                    <a:pt x="11379" y="10820"/>
                  </a:cubicBezTo>
                  <a:cubicBezTo>
                    <a:pt x="11374" y="10821"/>
                    <a:pt x="11369" y="10821"/>
                    <a:pt x="11365" y="10821"/>
                  </a:cubicBezTo>
                  <a:cubicBezTo>
                    <a:pt x="11203" y="10821"/>
                    <a:pt x="11222" y="10570"/>
                    <a:pt x="11379" y="10556"/>
                  </a:cubicBezTo>
                  <a:cubicBezTo>
                    <a:pt x="13140" y="10365"/>
                    <a:pt x="14902" y="10233"/>
                    <a:pt x="16678" y="10101"/>
                  </a:cubicBezTo>
                  <a:cubicBezTo>
                    <a:pt x="16150" y="9646"/>
                    <a:pt x="15621" y="9191"/>
                    <a:pt x="15108" y="8750"/>
                  </a:cubicBezTo>
                  <a:cubicBezTo>
                    <a:pt x="15005" y="8749"/>
                    <a:pt x="14903" y="8749"/>
                    <a:pt x="14801" y="8749"/>
                  </a:cubicBezTo>
                  <a:cubicBezTo>
                    <a:pt x="13465" y="8749"/>
                    <a:pt x="12130" y="8838"/>
                    <a:pt x="10821" y="9029"/>
                  </a:cubicBezTo>
                  <a:cubicBezTo>
                    <a:pt x="10816" y="9030"/>
                    <a:pt x="10811" y="9030"/>
                    <a:pt x="10806" y="9030"/>
                  </a:cubicBezTo>
                  <a:cubicBezTo>
                    <a:pt x="10626" y="9030"/>
                    <a:pt x="10547" y="8764"/>
                    <a:pt x="10733" y="8736"/>
                  </a:cubicBezTo>
                  <a:cubicBezTo>
                    <a:pt x="11903" y="8543"/>
                    <a:pt x="13084" y="8451"/>
                    <a:pt x="14267" y="8451"/>
                  </a:cubicBezTo>
                  <a:cubicBezTo>
                    <a:pt x="14435" y="8451"/>
                    <a:pt x="14602" y="8453"/>
                    <a:pt x="14770" y="8457"/>
                  </a:cubicBezTo>
                  <a:cubicBezTo>
                    <a:pt x="14139" y="7914"/>
                    <a:pt x="13507" y="7341"/>
                    <a:pt x="12876" y="6769"/>
                  </a:cubicBezTo>
                  <a:cubicBezTo>
                    <a:pt x="11775" y="6857"/>
                    <a:pt x="10674" y="6945"/>
                    <a:pt x="9573" y="6974"/>
                  </a:cubicBezTo>
                  <a:cubicBezTo>
                    <a:pt x="9353" y="6974"/>
                    <a:pt x="9367" y="6666"/>
                    <a:pt x="9573" y="6651"/>
                  </a:cubicBezTo>
                  <a:cubicBezTo>
                    <a:pt x="10557" y="6563"/>
                    <a:pt x="11540" y="6519"/>
                    <a:pt x="12538" y="6475"/>
                  </a:cubicBezTo>
                  <a:cubicBezTo>
                    <a:pt x="11775" y="5800"/>
                    <a:pt x="11041" y="5095"/>
                    <a:pt x="10307" y="4405"/>
                  </a:cubicBezTo>
                  <a:cubicBezTo>
                    <a:pt x="8589" y="4537"/>
                    <a:pt x="6886" y="4640"/>
                    <a:pt x="5183" y="4743"/>
                  </a:cubicBezTo>
                  <a:cubicBezTo>
                    <a:pt x="5022" y="4743"/>
                    <a:pt x="5036" y="4508"/>
                    <a:pt x="5183" y="4493"/>
                  </a:cubicBezTo>
                  <a:cubicBezTo>
                    <a:pt x="6813" y="4376"/>
                    <a:pt x="8428" y="4273"/>
                    <a:pt x="10057" y="4170"/>
                  </a:cubicBezTo>
                  <a:cubicBezTo>
                    <a:pt x="9529" y="3671"/>
                    <a:pt x="9030" y="3157"/>
                    <a:pt x="8516" y="2658"/>
                  </a:cubicBezTo>
                  <a:cubicBezTo>
                    <a:pt x="7777" y="2763"/>
                    <a:pt x="7038" y="2822"/>
                    <a:pt x="6288" y="2822"/>
                  </a:cubicBezTo>
                  <a:cubicBezTo>
                    <a:pt x="6204" y="2822"/>
                    <a:pt x="6119" y="2821"/>
                    <a:pt x="6035" y="2819"/>
                  </a:cubicBezTo>
                  <a:cubicBezTo>
                    <a:pt x="5873" y="2790"/>
                    <a:pt x="5873" y="2570"/>
                    <a:pt x="6035" y="2555"/>
                  </a:cubicBezTo>
                  <a:cubicBezTo>
                    <a:pt x="6784" y="2555"/>
                    <a:pt x="7547" y="2511"/>
                    <a:pt x="8296" y="2423"/>
                  </a:cubicBezTo>
                  <a:cubicBezTo>
                    <a:pt x="7503" y="1630"/>
                    <a:pt x="6725" y="823"/>
                    <a:pt x="5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6"/>
            <p:cNvSpPr/>
            <p:nvPr/>
          </p:nvSpPr>
          <p:spPr>
            <a:xfrm>
              <a:off x="6458075" y="1592025"/>
              <a:ext cx="920875" cy="874425"/>
            </a:xfrm>
            <a:custGeom>
              <a:avLst/>
              <a:gdLst/>
              <a:ahLst/>
              <a:cxnLst/>
              <a:rect l="l" t="t" r="r" b="b"/>
              <a:pathLst>
                <a:path w="36835" h="34977" extrusionOk="0">
                  <a:moveTo>
                    <a:pt x="10747" y="374"/>
                  </a:moveTo>
                  <a:cubicBezTo>
                    <a:pt x="10864" y="814"/>
                    <a:pt x="10923" y="1269"/>
                    <a:pt x="10937" y="1710"/>
                  </a:cubicBezTo>
                  <a:cubicBezTo>
                    <a:pt x="10174" y="1856"/>
                    <a:pt x="9411" y="1989"/>
                    <a:pt x="8662" y="2150"/>
                  </a:cubicBezTo>
                  <a:cubicBezTo>
                    <a:pt x="8481" y="2192"/>
                    <a:pt x="8551" y="2431"/>
                    <a:pt x="8708" y="2431"/>
                  </a:cubicBezTo>
                  <a:cubicBezTo>
                    <a:pt x="8717" y="2431"/>
                    <a:pt x="8726" y="2431"/>
                    <a:pt x="8735" y="2429"/>
                  </a:cubicBezTo>
                  <a:cubicBezTo>
                    <a:pt x="9469" y="2297"/>
                    <a:pt x="10203" y="2135"/>
                    <a:pt x="10952" y="1974"/>
                  </a:cubicBezTo>
                  <a:lnTo>
                    <a:pt x="10952" y="1974"/>
                  </a:lnTo>
                  <a:cubicBezTo>
                    <a:pt x="10952" y="2502"/>
                    <a:pt x="10908" y="3016"/>
                    <a:pt x="10791" y="3530"/>
                  </a:cubicBezTo>
                  <a:cubicBezTo>
                    <a:pt x="9954" y="3662"/>
                    <a:pt x="9117" y="3809"/>
                    <a:pt x="8309" y="4000"/>
                  </a:cubicBezTo>
                  <a:cubicBezTo>
                    <a:pt x="8167" y="4043"/>
                    <a:pt x="8190" y="4265"/>
                    <a:pt x="8326" y="4265"/>
                  </a:cubicBezTo>
                  <a:cubicBezTo>
                    <a:pt x="8330" y="4265"/>
                    <a:pt x="8334" y="4265"/>
                    <a:pt x="8339" y="4264"/>
                  </a:cubicBezTo>
                  <a:cubicBezTo>
                    <a:pt x="9132" y="4161"/>
                    <a:pt x="9924" y="4015"/>
                    <a:pt x="10702" y="3853"/>
                  </a:cubicBezTo>
                  <a:lnTo>
                    <a:pt x="10702" y="3853"/>
                  </a:lnTo>
                  <a:cubicBezTo>
                    <a:pt x="10541" y="4440"/>
                    <a:pt x="10306" y="4984"/>
                    <a:pt x="9998" y="5512"/>
                  </a:cubicBezTo>
                  <a:cubicBezTo>
                    <a:pt x="9249" y="5615"/>
                    <a:pt x="8530" y="5791"/>
                    <a:pt x="7810" y="6041"/>
                  </a:cubicBezTo>
                  <a:cubicBezTo>
                    <a:pt x="7691" y="6094"/>
                    <a:pt x="7727" y="6267"/>
                    <a:pt x="7833" y="6267"/>
                  </a:cubicBezTo>
                  <a:cubicBezTo>
                    <a:pt x="7844" y="6267"/>
                    <a:pt x="7856" y="6265"/>
                    <a:pt x="7869" y="6261"/>
                  </a:cubicBezTo>
                  <a:cubicBezTo>
                    <a:pt x="8515" y="6085"/>
                    <a:pt x="9161" y="5952"/>
                    <a:pt x="9792" y="5820"/>
                  </a:cubicBezTo>
                  <a:lnTo>
                    <a:pt x="9792" y="5820"/>
                  </a:lnTo>
                  <a:cubicBezTo>
                    <a:pt x="9499" y="6275"/>
                    <a:pt x="9176" y="6686"/>
                    <a:pt x="8794" y="7054"/>
                  </a:cubicBezTo>
                  <a:cubicBezTo>
                    <a:pt x="8119" y="7127"/>
                    <a:pt x="7429" y="7186"/>
                    <a:pt x="6753" y="7274"/>
                  </a:cubicBezTo>
                  <a:cubicBezTo>
                    <a:pt x="6626" y="7288"/>
                    <a:pt x="6621" y="7480"/>
                    <a:pt x="6740" y="7480"/>
                  </a:cubicBezTo>
                  <a:cubicBezTo>
                    <a:pt x="6744" y="7480"/>
                    <a:pt x="6749" y="7480"/>
                    <a:pt x="6753" y="7479"/>
                  </a:cubicBezTo>
                  <a:cubicBezTo>
                    <a:pt x="7355" y="7435"/>
                    <a:pt x="7957" y="7362"/>
                    <a:pt x="8544" y="7303"/>
                  </a:cubicBezTo>
                  <a:lnTo>
                    <a:pt x="8544" y="7303"/>
                  </a:lnTo>
                  <a:cubicBezTo>
                    <a:pt x="8221" y="7597"/>
                    <a:pt x="7869" y="7861"/>
                    <a:pt x="7502" y="8096"/>
                  </a:cubicBezTo>
                  <a:lnTo>
                    <a:pt x="7487" y="8096"/>
                  </a:lnTo>
                  <a:cubicBezTo>
                    <a:pt x="6621" y="8213"/>
                    <a:pt x="5755" y="8316"/>
                    <a:pt x="4904" y="8463"/>
                  </a:cubicBezTo>
                  <a:cubicBezTo>
                    <a:pt x="4746" y="8491"/>
                    <a:pt x="4770" y="8757"/>
                    <a:pt x="4921" y="8757"/>
                  </a:cubicBezTo>
                  <a:cubicBezTo>
                    <a:pt x="4925" y="8757"/>
                    <a:pt x="4929" y="8757"/>
                    <a:pt x="4933" y="8756"/>
                  </a:cubicBezTo>
                  <a:cubicBezTo>
                    <a:pt x="5594" y="8668"/>
                    <a:pt x="6254" y="8566"/>
                    <a:pt x="6900" y="8463"/>
                  </a:cubicBezTo>
                  <a:lnTo>
                    <a:pt x="6900" y="8463"/>
                  </a:lnTo>
                  <a:cubicBezTo>
                    <a:pt x="5702" y="9124"/>
                    <a:pt x="4335" y="9498"/>
                    <a:pt x="2951" y="9498"/>
                  </a:cubicBezTo>
                  <a:cubicBezTo>
                    <a:pt x="2214" y="9498"/>
                    <a:pt x="1473" y="9392"/>
                    <a:pt x="749" y="9168"/>
                  </a:cubicBezTo>
                  <a:cubicBezTo>
                    <a:pt x="4052" y="6275"/>
                    <a:pt x="7106" y="2825"/>
                    <a:pt x="10747" y="374"/>
                  </a:cubicBezTo>
                  <a:close/>
                  <a:moveTo>
                    <a:pt x="11319" y="4088"/>
                  </a:moveTo>
                  <a:cubicBezTo>
                    <a:pt x="11319" y="4088"/>
                    <a:pt x="11319" y="4103"/>
                    <a:pt x="11319" y="4103"/>
                  </a:cubicBezTo>
                  <a:cubicBezTo>
                    <a:pt x="12053" y="4925"/>
                    <a:pt x="12831" y="5718"/>
                    <a:pt x="13624" y="6525"/>
                  </a:cubicBezTo>
                  <a:cubicBezTo>
                    <a:pt x="12970" y="6602"/>
                    <a:pt x="12317" y="6645"/>
                    <a:pt x="11663" y="6645"/>
                  </a:cubicBezTo>
                  <a:cubicBezTo>
                    <a:pt x="11568" y="6645"/>
                    <a:pt x="11473" y="6644"/>
                    <a:pt x="11378" y="6642"/>
                  </a:cubicBezTo>
                  <a:cubicBezTo>
                    <a:pt x="11216" y="6657"/>
                    <a:pt x="11216" y="6892"/>
                    <a:pt x="11378" y="6907"/>
                  </a:cubicBezTo>
                  <a:cubicBezTo>
                    <a:pt x="11478" y="6908"/>
                    <a:pt x="11578" y="6909"/>
                    <a:pt x="11678" y="6909"/>
                  </a:cubicBezTo>
                  <a:cubicBezTo>
                    <a:pt x="12403" y="6909"/>
                    <a:pt x="13136" y="6861"/>
                    <a:pt x="13859" y="6745"/>
                  </a:cubicBezTo>
                  <a:cubicBezTo>
                    <a:pt x="14358" y="7259"/>
                    <a:pt x="14872" y="7758"/>
                    <a:pt x="15386" y="8257"/>
                  </a:cubicBezTo>
                  <a:cubicBezTo>
                    <a:pt x="13771" y="8360"/>
                    <a:pt x="12141" y="8463"/>
                    <a:pt x="10526" y="8595"/>
                  </a:cubicBezTo>
                  <a:cubicBezTo>
                    <a:pt x="10365" y="8610"/>
                    <a:pt x="10365" y="8845"/>
                    <a:pt x="10526" y="8845"/>
                  </a:cubicBezTo>
                  <a:cubicBezTo>
                    <a:pt x="12229" y="8742"/>
                    <a:pt x="13932" y="8624"/>
                    <a:pt x="15635" y="8492"/>
                  </a:cubicBezTo>
                  <a:cubicBezTo>
                    <a:pt x="16369" y="9197"/>
                    <a:pt x="17103" y="9887"/>
                    <a:pt x="17852" y="10562"/>
                  </a:cubicBezTo>
                  <a:cubicBezTo>
                    <a:pt x="16868" y="10606"/>
                    <a:pt x="15870" y="10665"/>
                    <a:pt x="14887" y="10753"/>
                  </a:cubicBezTo>
                  <a:cubicBezTo>
                    <a:pt x="14681" y="10768"/>
                    <a:pt x="14681" y="11076"/>
                    <a:pt x="14887" y="11076"/>
                  </a:cubicBezTo>
                  <a:cubicBezTo>
                    <a:pt x="15988" y="11032"/>
                    <a:pt x="17089" y="10944"/>
                    <a:pt x="18190" y="10871"/>
                  </a:cubicBezTo>
                  <a:cubicBezTo>
                    <a:pt x="18821" y="11428"/>
                    <a:pt x="19452" y="12001"/>
                    <a:pt x="20098" y="12559"/>
                  </a:cubicBezTo>
                  <a:cubicBezTo>
                    <a:pt x="19929" y="12555"/>
                    <a:pt x="19761" y="12553"/>
                    <a:pt x="19592" y="12553"/>
                  </a:cubicBezTo>
                  <a:cubicBezTo>
                    <a:pt x="18410" y="12553"/>
                    <a:pt x="17230" y="12643"/>
                    <a:pt x="16061" y="12823"/>
                  </a:cubicBezTo>
                  <a:cubicBezTo>
                    <a:pt x="15880" y="12865"/>
                    <a:pt x="15950" y="13119"/>
                    <a:pt x="16109" y="13119"/>
                  </a:cubicBezTo>
                  <a:cubicBezTo>
                    <a:pt x="16117" y="13119"/>
                    <a:pt x="16126" y="13118"/>
                    <a:pt x="16134" y="13117"/>
                  </a:cubicBezTo>
                  <a:cubicBezTo>
                    <a:pt x="17558" y="12926"/>
                    <a:pt x="18997" y="12838"/>
                    <a:pt x="20436" y="12838"/>
                  </a:cubicBezTo>
                  <a:cubicBezTo>
                    <a:pt x="20950" y="13293"/>
                    <a:pt x="21478" y="13748"/>
                    <a:pt x="22007" y="14188"/>
                  </a:cubicBezTo>
                  <a:cubicBezTo>
                    <a:pt x="20245" y="14335"/>
                    <a:pt x="18469" y="14453"/>
                    <a:pt x="16707" y="14644"/>
                  </a:cubicBezTo>
                  <a:cubicBezTo>
                    <a:pt x="16550" y="14658"/>
                    <a:pt x="16532" y="14923"/>
                    <a:pt x="16694" y="14923"/>
                  </a:cubicBezTo>
                  <a:cubicBezTo>
                    <a:pt x="16698" y="14923"/>
                    <a:pt x="16702" y="14923"/>
                    <a:pt x="16707" y="14922"/>
                  </a:cubicBezTo>
                  <a:cubicBezTo>
                    <a:pt x="18542" y="14790"/>
                    <a:pt x="20348" y="14599"/>
                    <a:pt x="22168" y="14423"/>
                  </a:cubicBezTo>
                  <a:cubicBezTo>
                    <a:pt x="22198" y="14423"/>
                    <a:pt x="22212" y="14409"/>
                    <a:pt x="22242" y="14394"/>
                  </a:cubicBezTo>
                  <a:lnTo>
                    <a:pt x="22609" y="14702"/>
                  </a:lnTo>
                  <a:cubicBezTo>
                    <a:pt x="21566" y="15231"/>
                    <a:pt x="20597" y="15891"/>
                    <a:pt x="19717" y="16640"/>
                  </a:cubicBezTo>
                  <a:cubicBezTo>
                    <a:pt x="18850" y="16699"/>
                    <a:pt x="17999" y="16816"/>
                    <a:pt x="17162" y="16992"/>
                  </a:cubicBezTo>
                  <a:cubicBezTo>
                    <a:pt x="17020" y="17021"/>
                    <a:pt x="17084" y="17213"/>
                    <a:pt x="17207" y="17213"/>
                  </a:cubicBezTo>
                  <a:cubicBezTo>
                    <a:pt x="17212" y="17213"/>
                    <a:pt x="17216" y="17213"/>
                    <a:pt x="17221" y="17213"/>
                  </a:cubicBezTo>
                  <a:cubicBezTo>
                    <a:pt x="17955" y="17095"/>
                    <a:pt x="18674" y="16992"/>
                    <a:pt x="19394" y="16904"/>
                  </a:cubicBezTo>
                  <a:lnTo>
                    <a:pt x="19394" y="16904"/>
                  </a:lnTo>
                  <a:cubicBezTo>
                    <a:pt x="19041" y="17227"/>
                    <a:pt x="18718" y="17550"/>
                    <a:pt x="18395" y="17888"/>
                  </a:cubicBezTo>
                  <a:cubicBezTo>
                    <a:pt x="18278" y="18020"/>
                    <a:pt x="18160" y="18152"/>
                    <a:pt x="18028" y="18284"/>
                  </a:cubicBezTo>
                  <a:cubicBezTo>
                    <a:pt x="17500" y="18358"/>
                    <a:pt x="16957" y="18446"/>
                    <a:pt x="16428" y="18563"/>
                  </a:cubicBezTo>
                  <a:cubicBezTo>
                    <a:pt x="16300" y="18592"/>
                    <a:pt x="16323" y="18784"/>
                    <a:pt x="16444" y="18784"/>
                  </a:cubicBezTo>
                  <a:cubicBezTo>
                    <a:pt x="16448" y="18784"/>
                    <a:pt x="16453" y="18784"/>
                    <a:pt x="16457" y="18784"/>
                  </a:cubicBezTo>
                  <a:cubicBezTo>
                    <a:pt x="16898" y="18725"/>
                    <a:pt x="17338" y="18666"/>
                    <a:pt x="17764" y="18593"/>
                  </a:cubicBezTo>
                  <a:lnTo>
                    <a:pt x="17764" y="18593"/>
                  </a:lnTo>
                  <a:cubicBezTo>
                    <a:pt x="16780" y="19738"/>
                    <a:pt x="15929" y="20986"/>
                    <a:pt x="15210" y="22322"/>
                  </a:cubicBezTo>
                  <a:cubicBezTo>
                    <a:pt x="12273" y="17976"/>
                    <a:pt x="8985" y="13719"/>
                    <a:pt x="5329" y="9916"/>
                  </a:cubicBezTo>
                  <a:cubicBezTo>
                    <a:pt x="8104" y="9079"/>
                    <a:pt x="10585" y="6789"/>
                    <a:pt x="11319" y="4088"/>
                  </a:cubicBezTo>
                  <a:close/>
                  <a:moveTo>
                    <a:pt x="28183" y="13994"/>
                  </a:moveTo>
                  <a:cubicBezTo>
                    <a:pt x="28790" y="13994"/>
                    <a:pt x="29376" y="14065"/>
                    <a:pt x="29876" y="14247"/>
                  </a:cubicBezTo>
                  <a:cubicBezTo>
                    <a:pt x="29718" y="14243"/>
                    <a:pt x="29560" y="14241"/>
                    <a:pt x="29402" y="14241"/>
                  </a:cubicBezTo>
                  <a:cubicBezTo>
                    <a:pt x="28441" y="14241"/>
                    <a:pt x="27474" y="14318"/>
                    <a:pt x="26529" y="14482"/>
                  </a:cubicBezTo>
                  <a:cubicBezTo>
                    <a:pt x="26431" y="14496"/>
                    <a:pt x="26466" y="14630"/>
                    <a:pt x="26558" y="14630"/>
                  </a:cubicBezTo>
                  <a:cubicBezTo>
                    <a:pt x="26563" y="14630"/>
                    <a:pt x="26568" y="14630"/>
                    <a:pt x="26573" y="14629"/>
                  </a:cubicBezTo>
                  <a:cubicBezTo>
                    <a:pt x="27608" y="14465"/>
                    <a:pt x="28657" y="14378"/>
                    <a:pt x="29706" y="14378"/>
                  </a:cubicBezTo>
                  <a:cubicBezTo>
                    <a:pt x="29787" y="14378"/>
                    <a:pt x="29868" y="14378"/>
                    <a:pt x="29949" y="14379"/>
                  </a:cubicBezTo>
                  <a:cubicBezTo>
                    <a:pt x="30008" y="14379"/>
                    <a:pt x="30023" y="14321"/>
                    <a:pt x="30008" y="14276"/>
                  </a:cubicBezTo>
                  <a:lnTo>
                    <a:pt x="30008" y="14276"/>
                  </a:lnTo>
                  <a:cubicBezTo>
                    <a:pt x="30346" y="14409"/>
                    <a:pt x="30654" y="14629"/>
                    <a:pt x="30889" y="14908"/>
                  </a:cubicBezTo>
                  <a:cubicBezTo>
                    <a:pt x="30889" y="14908"/>
                    <a:pt x="30918" y="14908"/>
                    <a:pt x="30918" y="14922"/>
                  </a:cubicBezTo>
                  <a:cubicBezTo>
                    <a:pt x="30654" y="15157"/>
                    <a:pt x="30390" y="15407"/>
                    <a:pt x="30125" y="15642"/>
                  </a:cubicBezTo>
                  <a:cubicBezTo>
                    <a:pt x="30062" y="15641"/>
                    <a:pt x="29998" y="15641"/>
                    <a:pt x="29935" y="15641"/>
                  </a:cubicBezTo>
                  <a:cubicBezTo>
                    <a:pt x="28090" y="15641"/>
                    <a:pt x="26247" y="15847"/>
                    <a:pt x="24459" y="16273"/>
                  </a:cubicBezTo>
                  <a:cubicBezTo>
                    <a:pt x="24302" y="16302"/>
                    <a:pt x="24366" y="16509"/>
                    <a:pt x="24503" y="16509"/>
                  </a:cubicBezTo>
                  <a:cubicBezTo>
                    <a:pt x="24508" y="16509"/>
                    <a:pt x="24513" y="16508"/>
                    <a:pt x="24517" y="16508"/>
                  </a:cubicBezTo>
                  <a:cubicBezTo>
                    <a:pt x="26308" y="16200"/>
                    <a:pt x="28099" y="15965"/>
                    <a:pt x="29905" y="15833"/>
                  </a:cubicBezTo>
                  <a:lnTo>
                    <a:pt x="29905" y="15833"/>
                  </a:lnTo>
                  <a:cubicBezTo>
                    <a:pt x="29112" y="16552"/>
                    <a:pt x="28334" y="17257"/>
                    <a:pt x="27556" y="17991"/>
                  </a:cubicBezTo>
                  <a:cubicBezTo>
                    <a:pt x="26088" y="18020"/>
                    <a:pt x="24605" y="18240"/>
                    <a:pt x="23152" y="18402"/>
                  </a:cubicBezTo>
                  <a:cubicBezTo>
                    <a:pt x="22955" y="18430"/>
                    <a:pt x="22933" y="18741"/>
                    <a:pt x="23126" y="18741"/>
                  </a:cubicBezTo>
                  <a:cubicBezTo>
                    <a:pt x="23134" y="18741"/>
                    <a:pt x="23143" y="18741"/>
                    <a:pt x="23152" y="18739"/>
                  </a:cubicBezTo>
                  <a:cubicBezTo>
                    <a:pt x="24503" y="18622"/>
                    <a:pt x="25897" y="18519"/>
                    <a:pt x="27233" y="18299"/>
                  </a:cubicBezTo>
                  <a:lnTo>
                    <a:pt x="27233" y="18299"/>
                  </a:lnTo>
                  <a:cubicBezTo>
                    <a:pt x="26558" y="18945"/>
                    <a:pt x="25868" y="19576"/>
                    <a:pt x="25193" y="20252"/>
                  </a:cubicBezTo>
                  <a:cubicBezTo>
                    <a:pt x="23827" y="20340"/>
                    <a:pt x="22462" y="20442"/>
                    <a:pt x="21097" y="20589"/>
                  </a:cubicBezTo>
                  <a:cubicBezTo>
                    <a:pt x="20910" y="20618"/>
                    <a:pt x="20892" y="20898"/>
                    <a:pt x="21082" y="20898"/>
                  </a:cubicBezTo>
                  <a:cubicBezTo>
                    <a:pt x="21087" y="20898"/>
                    <a:pt x="21092" y="20898"/>
                    <a:pt x="21097" y="20898"/>
                  </a:cubicBezTo>
                  <a:cubicBezTo>
                    <a:pt x="22359" y="20809"/>
                    <a:pt x="23622" y="20692"/>
                    <a:pt x="24884" y="20560"/>
                  </a:cubicBezTo>
                  <a:lnTo>
                    <a:pt x="24884" y="20560"/>
                  </a:lnTo>
                  <a:cubicBezTo>
                    <a:pt x="24238" y="21191"/>
                    <a:pt x="23607" y="21822"/>
                    <a:pt x="22976" y="22468"/>
                  </a:cubicBezTo>
                  <a:cubicBezTo>
                    <a:pt x="22846" y="22465"/>
                    <a:pt x="22716" y="22464"/>
                    <a:pt x="22586" y="22464"/>
                  </a:cubicBezTo>
                  <a:cubicBezTo>
                    <a:pt x="21424" y="22464"/>
                    <a:pt x="20265" y="22582"/>
                    <a:pt x="19129" y="22806"/>
                  </a:cubicBezTo>
                  <a:cubicBezTo>
                    <a:pt x="19016" y="22834"/>
                    <a:pt x="19026" y="23027"/>
                    <a:pt x="19145" y="23027"/>
                  </a:cubicBezTo>
                  <a:cubicBezTo>
                    <a:pt x="19150" y="23027"/>
                    <a:pt x="19154" y="23027"/>
                    <a:pt x="19159" y="23026"/>
                  </a:cubicBezTo>
                  <a:cubicBezTo>
                    <a:pt x="20363" y="22894"/>
                    <a:pt x="21566" y="22762"/>
                    <a:pt x="22770" y="22689"/>
                  </a:cubicBezTo>
                  <a:lnTo>
                    <a:pt x="22770" y="22689"/>
                  </a:lnTo>
                  <a:cubicBezTo>
                    <a:pt x="22154" y="23305"/>
                    <a:pt x="21566" y="23922"/>
                    <a:pt x="20979" y="24538"/>
                  </a:cubicBezTo>
                  <a:lnTo>
                    <a:pt x="20979" y="24524"/>
                  </a:lnTo>
                  <a:cubicBezTo>
                    <a:pt x="19643" y="24582"/>
                    <a:pt x="18293" y="24641"/>
                    <a:pt x="16957" y="24744"/>
                  </a:cubicBezTo>
                  <a:cubicBezTo>
                    <a:pt x="16810" y="24759"/>
                    <a:pt x="16810" y="24994"/>
                    <a:pt x="16957" y="24994"/>
                  </a:cubicBezTo>
                  <a:cubicBezTo>
                    <a:pt x="18248" y="24935"/>
                    <a:pt x="19526" y="24832"/>
                    <a:pt x="20803" y="24729"/>
                  </a:cubicBezTo>
                  <a:lnTo>
                    <a:pt x="20803" y="24729"/>
                  </a:lnTo>
                  <a:cubicBezTo>
                    <a:pt x="20333" y="25228"/>
                    <a:pt x="19863" y="25713"/>
                    <a:pt x="19408" y="26227"/>
                  </a:cubicBezTo>
                  <a:cubicBezTo>
                    <a:pt x="18616" y="26315"/>
                    <a:pt x="17823" y="26418"/>
                    <a:pt x="17045" y="26550"/>
                  </a:cubicBezTo>
                  <a:cubicBezTo>
                    <a:pt x="16917" y="26564"/>
                    <a:pt x="16940" y="26785"/>
                    <a:pt x="17062" y="26785"/>
                  </a:cubicBezTo>
                  <a:cubicBezTo>
                    <a:pt x="17066" y="26785"/>
                    <a:pt x="17070" y="26785"/>
                    <a:pt x="17074" y="26785"/>
                  </a:cubicBezTo>
                  <a:cubicBezTo>
                    <a:pt x="17779" y="26697"/>
                    <a:pt x="18483" y="26594"/>
                    <a:pt x="19188" y="26476"/>
                  </a:cubicBezTo>
                  <a:lnTo>
                    <a:pt x="19188" y="26476"/>
                  </a:lnTo>
                  <a:cubicBezTo>
                    <a:pt x="18850" y="26843"/>
                    <a:pt x="18513" y="27225"/>
                    <a:pt x="18190" y="27607"/>
                  </a:cubicBezTo>
                  <a:cubicBezTo>
                    <a:pt x="17617" y="27724"/>
                    <a:pt x="17045" y="27783"/>
                    <a:pt x="16472" y="27798"/>
                  </a:cubicBezTo>
                  <a:cubicBezTo>
                    <a:pt x="16355" y="27798"/>
                    <a:pt x="16355" y="27988"/>
                    <a:pt x="16472" y="27988"/>
                  </a:cubicBezTo>
                  <a:cubicBezTo>
                    <a:pt x="16593" y="27996"/>
                    <a:pt x="16715" y="27999"/>
                    <a:pt x="16838" y="27999"/>
                  </a:cubicBezTo>
                  <a:cubicBezTo>
                    <a:pt x="17205" y="27999"/>
                    <a:pt x="17577" y="27966"/>
                    <a:pt x="17940" y="27900"/>
                  </a:cubicBezTo>
                  <a:lnTo>
                    <a:pt x="17940" y="27900"/>
                  </a:lnTo>
                  <a:cubicBezTo>
                    <a:pt x="17368" y="28546"/>
                    <a:pt x="16824" y="29207"/>
                    <a:pt x="16281" y="29882"/>
                  </a:cubicBezTo>
                  <a:cubicBezTo>
                    <a:pt x="16267" y="29868"/>
                    <a:pt x="16267" y="29868"/>
                    <a:pt x="16267" y="29853"/>
                  </a:cubicBezTo>
                  <a:cubicBezTo>
                    <a:pt x="12728" y="26315"/>
                    <a:pt x="16428" y="20839"/>
                    <a:pt x="19217" y="18005"/>
                  </a:cubicBezTo>
                  <a:cubicBezTo>
                    <a:pt x="20730" y="16479"/>
                    <a:pt x="22638" y="15143"/>
                    <a:pt x="24737" y="14541"/>
                  </a:cubicBezTo>
                  <a:cubicBezTo>
                    <a:pt x="25597" y="14294"/>
                    <a:pt x="26935" y="13994"/>
                    <a:pt x="28183" y="13994"/>
                  </a:cubicBezTo>
                  <a:close/>
                  <a:moveTo>
                    <a:pt x="24928" y="21588"/>
                  </a:moveTo>
                  <a:cubicBezTo>
                    <a:pt x="28026" y="26036"/>
                    <a:pt x="32107" y="30073"/>
                    <a:pt x="35763" y="34110"/>
                  </a:cubicBezTo>
                  <a:cubicBezTo>
                    <a:pt x="31241" y="30851"/>
                    <a:pt x="26455" y="28047"/>
                    <a:pt x="22066" y="24568"/>
                  </a:cubicBezTo>
                  <a:lnTo>
                    <a:pt x="22080" y="24568"/>
                  </a:lnTo>
                  <a:cubicBezTo>
                    <a:pt x="23034" y="23569"/>
                    <a:pt x="23974" y="22571"/>
                    <a:pt x="24928" y="21588"/>
                  </a:cubicBezTo>
                  <a:close/>
                  <a:moveTo>
                    <a:pt x="10754" y="0"/>
                  </a:moveTo>
                  <a:cubicBezTo>
                    <a:pt x="10730" y="0"/>
                    <a:pt x="10707" y="7"/>
                    <a:pt x="10688" y="21"/>
                  </a:cubicBezTo>
                  <a:cubicBezTo>
                    <a:pt x="8897" y="976"/>
                    <a:pt x="7341" y="2517"/>
                    <a:pt x="5814" y="3824"/>
                  </a:cubicBezTo>
                  <a:cubicBezTo>
                    <a:pt x="3876" y="5483"/>
                    <a:pt x="1923" y="7186"/>
                    <a:pt x="132" y="9006"/>
                  </a:cubicBezTo>
                  <a:cubicBezTo>
                    <a:pt x="0" y="9124"/>
                    <a:pt x="29" y="9344"/>
                    <a:pt x="191" y="9417"/>
                  </a:cubicBezTo>
                  <a:cubicBezTo>
                    <a:pt x="176" y="9520"/>
                    <a:pt x="235" y="9608"/>
                    <a:pt x="323" y="9652"/>
                  </a:cubicBezTo>
                  <a:cubicBezTo>
                    <a:pt x="1213" y="10064"/>
                    <a:pt x="2184" y="10275"/>
                    <a:pt x="3159" y="10275"/>
                  </a:cubicBezTo>
                  <a:cubicBezTo>
                    <a:pt x="3680" y="10275"/>
                    <a:pt x="4202" y="10215"/>
                    <a:pt x="4713" y="10092"/>
                  </a:cubicBezTo>
                  <a:cubicBezTo>
                    <a:pt x="8177" y="14276"/>
                    <a:pt x="11686" y="18417"/>
                    <a:pt x="15033" y="22703"/>
                  </a:cubicBezTo>
                  <a:cubicBezTo>
                    <a:pt x="13712" y="25419"/>
                    <a:pt x="13301" y="28414"/>
                    <a:pt x="15944" y="30264"/>
                  </a:cubicBezTo>
                  <a:cubicBezTo>
                    <a:pt x="15973" y="30293"/>
                    <a:pt x="16017" y="30308"/>
                    <a:pt x="16061" y="30308"/>
                  </a:cubicBezTo>
                  <a:cubicBezTo>
                    <a:pt x="16080" y="30429"/>
                    <a:pt x="16181" y="30503"/>
                    <a:pt x="16291" y="30503"/>
                  </a:cubicBezTo>
                  <a:cubicBezTo>
                    <a:pt x="16353" y="30503"/>
                    <a:pt x="16419" y="30479"/>
                    <a:pt x="16472" y="30425"/>
                  </a:cubicBezTo>
                  <a:cubicBezTo>
                    <a:pt x="18175" y="28634"/>
                    <a:pt x="19893" y="26843"/>
                    <a:pt x="21610" y="25067"/>
                  </a:cubicBezTo>
                  <a:cubicBezTo>
                    <a:pt x="26162" y="28693"/>
                    <a:pt x="31094" y="32613"/>
                    <a:pt x="36453" y="34962"/>
                  </a:cubicBezTo>
                  <a:cubicBezTo>
                    <a:pt x="36473" y="34972"/>
                    <a:pt x="36493" y="34976"/>
                    <a:pt x="36512" y="34976"/>
                  </a:cubicBezTo>
                  <a:cubicBezTo>
                    <a:pt x="36605" y="34976"/>
                    <a:pt x="36675" y="34869"/>
                    <a:pt x="36614" y="34771"/>
                  </a:cubicBezTo>
                  <a:cubicBezTo>
                    <a:pt x="36791" y="34683"/>
                    <a:pt x="36835" y="34463"/>
                    <a:pt x="36702" y="34316"/>
                  </a:cubicBezTo>
                  <a:cubicBezTo>
                    <a:pt x="32988" y="30014"/>
                    <a:pt x="29362" y="25184"/>
                    <a:pt x="25134" y="21367"/>
                  </a:cubicBezTo>
                  <a:cubicBezTo>
                    <a:pt x="27145" y="19297"/>
                    <a:pt x="29156" y="17227"/>
                    <a:pt x="31197" y="15187"/>
                  </a:cubicBezTo>
                  <a:cubicBezTo>
                    <a:pt x="31300" y="15084"/>
                    <a:pt x="31256" y="14922"/>
                    <a:pt x="31109" y="14878"/>
                  </a:cubicBezTo>
                  <a:cubicBezTo>
                    <a:pt x="31153" y="14834"/>
                    <a:pt x="31153" y="14776"/>
                    <a:pt x="31138" y="14717"/>
                  </a:cubicBezTo>
                  <a:cubicBezTo>
                    <a:pt x="30663" y="13698"/>
                    <a:pt x="29375" y="13415"/>
                    <a:pt x="28081" y="13415"/>
                  </a:cubicBezTo>
                  <a:cubicBezTo>
                    <a:pt x="27176" y="13415"/>
                    <a:pt x="26268" y="13554"/>
                    <a:pt x="25633" y="13675"/>
                  </a:cubicBezTo>
                  <a:cubicBezTo>
                    <a:pt x="24708" y="13865"/>
                    <a:pt x="23798" y="14159"/>
                    <a:pt x="22946" y="14555"/>
                  </a:cubicBezTo>
                  <a:cubicBezTo>
                    <a:pt x="21713" y="13264"/>
                    <a:pt x="20451" y="11957"/>
                    <a:pt x="19144" y="10650"/>
                  </a:cubicBezTo>
                  <a:cubicBezTo>
                    <a:pt x="19157" y="10583"/>
                    <a:pt x="19097" y="10516"/>
                    <a:pt x="19031" y="10516"/>
                  </a:cubicBezTo>
                  <a:cubicBezTo>
                    <a:pt x="19025" y="10516"/>
                    <a:pt x="19018" y="10517"/>
                    <a:pt x="19012" y="10518"/>
                  </a:cubicBezTo>
                  <a:cubicBezTo>
                    <a:pt x="16663" y="8155"/>
                    <a:pt x="14197" y="5908"/>
                    <a:pt x="11627" y="3794"/>
                  </a:cubicBezTo>
                  <a:cubicBezTo>
                    <a:pt x="11580" y="3766"/>
                    <a:pt x="11526" y="3750"/>
                    <a:pt x="11475" y="3750"/>
                  </a:cubicBezTo>
                  <a:cubicBezTo>
                    <a:pt x="11446" y="3750"/>
                    <a:pt x="11418" y="3755"/>
                    <a:pt x="11392" y="3765"/>
                  </a:cubicBezTo>
                  <a:cubicBezTo>
                    <a:pt x="11657" y="2561"/>
                    <a:pt x="11554" y="1313"/>
                    <a:pt x="11084" y="183"/>
                  </a:cubicBezTo>
                  <a:cubicBezTo>
                    <a:pt x="11046" y="106"/>
                    <a:pt x="10985" y="63"/>
                    <a:pt x="10911" y="63"/>
                  </a:cubicBezTo>
                  <a:cubicBezTo>
                    <a:pt x="10901" y="63"/>
                    <a:pt x="10890" y="64"/>
                    <a:pt x="10879" y="65"/>
                  </a:cubicBezTo>
                  <a:cubicBezTo>
                    <a:pt x="10849" y="26"/>
                    <a:pt x="10800" y="0"/>
                    <a:pt x="10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" name="Google Shape;1643;p46"/>
          <p:cNvGrpSpPr/>
          <p:nvPr/>
        </p:nvGrpSpPr>
        <p:grpSpPr>
          <a:xfrm>
            <a:off x="2152778" y="3292769"/>
            <a:ext cx="334093" cy="317241"/>
            <a:chOff x="6458075" y="1592025"/>
            <a:chExt cx="920875" cy="874425"/>
          </a:xfrm>
        </p:grpSpPr>
        <p:sp>
          <p:nvSpPr>
            <p:cNvPr id="1644" name="Google Shape;1644;p46"/>
            <p:cNvSpPr/>
            <p:nvPr/>
          </p:nvSpPr>
          <p:spPr>
            <a:xfrm>
              <a:off x="6476775" y="1601350"/>
              <a:ext cx="255475" cy="228050"/>
            </a:xfrm>
            <a:custGeom>
              <a:avLst/>
              <a:gdLst/>
              <a:ahLst/>
              <a:cxnLst/>
              <a:rect l="l" t="t" r="r" b="b"/>
              <a:pathLst>
                <a:path w="10219" h="9122" extrusionOk="0">
                  <a:moveTo>
                    <a:pt x="10013" y="1"/>
                  </a:moveTo>
                  <a:cubicBezTo>
                    <a:pt x="6372" y="2452"/>
                    <a:pt x="3304" y="5902"/>
                    <a:pt x="1" y="8795"/>
                  </a:cubicBezTo>
                  <a:cubicBezTo>
                    <a:pt x="724" y="9017"/>
                    <a:pt x="1463" y="9121"/>
                    <a:pt x="2196" y="9121"/>
                  </a:cubicBezTo>
                  <a:cubicBezTo>
                    <a:pt x="3591" y="9121"/>
                    <a:pt x="4964" y="8744"/>
                    <a:pt x="6167" y="8090"/>
                  </a:cubicBezTo>
                  <a:lnTo>
                    <a:pt x="6167" y="8090"/>
                  </a:lnTo>
                  <a:cubicBezTo>
                    <a:pt x="5506" y="8193"/>
                    <a:pt x="4860" y="8295"/>
                    <a:pt x="4200" y="8383"/>
                  </a:cubicBezTo>
                  <a:cubicBezTo>
                    <a:pt x="4195" y="8384"/>
                    <a:pt x="4191" y="8384"/>
                    <a:pt x="4187" y="8384"/>
                  </a:cubicBezTo>
                  <a:cubicBezTo>
                    <a:pt x="4036" y="8384"/>
                    <a:pt x="3998" y="8118"/>
                    <a:pt x="4156" y="8090"/>
                  </a:cubicBezTo>
                  <a:cubicBezTo>
                    <a:pt x="5022" y="7943"/>
                    <a:pt x="5888" y="7840"/>
                    <a:pt x="6739" y="7723"/>
                  </a:cubicBezTo>
                  <a:lnTo>
                    <a:pt x="6754" y="7723"/>
                  </a:lnTo>
                  <a:cubicBezTo>
                    <a:pt x="7121" y="7488"/>
                    <a:pt x="7473" y="7224"/>
                    <a:pt x="7811" y="6930"/>
                  </a:cubicBezTo>
                  <a:lnTo>
                    <a:pt x="7811" y="6930"/>
                  </a:lnTo>
                  <a:cubicBezTo>
                    <a:pt x="7209" y="6989"/>
                    <a:pt x="6622" y="7062"/>
                    <a:pt x="6020" y="7106"/>
                  </a:cubicBezTo>
                  <a:cubicBezTo>
                    <a:pt x="6015" y="7107"/>
                    <a:pt x="6011" y="7107"/>
                    <a:pt x="6007" y="7107"/>
                  </a:cubicBezTo>
                  <a:cubicBezTo>
                    <a:pt x="5888" y="7107"/>
                    <a:pt x="5892" y="6915"/>
                    <a:pt x="6020" y="6901"/>
                  </a:cubicBezTo>
                  <a:cubicBezTo>
                    <a:pt x="6695" y="6813"/>
                    <a:pt x="7371" y="6754"/>
                    <a:pt x="8061" y="6681"/>
                  </a:cubicBezTo>
                  <a:cubicBezTo>
                    <a:pt x="8428" y="6313"/>
                    <a:pt x="8765" y="5888"/>
                    <a:pt x="9059" y="5447"/>
                  </a:cubicBezTo>
                  <a:lnTo>
                    <a:pt x="9059" y="5447"/>
                  </a:lnTo>
                  <a:cubicBezTo>
                    <a:pt x="8413" y="5579"/>
                    <a:pt x="7767" y="5712"/>
                    <a:pt x="7136" y="5888"/>
                  </a:cubicBezTo>
                  <a:cubicBezTo>
                    <a:pt x="7122" y="5892"/>
                    <a:pt x="7109" y="5894"/>
                    <a:pt x="7097" y="5894"/>
                  </a:cubicBezTo>
                  <a:cubicBezTo>
                    <a:pt x="6982" y="5894"/>
                    <a:pt x="6957" y="5721"/>
                    <a:pt x="7077" y="5668"/>
                  </a:cubicBezTo>
                  <a:cubicBezTo>
                    <a:pt x="7782" y="5418"/>
                    <a:pt x="8516" y="5242"/>
                    <a:pt x="9264" y="5124"/>
                  </a:cubicBezTo>
                  <a:cubicBezTo>
                    <a:pt x="9558" y="4611"/>
                    <a:pt x="9808" y="4053"/>
                    <a:pt x="9969" y="3480"/>
                  </a:cubicBezTo>
                  <a:lnTo>
                    <a:pt x="9969" y="3480"/>
                  </a:lnTo>
                  <a:cubicBezTo>
                    <a:pt x="9176" y="3642"/>
                    <a:pt x="8398" y="3788"/>
                    <a:pt x="7591" y="3891"/>
                  </a:cubicBezTo>
                  <a:cubicBezTo>
                    <a:pt x="7587" y="3892"/>
                    <a:pt x="7583" y="3892"/>
                    <a:pt x="7579" y="3892"/>
                  </a:cubicBezTo>
                  <a:cubicBezTo>
                    <a:pt x="7443" y="3892"/>
                    <a:pt x="7419" y="3655"/>
                    <a:pt x="7561" y="3627"/>
                  </a:cubicBezTo>
                  <a:cubicBezTo>
                    <a:pt x="8384" y="3436"/>
                    <a:pt x="9220" y="3289"/>
                    <a:pt x="10043" y="3157"/>
                  </a:cubicBezTo>
                  <a:cubicBezTo>
                    <a:pt x="10160" y="2643"/>
                    <a:pt x="10219" y="2115"/>
                    <a:pt x="10219" y="1601"/>
                  </a:cubicBezTo>
                  <a:lnTo>
                    <a:pt x="10219" y="1601"/>
                  </a:lnTo>
                  <a:cubicBezTo>
                    <a:pt x="9485" y="1748"/>
                    <a:pt x="8751" y="1909"/>
                    <a:pt x="8002" y="2056"/>
                  </a:cubicBezTo>
                  <a:cubicBezTo>
                    <a:pt x="7992" y="2058"/>
                    <a:pt x="7982" y="2058"/>
                    <a:pt x="7973" y="2058"/>
                  </a:cubicBezTo>
                  <a:cubicBezTo>
                    <a:pt x="7804" y="2058"/>
                    <a:pt x="7747" y="1819"/>
                    <a:pt x="7914" y="1777"/>
                  </a:cubicBezTo>
                  <a:cubicBezTo>
                    <a:pt x="8677" y="1616"/>
                    <a:pt x="9441" y="1483"/>
                    <a:pt x="10189" y="1337"/>
                  </a:cubicBezTo>
                  <a:cubicBezTo>
                    <a:pt x="10175" y="882"/>
                    <a:pt x="10116" y="441"/>
                    <a:pt x="10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6"/>
            <p:cNvSpPr/>
            <p:nvPr/>
          </p:nvSpPr>
          <p:spPr>
            <a:xfrm>
              <a:off x="7009700" y="2132075"/>
              <a:ext cx="341725" cy="312725"/>
            </a:xfrm>
            <a:custGeom>
              <a:avLst/>
              <a:gdLst/>
              <a:ahLst/>
              <a:cxnLst/>
              <a:rect l="l" t="t" r="r" b="b"/>
              <a:pathLst>
                <a:path w="13669" h="12509" extrusionOk="0">
                  <a:moveTo>
                    <a:pt x="2849" y="0"/>
                  </a:moveTo>
                  <a:cubicBezTo>
                    <a:pt x="1909" y="984"/>
                    <a:pt x="955" y="1982"/>
                    <a:pt x="1" y="2966"/>
                  </a:cubicBezTo>
                  <a:cubicBezTo>
                    <a:pt x="4375" y="6445"/>
                    <a:pt x="9176" y="9249"/>
                    <a:pt x="13668" y="12508"/>
                  </a:cubicBezTo>
                  <a:cubicBezTo>
                    <a:pt x="10028" y="8471"/>
                    <a:pt x="5946" y="4449"/>
                    <a:pt x="2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6"/>
            <p:cNvSpPr/>
            <p:nvPr/>
          </p:nvSpPr>
          <p:spPr>
            <a:xfrm>
              <a:off x="6775900" y="1941750"/>
              <a:ext cx="454775" cy="396975"/>
            </a:xfrm>
            <a:custGeom>
              <a:avLst/>
              <a:gdLst/>
              <a:ahLst/>
              <a:cxnLst/>
              <a:rect l="l" t="t" r="r" b="b"/>
              <a:pathLst>
                <a:path w="18191" h="15879" extrusionOk="0">
                  <a:moveTo>
                    <a:pt x="15477" y="0"/>
                  </a:moveTo>
                  <a:cubicBezTo>
                    <a:pt x="14221" y="0"/>
                    <a:pt x="12876" y="303"/>
                    <a:pt x="12010" y="552"/>
                  </a:cubicBezTo>
                  <a:cubicBezTo>
                    <a:pt x="9910" y="1154"/>
                    <a:pt x="8002" y="2475"/>
                    <a:pt x="6490" y="4016"/>
                  </a:cubicBezTo>
                  <a:cubicBezTo>
                    <a:pt x="3700" y="6850"/>
                    <a:pt x="1" y="12326"/>
                    <a:pt x="3524" y="15864"/>
                  </a:cubicBezTo>
                  <a:cubicBezTo>
                    <a:pt x="3539" y="15879"/>
                    <a:pt x="3539" y="15879"/>
                    <a:pt x="3539" y="15879"/>
                  </a:cubicBezTo>
                  <a:cubicBezTo>
                    <a:pt x="4082" y="15218"/>
                    <a:pt x="4640" y="14557"/>
                    <a:pt x="5213" y="13911"/>
                  </a:cubicBezTo>
                  <a:lnTo>
                    <a:pt x="5213" y="13911"/>
                  </a:lnTo>
                  <a:cubicBezTo>
                    <a:pt x="4849" y="13977"/>
                    <a:pt x="4478" y="14010"/>
                    <a:pt x="4110" y="14010"/>
                  </a:cubicBezTo>
                  <a:cubicBezTo>
                    <a:pt x="3988" y="14010"/>
                    <a:pt x="3866" y="14007"/>
                    <a:pt x="3744" y="13999"/>
                  </a:cubicBezTo>
                  <a:cubicBezTo>
                    <a:pt x="3612" y="13999"/>
                    <a:pt x="3612" y="13809"/>
                    <a:pt x="3744" y="13809"/>
                  </a:cubicBezTo>
                  <a:cubicBezTo>
                    <a:pt x="4317" y="13794"/>
                    <a:pt x="4890" y="13735"/>
                    <a:pt x="5447" y="13618"/>
                  </a:cubicBezTo>
                  <a:cubicBezTo>
                    <a:pt x="5785" y="13236"/>
                    <a:pt x="6123" y="12854"/>
                    <a:pt x="6460" y="12487"/>
                  </a:cubicBezTo>
                  <a:lnTo>
                    <a:pt x="6460" y="12487"/>
                  </a:lnTo>
                  <a:cubicBezTo>
                    <a:pt x="5756" y="12605"/>
                    <a:pt x="5051" y="12708"/>
                    <a:pt x="4346" y="12781"/>
                  </a:cubicBezTo>
                  <a:cubicBezTo>
                    <a:pt x="4339" y="12783"/>
                    <a:pt x="4331" y="12783"/>
                    <a:pt x="4324" y="12783"/>
                  </a:cubicBezTo>
                  <a:cubicBezTo>
                    <a:pt x="4211" y="12783"/>
                    <a:pt x="4193" y="12575"/>
                    <a:pt x="4317" y="12561"/>
                  </a:cubicBezTo>
                  <a:cubicBezTo>
                    <a:pt x="5095" y="12429"/>
                    <a:pt x="5888" y="12311"/>
                    <a:pt x="6681" y="12223"/>
                  </a:cubicBezTo>
                  <a:cubicBezTo>
                    <a:pt x="7136" y="11724"/>
                    <a:pt x="7591" y="11239"/>
                    <a:pt x="8075" y="10740"/>
                  </a:cubicBezTo>
                  <a:lnTo>
                    <a:pt x="8075" y="10740"/>
                  </a:lnTo>
                  <a:cubicBezTo>
                    <a:pt x="6783" y="10843"/>
                    <a:pt x="5506" y="10931"/>
                    <a:pt x="4229" y="10990"/>
                  </a:cubicBezTo>
                  <a:cubicBezTo>
                    <a:pt x="4067" y="10990"/>
                    <a:pt x="4067" y="10770"/>
                    <a:pt x="4229" y="10755"/>
                  </a:cubicBezTo>
                  <a:cubicBezTo>
                    <a:pt x="5565" y="10652"/>
                    <a:pt x="6901" y="10579"/>
                    <a:pt x="8251" y="10535"/>
                  </a:cubicBezTo>
                  <a:cubicBezTo>
                    <a:pt x="8824" y="9918"/>
                    <a:pt x="9426" y="9302"/>
                    <a:pt x="10013" y="8700"/>
                  </a:cubicBezTo>
                  <a:lnTo>
                    <a:pt x="10013" y="8700"/>
                  </a:lnTo>
                  <a:cubicBezTo>
                    <a:pt x="8824" y="8758"/>
                    <a:pt x="7635" y="8905"/>
                    <a:pt x="6431" y="9037"/>
                  </a:cubicBezTo>
                  <a:cubicBezTo>
                    <a:pt x="6299" y="9037"/>
                    <a:pt x="6270" y="8846"/>
                    <a:pt x="6402" y="8817"/>
                  </a:cubicBezTo>
                  <a:cubicBezTo>
                    <a:pt x="7537" y="8593"/>
                    <a:pt x="8697" y="8475"/>
                    <a:pt x="9859" y="8475"/>
                  </a:cubicBezTo>
                  <a:cubicBezTo>
                    <a:pt x="9988" y="8475"/>
                    <a:pt x="10118" y="8476"/>
                    <a:pt x="10248" y="8479"/>
                  </a:cubicBezTo>
                  <a:cubicBezTo>
                    <a:pt x="10879" y="7833"/>
                    <a:pt x="11511" y="7188"/>
                    <a:pt x="12142" y="6571"/>
                  </a:cubicBezTo>
                  <a:lnTo>
                    <a:pt x="12142" y="6571"/>
                  </a:lnTo>
                  <a:cubicBezTo>
                    <a:pt x="10879" y="6703"/>
                    <a:pt x="9631" y="6820"/>
                    <a:pt x="8354" y="6909"/>
                  </a:cubicBezTo>
                  <a:cubicBezTo>
                    <a:pt x="8350" y="6909"/>
                    <a:pt x="8345" y="6909"/>
                    <a:pt x="8341" y="6909"/>
                  </a:cubicBezTo>
                  <a:cubicBezTo>
                    <a:pt x="8163" y="6909"/>
                    <a:pt x="8168" y="6615"/>
                    <a:pt x="8354" y="6600"/>
                  </a:cubicBezTo>
                  <a:cubicBezTo>
                    <a:pt x="9720" y="6453"/>
                    <a:pt x="11100" y="6351"/>
                    <a:pt x="12465" y="6248"/>
                  </a:cubicBezTo>
                  <a:cubicBezTo>
                    <a:pt x="13140" y="5602"/>
                    <a:pt x="13816" y="4956"/>
                    <a:pt x="14506" y="4310"/>
                  </a:cubicBezTo>
                  <a:lnTo>
                    <a:pt x="14506" y="4310"/>
                  </a:lnTo>
                  <a:cubicBezTo>
                    <a:pt x="13155" y="4530"/>
                    <a:pt x="11775" y="4633"/>
                    <a:pt x="10424" y="4750"/>
                  </a:cubicBezTo>
                  <a:cubicBezTo>
                    <a:pt x="10419" y="4751"/>
                    <a:pt x="10415" y="4751"/>
                    <a:pt x="10410" y="4751"/>
                  </a:cubicBezTo>
                  <a:cubicBezTo>
                    <a:pt x="10205" y="4751"/>
                    <a:pt x="10223" y="4442"/>
                    <a:pt x="10424" y="4413"/>
                  </a:cubicBezTo>
                  <a:cubicBezTo>
                    <a:pt x="11878" y="4251"/>
                    <a:pt x="13360" y="4031"/>
                    <a:pt x="14829" y="4002"/>
                  </a:cubicBezTo>
                  <a:cubicBezTo>
                    <a:pt x="15607" y="3268"/>
                    <a:pt x="16385" y="2548"/>
                    <a:pt x="17177" y="1844"/>
                  </a:cubicBezTo>
                  <a:lnTo>
                    <a:pt x="17177" y="1844"/>
                  </a:lnTo>
                  <a:cubicBezTo>
                    <a:pt x="15357" y="1976"/>
                    <a:pt x="13581" y="2211"/>
                    <a:pt x="11790" y="2519"/>
                  </a:cubicBezTo>
                  <a:cubicBezTo>
                    <a:pt x="11785" y="2519"/>
                    <a:pt x="11780" y="2520"/>
                    <a:pt x="11776" y="2520"/>
                  </a:cubicBezTo>
                  <a:cubicBezTo>
                    <a:pt x="11638" y="2520"/>
                    <a:pt x="11575" y="2313"/>
                    <a:pt x="11731" y="2284"/>
                  </a:cubicBezTo>
                  <a:cubicBezTo>
                    <a:pt x="13519" y="1858"/>
                    <a:pt x="15362" y="1652"/>
                    <a:pt x="17207" y="1652"/>
                  </a:cubicBezTo>
                  <a:cubicBezTo>
                    <a:pt x="17271" y="1652"/>
                    <a:pt x="17334" y="1652"/>
                    <a:pt x="17398" y="1653"/>
                  </a:cubicBezTo>
                  <a:cubicBezTo>
                    <a:pt x="17662" y="1418"/>
                    <a:pt x="17926" y="1168"/>
                    <a:pt x="18190" y="933"/>
                  </a:cubicBezTo>
                  <a:cubicBezTo>
                    <a:pt x="18190" y="933"/>
                    <a:pt x="18176" y="933"/>
                    <a:pt x="18161" y="919"/>
                  </a:cubicBezTo>
                  <a:cubicBezTo>
                    <a:pt x="17926" y="640"/>
                    <a:pt x="17618" y="420"/>
                    <a:pt x="17266" y="287"/>
                  </a:cubicBezTo>
                  <a:lnTo>
                    <a:pt x="17266" y="287"/>
                  </a:lnTo>
                  <a:cubicBezTo>
                    <a:pt x="17295" y="332"/>
                    <a:pt x="17266" y="390"/>
                    <a:pt x="17207" y="390"/>
                  </a:cubicBezTo>
                  <a:cubicBezTo>
                    <a:pt x="17127" y="389"/>
                    <a:pt x="17047" y="389"/>
                    <a:pt x="16966" y="389"/>
                  </a:cubicBezTo>
                  <a:cubicBezTo>
                    <a:pt x="15929" y="389"/>
                    <a:pt x="14881" y="476"/>
                    <a:pt x="13845" y="640"/>
                  </a:cubicBezTo>
                  <a:cubicBezTo>
                    <a:pt x="13840" y="641"/>
                    <a:pt x="13835" y="641"/>
                    <a:pt x="13831" y="641"/>
                  </a:cubicBezTo>
                  <a:cubicBezTo>
                    <a:pt x="13738" y="641"/>
                    <a:pt x="13703" y="506"/>
                    <a:pt x="13801" y="478"/>
                  </a:cubicBezTo>
                  <a:cubicBezTo>
                    <a:pt x="14811" y="317"/>
                    <a:pt x="15833" y="242"/>
                    <a:pt x="16868" y="242"/>
                  </a:cubicBezTo>
                  <a:cubicBezTo>
                    <a:pt x="16961" y="242"/>
                    <a:pt x="17055" y="242"/>
                    <a:pt x="17148" y="243"/>
                  </a:cubicBezTo>
                  <a:cubicBezTo>
                    <a:pt x="16652" y="69"/>
                    <a:pt x="16074" y="0"/>
                    <a:pt x="1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6"/>
            <p:cNvSpPr/>
            <p:nvPr/>
          </p:nvSpPr>
          <p:spPr>
            <a:xfrm>
              <a:off x="6591650" y="1694575"/>
              <a:ext cx="432025" cy="455500"/>
            </a:xfrm>
            <a:custGeom>
              <a:avLst/>
              <a:gdLst/>
              <a:ahLst/>
              <a:cxnLst/>
              <a:rect l="l" t="t" r="r" b="b"/>
              <a:pathLst>
                <a:path w="17281" h="18220" extrusionOk="0">
                  <a:moveTo>
                    <a:pt x="5991" y="1"/>
                  </a:moveTo>
                  <a:cubicBezTo>
                    <a:pt x="5257" y="2687"/>
                    <a:pt x="2776" y="4992"/>
                    <a:pt x="1" y="5814"/>
                  </a:cubicBezTo>
                  <a:cubicBezTo>
                    <a:pt x="3642" y="9617"/>
                    <a:pt x="6930" y="13874"/>
                    <a:pt x="9881" y="18220"/>
                  </a:cubicBezTo>
                  <a:cubicBezTo>
                    <a:pt x="10601" y="16898"/>
                    <a:pt x="11452" y="15636"/>
                    <a:pt x="12436" y="14491"/>
                  </a:cubicBezTo>
                  <a:lnTo>
                    <a:pt x="12436" y="14491"/>
                  </a:lnTo>
                  <a:cubicBezTo>
                    <a:pt x="11995" y="14564"/>
                    <a:pt x="11570" y="14637"/>
                    <a:pt x="11129" y="14696"/>
                  </a:cubicBezTo>
                  <a:cubicBezTo>
                    <a:pt x="11125" y="14697"/>
                    <a:pt x="11121" y="14697"/>
                    <a:pt x="11117" y="14697"/>
                  </a:cubicBezTo>
                  <a:cubicBezTo>
                    <a:pt x="10995" y="14697"/>
                    <a:pt x="10972" y="14490"/>
                    <a:pt x="11100" y="14461"/>
                  </a:cubicBezTo>
                  <a:cubicBezTo>
                    <a:pt x="11628" y="14359"/>
                    <a:pt x="12157" y="14285"/>
                    <a:pt x="12700" y="14197"/>
                  </a:cubicBezTo>
                  <a:cubicBezTo>
                    <a:pt x="12817" y="14050"/>
                    <a:pt x="12935" y="13918"/>
                    <a:pt x="13067" y="13801"/>
                  </a:cubicBezTo>
                  <a:cubicBezTo>
                    <a:pt x="13375" y="13448"/>
                    <a:pt x="13713" y="13125"/>
                    <a:pt x="14065" y="12817"/>
                  </a:cubicBezTo>
                  <a:lnTo>
                    <a:pt x="14065" y="12817"/>
                  </a:lnTo>
                  <a:cubicBezTo>
                    <a:pt x="13331" y="12890"/>
                    <a:pt x="12612" y="12993"/>
                    <a:pt x="11893" y="13111"/>
                  </a:cubicBezTo>
                  <a:cubicBezTo>
                    <a:pt x="11884" y="13113"/>
                    <a:pt x="11875" y="13114"/>
                    <a:pt x="11867" y="13114"/>
                  </a:cubicBezTo>
                  <a:cubicBezTo>
                    <a:pt x="11752" y="13114"/>
                    <a:pt x="11697" y="12932"/>
                    <a:pt x="11834" y="12890"/>
                  </a:cubicBezTo>
                  <a:cubicBezTo>
                    <a:pt x="12671" y="12714"/>
                    <a:pt x="13522" y="12597"/>
                    <a:pt x="14388" y="12553"/>
                  </a:cubicBezTo>
                  <a:cubicBezTo>
                    <a:pt x="15269" y="11789"/>
                    <a:pt x="16238" y="11143"/>
                    <a:pt x="17280" y="10615"/>
                  </a:cubicBezTo>
                  <a:lnTo>
                    <a:pt x="16913" y="10292"/>
                  </a:lnTo>
                  <a:cubicBezTo>
                    <a:pt x="16884" y="10307"/>
                    <a:pt x="16869" y="10321"/>
                    <a:pt x="16840" y="10336"/>
                  </a:cubicBezTo>
                  <a:cubicBezTo>
                    <a:pt x="15020" y="10512"/>
                    <a:pt x="13214" y="10703"/>
                    <a:pt x="11379" y="10820"/>
                  </a:cubicBezTo>
                  <a:cubicBezTo>
                    <a:pt x="11374" y="10821"/>
                    <a:pt x="11369" y="10821"/>
                    <a:pt x="11365" y="10821"/>
                  </a:cubicBezTo>
                  <a:cubicBezTo>
                    <a:pt x="11203" y="10821"/>
                    <a:pt x="11222" y="10570"/>
                    <a:pt x="11379" y="10556"/>
                  </a:cubicBezTo>
                  <a:cubicBezTo>
                    <a:pt x="13140" y="10365"/>
                    <a:pt x="14902" y="10233"/>
                    <a:pt x="16678" y="10101"/>
                  </a:cubicBezTo>
                  <a:cubicBezTo>
                    <a:pt x="16150" y="9646"/>
                    <a:pt x="15621" y="9191"/>
                    <a:pt x="15108" y="8750"/>
                  </a:cubicBezTo>
                  <a:cubicBezTo>
                    <a:pt x="15005" y="8749"/>
                    <a:pt x="14903" y="8749"/>
                    <a:pt x="14801" y="8749"/>
                  </a:cubicBezTo>
                  <a:cubicBezTo>
                    <a:pt x="13465" y="8749"/>
                    <a:pt x="12130" y="8838"/>
                    <a:pt x="10821" y="9029"/>
                  </a:cubicBezTo>
                  <a:cubicBezTo>
                    <a:pt x="10816" y="9030"/>
                    <a:pt x="10811" y="9030"/>
                    <a:pt x="10806" y="9030"/>
                  </a:cubicBezTo>
                  <a:cubicBezTo>
                    <a:pt x="10626" y="9030"/>
                    <a:pt x="10547" y="8764"/>
                    <a:pt x="10733" y="8736"/>
                  </a:cubicBezTo>
                  <a:cubicBezTo>
                    <a:pt x="11903" y="8543"/>
                    <a:pt x="13084" y="8451"/>
                    <a:pt x="14267" y="8451"/>
                  </a:cubicBezTo>
                  <a:cubicBezTo>
                    <a:pt x="14435" y="8451"/>
                    <a:pt x="14602" y="8453"/>
                    <a:pt x="14770" y="8457"/>
                  </a:cubicBezTo>
                  <a:cubicBezTo>
                    <a:pt x="14139" y="7914"/>
                    <a:pt x="13507" y="7341"/>
                    <a:pt x="12876" y="6769"/>
                  </a:cubicBezTo>
                  <a:cubicBezTo>
                    <a:pt x="11775" y="6857"/>
                    <a:pt x="10674" y="6945"/>
                    <a:pt x="9573" y="6974"/>
                  </a:cubicBezTo>
                  <a:cubicBezTo>
                    <a:pt x="9353" y="6974"/>
                    <a:pt x="9367" y="6666"/>
                    <a:pt x="9573" y="6651"/>
                  </a:cubicBezTo>
                  <a:cubicBezTo>
                    <a:pt x="10557" y="6563"/>
                    <a:pt x="11540" y="6519"/>
                    <a:pt x="12538" y="6475"/>
                  </a:cubicBezTo>
                  <a:cubicBezTo>
                    <a:pt x="11775" y="5800"/>
                    <a:pt x="11041" y="5095"/>
                    <a:pt x="10307" y="4405"/>
                  </a:cubicBezTo>
                  <a:cubicBezTo>
                    <a:pt x="8589" y="4537"/>
                    <a:pt x="6886" y="4640"/>
                    <a:pt x="5183" y="4743"/>
                  </a:cubicBezTo>
                  <a:cubicBezTo>
                    <a:pt x="5022" y="4743"/>
                    <a:pt x="5036" y="4508"/>
                    <a:pt x="5183" y="4493"/>
                  </a:cubicBezTo>
                  <a:cubicBezTo>
                    <a:pt x="6813" y="4376"/>
                    <a:pt x="8428" y="4273"/>
                    <a:pt x="10057" y="4170"/>
                  </a:cubicBezTo>
                  <a:cubicBezTo>
                    <a:pt x="9529" y="3671"/>
                    <a:pt x="9030" y="3157"/>
                    <a:pt x="8516" y="2658"/>
                  </a:cubicBezTo>
                  <a:cubicBezTo>
                    <a:pt x="7777" y="2763"/>
                    <a:pt x="7038" y="2822"/>
                    <a:pt x="6288" y="2822"/>
                  </a:cubicBezTo>
                  <a:cubicBezTo>
                    <a:pt x="6204" y="2822"/>
                    <a:pt x="6119" y="2821"/>
                    <a:pt x="6035" y="2819"/>
                  </a:cubicBezTo>
                  <a:cubicBezTo>
                    <a:pt x="5873" y="2790"/>
                    <a:pt x="5873" y="2570"/>
                    <a:pt x="6035" y="2555"/>
                  </a:cubicBezTo>
                  <a:cubicBezTo>
                    <a:pt x="6784" y="2555"/>
                    <a:pt x="7547" y="2511"/>
                    <a:pt x="8296" y="2423"/>
                  </a:cubicBezTo>
                  <a:cubicBezTo>
                    <a:pt x="7503" y="1630"/>
                    <a:pt x="6725" y="823"/>
                    <a:pt x="5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6"/>
            <p:cNvSpPr/>
            <p:nvPr/>
          </p:nvSpPr>
          <p:spPr>
            <a:xfrm>
              <a:off x="6458075" y="1592025"/>
              <a:ext cx="920875" cy="874425"/>
            </a:xfrm>
            <a:custGeom>
              <a:avLst/>
              <a:gdLst/>
              <a:ahLst/>
              <a:cxnLst/>
              <a:rect l="l" t="t" r="r" b="b"/>
              <a:pathLst>
                <a:path w="36835" h="34977" extrusionOk="0">
                  <a:moveTo>
                    <a:pt x="10747" y="374"/>
                  </a:moveTo>
                  <a:cubicBezTo>
                    <a:pt x="10864" y="814"/>
                    <a:pt x="10923" y="1269"/>
                    <a:pt x="10937" y="1710"/>
                  </a:cubicBezTo>
                  <a:cubicBezTo>
                    <a:pt x="10174" y="1856"/>
                    <a:pt x="9411" y="1989"/>
                    <a:pt x="8662" y="2150"/>
                  </a:cubicBezTo>
                  <a:cubicBezTo>
                    <a:pt x="8481" y="2192"/>
                    <a:pt x="8551" y="2431"/>
                    <a:pt x="8708" y="2431"/>
                  </a:cubicBezTo>
                  <a:cubicBezTo>
                    <a:pt x="8717" y="2431"/>
                    <a:pt x="8726" y="2431"/>
                    <a:pt x="8735" y="2429"/>
                  </a:cubicBezTo>
                  <a:cubicBezTo>
                    <a:pt x="9469" y="2297"/>
                    <a:pt x="10203" y="2135"/>
                    <a:pt x="10952" y="1974"/>
                  </a:cubicBezTo>
                  <a:lnTo>
                    <a:pt x="10952" y="1974"/>
                  </a:lnTo>
                  <a:cubicBezTo>
                    <a:pt x="10952" y="2502"/>
                    <a:pt x="10908" y="3016"/>
                    <a:pt x="10791" y="3530"/>
                  </a:cubicBezTo>
                  <a:cubicBezTo>
                    <a:pt x="9954" y="3662"/>
                    <a:pt x="9117" y="3809"/>
                    <a:pt x="8309" y="4000"/>
                  </a:cubicBezTo>
                  <a:cubicBezTo>
                    <a:pt x="8167" y="4043"/>
                    <a:pt x="8190" y="4265"/>
                    <a:pt x="8326" y="4265"/>
                  </a:cubicBezTo>
                  <a:cubicBezTo>
                    <a:pt x="8330" y="4265"/>
                    <a:pt x="8334" y="4265"/>
                    <a:pt x="8339" y="4264"/>
                  </a:cubicBezTo>
                  <a:cubicBezTo>
                    <a:pt x="9132" y="4161"/>
                    <a:pt x="9924" y="4015"/>
                    <a:pt x="10702" y="3853"/>
                  </a:cubicBezTo>
                  <a:lnTo>
                    <a:pt x="10702" y="3853"/>
                  </a:lnTo>
                  <a:cubicBezTo>
                    <a:pt x="10541" y="4440"/>
                    <a:pt x="10306" y="4984"/>
                    <a:pt x="9998" y="5512"/>
                  </a:cubicBezTo>
                  <a:cubicBezTo>
                    <a:pt x="9249" y="5615"/>
                    <a:pt x="8530" y="5791"/>
                    <a:pt x="7810" y="6041"/>
                  </a:cubicBezTo>
                  <a:cubicBezTo>
                    <a:pt x="7691" y="6094"/>
                    <a:pt x="7727" y="6267"/>
                    <a:pt x="7833" y="6267"/>
                  </a:cubicBezTo>
                  <a:cubicBezTo>
                    <a:pt x="7844" y="6267"/>
                    <a:pt x="7856" y="6265"/>
                    <a:pt x="7869" y="6261"/>
                  </a:cubicBezTo>
                  <a:cubicBezTo>
                    <a:pt x="8515" y="6085"/>
                    <a:pt x="9161" y="5952"/>
                    <a:pt x="9792" y="5820"/>
                  </a:cubicBezTo>
                  <a:lnTo>
                    <a:pt x="9792" y="5820"/>
                  </a:lnTo>
                  <a:cubicBezTo>
                    <a:pt x="9499" y="6275"/>
                    <a:pt x="9176" y="6686"/>
                    <a:pt x="8794" y="7054"/>
                  </a:cubicBezTo>
                  <a:cubicBezTo>
                    <a:pt x="8119" y="7127"/>
                    <a:pt x="7429" y="7186"/>
                    <a:pt x="6753" y="7274"/>
                  </a:cubicBezTo>
                  <a:cubicBezTo>
                    <a:pt x="6626" y="7288"/>
                    <a:pt x="6621" y="7480"/>
                    <a:pt x="6740" y="7480"/>
                  </a:cubicBezTo>
                  <a:cubicBezTo>
                    <a:pt x="6744" y="7480"/>
                    <a:pt x="6749" y="7480"/>
                    <a:pt x="6753" y="7479"/>
                  </a:cubicBezTo>
                  <a:cubicBezTo>
                    <a:pt x="7355" y="7435"/>
                    <a:pt x="7957" y="7362"/>
                    <a:pt x="8544" y="7303"/>
                  </a:cubicBezTo>
                  <a:lnTo>
                    <a:pt x="8544" y="7303"/>
                  </a:lnTo>
                  <a:cubicBezTo>
                    <a:pt x="8221" y="7597"/>
                    <a:pt x="7869" y="7861"/>
                    <a:pt x="7502" y="8096"/>
                  </a:cubicBezTo>
                  <a:lnTo>
                    <a:pt x="7487" y="8096"/>
                  </a:lnTo>
                  <a:cubicBezTo>
                    <a:pt x="6621" y="8213"/>
                    <a:pt x="5755" y="8316"/>
                    <a:pt x="4904" y="8463"/>
                  </a:cubicBezTo>
                  <a:cubicBezTo>
                    <a:pt x="4746" y="8491"/>
                    <a:pt x="4770" y="8757"/>
                    <a:pt x="4921" y="8757"/>
                  </a:cubicBezTo>
                  <a:cubicBezTo>
                    <a:pt x="4925" y="8757"/>
                    <a:pt x="4929" y="8757"/>
                    <a:pt x="4933" y="8756"/>
                  </a:cubicBezTo>
                  <a:cubicBezTo>
                    <a:pt x="5594" y="8668"/>
                    <a:pt x="6254" y="8566"/>
                    <a:pt x="6900" y="8463"/>
                  </a:cubicBezTo>
                  <a:lnTo>
                    <a:pt x="6900" y="8463"/>
                  </a:lnTo>
                  <a:cubicBezTo>
                    <a:pt x="5702" y="9124"/>
                    <a:pt x="4335" y="9498"/>
                    <a:pt x="2951" y="9498"/>
                  </a:cubicBezTo>
                  <a:cubicBezTo>
                    <a:pt x="2214" y="9498"/>
                    <a:pt x="1473" y="9392"/>
                    <a:pt x="749" y="9168"/>
                  </a:cubicBezTo>
                  <a:cubicBezTo>
                    <a:pt x="4052" y="6275"/>
                    <a:pt x="7106" y="2825"/>
                    <a:pt x="10747" y="374"/>
                  </a:cubicBezTo>
                  <a:close/>
                  <a:moveTo>
                    <a:pt x="11319" y="4088"/>
                  </a:moveTo>
                  <a:cubicBezTo>
                    <a:pt x="11319" y="4088"/>
                    <a:pt x="11319" y="4103"/>
                    <a:pt x="11319" y="4103"/>
                  </a:cubicBezTo>
                  <a:cubicBezTo>
                    <a:pt x="12053" y="4925"/>
                    <a:pt x="12831" y="5718"/>
                    <a:pt x="13624" y="6525"/>
                  </a:cubicBezTo>
                  <a:cubicBezTo>
                    <a:pt x="12970" y="6602"/>
                    <a:pt x="12317" y="6645"/>
                    <a:pt x="11663" y="6645"/>
                  </a:cubicBezTo>
                  <a:cubicBezTo>
                    <a:pt x="11568" y="6645"/>
                    <a:pt x="11473" y="6644"/>
                    <a:pt x="11378" y="6642"/>
                  </a:cubicBezTo>
                  <a:cubicBezTo>
                    <a:pt x="11216" y="6657"/>
                    <a:pt x="11216" y="6892"/>
                    <a:pt x="11378" y="6907"/>
                  </a:cubicBezTo>
                  <a:cubicBezTo>
                    <a:pt x="11478" y="6908"/>
                    <a:pt x="11578" y="6909"/>
                    <a:pt x="11678" y="6909"/>
                  </a:cubicBezTo>
                  <a:cubicBezTo>
                    <a:pt x="12403" y="6909"/>
                    <a:pt x="13136" y="6861"/>
                    <a:pt x="13859" y="6745"/>
                  </a:cubicBezTo>
                  <a:cubicBezTo>
                    <a:pt x="14358" y="7259"/>
                    <a:pt x="14872" y="7758"/>
                    <a:pt x="15386" y="8257"/>
                  </a:cubicBezTo>
                  <a:cubicBezTo>
                    <a:pt x="13771" y="8360"/>
                    <a:pt x="12141" y="8463"/>
                    <a:pt x="10526" y="8595"/>
                  </a:cubicBezTo>
                  <a:cubicBezTo>
                    <a:pt x="10365" y="8610"/>
                    <a:pt x="10365" y="8845"/>
                    <a:pt x="10526" y="8845"/>
                  </a:cubicBezTo>
                  <a:cubicBezTo>
                    <a:pt x="12229" y="8742"/>
                    <a:pt x="13932" y="8624"/>
                    <a:pt x="15635" y="8492"/>
                  </a:cubicBezTo>
                  <a:cubicBezTo>
                    <a:pt x="16369" y="9197"/>
                    <a:pt x="17103" y="9887"/>
                    <a:pt x="17852" y="10562"/>
                  </a:cubicBezTo>
                  <a:cubicBezTo>
                    <a:pt x="16868" y="10606"/>
                    <a:pt x="15870" y="10665"/>
                    <a:pt x="14887" y="10753"/>
                  </a:cubicBezTo>
                  <a:cubicBezTo>
                    <a:pt x="14681" y="10768"/>
                    <a:pt x="14681" y="11076"/>
                    <a:pt x="14887" y="11076"/>
                  </a:cubicBezTo>
                  <a:cubicBezTo>
                    <a:pt x="15988" y="11032"/>
                    <a:pt x="17089" y="10944"/>
                    <a:pt x="18190" y="10871"/>
                  </a:cubicBezTo>
                  <a:cubicBezTo>
                    <a:pt x="18821" y="11428"/>
                    <a:pt x="19452" y="12001"/>
                    <a:pt x="20098" y="12559"/>
                  </a:cubicBezTo>
                  <a:cubicBezTo>
                    <a:pt x="19929" y="12555"/>
                    <a:pt x="19761" y="12553"/>
                    <a:pt x="19592" y="12553"/>
                  </a:cubicBezTo>
                  <a:cubicBezTo>
                    <a:pt x="18410" y="12553"/>
                    <a:pt x="17230" y="12643"/>
                    <a:pt x="16061" y="12823"/>
                  </a:cubicBezTo>
                  <a:cubicBezTo>
                    <a:pt x="15880" y="12865"/>
                    <a:pt x="15950" y="13119"/>
                    <a:pt x="16109" y="13119"/>
                  </a:cubicBezTo>
                  <a:cubicBezTo>
                    <a:pt x="16117" y="13119"/>
                    <a:pt x="16126" y="13118"/>
                    <a:pt x="16134" y="13117"/>
                  </a:cubicBezTo>
                  <a:cubicBezTo>
                    <a:pt x="17558" y="12926"/>
                    <a:pt x="18997" y="12838"/>
                    <a:pt x="20436" y="12838"/>
                  </a:cubicBezTo>
                  <a:cubicBezTo>
                    <a:pt x="20950" y="13293"/>
                    <a:pt x="21478" y="13748"/>
                    <a:pt x="22007" y="14188"/>
                  </a:cubicBezTo>
                  <a:cubicBezTo>
                    <a:pt x="20245" y="14335"/>
                    <a:pt x="18469" y="14453"/>
                    <a:pt x="16707" y="14644"/>
                  </a:cubicBezTo>
                  <a:cubicBezTo>
                    <a:pt x="16550" y="14658"/>
                    <a:pt x="16532" y="14923"/>
                    <a:pt x="16694" y="14923"/>
                  </a:cubicBezTo>
                  <a:cubicBezTo>
                    <a:pt x="16698" y="14923"/>
                    <a:pt x="16702" y="14923"/>
                    <a:pt x="16707" y="14922"/>
                  </a:cubicBezTo>
                  <a:cubicBezTo>
                    <a:pt x="18542" y="14790"/>
                    <a:pt x="20348" y="14599"/>
                    <a:pt x="22168" y="14423"/>
                  </a:cubicBezTo>
                  <a:cubicBezTo>
                    <a:pt x="22198" y="14423"/>
                    <a:pt x="22212" y="14409"/>
                    <a:pt x="22242" y="14394"/>
                  </a:cubicBezTo>
                  <a:lnTo>
                    <a:pt x="22609" y="14702"/>
                  </a:lnTo>
                  <a:cubicBezTo>
                    <a:pt x="21566" y="15231"/>
                    <a:pt x="20597" y="15891"/>
                    <a:pt x="19717" y="16640"/>
                  </a:cubicBezTo>
                  <a:cubicBezTo>
                    <a:pt x="18850" y="16699"/>
                    <a:pt x="17999" y="16816"/>
                    <a:pt x="17162" y="16992"/>
                  </a:cubicBezTo>
                  <a:cubicBezTo>
                    <a:pt x="17020" y="17021"/>
                    <a:pt x="17084" y="17213"/>
                    <a:pt x="17207" y="17213"/>
                  </a:cubicBezTo>
                  <a:cubicBezTo>
                    <a:pt x="17212" y="17213"/>
                    <a:pt x="17216" y="17213"/>
                    <a:pt x="17221" y="17213"/>
                  </a:cubicBezTo>
                  <a:cubicBezTo>
                    <a:pt x="17955" y="17095"/>
                    <a:pt x="18674" y="16992"/>
                    <a:pt x="19394" y="16904"/>
                  </a:cubicBezTo>
                  <a:lnTo>
                    <a:pt x="19394" y="16904"/>
                  </a:lnTo>
                  <a:cubicBezTo>
                    <a:pt x="19041" y="17227"/>
                    <a:pt x="18718" y="17550"/>
                    <a:pt x="18395" y="17888"/>
                  </a:cubicBezTo>
                  <a:cubicBezTo>
                    <a:pt x="18278" y="18020"/>
                    <a:pt x="18160" y="18152"/>
                    <a:pt x="18028" y="18284"/>
                  </a:cubicBezTo>
                  <a:cubicBezTo>
                    <a:pt x="17500" y="18358"/>
                    <a:pt x="16957" y="18446"/>
                    <a:pt x="16428" y="18563"/>
                  </a:cubicBezTo>
                  <a:cubicBezTo>
                    <a:pt x="16300" y="18592"/>
                    <a:pt x="16323" y="18784"/>
                    <a:pt x="16444" y="18784"/>
                  </a:cubicBezTo>
                  <a:cubicBezTo>
                    <a:pt x="16448" y="18784"/>
                    <a:pt x="16453" y="18784"/>
                    <a:pt x="16457" y="18784"/>
                  </a:cubicBezTo>
                  <a:cubicBezTo>
                    <a:pt x="16898" y="18725"/>
                    <a:pt x="17338" y="18666"/>
                    <a:pt x="17764" y="18593"/>
                  </a:cubicBezTo>
                  <a:lnTo>
                    <a:pt x="17764" y="18593"/>
                  </a:lnTo>
                  <a:cubicBezTo>
                    <a:pt x="16780" y="19738"/>
                    <a:pt x="15929" y="20986"/>
                    <a:pt x="15210" y="22322"/>
                  </a:cubicBezTo>
                  <a:cubicBezTo>
                    <a:pt x="12273" y="17976"/>
                    <a:pt x="8985" y="13719"/>
                    <a:pt x="5329" y="9916"/>
                  </a:cubicBezTo>
                  <a:cubicBezTo>
                    <a:pt x="8104" y="9079"/>
                    <a:pt x="10585" y="6789"/>
                    <a:pt x="11319" y="4088"/>
                  </a:cubicBezTo>
                  <a:close/>
                  <a:moveTo>
                    <a:pt x="28183" y="13994"/>
                  </a:moveTo>
                  <a:cubicBezTo>
                    <a:pt x="28790" y="13994"/>
                    <a:pt x="29376" y="14065"/>
                    <a:pt x="29876" y="14247"/>
                  </a:cubicBezTo>
                  <a:cubicBezTo>
                    <a:pt x="29718" y="14243"/>
                    <a:pt x="29560" y="14241"/>
                    <a:pt x="29402" y="14241"/>
                  </a:cubicBezTo>
                  <a:cubicBezTo>
                    <a:pt x="28441" y="14241"/>
                    <a:pt x="27474" y="14318"/>
                    <a:pt x="26529" y="14482"/>
                  </a:cubicBezTo>
                  <a:cubicBezTo>
                    <a:pt x="26431" y="14496"/>
                    <a:pt x="26466" y="14630"/>
                    <a:pt x="26558" y="14630"/>
                  </a:cubicBezTo>
                  <a:cubicBezTo>
                    <a:pt x="26563" y="14630"/>
                    <a:pt x="26568" y="14630"/>
                    <a:pt x="26573" y="14629"/>
                  </a:cubicBezTo>
                  <a:cubicBezTo>
                    <a:pt x="27608" y="14465"/>
                    <a:pt x="28657" y="14378"/>
                    <a:pt x="29706" y="14378"/>
                  </a:cubicBezTo>
                  <a:cubicBezTo>
                    <a:pt x="29787" y="14378"/>
                    <a:pt x="29868" y="14378"/>
                    <a:pt x="29949" y="14379"/>
                  </a:cubicBezTo>
                  <a:cubicBezTo>
                    <a:pt x="30008" y="14379"/>
                    <a:pt x="30023" y="14321"/>
                    <a:pt x="30008" y="14276"/>
                  </a:cubicBezTo>
                  <a:lnTo>
                    <a:pt x="30008" y="14276"/>
                  </a:lnTo>
                  <a:cubicBezTo>
                    <a:pt x="30346" y="14409"/>
                    <a:pt x="30654" y="14629"/>
                    <a:pt x="30889" y="14908"/>
                  </a:cubicBezTo>
                  <a:cubicBezTo>
                    <a:pt x="30889" y="14908"/>
                    <a:pt x="30918" y="14908"/>
                    <a:pt x="30918" y="14922"/>
                  </a:cubicBezTo>
                  <a:cubicBezTo>
                    <a:pt x="30654" y="15157"/>
                    <a:pt x="30390" y="15407"/>
                    <a:pt x="30125" y="15642"/>
                  </a:cubicBezTo>
                  <a:cubicBezTo>
                    <a:pt x="30062" y="15641"/>
                    <a:pt x="29998" y="15641"/>
                    <a:pt x="29935" y="15641"/>
                  </a:cubicBezTo>
                  <a:cubicBezTo>
                    <a:pt x="28090" y="15641"/>
                    <a:pt x="26247" y="15847"/>
                    <a:pt x="24459" y="16273"/>
                  </a:cubicBezTo>
                  <a:cubicBezTo>
                    <a:pt x="24302" y="16302"/>
                    <a:pt x="24366" y="16509"/>
                    <a:pt x="24503" y="16509"/>
                  </a:cubicBezTo>
                  <a:cubicBezTo>
                    <a:pt x="24508" y="16509"/>
                    <a:pt x="24513" y="16508"/>
                    <a:pt x="24517" y="16508"/>
                  </a:cubicBezTo>
                  <a:cubicBezTo>
                    <a:pt x="26308" y="16200"/>
                    <a:pt x="28099" y="15965"/>
                    <a:pt x="29905" y="15833"/>
                  </a:cubicBezTo>
                  <a:lnTo>
                    <a:pt x="29905" y="15833"/>
                  </a:lnTo>
                  <a:cubicBezTo>
                    <a:pt x="29112" y="16552"/>
                    <a:pt x="28334" y="17257"/>
                    <a:pt x="27556" y="17991"/>
                  </a:cubicBezTo>
                  <a:cubicBezTo>
                    <a:pt x="26088" y="18020"/>
                    <a:pt x="24605" y="18240"/>
                    <a:pt x="23152" y="18402"/>
                  </a:cubicBezTo>
                  <a:cubicBezTo>
                    <a:pt x="22955" y="18430"/>
                    <a:pt x="22933" y="18741"/>
                    <a:pt x="23126" y="18741"/>
                  </a:cubicBezTo>
                  <a:cubicBezTo>
                    <a:pt x="23134" y="18741"/>
                    <a:pt x="23143" y="18741"/>
                    <a:pt x="23152" y="18739"/>
                  </a:cubicBezTo>
                  <a:cubicBezTo>
                    <a:pt x="24503" y="18622"/>
                    <a:pt x="25897" y="18519"/>
                    <a:pt x="27233" y="18299"/>
                  </a:cubicBezTo>
                  <a:lnTo>
                    <a:pt x="27233" y="18299"/>
                  </a:lnTo>
                  <a:cubicBezTo>
                    <a:pt x="26558" y="18945"/>
                    <a:pt x="25868" y="19576"/>
                    <a:pt x="25193" y="20252"/>
                  </a:cubicBezTo>
                  <a:cubicBezTo>
                    <a:pt x="23827" y="20340"/>
                    <a:pt x="22462" y="20442"/>
                    <a:pt x="21097" y="20589"/>
                  </a:cubicBezTo>
                  <a:cubicBezTo>
                    <a:pt x="20910" y="20618"/>
                    <a:pt x="20892" y="20898"/>
                    <a:pt x="21082" y="20898"/>
                  </a:cubicBezTo>
                  <a:cubicBezTo>
                    <a:pt x="21087" y="20898"/>
                    <a:pt x="21092" y="20898"/>
                    <a:pt x="21097" y="20898"/>
                  </a:cubicBezTo>
                  <a:cubicBezTo>
                    <a:pt x="22359" y="20809"/>
                    <a:pt x="23622" y="20692"/>
                    <a:pt x="24884" y="20560"/>
                  </a:cubicBezTo>
                  <a:lnTo>
                    <a:pt x="24884" y="20560"/>
                  </a:lnTo>
                  <a:cubicBezTo>
                    <a:pt x="24238" y="21191"/>
                    <a:pt x="23607" y="21822"/>
                    <a:pt x="22976" y="22468"/>
                  </a:cubicBezTo>
                  <a:cubicBezTo>
                    <a:pt x="22846" y="22465"/>
                    <a:pt x="22716" y="22464"/>
                    <a:pt x="22586" y="22464"/>
                  </a:cubicBezTo>
                  <a:cubicBezTo>
                    <a:pt x="21424" y="22464"/>
                    <a:pt x="20265" y="22582"/>
                    <a:pt x="19129" y="22806"/>
                  </a:cubicBezTo>
                  <a:cubicBezTo>
                    <a:pt x="19016" y="22834"/>
                    <a:pt x="19026" y="23027"/>
                    <a:pt x="19145" y="23027"/>
                  </a:cubicBezTo>
                  <a:cubicBezTo>
                    <a:pt x="19150" y="23027"/>
                    <a:pt x="19154" y="23027"/>
                    <a:pt x="19159" y="23026"/>
                  </a:cubicBezTo>
                  <a:cubicBezTo>
                    <a:pt x="20363" y="22894"/>
                    <a:pt x="21566" y="22762"/>
                    <a:pt x="22770" y="22689"/>
                  </a:cubicBezTo>
                  <a:lnTo>
                    <a:pt x="22770" y="22689"/>
                  </a:lnTo>
                  <a:cubicBezTo>
                    <a:pt x="22154" y="23305"/>
                    <a:pt x="21566" y="23922"/>
                    <a:pt x="20979" y="24538"/>
                  </a:cubicBezTo>
                  <a:lnTo>
                    <a:pt x="20979" y="24524"/>
                  </a:lnTo>
                  <a:cubicBezTo>
                    <a:pt x="19643" y="24582"/>
                    <a:pt x="18293" y="24641"/>
                    <a:pt x="16957" y="24744"/>
                  </a:cubicBezTo>
                  <a:cubicBezTo>
                    <a:pt x="16810" y="24759"/>
                    <a:pt x="16810" y="24994"/>
                    <a:pt x="16957" y="24994"/>
                  </a:cubicBezTo>
                  <a:cubicBezTo>
                    <a:pt x="18248" y="24935"/>
                    <a:pt x="19526" y="24832"/>
                    <a:pt x="20803" y="24729"/>
                  </a:cubicBezTo>
                  <a:lnTo>
                    <a:pt x="20803" y="24729"/>
                  </a:lnTo>
                  <a:cubicBezTo>
                    <a:pt x="20333" y="25228"/>
                    <a:pt x="19863" y="25713"/>
                    <a:pt x="19408" y="26227"/>
                  </a:cubicBezTo>
                  <a:cubicBezTo>
                    <a:pt x="18616" y="26315"/>
                    <a:pt x="17823" y="26418"/>
                    <a:pt x="17045" y="26550"/>
                  </a:cubicBezTo>
                  <a:cubicBezTo>
                    <a:pt x="16917" y="26564"/>
                    <a:pt x="16940" y="26785"/>
                    <a:pt x="17062" y="26785"/>
                  </a:cubicBezTo>
                  <a:cubicBezTo>
                    <a:pt x="17066" y="26785"/>
                    <a:pt x="17070" y="26785"/>
                    <a:pt x="17074" y="26785"/>
                  </a:cubicBezTo>
                  <a:cubicBezTo>
                    <a:pt x="17779" y="26697"/>
                    <a:pt x="18483" y="26594"/>
                    <a:pt x="19188" y="26476"/>
                  </a:cubicBezTo>
                  <a:lnTo>
                    <a:pt x="19188" y="26476"/>
                  </a:lnTo>
                  <a:cubicBezTo>
                    <a:pt x="18850" y="26843"/>
                    <a:pt x="18513" y="27225"/>
                    <a:pt x="18190" y="27607"/>
                  </a:cubicBezTo>
                  <a:cubicBezTo>
                    <a:pt x="17617" y="27724"/>
                    <a:pt x="17045" y="27783"/>
                    <a:pt x="16472" y="27798"/>
                  </a:cubicBezTo>
                  <a:cubicBezTo>
                    <a:pt x="16355" y="27798"/>
                    <a:pt x="16355" y="27988"/>
                    <a:pt x="16472" y="27988"/>
                  </a:cubicBezTo>
                  <a:cubicBezTo>
                    <a:pt x="16593" y="27996"/>
                    <a:pt x="16715" y="27999"/>
                    <a:pt x="16838" y="27999"/>
                  </a:cubicBezTo>
                  <a:cubicBezTo>
                    <a:pt x="17205" y="27999"/>
                    <a:pt x="17577" y="27966"/>
                    <a:pt x="17940" y="27900"/>
                  </a:cubicBezTo>
                  <a:lnTo>
                    <a:pt x="17940" y="27900"/>
                  </a:lnTo>
                  <a:cubicBezTo>
                    <a:pt x="17368" y="28546"/>
                    <a:pt x="16824" y="29207"/>
                    <a:pt x="16281" y="29882"/>
                  </a:cubicBezTo>
                  <a:cubicBezTo>
                    <a:pt x="16267" y="29868"/>
                    <a:pt x="16267" y="29868"/>
                    <a:pt x="16267" y="29853"/>
                  </a:cubicBezTo>
                  <a:cubicBezTo>
                    <a:pt x="12728" y="26315"/>
                    <a:pt x="16428" y="20839"/>
                    <a:pt x="19217" y="18005"/>
                  </a:cubicBezTo>
                  <a:cubicBezTo>
                    <a:pt x="20730" y="16479"/>
                    <a:pt x="22638" y="15143"/>
                    <a:pt x="24737" y="14541"/>
                  </a:cubicBezTo>
                  <a:cubicBezTo>
                    <a:pt x="25597" y="14294"/>
                    <a:pt x="26935" y="13994"/>
                    <a:pt x="28183" y="13994"/>
                  </a:cubicBezTo>
                  <a:close/>
                  <a:moveTo>
                    <a:pt x="24928" y="21588"/>
                  </a:moveTo>
                  <a:cubicBezTo>
                    <a:pt x="28026" y="26036"/>
                    <a:pt x="32107" y="30073"/>
                    <a:pt x="35763" y="34110"/>
                  </a:cubicBezTo>
                  <a:cubicBezTo>
                    <a:pt x="31241" y="30851"/>
                    <a:pt x="26455" y="28047"/>
                    <a:pt x="22066" y="24568"/>
                  </a:cubicBezTo>
                  <a:lnTo>
                    <a:pt x="22080" y="24568"/>
                  </a:lnTo>
                  <a:cubicBezTo>
                    <a:pt x="23034" y="23569"/>
                    <a:pt x="23974" y="22571"/>
                    <a:pt x="24928" y="21588"/>
                  </a:cubicBezTo>
                  <a:close/>
                  <a:moveTo>
                    <a:pt x="10754" y="0"/>
                  </a:moveTo>
                  <a:cubicBezTo>
                    <a:pt x="10730" y="0"/>
                    <a:pt x="10707" y="7"/>
                    <a:pt x="10688" y="21"/>
                  </a:cubicBezTo>
                  <a:cubicBezTo>
                    <a:pt x="8897" y="976"/>
                    <a:pt x="7341" y="2517"/>
                    <a:pt x="5814" y="3824"/>
                  </a:cubicBezTo>
                  <a:cubicBezTo>
                    <a:pt x="3876" y="5483"/>
                    <a:pt x="1923" y="7186"/>
                    <a:pt x="132" y="9006"/>
                  </a:cubicBezTo>
                  <a:cubicBezTo>
                    <a:pt x="0" y="9124"/>
                    <a:pt x="29" y="9344"/>
                    <a:pt x="191" y="9417"/>
                  </a:cubicBezTo>
                  <a:cubicBezTo>
                    <a:pt x="176" y="9520"/>
                    <a:pt x="235" y="9608"/>
                    <a:pt x="323" y="9652"/>
                  </a:cubicBezTo>
                  <a:cubicBezTo>
                    <a:pt x="1213" y="10064"/>
                    <a:pt x="2184" y="10275"/>
                    <a:pt x="3159" y="10275"/>
                  </a:cubicBezTo>
                  <a:cubicBezTo>
                    <a:pt x="3680" y="10275"/>
                    <a:pt x="4202" y="10215"/>
                    <a:pt x="4713" y="10092"/>
                  </a:cubicBezTo>
                  <a:cubicBezTo>
                    <a:pt x="8177" y="14276"/>
                    <a:pt x="11686" y="18417"/>
                    <a:pt x="15033" y="22703"/>
                  </a:cubicBezTo>
                  <a:cubicBezTo>
                    <a:pt x="13712" y="25419"/>
                    <a:pt x="13301" y="28414"/>
                    <a:pt x="15944" y="30264"/>
                  </a:cubicBezTo>
                  <a:cubicBezTo>
                    <a:pt x="15973" y="30293"/>
                    <a:pt x="16017" y="30308"/>
                    <a:pt x="16061" y="30308"/>
                  </a:cubicBezTo>
                  <a:cubicBezTo>
                    <a:pt x="16080" y="30429"/>
                    <a:pt x="16181" y="30503"/>
                    <a:pt x="16291" y="30503"/>
                  </a:cubicBezTo>
                  <a:cubicBezTo>
                    <a:pt x="16353" y="30503"/>
                    <a:pt x="16419" y="30479"/>
                    <a:pt x="16472" y="30425"/>
                  </a:cubicBezTo>
                  <a:cubicBezTo>
                    <a:pt x="18175" y="28634"/>
                    <a:pt x="19893" y="26843"/>
                    <a:pt x="21610" y="25067"/>
                  </a:cubicBezTo>
                  <a:cubicBezTo>
                    <a:pt x="26162" y="28693"/>
                    <a:pt x="31094" y="32613"/>
                    <a:pt x="36453" y="34962"/>
                  </a:cubicBezTo>
                  <a:cubicBezTo>
                    <a:pt x="36473" y="34972"/>
                    <a:pt x="36493" y="34976"/>
                    <a:pt x="36512" y="34976"/>
                  </a:cubicBezTo>
                  <a:cubicBezTo>
                    <a:pt x="36605" y="34976"/>
                    <a:pt x="36675" y="34869"/>
                    <a:pt x="36614" y="34771"/>
                  </a:cubicBezTo>
                  <a:cubicBezTo>
                    <a:pt x="36791" y="34683"/>
                    <a:pt x="36835" y="34463"/>
                    <a:pt x="36702" y="34316"/>
                  </a:cubicBezTo>
                  <a:cubicBezTo>
                    <a:pt x="32988" y="30014"/>
                    <a:pt x="29362" y="25184"/>
                    <a:pt x="25134" y="21367"/>
                  </a:cubicBezTo>
                  <a:cubicBezTo>
                    <a:pt x="27145" y="19297"/>
                    <a:pt x="29156" y="17227"/>
                    <a:pt x="31197" y="15187"/>
                  </a:cubicBezTo>
                  <a:cubicBezTo>
                    <a:pt x="31300" y="15084"/>
                    <a:pt x="31256" y="14922"/>
                    <a:pt x="31109" y="14878"/>
                  </a:cubicBezTo>
                  <a:cubicBezTo>
                    <a:pt x="31153" y="14834"/>
                    <a:pt x="31153" y="14776"/>
                    <a:pt x="31138" y="14717"/>
                  </a:cubicBezTo>
                  <a:cubicBezTo>
                    <a:pt x="30663" y="13698"/>
                    <a:pt x="29375" y="13415"/>
                    <a:pt x="28081" y="13415"/>
                  </a:cubicBezTo>
                  <a:cubicBezTo>
                    <a:pt x="27176" y="13415"/>
                    <a:pt x="26268" y="13554"/>
                    <a:pt x="25633" y="13675"/>
                  </a:cubicBezTo>
                  <a:cubicBezTo>
                    <a:pt x="24708" y="13865"/>
                    <a:pt x="23798" y="14159"/>
                    <a:pt x="22946" y="14555"/>
                  </a:cubicBezTo>
                  <a:cubicBezTo>
                    <a:pt x="21713" y="13264"/>
                    <a:pt x="20451" y="11957"/>
                    <a:pt x="19144" y="10650"/>
                  </a:cubicBezTo>
                  <a:cubicBezTo>
                    <a:pt x="19157" y="10583"/>
                    <a:pt x="19097" y="10516"/>
                    <a:pt x="19031" y="10516"/>
                  </a:cubicBezTo>
                  <a:cubicBezTo>
                    <a:pt x="19025" y="10516"/>
                    <a:pt x="19018" y="10517"/>
                    <a:pt x="19012" y="10518"/>
                  </a:cubicBezTo>
                  <a:cubicBezTo>
                    <a:pt x="16663" y="8155"/>
                    <a:pt x="14197" y="5908"/>
                    <a:pt x="11627" y="3794"/>
                  </a:cubicBezTo>
                  <a:cubicBezTo>
                    <a:pt x="11580" y="3766"/>
                    <a:pt x="11526" y="3750"/>
                    <a:pt x="11475" y="3750"/>
                  </a:cubicBezTo>
                  <a:cubicBezTo>
                    <a:pt x="11446" y="3750"/>
                    <a:pt x="11418" y="3755"/>
                    <a:pt x="11392" y="3765"/>
                  </a:cubicBezTo>
                  <a:cubicBezTo>
                    <a:pt x="11657" y="2561"/>
                    <a:pt x="11554" y="1313"/>
                    <a:pt x="11084" y="183"/>
                  </a:cubicBezTo>
                  <a:cubicBezTo>
                    <a:pt x="11046" y="106"/>
                    <a:pt x="10985" y="63"/>
                    <a:pt x="10911" y="63"/>
                  </a:cubicBezTo>
                  <a:cubicBezTo>
                    <a:pt x="10901" y="63"/>
                    <a:pt x="10890" y="64"/>
                    <a:pt x="10879" y="65"/>
                  </a:cubicBezTo>
                  <a:cubicBezTo>
                    <a:pt x="10849" y="26"/>
                    <a:pt x="10800" y="0"/>
                    <a:pt x="10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" name="Google Shape;1649;p46"/>
          <p:cNvGrpSpPr/>
          <p:nvPr/>
        </p:nvGrpSpPr>
        <p:grpSpPr>
          <a:xfrm>
            <a:off x="2152778" y="3610045"/>
            <a:ext cx="334093" cy="317241"/>
            <a:chOff x="6458075" y="1592025"/>
            <a:chExt cx="920875" cy="874425"/>
          </a:xfrm>
        </p:grpSpPr>
        <p:sp>
          <p:nvSpPr>
            <p:cNvPr id="1650" name="Google Shape;1650;p46"/>
            <p:cNvSpPr/>
            <p:nvPr/>
          </p:nvSpPr>
          <p:spPr>
            <a:xfrm>
              <a:off x="6476775" y="1601350"/>
              <a:ext cx="255475" cy="228050"/>
            </a:xfrm>
            <a:custGeom>
              <a:avLst/>
              <a:gdLst/>
              <a:ahLst/>
              <a:cxnLst/>
              <a:rect l="l" t="t" r="r" b="b"/>
              <a:pathLst>
                <a:path w="10219" h="9122" extrusionOk="0">
                  <a:moveTo>
                    <a:pt x="10013" y="1"/>
                  </a:moveTo>
                  <a:cubicBezTo>
                    <a:pt x="6372" y="2452"/>
                    <a:pt x="3304" y="5902"/>
                    <a:pt x="1" y="8795"/>
                  </a:cubicBezTo>
                  <a:cubicBezTo>
                    <a:pt x="724" y="9017"/>
                    <a:pt x="1463" y="9121"/>
                    <a:pt x="2196" y="9121"/>
                  </a:cubicBezTo>
                  <a:cubicBezTo>
                    <a:pt x="3591" y="9121"/>
                    <a:pt x="4964" y="8744"/>
                    <a:pt x="6167" y="8090"/>
                  </a:cubicBezTo>
                  <a:lnTo>
                    <a:pt x="6167" y="8090"/>
                  </a:lnTo>
                  <a:cubicBezTo>
                    <a:pt x="5506" y="8193"/>
                    <a:pt x="4860" y="8295"/>
                    <a:pt x="4200" y="8383"/>
                  </a:cubicBezTo>
                  <a:cubicBezTo>
                    <a:pt x="4195" y="8384"/>
                    <a:pt x="4191" y="8384"/>
                    <a:pt x="4187" y="8384"/>
                  </a:cubicBezTo>
                  <a:cubicBezTo>
                    <a:pt x="4036" y="8384"/>
                    <a:pt x="3998" y="8118"/>
                    <a:pt x="4156" y="8090"/>
                  </a:cubicBezTo>
                  <a:cubicBezTo>
                    <a:pt x="5022" y="7943"/>
                    <a:pt x="5888" y="7840"/>
                    <a:pt x="6739" y="7723"/>
                  </a:cubicBezTo>
                  <a:lnTo>
                    <a:pt x="6754" y="7723"/>
                  </a:lnTo>
                  <a:cubicBezTo>
                    <a:pt x="7121" y="7488"/>
                    <a:pt x="7473" y="7224"/>
                    <a:pt x="7811" y="6930"/>
                  </a:cubicBezTo>
                  <a:lnTo>
                    <a:pt x="7811" y="6930"/>
                  </a:lnTo>
                  <a:cubicBezTo>
                    <a:pt x="7209" y="6989"/>
                    <a:pt x="6622" y="7062"/>
                    <a:pt x="6020" y="7106"/>
                  </a:cubicBezTo>
                  <a:cubicBezTo>
                    <a:pt x="6015" y="7107"/>
                    <a:pt x="6011" y="7107"/>
                    <a:pt x="6007" y="7107"/>
                  </a:cubicBezTo>
                  <a:cubicBezTo>
                    <a:pt x="5888" y="7107"/>
                    <a:pt x="5892" y="6915"/>
                    <a:pt x="6020" y="6901"/>
                  </a:cubicBezTo>
                  <a:cubicBezTo>
                    <a:pt x="6695" y="6813"/>
                    <a:pt x="7371" y="6754"/>
                    <a:pt x="8061" y="6681"/>
                  </a:cubicBezTo>
                  <a:cubicBezTo>
                    <a:pt x="8428" y="6313"/>
                    <a:pt x="8765" y="5888"/>
                    <a:pt x="9059" y="5447"/>
                  </a:cubicBezTo>
                  <a:lnTo>
                    <a:pt x="9059" y="5447"/>
                  </a:lnTo>
                  <a:cubicBezTo>
                    <a:pt x="8413" y="5579"/>
                    <a:pt x="7767" y="5712"/>
                    <a:pt x="7136" y="5888"/>
                  </a:cubicBezTo>
                  <a:cubicBezTo>
                    <a:pt x="7122" y="5892"/>
                    <a:pt x="7109" y="5894"/>
                    <a:pt x="7097" y="5894"/>
                  </a:cubicBezTo>
                  <a:cubicBezTo>
                    <a:pt x="6982" y="5894"/>
                    <a:pt x="6957" y="5721"/>
                    <a:pt x="7077" y="5668"/>
                  </a:cubicBezTo>
                  <a:cubicBezTo>
                    <a:pt x="7782" y="5418"/>
                    <a:pt x="8516" y="5242"/>
                    <a:pt x="9264" y="5124"/>
                  </a:cubicBezTo>
                  <a:cubicBezTo>
                    <a:pt x="9558" y="4611"/>
                    <a:pt x="9808" y="4053"/>
                    <a:pt x="9969" y="3480"/>
                  </a:cubicBezTo>
                  <a:lnTo>
                    <a:pt x="9969" y="3480"/>
                  </a:lnTo>
                  <a:cubicBezTo>
                    <a:pt x="9176" y="3642"/>
                    <a:pt x="8398" y="3788"/>
                    <a:pt x="7591" y="3891"/>
                  </a:cubicBezTo>
                  <a:cubicBezTo>
                    <a:pt x="7587" y="3892"/>
                    <a:pt x="7583" y="3892"/>
                    <a:pt x="7579" y="3892"/>
                  </a:cubicBezTo>
                  <a:cubicBezTo>
                    <a:pt x="7443" y="3892"/>
                    <a:pt x="7419" y="3655"/>
                    <a:pt x="7561" y="3627"/>
                  </a:cubicBezTo>
                  <a:cubicBezTo>
                    <a:pt x="8384" y="3436"/>
                    <a:pt x="9220" y="3289"/>
                    <a:pt x="10043" y="3157"/>
                  </a:cubicBezTo>
                  <a:cubicBezTo>
                    <a:pt x="10160" y="2643"/>
                    <a:pt x="10219" y="2115"/>
                    <a:pt x="10219" y="1601"/>
                  </a:cubicBezTo>
                  <a:lnTo>
                    <a:pt x="10219" y="1601"/>
                  </a:lnTo>
                  <a:cubicBezTo>
                    <a:pt x="9485" y="1748"/>
                    <a:pt x="8751" y="1909"/>
                    <a:pt x="8002" y="2056"/>
                  </a:cubicBezTo>
                  <a:cubicBezTo>
                    <a:pt x="7992" y="2058"/>
                    <a:pt x="7982" y="2058"/>
                    <a:pt x="7973" y="2058"/>
                  </a:cubicBezTo>
                  <a:cubicBezTo>
                    <a:pt x="7804" y="2058"/>
                    <a:pt x="7747" y="1819"/>
                    <a:pt x="7914" y="1777"/>
                  </a:cubicBezTo>
                  <a:cubicBezTo>
                    <a:pt x="8677" y="1616"/>
                    <a:pt x="9441" y="1483"/>
                    <a:pt x="10189" y="1337"/>
                  </a:cubicBezTo>
                  <a:cubicBezTo>
                    <a:pt x="10175" y="882"/>
                    <a:pt x="10116" y="441"/>
                    <a:pt x="10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6"/>
            <p:cNvSpPr/>
            <p:nvPr/>
          </p:nvSpPr>
          <p:spPr>
            <a:xfrm>
              <a:off x="7009700" y="2132075"/>
              <a:ext cx="341725" cy="312725"/>
            </a:xfrm>
            <a:custGeom>
              <a:avLst/>
              <a:gdLst/>
              <a:ahLst/>
              <a:cxnLst/>
              <a:rect l="l" t="t" r="r" b="b"/>
              <a:pathLst>
                <a:path w="13669" h="12509" extrusionOk="0">
                  <a:moveTo>
                    <a:pt x="2849" y="0"/>
                  </a:moveTo>
                  <a:cubicBezTo>
                    <a:pt x="1909" y="984"/>
                    <a:pt x="955" y="1982"/>
                    <a:pt x="1" y="2966"/>
                  </a:cubicBezTo>
                  <a:cubicBezTo>
                    <a:pt x="4375" y="6445"/>
                    <a:pt x="9176" y="9249"/>
                    <a:pt x="13668" y="12508"/>
                  </a:cubicBezTo>
                  <a:cubicBezTo>
                    <a:pt x="10028" y="8471"/>
                    <a:pt x="5946" y="4449"/>
                    <a:pt x="2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6"/>
            <p:cNvSpPr/>
            <p:nvPr/>
          </p:nvSpPr>
          <p:spPr>
            <a:xfrm>
              <a:off x="6775900" y="1941750"/>
              <a:ext cx="454775" cy="396975"/>
            </a:xfrm>
            <a:custGeom>
              <a:avLst/>
              <a:gdLst/>
              <a:ahLst/>
              <a:cxnLst/>
              <a:rect l="l" t="t" r="r" b="b"/>
              <a:pathLst>
                <a:path w="18191" h="15879" extrusionOk="0">
                  <a:moveTo>
                    <a:pt x="15477" y="0"/>
                  </a:moveTo>
                  <a:cubicBezTo>
                    <a:pt x="14221" y="0"/>
                    <a:pt x="12876" y="303"/>
                    <a:pt x="12010" y="552"/>
                  </a:cubicBezTo>
                  <a:cubicBezTo>
                    <a:pt x="9910" y="1154"/>
                    <a:pt x="8002" y="2475"/>
                    <a:pt x="6490" y="4016"/>
                  </a:cubicBezTo>
                  <a:cubicBezTo>
                    <a:pt x="3700" y="6850"/>
                    <a:pt x="1" y="12326"/>
                    <a:pt x="3524" y="15864"/>
                  </a:cubicBezTo>
                  <a:cubicBezTo>
                    <a:pt x="3539" y="15879"/>
                    <a:pt x="3539" y="15879"/>
                    <a:pt x="3539" y="15879"/>
                  </a:cubicBezTo>
                  <a:cubicBezTo>
                    <a:pt x="4082" y="15218"/>
                    <a:pt x="4640" y="14557"/>
                    <a:pt x="5213" y="13911"/>
                  </a:cubicBezTo>
                  <a:lnTo>
                    <a:pt x="5213" y="13911"/>
                  </a:lnTo>
                  <a:cubicBezTo>
                    <a:pt x="4849" y="13977"/>
                    <a:pt x="4478" y="14010"/>
                    <a:pt x="4110" y="14010"/>
                  </a:cubicBezTo>
                  <a:cubicBezTo>
                    <a:pt x="3988" y="14010"/>
                    <a:pt x="3866" y="14007"/>
                    <a:pt x="3744" y="13999"/>
                  </a:cubicBezTo>
                  <a:cubicBezTo>
                    <a:pt x="3612" y="13999"/>
                    <a:pt x="3612" y="13809"/>
                    <a:pt x="3744" y="13809"/>
                  </a:cubicBezTo>
                  <a:cubicBezTo>
                    <a:pt x="4317" y="13794"/>
                    <a:pt x="4890" y="13735"/>
                    <a:pt x="5447" y="13618"/>
                  </a:cubicBezTo>
                  <a:cubicBezTo>
                    <a:pt x="5785" y="13236"/>
                    <a:pt x="6123" y="12854"/>
                    <a:pt x="6460" y="12487"/>
                  </a:cubicBezTo>
                  <a:lnTo>
                    <a:pt x="6460" y="12487"/>
                  </a:lnTo>
                  <a:cubicBezTo>
                    <a:pt x="5756" y="12605"/>
                    <a:pt x="5051" y="12708"/>
                    <a:pt x="4346" y="12781"/>
                  </a:cubicBezTo>
                  <a:cubicBezTo>
                    <a:pt x="4339" y="12783"/>
                    <a:pt x="4331" y="12783"/>
                    <a:pt x="4324" y="12783"/>
                  </a:cubicBezTo>
                  <a:cubicBezTo>
                    <a:pt x="4211" y="12783"/>
                    <a:pt x="4193" y="12575"/>
                    <a:pt x="4317" y="12561"/>
                  </a:cubicBezTo>
                  <a:cubicBezTo>
                    <a:pt x="5095" y="12429"/>
                    <a:pt x="5888" y="12311"/>
                    <a:pt x="6681" y="12223"/>
                  </a:cubicBezTo>
                  <a:cubicBezTo>
                    <a:pt x="7136" y="11724"/>
                    <a:pt x="7591" y="11239"/>
                    <a:pt x="8075" y="10740"/>
                  </a:cubicBezTo>
                  <a:lnTo>
                    <a:pt x="8075" y="10740"/>
                  </a:lnTo>
                  <a:cubicBezTo>
                    <a:pt x="6783" y="10843"/>
                    <a:pt x="5506" y="10931"/>
                    <a:pt x="4229" y="10990"/>
                  </a:cubicBezTo>
                  <a:cubicBezTo>
                    <a:pt x="4067" y="10990"/>
                    <a:pt x="4067" y="10770"/>
                    <a:pt x="4229" y="10755"/>
                  </a:cubicBezTo>
                  <a:cubicBezTo>
                    <a:pt x="5565" y="10652"/>
                    <a:pt x="6901" y="10579"/>
                    <a:pt x="8251" y="10535"/>
                  </a:cubicBezTo>
                  <a:cubicBezTo>
                    <a:pt x="8824" y="9918"/>
                    <a:pt x="9426" y="9302"/>
                    <a:pt x="10013" y="8700"/>
                  </a:cubicBezTo>
                  <a:lnTo>
                    <a:pt x="10013" y="8700"/>
                  </a:lnTo>
                  <a:cubicBezTo>
                    <a:pt x="8824" y="8758"/>
                    <a:pt x="7635" y="8905"/>
                    <a:pt x="6431" y="9037"/>
                  </a:cubicBezTo>
                  <a:cubicBezTo>
                    <a:pt x="6299" y="9037"/>
                    <a:pt x="6270" y="8846"/>
                    <a:pt x="6402" y="8817"/>
                  </a:cubicBezTo>
                  <a:cubicBezTo>
                    <a:pt x="7537" y="8593"/>
                    <a:pt x="8697" y="8475"/>
                    <a:pt x="9859" y="8475"/>
                  </a:cubicBezTo>
                  <a:cubicBezTo>
                    <a:pt x="9988" y="8475"/>
                    <a:pt x="10118" y="8476"/>
                    <a:pt x="10248" y="8479"/>
                  </a:cubicBezTo>
                  <a:cubicBezTo>
                    <a:pt x="10879" y="7833"/>
                    <a:pt x="11511" y="7188"/>
                    <a:pt x="12142" y="6571"/>
                  </a:cubicBezTo>
                  <a:lnTo>
                    <a:pt x="12142" y="6571"/>
                  </a:lnTo>
                  <a:cubicBezTo>
                    <a:pt x="10879" y="6703"/>
                    <a:pt x="9631" y="6820"/>
                    <a:pt x="8354" y="6909"/>
                  </a:cubicBezTo>
                  <a:cubicBezTo>
                    <a:pt x="8350" y="6909"/>
                    <a:pt x="8345" y="6909"/>
                    <a:pt x="8341" y="6909"/>
                  </a:cubicBezTo>
                  <a:cubicBezTo>
                    <a:pt x="8163" y="6909"/>
                    <a:pt x="8168" y="6615"/>
                    <a:pt x="8354" y="6600"/>
                  </a:cubicBezTo>
                  <a:cubicBezTo>
                    <a:pt x="9720" y="6453"/>
                    <a:pt x="11100" y="6351"/>
                    <a:pt x="12465" y="6248"/>
                  </a:cubicBezTo>
                  <a:cubicBezTo>
                    <a:pt x="13140" y="5602"/>
                    <a:pt x="13816" y="4956"/>
                    <a:pt x="14506" y="4310"/>
                  </a:cubicBezTo>
                  <a:lnTo>
                    <a:pt x="14506" y="4310"/>
                  </a:lnTo>
                  <a:cubicBezTo>
                    <a:pt x="13155" y="4530"/>
                    <a:pt x="11775" y="4633"/>
                    <a:pt x="10424" y="4750"/>
                  </a:cubicBezTo>
                  <a:cubicBezTo>
                    <a:pt x="10419" y="4751"/>
                    <a:pt x="10415" y="4751"/>
                    <a:pt x="10410" y="4751"/>
                  </a:cubicBezTo>
                  <a:cubicBezTo>
                    <a:pt x="10205" y="4751"/>
                    <a:pt x="10223" y="4442"/>
                    <a:pt x="10424" y="4413"/>
                  </a:cubicBezTo>
                  <a:cubicBezTo>
                    <a:pt x="11878" y="4251"/>
                    <a:pt x="13360" y="4031"/>
                    <a:pt x="14829" y="4002"/>
                  </a:cubicBezTo>
                  <a:cubicBezTo>
                    <a:pt x="15607" y="3268"/>
                    <a:pt x="16385" y="2548"/>
                    <a:pt x="17177" y="1844"/>
                  </a:cubicBezTo>
                  <a:lnTo>
                    <a:pt x="17177" y="1844"/>
                  </a:lnTo>
                  <a:cubicBezTo>
                    <a:pt x="15357" y="1976"/>
                    <a:pt x="13581" y="2211"/>
                    <a:pt x="11790" y="2519"/>
                  </a:cubicBezTo>
                  <a:cubicBezTo>
                    <a:pt x="11785" y="2519"/>
                    <a:pt x="11780" y="2520"/>
                    <a:pt x="11776" y="2520"/>
                  </a:cubicBezTo>
                  <a:cubicBezTo>
                    <a:pt x="11638" y="2520"/>
                    <a:pt x="11575" y="2313"/>
                    <a:pt x="11731" y="2284"/>
                  </a:cubicBezTo>
                  <a:cubicBezTo>
                    <a:pt x="13519" y="1858"/>
                    <a:pt x="15362" y="1652"/>
                    <a:pt x="17207" y="1652"/>
                  </a:cubicBezTo>
                  <a:cubicBezTo>
                    <a:pt x="17271" y="1652"/>
                    <a:pt x="17334" y="1652"/>
                    <a:pt x="17398" y="1653"/>
                  </a:cubicBezTo>
                  <a:cubicBezTo>
                    <a:pt x="17662" y="1418"/>
                    <a:pt x="17926" y="1168"/>
                    <a:pt x="18190" y="933"/>
                  </a:cubicBezTo>
                  <a:cubicBezTo>
                    <a:pt x="18190" y="933"/>
                    <a:pt x="18176" y="933"/>
                    <a:pt x="18161" y="919"/>
                  </a:cubicBezTo>
                  <a:cubicBezTo>
                    <a:pt x="17926" y="640"/>
                    <a:pt x="17618" y="420"/>
                    <a:pt x="17266" y="287"/>
                  </a:cubicBezTo>
                  <a:lnTo>
                    <a:pt x="17266" y="287"/>
                  </a:lnTo>
                  <a:cubicBezTo>
                    <a:pt x="17295" y="332"/>
                    <a:pt x="17266" y="390"/>
                    <a:pt x="17207" y="390"/>
                  </a:cubicBezTo>
                  <a:cubicBezTo>
                    <a:pt x="17127" y="389"/>
                    <a:pt x="17047" y="389"/>
                    <a:pt x="16966" y="389"/>
                  </a:cubicBezTo>
                  <a:cubicBezTo>
                    <a:pt x="15929" y="389"/>
                    <a:pt x="14881" y="476"/>
                    <a:pt x="13845" y="640"/>
                  </a:cubicBezTo>
                  <a:cubicBezTo>
                    <a:pt x="13840" y="641"/>
                    <a:pt x="13835" y="641"/>
                    <a:pt x="13831" y="641"/>
                  </a:cubicBezTo>
                  <a:cubicBezTo>
                    <a:pt x="13738" y="641"/>
                    <a:pt x="13703" y="506"/>
                    <a:pt x="13801" y="478"/>
                  </a:cubicBezTo>
                  <a:cubicBezTo>
                    <a:pt x="14811" y="317"/>
                    <a:pt x="15833" y="242"/>
                    <a:pt x="16868" y="242"/>
                  </a:cubicBezTo>
                  <a:cubicBezTo>
                    <a:pt x="16961" y="242"/>
                    <a:pt x="17055" y="242"/>
                    <a:pt x="17148" y="243"/>
                  </a:cubicBezTo>
                  <a:cubicBezTo>
                    <a:pt x="16652" y="69"/>
                    <a:pt x="16074" y="0"/>
                    <a:pt x="1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6"/>
            <p:cNvSpPr/>
            <p:nvPr/>
          </p:nvSpPr>
          <p:spPr>
            <a:xfrm>
              <a:off x="6591650" y="1694575"/>
              <a:ext cx="432025" cy="455500"/>
            </a:xfrm>
            <a:custGeom>
              <a:avLst/>
              <a:gdLst/>
              <a:ahLst/>
              <a:cxnLst/>
              <a:rect l="l" t="t" r="r" b="b"/>
              <a:pathLst>
                <a:path w="17281" h="18220" extrusionOk="0">
                  <a:moveTo>
                    <a:pt x="5991" y="1"/>
                  </a:moveTo>
                  <a:cubicBezTo>
                    <a:pt x="5257" y="2687"/>
                    <a:pt x="2776" y="4992"/>
                    <a:pt x="1" y="5814"/>
                  </a:cubicBezTo>
                  <a:cubicBezTo>
                    <a:pt x="3642" y="9617"/>
                    <a:pt x="6930" y="13874"/>
                    <a:pt x="9881" y="18220"/>
                  </a:cubicBezTo>
                  <a:cubicBezTo>
                    <a:pt x="10601" y="16898"/>
                    <a:pt x="11452" y="15636"/>
                    <a:pt x="12436" y="14491"/>
                  </a:cubicBezTo>
                  <a:lnTo>
                    <a:pt x="12436" y="14491"/>
                  </a:lnTo>
                  <a:cubicBezTo>
                    <a:pt x="11995" y="14564"/>
                    <a:pt x="11570" y="14637"/>
                    <a:pt x="11129" y="14696"/>
                  </a:cubicBezTo>
                  <a:cubicBezTo>
                    <a:pt x="11125" y="14697"/>
                    <a:pt x="11121" y="14697"/>
                    <a:pt x="11117" y="14697"/>
                  </a:cubicBezTo>
                  <a:cubicBezTo>
                    <a:pt x="10995" y="14697"/>
                    <a:pt x="10972" y="14490"/>
                    <a:pt x="11100" y="14461"/>
                  </a:cubicBezTo>
                  <a:cubicBezTo>
                    <a:pt x="11628" y="14359"/>
                    <a:pt x="12157" y="14285"/>
                    <a:pt x="12700" y="14197"/>
                  </a:cubicBezTo>
                  <a:cubicBezTo>
                    <a:pt x="12817" y="14050"/>
                    <a:pt x="12935" y="13918"/>
                    <a:pt x="13067" y="13801"/>
                  </a:cubicBezTo>
                  <a:cubicBezTo>
                    <a:pt x="13375" y="13448"/>
                    <a:pt x="13713" y="13125"/>
                    <a:pt x="14065" y="12817"/>
                  </a:cubicBezTo>
                  <a:lnTo>
                    <a:pt x="14065" y="12817"/>
                  </a:lnTo>
                  <a:cubicBezTo>
                    <a:pt x="13331" y="12890"/>
                    <a:pt x="12612" y="12993"/>
                    <a:pt x="11893" y="13111"/>
                  </a:cubicBezTo>
                  <a:cubicBezTo>
                    <a:pt x="11884" y="13113"/>
                    <a:pt x="11875" y="13114"/>
                    <a:pt x="11867" y="13114"/>
                  </a:cubicBezTo>
                  <a:cubicBezTo>
                    <a:pt x="11752" y="13114"/>
                    <a:pt x="11697" y="12932"/>
                    <a:pt x="11834" y="12890"/>
                  </a:cubicBezTo>
                  <a:cubicBezTo>
                    <a:pt x="12671" y="12714"/>
                    <a:pt x="13522" y="12597"/>
                    <a:pt x="14388" y="12553"/>
                  </a:cubicBezTo>
                  <a:cubicBezTo>
                    <a:pt x="15269" y="11789"/>
                    <a:pt x="16238" y="11143"/>
                    <a:pt x="17280" y="10615"/>
                  </a:cubicBezTo>
                  <a:lnTo>
                    <a:pt x="16913" y="10292"/>
                  </a:lnTo>
                  <a:cubicBezTo>
                    <a:pt x="16884" y="10307"/>
                    <a:pt x="16869" y="10321"/>
                    <a:pt x="16840" y="10336"/>
                  </a:cubicBezTo>
                  <a:cubicBezTo>
                    <a:pt x="15020" y="10512"/>
                    <a:pt x="13214" y="10703"/>
                    <a:pt x="11379" y="10820"/>
                  </a:cubicBezTo>
                  <a:cubicBezTo>
                    <a:pt x="11374" y="10821"/>
                    <a:pt x="11369" y="10821"/>
                    <a:pt x="11365" y="10821"/>
                  </a:cubicBezTo>
                  <a:cubicBezTo>
                    <a:pt x="11203" y="10821"/>
                    <a:pt x="11222" y="10570"/>
                    <a:pt x="11379" y="10556"/>
                  </a:cubicBezTo>
                  <a:cubicBezTo>
                    <a:pt x="13140" y="10365"/>
                    <a:pt x="14902" y="10233"/>
                    <a:pt x="16678" y="10101"/>
                  </a:cubicBezTo>
                  <a:cubicBezTo>
                    <a:pt x="16150" y="9646"/>
                    <a:pt x="15621" y="9191"/>
                    <a:pt x="15108" y="8750"/>
                  </a:cubicBezTo>
                  <a:cubicBezTo>
                    <a:pt x="15005" y="8749"/>
                    <a:pt x="14903" y="8749"/>
                    <a:pt x="14801" y="8749"/>
                  </a:cubicBezTo>
                  <a:cubicBezTo>
                    <a:pt x="13465" y="8749"/>
                    <a:pt x="12130" y="8838"/>
                    <a:pt x="10821" y="9029"/>
                  </a:cubicBezTo>
                  <a:cubicBezTo>
                    <a:pt x="10816" y="9030"/>
                    <a:pt x="10811" y="9030"/>
                    <a:pt x="10806" y="9030"/>
                  </a:cubicBezTo>
                  <a:cubicBezTo>
                    <a:pt x="10626" y="9030"/>
                    <a:pt x="10547" y="8764"/>
                    <a:pt x="10733" y="8736"/>
                  </a:cubicBezTo>
                  <a:cubicBezTo>
                    <a:pt x="11903" y="8543"/>
                    <a:pt x="13084" y="8451"/>
                    <a:pt x="14267" y="8451"/>
                  </a:cubicBezTo>
                  <a:cubicBezTo>
                    <a:pt x="14435" y="8451"/>
                    <a:pt x="14602" y="8453"/>
                    <a:pt x="14770" y="8457"/>
                  </a:cubicBezTo>
                  <a:cubicBezTo>
                    <a:pt x="14139" y="7914"/>
                    <a:pt x="13507" y="7341"/>
                    <a:pt x="12876" y="6769"/>
                  </a:cubicBezTo>
                  <a:cubicBezTo>
                    <a:pt x="11775" y="6857"/>
                    <a:pt x="10674" y="6945"/>
                    <a:pt x="9573" y="6974"/>
                  </a:cubicBezTo>
                  <a:cubicBezTo>
                    <a:pt x="9353" y="6974"/>
                    <a:pt x="9367" y="6666"/>
                    <a:pt x="9573" y="6651"/>
                  </a:cubicBezTo>
                  <a:cubicBezTo>
                    <a:pt x="10557" y="6563"/>
                    <a:pt x="11540" y="6519"/>
                    <a:pt x="12538" y="6475"/>
                  </a:cubicBezTo>
                  <a:cubicBezTo>
                    <a:pt x="11775" y="5800"/>
                    <a:pt x="11041" y="5095"/>
                    <a:pt x="10307" y="4405"/>
                  </a:cubicBezTo>
                  <a:cubicBezTo>
                    <a:pt x="8589" y="4537"/>
                    <a:pt x="6886" y="4640"/>
                    <a:pt x="5183" y="4743"/>
                  </a:cubicBezTo>
                  <a:cubicBezTo>
                    <a:pt x="5022" y="4743"/>
                    <a:pt x="5036" y="4508"/>
                    <a:pt x="5183" y="4493"/>
                  </a:cubicBezTo>
                  <a:cubicBezTo>
                    <a:pt x="6813" y="4376"/>
                    <a:pt x="8428" y="4273"/>
                    <a:pt x="10057" y="4170"/>
                  </a:cubicBezTo>
                  <a:cubicBezTo>
                    <a:pt x="9529" y="3671"/>
                    <a:pt x="9030" y="3157"/>
                    <a:pt x="8516" y="2658"/>
                  </a:cubicBezTo>
                  <a:cubicBezTo>
                    <a:pt x="7777" y="2763"/>
                    <a:pt x="7038" y="2822"/>
                    <a:pt x="6288" y="2822"/>
                  </a:cubicBezTo>
                  <a:cubicBezTo>
                    <a:pt x="6204" y="2822"/>
                    <a:pt x="6119" y="2821"/>
                    <a:pt x="6035" y="2819"/>
                  </a:cubicBezTo>
                  <a:cubicBezTo>
                    <a:pt x="5873" y="2790"/>
                    <a:pt x="5873" y="2570"/>
                    <a:pt x="6035" y="2555"/>
                  </a:cubicBezTo>
                  <a:cubicBezTo>
                    <a:pt x="6784" y="2555"/>
                    <a:pt x="7547" y="2511"/>
                    <a:pt x="8296" y="2423"/>
                  </a:cubicBezTo>
                  <a:cubicBezTo>
                    <a:pt x="7503" y="1630"/>
                    <a:pt x="6725" y="823"/>
                    <a:pt x="5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6"/>
            <p:cNvSpPr/>
            <p:nvPr/>
          </p:nvSpPr>
          <p:spPr>
            <a:xfrm>
              <a:off x="6458075" y="1592025"/>
              <a:ext cx="920875" cy="874425"/>
            </a:xfrm>
            <a:custGeom>
              <a:avLst/>
              <a:gdLst/>
              <a:ahLst/>
              <a:cxnLst/>
              <a:rect l="l" t="t" r="r" b="b"/>
              <a:pathLst>
                <a:path w="36835" h="34977" extrusionOk="0">
                  <a:moveTo>
                    <a:pt x="10747" y="374"/>
                  </a:moveTo>
                  <a:cubicBezTo>
                    <a:pt x="10864" y="814"/>
                    <a:pt x="10923" y="1269"/>
                    <a:pt x="10937" y="1710"/>
                  </a:cubicBezTo>
                  <a:cubicBezTo>
                    <a:pt x="10174" y="1856"/>
                    <a:pt x="9411" y="1989"/>
                    <a:pt x="8662" y="2150"/>
                  </a:cubicBezTo>
                  <a:cubicBezTo>
                    <a:pt x="8481" y="2192"/>
                    <a:pt x="8551" y="2431"/>
                    <a:pt x="8708" y="2431"/>
                  </a:cubicBezTo>
                  <a:cubicBezTo>
                    <a:pt x="8717" y="2431"/>
                    <a:pt x="8726" y="2431"/>
                    <a:pt x="8735" y="2429"/>
                  </a:cubicBezTo>
                  <a:cubicBezTo>
                    <a:pt x="9469" y="2297"/>
                    <a:pt x="10203" y="2135"/>
                    <a:pt x="10952" y="1974"/>
                  </a:cubicBezTo>
                  <a:lnTo>
                    <a:pt x="10952" y="1974"/>
                  </a:lnTo>
                  <a:cubicBezTo>
                    <a:pt x="10952" y="2502"/>
                    <a:pt x="10908" y="3016"/>
                    <a:pt x="10791" y="3530"/>
                  </a:cubicBezTo>
                  <a:cubicBezTo>
                    <a:pt x="9954" y="3662"/>
                    <a:pt x="9117" y="3809"/>
                    <a:pt x="8309" y="4000"/>
                  </a:cubicBezTo>
                  <a:cubicBezTo>
                    <a:pt x="8167" y="4043"/>
                    <a:pt x="8190" y="4265"/>
                    <a:pt x="8326" y="4265"/>
                  </a:cubicBezTo>
                  <a:cubicBezTo>
                    <a:pt x="8330" y="4265"/>
                    <a:pt x="8334" y="4265"/>
                    <a:pt x="8339" y="4264"/>
                  </a:cubicBezTo>
                  <a:cubicBezTo>
                    <a:pt x="9132" y="4161"/>
                    <a:pt x="9924" y="4015"/>
                    <a:pt x="10702" y="3853"/>
                  </a:cubicBezTo>
                  <a:lnTo>
                    <a:pt x="10702" y="3853"/>
                  </a:lnTo>
                  <a:cubicBezTo>
                    <a:pt x="10541" y="4440"/>
                    <a:pt x="10306" y="4984"/>
                    <a:pt x="9998" y="5512"/>
                  </a:cubicBezTo>
                  <a:cubicBezTo>
                    <a:pt x="9249" y="5615"/>
                    <a:pt x="8530" y="5791"/>
                    <a:pt x="7810" y="6041"/>
                  </a:cubicBezTo>
                  <a:cubicBezTo>
                    <a:pt x="7691" y="6094"/>
                    <a:pt x="7727" y="6267"/>
                    <a:pt x="7833" y="6267"/>
                  </a:cubicBezTo>
                  <a:cubicBezTo>
                    <a:pt x="7844" y="6267"/>
                    <a:pt x="7856" y="6265"/>
                    <a:pt x="7869" y="6261"/>
                  </a:cubicBezTo>
                  <a:cubicBezTo>
                    <a:pt x="8515" y="6085"/>
                    <a:pt x="9161" y="5952"/>
                    <a:pt x="9792" y="5820"/>
                  </a:cubicBezTo>
                  <a:lnTo>
                    <a:pt x="9792" y="5820"/>
                  </a:lnTo>
                  <a:cubicBezTo>
                    <a:pt x="9499" y="6275"/>
                    <a:pt x="9176" y="6686"/>
                    <a:pt x="8794" y="7054"/>
                  </a:cubicBezTo>
                  <a:cubicBezTo>
                    <a:pt x="8119" y="7127"/>
                    <a:pt x="7429" y="7186"/>
                    <a:pt x="6753" y="7274"/>
                  </a:cubicBezTo>
                  <a:cubicBezTo>
                    <a:pt x="6626" y="7288"/>
                    <a:pt x="6621" y="7480"/>
                    <a:pt x="6740" y="7480"/>
                  </a:cubicBezTo>
                  <a:cubicBezTo>
                    <a:pt x="6744" y="7480"/>
                    <a:pt x="6749" y="7480"/>
                    <a:pt x="6753" y="7479"/>
                  </a:cubicBezTo>
                  <a:cubicBezTo>
                    <a:pt x="7355" y="7435"/>
                    <a:pt x="7957" y="7362"/>
                    <a:pt x="8544" y="7303"/>
                  </a:cubicBezTo>
                  <a:lnTo>
                    <a:pt x="8544" y="7303"/>
                  </a:lnTo>
                  <a:cubicBezTo>
                    <a:pt x="8221" y="7597"/>
                    <a:pt x="7869" y="7861"/>
                    <a:pt x="7502" y="8096"/>
                  </a:cubicBezTo>
                  <a:lnTo>
                    <a:pt x="7487" y="8096"/>
                  </a:lnTo>
                  <a:cubicBezTo>
                    <a:pt x="6621" y="8213"/>
                    <a:pt x="5755" y="8316"/>
                    <a:pt x="4904" y="8463"/>
                  </a:cubicBezTo>
                  <a:cubicBezTo>
                    <a:pt x="4746" y="8491"/>
                    <a:pt x="4770" y="8757"/>
                    <a:pt x="4921" y="8757"/>
                  </a:cubicBezTo>
                  <a:cubicBezTo>
                    <a:pt x="4925" y="8757"/>
                    <a:pt x="4929" y="8757"/>
                    <a:pt x="4933" y="8756"/>
                  </a:cubicBezTo>
                  <a:cubicBezTo>
                    <a:pt x="5594" y="8668"/>
                    <a:pt x="6254" y="8566"/>
                    <a:pt x="6900" y="8463"/>
                  </a:cubicBezTo>
                  <a:lnTo>
                    <a:pt x="6900" y="8463"/>
                  </a:lnTo>
                  <a:cubicBezTo>
                    <a:pt x="5702" y="9124"/>
                    <a:pt x="4335" y="9498"/>
                    <a:pt x="2951" y="9498"/>
                  </a:cubicBezTo>
                  <a:cubicBezTo>
                    <a:pt x="2214" y="9498"/>
                    <a:pt x="1473" y="9392"/>
                    <a:pt x="749" y="9168"/>
                  </a:cubicBezTo>
                  <a:cubicBezTo>
                    <a:pt x="4052" y="6275"/>
                    <a:pt x="7106" y="2825"/>
                    <a:pt x="10747" y="374"/>
                  </a:cubicBezTo>
                  <a:close/>
                  <a:moveTo>
                    <a:pt x="11319" y="4088"/>
                  </a:moveTo>
                  <a:cubicBezTo>
                    <a:pt x="11319" y="4088"/>
                    <a:pt x="11319" y="4103"/>
                    <a:pt x="11319" y="4103"/>
                  </a:cubicBezTo>
                  <a:cubicBezTo>
                    <a:pt x="12053" y="4925"/>
                    <a:pt x="12831" y="5718"/>
                    <a:pt x="13624" y="6525"/>
                  </a:cubicBezTo>
                  <a:cubicBezTo>
                    <a:pt x="12970" y="6602"/>
                    <a:pt x="12317" y="6645"/>
                    <a:pt x="11663" y="6645"/>
                  </a:cubicBezTo>
                  <a:cubicBezTo>
                    <a:pt x="11568" y="6645"/>
                    <a:pt x="11473" y="6644"/>
                    <a:pt x="11378" y="6642"/>
                  </a:cubicBezTo>
                  <a:cubicBezTo>
                    <a:pt x="11216" y="6657"/>
                    <a:pt x="11216" y="6892"/>
                    <a:pt x="11378" y="6907"/>
                  </a:cubicBezTo>
                  <a:cubicBezTo>
                    <a:pt x="11478" y="6908"/>
                    <a:pt x="11578" y="6909"/>
                    <a:pt x="11678" y="6909"/>
                  </a:cubicBezTo>
                  <a:cubicBezTo>
                    <a:pt x="12403" y="6909"/>
                    <a:pt x="13136" y="6861"/>
                    <a:pt x="13859" y="6745"/>
                  </a:cubicBezTo>
                  <a:cubicBezTo>
                    <a:pt x="14358" y="7259"/>
                    <a:pt x="14872" y="7758"/>
                    <a:pt x="15386" y="8257"/>
                  </a:cubicBezTo>
                  <a:cubicBezTo>
                    <a:pt x="13771" y="8360"/>
                    <a:pt x="12141" y="8463"/>
                    <a:pt x="10526" y="8595"/>
                  </a:cubicBezTo>
                  <a:cubicBezTo>
                    <a:pt x="10365" y="8610"/>
                    <a:pt x="10365" y="8845"/>
                    <a:pt x="10526" y="8845"/>
                  </a:cubicBezTo>
                  <a:cubicBezTo>
                    <a:pt x="12229" y="8742"/>
                    <a:pt x="13932" y="8624"/>
                    <a:pt x="15635" y="8492"/>
                  </a:cubicBezTo>
                  <a:cubicBezTo>
                    <a:pt x="16369" y="9197"/>
                    <a:pt x="17103" y="9887"/>
                    <a:pt x="17852" y="10562"/>
                  </a:cubicBezTo>
                  <a:cubicBezTo>
                    <a:pt x="16868" y="10606"/>
                    <a:pt x="15870" y="10665"/>
                    <a:pt x="14887" y="10753"/>
                  </a:cubicBezTo>
                  <a:cubicBezTo>
                    <a:pt x="14681" y="10768"/>
                    <a:pt x="14681" y="11076"/>
                    <a:pt x="14887" y="11076"/>
                  </a:cubicBezTo>
                  <a:cubicBezTo>
                    <a:pt x="15988" y="11032"/>
                    <a:pt x="17089" y="10944"/>
                    <a:pt x="18190" y="10871"/>
                  </a:cubicBezTo>
                  <a:cubicBezTo>
                    <a:pt x="18821" y="11428"/>
                    <a:pt x="19452" y="12001"/>
                    <a:pt x="20098" y="12559"/>
                  </a:cubicBezTo>
                  <a:cubicBezTo>
                    <a:pt x="19929" y="12555"/>
                    <a:pt x="19761" y="12553"/>
                    <a:pt x="19592" y="12553"/>
                  </a:cubicBezTo>
                  <a:cubicBezTo>
                    <a:pt x="18410" y="12553"/>
                    <a:pt x="17230" y="12643"/>
                    <a:pt x="16061" y="12823"/>
                  </a:cubicBezTo>
                  <a:cubicBezTo>
                    <a:pt x="15880" y="12865"/>
                    <a:pt x="15950" y="13119"/>
                    <a:pt x="16109" y="13119"/>
                  </a:cubicBezTo>
                  <a:cubicBezTo>
                    <a:pt x="16117" y="13119"/>
                    <a:pt x="16126" y="13118"/>
                    <a:pt x="16134" y="13117"/>
                  </a:cubicBezTo>
                  <a:cubicBezTo>
                    <a:pt x="17558" y="12926"/>
                    <a:pt x="18997" y="12838"/>
                    <a:pt x="20436" y="12838"/>
                  </a:cubicBezTo>
                  <a:cubicBezTo>
                    <a:pt x="20950" y="13293"/>
                    <a:pt x="21478" y="13748"/>
                    <a:pt x="22007" y="14188"/>
                  </a:cubicBezTo>
                  <a:cubicBezTo>
                    <a:pt x="20245" y="14335"/>
                    <a:pt x="18469" y="14453"/>
                    <a:pt x="16707" y="14644"/>
                  </a:cubicBezTo>
                  <a:cubicBezTo>
                    <a:pt x="16550" y="14658"/>
                    <a:pt x="16532" y="14923"/>
                    <a:pt x="16694" y="14923"/>
                  </a:cubicBezTo>
                  <a:cubicBezTo>
                    <a:pt x="16698" y="14923"/>
                    <a:pt x="16702" y="14923"/>
                    <a:pt x="16707" y="14922"/>
                  </a:cubicBezTo>
                  <a:cubicBezTo>
                    <a:pt x="18542" y="14790"/>
                    <a:pt x="20348" y="14599"/>
                    <a:pt x="22168" y="14423"/>
                  </a:cubicBezTo>
                  <a:cubicBezTo>
                    <a:pt x="22198" y="14423"/>
                    <a:pt x="22212" y="14409"/>
                    <a:pt x="22242" y="14394"/>
                  </a:cubicBezTo>
                  <a:lnTo>
                    <a:pt x="22609" y="14702"/>
                  </a:lnTo>
                  <a:cubicBezTo>
                    <a:pt x="21566" y="15231"/>
                    <a:pt x="20597" y="15891"/>
                    <a:pt x="19717" y="16640"/>
                  </a:cubicBezTo>
                  <a:cubicBezTo>
                    <a:pt x="18850" y="16699"/>
                    <a:pt x="17999" y="16816"/>
                    <a:pt x="17162" y="16992"/>
                  </a:cubicBezTo>
                  <a:cubicBezTo>
                    <a:pt x="17020" y="17021"/>
                    <a:pt x="17084" y="17213"/>
                    <a:pt x="17207" y="17213"/>
                  </a:cubicBezTo>
                  <a:cubicBezTo>
                    <a:pt x="17212" y="17213"/>
                    <a:pt x="17216" y="17213"/>
                    <a:pt x="17221" y="17213"/>
                  </a:cubicBezTo>
                  <a:cubicBezTo>
                    <a:pt x="17955" y="17095"/>
                    <a:pt x="18674" y="16992"/>
                    <a:pt x="19394" y="16904"/>
                  </a:cubicBezTo>
                  <a:lnTo>
                    <a:pt x="19394" y="16904"/>
                  </a:lnTo>
                  <a:cubicBezTo>
                    <a:pt x="19041" y="17227"/>
                    <a:pt x="18718" y="17550"/>
                    <a:pt x="18395" y="17888"/>
                  </a:cubicBezTo>
                  <a:cubicBezTo>
                    <a:pt x="18278" y="18020"/>
                    <a:pt x="18160" y="18152"/>
                    <a:pt x="18028" y="18284"/>
                  </a:cubicBezTo>
                  <a:cubicBezTo>
                    <a:pt x="17500" y="18358"/>
                    <a:pt x="16957" y="18446"/>
                    <a:pt x="16428" y="18563"/>
                  </a:cubicBezTo>
                  <a:cubicBezTo>
                    <a:pt x="16300" y="18592"/>
                    <a:pt x="16323" y="18784"/>
                    <a:pt x="16444" y="18784"/>
                  </a:cubicBezTo>
                  <a:cubicBezTo>
                    <a:pt x="16448" y="18784"/>
                    <a:pt x="16453" y="18784"/>
                    <a:pt x="16457" y="18784"/>
                  </a:cubicBezTo>
                  <a:cubicBezTo>
                    <a:pt x="16898" y="18725"/>
                    <a:pt x="17338" y="18666"/>
                    <a:pt x="17764" y="18593"/>
                  </a:cubicBezTo>
                  <a:lnTo>
                    <a:pt x="17764" y="18593"/>
                  </a:lnTo>
                  <a:cubicBezTo>
                    <a:pt x="16780" y="19738"/>
                    <a:pt x="15929" y="20986"/>
                    <a:pt x="15210" y="22322"/>
                  </a:cubicBezTo>
                  <a:cubicBezTo>
                    <a:pt x="12273" y="17976"/>
                    <a:pt x="8985" y="13719"/>
                    <a:pt x="5329" y="9916"/>
                  </a:cubicBezTo>
                  <a:cubicBezTo>
                    <a:pt x="8104" y="9079"/>
                    <a:pt x="10585" y="6789"/>
                    <a:pt x="11319" y="4088"/>
                  </a:cubicBezTo>
                  <a:close/>
                  <a:moveTo>
                    <a:pt x="28183" y="13994"/>
                  </a:moveTo>
                  <a:cubicBezTo>
                    <a:pt x="28790" y="13994"/>
                    <a:pt x="29376" y="14065"/>
                    <a:pt x="29876" y="14247"/>
                  </a:cubicBezTo>
                  <a:cubicBezTo>
                    <a:pt x="29718" y="14243"/>
                    <a:pt x="29560" y="14241"/>
                    <a:pt x="29402" y="14241"/>
                  </a:cubicBezTo>
                  <a:cubicBezTo>
                    <a:pt x="28441" y="14241"/>
                    <a:pt x="27474" y="14318"/>
                    <a:pt x="26529" y="14482"/>
                  </a:cubicBezTo>
                  <a:cubicBezTo>
                    <a:pt x="26431" y="14496"/>
                    <a:pt x="26466" y="14630"/>
                    <a:pt x="26558" y="14630"/>
                  </a:cubicBezTo>
                  <a:cubicBezTo>
                    <a:pt x="26563" y="14630"/>
                    <a:pt x="26568" y="14630"/>
                    <a:pt x="26573" y="14629"/>
                  </a:cubicBezTo>
                  <a:cubicBezTo>
                    <a:pt x="27608" y="14465"/>
                    <a:pt x="28657" y="14378"/>
                    <a:pt x="29706" y="14378"/>
                  </a:cubicBezTo>
                  <a:cubicBezTo>
                    <a:pt x="29787" y="14378"/>
                    <a:pt x="29868" y="14378"/>
                    <a:pt x="29949" y="14379"/>
                  </a:cubicBezTo>
                  <a:cubicBezTo>
                    <a:pt x="30008" y="14379"/>
                    <a:pt x="30023" y="14321"/>
                    <a:pt x="30008" y="14276"/>
                  </a:cubicBezTo>
                  <a:lnTo>
                    <a:pt x="30008" y="14276"/>
                  </a:lnTo>
                  <a:cubicBezTo>
                    <a:pt x="30346" y="14409"/>
                    <a:pt x="30654" y="14629"/>
                    <a:pt x="30889" y="14908"/>
                  </a:cubicBezTo>
                  <a:cubicBezTo>
                    <a:pt x="30889" y="14908"/>
                    <a:pt x="30918" y="14908"/>
                    <a:pt x="30918" y="14922"/>
                  </a:cubicBezTo>
                  <a:cubicBezTo>
                    <a:pt x="30654" y="15157"/>
                    <a:pt x="30390" y="15407"/>
                    <a:pt x="30125" y="15642"/>
                  </a:cubicBezTo>
                  <a:cubicBezTo>
                    <a:pt x="30062" y="15641"/>
                    <a:pt x="29998" y="15641"/>
                    <a:pt x="29935" y="15641"/>
                  </a:cubicBezTo>
                  <a:cubicBezTo>
                    <a:pt x="28090" y="15641"/>
                    <a:pt x="26247" y="15847"/>
                    <a:pt x="24459" y="16273"/>
                  </a:cubicBezTo>
                  <a:cubicBezTo>
                    <a:pt x="24302" y="16302"/>
                    <a:pt x="24366" y="16509"/>
                    <a:pt x="24503" y="16509"/>
                  </a:cubicBezTo>
                  <a:cubicBezTo>
                    <a:pt x="24508" y="16509"/>
                    <a:pt x="24513" y="16508"/>
                    <a:pt x="24517" y="16508"/>
                  </a:cubicBezTo>
                  <a:cubicBezTo>
                    <a:pt x="26308" y="16200"/>
                    <a:pt x="28099" y="15965"/>
                    <a:pt x="29905" y="15833"/>
                  </a:cubicBezTo>
                  <a:lnTo>
                    <a:pt x="29905" y="15833"/>
                  </a:lnTo>
                  <a:cubicBezTo>
                    <a:pt x="29112" y="16552"/>
                    <a:pt x="28334" y="17257"/>
                    <a:pt x="27556" y="17991"/>
                  </a:cubicBezTo>
                  <a:cubicBezTo>
                    <a:pt x="26088" y="18020"/>
                    <a:pt x="24605" y="18240"/>
                    <a:pt x="23152" y="18402"/>
                  </a:cubicBezTo>
                  <a:cubicBezTo>
                    <a:pt x="22955" y="18430"/>
                    <a:pt x="22933" y="18741"/>
                    <a:pt x="23126" y="18741"/>
                  </a:cubicBezTo>
                  <a:cubicBezTo>
                    <a:pt x="23134" y="18741"/>
                    <a:pt x="23143" y="18741"/>
                    <a:pt x="23152" y="18739"/>
                  </a:cubicBezTo>
                  <a:cubicBezTo>
                    <a:pt x="24503" y="18622"/>
                    <a:pt x="25897" y="18519"/>
                    <a:pt x="27233" y="18299"/>
                  </a:cubicBezTo>
                  <a:lnTo>
                    <a:pt x="27233" y="18299"/>
                  </a:lnTo>
                  <a:cubicBezTo>
                    <a:pt x="26558" y="18945"/>
                    <a:pt x="25868" y="19576"/>
                    <a:pt x="25193" y="20252"/>
                  </a:cubicBezTo>
                  <a:cubicBezTo>
                    <a:pt x="23827" y="20340"/>
                    <a:pt x="22462" y="20442"/>
                    <a:pt x="21097" y="20589"/>
                  </a:cubicBezTo>
                  <a:cubicBezTo>
                    <a:pt x="20910" y="20618"/>
                    <a:pt x="20892" y="20898"/>
                    <a:pt x="21082" y="20898"/>
                  </a:cubicBezTo>
                  <a:cubicBezTo>
                    <a:pt x="21087" y="20898"/>
                    <a:pt x="21092" y="20898"/>
                    <a:pt x="21097" y="20898"/>
                  </a:cubicBezTo>
                  <a:cubicBezTo>
                    <a:pt x="22359" y="20809"/>
                    <a:pt x="23622" y="20692"/>
                    <a:pt x="24884" y="20560"/>
                  </a:cubicBezTo>
                  <a:lnTo>
                    <a:pt x="24884" y="20560"/>
                  </a:lnTo>
                  <a:cubicBezTo>
                    <a:pt x="24238" y="21191"/>
                    <a:pt x="23607" y="21822"/>
                    <a:pt x="22976" y="22468"/>
                  </a:cubicBezTo>
                  <a:cubicBezTo>
                    <a:pt x="22846" y="22465"/>
                    <a:pt x="22716" y="22464"/>
                    <a:pt x="22586" y="22464"/>
                  </a:cubicBezTo>
                  <a:cubicBezTo>
                    <a:pt x="21424" y="22464"/>
                    <a:pt x="20265" y="22582"/>
                    <a:pt x="19129" y="22806"/>
                  </a:cubicBezTo>
                  <a:cubicBezTo>
                    <a:pt x="19016" y="22834"/>
                    <a:pt x="19026" y="23027"/>
                    <a:pt x="19145" y="23027"/>
                  </a:cubicBezTo>
                  <a:cubicBezTo>
                    <a:pt x="19150" y="23027"/>
                    <a:pt x="19154" y="23027"/>
                    <a:pt x="19159" y="23026"/>
                  </a:cubicBezTo>
                  <a:cubicBezTo>
                    <a:pt x="20363" y="22894"/>
                    <a:pt x="21566" y="22762"/>
                    <a:pt x="22770" y="22689"/>
                  </a:cubicBezTo>
                  <a:lnTo>
                    <a:pt x="22770" y="22689"/>
                  </a:lnTo>
                  <a:cubicBezTo>
                    <a:pt x="22154" y="23305"/>
                    <a:pt x="21566" y="23922"/>
                    <a:pt x="20979" y="24538"/>
                  </a:cubicBezTo>
                  <a:lnTo>
                    <a:pt x="20979" y="24524"/>
                  </a:lnTo>
                  <a:cubicBezTo>
                    <a:pt x="19643" y="24582"/>
                    <a:pt x="18293" y="24641"/>
                    <a:pt x="16957" y="24744"/>
                  </a:cubicBezTo>
                  <a:cubicBezTo>
                    <a:pt x="16810" y="24759"/>
                    <a:pt x="16810" y="24994"/>
                    <a:pt x="16957" y="24994"/>
                  </a:cubicBezTo>
                  <a:cubicBezTo>
                    <a:pt x="18248" y="24935"/>
                    <a:pt x="19526" y="24832"/>
                    <a:pt x="20803" y="24729"/>
                  </a:cubicBezTo>
                  <a:lnTo>
                    <a:pt x="20803" y="24729"/>
                  </a:lnTo>
                  <a:cubicBezTo>
                    <a:pt x="20333" y="25228"/>
                    <a:pt x="19863" y="25713"/>
                    <a:pt x="19408" y="26227"/>
                  </a:cubicBezTo>
                  <a:cubicBezTo>
                    <a:pt x="18616" y="26315"/>
                    <a:pt x="17823" y="26418"/>
                    <a:pt x="17045" y="26550"/>
                  </a:cubicBezTo>
                  <a:cubicBezTo>
                    <a:pt x="16917" y="26564"/>
                    <a:pt x="16940" y="26785"/>
                    <a:pt x="17062" y="26785"/>
                  </a:cubicBezTo>
                  <a:cubicBezTo>
                    <a:pt x="17066" y="26785"/>
                    <a:pt x="17070" y="26785"/>
                    <a:pt x="17074" y="26785"/>
                  </a:cubicBezTo>
                  <a:cubicBezTo>
                    <a:pt x="17779" y="26697"/>
                    <a:pt x="18483" y="26594"/>
                    <a:pt x="19188" y="26476"/>
                  </a:cubicBezTo>
                  <a:lnTo>
                    <a:pt x="19188" y="26476"/>
                  </a:lnTo>
                  <a:cubicBezTo>
                    <a:pt x="18850" y="26843"/>
                    <a:pt x="18513" y="27225"/>
                    <a:pt x="18190" y="27607"/>
                  </a:cubicBezTo>
                  <a:cubicBezTo>
                    <a:pt x="17617" y="27724"/>
                    <a:pt x="17045" y="27783"/>
                    <a:pt x="16472" y="27798"/>
                  </a:cubicBezTo>
                  <a:cubicBezTo>
                    <a:pt x="16355" y="27798"/>
                    <a:pt x="16355" y="27988"/>
                    <a:pt x="16472" y="27988"/>
                  </a:cubicBezTo>
                  <a:cubicBezTo>
                    <a:pt x="16593" y="27996"/>
                    <a:pt x="16715" y="27999"/>
                    <a:pt x="16838" y="27999"/>
                  </a:cubicBezTo>
                  <a:cubicBezTo>
                    <a:pt x="17205" y="27999"/>
                    <a:pt x="17577" y="27966"/>
                    <a:pt x="17940" y="27900"/>
                  </a:cubicBezTo>
                  <a:lnTo>
                    <a:pt x="17940" y="27900"/>
                  </a:lnTo>
                  <a:cubicBezTo>
                    <a:pt x="17368" y="28546"/>
                    <a:pt x="16824" y="29207"/>
                    <a:pt x="16281" y="29882"/>
                  </a:cubicBezTo>
                  <a:cubicBezTo>
                    <a:pt x="16267" y="29868"/>
                    <a:pt x="16267" y="29868"/>
                    <a:pt x="16267" y="29853"/>
                  </a:cubicBezTo>
                  <a:cubicBezTo>
                    <a:pt x="12728" y="26315"/>
                    <a:pt x="16428" y="20839"/>
                    <a:pt x="19217" y="18005"/>
                  </a:cubicBezTo>
                  <a:cubicBezTo>
                    <a:pt x="20730" y="16479"/>
                    <a:pt x="22638" y="15143"/>
                    <a:pt x="24737" y="14541"/>
                  </a:cubicBezTo>
                  <a:cubicBezTo>
                    <a:pt x="25597" y="14294"/>
                    <a:pt x="26935" y="13994"/>
                    <a:pt x="28183" y="13994"/>
                  </a:cubicBezTo>
                  <a:close/>
                  <a:moveTo>
                    <a:pt x="24928" y="21588"/>
                  </a:moveTo>
                  <a:cubicBezTo>
                    <a:pt x="28026" y="26036"/>
                    <a:pt x="32107" y="30073"/>
                    <a:pt x="35763" y="34110"/>
                  </a:cubicBezTo>
                  <a:cubicBezTo>
                    <a:pt x="31241" y="30851"/>
                    <a:pt x="26455" y="28047"/>
                    <a:pt x="22066" y="24568"/>
                  </a:cubicBezTo>
                  <a:lnTo>
                    <a:pt x="22080" y="24568"/>
                  </a:lnTo>
                  <a:cubicBezTo>
                    <a:pt x="23034" y="23569"/>
                    <a:pt x="23974" y="22571"/>
                    <a:pt x="24928" y="21588"/>
                  </a:cubicBezTo>
                  <a:close/>
                  <a:moveTo>
                    <a:pt x="10754" y="0"/>
                  </a:moveTo>
                  <a:cubicBezTo>
                    <a:pt x="10730" y="0"/>
                    <a:pt x="10707" y="7"/>
                    <a:pt x="10688" y="21"/>
                  </a:cubicBezTo>
                  <a:cubicBezTo>
                    <a:pt x="8897" y="976"/>
                    <a:pt x="7341" y="2517"/>
                    <a:pt x="5814" y="3824"/>
                  </a:cubicBezTo>
                  <a:cubicBezTo>
                    <a:pt x="3876" y="5483"/>
                    <a:pt x="1923" y="7186"/>
                    <a:pt x="132" y="9006"/>
                  </a:cubicBezTo>
                  <a:cubicBezTo>
                    <a:pt x="0" y="9124"/>
                    <a:pt x="29" y="9344"/>
                    <a:pt x="191" y="9417"/>
                  </a:cubicBezTo>
                  <a:cubicBezTo>
                    <a:pt x="176" y="9520"/>
                    <a:pt x="235" y="9608"/>
                    <a:pt x="323" y="9652"/>
                  </a:cubicBezTo>
                  <a:cubicBezTo>
                    <a:pt x="1213" y="10064"/>
                    <a:pt x="2184" y="10275"/>
                    <a:pt x="3159" y="10275"/>
                  </a:cubicBezTo>
                  <a:cubicBezTo>
                    <a:pt x="3680" y="10275"/>
                    <a:pt x="4202" y="10215"/>
                    <a:pt x="4713" y="10092"/>
                  </a:cubicBezTo>
                  <a:cubicBezTo>
                    <a:pt x="8177" y="14276"/>
                    <a:pt x="11686" y="18417"/>
                    <a:pt x="15033" y="22703"/>
                  </a:cubicBezTo>
                  <a:cubicBezTo>
                    <a:pt x="13712" y="25419"/>
                    <a:pt x="13301" y="28414"/>
                    <a:pt x="15944" y="30264"/>
                  </a:cubicBezTo>
                  <a:cubicBezTo>
                    <a:pt x="15973" y="30293"/>
                    <a:pt x="16017" y="30308"/>
                    <a:pt x="16061" y="30308"/>
                  </a:cubicBezTo>
                  <a:cubicBezTo>
                    <a:pt x="16080" y="30429"/>
                    <a:pt x="16181" y="30503"/>
                    <a:pt x="16291" y="30503"/>
                  </a:cubicBezTo>
                  <a:cubicBezTo>
                    <a:pt x="16353" y="30503"/>
                    <a:pt x="16419" y="30479"/>
                    <a:pt x="16472" y="30425"/>
                  </a:cubicBezTo>
                  <a:cubicBezTo>
                    <a:pt x="18175" y="28634"/>
                    <a:pt x="19893" y="26843"/>
                    <a:pt x="21610" y="25067"/>
                  </a:cubicBezTo>
                  <a:cubicBezTo>
                    <a:pt x="26162" y="28693"/>
                    <a:pt x="31094" y="32613"/>
                    <a:pt x="36453" y="34962"/>
                  </a:cubicBezTo>
                  <a:cubicBezTo>
                    <a:pt x="36473" y="34972"/>
                    <a:pt x="36493" y="34976"/>
                    <a:pt x="36512" y="34976"/>
                  </a:cubicBezTo>
                  <a:cubicBezTo>
                    <a:pt x="36605" y="34976"/>
                    <a:pt x="36675" y="34869"/>
                    <a:pt x="36614" y="34771"/>
                  </a:cubicBezTo>
                  <a:cubicBezTo>
                    <a:pt x="36791" y="34683"/>
                    <a:pt x="36835" y="34463"/>
                    <a:pt x="36702" y="34316"/>
                  </a:cubicBezTo>
                  <a:cubicBezTo>
                    <a:pt x="32988" y="30014"/>
                    <a:pt x="29362" y="25184"/>
                    <a:pt x="25134" y="21367"/>
                  </a:cubicBezTo>
                  <a:cubicBezTo>
                    <a:pt x="27145" y="19297"/>
                    <a:pt x="29156" y="17227"/>
                    <a:pt x="31197" y="15187"/>
                  </a:cubicBezTo>
                  <a:cubicBezTo>
                    <a:pt x="31300" y="15084"/>
                    <a:pt x="31256" y="14922"/>
                    <a:pt x="31109" y="14878"/>
                  </a:cubicBezTo>
                  <a:cubicBezTo>
                    <a:pt x="31153" y="14834"/>
                    <a:pt x="31153" y="14776"/>
                    <a:pt x="31138" y="14717"/>
                  </a:cubicBezTo>
                  <a:cubicBezTo>
                    <a:pt x="30663" y="13698"/>
                    <a:pt x="29375" y="13415"/>
                    <a:pt x="28081" y="13415"/>
                  </a:cubicBezTo>
                  <a:cubicBezTo>
                    <a:pt x="27176" y="13415"/>
                    <a:pt x="26268" y="13554"/>
                    <a:pt x="25633" y="13675"/>
                  </a:cubicBezTo>
                  <a:cubicBezTo>
                    <a:pt x="24708" y="13865"/>
                    <a:pt x="23798" y="14159"/>
                    <a:pt x="22946" y="14555"/>
                  </a:cubicBezTo>
                  <a:cubicBezTo>
                    <a:pt x="21713" y="13264"/>
                    <a:pt x="20451" y="11957"/>
                    <a:pt x="19144" y="10650"/>
                  </a:cubicBezTo>
                  <a:cubicBezTo>
                    <a:pt x="19157" y="10583"/>
                    <a:pt x="19097" y="10516"/>
                    <a:pt x="19031" y="10516"/>
                  </a:cubicBezTo>
                  <a:cubicBezTo>
                    <a:pt x="19025" y="10516"/>
                    <a:pt x="19018" y="10517"/>
                    <a:pt x="19012" y="10518"/>
                  </a:cubicBezTo>
                  <a:cubicBezTo>
                    <a:pt x="16663" y="8155"/>
                    <a:pt x="14197" y="5908"/>
                    <a:pt x="11627" y="3794"/>
                  </a:cubicBezTo>
                  <a:cubicBezTo>
                    <a:pt x="11580" y="3766"/>
                    <a:pt x="11526" y="3750"/>
                    <a:pt x="11475" y="3750"/>
                  </a:cubicBezTo>
                  <a:cubicBezTo>
                    <a:pt x="11446" y="3750"/>
                    <a:pt x="11418" y="3755"/>
                    <a:pt x="11392" y="3765"/>
                  </a:cubicBezTo>
                  <a:cubicBezTo>
                    <a:pt x="11657" y="2561"/>
                    <a:pt x="11554" y="1313"/>
                    <a:pt x="11084" y="183"/>
                  </a:cubicBezTo>
                  <a:cubicBezTo>
                    <a:pt x="11046" y="106"/>
                    <a:pt x="10985" y="63"/>
                    <a:pt x="10911" y="63"/>
                  </a:cubicBezTo>
                  <a:cubicBezTo>
                    <a:pt x="10901" y="63"/>
                    <a:pt x="10890" y="64"/>
                    <a:pt x="10879" y="65"/>
                  </a:cubicBezTo>
                  <a:cubicBezTo>
                    <a:pt x="10849" y="26"/>
                    <a:pt x="10800" y="0"/>
                    <a:pt x="10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" name="Google Shape;1655;p46"/>
          <p:cNvGrpSpPr/>
          <p:nvPr/>
        </p:nvGrpSpPr>
        <p:grpSpPr>
          <a:xfrm>
            <a:off x="2152778" y="3927320"/>
            <a:ext cx="334093" cy="317241"/>
            <a:chOff x="6458075" y="1592025"/>
            <a:chExt cx="920875" cy="874425"/>
          </a:xfrm>
        </p:grpSpPr>
        <p:sp>
          <p:nvSpPr>
            <p:cNvPr id="1656" name="Google Shape;1656;p46"/>
            <p:cNvSpPr/>
            <p:nvPr/>
          </p:nvSpPr>
          <p:spPr>
            <a:xfrm>
              <a:off x="6476775" y="1601350"/>
              <a:ext cx="255475" cy="228050"/>
            </a:xfrm>
            <a:custGeom>
              <a:avLst/>
              <a:gdLst/>
              <a:ahLst/>
              <a:cxnLst/>
              <a:rect l="l" t="t" r="r" b="b"/>
              <a:pathLst>
                <a:path w="10219" h="9122" extrusionOk="0">
                  <a:moveTo>
                    <a:pt x="10013" y="1"/>
                  </a:moveTo>
                  <a:cubicBezTo>
                    <a:pt x="6372" y="2452"/>
                    <a:pt x="3304" y="5902"/>
                    <a:pt x="1" y="8795"/>
                  </a:cubicBezTo>
                  <a:cubicBezTo>
                    <a:pt x="724" y="9017"/>
                    <a:pt x="1463" y="9121"/>
                    <a:pt x="2196" y="9121"/>
                  </a:cubicBezTo>
                  <a:cubicBezTo>
                    <a:pt x="3591" y="9121"/>
                    <a:pt x="4964" y="8744"/>
                    <a:pt x="6167" y="8090"/>
                  </a:cubicBezTo>
                  <a:lnTo>
                    <a:pt x="6167" y="8090"/>
                  </a:lnTo>
                  <a:cubicBezTo>
                    <a:pt x="5506" y="8193"/>
                    <a:pt x="4860" y="8295"/>
                    <a:pt x="4200" y="8383"/>
                  </a:cubicBezTo>
                  <a:cubicBezTo>
                    <a:pt x="4195" y="8384"/>
                    <a:pt x="4191" y="8384"/>
                    <a:pt x="4187" y="8384"/>
                  </a:cubicBezTo>
                  <a:cubicBezTo>
                    <a:pt x="4036" y="8384"/>
                    <a:pt x="3998" y="8118"/>
                    <a:pt x="4156" y="8090"/>
                  </a:cubicBezTo>
                  <a:cubicBezTo>
                    <a:pt x="5022" y="7943"/>
                    <a:pt x="5888" y="7840"/>
                    <a:pt x="6739" y="7723"/>
                  </a:cubicBezTo>
                  <a:lnTo>
                    <a:pt x="6754" y="7723"/>
                  </a:lnTo>
                  <a:cubicBezTo>
                    <a:pt x="7121" y="7488"/>
                    <a:pt x="7473" y="7224"/>
                    <a:pt x="7811" y="6930"/>
                  </a:cubicBezTo>
                  <a:lnTo>
                    <a:pt x="7811" y="6930"/>
                  </a:lnTo>
                  <a:cubicBezTo>
                    <a:pt x="7209" y="6989"/>
                    <a:pt x="6622" y="7062"/>
                    <a:pt x="6020" y="7106"/>
                  </a:cubicBezTo>
                  <a:cubicBezTo>
                    <a:pt x="6015" y="7107"/>
                    <a:pt x="6011" y="7107"/>
                    <a:pt x="6007" y="7107"/>
                  </a:cubicBezTo>
                  <a:cubicBezTo>
                    <a:pt x="5888" y="7107"/>
                    <a:pt x="5892" y="6915"/>
                    <a:pt x="6020" y="6901"/>
                  </a:cubicBezTo>
                  <a:cubicBezTo>
                    <a:pt x="6695" y="6813"/>
                    <a:pt x="7371" y="6754"/>
                    <a:pt x="8061" y="6681"/>
                  </a:cubicBezTo>
                  <a:cubicBezTo>
                    <a:pt x="8428" y="6313"/>
                    <a:pt x="8765" y="5888"/>
                    <a:pt x="9059" y="5447"/>
                  </a:cubicBezTo>
                  <a:lnTo>
                    <a:pt x="9059" y="5447"/>
                  </a:lnTo>
                  <a:cubicBezTo>
                    <a:pt x="8413" y="5579"/>
                    <a:pt x="7767" y="5712"/>
                    <a:pt x="7136" y="5888"/>
                  </a:cubicBezTo>
                  <a:cubicBezTo>
                    <a:pt x="7122" y="5892"/>
                    <a:pt x="7109" y="5894"/>
                    <a:pt x="7097" y="5894"/>
                  </a:cubicBezTo>
                  <a:cubicBezTo>
                    <a:pt x="6982" y="5894"/>
                    <a:pt x="6957" y="5721"/>
                    <a:pt x="7077" y="5668"/>
                  </a:cubicBezTo>
                  <a:cubicBezTo>
                    <a:pt x="7782" y="5418"/>
                    <a:pt x="8516" y="5242"/>
                    <a:pt x="9264" y="5124"/>
                  </a:cubicBezTo>
                  <a:cubicBezTo>
                    <a:pt x="9558" y="4611"/>
                    <a:pt x="9808" y="4053"/>
                    <a:pt x="9969" y="3480"/>
                  </a:cubicBezTo>
                  <a:lnTo>
                    <a:pt x="9969" y="3480"/>
                  </a:lnTo>
                  <a:cubicBezTo>
                    <a:pt x="9176" y="3642"/>
                    <a:pt x="8398" y="3788"/>
                    <a:pt x="7591" y="3891"/>
                  </a:cubicBezTo>
                  <a:cubicBezTo>
                    <a:pt x="7587" y="3892"/>
                    <a:pt x="7583" y="3892"/>
                    <a:pt x="7579" y="3892"/>
                  </a:cubicBezTo>
                  <a:cubicBezTo>
                    <a:pt x="7443" y="3892"/>
                    <a:pt x="7419" y="3655"/>
                    <a:pt x="7561" y="3627"/>
                  </a:cubicBezTo>
                  <a:cubicBezTo>
                    <a:pt x="8384" y="3436"/>
                    <a:pt x="9220" y="3289"/>
                    <a:pt x="10043" y="3157"/>
                  </a:cubicBezTo>
                  <a:cubicBezTo>
                    <a:pt x="10160" y="2643"/>
                    <a:pt x="10219" y="2115"/>
                    <a:pt x="10219" y="1601"/>
                  </a:cubicBezTo>
                  <a:lnTo>
                    <a:pt x="10219" y="1601"/>
                  </a:lnTo>
                  <a:cubicBezTo>
                    <a:pt x="9485" y="1748"/>
                    <a:pt x="8751" y="1909"/>
                    <a:pt x="8002" y="2056"/>
                  </a:cubicBezTo>
                  <a:cubicBezTo>
                    <a:pt x="7992" y="2058"/>
                    <a:pt x="7982" y="2058"/>
                    <a:pt x="7973" y="2058"/>
                  </a:cubicBezTo>
                  <a:cubicBezTo>
                    <a:pt x="7804" y="2058"/>
                    <a:pt x="7747" y="1819"/>
                    <a:pt x="7914" y="1777"/>
                  </a:cubicBezTo>
                  <a:cubicBezTo>
                    <a:pt x="8677" y="1616"/>
                    <a:pt x="9441" y="1483"/>
                    <a:pt x="10189" y="1337"/>
                  </a:cubicBezTo>
                  <a:cubicBezTo>
                    <a:pt x="10175" y="882"/>
                    <a:pt x="10116" y="441"/>
                    <a:pt x="10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6"/>
            <p:cNvSpPr/>
            <p:nvPr/>
          </p:nvSpPr>
          <p:spPr>
            <a:xfrm>
              <a:off x="7009700" y="2132075"/>
              <a:ext cx="341725" cy="312725"/>
            </a:xfrm>
            <a:custGeom>
              <a:avLst/>
              <a:gdLst/>
              <a:ahLst/>
              <a:cxnLst/>
              <a:rect l="l" t="t" r="r" b="b"/>
              <a:pathLst>
                <a:path w="13669" h="12509" extrusionOk="0">
                  <a:moveTo>
                    <a:pt x="2849" y="0"/>
                  </a:moveTo>
                  <a:cubicBezTo>
                    <a:pt x="1909" y="984"/>
                    <a:pt x="955" y="1982"/>
                    <a:pt x="1" y="2966"/>
                  </a:cubicBezTo>
                  <a:cubicBezTo>
                    <a:pt x="4375" y="6445"/>
                    <a:pt x="9176" y="9249"/>
                    <a:pt x="13668" y="12508"/>
                  </a:cubicBezTo>
                  <a:cubicBezTo>
                    <a:pt x="10028" y="8471"/>
                    <a:pt x="5946" y="4449"/>
                    <a:pt x="2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6"/>
            <p:cNvSpPr/>
            <p:nvPr/>
          </p:nvSpPr>
          <p:spPr>
            <a:xfrm>
              <a:off x="6775900" y="1941750"/>
              <a:ext cx="454775" cy="396975"/>
            </a:xfrm>
            <a:custGeom>
              <a:avLst/>
              <a:gdLst/>
              <a:ahLst/>
              <a:cxnLst/>
              <a:rect l="l" t="t" r="r" b="b"/>
              <a:pathLst>
                <a:path w="18191" h="15879" extrusionOk="0">
                  <a:moveTo>
                    <a:pt x="15477" y="0"/>
                  </a:moveTo>
                  <a:cubicBezTo>
                    <a:pt x="14221" y="0"/>
                    <a:pt x="12876" y="303"/>
                    <a:pt x="12010" y="552"/>
                  </a:cubicBezTo>
                  <a:cubicBezTo>
                    <a:pt x="9910" y="1154"/>
                    <a:pt x="8002" y="2475"/>
                    <a:pt x="6490" y="4016"/>
                  </a:cubicBezTo>
                  <a:cubicBezTo>
                    <a:pt x="3700" y="6850"/>
                    <a:pt x="1" y="12326"/>
                    <a:pt x="3524" y="15864"/>
                  </a:cubicBezTo>
                  <a:cubicBezTo>
                    <a:pt x="3539" y="15879"/>
                    <a:pt x="3539" y="15879"/>
                    <a:pt x="3539" y="15879"/>
                  </a:cubicBezTo>
                  <a:cubicBezTo>
                    <a:pt x="4082" y="15218"/>
                    <a:pt x="4640" y="14557"/>
                    <a:pt x="5213" y="13911"/>
                  </a:cubicBezTo>
                  <a:lnTo>
                    <a:pt x="5213" y="13911"/>
                  </a:lnTo>
                  <a:cubicBezTo>
                    <a:pt x="4849" y="13977"/>
                    <a:pt x="4478" y="14010"/>
                    <a:pt x="4110" y="14010"/>
                  </a:cubicBezTo>
                  <a:cubicBezTo>
                    <a:pt x="3988" y="14010"/>
                    <a:pt x="3866" y="14007"/>
                    <a:pt x="3744" y="13999"/>
                  </a:cubicBezTo>
                  <a:cubicBezTo>
                    <a:pt x="3612" y="13999"/>
                    <a:pt x="3612" y="13809"/>
                    <a:pt x="3744" y="13809"/>
                  </a:cubicBezTo>
                  <a:cubicBezTo>
                    <a:pt x="4317" y="13794"/>
                    <a:pt x="4890" y="13735"/>
                    <a:pt x="5447" y="13618"/>
                  </a:cubicBezTo>
                  <a:cubicBezTo>
                    <a:pt x="5785" y="13236"/>
                    <a:pt x="6123" y="12854"/>
                    <a:pt x="6460" y="12487"/>
                  </a:cubicBezTo>
                  <a:lnTo>
                    <a:pt x="6460" y="12487"/>
                  </a:lnTo>
                  <a:cubicBezTo>
                    <a:pt x="5756" y="12605"/>
                    <a:pt x="5051" y="12708"/>
                    <a:pt x="4346" y="12781"/>
                  </a:cubicBezTo>
                  <a:cubicBezTo>
                    <a:pt x="4339" y="12783"/>
                    <a:pt x="4331" y="12783"/>
                    <a:pt x="4324" y="12783"/>
                  </a:cubicBezTo>
                  <a:cubicBezTo>
                    <a:pt x="4211" y="12783"/>
                    <a:pt x="4193" y="12575"/>
                    <a:pt x="4317" y="12561"/>
                  </a:cubicBezTo>
                  <a:cubicBezTo>
                    <a:pt x="5095" y="12429"/>
                    <a:pt x="5888" y="12311"/>
                    <a:pt x="6681" y="12223"/>
                  </a:cubicBezTo>
                  <a:cubicBezTo>
                    <a:pt x="7136" y="11724"/>
                    <a:pt x="7591" y="11239"/>
                    <a:pt x="8075" y="10740"/>
                  </a:cubicBezTo>
                  <a:lnTo>
                    <a:pt x="8075" y="10740"/>
                  </a:lnTo>
                  <a:cubicBezTo>
                    <a:pt x="6783" y="10843"/>
                    <a:pt x="5506" y="10931"/>
                    <a:pt x="4229" y="10990"/>
                  </a:cubicBezTo>
                  <a:cubicBezTo>
                    <a:pt x="4067" y="10990"/>
                    <a:pt x="4067" y="10770"/>
                    <a:pt x="4229" y="10755"/>
                  </a:cubicBezTo>
                  <a:cubicBezTo>
                    <a:pt x="5565" y="10652"/>
                    <a:pt x="6901" y="10579"/>
                    <a:pt x="8251" y="10535"/>
                  </a:cubicBezTo>
                  <a:cubicBezTo>
                    <a:pt x="8824" y="9918"/>
                    <a:pt x="9426" y="9302"/>
                    <a:pt x="10013" y="8700"/>
                  </a:cubicBezTo>
                  <a:lnTo>
                    <a:pt x="10013" y="8700"/>
                  </a:lnTo>
                  <a:cubicBezTo>
                    <a:pt x="8824" y="8758"/>
                    <a:pt x="7635" y="8905"/>
                    <a:pt x="6431" y="9037"/>
                  </a:cubicBezTo>
                  <a:cubicBezTo>
                    <a:pt x="6299" y="9037"/>
                    <a:pt x="6270" y="8846"/>
                    <a:pt x="6402" y="8817"/>
                  </a:cubicBezTo>
                  <a:cubicBezTo>
                    <a:pt x="7537" y="8593"/>
                    <a:pt x="8697" y="8475"/>
                    <a:pt x="9859" y="8475"/>
                  </a:cubicBezTo>
                  <a:cubicBezTo>
                    <a:pt x="9988" y="8475"/>
                    <a:pt x="10118" y="8476"/>
                    <a:pt x="10248" y="8479"/>
                  </a:cubicBezTo>
                  <a:cubicBezTo>
                    <a:pt x="10879" y="7833"/>
                    <a:pt x="11511" y="7188"/>
                    <a:pt x="12142" y="6571"/>
                  </a:cubicBezTo>
                  <a:lnTo>
                    <a:pt x="12142" y="6571"/>
                  </a:lnTo>
                  <a:cubicBezTo>
                    <a:pt x="10879" y="6703"/>
                    <a:pt x="9631" y="6820"/>
                    <a:pt x="8354" y="6909"/>
                  </a:cubicBezTo>
                  <a:cubicBezTo>
                    <a:pt x="8350" y="6909"/>
                    <a:pt x="8345" y="6909"/>
                    <a:pt x="8341" y="6909"/>
                  </a:cubicBezTo>
                  <a:cubicBezTo>
                    <a:pt x="8163" y="6909"/>
                    <a:pt x="8168" y="6615"/>
                    <a:pt x="8354" y="6600"/>
                  </a:cubicBezTo>
                  <a:cubicBezTo>
                    <a:pt x="9720" y="6453"/>
                    <a:pt x="11100" y="6351"/>
                    <a:pt x="12465" y="6248"/>
                  </a:cubicBezTo>
                  <a:cubicBezTo>
                    <a:pt x="13140" y="5602"/>
                    <a:pt x="13816" y="4956"/>
                    <a:pt x="14506" y="4310"/>
                  </a:cubicBezTo>
                  <a:lnTo>
                    <a:pt x="14506" y="4310"/>
                  </a:lnTo>
                  <a:cubicBezTo>
                    <a:pt x="13155" y="4530"/>
                    <a:pt x="11775" y="4633"/>
                    <a:pt x="10424" y="4750"/>
                  </a:cubicBezTo>
                  <a:cubicBezTo>
                    <a:pt x="10419" y="4751"/>
                    <a:pt x="10415" y="4751"/>
                    <a:pt x="10410" y="4751"/>
                  </a:cubicBezTo>
                  <a:cubicBezTo>
                    <a:pt x="10205" y="4751"/>
                    <a:pt x="10223" y="4442"/>
                    <a:pt x="10424" y="4413"/>
                  </a:cubicBezTo>
                  <a:cubicBezTo>
                    <a:pt x="11878" y="4251"/>
                    <a:pt x="13360" y="4031"/>
                    <a:pt x="14829" y="4002"/>
                  </a:cubicBezTo>
                  <a:cubicBezTo>
                    <a:pt x="15607" y="3268"/>
                    <a:pt x="16385" y="2548"/>
                    <a:pt x="17177" y="1844"/>
                  </a:cubicBezTo>
                  <a:lnTo>
                    <a:pt x="17177" y="1844"/>
                  </a:lnTo>
                  <a:cubicBezTo>
                    <a:pt x="15357" y="1976"/>
                    <a:pt x="13581" y="2211"/>
                    <a:pt x="11790" y="2519"/>
                  </a:cubicBezTo>
                  <a:cubicBezTo>
                    <a:pt x="11785" y="2519"/>
                    <a:pt x="11780" y="2520"/>
                    <a:pt x="11776" y="2520"/>
                  </a:cubicBezTo>
                  <a:cubicBezTo>
                    <a:pt x="11638" y="2520"/>
                    <a:pt x="11575" y="2313"/>
                    <a:pt x="11731" y="2284"/>
                  </a:cubicBezTo>
                  <a:cubicBezTo>
                    <a:pt x="13519" y="1858"/>
                    <a:pt x="15362" y="1652"/>
                    <a:pt x="17207" y="1652"/>
                  </a:cubicBezTo>
                  <a:cubicBezTo>
                    <a:pt x="17271" y="1652"/>
                    <a:pt x="17334" y="1652"/>
                    <a:pt x="17398" y="1653"/>
                  </a:cubicBezTo>
                  <a:cubicBezTo>
                    <a:pt x="17662" y="1418"/>
                    <a:pt x="17926" y="1168"/>
                    <a:pt x="18190" y="933"/>
                  </a:cubicBezTo>
                  <a:cubicBezTo>
                    <a:pt x="18190" y="933"/>
                    <a:pt x="18176" y="933"/>
                    <a:pt x="18161" y="919"/>
                  </a:cubicBezTo>
                  <a:cubicBezTo>
                    <a:pt x="17926" y="640"/>
                    <a:pt x="17618" y="420"/>
                    <a:pt x="17266" y="287"/>
                  </a:cubicBezTo>
                  <a:lnTo>
                    <a:pt x="17266" y="287"/>
                  </a:lnTo>
                  <a:cubicBezTo>
                    <a:pt x="17295" y="332"/>
                    <a:pt x="17266" y="390"/>
                    <a:pt x="17207" y="390"/>
                  </a:cubicBezTo>
                  <a:cubicBezTo>
                    <a:pt x="17127" y="389"/>
                    <a:pt x="17047" y="389"/>
                    <a:pt x="16966" y="389"/>
                  </a:cubicBezTo>
                  <a:cubicBezTo>
                    <a:pt x="15929" y="389"/>
                    <a:pt x="14881" y="476"/>
                    <a:pt x="13845" y="640"/>
                  </a:cubicBezTo>
                  <a:cubicBezTo>
                    <a:pt x="13840" y="641"/>
                    <a:pt x="13835" y="641"/>
                    <a:pt x="13831" y="641"/>
                  </a:cubicBezTo>
                  <a:cubicBezTo>
                    <a:pt x="13738" y="641"/>
                    <a:pt x="13703" y="506"/>
                    <a:pt x="13801" y="478"/>
                  </a:cubicBezTo>
                  <a:cubicBezTo>
                    <a:pt x="14811" y="317"/>
                    <a:pt x="15833" y="242"/>
                    <a:pt x="16868" y="242"/>
                  </a:cubicBezTo>
                  <a:cubicBezTo>
                    <a:pt x="16961" y="242"/>
                    <a:pt x="17055" y="242"/>
                    <a:pt x="17148" y="243"/>
                  </a:cubicBezTo>
                  <a:cubicBezTo>
                    <a:pt x="16652" y="69"/>
                    <a:pt x="16074" y="0"/>
                    <a:pt x="1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6"/>
            <p:cNvSpPr/>
            <p:nvPr/>
          </p:nvSpPr>
          <p:spPr>
            <a:xfrm>
              <a:off x="6591650" y="1694575"/>
              <a:ext cx="432025" cy="455500"/>
            </a:xfrm>
            <a:custGeom>
              <a:avLst/>
              <a:gdLst/>
              <a:ahLst/>
              <a:cxnLst/>
              <a:rect l="l" t="t" r="r" b="b"/>
              <a:pathLst>
                <a:path w="17281" h="18220" extrusionOk="0">
                  <a:moveTo>
                    <a:pt x="5991" y="1"/>
                  </a:moveTo>
                  <a:cubicBezTo>
                    <a:pt x="5257" y="2687"/>
                    <a:pt x="2776" y="4992"/>
                    <a:pt x="1" y="5814"/>
                  </a:cubicBezTo>
                  <a:cubicBezTo>
                    <a:pt x="3642" y="9617"/>
                    <a:pt x="6930" y="13874"/>
                    <a:pt x="9881" y="18220"/>
                  </a:cubicBezTo>
                  <a:cubicBezTo>
                    <a:pt x="10601" y="16898"/>
                    <a:pt x="11452" y="15636"/>
                    <a:pt x="12436" y="14491"/>
                  </a:cubicBezTo>
                  <a:lnTo>
                    <a:pt x="12436" y="14491"/>
                  </a:lnTo>
                  <a:cubicBezTo>
                    <a:pt x="11995" y="14564"/>
                    <a:pt x="11570" y="14637"/>
                    <a:pt x="11129" y="14696"/>
                  </a:cubicBezTo>
                  <a:cubicBezTo>
                    <a:pt x="11125" y="14697"/>
                    <a:pt x="11121" y="14697"/>
                    <a:pt x="11117" y="14697"/>
                  </a:cubicBezTo>
                  <a:cubicBezTo>
                    <a:pt x="10995" y="14697"/>
                    <a:pt x="10972" y="14490"/>
                    <a:pt x="11100" y="14461"/>
                  </a:cubicBezTo>
                  <a:cubicBezTo>
                    <a:pt x="11628" y="14359"/>
                    <a:pt x="12157" y="14285"/>
                    <a:pt x="12700" y="14197"/>
                  </a:cubicBezTo>
                  <a:cubicBezTo>
                    <a:pt x="12817" y="14050"/>
                    <a:pt x="12935" y="13918"/>
                    <a:pt x="13067" y="13801"/>
                  </a:cubicBezTo>
                  <a:cubicBezTo>
                    <a:pt x="13375" y="13448"/>
                    <a:pt x="13713" y="13125"/>
                    <a:pt x="14065" y="12817"/>
                  </a:cubicBezTo>
                  <a:lnTo>
                    <a:pt x="14065" y="12817"/>
                  </a:lnTo>
                  <a:cubicBezTo>
                    <a:pt x="13331" y="12890"/>
                    <a:pt x="12612" y="12993"/>
                    <a:pt x="11893" y="13111"/>
                  </a:cubicBezTo>
                  <a:cubicBezTo>
                    <a:pt x="11884" y="13113"/>
                    <a:pt x="11875" y="13114"/>
                    <a:pt x="11867" y="13114"/>
                  </a:cubicBezTo>
                  <a:cubicBezTo>
                    <a:pt x="11752" y="13114"/>
                    <a:pt x="11697" y="12932"/>
                    <a:pt x="11834" y="12890"/>
                  </a:cubicBezTo>
                  <a:cubicBezTo>
                    <a:pt x="12671" y="12714"/>
                    <a:pt x="13522" y="12597"/>
                    <a:pt x="14388" y="12553"/>
                  </a:cubicBezTo>
                  <a:cubicBezTo>
                    <a:pt x="15269" y="11789"/>
                    <a:pt x="16238" y="11143"/>
                    <a:pt x="17280" y="10615"/>
                  </a:cubicBezTo>
                  <a:lnTo>
                    <a:pt x="16913" y="10292"/>
                  </a:lnTo>
                  <a:cubicBezTo>
                    <a:pt x="16884" y="10307"/>
                    <a:pt x="16869" y="10321"/>
                    <a:pt x="16840" y="10336"/>
                  </a:cubicBezTo>
                  <a:cubicBezTo>
                    <a:pt x="15020" y="10512"/>
                    <a:pt x="13214" y="10703"/>
                    <a:pt x="11379" y="10820"/>
                  </a:cubicBezTo>
                  <a:cubicBezTo>
                    <a:pt x="11374" y="10821"/>
                    <a:pt x="11369" y="10821"/>
                    <a:pt x="11365" y="10821"/>
                  </a:cubicBezTo>
                  <a:cubicBezTo>
                    <a:pt x="11203" y="10821"/>
                    <a:pt x="11222" y="10570"/>
                    <a:pt x="11379" y="10556"/>
                  </a:cubicBezTo>
                  <a:cubicBezTo>
                    <a:pt x="13140" y="10365"/>
                    <a:pt x="14902" y="10233"/>
                    <a:pt x="16678" y="10101"/>
                  </a:cubicBezTo>
                  <a:cubicBezTo>
                    <a:pt x="16150" y="9646"/>
                    <a:pt x="15621" y="9191"/>
                    <a:pt x="15108" y="8750"/>
                  </a:cubicBezTo>
                  <a:cubicBezTo>
                    <a:pt x="15005" y="8749"/>
                    <a:pt x="14903" y="8749"/>
                    <a:pt x="14801" y="8749"/>
                  </a:cubicBezTo>
                  <a:cubicBezTo>
                    <a:pt x="13465" y="8749"/>
                    <a:pt x="12130" y="8838"/>
                    <a:pt x="10821" y="9029"/>
                  </a:cubicBezTo>
                  <a:cubicBezTo>
                    <a:pt x="10816" y="9030"/>
                    <a:pt x="10811" y="9030"/>
                    <a:pt x="10806" y="9030"/>
                  </a:cubicBezTo>
                  <a:cubicBezTo>
                    <a:pt x="10626" y="9030"/>
                    <a:pt x="10547" y="8764"/>
                    <a:pt x="10733" y="8736"/>
                  </a:cubicBezTo>
                  <a:cubicBezTo>
                    <a:pt x="11903" y="8543"/>
                    <a:pt x="13084" y="8451"/>
                    <a:pt x="14267" y="8451"/>
                  </a:cubicBezTo>
                  <a:cubicBezTo>
                    <a:pt x="14435" y="8451"/>
                    <a:pt x="14602" y="8453"/>
                    <a:pt x="14770" y="8457"/>
                  </a:cubicBezTo>
                  <a:cubicBezTo>
                    <a:pt x="14139" y="7914"/>
                    <a:pt x="13507" y="7341"/>
                    <a:pt x="12876" y="6769"/>
                  </a:cubicBezTo>
                  <a:cubicBezTo>
                    <a:pt x="11775" y="6857"/>
                    <a:pt x="10674" y="6945"/>
                    <a:pt x="9573" y="6974"/>
                  </a:cubicBezTo>
                  <a:cubicBezTo>
                    <a:pt x="9353" y="6974"/>
                    <a:pt x="9367" y="6666"/>
                    <a:pt x="9573" y="6651"/>
                  </a:cubicBezTo>
                  <a:cubicBezTo>
                    <a:pt x="10557" y="6563"/>
                    <a:pt x="11540" y="6519"/>
                    <a:pt x="12538" y="6475"/>
                  </a:cubicBezTo>
                  <a:cubicBezTo>
                    <a:pt x="11775" y="5800"/>
                    <a:pt x="11041" y="5095"/>
                    <a:pt x="10307" y="4405"/>
                  </a:cubicBezTo>
                  <a:cubicBezTo>
                    <a:pt x="8589" y="4537"/>
                    <a:pt x="6886" y="4640"/>
                    <a:pt x="5183" y="4743"/>
                  </a:cubicBezTo>
                  <a:cubicBezTo>
                    <a:pt x="5022" y="4743"/>
                    <a:pt x="5036" y="4508"/>
                    <a:pt x="5183" y="4493"/>
                  </a:cubicBezTo>
                  <a:cubicBezTo>
                    <a:pt x="6813" y="4376"/>
                    <a:pt x="8428" y="4273"/>
                    <a:pt x="10057" y="4170"/>
                  </a:cubicBezTo>
                  <a:cubicBezTo>
                    <a:pt x="9529" y="3671"/>
                    <a:pt x="9030" y="3157"/>
                    <a:pt x="8516" y="2658"/>
                  </a:cubicBezTo>
                  <a:cubicBezTo>
                    <a:pt x="7777" y="2763"/>
                    <a:pt x="7038" y="2822"/>
                    <a:pt x="6288" y="2822"/>
                  </a:cubicBezTo>
                  <a:cubicBezTo>
                    <a:pt x="6204" y="2822"/>
                    <a:pt x="6119" y="2821"/>
                    <a:pt x="6035" y="2819"/>
                  </a:cubicBezTo>
                  <a:cubicBezTo>
                    <a:pt x="5873" y="2790"/>
                    <a:pt x="5873" y="2570"/>
                    <a:pt x="6035" y="2555"/>
                  </a:cubicBezTo>
                  <a:cubicBezTo>
                    <a:pt x="6784" y="2555"/>
                    <a:pt x="7547" y="2511"/>
                    <a:pt x="8296" y="2423"/>
                  </a:cubicBezTo>
                  <a:cubicBezTo>
                    <a:pt x="7503" y="1630"/>
                    <a:pt x="6725" y="823"/>
                    <a:pt x="5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6"/>
            <p:cNvSpPr/>
            <p:nvPr/>
          </p:nvSpPr>
          <p:spPr>
            <a:xfrm>
              <a:off x="6458075" y="1592025"/>
              <a:ext cx="920875" cy="874425"/>
            </a:xfrm>
            <a:custGeom>
              <a:avLst/>
              <a:gdLst/>
              <a:ahLst/>
              <a:cxnLst/>
              <a:rect l="l" t="t" r="r" b="b"/>
              <a:pathLst>
                <a:path w="36835" h="34977" extrusionOk="0">
                  <a:moveTo>
                    <a:pt x="10747" y="374"/>
                  </a:moveTo>
                  <a:cubicBezTo>
                    <a:pt x="10864" y="814"/>
                    <a:pt x="10923" y="1269"/>
                    <a:pt x="10937" y="1710"/>
                  </a:cubicBezTo>
                  <a:cubicBezTo>
                    <a:pt x="10174" y="1856"/>
                    <a:pt x="9411" y="1989"/>
                    <a:pt x="8662" y="2150"/>
                  </a:cubicBezTo>
                  <a:cubicBezTo>
                    <a:pt x="8481" y="2192"/>
                    <a:pt x="8551" y="2431"/>
                    <a:pt x="8708" y="2431"/>
                  </a:cubicBezTo>
                  <a:cubicBezTo>
                    <a:pt x="8717" y="2431"/>
                    <a:pt x="8726" y="2431"/>
                    <a:pt x="8735" y="2429"/>
                  </a:cubicBezTo>
                  <a:cubicBezTo>
                    <a:pt x="9469" y="2297"/>
                    <a:pt x="10203" y="2135"/>
                    <a:pt x="10952" y="1974"/>
                  </a:cubicBezTo>
                  <a:lnTo>
                    <a:pt x="10952" y="1974"/>
                  </a:lnTo>
                  <a:cubicBezTo>
                    <a:pt x="10952" y="2502"/>
                    <a:pt x="10908" y="3016"/>
                    <a:pt x="10791" y="3530"/>
                  </a:cubicBezTo>
                  <a:cubicBezTo>
                    <a:pt x="9954" y="3662"/>
                    <a:pt x="9117" y="3809"/>
                    <a:pt x="8309" y="4000"/>
                  </a:cubicBezTo>
                  <a:cubicBezTo>
                    <a:pt x="8167" y="4043"/>
                    <a:pt x="8190" y="4265"/>
                    <a:pt x="8326" y="4265"/>
                  </a:cubicBezTo>
                  <a:cubicBezTo>
                    <a:pt x="8330" y="4265"/>
                    <a:pt x="8334" y="4265"/>
                    <a:pt x="8339" y="4264"/>
                  </a:cubicBezTo>
                  <a:cubicBezTo>
                    <a:pt x="9132" y="4161"/>
                    <a:pt x="9924" y="4015"/>
                    <a:pt x="10702" y="3853"/>
                  </a:cubicBezTo>
                  <a:lnTo>
                    <a:pt x="10702" y="3853"/>
                  </a:lnTo>
                  <a:cubicBezTo>
                    <a:pt x="10541" y="4440"/>
                    <a:pt x="10306" y="4984"/>
                    <a:pt x="9998" y="5512"/>
                  </a:cubicBezTo>
                  <a:cubicBezTo>
                    <a:pt x="9249" y="5615"/>
                    <a:pt x="8530" y="5791"/>
                    <a:pt x="7810" y="6041"/>
                  </a:cubicBezTo>
                  <a:cubicBezTo>
                    <a:pt x="7691" y="6094"/>
                    <a:pt x="7727" y="6267"/>
                    <a:pt x="7833" y="6267"/>
                  </a:cubicBezTo>
                  <a:cubicBezTo>
                    <a:pt x="7844" y="6267"/>
                    <a:pt x="7856" y="6265"/>
                    <a:pt x="7869" y="6261"/>
                  </a:cubicBezTo>
                  <a:cubicBezTo>
                    <a:pt x="8515" y="6085"/>
                    <a:pt x="9161" y="5952"/>
                    <a:pt x="9792" y="5820"/>
                  </a:cubicBezTo>
                  <a:lnTo>
                    <a:pt x="9792" y="5820"/>
                  </a:lnTo>
                  <a:cubicBezTo>
                    <a:pt x="9499" y="6275"/>
                    <a:pt x="9176" y="6686"/>
                    <a:pt x="8794" y="7054"/>
                  </a:cubicBezTo>
                  <a:cubicBezTo>
                    <a:pt x="8119" y="7127"/>
                    <a:pt x="7429" y="7186"/>
                    <a:pt x="6753" y="7274"/>
                  </a:cubicBezTo>
                  <a:cubicBezTo>
                    <a:pt x="6626" y="7288"/>
                    <a:pt x="6621" y="7480"/>
                    <a:pt x="6740" y="7480"/>
                  </a:cubicBezTo>
                  <a:cubicBezTo>
                    <a:pt x="6744" y="7480"/>
                    <a:pt x="6749" y="7480"/>
                    <a:pt x="6753" y="7479"/>
                  </a:cubicBezTo>
                  <a:cubicBezTo>
                    <a:pt x="7355" y="7435"/>
                    <a:pt x="7957" y="7362"/>
                    <a:pt x="8544" y="7303"/>
                  </a:cubicBezTo>
                  <a:lnTo>
                    <a:pt x="8544" y="7303"/>
                  </a:lnTo>
                  <a:cubicBezTo>
                    <a:pt x="8221" y="7597"/>
                    <a:pt x="7869" y="7861"/>
                    <a:pt x="7502" y="8096"/>
                  </a:cubicBezTo>
                  <a:lnTo>
                    <a:pt x="7487" y="8096"/>
                  </a:lnTo>
                  <a:cubicBezTo>
                    <a:pt x="6621" y="8213"/>
                    <a:pt x="5755" y="8316"/>
                    <a:pt x="4904" y="8463"/>
                  </a:cubicBezTo>
                  <a:cubicBezTo>
                    <a:pt x="4746" y="8491"/>
                    <a:pt x="4770" y="8757"/>
                    <a:pt x="4921" y="8757"/>
                  </a:cubicBezTo>
                  <a:cubicBezTo>
                    <a:pt x="4925" y="8757"/>
                    <a:pt x="4929" y="8757"/>
                    <a:pt x="4933" y="8756"/>
                  </a:cubicBezTo>
                  <a:cubicBezTo>
                    <a:pt x="5594" y="8668"/>
                    <a:pt x="6254" y="8566"/>
                    <a:pt x="6900" y="8463"/>
                  </a:cubicBezTo>
                  <a:lnTo>
                    <a:pt x="6900" y="8463"/>
                  </a:lnTo>
                  <a:cubicBezTo>
                    <a:pt x="5702" y="9124"/>
                    <a:pt x="4335" y="9498"/>
                    <a:pt x="2951" y="9498"/>
                  </a:cubicBezTo>
                  <a:cubicBezTo>
                    <a:pt x="2214" y="9498"/>
                    <a:pt x="1473" y="9392"/>
                    <a:pt x="749" y="9168"/>
                  </a:cubicBezTo>
                  <a:cubicBezTo>
                    <a:pt x="4052" y="6275"/>
                    <a:pt x="7106" y="2825"/>
                    <a:pt x="10747" y="374"/>
                  </a:cubicBezTo>
                  <a:close/>
                  <a:moveTo>
                    <a:pt x="11319" y="4088"/>
                  </a:moveTo>
                  <a:cubicBezTo>
                    <a:pt x="11319" y="4088"/>
                    <a:pt x="11319" y="4103"/>
                    <a:pt x="11319" y="4103"/>
                  </a:cubicBezTo>
                  <a:cubicBezTo>
                    <a:pt x="12053" y="4925"/>
                    <a:pt x="12831" y="5718"/>
                    <a:pt x="13624" y="6525"/>
                  </a:cubicBezTo>
                  <a:cubicBezTo>
                    <a:pt x="12970" y="6602"/>
                    <a:pt x="12317" y="6645"/>
                    <a:pt x="11663" y="6645"/>
                  </a:cubicBezTo>
                  <a:cubicBezTo>
                    <a:pt x="11568" y="6645"/>
                    <a:pt x="11473" y="6644"/>
                    <a:pt x="11378" y="6642"/>
                  </a:cubicBezTo>
                  <a:cubicBezTo>
                    <a:pt x="11216" y="6657"/>
                    <a:pt x="11216" y="6892"/>
                    <a:pt x="11378" y="6907"/>
                  </a:cubicBezTo>
                  <a:cubicBezTo>
                    <a:pt x="11478" y="6908"/>
                    <a:pt x="11578" y="6909"/>
                    <a:pt x="11678" y="6909"/>
                  </a:cubicBezTo>
                  <a:cubicBezTo>
                    <a:pt x="12403" y="6909"/>
                    <a:pt x="13136" y="6861"/>
                    <a:pt x="13859" y="6745"/>
                  </a:cubicBezTo>
                  <a:cubicBezTo>
                    <a:pt x="14358" y="7259"/>
                    <a:pt x="14872" y="7758"/>
                    <a:pt x="15386" y="8257"/>
                  </a:cubicBezTo>
                  <a:cubicBezTo>
                    <a:pt x="13771" y="8360"/>
                    <a:pt x="12141" y="8463"/>
                    <a:pt x="10526" y="8595"/>
                  </a:cubicBezTo>
                  <a:cubicBezTo>
                    <a:pt x="10365" y="8610"/>
                    <a:pt x="10365" y="8845"/>
                    <a:pt x="10526" y="8845"/>
                  </a:cubicBezTo>
                  <a:cubicBezTo>
                    <a:pt x="12229" y="8742"/>
                    <a:pt x="13932" y="8624"/>
                    <a:pt x="15635" y="8492"/>
                  </a:cubicBezTo>
                  <a:cubicBezTo>
                    <a:pt x="16369" y="9197"/>
                    <a:pt x="17103" y="9887"/>
                    <a:pt x="17852" y="10562"/>
                  </a:cubicBezTo>
                  <a:cubicBezTo>
                    <a:pt x="16868" y="10606"/>
                    <a:pt x="15870" y="10665"/>
                    <a:pt x="14887" y="10753"/>
                  </a:cubicBezTo>
                  <a:cubicBezTo>
                    <a:pt x="14681" y="10768"/>
                    <a:pt x="14681" y="11076"/>
                    <a:pt x="14887" y="11076"/>
                  </a:cubicBezTo>
                  <a:cubicBezTo>
                    <a:pt x="15988" y="11032"/>
                    <a:pt x="17089" y="10944"/>
                    <a:pt x="18190" y="10871"/>
                  </a:cubicBezTo>
                  <a:cubicBezTo>
                    <a:pt x="18821" y="11428"/>
                    <a:pt x="19452" y="12001"/>
                    <a:pt x="20098" y="12559"/>
                  </a:cubicBezTo>
                  <a:cubicBezTo>
                    <a:pt x="19929" y="12555"/>
                    <a:pt x="19761" y="12553"/>
                    <a:pt x="19592" y="12553"/>
                  </a:cubicBezTo>
                  <a:cubicBezTo>
                    <a:pt x="18410" y="12553"/>
                    <a:pt x="17230" y="12643"/>
                    <a:pt x="16061" y="12823"/>
                  </a:cubicBezTo>
                  <a:cubicBezTo>
                    <a:pt x="15880" y="12865"/>
                    <a:pt x="15950" y="13119"/>
                    <a:pt x="16109" y="13119"/>
                  </a:cubicBezTo>
                  <a:cubicBezTo>
                    <a:pt x="16117" y="13119"/>
                    <a:pt x="16126" y="13118"/>
                    <a:pt x="16134" y="13117"/>
                  </a:cubicBezTo>
                  <a:cubicBezTo>
                    <a:pt x="17558" y="12926"/>
                    <a:pt x="18997" y="12838"/>
                    <a:pt x="20436" y="12838"/>
                  </a:cubicBezTo>
                  <a:cubicBezTo>
                    <a:pt x="20950" y="13293"/>
                    <a:pt x="21478" y="13748"/>
                    <a:pt x="22007" y="14188"/>
                  </a:cubicBezTo>
                  <a:cubicBezTo>
                    <a:pt x="20245" y="14335"/>
                    <a:pt x="18469" y="14453"/>
                    <a:pt x="16707" y="14644"/>
                  </a:cubicBezTo>
                  <a:cubicBezTo>
                    <a:pt x="16550" y="14658"/>
                    <a:pt x="16532" y="14923"/>
                    <a:pt x="16694" y="14923"/>
                  </a:cubicBezTo>
                  <a:cubicBezTo>
                    <a:pt x="16698" y="14923"/>
                    <a:pt x="16702" y="14923"/>
                    <a:pt x="16707" y="14922"/>
                  </a:cubicBezTo>
                  <a:cubicBezTo>
                    <a:pt x="18542" y="14790"/>
                    <a:pt x="20348" y="14599"/>
                    <a:pt x="22168" y="14423"/>
                  </a:cubicBezTo>
                  <a:cubicBezTo>
                    <a:pt x="22198" y="14423"/>
                    <a:pt x="22212" y="14409"/>
                    <a:pt x="22242" y="14394"/>
                  </a:cubicBezTo>
                  <a:lnTo>
                    <a:pt x="22609" y="14702"/>
                  </a:lnTo>
                  <a:cubicBezTo>
                    <a:pt x="21566" y="15231"/>
                    <a:pt x="20597" y="15891"/>
                    <a:pt x="19717" y="16640"/>
                  </a:cubicBezTo>
                  <a:cubicBezTo>
                    <a:pt x="18850" y="16699"/>
                    <a:pt x="17999" y="16816"/>
                    <a:pt x="17162" y="16992"/>
                  </a:cubicBezTo>
                  <a:cubicBezTo>
                    <a:pt x="17020" y="17021"/>
                    <a:pt x="17084" y="17213"/>
                    <a:pt x="17207" y="17213"/>
                  </a:cubicBezTo>
                  <a:cubicBezTo>
                    <a:pt x="17212" y="17213"/>
                    <a:pt x="17216" y="17213"/>
                    <a:pt x="17221" y="17213"/>
                  </a:cubicBezTo>
                  <a:cubicBezTo>
                    <a:pt x="17955" y="17095"/>
                    <a:pt x="18674" y="16992"/>
                    <a:pt x="19394" y="16904"/>
                  </a:cubicBezTo>
                  <a:lnTo>
                    <a:pt x="19394" y="16904"/>
                  </a:lnTo>
                  <a:cubicBezTo>
                    <a:pt x="19041" y="17227"/>
                    <a:pt x="18718" y="17550"/>
                    <a:pt x="18395" y="17888"/>
                  </a:cubicBezTo>
                  <a:cubicBezTo>
                    <a:pt x="18278" y="18020"/>
                    <a:pt x="18160" y="18152"/>
                    <a:pt x="18028" y="18284"/>
                  </a:cubicBezTo>
                  <a:cubicBezTo>
                    <a:pt x="17500" y="18358"/>
                    <a:pt x="16957" y="18446"/>
                    <a:pt x="16428" y="18563"/>
                  </a:cubicBezTo>
                  <a:cubicBezTo>
                    <a:pt x="16300" y="18592"/>
                    <a:pt x="16323" y="18784"/>
                    <a:pt x="16444" y="18784"/>
                  </a:cubicBezTo>
                  <a:cubicBezTo>
                    <a:pt x="16448" y="18784"/>
                    <a:pt x="16453" y="18784"/>
                    <a:pt x="16457" y="18784"/>
                  </a:cubicBezTo>
                  <a:cubicBezTo>
                    <a:pt x="16898" y="18725"/>
                    <a:pt x="17338" y="18666"/>
                    <a:pt x="17764" y="18593"/>
                  </a:cubicBezTo>
                  <a:lnTo>
                    <a:pt x="17764" y="18593"/>
                  </a:lnTo>
                  <a:cubicBezTo>
                    <a:pt x="16780" y="19738"/>
                    <a:pt x="15929" y="20986"/>
                    <a:pt x="15210" y="22322"/>
                  </a:cubicBezTo>
                  <a:cubicBezTo>
                    <a:pt x="12273" y="17976"/>
                    <a:pt x="8985" y="13719"/>
                    <a:pt x="5329" y="9916"/>
                  </a:cubicBezTo>
                  <a:cubicBezTo>
                    <a:pt x="8104" y="9079"/>
                    <a:pt x="10585" y="6789"/>
                    <a:pt x="11319" y="4088"/>
                  </a:cubicBezTo>
                  <a:close/>
                  <a:moveTo>
                    <a:pt x="28183" y="13994"/>
                  </a:moveTo>
                  <a:cubicBezTo>
                    <a:pt x="28790" y="13994"/>
                    <a:pt x="29376" y="14065"/>
                    <a:pt x="29876" y="14247"/>
                  </a:cubicBezTo>
                  <a:cubicBezTo>
                    <a:pt x="29718" y="14243"/>
                    <a:pt x="29560" y="14241"/>
                    <a:pt x="29402" y="14241"/>
                  </a:cubicBezTo>
                  <a:cubicBezTo>
                    <a:pt x="28441" y="14241"/>
                    <a:pt x="27474" y="14318"/>
                    <a:pt x="26529" y="14482"/>
                  </a:cubicBezTo>
                  <a:cubicBezTo>
                    <a:pt x="26431" y="14496"/>
                    <a:pt x="26466" y="14630"/>
                    <a:pt x="26558" y="14630"/>
                  </a:cubicBezTo>
                  <a:cubicBezTo>
                    <a:pt x="26563" y="14630"/>
                    <a:pt x="26568" y="14630"/>
                    <a:pt x="26573" y="14629"/>
                  </a:cubicBezTo>
                  <a:cubicBezTo>
                    <a:pt x="27608" y="14465"/>
                    <a:pt x="28657" y="14378"/>
                    <a:pt x="29706" y="14378"/>
                  </a:cubicBezTo>
                  <a:cubicBezTo>
                    <a:pt x="29787" y="14378"/>
                    <a:pt x="29868" y="14378"/>
                    <a:pt x="29949" y="14379"/>
                  </a:cubicBezTo>
                  <a:cubicBezTo>
                    <a:pt x="30008" y="14379"/>
                    <a:pt x="30023" y="14321"/>
                    <a:pt x="30008" y="14276"/>
                  </a:cubicBezTo>
                  <a:lnTo>
                    <a:pt x="30008" y="14276"/>
                  </a:lnTo>
                  <a:cubicBezTo>
                    <a:pt x="30346" y="14409"/>
                    <a:pt x="30654" y="14629"/>
                    <a:pt x="30889" y="14908"/>
                  </a:cubicBezTo>
                  <a:cubicBezTo>
                    <a:pt x="30889" y="14908"/>
                    <a:pt x="30918" y="14908"/>
                    <a:pt x="30918" y="14922"/>
                  </a:cubicBezTo>
                  <a:cubicBezTo>
                    <a:pt x="30654" y="15157"/>
                    <a:pt x="30390" y="15407"/>
                    <a:pt x="30125" y="15642"/>
                  </a:cubicBezTo>
                  <a:cubicBezTo>
                    <a:pt x="30062" y="15641"/>
                    <a:pt x="29998" y="15641"/>
                    <a:pt x="29935" y="15641"/>
                  </a:cubicBezTo>
                  <a:cubicBezTo>
                    <a:pt x="28090" y="15641"/>
                    <a:pt x="26247" y="15847"/>
                    <a:pt x="24459" y="16273"/>
                  </a:cubicBezTo>
                  <a:cubicBezTo>
                    <a:pt x="24302" y="16302"/>
                    <a:pt x="24366" y="16509"/>
                    <a:pt x="24503" y="16509"/>
                  </a:cubicBezTo>
                  <a:cubicBezTo>
                    <a:pt x="24508" y="16509"/>
                    <a:pt x="24513" y="16508"/>
                    <a:pt x="24517" y="16508"/>
                  </a:cubicBezTo>
                  <a:cubicBezTo>
                    <a:pt x="26308" y="16200"/>
                    <a:pt x="28099" y="15965"/>
                    <a:pt x="29905" y="15833"/>
                  </a:cubicBezTo>
                  <a:lnTo>
                    <a:pt x="29905" y="15833"/>
                  </a:lnTo>
                  <a:cubicBezTo>
                    <a:pt x="29112" y="16552"/>
                    <a:pt x="28334" y="17257"/>
                    <a:pt x="27556" y="17991"/>
                  </a:cubicBezTo>
                  <a:cubicBezTo>
                    <a:pt x="26088" y="18020"/>
                    <a:pt x="24605" y="18240"/>
                    <a:pt x="23152" y="18402"/>
                  </a:cubicBezTo>
                  <a:cubicBezTo>
                    <a:pt x="22955" y="18430"/>
                    <a:pt x="22933" y="18741"/>
                    <a:pt x="23126" y="18741"/>
                  </a:cubicBezTo>
                  <a:cubicBezTo>
                    <a:pt x="23134" y="18741"/>
                    <a:pt x="23143" y="18741"/>
                    <a:pt x="23152" y="18739"/>
                  </a:cubicBezTo>
                  <a:cubicBezTo>
                    <a:pt x="24503" y="18622"/>
                    <a:pt x="25897" y="18519"/>
                    <a:pt x="27233" y="18299"/>
                  </a:cubicBezTo>
                  <a:lnTo>
                    <a:pt x="27233" y="18299"/>
                  </a:lnTo>
                  <a:cubicBezTo>
                    <a:pt x="26558" y="18945"/>
                    <a:pt x="25868" y="19576"/>
                    <a:pt x="25193" y="20252"/>
                  </a:cubicBezTo>
                  <a:cubicBezTo>
                    <a:pt x="23827" y="20340"/>
                    <a:pt x="22462" y="20442"/>
                    <a:pt x="21097" y="20589"/>
                  </a:cubicBezTo>
                  <a:cubicBezTo>
                    <a:pt x="20910" y="20618"/>
                    <a:pt x="20892" y="20898"/>
                    <a:pt x="21082" y="20898"/>
                  </a:cubicBezTo>
                  <a:cubicBezTo>
                    <a:pt x="21087" y="20898"/>
                    <a:pt x="21092" y="20898"/>
                    <a:pt x="21097" y="20898"/>
                  </a:cubicBezTo>
                  <a:cubicBezTo>
                    <a:pt x="22359" y="20809"/>
                    <a:pt x="23622" y="20692"/>
                    <a:pt x="24884" y="20560"/>
                  </a:cubicBezTo>
                  <a:lnTo>
                    <a:pt x="24884" y="20560"/>
                  </a:lnTo>
                  <a:cubicBezTo>
                    <a:pt x="24238" y="21191"/>
                    <a:pt x="23607" y="21822"/>
                    <a:pt x="22976" y="22468"/>
                  </a:cubicBezTo>
                  <a:cubicBezTo>
                    <a:pt x="22846" y="22465"/>
                    <a:pt x="22716" y="22464"/>
                    <a:pt x="22586" y="22464"/>
                  </a:cubicBezTo>
                  <a:cubicBezTo>
                    <a:pt x="21424" y="22464"/>
                    <a:pt x="20265" y="22582"/>
                    <a:pt x="19129" y="22806"/>
                  </a:cubicBezTo>
                  <a:cubicBezTo>
                    <a:pt x="19016" y="22834"/>
                    <a:pt x="19026" y="23027"/>
                    <a:pt x="19145" y="23027"/>
                  </a:cubicBezTo>
                  <a:cubicBezTo>
                    <a:pt x="19150" y="23027"/>
                    <a:pt x="19154" y="23027"/>
                    <a:pt x="19159" y="23026"/>
                  </a:cubicBezTo>
                  <a:cubicBezTo>
                    <a:pt x="20363" y="22894"/>
                    <a:pt x="21566" y="22762"/>
                    <a:pt x="22770" y="22689"/>
                  </a:cubicBezTo>
                  <a:lnTo>
                    <a:pt x="22770" y="22689"/>
                  </a:lnTo>
                  <a:cubicBezTo>
                    <a:pt x="22154" y="23305"/>
                    <a:pt x="21566" y="23922"/>
                    <a:pt x="20979" y="24538"/>
                  </a:cubicBezTo>
                  <a:lnTo>
                    <a:pt x="20979" y="24524"/>
                  </a:lnTo>
                  <a:cubicBezTo>
                    <a:pt x="19643" y="24582"/>
                    <a:pt x="18293" y="24641"/>
                    <a:pt x="16957" y="24744"/>
                  </a:cubicBezTo>
                  <a:cubicBezTo>
                    <a:pt x="16810" y="24759"/>
                    <a:pt x="16810" y="24994"/>
                    <a:pt x="16957" y="24994"/>
                  </a:cubicBezTo>
                  <a:cubicBezTo>
                    <a:pt x="18248" y="24935"/>
                    <a:pt x="19526" y="24832"/>
                    <a:pt x="20803" y="24729"/>
                  </a:cubicBezTo>
                  <a:lnTo>
                    <a:pt x="20803" y="24729"/>
                  </a:lnTo>
                  <a:cubicBezTo>
                    <a:pt x="20333" y="25228"/>
                    <a:pt x="19863" y="25713"/>
                    <a:pt x="19408" y="26227"/>
                  </a:cubicBezTo>
                  <a:cubicBezTo>
                    <a:pt x="18616" y="26315"/>
                    <a:pt x="17823" y="26418"/>
                    <a:pt x="17045" y="26550"/>
                  </a:cubicBezTo>
                  <a:cubicBezTo>
                    <a:pt x="16917" y="26564"/>
                    <a:pt x="16940" y="26785"/>
                    <a:pt x="17062" y="26785"/>
                  </a:cubicBezTo>
                  <a:cubicBezTo>
                    <a:pt x="17066" y="26785"/>
                    <a:pt x="17070" y="26785"/>
                    <a:pt x="17074" y="26785"/>
                  </a:cubicBezTo>
                  <a:cubicBezTo>
                    <a:pt x="17779" y="26697"/>
                    <a:pt x="18483" y="26594"/>
                    <a:pt x="19188" y="26476"/>
                  </a:cubicBezTo>
                  <a:lnTo>
                    <a:pt x="19188" y="26476"/>
                  </a:lnTo>
                  <a:cubicBezTo>
                    <a:pt x="18850" y="26843"/>
                    <a:pt x="18513" y="27225"/>
                    <a:pt x="18190" y="27607"/>
                  </a:cubicBezTo>
                  <a:cubicBezTo>
                    <a:pt x="17617" y="27724"/>
                    <a:pt x="17045" y="27783"/>
                    <a:pt x="16472" y="27798"/>
                  </a:cubicBezTo>
                  <a:cubicBezTo>
                    <a:pt x="16355" y="27798"/>
                    <a:pt x="16355" y="27988"/>
                    <a:pt x="16472" y="27988"/>
                  </a:cubicBezTo>
                  <a:cubicBezTo>
                    <a:pt x="16593" y="27996"/>
                    <a:pt x="16715" y="27999"/>
                    <a:pt x="16838" y="27999"/>
                  </a:cubicBezTo>
                  <a:cubicBezTo>
                    <a:pt x="17205" y="27999"/>
                    <a:pt x="17577" y="27966"/>
                    <a:pt x="17940" y="27900"/>
                  </a:cubicBezTo>
                  <a:lnTo>
                    <a:pt x="17940" y="27900"/>
                  </a:lnTo>
                  <a:cubicBezTo>
                    <a:pt x="17368" y="28546"/>
                    <a:pt x="16824" y="29207"/>
                    <a:pt x="16281" y="29882"/>
                  </a:cubicBezTo>
                  <a:cubicBezTo>
                    <a:pt x="16267" y="29868"/>
                    <a:pt x="16267" y="29868"/>
                    <a:pt x="16267" y="29853"/>
                  </a:cubicBezTo>
                  <a:cubicBezTo>
                    <a:pt x="12728" y="26315"/>
                    <a:pt x="16428" y="20839"/>
                    <a:pt x="19217" y="18005"/>
                  </a:cubicBezTo>
                  <a:cubicBezTo>
                    <a:pt x="20730" y="16479"/>
                    <a:pt x="22638" y="15143"/>
                    <a:pt x="24737" y="14541"/>
                  </a:cubicBezTo>
                  <a:cubicBezTo>
                    <a:pt x="25597" y="14294"/>
                    <a:pt x="26935" y="13994"/>
                    <a:pt x="28183" y="13994"/>
                  </a:cubicBezTo>
                  <a:close/>
                  <a:moveTo>
                    <a:pt x="24928" y="21588"/>
                  </a:moveTo>
                  <a:cubicBezTo>
                    <a:pt x="28026" y="26036"/>
                    <a:pt x="32107" y="30073"/>
                    <a:pt x="35763" y="34110"/>
                  </a:cubicBezTo>
                  <a:cubicBezTo>
                    <a:pt x="31241" y="30851"/>
                    <a:pt x="26455" y="28047"/>
                    <a:pt x="22066" y="24568"/>
                  </a:cubicBezTo>
                  <a:lnTo>
                    <a:pt x="22080" y="24568"/>
                  </a:lnTo>
                  <a:cubicBezTo>
                    <a:pt x="23034" y="23569"/>
                    <a:pt x="23974" y="22571"/>
                    <a:pt x="24928" y="21588"/>
                  </a:cubicBezTo>
                  <a:close/>
                  <a:moveTo>
                    <a:pt x="10754" y="0"/>
                  </a:moveTo>
                  <a:cubicBezTo>
                    <a:pt x="10730" y="0"/>
                    <a:pt x="10707" y="7"/>
                    <a:pt x="10688" y="21"/>
                  </a:cubicBezTo>
                  <a:cubicBezTo>
                    <a:pt x="8897" y="976"/>
                    <a:pt x="7341" y="2517"/>
                    <a:pt x="5814" y="3824"/>
                  </a:cubicBezTo>
                  <a:cubicBezTo>
                    <a:pt x="3876" y="5483"/>
                    <a:pt x="1923" y="7186"/>
                    <a:pt x="132" y="9006"/>
                  </a:cubicBezTo>
                  <a:cubicBezTo>
                    <a:pt x="0" y="9124"/>
                    <a:pt x="29" y="9344"/>
                    <a:pt x="191" y="9417"/>
                  </a:cubicBezTo>
                  <a:cubicBezTo>
                    <a:pt x="176" y="9520"/>
                    <a:pt x="235" y="9608"/>
                    <a:pt x="323" y="9652"/>
                  </a:cubicBezTo>
                  <a:cubicBezTo>
                    <a:pt x="1213" y="10064"/>
                    <a:pt x="2184" y="10275"/>
                    <a:pt x="3159" y="10275"/>
                  </a:cubicBezTo>
                  <a:cubicBezTo>
                    <a:pt x="3680" y="10275"/>
                    <a:pt x="4202" y="10215"/>
                    <a:pt x="4713" y="10092"/>
                  </a:cubicBezTo>
                  <a:cubicBezTo>
                    <a:pt x="8177" y="14276"/>
                    <a:pt x="11686" y="18417"/>
                    <a:pt x="15033" y="22703"/>
                  </a:cubicBezTo>
                  <a:cubicBezTo>
                    <a:pt x="13712" y="25419"/>
                    <a:pt x="13301" y="28414"/>
                    <a:pt x="15944" y="30264"/>
                  </a:cubicBezTo>
                  <a:cubicBezTo>
                    <a:pt x="15973" y="30293"/>
                    <a:pt x="16017" y="30308"/>
                    <a:pt x="16061" y="30308"/>
                  </a:cubicBezTo>
                  <a:cubicBezTo>
                    <a:pt x="16080" y="30429"/>
                    <a:pt x="16181" y="30503"/>
                    <a:pt x="16291" y="30503"/>
                  </a:cubicBezTo>
                  <a:cubicBezTo>
                    <a:pt x="16353" y="30503"/>
                    <a:pt x="16419" y="30479"/>
                    <a:pt x="16472" y="30425"/>
                  </a:cubicBezTo>
                  <a:cubicBezTo>
                    <a:pt x="18175" y="28634"/>
                    <a:pt x="19893" y="26843"/>
                    <a:pt x="21610" y="25067"/>
                  </a:cubicBezTo>
                  <a:cubicBezTo>
                    <a:pt x="26162" y="28693"/>
                    <a:pt x="31094" y="32613"/>
                    <a:pt x="36453" y="34962"/>
                  </a:cubicBezTo>
                  <a:cubicBezTo>
                    <a:pt x="36473" y="34972"/>
                    <a:pt x="36493" y="34976"/>
                    <a:pt x="36512" y="34976"/>
                  </a:cubicBezTo>
                  <a:cubicBezTo>
                    <a:pt x="36605" y="34976"/>
                    <a:pt x="36675" y="34869"/>
                    <a:pt x="36614" y="34771"/>
                  </a:cubicBezTo>
                  <a:cubicBezTo>
                    <a:pt x="36791" y="34683"/>
                    <a:pt x="36835" y="34463"/>
                    <a:pt x="36702" y="34316"/>
                  </a:cubicBezTo>
                  <a:cubicBezTo>
                    <a:pt x="32988" y="30014"/>
                    <a:pt x="29362" y="25184"/>
                    <a:pt x="25134" y="21367"/>
                  </a:cubicBezTo>
                  <a:cubicBezTo>
                    <a:pt x="27145" y="19297"/>
                    <a:pt x="29156" y="17227"/>
                    <a:pt x="31197" y="15187"/>
                  </a:cubicBezTo>
                  <a:cubicBezTo>
                    <a:pt x="31300" y="15084"/>
                    <a:pt x="31256" y="14922"/>
                    <a:pt x="31109" y="14878"/>
                  </a:cubicBezTo>
                  <a:cubicBezTo>
                    <a:pt x="31153" y="14834"/>
                    <a:pt x="31153" y="14776"/>
                    <a:pt x="31138" y="14717"/>
                  </a:cubicBezTo>
                  <a:cubicBezTo>
                    <a:pt x="30663" y="13698"/>
                    <a:pt x="29375" y="13415"/>
                    <a:pt x="28081" y="13415"/>
                  </a:cubicBezTo>
                  <a:cubicBezTo>
                    <a:pt x="27176" y="13415"/>
                    <a:pt x="26268" y="13554"/>
                    <a:pt x="25633" y="13675"/>
                  </a:cubicBezTo>
                  <a:cubicBezTo>
                    <a:pt x="24708" y="13865"/>
                    <a:pt x="23798" y="14159"/>
                    <a:pt x="22946" y="14555"/>
                  </a:cubicBezTo>
                  <a:cubicBezTo>
                    <a:pt x="21713" y="13264"/>
                    <a:pt x="20451" y="11957"/>
                    <a:pt x="19144" y="10650"/>
                  </a:cubicBezTo>
                  <a:cubicBezTo>
                    <a:pt x="19157" y="10583"/>
                    <a:pt x="19097" y="10516"/>
                    <a:pt x="19031" y="10516"/>
                  </a:cubicBezTo>
                  <a:cubicBezTo>
                    <a:pt x="19025" y="10516"/>
                    <a:pt x="19018" y="10517"/>
                    <a:pt x="19012" y="10518"/>
                  </a:cubicBezTo>
                  <a:cubicBezTo>
                    <a:pt x="16663" y="8155"/>
                    <a:pt x="14197" y="5908"/>
                    <a:pt x="11627" y="3794"/>
                  </a:cubicBezTo>
                  <a:cubicBezTo>
                    <a:pt x="11580" y="3766"/>
                    <a:pt x="11526" y="3750"/>
                    <a:pt x="11475" y="3750"/>
                  </a:cubicBezTo>
                  <a:cubicBezTo>
                    <a:pt x="11446" y="3750"/>
                    <a:pt x="11418" y="3755"/>
                    <a:pt x="11392" y="3765"/>
                  </a:cubicBezTo>
                  <a:cubicBezTo>
                    <a:pt x="11657" y="2561"/>
                    <a:pt x="11554" y="1313"/>
                    <a:pt x="11084" y="183"/>
                  </a:cubicBezTo>
                  <a:cubicBezTo>
                    <a:pt x="11046" y="106"/>
                    <a:pt x="10985" y="63"/>
                    <a:pt x="10911" y="63"/>
                  </a:cubicBezTo>
                  <a:cubicBezTo>
                    <a:pt x="10901" y="63"/>
                    <a:pt x="10890" y="64"/>
                    <a:pt x="10879" y="65"/>
                  </a:cubicBezTo>
                  <a:cubicBezTo>
                    <a:pt x="10849" y="26"/>
                    <a:pt x="10800" y="0"/>
                    <a:pt x="10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" name="Google Shape;1665;p47"/>
          <p:cNvSpPr txBox="1">
            <a:spLocks noGrp="1"/>
          </p:cNvSpPr>
          <p:nvPr>
            <p:ph type="subTitle" idx="1"/>
          </p:nvPr>
        </p:nvSpPr>
        <p:spPr>
          <a:xfrm>
            <a:off x="6453775" y="2735700"/>
            <a:ext cx="18120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ones, add yours and center it properly</a:t>
            </a:r>
            <a:endParaRPr>
              <a:solidFill>
                <a:srgbClr val="000000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1666" name="Google Shape;1666;p4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  <p:grpSp>
        <p:nvGrpSpPr>
          <p:cNvPr id="1668" name="Google Shape;1668;p47"/>
          <p:cNvGrpSpPr/>
          <p:nvPr/>
        </p:nvGrpSpPr>
        <p:grpSpPr>
          <a:xfrm>
            <a:off x="2793104" y="1527757"/>
            <a:ext cx="3557777" cy="3080825"/>
            <a:chOff x="4881549" y="389532"/>
            <a:chExt cx="2563979" cy="2220414"/>
          </a:xfrm>
        </p:grpSpPr>
        <p:sp>
          <p:nvSpPr>
            <p:cNvPr id="1669" name="Google Shape;1669;p47"/>
            <p:cNvSpPr/>
            <p:nvPr/>
          </p:nvSpPr>
          <p:spPr>
            <a:xfrm>
              <a:off x="4911064" y="406094"/>
              <a:ext cx="2534464" cy="1767440"/>
            </a:xfrm>
            <a:custGeom>
              <a:avLst/>
              <a:gdLst/>
              <a:ahLst/>
              <a:cxnLst/>
              <a:rect l="l" t="t" r="r" b="b"/>
              <a:pathLst>
                <a:path w="186084" h="129768" extrusionOk="0">
                  <a:moveTo>
                    <a:pt x="170642" y="15587"/>
                  </a:moveTo>
                  <a:lnTo>
                    <a:pt x="170642" y="104561"/>
                  </a:lnTo>
                  <a:lnTo>
                    <a:pt x="16371" y="104561"/>
                  </a:lnTo>
                  <a:lnTo>
                    <a:pt x="16371" y="15587"/>
                  </a:lnTo>
                  <a:close/>
                  <a:moveTo>
                    <a:pt x="93306" y="117839"/>
                  </a:moveTo>
                  <a:cubicBezTo>
                    <a:pt x="95215" y="117839"/>
                    <a:pt x="97047" y="119612"/>
                    <a:pt x="97419" y="121468"/>
                  </a:cubicBezTo>
                  <a:cubicBezTo>
                    <a:pt x="97893" y="123925"/>
                    <a:pt x="95850" y="125824"/>
                    <a:pt x="93517" y="125989"/>
                  </a:cubicBezTo>
                  <a:cubicBezTo>
                    <a:pt x="93423" y="125995"/>
                    <a:pt x="93329" y="125998"/>
                    <a:pt x="93235" y="125998"/>
                  </a:cubicBezTo>
                  <a:cubicBezTo>
                    <a:pt x="91029" y="125998"/>
                    <a:pt x="88998" y="124383"/>
                    <a:pt x="89058" y="122046"/>
                  </a:cubicBezTo>
                  <a:cubicBezTo>
                    <a:pt x="89161" y="120250"/>
                    <a:pt x="90317" y="118702"/>
                    <a:pt x="92031" y="118124"/>
                  </a:cubicBezTo>
                  <a:cubicBezTo>
                    <a:pt x="92449" y="117928"/>
                    <a:pt x="92880" y="117839"/>
                    <a:pt x="93306" y="117839"/>
                  </a:cubicBezTo>
                  <a:close/>
                  <a:moveTo>
                    <a:pt x="18339" y="482"/>
                  </a:moveTo>
                  <a:cubicBezTo>
                    <a:pt x="17159" y="482"/>
                    <a:pt x="15980" y="498"/>
                    <a:pt x="14802" y="538"/>
                  </a:cubicBezTo>
                  <a:cubicBezTo>
                    <a:pt x="9043" y="724"/>
                    <a:pt x="5802" y="1"/>
                    <a:pt x="2499" y="6896"/>
                  </a:cubicBezTo>
                  <a:cubicBezTo>
                    <a:pt x="2148" y="7639"/>
                    <a:pt x="1859" y="8424"/>
                    <a:pt x="1632" y="9208"/>
                  </a:cubicBezTo>
                  <a:cubicBezTo>
                    <a:pt x="1859" y="9456"/>
                    <a:pt x="1983" y="9807"/>
                    <a:pt x="1962" y="10137"/>
                  </a:cubicBezTo>
                  <a:cubicBezTo>
                    <a:pt x="1900" y="11954"/>
                    <a:pt x="1570" y="13791"/>
                    <a:pt x="1508" y="15608"/>
                  </a:cubicBezTo>
                  <a:lnTo>
                    <a:pt x="6008" y="15608"/>
                  </a:lnTo>
                  <a:cubicBezTo>
                    <a:pt x="6153" y="15608"/>
                    <a:pt x="6297" y="15711"/>
                    <a:pt x="6215" y="15855"/>
                  </a:cubicBezTo>
                  <a:cubicBezTo>
                    <a:pt x="6153" y="16020"/>
                    <a:pt x="5884" y="16062"/>
                    <a:pt x="5740" y="16062"/>
                  </a:cubicBezTo>
                  <a:lnTo>
                    <a:pt x="1487" y="16062"/>
                  </a:lnTo>
                  <a:cubicBezTo>
                    <a:pt x="1446" y="16970"/>
                    <a:pt x="1405" y="17878"/>
                    <a:pt x="1384" y="18787"/>
                  </a:cubicBezTo>
                  <a:cubicBezTo>
                    <a:pt x="2685" y="19055"/>
                    <a:pt x="4026" y="19282"/>
                    <a:pt x="5348" y="19427"/>
                  </a:cubicBezTo>
                  <a:cubicBezTo>
                    <a:pt x="5513" y="19447"/>
                    <a:pt x="5657" y="19551"/>
                    <a:pt x="5575" y="19716"/>
                  </a:cubicBezTo>
                  <a:cubicBezTo>
                    <a:pt x="5482" y="19864"/>
                    <a:pt x="5306" y="19946"/>
                    <a:pt x="5136" y="19946"/>
                  </a:cubicBezTo>
                  <a:cubicBezTo>
                    <a:pt x="5117" y="19946"/>
                    <a:pt x="5098" y="19945"/>
                    <a:pt x="5079" y="19943"/>
                  </a:cubicBezTo>
                  <a:cubicBezTo>
                    <a:pt x="3820" y="19798"/>
                    <a:pt x="2581" y="19592"/>
                    <a:pt x="1343" y="19344"/>
                  </a:cubicBezTo>
                  <a:cubicBezTo>
                    <a:pt x="1301" y="20397"/>
                    <a:pt x="1260" y="21470"/>
                    <a:pt x="1219" y="22544"/>
                  </a:cubicBezTo>
                  <a:cubicBezTo>
                    <a:pt x="3221" y="22833"/>
                    <a:pt x="5224" y="23204"/>
                    <a:pt x="7206" y="23638"/>
                  </a:cubicBezTo>
                  <a:cubicBezTo>
                    <a:pt x="7371" y="23679"/>
                    <a:pt x="7164" y="23803"/>
                    <a:pt x="7102" y="23844"/>
                  </a:cubicBezTo>
                  <a:cubicBezTo>
                    <a:pt x="6992" y="23907"/>
                    <a:pt x="6857" y="23934"/>
                    <a:pt x="6717" y="23934"/>
                  </a:cubicBezTo>
                  <a:cubicBezTo>
                    <a:pt x="6674" y="23934"/>
                    <a:pt x="6630" y="23932"/>
                    <a:pt x="6586" y="23927"/>
                  </a:cubicBezTo>
                  <a:cubicBezTo>
                    <a:pt x="4832" y="23535"/>
                    <a:pt x="3015" y="23204"/>
                    <a:pt x="1219" y="22936"/>
                  </a:cubicBezTo>
                  <a:cubicBezTo>
                    <a:pt x="434" y="32762"/>
                    <a:pt x="558" y="38254"/>
                    <a:pt x="290" y="45912"/>
                  </a:cubicBezTo>
                  <a:cubicBezTo>
                    <a:pt x="311" y="45902"/>
                    <a:pt x="336" y="45897"/>
                    <a:pt x="365" y="45897"/>
                  </a:cubicBezTo>
                  <a:cubicBezTo>
                    <a:pt x="393" y="45897"/>
                    <a:pt x="424" y="45902"/>
                    <a:pt x="455" y="45912"/>
                  </a:cubicBezTo>
                  <a:cubicBezTo>
                    <a:pt x="1570" y="46119"/>
                    <a:pt x="2664" y="46367"/>
                    <a:pt x="3758" y="46656"/>
                  </a:cubicBezTo>
                  <a:cubicBezTo>
                    <a:pt x="4047" y="46718"/>
                    <a:pt x="4315" y="46800"/>
                    <a:pt x="4584" y="46862"/>
                  </a:cubicBezTo>
                  <a:cubicBezTo>
                    <a:pt x="4832" y="46903"/>
                    <a:pt x="5059" y="46986"/>
                    <a:pt x="5286" y="47089"/>
                  </a:cubicBezTo>
                  <a:cubicBezTo>
                    <a:pt x="5744" y="47428"/>
                    <a:pt x="4951" y="47709"/>
                    <a:pt x="4654" y="47709"/>
                  </a:cubicBezTo>
                  <a:cubicBezTo>
                    <a:pt x="4644" y="47709"/>
                    <a:pt x="4634" y="47709"/>
                    <a:pt x="4625" y="47708"/>
                  </a:cubicBezTo>
                  <a:cubicBezTo>
                    <a:pt x="4481" y="47688"/>
                    <a:pt x="4460" y="47605"/>
                    <a:pt x="4584" y="47523"/>
                  </a:cubicBezTo>
                  <a:cubicBezTo>
                    <a:pt x="4604" y="47502"/>
                    <a:pt x="4646" y="47481"/>
                    <a:pt x="4666" y="47481"/>
                  </a:cubicBezTo>
                  <a:cubicBezTo>
                    <a:pt x="4625" y="47419"/>
                    <a:pt x="4563" y="47358"/>
                    <a:pt x="4501" y="47316"/>
                  </a:cubicBezTo>
                  <a:cubicBezTo>
                    <a:pt x="4419" y="47275"/>
                    <a:pt x="4315" y="47275"/>
                    <a:pt x="4233" y="47234"/>
                  </a:cubicBezTo>
                  <a:lnTo>
                    <a:pt x="3593" y="47068"/>
                  </a:lnTo>
                  <a:cubicBezTo>
                    <a:pt x="3201" y="46965"/>
                    <a:pt x="2788" y="46862"/>
                    <a:pt x="2375" y="46759"/>
                  </a:cubicBezTo>
                  <a:cubicBezTo>
                    <a:pt x="1673" y="46594"/>
                    <a:pt x="971" y="46429"/>
                    <a:pt x="269" y="46284"/>
                  </a:cubicBezTo>
                  <a:lnTo>
                    <a:pt x="269" y="46284"/>
                  </a:lnTo>
                  <a:cubicBezTo>
                    <a:pt x="207" y="47832"/>
                    <a:pt x="414" y="49360"/>
                    <a:pt x="352" y="50908"/>
                  </a:cubicBezTo>
                  <a:cubicBezTo>
                    <a:pt x="1071" y="51003"/>
                    <a:pt x="1798" y="51054"/>
                    <a:pt x="2523" y="51054"/>
                  </a:cubicBezTo>
                  <a:cubicBezTo>
                    <a:pt x="2902" y="51054"/>
                    <a:pt x="3279" y="51040"/>
                    <a:pt x="3655" y="51011"/>
                  </a:cubicBezTo>
                  <a:cubicBezTo>
                    <a:pt x="3758" y="51011"/>
                    <a:pt x="3923" y="51011"/>
                    <a:pt x="3841" y="51156"/>
                  </a:cubicBezTo>
                  <a:cubicBezTo>
                    <a:pt x="3758" y="51280"/>
                    <a:pt x="3490" y="51321"/>
                    <a:pt x="3345" y="51342"/>
                  </a:cubicBezTo>
                  <a:cubicBezTo>
                    <a:pt x="2904" y="51369"/>
                    <a:pt x="2466" y="51384"/>
                    <a:pt x="2031" y="51384"/>
                  </a:cubicBezTo>
                  <a:cubicBezTo>
                    <a:pt x="1469" y="51384"/>
                    <a:pt x="910" y="51359"/>
                    <a:pt x="352" y="51300"/>
                  </a:cubicBezTo>
                  <a:cubicBezTo>
                    <a:pt x="290" y="53282"/>
                    <a:pt x="249" y="55243"/>
                    <a:pt x="187" y="57225"/>
                  </a:cubicBezTo>
                  <a:lnTo>
                    <a:pt x="5265" y="57783"/>
                  </a:lnTo>
                  <a:lnTo>
                    <a:pt x="6648" y="57927"/>
                  </a:lnTo>
                  <a:cubicBezTo>
                    <a:pt x="6999" y="57968"/>
                    <a:pt x="7536" y="57927"/>
                    <a:pt x="7825" y="58154"/>
                  </a:cubicBezTo>
                  <a:cubicBezTo>
                    <a:pt x="8234" y="58461"/>
                    <a:pt x="7703" y="58829"/>
                    <a:pt x="7328" y="58829"/>
                  </a:cubicBezTo>
                  <a:cubicBezTo>
                    <a:pt x="7173" y="58829"/>
                    <a:pt x="7044" y="58766"/>
                    <a:pt x="7020" y="58608"/>
                  </a:cubicBezTo>
                  <a:cubicBezTo>
                    <a:pt x="6999" y="58567"/>
                    <a:pt x="6999" y="58526"/>
                    <a:pt x="7020" y="58505"/>
                  </a:cubicBezTo>
                  <a:cubicBezTo>
                    <a:pt x="6710" y="58484"/>
                    <a:pt x="6421" y="58443"/>
                    <a:pt x="6359" y="58443"/>
                  </a:cubicBezTo>
                  <a:lnTo>
                    <a:pt x="5348" y="58319"/>
                  </a:lnTo>
                  <a:lnTo>
                    <a:pt x="3325" y="58113"/>
                  </a:lnTo>
                  <a:lnTo>
                    <a:pt x="187" y="57762"/>
                  </a:lnTo>
                  <a:cubicBezTo>
                    <a:pt x="145" y="59001"/>
                    <a:pt x="125" y="60239"/>
                    <a:pt x="104" y="61478"/>
                  </a:cubicBezTo>
                  <a:cubicBezTo>
                    <a:pt x="289" y="61482"/>
                    <a:pt x="473" y="61485"/>
                    <a:pt x="658" y="61485"/>
                  </a:cubicBezTo>
                  <a:cubicBezTo>
                    <a:pt x="2125" y="61485"/>
                    <a:pt x="3592" y="61340"/>
                    <a:pt x="5059" y="61065"/>
                  </a:cubicBezTo>
                  <a:cubicBezTo>
                    <a:pt x="5076" y="61061"/>
                    <a:pt x="5100" y="61058"/>
                    <a:pt x="5127" y="61058"/>
                  </a:cubicBezTo>
                  <a:cubicBezTo>
                    <a:pt x="5232" y="61058"/>
                    <a:pt x="5385" y="61095"/>
                    <a:pt x="5368" y="61209"/>
                  </a:cubicBezTo>
                  <a:cubicBezTo>
                    <a:pt x="5348" y="61354"/>
                    <a:pt x="5059" y="61436"/>
                    <a:pt x="4935" y="61478"/>
                  </a:cubicBezTo>
                  <a:cubicBezTo>
                    <a:pt x="3445" y="61768"/>
                    <a:pt x="1918" y="61913"/>
                    <a:pt x="389" y="61913"/>
                  </a:cubicBezTo>
                  <a:cubicBezTo>
                    <a:pt x="287" y="61913"/>
                    <a:pt x="185" y="61913"/>
                    <a:pt x="84" y="61911"/>
                  </a:cubicBezTo>
                  <a:lnTo>
                    <a:pt x="63" y="62943"/>
                  </a:lnTo>
                  <a:lnTo>
                    <a:pt x="4460" y="62943"/>
                  </a:lnTo>
                  <a:cubicBezTo>
                    <a:pt x="4584" y="62943"/>
                    <a:pt x="4749" y="63005"/>
                    <a:pt x="4666" y="63171"/>
                  </a:cubicBezTo>
                  <a:cubicBezTo>
                    <a:pt x="4543" y="63294"/>
                    <a:pt x="4357" y="63377"/>
                    <a:pt x="4171" y="63377"/>
                  </a:cubicBezTo>
                  <a:lnTo>
                    <a:pt x="63" y="63377"/>
                  </a:lnTo>
                  <a:cubicBezTo>
                    <a:pt x="22" y="66639"/>
                    <a:pt x="1" y="69921"/>
                    <a:pt x="1" y="73224"/>
                  </a:cubicBezTo>
                  <a:cubicBezTo>
                    <a:pt x="1" y="76899"/>
                    <a:pt x="42" y="80573"/>
                    <a:pt x="104" y="84248"/>
                  </a:cubicBezTo>
                  <a:cubicBezTo>
                    <a:pt x="2292" y="84392"/>
                    <a:pt x="4501" y="84619"/>
                    <a:pt x="6669" y="84929"/>
                  </a:cubicBezTo>
                  <a:cubicBezTo>
                    <a:pt x="7157" y="84988"/>
                    <a:pt x="6833" y="85471"/>
                    <a:pt x="6482" y="85471"/>
                  </a:cubicBezTo>
                  <a:cubicBezTo>
                    <a:pt x="6462" y="85471"/>
                    <a:pt x="6441" y="85469"/>
                    <a:pt x="6421" y="85466"/>
                  </a:cubicBezTo>
                  <a:cubicBezTo>
                    <a:pt x="4315" y="85177"/>
                    <a:pt x="2210" y="84950"/>
                    <a:pt x="104" y="84805"/>
                  </a:cubicBezTo>
                  <a:lnTo>
                    <a:pt x="104" y="84805"/>
                  </a:lnTo>
                  <a:lnTo>
                    <a:pt x="145" y="86746"/>
                  </a:lnTo>
                  <a:lnTo>
                    <a:pt x="5203" y="86973"/>
                  </a:lnTo>
                  <a:cubicBezTo>
                    <a:pt x="5348" y="86973"/>
                    <a:pt x="5492" y="87076"/>
                    <a:pt x="5410" y="87241"/>
                  </a:cubicBezTo>
                  <a:cubicBezTo>
                    <a:pt x="5317" y="87390"/>
                    <a:pt x="5157" y="87471"/>
                    <a:pt x="4991" y="87471"/>
                  </a:cubicBezTo>
                  <a:cubicBezTo>
                    <a:pt x="4972" y="87471"/>
                    <a:pt x="4954" y="87470"/>
                    <a:pt x="4935" y="87468"/>
                  </a:cubicBezTo>
                  <a:lnTo>
                    <a:pt x="166" y="87241"/>
                  </a:lnTo>
                  <a:lnTo>
                    <a:pt x="207" y="89367"/>
                  </a:lnTo>
                  <a:cubicBezTo>
                    <a:pt x="2251" y="89574"/>
                    <a:pt x="4315" y="89677"/>
                    <a:pt x="6380" y="89677"/>
                  </a:cubicBezTo>
                  <a:cubicBezTo>
                    <a:pt x="6545" y="89677"/>
                    <a:pt x="6504" y="89760"/>
                    <a:pt x="6421" y="89842"/>
                  </a:cubicBezTo>
                  <a:cubicBezTo>
                    <a:pt x="6256" y="89945"/>
                    <a:pt x="6070" y="89987"/>
                    <a:pt x="5884" y="89987"/>
                  </a:cubicBezTo>
                  <a:cubicBezTo>
                    <a:pt x="3985" y="89987"/>
                    <a:pt x="2086" y="89904"/>
                    <a:pt x="207" y="89718"/>
                  </a:cubicBezTo>
                  <a:lnTo>
                    <a:pt x="207" y="89718"/>
                  </a:lnTo>
                  <a:cubicBezTo>
                    <a:pt x="228" y="90730"/>
                    <a:pt x="269" y="91721"/>
                    <a:pt x="290" y="92732"/>
                  </a:cubicBezTo>
                  <a:cubicBezTo>
                    <a:pt x="2292" y="92753"/>
                    <a:pt x="4274" y="92877"/>
                    <a:pt x="6277" y="93104"/>
                  </a:cubicBezTo>
                  <a:cubicBezTo>
                    <a:pt x="6421" y="93124"/>
                    <a:pt x="6566" y="93248"/>
                    <a:pt x="6483" y="93413"/>
                  </a:cubicBezTo>
                  <a:cubicBezTo>
                    <a:pt x="6390" y="93562"/>
                    <a:pt x="6231" y="93644"/>
                    <a:pt x="6064" y="93644"/>
                  </a:cubicBezTo>
                  <a:cubicBezTo>
                    <a:pt x="6046" y="93644"/>
                    <a:pt x="6027" y="93643"/>
                    <a:pt x="6008" y="93641"/>
                  </a:cubicBezTo>
                  <a:cubicBezTo>
                    <a:pt x="4109" y="93413"/>
                    <a:pt x="2210" y="93290"/>
                    <a:pt x="290" y="93248"/>
                  </a:cubicBezTo>
                  <a:lnTo>
                    <a:pt x="290" y="93248"/>
                  </a:lnTo>
                  <a:cubicBezTo>
                    <a:pt x="331" y="94239"/>
                    <a:pt x="352" y="95230"/>
                    <a:pt x="393" y="96200"/>
                  </a:cubicBezTo>
                  <a:cubicBezTo>
                    <a:pt x="421" y="96200"/>
                    <a:pt x="457" y="96191"/>
                    <a:pt x="491" y="96191"/>
                  </a:cubicBezTo>
                  <a:cubicBezTo>
                    <a:pt x="508" y="96191"/>
                    <a:pt x="524" y="96194"/>
                    <a:pt x="538" y="96200"/>
                  </a:cubicBezTo>
                  <a:lnTo>
                    <a:pt x="5533" y="96510"/>
                  </a:lnTo>
                  <a:cubicBezTo>
                    <a:pt x="5678" y="96510"/>
                    <a:pt x="5822" y="96593"/>
                    <a:pt x="5740" y="96737"/>
                  </a:cubicBezTo>
                  <a:cubicBezTo>
                    <a:pt x="5629" y="96867"/>
                    <a:pt x="5468" y="96947"/>
                    <a:pt x="5301" y="96947"/>
                  </a:cubicBezTo>
                  <a:cubicBezTo>
                    <a:pt x="5282" y="96947"/>
                    <a:pt x="5263" y="96946"/>
                    <a:pt x="5244" y="96944"/>
                  </a:cubicBezTo>
                  <a:lnTo>
                    <a:pt x="4832" y="96944"/>
                  </a:lnTo>
                  <a:cubicBezTo>
                    <a:pt x="4811" y="96923"/>
                    <a:pt x="4770" y="96923"/>
                    <a:pt x="4728" y="96923"/>
                  </a:cubicBezTo>
                  <a:lnTo>
                    <a:pt x="393" y="96634"/>
                  </a:lnTo>
                  <a:lnTo>
                    <a:pt x="393" y="96634"/>
                  </a:lnTo>
                  <a:cubicBezTo>
                    <a:pt x="414" y="97480"/>
                    <a:pt x="455" y="98327"/>
                    <a:pt x="476" y="99173"/>
                  </a:cubicBezTo>
                  <a:cubicBezTo>
                    <a:pt x="620" y="99176"/>
                    <a:pt x="764" y="99177"/>
                    <a:pt x="908" y="99177"/>
                  </a:cubicBezTo>
                  <a:cubicBezTo>
                    <a:pt x="1916" y="99177"/>
                    <a:pt x="2909" y="99114"/>
                    <a:pt x="3903" y="98987"/>
                  </a:cubicBezTo>
                  <a:cubicBezTo>
                    <a:pt x="3921" y="98987"/>
                    <a:pt x="3947" y="98986"/>
                    <a:pt x="3977" y="98986"/>
                  </a:cubicBezTo>
                  <a:cubicBezTo>
                    <a:pt x="4082" y="98986"/>
                    <a:pt x="4228" y="98999"/>
                    <a:pt x="4212" y="99111"/>
                  </a:cubicBezTo>
                  <a:cubicBezTo>
                    <a:pt x="4192" y="99256"/>
                    <a:pt x="3882" y="99318"/>
                    <a:pt x="3779" y="99338"/>
                  </a:cubicBezTo>
                  <a:cubicBezTo>
                    <a:pt x="2798" y="99449"/>
                    <a:pt x="1816" y="99527"/>
                    <a:pt x="835" y="99527"/>
                  </a:cubicBezTo>
                  <a:cubicBezTo>
                    <a:pt x="722" y="99527"/>
                    <a:pt x="609" y="99526"/>
                    <a:pt x="496" y="99524"/>
                  </a:cubicBezTo>
                  <a:lnTo>
                    <a:pt x="496" y="99524"/>
                  </a:lnTo>
                  <a:cubicBezTo>
                    <a:pt x="517" y="100081"/>
                    <a:pt x="517" y="100618"/>
                    <a:pt x="538" y="101155"/>
                  </a:cubicBezTo>
                  <a:cubicBezTo>
                    <a:pt x="538" y="101341"/>
                    <a:pt x="538" y="101526"/>
                    <a:pt x="558" y="101733"/>
                  </a:cubicBezTo>
                  <a:cubicBezTo>
                    <a:pt x="873" y="101723"/>
                    <a:pt x="1188" y="101717"/>
                    <a:pt x="1502" y="101717"/>
                  </a:cubicBezTo>
                  <a:cubicBezTo>
                    <a:pt x="2446" y="101717"/>
                    <a:pt x="3387" y="101764"/>
                    <a:pt x="4315" y="101857"/>
                  </a:cubicBezTo>
                  <a:cubicBezTo>
                    <a:pt x="4439" y="101857"/>
                    <a:pt x="4604" y="101919"/>
                    <a:pt x="4522" y="102063"/>
                  </a:cubicBezTo>
                  <a:cubicBezTo>
                    <a:pt x="4398" y="102208"/>
                    <a:pt x="4212" y="102270"/>
                    <a:pt x="4026" y="102270"/>
                  </a:cubicBezTo>
                  <a:cubicBezTo>
                    <a:pt x="2870" y="102166"/>
                    <a:pt x="1714" y="102125"/>
                    <a:pt x="579" y="102125"/>
                  </a:cubicBezTo>
                  <a:cubicBezTo>
                    <a:pt x="600" y="102868"/>
                    <a:pt x="600" y="103632"/>
                    <a:pt x="600" y="104417"/>
                  </a:cubicBezTo>
                  <a:lnTo>
                    <a:pt x="3923" y="104417"/>
                  </a:lnTo>
                  <a:cubicBezTo>
                    <a:pt x="4068" y="104417"/>
                    <a:pt x="4068" y="104499"/>
                    <a:pt x="3965" y="104582"/>
                  </a:cubicBezTo>
                  <a:cubicBezTo>
                    <a:pt x="3799" y="104664"/>
                    <a:pt x="3614" y="104726"/>
                    <a:pt x="3448" y="104726"/>
                  </a:cubicBezTo>
                  <a:lnTo>
                    <a:pt x="600" y="104726"/>
                  </a:lnTo>
                  <a:cubicBezTo>
                    <a:pt x="641" y="109268"/>
                    <a:pt x="1178" y="114532"/>
                    <a:pt x="2540" y="118950"/>
                  </a:cubicBezTo>
                  <a:cubicBezTo>
                    <a:pt x="2759" y="118957"/>
                    <a:pt x="2978" y="118961"/>
                    <a:pt x="3197" y="118961"/>
                  </a:cubicBezTo>
                  <a:cubicBezTo>
                    <a:pt x="5182" y="118961"/>
                    <a:pt x="7150" y="118677"/>
                    <a:pt x="9121" y="118677"/>
                  </a:cubicBezTo>
                  <a:cubicBezTo>
                    <a:pt x="9858" y="118677"/>
                    <a:pt x="10595" y="118717"/>
                    <a:pt x="11334" y="118826"/>
                  </a:cubicBezTo>
                  <a:cubicBezTo>
                    <a:pt x="11520" y="118846"/>
                    <a:pt x="11293" y="118991"/>
                    <a:pt x="11252" y="119012"/>
                  </a:cubicBezTo>
                  <a:cubicBezTo>
                    <a:pt x="11115" y="119080"/>
                    <a:pt x="10964" y="119120"/>
                    <a:pt x="10822" y="119120"/>
                  </a:cubicBezTo>
                  <a:cubicBezTo>
                    <a:pt x="10793" y="119120"/>
                    <a:pt x="10764" y="119118"/>
                    <a:pt x="10736" y="119115"/>
                  </a:cubicBezTo>
                  <a:cubicBezTo>
                    <a:pt x="10017" y="119010"/>
                    <a:pt x="9298" y="118971"/>
                    <a:pt x="8578" y="118971"/>
                  </a:cubicBezTo>
                  <a:cubicBezTo>
                    <a:pt x="6606" y="118971"/>
                    <a:pt x="4629" y="119259"/>
                    <a:pt x="2664" y="119259"/>
                  </a:cubicBezTo>
                  <a:cubicBezTo>
                    <a:pt x="3036" y="120457"/>
                    <a:pt x="3552" y="121613"/>
                    <a:pt x="4212" y="122686"/>
                  </a:cubicBezTo>
                  <a:lnTo>
                    <a:pt x="18436" y="123120"/>
                  </a:lnTo>
                  <a:cubicBezTo>
                    <a:pt x="18580" y="123120"/>
                    <a:pt x="18560" y="123202"/>
                    <a:pt x="18477" y="123285"/>
                  </a:cubicBezTo>
                  <a:cubicBezTo>
                    <a:pt x="18312" y="123388"/>
                    <a:pt x="18126" y="123429"/>
                    <a:pt x="17961" y="123429"/>
                  </a:cubicBezTo>
                  <a:lnTo>
                    <a:pt x="4419" y="122996"/>
                  </a:lnTo>
                  <a:lnTo>
                    <a:pt x="4419" y="122996"/>
                  </a:lnTo>
                  <a:cubicBezTo>
                    <a:pt x="5038" y="123945"/>
                    <a:pt x="6277" y="124792"/>
                    <a:pt x="7144" y="125535"/>
                  </a:cubicBezTo>
                  <a:cubicBezTo>
                    <a:pt x="11458" y="129190"/>
                    <a:pt x="18718" y="129760"/>
                    <a:pt x="25317" y="129760"/>
                  </a:cubicBezTo>
                  <a:cubicBezTo>
                    <a:pt x="28222" y="129760"/>
                    <a:pt x="30999" y="129649"/>
                    <a:pt x="33341" y="129643"/>
                  </a:cubicBezTo>
                  <a:cubicBezTo>
                    <a:pt x="42362" y="129643"/>
                    <a:pt x="47729" y="129602"/>
                    <a:pt x="60363" y="129540"/>
                  </a:cubicBezTo>
                  <a:cubicBezTo>
                    <a:pt x="63080" y="129528"/>
                    <a:pt x="65791" y="129523"/>
                    <a:pt x="68496" y="129523"/>
                  </a:cubicBezTo>
                  <a:cubicBezTo>
                    <a:pt x="86978" y="129523"/>
                    <a:pt x="105227" y="129767"/>
                    <a:pt x="123712" y="129767"/>
                  </a:cubicBezTo>
                  <a:cubicBezTo>
                    <a:pt x="139717" y="129767"/>
                    <a:pt x="155898" y="129584"/>
                    <a:pt x="172562" y="128900"/>
                  </a:cubicBezTo>
                  <a:cubicBezTo>
                    <a:pt x="172706" y="128900"/>
                    <a:pt x="174089" y="128941"/>
                    <a:pt x="174213" y="128983"/>
                  </a:cubicBezTo>
                  <a:cubicBezTo>
                    <a:pt x="186083" y="127434"/>
                    <a:pt x="183627" y="110465"/>
                    <a:pt x="183544" y="101155"/>
                  </a:cubicBezTo>
                  <a:cubicBezTo>
                    <a:pt x="183420" y="90131"/>
                    <a:pt x="183296" y="79107"/>
                    <a:pt x="183152" y="68084"/>
                  </a:cubicBezTo>
                  <a:lnTo>
                    <a:pt x="182718" y="34001"/>
                  </a:lnTo>
                  <a:cubicBezTo>
                    <a:pt x="182656" y="28489"/>
                    <a:pt x="182594" y="22998"/>
                    <a:pt x="182532" y="17486"/>
                  </a:cubicBezTo>
                  <a:cubicBezTo>
                    <a:pt x="182491" y="14782"/>
                    <a:pt x="181872" y="11623"/>
                    <a:pt x="181294" y="8960"/>
                  </a:cubicBezTo>
                  <a:cubicBezTo>
                    <a:pt x="181005" y="7577"/>
                    <a:pt x="180592" y="5946"/>
                    <a:pt x="179787" y="4749"/>
                  </a:cubicBezTo>
                  <a:cubicBezTo>
                    <a:pt x="178621" y="3009"/>
                    <a:pt x="175784" y="1360"/>
                    <a:pt x="173364" y="1360"/>
                  </a:cubicBezTo>
                  <a:cubicBezTo>
                    <a:pt x="172740" y="1360"/>
                    <a:pt x="172145" y="1469"/>
                    <a:pt x="171612" y="1714"/>
                  </a:cubicBezTo>
                  <a:cubicBezTo>
                    <a:pt x="171426" y="1804"/>
                    <a:pt x="171226" y="1847"/>
                    <a:pt x="171028" y="1847"/>
                  </a:cubicBezTo>
                  <a:cubicBezTo>
                    <a:pt x="170676" y="1847"/>
                    <a:pt x="170328" y="1710"/>
                    <a:pt x="170064" y="1446"/>
                  </a:cubicBezTo>
                  <a:cubicBezTo>
                    <a:pt x="170002" y="1467"/>
                    <a:pt x="169940" y="1487"/>
                    <a:pt x="169899" y="1487"/>
                  </a:cubicBezTo>
                  <a:cubicBezTo>
                    <a:pt x="158221" y="727"/>
                    <a:pt x="147557" y="490"/>
                    <a:pt x="137589" y="490"/>
                  </a:cubicBezTo>
                  <a:cubicBezTo>
                    <a:pt x="120991" y="490"/>
                    <a:pt x="106326" y="1148"/>
                    <a:pt x="92133" y="1148"/>
                  </a:cubicBezTo>
                  <a:cubicBezTo>
                    <a:pt x="88227" y="1148"/>
                    <a:pt x="84356" y="1098"/>
                    <a:pt x="80491" y="971"/>
                  </a:cubicBezTo>
                  <a:cubicBezTo>
                    <a:pt x="75082" y="779"/>
                    <a:pt x="69928" y="717"/>
                    <a:pt x="64902" y="717"/>
                  </a:cubicBezTo>
                  <a:cubicBezTo>
                    <a:pt x="55856" y="717"/>
                    <a:pt x="47226" y="917"/>
                    <a:pt x="38277" y="917"/>
                  </a:cubicBezTo>
                  <a:cubicBezTo>
                    <a:pt x="37283" y="917"/>
                    <a:pt x="36284" y="915"/>
                    <a:pt x="35281" y="909"/>
                  </a:cubicBezTo>
                  <a:cubicBezTo>
                    <a:pt x="29646" y="858"/>
                    <a:pt x="23983" y="482"/>
                    <a:pt x="18339" y="48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7"/>
            <p:cNvSpPr/>
            <p:nvPr/>
          </p:nvSpPr>
          <p:spPr>
            <a:xfrm>
              <a:off x="5719425" y="2201223"/>
              <a:ext cx="894684" cy="259910"/>
            </a:xfrm>
            <a:custGeom>
              <a:avLst/>
              <a:gdLst/>
              <a:ahLst/>
              <a:cxnLst/>
              <a:rect l="l" t="t" r="r" b="b"/>
              <a:pathLst>
                <a:path w="65689" h="19083" extrusionOk="0">
                  <a:moveTo>
                    <a:pt x="48346" y="1"/>
                  </a:moveTo>
                  <a:cubicBezTo>
                    <a:pt x="47059" y="1"/>
                    <a:pt x="45802" y="3"/>
                    <a:pt x="44632" y="10"/>
                  </a:cubicBezTo>
                  <a:cubicBezTo>
                    <a:pt x="39585" y="20"/>
                    <a:pt x="34476" y="25"/>
                    <a:pt x="29369" y="25"/>
                  </a:cubicBezTo>
                  <a:cubicBezTo>
                    <a:pt x="24262" y="25"/>
                    <a:pt x="19158" y="20"/>
                    <a:pt x="14121" y="10"/>
                  </a:cubicBezTo>
                  <a:lnTo>
                    <a:pt x="14121" y="10"/>
                  </a:lnTo>
                  <a:cubicBezTo>
                    <a:pt x="14265" y="1269"/>
                    <a:pt x="14286" y="2528"/>
                    <a:pt x="14141" y="3787"/>
                  </a:cubicBezTo>
                  <a:cubicBezTo>
                    <a:pt x="17383" y="3540"/>
                    <a:pt x="20603" y="3148"/>
                    <a:pt x="23823" y="2631"/>
                  </a:cubicBezTo>
                  <a:cubicBezTo>
                    <a:pt x="23865" y="2611"/>
                    <a:pt x="23927" y="2611"/>
                    <a:pt x="23968" y="2590"/>
                  </a:cubicBezTo>
                  <a:lnTo>
                    <a:pt x="24133" y="2569"/>
                  </a:lnTo>
                  <a:cubicBezTo>
                    <a:pt x="24257" y="2569"/>
                    <a:pt x="24484" y="2569"/>
                    <a:pt x="24463" y="2735"/>
                  </a:cubicBezTo>
                  <a:cubicBezTo>
                    <a:pt x="24443" y="2900"/>
                    <a:pt x="24174" y="2962"/>
                    <a:pt x="24030" y="3003"/>
                  </a:cubicBezTo>
                  <a:cubicBezTo>
                    <a:pt x="20747" y="3540"/>
                    <a:pt x="17424" y="3932"/>
                    <a:pt x="14080" y="4200"/>
                  </a:cubicBezTo>
                  <a:cubicBezTo>
                    <a:pt x="13956" y="5274"/>
                    <a:pt x="13976" y="6347"/>
                    <a:pt x="13646" y="7379"/>
                  </a:cubicBezTo>
                  <a:cubicBezTo>
                    <a:pt x="17279" y="7318"/>
                    <a:pt x="20913" y="7049"/>
                    <a:pt x="24505" y="6554"/>
                  </a:cubicBezTo>
                  <a:cubicBezTo>
                    <a:pt x="24543" y="6554"/>
                    <a:pt x="24612" y="6541"/>
                    <a:pt x="24675" y="6541"/>
                  </a:cubicBezTo>
                  <a:cubicBezTo>
                    <a:pt x="24748" y="6541"/>
                    <a:pt x="24814" y="6558"/>
                    <a:pt x="24814" y="6636"/>
                  </a:cubicBezTo>
                  <a:cubicBezTo>
                    <a:pt x="24794" y="6760"/>
                    <a:pt x="24443" y="6822"/>
                    <a:pt x="24360" y="6822"/>
                  </a:cubicBezTo>
                  <a:cubicBezTo>
                    <a:pt x="20789" y="7318"/>
                    <a:pt x="17176" y="7607"/>
                    <a:pt x="13543" y="7689"/>
                  </a:cubicBezTo>
                  <a:cubicBezTo>
                    <a:pt x="13130" y="8928"/>
                    <a:pt x="12614" y="10146"/>
                    <a:pt x="11953" y="11281"/>
                  </a:cubicBezTo>
                  <a:cubicBezTo>
                    <a:pt x="12596" y="11296"/>
                    <a:pt x="13362" y="11310"/>
                    <a:pt x="14084" y="11310"/>
                  </a:cubicBezTo>
                  <a:cubicBezTo>
                    <a:pt x="14383" y="11310"/>
                    <a:pt x="14675" y="11308"/>
                    <a:pt x="14947" y="11302"/>
                  </a:cubicBezTo>
                  <a:cubicBezTo>
                    <a:pt x="19695" y="11260"/>
                    <a:pt x="24422" y="10806"/>
                    <a:pt x="29088" y="9919"/>
                  </a:cubicBezTo>
                  <a:cubicBezTo>
                    <a:pt x="29131" y="9912"/>
                    <a:pt x="29184" y="9906"/>
                    <a:pt x="29238" y="9906"/>
                  </a:cubicBezTo>
                  <a:cubicBezTo>
                    <a:pt x="29365" y="9906"/>
                    <a:pt x="29498" y="9940"/>
                    <a:pt x="29542" y="10084"/>
                  </a:cubicBezTo>
                  <a:cubicBezTo>
                    <a:pt x="29583" y="10270"/>
                    <a:pt x="29377" y="10393"/>
                    <a:pt x="29232" y="10435"/>
                  </a:cubicBezTo>
                  <a:cubicBezTo>
                    <a:pt x="27870" y="10682"/>
                    <a:pt x="26528" y="10910"/>
                    <a:pt x="25165" y="11095"/>
                  </a:cubicBezTo>
                  <a:cubicBezTo>
                    <a:pt x="21436" y="11594"/>
                    <a:pt x="17677" y="11849"/>
                    <a:pt x="13914" y="11849"/>
                  </a:cubicBezTo>
                  <a:cubicBezTo>
                    <a:pt x="13158" y="11849"/>
                    <a:pt x="12401" y="11839"/>
                    <a:pt x="11644" y="11818"/>
                  </a:cubicBezTo>
                  <a:cubicBezTo>
                    <a:pt x="10075" y="13469"/>
                    <a:pt x="9579" y="13882"/>
                    <a:pt x="7164" y="15348"/>
                  </a:cubicBezTo>
                  <a:cubicBezTo>
                    <a:pt x="8998" y="15467"/>
                    <a:pt x="10833" y="15529"/>
                    <a:pt x="12667" y="15529"/>
                  </a:cubicBezTo>
                  <a:cubicBezTo>
                    <a:pt x="14342" y="15529"/>
                    <a:pt x="16017" y="15477"/>
                    <a:pt x="17692" y="15369"/>
                  </a:cubicBezTo>
                  <a:cubicBezTo>
                    <a:pt x="17805" y="15298"/>
                    <a:pt x="17928" y="15266"/>
                    <a:pt x="18053" y="15266"/>
                  </a:cubicBezTo>
                  <a:cubicBezTo>
                    <a:pt x="18111" y="15266"/>
                    <a:pt x="18170" y="15273"/>
                    <a:pt x="18229" y="15286"/>
                  </a:cubicBezTo>
                  <a:lnTo>
                    <a:pt x="18373" y="15348"/>
                  </a:lnTo>
                  <a:cubicBezTo>
                    <a:pt x="18497" y="15369"/>
                    <a:pt x="18539" y="15451"/>
                    <a:pt x="18456" y="15554"/>
                  </a:cubicBezTo>
                  <a:cubicBezTo>
                    <a:pt x="18348" y="15662"/>
                    <a:pt x="18193" y="15723"/>
                    <a:pt x="18045" y="15723"/>
                  </a:cubicBezTo>
                  <a:cubicBezTo>
                    <a:pt x="18024" y="15723"/>
                    <a:pt x="18002" y="15722"/>
                    <a:pt x="17981" y="15720"/>
                  </a:cubicBezTo>
                  <a:cubicBezTo>
                    <a:pt x="16113" y="15854"/>
                    <a:pt x="14245" y="15921"/>
                    <a:pt x="12376" y="15921"/>
                  </a:cubicBezTo>
                  <a:cubicBezTo>
                    <a:pt x="10508" y="15921"/>
                    <a:pt x="8640" y="15854"/>
                    <a:pt x="6772" y="15720"/>
                  </a:cubicBezTo>
                  <a:cubicBezTo>
                    <a:pt x="4707" y="16937"/>
                    <a:pt x="1342" y="18197"/>
                    <a:pt x="1" y="18981"/>
                  </a:cubicBezTo>
                  <a:cubicBezTo>
                    <a:pt x="6262" y="18981"/>
                    <a:pt x="14708" y="19082"/>
                    <a:pt x="22426" y="19082"/>
                  </a:cubicBezTo>
                  <a:cubicBezTo>
                    <a:pt x="26285" y="19082"/>
                    <a:pt x="29961" y="19057"/>
                    <a:pt x="33092" y="18981"/>
                  </a:cubicBezTo>
                  <a:cubicBezTo>
                    <a:pt x="43497" y="18713"/>
                    <a:pt x="55346" y="18135"/>
                    <a:pt x="65689" y="16979"/>
                  </a:cubicBezTo>
                  <a:cubicBezTo>
                    <a:pt x="60817" y="12788"/>
                    <a:pt x="55573" y="6471"/>
                    <a:pt x="55966" y="10"/>
                  </a:cubicBezTo>
                  <a:cubicBezTo>
                    <a:pt x="53612" y="10"/>
                    <a:pt x="50919" y="1"/>
                    <a:pt x="48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7"/>
            <p:cNvSpPr/>
            <p:nvPr/>
          </p:nvSpPr>
          <p:spPr>
            <a:xfrm>
              <a:off x="5706486" y="2459744"/>
              <a:ext cx="928721" cy="134075"/>
            </a:xfrm>
            <a:custGeom>
              <a:avLst/>
              <a:gdLst/>
              <a:ahLst/>
              <a:cxnLst/>
              <a:rect l="l" t="t" r="r" b="b"/>
              <a:pathLst>
                <a:path w="68188" h="9844" extrusionOk="0">
                  <a:moveTo>
                    <a:pt x="67217" y="0"/>
                  </a:moveTo>
                  <a:cubicBezTo>
                    <a:pt x="55594" y="578"/>
                    <a:pt x="44447" y="1425"/>
                    <a:pt x="33010" y="1652"/>
                  </a:cubicBezTo>
                  <a:cubicBezTo>
                    <a:pt x="31871" y="1672"/>
                    <a:pt x="30720" y="1681"/>
                    <a:pt x="29559" y="1681"/>
                  </a:cubicBezTo>
                  <a:cubicBezTo>
                    <a:pt x="21316" y="1681"/>
                    <a:pt x="12571" y="1230"/>
                    <a:pt x="4127" y="1230"/>
                  </a:cubicBezTo>
                  <a:cubicBezTo>
                    <a:pt x="2938" y="1230"/>
                    <a:pt x="1754" y="1239"/>
                    <a:pt x="579" y="1259"/>
                  </a:cubicBezTo>
                  <a:cubicBezTo>
                    <a:pt x="455" y="1280"/>
                    <a:pt x="331" y="1321"/>
                    <a:pt x="166" y="1363"/>
                  </a:cubicBezTo>
                  <a:lnTo>
                    <a:pt x="1" y="1363"/>
                  </a:lnTo>
                  <a:cubicBezTo>
                    <a:pt x="84" y="1817"/>
                    <a:pt x="125" y="2250"/>
                    <a:pt x="145" y="2684"/>
                  </a:cubicBezTo>
                  <a:cubicBezTo>
                    <a:pt x="1260" y="2870"/>
                    <a:pt x="3428" y="3035"/>
                    <a:pt x="4543" y="3200"/>
                  </a:cubicBezTo>
                  <a:cubicBezTo>
                    <a:pt x="4687" y="3221"/>
                    <a:pt x="4852" y="3303"/>
                    <a:pt x="4770" y="3468"/>
                  </a:cubicBezTo>
                  <a:cubicBezTo>
                    <a:pt x="4697" y="3613"/>
                    <a:pt x="3704" y="3679"/>
                    <a:pt x="3349" y="3679"/>
                  </a:cubicBezTo>
                  <a:cubicBezTo>
                    <a:pt x="3300" y="3679"/>
                    <a:pt x="3262" y="3677"/>
                    <a:pt x="3242" y="3675"/>
                  </a:cubicBezTo>
                  <a:lnTo>
                    <a:pt x="187" y="3200"/>
                  </a:lnTo>
                  <a:lnTo>
                    <a:pt x="187" y="3200"/>
                  </a:lnTo>
                  <a:cubicBezTo>
                    <a:pt x="228" y="3633"/>
                    <a:pt x="269" y="4067"/>
                    <a:pt x="290" y="4501"/>
                  </a:cubicBezTo>
                  <a:cubicBezTo>
                    <a:pt x="2808" y="4728"/>
                    <a:pt x="6359" y="4955"/>
                    <a:pt x="8898" y="5037"/>
                  </a:cubicBezTo>
                  <a:cubicBezTo>
                    <a:pt x="9738" y="5077"/>
                    <a:pt x="10578" y="5100"/>
                    <a:pt x="11418" y="5100"/>
                  </a:cubicBezTo>
                  <a:cubicBezTo>
                    <a:pt x="11879" y="5100"/>
                    <a:pt x="12339" y="5093"/>
                    <a:pt x="12800" y="5079"/>
                  </a:cubicBezTo>
                  <a:cubicBezTo>
                    <a:pt x="12869" y="5072"/>
                    <a:pt x="12938" y="5067"/>
                    <a:pt x="13006" y="5067"/>
                  </a:cubicBezTo>
                  <a:cubicBezTo>
                    <a:pt x="13142" y="5067"/>
                    <a:pt x="13275" y="5085"/>
                    <a:pt x="13399" y="5140"/>
                  </a:cubicBezTo>
                  <a:cubicBezTo>
                    <a:pt x="13543" y="5223"/>
                    <a:pt x="13523" y="5347"/>
                    <a:pt x="13399" y="5429"/>
                  </a:cubicBezTo>
                  <a:cubicBezTo>
                    <a:pt x="13323" y="5493"/>
                    <a:pt x="13008" y="5602"/>
                    <a:pt x="12794" y="5602"/>
                  </a:cubicBezTo>
                  <a:cubicBezTo>
                    <a:pt x="12657" y="5602"/>
                    <a:pt x="12562" y="5558"/>
                    <a:pt x="12594" y="5429"/>
                  </a:cubicBezTo>
                  <a:cubicBezTo>
                    <a:pt x="12614" y="5409"/>
                    <a:pt x="12635" y="5388"/>
                    <a:pt x="12656" y="5368"/>
                  </a:cubicBezTo>
                  <a:lnTo>
                    <a:pt x="9889" y="5368"/>
                  </a:lnTo>
                  <a:cubicBezTo>
                    <a:pt x="8857" y="5347"/>
                    <a:pt x="7825" y="5306"/>
                    <a:pt x="6793" y="5244"/>
                  </a:cubicBezTo>
                  <a:cubicBezTo>
                    <a:pt x="4997" y="5140"/>
                    <a:pt x="2148" y="4975"/>
                    <a:pt x="331" y="4810"/>
                  </a:cubicBezTo>
                  <a:lnTo>
                    <a:pt x="331" y="4810"/>
                  </a:lnTo>
                  <a:cubicBezTo>
                    <a:pt x="393" y="5533"/>
                    <a:pt x="434" y="6255"/>
                    <a:pt x="455" y="6978"/>
                  </a:cubicBezTo>
                  <a:cubicBezTo>
                    <a:pt x="10666" y="9373"/>
                    <a:pt x="19856" y="9843"/>
                    <a:pt x="29052" y="9843"/>
                  </a:cubicBezTo>
                  <a:cubicBezTo>
                    <a:pt x="30713" y="9843"/>
                    <a:pt x="32375" y="9828"/>
                    <a:pt x="34042" y="9806"/>
                  </a:cubicBezTo>
                  <a:cubicBezTo>
                    <a:pt x="45231" y="9620"/>
                    <a:pt x="54583" y="9207"/>
                    <a:pt x="67217" y="6482"/>
                  </a:cubicBezTo>
                  <a:cubicBezTo>
                    <a:pt x="67256" y="6477"/>
                    <a:pt x="67296" y="6474"/>
                    <a:pt x="67335" y="6474"/>
                  </a:cubicBezTo>
                  <a:cubicBezTo>
                    <a:pt x="67599" y="6474"/>
                    <a:pt x="67839" y="6594"/>
                    <a:pt x="68001" y="6792"/>
                  </a:cubicBezTo>
                  <a:cubicBezTo>
                    <a:pt x="67981" y="4748"/>
                    <a:pt x="68187" y="3964"/>
                    <a:pt x="67795" y="1941"/>
                  </a:cubicBezTo>
                  <a:cubicBezTo>
                    <a:pt x="67795" y="1941"/>
                    <a:pt x="67794" y="1941"/>
                    <a:pt x="67794" y="1941"/>
                  </a:cubicBezTo>
                  <a:cubicBezTo>
                    <a:pt x="67728" y="1941"/>
                    <a:pt x="67278" y="0"/>
                    <a:pt x="672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7"/>
            <p:cNvSpPr/>
            <p:nvPr/>
          </p:nvSpPr>
          <p:spPr>
            <a:xfrm>
              <a:off x="6132192" y="2026669"/>
              <a:ext cx="94468" cy="80331"/>
            </a:xfrm>
            <a:custGeom>
              <a:avLst/>
              <a:gdLst/>
              <a:ahLst/>
              <a:cxnLst/>
              <a:rect l="l" t="t" r="r" b="b"/>
              <a:pathLst>
                <a:path w="6936" h="5898" extrusionOk="0">
                  <a:moveTo>
                    <a:pt x="2977" y="0"/>
                  </a:moveTo>
                  <a:cubicBezTo>
                    <a:pt x="2926" y="0"/>
                    <a:pt x="2876" y="2"/>
                    <a:pt x="2828" y="6"/>
                  </a:cubicBezTo>
                  <a:cubicBezTo>
                    <a:pt x="2828" y="6"/>
                    <a:pt x="1527" y="1038"/>
                    <a:pt x="1506" y="1038"/>
                  </a:cubicBezTo>
                  <a:cubicBezTo>
                    <a:pt x="0" y="2384"/>
                    <a:pt x="702" y="5898"/>
                    <a:pt x="3269" y="5898"/>
                  </a:cubicBezTo>
                  <a:cubicBezTo>
                    <a:pt x="3340" y="5898"/>
                    <a:pt x="3414" y="5895"/>
                    <a:pt x="3488" y="5889"/>
                  </a:cubicBezTo>
                  <a:cubicBezTo>
                    <a:pt x="4603" y="5807"/>
                    <a:pt x="6936" y="3990"/>
                    <a:pt x="6688" y="2772"/>
                  </a:cubicBezTo>
                  <a:cubicBezTo>
                    <a:pt x="6409" y="1319"/>
                    <a:pt x="4346" y="0"/>
                    <a:pt x="2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7"/>
            <p:cNvSpPr/>
            <p:nvPr/>
          </p:nvSpPr>
          <p:spPr>
            <a:xfrm>
              <a:off x="4881549" y="389532"/>
              <a:ext cx="2563693" cy="2220414"/>
            </a:xfrm>
            <a:custGeom>
              <a:avLst/>
              <a:gdLst/>
              <a:ahLst/>
              <a:cxnLst/>
              <a:rect l="l" t="t" r="r" b="b"/>
              <a:pathLst>
                <a:path w="188230" h="163026" extrusionOk="0">
                  <a:moveTo>
                    <a:pt x="139776" y="1685"/>
                  </a:moveTo>
                  <a:cubicBezTo>
                    <a:pt x="149744" y="1685"/>
                    <a:pt x="160408" y="1923"/>
                    <a:pt x="172086" y="2683"/>
                  </a:cubicBezTo>
                  <a:cubicBezTo>
                    <a:pt x="172127" y="2662"/>
                    <a:pt x="172189" y="2662"/>
                    <a:pt x="172251" y="2641"/>
                  </a:cubicBezTo>
                  <a:cubicBezTo>
                    <a:pt x="172514" y="2891"/>
                    <a:pt x="172859" y="3023"/>
                    <a:pt x="173209" y="3023"/>
                  </a:cubicBezTo>
                  <a:cubicBezTo>
                    <a:pt x="173409" y="3023"/>
                    <a:pt x="173611" y="2979"/>
                    <a:pt x="173800" y="2889"/>
                  </a:cubicBezTo>
                  <a:cubicBezTo>
                    <a:pt x="174332" y="2644"/>
                    <a:pt x="174927" y="2535"/>
                    <a:pt x="175550" y="2535"/>
                  </a:cubicBezTo>
                  <a:cubicBezTo>
                    <a:pt x="177971" y="2535"/>
                    <a:pt x="180809" y="4187"/>
                    <a:pt x="181975" y="5944"/>
                  </a:cubicBezTo>
                  <a:cubicBezTo>
                    <a:pt x="182780" y="7121"/>
                    <a:pt x="183192" y="8752"/>
                    <a:pt x="183482" y="10156"/>
                  </a:cubicBezTo>
                  <a:cubicBezTo>
                    <a:pt x="184060" y="12819"/>
                    <a:pt x="184679" y="15977"/>
                    <a:pt x="184720" y="18661"/>
                  </a:cubicBezTo>
                  <a:cubicBezTo>
                    <a:pt x="184782" y="24173"/>
                    <a:pt x="184844" y="29685"/>
                    <a:pt x="184906" y="35176"/>
                  </a:cubicBezTo>
                  <a:lnTo>
                    <a:pt x="185339" y="69279"/>
                  </a:lnTo>
                  <a:cubicBezTo>
                    <a:pt x="185484" y="80282"/>
                    <a:pt x="185608" y="91306"/>
                    <a:pt x="185711" y="102330"/>
                  </a:cubicBezTo>
                  <a:cubicBezTo>
                    <a:pt x="185773" y="111661"/>
                    <a:pt x="188230" y="128650"/>
                    <a:pt x="176359" y="130178"/>
                  </a:cubicBezTo>
                  <a:cubicBezTo>
                    <a:pt x="176256" y="130157"/>
                    <a:pt x="174852" y="130095"/>
                    <a:pt x="174708" y="130095"/>
                  </a:cubicBezTo>
                  <a:cubicBezTo>
                    <a:pt x="157914" y="130794"/>
                    <a:pt x="141610" y="130979"/>
                    <a:pt x="125483" y="130979"/>
                  </a:cubicBezTo>
                  <a:cubicBezTo>
                    <a:pt x="107128" y="130979"/>
                    <a:pt x="89003" y="130739"/>
                    <a:pt x="70649" y="130739"/>
                  </a:cubicBezTo>
                  <a:cubicBezTo>
                    <a:pt x="67941" y="130739"/>
                    <a:pt x="65229" y="130744"/>
                    <a:pt x="62509" y="130756"/>
                  </a:cubicBezTo>
                  <a:cubicBezTo>
                    <a:pt x="49876" y="130797"/>
                    <a:pt x="44508" y="130838"/>
                    <a:pt x="35508" y="130838"/>
                  </a:cubicBezTo>
                  <a:cubicBezTo>
                    <a:pt x="33141" y="130838"/>
                    <a:pt x="30336" y="130950"/>
                    <a:pt x="27405" y="130950"/>
                  </a:cubicBezTo>
                  <a:cubicBezTo>
                    <a:pt x="20823" y="130950"/>
                    <a:pt x="13604" y="130387"/>
                    <a:pt x="9290" y="126730"/>
                  </a:cubicBezTo>
                  <a:cubicBezTo>
                    <a:pt x="8423" y="125987"/>
                    <a:pt x="7184" y="125141"/>
                    <a:pt x="6565" y="124212"/>
                  </a:cubicBezTo>
                  <a:lnTo>
                    <a:pt x="6565" y="124212"/>
                  </a:lnTo>
                  <a:lnTo>
                    <a:pt x="20107" y="124645"/>
                  </a:lnTo>
                  <a:cubicBezTo>
                    <a:pt x="20293" y="124645"/>
                    <a:pt x="20479" y="124583"/>
                    <a:pt x="20623" y="124501"/>
                  </a:cubicBezTo>
                  <a:cubicBezTo>
                    <a:pt x="20727" y="124418"/>
                    <a:pt x="20747" y="124356"/>
                    <a:pt x="20582" y="124336"/>
                  </a:cubicBezTo>
                  <a:lnTo>
                    <a:pt x="6359" y="123902"/>
                  </a:lnTo>
                  <a:cubicBezTo>
                    <a:pt x="5719" y="122829"/>
                    <a:pt x="5182" y="121673"/>
                    <a:pt x="4810" y="120475"/>
                  </a:cubicBezTo>
                  <a:cubicBezTo>
                    <a:pt x="6791" y="120475"/>
                    <a:pt x="8761" y="120187"/>
                    <a:pt x="10727" y="120187"/>
                  </a:cubicBezTo>
                  <a:cubicBezTo>
                    <a:pt x="11446" y="120187"/>
                    <a:pt x="12164" y="120226"/>
                    <a:pt x="12882" y="120331"/>
                  </a:cubicBezTo>
                  <a:cubicBezTo>
                    <a:pt x="12914" y="120334"/>
                    <a:pt x="12946" y="120336"/>
                    <a:pt x="12977" y="120336"/>
                  </a:cubicBezTo>
                  <a:cubicBezTo>
                    <a:pt x="13130" y="120336"/>
                    <a:pt x="13278" y="120296"/>
                    <a:pt x="13398" y="120228"/>
                  </a:cubicBezTo>
                  <a:cubicBezTo>
                    <a:pt x="13460" y="120207"/>
                    <a:pt x="13666" y="120062"/>
                    <a:pt x="13501" y="120042"/>
                  </a:cubicBezTo>
                  <a:cubicBezTo>
                    <a:pt x="12762" y="119933"/>
                    <a:pt x="12024" y="119893"/>
                    <a:pt x="11285" y="119893"/>
                  </a:cubicBezTo>
                  <a:cubicBezTo>
                    <a:pt x="9310" y="119893"/>
                    <a:pt x="7335" y="120177"/>
                    <a:pt x="5360" y="120177"/>
                  </a:cubicBezTo>
                  <a:cubicBezTo>
                    <a:pt x="5143" y="120177"/>
                    <a:pt x="4925" y="120173"/>
                    <a:pt x="4707" y="120166"/>
                  </a:cubicBezTo>
                  <a:cubicBezTo>
                    <a:pt x="3324" y="115748"/>
                    <a:pt x="2787" y="110484"/>
                    <a:pt x="2767" y="105942"/>
                  </a:cubicBezTo>
                  <a:lnTo>
                    <a:pt x="5595" y="105942"/>
                  </a:lnTo>
                  <a:cubicBezTo>
                    <a:pt x="5781" y="105942"/>
                    <a:pt x="5946" y="105880"/>
                    <a:pt x="6111" y="105798"/>
                  </a:cubicBezTo>
                  <a:cubicBezTo>
                    <a:pt x="6214" y="105715"/>
                    <a:pt x="6214" y="105633"/>
                    <a:pt x="6070" y="105633"/>
                  </a:cubicBezTo>
                  <a:lnTo>
                    <a:pt x="2767" y="105633"/>
                  </a:lnTo>
                  <a:cubicBezTo>
                    <a:pt x="2767" y="104848"/>
                    <a:pt x="2767" y="104084"/>
                    <a:pt x="2746" y="103341"/>
                  </a:cubicBezTo>
                  <a:cubicBezTo>
                    <a:pt x="2930" y="103338"/>
                    <a:pt x="3115" y="103336"/>
                    <a:pt x="3300" y="103336"/>
                  </a:cubicBezTo>
                  <a:cubicBezTo>
                    <a:pt x="4257" y="103336"/>
                    <a:pt x="5225" y="103382"/>
                    <a:pt x="6193" y="103486"/>
                  </a:cubicBezTo>
                  <a:cubicBezTo>
                    <a:pt x="6379" y="103486"/>
                    <a:pt x="6565" y="103424"/>
                    <a:pt x="6689" y="103279"/>
                  </a:cubicBezTo>
                  <a:cubicBezTo>
                    <a:pt x="6771" y="103114"/>
                    <a:pt x="6606" y="103073"/>
                    <a:pt x="6482" y="103073"/>
                  </a:cubicBezTo>
                  <a:cubicBezTo>
                    <a:pt x="5554" y="102980"/>
                    <a:pt x="4613" y="102933"/>
                    <a:pt x="3669" y="102933"/>
                  </a:cubicBezTo>
                  <a:cubicBezTo>
                    <a:pt x="3355" y="102933"/>
                    <a:pt x="3040" y="102939"/>
                    <a:pt x="2725" y="102949"/>
                  </a:cubicBezTo>
                  <a:cubicBezTo>
                    <a:pt x="2725" y="102742"/>
                    <a:pt x="2725" y="102557"/>
                    <a:pt x="2705" y="102371"/>
                  </a:cubicBezTo>
                  <a:cubicBezTo>
                    <a:pt x="2684" y="101813"/>
                    <a:pt x="2684" y="101277"/>
                    <a:pt x="2663" y="100740"/>
                  </a:cubicBezTo>
                  <a:cubicBezTo>
                    <a:pt x="3758" y="100740"/>
                    <a:pt x="4852" y="100678"/>
                    <a:pt x="5946" y="100554"/>
                  </a:cubicBezTo>
                  <a:cubicBezTo>
                    <a:pt x="6049" y="100534"/>
                    <a:pt x="6359" y="100472"/>
                    <a:pt x="6379" y="100327"/>
                  </a:cubicBezTo>
                  <a:cubicBezTo>
                    <a:pt x="6395" y="100215"/>
                    <a:pt x="6249" y="100202"/>
                    <a:pt x="6144" y="100202"/>
                  </a:cubicBezTo>
                  <a:cubicBezTo>
                    <a:pt x="6114" y="100202"/>
                    <a:pt x="6088" y="100203"/>
                    <a:pt x="6070" y="100203"/>
                  </a:cubicBezTo>
                  <a:cubicBezTo>
                    <a:pt x="5076" y="100330"/>
                    <a:pt x="4083" y="100393"/>
                    <a:pt x="3075" y="100393"/>
                  </a:cubicBezTo>
                  <a:cubicBezTo>
                    <a:pt x="2931" y="100393"/>
                    <a:pt x="2787" y="100392"/>
                    <a:pt x="2643" y="100389"/>
                  </a:cubicBezTo>
                  <a:cubicBezTo>
                    <a:pt x="2622" y="99543"/>
                    <a:pt x="2581" y="98696"/>
                    <a:pt x="2560" y="97850"/>
                  </a:cubicBezTo>
                  <a:lnTo>
                    <a:pt x="2560" y="97850"/>
                  </a:lnTo>
                  <a:lnTo>
                    <a:pt x="6895" y="98118"/>
                  </a:lnTo>
                  <a:cubicBezTo>
                    <a:pt x="6937" y="98139"/>
                    <a:pt x="6978" y="98139"/>
                    <a:pt x="6999" y="98139"/>
                  </a:cubicBezTo>
                  <a:lnTo>
                    <a:pt x="7411" y="98160"/>
                  </a:lnTo>
                  <a:cubicBezTo>
                    <a:pt x="7430" y="98162"/>
                    <a:pt x="7449" y="98163"/>
                    <a:pt x="7468" y="98163"/>
                  </a:cubicBezTo>
                  <a:cubicBezTo>
                    <a:pt x="7635" y="98163"/>
                    <a:pt x="7796" y="98083"/>
                    <a:pt x="7907" y="97953"/>
                  </a:cubicBezTo>
                  <a:cubicBezTo>
                    <a:pt x="8010" y="97788"/>
                    <a:pt x="7845" y="97726"/>
                    <a:pt x="7700" y="97726"/>
                  </a:cubicBezTo>
                  <a:lnTo>
                    <a:pt x="2705" y="97396"/>
                  </a:lnTo>
                  <a:cubicBezTo>
                    <a:pt x="2663" y="97396"/>
                    <a:pt x="2601" y="97396"/>
                    <a:pt x="2560" y="97416"/>
                  </a:cubicBezTo>
                  <a:cubicBezTo>
                    <a:pt x="2519" y="96425"/>
                    <a:pt x="2498" y="95455"/>
                    <a:pt x="2478" y="94464"/>
                  </a:cubicBezTo>
                  <a:lnTo>
                    <a:pt x="2478" y="94464"/>
                  </a:lnTo>
                  <a:cubicBezTo>
                    <a:pt x="4377" y="94506"/>
                    <a:pt x="6276" y="94629"/>
                    <a:pt x="8175" y="94836"/>
                  </a:cubicBezTo>
                  <a:cubicBezTo>
                    <a:pt x="8203" y="94842"/>
                    <a:pt x="8231" y="94845"/>
                    <a:pt x="8258" y="94845"/>
                  </a:cubicBezTo>
                  <a:cubicBezTo>
                    <a:pt x="8415" y="94845"/>
                    <a:pt x="8562" y="94749"/>
                    <a:pt x="8650" y="94609"/>
                  </a:cubicBezTo>
                  <a:cubicBezTo>
                    <a:pt x="8733" y="94444"/>
                    <a:pt x="8588" y="94340"/>
                    <a:pt x="8444" y="94320"/>
                  </a:cubicBezTo>
                  <a:cubicBezTo>
                    <a:pt x="6441" y="94093"/>
                    <a:pt x="4459" y="93969"/>
                    <a:pt x="2457" y="93928"/>
                  </a:cubicBezTo>
                  <a:cubicBezTo>
                    <a:pt x="2436" y="92937"/>
                    <a:pt x="2395" y="91925"/>
                    <a:pt x="2374" y="90934"/>
                  </a:cubicBezTo>
                  <a:lnTo>
                    <a:pt x="2374" y="90934"/>
                  </a:lnTo>
                  <a:cubicBezTo>
                    <a:pt x="4253" y="91099"/>
                    <a:pt x="6152" y="91182"/>
                    <a:pt x="8051" y="91182"/>
                  </a:cubicBezTo>
                  <a:cubicBezTo>
                    <a:pt x="8075" y="91185"/>
                    <a:pt x="8099" y="91186"/>
                    <a:pt x="8123" y="91186"/>
                  </a:cubicBezTo>
                  <a:cubicBezTo>
                    <a:pt x="8285" y="91186"/>
                    <a:pt x="8444" y="91127"/>
                    <a:pt x="8588" y="91037"/>
                  </a:cubicBezTo>
                  <a:cubicBezTo>
                    <a:pt x="8671" y="90976"/>
                    <a:pt x="8712" y="90872"/>
                    <a:pt x="8547" y="90872"/>
                  </a:cubicBezTo>
                  <a:cubicBezTo>
                    <a:pt x="8374" y="90874"/>
                    <a:pt x="8200" y="90875"/>
                    <a:pt x="8027" y="90875"/>
                  </a:cubicBezTo>
                  <a:cubicBezTo>
                    <a:pt x="6136" y="90875"/>
                    <a:pt x="4247" y="90772"/>
                    <a:pt x="2374" y="90583"/>
                  </a:cubicBezTo>
                  <a:lnTo>
                    <a:pt x="2333" y="88478"/>
                  </a:lnTo>
                  <a:lnTo>
                    <a:pt x="7102" y="88684"/>
                  </a:lnTo>
                  <a:cubicBezTo>
                    <a:pt x="7121" y="88686"/>
                    <a:pt x="7140" y="88687"/>
                    <a:pt x="7159" y="88687"/>
                  </a:cubicBezTo>
                  <a:cubicBezTo>
                    <a:pt x="7325" y="88687"/>
                    <a:pt x="7484" y="88607"/>
                    <a:pt x="7577" y="88478"/>
                  </a:cubicBezTo>
                  <a:cubicBezTo>
                    <a:pt x="7659" y="88313"/>
                    <a:pt x="7515" y="88209"/>
                    <a:pt x="7370" y="88189"/>
                  </a:cubicBezTo>
                  <a:lnTo>
                    <a:pt x="2312" y="87962"/>
                  </a:lnTo>
                  <a:lnTo>
                    <a:pt x="2271" y="86021"/>
                  </a:lnTo>
                  <a:lnTo>
                    <a:pt x="2271" y="86021"/>
                  </a:lnTo>
                  <a:cubicBezTo>
                    <a:pt x="4377" y="86166"/>
                    <a:pt x="6482" y="86393"/>
                    <a:pt x="8588" y="86682"/>
                  </a:cubicBezTo>
                  <a:cubicBezTo>
                    <a:pt x="8608" y="86685"/>
                    <a:pt x="8629" y="86687"/>
                    <a:pt x="8649" y="86687"/>
                  </a:cubicBezTo>
                  <a:cubicBezTo>
                    <a:pt x="9000" y="86687"/>
                    <a:pt x="9324" y="86204"/>
                    <a:pt x="8836" y="86145"/>
                  </a:cubicBezTo>
                  <a:cubicBezTo>
                    <a:pt x="6668" y="85835"/>
                    <a:pt x="4459" y="85608"/>
                    <a:pt x="2271" y="85464"/>
                  </a:cubicBezTo>
                  <a:cubicBezTo>
                    <a:pt x="2209" y="81789"/>
                    <a:pt x="2168" y="78094"/>
                    <a:pt x="2168" y="74419"/>
                  </a:cubicBezTo>
                  <a:cubicBezTo>
                    <a:pt x="2168" y="71137"/>
                    <a:pt x="2189" y="67855"/>
                    <a:pt x="2230" y="64572"/>
                  </a:cubicBezTo>
                  <a:lnTo>
                    <a:pt x="6359" y="64572"/>
                  </a:lnTo>
                  <a:cubicBezTo>
                    <a:pt x="6378" y="64574"/>
                    <a:pt x="6396" y="64575"/>
                    <a:pt x="6415" y="64575"/>
                  </a:cubicBezTo>
                  <a:cubicBezTo>
                    <a:pt x="6578" y="64575"/>
                    <a:pt x="6722" y="64496"/>
                    <a:pt x="6833" y="64366"/>
                  </a:cubicBezTo>
                  <a:cubicBezTo>
                    <a:pt x="6937" y="64221"/>
                    <a:pt x="6771" y="64139"/>
                    <a:pt x="6648" y="64139"/>
                  </a:cubicBezTo>
                  <a:lnTo>
                    <a:pt x="2251" y="64139"/>
                  </a:lnTo>
                  <a:lnTo>
                    <a:pt x="2251" y="63107"/>
                  </a:lnTo>
                  <a:cubicBezTo>
                    <a:pt x="2352" y="63108"/>
                    <a:pt x="2454" y="63109"/>
                    <a:pt x="2556" y="63109"/>
                  </a:cubicBezTo>
                  <a:cubicBezTo>
                    <a:pt x="4085" y="63109"/>
                    <a:pt x="5613" y="62963"/>
                    <a:pt x="7122" y="62673"/>
                  </a:cubicBezTo>
                  <a:cubicBezTo>
                    <a:pt x="7246" y="62652"/>
                    <a:pt x="7515" y="62591"/>
                    <a:pt x="7535" y="62425"/>
                  </a:cubicBezTo>
                  <a:cubicBezTo>
                    <a:pt x="7551" y="62286"/>
                    <a:pt x="7427" y="62251"/>
                    <a:pt x="7320" y="62251"/>
                  </a:cubicBezTo>
                  <a:cubicBezTo>
                    <a:pt x="7285" y="62251"/>
                    <a:pt x="7251" y="62255"/>
                    <a:pt x="7226" y="62260"/>
                  </a:cubicBezTo>
                  <a:cubicBezTo>
                    <a:pt x="5696" y="62570"/>
                    <a:pt x="4131" y="62716"/>
                    <a:pt x="2580" y="62716"/>
                  </a:cubicBezTo>
                  <a:cubicBezTo>
                    <a:pt x="2477" y="62716"/>
                    <a:pt x="2374" y="62716"/>
                    <a:pt x="2271" y="62714"/>
                  </a:cubicBezTo>
                  <a:cubicBezTo>
                    <a:pt x="2292" y="61455"/>
                    <a:pt x="2312" y="60217"/>
                    <a:pt x="2354" y="58978"/>
                  </a:cubicBezTo>
                  <a:lnTo>
                    <a:pt x="5512" y="59329"/>
                  </a:lnTo>
                  <a:lnTo>
                    <a:pt x="7535" y="59535"/>
                  </a:lnTo>
                  <a:lnTo>
                    <a:pt x="8547" y="59659"/>
                  </a:lnTo>
                  <a:cubicBezTo>
                    <a:pt x="8609" y="59659"/>
                    <a:pt x="8898" y="59700"/>
                    <a:pt x="9187" y="59721"/>
                  </a:cubicBezTo>
                  <a:cubicBezTo>
                    <a:pt x="9187" y="59762"/>
                    <a:pt x="9187" y="59783"/>
                    <a:pt x="9187" y="59824"/>
                  </a:cubicBezTo>
                  <a:cubicBezTo>
                    <a:pt x="9218" y="59991"/>
                    <a:pt x="9355" y="60058"/>
                    <a:pt x="9517" y="60058"/>
                  </a:cubicBezTo>
                  <a:cubicBezTo>
                    <a:pt x="9898" y="60058"/>
                    <a:pt x="10412" y="59689"/>
                    <a:pt x="9992" y="59370"/>
                  </a:cubicBezTo>
                  <a:cubicBezTo>
                    <a:pt x="9703" y="59143"/>
                    <a:pt x="9166" y="59184"/>
                    <a:pt x="8836" y="59164"/>
                  </a:cubicBezTo>
                  <a:lnTo>
                    <a:pt x="7432" y="58999"/>
                  </a:lnTo>
                  <a:lnTo>
                    <a:pt x="2354" y="58441"/>
                  </a:lnTo>
                  <a:cubicBezTo>
                    <a:pt x="2416" y="56480"/>
                    <a:pt x="2457" y="54498"/>
                    <a:pt x="2519" y="52516"/>
                  </a:cubicBezTo>
                  <a:cubicBezTo>
                    <a:pt x="3096" y="52577"/>
                    <a:pt x="3680" y="52609"/>
                    <a:pt x="4264" y="52609"/>
                  </a:cubicBezTo>
                  <a:cubicBezTo>
                    <a:pt x="4681" y="52609"/>
                    <a:pt x="5099" y="52592"/>
                    <a:pt x="5512" y="52558"/>
                  </a:cubicBezTo>
                  <a:cubicBezTo>
                    <a:pt x="5657" y="52558"/>
                    <a:pt x="5925" y="52516"/>
                    <a:pt x="6008" y="52393"/>
                  </a:cubicBezTo>
                  <a:cubicBezTo>
                    <a:pt x="6090" y="52278"/>
                    <a:pt x="6003" y="52241"/>
                    <a:pt x="5912" y="52241"/>
                  </a:cubicBezTo>
                  <a:cubicBezTo>
                    <a:pt x="5888" y="52241"/>
                    <a:pt x="5864" y="52244"/>
                    <a:pt x="5843" y="52248"/>
                  </a:cubicBezTo>
                  <a:cubicBezTo>
                    <a:pt x="5460" y="52276"/>
                    <a:pt x="5080" y="52290"/>
                    <a:pt x="4701" y="52290"/>
                  </a:cubicBezTo>
                  <a:cubicBezTo>
                    <a:pt x="3977" y="52290"/>
                    <a:pt x="3258" y="52240"/>
                    <a:pt x="2540" y="52145"/>
                  </a:cubicBezTo>
                  <a:cubicBezTo>
                    <a:pt x="2581" y="50597"/>
                    <a:pt x="2395" y="49069"/>
                    <a:pt x="2436" y="47521"/>
                  </a:cubicBezTo>
                  <a:lnTo>
                    <a:pt x="2436" y="47521"/>
                  </a:lnTo>
                  <a:cubicBezTo>
                    <a:pt x="3138" y="47665"/>
                    <a:pt x="3840" y="47810"/>
                    <a:pt x="4542" y="47995"/>
                  </a:cubicBezTo>
                  <a:cubicBezTo>
                    <a:pt x="4955" y="48078"/>
                    <a:pt x="5368" y="48181"/>
                    <a:pt x="5781" y="48305"/>
                  </a:cubicBezTo>
                  <a:lnTo>
                    <a:pt x="6421" y="48470"/>
                  </a:lnTo>
                  <a:cubicBezTo>
                    <a:pt x="6503" y="48491"/>
                    <a:pt x="6586" y="48512"/>
                    <a:pt x="6668" y="48553"/>
                  </a:cubicBezTo>
                  <a:cubicBezTo>
                    <a:pt x="6730" y="48594"/>
                    <a:pt x="6792" y="48656"/>
                    <a:pt x="6854" y="48697"/>
                  </a:cubicBezTo>
                  <a:cubicBezTo>
                    <a:pt x="6813" y="48718"/>
                    <a:pt x="6792" y="48739"/>
                    <a:pt x="6751" y="48759"/>
                  </a:cubicBezTo>
                  <a:cubicBezTo>
                    <a:pt x="6648" y="48842"/>
                    <a:pt x="6668" y="48924"/>
                    <a:pt x="6813" y="48924"/>
                  </a:cubicBezTo>
                  <a:cubicBezTo>
                    <a:pt x="6829" y="48927"/>
                    <a:pt x="6847" y="48928"/>
                    <a:pt x="6868" y="48928"/>
                  </a:cubicBezTo>
                  <a:cubicBezTo>
                    <a:pt x="7166" y="48928"/>
                    <a:pt x="7897" y="48654"/>
                    <a:pt x="7453" y="48326"/>
                  </a:cubicBezTo>
                  <a:cubicBezTo>
                    <a:pt x="7246" y="48223"/>
                    <a:pt x="6999" y="48140"/>
                    <a:pt x="6751" y="48099"/>
                  </a:cubicBezTo>
                  <a:cubicBezTo>
                    <a:pt x="6482" y="48037"/>
                    <a:pt x="6214" y="47954"/>
                    <a:pt x="5946" y="47892"/>
                  </a:cubicBezTo>
                  <a:cubicBezTo>
                    <a:pt x="4852" y="47603"/>
                    <a:pt x="3737" y="47356"/>
                    <a:pt x="2643" y="47128"/>
                  </a:cubicBezTo>
                  <a:lnTo>
                    <a:pt x="2457" y="47128"/>
                  </a:lnTo>
                  <a:cubicBezTo>
                    <a:pt x="2725" y="39470"/>
                    <a:pt x="2601" y="33978"/>
                    <a:pt x="3386" y="24173"/>
                  </a:cubicBezTo>
                  <a:cubicBezTo>
                    <a:pt x="5182" y="24441"/>
                    <a:pt x="6999" y="24771"/>
                    <a:pt x="8774" y="25164"/>
                  </a:cubicBezTo>
                  <a:cubicBezTo>
                    <a:pt x="8813" y="25168"/>
                    <a:pt x="8853" y="25171"/>
                    <a:pt x="8894" y="25171"/>
                  </a:cubicBezTo>
                  <a:cubicBezTo>
                    <a:pt x="9026" y="25171"/>
                    <a:pt x="9164" y="25144"/>
                    <a:pt x="9290" y="25081"/>
                  </a:cubicBezTo>
                  <a:cubicBezTo>
                    <a:pt x="9352" y="25040"/>
                    <a:pt x="9538" y="24916"/>
                    <a:pt x="9373" y="24875"/>
                  </a:cubicBezTo>
                  <a:cubicBezTo>
                    <a:pt x="7391" y="24441"/>
                    <a:pt x="5409" y="24069"/>
                    <a:pt x="3386" y="23780"/>
                  </a:cubicBezTo>
                  <a:cubicBezTo>
                    <a:pt x="3427" y="22707"/>
                    <a:pt x="3489" y="21654"/>
                    <a:pt x="3530" y="20581"/>
                  </a:cubicBezTo>
                  <a:cubicBezTo>
                    <a:pt x="4748" y="20849"/>
                    <a:pt x="6008" y="21035"/>
                    <a:pt x="7267" y="21179"/>
                  </a:cubicBezTo>
                  <a:cubicBezTo>
                    <a:pt x="7286" y="21181"/>
                    <a:pt x="7304" y="21183"/>
                    <a:pt x="7323" y="21183"/>
                  </a:cubicBezTo>
                  <a:cubicBezTo>
                    <a:pt x="7489" y="21183"/>
                    <a:pt x="7649" y="21101"/>
                    <a:pt x="7742" y="20952"/>
                  </a:cubicBezTo>
                  <a:cubicBezTo>
                    <a:pt x="7824" y="20787"/>
                    <a:pt x="7680" y="20684"/>
                    <a:pt x="7515" y="20663"/>
                  </a:cubicBezTo>
                  <a:cubicBezTo>
                    <a:pt x="6193" y="20519"/>
                    <a:pt x="4852" y="20292"/>
                    <a:pt x="3551" y="20023"/>
                  </a:cubicBezTo>
                  <a:cubicBezTo>
                    <a:pt x="3572" y="19115"/>
                    <a:pt x="3613" y="18207"/>
                    <a:pt x="3654" y="17298"/>
                  </a:cubicBezTo>
                  <a:lnTo>
                    <a:pt x="7907" y="17298"/>
                  </a:lnTo>
                  <a:cubicBezTo>
                    <a:pt x="8051" y="17298"/>
                    <a:pt x="8299" y="17257"/>
                    <a:pt x="8382" y="17092"/>
                  </a:cubicBezTo>
                  <a:cubicBezTo>
                    <a:pt x="8464" y="16927"/>
                    <a:pt x="8320" y="16824"/>
                    <a:pt x="8175" y="16824"/>
                  </a:cubicBezTo>
                  <a:lnTo>
                    <a:pt x="3675" y="16824"/>
                  </a:lnTo>
                  <a:cubicBezTo>
                    <a:pt x="3737" y="15028"/>
                    <a:pt x="4067" y="13190"/>
                    <a:pt x="4129" y="11374"/>
                  </a:cubicBezTo>
                  <a:cubicBezTo>
                    <a:pt x="4150" y="11023"/>
                    <a:pt x="4026" y="10692"/>
                    <a:pt x="3799" y="10424"/>
                  </a:cubicBezTo>
                  <a:cubicBezTo>
                    <a:pt x="4026" y="9640"/>
                    <a:pt x="4315" y="8855"/>
                    <a:pt x="4666" y="8112"/>
                  </a:cubicBezTo>
                  <a:cubicBezTo>
                    <a:pt x="7969" y="1217"/>
                    <a:pt x="11210" y="1940"/>
                    <a:pt x="16969" y="1754"/>
                  </a:cubicBezTo>
                  <a:cubicBezTo>
                    <a:pt x="18147" y="1714"/>
                    <a:pt x="19326" y="1698"/>
                    <a:pt x="20506" y="1698"/>
                  </a:cubicBezTo>
                  <a:cubicBezTo>
                    <a:pt x="26150" y="1698"/>
                    <a:pt x="31813" y="2074"/>
                    <a:pt x="37448" y="2125"/>
                  </a:cubicBezTo>
                  <a:cubicBezTo>
                    <a:pt x="38451" y="2131"/>
                    <a:pt x="39450" y="2133"/>
                    <a:pt x="40444" y="2133"/>
                  </a:cubicBezTo>
                  <a:cubicBezTo>
                    <a:pt x="49528" y="2133"/>
                    <a:pt x="58270" y="1926"/>
                    <a:pt x="67450" y="1926"/>
                  </a:cubicBezTo>
                  <a:cubicBezTo>
                    <a:pt x="72355" y="1926"/>
                    <a:pt x="77384" y="1985"/>
                    <a:pt x="82658" y="2167"/>
                  </a:cubicBezTo>
                  <a:cubicBezTo>
                    <a:pt x="86526" y="2294"/>
                    <a:pt x="90399" y="2344"/>
                    <a:pt x="94308" y="2344"/>
                  </a:cubicBezTo>
                  <a:cubicBezTo>
                    <a:pt x="108509" y="2344"/>
                    <a:pt x="123177" y="1685"/>
                    <a:pt x="139776" y="1685"/>
                  </a:cubicBezTo>
                  <a:close/>
                  <a:moveTo>
                    <a:pt x="117484" y="133027"/>
                  </a:moveTo>
                  <a:cubicBezTo>
                    <a:pt x="117091" y="139488"/>
                    <a:pt x="122335" y="145805"/>
                    <a:pt x="127207" y="149996"/>
                  </a:cubicBezTo>
                  <a:cubicBezTo>
                    <a:pt x="116864" y="151131"/>
                    <a:pt x="105015" y="151709"/>
                    <a:pt x="94631" y="151978"/>
                  </a:cubicBezTo>
                  <a:cubicBezTo>
                    <a:pt x="91360" y="152064"/>
                    <a:pt x="87498" y="152092"/>
                    <a:pt x="83457" y="152092"/>
                  </a:cubicBezTo>
                  <a:cubicBezTo>
                    <a:pt x="75868" y="152092"/>
                    <a:pt x="67647" y="151991"/>
                    <a:pt x="61519" y="151978"/>
                  </a:cubicBezTo>
                  <a:cubicBezTo>
                    <a:pt x="62860" y="151214"/>
                    <a:pt x="66246" y="149954"/>
                    <a:pt x="68290" y="148737"/>
                  </a:cubicBezTo>
                  <a:cubicBezTo>
                    <a:pt x="70158" y="148860"/>
                    <a:pt x="72031" y="148922"/>
                    <a:pt x="73902" y="148922"/>
                  </a:cubicBezTo>
                  <a:cubicBezTo>
                    <a:pt x="75773" y="148922"/>
                    <a:pt x="77641" y="148860"/>
                    <a:pt x="79499" y="148737"/>
                  </a:cubicBezTo>
                  <a:cubicBezTo>
                    <a:pt x="79685" y="148737"/>
                    <a:pt x="79850" y="148675"/>
                    <a:pt x="79974" y="148571"/>
                  </a:cubicBezTo>
                  <a:cubicBezTo>
                    <a:pt x="80057" y="148447"/>
                    <a:pt x="80036" y="148386"/>
                    <a:pt x="79891" y="148344"/>
                  </a:cubicBezTo>
                  <a:lnTo>
                    <a:pt x="79747" y="148303"/>
                  </a:lnTo>
                  <a:cubicBezTo>
                    <a:pt x="79685" y="148282"/>
                    <a:pt x="79623" y="148273"/>
                    <a:pt x="79562" y="148273"/>
                  </a:cubicBezTo>
                  <a:cubicBezTo>
                    <a:pt x="79440" y="148273"/>
                    <a:pt x="79320" y="148310"/>
                    <a:pt x="79210" y="148365"/>
                  </a:cubicBezTo>
                  <a:cubicBezTo>
                    <a:pt x="77455" y="148478"/>
                    <a:pt x="75701" y="148535"/>
                    <a:pt x="73946" y="148535"/>
                  </a:cubicBezTo>
                  <a:cubicBezTo>
                    <a:pt x="72191" y="148535"/>
                    <a:pt x="70437" y="148478"/>
                    <a:pt x="68682" y="148365"/>
                  </a:cubicBezTo>
                  <a:cubicBezTo>
                    <a:pt x="71118" y="146879"/>
                    <a:pt x="71593" y="146486"/>
                    <a:pt x="73182" y="144814"/>
                  </a:cubicBezTo>
                  <a:cubicBezTo>
                    <a:pt x="73968" y="144836"/>
                    <a:pt x="74755" y="144847"/>
                    <a:pt x="75542" y="144847"/>
                  </a:cubicBezTo>
                  <a:cubicBezTo>
                    <a:pt x="79261" y="144847"/>
                    <a:pt x="82986" y="144603"/>
                    <a:pt x="86683" y="144092"/>
                  </a:cubicBezTo>
                  <a:cubicBezTo>
                    <a:pt x="88046" y="143906"/>
                    <a:pt x="89408" y="143699"/>
                    <a:pt x="90750" y="143431"/>
                  </a:cubicBezTo>
                  <a:cubicBezTo>
                    <a:pt x="90895" y="143410"/>
                    <a:pt x="91101" y="143245"/>
                    <a:pt x="91060" y="143080"/>
                  </a:cubicBezTo>
                  <a:cubicBezTo>
                    <a:pt x="91030" y="142961"/>
                    <a:pt x="90894" y="142917"/>
                    <a:pt x="90765" y="142917"/>
                  </a:cubicBezTo>
                  <a:cubicBezTo>
                    <a:pt x="90715" y="142917"/>
                    <a:pt x="90667" y="142924"/>
                    <a:pt x="90626" y="142936"/>
                  </a:cubicBezTo>
                  <a:cubicBezTo>
                    <a:pt x="85961" y="143803"/>
                    <a:pt x="81213" y="144277"/>
                    <a:pt x="76465" y="144319"/>
                  </a:cubicBezTo>
                  <a:cubicBezTo>
                    <a:pt x="75556" y="144319"/>
                    <a:pt x="74400" y="144319"/>
                    <a:pt x="73492" y="144277"/>
                  </a:cubicBezTo>
                  <a:cubicBezTo>
                    <a:pt x="74132" y="143142"/>
                    <a:pt x="74669" y="141945"/>
                    <a:pt x="75081" y="140685"/>
                  </a:cubicBezTo>
                  <a:cubicBezTo>
                    <a:pt x="78694" y="140603"/>
                    <a:pt x="82307" y="140314"/>
                    <a:pt x="85899" y="139839"/>
                  </a:cubicBezTo>
                  <a:cubicBezTo>
                    <a:pt x="85961" y="139839"/>
                    <a:pt x="86332" y="139757"/>
                    <a:pt x="86332" y="139633"/>
                  </a:cubicBezTo>
                  <a:cubicBezTo>
                    <a:pt x="86332" y="139572"/>
                    <a:pt x="86253" y="139554"/>
                    <a:pt x="86171" y="139554"/>
                  </a:cubicBezTo>
                  <a:cubicBezTo>
                    <a:pt x="86114" y="139554"/>
                    <a:pt x="86056" y="139562"/>
                    <a:pt x="86023" y="139571"/>
                  </a:cubicBezTo>
                  <a:cubicBezTo>
                    <a:pt x="82431" y="140046"/>
                    <a:pt x="78797" y="140314"/>
                    <a:pt x="75164" y="140396"/>
                  </a:cubicBezTo>
                  <a:cubicBezTo>
                    <a:pt x="75494" y="139364"/>
                    <a:pt x="75474" y="138291"/>
                    <a:pt x="75618" y="137217"/>
                  </a:cubicBezTo>
                  <a:cubicBezTo>
                    <a:pt x="78942" y="136949"/>
                    <a:pt x="82265" y="136536"/>
                    <a:pt x="85568" y="135999"/>
                  </a:cubicBezTo>
                  <a:cubicBezTo>
                    <a:pt x="85692" y="135979"/>
                    <a:pt x="85961" y="135917"/>
                    <a:pt x="85981" y="135752"/>
                  </a:cubicBezTo>
                  <a:cubicBezTo>
                    <a:pt x="85997" y="135612"/>
                    <a:pt x="85873" y="135577"/>
                    <a:pt x="85767" y="135577"/>
                  </a:cubicBezTo>
                  <a:cubicBezTo>
                    <a:pt x="85731" y="135577"/>
                    <a:pt x="85697" y="135581"/>
                    <a:pt x="85672" y="135586"/>
                  </a:cubicBezTo>
                  <a:lnTo>
                    <a:pt x="85486" y="135607"/>
                  </a:lnTo>
                  <a:cubicBezTo>
                    <a:pt x="85445" y="135607"/>
                    <a:pt x="85403" y="135628"/>
                    <a:pt x="85341" y="135628"/>
                  </a:cubicBezTo>
                  <a:cubicBezTo>
                    <a:pt x="82142" y="136144"/>
                    <a:pt x="78901" y="136536"/>
                    <a:pt x="75659" y="136804"/>
                  </a:cubicBezTo>
                  <a:cubicBezTo>
                    <a:pt x="75804" y="135545"/>
                    <a:pt x="75783" y="134265"/>
                    <a:pt x="75639" y="133027"/>
                  </a:cubicBezTo>
                  <a:close/>
                  <a:moveTo>
                    <a:pt x="127785" y="151998"/>
                  </a:moveTo>
                  <a:cubicBezTo>
                    <a:pt x="127846" y="151998"/>
                    <a:pt x="128296" y="153939"/>
                    <a:pt x="128362" y="153939"/>
                  </a:cubicBezTo>
                  <a:cubicBezTo>
                    <a:pt x="128362" y="153939"/>
                    <a:pt x="128363" y="153939"/>
                    <a:pt x="128363" y="153939"/>
                  </a:cubicBezTo>
                  <a:cubicBezTo>
                    <a:pt x="128755" y="155941"/>
                    <a:pt x="128549" y="156746"/>
                    <a:pt x="128569" y="158790"/>
                  </a:cubicBezTo>
                  <a:cubicBezTo>
                    <a:pt x="128415" y="158585"/>
                    <a:pt x="128191" y="158465"/>
                    <a:pt x="127954" y="158465"/>
                  </a:cubicBezTo>
                  <a:cubicBezTo>
                    <a:pt x="127905" y="158465"/>
                    <a:pt x="127855" y="158470"/>
                    <a:pt x="127805" y="158480"/>
                  </a:cubicBezTo>
                  <a:cubicBezTo>
                    <a:pt x="115151" y="161205"/>
                    <a:pt x="105799" y="161618"/>
                    <a:pt x="94610" y="161783"/>
                  </a:cubicBezTo>
                  <a:cubicBezTo>
                    <a:pt x="92812" y="161811"/>
                    <a:pt x="91020" y="161829"/>
                    <a:pt x="89229" y="161829"/>
                  </a:cubicBezTo>
                  <a:cubicBezTo>
                    <a:pt x="80163" y="161829"/>
                    <a:pt x="71090" y="161347"/>
                    <a:pt x="61023" y="159038"/>
                  </a:cubicBezTo>
                  <a:cubicBezTo>
                    <a:pt x="61002" y="158295"/>
                    <a:pt x="60961" y="157572"/>
                    <a:pt x="60899" y="156849"/>
                  </a:cubicBezTo>
                  <a:lnTo>
                    <a:pt x="60899" y="156849"/>
                  </a:lnTo>
                  <a:cubicBezTo>
                    <a:pt x="62695" y="157015"/>
                    <a:pt x="65544" y="157180"/>
                    <a:pt x="67381" y="157283"/>
                  </a:cubicBezTo>
                  <a:cubicBezTo>
                    <a:pt x="68414" y="157345"/>
                    <a:pt x="69425" y="157386"/>
                    <a:pt x="70457" y="157407"/>
                  </a:cubicBezTo>
                  <a:lnTo>
                    <a:pt x="73244" y="157407"/>
                  </a:lnTo>
                  <a:cubicBezTo>
                    <a:pt x="73203" y="157427"/>
                    <a:pt x="73182" y="157448"/>
                    <a:pt x="73182" y="157489"/>
                  </a:cubicBezTo>
                  <a:cubicBezTo>
                    <a:pt x="73144" y="157597"/>
                    <a:pt x="73225" y="157633"/>
                    <a:pt x="73348" y="157633"/>
                  </a:cubicBezTo>
                  <a:cubicBezTo>
                    <a:pt x="73557" y="157633"/>
                    <a:pt x="73889" y="157528"/>
                    <a:pt x="73967" y="157489"/>
                  </a:cubicBezTo>
                  <a:cubicBezTo>
                    <a:pt x="74070" y="157427"/>
                    <a:pt x="74111" y="157262"/>
                    <a:pt x="73967" y="157180"/>
                  </a:cubicBezTo>
                  <a:cubicBezTo>
                    <a:pt x="73843" y="157125"/>
                    <a:pt x="73710" y="157106"/>
                    <a:pt x="73574" y="157106"/>
                  </a:cubicBezTo>
                  <a:cubicBezTo>
                    <a:pt x="73506" y="157106"/>
                    <a:pt x="73437" y="157111"/>
                    <a:pt x="73368" y="157118"/>
                  </a:cubicBezTo>
                  <a:cubicBezTo>
                    <a:pt x="72871" y="157134"/>
                    <a:pt x="72375" y="157140"/>
                    <a:pt x="71878" y="157140"/>
                  </a:cubicBezTo>
                  <a:cubicBezTo>
                    <a:pt x="71074" y="157140"/>
                    <a:pt x="70270" y="157123"/>
                    <a:pt x="69466" y="157097"/>
                  </a:cubicBezTo>
                  <a:cubicBezTo>
                    <a:pt x="66927" y="156994"/>
                    <a:pt x="63376" y="156767"/>
                    <a:pt x="60858" y="156540"/>
                  </a:cubicBezTo>
                  <a:cubicBezTo>
                    <a:pt x="60837" y="156106"/>
                    <a:pt x="60796" y="155673"/>
                    <a:pt x="60755" y="155239"/>
                  </a:cubicBezTo>
                  <a:lnTo>
                    <a:pt x="60755" y="155239"/>
                  </a:lnTo>
                  <a:lnTo>
                    <a:pt x="63810" y="155714"/>
                  </a:lnTo>
                  <a:cubicBezTo>
                    <a:pt x="63835" y="155720"/>
                    <a:pt x="63885" y="155723"/>
                    <a:pt x="63953" y="155723"/>
                  </a:cubicBezTo>
                  <a:cubicBezTo>
                    <a:pt x="64334" y="155723"/>
                    <a:pt x="65268" y="155630"/>
                    <a:pt x="65338" y="155508"/>
                  </a:cubicBezTo>
                  <a:cubicBezTo>
                    <a:pt x="65420" y="155363"/>
                    <a:pt x="65255" y="155260"/>
                    <a:pt x="65131" y="155239"/>
                  </a:cubicBezTo>
                  <a:cubicBezTo>
                    <a:pt x="63996" y="155074"/>
                    <a:pt x="61828" y="154888"/>
                    <a:pt x="60713" y="154723"/>
                  </a:cubicBezTo>
                  <a:cubicBezTo>
                    <a:pt x="60693" y="154290"/>
                    <a:pt x="60652" y="153856"/>
                    <a:pt x="60590" y="153423"/>
                  </a:cubicBezTo>
                  <a:cubicBezTo>
                    <a:pt x="60631" y="153423"/>
                    <a:pt x="60693" y="153423"/>
                    <a:pt x="60734" y="153402"/>
                  </a:cubicBezTo>
                  <a:cubicBezTo>
                    <a:pt x="60879" y="153361"/>
                    <a:pt x="61023" y="153319"/>
                    <a:pt x="61147" y="153299"/>
                  </a:cubicBezTo>
                  <a:cubicBezTo>
                    <a:pt x="62324" y="153278"/>
                    <a:pt x="63509" y="153269"/>
                    <a:pt x="64701" y="153269"/>
                  </a:cubicBezTo>
                  <a:cubicBezTo>
                    <a:pt x="73025" y="153269"/>
                    <a:pt x="81641" y="153706"/>
                    <a:pt x="89780" y="153706"/>
                  </a:cubicBezTo>
                  <a:cubicBezTo>
                    <a:pt x="91059" y="153706"/>
                    <a:pt x="92326" y="153695"/>
                    <a:pt x="93578" y="153670"/>
                  </a:cubicBezTo>
                  <a:cubicBezTo>
                    <a:pt x="105015" y="153402"/>
                    <a:pt x="116183" y="152576"/>
                    <a:pt x="127785" y="151998"/>
                  </a:cubicBezTo>
                  <a:close/>
                  <a:moveTo>
                    <a:pt x="128218" y="1"/>
                  </a:moveTo>
                  <a:cubicBezTo>
                    <a:pt x="110916" y="1"/>
                    <a:pt x="93611" y="191"/>
                    <a:pt x="76341" y="191"/>
                  </a:cubicBezTo>
                  <a:cubicBezTo>
                    <a:pt x="74593" y="191"/>
                    <a:pt x="72845" y="189"/>
                    <a:pt x="71097" y="185"/>
                  </a:cubicBezTo>
                  <a:cubicBezTo>
                    <a:pt x="54252" y="144"/>
                    <a:pt x="37427" y="144"/>
                    <a:pt x="20603" y="144"/>
                  </a:cubicBezTo>
                  <a:cubicBezTo>
                    <a:pt x="19796" y="144"/>
                    <a:pt x="18963" y="133"/>
                    <a:pt x="18118" y="133"/>
                  </a:cubicBezTo>
                  <a:cubicBezTo>
                    <a:pt x="13991" y="133"/>
                    <a:pt x="9570" y="375"/>
                    <a:pt x="6400" y="3219"/>
                  </a:cubicBezTo>
                  <a:cubicBezTo>
                    <a:pt x="4232" y="5181"/>
                    <a:pt x="3241" y="7740"/>
                    <a:pt x="2870" y="10465"/>
                  </a:cubicBezTo>
                  <a:cubicBezTo>
                    <a:pt x="2601" y="10692"/>
                    <a:pt x="2457" y="11023"/>
                    <a:pt x="2416" y="11353"/>
                  </a:cubicBezTo>
                  <a:cubicBezTo>
                    <a:pt x="227" y="31171"/>
                    <a:pt x="0" y="51402"/>
                    <a:pt x="21" y="71323"/>
                  </a:cubicBezTo>
                  <a:cubicBezTo>
                    <a:pt x="42" y="81665"/>
                    <a:pt x="248" y="92008"/>
                    <a:pt x="661" y="102350"/>
                  </a:cubicBezTo>
                  <a:cubicBezTo>
                    <a:pt x="950" y="109266"/>
                    <a:pt x="599" y="117110"/>
                    <a:pt x="3551" y="123551"/>
                  </a:cubicBezTo>
                  <a:cubicBezTo>
                    <a:pt x="6132" y="129166"/>
                    <a:pt x="10838" y="131520"/>
                    <a:pt x="16763" y="132284"/>
                  </a:cubicBezTo>
                  <a:cubicBezTo>
                    <a:pt x="21744" y="132917"/>
                    <a:pt x="26809" y="133060"/>
                    <a:pt x="31877" y="133060"/>
                  </a:cubicBezTo>
                  <a:cubicBezTo>
                    <a:pt x="36030" y="133060"/>
                    <a:pt x="40185" y="132964"/>
                    <a:pt x="44298" y="132964"/>
                  </a:cubicBezTo>
                  <a:cubicBezTo>
                    <a:pt x="44485" y="132964"/>
                    <a:pt x="44672" y="132964"/>
                    <a:pt x="44859" y="132965"/>
                  </a:cubicBezTo>
                  <a:cubicBezTo>
                    <a:pt x="54624" y="132985"/>
                    <a:pt x="64656" y="133006"/>
                    <a:pt x="74421" y="133027"/>
                  </a:cubicBezTo>
                  <a:cubicBezTo>
                    <a:pt x="73678" y="141511"/>
                    <a:pt x="76196" y="144319"/>
                    <a:pt x="60734" y="150863"/>
                  </a:cubicBezTo>
                  <a:cubicBezTo>
                    <a:pt x="59991" y="151172"/>
                    <a:pt x="59888" y="151874"/>
                    <a:pt x="60156" y="152452"/>
                  </a:cubicBezTo>
                  <a:cubicBezTo>
                    <a:pt x="59578" y="153216"/>
                    <a:pt x="59846" y="154248"/>
                    <a:pt x="59888" y="155198"/>
                  </a:cubicBezTo>
                  <a:cubicBezTo>
                    <a:pt x="59929" y="156602"/>
                    <a:pt x="59970" y="158026"/>
                    <a:pt x="60135" y="159430"/>
                  </a:cubicBezTo>
                  <a:cubicBezTo>
                    <a:pt x="60195" y="159942"/>
                    <a:pt x="60629" y="160341"/>
                    <a:pt x="61153" y="160341"/>
                  </a:cubicBezTo>
                  <a:cubicBezTo>
                    <a:pt x="61178" y="160341"/>
                    <a:pt x="61204" y="160340"/>
                    <a:pt x="61230" y="160338"/>
                  </a:cubicBezTo>
                  <a:cubicBezTo>
                    <a:pt x="69874" y="162633"/>
                    <a:pt x="79252" y="163025"/>
                    <a:pt x="88338" y="163025"/>
                  </a:cubicBezTo>
                  <a:cubicBezTo>
                    <a:pt x="90449" y="163025"/>
                    <a:pt x="92544" y="163004"/>
                    <a:pt x="94610" y="162981"/>
                  </a:cubicBezTo>
                  <a:cubicBezTo>
                    <a:pt x="105675" y="162857"/>
                    <a:pt x="117257" y="162299"/>
                    <a:pt x="128074" y="159843"/>
                  </a:cubicBezTo>
                  <a:cubicBezTo>
                    <a:pt x="128507" y="159740"/>
                    <a:pt x="128817" y="159347"/>
                    <a:pt x="128838" y="158893"/>
                  </a:cubicBezTo>
                  <a:cubicBezTo>
                    <a:pt x="128996" y="159035"/>
                    <a:pt x="129212" y="159113"/>
                    <a:pt x="129421" y="159113"/>
                  </a:cubicBezTo>
                  <a:cubicBezTo>
                    <a:pt x="129730" y="159113"/>
                    <a:pt x="130023" y="158944"/>
                    <a:pt x="130097" y="158563"/>
                  </a:cubicBezTo>
                  <a:cubicBezTo>
                    <a:pt x="130613" y="155900"/>
                    <a:pt x="129540" y="153319"/>
                    <a:pt x="128962" y="150656"/>
                  </a:cubicBezTo>
                  <a:cubicBezTo>
                    <a:pt x="128920" y="150347"/>
                    <a:pt x="128714" y="150078"/>
                    <a:pt x="128425" y="149954"/>
                  </a:cubicBezTo>
                  <a:cubicBezTo>
                    <a:pt x="128590" y="149459"/>
                    <a:pt x="128177" y="148633"/>
                    <a:pt x="127599" y="148200"/>
                  </a:cubicBezTo>
                  <a:cubicBezTo>
                    <a:pt x="120725" y="142936"/>
                    <a:pt x="118433" y="141449"/>
                    <a:pt x="118825" y="133027"/>
                  </a:cubicBezTo>
                  <a:lnTo>
                    <a:pt x="118825" y="133027"/>
                  </a:lnTo>
                  <a:cubicBezTo>
                    <a:pt x="125284" y="133048"/>
                    <a:pt x="131750" y="133080"/>
                    <a:pt x="138217" y="133080"/>
                  </a:cubicBezTo>
                  <a:cubicBezTo>
                    <a:pt x="150394" y="133080"/>
                    <a:pt x="162573" y="132968"/>
                    <a:pt x="174708" y="132469"/>
                  </a:cubicBezTo>
                  <a:cubicBezTo>
                    <a:pt x="174770" y="132449"/>
                    <a:pt x="174811" y="132449"/>
                    <a:pt x="174873" y="132428"/>
                  </a:cubicBezTo>
                  <a:cubicBezTo>
                    <a:pt x="175147" y="132458"/>
                    <a:pt x="175421" y="132473"/>
                    <a:pt x="175697" y="132473"/>
                  </a:cubicBezTo>
                  <a:cubicBezTo>
                    <a:pt x="178057" y="132473"/>
                    <a:pt x="180437" y="131394"/>
                    <a:pt x="182305" y="129786"/>
                  </a:cubicBezTo>
                  <a:cubicBezTo>
                    <a:pt x="186516" y="126173"/>
                    <a:pt x="187404" y="120475"/>
                    <a:pt x="187569" y="115232"/>
                  </a:cubicBezTo>
                  <a:cubicBezTo>
                    <a:pt x="188085" y="99295"/>
                    <a:pt x="187135" y="83172"/>
                    <a:pt x="186929" y="67235"/>
                  </a:cubicBezTo>
                  <a:cubicBezTo>
                    <a:pt x="186723" y="51051"/>
                    <a:pt x="186537" y="34866"/>
                    <a:pt x="186330" y="18682"/>
                  </a:cubicBezTo>
                  <a:cubicBezTo>
                    <a:pt x="186268" y="13583"/>
                    <a:pt x="186537" y="7555"/>
                    <a:pt x="182945" y="3446"/>
                  </a:cubicBezTo>
                  <a:cubicBezTo>
                    <a:pt x="181114" y="1374"/>
                    <a:pt x="178745" y="287"/>
                    <a:pt x="176277" y="287"/>
                  </a:cubicBezTo>
                  <a:cubicBezTo>
                    <a:pt x="175155" y="287"/>
                    <a:pt x="174013" y="511"/>
                    <a:pt x="172891" y="969"/>
                  </a:cubicBezTo>
                  <a:cubicBezTo>
                    <a:pt x="172664" y="763"/>
                    <a:pt x="172375" y="639"/>
                    <a:pt x="172086" y="639"/>
                  </a:cubicBezTo>
                  <a:cubicBezTo>
                    <a:pt x="157480" y="137"/>
                    <a:pt x="142850" y="1"/>
                    <a:pt x="128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7"/>
            <p:cNvSpPr/>
            <p:nvPr/>
          </p:nvSpPr>
          <p:spPr>
            <a:xfrm>
              <a:off x="6123217" y="2011061"/>
              <a:ext cx="121164" cy="111126"/>
            </a:xfrm>
            <a:custGeom>
              <a:avLst/>
              <a:gdLst/>
              <a:ahLst/>
              <a:cxnLst/>
              <a:rect l="l" t="t" r="r" b="b"/>
              <a:pathLst>
                <a:path w="8896" h="8159" extrusionOk="0">
                  <a:moveTo>
                    <a:pt x="3636" y="1146"/>
                  </a:moveTo>
                  <a:cubicBezTo>
                    <a:pt x="5005" y="1146"/>
                    <a:pt x="7069" y="2465"/>
                    <a:pt x="7368" y="3918"/>
                  </a:cubicBezTo>
                  <a:cubicBezTo>
                    <a:pt x="7595" y="5136"/>
                    <a:pt x="5262" y="6953"/>
                    <a:pt x="4147" y="7035"/>
                  </a:cubicBezTo>
                  <a:cubicBezTo>
                    <a:pt x="4072" y="7041"/>
                    <a:pt x="3998" y="7044"/>
                    <a:pt x="3926" y="7044"/>
                  </a:cubicBezTo>
                  <a:cubicBezTo>
                    <a:pt x="1341" y="7044"/>
                    <a:pt x="659" y="3530"/>
                    <a:pt x="2165" y="2184"/>
                  </a:cubicBezTo>
                  <a:cubicBezTo>
                    <a:pt x="2165" y="2184"/>
                    <a:pt x="3487" y="1152"/>
                    <a:pt x="3487" y="1152"/>
                  </a:cubicBezTo>
                  <a:cubicBezTo>
                    <a:pt x="3535" y="1148"/>
                    <a:pt x="3585" y="1146"/>
                    <a:pt x="3636" y="1146"/>
                  </a:cubicBezTo>
                  <a:close/>
                  <a:moveTo>
                    <a:pt x="4308" y="0"/>
                  </a:moveTo>
                  <a:cubicBezTo>
                    <a:pt x="3882" y="0"/>
                    <a:pt x="3451" y="89"/>
                    <a:pt x="3033" y="285"/>
                  </a:cubicBezTo>
                  <a:cubicBezTo>
                    <a:pt x="1319" y="863"/>
                    <a:pt x="163" y="2411"/>
                    <a:pt x="60" y="4207"/>
                  </a:cubicBezTo>
                  <a:cubicBezTo>
                    <a:pt x="0" y="6544"/>
                    <a:pt x="2031" y="8159"/>
                    <a:pt x="4237" y="8159"/>
                  </a:cubicBezTo>
                  <a:cubicBezTo>
                    <a:pt x="4331" y="8159"/>
                    <a:pt x="4425" y="8156"/>
                    <a:pt x="4519" y="8150"/>
                  </a:cubicBezTo>
                  <a:cubicBezTo>
                    <a:pt x="6831" y="7985"/>
                    <a:pt x="8895" y="6086"/>
                    <a:pt x="8421" y="3629"/>
                  </a:cubicBezTo>
                  <a:cubicBezTo>
                    <a:pt x="8049" y="1773"/>
                    <a:pt x="6217" y="0"/>
                    <a:pt x="4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7"/>
            <p:cNvSpPr/>
            <p:nvPr/>
          </p:nvSpPr>
          <p:spPr>
            <a:xfrm>
              <a:off x="5134037" y="618375"/>
              <a:ext cx="2101171" cy="1211853"/>
            </a:xfrm>
            <a:custGeom>
              <a:avLst/>
              <a:gdLst/>
              <a:ahLst/>
              <a:cxnLst/>
              <a:rect l="l" t="t" r="r" b="b"/>
              <a:pathLst>
                <a:path w="154271" h="88976" fill="none" extrusionOk="0">
                  <a:moveTo>
                    <a:pt x="0" y="1"/>
                  </a:moveTo>
                  <a:lnTo>
                    <a:pt x="154271" y="1"/>
                  </a:lnTo>
                  <a:lnTo>
                    <a:pt x="154271" y="88975"/>
                  </a:lnTo>
                  <a:lnTo>
                    <a:pt x="0" y="88975"/>
                  </a:lnTo>
                  <a:close/>
                </a:path>
              </a:pathLst>
            </a:custGeom>
            <a:noFill/>
            <a:ln w="19600" cap="flat" cmpd="sng">
              <a:solidFill>
                <a:schemeClr val="accent1"/>
              </a:solidFill>
              <a:prstDash val="solid"/>
              <a:miter lim="206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" name="Google Shape;1676;p47"/>
          <p:cNvGrpSpPr/>
          <p:nvPr/>
        </p:nvGrpSpPr>
        <p:grpSpPr>
          <a:xfrm rot="1720079">
            <a:off x="730626" y="1673557"/>
            <a:ext cx="977211" cy="954167"/>
            <a:chOff x="7095847" y="2296800"/>
            <a:chExt cx="803428" cy="784483"/>
          </a:xfrm>
        </p:grpSpPr>
        <p:sp>
          <p:nvSpPr>
            <p:cNvPr id="1677" name="Google Shape;1677;p47"/>
            <p:cNvSpPr/>
            <p:nvPr/>
          </p:nvSpPr>
          <p:spPr>
            <a:xfrm flipH="1">
              <a:off x="7115274" y="2310552"/>
              <a:ext cx="767413" cy="757940"/>
            </a:xfrm>
            <a:custGeom>
              <a:avLst/>
              <a:gdLst/>
              <a:ahLst/>
              <a:cxnLst/>
              <a:rect l="l" t="t" r="r" b="b"/>
              <a:pathLst>
                <a:path w="31919" h="31525" extrusionOk="0">
                  <a:moveTo>
                    <a:pt x="8813" y="29789"/>
                  </a:moveTo>
                  <a:cubicBezTo>
                    <a:pt x="8438" y="29651"/>
                    <a:pt x="8123" y="29435"/>
                    <a:pt x="7847" y="29159"/>
                  </a:cubicBezTo>
                  <a:cubicBezTo>
                    <a:pt x="7551" y="28961"/>
                    <a:pt x="7255" y="28764"/>
                    <a:pt x="6960" y="28607"/>
                  </a:cubicBezTo>
                  <a:cubicBezTo>
                    <a:pt x="7137" y="28015"/>
                    <a:pt x="7295" y="27443"/>
                    <a:pt x="7472" y="26872"/>
                  </a:cubicBezTo>
                  <a:cubicBezTo>
                    <a:pt x="7650" y="26300"/>
                    <a:pt x="7847" y="25728"/>
                    <a:pt x="8044" y="25078"/>
                  </a:cubicBezTo>
                  <a:cubicBezTo>
                    <a:pt x="7886" y="24644"/>
                    <a:pt x="7630" y="24269"/>
                    <a:pt x="7295" y="23993"/>
                  </a:cubicBezTo>
                  <a:cubicBezTo>
                    <a:pt x="6822" y="23599"/>
                    <a:pt x="6447" y="23126"/>
                    <a:pt x="5994" y="22712"/>
                  </a:cubicBezTo>
                  <a:lnTo>
                    <a:pt x="5777" y="22515"/>
                  </a:lnTo>
                  <a:cubicBezTo>
                    <a:pt x="5304" y="22731"/>
                    <a:pt x="4870" y="22988"/>
                    <a:pt x="4436" y="23264"/>
                  </a:cubicBezTo>
                  <a:cubicBezTo>
                    <a:pt x="4002" y="23481"/>
                    <a:pt x="3549" y="23698"/>
                    <a:pt x="3155" y="23895"/>
                  </a:cubicBezTo>
                  <a:cubicBezTo>
                    <a:pt x="2662" y="23776"/>
                    <a:pt x="2543" y="23382"/>
                    <a:pt x="2327" y="23086"/>
                  </a:cubicBezTo>
                  <a:cubicBezTo>
                    <a:pt x="2129" y="22830"/>
                    <a:pt x="1972" y="22554"/>
                    <a:pt x="1853" y="22278"/>
                  </a:cubicBezTo>
                  <a:cubicBezTo>
                    <a:pt x="1755" y="22101"/>
                    <a:pt x="1794" y="21903"/>
                    <a:pt x="1952" y="21785"/>
                  </a:cubicBezTo>
                  <a:cubicBezTo>
                    <a:pt x="2208" y="21549"/>
                    <a:pt x="2504" y="21332"/>
                    <a:pt x="2800" y="21135"/>
                  </a:cubicBezTo>
                  <a:cubicBezTo>
                    <a:pt x="3194" y="20878"/>
                    <a:pt x="3628" y="20681"/>
                    <a:pt x="4042" y="20445"/>
                  </a:cubicBezTo>
                  <a:cubicBezTo>
                    <a:pt x="4239" y="20346"/>
                    <a:pt x="4515" y="20307"/>
                    <a:pt x="4574" y="20090"/>
                  </a:cubicBezTo>
                  <a:cubicBezTo>
                    <a:pt x="4673" y="19755"/>
                    <a:pt x="4673" y="19400"/>
                    <a:pt x="4515" y="19104"/>
                  </a:cubicBezTo>
                  <a:cubicBezTo>
                    <a:pt x="4298" y="18631"/>
                    <a:pt x="4121" y="18158"/>
                    <a:pt x="3923" y="17665"/>
                  </a:cubicBezTo>
                  <a:cubicBezTo>
                    <a:pt x="3825" y="17448"/>
                    <a:pt x="3766" y="17211"/>
                    <a:pt x="3667" y="16975"/>
                  </a:cubicBezTo>
                  <a:cubicBezTo>
                    <a:pt x="3608" y="16778"/>
                    <a:pt x="3450" y="16640"/>
                    <a:pt x="3253" y="16580"/>
                  </a:cubicBezTo>
                  <a:cubicBezTo>
                    <a:pt x="2918" y="16462"/>
                    <a:pt x="2563" y="16403"/>
                    <a:pt x="2208" y="16403"/>
                  </a:cubicBezTo>
                  <a:cubicBezTo>
                    <a:pt x="1617" y="16423"/>
                    <a:pt x="1045" y="16403"/>
                    <a:pt x="454" y="16403"/>
                  </a:cubicBezTo>
                  <a:cubicBezTo>
                    <a:pt x="296" y="15969"/>
                    <a:pt x="119" y="15614"/>
                    <a:pt x="158" y="15200"/>
                  </a:cubicBezTo>
                  <a:cubicBezTo>
                    <a:pt x="138" y="15043"/>
                    <a:pt x="99" y="14885"/>
                    <a:pt x="59" y="14747"/>
                  </a:cubicBezTo>
                  <a:cubicBezTo>
                    <a:pt x="20" y="14589"/>
                    <a:pt x="20" y="14431"/>
                    <a:pt x="0" y="14274"/>
                  </a:cubicBezTo>
                  <a:cubicBezTo>
                    <a:pt x="316" y="14136"/>
                    <a:pt x="651" y="14037"/>
                    <a:pt x="986" y="13958"/>
                  </a:cubicBezTo>
                  <a:cubicBezTo>
                    <a:pt x="1656" y="13761"/>
                    <a:pt x="2346" y="13820"/>
                    <a:pt x="3036" y="13761"/>
                  </a:cubicBezTo>
                  <a:cubicBezTo>
                    <a:pt x="3785" y="13722"/>
                    <a:pt x="3904" y="13840"/>
                    <a:pt x="4101" y="12874"/>
                  </a:cubicBezTo>
                  <a:cubicBezTo>
                    <a:pt x="4219" y="12263"/>
                    <a:pt x="4416" y="11652"/>
                    <a:pt x="4594" y="11021"/>
                  </a:cubicBezTo>
                  <a:cubicBezTo>
                    <a:pt x="4278" y="10114"/>
                    <a:pt x="3647" y="9404"/>
                    <a:pt x="2997" y="8694"/>
                  </a:cubicBezTo>
                  <a:cubicBezTo>
                    <a:pt x="2780" y="8438"/>
                    <a:pt x="2484" y="8261"/>
                    <a:pt x="2445" y="7866"/>
                  </a:cubicBezTo>
                  <a:cubicBezTo>
                    <a:pt x="2859" y="7472"/>
                    <a:pt x="3253" y="7058"/>
                    <a:pt x="3687" y="6664"/>
                  </a:cubicBezTo>
                  <a:cubicBezTo>
                    <a:pt x="3766" y="6565"/>
                    <a:pt x="3904" y="6506"/>
                    <a:pt x="4042" y="6506"/>
                  </a:cubicBezTo>
                  <a:cubicBezTo>
                    <a:pt x="4377" y="6605"/>
                    <a:pt x="4752" y="6624"/>
                    <a:pt x="5028" y="6881"/>
                  </a:cubicBezTo>
                  <a:cubicBezTo>
                    <a:pt x="5284" y="7137"/>
                    <a:pt x="5737" y="7236"/>
                    <a:pt x="6072" y="7452"/>
                  </a:cubicBezTo>
                  <a:cubicBezTo>
                    <a:pt x="6230" y="7551"/>
                    <a:pt x="6526" y="7492"/>
                    <a:pt x="6743" y="7452"/>
                  </a:cubicBezTo>
                  <a:cubicBezTo>
                    <a:pt x="6841" y="7433"/>
                    <a:pt x="6920" y="7354"/>
                    <a:pt x="6979" y="7255"/>
                  </a:cubicBezTo>
                  <a:cubicBezTo>
                    <a:pt x="7255" y="6782"/>
                    <a:pt x="7630" y="6348"/>
                    <a:pt x="8064" y="5994"/>
                  </a:cubicBezTo>
                  <a:cubicBezTo>
                    <a:pt x="8261" y="5816"/>
                    <a:pt x="8320" y="5520"/>
                    <a:pt x="8202" y="5264"/>
                  </a:cubicBezTo>
                  <a:cubicBezTo>
                    <a:pt x="7965" y="4495"/>
                    <a:pt x="7886" y="3687"/>
                    <a:pt x="7630" y="2918"/>
                  </a:cubicBezTo>
                  <a:cubicBezTo>
                    <a:pt x="7630" y="2859"/>
                    <a:pt x="7630" y="2800"/>
                    <a:pt x="7630" y="2741"/>
                  </a:cubicBezTo>
                  <a:cubicBezTo>
                    <a:pt x="7748" y="2662"/>
                    <a:pt x="7906" y="2563"/>
                    <a:pt x="8024" y="2445"/>
                  </a:cubicBezTo>
                  <a:cubicBezTo>
                    <a:pt x="8280" y="2248"/>
                    <a:pt x="8497" y="2031"/>
                    <a:pt x="8734" y="1834"/>
                  </a:cubicBezTo>
                  <a:cubicBezTo>
                    <a:pt x="8832" y="1735"/>
                    <a:pt x="8931" y="1656"/>
                    <a:pt x="9049" y="1577"/>
                  </a:cubicBezTo>
                  <a:cubicBezTo>
                    <a:pt x="9345" y="1380"/>
                    <a:pt x="9483" y="1400"/>
                    <a:pt x="9739" y="1656"/>
                  </a:cubicBezTo>
                  <a:cubicBezTo>
                    <a:pt x="10015" y="1932"/>
                    <a:pt x="10232" y="2149"/>
                    <a:pt x="10449" y="2405"/>
                  </a:cubicBezTo>
                  <a:cubicBezTo>
                    <a:pt x="10548" y="2543"/>
                    <a:pt x="10646" y="2701"/>
                    <a:pt x="10725" y="2859"/>
                  </a:cubicBezTo>
                  <a:cubicBezTo>
                    <a:pt x="10903" y="3214"/>
                    <a:pt x="11139" y="3549"/>
                    <a:pt x="11435" y="3845"/>
                  </a:cubicBezTo>
                  <a:cubicBezTo>
                    <a:pt x="11829" y="3864"/>
                    <a:pt x="12243" y="3943"/>
                    <a:pt x="12618" y="3726"/>
                  </a:cubicBezTo>
                  <a:cubicBezTo>
                    <a:pt x="13249" y="3726"/>
                    <a:pt x="13820" y="3352"/>
                    <a:pt x="14412" y="3470"/>
                  </a:cubicBezTo>
                  <a:cubicBezTo>
                    <a:pt x="14708" y="3115"/>
                    <a:pt x="14865" y="2681"/>
                    <a:pt x="14885" y="2248"/>
                  </a:cubicBezTo>
                  <a:cubicBezTo>
                    <a:pt x="14944" y="1597"/>
                    <a:pt x="15062" y="966"/>
                    <a:pt x="15200" y="335"/>
                  </a:cubicBezTo>
                  <a:cubicBezTo>
                    <a:pt x="15240" y="237"/>
                    <a:pt x="15279" y="158"/>
                    <a:pt x="15319" y="59"/>
                  </a:cubicBezTo>
                  <a:cubicBezTo>
                    <a:pt x="16048" y="20"/>
                    <a:pt x="16778" y="0"/>
                    <a:pt x="17507" y="40"/>
                  </a:cubicBezTo>
                  <a:cubicBezTo>
                    <a:pt x="17921" y="513"/>
                    <a:pt x="18098" y="986"/>
                    <a:pt x="18493" y="2583"/>
                  </a:cubicBezTo>
                  <a:cubicBezTo>
                    <a:pt x="18453" y="2642"/>
                    <a:pt x="18374" y="2721"/>
                    <a:pt x="18335" y="2819"/>
                  </a:cubicBezTo>
                  <a:cubicBezTo>
                    <a:pt x="18197" y="2977"/>
                    <a:pt x="18276" y="3194"/>
                    <a:pt x="18473" y="3233"/>
                  </a:cubicBezTo>
                  <a:cubicBezTo>
                    <a:pt x="18532" y="3253"/>
                    <a:pt x="18611" y="3273"/>
                    <a:pt x="18670" y="3273"/>
                  </a:cubicBezTo>
                  <a:cubicBezTo>
                    <a:pt x="19341" y="3332"/>
                    <a:pt x="19971" y="3549"/>
                    <a:pt x="20504" y="3943"/>
                  </a:cubicBezTo>
                  <a:cubicBezTo>
                    <a:pt x="20918" y="3845"/>
                    <a:pt x="21273" y="3628"/>
                    <a:pt x="21568" y="3332"/>
                  </a:cubicBezTo>
                  <a:cubicBezTo>
                    <a:pt x="21982" y="2859"/>
                    <a:pt x="22475" y="2465"/>
                    <a:pt x="22929" y="2031"/>
                  </a:cubicBezTo>
                  <a:cubicBezTo>
                    <a:pt x="23027" y="1952"/>
                    <a:pt x="23106" y="1873"/>
                    <a:pt x="23185" y="1794"/>
                  </a:cubicBezTo>
                  <a:cubicBezTo>
                    <a:pt x="23619" y="1439"/>
                    <a:pt x="23757" y="1439"/>
                    <a:pt x="24210" y="1834"/>
                  </a:cubicBezTo>
                  <a:cubicBezTo>
                    <a:pt x="24309" y="1932"/>
                    <a:pt x="24427" y="1991"/>
                    <a:pt x="24565" y="2110"/>
                  </a:cubicBezTo>
                  <a:cubicBezTo>
                    <a:pt x="24585" y="2189"/>
                    <a:pt x="24585" y="2307"/>
                    <a:pt x="24565" y="2405"/>
                  </a:cubicBezTo>
                  <a:cubicBezTo>
                    <a:pt x="24427" y="3036"/>
                    <a:pt x="24250" y="3647"/>
                    <a:pt x="24092" y="4278"/>
                  </a:cubicBezTo>
                  <a:cubicBezTo>
                    <a:pt x="24052" y="4436"/>
                    <a:pt x="24013" y="4594"/>
                    <a:pt x="24013" y="4751"/>
                  </a:cubicBezTo>
                  <a:cubicBezTo>
                    <a:pt x="24033" y="4968"/>
                    <a:pt x="23973" y="5185"/>
                    <a:pt x="23875" y="5382"/>
                  </a:cubicBezTo>
                  <a:cubicBezTo>
                    <a:pt x="23776" y="5540"/>
                    <a:pt x="23875" y="5678"/>
                    <a:pt x="23973" y="5796"/>
                  </a:cubicBezTo>
                  <a:cubicBezTo>
                    <a:pt x="24388" y="6191"/>
                    <a:pt x="24802" y="6565"/>
                    <a:pt x="25196" y="6979"/>
                  </a:cubicBezTo>
                  <a:cubicBezTo>
                    <a:pt x="25393" y="7176"/>
                    <a:pt x="25570" y="7413"/>
                    <a:pt x="25748" y="7650"/>
                  </a:cubicBezTo>
                  <a:cubicBezTo>
                    <a:pt x="25965" y="7926"/>
                    <a:pt x="26142" y="8024"/>
                    <a:pt x="26438" y="7906"/>
                  </a:cubicBezTo>
                  <a:cubicBezTo>
                    <a:pt x="26773" y="7807"/>
                    <a:pt x="27108" y="7689"/>
                    <a:pt x="27424" y="7531"/>
                  </a:cubicBezTo>
                  <a:cubicBezTo>
                    <a:pt x="28015" y="7216"/>
                    <a:pt x="28666" y="6979"/>
                    <a:pt x="29336" y="6841"/>
                  </a:cubicBezTo>
                  <a:lnTo>
                    <a:pt x="30637" y="8675"/>
                  </a:lnTo>
                  <a:cubicBezTo>
                    <a:pt x="30519" y="8951"/>
                    <a:pt x="30302" y="9148"/>
                    <a:pt x="30046" y="9266"/>
                  </a:cubicBezTo>
                  <a:cubicBezTo>
                    <a:pt x="29415" y="9621"/>
                    <a:pt x="28863" y="10094"/>
                    <a:pt x="28390" y="10627"/>
                  </a:cubicBezTo>
                  <a:cubicBezTo>
                    <a:pt x="28212" y="10784"/>
                    <a:pt x="28173" y="11041"/>
                    <a:pt x="28311" y="11238"/>
                  </a:cubicBezTo>
                  <a:cubicBezTo>
                    <a:pt x="28409" y="11435"/>
                    <a:pt x="28449" y="11671"/>
                    <a:pt x="28429" y="11888"/>
                  </a:cubicBezTo>
                  <a:lnTo>
                    <a:pt x="28429" y="13170"/>
                  </a:lnTo>
                  <a:cubicBezTo>
                    <a:pt x="28429" y="13998"/>
                    <a:pt x="28449" y="14017"/>
                    <a:pt x="29237" y="14017"/>
                  </a:cubicBezTo>
                  <a:lnTo>
                    <a:pt x="29789" y="14017"/>
                  </a:lnTo>
                  <a:cubicBezTo>
                    <a:pt x="30243" y="13978"/>
                    <a:pt x="30677" y="14037"/>
                    <a:pt x="31110" y="14195"/>
                  </a:cubicBezTo>
                  <a:cubicBezTo>
                    <a:pt x="31327" y="14254"/>
                    <a:pt x="31564" y="14274"/>
                    <a:pt x="31800" y="14274"/>
                  </a:cubicBezTo>
                  <a:cubicBezTo>
                    <a:pt x="31919" y="14708"/>
                    <a:pt x="31840" y="15161"/>
                    <a:pt x="31859" y="15595"/>
                  </a:cubicBezTo>
                  <a:cubicBezTo>
                    <a:pt x="31879" y="16048"/>
                    <a:pt x="31859" y="16442"/>
                    <a:pt x="31859" y="16896"/>
                  </a:cubicBezTo>
                  <a:cubicBezTo>
                    <a:pt x="31800" y="16935"/>
                    <a:pt x="31721" y="17014"/>
                    <a:pt x="31643" y="17034"/>
                  </a:cubicBezTo>
                  <a:cubicBezTo>
                    <a:pt x="31189" y="17093"/>
                    <a:pt x="30716" y="17172"/>
                    <a:pt x="30263" y="17290"/>
                  </a:cubicBezTo>
                  <a:cubicBezTo>
                    <a:pt x="30006" y="17330"/>
                    <a:pt x="29750" y="17369"/>
                    <a:pt x="29474" y="17448"/>
                  </a:cubicBezTo>
                  <a:cubicBezTo>
                    <a:pt x="29336" y="17468"/>
                    <a:pt x="29178" y="17468"/>
                    <a:pt x="29020" y="17448"/>
                  </a:cubicBezTo>
                  <a:cubicBezTo>
                    <a:pt x="28547" y="17408"/>
                    <a:pt x="28232" y="17665"/>
                    <a:pt x="28212" y="18118"/>
                  </a:cubicBezTo>
                  <a:cubicBezTo>
                    <a:pt x="28212" y="18414"/>
                    <a:pt x="28133" y="18690"/>
                    <a:pt x="28094" y="18986"/>
                  </a:cubicBezTo>
                  <a:cubicBezTo>
                    <a:pt x="28035" y="19518"/>
                    <a:pt x="28015" y="20050"/>
                    <a:pt x="28054" y="20583"/>
                  </a:cubicBezTo>
                  <a:cubicBezTo>
                    <a:pt x="28054" y="20701"/>
                    <a:pt x="28114" y="20799"/>
                    <a:pt x="28192" y="20878"/>
                  </a:cubicBezTo>
                  <a:cubicBezTo>
                    <a:pt x="28330" y="21075"/>
                    <a:pt x="28508" y="21253"/>
                    <a:pt x="28725" y="21371"/>
                  </a:cubicBezTo>
                  <a:cubicBezTo>
                    <a:pt x="29316" y="21608"/>
                    <a:pt x="29671" y="22120"/>
                    <a:pt x="30223" y="22416"/>
                  </a:cubicBezTo>
                  <a:lnTo>
                    <a:pt x="29336" y="24210"/>
                  </a:lnTo>
                  <a:cubicBezTo>
                    <a:pt x="29178" y="24190"/>
                    <a:pt x="29020" y="24190"/>
                    <a:pt x="28882" y="24171"/>
                  </a:cubicBezTo>
                  <a:cubicBezTo>
                    <a:pt x="28409" y="24092"/>
                    <a:pt x="27976" y="23914"/>
                    <a:pt x="27483" y="23934"/>
                  </a:cubicBezTo>
                  <a:cubicBezTo>
                    <a:pt x="27364" y="23914"/>
                    <a:pt x="27226" y="23875"/>
                    <a:pt x="27108" y="23816"/>
                  </a:cubicBezTo>
                  <a:cubicBezTo>
                    <a:pt x="26950" y="23757"/>
                    <a:pt x="26812" y="23737"/>
                    <a:pt x="26655" y="23717"/>
                  </a:cubicBezTo>
                  <a:cubicBezTo>
                    <a:pt x="26398" y="23717"/>
                    <a:pt x="26162" y="23678"/>
                    <a:pt x="25945" y="23579"/>
                  </a:cubicBezTo>
                  <a:cubicBezTo>
                    <a:pt x="25768" y="23481"/>
                    <a:pt x="25551" y="23520"/>
                    <a:pt x="25452" y="23698"/>
                  </a:cubicBezTo>
                  <a:cubicBezTo>
                    <a:pt x="25354" y="23776"/>
                    <a:pt x="25275" y="23895"/>
                    <a:pt x="25196" y="23993"/>
                  </a:cubicBezTo>
                  <a:cubicBezTo>
                    <a:pt x="24880" y="24427"/>
                    <a:pt x="24466" y="24802"/>
                    <a:pt x="24013" y="25078"/>
                  </a:cubicBezTo>
                  <a:cubicBezTo>
                    <a:pt x="23540" y="25373"/>
                    <a:pt x="23481" y="25590"/>
                    <a:pt x="23757" y="26083"/>
                  </a:cubicBezTo>
                  <a:cubicBezTo>
                    <a:pt x="23875" y="26339"/>
                    <a:pt x="23973" y="26615"/>
                    <a:pt x="24033" y="26891"/>
                  </a:cubicBezTo>
                  <a:cubicBezTo>
                    <a:pt x="24151" y="27325"/>
                    <a:pt x="24309" y="27759"/>
                    <a:pt x="24486" y="28153"/>
                  </a:cubicBezTo>
                  <a:cubicBezTo>
                    <a:pt x="24585" y="28350"/>
                    <a:pt x="24624" y="28567"/>
                    <a:pt x="24585" y="28784"/>
                  </a:cubicBezTo>
                  <a:lnTo>
                    <a:pt x="22593" y="29573"/>
                  </a:lnTo>
                  <a:lnTo>
                    <a:pt x="22239" y="29099"/>
                  </a:lnTo>
                  <a:cubicBezTo>
                    <a:pt x="21864" y="28607"/>
                    <a:pt x="21509" y="28094"/>
                    <a:pt x="21115" y="27581"/>
                  </a:cubicBezTo>
                  <a:cubicBezTo>
                    <a:pt x="21016" y="27443"/>
                    <a:pt x="20859" y="27345"/>
                    <a:pt x="20681" y="27345"/>
                  </a:cubicBezTo>
                  <a:cubicBezTo>
                    <a:pt x="20287" y="27305"/>
                    <a:pt x="19912" y="27364"/>
                    <a:pt x="19557" y="27522"/>
                  </a:cubicBezTo>
                  <a:cubicBezTo>
                    <a:pt x="19005" y="27700"/>
                    <a:pt x="18453" y="27838"/>
                    <a:pt x="17882" y="27917"/>
                  </a:cubicBezTo>
                  <a:cubicBezTo>
                    <a:pt x="17665" y="27917"/>
                    <a:pt x="17487" y="28094"/>
                    <a:pt x="17468" y="28291"/>
                  </a:cubicBezTo>
                  <a:cubicBezTo>
                    <a:pt x="17448" y="28745"/>
                    <a:pt x="17251" y="29159"/>
                    <a:pt x="17251" y="29612"/>
                  </a:cubicBezTo>
                  <a:cubicBezTo>
                    <a:pt x="17251" y="30026"/>
                    <a:pt x="17093" y="30440"/>
                    <a:pt x="16975" y="30893"/>
                  </a:cubicBezTo>
                  <a:cubicBezTo>
                    <a:pt x="16718" y="31110"/>
                    <a:pt x="16383" y="31229"/>
                    <a:pt x="16028" y="31209"/>
                  </a:cubicBezTo>
                  <a:cubicBezTo>
                    <a:pt x="15851" y="31229"/>
                    <a:pt x="15693" y="31288"/>
                    <a:pt x="15536" y="31367"/>
                  </a:cubicBezTo>
                  <a:cubicBezTo>
                    <a:pt x="15122" y="31524"/>
                    <a:pt x="14688" y="31268"/>
                    <a:pt x="14629" y="30834"/>
                  </a:cubicBezTo>
                  <a:cubicBezTo>
                    <a:pt x="14510" y="30341"/>
                    <a:pt x="14412" y="29868"/>
                    <a:pt x="14313" y="29375"/>
                  </a:cubicBezTo>
                  <a:cubicBezTo>
                    <a:pt x="14234" y="28961"/>
                    <a:pt x="14116" y="28547"/>
                    <a:pt x="14037" y="28133"/>
                  </a:cubicBezTo>
                  <a:cubicBezTo>
                    <a:pt x="14017" y="27897"/>
                    <a:pt x="13840" y="27719"/>
                    <a:pt x="13623" y="27660"/>
                  </a:cubicBezTo>
                  <a:cubicBezTo>
                    <a:pt x="12756" y="27384"/>
                    <a:pt x="11869" y="27266"/>
                    <a:pt x="10962" y="27325"/>
                  </a:cubicBezTo>
                  <a:cubicBezTo>
                    <a:pt x="10745" y="27345"/>
                    <a:pt x="10528" y="27443"/>
                    <a:pt x="10370" y="27601"/>
                  </a:cubicBezTo>
                  <a:cubicBezTo>
                    <a:pt x="9858" y="28094"/>
                    <a:pt x="9365" y="28567"/>
                    <a:pt x="9128" y="29257"/>
                  </a:cubicBezTo>
                  <a:cubicBezTo>
                    <a:pt x="9030" y="29435"/>
                    <a:pt x="8931" y="29612"/>
                    <a:pt x="8813" y="29789"/>
                  </a:cubicBezTo>
                  <a:close/>
                  <a:moveTo>
                    <a:pt x="26063" y="15989"/>
                  </a:moveTo>
                  <a:cubicBezTo>
                    <a:pt x="26044" y="15319"/>
                    <a:pt x="26122" y="14629"/>
                    <a:pt x="25906" y="13978"/>
                  </a:cubicBezTo>
                  <a:cubicBezTo>
                    <a:pt x="25866" y="13840"/>
                    <a:pt x="25866" y="13722"/>
                    <a:pt x="25886" y="13584"/>
                  </a:cubicBezTo>
                  <a:cubicBezTo>
                    <a:pt x="25945" y="12775"/>
                    <a:pt x="25689" y="12026"/>
                    <a:pt x="25432" y="11297"/>
                  </a:cubicBezTo>
                  <a:cubicBezTo>
                    <a:pt x="25275" y="10843"/>
                    <a:pt x="25117" y="10370"/>
                    <a:pt x="24742" y="9996"/>
                  </a:cubicBezTo>
                  <a:cubicBezTo>
                    <a:pt x="24545" y="9818"/>
                    <a:pt x="24388" y="9601"/>
                    <a:pt x="24289" y="9345"/>
                  </a:cubicBezTo>
                  <a:cubicBezTo>
                    <a:pt x="24190" y="9069"/>
                    <a:pt x="24033" y="8832"/>
                    <a:pt x="23816" y="8616"/>
                  </a:cubicBezTo>
                  <a:cubicBezTo>
                    <a:pt x="23540" y="8320"/>
                    <a:pt x="23303" y="8004"/>
                    <a:pt x="23086" y="7669"/>
                  </a:cubicBezTo>
                  <a:cubicBezTo>
                    <a:pt x="22889" y="7314"/>
                    <a:pt x="22613" y="7019"/>
                    <a:pt x="22258" y="6822"/>
                  </a:cubicBezTo>
                  <a:cubicBezTo>
                    <a:pt x="21627" y="6447"/>
                    <a:pt x="21016" y="6072"/>
                    <a:pt x="20405" y="5717"/>
                  </a:cubicBezTo>
                  <a:cubicBezTo>
                    <a:pt x="20070" y="5501"/>
                    <a:pt x="19695" y="5303"/>
                    <a:pt x="19321" y="5165"/>
                  </a:cubicBezTo>
                  <a:cubicBezTo>
                    <a:pt x="18690" y="4889"/>
                    <a:pt x="18000" y="4771"/>
                    <a:pt x="17290" y="4830"/>
                  </a:cubicBezTo>
                  <a:cubicBezTo>
                    <a:pt x="16935" y="4850"/>
                    <a:pt x="16580" y="4830"/>
                    <a:pt x="16226" y="4830"/>
                  </a:cubicBezTo>
                  <a:cubicBezTo>
                    <a:pt x="15950" y="4830"/>
                    <a:pt x="15693" y="4870"/>
                    <a:pt x="15417" y="4949"/>
                  </a:cubicBezTo>
                  <a:cubicBezTo>
                    <a:pt x="14964" y="5106"/>
                    <a:pt x="14491" y="5284"/>
                    <a:pt x="14037" y="5481"/>
                  </a:cubicBezTo>
                  <a:cubicBezTo>
                    <a:pt x="13761" y="5619"/>
                    <a:pt x="13465" y="5698"/>
                    <a:pt x="13150" y="5717"/>
                  </a:cubicBezTo>
                  <a:cubicBezTo>
                    <a:pt x="12716" y="5757"/>
                    <a:pt x="12322" y="5895"/>
                    <a:pt x="11947" y="6112"/>
                  </a:cubicBezTo>
                  <a:cubicBezTo>
                    <a:pt x="11553" y="6329"/>
                    <a:pt x="11139" y="6506"/>
                    <a:pt x="10705" y="6624"/>
                  </a:cubicBezTo>
                  <a:cubicBezTo>
                    <a:pt x="10489" y="6703"/>
                    <a:pt x="10272" y="6841"/>
                    <a:pt x="9996" y="6723"/>
                  </a:cubicBezTo>
                  <a:cubicBezTo>
                    <a:pt x="9937" y="6684"/>
                    <a:pt x="9818" y="6743"/>
                    <a:pt x="9759" y="6782"/>
                  </a:cubicBezTo>
                  <a:cubicBezTo>
                    <a:pt x="9444" y="6999"/>
                    <a:pt x="9128" y="7216"/>
                    <a:pt x="8832" y="7452"/>
                  </a:cubicBezTo>
                  <a:cubicBezTo>
                    <a:pt x="8359" y="7866"/>
                    <a:pt x="7906" y="8300"/>
                    <a:pt x="7433" y="8734"/>
                  </a:cubicBezTo>
                  <a:cubicBezTo>
                    <a:pt x="7176" y="8970"/>
                    <a:pt x="6920" y="9227"/>
                    <a:pt x="6684" y="9503"/>
                  </a:cubicBezTo>
                  <a:cubicBezTo>
                    <a:pt x="6546" y="9641"/>
                    <a:pt x="6427" y="9818"/>
                    <a:pt x="6368" y="10015"/>
                  </a:cubicBezTo>
                  <a:cubicBezTo>
                    <a:pt x="6329" y="10489"/>
                    <a:pt x="6072" y="10903"/>
                    <a:pt x="5994" y="11376"/>
                  </a:cubicBezTo>
                  <a:cubicBezTo>
                    <a:pt x="5915" y="11967"/>
                    <a:pt x="5875" y="12559"/>
                    <a:pt x="5639" y="13130"/>
                  </a:cubicBezTo>
                  <a:cubicBezTo>
                    <a:pt x="5599" y="13308"/>
                    <a:pt x="5580" y="13485"/>
                    <a:pt x="5599" y="13663"/>
                  </a:cubicBezTo>
                  <a:cubicBezTo>
                    <a:pt x="5619" y="14530"/>
                    <a:pt x="5619" y="15378"/>
                    <a:pt x="5639" y="16226"/>
                  </a:cubicBezTo>
                  <a:cubicBezTo>
                    <a:pt x="5658" y="16383"/>
                    <a:pt x="5658" y="16541"/>
                    <a:pt x="5698" y="16699"/>
                  </a:cubicBezTo>
                  <a:cubicBezTo>
                    <a:pt x="5777" y="17034"/>
                    <a:pt x="5895" y="17369"/>
                    <a:pt x="5757" y="17744"/>
                  </a:cubicBezTo>
                  <a:cubicBezTo>
                    <a:pt x="5718" y="17842"/>
                    <a:pt x="5796" y="18000"/>
                    <a:pt x="5836" y="18118"/>
                  </a:cubicBezTo>
                  <a:cubicBezTo>
                    <a:pt x="6092" y="18808"/>
                    <a:pt x="6309" y="19538"/>
                    <a:pt x="6802" y="20090"/>
                  </a:cubicBezTo>
                  <a:cubicBezTo>
                    <a:pt x="6841" y="20149"/>
                    <a:pt x="6881" y="20208"/>
                    <a:pt x="6900" y="20287"/>
                  </a:cubicBezTo>
                  <a:cubicBezTo>
                    <a:pt x="6999" y="20523"/>
                    <a:pt x="7137" y="20760"/>
                    <a:pt x="7314" y="20957"/>
                  </a:cubicBezTo>
                  <a:cubicBezTo>
                    <a:pt x="7847" y="21746"/>
                    <a:pt x="8517" y="22416"/>
                    <a:pt x="9286" y="22948"/>
                  </a:cubicBezTo>
                  <a:cubicBezTo>
                    <a:pt x="9306" y="22968"/>
                    <a:pt x="9325" y="22988"/>
                    <a:pt x="9345" y="22988"/>
                  </a:cubicBezTo>
                  <a:cubicBezTo>
                    <a:pt x="10193" y="23836"/>
                    <a:pt x="11238" y="24447"/>
                    <a:pt x="12381" y="24802"/>
                  </a:cubicBezTo>
                  <a:cubicBezTo>
                    <a:pt x="13426" y="25117"/>
                    <a:pt x="14491" y="25432"/>
                    <a:pt x="15614" y="25156"/>
                  </a:cubicBezTo>
                  <a:cubicBezTo>
                    <a:pt x="15772" y="25137"/>
                    <a:pt x="15930" y="25137"/>
                    <a:pt x="16088" y="25156"/>
                  </a:cubicBezTo>
                  <a:cubicBezTo>
                    <a:pt x="16738" y="25137"/>
                    <a:pt x="17389" y="25235"/>
                    <a:pt x="18020" y="24979"/>
                  </a:cubicBezTo>
                  <a:cubicBezTo>
                    <a:pt x="18039" y="24959"/>
                    <a:pt x="18059" y="24959"/>
                    <a:pt x="18079" y="24979"/>
                  </a:cubicBezTo>
                  <a:cubicBezTo>
                    <a:pt x="18710" y="25058"/>
                    <a:pt x="19281" y="24802"/>
                    <a:pt x="19873" y="24723"/>
                  </a:cubicBezTo>
                  <a:cubicBezTo>
                    <a:pt x="20267" y="24664"/>
                    <a:pt x="20661" y="24545"/>
                    <a:pt x="21016" y="24348"/>
                  </a:cubicBezTo>
                  <a:cubicBezTo>
                    <a:pt x="21430" y="24151"/>
                    <a:pt x="21805" y="23855"/>
                    <a:pt x="22219" y="23619"/>
                  </a:cubicBezTo>
                  <a:cubicBezTo>
                    <a:pt x="22712" y="23323"/>
                    <a:pt x="23145" y="22948"/>
                    <a:pt x="23500" y="22475"/>
                  </a:cubicBezTo>
                  <a:cubicBezTo>
                    <a:pt x="23954" y="21864"/>
                    <a:pt x="24447" y="21292"/>
                    <a:pt x="24861" y="20642"/>
                  </a:cubicBezTo>
                  <a:cubicBezTo>
                    <a:pt x="24999" y="20425"/>
                    <a:pt x="25117" y="20188"/>
                    <a:pt x="25216" y="19932"/>
                  </a:cubicBezTo>
                  <a:cubicBezTo>
                    <a:pt x="25432" y="19281"/>
                    <a:pt x="25610" y="18611"/>
                    <a:pt x="25866" y="17960"/>
                  </a:cubicBezTo>
                  <a:cubicBezTo>
                    <a:pt x="26004" y="17527"/>
                    <a:pt x="26083" y="17093"/>
                    <a:pt x="26063" y="16640"/>
                  </a:cubicBezTo>
                  <a:cubicBezTo>
                    <a:pt x="26063" y="16442"/>
                    <a:pt x="26063" y="16206"/>
                    <a:pt x="26063" y="15989"/>
                  </a:cubicBezTo>
                  <a:close/>
                  <a:moveTo>
                    <a:pt x="12283" y="25472"/>
                  </a:moveTo>
                  <a:cubicBezTo>
                    <a:pt x="12243" y="25413"/>
                    <a:pt x="12184" y="25354"/>
                    <a:pt x="12105" y="25314"/>
                  </a:cubicBezTo>
                  <a:cubicBezTo>
                    <a:pt x="11395" y="24979"/>
                    <a:pt x="10705" y="24604"/>
                    <a:pt x="9976" y="24309"/>
                  </a:cubicBezTo>
                  <a:cubicBezTo>
                    <a:pt x="9345" y="24052"/>
                    <a:pt x="8911" y="23599"/>
                    <a:pt x="8478" y="23106"/>
                  </a:cubicBezTo>
                  <a:cubicBezTo>
                    <a:pt x="8044" y="22633"/>
                    <a:pt x="7689" y="22199"/>
                    <a:pt x="7295" y="21746"/>
                  </a:cubicBezTo>
                  <a:cubicBezTo>
                    <a:pt x="7216" y="21588"/>
                    <a:pt x="7019" y="21529"/>
                    <a:pt x="6861" y="21588"/>
                  </a:cubicBezTo>
                  <a:cubicBezTo>
                    <a:pt x="6960" y="21903"/>
                    <a:pt x="7117" y="22199"/>
                    <a:pt x="7334" y="22475"/>
                  </a:cubicBezTo>
                  <a:cubicBezTo>
                    <a:pt x="7788" y="22988"/>
                    <a:pt x="8241" y="23520"/>
                    <a:pt x="8714" y="24013"/>
                  </a:cubicBezTo>
                  <a:cubicBezTo>
                    <a:pt x="8990" y="24250"/>
                    <a:pt x="9286" y="24447"/>
                    <a:pt x="9601" y="24624"/>
                  </a:cubicBezTo>
                  <a:cubicBezTo>
                    <a:pt x="9799" y="24723"/>
                    <a:pt x="9996" y="24821"/>
                    <a:pt x="10213" y="24900"/>
                  </a:cubicBezTo>
                  <a:cubicBezTo>
                    <a:pt x="10686" y="25097"/>
                    <a:pt x="11159" y="25314"/>
                    <a:pt x="11632" y="25511"/>
                  </a:cubicBezTo>
                  <a:cubicBezTo>
                    <a:pt x="11849" y="25610"/>
                    <a:pt x="12085" y="25590"/>
                    <a:pt x="12302" y="25472"/>
                  </a:cubicBezTo>
                  <a:close/>
                  <a:moveTo>
                    <a:pt x="5323" y="18059"/>
                  </a:moveTo>
                  <a:cubicBezTo>
                    <a:pt x="5264" y="18118"/>
                    <a:pt x="5205" y="18158"/>
                    <a:pt x="5205" y="18217"/>
                  </a:cubicBezTo>
                  <a:cubicBezTo>
                    <a:pt x="5166" y="18414"/>
                    <a:pt x="5185" y="18631"/>
                    <a:pt x="5284" y="18808"/>
                  </a:cubicBezTo>
                  <a:cubicBezTo>
                    <a:pt x="5461" y="19183"/>
                    <a:pt x="5639" y="19577"/>
                    <a:pt x="5816" y="19971"/>
                  </a:cubicBezTo>
                  <a:cubicBezTo>
                    <a:pt x="5816" y="19991"/>
                    <a:pt x="5895" y="19991"/>
                    <a:pt x="5974" y="20011"/>
                  </a:cubicBezTo>
                  <a:cubicBezTo>
                    <a:pt x="5994" y="19932"/>
                    <a:pt x="6053" y="19853"/>
                    <a:pt x="6033" y="19794"/>
                  </a:cubicBezTo>
                  <a:cubicBezTo>
                    <a:pt x="5994" y="19597"/>
                    <a:pt x="5934" y="19400"/>
                    <a:pt x="5856" y="19222"/>
                  </a:cubicBezTo>
                  <a:cubicBezTo>
                    <a:pt x="5698" y="18828"/>
                    <a:pt x="5501" y="18453"/>
                    <a:pt x="5323" y="18059"/>
                  </a:cubicBezTo>
                  <a:close/>
                  <a:moveTo>
                    <a:pt x="16107" y="1735"/>
                  </a:moveTo>
                  <a:cubicBezTo>
                    <a:pt x="16166" y="2208"/>
                    <a:pt x="16462" y="2563"/>
                    <a:pt x="16758" y="2938"/>
                  </a:cubicBezTo>
                  <a:cubicBezTo>
                    <a:pt x="16837" y="2997"/>
                    <a:pt x="16935" y="3036"/>
                    <a:pt x="17054" y="3017"/>
                  </a:cubicBezTo>
                  <a:cubicBezTo>
                    <a:pt x="17172" y="2977"/>
                    <a:pt x="17152" y="2839"/>
                    <a:pt x="17093" y="2741"/>
                  </a:cubicBezTo>
                  <a:cubicBezTo>
                    <a:pt x="16916" y="2405"/>
                    <a:pt x="16738" y="2051"/>
                    <a:pt x="16541" y="1755"/>
                  </a:cubicBezTo>
                  <a:cubicBezTo>
                    <a:pt x="16423" y="1597"/>
                    <a:pt x="16226" y="1597"/>
                    <a:pt x="16107" y="1735"/>
                  </a:cubicBezTo>
                  <a:close/>
                  <a:moveTo>
                    <a:pt x="15693" y="2366"/>
                  </a:moveTo>
                  <a:cubicBezTo>
                    <a:pt x="15890" y="2563"/>
                    <a:pt x="15930" y="2898"/>
                    <a:pt x="16245" y="3076"/>
                  </a:cubicBezTo>
                  <a:cubicBezTo>
                    <a:pt x="16442" y="2741"/>
                    <a:pt x="16245" y="2543"/>
                    <a:pt x="16088" y="2346"/>
                  </a:cubicBezTo>
                  <a:cubicBezTo>
                    <a:pt x="15989" y="2248"/>
                    <a:pt x="15851" y="2208"/>
                    <a:pt x="15693" y="2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7"/>
            <p:cNvSpPr/>
            <p:nvPr/>
          </p:nvSpPr>
          <p:spPr>
            <a:xfrm flipH="1">
              <a:off x="7271694" y="2446104"/>
              <a:ext cx="463587" cy="458851"/>
            </a:xfrm>
            <a:custGeom>
              <a:avLst/>
              <a:gdLst/>
              <a:ahLst/>
              <a:cxnLst/>
              <a:rect l="l" t="t" r="r" b="b"/>
              <a:pathLst>
                <a:path w="19282" h="19085" extrusionOk="0">
                  <a:moveTo>
                    <a:pt x="79" y="9306"/>
                  </a:moveTo>
                  <a:lnTo>
                    <a:pt x="79" y="9050"/>
                  </a:lnTo>
                  <a:cubicBezTo>
                    <a:pt x="119" y="7315"/>
                    <a:pt x="119" y="7315"/>
                    <a:pt x="848" y="5619"/>
                  </a:cubicBezTo>
                  <a:cubicBezTo>
                    <a:pt x="868" y="5560"/>
                    <a:pt x="907" y="5481"/>
                    <a:pt x="868" y="5442"/>
                  </a:cubicBezTo>
                  <a:cubicBezTo>
                    <a:pt x="710" y="5166"/>
                    <a:pt x="888" y="4989"/>
                    <a:pt x="1045" y="4791"/>
                  </a:cubicBezTo>
                  <a:cubicBezTo>
                    <a:pt x="1243" y="4515"/>
                    <a:pt x="1440" y="4239"/>
                    <a:pt x="1657" y="3983"/>
                  </a:cubicBezTo>
                  <a:cubicBezTo>
                    <a:pt x="2149" y="3392"/>
                    <a:pt x="2820" y="2997"/>
                    <a:pt x="3392" y="2485"/>
                  </a:cubicBezTo>
                  <a:cubicBezTo>
                    <a:pt x="4121" y="2248"/>
                    <a:pt x="4653" y="1637"/>
                    <a:pt x="5402" y="1420"/>
                  </a:cubicBezTo>
                  <a:cubicBezTo>
                    <a:pt x="5521" y="1361"/>
                    <a:pt x="5639" y="1302"/>
                    <a:pt x="5757" y="1243"/>
                  </a:cubicBezTo>
                  <a:cubicBezTo>
                    <a:pt x="6270" y="888"/>
                    <a:pt x="6861" y="710"/>
                    <a:pt x="7472" y="710"/>
                  </a:cubicBezTo>
                  <a:cubicBezTo>
                    <a:pt x="7551" y="710"/>
                    <a:pt x="7650" y="691"/>
                    <a:pt x="7729" y="651"/>
                  </a:cubicBezTo>
                  <a:cubicBezTo>
                    <a:pt x="8222" y="474"/>
                    <a:pt x="8734" y="296"/>
                    <a:pt x="9247" y="99"/>
                  </a:cubicBezTo>
                  <a:cubicBezTo>
                    <a:pt x="9444" y="1"/>
                    <a:pt x="9661" y="1"/>
                    <a:pt x="9878" y="40"/>
                  </a:cubicBezTo>
                  <a:cubicBezTo>
                    <a:pt x="10252" y="119"/>
                    <a:pt x="10627" y="139"/>
                    <a:pt x="11021" y="119"/>
                  </a:cubicBezTo>
                  <a:cubicBezTo>
                    <a:pt x="12204" y="79"/>
                    <a:pt x="13328" y="434"/>
                    <a:pt x="14392" y="908"/>
                  </a:cubicBezTo>
                  <a:cubicBezTo>
                    <a:pt x="14846" y="1105"/>
                    <a:pt x="15260" y="1361"/>
                    <a:pt x="15674" y="1637"/>
                  </a:cubicBezTo>
                  <a:cubicBezTo>
                    <a:pt x="15989" y="1854"/>
                    <a:pt x="16246" y="2169"/>
                    <a:pt x="16384" y="2524"/>
                  </a:cubicBezTo>
                  <a:cubicBezTo>
                    <a:pt x="16423" y="2702"/>
                    <a:pt x="16502" y="2859"/>
                    <a:pt x="16620" y="2978"/>
                  </a:cubicBezTo>
                  <a:cubicBezTo>
                    <a:pt x="16916" y="3234"/>
                    <a:pt x="17152" y="3549"/>
                    <a:pt x="17310" y="3884"/>
                  </a:cubicBezTo>
                  <a:cubicBezTo>
                    <a:pt x="17488" y="4318"/>
                    <a:pt x="17882" y="4574"/>
                    <a:pt x="18119" y="4949"/>
                  </a:cubicBezTo>
                  <a:cubicBezTo>
                    <a:pt x="18414" y="5422"/>
                    <a:pt x="18651" y="5935"/>
                    <a:pt x="18809" y="6467"/>
                  </a:cubicBezTo>
                  <a:cubicBezTo>
                    <a:pt x="18966" y="6901"/>
                    <a:pt x="19045" y="7374"/>
                    <a:pt x="19025" y="7847"/>
                  </a:cubicBezTo>
                  <a:cubicBezTo>
                    <a:pt x="19025" y="8005"/>
                    <a:pt x="19025" y="8163"/>
                    <a:pt x="19085" y="8320"/>
                  </a:cubicBezTo>
                  <a:cubicBezTo>
                    <a:pt x="19282" y="9050"/>
                    <a:pt x="19223" y="9838"/>
                    <a:pt x="19242" y="10588"/>
                  </a:cubicBezTo>
                  <a:cubicBezTo>
                    <a:pt x="19282" y="11238"/>
                    <a:pt x="19183" y="11889"/>
                    <a:pt x="18927" y="12500"/>
                  </a:cubicBezTo>
                  <a:cubicBezTo>
                    <a:pt x="18887" y="12618"/>
                    <a:pt x="18848" y="12756"/>
                    <a:pt x="18828" y="12894"/>
                  </a:cubicBezTo>
                  <a:cubicBezTo>
                    <a:pt x="18828" y="12993"/>
                    <a:pt x="18789" y="13111"/>
                    <a:pt x="18769" y="13210"/>
                  </a:cubicBezTo>
                  <a:cubicBezTo>
                    <a:pt x="18434" y="14018"/>
                    <a:pt x="18178" y="14866"/>
                    <a:pt x="17547" y="15497"/>
                  </a:cubicBezTo>
                  <a:cubicBezTo>
                    <a:pt x="17290" y="15773"/>
                    <a:pt x="17054" y="16068"/>
                    <a:pt x="16857" y="16403"/>
                  </a:cubicBezTo>
                  <a:cubicBezTo>
                    <a:pt x="16423" y="17054"/>
                    <a:pt x="15772" y="17369"/>
                    <a:pt x="15161" y="17764"/>
                  </a:cubicBezTo>
                  <a:cubicBezTo>
                    <a:pt x="14767" y="18040"/>
                    <a:pt x="14333" y="18237"/>
                    <a:pt x="13880" y="18355"/>
                  </a:cubicBezTo>
                  <a:cubicBezTo>
                    <a:pt x="13328" y="18454"/>
                    <a:pt x="12815" y="18651"/>
                    <a:pt x="12243" y="18631"/>
                  </a:cubicBezTo>
                  <a:cubicBezTo>
                    <a:pt x="11967" y="18631"/>
                    <a:pt x="11691" y="18671"/>
                    <a:pt x="11455" y="18750"/>
                  </a:cubicBezTo>
                  <a:cubicBezTo>
                    <a:pt x="11277" y="18828"/>
                    <a:pt x="11100" y="18848"/>
                    <a:pt x="10923" y="18848"/>
                  </a:cubicBezTo>
                  <a:cubicBezTo>
                    <a:pt x="10568" y="18868"/>
                    <a:pt x="10213" y="18848"/>
                    <a:pt x="9838" y="18848"/>
                  </a:cubicBezTo>
                  <a:cubicBezTo>
                    <a:pt x="9562" y="18848"/>
                    <a:pt x="9267" y="18888"/>
                    <a:pt x="8991" y="18966"/>
                  </a:cubicBezTo>
                  <a:cubicBezTo>
                    <a:pt x="8616" y="19085"/>
                    <a:pt x="8222" y="19065"/>
                    <a:pt x="7867" y="18927"/>
                  </a:cubicBezTo>
                  <a:cubicBezTo>
                    <a:pt x="7532" y="18809"/>
                    <a:pt x="7196" y="18671"/>
                    <a:pt x="6842" y="18572"/>
                  </a:cubicBezTo>
                  <a:cubicBezTo>
                    <a:pt x="6664" y="18513"/>
                    <a:pt x="6487" y="18395"/>
                    <a:pt x="6270" y="18513"/>
                  </a:cubicBezTo>
                  <a:cubicBezTo>
                    <a:pt x="6171" y="18552"/>
                    <a:pt x="6014" y="18493"/>
                    <a:pt x="5895" y="18454"/>
                  </a:cubicBezTo>
                  <a:cubicBezTo>
                    <a:pt x="5166" y="18158"/>
                    <a:pt x="4476" y="17744"/>
                    <a:pt x="3884" y="17231"/>
                  </a:cubicBezTo>
                  <a:cubicBezTo>
                    <a:pt x="3608" y="16995"/>
                    <a:pt x="3293" y="16739"/>
                    <a:pt x="2997" y="16502"/>
                  </a:cubicBezTo>
                  <a:cubicBezTo>
                    <a:pt x="2583" y="16206"/>
                    <a:pt x="2228" y="15812"/>
                    <a:pt x="1952" y="15378"/>
                  </a:cubicBezTo>
                  <a:cubicBezTo>
                    <a:pt x="1854" y="15240"/>
                    <a:pt x="1716" y="15102"/>
                    <a:pt x="1617" y="14964"/>
                  </a:cubicBezTo>
                  <a:cubicBezTo>
                    <a:pt x="1519" y="14807"/>
                    <a:pt x="1400" y="14629"/>
                    <a:pt x="1302" y="14471"/>
                  </a:cubicBezTo>
                  <a:cubicBezTo>
                    <a:pt x="1183" y="14314"/>
                    <a:pt x="1065" y="14077"/>
                    <a:pt x="947" y="13880"/>
                  </a:cubicBezTo>
                  <a:cubicBezTo>
                    <a:pt x="789" y="13643"/>
                    <a:pt x="651" y="13387"/>
                    <a:pt x="553" y="13111"/>
                  </a:cubicBezTo>
                  <a:cubicBezTo>
                    <a:pt x="415" y="12618"/>
                    <a:pt x="217" y="12145"/>
                    <a:pt x="237" y="11613"/>
                  </a:cubicBezTo>
                  <a:cubicBezTo>
                    <a:pt x="237" y="11554"/>
                    <a:pt x="237" y="11475"/>
                    <a:pt x="217" y="11416"/>
                  </a:cubicBezTo>
                  <a:cubicBezTo>
                    <a:pt x="1" y="10666"/>
                    <a:pt x="99" y="9917"/>
                    <a:pt x="79" y="9306"/>
                  </a:cubicBezTo>
                  <a:close/>
                  <a:moveTo>
                    <a:pt x="10173" y="5324"/>
                  </a:moveTo>
                  <a:cubicBezTo>
                    <a:pt x="9444" y="5245"/>
                    <a:pt x="8636" y="5521"/>
                    <a:pt x="7808" y="5738"/>
                  </a:cubicBezTo>
                  <a:cubicBezTo>
                    <a:pt x="7275" y="5895"/>
                    <a:pt x="6782" y="6211"/>
                    <a:pt x="6447" y="6664"/>
                  </a:cubicBezTo>
                  <a:cubicBezTo>
                    <a:pt x="6230" y="6901"/>
                    <a:pt x="6053" y="7157"/>
                    <a:pt x="5876" y="7394"/>
                  </a:cubicBezTo>
                  <a:cubicBezTo>
                    <a:pt x="5659" y="7689"/>
                    <a:pt x="5540" y="8025"/>
                    <a:pt x="5501" y="8379"/>
                  </a:cubicBezTo>
                  <a:cubicBezTo>
                    <a:pt x="5462" y="9346"/>
                    <a:pt x="5718" y="10252"/>
                    <a:pt x="5974" y="11159"/>
                  </a:cubicBezTo>
                  <a:cubicBezTo>
                    <a:pt x="6014" y="11278"/>
                    <a:pt x="6073" y="11396"/>
                    <a:pt x="6152" y="11514"/>
                  </a:cubicBezTo>
                  <a:cubicBezTo>
                    <a:pt x="6230" y="11652"/>
                    <a:pt x="6329" y="11770"/>
                    <a:pt x="6447" y="11869"/>
                  </a:cubicBezTo>
                  <a:cubicBezTo>
                    <a:pt x="6684" y="12106"/>
                    <a:pt x="6960" y="12303"/>
                    <a:pt x="7216" y="12520"/>
                  </a:cubicBezTo>
                  <a:cubicBezTo>
                    <a:pt x="7670" y="12815"/>
                    <a:pt x="8103" y="13111"/>
                    <a:pt x="8577" y="13387"/>
                  </a:cubicBezTo>
                  <a:cubicBezTo>
                    <a:pt x="8734" y="13486"/>
                    <a:pt x="8931" y="13565"/>
                    <a:pt x="9148" y="13584"/>
                  </a:cubicBezTo>
                  <a:cubicBezTo>
                    <a:pt x="9957" y="13604"/>
                    <a:pt x="10804" y="13742"/>
                    <a:pt x="11534" y="13210"/>
                  </a:cubicBezTo>
                  <a:cubicBezTo>
                    <a:pt x="11790" y="13072"/>
                    <a:pt x="12046" y="12953"/>
                    <a:pt x="12322" y="12855"/>
                  </a:cubicBezTo>
                  <a:cubicBezTo>
                    <a:pt x="12441" y="12796"/>
                    <a:pt x="12559" y="12717"/>
                    <a:pt x="12657" y="12618"/>
                  </a:cubicBezTo>
                  <a:cubicBezTo>
                    <a:pt x="12973" y="12165"/>
                    <a:pt x="13348" y="11751"/>
                    <a:pt x="13466" y="11159"/>
                  </a:cubicBezTo>
                  <a:cubicBezTo>
                    <a:pt x="13525" y="10765"/>
                    <a:pt x="13604" y="10371"/>
                    <a:pt x="13722" y="9996"/>
                  </a:cubicBezTo>
                  <a:cubicBezTo>
                    <a:pt x="13840" y="9622"/>
                    <a:pt x="13860" y="9227"/>
                    <a:pt x="13762" y="8872"/>
                  </a:cubicBezTo>
                  <a:cubicBezTo>
                    <a:pt x="13722" y="8715"/>
                    <a:pt x="13702" y="8557"/>
                    <a:pt x="13702" y="8399"/>
                  </a:cubicBezTo>
                  <a:cubicBezTo>
                    <a:pt x="13663" y="7946"/>
                    <a:pt x="13545" y="7512"/>
                    <a:pt x="13348" y="7098"/>
                  </a:cubicBezTo>
                  <a:cubicBezTo>
                    <a:pt x="13052" y="6447"/>
                    <a:pt x="12539" y="5915"/>
                    <a:pt x="11889" y="5600"/>
                  </a:cubicBezTo>
                  <a:cubicBezTo>
                    <a:pt x="11396" y="5324"/>
                    <a:pt x="10844" y="5324"/>
                    <a:pt x="10173" y="5324"/>
                  </a:cubicBezTo>
                  <a:close/>
                  <a:moveTo>
                    <a:pt x="18395" y="11179"/>
                  </a:moveTo>
                  <a:cubicBezTo>
                    <a:pt x="18493" y="11140"/>
                    <a:pt x="18611" y="11140"/>
                    <a:pt x="18631" y="11100"/>
                  </a:cubicBezTo>
                  <a:cubicBezTo>
                    <a:pt x="18690" y="11002"/>
                    <a:pt x="18730" y="10903"/>
                    <a:pt x="18730" y="10785"/>
                  </a:cubicBezTo>
                  <a:cubicBezTo>
                    <a:pt x="18749" y="10114"/>
                    <a:pt x="18789" y="9444"/>
                    <a:pt x="18769" y="8774"/>
                  </a:cubicBezTo>
                  <a:cubicBezTo>
                    <a:pt x="18749" y="8419"/>
                    <a:pt x="18611" y="8084"/>
                    <a:pt x="18335" y="7827"/>
                  </a:cubicBezTo>
                  <a:cubicBezTo>
                    <a:pt x="18276" y="7926"/>
                    <a:pt x="18257" y="8044"/>
                    <a:pt x="18237" y="8143"/>
                  </a:cubicBezTo>
                  <a:cubicBezTo>
                    <a:pt x="18257" y="8360"/>
                    <a:pt x="18316" y="8577"/>
                    <a:pt x="18335" y="8813"/>
                  </a:cubicBezTo>
                  <a:cubicBezTo>
                    <a:pt x="18355" y="9582"/>
                    <a:pt x="18375" y="10351"/>
                    <a:pt x="18375" y="11179"/>
                  </a:cubicBezTo>
                  <a:close/>
                  <a:moveTo>
                    <a:pt x="17507" y="14866"/>
                  </a:moveTo>
                  <a:cubicBezTo>
                    <a:pt x="17961" y="14432"/>
                    <a:pt x="18040" y="13939"/>
                    <a:pt x="18158" y="13446"/>
                  </a:cubicBezTo>
                  <a:cubicBezTo>
                    <a:pt x="18217" y="13288"/>
                    <a:pt x="18119" y="13111"/>
                    <a:pt x="17941" y="13052"/>
                  </a:cubicBezTo>
                  <a:cubicBezTo>
                    <a:pt x="17902" y="13111"/>
                    <a:pt x="17823" y="13170"/>
                    <a:pt x="17803" y="13229"/>
                  </a:cubicBezTo>
                  <a:cubicBezTo>
                    <a:pt x="17626" y="13762"/>
                    <a:pt x="17527" y="14314"/>
                    <a:pt x="17507" y="14866"/>
                  </a:cubicBezTo>
                  <a:close/>
                  <a:moveTo>
                    <a:pt x="1203" y="10726"/>
                  </a:moveTo>
                  <a:cubicBezTo>
                    <a:pt x="1361" y="10647"/>
                    <a:pt x="1341" y="10509"/>
                    <a:pt x="1341" y="10390"/>
                  </a:cubicBezTo>
                  <a:cubicBezTo>
                    <a:pt x="1321" y="9878"/>
                    <a:pt x="1420" y="9346"/>
                    <a:pt x="1262" y="8833"/>
                  </a:cubicBezTo>
                  <a:cubicBezTo>
                    <a:pt x="1203" y="8853"/>
                    <a:pt x="1124" y="8872"/>
                    <a:pt x="1124" y="8892"/>
                  </a:cubicBezTo>
                  <a:cubicBezTo>
                    <a:pt x="967" y="9365"/>
                    <a:pt x="1065" y="9858"/>
                    <a:pt x="1065" y="10331"/>
                  </a:cubicBezTo>
                  <a:cubicBezTo>
                    <a:pt x="1026" y="10469"/>
                    <a:pt x="1085" y="10627"/>
                    <a:pt x="1203" y="10726"/>
                  </a:cubicBezTo>
                  <a:close/>
                  <a:moveTo>
                    <a:pt x="2228" y="9405"/>
                  </a:moveTo>
                  <a:cubicBezTo>
                    <a:pt x="2287" y="9286"/>
                    <a:pt x="2386" y="9208"/>
                    <a:pt x="2386" y="9109"/>
                  </a:cubicBezTo>
                  <a:cubicBezTo>
                    <a:pt x="2406" y="8872"/>
                    <a:pt x="2386" y="8616"/>
                    <a:pt x="2347" y="8379"/>
                  </a:cubicBezTo>
                  <a:cubicBezTo>
                    <a:pt x="2347" y="8301"/>
                    <a:pt x="2287" y="8202"/>
                    <a:pt x="2130" y="8261"/>
                  </a:cubicBezTo>
                  <a:cubicBezTo>
                    <a:pt x="2011" y="8616"/>
                    <a:pt x="1854" y="8991"/>
                    <a:pt x="2228" y="94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7"/>
            <p:cNvSpPr/>
            <p:nvPr/>
          </p:nvSpPr>
          <p:spPr>
            <a:xfrm flipH="1">
              <a:off x="7421479" y="2587834"/>
              <a:ext cx="165917" cy="173034"/>
            </a:xfrm>
            <a:custGeom>
              <a:avLst/>
              <a:gdLst/>
              <a:ahLst/>
              <a:cxnLst/>
              <a:rect l="l" t="t" r="r" b="b"/>
              <a:pathLst>
                <a:path w="6901" h="7197" extrusionOk="0">
                  <a:moveTo>
                    <a:pt x="6861" y="3569"/>
                  </a:moveTo>
                  <a:cubicBezTo>
                    <a:pt x="6901" y="4160"/>
                    <a:pt x="6822" y="4771"/>
                    <a:pt x="6605" y="5343"/>
                  </a:cubicBezTo>
                  <a:cubicBezTo>
                    <a:pt x="6487" y="5599"/>
                    <a:pt x="6368" y="5875"/>
                    <a:pt x="6211" y="6112"/>
                  </a:cubicBezTo>
                  <a:cubicBezTo>
                    <a:pt x="6073" y="6368"/>
                    <a:pt x="5836" y="6565"/>
                    <a:pt x="5560" y="6684"/>
                  </a:cubicBezTo>
                  <a:cubicBezTo>
                    <a:pt x="5402" y="6743"/>
                    <a:pt x="5225" y="6822"/>
                    <a:pt x="5067" y="6920"/>
                  </a:cubicBezTo>
                  <a:cubicBezTo>
                    <a:pt x="4732" y="7078"/>
                    <a:pt x="4358" y="7157"/>
                    <a:pt x="3983" y="7157"/>
                  </a:cubicBezTo>
                  <a:cubicBezTo>
                    <a:pt x="3234" y="7196"/>
                    <a:pt x="2504" y="6940"/>
                    <a:pt x="1933" y="6467"/>
                  </a:cubicBezTo>
                  <a:cubicBezTo>
                    <a:pt x="1519" y="6132"/>
                    <a:pt x="1085" y="5816"/>
                    <a:pt x="671" y="5461"/>
                  </a:cubicBezTo>
                  <a:cubicBezTo>
                    <a:pt x="592" y="5402"/>
                    <a:pt x="533" y="5304"/>
                    <a:pt x="493" y="5185"/>
                  </a:cubicBezTo>
                  <a:cubicBezTo>
                    <a:pt x="415" y="4949"/>
                    <a:pt x="336" y="4693"/>
                    <a:pt x="257" y="4417"/>
                  </a:cubicBezTo>
                  <a:cubicBezTo>
                    <a:pt x="198" y="4160"/>
                    <a:pt x="158" y="3845"/>
                    <a:pt x="79" y="3569"/>
                  </a:cubicBezTo>
                  <a:cubicBezTo>
                    <a:pt x="1" y="3175"/>
                    <a:pt x="1" y="2760"/>
                    <a:pt x="40" y="2366"/>
                  </a:cubicBezTo>
                  <a:cubicBezTo>
                    <a:pt x="60" y="2228"/>
                    <a:pt x="119" y="2110"/>
                    <a:pt x="198" y="1992"/>
                  </a:cubicBezTo>
                  <a:cubicBezTo>
                    <a:pt x="434" y="1676"/>
                    <a:pt x="671" y="1341"/>
                    <a:pt x="927" y="1045"/>
                  </a:cubicBezTo>
                  <a:cubicBezTo>
                    <a:pt x="1124" y="789"/>
                    <a:pt x="1400" y="612"/>
                    <a:pt x="1696" y="533"/>
                  </a:cubicBezTo>
                  <a:cubicBezTo>
                    <a:pt x="2564" y="257"/>
                    <a:pt x="3431" y="0"/>
                    <a:pt x="4338" y="60"/>
                  </a:cubicBezTo>
                  <a:cubicBezTo>
                    <a:pt x="4535" y="60"/>
                    <a:pt x="4732" y="79"/>
                    <a:pt x="4929" y="119"/>
                  </a:cubicBezTo>
                  <a:cubicBezTo>
                    <a:pt x="5343" y="178"/>
                    <a:pt x="5698" y="434"/>
                    <a:pt x="5856" y="809"/>
                  </a:cubicBezTo>
                  <a:cubicBezTo>
                    <a:pt x="6112" y="1341"/>
                    <a:pt x="6447" y="1854"/>
                    <a:pt x="6743" y="2386"/>
                  </a:cubicBezTo>
                  <a:cubicBezTo>
                    <a:pt x="6802" y="2504"/>
                    <a:pt x="6842" y="2622"/>
                    <a:pt x="6842" y="2760"/>
                  </a:cubicBezTo>
                  <a:cubicBezTo>
                    <a:pt x="6861" y="3017"/>
                    <a:pt x="6861" y="3293"/>
                    <a:pt x="6861" y="3569"/>
                  </a:cubicBezTo>
                  <a:close/>
                  <a:moveTo>
                    <a:pt x="4870" y="1913"/>
                  </a:moveTo>
                  <a:cubicBezTo>
                    <a:pt x="4910" y="1992"/>
                    <a:pt x="4910" y="2090"/>
                    <a:pt x="4969" y="2110"/>
                  </a:cubicBezTo>
                  <a:cubicBezTo>
                    <a:pt x="5324" y="2248"/>
                    <a:pt x="5501" y="2563"/>
                    <a:pt x="5698" y="2839"/>
                  </a:cubicBezTo>
                  <a:cubicBezTo>
                    <a:pt x="5777" y="2977"/>
                    <a:pt x="5876" y="3096"/>
                    <a:pt x="5994" y="3214"/>
                  </a:cubicBezTo>
                  <a:cubicBezTo>
                    <a:pt x="6073" y="3253"/>
                    <a:pt x="6152" y="3253"/>
                    <a:pt x="6250" y="3234"/>
                  </a:cubicBezTo>
                  <a:cubicBezTo>
                    <a:pt x="6290" y="3214"/>
                    <a:pt x="6329" y="3135"/>
                    <a:pt x="6329" y="3076"/>
                  </a:cubicBezTo>
                  <a:cubicBezTo>
                    <a:pt x="6349" y="2997"/>
                    <a:pt x="6349" y="2938"/>
                    <a:pt x="6309" y="2879"/>
                  </a:cubicBezTo>
                  <a:cubicBezTo>
                    <a:pt x="6092" y="2544"/>
                    <a:pt x="5876" y="2208"/>
                    <a:pt x="5619" y="1893"/>
                  </a:cubicBezTo>
                  <a:cubicBezTo>
                    <a:pt x="5481" y="1735"/>
                    <a:pt x="5264" y="1696"/>
                    <a:pt x="5067" y="1755"/>
                  </a:cubicBezTo>
                  <a:cubicBezTo>
                    <a:pt x="4988" y="1794"/>
                    <a:pt x="4929" y="1854"/>
                    <a:pt x="4870" y="1913"/>
                  </a:cubicBezTo>
                  <a:close/>
                  <a:moveTo>
                    <a:pt x="3845" y="1716"/>
                  </a:moveTo>
                  <a:cubicBezTo>
                    <a:pt x="3825" y="1932"/>
                    <a:pt x="3786" y="2070"/>
                    <a:pt x="3825" y="2110"/>
                  </a:cubicBezTo>
                  <a:cubicBezTo>
                    <a:pt x="4121" y="2484"/>
                    <a:pt x="4436" y="2820"/>
                    <a:pt x="4772" y="3175"/>
                  </a:cubicBezTo>
                  <a:cubicBezTo>
                    <a:pt x="4850" y="3253"/>
                    <a:pt x="4969" y="3293"/>
                    <a:pt x="5048" y="3194"/>
                  </a:cubicBezTo>
                  <a:cubicBezTo>
                    <a:pt x="5107" y="3096"/>
                    <a:pt x="5126" y="2997"/>
                    <a:pt x="5107" y="2879"/>
                  </a:cubicBezTo>
                  <a:cubicBezTo>
                    <a:pt x="5067" y="2780"/>
                    <a:pt x="5008" y="2682"/>
                    <a:pt x="4929" y="2603"/>
                  </a:cubicBezTo>
                  <a:cubicBezTo>
                    <a:pt x="4614" y="2268"/>
                    <a:pt x="4239" y="1972"/>
                    <a:pt x="3845" y="17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7"/>
            <p:cNvSpPr/>
            <p:nvPr/>
          </p:nvSpPr>
          <p:spPr>
            <a:xfrm flipH="1">
              <a:off x="7095847" y="2296800"/>
              <a:ext cx="803428" cy="784483"/>
            </a:xfrm>
            <a:custGeom>
              <a:avLst/>
              <a:gdLst/>
              <a:ahLst/>
              <a:cxnLst/>
              <a:rect l="l" t="t" r="r" b="b"/>
              <a:pathLst>
                <a:path w="33417" h="32629" extrusionOk="0">
                  <a:moveTo>
                    <a:pt x="4042" y="13781"/>
                  </a:moveTo>
                  <a:cubicBezTo>
                    <a:pt x="4180" y="13170"/>
                    <a:pt x="4337" y="12638"/>
                    <a:pt x="4456" y="12086"/>
                  </a:cubicBezTo>
                  <a:cubicBezTo>
                    <a:pt x="4554" y="11711"/>
                    <a:pt x="4456" y="11317"/>
                    <a:pt x="4219" y="11001"/>
                  </a:cubicBezTo>
                  <a:cubicBezTo>
                    <a:pt x="3825" y="10430"/>
                    <a:pt x="3391" y="9897"/>
                    <a:pt x="2879" y="9404"/>
                  </a:cubicBezTo>
                  <a:cubicBezTo>
                    <a:pt x="2800" y="9326"/>
                    <a:pt x="2721" y="9247"/>
                    <a:pt x="2642" y="9168"/>
                  </a:cubicBezTo>
                  <a:cubicBezTo>
                    <a:pt x="2287" y="8754"/>
                    <a:pt x="2346" y="8123"/>
                    <a:pt x="2800" y="7827"/>
                  </a:cubicBezTo>
                  <a:cubicBezTo>
                    <a:pt x="3332" y="7472"/>
                    <a:pt x="3785" y="7019"/>
                    <a:pt x="4140" y="6506"/>
                  </a:cubicBezTo>
                  <a:cubicBezTo>
                    <a:pt x="4259" y="6289"/>
                    <a:pt x="4515" y="6230"/>
                    <a:pt x="4732" y="6368"/>
                  </a:cubicBezTo>
                  <a:cubicBezTo>
                    <a:pt x="5185" y="6684"/>
                    <a:pt x="5777" y="6723"/>
                    <a:pt x="6210" y="7098"/>
                  </a:cubicBezTo>
                  <a:cubicBezTo>
                    <a:pt x="6486" y="7275"/>
                    <a:pt x="6782" y="7413"/>
                    <a:pt x="7098" y="7532"/>
                  </a:cubicBezTo>
                  <a:lnTo>
                    <a:pt x="8340" y="6132"/>
                  </a:lnTo>
                  <a:cubicBezTo>
                    <a:pt x="8142" y="5304"/>
                    <a:pt x="7926" y="4495"/>
                    <a:pt x="7768" y="3687"/>
                  </a:cubicBezTo>
                  <a:cubicBezTo>
                    <a:pt x="7728" y="3470"/>
                    <a:pt x="7709" y="3234"/>
                    <a:pt x="7748" y="3017"/>
                  </a:cubicBezTo>
                  <a:cubicBezTo>
                    <a:pt x="7748" y="2859"/>
                    <a:pt x="7866" y="2701"/>
                    <a:pt x="8024" y="2682"/>
                  </a:cubicBezTo>
                  <a:cubicBezTo>
                    <a:pt x="8182" y="2642"/>
                    <a:pt x="8320" y="2563"/>
                    <a:pt x="8418" y="2465"/>
                  </a:cubicBezTo>
                  <a:cubicBezTo>
                    <a:pt x="8734" y="2169"/>
                    <a:pt x="9069" y="1913"/>
                    <a:pt x="9404" y="1637"/>
                  </a:cubicBezTo>
                  <a:cubicBezTo>
                    <a:pt x="9739" y="1380"/>
                    <a:pt x="10114" y="1440"/>
                    <a:pt x="10508" y="1479"/>
                  </a:cubicBezTo>
                  <a:cubicBezTo>
                    <a:pt x="10863" y="1834"/>
                    <a:pt x="11238" y="2209"/>
                    <a:pt x="11573" y="2603"/>
                  </a:cubicBezTo>
                  <a:cubicBezTo>
                    <a:pt x="11849" y="2997"/>
                    <a:pt x="12105" y="3411"/>
                    <a:pt x="12342" y="3825"/>
                  </a:cubicBezTo>
                  <a:cubicBezTo>
                    <a:pt x="12421" y="3865"/>
                    <a:pt x="12499" y="3865"/>
                    <a:pt x="12578" y="3865"/>
                  </a:cubicBezTo>
                  <a:cubicBezTo>
                    <a:pt x="13032" y="3786"/>
                    <a:pt x="13485" y="3687"/>
                    <a:pt x="13939" y="3589"/>
                  </a:cubicBezTo>
                  <a:cubicBezTo>
                    <a:pt x="14195" y="3549"/>
                    <a:pt x="14412" y="3490"/>
                    <a:pt x="14688" y="3411"/>
                  </a:cubicBezTo>
                  <a:cubicBezTo>
                    <a:pt x="14865" y="3194"/>
                    <a:pt x="14984" y="2899"/>
                    <a:pt x="15003" y="2623"/>
                  </a:cubicBezTo>
                  <a:cubicBezTo>
                    <a:pt x="15102" y="1814"/>
                    <a:pt x="15279" y="1026"/>
                    <a:pt x="15417" y="257"/>
                  </a:cubicBezTo>
                  <a:cubicBezTo>
                    <a:pt x="15555" y="79"/>
                    <a:pt x="15772" y="0"/>
                    <a:pt x="15969" y="40"/>
                  </a:cubicBezTo>
                  <a:lnTo>
                    <a:pt x="18276" y="40"/>
                  </a:lnTo>
                  <a:cubicBezTo>
                    <a:pt x="18493" y="0"/>
                    <a:pt x="18710" y="138"/>
                    <a:pt x="18788" y="375"/>
                  </a:cubicBezTo>
                  <a:cubicBezTo>
                    <a:pt x="18926" y="651"/>
                    <a:pt x="19064" y="927"/>
                    <a:pt x="19163" y="1223"/>
                  </a:cubicBezTo>
                  <a:cubicBezTo>
                    <a:pt x="19340" y="1755"/>
                    <a:pt x="19518" y="2287"/>
                    <a:pt x="19656" y="2839"/>
                  </a:cubicBezTo>
                  <a:cubicBezTo>
                    <a:pt x="19695" y="3135"/>
                    <a:pt x="19912" y="3372"/>
                    <a:pt x="20208" y="3451"/>
                  </a:cubicBezTo>
                  <a:cubicBezTo>
                    <a:pt x="20445" y="3510"/>
                    <a:pt x="20681" y="3589"/>
                    <a:pt x="20898" y="3707"/>
                  </a:cubicBezTo>
                  <a:cubicBezTo>
                    <a:pt x="21095" y="3805"/>
                    <a:pt x="21332" y="3805"/>
                    <a:pt x="21549" y="3707"/>
                  </a:cubicBezTo>
                  <a:cubicBezTo>
                    <a:pt x="21903" y="3549"/>
                    <a:pt x="22258" y="3391"/>
                    <a:pt x="22416" y="2997"/>
                  </a:cubicBezTo>
                  <a:cubicBezTo>
                    <a:pt x="22455" y="2879"/>
                    <a:pt x="22534" y="2761"/>
                    <a:pt x="22633" y="2662"/>
                  </a:cubicBezTo>
                  <a:cubicBezTo>
                    <a:pt x="23007" y="2327"/>
                    <a:pt x="23382" y="1952"/>
                    <a:pt x="23697" y="1558"/>
                  </a:cubicBezTo>
                  <a:cubicBezTo>
                    <a:pt x="23816" y="1420"/>
                    <a:pt x="24033" y="1380"/>
                    <a:pt x="24190" y="1459"/>
                  </a:cubicBezTo>
                  <a:cubicBezTo>
                    <a:pt x="24289" y="1479"/>
                    <a:pt x="24348" y="1558"/>
                    <a:pt x="24447" y="1597"/>
                  </a:cubicBezTo>
                  <a:cubicBezTo>
                    <a:pt x="24841" y="1814"/>
                    <a:pt x="25255" y="1952"/>
                    <a:pt x="25708" y="2011"/>
                  </a:cubicBezTo>
                  <a:cubicBezTo>
                    <a:pt x="26004" y="2031"/>
                    <a:pt x="26122" y="2228"/>
                    <a:pt x="26083" y="2524"/>
                  </a:cubicBezTo>
                  <a:cubicBezTo>
                    <a:pt x="26063" y="2583"/>
                    <a:pt x="26063" y="2623"/>
                    <a:pt x="26044" y="2662"/>
                  </a:cubicBezTo>
                  <a:cubicBezTo>
                    <a:pt x="25846" y="3155"/>
                    <a:pt x="25689" y="3667"/>
                    <a:pt x="25590" y="4200"/>
                  </a:cubicBezTo>
                  <a:cubicBezTo>
                    <a:pt x="25511" y="4515"/>
                    <a:pt x="25393" y="4791"/>
                    <a:pt x="25354" y="5107"/>
                  </a:cubicBezTo>
                  <a:cubicBezTo>
                    <a:pt x="25294" y="5402"/>
                    <a:pt x="25275" y="5678"/>
                    <a:pt x="25235" y="5994"/>
                  </a:cubicBezTo>
                  <a:lnTo>
                    <a:pt x="27088" y="7709"/>
                  </a:lnTo>
                  <a:cubicBezTo>
                    <a:pt x="27364" y="7748"/>
                    <a:pt x="27739" y="7512"/>
                    <a:pt x="28114" y="7334"/>
                  </a:cubicBezTo>
                  <a:cubicBezTo>
                    <a:pt x="28666" y="7078"/>
                    <a:pt x="29257" y="6940"/>
                    <a:pt x="29829" y="6723"/>
                  </a:cubicBezTo>
                  <a:cubicBezTo>
                    <a:pt x="29987" y="6684"/>
                    <a:pt x="30164" y="6664"/>
                    <a:pt x="30361" y="6684"/>
                  </a:cubicBezTo>
                  <a:cubicBezTo>
                    <a:pt x="30637" y="6684"/>
                    <a:pt x="30696" y="6743"/>
                    <a:pt x="30795" y="7078"/>
                  </a:cubicBezTo>
                  <a:cubicBezTo>
                    <a:pt x="30815" y="7177"/>
                    <a:pt x="30834" y="7295"/>
                    <a:pt x="30893" y="7394"/>
                  </a:cubicBezTo>
                  <a:cubicBezTo>
                    <a:pt x="31248" y="7847"/>
                    <a:pt x="31445" y="8438"/>
                    <a:pt x="31919" y="8813"/>
                  </a:cubicBezTo>
                  <a:cubicBezTo>
                    <a:pt x="31958" y="8852"/>
                    <a:pt x="32017" y="8892"/>
                    <a:pt x="32037" y="8951"/>
                  </a:cubicBezTo>
                  <a:cubicBezTo>
                    <a:pt x="32254" y="9188"/>
                    <a:pt x="32214" y="9542"/>
                    <a:pt x="31978" y="9740"/>
                  </a:cubicBezTo>
                  <a:cubicBezTo>
                    <a:pt x="31662" y="10055"/>
                    <a:pt x="31288" y="10311"/>
                    <a:pt x="30893" y="10528"/>
                  </a:cubicBezTo>
                  <a:cubicBezTo>
                    <a:pt x="30401" y="10725"/>
                    <a:pt x="30085" y="11139"/>
                    <a:pt x="29750" y="11435"/>
                  </a:cubicBezTo>
                  <a:lnTo>
                    <a:pt x="29750" y="13880"/>
                  </a:lnTo>
                  <a:cubicBezTo>
                    <a:pt x="29888" y="13919"/>
                    <a:pt x="30026" y="13939"/>
                    <a:pt x="30164" y="13959"/>
                  </a:cubicBezTo>
                  <a:cubicBezTo>
                    <a:pt x="30775" y="13978"/>
                    <a:pt x="31386" y="13919"/>
                    <a:pt x="31978" y="14136"/>
                  </a:cubicBezTo>
                  <a:cubicBezTo>
                    <a:pt x="32214" y="14175"/>
                    <a:pt x="32471" y="14195"/>
                    <a:pt x="32707" y="14156"/>
                  </a:cubicBezTo>
                  <a:cubicBezTo>
                    <a:pt x="33062" y="14175"/>
                    <a:pt x="33180" y="14294"/>
                    <a:pt x="33200" y="14649"/>
                  </a:cubicBezTo>
                  <a:lnTo>
                    <a:pt x="33200" y="16738"/>
                  </a:lnTo>
                  <a:cubicBezTo>
                    <a:pt x="33200" y="17054"/>
                    <a:pt x="33141" y="17369"/>
                    <a:pt x="33338" y="17645"/>
                  </a:cubicBezTo>
                  <a:cubicBezTo>
                    <a:pt x="33417" y="17744"/>
                    <a:pt x="33318" y="17882"/>
                    <a:pt x="33200" y="17902"/>
                  </a:cubicBezTo>
                  <a:cubicBezTo>
                    <a:pt x="32963" y="17961"/>
                    <a:pt x="32727" y="18020"/>
                    <a:pt x="32490" y="18059"/>
                  </a:cubicBezTo>
                  <a:cubicBezTo>
                    <a:pt x="31958" y="18138"/>
                    <a:pt x="31445" y="18316"/>
                    <a:pt x="30913" y="18355"/>
                  </a:cubicBezTo>
                  <a:cubicBezTo>
                    <a:pt x="30539" y="18414"/>
                    <a:pt x="30164" y="18493"/>
                    <a:pt x="29789" y="18611"/>
                  </a:cubicBezTo>
                  <a:cubicBezTo>
                    <a:pt x="29671" y="18651"/>
                    <a:pt x="29572" y="18769"/>
                    <a:pt x="29592" y="18927"/>
                  </a:cubicBezTo>
                  <a:cubicBezTo>
                    <a:pt x="29553" y="19183"/>
                    <a:pt x="29513" y="19439"/>
                    <a:pt x="29415" y="19696"/>
                  </a:cubicBezTo>
                  <a:cubicBezTo>
                    <a:pt x="29356" y="20090"/>
                    <a:pt x="29336" y="20504"/>
                    <a:pt x="29375" y="20898"/>
                  </a:cubicBezTo>
                  <a:cubicBezTo>
                    <a:pt x="29415" y="21135"/>
                    <a:pt x="29572" y="21312"/>
                    <a:pt x="29809" y="21391"/>
                  </a:cubicBezTo>
                  <a:cubicBezTo>
                    <a:pt x="30184" y="21569"/>
                    <a:pt x="30539" y="21805"/>
                    <a:pt x="30854" y="22121"/>
                  </a:cubicBezTo>
                  <a:cubicBezTo>
                    <a:pt x="31051" y="22259"/>
                    <a:pt x="31268" y="22377"/>
                    <a:pt x="31485" y="22456"/>
                  </a:cubicBezTo>
                  <a:cubicBezTo>
                    <a:pt x="31741" y="22574"/>
                    <a:pt x="31820" y="22712"/>
                    <a:pt x="31682" y="22929"/>
                  </a:cubicBezTo>
                  <a:cubicBezTo>
                    <a:pt x="31268" y="23698"/>
                    <a:pt x="30834" y="24447"/>
                    <a:pt x="30381" y="25216"/>
                  </a:cubicBezTo>
                  <a:cubicBezTo>
                    <a:pt x="30223" y="25492"/>
                    <a:pt x="30144" y="25492"/>
                    <a:pt x="29829" y="25413"/>
                  </a:cubicBezTo>
                  <a:cubicBezTo>
                    <a:pt x="29218" y="25275"/>
                    <a:pt x="28626" y="25038"/>
                    <a:pt x="27995" y="25078"/>
                  </a:cubicBezTo>
                  <a:cubicBezTo>
                    <a:pt x="27542" y="24861"/>
                    <a:pt x="27029" y="24960"/>
                    <a:pt x="26536" y="24802"/>
                  </a:cubicBezTo>
                  <a:cubicBezTo>
                    <a:pt x="26103" y="25354"/>
                    <a:pt x="25590" y="25847"/>
                    <a:pt x="24979" y="26221"/>
                  </a:cubicBezTo>
                  <a:cubicBezTo>
                    <a:pt x="25354" y="27010"/>
                    <a:pt x="25413" y="27877"/>
                    <a:pt x="25787" y="28646"/>
                  </a:cubicBezTo>
                  <a:cubicBezTo>
                    <a:pt x="25925" y="28903"/>
                    <a:pt x="25846" y="29257"/>
                    <a:pt x="26103" y="29494"/>
                  </a:cubicBezTo>
                  <a:cubicBezTo>
                    <a:pt x="26162" y="29533"/>
                    <a:pt x="26063" y="29750"/>
                    <a:pt x="26044" y="29869"/>
                  </a:cubicBezTo>
                  <a:cubicBezTo>
                    <a:pt x="25334" y="29967"/>
                    <a:pt x="24624" y="30184"/>
                    <a:pt x="23973" y="30519"/>
                  </a:cubicBezTo>
                  <a:cubicBezTo>
                    <a:pt x="23835" y="30598"/>
                    <a:pt x="23697" y="30657"/>
                    <a:pt x="23540" y="30697"/>
                  </a:cubicBezTo>
                  <a:cubicBezTo>
                    <a:pt x="23126" y="30815"/>
                    <a:pt x="22929" y="30736"/>
                    <a:pt x="22672" y="30381"/>
                  </a:cubicBezTo>
                  <a:cubicBezTo>
                    <a:pt x="22377" y="29967"/>
                    <a:pt x="22081" y="29533"/>
                    <a:pt x="21785" y="29119"/>
                  </a:cubicBezTo>
                  <a:cubicBezTo>
                    <a:pt x="21627" y="28883"/>
                    <a:pt x="21430" y="28686"/>
                    <a:pt x="21213" y="28548"/>
                  </a:cubicBezTo>
                  <a:cubicBezTo>
                    <a:pt x="20918" y="28646"/>
                    <a:pt x="20642" y="28705"/>
                    <a:pt x="20385" y="28824"/>
                  </a:cubicBezTo>
                  <a:cubicBezTo>
                    <a:pt x="20149" y="28922"/>
                    <a:pt x="19912" y="28962"/>
                    <a:pt x="19656" y="28981"/>
                  </a:cubicBezTo>
                  <a:cubicBezTo>
                    <a:pt x="19419" y="29021"/>
                    <a:pt x="19202" y="29080"/>
                    <a:pt x="18966" y="29159"/>
                  </a:cubicBezTo>
                  <a:cubicBezTo>
                    <a:pt x="18808" y="29514"/>
                    <a:pt x="18631" y="29829"/>
                    <a:pt x="18670" y="30223"/>
                  </a:cubicBezTo>
                  <a:cubicBezTo>
                    <a:pt x="18670" y="30322"/>
                    <a:pt x="18650" y="30440"/>
                    <a:pt x="18611" y="30539"/>
                  </a:cubicBezTo>
                  <a:cubicBezTo>
                    <a:pt x="18572" y="30795"/>
                    <a:pt x="18532" y="31032"/>
                    <a:pt x="18493" y="31268"/>
                  </a:cubicBezTo>
                  <a:cubicBezTo>
                    <a:pt x="18453" y="31446"/>
                    <a:pt x="18414" y="31623"/>
                    <a:pt x="18374" y="31781"/>
                  </a:cubicBezTo>
                  <a:cubicBezTo>
                    <a:pt x="18315" y="31958"/>
                    <a:pt x="18197" y="32116"/>
                    <a:pt x="18020" y="32155"/>
                  </a:cubicBezTo>
                  <a:cubicBezTo>
                    <a:pt x="17763" y="32254"/>
                    <a:pt x="17507" y="32313"/>
                    <a:pt x="17231" y="32353"/>
                  </a:cubicBezTo>
                  <a:cubicBezTo>
                    <a:pt x="16975" y="32372"/>
                    <a:pt x="16699" y="32431"/>
                    <a:pt x="16442" y="32530"/>
                  </a:cubicBezTo>
                  <a:cubicBezTo>
                    <a:pt x="16147" y="32629"/>
                    <a:pt x="15831" y="32609"/>
                    <a:pt x="15536" y="32491"/>
                  </a:cubicBezTo>
                  <a:cubicBezTo>
                    <a:pt x="15496" y="32471"/>
                    <a:pt x="15457" y="32412"/>
                    <a:pt x="15417" y="32412"/>
                  </a:cubicBezTo>
                  <a:cubicBezTo>
                    <a:pt x="14944" y="32412"/>
                    <a:pt x="14806" y="32116"/>
                    <a:pt x="14727" y="31682"/>
                  </a:cubicBezTo>
                  <a:cubicBezTo>
                    <a:pt x="14530" y="30756"/>
                    <a:pt x="14293" y="29849"/>
                    <a:pt x="14057" y="28922"/>
                  </a:cubicBezTo>
                  <a:cubicBezTo>
                    <a:pt x="13308" y="28607"/>
                    <a:pt x="12480" y="28489"/>
                    <a:pt x="11671" y="28587"/>
                  </a:cubicBezTo>
                  <a:cubicBezTo>
                    <a:pt x="11395" y="28804"/>
                    <a:pt x="11139" y="29041"/>
                    <a:pt x="10903" y="29297"/>
                  </a:cubicBezTo>
                  <a:cubicBezTo>
                    <a:pt x="10646" y="29652"/>
                    <a:pt x="10449" y="30026"/>
                    <a:pt x="10272" y="30421"/>
                  </a:cubicBezTo>
                  <a:cubicBezTo>
                    <a:pt x="10153" y="30677"/>
                    <a:pt x="10114" y="30973"/>
                    <a:pt x="9779" y="31091"/>
                  </a:cubicBezTo>
                  <a:cubicBezTo>
                    <a:pt x="9463" y="31189"/>
                    <a:pt x="9266" y="30973"/>
                    <a:pt x="9049" y="30835"/>
                  </a:cubicBezTo>
                  <a:cubicBezTo>
                    <a:pt x="8773" y="30677"/>
                    <a:pt x="8517" y="30499"/>
                    <a:pt x="8280" y="30302"/>
                  </a:cubicBezTo>
                  <a:cubicBezTo>
                    <a:pt x="8142" y="30204"/>
                    <a:pt x="7985" y="30105"/>
                    <a:pt x="7827" y="30007"/>
                  </a:cubicBezTo>
                  <a:cubicBezTo>
                    <a:pt x="7610" y="29888"/>
                    <a:pt x="7393" y="29770"/>
                    <a:pt x="7196" y="29652"/>
                  </a:cubicBezTo>
                  <a:cubicBezTo>
                    <a:pt x="6960" y="29533"/>
                    <a:pt x="6861" y="29238"/>
                    <a:pt x="6960" y="29001"/>
                  </a:cubicBezTo>
                  <a:cubicBezTo>
                    <a:pt x="6960" y="28981"/>
                    <a:pt x="6979" y="28962"/>
                    <a:pt x="6979" y="28942"/>
                  </a:cubicBezTo>
                  <a:cubicBezTo>
                    <a:pt x="7393" y="27976"/>
                    <a:pt x="7709" y="26970"/>
                    <a:pt x="7945" y="25945"/>
                  </a:cubicBezTo>
                  <a:cubicBezTo>
                    <a:pt x="7985" y="25847"/>
                    <a:pt x="8024" y="25748"/>
                    <a:pt x="8064" y="25669"/>
                  </a:cubicBezTo>
                  <a:cubicBezTo>
                    <a:pt x="7906" y="25314"/>
                    <a:pt x="7669" y="25019"/>
                    <a:pt x="7374" y="24782"/>
                  </a:cubicBezTo>
                  <a:cubicBezTo>
                    <a:pt x="7078" y="24546"/>
                    <a:pt x="6822" y="24270"/>
                    <a:pt x="6565" y="24013"/>
                  </a:cubicBezTo>
                  <a:cubicBezTo>
                    <a:pt x="6171" y="24072"/>
                    <a:pt x="5796" y="24191"/>
                    <a:pt x="5481" y="24427"/>
                  </a:cubicBezTo>
                  <a:cubicBezTo>
                    <a:pt x="5087" y="24624"/>
                    <a:pt x="4692" y="24822"/>
                    <a:pt x="4278" y="24999"/>
                  </a:cubicBezTo>
                  <a:cubicBezTo>
                    <a:pt x="3983" y="25117"/>
                    <a:pt x="3647" y="25137"/>
                    <a:pt x="3352" y="25038"/>
                  </a:cubicBezTo>
                  <a:cubicBezTo>
                    <a:pt x="3194" y="24999"/>
                    <a:pt x="3076" y="24900"/>
                    <a:pt x="2997" y="24762"/>
                  </a:cubicBezTo>
                  <a:cubicBezTo>
                    <a:pt x="2741" y="24427"/>
                    <a:pt x="2543" y="24092"/>
                    <a:pt x="2327" y="23757"/>
                  </a:cubicBezTo>
                  <a:cubicBezTo>
                    <a:pt x="2228" y="23579"/>
                    <a:pt x="2129" y="23402"/>
                    <a:pt x="2011" y="23244"/>
                  </a:cubicBezTo>
                  <a:cubicBezTo>
                    <a:pt x="1893" y="23047"/>
                    <a:pt x="1834" y="22830"/>
                    <a:pt x="1814" y="22613"/>
                  </a:cubicBezTo>
                  <a:cubicBezTo>
                    <a:pt x="1794" y="22259"/>
                    <a:pt x="1952" y="21943"/>
                    <a:pt x="2248" y="21766"/>
                  </a:cubicBezTo>
                  <a:cubicBezTo>
                    <a:pt x="2977" y="21253"/>
                    <a:pt x="3746" y="20800"/>
                    <a:pt x="4535" y="20366"/>
                  </a:cubicBezTo>
                  <a:cubicBezTo>
                    <a:pt x="4554" y="20346"/>
                    <a:pt x="4574" y="20307"/>
                    <a:pt x="4633" y="20248"/>
                  </a:cubicBezTo>
                  <a:cubicBezTo>
                    <a:pt x="4554" y="19873"/>
                    <a:pt x="4436" y="19538"/>
                    <a:pt x="4278" y="19203"/>
                  </a:cubicBezTo>
                  <a:cubicBezTo>
                    <a:pt x="4140" y="18828"/>
                    <a:pt x="3963" y="18454"/>
                    <a:pt x="3825" y="18079"/>
                  </a:cubicBezTo>
                  <a:cubicBezTo>
                    <a:pt x="3726" y="17842"/>
                    <a:pt x="3509" y="17665"/>
                    <a:pt x="3273" y="17645"/>
                  </a:cubicBezTo>
                  <a:cubicBezTo>
                    <a:pt x="3115" y="17626"/>
                    <a:pt x="2957" y="17626"/>
                    <a:pt x="2800" y="17626"/>
                  </a:cubicBezTo>
                  <a:lnTo>
                    <a:pt x="1242" y="17626"/>
                  </a:lnTo>
                  <a:cubicBezTo>
                    <a:pt x="1085" y="17626"/>
                    <a:pt x="927" y="17606"/>
                    <a:pt x="789" y="17566"/>
                  </a:cubicBezTo>
                  <a:cubicBezTo>
                    <a:pt x="572" y="17527"/>
                    <a:pt x="414" y="17350"/>
                    <a:pt x="414" y="17133"/>
                  </a:cubicBezTo>
                  <a:cubicBezTo>
                    <a:pt x="434" y="16936"/>
                    <a:pt x="375" y="16738"/>
                    <a:pt x="276" y="16561"/>
                  </a:cubicBezTo>
                  <a:cubicBezTo>
                    <a:pt x="257" y="16541"/>
                    <a:pt x="237" y="16522"/>
                    <a:pt x="237" y="16502"/>
                  </a:cubicBezTo>
                  <a:cubicBezTo>
                    <a:pt x="158" y="15930"/>
                    <a:pt x="59" y="15358"/>
                    <a:pt x="20" y="14767"/>
                  </a:cubicBezTo>
                  <a:cubicBezTo>
                    <a:pt x="0" y="14412"/>
                    <a:pt x="158" y="14254"/>
                    <a:pt x="513" y="14175"/>
                  </a:cubicBezTo>
                  <a:cubicBezTo>
                    <a:pt x="1045" y="14057"/>
                    <a:pt x="1597" y="13919"/>
                    <a:pt x="2149" y="13821"/>
                  </a:cubicBezTo>
                  <a:cubicBezTo>
                    <a:pt x="2327" y="13781"/>
                    <a:pt x="2504" y="13781"/>
                    <a:pt x="2681" y="13781"/>
                  </a:cubicBezTo>
                  <a:cubicBezTo>
                    <a:pt x="3115" y="13761"/>
                    <a:pt x="3549" y="13781"/>
                    <a:pt x="4042" y="13781"/>
                  </a:cubicBezTo>
                  <a:close/>
                  <a:moveTo>
                    <a:pt x="9503" y="30361"/>
                  </a:moveTo>
                  <a:cubicBezTo>
                    <a:pt x="9621" y="30184"/>
                    <a:pt x="9720" y="30007"/>
                    <a:pt x="9818" y="29809"/>
                  </a:cubicBezTo>
                  <a:cubicBezTo>
                    <a:pt x="10055" y="29139"/>
                    <a:pt x="10548" y="28646"/>
                    <a:pt x="11060" y="28173"/>
                  </a:cubicBezTo>
                  <a:cubicBezTo>
                    <a:pt x="11218" y="28015"/>
                    <a:pt x="11435" y="27917"/>
                    <a:pt x="11652" y="27877"/>
                  </a:cubicBezTo>
                  <a:cubicBezTo>
                    <a:pt x="12559" y="27838"/>
                    <a:pt x="13446" y="27956"/>
                    <a:pt x="14313" y="28232"/>
                  </a:cubicBezTo>
                  <a:cubicBezTo>
                    <a:pt x="14530" y="28291"/>
                    <a:pt x="14707" y="28469"/>
                    <a:pt x="14727" y="28705"/>
                  </a:cubicBezTo>
                  <a:cubicBezTo>
                    <a:pt x="14806" y="29119"/>
                    <a:pt x="14924" y="29533"/>
                    <a:pt x="15003" y="29947"/>
                  </a:cubicBezTo>
                  <a:cubicBezTo>
                    <a:pt x="15102" y="30440"/>
                    <a:pt x="15200" y="30913"/>
                    <a:pt x="15319" y="31406"/>
                  </a:cubicBezTo>
                  <a:cubicBezTo>
                    <a:pt x="15378" y="31820"/>
                    <a:pt x="15812" y="32096"/>
                    <a:pt x="16226" y="31939"/>
                  </a:cubicBezTo>
                  <a:cubicBezTo>
                    <a:pt x="16383" y="31860"/>
                    <a:pt x="16561" y="31801"/>
                    <a:pt x="16718" y="31781"/>
                  </a:cubicBezTo>
                  <a:cubicBezTo>
                    <a:pt x="17073" y="31781"/>
                    <a:pt x="17408" y="31682"/>
                    <a:pt x="17665" y="31465"/>
                  </a:cubicBezTo>
                  <a:cubicBezTo>
                    <a:pt x="17783" y="31012"/>
                    <a:pt x="17960" y="30598"/>
                    <a:pt x="17941" y="30184"/>
                  </a:cubicBezTo>
                  <a:cubicBezTo>
                    <a:pt x="17941" y="29711"/>
                    <a:pt x="18138" y="29317"/>
                    <a:pt x="18177" y="28863"/>
                  </a:cubicBezTo>
                  <a:cubicBezTo>
                    <a:pt x="18177" y="28646"/>
                    <a:pt x="18355" y="28489"/>
                    <a:pt x="18572" y="28489"/>
                  </a:cubicBezTo>
                  <a:cubicBezTo>
                    <a:pt x="19143" y="28410"/>
                    <a:pt x="19695" y="28272"/>
                    <a:pt x="20247" y="28094"/>
                  </a:cubicBezTo>
                  <a:cubicBezTo>
                    <a:pt x="20602" y="27936"/>
                    <a:pt x="20997" y="27877"/>
                    <a:pt x="21371" y="27897"/>
                  </a:cubicBezTo>
                  <a:cubicBezTo>
                    <a:pt x="21549" y="27917"/>
                    <a:pt x="21706" y="28015"/>
                    <a:pt x="21805" y="28153"/>
                  </a:cubicBezTo>
                  <a:cubicBezTo>
                    <a:pt x="22179" y="28666"/>
                    <a:pt x="22554" y="29159"/>
                    <a:pt x="22929" y="29671"/>
                  </a:cubicBezTo>
                  <a:lnTo>
                    <a:pt x="23283" y="30145"/>
                  </a:lnTo>
                  <a:lnTo>
                    <a:pt x="25275" y="29356"/>
                  </a:lnTo>
                  <a:cubicBezTo>
                    <a:pt x="25314" y="29139"/>
                    <a:pt x="25275" y="28922"/>
                    <a:pt x="25176" y="28725"/>
                  </a:cubicBezTo>
                  <a:cubicBezTo>
                    <a:pt x="24999" y="28311"/>
                    <a:pt x="24841" y="27897"/>
                    <a:pt x="24723" y="27463"/>
                  </a:cubicBezTo>
                  <a:cubicBezTo>
                    <a:pt x="24663" y="27168"/>
                    <a:pt x="24565" y="26911"/>
                    <a:pt x="24447" y="26635"/>
                  </a:cubicBezTo>
                  <a:cubicBezTo>
                    <a:pt x="24190" y="26142"/>
                    <a:pt x="24249" y="25926"/>
                    <a:pt x="24703" y="25630"/>
                  </a:cubicBezTo>
                  <a:cubicBezTo>
                    <a:pt x="25176" y="25354"/>
                    <a:pt x="25570" y="24999"/>
                    <a:pt x="25886" y="24565"/>
                  </a:cubicBezTo>
                  <a:cubicBezTo>
                    <a:pt x="25965" y="24447"/>
                    <a:pt x="26044" y="24348"/>
                    <a:pt x="26142" y="24250"/>
                  </a:cubicBezTo>
                  <a:cubicBezTo>
                    <a:pt x="26241" y="24092"/>
                    <a:pt x="26458" y="24033"/>
                    <a:pt x="26635" y="24132"/>
                  </a:cubicBezTo>
                  <a:cubicBezTo>
                    <a:pt x="26852" y="24230"/>
                    <a:pt x="27108" y="24289"/>
                    <a:pt x="27345" y="24270"/>
                  </a:cubicBezTo>
                  <a:cubicBezTo>
                    <a:pt x="27502" y="24289"/>
                    <a:pt x="27660" y="24329"/>
                    <a:pt x="27798" y="24368"/>
                  </a:cubicBezTo>
                  <a:cubicBezTo>
                    <a:pt x="27916" y="24427"/>
                    <a:pt x="28054" y="24467"/>
                    <a:pt x="28192" y="24486"/>
                  </a:cubicBezTo>
                  <a:cubicBezTo>
                    <a:pt x="28685" y="24467"/>
                    <a:pt x="29099" y="24664"/>
                    <a:pt x="29572" y="24723"/>
                  </a:cubicBezTo>
                  <a:cubicBezTo>
                    <a:pt x="29730" y="24743"/>
                    <a:pt x="29868" y="24762"/>
                    <a:pt x="30026" y="24762"/>
                  </a:cubicBezTo>
                  <a:lnTo>
                    <a:pt x="30913" y="22968"/>
                  </a:lnTo>
                  <a:cubicBezTo>
                    <a:pt x="30381" y="22673"/>
                    <a:pt x="30006" y="22180"/>
                    <a:pt x="29415" y="21943"/>
                  </a:cubicBezTo>
                  <a:cubicBezTo>
                    <a:pt x="29218" y="21805"/>
                    <a:pt x="29020" y="21647"/>
                    <a:pt x="28882" y="21450"/>
                  </a:cubicBezTo>
                  <a:cubicBezTo>
                    <a:pt x="28804" y="21371"/>
                    <a:pt x="28764" y="21253"/>
                    <a:pt x="28744" y="21155"/>
                  </a:cubicBezTo>
                  <a:cubicBezTo>
                    <a:pt x="28725" y="20603"/>
                    <a:pt x="28725" y="20070"/>
                    <a:pt x="28784" y="19538"/>
                  </a:cubicBezTo>
                  <a:cubicBezTo>
                    <a:pt x="28823" y="19262"/>
                    <a:pt x="28902" y="18986"/>
                    <a:pt x="28922" y="18690"/>
                  </a:cubicBezTo>
                  <a:cubicBezTo>
                    <a:pt x="28942" y="18217"/>
                    <a:pt x="29237" y="17980"/>
                    <a:pt x="29710" y="18000"/>
                  </a:cubicBezTo>
                  <a:cubicBezTo>
                    <a:pt x="29868" y="18040"/>
                    <a:pt x="30026" y="18040"/>
                    <a:pt x="30184" y="18000"/>
                  </a:cubicBezTo>
                  <a:cubicBezTo>
                    <a:pt x="30440" y="17941"/>
                    <a:pt x="30696" y="17882"/>
                    <a:pt x="30972" y="17862"/>
                  </a:cubicBezTo>
                  <a:cubicBezTo>
                    <a:pt x="31426" y="17744"/>
                    <a:pt x="31879" y="17645"/>
                    <a:pt x="32352" y="17586"/>
                  </a:cubicBezTo>
                  <a:cubicBezTo>
                    <a:pt x="32431" y="17586"/>
                    <a:pt x="32490" y="17507"/>
                    <a:pt x="32549" y="17468"/>
                  </a:cubicBezTo>
                  <a:cubicBezTo>
                    <a:pt x="32549" y="17014"/>
                    <a:pt x="32569" y="16581"/>
                    <a:pt x="32549" y="16167"/>
                  </a:cubicBezTo>
                  <a:cubicBezTo>
                    <a:pt x="32549" y="15733"/>
                    <a:pt x="32628" y="15280"/>
                    <a:pt x="32490" y="14846"/>
                  </a:cubicBezTo>
                  <a:cubicBezTo>
                    <a:pt x="32254" y="14846"/>
                    <a:pt x="32037" y="14806"/>
                    <a:pt x="31800" y="14747"/>
                  </a:cubicBezTo>
                  <a:cubicBezTo>
                    <a:pt x="31386" y="14609"/>
                    <a:pt x="30933" y="14550"/>
                    <a:pt x="30479" y="14589"/>
                  </a:cubicBezTo>
                  <a:lnTo>
                    <a:pt x="29947" y="14589"/>
                  </a:lnTo>
                  <a:cubicBezTo>
                    <a:pt x="29139" y="14589"/>
                    <a:pt x="29139" y="14570"/>
                    <a:pt x="29119" y="13742"/>
                  </a:cubicBezTo>
                  <a:lnTo>
                    <a:pt x="29119" y="12460"/>
                  </a:lnTo>
                  <a:cubicBezTo>
                    <a:pt x="29158" y="12224"/>
                    <a:pt x="29099" y="12007"/>
                    <a:pt x="29001" y="11810"/>
                  </a:cubicBezTo>
                  <a:cubicBezTo>
                    <a:pt x="28863" y="11613"/>
                    <a:pt x="28902" y="11356"/>
                    <a:pt x="29080" y="11199"/>
                  </a:cubicBezTo>
                  <a:cubicBezTo>
                    <a:pt x="29553" y="10646"/>
                    <a:pt x="30105" y="10193"/>
                    <a:pt x="30736" y="9838"/>
                  </a:cubicBezTo>
                  <a:cubicBezTo>
                    <a:pt x="30992" y="9720"/>
                    <a:pt x="31209" y="9503"/>
                    <a:pt x="31347" y="9247"/>
                  </a:cubicBezTo>
                  <a:lnTo>
                    <a:pt x="30026" y="7413"/>
                  </a:lnTo>
                  <a:cubicBezTo>
                    <a:pt x="29356" y="7551"/>
                    <a:pt x="28725" y="7768"/>
                    <a:pt x="28114" y="8103"/>
                  </a:cubicBezTo>
                  <a:cubicBezTo>
                    <a:pt x="27798" y="8241"/>
                    <a:pt x="27463" y="8379"/>
                    <a:pt x="27128" y="8458"/>
                  </a:cubicBezTo>
                  <a:cubicBezTo>
                    <a:pt x="26832" y="8576"/>
                    <a:pt x="26655" y="8478"/>
                    <a:pt x="26438" y="8202"/>
                  </a:cubicBezTo>
                  <a:cubicBezTo>
                    <a:pt x="26280" y="7965"/>
                    <a:pt x="26083" y="7748"/>
                    <a:pt x="25886" y="7532"/>
                  </a:cubicBezTo>
                  <a:cubicBezTo>
                    <a:pt x="25492" y="7137"/>
                    <a:pt x="25078" y="6763"/>
                    <a:pt x="24683" y="6368"/>
                  </a:cubicBezTo>
                  <a:cubicBezTo>
                    <a:pt x="24565" y="6250"/>
                    <a:pt x="24466" y="6112"/>
                    <a:pt x="24565" y="5954"/>
                  </a:cubicBezTo>
                  <a:cubicBezTo>
                    <a:pt x="24683" y="5757"/>
                    <a:pt x="24723" y="5521"/>
                    <a:pt x="24703" y="5304"/>
                  </a:cubicBezTo>
                  <a:cubicBezTo>
                    <a:pt x="24703" y="5146"/>
                    <a:pt x="24742" y="4988"/>
                    <a:pt x="24782" y="4850"/>
                  </a:cubicBezTo>
                  <a:cubicBezTo>
                    <a:pt x="24940" y="4219"/>
                    <a:pt x="25117" y="3589"/>
                    <a:pt x="25275" y="2958"/>
                  </a:cubicBezTo>
                  <a:cubicBezTo>
                    <a:pt x="25275" y="2859"/>
                    <a:pt x="25275" y="2761"/>
                    <a:pt x="25275" y="2662"/>
                  </a:cubicBezTo>
                  <a:cubicBezTo>
                    <a:pt x="25117" y="2563"/>
                    <a:pt x="24999" y="2485"/>
                    <a:pt x="24900" y="2406"/>
                  </a:cubicBezTo>
                  <a:cubicBezTo>
                    <a:pt x="24447" y="1992"/>
                    <a:pt x="24309" y="1992"/>
                    <a:pt x="23875" y="2366"/>
                  </a:cubicBezTo>
                  <a:cubicBezTo>
                    <a:pt x="23796" y="2445"/>
                    <a:pt x="23717" y="2524"/>
                    <a:pt x="23638" y="2603"/>
                  </a:cubicBezTo>
                  <a:cubicBezTo>
                    <a:pt x="23165" y="3017"/>
                    <a:pt x="22672" y="3431"/>
                    <a:pt x="22258" y="3884"/>
                  </a:cubicBezTo>
                  <a:cubicBezTo>
                    <a:pt x="21982" y="4200"/>
                    <a:pt x="21608" y="4397"/>
                    <a:pt x="21213" y="4495"/>
                  </a:cubicBezTo>
                  <a:cubicBezTo>
                    <a:pt x="20661" y="4121"/>
                    <a:pt x="20031" y="3884"/>
                    <a:pt x="19360" y="3845"/>
                  </a:cubicBezTo>
                  <a:cubicBezTo>
                    <a:pt x="19301" y="3825"/>
                    <a:pt x="19242" y="3825"/>
                    <a:pt x="19163" y="3805"/>
                  </a:cubicBezTo>
                  <a:cubicBezTo>
                    <a:pt x="18986" y="3766"/>
                    <a:pt x="18907" y="3529"/>
                    <a:pt x="19025" y="3391"/>
                  </a:cubicBezTo>
                  <a:cubicBezTo>
                    <a:pt x="19084" y="3293"/>
                    <a:pt x="19143" y="3214"/>
                    <a:pt x="19202" y="3135"/>
                  </a:cubicBezTo>
                  <a:cubicBezTo>
                    <a:pt x="18788" y="1538"/>
                    <a:pt x="18611" y="1065"/>
                    <a:pt x="18217" y="592"/>
                  </a:cubicBezTo>
                  <a:cubicBezTo>
                    <a:pt x="17468" y="572"/>
                    <a:pt x="16738" y="572"/>
                    <a:pt x="16009" y="631"/>
                  </a:cubicBezTo>
                  <a:cubicBezTo>
                    <a:pt x="15969" y="710"/>
                    <a:pt x="15930" y="789"/>
                    <a:pt x="15890" y="888"/>
                  </a:cubicBezTo>
                  <a:cubicBezTo>
                    <a:pt x="15752" y="1518"/>
                    <a:pt x="15654" y="2169"/>
                    <a:pt x="15575" y="2800"/>
                  </a:cubicBezTo>
                  <a:cubicBezTo>
                    <a:pt x="15555" y="3253"/>
                    <a:pt x="15398" y="3687"/>
                    <a:pt x="15102" y="4022"/>
                  </a:cubicBezTo>
                  <a:cubicBezTo>
                    <a:pt x="14510" y="3904"/>
                    <a:pt x="13939" y="4298"/>
                    <a:pt x="13308" y="4279"/>
                  </a:cubicBezTo>
                  <a:cubicBezTo>
                    <a:pt x="12933" y="4515"/>
                    <a:pt x="12539" y="4436"/>
                    <a:pt x="12125" y="4417"/>
                  </a:cubicBezTo>
                  <a:cubicBezTo>
                    <a:pt x="11849" y="4121"/>
                    <a:pt x="11593" y="3786"/>
                    <a:pt x="11415" y="3431"/>
                  </a:cubicBezTo>
                  <a:cubicBezTo>
                    <a:pt x="11336" y="3253"/>
                    <a:pt x="11238" y="3096"/>
                    <a:pt x="11139" y="2958"/>
                  </a:cubicBezTo>
                  <a:cubicBezTo>
                    <a:pt x="10922" y="2721"/>
                    <a:pt x="10686" y="2465"/>
                    <a:pt x="10449" y="2228"/>
                  </a:cubicBezTo>
                  <a:cubicBezTo>
                    <a:pt x="10213" y="1972"/>
                    <a:pt x="10055" y="1932"/>
                    <a:pt x="9739" y="2130"/>
                  </a:cubicBezTo>
                  <a:cubicBezTo>
                    <a:pt x="9641" y="2209"/>
                    <a:pt x="9522" y="2287"/>
                    <a:pt x="9444" y="2386"/>
                  </a:cubicBezTo>
                  <a:cubicBezTo>
                    <a:pt x="9187" y="2603"/>
                    <a:pt x="8970" y="2800"/>
                    <a:pt x="8734" y="2997"/>
                  </a:cubicBezTo>
                  <a:cubicBezTo>
                    <a:pt x="8596" y="3115"/>
                    <a:pt x="8458" y="3214"/>
                    <a:pt x="8320" y="3313"/>
                  </a:cubicBezTo>
                  <a:cubicBezTo>
                    <a:pt x="8320" y="3352"/>
                    <a:pt x="8320" y="3411"/>
                    <a:pt x="8320" y="3470"/>
                  </a:cubicBezTo>
                  <a:cubicBezTo>
                    <a:pt x="8576" y="4239"/>
                    <a:pt x="8635" y="5067"/>
                    <a:pt x="8892" y="5816"/>
                  </a:cubicBezTo>
                  <a:cubicBezTo>
                    <a:pt x="9010" y="6073"/>
                    <a:pt x="8951" y="6368"/>
                    <a:pt x="8754" y="6566"/>
                  </a:cubicBezTo>
                  <a:cubicBezTo>
                    <a:pt x="8320" y="6920"/>
                    <a:pt x="7965" y="7354"/>
                    <a:pt x="7669" y="7827"/>
                  </a:cubicBezTo>
                  <a:cubicBezTo>
                    <a:pt x="7630" y="7926"/>
                    <a:pt x="7531" y="7985"/>
                    <a:pt x="7433" y="8024"/>
                  </a:cubicBezTo>
                  <a:cubicBezTo>
                    <a:pt x="7216" y="8044"/>
                    <a:pt x="6940" y="8103"/>
                    <a:pt x="6782" y="8005"/>
                  </a:cubicBezTo>
                  <a:cubicBezTo>
                    <a:pt x="6427" y="7788"/>
                    <a:pt x="6013" y="7729"/>
                    <a:pt x="5718" y="7453"/>
                  </a:cubicBezTo>
                  <a:cubicBezTo>
                    <a:pt x="5422" y="7157"/>
                    <a:pt x="5067" y="7177"/>
                    <a:pt x="4732" y="7078"/>
                  </a:cubicBezTo>
                  <a:cubicBezTo>
                    <a:pt x="4594" y="7078"/>
                    <a:pt x="4475" y="7118"/>
                    <a:pt x="4377" y="7216"/>
                  </a:cubicBezTo>
                  <a:cubicBezTo>
                    <a:pt x="3963" y="7610"/>
                    <a:pt x="3549" y="8024"/>
                    <a:pt x="3135" y="8438"/>
                  </a:cubicBezTo>
                  <a:cubicBezTo>
                    <a:pt x="3174" y="8813"/>
                    <a:pt x="3470" y="9010"/>
                    <a:pt x="3707" y="9247"/>
                  </a:cubicBezTo>
                  <a:cubicBezTo>
                    <a:pt x="4357" y="9956"/>
                    <a:pt x="4988" y="10686"/>
                    <a:pt x="5284" y="11573"/>
                  </a:cubicBezTo>
                  <a:cubicBezTo>
                    <a:pt x="5126" y="12224"/>
                    <a:pt x="4929" y="12815"/>
                    <a:pt x="4791" y="13426"/>
                  </a:cubicBezTo>
                  <a:cubicBezTo>
                    <a:pt x="4594" y="14412"/>
                    <a:pt x="4475" y="14274"/>
                    <a:pt x="3746" y="14333"/>
                  </a:cubicBezTo>
                  <a:cubicBezTo>
                    <a:pt x="3056" y="14373"/>
                    <a:pt x="2366" y="14333"/>
                    <a:pt x="1676" y="14511"/>
                  </a:cubicBezTo>
                  <a:cubicBezTo>
                    <a:pt x="1341" y="14609"/>
                    <a:pt x="1006" y="14708"/>
                    <a:pt x="690" y="14826"/>
                  </a:cubicBezTo>
                  <a:cubicBezTo>
                    <a:pt x="710" y="15003"/>
                    <a:pt x="710" y="15141"/>
                    <a:pt x="749" y="15299"/>
                  </a:cubicBezTo>
                  <a:cubicBezTo>
                    <a:pt x="789" y="15437"/>
                    <a:pt x="828" y="15595"/>
                    <a:pt x="848" y="15753"/>
                  </a:cubicBezTo>
                  <a:cubicBezTo>
                    <a:pt x="828" y="16186"/>
                    <a:pt x="1006" y="16541"/>
                    <a:pt x="1163" y="16955"/>
                  </a:cubicBezTo>
                  <a:cubicBezTo>
                    <a:pt x="1735" y="16955"/>
                    <a:pt x="2307" y="16975"/>
                    <a:pt x="2898" y="16955"/>
                  </a:cubicBezTo>
                  <a:cubicBezTo>
                    <a:pt x="3253" y="16955"/>
                    <a:pt x="3608" y="17014"/>
                    <a:pt x="3943" y="17152"/>
                  </a:cubicBezTo>
                  <a:cubicBezTo>
                    <a:pt x="4140" y="17192"/>
                    <a:pt x="4298" y="17350"/>
                    <a:pt x="4377" y="17547"/>
                  </a:cubicBezTo>
                  <a:cubicBezTo>
                    <a:pt x="4456" y="17764"/>
                    <a:pt x="4535" y="18000"/>
                    <a:pt x="4613" y="18237"/>
                  </a:cubicBezTo>
                  <a:cubicBezTo>
                    <a:pt x="4811" y="18710"/>
                    <a:pt x="4988" y="19203"/>
                    <a:pt x="5225" y="19656"/>
                  </a:cubicBezTo>
                  <a:cubicBezTo>
                    <a:pt x="5363" y="19972"/>
                    <a:pt x="5382" y="20327"/>
                    <a:pt x="5264" y="20642"/>
                  </a:cubicBezTo>
                  <a:cubicBezTo>
                    <a:pt x="5205" y="20879"/>
                    <a:pt x="4929" y="20918"/>
                    <a:pt x="4732" y="21017"/>
                  </a:cubicBezTo>
                  <a:cubicBezTo>
                    <a:pt x="4318" y="21233"/>
                    <a:pt x="3904" y="21450"/>
                    <a:pt x="3490" y="21687"/>
                  </a:cubicBezTo>
                  <a:cubicBezTo>
                    <a:pt x="3194" y="21884"/>
                    <a:pt x="2918" y="22101"/>
                    <a:pt x="2642" y="22337"/>
                  </a:cubicBezTo>
                  <a:cubicBezTo>
                    <a:pt x="2484" y="22456"/>
                    <a:pt x="2445" y="22673"/>
                    <a:pt x="2543" y="22830"/>
                  </a:cubicBezTo>
                  <a:cubicBezTo>
                    <a:pt x="2681" y="23126"/>
                    <a:pt x="2839" y="23382"/>
                    <a:pt x="3017" y="23639"/>
                  </a:cubicBezTo>
                  <a:cubicBezTo>
                    <a:pt x="3253" y="23934"/>
                    <a:pt x="3371" y="24348"/>
                    <a:pt x="3864" y="24447"/>
                  </a:cubicBezTo>
                  <a:cubicBezTo>
                    <a:pt x="4259" y="24250"/>
                    <a:pt x="4692" y="24053"/>
                    <a:pt x="5126" y="23816"/>
                  </a:cubicBezTo>
                  <a:cubicBezTo>
                    <a:pt x="5560" y="23540"/>
                    <a:pt x="6013" y="23303"/>
                    <a:pt x="6467" y="23087"/>
                  </a:cubicBezTo>
                  <a:lnTo>
                    <a:pt x="6684" y="23284"/>
                  </a:lnTo>
                  <a:cubicBezTo>
                    <a:pt x="7157" y="23678"/>
                    <a:pt x="7512" y="24171"/>
                    <a:pt x="7985" y="24565"/>
                  </a:cubicBezTo>
                  <a:cubicBezTo>
                    <a:pt x="8320" y="24841"/>
                    <a:pt x="8596" y="25216"/>
                    <a:pt x="8734" y="25630"/>
                  </a:cubicBezTo>
                  <a:cubicBezTo>
                    <a:pt x="8537" y="26280"/>
                    <a:pt x="8340" y="26852"/>
                    <a:pt x="8162" y="27424"/>
                  </a:cubicBezTo>
                  <a:cubicBezTo>
                    <a:pt x="7985" y="27996"/>
                    <a:pt x="7827" y="28567"/>
                    <a:pt x="7650" y="29159"/>
                  </a:cubicBezTo>
                  <a:cubicBezTo>
                    <a:pt x="7945" y="29336"/>
                    <a:pt x="8241" y="29514"/>
                    <a:pt x="8537" y="29711"/>
                  </a:cubicBezTo>
                  <a:cubicBezTo>
                    <a:pt x="8813" y="29987"/>
                    <a:pt x="9128" y="30204"/>
                    <a:pt x="9503" y="30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7"/>
            <p:cNvSpPr/>
            <p:nvPr/>
          </p:nvSpPr>
          <p:spPr>
            <a:xfrm flipH="1">
              <a:off x="7254624" y="2425716"/>
              <a:ext cx="493929" cy="497247"/>
            </a:xfrm>
            <a:custGeom>
              <a:avLst/>
              <a:gdLst/>
              <a:ahLst/>
              <a:cxnLst/>
              <a:rect l="l" t="t" r="r" b="b"/>
              <a:pathLst>
                <a:path w="20544" h="20682" extrusionOk="0">
                  <a:moveTo>
                    <a:pt x="20484" y="11199"/>
                  </a:moveTo>
                  <a:lnTo>
                    <a:pt x="20484" y="11869"/>
                  </a:lnTo>
                  <a:cubicBezTo>
                    <a:pt x="20504" y="12323"/>
                    <a:pt x="20445" y="12776"/>
                    <a:pt x="20287" y="13190"/>
                  </a:cubicBezTo>
                  <a:cubicBezTo>
                    <a:pt x="20051" y="13841"/>
                    <a:pt x="19873" y="14511"/>
                    <a:pt x="19637" y="15162"/>
                  </a:cubicBezTo>
                  <a:cubicBezTo>
                    <a:pt x="19558" y="15418"/>
                    <a:pt x="19420" y="15655"/>
                    <a:pt x="19282" y="15891"/>
                  </a:cubicBezTo>
                  <a:cubicBezTo>
                    <a:pt x="18868" y="16522"/>
                    <a:pt x="18375" y="17113"/>
                    <a:pt x="17921" y="17725"/>
                  </a:cubicBezTo>
                  <a:cubicBezTo>
                    <a:pt x="17566" y="18178"/>
                    <a:pt x="17133" y="18572"/>
                    <a:pt x="16640" y="18848"/>
                  </a:cubicBezTo>
                  <a:cubicBezTo>
                    <a:pt x="16226" y="19085"/>
                    <a:pt x="15851" y="19381"/>
                    <a:pt x="15437" y="19598"/>
                  </a:cubicBezTo>
                  <a:cubicBezTo>
                    <a:pt x="15082" y="19775"/>
                    <a:pt x="14688" y="19893"/>
                    <a:pt x="14294" y="19972"/>
                  </a:cubicBezTo>
                  <a:cubicBezTo>
                    <a:pt x="13702" y="20051"/>
                    <a:pt x="13131" y="20307"/>
                    <a:pt x="12500" y="20209"/>
                  </a:cubicBezTo>
                  <a:cubicBezTo>
                    <a:pt x="12480" y="20209"/>
                    <a:pt x="12460" y="20209"/>
                    <a:pt x="12441" y="20209"/>
                  </a:cubicBezTo>
                  <a:cubicBezTo>
                    <a:pt x="11810" y="20485"/>
                    <a:pt x="11159" y="20366"/>
                    <a:pt x="10509" y="20386"/>
                  </a:cubicBezTo>
                  <a:cubicBezTo>
                    <a:pt x="10351" y="20386"/>
                    <a:pt x="10193" y="20386"/>
                    <a:pt x="10035" y="20406"/>
                  </a:cubicBezTo>
                  <a:cubicBezTo>
                    <a:pt x="8912" y="20682"/>
                    <a:pt x="7867" y="20366"/>
                    <a:pt x="6802" y="20031"/>
                  </a:cubicBezTo>
                  <a:cubicBezTo>
                    <a:pt x="5659" y="19696"/>
                    <a:pt x="4614" y="19065"/>
                    <a:pt x="3766" y="18237"/>
                  </a:cubicBezTo>
                  <a:cubicBezTo>
                    <a:pt x="3746" y="18217"/>
                    <a:pt x="3727" y="18198"/>
                    <a:pt x="3727" y="18198"/>
                  </a:cubicBezTo>
                  <a:cubicBezTo>
                    <a:pt x="2938" y="17665"/>
                    <a:pt x="2268" y="16975"/>
                    <a:pt x="1755" y="16187"/>
                  </a:cubicBezTo>
                  <a:cubicBezTo>
                    <a:pt x="1578" y="15990"/>
                    <a:pt x="1420" y="15773"/>
                    <a:pt x="1321" y="15517"/>
                  </a:cubicBezTo>
                  <a:cubicBezTo>
                    <a:pt x="1302" y="15457"/>
                    <a:pt x="1262" y="15398"/>
                    <a:pt x="1223" y="15339"/>
                  </a:cubicBezTo>
                  <a:cubicBezTo>
                    <a:pt x="730" y="14767"/>
                    <a:pt x="533" y="14038"/>
                    <a:pt x="277" y="13368"/>
                  </a:cubicBezTo>
                  <a:cubicBezTo>
                    <a:pt x="217" y="13249"/>
                    <a:pt x="139" y="13092"/>
                    <a:pt x="178" y="12993"/>
                  </a:cubicBezTo>
                  <a:cubicBezTo>
                    <a:pt x="316" y="12618"/>
                    <a:pt x="217" y="12283"/>
                    <a:pt x="119" y="11928"/>
                  </a:cubicBezTo>
                  <a:cubicBezTo>
                    <a:pt x="99" y="11771"/>
                    <a:pt x="79" y="11613"/>
                    <a:pt x="79" y="11475"/>
                  </a:cubicBezTo>
                  <a:cubicBezTo>
                    <a:pt x="60" y="10608"/>
                    <a:pt x="40" y="9760"/>
                    <a:pt x="20" y="8912"/>
                  </a:cubicBezTo>
                  <a:cubicBezTo>
                    <a:pt x="1" y="8735"/>
                    <a:pt x="20" y="8537"/>
                    <a:pt x="60" y="8380"/>
                  </a:cubicBezTo>
                  <a:cubicBezTo>
                    <a:pt x="316" y="7808"/>
                    <a:pt x="336" y="7197"/>
                    <a:pt x="434" y="6605"/>
                  </a:cubicBezTo>
                  <a:cubicBezTo>
                    <a:pt x="493" y="6152"/>
                    <a:pt x="750" y="5738"/>
                    <a:pt x="809" y="5245"/>
                  </a:cubicBezTo>
                  <a:cubicBezTo>
                    <a:pt x="848" y="5048"/>
                    <a:pt x="967" y="4870"/>
                    <a:pt x="1105" y="4752"/>
                  </a:cubicBezTo>
                  <a:cubicBezTo>
                    <a:pt x="1361" y="4476"/>
                    <a:pt x="1597" y="4220"/>
                    <a:pt x="1873" y="3964"/>
                  </a:cubicBezTo>
                  <a:cubicBezTo>
                    <a:pt x="2327" y="3550"/>
                    <a:pt x="2780" y="3116"/>
                    <a:pt x="3253" y="2702"/>
                  </a:cubicBezTo>
                  <a:cubicBezTo>
                    <a:pt x="3549" y="2446"/>
                    <a:pt x="3845" y="2229"/>
                    <a:pt x="4180" y="2012"/>
                  </a:cubicBezTo>
                  <a:cubicBezTo>
                    <a:pt x="4239" y="1972"/>
                    <a:pt x="4358" y="1913"/>
                    <a:pt x="4417" y="1953"/>
                  </a:cubicBezTo>
                  <a:cubicBezTo>
                    <a:pt x="4673" y="2071"/>
                    <a:pt x="4910" y="1933"/>
                    <a:pt x="5126" y="1854"/>
                  </a:cubicBezTo>
                  <a:cubicBezTo>
                    <a:pt x="5560" y="1716"/>
                    <a:pt x="5974" y="1558"/>
                    <a:pt x="6368" y="1342"/>
                  </a:cubicBezTo>
                  <a:cubicBezTo>
                    <a:pt x="6723" y="1125"/>
                    <a:pt x="7137" y="987"/>
                    <a:pt x="7571" y="947"/>
                  </a:cubicBezTo>
                  <a:cubicBezTo>
                    <a:pt x="7867" y="927"/>
                    <a:pt x="8182" y="829"/>
                    <a:pt x="8458" y="711"/>
                  </a:cubicBezTo>
                  <a:cubicBezTo>
                    <a:pt x="8912" y="513"/>
                    <a:pt x="9365" y="336"/>
                    <a:pt x="9838" y="178"/>
                  </a:cubicBezTo>
                  <a:cubicBezTo>
                    <a:pt x="10095" y="99"/>
                    <a:pt x="10371" y="60"/>
                    <a:pt x="10627" y="60"/>
                  </a:cubicBezTo>
                  <a:cubicBezTo>
                    <a:pt x="11001" y="21"/>
                    <a:pt x="11356" y="80"/>
                    <a:pt x="11711" y="60"/>
                  </a:cubicBezTo>
                  <a:cubicBezTo>
                    <a:pt x="12401" y="1"/>
                    <a:pt x="13111" y="119"/>
                    <a:pt x="13742" y="395"/>
                  </a:cubicBezTo>
                  <a:cubicBezTo>
                    <a:pt x="14116" y="533"/>
                    <a:pt x="14471" y="711"/>
                    <a:pt x="14826" y="927"/>
                  </a:cubicBezTo>
                  <a:cubicBezTo>
                    <a:pt x="15437" y="1302"/>
                    <a:pt x="16048" y="1677"/>
                    <a:pt x="16679" y="2032"/>
                  </a:cubicBezTo>
                  <a:cubicBezTo>
                    <a:pt x="17014" y="2248"/>
                    <a:pt x="17310" y="2544"/>
                    <a:pt x="17507" y="2899"/>
                  </a:cubicBezTo>
                  <a:cubicBezTo>
                    <a:pt x="17704" y="3234"/>
                    <a:pt x="17961" y="3550"/>
                    <a:pt x="18237" y="3845"/>
                  </a:cubicBezTo>
                  <a:cubicBezTo>
                    <a:pt x="18434" y="4062"/>
                    <a:pt x="18592" y="4299"/>
                    <a:pt x="18710" y="4575"/>
                  </a:cubicBezTo>
                  <a:cubicBezTo>
                    <a:pt x="18809" y="4811"/>
                    <a:pt x="18947" y="5048"/>
                    <a:pt x="19144" y="5225"/>
                  </a:cubicBezTo>
                  <a:cubicBezTo>
                    <a:pt x="19518" y="5580"/>
                    <a:pt x="19676" y="6073"/>
                    <a:pt x="19834" y="6507"/>
                  </a:cubicBezTo>
                  <a:cubicBezTo>
                    <a:pt x="20090" y="7256"/>
                    <a:pt x="20346" y="7985"/>
                    <a:pt x="20287" y="8813"/>
                  </a:cubicBezTo>
                  <a:cubicBezTo>
                    <a:pt x="20267" y="8932"/>
                    <a:pt x="20287" y="9070"/>
                    <a:pt x="20327" y="9208"/>
                  </a:cubicBezTo>
                  <a:cubicBezTo>
                    <a:pt x="20543" y="9858"/>
                    <a:pt x="20465" y="10529"/>
                    <a:pt x="20484" y="11199"/>
                  </a:cubicBezTo>
                  <a:close/>
                  <a:moveTo>
                    <a:pt x="631" y="10154"/>
                  </a:moveTo>
                  <a:cubicBezTo>
                    <a:pt x="651" y="10765"/>
                    <a:pt x="553" y="11514"/>
                    <a:pt x="769" y="12244"/>
                  </a:cubicBezTo>
                  <a:cubicBezTo>
                    <a:pt x="789" y="12303"/>
                    <a:pt x="789" y="12382"/>
                    <a:pt x="789" y="12441"/>
                  </a:cubicBezTo>
                  <a:cubicBezTo>
                    <a:pt x="750" y="12973"/>
                    <a:pt x="967" y="13466"/>
                    <a:pt x="1105" y="13939"/>
                  </a:cubicBezTo>
                  <a:cubicBezTo>
                    <a:pt x="1203" y="14215"/>
                    <a:pt x="1341" y="14472"/>
                    <a:pt x="1499" y="14728"/>
                  </a:cubicBezTo>
                  <a:cubicBezTo>
                    <a:pt x="1617" y="14905"/>
                    <a:pt x="1716" y="15103"/>
                    <a:pt x="1834" y="15300"/>
                  </a:cubicBezTo>
                  <a:cubicBezTo>
                    <a:pt x="1952" y="15457"/>
                    <a:pt x="2051" y="15635"/>
                    <a:pt x="2169" y="15793"/>
                  </a:cubicBezTo>
                  <a:cubicBezTo>
                    <a:pt x="2287" y="15950"/>
                    <a:pt x="2406" y="16069"/>
                    <a:pt x="2485" y="16207"/>
                  </a:cubicBezTo>
                  <a:cubicBezTo>
                    <a:pt x="2780" y="16640"/>
                    <a:pt x="3135" y="17035"/>
                    <a:pt x="3549" y="17350"/>
                  </a:cubicBezTo>
                  <a:cubicBezTo>
                    <a:pt x="3845" y="17587"/>
                    <a:pt x="4141" y="17823"/>
                    <a:pt x="4436" y="18060"/>
                  </a:cubicBezTo>
                  <a:cubicBezTo>
                    <a:pt x="5028" y="18572"/>
                    <a:pt x="5698" y="18986"/>
                    <a:pt x="6447" y="19282"/>
                  </a:cubicBezTo>
                  <a:cubicBezTo>
                    <a:pt x="6566" y="19322"/>
                    <a:pt x="6723" y="19400"/>
                    <a:pt x="6822" y="19341"/>
                  </a:cubicBezTo>
                  <a:cubicBezTo>
                    <a:pt x="7039" y="19223"/>
                    <a:pt x="7196" y="19341"/>
                    <a:pt x="7394" y="19400"/>
                  </a:cubicBezTo>
                  <a:cubicBezTo>
                    <a:pt x="7729" y="19519"/>
                    <a:pt x="8064" y="19657"/>
                    <a:pt x="8399" y="19755"/>
                  </a:cubicBezTo>
                  <a:cubicBezTo>
                    <a:pt x="8774" y="19893"/>
                    <a:pt x="9168" y="19913"/>
                    <a:pt x="9543" y="19795"/>
                  </a:cubicBezTo>
                  <a:cubicBezTo>
                    <a:pt x="9819" y="19716"/>
                    <a:pt x="10095" y="19676"/>
                    <a:pt x="10390" y="19676"/>
                  </a:cubicBezTo>
                  <a:lnTo>
                    <a:pt x="11475" y="19676"/>
                  </a:lnTo>
                  <a:cubicBezTo>
                    <a:pt x="11652" y="19676"/>
                    <a:pt x="11829" y="19657"/>
                    <a:pt x="11987" y="19598"/>
                  </a:cubicBezTo>
                  <a:cubicBezTo>
                    <a:pt x="12243" y="19499"/>
                    <a:pt x="12519" y="19460"/>
                    <a:pt x="12795" y="19460"/>
                  </a:cubicBezTo>
                  <a:cubicBezTo>
                    <a:pt x="13347" y="19479"/>
                    <a:pt x="13880" y="19282"/>
                    <a:pt x="14432" y="19184"/>
                  </a:cubicBezTo>
                  <a:cubicBezTo>
                    <a:pt x="14885" y="19065"/>
                    <a:pt x="15319" y="18868"/>
                    <a:pt x="15694" y="18592"/>
                  </a:cubicBezTo>
                  <a:cubicBezTo>
                    <a:pt x="16305" y="18198"/>
                    <a:pt x="16975" y="17882"/>
                    <a:pt x="17389" y="17232"/>
                  </a:cubicBezTo>
                  <a:cubicBezTo>
                    <a:pt x="17586" y="16916"/>
                    <a:pt x="17823" y="16601"/>
                    <a:pt x="18099" y="16345"/>
                  </a:cubicBezTo>
                  <a:cubicBezTo>
                    <a:pt x="18730" y="15694"/>
                    <a:pt x="18966" y="14846"/>
                    <a:pt x="19301" y="14038"/>
                  </a:cubicBezTo>
                  <a:cubicBezTo>
                    <a:pt x="19341" y="13939"/>
                    <a:pt x="19361" y="13821"/>
                    <a:pt x="19380" y="13722"/>
                  </a:cubicBezTo>
                  <a:cubicBezTo>
                    <a:pt x="19400" y="13584"/>
                    <a:pt x="19420" y="13446"/>
                    <a:pt x="19479" y="13328"/>
                  </a:cubicBezTo>
                  <a:cubicBezTo>
                    <a:pt x="19715" y="12737"/>
                    <a:pt x="19834" y="12066"/>
                    <a:pt x="19794" y="11416"/>
                  </a:cubicBezTo>
                  <a:cubicBezTo>
                    <a:pt x="19755" y="10667"/>
                    <a:pt x="19834" y="9898"/>
                    <a:pt x="19637" y="9149"/>
                  </a:cubicBezTo>
                  <a:cubicBezTo>
                    <a:pt x="19577" y="8991"/>
                    <a:pt x="19558" y="8833"/>
                    <a:pt x="19577" y="8675"/>
                  </a:cubicBezTo>
                  <a:cubicBezTo>
                    <a:pt x="19597" y="8202"/>
                    <a:pt x="19518" y="7749"/>
                    <a:pt x="19361" y="7295"/>
                  </a:cubicBezTo>
                  <a:cubicBezTo>
                    <a:pt x="19203" y="6763"/>
                    <a:pt x="18966" y="6251"/>
                    <a:pt x="18671" y="5777"/>
                  </a:cubicBezTo>
                  <a:cubicBezTo>
                    <a:pt x="18414" y="5403"/>
                    <a:pt x="18040" y="5146"/>
                    <a:pt x="17842" y="4732"/>
                  </a:cubicBezTo>
                  <a:cubicBezTo>
                    <a:pt x="17685" y="4378"/>
                    <a:pt x="17468" y="4062"/>
                    <a:pt x="17172" y="3806"/>
                  </a:cubicBezTo>
                  <a:cubicBezTo>
                    <a:pt x="17054" y="3688"/>
                    <a:pt x="16975" y="3530"/>
                    <a:pt x="16936" y="3352"/>
                  </a:cubicBezTo>
                  <a:cubicBezTo>
                    <a:pt x="16798" y="2998"/>
                    <a:pt x="16541" y="2682"/>
                    <a:pt x="16226" y="2465"/>
                  </a:cubicBezTo>
                  <a:cubicBezTo>
                    <a:pt x="15812" y="2189"/>
                    <a:pt x="15378" y="1953"/>
                    <a:pt x="14944" y="1736"/>
                  </a:cubicBezTo>
                  <a:cubicBezTo>
                    <a:pt x="13860" y="1263"/>
                    <a:pt x="12756" y="908"/>
                    <a:pt x="11553" y="947"/>
                  </a:cubicBezTo>
                  <a:cubicBezTo>
                    <a:pt x="11179" y="967"/>
                    <a:pt x="10804" y="947"/>
                    <a:pt x="10410" y="888"/>
                  </a:cubicBezTo>
                  <a:cubicBezTo>
                    <a:pt x="10213" y="829"/>
                    <a:pt x="9976" y="849"/>
                    <a:pt x="9779" y="927"/>
                  </a:cubicBezTo>
                  <a:cubicBezTo>
                    <a:pt x="9286" y="1125"/>
                    <a:pt x="8774" y="1302"/>
                    <a:pt x="8281" y="1480"/>
                  </a:cubicBezTo>
                  <a:cubicBezTo>
                    <a:pt x="8202" y="1519"/>
                    <a:pt x="8103" y="1539"/>
                    <a:pt x="8005" y="1539"/>
                  </a:cubicBezTo>
                  <a:cubicBezTo>
                    <a:pt x="7413" y="1539"/>
                    <a:pt x="6802" y="1716"/>
                    <a:pt x="6309" y="2071"/>
                  </a:cubicBezTo>
                  <a:cubicBezTo>
                    <a:pt x="6191" y="2150"/>
                    <a:pt x="6073" y="2209"/>
                    <a:pt x="5935" y="2248"/>
                  </a:cubicBezTo>
                  <a:cubicBezTo>
                    <a:pt x="5205" y="2465"/>
                    <a:pt x="4653" y="3057"/>
                    <a:pt x="3924" y="3313"/>
                  </a:cubicBezTo>
                  <a:cubicBezTo>
                    <a:pt x="3372" y="3845"/>
                    <a:pt x="2701" y="4220"/>
                    <a:pt x="2209" y="4811"/>
                  </a:cubicBezTo>
                  <a:cubicBezTo>
                    <a:pt x="1992" y="5068"/>
                    <a:pt x="1795" y="5344"/>
                    <a:pt x="1597" y="5620"/>
                  </a:cubicBezTo>
                  <a:cubicBezTo>
                    <a:pt x="1440" y="5817"/>
                    <a:pt x="1243" y="5994"/>
                    <a:pt x="1420" y="6270"/>
                  </a:cubicBezTo>
                  <a:cubicBezTo>
                    <a:pt x="1440" y="6310"/>
                    <a:pt x="1400" y="6389"/>
                    <a:pt x="1381" y="6448"/>
                  </a:cubicBezTo>
                  <a:cubicBezTo>
                    <a:pt x="651" y="8143"/>
                    <a:pt x="651" y="8143"/>
                    <a:pt x="631" y="9878"/>
                  </a:cubicBezTo>
                  <a:cubicBezTo>
                    <a:pt x="631" y="9937"/>
                    <a:pt x="631" y="9996"/>
                    <a:pt x="631" y="10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7"/>
            <p:cNvSpPr/>
            <p:nvPr/>
          </p:nvSpPr>
          <p:spPr>
            <a:xfrm flipH="1">
              <a:off x="7586891" y="2828139"/>
              <a:ext cx="130839" cy="98141"/>
            </a:xfrm>
            <a:custGeom>
              <a:avLst/>
              <a:gdLst/>
              <a:ahLst/>
              <a:cxnLst/>
              <a:rect l="l" t="t" r="r" b="b"/>
              <a:pathLst>
                <a:path w="5442" h="4082" extrusionOk="0">
                  <a:moveTo>
                    <a:pt x="5441" y="3944"/>
                  </a:moveTo>
                  <a:cubicBezTo>
                    <a:pt x="5224" y="4062"/>
                    <a:pt x="4988" y="4082"/>
                    <a:pt x="4771" y="3983"/>
                  </a:cubicBezTo>
                  <a:cubicBezTo>
                    <a:pt x="4298" y="3786"/>
                    <a:pt x="3825" y="3589"/>
                    <a:pt x="3352" y="3372"/>
                  </a:cubicBezTo>
                  <a:cubicBezTo>
                    <a:pt x="3135" y="3293"/>
                    <a:pt x="2938" y="3195"/>
                    <a:pt x="2740" y="3096"/>
                  </a:cubicBezTo>
                  <a:cubicBezTo>
                    <a:pt x="2425" y="2938"/>
                    <a:pt x="2129" y="2722"/>
                    <a:pt x="1853" y="2485"/>
                  </a:cubicBezTo>
                  <a:cubicBezTo>
                    <a:pt x="1360" y="1992"/>
                    <a:pt x="927" y="1479"/>
                    <a:pt x="473" y="947"/>
                  </a:cubicBezTo>
                  <a:cubicBezTo>
                    <a:pt x="256" y="671"/>
                    <a:pt x="99" y="375"/>
                    <a:pt x="0" y="60"/>
                  </a:cubicBezTo>
                  <a:cubicBezTo>
                    <a:pt x="158" y="1"/>
                    <a:pt x="355" y="60"/>
                    <a:pt x="434" y="218"/>
                  </a:cubicBezTo>
                  <a:cubicBezTo>
                    <a:pt x="828" y="671"/>
                    <a:pt x="1203" y="1144"/>
                    <a:pt x="1617" y="1598"/>
                  </a:cubicBezTo>
                  <a:cubicBezTo>
                    <a:pt x="2011" y="2032"/>
                    <a:pt x="2484" y="2524"/>
                    <a:pt x="3115" y="2781"/>
                  </a:cubicBezTo>
                  <a:cubicBezTo>
                    <a:pt x="3864" y="3076"/>
                    <a:pt x="4534" y="3451"/>
                    <a:pt x="5244" y="3786"/>
                  </a:cubicBezTo>
                  <a:cubicBezTo>
                    <a:pt x="5323" y="3826"/>
                    <a:pt x="5382" y="3885"/>
                    <a:pt x="5441" y="3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7"/>
            <p:cNvSpPr/>
            <p:nvPr/>
          </p:nvSpPr>
          <p:spPr>
            <a:xfrm flipH="1">
              <a:off x="7737157" y="2744736"/>
              <a:ext cx="21350" cy="46931"/>
            </a:xfrm>
            <a:custGeom>
              <a:avLst/>
              <a:gdLst/>
              <a:ahLst/>
              <a:cxnLst/>
              <a:rect l="l" t="t" r="r" b="b"/>
              <a:pathLst>
                <a:path w="888" h="1952" extrusionOk="0">
                  <a:moveTo>
                    <a:pt x="158" y="0"/>
                  </a:moveTo>
                  <a:cubicBezTo>
                    <a:pt x="336" y="394"/>
                    <a:pt x="533" y="769"/>
                    <a:pt x="691" y="1163"/>
                  </a:cubicBezTo>
                  <a:cubicBezTo>
                    <a:pt x="769" y="1341"/>
                    <a:pt x="829" y="1538"/>
                    <a:pt x="868" y="1735"/>
                  </a:cubicBezTo>
                  <a:cubicBezTo>
                    <a:pt x="888" y="1794"/>
                    <a:pt x="829" y="1873"/>
                    <a:pt x="809" y="1952"/>
                  </a:cubicBezTo>
                  <a:cubicBezTo>
                    <a:pt x="730" y="1932"/>
                    <a:pt x="651" y="1932"/>
                    <a:pt x="651" y="1912"/>
                  </a:cubicBezTo>
                  <a:cubicBezTo>
                    <a:pt x="474" y="1518"/>
                    <a:pt x="296" y="1144"/>
                    <a:pt x="119" y="749"/>
                  </a:cubicBezTo>
                  <a:cubicBezTo>
                    <a:pt x="20" y="572"/>
                    <a:pt x="1" y="355"/>
                    <a:pt x="40" y="158"/>
                  </a:cubicBezTo>
                  <a:cubicBezTo>
                    <a:pt x="40" y="99"/>
                    <a:pt x="99" y="5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7"/>
            <p:cNvSpPr/>
            <p:nvPr/>
          </p:nvSpPr>
          <p:spPr>
            <a:xfrm flipH="1">
              <a:off x="7469828" y="2348948"/>
              <a:ext cx="25605" cy="34621"/>
            </a:xfrm>
            <a:custGeom>
              <a:avLst/>
              <a:gdLst/>
              <a:ahLst/>
              <a:cxnLst/>
              <a:rect l="l" t="t" r="r" b="b"/>
              <a:pathLst>
                <a:path w="1065" h="1440" extrusionOk="0">
                  <a:moveTo>
                    <a:pt x="0" y="138"/>
                  </a:moveTo>
                  <a:cubicBezTo>
                    <a:pt x="119" y="0"/>
                    <a:pt x="316" y="0"/>
                    <a:pt x="434" y="158"/>
                  </a:cubicBezTo>
                  <a:cubicBezTo>
                    <a:pt x="631" y="454"/>
                    <a:pt x="809" y="808"/>
                    <a:pt x="986" y="1144"/>
                  </a:cubicBezTo>
                  <a:cubicBezTo>
                    <a:pt x="1045" y="1242"/>
                    <a:pt x="1065" y="1380"/>
                    <a:pt x="947" y="1420"/>
                  </a:cubicBezTo>
                  <a:cubicBezTo>
                    <a:pt x="828" y="1439"/>
                    <a:pt x="730" y="1400"/>
                    <a:pt x="651" y="1341"/>
                  </a:cubicBezTo>
                  <a:cubicBezTo>
                    <a:pt x="355" y="966"/>
                    <a:pt x="59" y="631"/>
                    <a:pt x="0" y="1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7"/>
            <p:cNvSpPr/>
            <p:nvPr/>
          </p:nvSpPr>
          <p:spPr>
            <a:xfrm flipH="1">
              <a:off x="7487836" y="2363638"/>
              <a:ext cx="17551" cy="21350"/>
            </a:xfrm>
            <a:custGeom>
              <a:avLst/>
              <a:gdLst/>
              <a:ahLst/>
              <a:cxnLst/>
              <a:rect l="l" t="t" r="r" b="b"/>
              <a:pathLst>
                <a:path w="730" h="888" extrusionOk="0">
                  <a:moveTo>
                    <a:pt x="0" y="158"/>
                  </a:moveTo>
                  <a:cubicBezTo>
                    <a:pt x="158" y="0"/>
                    <a:pt x="296" y="40"/>
                    <a:pt x="375" y="158"/>
                  </a:cubicBezTo>
                  <a:cubicBezTo>
                    <a:pt x="552" y="355"/>
                    <a:pt x="730" y="552"/>
                    <a:pt x="552" y="887"/>
                  </a:cubicBezTo>
                  <a:cubicBezTo>
                    <a:pt x="237" y="690"/>
                    <a:pt x="197" y="355"/>
                    <a:pt x="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7"/>
            <p:cNvSpPr/>
            <p:nvPr/>
          </p:nvSpPr>
          <p:spPr>
            <a:xfrm flipH="1">
              <a:off x="7402029" y="2572182"/>
              <a:ext cx="201957" cy="204794"/>
            </a:xfrm>
            <a:custGeom>
              <a:avLst/>
              <a:gdLst/>
              <a:ahLst/>
              <a:cxnLst/>
              <a:rect l="l" t="t" r="r" b="b"/>
              <a:pathLst>
                <a:path w="8400" h="8518" extrusionOk="0">
                  <a:moveTo>
                    <a:pt x="4712" y="80"/>
                  </a:moveTo>
                  <a:cubicBezTo>
                    <a:pt x="5383" y="80"/>
                    <a:pt x="5935" y="80"/>
                    <a:pt x="6428" y="336"/>
                  </a:cubicBezTo>
                  <a:cubicBezTo>
                    <a:pt x="7078" y="671"/>
                    <a:pt x="7591" y="1203"/>
                    <a:pt x="7887" y="1854"/>
                  </a:cubicBezTo>
                  <a:cubicBezTo>
                    <a:pt x="8084" y="2268"/>
                    <a:pt x="8202" y="2702"/>
                    <a:pt x="8241" y="3155"/>
                  </a:cubicBezTo>
                  <a:cubicBezTo>
                    <a:pt x="8241" y="3313"/>
                    <a:pt x="8261" y="3451"/>
                    <a:pt x="8301" y="3609"/>
                  </a:cubicBezTo>
                  <a:cubicBezTo>
                    <a:pt x="8399" y="3983"/>
                    <a:pt x="8379" y="4378"/>
                    <a:pt x="8261" y="4732"/>
                  </a:cubicBezTo>
                  <a:cubicBezTo>
                    <a:pt x="8143" y="5127"/>
                    <a:pt x="8064" y="5521"/>
                    <a:pt x="8005" y="5915"/>
                  </a:cubicBezTo>
                  <a:cubicBezTo>
                    <a:pt x="7887" y="6487"/>
                    <a:pt x="7512" y="6921"/>
                    <a:pt x="7196" y="7374"/>
                  </a:cubicBezTo>
                  <a:cubicBezTo>
                    <a:pt x="7098" y="7473"/>
                    <a:pt x="6980" y="7552"/>
                    <a:pt x="6861" y="7591"/>
                  </a:cubicBezTo>
                  <a:cubicBezTo>
                    <a:pt x="6585" y="7709"/>
                    <a:pt x="6329" y="7828"/>
                    <a:pt x="6073" y="7985"/>
                  </a:cubicBezTo>
                  <a:cubicBezTo>
                    <a:pt x="5343" y="8518"/>
                    <a:pt x="4496" y="8380"/>
                    <a:pt x="3668" y="8360"/>
                  </a:cubicBezTo>
                  <a:cubicBezTo>
                    <a:pt x="3470" y="8340"/>
                    <a:pt x="3273" y="8261"/>
                    <a:pt x="3116" y="8163"/>
                  </a:cubicBezTo>
                  <a:cubicBezTo>
                    <a:pt x="2642" y="7887"/>
                    <a:pt x="2189" y="7591"/>
                    <a:pt x="1755" y="7295"/>
                  </a:cubicBezTo>
                  <a:cubicBezTo>
                    <a:pt x="1479" y="7078"/>
                    <a:pt x="1223" y="6881"/>
                    <a:pt x="986" y="6645"/>
                  </a:cubicBezTo>
                  <a:cubicBezTo>
                    <a:pt x="868" y="6546"/>
                    <a:pt x="769" y="6428"/>
                    <a:pt x="691" y="6290"/>
                  </a:cubicBezTo>
                  <a:cubicBezTo>
                    <a:pt x="612" y="6172"/>
                    <a:pt x="553" y="6053"/>
                    <a:pt x="513" y="5935"/>
                  </a:cubicBezTo>
                  <a:cubicBezTo>
                    <a:pt x="237" y="5028"/>
                    <a:pt x="1" y="4121"/>
                    <a:pt x="40" y="3155"/>
                  </a:cubicBezTo>
                  <a:cubicBezTo>
                    <a:pt x="60" y="2800"/>
                    <a:pt x="198" y="2465"/>
                    <a:pt x="395" y="2169"/>
                  </a:cubicBezTo>
                  <a:cubicBezTo>
                    <a:pt x="592" y="1933"/>
                    <a:pt x="769" y="1657"/>
                    <a:pt x="967" y="1440"/>
                  </a:cubicBezTo>
                  <a:cubicBezTo>
                    <a:pt x="1321" y="987"/>
                    <a:pt x="1795" y="671"/>
                    <a:pt x="2347" y="513"/>
                  </a:cubicBezTo>
                  <a:cubicBezTo>
                    <a:pt x="3175" y="277"/>
                    <a:pt x="3983" y="1"/>
                    <a:pt x="4712" y="80"/>
                  </a:cubicBezTo>
                  <a:close/>
                  <a:moveTo>
                    <a:pt x="7551" y="4220"/>
                  </a:moveTo>
                  <a:lnTo>
                    <a:pt x="7551" y="3411"/>
                  </a:lnTo>
                  <a:cubicBezTo>
                    <a:pt x="7532" y="3273"/>
                    <a:pt x="7512" y="3135"/>
                    <a:pt x="7453" y="3017"/>
                  </a:cubicBezTo>
                  <a:cubicBezTo>
                    <a:pt x="7157" y="2505"/>
                    <a:pt x="6822" y="1992"/>
                    <a:pt x="6566" y="1440"/>
                  </a:cubicBezTo>
                  <a:cubicBezTo>
                    <a:pt x="6408" y="1065"/>
                    <a:pt x="6053" y="809"/>
                    <a:pt x="5639" y="770"/>
                  </a:cubicBezTo>
                  <a:cubicBezTo>
                    <a:pt x="5442" y="730"/>
                    <a:pt x="5245" y="711"/>
                    <a:pt x="5048" y="711"/>
                  </a:cubicBezTo>
                  <a:cubicBezTo>
                    <a:pt x="4121" y="651"/>
                    <a:pt x="3273" y="908"/>
                    <a:pt x="2406" y="1164"/>
                  </a:cubicBezTo>
                  <a:cubicBezTo>
                    <a:pt x="2110" y="1263"/>
                    <a:pt x="1834" y="1440"/>
                    <a:pt x="1637" y="1677"/>
                  </a:cubicBezTo>
                  <a:cubicBezTo>
                    <a:pt x="1381" y="1992"/>
                    <a:pt x="1124" y="2307"/>
                    <a:pt x="888" y="2643"/>
                  </a:cubicBezTo>
                  <a:cubicBezTo>
                    <a:pt x="809" y="2741"/>
                    <a:pt x="769" y="2879"/>
                    <a:pt x="750" y="3017"/>
                  </a:cubicBezTo>
                  <a:cubicBezTo>
                    <a:pt x="691" y="3411"/>
                    <a:pt x="710" y="3806"/>
                    <a:pt x="789" y="4220"/>
                  </a:cubicBezTo>
                  <a:cubicBezTo>
                    <a:pt x="868" y="4496"/>
                    <a:pt x="907" y="4792"/>
                    <a:pt x="967" y="5068"/>
                  </a:cubicBezTo>
                  <a:cubicBezTo>
                    <a:pt x="1045" y="5344"/>
                    <a:pt x="1105" y="5580"/>
                    <a:pt x="1203" y="5836"/>
                  </a:cubicBezTo>
                  <a:cubicBezTo>
                    <a:pt x="1243" y="5935"/>
                    <a:pt x="1302" y="6034"/>
                    <a:pt x="1381" y="6112"/>
                  </a:cubicBezTo>
                  <a:cubicBezTo>
                    <a:pt x="1795" y="6448"/>
                    <a:pt x="2228" y="6763"/>
                    <a:pt x="2642" y="7118"/>
                  </a:cubicBezTo>
                  <a:cubicBezTo>
                    <a:pt x="3194" y="7591"/>
                    <a:pt x="3944" y="7828"/>
                    <a:pt x="4673" y="7788"/>
                  </a:cubicBezTo>
                  <a:cubicBezTo>
                    <a:pt x="5067" y="7808"/>
                    <a:pt x="5442" y="7729"/>
                    <a:pt x="5777" y="7571"/>
                  </a:cubicBezTo>
                  <a:cubicBezTo>
                    <a:pt x="5935" y="7473"/>
                    <a:pt x="6092" y="7394"/>
                    <a:pt x="6270" y="7315"/>
                  </a:cubicBezTo>
                  <a:cubicBezTo>
                    <a:pt x="6546" y="7216"/>
                    <a:pt x="6763" y="7019"/>
                    <a:pt x="6920" y="6763"/>
                  </a:cubicBezTo>
                  <a:cubicBezTo>
                    <a:pt x="7078" y="6507"/>
                    <a:pt x="7196" y="6250"/>
                    <a:pt x="7315" y="5974"/>
                  </a:cubicBezTo>
                  <a:cubicBezTo>
                    <a:pt x="7532" y="5422"/>
                    <a:pt x="7611" y="4811"/>
                    <a:pt x="7551" y="4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7"/>
            <p:cNvSpPr/>
            <p:nvPr/>
          </p:nvSpPr>
          <p:spPr>
            <a:xfrm flipH="1">
              <a:off x="7283066" y="2634284"/>
              <a:ext cx="13776" cy="80590"/>
            </a:xfrm>
            <a:custGeom>
              <a:avLst/>
              <a:gdLst/>
              <a:ahLst/>
              <a:cxnLst/>
              <a:rect l="l" t="t" r="r" b="b"/>
              <a:pathLst>
                <a:path w="573" h="3352" extrusionOk="0">
                  <a:moveTo>
                    <a:pt x="139" y="3352"/>
                  </a:moveTo>
                  <a:cubicBezTo>
                    <a:pt x="139" y="2524"/>
                    <a:pt x="119" y="1755"/>
                    <a:pt x="99" y="986"/>
                  </a:cubicBezTo>
                  <a:cubicBezTo>
                    <a:pt x="99" y="750"/>
                    <a:pt x="21" y="533"/>
                    <a:pt x="1" y="316"/>
                  </a:cubicBezTo>
                  <a:cubicBezTo>
                    <a:pt x="21" y="217"/>
                    <a:pt x="60" y="99"/>
                    <a:pt x="119" y="0"/>
                  </a:cubicBezTo>
                  <a:cubicBezTo>
                    <a:pt x="375" y="257"/>
                    <a:pt x="533" y="592"/>
                    <a:pt x="553" y="947"/>
                  </a:cubicBezTo>
                  <a:cubicBezTo>
                    <a:pt x="573" y="1617"/>
                    <a:pt x="533" y="2287"/>
                    <a:pt x="513" y="2958"/>
                  </a:cubicBezTo>
                  <a:cubicBezTo>
                    <a:pt x="494" y="3076"/>
                    <a:pt x="454" y="3175"/>
                    <a:pt x="395" y="3273"/>
                  </a:cubicBezTo>
                  <a:cubicBezTo>
                    <a:pt x="375" y="3313"/>
                    <a:pt x="257" y="3313"/>
                    <a:pt x="139" y="33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7"/>
            <p:cNvSpPr/>
            <p:nvPr/>
          </p:nvSpPr>
          <p:spPr>
            <a:xfrm flipH="1">
              <a:off x="7297275" y="2759882"/>
              <a:ext cx="17094" cy="43637"/>
            </a:xfrm>
            <a:custGeom>
              <a:avLst/>
              <a:gdLst/>
              <a:ahLst/>
              <a:cxnLst/>
              <a:rect l="l" t="t" r="r" b="b"/>
              <a:pathLst>
                <a:path w="711" h="1815" extrusionOk="0">
                  <a:moveTo>
                    <a:pt x="0" y="1815"/>
                  </a:moveTo>
                  <a:cubicBezTo>
                    <a:pt x="20" y="1263"/>
                    <a:pt x="99" y="711"/>
                    <a:pt x="276" y="178"/>
                  </a:cubicBezTo>
                  <a:cubicBezTo>
                    <a:pt x="296" y="99"/>
                    <a:pt x="395" y="40"/>
                    <a:pt x="434" y="1"/>
                  </a:cubicBezTo>
                  <a:cubicBezTo>
                    <a:pt x="612" y="40"/>
                    <a:pt x="710" y="218"/>
                    <a:pt x="651" y="395"/>
                  </a:cubicBezTo>
                  <a:cubicBezTo>
                    <a:pt x="533" y="868"/>
                    <a:pt x="454" y="1381"/>
                    <a:pt x="0" y="1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7"/>
            <p:cNvSpPr/>
            <p:nvPr/>
          </p:nvSpPr>
          <p:spPr>
            <a:xfrm flipH="1">
              <a:off x="7701117" y="2657990"/>
              <a:ext cx="10939" cy="45993"/>
            </a:xfrm>
            <a:custGeom>
              <a:avLst/>
              <a:gdLst/>
              <a:ahLst/>
              <a:cxnLst/>
              <a:rect l="l" t="t" r="r" b="b"/>
              <a:pathLst>
                <a:path w="455" h="1913" extrusionOk="0">
                  <a:moveTo>
                    <a:pt x="237" y="1913"/>
                  </a:moveTo>
                  <a:cubicBezTo>
                    <a:pt x="99" y="1814"/>
                    <a:pt x="60" y="1656"/>
                    <a:pt x="79" y="1499"/>
                  </a:cubicBezTo>
                  <a:cubicBezTo>
                    <a:pt x="99" y="1025"/>
                    <a:pt x="1" y="533"/>
                    <a:pt x="158" y="59"/>
                  </a:cubicBezTo>
                  <a:cubicBezTo>
                    <a:pt x="158" y="40"/>
                    <a:pt x="237" y="40"/>
                    <a:pt x="296" y="0"/>
                  </a:cubicBezTo>
                  <a:cubicBezTo>
                    <a:pt x="454" y="533"/>
                    <a:pt x="355" y="1045"/>
                    <a:pt x="375" y="1558"/>
                  </a:cubicBezTo>
                  <a:cubicBezTo>
                    <a:pt x="375" y="1676"/>
                    <a:pt x="395" y="1834"/>
                    <a:pt x="237" y="19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7"/>
            <p:cNvSpPr/>
            <p:nvPr/>
          </p:nvSpPr>
          <p:spPr>
            <a:xfrm flipH="1">
              <a:off x="7677892" y="2643300"/>
              <a:ext cx="12839" cy="28923"/>
            </a:xfrm>
            <a:custGeom>
              <a:avLst/>
              <a:gdLst/>
              <a:ahLst/>
              <a:cxnLst/>
              <a:rect l="l" t="t" r="r" b="b"/>
              <a:pathLst>
                <a:path w="534" h="1203" extrusionOk="0">
                  <a:moveTo>
                    <a:pt x="375" y="1203"/>
                  </a:moveTo>
                  <a:cubicBezTo>
                    <a:pt x="1" y="789"/>
                    <a:pt x="158" y="414"/>
                    <a:pt x="277" y="59"/>
                  </a:cubicBezTo>
                  <a:cubicBezTo>
                    <a:pt x="434" y="0"/>
                    <a:pt x="494" y="99"/>
                    <a:pt x="494" y="177"/>
                  </a:cubicBezTo>
                  <a:cubicBezTo>
                    <a:pt x="533" y="414"/>
                    <a:pt x="533" y="670"/>
                    <a:pt x="533" y="907"/>
                  </a:cubicBezTo>
                  <a:cubicBezTo>
                    <a:pt x="533" y="986"/>
                    <a:pt x="434" y="1084"/>
                    <a:pt x="375" y="12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7"/>
            <p:cNvSpPr/>
            <p:nvPr/>
          </p:nvSpPr>
          <p:spPr>
            <a:xfrm flipH="1">
              <a:off x="7434750" y="2628586"/>
              <a:ext cx="35559" cy="37963"/>
            </a:xfrm>
            <a:custGeom>
              <a:avLst/>
              <a:gdLst/>
              <a:ahLst/>
              <a:cxnLst/>
              <a:rect l="l" t="t" r="r" b="b"/>
              <a:pathLst>
                <a:path w="1479" h="1579" extrusionOk="0">
                  <a:moveTo>
                    <a:pt x="0" y="218"/>
                  </a:moveTo>
                  <a:cubicBezTo>
                    <a:pt x="59" y="159"/>
                    <a:pt x="118" y="99"/>
                    <a:pt x="197" y="80"/>
                  </a:cubicBezTo>
                  <a:cubicBezTo>
                    <a:pt x="394" y="1"/>
                    <a:pt x="611" y="60"/>
                    <a:pt x="749" y="218"/>
                  </a:cubicBezTo>
                  <a:cubicBezTo>
                    <a:pt x="1006" y="533"/>
                    <a:pt x="1222" y="868"/>
                    <a:pt x="1459" y="1184"/>
                  </a:cubicBezTo>
                  <a:cubicBezTo>
                    <a:pt x="1479" y="1243"/>
                    <a:pt x="1479" y="1322"/>
                    <a:pt x="1479" y="1381"/>
                  </a:cubicBezTo>
                  <a:cubicBezTo>
                    <a:pt x="1459" y="1440"/>
                    <a:pt x="1420" y="1539"/>
                    <a:pt x="1380" y="1539"/>
                  </a:cubicBezTo>
                  <a:cubicBezTo>
                    <a:pt x="1301" y="1578"/>
                    <a:pt x="1203" y="1558"/>
                    <a:pt x="1124" y="1519"/>
                  </a:cubicBezTo>
                  <a:cubicBezTo>
                    <a:pt x="1025" y="1420"/>
                    <a:pt x="927" y="1282"/>
                    <a:pt x="828" y="1164"/>
                  </a:cubicBezTo>
                  <a:cubicBezTo>
                    <a:pt x="631" y="868"/>
                    <a:pt x="454" y="553"/>
                    <a:pt x="99" y="415"/>
                  </a:cubicBezTo>
                  <a:cubicBezTo>
                    <a:pt x="40" y="395"/>
                    <a:pt x="40" y="297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7"/>
            <p:cNvSpPr/>
            <p:nvPr/>
          </p:nvSpPr>
          <p:spPr>
            <a:xfrm flipH="1">
              <a:off x="7464130" y="2629067"/>
              <a:ext cx="32265" cy="37939"/>
            </a:xfrm>
            <a:custGeom>
              <a:avLst/>
              <a:gdLst/>
              <a:ahLst/>
              <a:cxnLst/>
              <a:rect l="l" t="t" r="r" b="b"/>
              <a:pathLst>
                <a:path w="1342" h="1578" extrusionOk="0">
                  <a:moveTo>
                    <a:pt x="60" y="1"/>
                  </a:moveTo>
                  <a:cubicBezTo>
                    <a:pt x="454" y="257"/>
                    <a:pt x="829" y="553"/>
                    <a:pt x="1144" y="907"/>
                  </a:cubicBezTo>
                  <a:cubicBezTo>
                    <a:pt x="1223" y="967"/>
                    <a:pt x="1282" y="1065"/>
                    <a:pt x="1322" y="1183"/>
                  </a:cubicBezTo>
                  <a:cubicBezTo>
                    <a:pt x="1341" y="1282"/>
                    <a:pt x="1322" y="1381"/>
                    <a:pt x="1263" y="1479"/>
                  </a:cubicBezTo>
                  <a:cubicBezTo>
                    <a:pt x="1184" y="1578"/>
                    <a:pt x="1065" y="1538"/>
                    <a:pt x="987" y="1460"/>
                  </a:cubicBezTo>
                  <a:cubicBezTo>
                    <a:pt x="651" y="1105"/>
                    <a:pt x="336" y="769"/>
                    <a:pt x="40" y="395"/>
                  </a:cubicBezTo>
                  <a:cubicBezTo>
                    <a:pt x="1" y="355"/>
                    <a:pt x="40" y="217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3" name="Google Shape;1693;p47"/>
          <p:cNvGrpSpPr/>
          <p:nvPr/>
        </p:nvGrpSpPr>
        <p:grpSpPr>
          <a:xfrm rot="1719903">
            <a:off x="1215141" y="2603545"/>
            <a:ext cx="1354547" cy="1333336"/>
            <a:chOff x="3143667" y="1620645"/>
            <a:chExt cx="1585555" cy="1560887"/>
          </a:xfrm>
        </p:grpSpPr>
        <p:sp>
          <p:nvSpPr>
            <p:cNvPr id="1694" name="Google Shape;1694;p47"/>
            <p:cNvSpPr/>
            <p:nvPr/>
          </p:nvSpPr>
          <p:spPr>
            <a:xfrm flipH="1">
              <a:off x="4725880" y="1809282"/>
              <a:ext cx="3342" cy="1443"/>
            </a:xfrm>
            <a:custGeom>
              <a:avLst/>
              <a:gdLst/>
              <a:ahLst/>
              <a:cxnLst/>
              <a:rect l="l" t="t" r="r" b="b"/>
              <a:pathLst>
                <a:path w="139" h="60" extrusionOk="0">
                  <a:moveTo>
                    <a:pt x="139" y="60"/>
                  </a:moveTo>
                  <a:lnTo>
                    <a:pt x="1" y="1"/>
                  </a:lnTo>
                  <a:lnTo>
                    <a:pt x="139" y="40"/>
                  </a:lnTo>
                  <a:close/>
                </a:path>
              </a:pathLst>
            </a:custGeom>
            <a:solidFill>
              <a:srgbClr val="FF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7"/>
            <p:cNvSpPr/>
            <p:nvPr/>
          </p:nvSpPr>
          <p:spPr>
            <a:xfrm flipH="1">
              <a:off x="3162636" y="1641009"/>
              <a:ext cx="1501646" cy="1509701"/>
            </a:xfrm>
            <a:custGeom>
              <a:avLst/>
              <a:gdLst/>
              <a:ahLst/>
              <a:cxnLst/>
              <a:rect l="l" t="t" r="r" b="b"/>
              <a:pathLst>
                <a:path w="62458" h="62793" extrusionOk="0">
                  <a:moveTo>
                    <a:pt x="36454" y="6625"/>
                  </a:moveTo>
                  <a:lnTo>
                    <a:pt x="37341" y="6132"/>
                  </a:lnTo>
                  <a:cubicBezTo>
                    <a:pt x="37755" y="4200"/>
                    <a:pt x="38977" y="2682"/>
                    <a:pt x="39923" y="1006"/>
                  </a:cubicBezTo>
                  <a:cubicBezTo>
                    <a:pt x="40535" y="1125"/>
                    <a:pt x="41146" y="1322"/>
                    <a:pt x="41718" y="1617"/>
                  </a:cubicBezTo>
                  <a:cubicBezTo>
                    <a:pt x="42230" y="1893"/>
                    <a:pt x="42861" y="1874"/>
                    <a:pt x="43393" y="2229"/>
                  </a:cubicBezTo>
                  <a:cubicBezTo>
                    <a:pt x="42802" y="3747"/>
                    <a:pt x="42723" y="5344"/>
                    <a:pt x="42408" y="6881"/>
                  </a:cubicBezTo>
                  <a:cubicBezTo>
                    <a:pt x="42309" y="7256"/>
                    <a:pt x="42447" y="7630"/>
                    <a:pt x="42743" y="7847"/>
                  </a:cubicBezTo>
                  <a:cubicBezTo>
                    <a:pt x="42979" y="8044"/>
                    <a:pt x="43196" y="8242"/>
                    <a:pt x="43452" y="8399"/>
                  </a:cubicBezTo>
                  <a:cubicBezTo>
                    <a:pt x="44024" y="8794"/>
                    <a:pt x="44517" y="9287"/>
                    <a:pt x="44872" y="9878"/>
                  </a:cubicBezTo>
                  <a:cubicBezTo>
                    <a:pt x="45365" y="10627"/>
                    <a:pt x="45937" y="11317"/>
                    <a:pt x="46469" y="12027"/>
                  </a:cubicBezTo>
                  <a:cubicBezTo>
                    <a:pt x="46548" y="12125"/>
                    <a:pt x="46646" y="12224"/>
                    <a:pt x="46765" y="12283"/>
                  </a:cubicBezTo>
                  <a:cubicBezTo>
                    <a:pt x="47277" y="12599"/>
                    <a:pt x="47770" y="12914"/>
                    <a:pt x="48302" y="13190"/>
                  </a:cubicBezTo>
                  <a:cubicBezTo>
                    <a:pt x="48697" y="13407"/>
                    <a:pt x="49091" y="13525"/>
                    <a:pt x="49446" y="13052"/>
                  </a:cubicBezTo>
                  <a:cubicBezTo>
                    <a:pt x="49505" y="12973"/>
                    <a:pt x="49663" y="12934"/>
                    <a:pt x="49781" y="12894"/>
                  </a:cubicBezTo>
                  <a:lnTo>
                    <a:pt x="54098" y="11199"/>
                  </a:lnTo>
                  <a:cubicBezTo>
                    <a:pt x="54591" y="11002"/>
                    <a:pt x="55064" y="10785"/>
                    <a:pt x="55557" y="10588"/>
                  </a:cubicBezTo>
                  <a:cubicBezTo>
                    <a:pt x="56031" y="10903"/>
                    <a:pt x="56228" y="11416"/>
                    <a:pt x="56543" y="11810"/>
                  </a:cubicBezTo>
                  <a:cubicBezTo>
                    <a:pt x="56878" y="12224"/>
                    <a:pt x="57253" y="12579"/>
                    <a:pt x="57667" y="13013"/>
                  </a:cubicBezTo>
                  <a:cubicBezTo>
                    <a:pt x="57391" y="13348"/>
                    <a:pt x="57135" y="13683"/>
                    <a:pt x="56859" y="13998"/>
                  </a:cubicBezTo>
                  <a:cubicBezTo>
                    <a:pt x="56188" y="14807"/>
                    <a:pt x="55498" y="15615"/>
                    <a:pt x="54808" y="16404"/>
                  </a:cubicBezTo>
                  <a:cubicBezTo>
                    <a:pt x="54631" y="16601"/>
                    <a:pt x="54453" y="16798"/>
                    <a:pt x="54236" y="16956"/>
                  </a:cubicBezTo>
                  <a:cubicBezTo>
                    <a:pt x="53093" y="17922"/>
                    <a:pt x="52738" y="19203"/>
                    <a:pt x="53290" y="20583"/>
                  </a:cubicBezTo>
                  <a:cubicBezTo>
                    <a:pt x="53487" y="21037"/>
                    <a:pt x="53704" y="21490"/>
                    <a:pt x="53941" y="21924"/>
                  </a:cubicBezTo>
                  <a:cubicBezTo>
                    <a:pt x="54079" y="22180"/>
                    <a:pt x="54177" y="22456"/>
                    <a:pt x="54256" y="22752"/>
                  </a:cubicBezTo>
                  <a:cubicBezTo>
                    <a:pt x="54394" y="23442"/>
                    <a:pt x="54650" y="24132"/>
                    <a:pt x="54749" y="24861"/>
                  </a:cubicBezTo>
                  <a:cubicBezTo>
                    <a:pt x="54788" y="25019"/>
                    <a:pt x="54867" y="25196"/>
                    <a:pt x="54966" y="25354"/>
                  </a:cubicBezTo>
                  <a:cubicBezTo>
                    <a:pt x="55321" y="25374"/>
                    <a:pt x="55676" y="25394"/>
                    <a:pt x="56031" y="25413"/>
                  </a:cubicBezTo>
                  <a:cubicBezTo>
                    <a:pt x="56228" y="25413"/>
                    <a:pt x="56445" y="25354"/>
                    <a:pt x="56642" y="25374"/>
                  </a:cubicBezTo>
                  <a:cubicBezTo>
                    <a:pt x="58140" y="25551"/>
                    <a:pt x="59658" y="25275"/>
                    <a:pt x="61176" y="25472"/>
                  </a:cubicBezTo>
                  <a:cubicBezTo>
                    <a:pt x="61334" y="25492"/>
                    <a:pt x="61492" y="25512"/>
                    <a:pt x="61669" y="25551"/>
                  </a:cubicBezTo>
                  <a:cubicBezTo>
                    <a:pt x="62004" y="25610"/>
                    <a:pt x="62103" y="25709"/>
                    <a:pt x="62122" y="26064"/>
                  </a:cubicBezTo>
                  <a:cubicBezTo>
                    <a:pt x="62201" y="26872"/>
                    <a:pt x="62221" y="27661"/>
                    <a:pt x="62320" y="28449"/>
                  </a:cubicBezTo>
                  <a:cubicBezTo>
                    <a:pt x="62458" y="29061"/>
                    <a:pt x="62280" y="29691"/>
                    <a:pt x="61886" y="30165"/>
                  </a:cubicBezTo>
                  <a:cubicBezTo>
                    <a:pt x="61610" y="30283"/>
                    <a:pt x="61314" y="30362"/>
                    <a:pt x="60999" y="30441"/>
                  </a:cubicBezTo>
                  <a:cubicBezTo>
                    <a:pt x="60033" y="30638"/>
                    <a:pt x="59126" y="31012"/>
                    <a:pt x="58120" y="31131"/>
                  </a:cubicBezTo>
                  <a:cubicBezTo>
                    <a:pt x="57588" y="31190"/>
                    <a:pt x="57056" y="31466"/>
                    <a:pt x="56484" y="31663"/>
                  </a:cubicBezTo>
                  <a:cubicBezTo>
                    <a:pt x="56464" y="31781"/>
                    <a:pt x="56445" y="31900"/>
                    <a:pt x="56445" y="32018"/>
                  </a:cubicBezTo>
                  <a:cubicBezTo>
                    <a:pt x="56622" y="33654"/>
                    <a:pt x="56326" y="35330"/>
                    <a:pt x="55617" y="36828"/>
                  </a:cubicBezTo>
                  <a:cubicBezTo>
                    <a:pt x="55321" y="37420"/>
                    <a:pt x="55478" y="37972"/>
                    <a:pt x="55557" y="38543"/>
                  </a:cubicBezTo>
                  <a:cubicBezTo>
                    <a:pt x="55617" y="38741"/>
                    <a:pt x="55735" y="38898"/>
                    <a:pt x="55912" y="38977"/>
                  </a:cubicBezTo>
                  <a:cubicBezTo>
                    <a:pt x="56997" y="39667"/>
                    <a:pt x="58101" y="40338"/>
                    <a:pt x="59205" y="40988"/>
                  </a:cubicBezTo>
                  <a:cubicBezTo>
                    <a:pt x="59520" y="41185"/>
                    <a:pt x="59835" y="41343"/>
                    <a:pt x="60171" y="41520"/>
                  </a:cubicBezTo>
                  <a:cubicBezTo>
                    <a:pt x="60309" y="41895"/>
                    <a:pt x="60210" y="42329"/>
                    <a:pt x="59895" y="42605"/>
                  </a:cubicBezTo>
                  <a:cubicBezTo>
                    <a:pt x="59323" y="43255"/>
                    <a:pt x="59145" y="44044"/>
                    <a:pt x="58948" y="44833"/>
                  </a:cubicBezTo>
                  <a:cubicBezTo>
                    <a:pt x="58850" y="45187"/>
                    <a:pt x="58692" y="45523"/>
                    <a:pt x="58495" y="45818"/>
                  </a:cubicBezTo>
                  <a:cubicBezTo>
                    <a:pt x="57884" y="45779"/>
                    <a:pt x="57332" y="45542"/>
                    <a:pt x="56760" y="45385"/>
                  </a:cubicBezTo>
                  <a:cubicBezTo>
                    <a:pt x="56050" y="45128"/>
                    <a:pt x="55301" y="44951"/>
                    <a:pt x="54552" y="44892"/>
                  </a:cubicBezTo>
                  <a:cubicBezTo>
                    <a:pt x="54296" y="44872"/>
                    <a:pt x="54020" y="44793"/>
                    <a:pt x="53783" y="44714"/>
                  </a:cubicBezTo>
                  <a:cubicBezTo>
                    <a:pt x="53566" y="44635"/>
                    <a:pt x="53369" y="44517"/>
                    <a:pt x="53152" y="44438"/>
                  </a:cubicBezTo>
                  <a:cubicBezTo>
                    <a:pt x="52462" y="44182"/>
                    <a:pt x="51851" y="44359"/>
                    <a:pt x="51595" y="45030"/>
                  </a:cubicBezTo>
                  <a:cubicBezTo>
                    <a:pt x="51338" y="45661"/>
                    <a:pt x="50885" y="46153"/>
                    <a:pt x="50569" y="46725"/>
                  </a:cubicBezTo>
                  <a:cubicBezTo>
                    <a:pt x="50412" y="46962"/>
                    <a:pt x="50215" y="47198"/>
                    <a:pt x="49998" y="47395"/>
                  </a:cubicBezTo>
                  <a:cubicBezTo>
                    <a:pt x="49663" y="47711"/>
                    <a:pt x="49327" y="48026"/>
                    <a:pt x="48973" y="48342"/>
                  </a:cubicBezTo>
                  <a:cubicBezTo>
                    <a:pt x="48677" y="48598"/>
                    <a:pt x="48578" y="49052"/>
                    <a:pt x="48775" y="49426"/>
                  </a:cubicBezTo>
                  <a:cubicBezTo>
                    <a:pt x="48933" y="49781"/>
                    <a:pt x="49091" y="50136"/>
                    <a:pt x="49249" y="50491"/>
                  </a:cubicBezTo>
                  <a:cubicBezTo>
                    <a:pt x="49347" y="50806"/>
                    <a:pt x="49485" y="51122"/>
                    <a:pt x="49663" y="51398"/>
                  </a:cubicBezTo>
                  <a:cubicBezTo>
                    <a:pt x="50195" y="52048"/>
                    <a:pt x="50451" y="52837"/>
                    <a:pt x="50767" y="53586"/>
                  </a:cubicBezTo>
                  <a:cubicBezTo>
                    <a:pt x="50885" y="53921"/>
                    <a:pt x="51043" y="54256"/>
                    <a:pt x="51181" y="54572"/>
                  </a:cubicBezTo>
                  <a:cubicBezTo>
                    <a:pt x="51023" y="55005"/>
                    <a:pt x="50688" y="55222"/>
                    <a:pt x="50372" y="55459"/>
                  </a:cubicBezTo>
                  <a:cubicBezTo>
                    <a:pt x="50037" y="55695"/>
                    <a:pt x="49722" y="55912"/>
                    <a:pt x="49426" y="56188"/>
                  </a:cubicBezTo>
                  <a:cubicBezTo>
                    <a:pt x="49051" y="56524"/>
                    <a:pt x="48716" y="56859"/>
                    <a:pt x="48164" y="56839"/>
                  </a:cubicBezTo>
                  <a:cubicBezTo>
                    <a:pt x="47947" y="56839"/>
                    <a:pt x="47750" y="57016"/>
                    <a:pt x="47533" y="57115"/>
                  </a:cubicBezTo>
                  <a:cubicBezTo>
                    <a:pt x="47060" y="56977"/>
                    <a:pt x="46745" y="56602"/>
                    <a:pt x="46449" y="56267"/>
                  </a:cubicBezTo>
                  <a:cubicBezTo>
                    <a:pt x="45582" y="55262"/>
                    <a:pt x="44497" y="54493"/>
                    <a:pt x="43472" y="53665"/>
                  </a:cubicBezTo>
                  <a:cubicBezTo>
                    <a:pt x="42960" y="53231"/>
                    <a:pt x="42802" y="53211"/>
                    <a:pt x="42250" y="53586"/>
                  </a:cubicBezTo>
                  <a:cubicBezTo>
                    <a:pt x="41816" y="53882"/>
                    <a:pt x="41323" y="54079"/>
                    <a:pt x="40791" y="54197"/>
                  </a:cubicBezTo>
                  <a:cubicBezTo>
                    <a:pt x="40298" y="54315"/>
                    <a:pt x="39785" y="54473"/>
                    <a:pt x="39312" y="54690"/>
                  </a:cubicBezTo>
                  <a:cubicBezTo>
                    <a:pt x="39017" y="54848"/>
                    <a:pt x="38622" y="54828"/>
                    <a:pt x="38267" y="54867"/>
                  </a:cubicBezTo>
                  <a:cubicBezTo>
                    <a:pt x="37341" y="54986"/>
                    <a:pt x="36809" y="55774"/>
                    <a:pt x="37124" y="56662"/>
                  </a:cubicBezTo>
                  <a:cubicBezTo>
                    <a:pt x="37242" y="56957"/>
                    <a:pt x="37262" y="57292"/>
                    <a:pt x="37163" y="57608"/>
                  </a:cubicBezTo>
                  <a:cubicBezTo>
                    <a:pt x="37006" y="58081"/>
                    <a:pt x="36947" y="58594"/>
                    <a:pt x="37025" y="59067"/>
                  </a:cubicBezTo>
                  <a:cubicBezTo>
                    <a:pt x="37065" y="59244"/>
                    <a:pt x="37065" y="59402"/>
                    <a:pt x="37006" y="59560"/>
                  </a:cubicBezTo>
                  <a:cubicBezTo>
                    <a:pt x="36730" y="60131"/>
                    <a:pt x="36749" y="60723"/>
                    <a:pt x="36789" y="61314"/>
                  </a:cubicBezTo>
                  <a:cubicBezTo>
                    <a:pt x="36789" y="61669"/>
                    <a:pt x="36710" y="62024"/>
                    <a:pt x="36552" y="62359"/>
                  </a:cubicBezTo>
                  <a:lnTo>
                    <a:pt x="31269" y="62793"/>
                  </a:lnTo>
                  <a:cubicBezTo>
                    <a:pt x="31210" y="62635"/>
                    <a:pt x="31170" y="62477"/>
                    <a:pt x="31131" y="62300"/>
                  </a:cubicBezTo>
                  <a:cubicBezTo>
                    <a:pt x="31131" y="61748"/>
                    <a:pt x="30973" y="61196"/>
                    <a:pt x="30717" y="60703"/>
                  </a:cubicBezTo>
                  <a:cubicBezTo>
                    <a:pt x="30598" y="60447"/>
                    <a:pt x="30539" y="60190"/>
                    <a:pt x="30539" y="59934"/>
                  </a:cubicBezTo>
                  <a:cubicBezTo>
                    <a:pt x="30480" y="59500"/>
                    <a:pt x="30460" y="59086"/>
                    <a:pt x="30421" y="58653"/>
                  </a:cubicBezTo>
                  <a:cubicBezTo>
                    <a:pt x="30421" y="58495"/>
                    <a:pt x="30362" y="58337"/>
                    <a:pt x="30283" y="58199"/>
                  </a:cubicBezTo>
                  <a:cubicBezTo>
                    <a:pt x="29908" y="57825"/>
                    <a:pt x="29908" y="57391"/>
                    <a:pt x="29987" y="56918"/>
                  </a:cubicBezTo>
                  <a:cubicBezTo>
                    <a:pt x="30066" y="56366"/>
                    <a:pt x="29751" y="56070"/>
                    <a:pt x="29179" y="56070"/>
                  </a:cubicBezTo>
                  <a:cubicBezTo>
                    <a:pt x="28863" y="56070"/>
                    <a:pt x="28528" y="56070"/>
                    <a:pt x="28193" y="56050"/>
                  </a:cubicBezTo>
                  <a:cubicBezTo>
                    <a:pt x="27582" y="55991"/>
                    <a:pt x="26951" y="55971"/>
                    <a:pt x="26320" y="55873"/>
                  </a:cubicBezTo>
                  <a:cubicBezTo>
                    <a:pt x="25749" y="55794"/>
                    <a:pt x="25137" y="55833"/>
                    <a:pt x="24585" y="55557"/>
                  </a:cubicBezTo>
                  <a:cubicBezTo>
                    <a:pt x="24152" y="55360"/>
                    <a:pt x="23738" y="55557"/>
                    <a:pt x="23462" y="55952"/>
                  </a:cubicBezTo>
                  <a:cubicBezTo>
                    <a:pt x="22811" y="56957"/>
                    <a:pt x="22160" y="57963"/>
                    <a:pt x="21510" y="59008"/>
                  </a:cubicBezTo>
                  <a:cubicBezTo>
                    <a:pt x="21273" y="59362"/>
                    <a:pt x="21056" y="59737"/>
                    <a:pt x="20899" y="60131"/>
                  </a:cubicBezTo>
                  <a:cubicBezTo>
                    <a:pt x="20721" y="60545"/>
                    <a:pt x="20445" y="60900"/>
                    <a:pt x="20090" y="61176"/>
                  </a:cubicBezTo>
                  <a:cubicBezTo>
                    <a:pt x="19755" y="61058"/>
                    <a:pt x="19420" y="60920"/>
                    <a:pt x="19105" y="60762"/>
                  </a:cubicBezTo>
                  <a:cubicBezTo>
                    <a:pt x="18513" y="60447"/>
                    <a:pt x="17961" y="60092"/>
                    <a:pt x="17389" y="59776"/>
                  </a:cubicBezTo>
                  <a:cubicBezTo>
                    <a:pt x="17291" y="59717"/>
                    <a:pt x="17153" y="59678"/>
                    <a:pt x="17035" y="59658"/>
                  </a:cubicBezTo>
                  <a:cubicBezTo>
                    <a:pt x="16581" y="59599"/>
                    <a:pt x="16266" y="59303"/>
                    <a:pt x="15891" y="59047"/>
                  </a:cubicBezTo>
                  <a:cubicBezTo>
                    <a:pt x="16049" y="58495"/>
                    <a:pt x="16029" y="57923"/>
                    <a:pt x="16266" y="57411"/>
                  </a:cubicBezTo>
                  <a:cubicBezTo>
                    <a:pt x="16502" y="56898"/>
                    <a:pt x="16640" y="56366"/>
                    <a:pt x="16699" y="55794"/>
                  </a:cubicBezTo>
                  <a:cubicBezTo>
                    <a:pt x="16778" y="55242"/>
                    <a:pt x="16936" y="54710"/>
                    <a:pt x="17192" y="54217"/>
                  </a:cubicBezTo>
                  <a:cubicBezTo>
                    <a:pt x="17508" y="53685"/>
                    <a:pt x="17665" y="53093"/>
                    <a:pt x="17685" y="52482"/>
                  </a:cubicBezTo>
                  <a:cubicBezTo>
                    <a:pt x="15970" y="51043"/>
                    <a:pt x="14117" y="49702"/>
                    <a:pt x="12303" y="48283"/>
                  </a:cubicBezTo>
                  <a:cubicBezTo>
                    <a:pt x="11869" y="48559"/>
                    <a:pt x="11337" y="48716"/>
                    <a:pt x="10824" y="48677"/>
                  </a:cubicBezTo>
                  <a:cubicBezTo>
                    <a:pt x="10647" y="48697"/>
                    <a:pt x="10489" y="48736"/>
                    <a:pt x="10351" y="48815"/>
                  </a:cubicBezTo>
                  <a:cubicBezTo>
                    <a:pt x="9385" y="49229"/>
                    <a:pt x="8380" y="49564"/>
                    <a:pt x="7355" y="49801"/>
                  </a:cubicBezTo>
                  <a:cubicBezTo>
                    <a:pt x="7157" y="49860"/>
                    <a:pt x="6980" y="49939"/>
                    <a:pt x="6803" y="50037"/>
                  </a:cubicBezTo>
                  <a:cubicBezTo>
                    <a:pt x="6467" y="50234"/>
                    <a:pt x="6073" y="50313"/>
                    <a:pt x="5679" y="50294"/>
                  </a:cubicBezTo>
                  <a:cubicBezTo>
                    <a:pt x="5462" y="49939"/>
                    <a:pt x="5166" y="49604"/>
                    <a:pt x="4811" y="49347"/>
                  </a:cubicBezTo>
                  <a:cubicBezTo>
                    <a:pt x="4338" y="48973"/>
                    <a:pt x="4318" y="48480"/>
                    <a:pt x="4654" y="47948"/>
                  </a:cubicBezTo>
                  <a:cubicBezTo>
                    <a:pt x="4890" y="47593"/>
                    <a:pt x="5146" y="47257"/>
                    <a:pt x="5422" y="46922"/>
                  </a:cubicBezTo>
                  <a:cubicBezTo>
                    <a:pt x="6152" y="45976"/>
                    <a:pt x="7019" y="45168"/>
                    <a:pt x="7611" y="44103"/>
                  </a:cubicBezTo>
                  <a:cubicBezTo>
                    <a:pt x="7788" y="43867"/>
                    <a:pt x="7985" y="43650"/>
                    <a:pt x="8202" y="43453"/>
                  </a:cubicBezTo>
                  <a:cubicBezTo>
                    <a:pt x="8399" y="43255"/>
                    <a:pt x="8459" y="42979"/>
                    <a:pt x="8399" y="42703"/>
                  </a:cubicBezTo>
                  <a:cubicBezTo>
                    <a:pt x="8281" y="42289"/>
                    <a:pt x="8143" y="41895"/>
                    <a:pt x="7966" y="41501"/>
                  </a:cubicBezTo>
                  <a:cubicBezTo>
                    <a:pt x="7591" y="40791"/>
                    <a:pt x="7335" y="40002"/>
                    <a:pt x="7217" y="39214"/>
                  </a:cubicBezTo>
                  <a:cubicBezTo>
                    <a:pt x="6172" y="38504"/>
                    <a:pt x="5028" y="37991"/>
                    <a:pt x="3806" y="37696"/>
                  </a:cubicBezTo>
                  <a:cubicBezTo>
                    <a:pt x="3076" y="37538"/>
                    <a:pt x="2327" y="37380"/>
                    <a:pt x="1598" y="37163"/>
                  </a:cubicBezTo>
                  <a:cubicBezTo>
                    <a:pt x="1223" y="37045"/>
                    <a:pt x="849" y="36907"/>
                    <a:pt x="494" y="36749"/>
                  </a:cubicBezTo>
                  <a:cubicBezTo>
                    <a:pt x="277" y="36040"/>
                    <a:pt x="297" y="35330"/>
                    <a:pt x="237" y="34640"/>
                  </a:cubicBezTo>
                  <a:cubicBezTo>
                    <a:pt x="198" y="33970"/>
                    <a:pt x="1" y="33339"/>
                    <a:pt x="218" y="32708"/>
                  </a:cubicBezTo>
                  <a:cubicBezTo>
                    <a:pt x="987" y="32333"/>
                    <a:pt x="1696" y="31959"/>
                    <a:pt x="2465" y="31643"/>
                  </a:cubicBezTo>
                  <a:cubicBezTo>
                    <a:pt x="3352" y="31308"/>
                    <a:pt x="4180" y="30874"/>
                    <a:pt x="5166" y="30756"/>
                  </a:cubicBezTo>
                  <a:cubicBezTo>
                    <a:pt x="5718" y="30697"/>
                    <a:pt x="6152" y="30263"/>
                    <a:pt x="6586" y="29908"/>
                  </a:cubicBezTo>
                  <a:cubicBezTo>
                    <a:pt x="6665" y="29770"/>
                    <a:pt x="6704" y="29593"/>
                    <a:pt x="6684" y="29435"/>
                  </a:cubicBezTo>
                  <a:cubicBezTo>
                    <a:pt x="6665" y="29139"/>
                    <a:pt x="6645" y="28844"/>
                    <a:pt x="6645" y="28548"/>
                  </a:cubicBezTo>
                  <a:cubicBezTo>
                    <a:pt x="6704" y="28134"/>
                    <a:pt x="6862" y="27740"/>
                    <a:pt x="6921" y="27326"/>
                  </a:cubicBezTo>
                  <a:cubicBezTo>
                    <a:pt x="6960" y="26912"/>
                    <a:pt x="6803" y="26478"/>
                    <a:pt x="6941" y="26143"/>
                  </a:cubicBezTo>
                  <a:cubicBezTo>
                    <a:pt x="7217" y="25492"/>
                    <a:pt x="7138" y="24861"/>
                    <a:pt x="7079" y="24191"/>
                  </a:cubicBezTo>
                  <a:cubicBezTo>
                    <a:pt x="7059" y="23856"/>
                    <a:pt x="6881" y="23560"/>
                    <a:pt x="6586" y="23402"/>
                  </a:cubicBezTo>
                  <a:cubicBezTo>
                    <a:pt x="5994" y="23048"/>
                    <a:pt x="5422" y="22634"/>
                    <a:pt x="4772" y="22417"/>
                  </a:cubicBezTo>
                  <a:cubicBezTo>
                    <a:pt x="4437" y="22279"/>
                    <a:pt x="4121" y="22082"/>
                    <a:pt x="3845" y="21865"/>
                  </a:cubicBezTo>
                  <a:cubicBezTo>
                    <a:pt x="3274" y="21431"/>
                    <a:pt x="2702" y="20958"/>
                    <a:pt x="2150" y="20524"/>
                  </a:cubicBezTo>
                  <a:cubicBezTo>
                    <a:pt x="2032" y="19933"/>
                    <a:pt x="2130" y="19321"/>
                    <a:pt x="2386" y="18769"/>
                  </a:cubicBezTo>
                  <a:cubicBezTo>
                    <a:pt x="2781" y="17981"/>
                    <a:pt x="3057" y="17113"/>
                    <a:pt x="3195" y="16246"/>
                  </a:cubicBezTo>
                  <a:cubicBezTo>
                    <a:pt x="3688" y="16009"/>
                    <a:pt x="4259" y="15990"/>
                    <a:pt x="4752" y="16206"/>
                  </a:cubicBezTo>
                  <a:cubicBezTo>
                    <a:pt x="5127" y="16344"/>
                    <a:pt x="5501" y="16443"/>
                    <a:pt x="5896" y="16482"/>
                  </a:cubicBezTo>
                  <a:cubicBezTo>
                    <a:pt x="7059" y="16660"/>
                    <a:pt x="8242" y="16818"/>
                    <a:pt x="9346" y="16975"/>
                  </a:cubicBezTo>
                  <a:lnTo>
                    <a:pt x="13466" y="13584"/>
                  </a:lnTo>
                  <a:cubicBezTo>
                    <a:pt x="13427" y="13269"/>
                    <a:pt x="13506" y="12855"/>
                    <a:pt x="13348" y="12559"/>
                  </a:cubicBezTo>
                  <a:cubicBezTo>
                    <a:pt x="12973" y="11830"/>
                    <a:pt x="12638" y="11081"/>
                    <a:pt x="12086" y="10469"/>
                  </a:cubicBezTo>
                  <a:cubicBezTo>
                    <a:pt x="11830" y="10174"/>
                    <a:pt x="11554" y="9937"/>
                    <a:pt x="11495" y="9484"/>
                  </a:cubicBezTo>
                  <a:cubicBezTo>
                    <a:pt x="11436" y="9267"/>
                    <a:pt x="11317" y="9070"/>
                    <a:pt x="11179" y="8892"/>
                  </a:cubicBezTo>
                  <a:cubicBezTo>
                    <a:pt x="10923" y="8518"/>
                    <a:pt x="10962" y="8025"/>
                    <a:pt x="11278" y="7709"/>
                  </a:cubicBezTo>
                  <a:cubicBezTo>
                    <a:pt x="11593" y="7374"/>
                    <a:pt x="11909" y="7019"/>
                    <a:pt x="12185" y="6664"/>
                  </a:cubicBezTo>
                  <a:cubicBezTo>
                    <a:pt x="12599" y="6152"/>
                    <a:pt x="12993" y="5620"/>
                    <a:pt x="13486" y="5008"/>
                  </a:cubicBezTo>
                  <a:cubicBezTo>
                    <a:pt x="13703" y="4870"/>
                    <a:pt x="13998" y="5087"/>
                    <a:pt x="14274" y="5225"/>
                  </a:cubicBezTo>
                  <a:cubicBezTo>
                    <a:pt x="14511" y="5344"/>
                    <a:pt x="14728" y="5521"/>
                    <a:pt x="14905" y="5718"/>
                  </a:cubicBezTo>
                  <a:cubicBezTo>
                    <a:pt x="15832" y="6724"/>
                    <a:pt x="17113" y="7276"/>
                    <a:pt x="18217" y="8064"/>
                  </a:cubicBezTo>
                  <a:cubicBezTo>
                    <a:pt x="18730" y="8419"/>
                    <a:pt x="19400" y="8577"/>
                    <a:pt x="20011" y="8774"/>
                  </a:cubicBezTo>
                  <a:cubicBezTo>
                    <a:pt x="20209" y="8813"/>
                    <a:pt x="20406" y="8794"/>
                    <a:pt x="20583" y="8695"/>
                  </a:cubicBezTo>
                  <a:cubicBezTo>
                    <a:pt x="21017" y="8537"/>
                    <a:pt x="21431" y="8340"/>
                    <a:pt x="21845" y="8182"/>
                  </a:cubicBezTo>
                  <a:cubicBezTo>
                    <a:pt x="22279" y="8005"/>
                    <a:pt x="22653" y="7906"/>
                    <a:pt x="22949" y="7532"/>
                  </a:cubicBezTo>
                  <a:cubicBezTo>
                    <a:pt x="23087" y="7414"/>
                    <a:pt x="23264" y="7315"/>
                    <a:pt x="23462" y="7276"/>
                  </a:cubicBezTo>
                  <a:cubicBezTo>
                    <a:pt x="23954" y="7118"/>
                    <a:pt x="24270" y="6645"/>
                    <a:pt x="24191" y="6132"/>
                  </a:cubicBezTo>
                  <a:cubicBezTo>
                    <a:pt x="24132" y="5265"/>
                    <a:pt x="24092" y="4417"/>
                    <a:pt x="24014" y="3549"/>
                  </a:cubicBezTo>
                  <a:cubicBezTo>
                    <a:pt x="23994" y="3333"/>
                    <a:pt x="23935" y="3096"/>
                    <a:pt x="23836" y="2899"/>
                  </a:cubicBezTo>
                  <a:cubicBezTo>
                    <a:pt x="23521" y="2268"/>
                    <a:pt x="23540" y="1617"/>
                    <a:pt x="23540" y="967"/>
                  </a:cubicBezTo>
                  <a:cubicBezTo>
                    <a:pt x="23639" y="888"/>
                    <a:pt x="23698" y="789"/>
                    <a:pt x="23797" y="770"/>
                  </a:cubicBezTo>
                  <a:cubicBezTo>
                    <a:pt x="24802" y="533"/>
                    <a:pt x="25827" y="277"/>
                    <a:pt x="26892" y="1"/>
                  </a:cubicBezTo>
                  <a:cubicBezTo>
                    <a:pt x="27030" y="237"/>
                    <a:pt x="27207" y="415"/>
                    <a:pt x="27227" y="632"/>
                  </a:cubicBezTo>
                  <a:cubicBezTo>
                    <a:pt x="27345" y="1893"/>
                    <a:pt x="27878" y="3037"/>
                    <a:pt x="28213" y="4240"/>
                  </a:cubicBezTo>
                  <a:cubicBezTo>
                    <a:pt x="28292" y="4516"/>
                    <a:pt x="28371" y="4811"/>
                    <a:pt x="28449" y="5087"/>
                  </a:cubicBezTo>
                  <a:cubicBezTo>
                    <a:pt x="28489" y="5363"/>
                    <a:pt x="28725" y="5580"/>
                    <a:pt x="29001" y="5580"/>
                  </a:cubicBezTo>
                  <a:cubicBezTo>
                    <a:pt x="30007" y="5600"/>
                    <a:pt x="30934" y="5955"/>
                    <a:pt x="31900" y="6152"/>
                  </a:cubicBezTo>
                  <a:cubicBezTo>
                    <a:pt x="32333" y="6231"/>
                    <a:pt x="32787" y="6349"/>
                    <a:pt x="33220" y="6034"/>
                  </a:cubicBezTo>
                  <a:cubicBezTo>
                    <a:pt x="33575" y="5758"/>
                    <a:pt x="33989" y="5935"/>
                    <a:pt x="34364" y="6034"/>
                  </a:cubicBezTo>
                  <a:cubicBezTo>
                    <a:pt x="35093" y="6231"/>
                    <a:pt x="35803" y="6448"/>
                    <a:pt x="36454" y="6625"/>
                  </a:cubicBezTo>
                  <a:close/>
                  <a:moveTo>
                    <a:pt x="33832" y="9917"/>
                  </a:moveTo>
                  <a:cubicBezTo>
                    <a:pt x="33674" y="10154"/>
                    <a:pt x="33398" y="10292"/>
                    <a:pt x="33122" y="10253"/>
                  </a:cubicBezTo>
                  <a:cubicBezTo>
                    <a:pt x="32728" y="10193"/>
                    <a:pt x="32333" y="10213"/>
                    <a:pt x="31939" y="10134"/>
                  </a:cubicBezTo>
                  <a:cubicBezTo>
                    <a:pt x="31426" y="10055"/>
                    <a:pt x="30894" y="10036"/>
                    <a:pt x="30362" y="10075"/>
                  </a:cubicBezTo>
                  <a:cubicBezTo>
                    <a:pt x="29179" y="10174"/>
                    <a:pt x="27996" y="10233"/>
                    <a:pt x="26813" y="10331"/>
                  </a:cubicBezTo>
                  <a:cubicBezTo>
                    <a:pt x="26222" y="10371"/>
                    <a:pt x="25630" y="10430"/>
                    <a:pt x="25019" y="10489"/>
                  </a:cubicBezTo>
                  <a:cubicBezTo>
                    <a:pt x="24566" y="10489"/>
                    <a:pt x="24112" y="10686"/>
                    <a:pt x="23777" y="11002"/>
                  </a:cubicBezTo>
                  <a:cubicBezTo>
                    <a:pt x="23580" y="11179"/>
                    <a:pt x="23343" y="11297"/>
                    <a:pt x="23087" y="11357"/>
                  </a:cubicBezTo>
                  <a:cubicBezTo>
                    <a:pt x="22456" y="11534"/>
                    <a:pt x="21845" y="11810"/>
                    <a:pt x="21313" y="12185"/>
                  </a:cubicBezTo>
                  <a:cubicBezTo>
                    <a:pt x="20918" y="12441"/>
                    <a:pt x="20504" y="12618"/>
                    <a:pt x="20090" y="12855"/>
                  </a:cubicBezTo>
                  <a:cubicBezTo>
                    <a:pt x="19834" y="12993"/>
                    <a:pt x="19578" y="13151"/>
                    <a:pt x="19341" y="13328"/>
                  </a:cubicBezTo>
                  <a:cubicBezTo>
                    <a:pt x="18572" y="13900"/>
                    <a:pt x="17823" y="14491"/>
                    <a:pt x="17074" y="15083"/>
                  </a:cubicBezTo>
                  <a:cubicBezTo>
                    <a:pt x="16837" y="15260"/>
                    <a:pt x="16621" y="15477"/>
                    <a:pt x="16443" y="15714"/>
                  </a:cubicBezTo>
                  <a:cubicBezTo>
                    <a:pt x="16029" y="16266"/>
                    <a:pt x="15674" y="16857"/>
                    <a:pt x="15300" y="17429"/>
                  </a:cubicBezTo>
                  <a:cubicBezTo>
                    <a:pt x="14925" y="18001"/>
                    <a:pt x="14590" y="18730"/>
                    <a:pt x="14117" y="19262"/>
                  </a:cubicBezTo>
                  <a:cubicBezTo>
                    <a:pt x="13387" y="20130"/>
                    <a:pt x="13032" y="21135"/>
                    <a:pt x="12658" y="22160"/>
                  </a:cubicBezTo>
                  <a:cubicBezTo>
                    <a:pt x="12540" y="22535"/>
                    <a:pt x="12441" y="22929"/>
                    <a:pt x="12303" y="23304"/>
                  </a:cubicBezTo>
                  <a:cubicBezTo>
                    <a:pt x="12145" y="23738"/>
                    <a:pt x="11968" y="24152"/>
                    <a:pt x="11771" y="24566"/>
                  </a:cubicBezTo>
                  <a:cubicBezTo>
                    <a:pt x="11298" y="25453"/>
                    <a:pt x="10982" y="26379"/>
                    <a:pt x="11041" y="27405"/>
                  </a:cubicBezTo>
                  <a:cubicBezTo>
                    <a:pt x="11061" y="27661"/>
                    <a:pt x="11022" y="27917"/>
                    <a:pt x="10923" y="28154"/>
                  </a:cubicBezTo>
                  <a:cubicBezTo>
                    <a:pt x="10686" y="28666"/>
                    <a:pt x="10529" y="29218"/>
                    <a:pt x="10450" y="29751"/>
                  </a:cubicBezTo>
                  <a:cubicBezTo>
                    <a:pt x="10331" y="30914"/>
                    <a:pt x="10292" y="32057"/>
                    <a:pt x="10213" y="33201"/>
                  </a:cubicBezTo>
                  <a:cubicBezTo>
                    <a:pt x="10193" y="33378"/>
                    <a:pt x="10213" y="33536"/>
                    <a:pt x="10253" y="33694"/>
                  </a:cubicBezTo>
                  <a:cubicBezTo>
                    <a:pt x="10588" y="34699"/>
                    <a:pt x="10903" y="35705"/>
                    <a:pt x="11317" y="36690"/>
                  </a:cubicBezTo>
                  <a:cubicBezTo>
                    <a:pt x="11633" y="37380"/>
                    <a:pt x="12007" y="38031"/>
                    <a:pt x="12421" y="38681"/>
                  </a:cubicBezTo>
                  <a:cubicBezTo>
                    <a:pt x="12855" y="39372"/>
                    <a:pt x="13210" y="40121"/>
                    <a:pt x="13466" y="40909"/>
                  </a:cubicBezTo>
                  <a:cubicBezTo>
                    <a:pt x="13604" y="41343"/>
                    <a:pt x="13841" y="41757"/>
                    <a:pt x="14156" y="42092"/>
                  </a:cubicBezTo>
                  <a:cubicBezTo>
                    <a:pt x="14669" y="42664"/>
                    <a:pt x="15142" y="43236"/>
                    <a:pt x="15595" y="43847"/>
                  </a:cubicBezTo>
                  <a:cubicBezTo>
                    <a:pt x="16187" y="44695"/>
                    <a:pt x="16897" y="45444"/>
                    <a:pt x="17705" y="46075"/>
                  </a:cubicBezTo>
                  <a:cubicBezTo>
                    <a:pt x="18237" y="46508"/>
                    <a:pt x="18829" y="46922"/>
                    <a:pt x="19243" y="47455"/>
                  </a:cubicBezTo>
                  <a:cubicBezTo>
                    <a:pt x="20031" y="48480"/>
                    <a:pt x="21254" y="48914"/>
                    <a:pt x="22180" y="49722"/>
                  </a:cubicBezTo>
                  <a:cubicBezTo>
                    <a:pt x="22850" y="49919"/>
                    <a:pt x="23481" y="50234"/>
                    <a:pt x="24132" y="50392"/>
                  </a:cubicBezTo>
                  <a:cubicBezTo>
                    <a:pt x="24782" y="50550"/>
                    <a:pt x="25453" y="50865"/>
                    <a:pt x="26163" y="50767"/>
                  </a:cubicBezTo>
                  <a:cubicBezTo>
                    <a:pt x="26301" y="50747"/>
                    <a:pt x="26419" y="50786"/>
                    <a:pt x="26557" y="50846"/>
                  </a:cubicBezTo>
                  <a:cubicBezTo>
                    <a:pt x="27050" y="51062"/>
                    <a:pt x="27582" y="51003"/>
                    <a:pt x="28114" y="50964"/>
                  </a:cubicBezTo>
                  <a:cubicBezTo>
                    <a:pt x="28923" y="50846"/>
                    <a:pt x="29770" y="50865"/>
                    <a:pt x="30579" y="51043"/>
                  </a:cubicBezTo>
                  <a:cubicBezTo>
                    <a:pt x="30874" y="51102"/>
                    <a:pt x="31170" y="51102"/>
                    <a:pt x="31466" y="51062"/>
                  </a:cubicBezTo>
                  <a:cubicBezTo>
                    <a:pt x="32885" y="50964"/>
                    <a:pt x="34285" y="50846"/>
                    <a:pt x="35705" y="50708"/>
                  </a:cubicBezTo>
                  <a:cubicBezTo>
                    <a:pt x="36079" y="50688"/>
                    <a:pt x="36434" y="50629"/>
                    <a:pt x="36789" y="50510"/>
                  </a:cubicBezTo>
                  <a:cubicBezTo>
                    <a:pt x="37361" y="50294"/>
                    <a:pt x="37893" y="49939"/>
                    <a:pt x="38484" y="49761"/>
                  </a:cubicBezTo>
                  <a:cubicBezTo>
                    <a:pt x="39411" y="49446"/>
                    <a:pt x="40318" y="49071"/>
                    <a:pt x="41225" y="48657"/>
                  </a:cubicBezTo>
                  <a:cubicBezTo>
                    <a:pt x="42368" y="48145"/>
                    <a:pt x="43295" y="47376"/>
                    <a:pt x="44221" y="46607"/>
                  </a:cubicBezTo>
                  <a:cubicBezTo>
                    <a:pt x="44576" y="46311"/>
                    <a:pt x="44911" y="45976"/>
                    <a:pt x="45246" y="45661"/>
                  </a:cubicBezTo>
                  <a:cubicBezTo>
                    <a:pt x="45483" y="45444"/>
                    <a:pt x="45720" y="45207"/>
                    <a:pt x="45956" y="44990"/>
                  </a:cubicBezTo>
                  <a:cubicBezTo>
                    <a:pt x="46370" y="44596"/>
                    <a:pt x="46745" y="44202"/>
                    <a:pt x="47198" y="43847"/>
                  </a:cubicBezTo>
                  <a:cubicBezTo>
                    <a:pt x="47514" y="43610"/>
                    <a:pt x="47731" y="43275"/>
                    <a:pt x="47849" y="42900"/>
                  </a:cubicBezTo>
                  <a:cubicBezTo>
                    <a:pt x="47947" y="42624"/>
                    <a:pt x="48066" y="42348"/>
                    <a:pt x="48204" y="42092"/>
                  </a:cubicBezTo>
                  <a:cubicBezTo>
                    <a:pt x="48736" y="41106"/>
                    <a:pt x="49249" y="40121"/>
                    <a:pt x="49761" y="39135"/>
                  </a:cubicBezTo>
                  <a:cubicBezTo>
                    <a:pt x="49820" y="39056"/>
                    <a:pt x="49840" y="38958"/>
                    <a:pt x="49860" y="38859"/>
                  </a:cubicBezTo>
                  <a:cubicBezTo>
                    <a:pt x="49919" y="38011"/>
                    <a:pt x="50293" y="37203"/>
                    <a:pt x="50175" y="36316"/>
                  </a:cubicBezTo>
                  <a:cubicBezTo>
                    <a:pt x="50175" y="36178"/>
                    <a:pt x="50195" y="36059"/>
                    <a:pt x="50234" y="35941"/>
                  </a:cubicBezTo>
                  <a:cubicBezTo>
                    <a:pt x="50412" y="35291"/>
                    <a:pt x="50471" y="34620"/>
                    <a:pt x="50392" y="33970"/>
                  </a:cubicBezTo>
                  <a:cubicBezTo>
                    <a:pt x="50333" y="33615"/>
                    <a:pt x="50353" y="33240"/>
                    <a:pt x="50431" y="32905"/>
                  </a:cubicBezTo>
                  <a:cubicBezTo>
                    <a:pt x="50589" y="32353"/>
                    <a:pt x="50629" y="31801"/>
                    <a:pt x="50550" y="31229"/>
                  </a:cubicBezTo>
                  <a:cubicBezTo>
                    <a:pt x="50451" y="29928"/>
                    <a:pt x="50254" y="28607"/>
                    <a:pt x="50392" y="27286"/>
                  </a:cubicBezTo>
                  <a:cubicBezTo>
                    <a:pt x="50451" y="26892"/>
                    <a:pt x="50412" y="26478"/>
                    <a:pt x="50293" y="26103"/>
                  </a:cubicBezTo>
                  <a:cubicBezTo>
                    <a:pt x="49899" y="24822"/>
                    <a:pt x="49741" y="23462"/>
                    <a:pt x="49130" y="22239"/>
                  </a:cubicBezTo>
                  <a:cubicBezTo>
                    <a:pt x="48913" y="21786"/>
                    <a:pt x="48697" y="21332"/>
                    <a:pt x="48480" y="20899"/>
                  </a:cubicBezTo>
                  <a:cubicBezTo>
                    <a:pt x="47790" y="19499"/>
                    <a:pt x="46883" y="18217"/>
                    <a:pt x="45779" y="17113"/>
                  </a:cubicBezTo>
                  <a:cubicBezTo>
                    <a:pt x="45128" y="16443"/>
                    <a:pt x="44438" y="15832"/>
                    <a:pt x="43847" y="15122"/>
                  </a:cubicBezTo>
                  <a:cubicBezTo>
                    <a:pt x="43551" y="14807"/>
                    <a:pt x="43236" y="14511"/>
                    <a:pt x="42900" y="14255"/>
                  </a:cubicBezTo>
                  <a:cubicBezTo>
                    <a:pt x="42289" y="13683"/>
                    <a:pt x="41560" y="13308"/>
                    <a:pt x="40870" y="12855"/>
                  </a:cubicBezTo>
                  <a:cubicBezTo>
                    <a:pt x="40180" y="12401"/>
                    <a:pt x="39588" y="11928"/>
                    <a:pt x="38780" y="11771"/>
                  </a:cubicBezTo>
                  <a:cubicBezTo>
                    <a:pt x="38622" y="11711"/>
                    <a:pt x="38465" y="11652"/>
                    <a:pt x="38346" y="11534"/>
                  </a:cubicBezTo>
                  <a:cubicBezTo>
                    <a:pt x="37853" y="11179"/>
                    <a:pt x="37321" y="10923"/>
                    <a:pt x="36749" y="10765"/>
                  </a:cubicBezTo>
                  <a:cubicBezTo>
                    <a:pt x="35803" y="10489"/>
                    <a:pt x="34857" y="10233"/>
                    <a:pt x="33832" y="9917"/>
                  </a:cubicBezTo>
                  <a:close/>
                  <a:moveTo>
                    <a:pt x="50195" y="21845"/>
                  </a:moveTo>
                  <a:cubicBezTo>
                    <a:pt x="50668" y="21352"/>
                    <a:pt x="50491" y="20938"/>
                    <a:pt x="50313" y="20544"/>
                  </a:cubicBezTo>
                  <a:cubicBezTo>
                    <a:pt x="49919" y="19716"/>
                    <a:pt x="49505" y="18907"/>
                    <a:pt x="49071" y="18079"/>
                  </a:cubicBezTo>
                  <a:cubicBezTo>
                    <a:pt x="48697" y="17429"/>
                    <a:pt x="48342" y="16758"/>
                    <a:pt x="47928" y="16108"/>
                  </a:cubicBezTo>
                  <a:cubicBezTo>
                    <a:pt x="47277" y="15102"/>
                    <a:pt x="46291" y="14412"/>
                    <a:pt x="45345" y="13703"/>
                  </a:cubicBezTo>
                  <a:cubicBezTo>
                    <a:pt x="45030" y="13466"/>
                    <a:pt x="44675" y="13289"/>
                    <a:pt x="44359" y="13032"/>
                  </a:cubicBezTo>
                  <a:cubicBezTo>
                    <a:pt x="43709" y="12461"/>
                    <a:pt x="42960" y="12027"/>
                    <a:pt x="42151" y="11751"/>
                  </a:cubicBezTo>
                  <a:cubicBezTo>
                    <a:pt x="41974" y="11692"/>
                    <a:pt x="41816" y="11495"/>
                    <a:pt x="41619" y="11633"/>
                  </a:cubicBezTo>
                  <a:cubicBezTo>
                    <a:pt x="41481" y="11731"/>
                    <a:pt x="41540" y="11987"/>
                    <a:pt x="41796" y="12224"/>
                  </a:cubicBezTo>
                  <a:cubicBezTo>
                    <a:pt x="41974" y="12421"/>
                    <a:pt x="42191" y="12579"/>
                    <a:pt x="42427" y="12697"/>
                  </a:cubicBezTo>
                  <a:cubicBezTo>
                    <a:pt x="42900" y="12894"/>
                    <a:pt x="43236" y="13269"/>
                    <a:pt x="43610" y="13565"/>
                  </a:cubicBezTo>
                  <a:cubicBezTo>
                    <a:pt x="44004" y="13880"/>
                    <a:pt x="44359" y="14117"/>
                    <a:pt x="44714" y="14393"/>
                  </a:cubicBezTo>
                  <a:cubicBezTo>
                    <a:pt x="45345" y="14886"/>
                    <a:pt x="45976" y="15359"/>
                    <a:pt x="46567" y="15871"/>
                  </a:cubicBezTo>
                  <a:cubicBezTo>
                    <a:pt x="46863" y="16147"/>
                    <a:pt x="47100" y="16463"/>
                    <a:pt x="47317" y="16798"/>
                  </a:cubicBezTo>
                  <a:cubicBezTo>
                    <a:pt x="47652" y="17330"/>
                    <a:pt x="47947" y="17882"/>
                    <a:pt x="48263" y="18415"/>
                  </a:cubicBezTo>
                  <a:cubicBezTo>
                    <a:pt x="48559" y="18967"/>
                    <a:pt x="48835" y="19459"/>
                    <a:pt x="49130" y="19972"/>
                  </a:cubicBezTo>
                  <a:cubicBezTo>
                    <a:pt x="49465" y="20583"/>
                    <a:pt x="49801" y="21175"/>
                    <a:pt x="50195" y="21845"/>
                  </a:cubicBezTo>
                  <a:close/>
                  <a:moveTo>
                    <a:pt x="3471" y="33378"/>
                  </a:moveTo>
                  <a:cubicBezTo>
                    <a:pt x="3392" y="33772"/>
                    <a:pt x="3333" y="34167"/>
                    <a:pt x="3747" y="34324"/>
                  </a:cubicBezTo>
                  <a:cubicBezTo>
                    <a:pt x="4240" y="34522"/>
                    <a:pt x="4713" y="34739"/>
                    <a:pt x="5166" y="34995"/>
                  </a:cubicBezTo>
                  <a:cubicBezTo>
                    <a:pt x="5422" y="35113"/>
                    <a:pt x="5718" y="35212"/>
                    <a:pt x="5994" y="35291"/>
                  </a:cubicBezTo>
                  <a:cubicBezTo>
                    <a:pt x="6113" y="35291"/>
                    <a:pt x="6251" y="35251"/>
                    <a:pt x="6329" y="35153"/>
                  </a:cubicBezTo>
                  <a:cubicBezTo>
                    <a:pt x="6369" y="35034"/>
                    <a:pt x="6369" y="34916"/>
                    <a:pt x="6310" y="34798"/>
                  </a:cubicBezTo>
                  <a:cubicBezTo>
                    <a:pt x="6211" y="34620"/>
                    <a:pt x="6093" y="34482"/>
                    <a:pt x="5915" y="34364"/>
                  </a:cubicBezTo>
                  <a:cubicBezTo>
                    <a:pt x="5166" y="33989"/>
                    <a:pt x="4476" y="33457"/>
                    <a:pt x="3471" y="33378"/>
                  </a:cubicBezTo>
                  <a:close/>
                  <a:moveTo>
                    <a:pt x="34305" y="8971"/>
                  </a:moveTo>
                  <a:cubicBezTo>
                    <a:pt x="34403" y="9089"/>
                    <a:pt x="34443" y="9267"/>
                    <a:pt x="34522" y="9267"/>
                  </a:cubicBezTo>
                  <a:cubicBezTo>
                    <a:pt x="35133" y="9326"/>
                    <a:pt x="35645" y="9622"/>
                    <a:pt x="36197" y="9819"/>
                  </a:cubicBezTo>
                  <a:cubicBezTo>
                    <a:pt x="36473" y="9937"/>
                    <a:pt x="36749" y="10055"/>
                    <a:pt x="37045" y="10154"/>
                  </a:cubicBezTo>
                  <a:cubicBezTo>
                    <a:pt x="37380" y="10292"/>
                    <a:pt x="37755" y="10331"/>
                    <a:pt x="38110" y="10253"/>
                  </a:cubicBezTo>
                  <a:cubicBezTo>
                    <a:pt x="38228" y="10213"/>
                    <a:pt x="38327" y="10115"/>
                    <a:pt x="38366" y="9996"/>
                  </a:cubicBezTo>
                  <a:cubicBezTo>
                    <a:pt x="38366" y="9917"/>
                    <a:pt x="38248" y="9760"/>
                    <a:pt x="38149" y="9740"/>
                  </a:cubicBezTo>
                  <a:cubicBezTo>
                    <a:pt x="37380" y="9444"/>
                    <a:pt x="36592" y="9208"/>
                    <a:pt x="35823" y="8912"/>
                  </a:cubicBezTo>
                  <a:cubicBezTo>
                    <a:pt x="35330" y="8735"/>
                    <a:pt x="34798" y="8754"/>
                    <a:pt x="34324" y="8951"/>
                  </a:cubicBezTo>
                  <a:close/>
                  <a:moveTo>
                    <a:pt x="32550" y="53172"/>
                  </a:moveTo>
                  <a:lnTo>
                    <a:pt x="32550" y="53211"/>
                  </a:lnTo>
                  <a:cubicBezTo>
                    <a:pt x="32097" y="53251"/>
                    <a:pt x="31643" y="53271"/>
                    <a:pt x="31170" y="53330"/>
                  </a:cubicBezTo>
                  <a:cubicBezTo>
                    <a:pt x="31012" y="53349"/>
                    <a:pt x="30835" y="53428"/>
                    <a:pt x="30835" y="53625"/>
                  </a:cubicBezTo>
                  <a:cubicBezTo>
                    <a:pt x="30835" y="53823"/>
                    <a:pt x="31012" y="53901"/>
                    <a:pt x="31170" y="53882"/>
                  </a:cubicBezTo>
                  <a:cubicBezTo>
                    <a:pt x="32097" y="53803"/>
                    <a:pt x="33004" y="53724"/>
                    <a:pt x="33930" y="53606"/>
                  </a:cubicBezTo>
                  <a:cubicBezTo>
                    <a:pt x="34009" y="53606"/>
                    <a:pt x="34068" y="53428"/>
                    <a:pt x="34127" y="53330"/>
                  </a:cubicBezTo>
                  <a:cubicBezTo>
                    <a:pt x="34029" y="53271"/>
                    <a:pt x="33930" y="53133"/>
                    <a:pt x="33832" y="53133"/>
                  </a:cubicBezTo>
                  <a:cubicBezTo>
                    <a:pt x="33418" y="53113"/>
                    <a:pt x="32984" y="53133"/>
                    <a:pt x="32550" y="53152"/>
                  </a:cubicBezTo>
                  <a:close/>
                  <a:moveTo>
                    <a:pt x="4772" y="32491"/>
                  </a:moveTo>
                  <a:cubicBezTo>
                    <a:pt x="4555" y="32570"/>
                    <a:pt x="4476" y="32846"/>
                    <a:pt x="4614" y="33043"/>
                  </a:cubicBezTo>
                  <a:cubicBezTo>
                    <a:pt x="4910" y="33477"/>
                    <a:pt x="5403" y="33733"/>
                    <a:pt x="5935" y="33713"/>
                  </a:cubicBezTo>
                  <a:cubicBezTo>
                    <a:pt x="6132" y="33713"/>
                    <a:pt x="6290" y="33595"/>
                    <a:pt x="6310" y="33299"/>
                  </a:cubicBezTo>
                  <a:close/>
                  <a:moveTo>
                    <a:pt x="30756" y="54828"/>
                  </a:moveTo>
                  <a:cubicBezTo>
                    <a:pt x="31072" y="55203"/>
                    <a:pt x="31486" y="55045"/>
                    <a:pt x="31860" y="55025"/>
                  </a:cubicBezTo>
                  <a:cubicBezTo>
                    <a:pt x="32156" y="55005"/>
                    <a:pt x="32471" y="55045"/>
                    <a:pt x="32708" y="54789"/>
                  </a:cubicBezTo>
                  <a:cubicBezTo>
                    <a:pt x="32866" y="54651"/>
                    <a:pt x="32846" y="54375"/>
                    <a:pt x="32649" y="54256"/>
                  </a:cubicBezTo>
                  <a:lnTo>
                    <a:pt x="31702" y="54414"/>
                  </a:lnTo>
                  <a:cubicBezTo>
                    <a:pt x="31367" y="54473"/>
                    <a:pt x="30973" y="54414"/>
                    <a:pt x="30756" y="548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7"/>
            <p:cNvSpPr/>
            <p:nvPr/>
          </p:nvSpPr>
          <p:spPr>
            <a:xfrm flipH="1">
              <a:off x="3345119" y="2103635"/>
              <a:ext cx="22768" cy="53110"/>
            </a:xfrm>
            <a:custGeom>
              <a:avLst/>
              <a:gdLst/>
              <a:ahLst/>
              <a:cxnLst/>
              <a:rect l="l" t="t" r="r" b="b"/>
              <a:pathLst>
                <a:path w="947" h="2209" extrusionOk="0">
                  <a:moveTo>
                    <a:pt x="0" y="1"/>
                  </a:moveTo>
                  <a:cubicBezTo>
                    <a:pt x="611" y="592"/>
                    <a:pt x="848" y="1203"/>
                    <a:pt x="946" y="2209"/>
                  </a:cubicBezTo>
                  <a:cubicBezTo>
                    <a:pt x="315" y="1597"/>
                    <a:pt x="217" y="888"/>
                    <a:pt x="0" y="1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7"/>
            <p:cNvSpPr/>
            <p:nvPr/>
          </p:nvSpPr>
          <p:spPr>
            <a:xfrm flipH="1">
              <a:off x="3474059" y="1910237"/>
              <a:ext cx="919553" cy="925756"/>
            </a:xfrm>
            <a:custGeom>
              <a:avLst/>
              <a:gdLst/>
              <a:ahLst/>
              <a:cxnLst/>
              <a:rect l="l" t="t" r="r" b="b"/>
              <a:pathLst>
                <a:path w="38247" h="38505" extrusionOk="0">
                  <a:moveTo>
                    <a:pt x="36532" y="10962"/>
                  </a:moveTo>
                  <a:lnTo>
                    <a:pt x="36197" y="11238"/>
                  </a:lnTo>
                  <a:cubicBezTo>
                    <a:pt x="36354" y="11554"/>
                    <a:pt x="36532" y="11869"/>
                    <a:pt x="36729" y="12185"/>
                  </a:cubicBezTo>
                  <a:cubicBezTo>
                    <a:pt x="37241" y="12914"/>
                    <a:pt x="37577" y="13762"/>
                    <a:pt x="37715" y="14649"/>
                  </a:cubicBezTo>
                  <a:cubicBezTo>
                    <a:pt x="38030" y="16463"/>
                    <a:pt x="38207" y="18296"/>
                    <a:pt x="38247" y="20150"/>
                  </a:cubicBezTo>
                  <a:cubicBezTo>
                    <a:pt x="38227" y="20879"/>
                    <a:pt x="38168" y="21608"/>
                    <a:pt x="38030" y="22318"/>
                  </a:cubicBezTo>
                  <a:cubicBezTo>
                    <a:pt x="37892" y="23087"/>
                    <a:pt x="37695" y="23856"/>
                    <a:pt x="37537" y="24625"/>
                  </a:cubicBezTo>
                  <a:cubicBezTo>
                    <a:pt x="37498" y="24723"/>
                    <a:pt x="37498" y="24822"/>
                    <a:pt x="37498" y="24921"/>
                  </a:cubicBezTo>
                  <a:cubicBezTo>
                    <a:pt x="37616" y="25689"/>
                    <a:pt x="37281" y="26419"/>
                    <a:pt x="37202" y="27148"/>
                  </a:cubicBezTo>
                  <a:cubicBezTo>
                    <a:pt x="37103" y="27543"/>
                    <a:pt x="36965" y="27898"/>
                    <a:pt x="36768" y="28252"/>
                  </a:cubicBezTo>
                  <a:cubicBezTo>
                    <a:pt x="36611" y="28607"/>
                    <a:pt x="36433" y="28962"/>
                    <a:pt x="36256" y="29297"/>
                  </a:cubicBezTo>
                  <a:cubicBezTo>
                    <a:pt x="36157" y="29514"/>
                    <a:pt x="36059" y="29731"/>
                    <a:pt x="35921" y="29908"/>
                  </a:cubicBezTo>
                  <a:cubicBezTo>
                    <a:pt x="35645" y="30263"/>
                    <a:pt x="35408" y="30677"/>
                    <a:pt x="35270" y="31111"/>
                  </a:cubicBezTo>
                  <a:cubicBezTo>
                    <a:pt x="35211" y="31387"/>
                    <a:pt x="35033" y="31604"/>
                    <a:pt x="34817" y="31722"/>
                  </a:cubicBezTo>
                  <a:cubicBezTo>
                    <a:pt x="34659" y="31801"/>
                    <a:pt x="34541" y="31919"/>
                    <a:pt x="34422" y="32038"/>
                  </a:cubicBezTo>
                  <a:cubicBezTo>
                    <a:pt x="33732" y="32925"/>
                    <a:pt x="32806" y="33575"/>
                    <a:pt x="31997" y="34344"/>
                  </a:cubicBezTo>
                  <a:cubicBezTo>
                    <a:pt x="31189" y="35133"/>
                    <a:pt x="30420" y="35823"/>
                    <a:pt x="29316" y="36099"/>
                  </a:cubicBezTo>
                  <a:cubicBezTo>
                    <a:pt x="29139" y="36158"/>
                    <a:pt x="28961" y="36276"/>
                    <a:pt x="28823" y="36395"/>
                  </a:cubicBezTo>
                  <a:cubicBezTo>
                    <a:pt x="28488" y="36730"/>
                    <a:pt x="28054" y="36927"/>
                    <a:pt x="27581" y="36986"/>
                  </a:cubicBezTo>
                  <a:cubicBezTo>
                    <a:pt x="26793" y="37104"/>
                    <a:pt x="26103" y="37518"/>
                    <a:pt x="25393" y="37814"/>
                  </a:cubicBezTo>
                  <a:cubicBezTo>
                    <a:pt x="25038" y="37992"/>
                    <a:pt x="24663" y="38090"/>
                    <a:pt x="24269" y="38130"/>
                  </a:cubicBezTo>
                  <a:cubicBezTo>
                    <a:pt x="22889" y="38248"/>
                    <a:pt x="21509" y="38386"/>
                    <a:pt x="20109" y="38465"/>
                  </a:cubicBezTo>
                  <a:cubicBezTo>
                    <a:pt x="19853" y="38504"/>
                    <a:pt x="19597" y="38484"/>
                    <a:pt x="19340" y="38425"/>
                  </a:cubicBezTo>
                  <a:cubicBezTo>
                    <a:pt x="18552" y="38287"/>
                    <a:pt x="17763" y="38248"/>
                    <a:pt x="16975" y="38346"/>
                  </a:cubicBezTo>
                  <a:cubicBezTo>
                    <a:pt x="16482" y="38406"/>
                    <a:pt x="15969" y="38386"/>
                    <a:pt x="15496" y="38248"/>
                  </a:cubicBezTo>
                  <a:cubicBezTo>
                    <a:pt x="15023" y="38130"/>
                    <a:pt x="14510" y="38130"/>
                    <a:pt x="14037" y="38011"/>
                  </a:cubicBezTo>
                  <a:cubicBezTo>
                    <a:pt x="12854" y="37716"/>
                    <a:pt x="11730" y="37242"/>
                    <a:pt x="10666" y="36631"/>
                  </a:cubicBezTo>
                  <a:cubicBezTo>
                    <a:pt x="10626" y="36612"/>
                    <a:pt x="10548" y="36572"/>
                    <a:pt x="10508" y="36533"/>
                  </a:cubicBezTo>
                  <a:cubicBezTo>
                    <a:pt x="10173" y="35941"/>
                    <a:pt x="9542" y="35744"/>
                    <a:pt x="8990" y="35488"/>
                  </a:cubicBezTo>
                  <a:cubicBezTo>
                    <a:pt x="8123" y="35093"/>
                    <a:pt x="7551" y="34364"/>
                    <a:pt x="6821" y="33792"/>
                  </a:cubicBezTo>
                  <a:cubicBezTo>
                    <a:pt x="6191" y="33280"/>
                    <a:pt x="5619" y="32669"/>
                    <a:pt x="5146" y="31998"/>
                  </a:cubicBezTo>
                  <a:cubicBezTo>
                    <a:pt x="4574" y="31229"/>
                    <a:pt x="3904" y="30520"/>
                    <a:pt x="3312" y="29770"/>
                  </a:cubicBezTo>
                  <a:cubicBezTo>
                    <a:pt x="2524" y="28883"/>
                    <a:pt x="1952" y="27819"/>
                    <a:pt x="1636" y="26675"/>
                  </a:cubicBezTo>
                  <a:cubicBezTo>
                    <a:pt x="1518" y="26301"/>
                    <a:pt x="1321" y="25946"/>
                    <a:pt x="1084" y="25630"/>
                  </a:cubicBezTo>
                  <a:cubicBezTo>
                    <a:pt x="710" y="25078"/>
                    <a:pt x="493" y="24447"/>
                    <a:pt x="454" y="23777"/>
                  </a:cubicBezTo>
                  <a:cubicBezTo>
                    <a:pt x="414" y="23284"/>
                    <a:pt x="355" y="22791"/>
                    <a:pt x="316" y="22298"/>
                  </a:cubicBezTo>
                  <a:cubicBezTo>
                    <a:pt x="316" y="22101"/>
                    <a:pt x="296" y="21904"/>
                    <a:pt x="256" y="21707"/>
                  </a:cubicBezTo>
                  <a:cubicBezTo>
                    <a:pt x="40" y="21096"/>
                    <a:pt x="0" y="20445"/>
                    <a:pt x="138" y="19814"/>
                  </a:cubicBezTo>
                  <a:cubicBezTo>
                    <a:pt x="237" y="19203"/>
                    <a:pt x="335" y="18592"/>
                    <a:pt x="493" y="17981"/>
                  </a:cubicBezTo>
                  <a:cubicBezTo>
                    <a:pt x="611" y="17527"/>
                    <a:pt x="651" y="17054"/>
                    <a:pt x="631" y="16601"/>
                  </a:cubicBezTo>
                  <a:cubicBezTo>
                    <a:pt x="572" y="15714"/>
                    <a:pt x="769" y="14827"/>
                    <a:pt x="1203" y="14038"/>
                  </a:cubicBezTo>
                  <a:cubicBezTo>
                    <a:pt x="1439" y="13584"/>
                    <a:pt x="1696" y="13111"/>
                    <a:pt x="1932" y="12658"/>
                  </a:cubicBezTo>
                  <a:cubicBezTo>
                    <a:pt x="2050" y="12480"/>
                    <a:pt x="2129" y="12303"/>
                    <a:pt x="2188" y="12106"/>
                  </a:cubicBezTo>
                  <a:cubicBezTo>
                    <a:pt x="2366" y="11376"/>
                    <a:pt x="2662" y="10667"/>
                    <a:pt x="3056" y="10016"/>
                  </a:cubicBezTo>
                  <a:cubicBezTo>
                    <a:pt x="3391" y="9484"/>
                    <a:pt x="3647" y="8912"/>
                    <a:pt x="3825" y="8321"/>
                  </a:cubicBezTo>
                  <a:cubicBezTo>
                    <a:pt x="3884" y="8084"/>
                    <a:pt x="4002" y="7887"/>
                    <a:pt x="4140" y="7709"/>
                  </a:cubicBezTo>
                  <a:cubicBezTo>
                    <a:pt x="4456" y="7256"/>
                    <a:pt x="4791" y="6803"/>
                    <a:pt x="5126" y="6349"/>
                  </a:cubicBezTo>
                  <a:cubicBezTo>
                    <a:pt x="6092" y="5008"/>
                    <a:pt x="7235" y="3826"/>
                    <a:pt x="8537" y="2800"/>
                  </a:cubicBezTo>
                  <a:cubicBezTo>
                    <a:pt x="8694" y="2662"/>
                    <a:pt x="8911" y="2465"/>
                    <a:pt x="9029" y="2505"/>
                  </a:cubicBezTo>
                  <a:cubicBezTo>
                    <a:pt x="9601" y="2702"/>
                    <a:pt x="9858" y="2229"/>
                    <a:pt x="10252" y="2051"/>
                  </a:cubicBezTo>
                  <a:cubicBezTo>
                    <a:pt x="10745" y="1795"/>
                    <a:pt x="11277" y="1578"/>
                    <a:pt x="11790" y="1361"/>
                  </a:cubicBezTo>
                  <a:cubicBezTo>
                    <a:pt x="12184" y="1164"/>
                    <a:pt x="12558" y="1006"/>
                    <a:pt x="12972" y="868"/>
                  </a:cubicBezTo>
                  <a:cubicBezTo>
                    <a:pt x="13465" y="711"/>
                    <a:pt x="13958" y="592"/>
                    <a:pt x="14471" y="513"/>
                  </a:cubicBezTo>
                  <a:cubicBezTo>
                    <a:pt x="16147" y="316"/>
                    <a:pt x="17822" y="159"/>
                    <a:pt x="19498" y="1"/>
                  </a:cubicBezTo>
                  <a:cubicBezTo>
                    <a:pt x="19754" y="1"/>
                    <a:pt x="20030" y="21"/>
                    <a:pt x="20287" y="60"/>
                  </a:cubicBezTo>
                  <a:cubicBezTo>
                    <a:pt x="20582" y="80"/>
                    <a:pt x="20878" y="159"/>
                    <a:pt x="21174" y="178"/>
                  </a:cubicBezTo>
                  <a:cubicBezTo>
                    <a:pt x="21667" y="178"/>
                    <a:pt x="22160" y="60"/>
                    <a:pt x="22652" y="119"/>
                  </a:cubicBezTo>
                  <a:cubicBezTo>
                    <a:pt x="23145" y="198"/>
                    <a:pt x="23520" y="336"/>
                    <a:pt x="23993" y="395"/>
                  </a:cubicBezTo>
                  <a:cubicBezTo>
                    <a:pt x="24782" y="474"/>
                    <a:pt x="25531" y="750"/>
                    <a:pt x="26201" y="1164"/>
                  </a:cubicBezTo>
                  <a:cubicBezTo>
                    <a:pt x="26339" y="1263"/>
                    <a:pt x="26477" y="1361"/>
                    <a:pt x="26615" y="1440"/>
                  </a:cubicBezTo>
                  <a:cubicBezTo>
                    <a:pt x="27522" y="1795"/>
                    <a:pt x="28409" y="2268"/>
                    <a:pt x="29217" y="2800"/>
                  </a:cubicBezTo>
                  <a:cubicBezTo>
                    <a:pt x="30361" y="3451"/>
                    <a:pt x="31386" y="4299"/>
                    <a:pt x="32254" y="5304"/>
                  </a:cubicBezTo>
                  <a:cubicBezTo>
                    <a:pt x="32490" y="5580"/>
                    <a:pt x="32746" y="5837"/>
                    <a:pt x="33022" y="6073"/>
                  </a:cubicBezTo>
                  <a:cubicBezTo>
                    <a:pt x="34541" y="7433"/>
                    <a:pt x="35723" y="9089"/>
                    <a:pt x="36532" y="10962"/>
                  </a:cubicBezTo>
                  <a:close/>
                  <a:moveTo>
                    <a:pt x="31761" y="12816"/>
                  </a:moveTo>
                  <a:cubicBezTo>
                    <a:pt x="31820" y="12658"/>
                    <a:pt x="31840" y="12520"/>
                    <a:pt x="31820" y="12362"/>
                  </a:cubicBezTo>
                  <a:cubicBezTo>
                    <a:pt x="31761" y="12165"/>
                    <a:pt x="31564" y="12047"/>
                    <a:pt x="31366" y="12066"/>
                  </a:cubicBezTo>
                  <a:cubicBezTo>
                    <a:pt x="29986" y="12086"/>
                    <a:pt x="28646" y="12283"/>
                    <a:pt x="27463" y="13013"/>
                  </a:cubicBezTo>
                  <a:cubicBezTo>
                    <a:pt x="26674" y="13466"/>
                    <a:pt x="26083" y="14196"/>
                    <a:pt x="25827" y="15043"/>
                  </a:cubicBezTo>
                  <a:cubicBezTo>
                    <a:pt x="25689" y="15694"/>
                    <a:pt x="25590" y="16345"/>
                    <a:pt x="25551" y="17015"/>
                  </a:cubicBezTo>
                  <a:cubicBezTo>
                    <a:pt x="25531" y="17153"/>
                    <a:pt x="25531" y="17389"/>
                    <a:pt x="25629" y="17468"/>
                  </a:cubicBezTo>
                  <a:cubicBezTo>
                    <a:pt x="25925" y="17764"/>
                    <a:pt x="25807" y="18079"/>
                    <a:pt x="25807" y="18395"/>
                  </a:cubicBezTo>
                  <a:cubicBezTo>
                    <a:pt x="25807" y="20031"/>
                    <a:pt x="26339" y="21431"/>
                    <a:pt x="27660" y="22476"/>
                  </a:cubicBezTo>
                  <a:cubicBezTo>
                    <a:pt x="28113" y="22850"/>
                    <a:pt x="28606" y="23225"/>
                    <a:pt x="29237" y="23225"/>
                  </a:cubicBezTo>
                  <a:cubicBezTo>
                    <a:pt x="29730" y="23225"/>
                    <a:pt x="30223" y="23245"/>
                    <a:pt x="30716" y="23304"/>
                  </a:cubicBezTo>
                  <a:cubicBezTo>
                    <a:pt x="31169" y="23363"/>
                    <a:pt x="31642" y="23343"/>
                    <a:pt x="32096" y="23245"/>
                  </a:cubicBezTo>
                  <a:cubicBezTo>
                    <a:pt x="32865" y="23067"/>
                    <a:pt x="33594" y="22791"/>
                    <a:pt x="34284" y="22397"/>
                  </a:cubicBezTo>
                  <a:cubicBezTo>
                    <a:pt x="34915" y="21963"/>
                    <a:pt x="35447" y="21431"/>
                    <a:pt x="35901" y="20820"/>
                  </a:cubicBezTo>
                  <a:cubicBezTo>
                    <a:pt x="36177" y="20485"/>
                    <a:pt x="36275" y="19992"/>
                    <a:pt x="36453" y="19558"/>
                  </a:cubicBezTo>
                  <a:cubicBezTo>
                    <a:pt x="36473" y="19460"/>
                    <a:pt x="36492" y="19361"/>
                    <a:pt x="36492" y="19262"/>
                  </a:cubicBezTo>
                  <a:cubicBezTo>
                    <a:pt x="36394" y="18020"/>
                    <a:pt x="36374" y="16759"/>
                    <a:pt x="35783" y="15615"/>
                  </a:cubicBezTo>
                  <a:cubicBezTo>
                    <a:pt x="35526" y="15103"/>
                    <a:pt x="35191" y="14669"/>
                    <a:pt x="34797" y="14274"/>
                  </a:cubicBezTo>
                  <a:cubicBezTo>
                    <a:pt x="34126" y="13663"/>
                    <a:pt x="33318" y="13249"/>
                    <a:pt x="32451" y="13072"/>
                  </a:cubicBezTo>
                  <a:cubicBezTo>
                    <a:pt x="32175" y="13210"/>
                    <a:pt x="31879" y="13328"/>
                    <a:pt x="31583" y="13427"/>
                  </a:cubicBezTo>
                  <a:cubicBezTo>
                    <a:pt x="31288" y="13486"/>
                    <a:pt x="30992" y="13525"/>
                    <a:pt x="30696" y="13525"/>
                  </a:cubicBezTo>
                  <a:cubicBezTo>
                    <a:pt x="30400" y="13525"/>
                    <a:pt x="30105" y="13506"/>
                    <a:pt x="29829" y="13486"/>
                  </a:cubicBezTo>
                  <a:cubicBezTo>
                    <a:pt x="29572" y="13446"/>
                    <a:pt x="29316" y="13387"/>
                    <a:pt x="28843" y="13328"/>
                  </a:cubicBezTo>
                  <a:cubicBezTo>
                    <a:pt x="29868" y="12816"/>
                    <a:pt x="30814" y="12934"/>
                    <a:pt x="31761" y="12816"/>
                  </a:cubicBezTo>
                  <a:close/>
                  <a:moveTo>
                    <a:pt x="7886" y="25650"/>
                  </a:moveTo>
                  <a:cubicBezTo>
                    <a:pt x="8497" y="25611"/>
                    <a:pt x="9128" y="25571"/>
                    <a:pt x="9759" y="25492"/>
                  </a:cubicBezTo>
                  <a:cubicBezTo>
                    <a:pt x="10922" y="25354"/>
                    <a:pt x="11750" y="24684"/>
                    <a:pt x="12322" y="23718"/>
                  </a:cubicBezTo>
                  <a:cubicBezTo>
                    <a:pt x="12716" y="22988"/>
                    <a:pt x="12953" y="22180"/>
                    <a:pt x="13032" y="21372"/>
                  </a:cubicBezTo>
                  <a:cubicBezTo>
                    <a:pt x="13130" y="20800"/>
                    <a:pt x="13051" y="20228"/>
                    <a:pt x="12795" y="19736"/>
                  </a:cubicBezTo>
                  <a:cubicBezTo>
                    <a:pt x="12716" y="19578"/>
                    <a:pt x="12657" y="19440"/>
                    <a:pt x="12618" y="19282"/>
                  </a:cubicBezTo>
                  <a:cubicBezTo>
                    <a:pt x="12322" y="18139"/>
                    <a:pt x="11908" y="17074"/>
                    <a:pt x="10883" y="16384"/>
                  </a:cubicBezTo>
                  <a:cubicBezTo>
                    <a:pt x="10804" y="16325"/>
                    <a:pt x="10745" y="16266"/>
                    <a:pt x="10686" y="16187"/>
                  </a:cubicBezTo>
                  <a:cubicBezTo>
                    <a:pt x="10291" y="15674"/>
                    <a:pt x="9739" y="15398"/>
                    <a:pt x="9167" y="15103"/>
                  </a:cubicBezTo>
                  <a:cubicBezTo>
                    <a:pt x="8477" y="14748"/>
                    <a:pt x="7768" y="14807"/>
                    <a:pt x="7058" y="15024"/>
                  </a:cubicBezTo>
                  <a:cubicBezTo>
                    <a:pt x="6683" y="15122"/>
                    <a:pt x="6309" y="15260"/>
                    <a:pt x="5934" y="15418"/>
                  </a:cubicBezTo>
                  <a:cubicBezTo>
                    <a:pt x="4988" y="15812"/>
                    <a:pt x="4120" y="16325"/>
                    <a:pt x="3628" y="17311"/>
                  </a:cubicBezTo>
                  <a:cubicBezTo>
                    <a:pt x="3056" y="18434"/>
                    <a:pt x="2721" y="19657"/>
                    <a:pt x="2602" y="20899"/>
                  </a:cubicBezTo>
                  <a:cubicBezTo>
                    <a:pt x="2563" y="21135"/>
                    <a:pt x="2602" y="21352"/>
                    <a:pt x="2662" y="21589"/>
                  </a:cubicBezTo>
                  <a:cubicBezTo>
                    <a:pt x="2957" y="22318"/>
                    <a:pt x="3135" y="23067"/>
                    <a:pt x="3568" y="23777"/>
                  </a:cubicBezTo>
                  <a:cubicBezTo>
                    <a:pt x="3923" y="24369"/>
                    <a:pt x="4436" y="24842"/>
                    <a:pt x="4870" y="25354"/>
                  </a:cubicBezTo>
                  <a:cubicBezTo>
                    <a:pt x="5146" y="25709"/>
                    <a:pt x="5579" y="25867"/>
                    <a:pt x="6013" y="25808"/>
                  </a:cubicBezTo>
                  <a:cubicBezTo>
                    <a:pt x="6624" y="25749"/>
                    <a:pt x="7255" y="25709"/>
                    <a:pt x="7886" y="25650"/>
                  </a:cubicBezTo>
                  <a:close/>
                  <a:moveTo>
                    <a:pt x="25491" y="29573"/>
                  </a:moveTo>
                  <a:cubicBezTo>
                    <a:pt x="25215" y="29041"/>
                    <a:pt x="24762" y="28706"/>
                    <a:pt x="24407" y="28272"/>
                  </a:cubicBezTo>
                  <a:cubicBezTo>
                    <a:pt x="23540" y="27247"/>
                    <a:pt x="22357" y="26931"/>
                    <a:pt x="21134" y="26892"/>
                  </a:cubicBezTo>
                  <a:cubicBezTo>
                    <a:pt x="20109" y="26872"/>
                    <a:pt x="19084" y="26951"/>
                    <a:pt x="18079" y="27129"/>
                  </a:cubicBezTo>
                  <a:cubicBezTo>
                    <a:pt x="17645" y="27207"/>
                    <a:pt x="17251" y="27483"/>
                    <a:pt x="16837" y="27681"/>
                  </a:cubicBezTo>
                  <a:cubicBezTo>
                    <a:pt x="16206" y="28489"/>
                    <a:pt x="15476" y="29218"/>
                    <a:pt x="15082" y="30165"/>
                  </a:cubicBezTo>
                  <a:cubicBezTo>
                    <a:pt x="15003" y="30322"/>
                    <a:pt x="14964" y="30480"/>
                    <a:pt x="14983" y="30638"/>
                  </a:cubicBezTo>
                  <a:cubicBezTo>
                    <a:pt x="15043" y="31466"/>
                    <a:pt x="15043" y="32274"/>
                    <a:pt x="15378" y="33063"/>
                  </a:cubicBezTo>
                  <a:cubicBezTo>
                    <a:pt x="15713" y="33851"/>
                    <a:pt x="15969" y="34601"/>
                    <a:pt x="16561" y="35212"/>
                  </a:cubicBezTo>
                  <a:cubicBezTo>
                    <a:pt x="16699" y="35389"/>
                    <a:pt x="16817" y="35586"/>
                    <a:pt x="16935" y="35783"/>
                  </a:cubicBezTo>
                  <a:cubicBezTo>
                    <a:pt x="17211" y="36158"/>
                    <a:pt x="17467" y="36533"/>
                    <a:pt x="17763" y="36888"/>
                  </a:cubicBezTo>
                  <a:cubicBezTo>
                    <a:pt x="18315" y="37518"/>
                    <a:pt x="19123" y="37873"/>
                    <a:pt x="19952" y="37834"/>
                  </a:cubicBezTo>
                  <a:cubicBezTo>
                    <a:pt x="20918" y="37834"/>
                    <a:pt x="21805" y="37400"/>
                    <a:pt x="22731" y="37164"/>
                  </a:cubicBezTo>
                  <a:cubicBezTo>
                    <a:pt x="22751" y="37164"/>
                    <a:pt x="22790" y="37144"/>
                    <a:pt x="22810" y="37124"/>
                  </a:cubicBezTo>
                  <a:cubicBezTo>
                    <a:pt x="23303" y="36750"/>
                    <a:pt x="23835" y="36414"/>
                    <a:pt x="24308" y="36000"/>
                  </a:cubicBezTo>
                  <a:cubicBezTo>
                    <a:pt x="24604" y="35724"/>
                    <a:pt x="24841" y="35429"/>
                    <a:pt x="25058" y="35093"/>
                  </a:cubicBezTo>
                  <a:cubicBezTo>
                    <a:pt x="25294" y="34699"/>
                    <a:pt x="25472" y="34265"/>
                    <a:pt x="25708" y="33871"/>
                  </a:cubicBezTo>
                  <a:cubicBezTo>
                    <a:pt x="25945" y="33497"/>
                    <a:pt x="26043" y="33063"/>
                    <a:pt x="26004" y="32629"/>
                  </a:cubicBezTo>
                  <a:cubicBezTo>
                    <a:pt x="25965" y="32018"/>
                    <a:pt x="25925" y="31407"/>
                    <a:pt x="25610" y="30815"/>
                  </a:cubicBezTo>
                  <a:cubicBezTo>
                    <a:pt x="25393" y="30441"/>
                    <a:pt x="25196" y="30007"/>
                    <a:pt x="25491" y="29573"/>
                  </a:cubicBezTo>
                  <a:close/>
                  <a:moveTo>
                    <a:pt x="21627" y="2800"/>
                  </a:moveTo>
                  <a:cubicBezTo>
                    <a:pt x="21332" y="2584"/>
                    <a:pt x="21016" y="2386"/>
                    <a:pt x="20701" y="2209"/>
                  </a:cubicBezTo>
                  <a:cubicBezTo>
                    <a:pt x="20287" y="2012"/>
                    <a:pt x="19853" y="1874"/>
                    <a:pt x="19399" y="1815"/>
                  </a:cubicBezTo>
                  <a:cubicBezTo>
                    <a:pt x="19005" y="1795"/>
                    <a:pt x="18611" y="1716"/>
                    <a:pt x="18236" y="1598"/>
                  </a:cubicBezTo>
                  <a:cubicBezTo>
                    <a:pt x="17862" y="1440"/>
                    <a:pt x="17448" y="1460"/>
                    <a:pt x="17073" y="1618"/>
                  </a:cubicBezTo>
                  <a:cubicBezTo>
                    <a:pt x="16127" y="2110"/>
                    <a:pt x="15102" y="2505"/>
                    <a:pt x="14234" y="3195"/>
                  </a:cubicBezTo>
                  <a:cubicBezTo>
                    <a:pt x="13150" y="4062"/>
                    <a:pt x="12756" y="5206"/>
                    <a:pt x="12696" y="6467"/>
                  </a:cubicBezTo>
                  <a:cubicBezTo>
                    <a:pt x="12618" y="7552"/>
                    <a:pt x="12854" y="8656"/>
                    <a:pt x="13347" y="9641"/>
                  </a:cubicBezTo>
                  <a:cubicBezTo>
                    <a:pt x="13584" y="10075"/>
                    <a:pt x="13820" y="10489"/>
                    <a:pt x="14057" y="10923"/>
                  </a:cubicBezTo>
                  <a:cubicBezTo>
                    <a:pt x="14491" y="11633"/>
                    <a:pt x="15141" y="12185"/>
                    <a:pt x="15910" y="12500"/>
                  </a:cubicBezTo>
                  <a:cubicBezTo>
                    <a:pt x="16304" y="12678"/>
                    <a:pt x="16738" y="12717"/>
                    <a:pt x="17172" y="12618"/>
                  </a:cubicBezTo>
                  <a:cubicBezTo>
                    <a:pt x="17507" y="12559"/>
                    <a:pt x="17881" y="12500"/>
                    <a:pt x="18236" y="12441"/>
                  </a:cubicBezTo>
                  <a:cubicBezTo>
                    <a:pt x="18414" y="12421"/>
                    <a:pt x="18611" y="12362"/>
                    <a:pt x="18788" y="12303"/>
                  </a:cubicBezTo>
                  <a:cubicBezTo>
                    <a:pt x="19577" y="11948"/>
                    <a:pt x="20366" y="11613"/>
                    <a:pt x="21134" y="11238"/>
                  </a:cubicBezTo>
                  <a:cubicBezTo>
                    <a:pt x="21410" y="11120"/>
                    <a:pt x="21647" y="10943"/>
                    <a:pt x="21824" y="10706"/>
                  </a:cubicBezTo>
                  <a:cubicBezTo>
                    <a:pt x="22140" y="10174"/>
                    <a:pt x="22514" y="9681"/>
                    <a:pt x="22712" y="9070"/>
                  </a:cubicBezTo>
                  <a:cubicBezTo>
                    <a:pt x="23027" y="8084"/>
                    <a:pt x="23145" y="7059"/>
                    <a:pt x="23066" y="6053"/>
                  </a:cubicBezTo>
                  <a:cubicBezTo>
                    <a:pt x="23007" y="5225"/>
                    <a:pt x="22613" y="4456"/>
                    <a:pt x="22002" y="3904"/>
                  </a:cubicBezTo>
                  <a:cubicBezTo>
                    <a:pt x="21746" y="3648"/>
                    <a:pt x="21470" y="3412"/>
                    <a:pt x="21213" y="3175"/>
                  </a:cubicBezTo>
                  <a:close/>
                  <a:moveTo>
                    <a:pt x="23973" y="19736"/>
                  </a:moveTo>
                  <a:lnTo>
                    <a:pt x="23894" y="19736"/>
                  </a:lnTo>
                  <a:cubicBezTo>
                    <a:pt x="23875" y="19322"/>
                    <a:pt x="23835" y="18888"/>
                    <a:pt x="23796" y="18474"/>
                  </a:cubicBezTo>
                  <a:cubicBezTo>
                    <a:pt x="23737" y="17902"/>
                    <a:pt x="23480" y="17370"/>
                    <a:pt x="23086" y="16975"/>
                  </a:cubicBezTo>
                  <a:cubicBezTo>
                    <a:pt x="22672" y="16601"/>
                    <a:pt x="22238" y="16246"/>
                    <a:pt x="21785" y="15911"/>
                  </a:cubicBezTo>
                  <a:cubicBezTo>
                    <a:pt x="21292" y="15536"/>
                    <a:pt x="20701" y="15300"/>
                    <a:pt x="20070" y="15280"/>
                  </a:cubicBezTo>
                  <a:cubicBezTo>
                    <a:pt x="18946" y="15241"/>
                    <a:pt x="17921" y="15595"/>
                    <a:pt x="16935" y="16029"/>
                  </a:cubicBezTo>
                  <a:cubicBezTo>
                    <a:pt x="15831" y="16522"/>
                    <a:pt x="15496" y="17567"/>
                    <a:pt x="15496" y="18651"/>
                  </a:cubicBezTo>
                  <a:cubicBezTo>
                    <a:pt x="15496" y="19933"/>
                    <a:pt x="15555" y="21234"/>
                    <a:pt x="16344" y="22358"/>
                  </a:cubicBezTo>
                  <a:cubicBezTo>
                    <a:pt x="16639" y="23284"/>
                    <a:pt x="17467" y="23560"/>
                    <a:pt x="18276" y="23856"/>
                  </a:cubicBezTo>
                  <a:lnTo>
                    <a:pt x="21627" y="23600"/>
                  </a:lnTo>
                  <a:cubicBezTo>
                    <a:pt x="22317" y="23284"/>
                    <a:pt x="22948" y="22850"/>
                    <a:pt x="23500" y="22338"/>
                  </a:cubicBezTo>
                  <a:cubicBezTo>
                    <a:pt x="23954" y="21865"/>
                    <a:pt x="24230" y="21313"/>
                    <a:pt x="24052" y="20623"/>
                  </a:cubicBezTo>
                  <a:cubicBezTo>
                    <a:pt x="24013" y="20327"/>
                    <a:pt x="23973" y="20031"/>
                    <a:pt x="23973" y="19736"/>
                  </a:cubicBezTo>
                  <a:close/>
                  <a:moveTo>
                    <a:pt x="6131" y="31131"/>
                  </a:moveTo>
                  <a:cubicBezTo>
                    <a:pt x="5777" y="31801"/>
                    <a:pt x="6072" y="32195"/>
                    <a:pt x="6388" y="32570"/>
                  </a:cubicBezTo>
                  <a:cubicBezTo>
                    <a:pt x="7196" y="33556"/>
                    <a:pt x="8162" y="34443"/>
                    <a:pt x="9207" y="35192"/>
                  </a:cubicBezTo>
                  <a:cubicBezTo>
                    <a:pt x="9601" y="35488"/>
                    <a:pt x="10035" y="35724"/>
                    <a:pt x="10488" y="35941"/>
                  </a:cubicBezTo>
                  <a:cubicBezTo>
                    <a:pt x="10824" y="36059"/>
                    <a:pt x="11139" y="36257"/>
                    <a:pt x="11395" y="36493"/>
                  </a:cubicBezTo>
                  <a:cubicBezTo>
                    <a:pt x="11671" y="36730"/>
                    <a:pt x="12006" y="36907"/>
                    <a:pt x="12342" y="37006"/>
                  </a:cubicBezTo>
                  <a:cubicBezTo>
                    <a:pt x="13051" y="37183"/>
                    <a:pt x="13761" y="37341"/>
                    <a:pt x="14471" y="37440"/>
                  </a:cubicBezTo>
                  <a:cubicBezTo>
                    <a:pt x="14727" y="37479"/>
                    <a:pt x="14983" y="37440"/>
                    <a:pt x="15240" y="37380"/>
                  </a:cubicBezTo>
                  <a:cubicBezTo>
                    <a:pt x="15437" y="37361"/>
                    <a:pt x="15575" y="37164"/>
                    <a:pt x="15496" y="36986"/>
                  </a:cubicBezTo>
                  <a:cubicBezTo>
                    <a:pt x="15378" y="36927"/>
                    <a:pt x="15279" y="36888"/>
                    <a:pt x="15161" y="36848"/>
                  </a:cubicBezTo>
                  <a:cubicBezTo>
                    <a:pt x="14491" y="36730"/>
                    <a:pt x="13800" y="36651"/>
                    <a:pt x="13130" y="36474"/>
                  </a:cubicBezTo>
                  <a:cubicBezTo>
                    <a:pt x="12578" y="36355"/>
                    <a:pt x="11967" y="36257"/>
                    <a:pt x="11553" y="35921"/>
                  </a:cubicBezTo>
                  <a:cubicBezTo>
                    <a:pt x="10942" y="35448"/>
                    <a:pt x="10173" y="35133"/>
                    <a:pt x="9680" y="34502"/>
                  </a:cubicBezTo>
                  <a:cubicBezTo>
                    <a:pt x="9522" y="34305"/>
                    <a:pt x="9325" y="34167"/>
                    <a:pt x="9108" y="34108"/>
                  </a:cubicBezTo>
                  <a:cubicBezTo>
                    <a:pt x="8537" y="33871"/>
                    <a:pt x="8024" y="33477"/>
                    <a:pt x="7630" y="32964"/>
                  </a:cubicBezTo>
                  <a:cubicBezTo>
                    <a:pt x="7235" y="32491"/>
                    <a:pt x="6841" y="31998"/>
                    <a:pt x="6447" y="31525"/>
                  </a:cubicBezTo>
                  <a:cubicBezTo>
                    <a:pt x="6348" y="31387"/>
                    <a:pt x="6250" y="31249"/>
                    <a:pt x="6131" y="31131"/>
                  </a:cubicBezTo>
                  <a:close/>
                  <a:moveTo>
                    <a:pt x="34501" y="30322"/>
                  </a:moveTo>
                  <a:cubicBezTo>
                    <a:pt x="34363" y="30244"/>
                    <a:pt x="34245" y="30145"/>
                    <a:pt x="34146" y="30145"/>
                  </a:cubicBezTo>
                  <a:cubicBezTo>
                    <a:pt x="33811" y="30125"/>
                    <a:pt x="33614" y="30342"/>
                    <a:pt x="33397" y="30559"/>
                  </a:cubicBezTo>
                  <a:cubicBezTo>
                    <a:pt x="32707" y="31269"/>
                    <a:pt x="32017" y="31959"/>
                    <a:pt x="31327" y="32649"/>
                  </a:cubicBezTo>
                  <a:cubicBezTo>
                    <a:pt x="31150" y="32807"/>
                    <a:pt x="30972" y="32964"/>
                    <a:pt x="30795" y="33083"/>
                  </a:cubicBezTo>
                  <a:cubicBezTo>
                    <a:pt x="30440" y="33339"/>
                    <a:pt x="30085" y="33575"/>
                    <a:pt x="29770" y="33851"/>
                  </a:cubicBezTo>
                  <a:cubicBezTo>
                    <a:pt x="29691" y="33930"/>
                    <a:pt x="29671" y="34088"/>
                    <a:pt x="29671" y="34206"/>
                  </a:cubicBezTo>
                  <a:cubicBezTo>
                    <a:pt x="29750" y="34265"/>
                    <a:pt x="29848" y="34285"/>
                    <a:pt x="29947" y="34265"/>
                  </a:cubicBezTo>
                  <a:cubicBezTo>
                    <a:pt x="30519" y="33970"/>
                    <a:pt x="31150" y="33733"/>
                    <a:pt x="31662" y="33319"/>
                  </a:cubicBezTo>
                  <a:cubicBezTo>
                    <a:pt x="32372" y="32728"/>
                    <a:pt x="33042" y="32097"/>
                    <a:pt x="33673" y="31426"/>
                  </a:cubicBezTo>
                  <a:cubicBezTo>
                    <a:pt x="33910" y="31210"/>
                    <a:pt x="34126" y="30953"/>
                    <a:pt x="34343" y="30697"/>
                  </a:cubicBezTo>
                  <a:cubicBezTo>
                    <a:pt x="34403" y="30579"/>
                    <a:pt x="34462" y="30460"/>
                    <a:pt x="34501" y="3032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7"/>
            <p:cNvSpPr/>
            <p:nvPr/>
          </p:nvSpPr>
          <p:spPr>
            <a:xfrm flipH="1">
              <a:off x="4174609" y="2289916"/>
              <a:ext cx="125646" cy="86289"/>
            </a:xfrm>
            <a:custGeom>
              <a:avLst/>
              <a:gdLst/>
              <a:ahLst/>
              <a:cxnLst/>
              <a:rect l="l" t="t" r="r" b="b"/>
              <a:pathLst>
                <a:path w="5226" h="3589" extrusionOk="0">
                  <a:moveTo>
                    <a:pt x="1" y="3589"/>
                  </a:moveTo>
                  <a:cubicBezTo>
                    <a:pt x="218" y="2110"/>
                    <a:pt x="947" y="1085"/>
                    <a:pt x="2268" y="553"/>
                  </a:cubicBezTo>
                  <a:cubicBezTo>
                    <a:pt x="2860" y="316"/>
                    <a:pt x="3471" y="20"/>
                    <a:pt x="4141" y="20"/>
                  </a:cubicBezTo>
                  <a:cubicBezTo>
                    <a:pt x="4555" y="1"/>
                    <a:pt x="4949" y="158"/>
                    <a:pt x="5225" y="454"/>
                  </a:cubicBezTo>
                  <a:cubicBezTo>
                    <a:pt x="4969" y="631"/>
                    <a:pt x="4654" y="710"/>
                    <a:pt x="4338" y="671"/>
                  </a:cubicBezTo>
                  <a:cubicBezTo>
                    <a:pt x="2682" y="533"/>
                    <a:pt x="1637" y="1440"/>
                    <a:pt x="730" y="2662"/>
                  </a:cubicBezTo>
                  <a:cubicBezTo>
                    <a:pt x="573" y="2899"/>
                    <a:pt x="454" y="3175"/>
                    <a:pt x="277" y="3431"/>
                  </a:cubicBezTo>
                  <a:cubicBezTo>
                    <a:pt x="257" y="3490"/>
                    <a:pt x="159" y="3510"/>
                    <a:pt x="1" y="3589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7"/>
            <p:cNvSpPr/>
            <p:nvPr/>
          </p:nvSpPr>
          <p:spPr>
            <a:xfrm flipH="1">
              <a:off x="4118206" y="2467662"/>
              <a:ext cx="46955" cy="36040"/>
            </a:xfrm>
            <a:custGeom>
              <a:avLst/>
              <a:gdLst/>
              <a:ahLst/>
              <a:cxnLst/>
              <a:rect l="l" t="t" r="r" b="b"/>
              <a:pathLst>
                <a:path w="1953" h="1499" extrusionOk="0">
                  <a:moveTo>
                    <a:pt x="1952" y="1"/>
                  </a:moveTo>
                  <a:cubicBezTo>
                    <a:pt x="1696" y="494"/>
                    <a:pt x="1302" y="888"/>
                    <a:pt x="829" y="1164"/>
                  </a:cubicBezTo>
                  <a:cubicBezTo>
                    <a:pt x="572" y="1282"/>
                    <a:pt x="336" y="1499"/>
                    <a:pt x="1" y="1341"/>
                  </a:cubicBezTo>
                  <a:cubicBezTo>
                    <a:pt x="20" y="1282"/>
                    <a:pt x="20" y="1184"/>
                    <a:pt x="40" y="1164"/>
                  </a:cubicBezTo>
                  <a:cubicBezTo>
                    <a:pt x="750" y="868"/>
                    <a:pt x="1282" y="356"/>
                    <a:pt x="1952" y="1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7"/>
            <p:cNvSpPr/>
            <p:nvPr/>
          </p:nvSpPr>
          <p:spPr>
            <a:xfrm flipH="1">
              <a:off x="4109670" y="2449654"/>
              <a:ext cx="1443" cy="1923"/>
            </a:xfrm>
            <a:custGeom>
              <a:avLst/>
              <a:gdLst/>
              <a:ahLst/>
              <a:cxnLst/>
              <a:rect l="l" t="t" r="r" b="b"/>
              <a:pathLst>
                <a:path w="60" h="80" extrusionOk="0">
                  <a:moveTo>
                    <a:pt x="20" y="0"/>
                  </a:moveTo>
                  <a:lnTo>
                    <a:pt x="59" y="79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7"/>
            <p:cNvSpPr/>
            <p:nvPr/>
          </p:nvSpPr>
          <p:spPr>
            <a:xfrm flipH="1">
              <a:off x="3882156" y="2582369"/>
              <a:ext cx="126103" cy="74436"/>
            </a:xfrm>
            <a:custGeom>
              <a:avLst/>
              <a:gdLst/>
              <a:ahLst/>
              <a:cxnLst/>
              <a:rect l="l" t="t" r="r" b="b"/>
              <a:pathLst>
                <a:path w="5245" h="3096" extrusionOk="0">
                  <a:moveTo>
                    <a:pt x="20" y="3096"/>
                  </a:moveTo>
                  <a:cubicBezTo>
                    <a:pt x="0" y="2899"/>
                    <a:pt x="20" y="2721"/>
                    <a:pt x="59" y="2544"/>
                  </a:cubicBezTo>
                  <a:cubicBezTo>
                    <a:pt x="355" y="1755"/>
                    <a:pt x="966" y="1164"/>
                    <a:pt x="1499" y="553"/>
                  </a:cubicBezTo>
                  <a:cubicBezTo>
                    <a:pt x="1696" y="356"/>
                    <a:pt x="1932" y="237"/>
                    <a:pt x="2189" y="198"/>
                  </a:cubicBezTo>
                  <a:cubicBezTo>
                    <a:pt x="3194" y="40"/>
                    <a:pt x="4219" y="1"/>
                    <a:pt x="5244" y="80"/>
                  </a:cubicBezTo>
                  <a:cubicBezTo>
                    <a:pt x="4732" y="139"/>
                    <a:pt x="4219" y="237"/>
                    <a:pt x="3726" y="356"/>
                  </a:cubicBezTo>
                  <a:cubicBezTo>
                    <a:pt x="3214" y="494"/>
                    <a:pt x="2721" y="691"/>
                    <a:pt x="2267" y="947"/>
                  </a:cubicBezTo>
                  <a:cubicBezTo>
                    <a:pt x="1834" y="1184"/>
                    <a:pt x="1518" y="1578"/>
                    <a:pt x="1104" y="1854"/>
                  </a:cubicBezTo>
                  <a:cubicBezTo>
                    <a:pt x="671" y="2169"/>
                    <a:pt x="513" y="2702"/>
                    <a:pt x="20" y="309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7"/>
            <p:cNvSpPr/>
            <p:nvPr/>
          </p:nvSpPr>
          <p:spPr>
            <a:xfrm flipH="1">
              <a:off x="3832388" y="2300350"/>
              <a:ext cx="164499" cy="160219"/>
            </a:xfrm>
            <a:custGeom>
              <a:avLst/>
              <a:gdLst/>
              <a:ahLst/>
              <a:cxnLst/>
              <a:rect l="l" t="t" r="r" b="b"/>
              <a:pathLst>
                <a:path w="6842" h="6664" extrusionOk="0">
                  <a:moveTo>
                    <a:pt x="3431" y="6546"/>
                  </a:moveTo>
                  <a:cubicBezTo>
                    <a:pt x="2997" y="6565"/>
                    <a:pt x="2741" y="6605"/>
                    <a:pt x="2465" y="6624"/>
                  </a:cubicBezTo>
                  <a:cubicBezTo>
                    <a:pt x="1676" y="6664"/>
                    <a:pt x="1124" y="6348"/>
                    <a:pt x="710" y="5639"/>
                  </a:cubicBezTo>
                  <a:cubicBezTo>
                    <a:pt x="79" y="4594"/>
                    <a:pt x="0" y="3431"/>
                    <a:pt x="40" y="2307"/>
                  </a:cubicBezTo>
                  <a:cubicBezTo>
                    <a:pt x="60" y="1282"/>
                    <a:pt x="434" y="789"/>
                    <a:pt x="1321" y="552"/>
                  </a:cubicBezTo>
                  <a:cubicBezTo>
                    <a:pt x="1893" y="375"/>
                    <a:pt x="2465" y="237"/>
                    <a:pt x="3056" y="138"/>
                  </a:cubicBezTo>
                  <a:cubicBezTo>
                    <a:pt x="4219" y="0"/>
                    <a:pt x="5008" y="572"/>
                    <a:pt x="5659" y="1420"/>
                  </a:cubicBezTo>
                  <a:cubicBezTo>
                    <a:pt x="6013" y="1893"/>
                    <a:pt x="6112" y="2524"/>
                    <a:pt x="6546" y="2938"/>
                  </a:cubicBezTo>
                  <a:cubicBezTo>
                    <a:pt x="6605" y="2997"/>
                    <a:pt x="6605" y="3135"/>
                    <a:pt x="6605" y="3234"/>
                  </a:cubicBezTo>
                  <a:cubicBezTo>
                    <a:pt x="6605" y="3450"/>
                    <a:pt x="6625" y="3687"/>
                    <a:pt x="6664" y="3904"/>
                  </a:cubicBezTo>
                  <a:cubicBezTo>
                    <a:pt x="6841" y="4909"/>
                    <a:pt x="6349" y="5520"/>
                    <a:pt x="5540" y="5994"/>
                  </a:cubicBezTo>
                  <a:cubicBezTo>
                    <a:pt x="4890" y="6368"/>
                    <a:pt x="4160" y="6546"/>
                    <a:pt x="3431" y="6546"/>
                  </a:cubicBezTo>
                  <a:close/>
                  <a:moveTo>
                    <a:pt x="4239" y="4002"/>
                  </a:moveTo>
                  <a:cubicBezTo>
                    <a:pt x="3805" y="3628"/>
                    <a:pt x="3234" y="3411"/>
                    <a:pt x="2662" y="3411"/>
                  </a:cubicBezTo>
                  <a:cubicBezTo>
                    <a:pt x="2622" y="3411"/>
                    <a:pt x="2544" y="3490"/>
                    <a:pt x="2544" y="3529"/>
                  </a:cubicBezTo>
                  <a:cubicBezTo>
                    <a:pt x="2524" y="3588"/>
                    <a:pt x="2544" y="3648"/>
                    <a:pt x="2603" y="3707"/>
                  </a:cubicBezTo>
                  <a:cubicBezTo>
                    <a:pt x="2938" y="3845"/>
                    <a:pt x="3273" y="3943"/>
                    <a:pt x="3589" y="4101"/>
                  </a:cubicBezTo>
                  <a:cubicBezTo>
                    <a:pt x="3766" y="4180"/>
                    <a:pt x="3766" y="4357"/>
                    <a:pt x="3667" y="4515"/>
                  </a:cubicBezTo>
                  <a:lnTo>
                    <a:pt x="3135" y="4653"/>
                  </a:lnTo>
                  <a:cubicBezTo>
                    <a:pt x="3175" y="5067"/>
                    <a:pt x="3411" y="5244"/>
                    <a:pt x="3746" y="5205"/>
                  </a:cubicBezTo>
                  <a:cubicBezTo>
                    <a:pt x="3983" y="5166"/>
                    <a:pt x="4160" y="4968"/>
                    <a:pt x="4160" y="4732"/>
                  </a:cubicBezTo>
                  <a:cubicBezTo>
                    <a:pt x="4200" y="4495"/>
                    <a:pt x="4219" y="4278"/>
                    <a:pt x="4239" y="40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7"/>
            <p:cNvSpPr/>
            <p:nvPr/>
          </p:nvSpPr>
          <p:spPr>
            <a:xfrm flipH="1">
              <a:off x="3143667" y="1620645"/>
              <a:ext cx="1545716" cy="1560887"/>
            </a:xfrm>
            <a:custGeom>
              <a:avLst/>
              <a:gdLst/>
              <a:ahLst/>
              <a:cxnLst/>
              <a:rect l="l" t="t" r="r" b="b"/>
              <a:pathLst>
                <a:path w="64291" h="64922" extrusionOk="0">
                  <a:moveTo>
                    <a:pt x="6861" y="30282"/>
                  </a:moveTo>
                  <a:cubicBezTo>
                    <a:pt x="7216" y="29671"/>
                    <a:pt x="6821" y="29237"/>
                    <a:pt x="6545" y="28764"/>
                  </a:cubicBezTo>
                  <a:cubicBezTo>
                    <a:pt x="6762" y="28350"/>
                    <a:pt x="6861" y="27897"/>
                    <a:pt x="6802" y="27443"/>
                  </a:cubicBezTo>
                  <a:cubicBezTo>
                    <a:pt x="6723" y="27010"/>
                    <a:pt x="6782" y="26576"/>
                    <a:pt x="6979" y="26201"/>
                  </a:cubicBezTo>
                  <a:cubicBezTo>
                    <a:pt x="7157" y="25905"/>
                    <a:pt x="7058" y="25551"/>
                    <a:pt x="6920" y="25215"/>
                  </a:cubicBezTo>
                  <a:cubicBezTo>
                    <a:pt x="6388" y="24861"/>
                    <a:pt x="5855" y="24466"/>
                    <a:pt x="5224" y="24289"/>
                  </a:cubicBezTo>
                  <a:cubicBezTo>
                    <a:pt x="4751" y="24131"/>
                    <a:pt x="4318" y="23855"/>
                    <a:pt x="3963" y="23500"/>
                  </a:cubicBezTo>
                  <a:cubicBezTo>
                    <a:pt x="3568" y="23165"/>
                    <a:pt x="3154" y="22850"/>
                    <a:pt x="2701" y="22593"/>
                  </a:cubicBezTo>
                  <a:cubicBezTo>
                    <a:pt x="1991" y="22160"/>
                    <a:pt x="1873" y="21844"/>
                    <a:pt x="2070" y="21036"/>
                  </a:cubicBezTo>
                  <a:cubicBezTo>
                    <a:pt x="2267" y="20070"/>
                    <a:pt x="2583" y="19124"/>
                    <a:pt x="2997" y="18236"/>
                  </a:cubicBezTo>
                  <a:cubicBezTo>
                    <a:pt x="3233" y="17783"/>
                    <a:pt x="3253" y="17211"/>
                    <a:pt x="3371" y="16699"/>
                  </a:cubicBezTo>
                  <a:cubicBezTo>
                    <a:pt x="3490" y="16186"/>
                    <a:pt x="3549" y="16127"/>
                    <a:pt x="4101" y="16068"/>
                  </a:cubicBezTo>
                  <a:cubicBezTo>
                    <a:pt x="4574" y="16028"/>
                    <a:pt x="5027" y="15989"/>
                    <a:pt x="5481" y="15969"/>
                  </a:cubicBezTo>
                  <a:cubicBezTo>
                    <a:pt x="5717" y="15930"/>
                    <a:pt x="5954" y="15930"/>
                    <a:pt x="6171" y="15989"/>
                  </a:cubicBezTo>
                  <a:cubicBezTo>
                    <a:pt x="6821" y="16285"/>
                    <a:pt x="7551" y="16206"/>
                    <a:pt x="8201" y="16423"/>
                  </a:cubicBezTo>
                  <a:cubicBezTo>
                    <a:pt x="8339" y="16462"/>
                    <a:pt x="8458" y="16482"/>
                    <a:pt x="8596" y="16482"/>
                  </a:cubicBezTo>
                  <a:cubicBezTo>
                    <a:pt x="9325" y="16462"/>
                    <a:pt x="10035" y="16462"/>
                    <a:pt x="10705" y="16837"/>
                  </a:cubicBezTo>
                  <a:lnTo>
                    <a:pt x="13367" y="14096"/>
                  </a:lnTo>
                  <a:cubicBezTo>
                    <a:pt x="12913" y="13229"/>
                    <a:pt x="12578" y="12381"/>
                    <a:pt x="11888" y="11730"/>
                  </a:cubicBezTo>
                  <a:cubicBezTo>
                    <a:pt x="11711" y="11573"/>
                    <a:pt x="11592" y="11376"/>
                    <a:pt x="11533" y="11159"/>
                  </a:cubicBezTo>
                  <a:cubicBezTo>
                    <a:pt x="11435" y="10548"/>
                    <a:pt x="11040" y="10094"/>
                    <a:pt x="10725" y="9601"/>
                  </a:cubicBezTo>
                  <a:cubicBezTo>
                    <a:pt x="10370" y="9049"/>
                    <a:pt x="10429" y="8635"/>
                    <a:pt x="10942" y="8241"/>
                  </a:cubicBezTo>
                  <a:cubicBezTo>
                    <a:pt x="11198" y="8044"/>
                    <a:pt x="11435" y="7827"/>
                    <a:pt x="11671" y="7571"/>
                  </a:cubicBezTo>
                  <a:cubicBezTo>
                    <a:pt x="12263" y="6841"/>
                    <a:pt x="12953" y="6171"/>
                    <a:pt x="13347" y="5264"/>
                  </a:cubicBezTo>
                  <a:cubicBezTo>
                    <a:pt x="13544" y="4870"/>
                    <a:pt x="13938" y="4613"/>
                    <a:pt x="14372" y="4594"/>
                  </a:cubicBezTo>
                  <a:cubicBezTo>
                    <a:pt x="14983" y="4515"/>
                    <a:pt x="15555" y="4456"/>
                    <a:pt x="16028" y="4968"/>
                  </a:cubicBezTo>
                  <a:cubicBezTo>
                    <a:pt x="16304" y="5264"/>
                    <a:pt x="16679" y="5441"/>
                    <a:pt x="16955" y="5717"/>
                  </a:cubicBezTo>
                  <a:cubicBezTo>
                    <a:pt x="17645" y="6447"/>
                    <a:pt x="18532" y="6900"/>
                    <a:pt x="19380" y="7393"/>
                  </a:cubicBezTo>
                  <a:cubicBezTo>
                    <a:pt x="19498" y="7452"/>
                    <a:pt x="19616" y="7511"/>
                    <a:pt x="19735" y="7571"/>
                  </a:cubicBezTo>
                  <a:cubicBezTo>
                    <a:pt x="20523" y="8280"/>
                    <a:pt x="21430" y="8221"/>
                    <a:pt x="22337" y="7886"/>
                  </a:cubicBezTo>
                  <a:cubicBezTo>
                    <a:pt x="22948" y="7669"/>
                    <a:pt x="23540" y="7373"/>
                    <a:pt x="24170" y="7097"/>
                  </a:cubicBezTo>
                  <a:cubicBezTo>
                    <a:pt x="24230" y="6664"/>
                    <a:pt x="24210" y="6230"/>
                    <a:pt x="24131" y="5816"/>
                  </a:cubicBezTo>
                  <a:cubicBezTo>
                    <a:pt x="24111" y="5067"/>
                    <a:pt x="23973" y="4318"/>
                    <a:pt x="23737" y="3588"/>
                  </a:cubicBezTo>
                  <a:cubicBezTo>
                    <a:pt x="23520" y="2957"/>
                    <a:pt x="23579" y="2228"/>
                    <a:pt x="23500" y="1538"/>
                  </a:cubicBezTo>
                  <a:cubicBezTo>
                    <a:pt x="23480" y="1301"/>
                    <a:pt x="23618" y="1065"/>
                    <a:pt x="23816" y="966"/>
                  </a:cubicBezTo>
                  <a:cubicBezTo>
                    <a:pt x="23875" y="946"/>
                    <a:pt x="23954" y="927"/>
                    <a:pt x="24013" y="887"/>
                  </a:cubicBezTo>
                  <a:cubicBezTo>
                    <a:pt x="25018" y="394"/>
                    <a:pt x="26142" y="256"/>
                    <a:pt x="27246" y="39"/>
                  </a:cubicBezTo>
                  <a:cubicBezTo>
                    <a:pt x="27640" y="0"/>
                    <a:pt x="28035" y="39"/>
                    <a:pt x="28409" y="158"/>
                  </a:cubicBezTo>
                  <a:cubicBezTo>
                    <a:pt x="28606" y="217"/>
                    <a:pt x="28764" y="355"/>
                    <a:pt x="28863" y="513"/>
                  </a:cubicBezTo>
                  <a:cubicBezTo>
                    <a:pt x="29020" y="730"/>
                    <a:pt x="29119" y="966"/>
                    <a:pt x="29198" y="1222"/>
                  </a:cubicBezTo>
                  <a:cubicBezTo>
                    <a:pt x="29375" y="1853"/>
                    <a:pt x="29533" y="2504"/>
                    <a:pt x="29730" y="3115"/>
                  </a:cubicBezTo>
                  <a:cubicBezTo>
                    <a:pt x="29868" y="3608"/>
                    <a:pt x="30026" y="4042"/>
                    <a:pt x="29888" y="4574"/>
                  </a:cubicBezTo>
                  <a:cubicBezTo>
                    <a:pt x="29829" y="4791"/>
                    <a:pt x="29947" y="5067"/>
                    <a:pt x="29986" y="5303"/>
                  </a:cubicBezTo>
                  <a:cubicBezTo>
                    <a:pt x="30479" y="5402"/>
                    <a:pt x="30893" y="5520"/>
                    <a:pt x="31307" y="5579"/>
                  </a:cubicBezTo>
                  <a:cubicBezTo>
                    <a:pt x="31721" y="5658"/>
                    <a:pt x="32155" y="5698"/>
                    <a:pt x="32569" y="5678"/>
                  </a:cubicBezTo>
                  <a:cubicBezTo>
                    <a:pt x="33239" y="5678"/>
                    <a:pt x="33890" y="5717"/>
                    <a:pt x="34540" y="5816"/>
                  </a:cubicBezTo>
                  <a:cubicBezTo>
                    <a:pt x="35329" y="5915"/>
                    <a:pt x="36118" y="6033"/>
                    <a:pt x="36946" y="6151"/>
                  </a:cubicBezTo>
                  <a:cubicBezTo>
                    <a:pt x="37616" y="5303"/>
                    <a:pt x="38207" y="4396"/>
                    <a:pt x="38720" y="3430"/>
                  </a:cubicBezTo>
                  <a:cubicBezTo>
                    <a:pt x="39173" y="2662"/>
                    <a:pt x="39627" y="1893"/>
                    <a:pt x="40100" y="1144"/>
                  </a:cubicBezTo>
                  <a:cubicBezTo>
                    <a:pt x="40415" y="631"/>
                    <a:pt x="40711" y="552"/>
                    <a:pt x="41263" y="749"/>
                  </a:cubicBezTo>
                  <a:cubicBezTo>
                    <a:pt x="42545" y="1203"/>
                    <a:pt x="43806" y="1656"/>
                    <a:pt x="45088" y="2110"/>
                  </a:cubicBezTo>
                  <a:cubicBezTo>
                    <a:pt x="45443" y="2228"/>
                    <a:pt x="45719" y="2504"/>
                    <a:pt x="45837" y="2878"/>
                  </a:cubicBezTo>
                  <a:cubicBezTo>
                    <a:pt x="44910" y="4022"/>
                    <a:pt x="44891" y="5422"/>
                    <a:pt x="44694" y="6782"/>
                  </a:cubicBezTo>
                  <a:cubicBezTo>
                    <a:pt x="44654" y="6940"/>
                    <a:pt x="44674" y="7117"/>
                    <a:pt x="44772" y="7255"/>
                  </a:cubicBezTo>
                  <a:cubicBezTo>
                    <a:pt x="45068" y="7531"/>
                    <a:pt x="44950" y="7847"/>
                    <a:pt x="44910" y="8083"/>
                  </a:cubicBezTo>
                  <a:cubicBezTo>
                    <a:pt x="45265" y="8438"/>
                    <a:pt x="45620" y="8734"/>
                    <a:pt x="45936" y="9069"/>
                  </a:cubicBezTo>
                  <a:cubicBezTo>
                    <a:pt x="46251" y="9404"/>
                    <a:pt x="46527" y="9779"/>
                    <a:pt x="46823" y="10134"/>
                  </a:cubicBezTo>
                  <a:cubicBezTo>
                    <a:pt x="47138" y="10469"/>
                    <a:pt x="47454" y="10824"/>
                    <a:pt x="47749" y="11178"/>
                  </a:cubicBezTo>
                  <a:cubicBezTo>
                    <a:pt x="47809" y="11238"/>
                    <a:pt x="47868" y="11336"/>
                    <a:pt x="47907" y="11415"/>
                  </a:cubicBezTo>
                  <a:cubicBezTo>
                    <a:pt x="48144" y="11888"/>
                    <a:pt x="48538" y="12282"/>
                    <a:pt x="49031" y="12499"/>
                  </a:cubicBezTo>
                  <a:cubicBezTo>
                    <a:pt x="49267" y="12618"/>
                    <a:pt x="49484" y="12736"/>
                    <a:pt x="49721" y="12854"/>
                  </a:cubicBezTo>
                  <a:lnTo>
                    <a:pt x="53309" y="11454"/>
                  </a:lnTo>
                  <a:cubicBezTo>
                    <a:pt x="54295" y="11100"/>
                    <a:pt x="55261" y="10646"/>
                    <a:pt x="56187" y="10134"/>
                  </a:cubicBezTo>
                  <a:cubicBezTo>
                    <a:pt x="56739" y="9798"/>
                    <a:pt x="57252" y="9897"/>
                    <a:pt x="57587" y="10390"/>
                  </a:cubicBezTo>
                  <a:cubicBezTo>
                    <a:pt x="58277" y="11454"/>
                    <a:pt x="59066" y="12460"/>
                    <a:pt x="59519" y="13682"/>
                  </a:cubicBezTo>
                  <a:cubicBezTo>
                    <a:pt x="59716" y="14057"/>
                    <a:pt x="59637" y="14491"/>
                    <a:pt x="59342" y="14767"/>
                  </a:cubicBezTo>
                  <a:cubicBezTo>
                    <a:pt x="58395" y="15851"/>
                    <a:pt x="57469" y="16975"/>
                    <a:pt x="56542" y="18098"/>
                  </a:cubicBezTo>
                  <a:cubicBezTo>
                    <a:pt x="55911" y="18867"/>
                    <a:pt x="55852" y="19814"/>
                    <a:pt x="56148" y="20780"/>
                  </a:cubicBezTo>
                  <a:cubicBezTo>
                    <a:pt x="56404" y="21647"/>
                    <a:pt x="56641" y="22534"/>
                    <a:pt x="56897" y="23402"/>
                  </a:cubicBezTo>
                  <a:cubicBezTo>
                    <a:pt x="56937" y="23638"/>
                    <a:pt x="56956" y="23875"/>
                    <a:pt x="56937" y="24092"/>
                  </a:cubicBezTo>
                  <a:cubicBezTo>
                    <a:pt x="56976" y="24525"/>
                    <a:pt x="56976" y="24525"/>
                    <a:pt x="57291" y="25097"/>
                  </a:cubicBezTo>
                  <a:cubicBezTo>
                    <a:pt x="58770" y="25413"/>
                    <a:pt x="60229" y="25334"/>
                    <a:pt x="61708" y="25196"/>
                  </a:cubicBezTo>
                  <a:cubicBezTo>
                    <a:pt x="62141" y="25156"/>
                    <a:pt x="62555" y="25137"/>
                    <a:pt x="62989" y="25137"/>
                  </a:cubicBezTo>
                  <a:cubicBezTo>
                    <a:pt x="63718" y="25156"/>
                    <a:pt x="63994" y="25452"/>
                    <a:pt x="64054" y="26162"/>
                  </a:cubicBezTo>
                  <a:cubicBezTo>
                    <a:pt x="64113" y="26734"/>
                    <a:pt x="64132" y="27286"/>
                    <a:pt x="64152" y="27838"/>
                  </a:cubicBezTo>
                  <a:cubicBezTo>
                    <a:pt x="64211" y="29040"/>
                    <a:pt x="64251" y="30223"/>
                    <a:pt x="64290" y="31465"/>
                  </a:cubicBezTo>
                  <a:cubicBezTo>
                    <a:pt x="62752" y="32293"/>
                    <a:pt x="60998" y="32490"/>
                    <a:pt x="59322" y="33023"/>
                  </a:cubicBezTo>
                  <a:cubicBezTo>
                    <a:pt x="58967" y="33575"/>
                    <a:pt x="58533" y="34107"/>
                    <a:pt x="58435" y="34817"/>
                  </a:cubicBezTo>
                  <a:cubicBezTo>
                    <a:pt x="58415" y="34915"/>
                    <a:pt x="58356" y="35014"/>
                    <a:pt x="58356" y="35112"/>
                  </a:cubicBezTo>
                  <a:cubicBezTo>
                    <a:pt x="58474" y="35842"/>
                    <a:pt x="58277" y="36532"/>
                    <a:pt x="58100" y="37242"/>
                  </a:cubicBezTo>
                  <a:cubicBezTo>
                    <a:pt x="57962" y="37675"/>
                    <a:pt x="57863" y="38129"/>
                    <a:pt x="57745" y="38602"/>
                  </a:cubicBezTo>
                  <a:cubicBezTo>
                    <a:pt x="58021" y="38976"/>
                    <a:pt x="58356" y="39272"/>
                    <a:pt x="58770" y="39489"/>
                  </a:cubicBezTo>
                  <a:cubicBezTo>
                    <a:pt x="59697" y="40061"/>
                    <a:pt x="60643" y="40613"/>
                    <a:pt x="61569" y="41165"/>
                  </a:cubicBezTo>
                  <a:cubicBezTo>
                    <a:pt x="61708" y="41263"/>
                    <a:pt x="61846" y="41342"/>
                    <a:pt x="61984" y="41421"/>
                  </a:cubicBezTo>
                  <a:cubicBezTo>
                    <a:pt x="62338" y="41618"/>
                    <a:pt x="62536" y="42013"/>
                    <a:pt x="62476" y="42427"/>
                  </a:cubicBezTo>
                  <a:cubicBezTo>
                    <a:pt x="62437" y="42781"/>
                    <a:pt x="62378" y="43136"/>
                    <a:pt x="62279" y="43491"/>
                  </a:cubicBezTo>
                  <a:cubicBezTo>
                    <a:pt x="62141" y="43964"/>
                    <a:pt x="61944" y="44418"/>
                    <a:pt x="61786" y="44891"/>
                  </a:cubicBezTo>
                  <a:cubicBezTo>
                    <a:pt x="61648" y="45226"/>
                    <a:pt x="61431" y="45522"/>
                    <a:pt x="61175" y="45758"/>
                  </a:cubicBezTo>
                  <a:cubicBezTo>
                    <a:pt x="60840" y="46113"/>
                    <a:pt x="60505" y="46448"/>
                    <a:pt x="60387" y="46981"/>
                  </a:cubicBezTo>
                  <a:cubicBezTo>
                    <a:pt x="60268" y="47572"/>
                    <a:pt x="59401" y="47927"/>
                    <a:pt x="58790" y="47750"/>
                  </a:cubicBezTo>
                  <a:cubicBezTo>
                    <a:pt x="57627" y="47454"/>
                    <a:pt x="56463" y="47020"/>
                    <a:pt x="55221" y="46981"/>
                  </a:cubicBezTo>
                  <a:cubicBezTo>
                    <a:pt x="55004" y="46961"/>
                    <a:pt x="54788" y="46882"/>
                    <a:pt x="54590" y="46784"/>
                  </a:cubicBezTo>
                  <a:cubicBezTo>
                    <a:pt x="54334" y="46685"/>
                    <a:pt x="54098" y="46586"/>
                    <a:pt x="53841" y="46468"/>
                  </a:cubicBezTo>
                  <a:cubicBezTo>
                    <a:pt x="53427" y="47099"/>
                    <a:pt x="53092" y="47730"/>
                    <a:pt x="52658" y="48302"/>
                  </a:cubicBezTo>
                  <a:cubicBezTo>
                    <a:pt x="52225" y="48854"/>
                    <a:pt x="51692" y="49366"/>
                    <a:pt x="51278" y="49839"/>
                  </a:cubicBezTo>
                  <a:cubicBezTo>
                    <a:pt x="51357" y="50372"/>
                    <a:pt x="51416" y="50825"/>
                    <a:pt x="51495" y="51259"/>
                  </a:cubicBezTo>
                  <a:cubicBezTo>
                    <a:pt x="51495" y="51456"/>
                    <a:pt x="51554" y="51653"/>
                    <a:pt x="51633" y="51811"/>
                  </a:cubicBezTo>
                  <a:cubicBezTo>
                    <a:pt x="52185" y="52442"/>
                    <a:pt x="52382" y="53211"/>
                    <a:pt x="52737" y="53920"/>
                  </a:cubicBezTo>
                  <a:cubicBezTo>
                    <a:pt x="52856" y="54177"/>
                    <a:pt x="52954" y="54472"/>
                    <a:pt x="53092" y="54729"/>
                  </a:cubicBezTo>
                  <a:cubicBezTo>
                    <a:pt x="53388" y="55320"/>
                    <a:pt x="53388" y="55872"/>
                    <a:pt x="52875" y="56345"/>
                  </a:cubicBezTo>
                  <a:cubicBezTo>
                    <a:pt x="52560" y="56641"/>
                    <a:pt x="52225" y="56897"/>
                    <a:pt x="51890" y="57154"/>
                  </a:cubicBezTo>
                  <a:cubicBezTo>
                    <a:pt x="51535" y="57410"/>
                    <a:pt x="51140" y="57568"/>
                    <a:pt x="50963" y="58021"/>
                  </a:cubicBezTo>
                  <a:cubicBezTo>
                    <a:pt x="50904" y="58139"/>
                    <a:pt x="50746" y="58238"/>
                    <a:pt x="50608" y="58337"/>
                  </a:cubicBezTo>
                  <a:cubicBezTo>
                    <a:pt x="50174" y="58632"/>
                    <a:pt x="49721" y="58889"/>
                    <a:pt x="49484" y="59401"/>
                  </a:cubicBezTo>
                  <a:cubicBezTo>
                    <a:pt x="49366" y="59638"/>
                    <a:pt x="49070" y="59697"/>
                    <a:pt x="48873" y="59539"/>
                  </a:cubicBezTo>
                  <a:cubicBezTo>
                    <a:pt x="48715" y="59421"/>
                    <a:pt x="48558" y="59303"/>
                    <a:pt x="48400" y="59184"/>
                  </a:cubicBezTo>
                  <a:cubicBezTo>
                    <a:pt x="47749" y="58573"/>
                    <a:pt x="47099" y="57962"/>
                    <a:pt x="46468" y="57351"/>
                  </a:cubicBezTo>
                  <a:cubicBezTo>
                    <a:pt x="46271" y="57173"/>
                    <a:pt x="46074" y="56976"/>
                    <a:pt x="45876" y="56799"/>
                  </a:cubicBezTo>
                  <a:cubicBezTo>
                    <a:pt x="45246" y="56247"/>
                    <a:pt x="44358" y="55971"/>
                    <a:pt x="44063" y="55162"/>
                  </a:cubicBezTo>
                  <a:cubicBezTo>
                    <a:pt x="43195" y="55517"/>
                    <a:pt x="42446" y="55852"/>
                    <a:pt x="41677" y="56148"/>
                  </a:cubicBezTo>
                  <a:cubicBezTo>
                    <a:pt x="41263" y="56326"/>
                    <a:pt x="40810" y="56444"/>
                    <a:pt x="40376" y="56602"/>
                  </a:cubicBezTo>
                  <a:cubicBezTo>
                    <a:pt x="40179" y="56700"/>
                    <a:pt x="39982" y="56818"/>
                    <a:pt x="39785" y="56937"/>
                  </a:cubicBezTo>
                  <a:cubicBezTo>
                    <a:pt x="39449" y="57114"/>
                    <a:pt x="39272" y="57489"/>
                    <a:pt x="39331" y="57844"/>
                  </a:cubicBezTo>
                  <a:cubicBezTo>
                    <a:pt x="39371" y="58080"/>
                    <a:pt x="39351" y="58317"/>
                    <a:pt x="39292" y="58534"/>
                  </a:cubicBezTo>
                  <a:cubicBezTo>
                    <a:pt x="39095" y="59066"/>
                    <a:pt x="39035" y="59638"/>
                    <a:pt x="39134" y="60190"/>
                  </a:cubicBezTo>
                  <a:cubicBezTo>
                    <a:pt x="39154" y="60347"/>
                    <a:pt x="39154" y="60525"/>
                    <a:pt x="39095" y="60683"/>
                  </a:cubicBezTo>
                  <a:cubicBezTo>
                    <a:pt x="38838" y="61136"/>
                    <a:pt x="38838" y="61629"/>
                    <a:pt x="38858" y="62122"/>
                  </a:cubicBezTo>
                  <a:cubicBezTo>
                    <a:pt x="38878" y="62358"/>
                    <a:pt x="38858" y="62595"/>
                    <a:pt x="38799" y="62812"/>
                  </a:cubicBezTo>
                  <a:cubicBezTo>
                    <a:pt x="38661" y="63226"/>
                    <a:pt x="38621" y="63660"/>
                    <a:pt x="38641" y="64074"/>
                  </a:cubicBezTo>
                  <a:cubicBezTo>
                    <a:pt x="38661" y="64310"/>
                    <a:pt x="38641" y="64310"/>
                    <a:pt x="38286" y="64724"/>
                  </a:cubicBezTo>
                  <a:cubicBezTo>
                    <a:pt x="38207" y="64724"/>
                    <a:pt x="38129" y="64764"/>
                    <a:pt x="38089" y="64724"/>
                  </a:cubicBezTo>
                  <a:cubicBezTo>
                    <a:pt x="37754" y="64409"/>
                    <a:pt x="37360" y="64389"/>
                    <a:pt x="36906" y="64428"/>
                  </a:cubicBezTo>
                  <a:cubicBezTo>
                    <a:pt x="35368" y="64606"/>
                    <a:pt x="33811" y="64744"/>
                    <a:pt x="32273" y="64882"/>
                  </a:cubicBezTo>
                  <a:cubicBezTo>
                    <a:pt x="32135" y="64902"/>
                    <a:pt x="31997" y="64921"/>
                    <a:pt x="31879" y="64921"/>
                  </a:cubicBezTo>
                  <a:cubicBezTo>
                    <a:pt x="31386" y="64921"/>
                    <a:pt x="31110" y="64744"/>
                    <a:pt x="31031" y="64271"/>
                  </a:cubicBezTo>
                  <a:cubicBezTo>
                    <a:pt x="30972" y="63936"/>
                    <a:pt x="30952" y="63620"/>
                    <a:pt x="30933" y="63285"/>
                  </a:cubicBezTo>
                  <a:cubicBezTo>
                    <a:pt x="30893" y="62851"/>
                    <a:pt x="30795" y="62437"/>
                    <a:pt x="30637" y="62043"/>
                  </a:cubicBezTo>
                  <a:cubicBezTo>
                    <a:pt x="30183" y="61057"/>
                    <a:pt x="30203" y="59993"/>
                    <a:pt x="30203" y="58928"/>
                  </a:cubicBezTo>
                  <a:cubicBezTo>
                    <a:pt x="30203" y="58632"/>
                    <a:pt x="30302" y="58337"/>
                    <a:pt x="30085" y="58021"/>
                  </a:cubicBezTo>
                  <a:cubicBezTo>
                    <a:pt x="29434" y="57863"/>
                    <a:pt x="28764" y="57725"/>
                    <a:pt x="28094" y="57647"/>
                  </a:cubicBezTo>
                  <a:cubicBezTo>
                    <a:pt x="27207" y="57607"/>
                    <a:pt x="26319" y="57686"/>
                    <a:pt x="25412" y="57725"/>
                  </a:cubicBezTo>
                  <a:cubicBezTo>
                    <a:pt x="25294" y="57883"/>
                    <a:pt x="25196" y="58061"/>
                    <a:pt x="25097" y="58238"/>
                  </a:cubicBezTo>
                  <a:cubicBezTo>
                    <a:pt x="24722" y="58967"/>
                    <a:pt x="24289" y="59657"/>
                    <a:pt x="23776" y="60308"/>
                  </a:cubicBezTo>
                  <a:cubicBezTo>
                    <a:pt x="23106" y="61274"/>
                    <a:pt x="22436" y="62260"/>
                    <a:pt x="21745" y="63226"/>
                  </a:cubicBezTo>
                  <a:cubicBezTo>
                    <a:pt x="21706" y="63305"/>
                    <a:pt x="21647" y="63364"/>
                    <a:pt x="21568" y="63423"/>
                  </a:cubicBezTo>
                  <a:cubicBezTo>
                    <a:pt x="20641" y="62970"/>
                    <a:pt x="19715" y="62556"/>
                    <a:pt x="18808" y="62102"/>
                  </a:cubicBezTo>
                  <a:cubicBezTo>
                    <a:pt x="18414" y="61925"/>
                    <a:pt x="18039" y="61708"/>
                    <a:pt x="17665" y="61511"/>
                  </a:cubicBezTo>
                  <a:cubicBezTo>
                    <a:pt x="17389" y="61333"/>
                    <a:pt x="17093" y="61175"/>
                    <a:pt x="16797" y="61057"/>
                  </a:cubicBezTo>
                  <a:cubicBezTo>
                    <a:pt x="16225" y="60880"/>
                    <a:pt x="16028" y="60525"/>
                    <a:pt x="16008" y="59953"/>
                  </a:cubicBezTo>
                  <a:cubicBezTo>
                    <a:pt x="15989" y="59263"/>
                    <a:pt x="16127" y="58593"/>
                    <a:pt x="16403" y="57962"/>
                  </a:cubicBezTo>
                  <a:cubicBezTo>
                    <a:pt x="16639" y="57390"/>
                    <a:pt x="16817" y="56779"/>
                    <a:pt x="16896" y="56148"/>
                  </a:cubicBezTo>
                  <a:cubicBezTo>
                    <a:pt x="16955" y="55734"/>
                    <a:pt x="17093" y="55320"/>
                    <a:pt x="17132" y="54906"/>
                  </a:cubicBezTo>
                  <a:cubicBezTo>
                    <a:pt x="17191" y="54492"/>
                    <a:pt x="17191" y="54058"/>
                    <a:pt x="17191" y="53585"/>
                  </a:cubicBezTo>
                  <a:cubicBezTo>
                    <a:pt x="15870" y="52698"/>
                    <a:pt x="14727" y="51555"/>
                    <a:pt x="13446" y="50549"/>
                  </a:cubicBezTo>
                  <a:cubicBezTo>
                    <a:pt x="12618" y="50628"/>
                    <a:pt x="11829" y="50727"/>
                    <a:pt x="11080" y="51160"/>
                  </a:cubicBezTo>
                  <a:cubicBezTo>
                    <a:pt x="10547" y="51436"/>
                    <a:pt x="9995" y="51633"/>
                    <a:pt x="9404" y="51732"/>
                  </a:cubicBezTo>
                  <a:cubicBezTo>
                    <a:pt x="8537" y="51949"/>
                    <a:pt x="7709" y="52264"/>
                    <a:pt x="6940" y="52698"/>
                  </a:cubicBezTo>
                  <a:cubicBezTo>
                    <a:pt x="6762" y="52777"/>
                    <a:pt x="6565" y="52836"/>
                    <a:pt x="6368" y="52856"/>
                  </a:cubicBezTo>
                  <a:cubicBezTo>
                    <a:pt x="5993" y="52935"/>
                    <a:pt x="5619" y="52659"/>
                    <a:pt x="5599" y="52264"/>
                  </a:cubicBezTo>
                  <a:cubicBezTo>
                    <a:pt x="5441" y="51180"/>
                    <a:pt x="4929" y="50293"/>
                    <a:pt x="4298" y="49425"/>
                  </a:cubicBezTo>
                  <a:cubicBezTo>
                    <a:pt x="3963" y="48952"/>
                    <a:pt x="4022" y="48519"/>
                    <a:pt x="4456" y="48124"/>
                  </a:cubicBezTo>
                  <a:cubicBezTo>
                    <a:pt x="4653" y="47947"/>
                    <a:pt x="4810" y="47750"/>
                    <a:pt x="4988" y="47552"/>
                  </a:cubicBezTo>
                  <a:cubicBezTo>
                    <a:pt x="5224" y="47316"/>
                    <a:pt x="5441" y="47060"/>
                    <a:pt x="5658" y="46843"/>
                  </a:cubicBezTo>
                  <a:cubicBezTo>
                    <a:pt x="5757" y="46744"/>
                    <a:pt x="5875" y="46665"/>
                    <a:pt x="5934" y="46547"/>
                  </a:cubicBezTo>
                  <a:cubicBezTo>
                    <a:pt x="6210" y="45995"/>
                    <a:pt x="6664" y="45522"/>
                    <a:pt x="7235" y="45226"/>
                  </a:cubicBezTo>
                  <a:cubicBezTo>
                    <a:pt x="7886" y="44852"/>
                    <a:pt x="8044" y="44142"/>
                    <a:pt x="8241" y="43491"/>
                  </a:cubicBezTo>
                  <a:cubicBezTo>
                    <a:pt x="8300" y="43274"/>
                    <a:pt x="8241" y="43038"/>
                    <a:pt x="8142" y="42821"/>
                  </a:cubicBezTo>
                  <a:cubicBezTo>
                    <a:pt x="7669" y="41914"/>
                    <a:pt x="7196" y="41007"/>
                    <a:pt x="6703" y="40081"/>
                  </a:cubicBezTo>
                  <a:lnTo>
                    <a:pt x="4495" y="39588"/>
                  </a:lnTo>
                  <a:cubicBezTo>
                    <a:pt x="3785" y="39430"/>
                    <a:pt x="3076" y="39312"/>
                    <a:pt x="2366" y="39114"/>
                  </a:cubicBezTo>
                  <a:cubicBezTo>
                    <a:pt x="1833" y="38957"/>
                    <a:pt x="1321" y="38740"/>
                    <a:pt x="808" y="38503"/>
                  </a:cubicBezTo>
                  <a:cubicBezTo>
                    <a:pt x="532" y="38385"/>
                    <a:pt x="355" y="38109"/>
                    <a:pt x="375" y="37794"/>
                  </a:cubicBezTo>
                  <a:cubicBezTo>
                    <a:pt x="256" y="36374"/>
                    <a:pt x="118" y="34955"/>
                    <a:pt x="0" y="33476"/>
                  </a:cubicBezTo>
                  <a:cubicBezTo>
                    <a:pt x="256" y="33259"/>
                    <a:pt x="532" y="33023"/>
                    <a:pt x="789" y="32786"/>
                  </a:cubicBezTo>
                  <a:cubicBezTo>
                    <a:pt x="867" y="32727"/>
                    <a:pt x="1005" y="32707"/>
                    <a:pt x="1045" y="32628"/>
                  </a:cubicBezTo>
                  <a:cubicBezTo>
                    <a:pt x="1321" y="32057"/>
                    <a:pt x="1912" y="31958"/>
                    <a:pt x="2425" y="31761"/>
                  </a:cubicBezTo>
                  <a:cubicBezTo>
                    <a:pt x="3864" y="31229"/>
                    <a:pt x="5343" y="30775"/>
                    <a:pt x="6861" y="30282"/>
                  </a:cubicBezTo>
                  <a:close/>
                  <a:moveTo>
                    <a:pt x="37498" y="7492"/>
                  </a:moveTo>
                  <a:cubicBezTo>
                    <a:pt x="36827" y="7295"/>
                    <a:pt x="36137" y="7097"/>
                    <a:pt x="35428" y="6900"/>
                  </a:cubicBezTo>
                  <a:cubicBezTo>
                    <a:pt x="35053" y="6802"/>
                    <a:pt x="34659" y="6624"/>
                    <a:pt x="34284" y="6900"/>
                  </a:cubicBezTo>
                  <a:cubicBezTo>
                    <a:pt x="33850" y="7235"/>
                    <a:pt x="33417" y="7117"/>
                    <a:pt x="32963" y="7019"/>
                  </a:cubicBezTo>
                  <a:cubicBezTo>
                    <a:pt x="31997" y="6841"/>
                    <a:pt x="31071" y="6486"/>
                    <a:pt x="30065" y="6467"/>
                  </a:cubicBezTo>
                  <a:cubicBezTo>
                    <a:pt x="29789" y="6447"/>
                    <a:pt x="29553" y="6250"/>
                    <a:pt x="29533" y="5974"/>
                  </a:cubicBezTo>
                  <a:cubicBezTo>
                    <a:pt x="29454" y="5678"/>
                    <a:pt x="29355" y="5402"/>
                    <a:pt x="29277" y="5106"/>
                  </a:cubicBezTo>
                  <a:cubicBezTo>
                    <a:pt x="28941" y="3904"/>
                    <a:pt x="28409" y="2760"/>
                    <a:pt x="28291" y="1498"/>
                  </a:cubicBezTo>
                  <a:cubicBezTo>
                    <a:pt x="28271" y="1301"/>
                    <a:pt x="28094" y="1104"/>
                    <a:pt x="27975" y="887"/>
                  </a:cubicBezTo>
                  <a:cubicBezTo>
                    <a:pt x="26891" y="1144"/>
                    <a:pt x="25886" y="1380"/>
                    <a:pt x="24860" y="1656"/>
                  </a:cubicBezTo>
                  <a:cubicBezTo>
                    <a:pt x="24782" y="1676"/>
                    <a:pt x="24703" y="1774"/>
                    <a:pt x="24624" y="1853"/>
                  </a:cubicBezTo>
                  <a:cubicBezTo>
                    <a:pt x="24624" y="2484"/>
                    <a:pt x="24584" y="3154"/>
                    <a:pt x="24900" y="3766"/>
                  </a:cubicBezTo>
                  <a:cubicBezTo>
                    <a:pt x="24998" y="3982"/>
                    <a:pt x="25058" y="4199"/>
                    <a:pt x="25077" y="4436"/>
                  </a:cubicBezTo>
                  <a:cubicBezTo>
                    <a:pt x="25156" y="5284"/>
                    <a:pt x="25215" y="6151"/>
                    <a:pt x="25274" y="6999"/>
                  </a:cubicBezTo>
                  <a:cubicBezTo>
                    <a:pt x="25334" y="7511"/>
                    <a:pt x="25018" y="7985"/>
                    <a:pt x="24525" y="8142"/>
                  </a:cubicBezTo>
                  <a:cubicBezTo>
                    <a:pt x="24348" y="8201"/>
                    <a:pt x="24170" y="8280"/>
                    <a:pt x="24013" y="8418"/>
                  </a:cubicBezTo>
                  <a:cubicBezTo>
                    <a:pt x="23737" y="8793"/>
                    <a:pt x="23323" y="8911"/>
                    <a:pt x="22928" y="9049"/>
                  </a:cubicBezTo>
                  <a:cubicBezTo>
                    <a:pt x="22534" y="9207"/>
                    <a:pt x="22081" y="9424"/>
                    <a:pt x="21647" y="9582"/>
                  </a:cubicBezTo>
                  <a:cubicBezTo>
                    <a:pt x="21469" y="9660"/>
                    <a:pt x="21272" y="9680"/>
                    <a:pt x="21075" y="9660"/>
                  </a:cubicBezTo>
                  <a:cubicBezTo>
                    <a:pt x="20464" y="9444"/>
                    <a:pt x="19794" y="9286"/>
                    <a:pt x="19281" y="8931"/>
                  </a:cubicBezTo>
                  <a:cubicBezTo>
                    <a:pt x="18177" y="8162"/>
                    <a:pt x="16915" y="7610"/>
                    <a:pt x="15969" y="6585"/>
                  </a:cubicBezTo>
                  <a:cubicBezTo>
                    <a:pt x="15792" y="6388"/>
                    <a:pt x="15594" y="6230"/>
                    <a:pt x="15358" y="6112"/>
                  </a:cubicBezTo>
                  <a:cubicBezTo>
                    <a:pt x="15062" y="5954"/>
                    <a:pt x="14766" y="5757"/>
                    <a:pt x="14550" y="5875"/>
                  </a:cubicBezTo>
                  <a:cubicBezTo>
                    <a:pt x="14057" y="6506"/>
                    <a:pt x="13662" y="7019"/>
                    <a:pt x="13268" y="7531"/>
                  </a:cubicBezTo>
                  <a:cubicBezTo>
                    <a:pt x="12972" y="7886"/>
                    <a:pt x="12677" y="8241"/>
                    <a:pt x="12361" y="8596"/>
                  </a:cubicBezTo>
                  <a:cubicBezTo>
                    <a:pt x="12026" y="8891"/>
                    <a:pt x="11987" y="9404"/>
                    <a:pt x="12243" y="9759"/>
                  </a:cubicBezTo>
                  <a:cubicBezTo>
                    <a:pt x="12401" y="9936"/>
                    <a:pt x="12499" y="10153"/>
                    <a:pt x="12558" y="10370"/>
                  </a:cubicBezTo>
                  <a:cubicBezTo>
                    <a:pt x="12618" y="10804"/>
                    <a:pt x="12894" y="11040"/>
                    <a:pt x="13170" y="11356"/>
                  </a:cubicBezTo>
                  <a:cubicBezTo>
                    <a:pt x="13702" y="11967"/>
                    <a:pt x="14057" y="12716"/>
                    <a:pt x="14431" y="13426"/>
                  </a:cubicBezTo>
                  <a:cubicBezTo>
                    <a:pt x="14569" y="13722"/>
                    <a:pt x="14510" y="14136"/>
                    <a:pt x="14530" y="14471"/>
                  </a:cubicBezTo>
                  <a:lnTo>
                    <a:pt x="10409" y="17862"/>
                  </a:lnTo>
                  <a:cubicBezTo>
                    <a:pt x="9305" y="17704"/>
                    <a:pt x="8142" y="17527"/>
                    <a:pt x="6959" y="17369"/>
                  </a:cubicBezTo>
                  <a:cubicBezTo>
                    <a:pt x="6585" y="17310"/>
                    <a:pt x="6190" y="17231"/>
                    <a:pt x="5816" y="17093"/>
                  </a:cubicBezTo>
                  <a:cubicBezTo>
                    <a:pt x="5323" y="16856"/>
                    <a:pt x="4751" y="16876"/>
                    <a:pt x="4258" y="17113"/>
                  </a:cubicBezTo>
                  <a:cubicBezTo>
                    <a:pt x="4120" y="18000"/>
                    <a:pt x="3864" y="18848"/>
                    <a:pt x="3470" y="19656"/>
                  </a:cubicBezTo>
                  <a:cubicBezTo>
                    <a:pt x="3194" y="20188"/>
                    <a:pt x="3115" y="20799"/>
                    <a:pt x="3214" y="21391"/>
                  </a:cubicBezTo>
                  <a:cubicBezTo>
                    <a:pt x="3785" y="21844"/>
                    <a:pt x="4337" y="22298"/>
                    <a:pt x="4909" y="22731"/>
                  </a:cubicBezTo>
                  <a:cubicBezTo>
                    <a:pt x="5185" y="22968"/>
                    <a:pt x="5500" y="23145"/>
                    <a:pt x="5836" y="23283"/>
                  </a:cubicBezTo>
                  <a:cubicBezTo>
                    <a:pt x="6506" y="23520"/>
                    <a:pt x="7058" y="23934"/>
                    <a:pt x="7649" y="24269"/>
                  </a:cubicBezTo>
                  <a:cubicBezTo>
                    <a:pt x="7945" y="24427"/>
                    <a:pt x="8142" y="24742"/>
                    <a:pt x="8142" y="25077"/>
                  </a:cubicBezTo>
                  <a:cubicBezTo>
                    <a:pt x="8201" y="25728"/>
                    <a:pt x="8280" y="26359"/>
                    <a:pt x="8024" y="27029"/>
                  </a:cubicBezTo>
                  <a:cubicBezTo>
                    <a:pt x="7866" y="27364"/>
                    <a:pt x="8024" y="27798"/>
                    <a:pt x="7985" y="28192"/>
                  </a:cubicBezTo>
                  <a:cubicBezTo>
                    <a:pt x="7945" y="28587"/>
                    <a:pt x="7768" y="29020"/>
                    <a:pt x="7709" y="29434"/>
                  </a:cubicBezTo>
                  <a:cubicBezTo>
                    <a:pt x="7709" y="29730"/>
                    <a:pt x="7728" y="30026"/>
                    <a:pt x="7768" y="30322"/>
                  </a:cubicBezTo>
                  <a:cubicBezTo>
                    <a:pt x="7787" y="30479"/>
                    <a:pt x="7748" y="30637"/>
                    <a:pt x="7649" y="30775"/>
                  </a:cubicBezTo>
                  <a:cubicBezTo>
                    <a:pt x="7235" y="31150"/>
                    <a:pt x="6782" y="31583"/>
                    <a:pt x="6250" y="31643"/>
                  </a:cubicBezTo>
                  <a:cubicBezTo>
                    <a:pt x="5264" y="31741"/>
                    <a:pt x="4416" y="32175"/>
                    <a:pt x="3529" y="32530"/>
                  </a:cubicBezTo>
                  <a:cubicBezTo>
                    <a:pt x="2780" y="32825"/>
                    <a:pt x="2050" y="33220"/>
                    <a:pt x="1281" y="33575"/>
                  </a:cubicBezTo>
                  <a:cubicBezTo>
                    <a:pt x="1065" y="34225"/>
                    <a:pt x="1262" y="34876"/>
                    <a:pt x="1321" y="35526"/>
                  </a:cubicBezTo>
                  <a:cubicBezTo>
                    <a:pt x="1360" y="36177"/>
                    <a:pt x="1341" y="36906"/>
                    <a:pt x="1577" y="37616"/>
                  </a:cubicBezTo>
                  <a:cubicBezTo>
                    <a:pt x="1932" y="37774"/>
                    <a:pt x="2287" y="37932"/>
                    <a:pt x="2662" y="38050"/>
                  </a:cubicBezTo>
                  <a:cubicBezTo>
                    <a:pt x="3411" y="38247"/>
                    <a:pt x="4140" y="38405"/>
                    <a:pt x="4889" y="38582"/>
                  </a:cubicBezTo>
                  <a:cubicBezTo>
                    <a:pt x="6072" y="38878"/>
                    <a:pt x="7216" y="39371"/>
                    <a:pt x="8261" y="40061"/>
                  </a:cubicBezTo>
                  <a:cubicBezTo>
                    <a:pt x="8379" y="40849"/>
                    <a:pt x="8655" y="41618"/>
                    <a:pt x="9029" y="42328"/>
                  </a:cubicBezTo>
                  <a:cubicBezTo>
                    <a:pt x="9187" y="42722"/>
                    <a:pt x="9325" y="43117"/>
                    <a:pt x="9443" y="43531"/>
                  </a:cubicBezTo>
                  <a:cubicBezTo>
                    <a:pt x="9522" y="43807"/>
                    <a:pt x="9443" y="44083"/>
                    <a:pt x="9246" y="44280"/>
                  </a:cubicBezTo>
                  <a:cubicBezTo>
                    <a:pt x="9029" y="44477"/>
                    <a:pt x="8832" y="44694"/>
                    <a:pt x="8655" y="44930"/>
                  </a:cubicBezTo>
                  <a:cubicBezTo>
                    <a:pt x="8063" y="45995"/>
                    <a:pt x="7196" y="46803"/>
                    <a:pt x="6466" y="47750"/>
                  </a:cubicBezTo>
                  <a:cubicBezTo>
                    <a:pt x="6210" y="48085"/>
                    <a:pt x="5934" y="48420"/>
                    <a:pt x="5717" y="48775"/>
                  </a:cubicBezTo>
                  <a:cubicBezTo>
                    <a:pt x="5362" y="49307"/>
                    <a:pt x="5382" y="49800"/>
                    <a:pt x="5855" y="50175"/>
                  </a:cubicBezTo>
                  <a:cubicBezTo>
                    <a:pt x="6210" y="50431"/>
                    <a:pt x="6506" y="50766"/>
                    <a:pt x="6742" y="51121"/>
                  </a:cubicBezTo>
                  <a:cubicBezTo>
                    <a:pt x="7117" y="51141"/>
                    <a:pt x="7511" y="51062"/>
                    <a:pt x="7847" y="50865"/>
                  </a:cubicBezTo>
                  <a:cubicBezTo>
                    <a:pt x="8024" y="50766"/>
                    <a:pt x="8201" y="50687"/>
                    <a:pt x="8399" y="50628"/>
                  </a:cubicBezTo>
                  <a:cubicBezTo>
                    <a:pt x="9424" y="50391"/>
                    <a:pt x="10429" y="50056"/>
                    <a:pt x="11395" y="49642"/>
                  </a:cubicBezTo>
                  <a:cubicBezTo>
                    <a:pt x="11533" y="49563"/>
                    <a:pt x="11711" y="49524"/>
                    <a:pt x="11868" y="49504"/>
                  </a:cubicBezTo>
                  <a:cubicBezTo>
                    <a:pt x="12401" y="49544"/>
                    <a:pt x="12913" y="49386"/>
                    <a:pt x="13347" y="49090"/>
                  </a:cubicBezTo>
                  <a:cubicBezTo>
                    <a:pt x="15180" y="50529"/>
                    <a:pt x="16994" y="51870"/>
                    <a:pt x="18729" y="53309"/>
                  </a:cubicBezTo>
                  <a:cubicBezTo>
                    <a:pt x="18709" y="53920"/>
                    <a:pt x="18552" y="54512"/>
                    <a:pt x="18236" y="55044"/>
                  </a:cubicBezTo>
                  <a:cubicBezTo>
                    <a:pt x="17980" y="55537"/>
                    <a:pt x="17822" y="56069"/>
                    <a:pt x="17743" y="56621"/>
                  </a:cubicBezTo>
                  <a:cubicBezTo>
                    <a:pt x="17704" y="57193"/>
                    <a:pt x="17546" y="57725"/>
                    <a:pt x="17310" y="58238"/>
                  </a:cubicBezTo>
                  <a:cubicBezTo>
                    <a:pt x="17073" y="58751"/>
                    <a:pt x="17093" y="59322"/>
                    <a:pt x="16935" y="59874"/>
                  </a:cubicBezTo>
                  <a:cubicBezTo>
                    <a:pt x="17329" y="60131"/>
                    <a:pt x="17625" y="60426"/>
                    <a:pt x="18079" y="60485"/>
                  </a:cubicBezTo>
                  <a:cubicBezTo>
                    <a:pt x="18217" y="60505"/>
                    <a:pt x="18335" y="60545"/>
                    <a:pt x="18453" y="60604"/>
                  </a:cubicBezTo>
                  <a:cubicBezTo>
                    <a:pt x="19005" y="60939"/>
                    <a:pt x="19577" y="61294"/>
                    <a:pt x="20149" y="61590"/>
                  </a:cubicBezTo>
                  <a:cubicBezTo>
                    <a:pt x="20464" y="61747"/>
                    <a:pt x="20799" y="61885"/>
                    <a:pt x="21134" y="62004"/>
                  </a:cubicBezTo>
                  <a:cubicBezTo>
                    <a:pt x="21489" y="61728"/>
                    <a:pt x="21785" y="61373"/>
                    <a:pt x="21943" y="60959"/>
                  </a:cubicBezTo>
                  <a:cubicBezTo>
                    <a:pt x="22120" y="60564"/>
                    <a:pt x="22317" y="60190"/>
                    <a:pt x="22554" y="59855"/>
                  </a:cubicBezTo>
                  <a:cubicBezTo>
                    <a:pt x="23204" y="58810"/>
                    <a:pt x="23855" y="57785"/>
                    <a:pt x="24525" y="56779"/>
                  </a:cubicBezTo>
                  <a:cubicBezTo>
                    <a:pt x="24782" y="56365"/>
                    <a:pt x="25196" y="56168"/>
                    <a:pt x="25629" y="56365"/>
                  </a:cubicBezTo>
                  <a:cubicBezTo>
                    <a:pt x="26181" y="56641"/>
                    <a:pt x="26793" y="56602"/>
                    <a:pt x="27364" y="56680"/>
                  </a:cubicBezTo>
                  <a:cubicBezTo>
                    <a:pt x="27995" y="56779"/>
                    <a:pt x="28626" y="56799"/>
                    <a:pt x="29237" y="56858"/>
                  </a:cubicBezTo>
                  <a:cubicBezTo>
                    <a:pt x="29572" y="56878"/>
                    <a:pt x="29888" y="56897"/>
                    <a:pt x="30223" y="56897"/>
                  </a:cubicBezTo>
                  <a:cubicBezTo>
                    <a:pt x="30795" y="56897"/>
                    <a:pt x="31110" y="57173"/>
                    <a:pt x="31031" y="57725"/>
                  </a:cubicBezTo>
                  <a:cubicBezTo>
                    <a:pt x="30952" y="58199"/>
                    <a:pt x="30952" y="58632"/>
                    <a:pt x="31327" y="59007"/>
                  </a:cubicBezTo>
                  <a:cubicBezTo>
                    <a:pt x="31406" y="59145"/>
                    <a:pt x="31465" y="59303"/>
                    <a:pt x="31465" y="59460"/>
                  </a:cubicBezTo>
                  <a:cubicBezTo>
                    <a:pt x="31504" y="59894"/>
                    <a:pt x="31524" y="60308"/>
                    <a:pt x="31583" y="60742"/>
                  </a:cubicBezTo>
                  <a:cubicBezTo>
                    <a:pt x="31583" y="60998"/>
                    <a:pt x="31642" y="61274"/>
                    <a:pt x="31761" y="61511"/>
                  </a:cubicBezTo>
                  <a:cubicBezTo>
                    <a:pt x="32017" y="62004"/>
                    <a:pt x="32175" y="62556"/>
                    <a:pt x="32175" y="63127"/>
                  </a:cubicBezTo>
                  <a:cubicBezTo>
                    <a:pt x="32214" y="63285"/>
                    <a:pt x="32254" y="63443"/>
                    <a:pt x="32313" y="63620"/>
                  </a:cubicBezTo>
                  <a:lnTo>
                    <a:pt x="37596" y="63167"/>
                  </a:lnTo>
                  <a:cubicBezTo>
                    <a:pt x="37754" y="62832"/>
                    <a:pt x="37833" y="62477"/>
                    <a:pt x="37833" y="62122"/>
                  </a:cubicBezTo>
                  <a:cubicBezTo>
                    <a:pt x="37813" y="61530"/>
                    <a:pt x="37774" y="60939"/>
                    <a:pt x="38050" y="60387"/>
                  </a:cubicBezTo>
                  <a:cubicBezTo>
                    <a:pt x="38109" y="60229"/>
                    <a:pt x="38109" y="60052"/>
                    <a:pt x="38069" y="59894"/>
                  </a:cubicBezTo>
                  <a:cubicBezTo>
                    <a:pt x="37991" y="59401"/>
                    <a:pt x="38050" y="58889"/>
                    <a:pt x="38207" y="58415"/>
                  </a:cubicBezTo>
                  <a:cubicBezTo>
                    <a:pt x="38306" y="58120"/>
                    <a:pt x="38286" y="57765"/>
                    <a:pt x="38168" y="57469"/>
                  </a:cubicBezTo>
                  <a:cubicBezTo>
                    <a:pt x="37853" y="56582"/>
                    <a:pt x="38385" y="55793"/>
                    <a:pt x="39311" y="55675"/>
                  </a:cubicBezTo>
                  <a:cubicBezTo>
                    <a:pt x="39666" y="55636"/>
                    <a:pt x="40061" y="55655"/>
                    <a:pt x="40376" y="55498"/>
                  </a:cubicBezTo>
                  <a:cubicBezTo>
                    <a:pt x="40829" y="55281"/>
                    <a:pt x="41342" y="55123"/>
                    <a:pt x="41855" y="55005"/>
                  </a:cubicBezTo>
                  <a:cubicBezTo>
                    <a:pt x="42367" y="54886"/>
                    <a:pt x="42860" y="54689"/>
                    <a:pt x="43294" y="54394"/>
                  </a:cubicBezTo>
                  <a:cubicBezTo>
                    <a:pt x="43846" y="54019"/>
                    <a:pt x="44004" y="54039"/>
                    <a:pt x="44536" y="54472"/>
                  </a:cubicBezTo>
                  <a:cubicBezTo>
                    <a:pt x="45541" y="55300"/>
                    <a:pt x="46626" y="56069"/>
                    <a:pt x="47493" y="57075"/>
                  </a:cubicBezTo>
                  <a:cubicBezTo>
                    <a:pt x="47789" y="57410"/>
                    <a:pt x="48104" y="57785"/>
                    <a:pt x="48577" y="57923"/>
                  </a:cubicBezTo>
                  <a:cubicBezTo>
                    <a:pt x="48794" y="57824"/>
                    <a:pt x="48991" y="57647"/>
                    <a:pt x="49208" y="57647"/>
                  </a:cubicBezTo>
                  <a:cubicBezTo>
                    <a:pt x="49780" y="57686"/>
                    <a:pt x="50095" y="57331"/>
                    <a:pt x="50470" y="56996"/>
                  </a:cubicBezTo>
                  <a:cubicBezTo>
                    <a:pt x="50766" y="56740"/>
                    <a:pt x="51101" y="56503"/>
                    <a:pt x="51416" y="56266"/>
                  </a:cubicBezTo>
                  <a:cubicBezTo>
                    <a:pt x="51732" y="56010"/>
                    <a:pt x="52067" y="55813"/>
                    <a:pt x="52225" y="55379"/>
                  </a:cubicBezTo>
                  <a:cubicBezTo>
                    <a:pt x="52087" y="55064"/>
                    <a:pt x="51949" y="54729"/>
                    <a:pt x="51811" y="54394"/>
                  </a:cubicBezTo>
                  <a:cubicBezTo>
                    <a:pt x="51495" y="53644"/>
                    <a:pt x="51239" y="52856"/>
                    <a:pt x="50707" y="52205"/>
                  </a:cubicBezTo>
                  <a:cubicBezTo>
                    <a:pt x="50529" y="51929"/>
                    <a:pt x="50391" y="51614"/>
                    <a:pt x="50293" y="51298"/>
                  </a:cubicBezTo>
                  <a:cubicBezTo>
                    <a:pt x="50135" y="50943"/>
                    <a:pt x="49977" y="50589"/>
                    <a:pt x="49819" y="50234"/>
                  </a:cubicBezTo>
                  <a:cubicBezTo>
                    <a:pt x="49622" y="49859"/>
                    <a:pt x="49721" y="49406"/>
                    <a:pt x="50036" y="49149"/>
                  </a:cubicBezTo>
                  <a:cubicBezTo>
                    <a:pt x="50371" y="48834"/>
                    <a:pt x="50707" y="48519"/>
                    <a:pt x="51042" y="48203"/>
                  </a:cubicBezTo>
                  <a:cubicBezTo>
                    <a:pt x="51259" y="48006"/>
                    <a:pt x="51456" y="47769"/>
                    <a:pt x="51613" y="47533"/>
                  </a:cubicBezTo>
                  <a:cubicBezTo>
                    <a:pt x="51929" y="46961"/>
                    <a:pt x="52382" y="46468"/>
                    <a:pt x="52639" y="45837"/>
                  </a:cubicBezTo>
                  <a:cubicBezTo>
                    <a:pt x="52895" y="45167"/>
                    <a:pt x="53506" y="44990"/>
                    <a:pt x="54196" y="45246"/>
                  </a:cubicBezTo>
                  <a:cubicBezTo>
                    <a:pt x="54413" y="45325"/>
                    <a:pt x="54610" y="45443"/>
                    <a:pt x="54827" y="45522"/>
                  </a:cubicBezTo>
                  <a:cubicBezTo>
                    <a:pt x="55064" y="45620"/>
                    <a:pt x="55320" y="45699"/>
                    <a:pt x="55576" y="45719"/>
                  </a:cubicBezTo>
                  <a:cubicBezTo>
                    <a:pt x="56345" y="45798"/>
                    <a:pt x="57075" y="45956"/>
                    <a:pt x="57804" y="46212"/>
                  </a:cubicBezTo>
                  <a:cubicBezTo>
                    <a:pt x="58356" y="46389"/>
                    <a:pt x="58908" y="46626"/>
                    <a:pt x="59519" y="46665"/>
                  </a:cubicBezTo>
                  <a:cubicBezTo>
                    <a:pt x="59716" y="46350"/>
                    <a:pt x="59874" y="46034"/>
                    <a:pt x="59973" y="45680"/>
                  </a:cubicBezTo>
                  <a:cubicBezTo>
                    <a:pt x="60170" y="44871"/>
                    <a:pt x="60347" y="44083"/>
                    <a:pt x="60939" y="43432"/>
                  </a:cubicBezTo>
                  <a:cubicBezTo>
                    <a:pt x="61234" y="43156"/>
                    <a:pt x="61333" y="42742"/>
                    <a:pt x="61215" y="42348"/>
                  </a:cubicBezTo>
                  <a:cubicBezTo>
                    <a:pt x="60860" y="42170"/>
                    <a:pt x="60544" y="42013"/>
                    <a:pt x="60229" y="41835"/>
                  </a:cubicBezTo>
                  <a:cubicBezTo>
                    <a:pt x="59125" y="41165"/>
                    <a:pt x="58041" y="40495"/>
                    <a:pt x="56937" y="39824"/>
                  </a:cubicBezTo>
                  <a:cubicBezTo>
                    <a:pt x="56779" y="39726"/>
                    <a:pt x="56641" y="39568"/>
                    <a:pt x="56582" y="39390"/>
                  </a:cubicBezTo>
                  <a:cubicBezTo>
                    <a:pt x="56503" y="38819"/>
                    <a:pt x="56345" y="38247"/>
                    <a:pt x="56641" y="37656"/>
                  </a:cubicBezTo>
                  <a:cubicBezTo>
                    <a:pt x="57370" y="36157"/>
                    <a:pt x="57646" y="34501"/>
                    <a:pt x="57469" y="32845"/>
                  </a:cubicBezTo>
                  <a:cubicBezTo>
                    <a:pt x="57469" y="32727"/>
                    <a:pt x="57489" y="32609"/>
                    <a:pt x="57528" y="32510"/>
                  </a:cubicBezTo>
                  <a:cubicBezTo>
                    <a:pt x="58100" y="32313"/>
                    <a:pt x="58612" y="32017"/>
                    <a:pt x="59145" y="31958"/>
                  </a:cubicBezTo>
                  <a:cubicBezTo>
                    <a:pt x="60130" y="31859"/>
                    <a:pt x="61077" y="31485"/>
                    <a:pt x="62043" y="31288"/>
                  </a:cubicBezTo>
                  <a:cubicBezTo>
                    <a:pt x="62338" y="31209"/>
                    <a:pt x="62634" y="31110"/>
                    <a:pt x="62930" y="31012"/>
                  </a:cubicBezTo>
                  <a:cubicBezTo>
                    <a:pt x="63324" y="30519"/>
                    <a:pt x="63482" y="29888"/>
                    <a:pt x="63364" y="29277"/>
                  </a:cubicBezTo>
                  <a:cubicBezTo>
                    <a:pt x="63265" y="28488"/>
                    <a:pt x="63226" y="27700"/>
                    <a:pt x="63166" y="26911"/>
                  </a:cubicBezTo>
                  <a:cubicBezTo>
                    <a:pt x="63127" y="26536"/>
                    <a:pt x="63028" y="26438"/>
                    <a:pt x="62693" y="26379"/>
                  </a:cubicBezTo>
                  <a:cubicBezTo>
                    <a:pt x="62536" y="26339"/>
                    <a:pt x="62358" y="26339"/>
                    <a:pt x="62200" y="26319"/>
                  </a:cubicBezTo>
                  <a:cubicBezTo>
                    <a:pt x="60682" y="26122"/>
                    <a:pt x="59164" y="26379"/>
                    <a:pt x="57666" y="26221"/>
                  </a:cubicBezTo>
                  <a:cubicBezTo>
                    <a:pt x="57469" y="26181"/>
                    <a:pt x="57272" y="26241"/>
                    <a:pt x="57075" y="26241"/>
                  </a:cubicBezTo>
                  <a:cubicBezTo>
                    <a:pt x="56720" y="26241"/>
                    <a:pt x="56365" y="26201"/>
                    <a:pt x="55990" y="26181"/>
                  </a:cubicBezTo>
                  <a:cubicBezTo>
                    <a:pt x="55892" y="26024"/>
                    <a:pt x="55813" y="25866"/>
                    <a:pt x="55773" y="25689"/>
                  </a:cubicBezTo>
                  <a:cubicBezTo>
                    <a:pt x="55694" y="24959"/>
                    <a:pt x="55438" y="24289"/>
                    <a:pt x="55280" y="23579"/>
                  </a:cubicBezTo>
                  <a:cubicBezTo>
                    <a:pt x="55221" y="23283"/>
                    <a:pt x="55103" y="23007"/>
                    <a:pt x="54965" y="22751"/>
                  </a:cubicBezTo>
                  <a:cubicBezTo>
                    <a:pt x="54728" y="22317"/>
                    <a:pt x="54512" y="21884"/>
                    <a:pt x="54334" y="21430"/>
                  </a:cubicBezTo>
                  <a:cubicBezTo>
                    <a:pt x="53782" y="20050"/>
                    <a:pt x="54117" y="18769"/>
                    <a:pt x="55280" y="17803"/>
                  </a:cubicBezTo>
                  <a:cubicBezTo>
                    <a:pt x="55478" y="17625"/>
                    <a:pt x="55655" y="17448"/>
                    <a:pt x="55832" y="17251"/>
                  </a:cubicBezTo>
                  <a:cubicBezTo>
                    <a:pt x="56522" y="16442"/>
                    <a:pt x="57213" y="15634"/>
                    <a:pt x="57903" y="14826"/>
                  </a:cubicBezTo>
                  <a:cubicBezTo>
                    <a:pt x="58159" y="14510"/>
                    <a:pt x="58415" y="14175"/>
                    <a:pt x="58691" y="13840"/>
                  </a:cubicBezTo>
                  <a:cubicBezTo>
                    <a:pt x="58297" y="13426"/>
                    <a:pt x="57903" y="13071"/>
                    <a:pt x="57587" y="12657"/>
                  </a:cubicBezTo>
                  <a:cubicBezTo>
                    <a:pt x="57252" y="12243"/>
                    <a:pt x="57094" y="11730"/>
                    <a:pt x="56601" y="11415"/>
                  </a:cubicBezTo>
                  <a:cubicBezTo>
                    <a:pt x="56108" y="11632"/>
                    <a:pt x="55616" y="11829"/>
                    <a:pt x="55123" y="12026"/>
                  </a:cubicBezTo>
                  <a:lnTo>
                    <a:pt x="50805" y="13722"/>
                  </a:lnTo>
                  <a:cubicBezTo>
                    <a:pt x="50687" y="13761"/>
                    <a:pt x="50529" y="13801"/>
                    <a:pt x="50470" y="13879"/>
                  </a:cubicBezTo>
                  <a:cubicBezTo>
                    <a:pt x="50115" y="14353"/>
                    <a:pt x="49721" y="14234"/>
                    <a:pt x="49327" y="14017"/>
                  </a:cubicBezTo>
                  <a:cubicBezTo>
                    <a:pt x="48794" y="13741"/>
                    <a:pt x="48301" y="13426"/>
                    <a:pt x="47789" y="13110"/>
                  </a:cubicBezTo>
                  <a:cubicBezTo>
                    <a:pt x="47671" y="13051"/>
                    <a:pt x="47572" y="12953"/>
                    <a:pt x="47493" y="12854"/>
                  </a:cubicBezTo>
                  <a:cubicBezTo>
                    <a:pt x="46961" y="12144"/>
                    <a:pt x="46389" y="11454"/>
                    <a:pt x="45896" y="10705"/>
                  </a:cubicBezTo>
                  <a:cubicBezTo>
                    <a:pt x="45541" y="10114"/>
                    <a:pt x="45048" y="9621"/>
                    <a:pt x="44477" y="9227"/>
                  </a:cubicBezTo>
                  <a:cubicBezTo>
                    <a:pt x="44220" y="9069"/>
                    <a:pt x="43984" y="8891"/>
                    <a:pt x="43767" y="8675"/>
                  </a:cubicBezTo>
                  <a:cubicBezTo>
                    <a:pt x="43471" y="8458"/>
                    <a:pt x="43333" y="8083"/>
                    <a:pt x="43432" y="7709"/>
                  </a:cubicBezTo>
                  <a:cubicBezTo>
                    <a:pt x="43747" y="6171"/>
                    <a:pt x="43826" y="4574"/>
                    <a:pt x="44418" y="3056"/>
                  </a:cubicBezTo>
                  <a:cubicBezTo>
                    <a:pt x="43885" y="2681"/>
                    <a:pt x="43254" y="2721"/>
                    <a:pt x="42742" y="2445"/>
                  </a:cubicBezTo>
                  <a:cubicBezTo>
                    <a:pt x="42170" y="2169"/>
                    <a:pt x="41559" y="1952"/>
                    <a:pt x="40948" y="1834"/>
                  </a:cubicBezTo>
                  <a:cubicBezTo>
                    <a:pt x="40001" y="3509"/>
                    <a:pt x="38779" y="5027"/>
                    <a:pt x="38365" y="6959"/>
                  </a:cubicBezTo>
                  <a:close/>
                  <a:moveTo>
                    <a:pt x="54965" y="20109"/>
                  </a:moveTo>
                  <a:cubicBezTo>
                    <a:pt x="55182" y="20977"/>
                    <a:pt x="55280" y="21706"/>
                    <a:pt x="55911" y="22298"/>
                  </a:cubicBezTo>
                  <a:cubicBezTo>
                    <a:pt x="55813" y="21292"/>
                    <a:pt x="55576" y="20681"/>
                    <a:pt x="54965" y="200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7"/>
            <p:cNvSpPr/>
            <p:nvPr/>
          </p:nvSpPr>
          <p:spPr>
            <a:xfrm flipH="1">
              <a:off x="3447035" y="1879438"/>
              <a:ext cx="972183" cy="990190"/>
            </a:xfrm>
            <a:custGeom>
              <a:avLst/>
              <a:gdLst/>
              <a:ahLst/>
              <a:cxnLst/>
              <a:rect l="l" t="t" r="r" b="b"/>
              <a:pathLst>
                <a:path w="40436" h="41185" extrusionOk="0">
                  <a:moveTo>
                    <a:pt x="23639" y="0"/>
                  </a:moveTo>
                  <a:cubicBezTo>
                    <a:pt x="24683" y="316"/>
                    <a:pt x="25630" y="572"/>
                    <a:pt x="26556" y="848"/>
                  </a:cubicBezTo>
                  <a:cubicBezTo>
                    <a:pt x="27148" y="1006"/>
                    <a:pt x="27680" y="1282"/>
                    <a:pt x="28153" y="1637"/>
                  </a:cubicBezTo>
                  <a:cubicBezTo>
                    <a:pt x="28291" y="1735"/>
                    <a:pt x="28429" y="1814"/>
                    <a:pt x="28607" y="1854"/>
                  </a:cubicBezTo>
                  <a:cubicBezTo>
                    <a:pt x="29395" y="2031"/>
                    <a:pt x="30026" y="2524"/>
                    <a:pt x="30677" y="2958"/>
                  </a:cubicBezTo>
                  <a:cubicBezTo>
                    <a:pt x="31347" y="3391"/>
                    <a:pt x="32116" y="3766"/>
                    <a:pt x="32727" y="4338"/>
                  </a:cubicBezTo>
                  <a:cubicBezTo>
                    <a:pt x="33062" y="4614"/>
                    <a:pt x="33358" y="4909"/>
                    <a:pt x="33673" y="5205"/>
                  </a:cubicBezTo>
                  <a:cubicBezTo>
                    <a:pt x="34265" y="5935"/>
                    <a:pt x="34935" y="6546"/>
                    <a:pt x="35606" y="7196"/>
                  </a:cubicBezTo>
                  <a:cubicBezTo>
                    <a:pt x="36690" y="8300"/>
                    <a:pt x="37597" y="9562"/>
                    <a:pt x="38287" y="10962"/>
                  </a:cubicBezTo>
                  <a:cubicBezTo>
                    <a:pt x="38504" y="11415"/>
                    <a:pt x="38720" y="11869"/>
                    <a:pt x="38937" y="12303"/>
                  </a:cubicBezTo>
                  <a:cubicBezTo>
                    <a:pt x="39548" y="13545"/>
                    <a:pt x="39706" y="14885"/>
                    <a:pt x="40100" y="16186"/>
                  </a:cubicBezTo>
                  <a:cubicBezTo>
                    <a:pt x="40219" y="16561"/>
                    <a:pt x="40258" y="16955"/>
                    <a:pt x="40199" y="17350"/>
                  </a:cubicBezTo>
                  <a:cubicBezTo>
                    <a:pt x="40061" y="18690"/>
                    <a:pt x="40258" y="19991"/>
                    <a:pt x="40357" y="21312"/>
                  </a:cubicBezTo>
                  <a:cubicBezTo>
                    <a:pt x="40436" y="21864"/>
                    <a:pt x="40396" y="22436"/>
                    <a:pt x="40238" y="22968"/>
                  </a:cubicBezTo>
                  <a:cubicBezTo>
                    <a:pt x="40160" y="23323"/>
                    <a:pt x="40140" y="23698"/>
                    <a:pt x="40199" y="24053"/>
                  </a:cubicBezTo>
                  <a:cubicBezTo>
                    <a:pt x="40278" y="24703"/>
                    <a:pt x="40219" y="25374"/>
                    <a:pt x="40041" y="26004"/>
                  </a:cubicBezTo>
                  <a:cubicBezTo>
                    <a:pt x="40002" y="26123"/>
                    <a:pt x="39982" y="26261"/>
                    <a:pt x="39982" y="26399"/>
                  </a:cubicBezTo>
                  <a:cubicBezTo>
                    <a:pt x="40100" y="27266"/>
                    <a:pt x="39726" y="28074"/>
                    <a:pt x="39667" y="28942"/>
                  </a:cubicBezTo>
                  <a:cubicBezTo>
                    <a:pt x="39647" y="29021"/>
                    <a:pt x="39627" y="29119"/>
                    <a:pt x="39568" y="29218"/>
                  </a:cubicBezTo>
                  <a:cubicBezTo>
                    <a:pt x="39056" y="30204"/>
                    <a:pt x="38523" y="31189"/>
                    <a:pt x="38011" y="32175"/>
                  </a:cubicBezTo>
                  <a:cubicBezTo>
                    <a:pt x="37873" y="32431"/>
                    <a:pt x="37754" y="32688"/>
                    <a:pt x="37656" y="32983"/>
                  </a:cubicBezTo>
                  <a:cubicBezTo>
                    <a:pt x="37538" y="33358"/>
                    <a:pt x="37321" y="33693"/>
                    <a:pt x="37005" y="33930"/>
                  </a:cubicBezTo>
                  <a:cubicBezTo>
                    <a:pt x="36552" y="34285"/>
                    <a:pt x="36177" y="34679"/>
                    <a:pt x="35763" y="35073"/>
                  </a:cubicBezTo>
                  <a:cubicBezTo>
                    <a:pt x="35527" y="35290"/>
                    <a:pt x="35290" y="35527"/>
                    <a:pt x="35053" y="35744"/>
                  </a:cubicBezTo>
                  <a:cubicBezTo>
                    <a:pt x="34718" y="36059"/>
                    <a:pt x="34383" y="36374"/>
                    <a:pt x="34028" y="36670"/>
                  </a:cubicBezTo>
                  <a:cubicBezTo>
                    <a:pt x="33082" y="37459"/>
                    <a:pt x="32155" y="38247"/>
                    <a:pt x="31032" y="38740"/>
                  </a:cubicBezTo>
                  <a:cubicBezTo>
                    <a:pt x="30125" y="39154"/>
                    <a:pt x="29218" y="39529"/>
                    <a:pt x="28291" y="39844"/>
                  </a:cubicBezTo>
                  <a:cubicBezTo>
                    <a:pt x="27700" y="40022"/>
                    <a:pt x="27168" y="40377"/>
                    <a:pt x="26596" y="40593"/>
                  </a:cubicBezTo>
                  <a:cubicBezTo>
                    <a:pt x="26241" y="40712"/>
                    <a:pt x="25886" y="40771"/>
                    <a:pt x="25531" y="40791"/>
                  </a:cubicBezTo>
                  <a:cubicBezTo>
                    <a:pt x="24112" y="40929"/>
                    <a:pt x="22692" y="41047"/>
                    <a:pt x="21273" y="41145"/>
                  </a:cubicBezTo>
                  <a:cubicBezTo>
                    <a:pt x="20977" y="41185"/>
                    <a:pt x="20681" y="41185"/>
                    <a:pt x="20386" y="41126"/>
                  </a:cubicBezTo>
                  <a:cubicBezTo>
                    <a:pt x="19577" y="40948"/>
                    <a:pt x="18749" y="40929"/>
                    <a:pt x="17921" y="41047"/>
                  </a:cubicBezTo>
                  <a:cubicBezTo>
                    <a:pt x="17389" y="41086"/>
                    <a:pt x="16876" y="41145"/>
                    <a:pt x="16364" y="40929"/>
                  </a:cubicBezTo>
                  <a:cubicBezTo>
                    <a:pt x="16246" y="40869"/>
                    <a:pt x="16108" y="40830"/>
                    <a:pt x="15970" y="40850"/>
                  </a:cubicBezTo>
                  <a:cubicBezTo>
                    <a:pt x="15260" y="40948"/>
                    <a:pt x="14609" y="40633"/>
                    <a:pt x="13939" y="40475"/>
                  </a:cubicBezTo>
                  <a:cubicBezTo>
                    <a:pt x="13288" y="40317"/>
                    <a:pt x="12657" y="40002"/>
                    <a:pt x="11987" y="39805"/>
                  </a:cubicBezTo>
                  <a:cubicBezTo>
                    <a:pt x="11061" y="38997"/>
                    <a:pt x="9838" y="38583"/>
                    <a:pt x="9050" y="37538"/>
                  </a:cubicBezTo>
                  <a:cubicBezTo>
                    <a:pt x="8636" y="37005"/>
                    <a:pt x="8044" y="36591"/>
                    <a:pt x="7532" y="36158"/>
                  </a:cubicBezTo>
                  <a:cubicBezTo>
                    <a:pt x="6723" y="35527"/>
                    <a:pt x="6014" y="34778"/>
                    <a:pt x="5402" y="33930"/>
                  </a:cubicBezTo>
                  <a:cubicBezTo>
                    <a:pt x="4949" y="33319"/>
                    <a:pt x="4476" y="32747"/>
                    <a:pt x="3963" y="32175"/>
                  </a:cubicBezTo>
                  <a:cubicBezTo>
                    <a:pt x="3648" y="31840"/>
                    <a:pt x="3431" y="31426"/>
                    <a:pt x="3273" y="30992"/>
                  </a:cubicBezTo>
                  <a:cubicBezTo>
                    <a:pt x="3017" y="30204"/>
                    <a:pt x="2662" y="29455"/>
                    <a:pt x="2228" y="28764"/>
                  </a:cubicBezTo>
                  <a:cubicBezTo>
                    <a:pt x="1814" y="28114"/>
                    <a:pt x="1459" y="27444"/>
                    <a:pt x="1124" y="26773"/>
                  </a:cubicBezTo>
                  <a:cubicBezTo>
                    <a:pt x="710" y="25788"/>
                    <a:pt x="414" y="24802"/>
                    <a:pt x="60" y="23777"/>
                  </a:cubicBezTo>
                  <a:cubicBezTo>
                    <a:pt x="20" y="23619"/>
                    <a:pt x="0" y="23461"/>
                    <a:pt x="20" y="23284"/>
                  </a:cubicBezTo>
                  <a:cubicBezTo>
                    <a:pt x="79" y="22140"/>
                    <a:pt x="119" y="20977"/>
                    <a:pt x="257" y="19834"/>
                  </a:cubicBezTo>
                  <a:cubicBezTo>
                    <a:pt x="355" y="19282"/>
                    <a:pt x="513" y="18749"/>
                    <a:pt x="730" y="18237"/>
                  </a:cubicBezTo>
                  <a:cubicBezTo>
                    <a:pt x="829" y="18000"/>
                    <a:pt x="888" y="17744"/>
                    <a:pt x="868" y="17488"/>
                  </a:cubicBezTo>
                  <a:cubicBezTo>
                    <a:pt x="789" y="16462"/>
                    <a:pt x="1105" y="15536"/>
                    <a:pt x="1578" y="14649"/>
                  </a:cubicBezTo>
                  <a:cubicBezTo>
                    <a:pt x="1775" y="14235"/>
                    <a:pt x="1972" y="13821"/>
                    <a:pt x="2110" y="13387"/>
                  </a:cubicBezTo>
                  <a:cubicBezTo>
                    <a:pt x="2248" y="13012"/>
                    <a:pt x="2347" y="12618"/>
                    <a:pt x="2485" y="12243"/>
                  </a:cubicBezTo>
                  <a:cubicBezTo>
                    <a:pt x="2839" y="11218"/>
                    <a:pt x="3214" y="10213"/>
                    <a:pt x="3943" y="9345"/>
                  </a:cubicBezTo>
                  <a:cubicBezTo>
                    <a:pt x="4397" y="8793"/>
                    <a:pt x="4712" y="8123"/>
                    <a:pt x="5107" y="7512"/>
                  </a:cubicBezTo>
                  <a:cubicBezTo>
                    <a:pt x="5501" y="6901"/>
                    <a:pt x="5836" y="6349"/>
                    <a:pt x="6250" y="5797"/>
                  </a:cubicBezTo>
                  <a:cubicBezTo>
                    <a:pt x="6428" y="5560"/>
                    <a:pt x="6644" y="5343"/>
                    <a:pt x="6881" y="5166"/>
                  </a:cubicBezTo>
                  <a:cubicBezTo>
                    <a:pt x="7630" y="4574"/>
                    <a:pt x="8379" y="3983"/>
                    <a:pt x="9148" y="3411"/>
                  </a:cubicBezTo>
                  <a:cubicBezTo>
                    <a:pt x="9385" y="3234"/>
                    <a:pt x="9641" y="3076"/>
                    <a:pt x="9897" y="2938"/>
                  </a:cubicBezTo>
                  <a:cubicBezTo>
                    <a:pt x="10311" y="2701"/>
                    <a:pt x="10725" y="2524"/>
                    <a:pt x="11120" y="2268"/>
                  </a:cubicBezTo>
                  <a:cubicBezTo>
                    <a:pt x="11672" y="1893"/>
                    <a:pt x="12263" y="1617"/>
                    <a:pt x="12914" y="1440"/>
                  </a:cubicBezTo>
                  <a:cubicBezTo>
                    <a:pt x="13170" y="1380"/>
                    <a:pt x="13407" y="1262"/>
                    <a:pt x="13604" y="1085"/>
                  </a:cubicBezTo>
                  <a:cubicBezTo>
                    <a:pt x="13939" y="769"/>
                    <a:pt x="14373" y="572"/>
                    <a:pt x="14846" y="552"/>
                  </a:cubicBezTo>
                  <a:cubicBezTo>
                    <a:pt x="15437" y="513"/>
                    <a:pt x="16029" y="454"/>
                    <a:pt x="16620" y="414"/>
                  </a:cubicBezTo>
                  <a:cubicBezTo>
                    <a:pt x="17803" y="316"/>
                    <a:pt x="18986" y="257"/>
                    <a:pt x="20188" y="158"/>
                  </a:cubicBezTo>
                  <a:cubicBezTo>
                    <a:pt x="20701" y="119"/>
                    <a:pt x="21233" y="138"/>
                    <a:pt x="21766" y="217"/>
                  </a:cubicBezTo>
                  <a:cubicBezTo>
                    <a:pt x="22140" y="296"/>
                    <a:pt x="22554" y="276"/>
                    <a:pt x="22929" y="336"/>
                  </a:cubicBezTo>
                  <a:cubicBezTo>
                    <a:pt x="23205" y="375"/>
                    <a:pt x="23481" y="237"/>
                    <a:pt x="23639" y="0"/>
                  </a:cubicBezTo>
                  <a:close/>
                  <a:moveTo>
                    <a:pt x="37616" y="12243"/>
                  </a:moveTo>
                  <a:cubicBezTo>
                    <a:pt x="36808" y="10370"/>
                    <a:pt x="35625" y="8695"/>
                    <a:pt x="34107" y="7334"/>
                  </a:cubicBezTo>
                  <a:cubicBezTo>
                    <a:pt x="33831" y="7098"/>
                    <a:pt x="33575" y="6841"/>
                    <a:pt x="33338" y="6565"/>
                  </a:cubicBezTo>
                  <a:cubicBezTo>
                    <a:pt x="32471" y="5560"/>
                    <a:pt x="31465" y="4712"/>
                    <a:pt x="30322" y="4062"/>
                  </a:cubicBezTo>
                  <a:cubicBezTo>
                    <a:pt x="29494" y="3529"/>
                    <a:pt x="28626" y="3076"/>
                    <a:pt x="27700" y="2701"/>
                  </a:cubicBezTo>
                  <a:cubicBezTo>
                    <a:pt x="27562" y="2622"/>
                    <a:pt x="27424" y="2524"/>
                    <a:pt x="27306" y="2425"/>
                  </a:cubicBezTo>
                  <a:cubicBezTo>
                    <a:pt x="26616" y="2011"/>
                    <a:pt x="25866" y="1755"/>
                    <a:pt x="25078" y="1656"/>
                  </a:cubicBezTo>
                  <a:cubicBezTo>
                    <a:pt x="24605" y="1617"/>
                    <a:pt x="24191" y="1459"/>
                    <a:pt x="23737" y="1380"/>
                  </a:cubicBezTo>
                  <a:cubicBezTo>
                    <a:pt x="23284" y="1321"/>
                    <a:pt x="22751" y="1440"/>
                    <a:pt x="22259" y="1440"/>
                  </a:cubicBezTo>
                  <a:cubicBezTo>
                    <a:pt x="21963" y="1440"/>
                    <a:pt x="21667" y="1341"/>
                    <a:pt x="21371" y="1321"/>
                  </a:cubicBezTo>
                  <a:cubicBezTo>
                    <a:pt x="21115" y="1282"/>
                    <a:pt x="20839" y="1262"/>
                    <a:pt x="20583" y="1282"/>
                  </a:cubicBezTo>
                  <a:cubicBezTo>
                    <a:pt x="18907" y="1420"/>
                    <a:pt x="17231" y="1578"/>
                    <a:pt x="15556" y="1794"/>
                  </a:cubicBezTo>
                  <a:cubicBezTo>
                    <a:pt x="15043" y="1854"/>
                    <a:pt x="14550" y="1972"/>
                    <a:pt x="14057" y="2130"/>
                  </a:cubicBezTo>
                  <a:cubicBezTo>
                    <a:pt x="13663" y="2268"/>
                    <a:pt x="13269" y="2425"/>
                    <a:pt x="12874" y="2622"/>
                  </a:cubicBezTo>
                  <a:cubicBezTo>
                    <a:pt x="12362" y="2839"/>
                    <a:pt x="11849" y="3056"/>
                    <a:pt x="11356" y="3313"/>
                  </a:cubicBezTo>
                  <a:cubicBezTo>
                    <a:pt x="10942" y="3490"/>
                    <a:pt x="10686" y="3963"/>
                    <a:pt x="10114" y="3786"/>
                  </a:cubicBezTo>
                  <a:cubicBezTo>
                    <a:pt x="9996" y="3727"/>
                    <a:pt x="9759" y="3943"/>
                    <a:pt x="9621" y="4062"/>
                  </a:cubicBezTo>
                  <a:cubicBezTo>
                    <a:pt x="8320" y="5087"/>
                    <a:pt x="7177" y="6270"/>
                    <a:pt x="6211" y="7610"/>
                  </a:cubicBezTo>
                  <a:cubicBezTo>
                    <a:pt x="5876" y="8064"/>
                    <a:pt x="5540" y="8517"/>
                    <a:pt x="5225" y="8971"/>
                  </a:cubicBezTo>
                  <a:cubicBezTo>
                    <a:pt x="5087" y="9148"/>
                    <a:pt x="4969" y="9365"/>
                    <a:pt x="4909" y="9582"/>
                  </a:cubicBezTo>
                  <a:cubicBezTo>
                    <a:pt x="4732" y="10173"/>
                    <a:pt x="4476" y="10745"/>
                    <a:pt x="4141" y="11277"/>
                  </a:cubicBezTo>
                  <a:cubicBezTo>
                    <a:pt x="3746" y="11928"/>
                    <a:pt x="3451" y="12638"/>
                    <a:pt x="3273" y="13367"/>
                  </a:cubicBezTo>
                  <a:cubicBezTo>
                    <a:pt x="3214" y="13564"/>
                    <a:pt x="3135" y="13742"/>
                    <a:pt x="3017" y="13919"/>
                  </a:cubicBezTo>
                  <a:cubicBezTo>
                    <a:pt x="2780" y="14373"/>
                    <a:pt x="2524" y="14846"/>
                    <a:pt x="2287" y="15299"/>
                  </a:cubicBezTo>
                  <a:cubicBezTo>
                    <a:pt x="1834" y="16088"/>
                    <a:pt x="1637" y="16975"/>
                    <a:pt x="1696" y="17882"/>
                  </a:cubicBezTo>
                  <a:cubicBezTo>
                    <a:pt x="1716" y="18335"/>
                    <a:pt x="1676" y="18808"/>
                    <a:pt x="1558" y="19262"/>
                  </a:cubicBezTo>
                  <a:cubicBezTo>
                    <a:pt x="1400" y="19853"/>
                    <a:pt x="1302" y="20484"/>
                    <a:pt x="1203" y="21095"/>
                  </a:cubicBezTo>
                  <a:cubicBezTo>
                    <a:pt x="1045" y="21726"/>
                    <a:pt x="1085" y="22377"/>
                    <a:pt x="1321" y="22988"/>
                  </a:cubicBezTo>
                  <a:cubicBezTo>
                    <a:pt x="1361" y="23185"/>
                    <a:pt x="1381" y="23382"/>
                    <a:pt x="1381" y="23579"/>
                  </a:cubicBezTo>
                  <a:cubicBezTo>
                    <a:pt x="1420" y="24072"/>
                    <a:pt x="1479" y="24565"/>
                    <a:pt x="1519" y="25058"/>
                  </a:cubicBezTo>
                  <a:cubicBezTo>
                    <a:pt x="1558" y="25728"/>
                    <a:pt x="1775" y="26359"/>
                    <a:pt x="2149" y="26911"/>
                  </a:cubicBezTo>
                  <a:cubicBezTo>
                    <a:pt x="2386" y="27227"/>
                    <a:pt x="2563" y="27582"/>
                    <a:pt x="2701" y="27956"/>
                  </a:cubicBezTo>
                  <a:cubicBezTo>
                    <a:pt x="3017" y="29100"/>
                    <a:pt x="3589" y="30164"/>
                    <a:pt x="4377" y="31051"/>
                  </a:cubicBezTo>
                  <a:cubicBezTo>
                    <a:pt x="4988" y="31801"/>
                    <a:pt x="5639" y="32491"/>
                    <a:pt x="6211" y="33279"/>
                  </a:cubicBezTo>
                  <a:cubicBezTo>
                    <a:pt x="6684" y="33950"/>
                    <a:pt x="7236" y="34561"/>
                    <a:pt x="7886" y="35073"/>
                  </a:cubicBezTo>
                  <a:cubicBezTo>
                    <a:pt x="8616" y="35645"/>
                    <a:pt x="9188" y="36374"/>
                    <a:pt x="10055" y="36769"/>
                  </a:cubicBezTo>
                  <a:cubicBezTo>
                    <a:pt x="10607" y="37025"/>
                    <a:pt x="11238" y="37222"/>
                    <a:pt x="11573" y="37814"/>
                  </a:cubicBezTo>
                  <a:cubicBezTo>
                    <a:pt x="11613" y="37853"/>
                    <a:pt x="11691" y="37893"/>
                    <a:pt x="11731" y="37912"/>
                  </a:cubicBezTo>
                  <a:cubicBezTo>
                    <a:pt x="12795" y="38523"/>
                    <a:pt x="13919" y="38997"/>
                    <a:pt x="15102" y="39292"/>
                  </a:cubicBezTo>
                  <a:cubicBezTo>
                    <a:pt x="15575" y="39411"/>
                    <a:pt x="16088" y="39411"/>
                    <a:pt x="16561" y="39529"/>
                  </a:cubicBezTo>
                  <a:cubicBezTo>
                    <a:pt x="17034" y="39667"/>
                    <a:pt x="17547" y="39687"/>
                    <a:pt x="18040" y="39627"/>
                  </a:cubicBezTo>
                  <a:cubicBezTo>
                    <a:pt x="18828" y="39529"/>
                    <a:pt x="19617" y="39568"/>
                    <a:pt x="20405" y="39706"/>
                  </a:cubicBezTo>
                  <a:cubicBezTo>
                    <a:pt x="20662" y="39765"/>
                    <a:pt x="20918" y="39785"/>
                    <a:pt x="21174" y="39765"/>
                  </a:cubicBezTo>
                  <a:cubicBezTo>
                    <a:pt x="22554" y="39647"/>
                    <a:pt x="23954" y="39529"/>
                    <a:pt x="25334" y="39411"/>
                  </a:cubicBezTo>
                  <a:cubicBezTo>
                    <a:pt x="25728" y="39371"/>
                    <a:pt x="26103" y="39273"/>
                    <a:pt x="26458" y="39095"/>
                  </a:cubicBezTo>
                  <a:cubicBezTo>
                    <a:pt x="27187" y="38819"/>
                    <a:pt x="27858" y="38385"/>
                    <a:pt x="28646" y="38267"/>
                  </a:cubicBezTo>
                  <a:cubicBezTo>
                    <a:pt x="29119" y="38208"/>
                    <a:pt x="29553" y="38011"/>
                    <a:pt x="29888" y="37695"/>
                  </a:cubicBezTo>
                  <a:cubicBezTo>
                    <a:pt x="30026" y="37557"/>
                    <a:pt x="30184" y="37439"/>
                    <a:pt x="30381" y="37400"/>
                  </a:cubicBezTo>
                  <a:cubicBezTo>
                    <a:pt x="31485" y="37124"/>
                    <a:pt x="32293" y="36374"/>
                    <a:pt x="33062" y="35645"/>
                  </a:cubicBezTo>
                  <a:cubicBezTo>
                    <a:pt x="33831" y="34896"/>
                    <a:pt x="34797" y="34206"/>
                    <a:pt x="35487" y="33319"/>
                  </a:cubicBezTo>
                  <a:cubicBezTo>
                    <a:pt x="35606" y="33200"/>
                    <a:pt x="35724" y="33082"/>
                    <a:pt x="35882" y="33003"/>
                  </a:cubicBezTo>
                  <a:cubicBezTo>
                    <a:pt x="36098" y="32885"/>
                    <a:pt x="36276" y="32668"/>
                    <a:pt x="36335" y="32412"/>
                  </a:cubicBezTo>
                  <a:cubicBezTo>
                    <a:pt x="36473" y="31958"/>
                    <a:pt x="36690" y="31544"/>
                    <a:pt x="36986" y="31189"/>
                  </a:cubicBezTo>
                  <a:cubicBezTo>
                    <a:pt x="37124" y="31012"/>
                    <a:pt x="37222" y="30795"/>
                    <a:pt x="37321" y="30578"/>
                  </a:cubicBezTo>
                  <a:cubicBezTo>
                    <a:pt x="37498" y="30243"/>
                    <a:pt x="37676" y="29888"/>
                    <a:pt x="37833" y="29533"/>
                  </a:cubicBezTo>
                  <a:cubicBezTo>
                    <a:pt x="38030" y="29179"/>
                    <a:pt x="38168" y="28824"/>
                    <a:pt x="38267" y="28429"/>
                  </a:cubicBezTo>
                  <a:cubicBezTo>
                    <a:pt x="38346" y="27700"/>
                    <a:pt x="38681" y="26970"/>
                    <a:pt x="38563" y="26202"/>
                  </a:cubicBezTo>
                  <a:cubicBezTo>
                    <a:pt x="38543" y="26103"/>
                    <a:pt x="38563" y="26004"/>
                    <a:pt x="38602" y="25906"/>
                  </a:cubicBezTo>
                  <a:cubicBezTo>
                    <a:pt x="38760" y="25137"/>
                    <a:pt x="38957" y="24368"/>
                    <a:pt x="39095" y="23599"/>
                  </a:cubicBezTo>
                  <a:cubicBezTo>
                    <a:pt x="39213" y="22889"/>
                    <a:pt x="39292" y="22160"/>
                    <a:pt x="39312" y="21431"/>
                  </a:cubicBezTo>
                  <a:cubicBezTo>
                    <a:pt x="39272" y="19577"/>
                    <a:pt x="39095" y="17744"/>
                    <a:pt x="38780" y="15930"/>
                  </a:cubicBezTo>
                  <a:cubicBezTo>
                    <a:pt x="38642" y="15043"/>
                    <a:pt x="38306" y="14195"/>
                    <a:pt x="37794" y="13466"/>
                  </a:cubicBezTo>
                  <a:cubicBezTo>
                    <a:pt x="37597" y="13150"/>
                    <a:pt x="37419" y="12835"/>
                    <a:pt x="37262" y="12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7"/>
            <p:cNvSpPr/>
            <p:nvPr/>
          </p:nvSpPr>
          <p:spPr>
            <a:xfrm flipH="1">
              <a:off x="3446073" y="1917834"/>
              <a:ext cx="221383" cy="248383"/>
            </a:xfrm>
            <a:custGeom>
              <a:avLst/>
              <a:gdLst/>
              <a:ahLst/>
              <a:cxnLst/>
              <a:rect l="l" t="t" r="r" b="b"/>
              <a:pathLst>
                <a:path w="9208" h="10331" extrusionOk="0">
                  <a:moveTo>
                    <a:pt x="8734" y="10331"/>
                  </a:moveTo>
                  <a:cubicBezTo>
                    <a:pt x="8340" y="9661"/>
                    <a:pt x="7985" y="9069"/>
                    <a:pt x="7650" y="8478"/>
                  </a:cubicBezTo>
                  <a:cubicBezTo>
                    <a:pt x="7354" y="7945"/>
                    <a:pt x="7078" y="7433"/>
                    <a:pt x="6782" y="6920"/>
                  </a:cubicBezTo>
                  <a:cubicBezTo>
                    <a:pt x="6486" y="6408"/>
                    <a:pt x="6171" y="5836"/>
                    <a:pt x="5836" y="5304"/>
                  </a:cubicBezTo>
                  <a:cubicBezTo>
                    <a:pt x="5639" y="4949"/>
                    <a:pt x="5382" y="4653"/>
                    <a:pt x="5106" y="4377"/>
                  </a:cubicBezTo>
                  <a:cubicBezTo>
                    <a:pt x="4515" y="3845"/>
                    <a:pt x="3864" y="3391"/>
                    <a:pt x="3253" y="2898"/>
                  </a:cubicBezTo>
                  <a:cubicBezTo>
                    <a:pt x="2879" y="2603"/>
                    <a:pt x="2504" y="2346"/>
                    <a:pt x="2149" y="2070"/>
                  </a:cubicBezTo>
                  <a:cubicBezTo>
                    <a:pt x="1775" y="1775"/>
                    <a:pt x="1420" y="1400"/>
                    <a:pt x="947" y="1203"/>
                  </a:cubicBezTo>
                  <a:cubicBezTo>
                    <a:pt x="710" y="1085"/>
                    <a:pt x="493" y="927"/>
                    <a:pt x="316" y="730"/>
                  </a:cubicBezTo>
                  <a:cubicBezTo>
                    <a:pt x="59" y="473"/>
                    <a:pt x="0" y="237"/>
                    <a:pt x="138" y="138"/>
                  </a:cubicBezTo>
                  <a:cubicBezTo>
                    <a:pt x="355" y="0"/>
                    <a:pt x="513" y="197"/>
                    <a:pt x="671" y="237"/>
                  </a:cubicBezTo>
                  <a:cubicBezTo>
                    <a:pt x="1499" y="513"/>
                    <a:pt x="2248" y="947"/>
                    <a:pt x="2879" y="1538"/>
                  </a:cubicBezTo>
                  <a:cubicBezTo>
                    <a:pt x="3194" y="1775"/>
                    <a:pt x="3549" y="1972"/>
                    <a:pt x="3864" y="2208"/>
                  </a:cubicBezTo>
                  <a:cubicBezTo>
                    <a:pt x="4811" y="2918"/>
                    <a:pt x="5796" y="3588"/>
                    <a:pt x="6447" y="4614"/>
                  </a:cubicBezTo>
                  <a:cubicBezTo>
                    <a:pt x="6861" y="5244"/>
                    <a:pt x="7236" y="5915"/>
                    <a:pt x="7590" y="6585"/>
                  </a:cubicBezTo>
                  <a:cubicBezTo>
                    <a:pt x="8024" y="7393"/>
                    <a:pt x="8458" y="8221"/>
                    <a:pt x="8852" y="9049"/>
                  </a:cubicBezTo>
                  <a:cubicBezTo>
                    <a:pt x="9030" y="9424"/>
                    <a:pt x="9207" y="9838"/>
                    <a:pt x="8734" y="10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7"/>
            <p:cNvSpPr/>
            <p:nvPr/>
          </p:nvSpPr>
          <p:spPr>
            <a:xfrm flipH="1">
              <a:off x="4511156" y="2443499"/>
              <a:ext cx="73017" cy="45993"/>
            </a:xfrm>
            <a:custGeom>
              <a:avLst/>
              <a:gdLst/>
              <a:ahLst/>
              <a:cxnLst/>
              <a:rect l="l" t="t" r="r" b="b"/>
              <a:pathLst>
                <a:path w="3037" h="1913" extrusionOk="0">
                  <a:moveTo>
                    <a:pt x="139" y="0"/>
                  </a:moveTo>
                  <a:cubicBezTo>
                    <a:pt x="1124" y="99"/>
                    <a:pt x="1834" y="611"/>
                    <a:pt x="2583" y="986"/>
                  </a:cubicBezTo>
                  <a:cubicBezTo>
                    <a:pt x="2761" y="1104"/>
                    <a:pt x="2879" y="1242"/>
                    <a:pt x="2978" y="1420"/>
                  </a:cubicBezTo>
                  <a:cubicBezTo>
                    <a:pt x="3037" y="1538"/>
                    <a:pt x="3037" y="1656"/>
                    <a:pt x="2997" y="1775"/>
                  </a:cubicBezTo>
                  <a:cubicBezTo>
                    <a:pt x="2919" y="1873"/>
                    <a:pt x="2781" y="1913"/>
                    <a:pt x="2662" y="1913"/>
                  </a:cubicBezTo>
                  <a:cubicBezTo>
                    <a:pt x="2386" y="1834"/>
                    <a:pt x="2090" y="1735"/>
                    <a:pt x="1834" y="1617"/>
                  </a:cubicBezTo>
                  <a:cubicBezTo>
                    <a:pt x="1381" y="1361"/>
                    <a:pt x="908" y="1144"/>
                    <a:pt x="415" y="946"/>
                  </a:cubicBezTo>
                  <a:cubicBezTo>
                    <a:pt x="1" y="789"/>
                    <a:pt x="60" y="375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7"/>
            <p:cNvSpPr/>
            <p:nvPr/>
          </p:nvSpPr>
          <p:spPr>
            <a:xfrm flipH="1">
              <a:off x="3741387" y="1850996"/>
              <a:ext cx="97661" cy="37939"/>
            </a:xfrm>
            <a:custGeom>
              <a:avLst/>
              <a:gdLst/>
              <a:ahLst/>
              <a:cxnLst/>
              <a:rect l="l" t="t" r="r" b="b"/>
              <a:pathLst>
                <a:path w="4062" h="1578" extrusionOk="0">
                  <a:moveTo>
                    <a:pt x="0" y="217"/>
                  </a:moveTo>
                  <a:cubicBezTo>
                    <a:pt x="474" y="20"/>
                    <a:pt x="1006" y="1"/>
                    <a:pt x="1499" y="178"/>
                  </a:cubicBezTo>
                  <a:cubicBezTo>
                    <a:pt x="2287" y="454"/>
                    <a:pt x="3056" y="710"/>
                    <a:pt x="3845" y="986"/>
                  </a:cubicBezTo>
                  <a:cubicBezTo>
                    <a:pt x="3943" y="1026"/>
                    <a:pt x="4062" y="1183"/>
                    <a:pt x="4042" y="1262"/>
                  </a:cubicBezTo>
                  <a:cubicBezTo>
                    <a:pt x="4003" y="1381"/>
                    <a:pt x="3904" y="1479"/>
                    <a:pt x="3786" y="1499"/>
                  </a:cubicBezTo>
                  <a:cubicBezTo>
                    <a:pt x="3431" y="1578"/>
                    <a:pt x="3056" y="1558"/>
                    <a:pt x="2721" y="1420"/>
                  </a:cubicBezTo>
                  <a:cubicBezTo>
                    <a:pt x="2425" y="1321"/>
                    <a:pt x="2169" y="1203"/>
                    <a:pt x="1893" y="1085"/>
                  </a:cubicBezTo>
                  <a:cubicBezTo>
                    <a:pt x="1341" y="868"/>
                    <a:pt x="809" y="592"/>
                    <a:pt x="198" y="533"/>
                  </a:cubicBezTo>
                  <a:cubicBezTo>
                    <a:pt x="119" y="513"/>
                    <a:pt x="79" y="336"/>
                    <a:pt x="0" y="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7"/>
            <p:cNvSpPr/>
            <p:nvPr/>
          </p:nvSpPr>
          <p:spPr>
            <a:xfrm flipH="1">
              <a:off x="3843280" y="2917954"/>
              <a:ext cx="79677" cy="18032"/>
            </a:xfrm>
            <a:custGeom>
              <a:avLst/>
              <a:gdLst/>
              <a:ahLst/>
              <a:cxnLst/>
              <a:rect l="l" t="t" r="r" b="b"/>
              <a:pathLst>
                <a:path w="3314" h="750" extrusionOk="0">
                  <a:moveTo>
                    <a:pt x="1716" y="40"/>
                  </a:moveTo>
                  <a:cubicBezTo>
                    <a:pt x="2150" y="21"/>
                    <a:pt x="2584" y="1"/>
                    <a:pt x="2998" y="1"/>
                  </a:cubicBezTo>
                  <a:cubicBezTo>
                    <a:pt x="3096" y="1"/>
                    <a:pt x="3195" y="139"/>
                    <a:pt x="3313" y="198"/>
                  </a:cubicBezTo>
                  <a:cubicBezTo>
                    <a:pt x="3234" y="297"/>
                    <a:pt x="3175" y="474"/>
                    <a:pt x="3096" y="474"/>
                  </a:cubicBezTo>
                  <a:cubicBezTo>
                    <a:pt x="2189" y="592"/>
                    <a:pt x="1263" y="671"/>
                    <a:pt x="356" y="750"/>
                  </a:cubicBezTo>
                  <a:cubicBezTo>
                    <a:pt x="178" y="750"/>
                    <a:pt x="1" y="691"/>
                    <a:pt x="1" y="474"/>
                  </a:cubicBezTo>
                  <a:cubicBezTo>
                    <a:pt x="1" y="277"/>
                    <a:pt x="178" y="218"/>
                    <a:pt x="336" y="198"/>
                  </a:cubicBezTo>
                  <a:cubicBezTo>
                    <a:pt x="809" y="139"/>
                    <a:pt x="1263" y="119"/>
                    <a:pt x="1716" y="80"/>
                  </a:cubicBezTo>
                  <a:cubicBezTo>
                    <a:pt x="1716" y="60"/>
                    <a:pt x="1716" y="40"/>
                    <a:pt x="1716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7"/>
            <p:cNvSpPr/>
            <p:nvPr/>
          </p:nvSpPr>
          <p:spPr>
            <a:xfrm flipH="1">
              <a:off x="4512575" y="2422174"/>
              <a:ext cx="44094" cy="29885"/>
            </a:xfrm>
            <a:custGeom>
              <a:avLst/>
              <a:gdLst/>
              <a:ahLst/>
              <a:cxnLst/>
              <a:rect l="l" t="t" r="r" b="b"/>
              <a:pathLst>
                <a:path w="1834" h="1243" extrusionOk="0">
                  <a:moveTo>
                    <a:pt x="296" y="0"/>
                  </a:moveTo>
                  <a:lnTo>
                    <a:pt x="1834" y="808"/>
                  </a:lnTo>
                  <a:cubicBezTo>
                    <a:pt x="1834" y="1104"/>
                    <a:pt x="1656" y="1222"/>
                    <a:pt x="1459" y="1222"/>
                  </a:cubicBezTo>
                  <a:cubicBezTo>
                    <a:pt x="927" y="1242"/>
                    <a:pt x="434" y="986"/>
                    <a:pt x="138" y="552"/>
                  </a:cubicBezTo>
                  <a:cubicBezTo>
                    <a:pt x="0" y="355"/>
                    <a:pt x="79" y="79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7"/>
            <p:cNvSpPr/>
            <p:nvPr/>
          </p:nvSpPr>
          <p:spPr>
            <a:xfrm flipH="1">
              <a:off x="3874102" y="2945940"/>
              <a:ext cx="50730" cy="22287"/>
            </a:xfrm>
            <a:custGeom>
              <a:avLst/>
              <a:gdLst/>
              <a:ahLst/>
              <a:cxnLst/>
              <a:rect l="l" t="t" r="r" b="b"/>
              <a:pathLst>
                <a:path w="2110" h="927" extrusionOk="0">
                  <a:moveTo>
                    <a:pt x="0" y="552"/>
                  </a:moveTo>
                  <a:cubicBezTo>
                    <a:pt x="217" y="118"/>
                    <a:pt x="611" y="197"/>
                    <a:pt x="946" y="138"/>
                  </a:cubicBezTo>
                  <a:lnTo>
                    <a:pt x="1893" y="0"/>
                  </a:lnTo>
                  <a:cubicBezTo>
                    <a:pt x="2090" y="99"/>
                    <a:pt x="2110" y="375"/>
                    <a:pt x="1952" y="513"/>
                  </a:cubicBezTo>
                  <a:cubicBezTo>
                    <a:pt x="1715" y="769"/>
                    <a:pt x="1400" y="729"/>
                    <a:pt x="1104" y="769"/>
                  </a:cubicBezTo>
                  <a:cubicBezTo>
                    <a:pt x="730" y="789"/>
                    <a:pt x="316" y="927"/>
                    <a:pt x="0" y="5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7"/>
            <p:cNvSpPr/>
            <p:nvPr/>
          </p:nvSpPr>
          <p:spPr>
            <a:xfrm flipH="1">
              <a:off x="3516229" y="2199372"/>
              <a:ext cx="263578" cy="272113"/>
            </a:xfrm>
            <a:custGeom>
              <a:avLst/>
              <a:gdLst/>
              <a:ahLst/>
              <a:cxnLst/>
              <a:rect l="l" t="t" r="r" b="b"/>
              <a:pathLst>
                <a:path w="10963" h="11318" extrusionOk="0">
                  <a:moveTo>
                    <a:pt x="6231" y="790"/>
                  </a:moveTo>
                  <a:cubicBezTo>
                    <a:pt x="5284" y="908"/>
                    <a:pt x="4358" y="770"/>
                    <a:pt x="3293" y="1282"/>
                  </a:cubicBezTo>
                  <a:cubicBezTo>
                    <a:pt x="3766" y="1342"/>
                    <a:pt x="4023" y="1401"/>
                    <a:pt x="4279" y="1440"/>
                  </a:cubicBezTo>
                  <a:cubicBezTo>
                    <a:pt x="4575" y="1460"/>
                    <a:pt x="4870" y="1480"/>
                    <a:pt x="5166" y="1480"/>
                  </a:cubicBezTo>
                  <a:cubicBezTo>
                    <a:pt x="5462" y="1480"/>
                    <a:pt x="5758" y="1440"/>
                    <a:pt x="6053" y="1381"/>
                  </a:cubicBezTo>
                  <a:cubicBezTo>
                    <a:pt x="6349" y="1282"/>
                    <a:pt x="6645" y="1164"/>
                    <a:pt x="6921" y="1026"/>
                  </a:cubicBezTo>
                  <a:cubicBezTo>
                    <a:pt x="7788" y="1204"/>
                    <a:pt x="8596" y="1618"/>
                    <a:pt x="9247" y="2229"/>
                  </a:cubicBezTo>
                  <a:cubicBezTo>
                    <a:pt x="9661" y="2623"/>
                    <a:pt x="9996" y="3057"/>
                    <a:pt x="10233" y="3569"/>
                  </a:cubicBezTo>
                  <a:cubicBezTo>
                    <a:pt x="10844" y="4713"/>
                    <a:pt x="10864" y="5975"/>
                    <a:pt x="10943" y="7217"/>
                  </a:cubicBezTo>
                  <a:cubicBezTo>
                    <a:pt x="10962" y="7315"/>
                    <a:pt x="10943" y="7414"/>
                    <a:pt x="10923" y="7512"/>
                  </a:cubicBezTo>
                  <a:cubicBezTo>
                    <a:pt x="10745" y="7946"/>
                    <a:pt x="10647" y="8439"/>
                    <a:pt x="10371" y="8774"/>
                  </a:cubicBezTo>
                  <a:cubicBezTo>
                    <a:pt x="9917" y="9385"/>
                    <a:pt x="9385" y="9918"/>
                    <a:pt x="8754" y="10351"/>
                  </a:cubicBezTo>
                  <a:cubicBezTo>
                    <a:pt x="8064" y="10746"/>
                    <a:pt x="7335" y="11022"/>
                    <a:pt x="6566" y="11199"/>
                  </a:cubicBezTo>
                  <a:cubicBezTo>
                    <a:pt x="6112" y="11298"/>
                    <a:pt x="5639" y="11317"/>
                    <a:pt x="5186" y="11258"/>
                  </a:cubicBezTo>
                  <a:cubicBezTo>
                    <a:pt x="4693" y="11199"/>
                    <a:pt x="4200" y="11179"/>
                    <a:pt x="3707" y="11179"/>
                  </a:cubicBezTo>
                  <a:cubicBezTo>
                    <a:pt x="3076" y="11199"/>
                    <a:pt x="2583" y="10805"/>
                    <a:pt x="2110" y="10430"/>
                  </a:cubicBezTo>
                  <a:cubicBezTo>
                    <a:pt x="809" y="9385"/>
                    <a:pt x="277" y="7986"/>
                    <a:pt x="277" y="6349"/>
                  </a:cubicBezTo>
                  <a:cubicBezTo>
                    <a:pt x="277" y="6034"/>
                    <a:pt x="395" y="5718"/>
                    <a:pt x="80" y="5423"/>
                  </a:cubicBezTo>
                  <a:cubicBezTo>
                    <a:pt x="1" y="5344"/>
                    <a:pt x="1" y="5127"/>
                    <a:pt x="21" y="4969"/>
                  </a:cubicBezTo>
                  <a:cubicBezTo>
                    <a:pt x="60" y="4299"/>
                    <a:pt x="159" y="3648"/>
                    <a:pt x="297" y="2998"/>
                  </a:cubicBezTo>
                  <a:cubicBezTo>
                    <a:pt x="553" y="2150"/>
                    <a:pt x="1144" y="1420"/>
                    <a:pt x="1933" y="967"/>
                  </a:cubicBezTo>
                  <a:cubicBezTo>
                    <a:pt x="3116" y="238"/>
                    <a:pt x="4456" y="60"/>
                    <a:pt x="5817" y="21"/>
                  </a:cubicBezTo>
                  <a:cubicBezTo>
                    <a:pt x="6034" y="1"/>
                    <a:pt x="6231" y="119"/>
                    <a:pt x="6290" y="316"/>
                  </a:cubicBezTo>
                  <a:cubicBezTo>
                    <a:pt x="6310" y="474"/>
                    <a:pt x="6290" y="632"/>
                    <a:pt x="6231" y="790"/>
                  </a:cubicBezTo>
                  <a:close/>
                  <a:moveTo>
                    <a:pt x="7966" y="2505"/>
                  </a:moveTo>
                  <a:cubicBezTo>
                    <a:pt x="7650" y="2426"/>
                    <a:pt x="7335" y="2386"/>
                    <a:pt x="7019" y="2367"/>
                  </a:cubicBezTo>
                  <a:cubicBezTo>
                    <a:pt x="6172" y="2367"/>
                    <a:pt x="5324" y="2446"/>
                    <a:pt x="4476" y="2584"/>
                  </a:cubicBezTo>
                  <a:cubicBezTo>
                    <a:pt x="3648" y="2801"/>
                    <a:pt x="2879" y="3215"/>
                    <a:pt x="2229" y="3767"/>
                  </a:cubicBezTo>
                  <a:cubicBezTo>
                    <a:pt x="1499" y="4299"/>
                    <a:pt x="1144" y="5225"/>
                    <a:pt x="1322" y="6113"/>
                  </a:cubicBezTo>
                  <a:cubicBezTo>
                    <a:pt x="1420" y="7079"/>
                    <a:pt x="1755" y="7986"/>
                    <a:pt x="2307" y="8774"/>
                  </a:cubicBezTo>
                  <a:cubicBezTo>
                    <a:pt x="2997" y="9740"/>
                    <a:pt x="3865" y="10351"/>
                    <a:pt x="5127" y="10174"/>
                  </a:cubicBezTo>
                  <a:cubicBezTo>
                    <a:pt x="5679" y="10115"/>
                    <a:pt x="6250" y="10095"/>
                    <a:pt x="6802" y="10036"/>
                  </a:cubicBezTo>
                  <a:cubicBezTo>
                    <a:pt x="7039" y="10016"/>
                    <a:pt x="7256" y="9977"/>
                    <a:pt x="7473" y="9898"/>
                  </a:cubicBezTo>
                  <a:cubicBezTo>
                    <a:pt x="7650" y="9819"/>
                    <a:pt x="7808" y="9701"/>
                    <a:pt x="7926" y="9543"/>
                  </a:cubicBezTo>
                  <a:cubicBezTo>
                    <a:pt x="8202" y="9149"/>
                    <a:pt x="8419" y="8695"/>
                    <a:pt x="8715" y="8321"/>
                  </a:cubicBezTo>
                  <a:cubicBezTo>
                    <a:pt x="9681" y="7079"/>
                    <a:pt x="9661" y="4713"/>
                    <a:pt x="8774" y="3569"/>
                  </a:cubicBezTo>
                  <a:cubicBezTo>
                    <a:pt x="8498" y="3195"/>
                    <a:pt x="8222" y="2840"/>
                    <a:pt x="7966" y="25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7"/>
            <p:cNvSpPr/>
            <p:nvPr/>
          </p:nvSpPr>
          <p:spPr>
            <a:xfrm flipH="1">
              <a:off x="4077910" y="2264792"/>
              <a:ext cx="254081" cy="267353"/>
            </a:xfrm>
            <a:custGeom>
              <a:avLst/>
              <a:gdLst/>
              <a:ahLst/>
              <a:cxnLst/>
              <a:rect l="l" t="t" r="r" b="b"/>
              <a:pathLst>
                <a:path w="10568" h="11120" extrusionOk="0">
                  <a:moveTo>
                    <a:pt x="5323" y="10903"/>
                  </a:moveTo>
                  <a:cubicBezTo>
                    <a:pt x="4692" y="10962"/>
                    <a:pt x="4061" y="11002"/>
                    <a:pt x="3430" y="11061"/>
                  </a:cubicBezTo>
                  <a:cubicBezTo>
                    <a:pt x="3016" y="11120"/>
                    <a:pt x="2583" y="10962"/>
                    <a:pt x="2307" y="10607"/>
                  </a:cubicBezTo>
                  <a:cubicBezTo>
                    <a:pt x="1853" y="10095"/>
                    <a:pt x="1360" y="9622"/>
                    <a:pt x="986" y="9030"/>
                  </a:cubicBezTo>
                  <a:cubicBezTo>
                    <a:pt x="572" y="8340"/>
                    <a:pt x="394" y="7571"/>
                    <a:pt x="99" y="6842"/>
                  </a:cubicBezTo>
                  <a:cubicBezTo>
                    <a:pt x="20" y="6605"/>
                    <a:pt x="0" y="6388"/>
                    <a:pt x="39" y="6152"/>
                  </a:cubicBezTo>
                  <a:cubicBezTo>
                    <a:pt x="158" y="4910"/>
                    <a:pt x="493" y="3687"/>
                    <a:pt x="1045" y="2564"/>
                  </a:cubicBezTo>
                  <a:cubicBezTo>
                    <a:pt x="1538" y="1578"/>
                    <a:pt x="2425" y="1085"/>
                    <a:pt x="3371" y="671"/>
                  </a:cubicBezTo>
                  <a:cubicBezTo>
                    <a:pt x="3726" y="513"/>
                    <a:pt x="4101" y="375"/>
                    <a:pt x="4495" y="277"/>
                  </a:cubicBezTo>
                  <a:cubicBezTo>
                    <a:pt x="5205" y="60"/>
                    <a:pt x="5895" y="1"/>
                    <a:pt x="6604" y="356"/>
                  </a:cubicBezTo>
                  <a:cubicBezTo>
                    <a:pt x="7157" y="651"/>
                    <a:pt x="7709" y="927"/>
                    <a:pt x="8103" y="1440"/>
                  </a:cubicBezTo>
                  <a:cubicBezTo>
                    <a:pt x="8162" y="1519"/>
                    <a:pt x="8241" y="1578"/>
                    <a:pt x="8320" y="1637"/>
                  </a:cubicBezTo>
                  <a:cubicBezTo>
                    <a:pt x="9345" y="2327"/>
                    <a:pt x="9759" y="3392"/>
                    <a:pt x="10035" y="4535"/>
                  </a:cubicBezTo>
                  <a:cubicBezTo>
                    <a:pt x="10074" y="4693"/>
                    <a:pt x="10153" y="4831"/>
                    <a:pt x="10232" y="4989"/>
                  </a:cubicBezTo>
                  <a:cubicBezTo>
                    <a:pt x="10488" y="5481"/>
                    <a:pt x="10567" y="6053"/>
                    <a:pt x="10449" y="6625"/>
                  </a:cubicBezTo>
                  <a:cubicBezTo>
                    <a:pt x="10370" y="7433"/>
                    <a:pt x="10133" y="8241"/>
                    <a:pt x="9739" y="8971"/>
                  </a:cubicBezTo>
                  <a:cubicBezTo>
                    <a:pt x="9187" y="9937"/>
                    <a:pt x="8359" y="10607"/>
                    <a:pt x="7176" y="10745"/>
                  </a:cubicBezTo>
                  <a:cubicBezTo>
                    <a:pt x="6565" y="10824"/>
                    <a:pt x="5934" y="10864"/>
                    <a:pt x="5323" y="10903"/>
                  </a:cubicBezTo>
                  <a:close/>
                  <a:moveTo>
                    <a:pt x="7452" y="2307"/>
                  </a:moveTo>
                  <a:cubicBezTo>
                    <a:pt x="6466" y="2386"/>
                    <a:pt x="5481" y="2465"/>
                    <a:pt x="4495" y="2564"/>
                  </a:cubicBezTo>
                  <a:cubicBezTo>
                    <a:pt x="4298" y="2583"/>
                    <a:pt x="4120" y="2662"/>
                    <a:pt x="3963" y="2800"/>
                  </a:cubicBezTo>
                  <a:cubicBezTo>
                    <a:pt x="2307" y="3884"/>
                    <a:pt x="1360" y="5797"/>
                    <a:pt x="1498" y="7768"/>
                  </a:cubicBezTo>
                  <a:cubicBezTo>
                    <a:pt x="1538" y="8715"/>
                    <a:pt x="2188" y="9326"/>
                    <a:pt x="2977" y="9740"/>
                  </a:cubicBezTo>
                  <a:cubicBezTo>
                    <a:pt x="3312" y="9898"/>
                    <a:pt x="3687" y="9957"/>
                    <a:pt x="4042" y="9878"/>
                  </a:cubicBezTo>
                  <a:cubicBezTo>
                    <a:pt x="4613" y="9720"/>
                    <a:pt x="5165" y="9503"/>
                    <a:pt x="5698" y="9247"/>
                  </a:cubicBezTo>
                  <a:cubicBezTo>
                    <a:pt x="6368" y="8912"/>
                    <a:pt x="7019" y="8517"/>
                    <a:pt x="7689" y="8163"/>
                  </a:cubicBezTo>
                  <a:cubicBezTo>
                    <a:pt x="9010" y="7413"/>
                    <a:pt x="9562" y="5442"/>
                    <a:pt x="8615" y="4003"/>
                  </a:cubicBezTo>
                  <a:cubicBezTo>
                    <a:pt x="8221" y="3451"/>
                    <a:pt x="7866" y="2918"/>
                    <a:pt x="7452" y="2307"/>
                  </a:cubicBezTo>
                  <a:close/>
                  <a:moveTo>
                    <a:pt x="8891" y="8439"/>
                  </a:moveTo>
                  <a:cubicBezTo>
                    <a:pt x="8221" y="8794"/>
                    <a:pt x="7669" y="9306"/>
                    <a:pt x="6979" y="9602"/>
                  </a:cubicBezTo>
                  <a:cubicBezTo>
                    <a:pt x="6959" y="9622"/>
                    <a:pt x="6959" y="9720"/>
                    <a:pt x="6940" y="9779"/>
                  </a:cubicBezTo>
                  <a:cubicBezTo>
                    <a:pt x="7255" y="9937"/>
                    <a:pt x="7511" y="9720"/>
                    <a:pt x="7768" y="9602"/>
                  </a:cubicBezTo>
                  <a:cubicBezTo>
                    <a:pt x="8241" y="9326"/>
                    <a:pt x="8635" y="8932"/>
                    <a:pt x="8891" y="8439"/>
                  </a:cubicBezTo>
                  <a:close/>
                  <a:moveTo>
                    <a:pt x="9207" y="7689"/>
                  </a:moveTo>
                  <a:lnTo>
                    <a:pt x="9187" y="7749"/>
                  </a:lnTo>
                  <a:lnTo>
                    <a:pt x="9246" y="77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7"/>
            <p:cNvSpPr/>
            <p:nvPr/>
          </p:nvSpPr>
          <p:spPr>
            <a:xfrm flipH="1">
              <a:off x="3767450" y="2556788"/>
              <a:ext cx="266415" cy="264492"/>
            </a:xfrm>
            <a:custGeom>
              <a:avLst/>
              <a:gdLst/>
              <a:ahLst/>
              <a:cxnLst/>
              <a:rect l="l" t="t" r="r" b="b"/>
              <a:pathLst>
                <a:path w="11081" h="11001" extrusionOk="0">
                  <a:moveTo>
                    <a:pt x="10528" y="2681"/>
                  </a:moveTo>
                  <a:cubicBezTo>
                    <a:pt x="10233" y="3115"/>
                    <a:pt x="10430" y="3549"/>
                    <a:pt x="10647" y="3943"/>
                  </a:cubicBezTo>
                  <a:cubicBezTo>
                    <a:pt x="10962" y="4534"/>
                    <a:pt x="10982" y="5146"/>
                    <a:pt x="11041" y="5777"/>
                  </a:cubicBezTo>
                  <a:cubicBezTo>
                    <a:pt x="11080" y="6210"/>
                    <a:pt x="10982" y="6644"/>
                    <a:pt x="10745" y="6999"/>
                  </a:cubicBezTo>
                  <a:cubicBezTo>
                    <a:pt x="10489" y="7393"/>
                    <a:pt x="10331" y="7827"/>
                    <a:pt x="10075" y="8221"/>
                  </a:cubicBezTo>
                  <a:cubicBezTo>
                    <a:pt x="9878" y="8556"/>
                    <a:pt x="9622" y="8852"/>
                    <a:pt x="9345" y="9128"/>
                  </a:cubicBezTo>
                  <a:cubicBezTo>
                    <a:pt x="8872" y="9542"/>
                    <a:pt x="8340" y="9877"/>
                    <a:pt x="7847" y="10252"/>
                  </a:cubicBezTo>
                  <a:cubicBezTo>
                    <a:pt x="7808" y="10272"/>
                    <a:pt x="7788" y="10291"/>
                    <a:pt x="7749" y="10291"/>
                  </a:cubicBezTo>
                  <a:cubicBezTo>
                    <a:pt x="6822" y="10528"/>
                    <a:pt x="5955" y="10962"/>
                    <a:pt x="4989" y="10962"/>
                  </a:cubicBezTo>
                  <a:cubicBezTo>
                    <a:pt x="4141" y="11001"/>
                    <a:pt x="3332" y="10666"/>
                    <a:pt x="2800" y="10015"/>
                  </a:cubicBezTo>
                  <a:cubicBezTo>
                    <a:pt x="2504" y="9660"/>
                    <a:pt x="2228" y="9286"/>
                    <a:pt x="1972" y="8911"/>
                  </a:cubicBezTo>
                  <a:cubicBezTo>
                    <a:pt x="1854" y="8714"/>
                    <a:pt x="1716" y="8517"/>
                    <a:pt x="1578" y="8339"/>
                  </a:cubicBezTo>
                  <a:cubicBezTo>
                    <a:pt x="1006" y="7728"/>
                    <a:pt x="730" y="6959"/>
                    <a:pt x="415" y="6191"/>
                  </a:cubicBezTo>
                  <a:cubicBezTo>
                    <a:pt x="99" y="5441"/>
                    <a:pt x="80" y="4594"/>
                    <a:pt x="1" y="3766"/>
                  </a:cubicBezTo>
                  <a:cubicBezTo>
                    <a:pt x="1" y="3608"/>
                    <a:pt x="40" y="3450"/>
                    <a:pt x="99" y="3292"/>
                  </a:cubicBezTo>
                  <a:cubicBezTo>
                    <a:pt x="513" y="2346"/>
                    <a:pt x="1243" y="1617"/>
                    <a:pt x="1854" y="808"/>
                  </a:cubicBezTo>
                  <a:cubicBezTo>
                    <a:pt x="2268" y="631"/>
                    <a:pt x="2682" y="335"/>
                    <a:pt x="3116" y="276"/>
                  </a:cubicBezTo>
                  <a:cubicBezTo>
                    <a:pt x="4121" y="99"/>
                    <a:pt x="5146" y="0"/>
                    <a:pt x="6171" y="20"/>
                  </a:cubicBezTo>
                  <a:cubicBezTo>
                    <a:pt x="7394" y="79"/>
                    <a:pt x="8577" y="375"/>
                    <a:pt x="9424" y="1400"/>
                  </a:cubicBezTo>
                  <a:cubicBezTo>
                    <a:pt x="9799" y="1794"/>
                    <a:pt x="10252" y="2129"/>
                    <a:pt x="10528" y="2681"/>
                  </a:cubicBezTo>
                  <a:close/>
                  <a:moveTo>
                    <a:pt x="10095" y="5441"/>
                  </a:moveTo>
                  <a:cubicBezTo>
                    <a:pt x="10036" y="5146"/>
                    <a:pt x="9957" y="4870"/>
                    <a:pt x="9917" y="4574"/>
                  </a:cubicBezTo>
                  <a:cubicBezTo>
                    <a:pt x="9779" y="3766"/>
                    <a:pt x="9227" y="3154"/>
                    <a:pt x="8853" y="2484"/>
                  </a:cubicBezTo>
                  <a:cubicBezTo>
                    <a:pt x="8655" y="2070"/>
                    <a:pt x="8222" y="1853"/>
                    <a:pt x="7788" y="1952"/>
                  </a:cubicBezTo>
                  <a:cubicBezTo>
                    <a:pt x="7177" y="2011"/>
                    <a:pt x="6546" y="2070"/>
                    <a:pt x="5915" y="2129"/>
                  </a:cubicBezTo>
                  <a:cubicBezTo>
                    <a:pt x="4831" y="2169"/>
                    <a:pt x="3786" y="2602"/>
                    <a:pt x="2997" y="3352"/>
                  </a:cubicBezTo>
                  <a:cubicBezTo>
                    <a:pt x="2288" y="4022"/>
                    <a:pt x="1893" y="4692"/>
                    <a:pt x="1952" y="5658"/>
                  </a:cubicBezTo>
                  <a:cubicBezTo>
                    <a:pt x="1972" y="6112"/>
                    <a:pt x="1834" y="6605"/>
                    <a:pt x="1952" y="7019"/>
                  </a:cubicBezTo>
                  <a:cubicBezTo>
                    <a:pt x="2071" y="7452"/>
                    <a:pt x="2445" y="7787"/>
                    <a:pt x="2721" y="8162"/>
                  </a:cubicBezTo>
                  <a:cubicBezTo>
                    <a:pt x="2978" y="8537"/>
                    <a:pt x="3293" y="8970"/>
                    <a:pt x="3589" y="9345"/>
                  </a:cubicBezTo>
                  <a:cubicBezTo>
                    <a:pt x="3924" y="9739"/>
                    <a:pt x="4397" y="9936"/>
                    <a:pt x="4910" y="9897"/>
                  </a:cubicBezTo>
                  <a:cubicBezTo>
                    <a:pt x="5757" y="9897"/>
                    <a:pt x="6487" y="9483"/>
                    <a:pt x="7295" y="9365"/>
                  </a:cubicBezTo>
                  <a:cubicBezTo>
                    <a:pt x="7335" y="9345"/>
                    <a:pt x="7354" y="9325"/>
                    <a:pt x="7394" y="9305"/>
                  </a:cubicBezTo>
                  <a:cubicBezTo>
                    <a:pt x="8301" y="8655"/>
                    <a:pt x="9267" y="8063"/>
                    <a:pt x="9661" y="6920"/>
                  </a:cubicBezTo>
                  <a:cubicBezTo>
                    <a:pt x="9700" y="6821"/>
                    <a:pt x="9740" y="6743"/>
                    <a:pt x="9799" y="6664"/>
                  </a:cubicBezTo>
                  <a:cubicBezTo>
                    <a:pt x="10075" y="6309"/>
                    <a:pt x="10193" y="5855"/>
                    <a:pt x="10095" y="5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7"/>
            <p:cNvSpPr/>
            <p:nvPr/>
          </p:nvSpPr>
          <p:spPr>
            <a:xfrm flipH="1">
              <a:off x="3837606" y="1944858"/>
              <a:ext cx="252663" cy="271151"/>
            </a:xfrm>
            <a:custGeom>
              <a:avLst/>
              <a:gdLst/>
              <a:ahLst/>
              <a:cxnLst/>
              <a:rect l="l" t="t" r="r" b="b"/>
              <a:pathLst>
                <a:path w="10509" h="11278" extrusionOk="0">
                  <a:moveTo>
                    <a:pt x="9010" y="1360"/>
                  </a:moveTo>
                  <a:lnTo>
                    <a:pt x="8577" y="1735"/>
                  </a:lnTo>
                  <a:cubicBezTo>
                    <a:pt x="8853" y="1991"/>
                    <a:pt x="9109" y="2208"/>
                    <a:pt x="9365" y="2464"/>
                  </a:cubicBezTo>
                  <a:cubicBezTo>
                    <a:pt x="9996" y="3016"/>
                    <a:pt x="10371" y="3785"/>
                    <a:pt x="10430" y="4613"/>
                  </a:cubicBezTo>
                  <a:cubicBezTo>
                    <a:pt x="10509" y="5619"/>
                    <a:pt x="10410" y="6644"/>
                    <a:pt x="10095" y="7630"/>
                  </a:cubicBezTo>
                  <a:cubicBezTo>
                    <a:pt x="9917" y="8241"/>
                    <a:pt x="9543" y="8734"/>
                    <a:pt x="9207" y="9266"/>
                  </a:cubicBezTo>
                  <a:cubicBezTo>
                    <a:pt x="9030" y="9503"/>
                    <a:pt x="8793" y="9680"/>
                    <a:pt x="8517" y="9798"/>
                  </a:cubicBezTo>
                  <a:cubicBezTo>
                    <a:pt x="7749" y="10173"/>
                    <a:pt x="6960" y="10508"/>
                    <a:pt x="6171" y="10863"/>
                  </a:cubicBezTo>
                  <a:cubicBezTo>
                    <a:pt x="5994" y="10922"/>
                    <a:pt x="5797" y="10981"/>
                    <a:pt x="5600" y="11001"/>
                  </a:cubicBezTo>
                  <a:cubicBezTo>
                    <a:pt x="5245" y="11060"/>
                    <a:pt x="4890" y="11119"/>
                    <a:pt x="4555" y="11178"/>
                  </a:cubicBezTo>
                  <a:cubicBezTo>
                    <a:pt x="4121" y="11277"/>
                    <a:pt x="3687" y="11238"/>
                    <a:pt x="3293" y="11060"/>
                  </a:cubicBezTo>
                  <a:cubicBezTo>
                    <a:pt x="2524" y="10745"/>
                    <a:pt x="1874" y="10193"/>
                    <a:pt x="1440" y="9483"/>
                  </a:cubicBezTo>
                  <a:cubicBezTo>
                    <a:pt x="1203" y="9049"/>
                    <a:pt x="967" y="8635"/>
                    <a:pt x="730" y="8201"/>
                  </a:cubicBezTo>
                  <a:cubicBezTo>
                    <a:pt x="237" y="7216"/>
                    <a:pt x="1" y="6112"/>
                    <a:pt x="79" y="5027"/>
                  </a:cubicBezTo>
                  <a:cubicBezTo>
                    <a:pt x="139" y="3766"/>
                    <a:pt x="533" y="2622"/>
                    <a:pt x="1617" y="1755"/>
                  </a:cubicBezTo>
                  <a:cubicBezTo>
                    <a:pt x="2504" y="1065"/>
                    <a:pt x="3510" y="690"/>
                    <a:pt x="4456" y="178"/>
                  </a:cubicBezTo>
                  <a:cubicBezTo>
                    <a:pt x="4831" y="20"/>
                    <a:pt x="5245" y="0"/>
                    <a:pt x="5619" y="158"/>
                  </a:cubicBezTo>
                  <a:cubicBezTo>
                    <a:pt x="5994" y="276"/>
                    <a:pt x="6388" y="355"/>
                    <a:pt x="6782" y="375"/>
                  </a:cubicBezTo>
                  <a:cubicBezTo>
                    <a:pt x="7236" y="434"/>
                    <a:pt x="7670" y="572"/>
                    <a:pt x="8084" y="769"/>
                  </a:cubicBezTo>
                  <a:cubicBezTo>
                    <a:pt x="8399" y="946"/>
                    <a:pt x="8715" y="1144"/>
                    <a:pt x="9010" y="1360"/>
                  </a:cubicBezTo>
                  <a:close/>
                  <a:moveTo>
                    <a:pt x="5718" y="2110"/>
                  </a:moveTo>
                  <a:cubicBezTo>
                    <a:pt x="5501" y="2149"/>
                    <a:pt x="5284" y="2169"/>
                    <a:pt x="5067" y="2188"/>
                  </a:cubicBezTo>
                  <a:cubicBezTo>
                    <a:pt x="4436" y="2228"/>
                    <a:pt x="3845" y="2464"/>
                    <a:pt x="3352" y="2839"/>
                  </a:cubicBezTo>
                  <a:cubicBezTo>
                    <a:pt x="2741" y="3253"/>
                    <a:pt x="2209" y="3746"/>
                    <a:pt x="1716" y="4278"/>
                  </a:cubicBezTo>
                  <a:cubicBezTo>
                    <a:pt x="1223" y="4791"/>
                    <a:pt x="1006" y="5501"/>
                    <a:pt x="1124" y="6191"/>
                  </a:cubicBezTo>
                  <a:cubicBezTo>
                    <a:pt x="1183" y="6782"/>
                    <a:pt x="1361" y="7354"/>
                    <a:pt x="1617" y="7886"/>
                  </a:cubicBezTo>
                  <a:cubicBezTo>
                    <a:pt x="1992" y="8635"/>
                    <a:pt x="2327" y="9444"/>
                    <a:pt x="3096" y="9956"/>
                  </a:cubicBezTo>
                  <a:cubicBezTo>
                    <a:pt x="3589" y="10291"/>
                    <a:pt x="4121" y="10429"/>
                    <a:pt x="4673" y="10153"/>
                  </a:cubicBezTo>
                  <a:cubicBezTo>
                    <a:pt x="5028" y="9996"/>
                    <a:pt x="5422" y="9897"/>
                    <a:pt x="5816" y="9877"/>
                  </a:cubicBezTo>
                  <a:cubicBezTo>
                    <a:pt x="6802" y="9739"/>
                    <a:pt x="7689" y="9168"/>
                    <a:pt x="8202" y="8320"/>
                  </a:cubicBezTo>
                  <a:cubicBezTo>
                    <a:pt x="8478" y="7906"/>
                    <a:pt x="8754" y="7492"/>
                    <a:pt x="9030" y="7078"/>
                  </a:cubicBezTo>
                  <a:cubicBezTo>
                    <a:pt x="9129" y="6940"/>
                    <a:pt x="9207" y="6802"/>
                    <a:pt x="9267" y="6644"/>
                  </a:cubicBezTo>
                  <a:cubicBezTo>
                    <a:pt x="9621" y="5836"/>
                    <a:pt x="9740" y="4929"/>
                    <a:pt x="9602" y="4042"/>
                  </a:cubicBezTo>
                  <a:cubicBezTo>
                    <a:pt x="9543" y="3352"/>
                    <a:pt x="9089" y="2780"/>
                    <a:pt x="8439" y="2563"/>
                  </a:cubicBezTo>
                  <a:cubicBezTo>
                    <a:pt x="7512" y="2248"/>
                    <a:pt x="6585" y="1794"/>
                    <a:pt x="5718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7"/>
            <p:cNvSpPr/>
            <p:nvPr/>
          </p:nvSpPr>
          <p:spPr>
            <a:xfrm flipH="1">
              <a:off x="3811543" y="2276644"/>
              <a:ext cx="209987" cy="207150"/>
            </a:xfrm>
            <a:custGeom>
              <a:avLst/>
              <a:gdLst/>
              <a:ahLst/>
              <a:cxnLst/>
              <a:rect l="l" t="t" r="r" b="b"/>
              <a:pathLst>
                <a:path w="8734" h="8616" extrusionOk="0">
                  <a:moveTo>
                    <a:pt x="8497" y="4496"/>
                  </a:moveTo>
                  <a:cubicBezTo>
                    <a:pt x="8497" y="4791"/>
                    <a:pt x="8537" y="5087"/>
                    <a:pt x="8576" y="5383"/>
                  </a:cubicBezTo>
                  <a:cubicBezTo>
                    <a:pt x="8734" y="6073"/>
                    <a:pt x="8458" y="6625"/>
                    <a:pt x="8024" y="7098"/>
                  </a:cubicBezTo>
                  <a:cubicBezTo>
                    <a:pt x="7472" y="7610"/>
                    <a:pt x="6841" y="8044"/>
                    <a:pt x="6151" y="8360"/>
                  </a:cubicBezTo>
                  <a:lnTo>
                    <a:pt x="2800" y="8616"/>
                  </a:lnTo>
                  <a:cubicBezTo>
                    <a:pt x="1991" y="8320"/>
                    <a:pt x="1163" y="8064"/>
                    <a:pt x="848" y="7118"/>
                  </a:cubicBezTo>
                  <a:cubicBezTo>
                    <a:pt x="79" y="5994"/>
                    <a:pt x="0" y="4693"/>
                    <a:pt x="0" y="3411"/>
                  </a:cubicBezTo>
                  <a:cubicBezTo>
                    <a:pt x="0" y="2327"/>
                    <a:pt x="355" y="1282"/>
                    <a:pt x="1439" y="789"/>
                  </a:cubicBezTo>
                  <a:cubicBezTo>
                    <a:pt x="2425" y="355"/>
                    <a:pt x="3470" y="1"/>
                    <a:pt x="4574" y="40"/>
                  </a:cubicBezTo>
                  <a:cubicBezTo>
                    <a:pt x="5205" y="60"/>
                    <a:pt x="5816" y="296"/>
                    <a:pt x="6309" y="691"/>
                  </a:cubicBezTo>
                  <a:cubicBezTo>
                    <a:pt x="6762" y="1006"/>
                    <a:pt x="7196" y="1361"/>
                    <a:pt x="7610" y="1735"/>
                  </a:cubicBezTo>
                  <a:cubicBezTo>
                    <a:pt x="8004" y="2130"/>
                    <a:pt x="8261" y="2662"/>
                    <a:pt x="8320" y="3234"/>
                  </a:cubicBezTo>
                  <a:cubicBezTo>
                    <a:pt x="8359" y="3667"/>
                    <a:pt x="8399" y="4082"/>
                    <a:pt x="8438" y="4515"/>
                  </a:cubicBezTo>
                  <a:close/>
                  <a:moveTo>
                    <a:pt x="4456" y="7532"/>
                  </a:moveTo>
                  <a:cubicBezTo>
                    <a:pt x="5185" y="7532"/>
                    <a:pt x="5915" y="7354"/>
                    <a:pt x="6565" y="6980"/>
                  </a:cubicBezTo>
                  <a:cubicBezTo>
                    <a:pt x="7354" y="6506"/>
                    <a:pt x="7866" y="5915"/>
                    <a:pt x="7669" y="4910"/>
                  </a:cubicBezTo>
                  <a:cubicBezTo>
                    <a:pt x="7650" y="4673"/>
                    <a:pt x="7630" y="4456"/>
                    <a:pt x="7630" y="4220"/>
                  </a:cubicBezTo>
                  <a:cubicBezTo>
                    <a:pt x="7630" y="4121"/>
                    <a:pt x="7630" y="3983"/>
                    <a:pt x="7571" y="3944"/>
                  </a:cubicBezTo>
                  <a:cubicBezTo>
                    <a:pt x="7117" y="3510"/>
                    <a:pt x="7019" y="2879"/>
                    <a:pt x="6664" y="2406"/>
                  </a:cubicBezTo>
                  <a:cubicBezTo>
                    <a:pt x="6033" y="1558"/>
                    <a:pt x="5244" y="986"/>
                    <a:pt x="4081" y="1124"/>
                  </a:cubicBezTo>
                  <a:cubicBezTo>
                    <a:pt x="3490" y="1223"/>
                    <a:pt x="2918" y="1361"/>
                    <a:pt x="2346" y="1558"/>
                  </a:cubicBezTo>
                  <a:cubicBezTo>
                    <a:pt x="1459" y="1775"/>
                    <a:pt x="1065" y="2268"/>
                    <a:pt x="1045" y="3293"/>
                  </a:cubicBezTo>
                  <a:cubicBezTo>
                    <a:pt x="1025" y="4436"/>
                    <a:pt x="1104" y="5580"/>
                    <a:pt x="1715" y="6625"/>
                  </a:cubicBezTo>
                  <a:cubicBezTo>
                    <a:pt x="2149" y="7334"/>
                    <a:pt x="2681" y="7650"/>
                    <a:pt x="3490" y="7610"/>
                  </a:cubicBezTo>
                  <a:cubicBezTo>
                    <a:pt x="3766" y="7591"/>
                    <a:pt x="4022" y="7551"/>
                    <a:pt x="4456" y="75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7"/>
            <p:cNvSpPr/>
            <p:nvPr/>
          </p:nvSpPr>
          <p:spPr>
            <a:xfrm flipH="1">
              <a:off x="4019607" y="2658680"/>
              <a:ext cx="235136" cy="152189"/>
            </a:xfrm>
            <a:custGeom>
              <a:avLst/>
              <a:gdLst/>
              <a:ahLst/>
              <a:cxnLst/>
              <a:rect l="l" t="t" r="r" b="b"/>
              <a:pathLst>
                <a:path w="9780" h="6330" extrusionOk="0">
                  <a:moveTo>
                    <a:pt x="355" y="1"/>
                  </a:moveTo>
                  <a:cubicBezTo>
                    <a:pt x="474" y="119"/>
                    <a:pt x="572" y="237"/>
                    <a:pt x="671" y="375"/>
                  </a:cubicBezTo>
                  <a:cubicBezTo>
                    <a:pt x="1065" y="868"/>
                    <a:pt x="1440" y="1361"/>
                    <a:pt x="1854" y="1834"/>
                  </a:cubicBezTo>
                  <a:cubicBezTo>
                    <a:pt x="2228" y="2327"/>
                    <a:pt x="2741" y="2721"/>
                    <a:pt x="3332" y="2958"/>
                  </a:cubicBezTo>
                  <a:cubicBezTo>
                    <a:pt x="3549" y="3037"/>
                    <a:pt x="3746" y="3175"/>
                    <a:pt x="3884" y="3352"/>
                  </a:cubicBezTo>
                  <a:cubicBezTo>
                    <a:pt x="4377" y="4003"/>
                    <a:pt x="5146" y="4299"/>
                    <a:pt x="5777" y="4772"/>
                  </a:cubicBezTo>
                  <a:cubicBezTo>
                    <a:pt x="6191" y="5107"/>
                    <a:pt x="6802" y="5205"/>
                    <a:pt x="7334" y="5344"/>
                  </a:cubicBezTo>
                  <a:cubicBezTo>
                    <a:pt x="8005" y="5501"/>
                    <a:pt x="8695" y="5580"/>
                    <a:pt x="9385" y="5718"/>
                  </a:cubicBezTo>
                  <a:cubicBezTo>
                    <a:pt x="9483" y="5738"/>
                    <a:pt x="9602" y="5797"/>
                    <a:pt x="9700" y="5836"/>
                  </a:cubicBezTo>
                  <a:cubicBezTo>
                    <a:pt x="9779" y="6034"/>
                    <a:pt x="9661" y="6231"/>
                    <a:pt x="9464" y="6231"/>
                  </a:cubicBezTo>
                  <a:cubicBezTo>
                    <a:pt x="9207" y="6310"/>
                    <a:pt x="8951" y="6329"/>
                    <a:pt x="8695" y="6310"/>
                  </a:cubicBezTo>
                  <a:cubicBezTo>
                    <a:pt x="7965" y="6191"/>
                    <a:pt x="7256" y="6053"/>
                    <a:pt x="6566" y="5856"/>
                  </a:cubicBezTo>
                  <a:cubicBezTo>
                    <a:pt x="6211" y="5758"/>
                    <a:pt x="5895" y="5580"/>
                    <a:pt x="5619" y="5344"/>
                  </a:cubicBezTo>
                  <a:cubicBezTo>
                    <a:pt x="5343" y="5107"/>
                    <a:pt x="5048" y="4929"/>
                    <a:pt x="4712" y="4791"/>
                  </a:cubicBezTo>
                  <a:cubicBezTo>
                    <a:pt x="4259" y="4575"/>
                    <a:pt x="3825" y="4338"/>
                    <a:pt x="3431" y="4042"/>
                  </a:cubicBezTo>
                  <a:cubicBezTo>
                    <a:pt x="2366" y="3313"/>
                    <a:pt x="1420" y="2426"/>
                    <a:pt x="592" y="1420"/>
                  </a:cubicBezTo>
                  <a:cubicBezTo>
                    <a:pt x="296" y="1065"/>
                    <a:pt x="1" y="67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7"/>
            <p:cNvSpPr/>
            <p:nvPr/>
          </p:nvSpPr>
          <p:spPr>
            <a:xfrm flipH="1">
              <a:off x="3564098" y="2634517"/>
              <a:ext cx="116173" cy="100041"/>
            </a:xfrm>
            <a:custGeom>
              <a:avLst/>
              <a:gdLst/>
              <a:ahLst/>
              <a:cxnLst/>
              <a:rect l="l" t="t" r="r" b="b"/>
              <a:pathLst>
                <a:path w="4832" h="4161" extrusionOk="0">
                  <a:moveTo>
                    <a:pt x="4831" y="197"/>
                  </a:moveTo>
                  <a:cubicBezTo>
                    <a:pt x="4792" y="335"/>
                    <a:pt x="4733" y="454"/>
                    <a:pt x="4654" y="572"/>
                  </a:cubicBezTo>
                  <a:cubicBezTo>
                    <a:pt x="4456" y="828"/>
                    <a:pt x="4220" y="1085"/>
                    <a:pt x="3983" y="1301"/>
                  </a:cubicBezTo>
                  <a:cubicBezTo>
                    <a:pt x="3352" y="1972"/>
                    <a:pt x="2682" y="2603"/>
                    <a:pt x="1992" y="3214"/>
                  </a:cubicBezTo>
                  <a:cubicBezTo>
                    <a:pt x="1480" y="3608"/>
                    <a:pt x="849" y="3845"/>
                    <a:pt x="257" y="4140"/>
                  </a:cubicBezTo>
                  <a:cubicBezTo>
                    <a:pt x="159" y="4160"/>
                    <a:pt x="80" y="4140"/>
                    <a:pt x="1" y="4081"/>
                  </a:cubicBezTo>
                  <a:cubicBezTo>
                    <a:pt x="1" y="3963"/>
                    <a:pt x="1" y="3805"/>
                    <a:pt x="80" y="3746"/>
                  </a:cubicBezTo>
                  <a:cubicBezTo>
                    <a:pt x="415" y="3470"/>
                    <a:pt x="770" y="3234"/>
                    <a:pt x="1105" y="2977"/>
                  </a:cubicBezTo>
                  <a:cubicBezTo>
                    <a:pt x="1282" y="2839"/>
                    <a:pt x="1460" y="2682"/>
                    <a:pt x="1637" y="2524"/>
                  </a:cubicBezTo>
                  <a:cubicBezTo>
                    <a:pt x="2347" y="1834"/>
                    <a:pt x="3037" y="1144"/>
                    <a:pt x="3727" y="434"/>
                  </a:cubicBezTo>
                  <a:cubicBezTo>
                    <a:pt x="3944" y="217"/>
                    <a:pt x="4141" y="0"/>
                    <a:pt x="4456" y="20"/>
                  </a:cubicBezTo>
                  <a:cubicBezTo>
                    <a:pt x="4594" y="20"/>
                    <a:pt x="4693" y="119"/>
                    <a:pt x="4831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7"/>
            <p:cNvSpPr/>
            <p:nvPr/>
          </p:nvSpPr>
          <p:spPr>
            <a:xfrm flipH="1">
              <a:off x="3894947" y="2382335"/>
              <a:ext cx="40800" cy="44118"/>
            </a:xfrm>
            <a:custGeom>
              <a:avLst/>
              <a:gdLst/>
              <a:ahLst/>
              <a:cxnLst/>
              <a:rect l="l" t="t" r="r" b="b"/>
              <a:pathLst>
                <a:path w="1697" h="1835" extrusionOk="0">
                  <a:moveTo>
                    <a:pt x="1696" y="592"/>
                  </a:moveTo>
                  <a:cubicBezTo>
                    <a:pt x="1676" y="868"/>
                    <a:pt x="1657" y="1085"/>
                    <a:pt x="1637" y="1322"/>
                  </a:cubicBezTo>
                  <a:cubicBezTo>
                    <a:pt x="1637" y="1558"/>
                    <a:pt x="1440" y="1756"/>
                    <a:pt x="1203" y="1795"/>
                  </a:cubicBezTo>
                  <a:cubicBezTo>
                    <a:pt x="888" y="1834"/>
                    <a:pt x="651" y="1657"/>
                    <a:pt x="592" y="1243"/>
                  </a:cubicBezTo>
                  <a:lnTo>
                    <a:pt x="1144" y="1105"/>
                  </a:lnTo>
                  <a:cubicBezTo>
                    <a:pt x="1223" y="947"/>
                    <a:pt x="1243" y="770"/>
                    <a:pt x="1046" y="691"/>
                  </a:cubicBezTo>
                  <a:cubicBezTo>
                    <a:pt x="730" y="553"/>
                    <a:pt x="395" y="454"/>
                    <a:pt x="60" y="297"/>
                  </a:cubicBezTo>
                  <a:cubicBezTo>
                    <a:pt x="20" y="238"/>
                    <a:pt x="1" y="178"/>
                    <a:pt x="1" y="119"/>
                  </a:cubicBezTo>
                  <a:cubicBezTo>
                    <a:pt x="1" y="80"/>
                    <a:pt x="79" y="1"/>
                    <a:pt x="119" y="1"/>
                  </a:cubicBezTo>
                  <a:cubicBezTo>
                    <a:pt x="710" y="1"/>
                    <a:pt x="1262" y="218"/>
                    <a:pt x="1696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" name="Google Shape;1719;p47"/>
          <p:cNvGrpSpPr/>
          <p:nvPr/>
        </p:nvGrpSpPr>
        <p:grpSpPr>
          <a:xfrm rot="1720457">
            <a:off x="1821640" y="1777417"/>
            <a:ext cx="740704" cy="773456"/>
            <a:chOff x="5236350" y="592059"/>
            <a:chExt cx="666939" cy="696319"/>
          </a:xfrm>
        </p:grpSpPr>
        <p:sp>
          <p:nvSpPr>
            <p:cNvPr id="1720" name="Google Shape;1720;p47"/>
            <p:cNvSpPr/>
            <p:nvPr/>
          </p:nvSpPr>
          <p:spPr>
            <a:xfrm flipH="1">
              <a:off x="5248684" y="613865"/>
              <a:ext cx="641815" cy="653187"/>
            </a:xfrm>
            <a:custGeom>
              <a:avLst/>
              <a:gdLst/>
              <a:ahLst/>
              <a:cxnLst/>
              <a:rect l="l" t="t" r="r" b="b"/>
              <a:pathLst>
                <a:path w="26695" h="27168" extrusionOk="0">
                  <a:moveTo>
                    <a:pt x="26616" y="14156"/>
                  </a:moveTo>
                  <a:cubicBezTo>
                    <a:pt x="26694" y="14767"/>
                    <a:pt x="26694" y="15378"/>
                    <a:pt x="26616" y="15989"/>
                  </a:cubicBezTo>
                  <a:cubicBezTo>
                    <a:pt x="26280" y="15989"/>
                    <a:pt x="25945" y="16127"/>
                    <a:pt x="25630" y="15871"/>
                  </a:cubicBezTo>
                  <a:cubicBezTo>
                    <a:pt x="25551" y="15832"/>
                    <a:pt x="25472" y="15812"/>
                    <a:pt x="25374" y="15832"/>
                  </a:cubicBezTo>
                  <a:lnTo>
                    <a:pt x="24822" y="15832"/>
                  </a:lnTo>
                  <a:cubicBezTo>
                    <a:pt x="24565" y="15832"/>
                    <a:pt x="24506" y="15891"/>
                    <a:pt x="24467" y="16147"/>
                  </a:cubicBezTo>
                  <a:cubicBezTo>
                    <a:pt x="24467" y="16246"/>
                    <a:pt x="24447" y="16344"/>
                    <a:pt x="24408" y="16443"/>
                  </a:cubicBezTo>
                  <a:cubicBezTo>
                    <a:pt x="24289" y="16699"/>
                    <a:pt x="24230" y="16975"/>
                    <a:pt x="24270" y="17271"/>
                  </a:cubicBezTo>
                  <a:cubicBezTo>
                    <a:pt x="24309" y="17507"/>
                    <a:pt x="24250" y="17783"/>
                    <a:pt x="24112" y="17981"/>
                  </a:cubicBezTo>
                  <a:cubicBezTo>
                    <a:pt x="24092" y="18000"/>
                    <a:pt x="24092" y="18020"/>
                    <a:pt x="24092" y="18040"/>
                  </a:cubicBezTo>
                  <a:cubicBezTo>
                    <a:pt x="24053" y="18335"/>
                    <a:pt x="23994" y="18651"/>
                    <a:pt x="23875" y="18947"/>
                  </a:cubicBezTo>
                  <a:cubicBezTo>
                    <a:pt x="23796" y="19282"/>
                    <a:pt x="23639" y="19597"/>
                    <a:pt x="23422" y="19873"/>
                  </a:cubicBezTo>
                  <a:cubicBezTo>
                    <a:pt x="23284" y="20011"/>
                    <a:pt x="23185" y="20169"/>
                    <a:pt x="23106" y="20366"/>
                  </a:cubicBezTo>
                  <a:cubicBezTo>
                    <a:pt x="22988" y="20642"/>
                    <a:pt x="22830" y="20898"/>
                    <a:pt x="22614" y="21115"/>
                  </a:cubicBezTo>
                  <a:cubicBezTo>
                    <a:pt x="22515" y="21214"/>
                    <a:pt x="22436" y="21332"/>
                    <a:pt x="22357" y="21450"/>
                  </a:cubicBezTo>
                  <a:cubicBezTo>
                    <a:pt x="22495" y="21825"/>
                    <a:pt x="22653" y="22200"/>
                    <a:pt x="22771" y="22574"/>
                  </a:cubicBezTo>
                  <a:cubicBezTo>
                    <a:pt x="22909" y="22929"/>
                    <a:pt x="23008" y="23304"/>
                    <a:pt x="23126" y="23639"/>
                  </a:cubicBezTo>
                  <a:cubicBezTo>
                    <a:pt x="23087" y="23698"/>
                    <a:pt x="23067" y="23737"/>
                    <a:pt x="23047" y="23737"/>
                  </a:cubicBezTo>
                  <a:cubicBezTo>
                    <a:pt x="22712" y="23934"/>
                    <a:pt x="22397" y="24151"/>
                    <a:pt x="22101" y="24388"/>
                  </a:cubicBezTo>
                  <a:cubicBezTo>
                    <a:pt x="22002" y="24447"/>
                    <a:pt x="21884" y="24486"/>
                    <a:pt x="21766" y="24506"/>
                  </a:cubicBezTo>
                  <a:cubicBezTo>
                    <a:pt x="21707" y="24506"/>
                    <a:pt x="21628" y="24486"/>
                    <a:pt x="21588" y="24447"/>
                  </a:cubicBezTo>
                  <a:cubicBezTo>
                    <a:pt x="21371" y="24092"/>
                    <a:pt x="20997" y="23974"/>
                    <a:pt x="20681" y="23757"/>
                  </a:cubicBezTo>
                  <a:cubicBezTo>
                    <a:pt x="20543" y="23678"/>
                    <a:pt x="20445" y="23560"/>
                    <a:pt x="20425" y="23402"/>
                  </a:cubicBezTo>
                  <a:cubicBezTo>
                    <a:pt x="20405" y="23264"/>
                    <a:pt x="20287" y="23166"/>
                    <a:pt x="20129" y="23185"/>
                  </a:cubicBezTo>
                  <a:lnTo>
                    <a:pt x="19696" y="23185"/>
                  </a:lnTo>
                  <a:cubicBezTo>
                    <a:pt x="19499" y="23402"/>
                    <a:pt x="19242" y="23560"/>
                    <a:pt x="18947" y="23639"/>
                  </a:cubicBezTo>
                  <a:cubicBezTo>
                    <a:pt x="18611" y="23777"/>
                    <a:pt x="18276" y="23954"/>
                    <a:pt x="17941" y="24072"/>
                  </a:cubicBezTo>
                  <a:cubicBezTo>
                    <a:pt x="17685" y="24171"/>
                    <a:pt x="17429" y="24250"/>
                    <a:pt x="17172" y="24309"/>
                  </a:cubicBezTo>
                  <a:cubicBezTo>
                    <a:pt x="16896" y="24329"/>
                    <a:pt x="16600" y="24388"/>
                    <a:pt x="16344" y="24486"/>
                  </a:cubicBezTo>
                  <a:cubicBezTo>
                    <a:pt x="16285" y="24506"/>
                    <a:pt x="16206" y="24506"/>
                    <a:pt x="16147" y="24506"/>
                  </a:cubicBezTo>
                  <a:cubicBezTo>
                    <a:pt x="15772" y="24427"/>
                    <a:pt x="15477" y="24703"/>
                    <a:pt x="15122" y="24743"/>
                  </a:cubicBezTo>
                  <a:cubicBezTo>
                    <a:pt x="15063" y="24743"/>
                    <a:pt x="15004" y="24861"/>
                    <a:pt x="14984" y="24940"/>
                  </a:cubicBezTo>
                  <a:cubicBezTo>
                    <a:pt x="14964" y="25019"/>
                    <a:pt x="14964" y="25098"/>
                    <a:pt x="14964" y="25177"/>
                  </a:cubicBezTo>
                  <a:cubicBezTo>
                    <a:pt x="14984" y="25472"/>
                    <a:pt x="14944" y="25748"/>
                    <a:pt x="14826" y="26005"/>
                  </a:cubicBezTo>
                  <a:cubicBezTo>
                    <a:pt x="14767" y="26162"/>
                    <a:pt x="14747" y="26340"/>
                    <a:pt x="14767" y="26497"/>
                  </a:cubicBezTo>
                  <a:cubicBezTo>
                    <a:pt x="14747" y="26872"/>
                    <a:pt x="14708" y="26892"/>
                    <a:pt x="14353" y="26931"/>
                  </a:cubicBezTo>
                  <a:cubicBezTo>
                    <a:pt x="14195" y="26951"/>
                    <a:pt x="14018" y="26990"/>
                    <a:pt x="13860" y="27049"/>
                  </a:cubicBezTo>
                  <a:cubicBezTo>
                    <a:pt x="13545" y="27128"/>
                    <a:pt x="13229" y="27168"/>
                    <a:pt x="12934" y="27128"/>
                  </a:cubicBezTo>
                  <a:cubicBezTo>
                    <a:pt x="12835" y="26675"/>
                    <a:pt x="12756" y="26281"/>
                    <a:pt x="12638" y="25867"/>
                  </a:cubicBezTo>
                  <a:cubicBezTo>
                    <a:pt x="12539" y="25453"/>
                    <a:pt x="12421" y="25078"/>
                    <a:pt x="12303" y="24664"/>
                  </a:cubicBezTo>
                  <a:cubicBezTo>
                    <a:pt x="11908" y="24782"/>
                    <a:pt x="11494" y="24743"/>
                    <a:pt x="11120" y="24585"/>
                  </a:cubicBezTo>
                  <a:cubicBezTo>
                    <a:pt x="10725" y="24427"/>
                    <a:pt x="10331" y="24309"/>
                    <a:pt x="9937" y="24151"/>
                  </a:cubicBezTo>
                  <a:cubicBezTo>
                    <a:pt x="9917" y="24151"/>
                    <a:pt x="9917" y="24132"/>
                    <a:pt x="9897" y="24132"/>
                  </a:cubicBezTo>
                  <a:cubicBezTo>
                    <a:pt x="9503" y="24191"/>
                    <a:pt x="9247" y="23954"/>
                    <a:pt x="8951" y="23737"/>
                  </a:cubicBezTo>
                  <a:cubicBezTo>
                    <a:pt x="8813" y="23599"/>
                    <a:pt x="8636" y="23501"/>
                    <a:pt x="8439" y="23481"/>
                  </a:cubicBezTo>
                  <a:cubicBezTo>
                    <a:pt x="8281" y="23481"/>
                    <a:pt x="8143" y="23323"/>
                    <a:pt x="8005" y="23225"/>
                  </a:cubicBezTo>
                  <a:cubicBezTo>
                    <a:pt x="7867" y="23146"/>
                    <a:pt x="7768" y="23067"/>
                    <a:pt x="7630" y="22988"/>
                  </a:cubicBezTo>
                  <a:cubicBezTo>
                    <a:pt x="7433" y="22870"/>
                    <a:pt x="7197" y="22870"/>
                    <a:pt x="7019" y="23008"/>
                  </a:cubicBezTo>
                  <a:cubicBezTo>
                    <a:pt x="6960" y="23028"/>
                    <a:pt x="6920" y="23047"/>
                    <a:pt x="6901" y="23087"/>
                  </a:cubicBezTo>
                  <a:cubicBezTo>
                    <a:pt x="6546" y="23560"/>
                    <a:pt x="5974" y="23816"/>
                    <a:pt x="5619" y="24289"/>
                  </a:cubicBezTo>
                  <a:cubicBezTo>
                    <a:pt x="5540" y="24348"/>
                    <a:pt x="5462" y="24427"/>
                    <a:pt x="5363" y="24486"/>
                  </a:cubicBezTo>
                  <a:cubicBezTo>
                    <a:pt x="5067" y="24329"/>
                    <a:pt x="4811" y="24112"/>
                    <a:pt x="4594" y="23875"/>
                  </a:cubicBezTo>
                  <a:cubicBezTo>
                    <a:pt x="4436" y="23678"/>
                    <a:pt x="4239" y="23501"/>
                    <a:pt x="4042" y="23343"/>
                  </a:cubicBezTo>
                  <a:cubicBezTo>
                    <a:pt x="4121" y="23087"/>
                    <a:pt x="4220" y="22830"/>
                    <a:pt x="4358" y="22594"/>
                  </a:cubicBezTo>
                  <a:cubicBezTo>
                    <a:pt x="4496" y="22377"/>
                    <a:pt x="4594" y="22121"/>
                    <a:pt x="4653" y="21864"/>
                  </a:cubicBezTo>
                  <a:cubicBezTo>
                    <a:pt x="4712" y="21608"/>
                    <a:pt x="4811" y="21352"/>
                    <a:pt x="4910" y="21115"/>
                  </a:cubicBezTo>
                  <a:cubicBezTo>
                    <a:pt x="5008" y="20879"/>
                    <a:pt x="5008" y="20800"/>
                    <a:pt x="4811" y="20721"/>
                  </a:cubicBezTo>
                  <a:cubicBezTo>
                    <a:pt x="4594" y="20622"/>
                    <a:pt x="4436" y="20425"/>
                    <a:pt x="4397" y="20189"/>
                  </a:cubicBezTo>
                  <a:cubicBezTo>
                    <a:pt x="4338" y="19913"/>
                    <a:pt x="4200" y="19637"/>
                    <a:pt x="4022" y="19439"/>
                  </a:cubicBezTo>
                  <a:cubicBezTo>
                    <a:pt x="3727" y="19085"/>
                    <a:pt x="3648" y="18651"/>
                    <a:pt x="3431" y="18276"/>
                  </a:cubicBezTo>
                  <a:cubicBezTo>
                    <a:pt x="3490" y="17862"/>
                    <a:pt x="3155" y="17567"/>
                    <a:pt x="3214" y="17153"/>
                  </a:cubicBezTo>
                  <a:cubicBezTo>
                    <a:pt x="3234" y="16975"/>
                    <a:pt x="3096" y="16877"/>
                    <a:pt x="2918" y="16877"/>
                  </a:cubicBezTo>
                  <a:cubicBezTo>
                    <a:pt x="2780" y="16857"/>
                    <a:pt x="2642" y="16896"/>
                    <a:pt x="2544" y="16975"/>
                  </a:cubicBezTo>
                  <a:cubicBezTo>
                    <a:pt x="2327" y="17113"/>
                    <a:pt x="2090" y="17212"/>
                    <a:pt x="1854" y="17231"/>
                  </a:cubicBezTo>
                  <a:cubicBezTo>
                    <a:pt x="1617" y="17291"/>
                    <a:pt x="1361" y="17271"/>
                    <a:pt x="1144" y="17192"/>
                  </a:cubicBezTo>
                  <a:cubicBezTo>
                    <a:pt x="967" y="17113"/>
                    <a:pt x="789" y="17054"/>
                    <a:pt x="592" y="16995"/>
                  </a:cubicBezTo>
                  <a:lnTo>
                    <a:pt x="1" y="15378"/>
                  </a:lnTo>
                  <a:cubicBezTo>
                    <a:pt x="60" y="15181"/>
                    <a:pt x="237" y="15023"/>
                    <a:pt x="454" y="15004"/>
                  </a:cubicBezTo>
                  <a:cubicBezTo>
                    <a:pt x="750" y="14925"/>
                    <a:pt x="1026" y="14747"/>
                    <a:pt x="1361" y="14747"/>
                  </a:cubicBezTo>
                  <a:cubicBezTo>
                    <a:pt x="1578" y="14728"/>
                    <a:pt x="1775" y="14609"/>
                    <a:pt x="1913" y="14432"/>
                  </a:cubicBezTo>
                  <a:cubicBezTo>
                    <a:pt x="1972" y="14333"/>
                    <a:pt x="2011" y="14215"/>
                    <a:pt x="2011" y="14097"/>
                  </a:cubicBezTo>
                  <a:cubicBezTo>
                    <a:pt x="2011" y="13840"/>
                    <a:pt x="2011" y="13564"/>
                    <a:pt x="2011" y="13288"/>
                  </a:cubicBezTo>
                  <a:cubicBezTo>
                    <a:pt x="1992" y="13111"/>
                    <a:pt x="2031" y="12934"/>
                    <a:pt x="2071" y="12756"/>
                  </a:cubicBezTo>
                  <a:cubicBezTo>
                    <a:pt x="2189" y="12441"/>
                    <a:pt x="2228" y="12125"/>
                    <a:pt x="2209" y="11810"/>
                  </a:cubicBezTo>
                  <a:cubicBezTo>
                    <a:pt x="2189" y="11494"/>
                    <a:pt x="2228" y="11179"/>
                    <a:pt x="2327" y="10863"/>
                  </a:cubicBezTo>
                  <a:cubicBezTo>
                    <a:pt x="2386" y="10686"/>
                    <a:pt x="2406" y="10469"/>
                    <a:pt x="2406" y="10272"/>
                  </a:cubicBezTo>
                  <a:cubicBezTo>
                    <a:pt x="2386" y="10075"/>
                    <a:pt x="2445" y="9878"/>
                    <a:pt x="2603" y="9720"/>
                  </a:cubicBezTo>
                  <a:cubicBezTo>
                    <a:pt x="2642" y="9681"/>
                    <a:pt x="2682" y="9621"/>
                    <a:pt x="2721" y="9562"/>
                  </a:cubicBezTo>
                  <a:cubicBezTo>
                    <a:pt x="2780" y="9483"/>
                    <a:pt x="2761" y="9365"/>
                    <a:pt x="2702" y="9286"/>
                  </a:cubicBezTo>
                  <a:cubicBezTo>
                    <a:pt x="2623" y="9227"/>
                    <a:pt x="2524" y="9168"/>
                    <a:pt x="2465" y="9109"/>
                  </a:cubicBezTo>
                  <a:cubicBezTo>
                    <a:pt x="2209" y="8853"/>
                    <a:pt x="1972" y="8596"/>
                    <a:pt x="1775" y="8301"/>
                  </a:cubicBezTo>
                  <a:cubicBezTo>
                    <a:pt x="1578" y="8005"/>
                    <a:pt x="1361" y="7729"/>
                    <a:pt x="1144" y="7453"/>
                  </a:cubicBezTo>
                  <a:cubicBezTo>
                    <a:pt x="947" y="7216"/>
                    <a:pt x="907" y="6881"/>
                    <a:pt x="1065" y="6605"/>
                  </a:cubicBezTo>
                  <a:cubicBezTo>
                    <a:pt x="1223" y="6290"/>
                    <a:pt x="1420" y="5954"/>
                    <a:pt x="1834" y="5876"/>
                  </a:cubicBezTo>
                  <a:cubicBezTo>
                    <a:pt x="1913" y="5856"/>
                    <a:pt x="1972" y="5777"/>
                    <a:pt x="2051" y="5738"/>
                  </a:cubicBezTo>
                  <a:cubicBezTo>
                    <a:pt x="2189" y="5659"/>
                    <a:pt x="2386" y="5678"/>
                    <a:pt x="2524" y="5777"/>
                  </a:cubicBezTo>
                  <a:cubicBezTo>
                    <a:pt x="2800" y="6053"/>
                    <a:pt x="3194" y="6152"/>
                    <a:pt x="3530" y="6290"/>
                  </a:cubicBezTo>
                  <a:cubicBezTo>
                    <a:pt x="3628" y="6349"/>
                    <a:pt x="3727" y="6388"/>
                    <a:pt x="3806" y="6408"/>
                  </a:cubicBezTo>
                  <a:cubicBezTo>
                    <a:pt x="3944" y="6447"/>
                    <a:pt x="4062" y="6487"/>
                    <a:pt x="4200" y="6506"/>
                  </a:cubicBezTo>
                  <a:cubicBezTo>
                    <a:pt x="4811" y="6526"/>
                    <a:pt x="4811" y="6526"/>
                    <a:pt x="5225" y="6053"/>
                  </a:cubicBezTo>
                  <a:cubicBezTo>
                    <a:pt x="5560" y="5678"/>
                    <a:pt x="5895" y="5324"/>
                    <a:pt x="6211" y="4929"/>
                  </a:cubicBezTo>
                  <a:cubicBezTo>
                    <a:pt x="6349" y="4693"/>
                    <a:pt x="6585" y="4535"/>
                    <a:pt x="6842" y="4456"/>
                  </a:cubicBezTo>
                  <a:cubicBezTo>
                    <a:pt x="6980" y="4397"/>
                    <a:pt x="7118" y="4318"/>
                    <a:pt x="7216" y="4220"/>
                  </a:cubicBezTo>
                  <a:cubicBezTo>
                    <a:pt x="7512" y="4042"/>
                    <a:pt x="7847" y="4022"/>
                    <a:pt x="8143" y="3865"/>
                  </a:cubicBezTo>
                  <a:cubicBezTo>
                    <a:pt x="8399" y="3746"/>
                    <a:pt x="8478" y="3648"/>
                    <a:pt x="8399" y="3411"/>
                  </a:cubicBezTo>
                  <a:cubicBezTo>
                    <a:pt x="8320" y="3175"/>
                    <a:pt x="8261" y="2938"/>
                    <a:pt x="8222" y="2701"/>
                  </a:cubicBezTo>
                  <a:cubicBezTo>
                    <a:pt x="8123" y="2347"/>
                    <a:pt x="8261" y="1992"/>
                    <a:pt x="8064" y="1676"/>
                  </a:cubicBezTo>
                  <a:cubicBezTo>
                    <a:pt x="8064" y="1381"/>
                    <a:pt x="8025" y="1065"/>
                    <a:pt x="8064" y="769"/>
                  </a:cubicBezTo>
                  <a:cubicBezTo>
                    <a:pt x="8064" y="493"/>
                    <a:pt x="8281" y="257"/>
                    <a:pt x="8577" y="237"/>
                  </a:cubicBezTo>
                  <a:cubicBezTo>
                    <a:pt x="8695" y="217"/>
                    <a:pt x="8833" y="178"/>
                    <a:pt x="8951" y="139"/>
                  </a:cubicBezTo>
                  <a:cubicBezTo>
                    <a:pt x="9267" y="40"/>
                    <a:pt x="9582" y="1"/>
                    <a:pt x="9917" y="60"/>
                  </a:cubicBezTo>
                  <a:cubicBezTo>
                    <a:pt x="10016" y="355"/>
                    <a:pt x="10134" y="651"/>
                    <a:pt x="10233" y="947"/>
                  </a:cubicBezTo>
                  <a:cubicBezTo>
                    <a:pt x="10311" y="1144"/>
                    <a:pt x="10430" y="1341"/>
                    <a:pt x="10568" y="1499"/>
                  </a:cubicBezTo>
                  <a:cubicBezTo>
                    <a:pt x="10785" y="1716"/>
                    <a:pt x="10903" y="2011"/>
                    <a:pt x="10883" y="2327"/>
                  </a:cubicBezTo>
                  <a:cubicBezTo>
                    <a:pt x="11021" y="2544"/>
                    <a:pt x="11258" y="2662"/>
                    <a:pt x="11514" y="2682"/>
                  </a:cubicBezTo>
                  <a:cubicBezTo>
                    <a:pt x="11652" y="2682"/>
                    <a:pt x="11790" y="2820"/>
                    <a:pt x="11928" y="2820"/>
                  </a:cubicBezTo>
                  <a:cubicBezTo>
                    <a:pt x="12066" y="2820"/>
                    <a:pt x="12204" y="2721"/>
                    <a:pt x="12342" y="2682"/>
                  </a:cubicBezTo>
                  <a:cubicBezTo>
                    <a:pt x="12460" y="2662"/>
                    <a:pt x="12579" y="2662"/>
                    <a:pt x="12697" y="2682"/>
                  </a:cubicBezTo>
                  <a:lnTo>
                    <a:pt x="15260" y="2682"/>
                  </a:lnTo>
                  <a:cubicBezTo>
                    <a:pt x="15398" y="2682"/>
                    <a:pt x="15536" y="2682"/>
                    <a:pt x="15654" y="2662"/>
                  </a:cubicBezTo>
                  <a:cubicBezTo>
                    <a:pt x="15792" y="2662"/>
                    <a:pt x="15891" y="2563"/>
                    <a:pt x="15910" y="2445"/>
                  </a:cubicBezTo>
                  <a:cubicBezTo>
                    <a:pt x="15950" y="2209"/>
                    <a:pt x="16048" y="1992"/>
                    <a:pt x="16206" y="1814"/>
                  </a:cubicBezTo>
                  <a:cubicBezTo>
                    <a:pt x="16384" y="1558"/>
                    <a:pt x="16502" y="1282"/>
                    <a:pt x="16541" y="986"/>
                  </a:cubicBezTo>
                  <a:cubicBezTo>
                    <a:pt x="16581" y="691"/>
                    <a:pt x="16738" y="415"/>
                    <a:pt x="16995" y="257"/>
                  </a:cubicBezTo>
                  <a:lnTo>
                    <a:pt x="17369" y="257"/>
                  </a:lnTo>
                  <a:cubicBezTo>
                    <a:pt x="17665" y="237"/>
                    <a:pt x="17941" y="296"/>
                    <a:pt x="18197" y="454"/>
                  </a:cubicBezTo>
                  <a:cubicBezTo>
                    <a:pt x="18454" y="612"/>
                    <a:pt x="18730" y="730"/>
                    <a:pt x="19006" y="868"/>
                  </a:cubicBezTo>
                  <a:cubicBezTo>
                    <a:pt x="19025" y="1262"/>
                    <a:pt x="19065" y="1637"/>
                    <a:pt x="18868" y="2011"/>
                  </a:cubicBezTo>
                  <a:cubicBezTo>
                    <a:pt x="18809" y="2189"/>
                    <a:pt x="18809" y="2366"/>
                    <a:pt x="18828" y="2563"/>
                  </a:cubicBezTo>
                  <a:cubicBezTo>
                    <a:pt x="18828" y="2761"/>
                    <a:pt x="18789" y="2958"/>
                    <a:pt x="18710" y="3135"/>
                  </a:cubicBezTo>
                  <a:cubicBezTo>
                    <a:pt x="18651" y="3273"/>
                    <a:pt x="18631" y="3392"/>
                    <a:pt x="18611" y="3530"/>
                  </a:cubicBezTo>
                  <a:cubicBezTo>
                    <a:pt x="18533" y="3825"/>
                    <a:pt x="18710" y="4121"/>
                    <a:pt x="19006" y="4180"/>
                  </a:cubicBezTo>
                  <a:cubicBezTo>
                    <a:pt x="19361" y="4298"/>
                    <a:pt x="19676" y="4515"/>
                    <a:pt x="19913" y="4772"/>
                  </a:cubicBezTo>
                  <a:cubicBezTo>
                    <a:pt x="20129" y="4969"/>
                    <a:pt x="20366" y="5126"/>
                    <a:pt x="20622" y="5264"/>
                  </a:cubicBezTo>
                  <a:cubicBezTo>
                    <a:pt x="20681" y="5284"/>
                    <a:pt x="20760" y="5324"/>
                    <a:pt x="20780" y="5363"/>
                  </a:cubicBezTo>
                  <a:cubicBezTo>
                    <a:pt x="20879" y="5738"/>
                    <a:pt x="21233" y="5856"/>
                    <a:pt x="21450" y="6073"/>
                  </a:cubicBezTo>
                  <a:cubicBezTo>
                    <a:pt x="21608" y="6211"/>
                    <a:pt x="21746" y="6368"/>
                    <a:pt x="21864" y="6526"/>
                  </a:cubicBezTo>
                  <a:cubicBezTo>
                    <a:pt x="21943" y="6644"/>
                    <a:pt x="22042" y="6763"/>
                    <a:pt x="22160" y="6842"/>
                  </a:cubicBezTo>
                  <a:cubicBezTo>
                    <a:pt x="22278" y="6940"/>
                    <a:pt x="22456" y="6920"/>
                    <a:pt x="22515" y="6782"/>
                  </a:cubicBezTo>
                  <a:cubicBezTo>
                    <a:pt x="22633" y="6526"/>
                    <a:pt x="22870" y="6349"/>
                    <a:pt x="23146" y="6290"/>
                  </a:cubicBezTo>
                  <a:cubicBezTo>
                    <a:pt x="23264" y="6230"/>
                    <a:pt x="23363" y="6152"/>
                    <a:pt x="23461" y="6053"/>
                  </a:cubicBezTo>
                  <a:cubicBezTo>
                    <a:pt x="23580" y="5954"/>
                    <a:pt x="23718" y="5895"/>
                    <a:pt x="23875" y="5915"/>
                  </a:cubicBezTo>
                  <a:lnTo>
                    <a:pt x="24841" y="5915"/>
                  </a:lnTo>
                  <a:cubicBezTo>
                    <a:pt x="25176" y="6290"/>
                    <a:pt x="25334" y="6763"/>
                    <a:pt x="25650" y="7157"/>
                  </a:cubicBezTo>
                  <a:cubicBezTo>
                    <a:pt x="25610" y="7275"/>
                    <a:pt x="25512" y="7394"/>
                    <a:pt x="25393" y="7473"/>
                  </a:cubicBezTo>
                  <a:cubicBezTo>
                    <a:pt x="25117" y="7670"/>
                    <a:pt x="24881" y="7946"/>
                    <a:pt x="24703" y="8241"/>
                  </a:cubicBezTo>
                  <a:cubicBezTo>
                    <a:pt x="24585" y="8458"/>
                    <a:pt x="24427" y="8636"/>
                    <a:pt x="24270" y="8793"/>
                  </a:cubicBezTo>
                  <a:cubicBezTo>
                    <a:pt x="24072" y="8971"/>
                    <a:pt x="24033" y="9247"/>
                    <a:pt x="24171" y="9483"/>
                  </a:cubicBezTo>
                  <a:cubicBezTo>
                    <a:pt x="24348" y="9858"/>
                    <a:pt x="24506" y="10272"/>
                    <a:pt x="24664" y="10666"/>
                  </a:cubicBezTo>
                  <a:cubicBezTo>
                    <a:pt x="24684" y="10765"/>
                    <a:pt x="24684" y="10863"/>
                    <a:pt x="24684" y="10982"/>
                  </a:cubicBezTo>
                  <a:cubicBezTo>
                    <a:pt x="24684" y="11061"/>
                    <a:pt x="24684" y="11159"/>
                    <a:pt x="24723" y="11218"/>
                  </a:cubicBezTo>
                  <a:cubicBezTo>
                    <a:pt x="24920" y="11415"/>
                    <a:pt x="24881" y="11652"/>
                    <a:pt x="24881" y="11889"/>
                  </a:cubicBezTo>
                  <a:lnTo>
                    <a:pt x="24881" y="13288"/>
                  </a:lnTo>
                  <a:lnTo>
                    <a:pt x="24881" y="13604"/>
                  </a:lnTo>
                  <a:cubicBezTo>
                    <a:pt x="24900" y="13880"/>
                    <a:pt x="24960" y="13959"/>
                    <a:pt x="25236" y="13978"/>
                  </a:cubicBezTo>
                  <a:lnTo>
                    <a:pt x="25748" y="13978"/>
                  </a:lnTo>
                  <a:cubicBezTo>
                    <a:pt x="25886" y="13959"/>
                    <a:pt x="26044" y="13998"/>
                    <a:pt x="26162" y="14077"/>
                  </a:cubicBezTo>
                  <a:cubicBezTo>
                    <a:pt x="26241" y="14136"/>
                    <a:pt x="26320" y="14156"/>
                    <a:pt x="26399" y="14176"/>
                  </a:cubicBezTo>
                  <a:cubicBezTo>
                    <a:pt x="26478" y="14176"/>
                    <a:pt x="26556" y="14156"/>
                    <a:pt x="26616" y="14156"/>
                  </a:cubicBezTo>
                  <a:close/>
                  <a:moveTo>
                    <a:pt x="7315" y="21786"/>
                  </a:moveTo>
                  <a:cubicBezTo>
                    <a:pt x="7197" y="21786"/>
                    <a:pt x="7078" y="21786"/>
                    <a:pt x="7058" y="21983"/>
                  </a:cubicBezTo>
                  <a:cubicBezTo>
                    <a:pt x="7354" y="22495"/>
                    <a:pt x="7867" y="22653"/>
                    <a:pt x="8439" y="22692"/>
                  </a:cubicBezTo>
                  <a:cubicBezTo>
                    <a:pt x="8458" y="22692"/>
                    <a:pt x="8498" y="22692"/>
                    <a:pt x="8517" y="22673"/>
                  </a:cubicBezTo>
                  <a:cubicBezTo>
                    <a:pt x="8577" y="22633"/>
                    <a:pt x="8616" y="22594"/>
                    <a:pt x="8636" y="22535"/>
                  </a:cubicBezTo>
                  <a:cubicBezTo>
                    <a:pt x="8636" y="22515"/>
                    <a:pt x="8596" y="22436"/>
                    <a:pt x="8557" y="22416"/>
                  </a:cubicBezTo>
                  <a:cubicBezTo>
                    <a:pt x="8399" y="22357"/>
                    <a:pt x="8222" y="22318"/>
                    <a:pt x="8044" y="22259"/>
                  </a:cubicBezTo>
                  <a:cubicBezTo>
                    <a:pt x="7729" y="22200"/>
                    <a:pt x="7473" y="22022"/>
                    <a:pt x="7295" y="21786"/>
                  </a:cubicBezTo>
                  <a:cubicBezTo>
                    <a:pt x="7433" y="21825"/>
                    <a:pt x="7551" y="21845"/>
                    <a:pt x="7689" y="21884"/>
                  </a:cubicBezTo>
                  <a:cubicBezTo>
                    <a:pt x="7808" y="21904"/>
                    <a:pt x="7926" y="21904"/>
                    <a:pt x="8025" y="21884"/>
                  </a:cubicBezTo>
                  <a:cubicBezTo>
                    <a:pt x="8103" y="21845"/>
                    <a:pt x="8143" y="21805"/>
                    <a:pt x="8163" y="21746"/>
                  </a:cubicBezTo>
                  <a:cubicBezTo>
                    <a:pt x="8163" y="21687"/>
                    <a:pt x="8103" y="21628"/>
                    <a:pt x="8084" y="21569"/>
                  </a:cubicBezTo>
                  <a:cubicBezTo>
                    <a:pt x="8064" y="21549"/>
                    <a:pt x="8025" y="21529"/>
                    <a:pt x="7985" y="21529"/>
                  </a:cubicBezTo>
                  <a:cubicBezTo>
                    <a:pt x="7768" y="21510"/>
                    <a:pt x="7571" y="21431"/>
                    <a:pt x="7413" y="21293"/>
                  </a:cubicBezTo>
                  <a:cubicBezTo>
                    <a:pt x="7354" y="21253"/>
                    <a:pt x="7295" y="21234"/>
                    <a:pt x="7236" y="21214"/>
                  </a:cubicBezTo>
                  <a:cubicBezTo>
                    <a:pt x="7197" y="21194"/>
                    <a:pt x="7157" y="21214"/>
                    <a:pt x="7137" y="21234"/>
                  </a:cubicBezTo>
                  <a:cubicBezTo>
                    <a:pt x="7118" y="21253"/>
                    <a:pt x="7078" y="21332"/>
                    <a:pt x="7078" y="21352"/>
                  </a:cubicBezTo>
                  <a:cubicBezTo>
                    <a:pt x="7157" y="21510"/>
                    <a:pt x="7236" y="21648"/>
                    <a:pt x="7315" y="21786"/>
                  </a:cubicBezTo>
                  <a:close/>
                  <a:moveTo>
                    <a:pt x="20366" y="13367"/>
                  </a:moveTo>
                  <a:lnTo>
                    <a:pt x="20366" y="12973"/>
                  </a:lnTo>
                  <a:cubicBezTo>
                    <a:pt x="20366" y="12658"/>
                    <a:pt x="20346" y="12322"/>
                    <a:pt x="20327" y="12007"/>
                  </a:cubicBezTo>
                  <a:cubicBezTo>
                    <a:pt x="20110" y="11751"/>
                    <a:pt x="20189" y="11396"/>
                    <a:pt x="20129" y="11100"/>
                  </a:cubicBezTo>
                  <a:cubicBezTo>
                    <a:pt x="20070" y="10824"/>
                    <a:pt x="19991" y="10568"/>
                    <a:pt x="19893" y="10331"/>
                  </a:cubicBezTo>
                  <a:cubicBezTo>
                    <a:pt x="19735" y="9976"/>
                    <a:pt x="19538" y="9641"/>
                    <a:pt x="19301" y="9345"/>
                  </a:cubicBezTo>
                  <a:cubicBezTo>
                    <a:pt x="18927" y="8813"/>
                    <a:pt x="18473" y="8340"/>
                    <a:pt x="17981" y="7906"/>
                  </a:cubicBezTo>
                  <a:cubicBezTo>
                    <a:pt x="17724" y="7670"/>
                    <a:pt x="17350" y="7532"/>
                    <a:pt x="17251" y="7118"/>
                  </a:cubicBezTo>
                  <a:cubicBezTo>
                    <a:pt x="17231" y="7058"/>
                    <a:pt x="17133" y="6999"/>
                    <a:pt x="17054" y="6960"/>
                  </a:cubicBezTo>
                  <a:cubicBezTo>
                    <a:pt x="16876" y="6842"/>
                    <a:pt x="16699" y="6723"/>
                    <a:pt x="16502" y="6605"/>
                  </a:cubicBezTo>
                  <a:cubicBezTo>
                    <a:pt x="16265" y="6428"/>
                    <a:pt x="15950" y="6349"/>
                    <a:pt x="15654" y="6368"/>
                  </a:cubicBezTo>
                  <a:cubicBezTo>
                    <a:pt x="15398" y="6408"/>
                    <a:pt x="15142" y="6368"/>
                    <a:pt x="14905" y="6250"/>
                  </a:cubicBezTo>
                  <a:cubicBezTo>
                    <a:pt x="14787" y="6191"/>
                    <a:pt x="14649" y="6171"/>
                    <a:pt x="14511" y="6171"/>
                  </a:cubicBezTo>
                  <a:cubicBezTo>
                    <a:pt x="13880" y="6171"/>
                    <a:pt x="13249" y="6171"/>
                    <a:pt x="12598" y="6171"/>
                  </a:cubicBezTo>
                  <a:cubicBezTo>
                    <a:pt x="12480" y="6171"/>
                    <a:pt x="12342" y="6191"/>
                    <a:pt x="12204" y="6230"/>
                  </a:cubicBezTo>
                  <a:cubicBezTo>
                    <a:pt x="11928" y="6309"/>
                    <a:pt x="11652" y="6428"/>
                    <a:pt x="11356" y="6526"/>
                  </a:cubicBezTo>
                  <a:cubicBezTo>
                    <a:pt x="11080" y="6625"/>
                    <a:pt x="10725" y="6723"/>
                    <a:pt x="10410" y="6822"/>
                  </a:cubicBezTo>
                  <a:cubicBezTo>
                    <a:pt x="9937" y="6940"/>
                    <a:pt x="9483" y="7137"/>
                    <a:pt x="9089" y="7433"/>
                  </a:cubicBezTo>
                  <a:cubicBezTo>
                    <a:pt x="8813" y="7689"/>
                    <a:pt x="8537" y="7926"/>
                    <a:pt x="8241" y="8123"/>
                  </a:cubicBezTo>
                  <a:cubicBezTo>
                    <a:pt x="8163" y="8182"/>
                    <a:pt x="8084" y="8261"/>
                    <a:pt x="8025" y="8360"/>
                  </a:cubicBezTo>
                  <a:cubicBezTo>
                    <a:pt x="7808" y="8715"/>
                    <a:pt x="7591" y="9069"/>
                    <a:pt x="7374" y="9424"/>
                  </a:cubicBezTo>
                  <a:cubicBezTo>
                    <a:pt x="7058" y="9996"/>
                    <a:pt x="6999" y="10666"/>
                    <a:pt x="6743" y="11277"/>
                  </a:cubicBezTo>
                  <a:cubicBezTo>
                    <a:pt x="6723" y="11396"/>
                    <a:pt x="6704" y="11494"/>
                    <a:pt x="6723" y="11613"/>
                  </a:cubicBezTo>
                  <a:cubicBezTo>
                    <a:pt x="6723" y="11751"/>
                    <a:pt x="6704" y="11889"/>
                    <a:pt x="6644" y="12007"/>
                  </a:cubicBezTo>
                  <a:cubicBezTo>
                    <a:pt x="6526" y="12244"/>
                    <a:pt x="6487" y="12520"/>
                    <a:pt x="6506" y="12796"/>
                  </a:cubicBezTo>
                  <a:lnTo>
                    <a:pt x="6506" y="13801"/>
                  </a:lnTo>
                  <a:cubicBezTo>
                    <a:pt x="6506" y="14038"/>
                    <a:pt x="6546" y="14274"/>
                    <a:pt x="6625" y="14491"/>
                  </a:cubicBezTo>
                  <a:cubicBezTo>
                    <a:pt x="6782" y="14846"/>
                    <a:pt x="6881" y="15220"/>
                    <a:pt x="6920" y="15595"/>
                  </a:cubicBezTo>
                  <a:cubicBezTo>
                    <a:pt x="6920" y="15674"/>
                    <a:pt x="6940" y="15733"/>
                    <a:pt x="6980" y="15792"/>
                  </a:cubicBezTo>
                  <a:cubicBezTo>
                    <a:pt x="7197" y="16206"/>
                    <a:pt x="7394" y="16640"/>
                    <a:pt x="7650" y="17034"/>
                  </a:cubicBezTo>
                  <a:cubicBezTo>
                    <a:pt x="7887" y="17429"/>
                    <a:pt x="8301" y="17744"/>
                    <a:pt x="8517" y="18197"/>
                  </a:cubicBezTo>
                  <a:cubicBezTo>
                    <a:pt x="8537" y="18237"/>
                    <a:pt x="8596" y="18296"/>
                    <a:pt x="8636" y="18335"/>
                  </a:cubicBezTo>
                  <a:cubicBezTo>
                    <a:pt x="8853" y="18552"/>
                    <a:pt x="9050" y="18789"/>
                    <a:pt x="9286" y="18986"/>
                  </a:cubicBezTo>
                  <a:cubicBezTo>
                    <a:pt x="9483" y="19183"/>
                    <a:pt x="9720" y="19361"/>
                    <a:pt x="9957" y="19499"/>
                  </a:cubicBezTo>
                  <a:cubicBezTo>
                    <a:pt x="10193" y="19597"/>
                    <a:pt x="10410" y="19735"/>
                    <a:pt x="10607" y="19873"/>
                  </a:cubicBezTo>
                  <a:cubicBezTo>
                    <a:pt x="10903" y="20070"/>
                    <a:pt x="11238" y="20189"/>
                    <a:pt x="11593" y="20189"/>
                  </a:cubicBezTo>
                  <a:cubicBezTo>
                    <a:pt x="11731" y="20189"/>
                    <a:pt x="11869" y="20208"/>
                    <a:pt x="11987" y="20267"/>
                  </a:cubicBezTo>
                  <a:cubicBezTo>
                    <a:pt x="12244" y="20366"/>
                    <a:pt x="12500" y="20405"/>
                    <a:pt x="12776" y="20386"/>
                  </a:cubicBezTo>
                  <a:lnTo>
                    <a:pt x="13643" y="20386"/>
                  </a:lnTo>
                  <a:cubicBezTo>
                    <a:pt x="13821" y="20386"/>
                    <a:pt x="13998" y="20346"/>
                    <a:pt x="14156" y="20267"/>
                  </a:cubicBezTo>
                  <a:cubicBezTo>
                    <a:pt x="14491" y="20070"/>
                    <a:pt x="14846" y="19972"/>
                    <a:pt x="15220" y="19991"/>
                  </a:cubicBezTo>
                  <a:cubicBezTo>
                    <a:pt x="15634" y="20031"/>
                    <a:pt x="16009" y="19735"/>
                    <a:pt x="16423" y="19755"/>
                  </a:cubicBezTo>
                  <a:cubicBezTo>
                    <a:pt x="16462" y="19755"/>
                    <a:pt x="16522" y="19696"/>
                    <a:pt x="16561" y="19676"/>
                  </a:cubicBezTo>
                  <a:cubicBezTo>
                    <a:pt x="17034" y="19479"/>
                    <a:pt x="17468" y="19183"/>
                    <a:pt x="17843" y="18809"/>
                  </a:cubicBezTo>
                  <a:cubicBezTo>
                    <a:pt x="17862" y="18789"/>
                    <a:pt x="17882" y="18769"/>
                    <a:pt x="17921" y="18749"/>
                  </a:cubicBezTo>
                  <a:cubicBezTo>
                    <a:pt x="18257" y="18552"/>
                    <a:pt x="18473" y="18217"/>
                    <a:pt x="18769" y="17981"/>
                  </a:cubicBezTo>
                  <a:cubicBezTo>
                    <a:pt x="18848" y="17921"/>
                    <a:pt x="18907" y="17823"/>
                    <a:pt x="18947" y="17724"/>
                  </a:cubicBezTo>
                  <a:cubicBezTo>
                    <a:pt x="19006" y="17567"/>
                    <a:pt x="19124" y="17409"/>
                    <a:pt x="19262" y="17291"/>
                  </a:cubicBezTo>
                  <a:cubicBezTo>
                    <a:pt x="19479" y="17054"/>
                    <a:pt x="19637" y="16778"/>
                    <a:pt x="19735" y="16482"/>
                  </a:cubicBezTo>
                  <a:cubicBezTo>
                    <a:pt x="19873" y="15970"/>
                    <a:pt x="20169" y="15496"/>
                    <a:pt x="20208" y="14944"/>
                  </a:cubicBezTo>
                  <a:cubicBezTo>
                    <a:pt x="20327" y="14688"/>
                    <a:pt x="20386" y="14412"/>
                    <a:pt x="20346" y="14116"/>
                  </a:cubicBezTo>
                  <a:cubicBezTo>
                    <a:pt x="20366" y="13860"/>
                    <a:pt x="20366" y="13624"/>
                    <a:pt x="20366" y="13367"/>
                  </a:cubicBezTo>
                  <a:close/>
                  <a:moveTo>
                    <a:pt x="24072" y="14984"/>
                  </a:moveTo>
                  <a:cubicBezTo>
                    <a:pt x="24033" y="15043"/>
                    <a:pt x="23994" y="15122"/>
                    <a:pt x="23974" y="15201"/>
                  </a:cubicBezTo>
                  <a:cubicBezTo>
                    <a:pt x="23954" y="15398"/>
                    <a:pt x="23954" y="15615"/>
                    <a:pt x="23934" y="15812"/>
                  </a:cubicBezTo>
                  <a:cubicBezTo>
                    <a:pt x="23915" y="15950"/>
                    <a:pt x="23895" y="16108"/>
                    <a:pt x="23836" y="16246"/>
                  </a:cubicBezTo>
                  <a:cubicBezTo>
                    <a:pt x="23540" y="16817"/>
                    <a:pt x="23402" y="17468"/>
                    <a:pt x="23047" y="18020"/>
                  </a:cubicBezTo>
                  <a:cubicBezTo>
                    <a:pt x="23028" y="18059"/>
                    <a:pt x="23008" y="18099"/>
                    <a:pt x="23008" y="18158"/>
                  </a:cubicBezTo>
                  <a:cubicBezTo>
                    <a:pt x="23028" y="18237"/>
                    <a:pt x="23047" y="18296"/>
                    <a:pt x="23087" y="18375"/>
                  </a:cubicBezTo>
                  <a:cubicBezTo>
                    <a:pt x="23284" y="18296"/>
                    <a:pt x="23442" y="18138"/>
                    <a:pt x="23540" y="17941"/>
                  </a:cubicBezTo>
                  <a:cubicBezTo>
                    <a:pt x="23856" y="17350"/>
                    <a:pt x="24092" y="16739"/>
                    <a:pt x="24289" y="16088"/>
                  </a:cubicBezTo>
                  <a:cubicBezTo>
                    <a:pt x="24368" y="15733"/>
                    <a:pt x="24329" y="15358"/>
                    <a:pt x="24171" y="15023"/>
                  </a:cubicBezTo>
                  <a:cubicBezTo>
                    <a:pt x="24171" y="15023"/>
                    <a:pt x="24151" y="15004"/>
                    <a:pt x="24072" y="14984"/>
                  </a:cubicBezTo>
                  <a:close/>
                  <a:moveTo>
                    <a:pt x="23166" y="9306"/>
                  </a:moveTo>
                  <a:cubicBezTo>
                    <a:pt x="23284" y="9483"/>
                    <a:pt x="23323" y="9681"/>
                    <a:pt x="23323" y="9897"/>
                  </a:cubicBezTo>
                  <a:cubicBezTo>
                    <a:pt x="23323" y="10095"/>
                    <a:pt x="23343" y="10292"/>
                    <a:pt x="23343" y="10489"/>
                  </a:cubicBezTo>
                  <a:cubicBezTo>
                    <a:pt x="23343" y="10548"/>
                    <a:pt x="23343" y="10587"/>
                    <a:pt x="23382" y="10647"/>
                  </a:cubicBezTo>
                  <a:cubicBezTo>
                    <a:pt x="23402" y="10686"/>
                    <a:pt x="23461" y="10725"/>
                    <a:pt x="23520" y="10745"/>
                  </a:cubicBezTo>
                  <a:cubicBezTo>
                    <a:pt x="23560" y="10745"/>
                    <a:pt x="23619" y="10706"/>
                    <a:pt x="23639" y="10666"/>
                  </a:cubicBezTo>
                  <a:cubicBezTo>
                    <a:pt x="23658" y="10607"/>
                    <a:pt x="23658" y="10568"/>
                    <a:pt x="23658" y="10509"/>
                  </a:cubicBezTo>
                  <a:cubicBezTo>
                    <a:pt x="23737" y="9996"/>
                    <a:pt x="23678" y="9483"/>
                    <a:pt x="23481" y="8991"/>
                  </a:cubicBezTo>
                  <a:cubicBezTo>
                    <a:pt x="23422" y="8853"/>
                    <a:pt x="23402" y="8715"/>
                    <a:pt x="23185" y="8774"/>
                  </a:cubicBezTo>
                  <a:cubicBezTo>
                    <a:pt x="23146" y="8774"/>
                    <a:pt x="23087" y="8695"/>
                    <a:pt x="23047" y="8655"/>
                  </a:cubicBezTo>
                  <a:cubicBezTo>
                    <a:pt x="22909" y="8537"/>
                    <a:pt x="22771" y="8557"/>
                    <a:pt x="22732" y="8715"/>
                  </a:cubicBezTo>
                  <a:cubicBezTo>
                    <a:pt x="22653" y="9089"/>
                    <a:pt x="22633" y="9483"/>
                    <a:pt x="22712" y="9858"/>
                  </a:cubicBezTo>
                  <a:cubicBezTo>
                    <a:pt x="22712" y="9917"/>
                    <a:pt x="22811" y="9996"/>
                    <a:pt x="22870" y="10016"/>
                  </a:cubicBezTo>
                  <a:cubicBezTo>
                    <a:pt x="22988" y="10035"/>
                    <a:pt x="23087" y="9976"/>
                    <a:pt x="23087" y="9858"/>
                  </a:cubicBezTo>
                  <a:cubicBezTo>
                    <a:pt x="23126" y="9700"/>
                    <a:pt x="23146" y="9562"/>
                    <a:pt x="23166" y="9286"/>
                  </a:cubicBezTo>
                  <a:close/>
                  <a:moveTo>
                    <a:pt x="8931" y="6014"/>
                  </a:moveTo>
                  <a:cubicBezTo>
                    <a:pt x="8793" y="5876"/>
                    <a:pt x="8695" y="5836"/>
                    <a:pt x="8577" y="5915"/>
                  </a:cubicBezTo>
                  <a:cubicBezTo>
                    <a:pt x="8419" y="5994"/>
                    <a:pt x="8281" y="6073"/>
                    <a:pt x="8163" y="6171"/>
                  </a:cubicBezTo>
                  <a:cubicBezTo>
                    <a:pt x="7709" y="6506"/>
                    <a:pt x="7295" y="6861"/>
                    <a:pt x="6861" y="7196"/>
                  </a:cubicBezTo>
                  <a:cubicBezTo>
                    <a:pt x="6605" y="7433"/>
                    <a:pt x="6408" y="7709"/>
                    <a:pt x="6309" y="8025"/>
                  </a:cubicBezTo>
                  <a:cubicBezTo>
                    <a:pt x="6290" y="8103"/>
                    <a:pt x="6250" y="8241"/>
                    <a:pt x="6428" y="8241"/>
                  </a:cubicBezTo>
                  <a:cubicBezTo>
                    <a:pt x="6704" y="7867"/>
                    <a:pt x="7039" y="7512"/>
                    <a:pt x="7433" y="7236"/>
                  </a:cubicBezTo>
                  <a:cubicBezTo>
                    <a:pt x="7827" y="6940"/>
                    <a:pt x="8241" y="6644"/>
                    <a:pt x="8636" y="6329"/>
                  </a:cubicBezTo>
                  <a:cubicBezTo>
                    <a:pt x="8734" y="6230"/>
                    <a:pt x="8833" y="6132"/>
                    <a:pt x="8931" y="6014"/>
                  </a:cubicBezTo>
                  <a:close/>
                  <a:moveTo>
                    <a:pt x="17448" y="20051"/>
                  </a:moveTo>
                  <a:cubicBezTo>
                    <a:pt x="17271" y="20149"/>
                    <a:pt x="17093" y="20248"/>
                    <a:pt x="16916" y="20346"/>
                  </a:cubicBezTo>
                  <a:cubicBezTo>
                    <a:pt x="16502" y="20622"/>
                    <a:pt x="16088" y="20898"/>
                    <a:pt x="15575" y="20958"/>
                  </a:cubicBezTo>
                  <a:cubicBezTo>
                    <a:pt x="15516" y="20958"/>
                    <a:pt x="15477" y="20977"/>
                    <a:pt x="15437" y="21017"/>
                  </a:cubicBezTo>
                  <a:cubicBezTo>
                    <a:pt x="15398" y="21036"/>
                    <a:pt x="15358" y="21076"/>
                    <a:pt x="15358" y="21115"/>
                  </a:cubicBezTo>
                  <a:cubicBezTo>
                    <a:pt x="15358" y="21174"/>
                    <a:pt x="15398" y="21214"/>
                    <a:pt x="15437" y="21234"/>
                  </a:cubicBezTo>
                  <a:cubicBezTo>
                    <a:pt x="15674" y="21332"/>
                    <a:pt x="15970" y="21332"/>
                    <a:pt x="16206" y="21214"/>
                  </a:cubicBezTo>
                  <a:cubicBezTo>
                    <a:pt x="16443" y="21115"/>
                    <a:pt x="16699" y="20997"/>
                    <a:pt x="16916" y="20859"/>
                  </a:cubicBezTo>
                  <a:cubicBezTo>
                    <a:pt x="17133" y="20721"/>
                    <a:pt x="17310" y="20563"/>
                    <a:pt x="17507" y="20405"/>
                  </a:cubicBezTo>
                  <a:cubicBezTo>
                    <a:pt x="17586" y="20307"/>
                    <a:pt x="17626" y="20189"/>
                    <a:pt x="17448" y="20051"/>
                  </a:cubicBezTo>
                  <a:close/>
                  <a:moveTo>
                    <a:pt x="5383" y="9937"/>
                  </a:moveTo>
                  <a:cubicBezTo>
                    <a:pt x="5264" y="9976"/>
                    <a:pt x="5186" y="10095"/>
                    <a:pt x="5186" y="10213"/>
                  </a:cubicBezTo>
                  <a:cubicBezTo>
                    <a:pt x="5107" y="10686"/>
                    <a:pt x="4969" y="11159"/>
                    <a:pt x="4811" y="11613"/>
                  </a:cubicBezTo>
                  <a:cubicBezTo>
                    <a:pt x="4772" y="11751"/>
                    <a:pt x="4791" y="11869"/>
                    <a:pt x="4811" y="12007"/>
                  </a:cubicBezTo>
                  <a:cubicBezTo>
                    <a:pt x="4811" y="12046"/>
                    <a:pt x="4910" y="12086"/>
                    <a:pt x="4969" y="12106"/>
                  </a:cubicBezTo>
                  <a:cubicBezTo>
                    <a:pt x="5028" y="12106"/>
                    <a:pt x="5067" y="12086"/>
                    <a:pt x="5087" y="12046"/>
                  </a:cubicBezTo>
                  <a:cubicBezTo>
                    <a:pt x="5166" y="11889"/>
                    <a:pt x="5245" y="11731"/>
                    <a:pt x="5304" y="11573"/>
                  </a:cubicBezTo>
                  <a:cubicBezTo>
                    <a:pt x="5442" y="11218"/>
                    <a:pt x="5540" y="10844"/>
                    <a:pt x="5560" y="10469"/>
                  </a:cubicBezTo>
                  <a:cubicBezTo>
                    <a:pt x="5600" y="10252"/>
                    <a:pt x="5600" y="10055"/>
                    <a:pt x="5383" y="9937"/>
                  </a:cubicBezTo>
                  <a:close/>
                  <a:moveTo>
                    <a:pt x="18079" y="23047"/>
                  </a:moveTo>
                  <a:lnTo>
                    <a:pt x="17843" y="23106"/>
                  </a:lnTo>
                  <a:cubicBezTo>
                    <a:pt x="17231" y="23323"/>
                    <a:pt x="16620" y="23501"/>
                    <a:pt x="16009" y="23639"/>
                  </a:cubicBezTo>
                  <a:cubicBezTo>
                    <a:pt x="15634" y="23737"/>
                    <a:pt x="15260" y="23856"/>
                    <a:pt x="14925" y="24013"/>
                  </a:cubicBezTo>
                  <a:cubicBezTo>
                    <a:pt x="14866" y="24033"/>
                    <a:pt x="14826" y="24092"/>
                    <a:pt x="14747" y="24171"/>
                  </a:cubicBezTo>
                  <a:cubicBezTo>
                    <a:pt x="14925" y="24250"/>
                    <a:pt x="15102" y="24250"/>
                    <a:pt x="15260" y="24171"/>
                  </a:cubicBezTo>
                  <a:cubicBezTo>
                    <a:pt x="15654" y="24033"/>
                    <a:pt x="16029" y="23915"/>
                    <a:pt x="16423" y="23836"/>
                  </a:cubicBezTo>
                  <a:cubicBezTo>
                    <a:pt x="16955" y="23678"/>
                    <a:pt x="17468" y="23481"/>
                    <a:pt x="17981" y="23284"/>
                  </a:cubicBezTo>
                  <a:cubicBezTo>
                    <a:pt x="18040" y="23284"/>
                    <a:pt x="18079" y="23244"/>
                    <a:pt x="18099" y="23205"/>
                  </a:cubicBezTo>
                  <a:cubicBezTo>
                    <a:pt x="18099" y="23166"/>
                    <a:pt x="18099" y="23106"/>
                    <a:pt x="18079" y="23047"/>
                  </a:cubicBezTo>
                  <a:close/>
                  <a:moveTo>
                    <a:pt x="20445" y="8103"/>
                  </a:moveTo>
                  <a:cubicBezTo>
                    <a:pt x="20405" y="8084"/>
                    <a:pt x="20366" y="8084"/>
                    <a:pt x="20327" y="8064"/>
                  </a:cubicBezTo>
                  <a:cubicBezTo>
                    <a:pt x="20189" y="8025"/>
                    <a:pt x="20051" y="8163"/>
                    <a:pt x="20090" y="8301"/>
                  </a:cubicBezTo>
                  <a:cubicBezTo>
                    <a:pt x="20090" y="8360"/>
                    <a:pt x="20110" y="8399"/>
                    <a:pt x="20110" y="8439"/>
                  </a:cubicBezTo>
                  <a:cubicBezTo>
                    <a:pt x="20208" y="8833"/>
                    <a:pt x="20405" y="9188"/>
                    <a:pt x="20484" y="9582"/>
                  </a:cubicBezTo>
                  <a:cubicBezTo>
                    <a:pt x="20524" y="9720"/>
                    <a:pt x="20642" y="9838"/>
                    <a:pt x="20780" y="9878"/>
                  </a:cubicBezTo>
                  <a:cubicBezTo>
                    <a:pt x="20859" y="9897"/>
                    <a:pt x="20918" y="9897"/>
                    <a:pt x="20977" y="9858"/>
                  </a:cubicBezTo>
                  <a:cubicBezTo>
                    <a:pt x="21017" y="9838"/>
                    <a:pt x="21036" y="9779"/>
                    <a:pt x="21017" y="9740"/>
                  </a:cubicBezTo>
                  <a:cubicBezTo>
                    <a:pt x="20977" y="9483"/>
                    <a:pt x="20918" y="9247"/>
                    <a:pt x="20839" y="9030"/>
                  </a:cubicBezTo>
                  <a:cubicBezTo>
                    <a:pt x="20760" y="8715"/>
                    <a:pt x="20583" y="8419"/>
                    <a:pt x="20445" y="8103"/>
                  </a:cubicBezTo>
                  <a:close/>
                  <a:moveTo>
                    <a:pt x="10666" y="20938"/>
                  </a:moveTo>
                  <a:cubicBezTo>
                    <a:pt x="10923" y="21096"/>
                    <a:pt x="11139" y="21214"/>
                    <a:pt x="11356" y="21332"/>
                  </a:cubicBezTo>
                  <a:cubicBezTo>
                    <a:pt x="11691" y="21529"/>
                    <a:pt x="12086" y="21588"/>
                    <a:pt x="12460" y="21490"/>
                  </a:cubicBezTo>
                  <a:cubicBezTo>
                    <a:pt x="12618" y="21490"/>
                    <a:pt x="12776" y="21450"/>
                    <a:pt x="12894" y="21332"/>
                  </a:cubicBezTo>
                  <a:cubicBezTo>
                    <a:pt x="12874" y="21293"/>
                    <a:pt x="12855" y="21253"/>
                    <a:pt x="12835" y="21234"/>
                  </a:cubicBezTo>
                  <a:cubicBezTo>
                    <a:pt x="12658" y="21174"/>
                    <a:pt x="12460" y="21115"/>
                    <a:pt x="12263" y="21115"/>
                  </a:cubicBezTo>
                  <a:cubicBezTo>
                    <a:pt x="11948" y="21115"/>
                    <a:pt x="11632" y="21036"/>
                    <a:pt x="11376" y="20859"/>
                  </a:cubicBezTo>
                  <a:cubicBezTo>
                    <a:pt x="11297" y="20820"/>
                    <a:pt x="11218" y="20780"/>
                    <a:pt x="11159" y="20760"/>
                  </a:cubicBezTo>
                  <a:cubicBezTo>
                    <a:pt x="11061" y="20721"/>
                    <a:pt x="10982" y="20721"/>
                    <a:pt x="10903" y="20760"/>
                  </a:cubicBezTo>
                  <a:cubicBezTo>
                    <a:pt x="10824" y="20800"/>
                    <a:pt x="10745" y="20879"/>
                    <a:pt x="10666" y="20938"/>
                  </a:cubicBezTo>
                  <a:close/>
                  <a:moveTo>
                    <a:pt x="20031" y="18986"/>
                  </a:moveTo>
                  <a:cubicBezTo>
                    <a:pt x="20307" y="18907"/>
                    <a:pt x="20524" y="18690"/>
                    <a:pt x="20603" y="18434"/>
                  </a:cubicBezTo>
                  <a:cubicBezTo>
                    <a:pt x="20681" y="18178"/>
                    <a:pt x="20819" y="17941"/>
                    <a:pt x="20997" y="17744"/>
                  </a:cubicBezTo>
                  <a:cubicBezTo>
                    <a:pt x="21056" y="17685"/>
                    <a:pt x="21076" y="17626"/>
                    <a:pt x="21076" y="17567"/>
                  </a:cubicBezTo>
                  <a:cubicBezTo>
                    <a:pt x="21115" y="17409"/>
                    <a:pt x="21056" y="17310"/>
                    <a:pt x="20859" y="17212"/>
                  </a:cubicBezTo>
                  <a:cubicBezTo>
                    <a:pt x="20405" y="17626"/>
                    <a:pt x="20267" y="18197"/>
                    <a:pt x="19972" y="18690"/>
                  </a:cubicBezTo>
                  <a:cubicBezTo>
                    <a:pt x="19952" y="18749"/>
                    <a:pt x="20011" y="18868"/>
                    <a:pt x="20031" y="18986"/>
                  </a:cubicBezTo>
                  <a:close/>
                  <a:moveTo>
                    <a:pt x="18414" y="6388"/>
                  </a:moveTo>
                  <a:cubicBezTo>
                    <a:pt x="18631" y="6644"/>
                    <a:pt x="18809" y="6881"/>
                    <a:pt x="19006" y="7118"/>
                  </a:cubicBezTo>
                  <a:cubicBezTo>
                    <a:pt x="19124" y="7256"/>
                    <a:pt x="19223" y="7413"/>
                    <a:pt x="19321" y="7551"/>
                  </a:cubicBezTo>
                  <a:cubicBezTo>
                    <a:pt x="19380" y="7630"/>
                    <a:pt x="19479" y="7650"/>
                    <a:pt x="19558" y="7611"/>
                  </a:cubicBezTo>
                  <a:cubicBezTo>
                    <a:pt x="19656" y="7571"/>
                    <a:pt x="19715" y="7473"/>
                    <a:pt x="19696" y="7354"/>
                  </a:cubicBezTo>
                  <a:cubicBezTo>
                    <a:pt x="19696" y="7275"/>
                    <a:pt x="19656" y="7196"/>
                    <a:pt x="19617" y="7118"/>
                  </a:cubicBezTo>
                  <a:cubicBezTo>
                    <a:pt x="19420" y="6881"/>
                    <a:pt x="19223" y="6625"/>
                    <a:pt x="19045" y="6368"/>
                  </a:cubicBezTo>
                  <a:cubicBezTo>
                    <a:pt x="18947" y="6250"/>
                    <a:pt x="18828" y="6191"/>
                    <a:pt x="18690" y="6211"/>
                  </a:cubicBezTo>
                  <a:cubicBezTo>
                    <a:pt x="18552" y="6171"/>
                    <a:pt x="18434" y="6250"/>
                    <a:pt x="18414" y="6388"/>
                  </a:cubicBezTo>
                  <a:close/>
                  <a:moveTo>
                    <a:pt x="15733" y="5008"/>
                  </a:moveTo>
                  <a:cubicBezTo>
                    <a:pt x="15575" y="5028"/>
                    <a:pt x="15398" y="5048"/>
                    <a:pt x="15240" y="5087"/>
                  </a:cubicBezTo>
                  <a:cubicBezTo>
                    <a:pt x="15201" y="5087"/>
                    <a:pt x="15161" y="5166"/>
                    <a:pt x="15161" y="5205"/>
                  </a:cubicBezTo>
                  <a:cubicBezTo>
                    <a:pt x="15181" y="5264"/>
                    <a:pt x="15201" y="5304"/>
                    <a:pt x="15240" y="5324"/>
                  </a:cubicBezTo>
                  <a:cubicBezTo>
                    <a:pt x="15358" y="5363"/>
                    <a:pt x="15477" y="5383"/>
                    <a:pt x="15595" y="5383"/>
                  </a:cubicBezTo>
                  <a:cubicBezTo>
                    <a:pt x="15910" y="5363"/>
                    <a:pt x="16226" y="5481"/>
                    <a:pt x="16462" y="5718"/>
                  </a:cubicBezTo>
                  <a:cubicBezTo>
                    <a:pt x="16541" y="5777"/>
                    <a:pt x="16640" y="5856"/>
                    <a:pt x="16758" y="5895"/>
                  </a:cubicBezTo>
                  <a:cubicBezTo>
                    <a:pt x="16817" y="5935"/>
                    <a:pt x="16876" y="5954"/>
                    <a:pt x="16936" y="5935"/>
                  </a:cubicBezTo>
                  <a:cubicBezTo>
                    <a:pt x="16995" y="5915"/>
                    <a:pt x="17054" y="5876"/>
                    <a:pt x="17093" y="5836"/>
                  </a:cubicBezTo>
                  <a:cubicBezTo>
                    <a:pt x="17113" y="5777"/>
                    <a:pt x="17093" y="5738"/>
                    <a:pt x="17054" y="5698"/>
                  </a:cubicBezTo>
                  <a:cubicBezTo>
                    <a:pt x="16916" y="5560"/>
                    <a:pt x="16758" y="5422"/>
                    <a:pt x="16600" y="5304"/>
                  </a:cubicBezTo>
                  <a:cubicBezTo>
                    <a:pt x="16384" y="5067"/>
                    <a:pt x="16048" y="4969"/>
                    <a:pt x="15733" y="5008"/>
                  </a:cubicBezTo>
                  <a:close/>
                  <a:moveTo>
                    <a:pt x="13308" y="4634"/>
                  </a:moveTo>
                  <a:lnTo>
                    <a:pt x="12539" y="4634"/>
                  </a:lnTo>
                  <a:lnTo>
                    <a:pt x="11494" y="4634"/>
                  </a:lnTo>
                  <a:cubicBezTo>
                    <a:pt x="11356" y="4634"/>
                    <a:pt x="11218" y="4634"/>
                    <a:pt x="11159" y="4811"/>
                  </a:cubicBezTo>
                  <a:cubicBezTo>
                    <a:pt x="11218" y="4949"/>
                    <a:pt x="11356" y="4969"/>
                    <a:pt x="11494" y="4988"/>
                  </a:cubicBezTo>
                  <a:lnTo>
                    <a:pt x="12244" y="4988"/>
                  </a:lnTo>
                  <a:cubicBezTo>
                    <a:pt x="12598" y="4949"/>
                    <a:pt x="12934" y="4969"/>
                    <a:pt x="13269" y="5067"/>
                  </a:cubicBezTo>
                  <a:cubicBezTo>
                    <a:pt x="13407" y="4949"/>
                    <a:pt x="13387" y="4831"/>
                    <a:pt x="13308" y="4634"/>
                  </a:cubicBezTo>
                  <a:close/>
                  <a:moveTo>
                    <a:pt x="21766" y="12184"/>
                  </a:moveTo>
                  <a:cubicBezTo>
                    <a:pt x="21746" y="12046"/>
                    <a:pt x="21726" y="11889"/>
                    <a:pt x="21707" y="11751"/>
                  </a:cubicBezTo>
                  <a:cubicBezTo>
                    <a:pt x="21667" y="11672"/>
                    <a:pt x="21588" y="11613"/>
                    <a:pt x="21509" y="11593"/>
                  </a:cubicBezTo>
                  <a:cubicBezTo>
                    <a:pt x="21411" y="11573"/>
                    <a:pt x="21332" y="11652"/>
                    <a:pt x="21293" y="11751"/>
                  </a:cubicBezTo>
                  <a:cubicBezTo>
                    <a:pt x="21273" y="11770"/>
                    <a:pt x="21253" y="11810"/>
                    <a:pt x="21253" y="11849"/>
                  </a:cubicBezTo>
                  <a:lnTo>
                    <a:pt x="21253" y="12736"/>
                  </a:lnTo>
                  <a:cubicBezTo>
                    <a:pt x="21273" y="12815"/>
                    <a:pt x="21312" y="12894"/>
                    <a:pt x="21352" y="12953"/>
                  </a:cubicBezTo>
                  <a:cubicBezTo>
                    <a:pt x="21431" y="13032"/>
                    <a:pt x="21549" y="13032"/>
                    <a:pt x="21608" y="12953"/>
                  </a:cubicBezTo>
                  <a:cubicBezTo>
                    <a:pt x="21647" y="12894"/>
                    <a:pt x="21687" y="12815"/>
                    <a:pt x="21707" y="12736"/>
                  </a:cubicBezTo>
                  <a:cubicBezTo>
                    <a:pt x="21746" y="12559"/>
                    <a:pt x="21746" y="12401"/>
                    <a:pt x="21766" y="12184"/>
                  </a:cubicBezTo>
                  <a:close/>
                  <a:moveTo>
                    <a:pt x="8931" y="20563"/>
                  </a:moveTo>
                  <a:cubicBezTo>
                    <a:pt x="9050" y="20544"/>
                    <a:pt x="9168" y="20524"/>
                    <a:pt x="9267" y="20484"/>
                  </a:cubicBezTo>
                  <a:cubicBezTo>
                    <a:pt x="9326" y="20445"/>
                    <a:pt x="9365" y="20386"/>
                    <a:pt x="9385" y="20327"/>
                  </a:cubicBezTo>
                  <a:cubicBezTo>
                    <a:pt x="9365" y="20248"/>
                    <a:pt x="9345" y="20189"/>
                    <a:pt x="9286" y="20149"/>
                  </a:cubicBezTo>
                  <a:cubicBezTo>
                    <a:pt x="9247" y="20129"/>
                    <a:pt x="9207" y="20110"/>
                    <a:pt x="9148" y="20090"/>
                  </a:cubicBezTo>
                  <a:cubicBezTo>
                    <a:pt x="8971" y="20070"/>
                    <a:pt x="8813" y="19972"/>
                    <a:pt x="8715" y="19814"/>
                  </a:cubicBezTo>
                  <a:cubicBezTo>
                    <a:pt x="8596" y="19696"/>
                    <a:pt x="8439" y="19617"/>
                    <a:pt x="8261" y="19617"/>
                  </a:cubicBezTo>
                  <a:cubicBezTo>
                    <a:pt x="8163" y="19597"/>
                    <a:pt x="8084" y="19715"/>
                    <a:pt x="8143" y="19814"/>
                  </a:cubicBezTo>
                  <a:cubicBezTo>
                    <a:pt x="8261" y="20031"/>
                    <a:pt x="8419" y="20248"/>
                    <a:pt x="8636" y="20425"/>
                  </a:cubicBezTo>
                  <a:cubicBezTo>
                    <a:pt x="8715" y="20484"/>
                    <a:pt x="8813" y="20524"/>
                    <a:pt x="8931" y="20563"/>
                  </a:cubicBezTo>
                  <a:close/>
                  <a:moveTo>
                    <a:pt x="21490" y="15930"/>
                  </a:moveTo>
                  <a:cubicBezTo>
                    <a:pt x="21707" y="15733"/>
                    <a:pt x="21707" y="15733"/>
                    <a:pt x="21707" y="15634"/>
                  </a:cubicBezTo>
                  <a:cubicBezTo>
                    <a:pt x="21707" y="15378"/>
                    <a:pt x="21687" y="15102"/>
                    <a:pt x="21687" y="14846"/>
                  </a:cubicBezTo>
                  <a:cubicBezTo>
                    <a:pt x="21667" y="14787"/>
                    <a:pt x="21647" y="14747"/>
                    <a:pt x="21628" y="14708"/>
                  </a:cubicBezTo>
                  <a:cubicBezTo>
                    <a:pt x="21588" y="14668"/>
                    <a:pt x="21529" y="14629"/>
                    <a:pt x="21490" y="14629"/>
                  </a:cubicBezTo>
                  <a:cubicBezTo>
                    <a:pt x="21431" y="14649"/>
                    <a:pt x="21391" y="14668"/>
                    <a:pt x="21332" y="14708"/>
                  </a:cubicBezTo>
                  <a:cubicBezTo>
                    <a:pt x="21312" y="14747"/>
                    <a:pt x="21293" y="14767"/>
                    <a:pt x="21293" y="14806"/>
                  </a:cubicBezTo>
                  <a:cubicBezTo>
                    <a:pt x="21273" y="15102"/>
                    <a:pt x="21253" y="15398"/>
                    <a:pt x="21273" y="15694"/>
                  </a:cubicBezTo>
                  <a:cubicBezTo>
                    <a:pt x="21273" y="15812"/>
                    <a:pt x="21371" y="15930"/>
                    <a:pt x="21490" y="15930"/>
                  </a:cubicBezTo>
                  <a:close/>
                  <a:moveTo>
                    <a:pt x="5166" y="15358"/>
                  </a:moveTo>
                  <a:cubicBezTo>
                    <a:pt x="5146" y="15496"/>
                    <a:pt x="5166" y="15634"/>
                    <a:pt x="5186" y="15792"/>
                  </a:cubicBezTo>
                  <a:cubicBezTo>
                    <a:pt x="5205" y="15970"/>
                    <a:pt x="5324" y="16127"/>
                    <a:pt x="5501" y="16187"/>
                  </a:cubicBezTo>
                  <a:cubicBezTo>
                    <a:pt x="5540" y="16206"/>
                    <a:pt x="5600" y="16206"/>
                    <a:pt x="5639" y="16167"/>
                  </a:cubicBezTo>
                  <a:cubicBezTo>
                    <a:pt x="5678" y="16147"/>
                    <a:pt x="5698" y="16068"/>
                    <a:pt x="5698" y="16048"/>
                  </a:cubicBezTo>
                  <a:cubicBezTo>
                    <a:pt x="5600" y="15772"/>
                    <a:pt x="5560" y="15457"/>
                    <a:pt x="5580" y="15161"/>
                  </a:cubicBezTo>
                  <a:cubicBezTo>
                    <a:pt x="5580" y="15082"/>
                    <a:pt x="5560" y="15004"/>
                    <a:pt x="5521" y="14925"/>
                  </a:cubicBezTo>
                  <a:cubicBezTo>
                    <a:pt x="5481" y="14885"/>
                    <a:pt x="5422" y="14846"/>
                    <a:pt x="5363" y="14846"/>
                  </a:cubicBezTo>
                  <a:cubicBezTo>
                    <a:pt x="5304" y="14846"/>
                    <a:pt x="5245" y="14885"/>
                    <a:pt x="5225" y="14944"/>
                  </a:cubicBezTo>
                  <a:cubicBezTo>
                    <a:pt x="5186" y="15082"/>
                    <a:pt x="5166" y="15220"/>
                    <a:pt x="5166" y="15358"/>
                  </a:cubicBezTo>
                  <a:close/>
                  <a:moveTo>
                    <a:pt x="9168" y="1696"/>
                  </a:moveTo>
                  <a:cubicBezTo>
                    <a:pt x="9109" y="1775"/>
                    <a:pt x="9050" y="1834"/>
                    <a:pt x="9030" y="1913"/>
                  </a:cubicBezTo>
                  <a:cubicBezTo>
                    <a:pt x="9030" y="2209"/>
                    <a:pt x="8951" y="2485"/>
                    <a:pt x="8833" y="2741"/>
                  </a:cubicBezTo>
                  <a:cubicBezTo>
                    <a:pt x="8793" y="2800"/>
                    <a:pt x="8793" y="2859"/>
                    <a:pt x="8813" y="2938"/>
                  </a:cubicBezTo>
                  <a:cubicBezTo>
                    <a:pt x="8833" y="2997"/>
                    <a:pt x="8872" y="3076"/>
                    <a:pt x="8931" y="3116"/>
                  </a:cubicBezTo>
                  <a:cubicBezTo>
                    <a:pt x="9010" y="3175"/>
                    <a:pt x="9089" y="3116"/>
                    <a:pt x="9148" y="2977"/>
                  </a:cubicBezTo>
                  <a:cubicBezTo>
                    <a:pt x="9168" y="2918"/>
                    <a:pt x="9188" y="2859"/>
                    <a:pt x="9207" y="2800"/>
                  </a:cubicBezTo>
                  <a:cubicBezTo>
                    <a:pt x="9385" y="2524"/>
                    <a:pt x="9405" y="2189"/>
                    <a:pt x="9306" y="1873"/>
                  </a:cubicBezTo>
                  <a:cubicBezTo>
                    <a:pt x="9306" y="1814"/>
                    <a:pt x="9247" y="1775"/>
                    <a:pt x="9188" y="1696"/>
                  </a:cubicBezTo>
                  <a:close/>
                  <a:moveTo>
                    <a:pt x="6388" y="17823"/>
                  </a:moveTo>
                  <a:cubicBezTo>
                    <a:pt x="6329" y="17882"/>
                    <a:pt x="6250" y="17941"/>
                    <a:pt x="6270" y="17981"/>
                  </a:cubicBezTo>
                  <a:cubicBezTo>
                    <a:pt x="6309" y="18296"/>
                    <a:pt x="6447" y="18592"/>
                    <a:pt x="6664" y="18828"/>
                  </a:cubicBezTo>
                  <a:cubicBezTo>
                    <a:pt x="6802" y="18907"/>
                    <a:pt x="6960" y="18887"/>
                    <a:pt x="7078" y="18789"/>
                  </a:cubicBezTo>
                  <a:cubicBezTo>
                    <a:pt x="7098" y="18749"/>
                    <a:pt x="7118" y="18651"/>
                    <a:pt x="7098" y="18651"/>
                  </a:cubicBezTo>
                  <a:cubicBezTo>
                    <a:pt x="6861" y="18473"/>
                    <a:pt x="6782" y="18217"/>
                    <a:pt x="6625" y="18000"/>
                  </a:cubicBezTo>
                  <a:cubicBezTo>
                    <a:pt x="6566" y="17921"/>
                    <a:pt x="6487" y="17862"/>
                    <a:pt x="6388" y="17823"/>
                  </a:cubicBezTo>
                  <a:close/>
                  <a:moveTo>
                    <a:pt x="9759" y="2524"/>
                  </a:moveTo>
                  <a:cubicBezTo>
                    <a:pt x="9582" y="2721"/>
                    <a:pt x="9424" y="2899"/>
                    <a:pt x="9267" y="3096"/>
                  </a:cubicBezTo>
                  <a:cubicBezTo>
                    <a:pt x="9188" y="3214"/>
                    <a:pt x="9286" y="3352"/>
                    <a:pt x="9424" y="3352"/>
                  </a:cubicBezTo>
                  <a:cubicBezTo>
                    <a:pt x="9523" y="3332"/>
                    <a:pt x="9602" y="3293"/>
                    <a:pt x="9681" y="3234"/>
                  </a:cubicBezTo>
                  <a:cubicBezTo>
                    <a:pt x="9759" y="3135"/>
                    <a:pt x="9838" y="3017"/>
                    <a:pt x="9897" y="2899"/>
                  </a:cubicBezTo>
                  <a:cubicBezTo>
                    <a:pt x="9996" y="2761"/>
                    <a:pt x="9976" y="2701"/>
                    <a:pt x="9759" y="25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7"/>
            <p:cNvSpPr/>
            <p:nvPr/>
          </p:nvSpPr>
          <p:spPr>
            <a:xfrm flipH="1">
              <a:off x="5625502" y="629036"/>
              <a:ext cx="6660" cy="9040"/>
            </a:xfrm>
            <a:custGeom>
              <a:avLst/>
              <a:gdLst/>
              <a:ahLst/>
              <a:cxnLst/>
              <a:rect l="l" t="t" r="r" b="b"/>
              <a:pathLst>
                <a:path w="277" h="376" extrusionOk="0">
                  <a:moveTo>
                    <a:pt x="256" y="316"/>
                  </a:moveTo>
                  <a:cubicBezTo>
                    <a:pt x="197" y="375"/>
                    <a:pt x="79" y="355"/>
                    <a:pt x="59" y="276"/>
                  </a:cubicBezTo>
                  <a:cubicBezTo>
                    <a:pt x="40" y="178"/>
                    <a:pt x="20" y="79"/>
                    <a:pt x="0" y="0"/>
                  </a:cubicBezTo>
                  <a:lnTo>
                    <a:pt x="0" y="0"/>
                  </a:lnTo>
                  <a:cubicBezTo>
                    <a:pt x="40" y="20"/>
                    <a:pt x="79" y="60"/>
                    <a:pt x="118" y="99"/>
                  </a:cubicBezTo>
                  <a:cubicBezTo>
                    <a:pt x="178" y="158"/>
                    <a:pt x="217" y="237"/>
                    <a:pt x="276" y="31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7"/>
            <p:cNvSpPr/>
            <p:nvPr/>
          </p:nvSpPr>
          <p:spPr>
            <a:xfrm flipH="1">
              <a:off x="5625983" y="636609"/>
              <a:ext cx="505" cy="1923"/>
            </a:xfrm>
            <a:custGeom>
              <a:avLst/>
              <a:gdLst/>
              <a:ahLst/>
              <a:cxnLst/>
              <a:rect l="l" t="t" r="r" b="b"/>
              <a:pathLst>
                <a:path w="21" h="80" extrusionOk="0">
                  <a:moveTo>
                    <a:pt x="20" y="1"/>
                  </a:moveTo>
                  <a:cubicBezTo>
                    <a:pt x="20" y="40"/>
                    <a:pt x="1" y="60"/>
                    <a:pt x="1" y="8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7"/>
            <p:cNvSpPr/>
            <p:nvPr/>
          </p:nvSpPr>
          <p:spPr>
            <a:xfrm flipH="1">
              <a:off x="5631200" y="625237"/>
              <a:ext cx="5241" cy="3823"/>
            </a:xfrm>
            <a:custGeom>
              <a:avLst/>
              <a:gdLst/>
              <a:ahLst/>
              <a:cxnLst/>
              <a:rect l="l" t="t" r="r" b="b"/>
              <a:pathLst>
                <a:path w="218" h="159" extrusionOk="0">
                  <a:moveTo>
                    <a:pt x="178" y="158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19" y="1"/>
                    <a:pt x="218" y="1"/>
                    <a:pt x="158" y="15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7"/>
            <p:cNvSpPr/>
            <p:nvPr/>
          </p:nvSpPr>
          <p:spPr>
            <a:xfrm flipH="1">
              <a:off x="5634518" y="620982"/>
              <a:ext cx="1923" cy="4280"/>
            </a:xfrm>
            <a:custGeom>
              <a:avLst/>
              <a:gdLst/>
              <a:ahLst/>
              <a:cxnLst/>
              <a:rect l="l" t="t" r="r" b="b"/>
              <a:pathLst>
                <a:path w="80" h="178" extrusionOk="0">
                  <a:moveTo>
                    <a:pt x="1" y="178"/>
                  </a:moveTo>
                  <a:cubicBezTo>
                    <a:pt x="1" y="138"/>
                    <a:pt x="1" y="99"/>
                    <a:pt x="1" y="40"/>
                  </a:cubicBezTo>
                  <a:cubicBezTo>
                    <a:pt x="1" y="40"/>
                    <a:pt x="40" y="20"/>
                    <a:pt x="60" y="20"/>
                  </a:cubicBezTo>
                  <a:cubicBezTo>
                    <a:pt x="80" y="0"/>
                    <a:pt x="80" y="40"/>
                    <a:pt x="60" y="59"/>
                  </a:cubicBezTo>
                  <a:cubicBezTo>
                    <a:pt x="40" y="59"/>
                    <a:pt x="20" y="138"/>
                    <a:pt x="1" y="17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7"/>
            <p:cNvSpPr/>
            <p:nvPr/>
          </p:nvSpPr>
          <p:spPr>
            <a:xfrm flipH="1">
              <a:off x="5236350" y="592059"/>
              <a:ext cx="666939" cy="696319"/>
            </a:xfrm>
            <a:custGeom>
              <a:avLst/>
              <a:gdLst/>
              <a:ahLst/>
              <a:cxnLst/>
              <a:rect l="l" t="t" r="r" b="b"/>
              <a:pathLst>
                <a:path w="27740" h="28962" extrusionOk="0">
                  <a:moveTo>
                    <a:pt x="2563" y="10351"/>
                  </a:moveTo>
                  <a:cubicBezTo>
                    <a:pt x="2090" y="9740"/>
                    <a:pt x="1617" y="9168"/>
                    <a:pt x="1163" y="8596"/>
                  </a:cubicBezTo>
                  <a:cubicBezTo>
                    <a:pt x="1104" y="8518"/>
                    <a:pt x="1045" y="8439"/>
                    <a:pt x="1025" y="8340"/>
                  </a:cubicBezTo>
                  <a:cubicBezTo>
                    <a:pt x="1025" y="7926"/>
                    <a:pt x="947" y="7512"/>
                    <a:pt x="1183" y="7118"/>
                  </a:cubicBezTo>
                  <a:cubicBezTo>
                    <a:pt x="1301" y="6861"/>
                    <a:pt x="1479" y="6645"/>
                    <a:pt x="1735" y="6487"/>
                  </a:cubicBezTo>
                  <a:cubicBezTo>
                    <a:pt x="1932" y="6329"/>
                    <a:pt x="2149" y="6211"/>
                    <a:pt x="2366" y="6112"/>
                  </a:cubicBezTo>
                  <a:cubicBezTo>
                    <a:pt x="2681" y="5994"/>
                    <a:pt x="3056" y="6033"/>
                    <a:pt x="3332" y="6211"/>
                  </a:cubicBezTo>
                  <a:cubicBezTo>
                    <a:pt x="3648" y="6467"/>
                    <a:pt x="4022" y="6625"/>
                    <a:pt x="4416" y="6684"/>
                  </a:cubicBezTo>
                  <a:cubicBezTo>
                    <a:pt x="4495" y="6704"/>
                    <a:pt x="4574" y="6743"/>
                    <a:pt x="4653" y="6783"/>
                  </a:cubicBezTo>
                  <a:cubicBezTo>
                    <a:pt x="4929" y="6921"/>
                    <a:pt x="5067" y="6921"/>
                    <a:pt x="5284" y="6704"/>
                  </a:cubicBezTo>
                  <a:cubicBezTo>
                    <a:pt x="5619" y="6329"/>
                    <a:pt x="5934" y="5935"/>
                    <a:pt x="6270" y="5560"/>
                  </a:cubicBezTo>
                  <a:cubicBezTo>
                    <a:pt x="6546" y="5205"/>
                    <a:pt x="6881" y="4910"/>
                    <a:pt x="7255" y="4673"/>
                  </a:cubicBezTo>
                  <a:cubicBezTo>
                    <a:pt x="7413" y="4594"/>
                    <a:pt x="7590" y="4555"/>
                    <a:pt x="7748" y="4535"/>
                  </a:cubicBezTo>
                  <a:cubicBezTo>
                    <a:pt x="8064" y="4496"/>
                    <a:pt x="8064" y="4496"/>
                    <a:pt x="8379" y="4220"/>
                  </a:cubicBezTo>
                  <a:cubicBezTo>
                    <a:pt x="8281" y="3924"/>
                    <a:pt x="8340" y="3589"/>
                    <a:pt x="8162" y="3273"/>
                  </a:cubicBezTo>
                  <a:cubicBezTo>
                    <a:pt x="8103" y="3155"/>
                    <a:pt x="8083" y="3017"/>
                    <a:pt x="8103" y="2879"/>
                  </a:cubicBezTo>
                  <a:lnTo>
                    <a:pt x="8103" y="2426"/>
                  </a:lnTo>
                  <a:cubicBezTo>
                    <a:pt x="8103" y="2090"/>
                    <a:pt x="8143" y="1755"/>
                    <a:pt x="7945" y="1440"/>
                  </a:cubicBezTo>
                  <a:cubicBezTo>
                    <a:pt x="8123" y="1184"/>
                    <a:pt x="8320" y="947"/>
                    <a:pt x="8576" y="770"/>
                  </a:cubicBezTo>
                  <a:cubicBezTo>
                    <a:pt x="8813" y="553"/>
                    <a:pt x="9128" y="434"/>
                    <a:pt x="9444" y="454"/>
                  </a:cubicBezTo>
                  <a:cubicBezTo>
                    <a:pt x="9759" y="474"/>
                    <a:pt x="10055" y="375"/>
                    <a:pt x="10291" y="178"/>
                  </a:cubicBezTo>
                  <a:cubicBezTo>
                    <a:pt x="10449" y="60"/>
                    <a:pt x="10666" y="1"/>
                    <a:pt x="10863" y="20"/>
                  </a:cubicBezTo>
                  <a:cubicBezTo>
                    <a:pt x="11001" y="20"/>
                    <a:pt x="11119" y="99"/>
                    <a:pt x="11179" y="237"/>
                  </a:cubicBezTo>
                  <a:cubicBezTo>
                    <a:pt x="11455" y="691"/>
                    <a:pt x="11711" y="1164"/>
                    <a:pt x="11947" y="1637"/>
                  </a:cubicBezTo>
                  <a:cubicBezTo>
                    <a:pt x="12066" y="1933"/>
                    <a:pt x="12223" y="2228"/>
                    <a:pt x="12421" y="2465"/>
                  </a:cubicBezTo>
                  <a:cubicBezTo>
                    <a:pt x="12539" y="2642"/>
                    <a:pt x="12618" y="2820"/>
                    <a:pt x="12638" y="3017"/>
                  </a:cubicBezTo>
                  <a:lnTo>
                    <a:pt x="15871" y="3017"/>
                  </a:lnTo>
                  <a:cubicBezTo>
                    <a:pt x="16028" y="2780"/>
                    <a:pt x="16206" y="2504"/>
                    <a:pt x="16364" y="2248"/>
                  </a:cubicBezTo>
                  <a:cubicBezTo>
                    <a:pt x="16442" y="2130"/>
                    <a:pt x="16482" y="1992"/>
                    <a:pt x="16521" y="1834"/>
                  </a:cubicBezTo>
                  <a:cubicBezTo>
                    <a:pt x="16580" y="1479"/>
                    <a:pt x="16718" y="1124"/>
                    <a:pt x="16935" y="829"/>
                  </a:cubicBezTo>
                  <a:cubicBezTo>
                    <a:pt x="17014" y="691"/>
                    <a:pt x="17192" y="592"/>
                    <a:pt x="17349" y="612"/>
                  </a:cubicBezTo>
                  <a:lnTo>
                    <a:pt x="18315" y="612"/>
                  </a:lnTo>
                  <a:cubicBezTo>
                    <a:pt x="18473" y="612"/>
                    <a:pt x="18611" y="651"/>
                    <a:pt x="18749" y="730"/>
                  </a:cubicBezTo>
                  <a:cubicBezTo>
                    <a:pt x="18946" y="868"/>
                    <a:pt x="19183" y="967"/>
                    <a:pt x="19419" y="1026"/>
                  </a:cubicBezTo>
                  <a:cubicBezTo>
                    <a:pt x="19597" y="1085"/>
                    <a:pt x="19774" y="1164"/>
                    <a:pt x="19912" y="1262"/>
                  </a:cubicBezTo>
                  <a:cubicBezTo>
                    <a:pt x="20031" y="1322"/>
                    <a:pt x="20090" y="1440"/>
                    <a:pt x="20070" y="1558"/>
                  </a:cubicBezTo>
                  <a:lnTo>
                    <a:pt x="20070" y="2623"/>
                  </a:lnTo>
                  <a:cubicBezTo>
                    <a:pt x="20090" y="2662"/>
                    <a:pt x="20070" y="2682"/>
                    <a:pt x="20070" y="2721"/>
                  </a:cubicBezTo>
                  <a:cubicBezTo>
                    <a:pt x="19853" y="3056"/>
                    <a:pt x="19893" y="3431"/>
                    <a:pt x="19873" y="3786"/>
                  </a:cubicBezTo>
                  <a:cubicBezTo>
                    <a:pt x="19853" y="3944"/>
                    <a:pt x="19794" y="4082"/>
                    <a:pt x="19735" y="4220"/>
                  </a:cubicBezTo>
                  <a:cubicBezTo>
                    <a:pt x="19656" y="4417"/>
                    <a:pt x="19695" y="4535"/>
                    <a:pt x="19873" y="4575"/>
                  </a:cubicBezTo>
                  <a:cubicBezTo>
                    <a:pt x="20247" y="4653"/>
                    <a:pt x="20464" y="4949"/>
                    <a:pt x="20740" y="5146"/>
                  </a:cubicBezTo>
                  <a:cubicBezTo>
                    <a:pt x="20997" y="5304"/>
                    <a:pt x="21194" y="5501"/>
                    <a:pt x="21430" y="5659"/>
                  </a:cubicBezTo>
                  <a:cubicBezTo>
                    <a:pt x="21627" y="5777"/>
                    <a:pt x="21844" y="5876"/>
                    <a:pt x="21923" y="6152"/>
                  </a:cubicBezTo>
                  <a:cubicBezTo>
                    <a:pt x="21923" y="6171"/>
                    <a:pt x="21943" y="6211"/>
                    <a:pt x="21982" y="6231"/>
                  </a:cubicBezTo>
                  <a:cubicBezTo>
                    <a:pt x="22258" y="6467"/>
                    <a:pt x="22554" y="6723"/>
                    <a:pt x="22870" y="6960"/>
                  </a:cubicBezTo>
                  <a:cubicBezTo>
                    <a:pt x="23047" y="6822"/>
                    <a:pt x="23185" y="6645"/>
                    <a:pt x="23441" y="6645"/>
                  </a:cubicBezTo>
                  <a:cubicBezTo>
                    <a:pt x="23540" y="6625"/>
                    <a:pt x="23638" y="6585"/>
                    <a:pt x="23698" y="6507"/>
                  </a:cubicBezTo>
                  <a:cubicBezTo>
                    <a:pt x="23895" y="6309"/>
                    <a:pt x="24171" y="6231"/>
                    <a:pt x="24427" y="6270"/>
                  </a:cubicBezTo>
                  <a:cubicBezTo>
                    <a:pt x="24703" y="6329"/>
                    <a:pt x="24979" y="6250"/>
                    <a:pt x="25196" y="6112"/>
                  </a:cubicBezTo>
                  <a:cubicBezTo>
                    <a:pt x="25373" y="6014"/>
                    <a:pt x="25590" y="6053"/>
                    <a:pt x="25689" y="6231"/>
                  </a:cubicBezTo>
                  <a:cubicBezTo>
                    <a:pt x="25866" y="6487"/>
                    <a:pt x="26083" y="6723"/>
                    <a:pt x="26241" y="6999"/>
                  </a:cubicBezTo>
                  <a:cubicBezTo>
                    <a:pt x="26418" y="7275"/>
                    <a:pt x="26576" y="7571"/>
                    <a:pt x="26694" y="7867"/>
                  </a:cubicBezTo>
                  <a:cubicBezTo>
                    <a:pt x="26832" y="8163"/>
                    <a:pt x="26635" y="8616"/>
                    <a:pt x="26300" y="8754"/>
                  </a:cubicBezTo>
                  <a:cubicBezTo>
                    <a:pt x="26044" y="8892"/>
                    <a:pt x="25846" y="9089"/>
                    <a:pt x="25708" y="9346"/>
                  </a:cubicBezTo>
                  <a:cubicBezTo>
                    <a:pt x="25570" y="9602"/>
                    <a:pt x="25413" y="9819"/>
                    <a:pt x="25235" y="10095"/>
                  </a:cubicBezTo>
                  <a:cubicBezTo>
                    <a:pt x="25354" y="10410"/>
                    <a:pt x="25472" y="10765"/>
                    <a:pt x="25570" y="11100"/>
                  </a:cubicBezTo>
                  <a:cubicBezTo>
                    <a:pt x="25630" y="11278"/>
                    <a:pt x="25669" y="11455"/>
                    <a:pt x="25728" y="11632"/>
                  </a:cubicBezTo>
                  <a:cubicBezTo>
                    <a:pt x="25728" y="11711"/>
                    <a:pt x="25748" y="11790"/>
                    <a:pt x="25787" y="11869"/>
                  </a:cubicBezTo>
                  <a:cubicBezTo>
                    <a:pt x="25906" y="12066"/>
                    <a:pt x="25965" y="12283"/>
                    <a:pt x="25925" y="12500"/>
                  </a:cubicBezTo>
                  <a:lnTo>
                    <a:pt x="25925" y="13919"/>
                  </a:lnTo>
                  <a:cubicBezTo>
                    <a:pt x="25925" y="14018"/>
                    <a:pt x="25945" y="14136"/>
                    <a:pt x="25945" y="14274"/>
                  </a:cubicBezTo>
                  <a:cubicBezTo>
                    <a:pt x="26063" y="14274"/>
                    <a:pt x="26162" y="14314"/>
                    <a:pt x="26260" y="14314"/>
                  </a:cubicBezTo>
                  <a:cubicBezTo>
                    <a:pt x="26517" y="14294"/>
                    <a:pt x="26773" y="14333"/>
                    <a:pt x="26990" y="14471"/>
                  </a:cubicBezTo>
                  <a:cubicBezTo>
                    <a:pt x="27088" y="14550"/>
                    <a:pt x="27286" y="14511"/>
                    <a:pt x="27424" y="14531"/>
                  </a:cubicBezTo>
                  <a:cubicBezTo>
                    <a:pt x="27601" y="14531"/>
                    <a:pt x="27739" y="14688"/>
                    <a:pt x="27739" y="14866"/>
                  </a:cubicBezTo>
                  <a:cubicBezTo>
                    <a:pt x="27739" y="15615"/>
                    <a:pt x="27739" y="16344"/>
                    <a:pt x="27739" y="17094"/>
                  </a:cubicBezTo>
                  <a:cubicBezTo>
                    <a:pt x="27739" y="17350"/>
                    <a:pt x="27621" y="17448"/>
                    <a:pt x="27364" y="17468"/>
                  </a:cubicBezTo>
                  <a:lnTo>
                    <a:pt x="26142" y="17468"/>
                  </a:lnTo>
                  <a:cubicBezTo>
                    <a:pt x="26004" y="17448"/>
                    <a:pt x="25886" y="17389"/>
                    <a:pt x="25787" y="17291"/>
                  </a:cubicBezTo>
                  <a:cubicBezTo>
                    <a:pt x="25669" y="17232"/>
                    <a:pt x="25590" y="17271"/>
                    <a:pt x="25511" y="17389"/>
                  </a:cubicBezTo>
                  <a:cubicBezTo>
                    <a:pt x="25354" y="17646"/>
                    <a:pt x="25275" y="17961"/>
                    <a:pt x="25314" y="18257"/>
                  </a:cubicBezTo>
                  <a:cubicBezTo>
                    <a:pt x="25334" y="18533"/>
                    <a:pt x="25294" y="18789"/>
                    <a:pt x="25156" y="19045"/>
                  </a:cubicBezTo>
                  <a:cubicBezTo>
                    <a:pt x="25137" y="19065"/>
                    <a:pt x="25137" y="19085"/>
                    <a:pt x="25137" y="19124"/>
                  </a:cubicBezTo>
                  <a:cubicBezTo>
                    <a:pt x="25156" y="19479"/>
                    <a:pt x="24999" y="19775"/>
                    <a:pt x="24900" y="20090"/>
                  </a:cubicBezTo>
                  <a:cubicBezTo>
                    <a:pt x="24821" y="20406"/>
                    <a:pt x="24742" y="20662"/>
                    <a:pt x="24664" y="20958"/>
                  </a:cubicBezTo>
                  <a:cubicBezTo>
                    <a:pt x="24565" y="21352"/>
                    <a:pt x="24328" y="21707"/>
                    <a:pt x="23993" y="21943"/>
                  </a:cubicBezTo>
                  <a:cubicBezTo>
                    <a:pt x="23895" y="22022"/>
                    <a:pt x="23796" y="22101"/>
                    <a:pt x="23737" y="22219"/>
                  </a:cubicBezTo>
                  <a:cubicBezTo>
                    <a:pt x="23914" y="22850"/>
                    <a:pt x="24131" y="23461"/>
                    <a:pt x="24250" y="24092"/>
                  </a:cubicBezTo>
                  <a:cubicBezTo>
                    <a:pt x="24250" y="24289"/>
                    <a:pt x="24309" y="24487"/>
                    <a:pt x="24427" y="24664"/>
                  </a:cubicBezTo>
                  <a:cubicBezTo>
                    <a:pt x="24466" y="24763"/>
                    <a:pt x="24486" y="24881"/>
                    <a:pt x="24486" y="24999"/>
                  </a:cubicBezTo>
                  <a:cubicBezTo>
                    <a:pt x="24486" y="25098"/>
                    <a:pt x="24427" y="25196"/>
                    <a:pt x="24328" y="25255"/>
                  </a:cubicBezTo>
                  <a:cubicBezTo>
                    <a:pt x="23974" y="25433"/>
                    <a:pt x="23619" y="25610"/>
                    <a:pt x="23264" y="25788"/>
                  </a:cubicBezTo>
                  <a:cubicBezTo>
                    <a:pt x="23165" y="25827"/>
                    <a:pt x="23067" y="25847"/>
                    <a:pt x="22968" y="25847"/>
                  </a:cubicBezTo>
                  <a:cubicBezTo>
                    <a:pt x="22810" y="25827"/>
                    <a:pt x="22672" y="25886"/>
                    <a:pt x="22554" y="25985"/>
                  </a:cubicBezTo>
                  <a:cubicBezTo>
                    <a:pt x="22436" y="26064"/>
                    <a:pt x="22278" y="26084"/>
                    <a:pt x="22179" y="26005"/>
                  </a:cubicBezTo>
                  <a:cubicBezTo>
                    <a:pt x="22022" y="25926"/>
                    <a:pt x="21884" y="25827"/>
                    <a:pt x="21765" y="25729"/>
                  </a:cubicBezTo>
                  <a:cubicBezTo>
                    <a:pt x="21450" y="25393"/>
                    <a:pt x="21095" y="25098"/>
                    <a:pt x="20721" y="24841"/>
                  </a:cubicBezTo>
                  <a:cubicBezTo>
                    <a:pt x="20642" y="24782"/>
                    <a:pt x="20583" y="24723"/>
                    <a:pt x="20523" y="24664"/>
                  </a:cubicBezTo>
                  <a:lnTo>
                    <a:pt x="19774" y="24999"/>
                  </a:lnTo>
                  <a:cubicBezTo>
                    <a:pt x="19459" y="25137"/>
                    <a:pt x="19124" y="25295"/>
                    <a:pt x="18808" y="25413"/>
                  </a:cubicBezTo>
                  <a:cubicBezTo>
                    <a:pt x="18532" y="25512"/>
                    <a:pt x="18276" y="25610"/>
                    <a:pt x="18000" y="25669"/>
                  </a:cubicBezTo>
                  <a:cubicBezTo>
                    <a:pt x="17645" y="25729"/>
                    <a:pt x="17330" y="25906"/>
                    <a:pt x="17073" y="26162"/>
                  </a:cubicBezTo>
                  <a:cubicBezTo>
                    <a:pt x="16975" y="26261"/>
                    <a:pt x="16856" y="26360"/>
                    <a:pt x="16856" y="26537"/>
                  </a:cubicBezTo>
                  <a:cubicBezTo>
                    <a:pt x="16856" y="26616"/>
                    <a:pt x="16817" y="26695"/>
                    <a:pt x="16778" y="26754"/>
                  </a:cubicBezTo>
                  <a:cubicBezTo>
                    <a:pt x="16679" y="26912"/>
                    <a:pt x="16640" y="27089"/>
                    <a:pt x="16679" y="27247"/>
                  </a:cubicBezTo>
                  <a:cubicBezTo>
                    <a:pt x="16659" y="27740"/>
                    <a:pt x="16502" y="28193"/>
                    <a:pt x="16226" y="28568"/>
                  </a:cubicBezTo>
                  <a:cubicBezTo>
                    <a:pt x="16088" y="28804"/>
                    <a:pt x="15831" y="28942"/>
                    <a:pt x="15555" y="28962"/>
                  </a:cubicBezTo>
                  <a:lnTo>
                    <a:pt x="13387" y="28962"/>
                  </a:lnTo>
                  <a:cubicBezTo>
                    <a:pt x="13308" y="28942"/>
                    <a:pt x="13249" y="28942"/>
                    <a:pt x="13190" y="28922"/>
                  </a:cubicBezTo>
                  <a:cubicBezTo>
                    <a:pt x="13071" y="28903"/>
                    <a:pt x="12973" y="28804"/>
                    <a:pt x="12953" y="28686"/>
                  </a:cubicBezTo>
                  <a:cubicBezTo>
                    <a:pt x="12835" y="28213"/>
                    <a:pt x="12716" y="27740"/>
                    <a:pt x="12598" y="27266"/>
                  </a:cubicBezTo>
                  <a:cubicBezTo>
                    <a:pt x="12578" y="27050"/>
                    <a:pt x="12559" y="26833"/>
                    <a:pt x="12539" y="26616"/>
                  </a:cubicBezTo>
                  <a:cubicBezTo>
                    <a:pt x="12519" y="26478"/>
                    <a:pt x="12519" y="26320"/>
                    <a:pt x="12499" y="26202"/>
                  </a:cubicBezTo>
                  <a:cubicBezTo>
                    <a:pt x="12440" y="26162"/>
                    <a:pt x="12421" y="26143"/>
                    <a:pt x="12381" y="26143"/>
                  </a:cubicBezTo>
                  <a:cubicBezTo>
                    <a:pt x="11928" y="26182"/>
                    <a:pt x="11494" y="25985"/>
                    <a:pt x="11080" y="25847"/>
                  </a:cubicBezTo>
                  <a:cubicBezTo>
                    <a:pt x="10863" y="25788"/>
                    <a:pt x="10666" y="25689"/>
                    <a:pt x="10469" y="25630"/>
                  </a:cubicBezTo>
                  <a:cubicBezTo>
                    <a:pt x="10331" y="25571"/>
                    <a:pt x="10213" y="25551"/>
                    <a:pt x="10075" y="25531"/>
                  </a:cubicBezTo>
                  <a:cubicBezTo>
                    <a:pt x="9858" y="25512"/>
                    <a:pt x="9641" y="25433"/>
                    <a:pt x="9483" y="25295"/>
                  </a:cubicBezTo>
                  <a:cubicBezTo>
                    <a:pt x="9266" y="25098"/>
                    <a:pt x="9010" y="24960"/>
                    <a:pt x="8734" y="24881"/>
                  </a:cubicBezTo>
                  <a:cubicBezTo>
                    <a:pt x="8537" y="24802"/>
                    <a:pt x="8359" y="24684"/>
                    <a:pt x="8182" y="24546"/>
                  </a:cubicBezTo>
                  <a:lnTo>
                    <a:pt x="7867" y="24349"/>
                  </a:lnTo>
                  <a:cubicBezTo>
                    <a:pt x="7768" y="24408"/>
                    <a:pt x="7689" y="24487"/>
                    <a:pt x="7610" y="24585"/>
                  </a:cubicBezTo>
                  <a:cubicBezTo>
                    <a:pt x="7512" y="24763"/>
                    <a:pt x="7354" y="24920"/>
                    <a:pt x="7137" y="25019"/>
                  </a:cubicBezTo>
                  <a:cubicBezTo>
                    <a:pt x="6999" y="25078"/>
                    <a:pt x="6861" y="25196"/>
                    <a:pt x="6782" y="25334"/>
                  </a:cubicBezTo>
                  <a:cubicBezTo>
                    <a:pt x="6624" y="25551"/>
                    <a:pt x="6408" y="25729"/>
                    <a:pt x="6171" y="25867"/>
                  </a:cubicBezTo>
                  <a:cubicBezTo>
                    <a:pt x="5954" y="26005"/>
                    <a:pt x="5658" y="25985"/>
                    <a:pt x="5461" y="25808"/>
                  </a:cubicBezTo>
                  <a:cubicBezTo>
                    <a:pt x="5205" y="25591"/>
                    <a:pt x="4968" y="25374"/>
                    <a:pt x="4712" y="25157"/>
                  </a:cubicBezTo>
                  <a:cubicBezTo>
                    <a:pt x="4594" y="25058"/>
                    <a:pt x="4476" y="24960"/>
                    <a:pt x="4357" y="24861"/>
                  </a:cubicBezTo>
                  <a:cubicBezTo>
                    <a:pt x="4081" y="24684"/>
                    <a:pt x="3963" y="24329"/>
                    <a:pt x="4121" y="24013"/>
                  </a:cubicBezTo>
                  <a:cubicBezTo>
                    <a:pt x="4180" y="23797"/>
                    <a:pt x="4278" y="23580"/>
                    <a:pt x="4377" y="23383"/>
                  </a:cubicBezTo>
                  <a:cubicBezTo>
                    <a:pt x="4554" y="23146"/>
                    <a:pt x="4653" y="22870"/>
                    <a:pt x="4673" y="22594"/>
                  </a:cubicBezTo>
                  <a:cubicBezTo>
                    <a:pt x="4673" y="22476"/>
                    <a:pt x="4771" y="22377"/>
                    <a:pt x="4811" y="22279"/>
                  </a:cubicBezTo>
                  <a:cubicBezTo>
                    <a:pt x="4890" y="22121"/>
                    <a:pt x="4870" y="21963"/>
                    <a:pt x="4752" y="21845"/>
                  </a:cubicBezTo>
                  <a:cubicBezTo>
                    <a:pt x="4594" y="21687"/>
                    <a:pt x="4495" y="21470"/>
                    <a:pt x="4436" y="21234"/>
                  </a:cubicBezTo>
                  <a:cubicBezTo>
                    <a:pt x="4377" y="21036"/>
                    <a:pt x="4278" y="20839"/>
                    <a:pt x="4140" y="20662"/>
                  </a:cubicBezTo>
                  <a:cubicBezTo>
                    <a:pt x="3845" y="20268"/>
                    <a:pt x="3707" y="19794"/>
                    <a:pt x="3490" y="19361"/>
                  </a:cubicBezTo>
                  <a:cubicBezTo>
                    <a:pt x="3470" y="19341"/>
                    <a:pt x="3470" y="19302"/>
                    <a:pt x="3470" y="19262"/>
                  </a:cubicBezTo>
                  <a:cubicBezTo>
                    <a:pt x="3470" y="18966"/>
                    <a:pt x="3312" y="18750"/>
                    <a:pt x="3155" y="18474"/>
                  </a:cubicBezTo>
                  <a:cubicBezTo>
                    <a:pt x="3017" y="18513"/>
                    <a:pt x="2859" y="18552"/>
                    <a:pt x="2721" y="18592"/>
                  </a:cubicBezTo>
                  <a:cubicBezTo>
                    <a:pt x="2327" y="18750"/>
                    <a:pt x="1893" y="18730"/>
                    <a:pt x="1499" y="18572"/>
                  </a:cubicBezTo>
                  <a:cubicBezTo>
                    <a:pt x="1321" y="18513"/>
                    <a:pt x="1144" y="18474"/>
                    <a:pt x="947" y="18474"/>
                  </a:cubicBezTo>
                  <a:cubicBezTo>
                    <a:pt x="730" y="18454"/>
                    <a:pt x="671" y="18395"/>
                    <a:pt x="631" y="18178"/>
                  </a:cubicBezTo>
                  <a:cubicBezTo>
                    <a:pt x="513" y="17665"/>
                    <a:pt x="355" y="17172"/>
                    <a:pt x="138" y="16699"/>
                  </a:cubicBezTo>
                  <a:cubicBezTo>
                    <a:pt x="59" y="16541"/>
                    <a:pt x="20" y="16364"/>
                    <a:pt x="0" y="16206"/>
                  </a:cubicBezTo>
                  <a:cubicBezTo>
                    <a:pt x="0" y="15989"/>
                    <a:pt x="99" y="15773"/>
                    <a:pt x="296" y="15674"/>
                  </a:cubicBezTo>
                  <a:cubicBezTo>
                    <a:pt x="749" y="15398"/>
                    <a:pt x="1223" y="15221"/>
                    <a:pt x="1735" y="15122"/>
                  </a:cubicBezTo>
                  <a:cubicBezTo>
                    <a:pt x="1972" y="15063"/>
                    <a:pt x="2011" y="15023"/>
                    <a:pt x="2031" y="14787"/>
                  </a:cubicBezTo>
                  <a:lnTo>
                    <a:pt x="2031" y="14333"/>
                  </a:lnTo>
                  <a:cubicBezTo>
                    <a:pt x="2011" y="13998"/>
                    <a:pt x="2051" y="13663"/>
                    <a:pt x="2169" y="13348"/>
                  </a:cubicBezTo>
                  <a:cubicBezTo>
                    <a:pt x="2208" y="13151"/>
                    <a:pt x="2228" y="12953"/>
                    <a:pt x="2228" y="12756"/>
                  </a:cubicBezTo>
                  <a:cubicBezTo>
                    <a:pt x="2189" y="12362"/>
                    <a:pt x="2248" y="11968"/>
                    <a:pt x="2386" y="11613"/>
                  </a:cubicBezTo>
                  <a:cubicBezTo>
                    <a:pt x="2425" y="11494"/>
                    <a:pt x="2425" y="11376"/>
                    <a:pt x="2425" y="11258"/>
                  </a:cubicBezTo>
                  <a:cubicBezTo>
                    <a:pt x="2425" y="11100"/>
                    <a:pt x="2425" y="10923"/>
                    <a:pt x="2445" y="10765"/>
                  </a:cubicBezTo>
                  <a:cubicBezTo>
                    <a:pt x="2465" y="10627"/>
                    <a:pt x="2504" y="10489"/>
                    <a:pt x="2563" y="10351"/>
                  </a:cubicBezTo>
                  <a:close/>
                  <a:moveTo>
                    <a:pt x="27167" y="15063"/>
                  </a:moveTo>
                  <a:cubicBezTo>
                    <a:pt x="27088" y="15063"/>
                    <a:pt x="27010" y="15043"/>
                    <a:pt x="26931" y="15023"/>
                  </a:cubicBezTo>
                  <a:cubicBezTo>
                    <a:pt x="26832" y="15004"/>
                    <a:pt x="26753" y="14984"/>
                    <a:pt x="26694" y="14945"/>
                  </a:cubicBezTo>
                  <a:cubicBezTo>
                    <a:pt x="26556" y="14846"/>
                    <a:pt x="26418" y="14807"/>
                    <a:pt x="26260" y="14826"/>
                  </a:cubicBezTo>
                  <a:lnTo>
                    <a:pt x="25748" y="14826"/>
                  </a:lnTo>
                  <a:cubicBezTo>
                    <a:pt x="25492" y="14826"/>
                    <a:pt x="25413" y="14728"/>
                    <a:pt x="25393" y="14452"/>
                  </a:cubicBezTo>
                  <a:lnTo>
                    <a:pt x="25393" y="14156"/>
                  </a:lnTo>
                  <a:lnTo>
                    <a:pt x="25393" y="12737"/>
                  </a:lnTo>
                  <a:cubicBezTo>
                    <a:pt x="25393" y="12500"/>
                    <a:pt x="25432" y="12263"/>
                    <a:pt x="25255" y="12066"/>
                  </a:cubicBezTo>
                  <a:cubicBezTo>
                    <a:pt x="25196" y="12027"/>
                    <a:pt x="25216" y="11908"/>
                    <a:pt x="25196" y="11830"/>
                  </a:cubicBezTo>
                  <a:cubicBezTo>
                    <a:pt x="25196" y="11731"/>
                    <a:pt x="25196" y="11632"/>
                    <a:pt x="25176" y="11534"/>
                  </a:cubicBezTo>
                  <a:cubicBezTo>
                    <a:pt x="25018" y="11120"/>
                    <a:pt x="24861" y="10726"/>
                    <a:pt x="24683" y="10331"/>
                  </a:cubicBezTo>
                  <a:cubicBezTo>
                    <a:pt x="24545" y="10114"/>
                    <a:pt x="24585" y="9819"/>
                    <a:pt x="24782" y="9641"/>
                  </a:cubicBezTo>
                  <a:cubicBezTo>
                    <a:pt x="24959" y="9484"/>
                    <a:pt x="25097" y="9306"/>
                    <a:pt x="25216" y="9109"/>
                  </a:cubicBezTo>
                  <a:cubicBezTo>
                    <a:pt x="25393" y="8794"/>
                    <a:pt x="25630" y="8518"/>
                    <a:pt x="25906" y="8320"/>
                  </a:cubicBezTo>
                  <a:cubicBezTo>
                    <a:pt x="26044" y="8241"/>
                    <a:pt x="26122" y="8143"/>
                    <a:pt x="26162" y="8005"/>
                  </a:cubicBezTo>
                  <a:cubicBezTo>
                    <a:pt x="25866" y="7630"/>
                    <a:pt x="25708" y="7137"/>
                    <a:pt x="25354" y="6763"/>
                  </a:cubicBezTo>
                  <a:lnTo>
                    <a:pt x="24388" y="6763"/>
                  </a:lnTo>
                  <a:cubicBezTo>
                    <a:pt x="24230" y="6763"/>
                    <a:pt x="24092" y="6822"/>
                    <a:pt x="23974" y="6921"/>
                  </a:cubicBezTo>
                  <a:cubicBezTo>
                    <a:pt x="23895" y="7019"/>
                    <a:pt x="23776" y="7098"/>
                    <a:pt x="23658" y="7157"/>
                  </a:cubicBezTo>
                  <a:cubicBezTo>
                    <a:pt x="23382" y="7216"/>
                    <a:pt x="23165" y="7394"/>
                    <a:pt x="23047" y="7650"/>
                  </a:cubicBezTo>
                  <a:cubicBezTo>
                    <a:pt x="22968" y="7768"/>
                    <a:pt x="22791" y="7808"/>
                    <a:pt x="22692" y="7709"/>
                  </a:cubicBezTo>
                  <a:cubicBezTo>
                    <a:pt x="22574" y="7611"/>
                    <a:pt x="22455" y="7512"/>
                    <a:pt x="22377" y="7374"/>
                  </a:cubicBezTo>
                  <a:cubicBezTo>
                    <a:pt x="22258" y="7216"/>
                    <a:pt x="22120" y="7059"/>
                    <a:pt x="21982" y="6940"/>
                  </a:cubicBezTo>
                  <a:cubicBezTo>
                    <a:pt x="21746" y="6704"/>
                    <a:pt x="21391" y="6585"/>
                    <a:pt x="21292" y="6231"/>
                  </a:cubicBezTo>
                  <a:cubicBezTo>
                    <a:pt x="21273" y="6171"/>
                    <a:pt x="21194" y="6152"/>
                    <a:pt x="21135" y="6112"/>
                  </a:cubicBezTo>
                  <a:cubicBezTo>
                    <a:pt x="20878" y="5974"/>
                    <a:pt x="20642" y="5817"/>
                    <a:pt x="20425" y="5639"/>
                  </a:cubicBezTo>
                  <a:cubicBezTo>
                    <a:pt x="20188" y="5363"/>
                    <a:pt x="19873" y="5146"/>
                    <a:pt x="19538" y="5028"/>
                  </a:cubicBezTo>
                  <a:cubicBezTo>
                    <a:pt x="19242" y="4969"/>
                    <a:pt x="19045" y="4673"/>
                    <a:pt x="19143" y="4377"/>
                  </a:cubicBezTo>
                  <a:cubicBezTo>
                    <a:pt x="19143" y="4259"/>
                    <a:pt x="19163" y="4121"/>
                    <a:pt x="19222" y="4003"/>
                  </a:cubicBezTo>
                  <a:cubicBezTo>
                    <a:pt x="19321" y="3806"/>
                    <a:pt x="19360" y="3608"/>
                    <a:pt x="19341" y="3411"/>
                  </a:cubicBezTo>
                  <a:cubicBezTo>
                    <a:pt x="19321" y="3234"/>
                    <a:pt x="19341" y="3037"/>
                    <a:pt x="19400" y="2859"/>
                  </a:cubicBezTo>
                  <a:cubicBezTo>
                    <a:pt x="19597" y="2504"/>
                    <a:pt x="19538" y="2130"/>
                    <a:pt x="19518" y="1716"/>
                  </a:cubicBezTo>
                  <a:cubicBezTo>
                    <a:pt x="19242" y="1578"/>
                    <a:pt x="18966" y="1460"/>
                    <a:pt x="18710" y="1322"/>
                  </a:cubicBezTo>
                  <a:cubicBezTo>
                    <a:pt x="18473" y="1164"/>
                    <a:pt x="18177" y="1085"/>
                    <a:pt x="17901" y="1124"/>
                  </a:cubicBezTo>
                  <a:cubicBezTo>
                    <a:pt x="17763" y="1124"/>
                    <a:pt x="17625" y="1124"/>
                    <a:pt x="17507" y="1124"/>
                  </a:cubicBezTo>
                  <a:cubicBezTo>
                    <a:pt x="17251" y="1262"/>
                    <a:pt x="17093" y="1538"/>
                    <a:pt x="17054" y="1834"/>
                  </a:cubicBezTo>
                  <a:cubicBezTo>
                    <a:pt x="17014" y="2130"/>
                    <a:pt x="16896" y="2426"/>
                    <a:pt x="16718" y="2662"/>
                  </a:cubicBezTo>
                  <a:cubicBezTo>
                    <a:pt x="16580" y="2840"/>
                    <a:pt x="16482" y="3056"/>
                    <a:pt x="16423" y="3293"/>
                  </a:cubicBezTo>
                  <a:cubicBezTo>
                    <a:pt x="16403" y="3411"/>
                    <a:pt x="16304" y="3510"/>
                    <a:pt x="16186" y="3510"/>
                  </a:cubicBezTo>
                  <a:cubicBezTo>
                    <a:pt x="16048" y="3530"/>
                    <a:pt x="15910" y="3530"/>
                    <a:pt x="15772" y="3530"/>
                  </a:cubicBezTo>
                  <a:lnTo>
                    <a:pt x="13209" y="3530"/>
                  </a:lnTo>
                  <a:cubicBezTo>
                    <a:pt x="13091" y="3530"/>
                    <a:pt x="12973" y="3530"/>
                    <a:pt x="12854" y="3530"/>
                  </a:cubicBezTo>
                  <a:cubicBezTo>
                    <a:pt x="12716" y="3569"/>
                    <a:pt x="12578" y="3687"/>
                    <a:pt x="12440" y="3668"/>
                  </a:cubicBezTo>
                  <a:cubicBezTo>
                    <a:pt x="12302" y="3668"/>
                    <a:pt x="12164" y="3530"/>
                    <a:pt x="12026" y="3530"/>
                  </a:cubicBezTo>
                  <a:cubicBezTo>
                    <a:pt x="11770" y="3530"/>
                    <a:pt x="11533" y="3392"/>
                    <a:pt x="11395" y="3194"/>
                  </a:cubicBezTo>
                  <a:cubicBezTo>
                    <a:pt x="11415" y="2879"/>
                    <a:pt x="11297" y="2583"/>
                    <a:pt x="11080" y="2347"/>
                  </a:cubicBezTo>
                  <a:cubicBezTo>
                    <a:pt x="10942" y="2189"/>
                    <a:pt x="10824" y="2012"/>
                    <a:pt x="10745" y="1795"/>
                  </a:cubicBezTo>
                  <a:cubicBezTo>
                    <a:pt x="10646" y="1499"/>
                    <a:pt x="10528" y="1203"/>
                    <a:pt x="10429" y="908"/>
                  </a:cubicBezTo>
                  <a:cubicBezTo>
                    <a:pt x="10114" y="868"/>
                    <a:pt x="9779" y="888"/>
                    <a:pt x="9463" y="986"/>
                  </a:cubicBezTo>
                  <a:cubicBezTo>
                    <a:pt x="9345" y="1026"/>
                    <a:pt x="9207" y="1065"/>
                    <a:pt x="9089" y="1085"/>
                  </a:cubicBezTo>
                  <a:cubicBezTo>
                    <a:pt x="8793" y="1105"/>
                    <a:pt x="8576" y="1341"/>
                    <a:pt x="8576" y="1617"/>
                  </a:cubicBezTo>
                  <a:cubicBezTo>
                    <a:pt x="8537" y="1913"/>
                    <a:pt x="8576" y="2228"/>
                    <a:pt x="8576" y="2524"/>
                  </a:cubicBezTo>
                  <a:cubicBezTo>
                    <a:pt x="8773" y="2840"/>
                    <a:pt x="8655" y="3214"/>
                    <a:pt x="8734" y="3549"/>
                  </a:cubicBezTo>
                  <a:cubicBezTo>
                    <a:pt x="8773" y="3786"/>
                    <a:pt x="8833" y="4042"/>
                    <a:pt x="8911" y="4279"/>
                  </a:cubicBezTo>
                  <a:cubicBezTo>
                    <a:pt x="9010" y="4515"/>
                    <a:pt x="8911" y="4594"/>
                    <a:pt x="8655" y="4732"/>
                  </a:cubicBezTo>
                  <a:cubicBezTo>
                    <a:pt x="8359" y="4870"/>
                    <a:pt x="8024" y="4890"/>
                    <a:pt x="7748" y="5087"/>
                  </a:cubicBezTo>
                  <a:cubicBezTo>
                    <a:pt x="7630" y="5186"/>
                    <a:pt x="7492" y="5245"/>
                    <a:pt x="7354" y="5304"/>
                  </a:cubicBezTo>
                  <a:cubicBezTo>
                    <a:pt x="7098" y="5403"/>
                    <a:pt x="6881" y="5580"/>
                    <a:pt x="6743" y="5797"/>
                  </a:cubicBezTo>
                  <a:cubicBezTo>
                    <a:pt x="6427" y="6191"/>
                    <a:pt x="6092" y="6566"/>
                    <a:pt x="5757" y="6940"/>
                  </a:cubicBezTo>
                  <a:cubicBezTo>
                    <a:pt x="5343" y="7413"/>
                    <a:pt x="5343" y="7413"/>
                    <a:pt x="4732" y="7374"/>
                  </a:cubicBezTo>
                  <a:cubicBezTo>
                    <a:pt x="4594" y="7374"/>
                    <a:pt x="4476" y="7335"/>
                    <a:pt x="4357" y="7295"/>
                  </a:cubicBezTo>
                  <a:cubicBezTo>
                    <a:pt x="4259" y="7256"/>
                    <a:pt x="4160" y="7216"/>
                    <a:pt x="4081" y="7177"/>
                  </a:cubicBezTo>
                  <a:cubicBezTo>
                    <a:pt x="3726" y="7019"/>
                    <a:pt x="3332" y="6921"/>
                    <a:pt x="3056" y="6664"/>
                  </a:cubicBezTo>
                  <a:cubicBezTo>
                    <a:pt x="2918" y="6546"/>
                    <a:pt x="2741" y="6526"/>
                    <a:pt x="2583" y="6625"/>
                  </a:cubicBezTo>
                  <a:cubicBezTo>
                    <a:pt x="2504" y="6645"/>
                    <a:pt x="2445" y="6723"/>
                    <a:pt x="2366" y="6743"/>
                  </a:cubicBezTo>
                  <a:cubicBezTo>
                    <a:pt x="1972" y="6842"/>
                    <a:pt x="1755" y="7157"/>
                    <a:pt x="1597" y="7492"/>
                  </a:cubicBezTo>
                  <a:cubicBezTo>
                    <a:pt x="1459" y="7749"/>
                    <a:pt x="1479" y="8103"/>
                    <a:pt x="1676" y="8340"/>
                  </a:cubicBezTo>
                  <a:cubicBezTo>
                    <a:pt x="1893" y="8616"/>
                    <a:pt x="2110" y="8892"/>
                    <a:pt x="2307" y="9188"/>
                  </a:cubicBezTo>
                  <a:cubicBezTo>
                    <a:pt x="2504" y="9464"/>
                    <a:pt x="2741" y="9740"/>
                    <a:pt x="2997" y="9976"/>
                  </a:cubicBezTo>
                  <a:cubicBezTo>
                    <a:pt x="3076" y="10036"/>
                    <a:pt x="3155" y="10095"/>
                    <a:pt x="3234" y="10174"/>
                  </a:cubicBezTo>
                  <a:cubicBezTo>
                    <a:pt x="3312" y="10233"/>
                    <a:pt x="3312" y="10351"/>
                    <a:pt x="3253" y="10450"/>
                  </a:cubicBezTo>
                  <a:cubicBezTo>
                    <a:pt x="3214" y="10509"/>
                    <a:pt x="3174" y="10548"/>
                    <a:pt x="3135" y="10607"/>
                  </a:cubicBezTo>
                  <a:cubicBezTo>
                    <a:pt x="2997" y="10745"/>
                    <a:pt x="2918" y="10942"/>
                    <a:pt x="2938" y="11159"/>
                  </a:cubicBezTo>
                  <a:cubicBezTo>
                    <a:pt x="2958" y="11356"/>
                    <a:pt x="2918" y="11554"/>
                    <a:pt x="2879" y="11751"/>
                  </a:cubicBezTo>
                  <a:cubicBezTo>
                    <a:pt x="2760" y="12046"/>
                    <a:pt x="2721" y="12362"/>
                    <a:pt x="2741" y="12677"/>
                  </a:cubicBezTo>
                  <a:cubicBezTo>
                    <a:pt x="2760" y="13013"/>
                    <a:pt x="2721" y="13328"/>
                    <a:pt x="2622" y="13624"/>
                  </a:cubicBezTo>
                  <a:cubicBezTo>
                    <a:pt x="2563" y="13801"/>
                    <a:pt x="2543" y="13998"/>
                    <a:pt x="2543" y="14176"/>
                  </a:cubicBezTo>
                  <a:cubicBezTo>
                    <a:pt x="2524" y="14432"/>
                    <a:pt x="2543" y="14708"/>
                    <a:pt x="2543" y="14984"/>
                  </a:cubicBezTo>
                  <a:cubicBezTo>
                    <a:pt x="2543" y="15102"/>
                    <a:pt x="2504" y="15201"/>
                    <a:pt x="2445" y="15299"/>
                  </a:cubicBezTo>
                  <a:cubicBezTo>
                    <a:pt x="2327" y="15477"/>
                    <a:pt x="2110" y="15595"/>
                    <a:pt x="1893" y="15635"/>
                  </a:cubicBezTo>
                  <a:cubicBezTo>
                    <a:pt x="1558" y="15635"/>
                    <a:pt x="1301" y="15812"/>
                    <a:pt x="986" y="15871"/>
                  </a:cubicBezTo>
                  <a:cubicBezTo>
                    <a:pt x="769" y="15891"/>
                    <a:pt x="592" y="16049"/>
                    <a:pt x="552" y="16246"/>
                  </a:cubicBezTo>
                  <a:lnTo>
                    <a:pt x="1144" y="17882"/>
                  </a:lnTo>
                  <a:cubicBezTo>
                    <a:pt x="1321" y="17922"/>
                    <a:pt x="1499" y="17981"/>
                    <a:pt x="1696" y="18060"/>
                  </a:cubicBezTo>
                  <a:cubicBezTo>
                    <a:pt x="1913" y="18158"/>
                    <a:pt x="2149" y="18178"/>
                    <a:pt x="2386" y="18119"/>
                  </a:cubicBezTo>
                  <a:cubicBezTo>
                    <a:pt x="2622" y="18079"/>
                    <a:pt x="2879" y="18000"/>
                    <a:pt x="3076" y="17843"/>
                  </a:cubicBezTo>
                  <a:cubicBezTo>
                    <a:pt x="3194" y="17764"/>
                    <a:pt x="3312" y="17724"/>
                    <a:pt x="3450" y="17744"/>
                  </a:cubicBezTo>
                  <a:cubicBezTo>
                    <a:pt x="3628" y="17744"/>
                    <a:pt x="3766" y="17862"/>
                    <a:pt x="3746" y="18020"/>
                  </a:cubicBezTo>
                  <a:cubicBezTo>
                    <a:pt x="3707" y="18434"/>
                    <a:pt x="4022" y="18750"/>
                    <a:pt x="3983" y="19144"/>
                  </a:cubicBezTo>
                  <a:cubicBezTo>
                    <a:pt x="4200" y="19518"/>
                    <a:pt x="4259" y="19972"/>
                    <a:pt x="4554" y="20307"/>
                  </a:cubicBezTo>
                  <a:cubicBezTo>
                    <a:pt x="4752" y="20524"/>
                    <a:pt x="4870" y="20780"/>
                    <a:pt x="4949" y="21056"/>
                  </a:cubicBezTo>
                  <a:cubicBezTo>
                    <a:pt x="4968" y="21293"/>
                    <a:pt x="5126" y="21510"/>
                    <a:pt x="5343" y="21589"/>
                  </a:cubicBezTo>
                  <a:cubicBezTo>
                    <a:pt x="5540" y="21687"/>
                    <a:pt x="5540" y="21766"/>
                    <a:pt x="5461" y="22003"/>
                  </a:cubicBezTo>
                  <a:cubicBezTo>
                    <a:pt x="5343" y="22239"/>
                    <a:pt x="5244" y="22476"/>
                    <a:pt x="5185" y="22732"/>
                  </a:cubicBezTo>
                  <a:cubicBezTo>
                    <a:pt x="5146" y="23008"/>
                    <a:pt x="5047" y="23264"/>
                    <a:pt x="4890" y="23481"/>
                  </a:cubicBezTo>
                  <a:cubicBezTo>
                    <a:pt x="4771" y="23718"/>
                    <a:pt x="4653" y="23954"/>
                    <a:pt x="4594" y="24211"/>
                  </a:cubicBezTo>
                  <a:cubicBezTo>
                    <a:pt x="4791" y="24368"/>
                    <a:pt x="4968" y="24546"/>
                    <a:pt x="5126" y="24743"/>
                  </a:cubicBezTo>
                  <a:cubicBezTo>
                    <a:pt x="5343" y="24999"/>
                    <a:pt x="5619" y="25196"/>
                    <a:pt x="5915" y="25354"/>
                  </a:cubicBezTo>
                  <a:cubicBezTo>
                    <a:pt x="5994" y="25295"/>
                    <a:pt x="6072" y="25236"/>
                    <a:pt x="6151" y="25157"/>
                  </a:cubicBezTo>
                  <a:cubicBezTo>
                    <a:pt x="6506" y="24684"/>
                    <a:pt x="7078" y="24447"/>
                    <a:pt x="7433" y="23974"/>
                  </a:cubicBezTo>
                  <a:cubicBezTo>
                    <a:pt x="7472" y="23935"/>
                    <a:pt x="7512" y="23895"/>
                    <a:pt x="7551" y="23875"/>
                  </a:cubicBezTo>
                  <a:cubicBezTo>
                    <a:pt x="7729" y="23757"/>
                    <a:pt x="7985" y="23757"/>
                    <a:pt x="8182" y="23856"/>
                  </a:cubicBezTo>
                  <a:cubicBezTo>
                    <a:pt x="8300" y="23935"/>
                    <a:pt x="8419" y="24033"/>
                    <a:pt x="8557" y="24112"/>
                  </a:cubicBezTo>
                  <a:cubicBezTo>
                    <a:pt x="8675" y="24191"/>
                    <a:pt x="8833" y="24349"/>
                    <a:pt x="8971" y="24349"/>
                  </a:cubicBezTo>
                  <a:cubicBezTo>
                    <a:pt x="9168" y="24388"/>
                    <a:pt x="9345" y="24467"/>
                    <a:pt x="9503" y="24605"/>
                  </a:cubicBezTo>
                  <a:cubicBezTo>
                    <a:pt x="9779" y="24822"/>
                    <a:pt x="10035" y="25058"/>
                    <a:pt x="10429" y="25019"/>
                  </a:cubicBezTo>
                  <a:cubicBezTo>
                    <a:pt x="10449" y="25019"/>
                    <a:pt x="10469" y="25019"/>
                    <a:pt x="10469" y="25039"/>
                  </a:cubicBezTo>
                  <a:cubicBezTo>
                    <a:pt x="10863" y="25177"/>
                    <a:pt x="11257" y="25315"/>
                    <a:pt x="11652" y="25472"/>
                  </a:cubicBezTo>
                  <a:cubicBezTo>
                    <a:pt x="12026" y="25630"/>
                    <a:pt x="12440" y="25650"/>
                    <a:pt x="12835" y="25551"/>
                  </a:cubicBezTo>
                  <a:cubicBezTo>
                    <a:pt x="12953" y="25946"/>
                    <a:pt x="13091" y="26340"/>
                    <a:pt x="13190" y="26734"/>
                  </a:cubicBezTo>
                  <a:cubicBezTo>
                    <a:pt x="13268" y="27148"/>
                    <a:pt x="13367" y="27562"/>
                    <a:pt x="13466" y="27996"/>
                  </a:cubicBezTo>
                  <a:cubicBezTo>
                    <a:pt x="13761" y="28055"/>
                    <a:pt x="14077" y="28035"/>
                    <a:pt x="14392" y="27956"/>
                  </a:cubicBezTo>
                  <a:cubicBezTo>
                    <a:pt x="14550" y="27897"/>
                    <a:pt x="14727" y="27858"/>
                    <a:pt x="14924" y="27838"/>
                  </a:cubicBezTo>
                  <a:cubicBezTo>
                    <a:pt x="15260" y="27818"/>
                    <a:pt x="15299" y="27779"/>
                    <a:pt x="15319" y="27404"/>
                  </a:cubicBezTo>
                  <a:cubicBezTo>
                    <a:pt x="15299" y="27247"/>
                    <a:pt x="15319" y="27069"/>
                    <a:pt x="15378" y="26912"/>
                  </a:cubicBezTo>
                  <a:cubicBezTo>
                    <a:pt x="15496" y="26655"/>
                    <a:pt x="15555" y="26379"/>
                    <a:pt x="15516" y="26084"/>
                  </a:cubicBezTo>
                  <a:cubicBezTo>
                    <a:pt x="15516" y="26005"/>
                    <a:pt x="15516" y="25926"/>
                    <a:pt x="15536" y="25847"/>
                  </a:cubicBezTo>
                  <a:cubicBezTo>
                    <a:pt x="15575" y="25768"/>
                    <a:pt x="15634" y="25669"/>
                    <a:pt x="15693" y="25650"/>
                  </a:cubicBezTo>
                  <a:cubicBezTo>
                    <a:pt x="16028" y="25610"/>
                    <a:pt x="16324" y="25334"/>
                    <a:pt x="16699" y="25413"/>
                  </a:cubicBezTo>
                  <a:cubicBezTo>
                    <a:pt x="16758" y="25433"/>
                    <a:pt x="16837" y="25413"/>
                    <a:pt x="16896" y="25393"/>
                  </a:cubicBezTo>
                  <a:cubicBezTo>
                    <a:pt x="17172" y="25295"/>
                    <a:pt x="17448" y="25236"/>
                    <a:pt x="17724" y="25216"/>
                  </a:cubicBezTo>
                  <a:cubicBezTo>
                    <a:pt x="17980" y="25157"/>
                    <a:pt x="18237" y="25078"/>
                    <a:pt x="18493" y="24999"/>
                  </a:cubicBezTo>
                  <a:cubicBezTo>
                    <a:pt x="18848" y="24861"/>
                    <a:pt x="19183" y="24703"/>
                    <a:pt x="19518" y="24565"/>
                  </a:cubicBezTo>
                  <a:cubicBezTo>
                    <a:pt x="19794" y="24467"/>
                    <a:pt x="20050" y="24309"/>
                    <a:pt x="20247" y="24092"/>
                  </a:cubicBezTo>
                  <a:lnTo>
                    <a:pt x="20701" y="24092"/>
                  </a:lnTo>
                  <a:cubicBezTo>
                    <a:pt x="20839" y="24073"/>
                    <a:pt x="20957" y="24171"/>
                    <a:pt x="20997" y="24309"/>
                  </a:cubicBezTo>
                  <a:cubicBezTo>
                    <a:pt x="20997" y="24467"/>
                    <a:pt x="21095" y="24585"/>
                    <a:pt x="21233" y="24664"/>
                  </a:cubicBezTo>
                  <a:cubicBezTo>
                    <a:pt x="21549" y="24881"/>
                    <a:pt x="21943" y="24999"/>
                    <a:pt x="22140" y="25354"/>
                  </a:cubicBezTo>
                  <a:cubicBezTo>
                    <a:pt x="22199" y="25393"/>
                    <a:pt x="22258" y="25413"/>
                    <a:pt x="22337" y="25413"/>
                  </a:cubicBezTo>
                  <a:cubicBezTo>
                    <a:pt x="22436" y="25393"/>
                    <a:pt x="22554" y="25354"/>
                    <a:pt x="22653" y="25295"/>
                  </a:cubicBezTo>
                  <a:cubicBezTo>
                    <a:pt x="22948" y="25058"/>
                    <a:pt x="23264" y="24841"/>
                    <a:pt x="23599" y="24664"/>
                  </a:cubicBezTo>
                  <a:cubicBezTo>
                    <a:pt x="23638" y="24664"/>
                    <a:pt x="23638" y="24605"/>
                    <a:pt x="23678" y="24546"/>
                  </a:cubicBezTo>
                  <a:cubicBezTo>
                    <a:pt x="23579" y="24211"/>
                    <a:pt x="23461" y="23836"/>
                    <a:pt x="23343" y="23481"/>
                  </a:cubicBezTo>
                  <a:cubicBezTo>
                    <a:pt x="23205" y="23107"/>
                    <a:pt x="23047" y="22732"/>
                    <a:pt x="22909" y="22357"/>
                  </a:cubicBezTo>
                  <a:cubicBezTo>
                    <a:pt x="22988" y="22239"/>
                    <a:pt x="23067" y="22121"/>
                    <a:pt x="23165" y="22022"/>
                  </a:cubicBezTo>
                  <a:cubicBezTo>
                    <a:pt x="23382" y="21805"/>
                    <a:pt x="23540" y="21549"/>
                    <a:pt x="23658" y="21273"/>
                  </a:cubicBezTo>
                  <a:cubicBezTo>
                    <a:pt x="23737" y="21096"/>
                    <a:pt x="23855" y="20918"/>
                    <a:pt x="23974" y="20780"/>
                  </a:cubicBezTo>
                  <a:cubicBezTo>
                    <a:pt x="24190" y="20504"/>
                    <a:pt x="24348" y="20189"/>
                    <a:pt x="24427" y="19854"/>
                  </a:cubicBezTo>
                  <a:cubicBezTo>
                    <a:pt x="24545" y="19558"/>
                    <a:pt x="24624" y="19262"/>
                    <a:pt x="24644" y="18947"/>
                  </a:cubicBezTo>
                  <a:cubicBezTo>
                    <a:pt x="24644" y="18927"/>
                    <a:pt x="24644" y="18907"/>
                    <a:pt x="24664" y="18907"/>
                  </a:cubicBezTo>
                  <a:cubicBezTo>
                    <a:pt x="24802" y="18690"/>
                    <a:pt x="24861" y="18434"/>
                    <a:pt x="24821" y="18178"/>
                  </a:cubicBezTo>
                  <a:cubicBezTo>
                    <a:pt x="24782" y="17882"/>
                    <a:pt x="24841" y="17606"/>
                    <a:pt x="24979" y="17350"/>
                  </a:cubicBezTo>
                  <a:cubicBezTo>
                    <a:pt x="24999" y="17251"/>
                    <a:pt x="25018" y="17153"/>
                    <a:pt x="25018" y="17054"/>
                  </a:cubicBezTo>
                  <a:cubicBezTo>
                    <a:pt x="25058" y="16798"/>
                    <a:pt x="25117" y="16739"/>
                    <a:pt x="25373" y="16739"/>
                  </a:cubicBezTo>
                  <a:lnTo>
                    <a:pt x="25945" y="16739"/>
                  </a:lnTo>
                  <a:cubicBezTo>
                    <a:pt x="26024" y="16719"/>
                    <a:pt x="26103" y="16739"/>
                    <a:pt x="26182" y="16798"/>
                  </a:cubicBezTo>
                  <a:cubicBezTo>
                    <a:pt x="26497" y="17034"/>
                    <a:pt x="26852" y="16916"/>
                    <a:pt x="27187" y="16896"/>
                  </a:cubicBezTo>
                  <a:cubicBezTo>
                    <a:pt x="27246" y="16285"/>
                    <a:pt x="27246" y="15674"/>
                    <a:pt x="27148" y="15063"/>
                  </a:cubicBezTo>
                  <a:close/>
                  <a:moveTo>
                    <a:pt x="14727" y="28370"/>
                  </a:moveTo>
                  <a:cubicBezTo>
                    <a:pt x="14964" y="28449"/>
                    <a:pt x="15240" y="28449"/>
                    <a:pt x="15476" y="28370"/>
                  </a:cubicBezTo>
                  <a:cubicBezTo>
                    <a:pt x="15319" y="28331"/>
                    <a:pt x="15141" y="28331"/>
                    <a:pt x="14964" y="28331"/>
                  </a:cubicBezTo>
                  <a:cubicBezTo>
                    <a:pt x="14885" y="28331"/>
                    <a:pt x="14786" y="28351"/>
                    <a:pt x="14708" y="28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7"/>
            <p:cNvSpPr/>
            <p:nvPr/>
          </p:nvSpPr>
          <p:spPr>
            <a:xfrm flipH="1">
              <a:off x="5400368" y="762231"/>
              <a:ext cx="334191" cy="342245"/>
            </a:xfrm>
            <a:custGeom>
              <a:avLst/>
              <a:gdLst/>
              <a:ahLst/>
              <a:cxnLst/>
              <a:rect l="l" t="t" r="r" b="b"/>
              <a:pathLst>
                <a:path w="13900" h="14235" extrusionOk="0">
                  <a:moveTo>
                    <a:pt x="13880" y="7196"/>
                  </a:moveTo>
                  <a:lnTo>
                    <a:pt x="13880" y="7945"/>
                  </a:lnTo>
                  <a:cubicBezTo>
                    <a:pt x="13900" y="8241"/>
                    <a:pt x="13860" y="8517"/>
                    <a:pt x="13742" y="8773"/>
                  </a:cubicBezTo>
                  <a:cubicBezTo>
                    <a:pt x="13683" y="9325"/>
                    <a:pt x="13407" y="9799"/>
                    <a:pt x="13249" y="10311"/>
                  </a:cubicBezTo>
                  <a:cubicBezTo>
                    <a:pt x="13170" y="10607"/>
                    <a:pt x="12993" y="10883"/>
                    <a:pt x="12776" y="11120"/>
                  </a:cubicBezTo>
                  <a:cubicBezTo>
                    <a:pt x="12638" y="11238"/>
                    <a:pt x="12539" y="11396"/>
                    <a:pt x="12461" y="11553"/>
                  </a:cubicBezTo>
                  <a:cubicBezTo>
                    <a:pt x="12421" y="11652"/>
                    <a:pt x="12362" y="11750"/>
                    <a:pt x="12283" y="11810"/>
                  </a:cubicBezTo>
                  <a:cubicBezTo>
                    <a:pt x="11987" y="12046"/>
                    <a:pt x="11771" y="12381"/>
                    <a:pt x="11435" y="12578"/>
                  </a:cubicBezTo>
                  <a:cubicBezTo>
                    <a:pt x="11416" y="12598"/>
                    <a:pt x="11376" y="12618"/>
                    <a:pt x="11357" y="12638"/>
                  </a:cubicBezTo>
                  <a:cubicBezTo>
                    <a:pt x="11002" y="13012"/>
                    <a:pt x="10568" y="13308"/>
                    <a:pt x="10075" y="13505"/>
                  </a:cubicBezTo>
                  <a:cubicBezTo>
                    <a:pt x="10036" y="13525"/>
                    <a:pt x="9996" y="13584"/>
                    <a:pt x="9957" y="13584"/>
                  </a:cubicBezTo>
                  <a:cubicBezTo>
                    <a:pt x="9523" y="13544"/>
                    <a:pt x="9168" y="13860"/>
                    <a:pt x="8734" y="13820"/>
                  </a:cubicBezTo>
                  <a:cubicBezTo>
                    <a:pt x="8380" y="13801"/>
                    <a:pt x="8005" y="13899"/>
                    <a:pt x="7690" y="14096"/>
                  </a:cubicBezTo>
                  <a:cubicBezTo>
                    <a:pt x="7532" y="14175"/>
                    <a:pt x="7354" y="14215"/>
                    <a:pt x="7157" y="14215"/>
                  </a:cubicBezTo>
                  <a:lnTo>
                    <a:pt x="6310" y="14215"/>
                  </a:lnTo>
                  <a:cubicBezTo>
                    <a:pt x="6034" y="14234"/>
                    <a:pt x="5758" y="14195"/>
                    <a:pt x="5521" y="14096"/>
                  </a:cubicBezTo>
                  <a:cubicBezTo>
                    <a:pt x="5383" y="14037"/>
                    <a:pt x="5265" y="14018"/>
                    <a:pt x="5127" y="14018"/>
                  </a:cubicBezTo>
                  <a:cubicBezTo>
                    <a:pt x="4772" y="14018"/>
                    <a:pt x="4417" y="13899"/>
                    <a:pt x="4141" y="13702"/>
                  </a:cubicBezTo>
                  <a:cubicBezTo>
                    <a:pt x="3924" y="13564"/>
                    <a:pt x="3707" y="13426"/>
                    <a:pt x="3490" y="13328"/>
                  </a:cubicBezTo>
                  <a:cubicBezTo>
                    <a:pt x="3234" y="13190"/>
                    <a:pt x="3017" y="13012"/>
                    <a:pt x="2800" y="12815"/>
                  </a:cubicBezTo>
                  <a:cubicBezTo>
                    <a:pt x="2583" y="12618"/>
                    <a:pt x="2386" y="12381"/>
                    <a:pt x="2169" y="12164"/>
                  </a:cubicBezTo>
                  <a:cubicBezTo>
                    <a:pt x="2110" y="12125"/>
                    <a:pt x="2071" y="12066"/>
                    <a:pt x="2031" y="12026"/>
                  </a:cubicBezTo>
                  <a:cubicBezTo>
                    <a:pt x="1815" y="11573"/>
                    <a:pt x="1420" y="11258"/>
                    <a:pt x="1164" y="10863"/>
                  </a:cubicBezTo>
                  <a:cubicBezTo>
                    <a:pt x="908" y="10449"/>
                    <a:pt x="711" y="10035"/>
                    <a:pt x="494" y="9621"/>
                  </a:cubicBezTo>
                  <a:cubicBezTo>
                    <a:pt x="474" y="9562"/>
                    <a:pt x="454" y="9503"/>
                    <a:pt x="454" y="9424"/>
                  </a:cubicBezTo>
                  <a:cubicBezTo>
                    <a:pt x="415" y="9049"/>
                    <a:pt x="316" y="8675"/>
                    <a:pt x="158" y="8320"/>
                  </a:cubicBezTo>
                  <a:cubicBezTo>
                    <a:pt x="80" y="8103"/>
                    <a:pt x="40" y="7867"/>
                    <a:pt x="40" y="7630"/>
                  </a:cubicBezTo>
                  <a:lnTo>
                    <a:pt x="40" y="6625"/>
                  </a:lnTo>
                  <a:cubicBezTo>
                    <a:pt x="1" y="6349"/>
                    <a:pt x="60" y="6073"/>
                    <a:pt x="178" y="5836"/>
                  </a:cubicBezTo>
                  <a:cubicBezTo>
                    <a:pt x="218" y="5718"/>
                    <a:pt x="237" y="5580"/>
                    <a:pt x="237" y="5442"/>
                  </a:cubicBezTo>
                  <a:cubicBezTo>
                    <a:pt x="237" y="5323"/>
                    <a:pt x="237" y="5225"/>
                    <a:pt x="277" y="5106"/>
                  </a:cubicBezTo>
                  <a:cubicBezTo>
                    <a:pt x="513" y="4495"/>
                    <a:pt x="592" y="3825"/>
                    <a:pt x="908" y="3253"/>
                  </a:cubicBezTo>
                  <a:cubicBezTo>
                    <a:pt x="1105" y="2898"/>
                    <a:pt x="1341" y="2544"/>
                    <a:pt x="1558" y="2189"/>
                  </a:cubicBezTo>
                  <a:cubicBezTo>
                    <a:pt x="1617" y="2090"/>
                    <a:pt x="1677" y="2011"/>
                    <a:pt x="1755" y="1952"/>
                  </a:cubicBezTo>
                  <a:cubicBezTo>
                    <a:pt x="2071" y="1755"/>
                    <a:pt x="2347" y="1518"/>
                    <a:pt x="2603" y="1262"/>
                  </a:cubicBezTo>
                  <a:cubicBezTo>
                    <a:pt x="2997" y="966"/>
                    <a:pt x="3451" y="769"/>
                    <a:pt x="3924" y="651"/>
                  </a:cubicBezTo>
                  <a:cubicBezTo>
                    <a:pt x="4239" y="552"/>
                    <a:pt x="4575" y="454"/>
                    <a:pt x="4890" y="355"/>
                  </a:cubicBezTo>
                  <a:cubicBezTo>
                    <a:pt x="5205" y="257"/>
                    <a:pt x="5442" y="138"/>
                    <a:pt x="5738" y="59"/>
                  </a:cubicBezTo>
                  <a:cubicBezTo>
                    <a:pt x="5856" y="20"/>
                    <a:pt x="5994" y="0"/>
                    <a:pt x="6132" y="0"/>
                  </a:cubicBezTo>
                  <a:lnTo>
                    <a:pt x="8044" y="0"/>
                  </a:lnTo>
                  <a:cubicBezTo>
                    <a:pt x="8182" y="0"/>
                    <a:pt x="8320" y="20"/>
                    <a:pt x="8439" y="79"/>
                  </a:cubicBezTo>
                  <a:cubicBezTo>
                    <a:pt x="8675" y="197"/>
                    <a:pt x="8932" y="237"/>
                    <a:pt x="9168" y="197"/>
                  </a:cubicBezTo>
                  <a:cubicBezTo>
                    <a:pt x="9484" y="178"/>
                    <a:pt x="9779" y="257"/>
                    <a:pt x="10036" y="434"/>
                  </a:cubicBezTo>
                  <a:cubicBezTo>
                    <a:pt x="10213" y="552"/>
                    <a:pt x="10410" y="671"/>
                    <a:pt x="10588" y="789"/>
                  </a:cubicBezTo>
                  <a:cubicBezTo>
                    <a:pt x="10647" y="828"/>
                    <a:pt x="10765" y="887"/>
                    <a:pt x="10765" y="947"/>
                  </a:cubicBezTo>
                  <a:cubicBezTo>
                    <a:pt x="10864" y="1341"/>
                    <a:pt x="11238" y="1499"/>
                    <a:pt x="11514" y="1735"/>
                  </a:cubicBezTo>
                  <a:cubicBezTo>
                    <a:pt x="12007" y="2169"/>
                    <a:pt x="12441" y="2642"/>
                    <a:pt x="12835" y="3174"/>
                  </a:cubicBezTo>
                  <a:cubicBezTo>
                    <a:pt x="13052" y="3470"/>
                    <a:pt x="13249" y="3805"/>
                    <a:pt x="13427" y="4160"/>
                  </a:cubicBezTo>
                  <a:cubicBezTo>
                    <a:pt x="13525" y="4397"/>
                    <a:pt x="13604" y="4653"/>
                    <a:pt x="13643" y="4929"/>
                  </a:cubicBezTo>
                  <a:cubicBezTo>
                    <a:pt x="13722" y="5225"/>
                    <a:pt x="13624" y="5580"/>
                    <a:pt x="13860" y="5836"/>
                  </a:cubicBezTo>
                  <a:cubicBezTo>
                    <a:pt x="13860" y="6151"/>
                    <a:pt x="13880" y="6487"/>
                    <a:pt x="13880" y="6802"/>
                  </a:cubicBezTo>
                  <a:cubicBezTo>
                    <a:pt x="13880" y="6920"/>
                    <a:pt x="13880" y="7058"/>
                    <a:pt x="13880" y="7196"/>
                  </a:cubicBezTo>
                  <a:close/>
                  <a:moveTo>
                    <a:pt x="13308" y="7196"/>
                  </a:moveTo>
                  <a:lnTo>
                    <a:pt x="13308" y="6388"/>
                  </a:lnTo>
                  <a:cubicBezTo>
                    <a:pt x="13328" y="6191"/>
                    <a:pt x="13289" y="6013"/>
                    <a:pt x="13190" y="5856"/>
                  </a:cubicBezTo>
                  <a:cubicBezTo>
                    <a:pt x="13131" y="5757"/>
                    <a:pt x="13111" y="5639"/>
                    <a:pt x="13111" y="5520"/>
                  </a:cubicBezTo>
                  <a:cubicBezTo>
                    <a:pt x="13091" y="5106"/>
                    <a:pt x="12973" y="4692"/>
                    <a:pt x="12796" y="4318"/>
                  </a:cubicBezTo>
                  <a:cubicBezTo>
                    <a:pt x="12559" y="3746"/>
                    <a:pt x="12224" y="3214"/>
                    <a:pt x="11771" y="2780"/>
                  </a:cubicBezTo>
                  <a:cubicBezTo>
                    <a:pt x="11455" y="2406"/>
                    <a:pt x="11061" y="2070"/>
                    <a:pt x="10627" y="1834"/>
                  </a:cubicBezTo>
                  <a:cubicBezTo>
                    <a:pt x="10351" y="1696"/>
                    <a:pt x="10114" y="1518"/>
                    <a:pt x="9878" y="1302"/>
                  </a:cubicBezTo>
                  <a:cubicBezTo>
                    <a:pt x="9582" y="1085"/>
                    <a:pt x="9247" y="887"/>
                    <a:pt x="8892" y="730"/>
                  </a:cubicBezTo>
                  <a:cubicBezTo>
                    <a:pt x="8813" y="690"/>
                    <a:pt x="8734" y="671"/>
                    <a:pt x="8656" y="690"/>
                  </a:cubicBezTo>
                  <a:cubicBezTo>
                    <a:pt x="8123" y="690"/>
                    <a:pt x="7571" y="671"/>
                    <a:pt x="7039" y="671"/>
                  </a:cubicBezTo>
                  <a:cubicBezTo>
                    <a:pt x="6921" y="651"/>
                    <a:pt x="6802" y="671"/>
                    <a:pt x="6704" y="710"/>
                  </a:cubicBezTo>
                  <a:cubicBezTo>
                    <a:pt x="6448" y="848"/>
                    <a:pt x="6152" y="887"/>
                    <a:pt x="5876" y="868"/>
                  </a:cubicBezTo>
                  <a:lnTo>
                    <a:pt x="5107" y="868"/>
                  </a:lnTo>
                  <a:cubicBezTo>
                    <a:pt x="5008" y="868"/>
                    <a:pt x="4910" y="868"/>
                    <a:pt x="4811" y="907"/>
                  </a:cubicBezTo>
                  <a:cubicBezTo>
                    <a:pt x="4259" y="1104"/>
                    <a:pt x="3727" y="1341"/>
                    <a:pt x="3234" y="1637"/>
                  </a:cubicBezTo>
                  <a:cubicBezTo>
                    <a:pt x="2958" y="1794"/>
                    <a:pt x="2702" y="2011"/>
                    <a:pt x="2505" y="2248"/>
                  </a:cubicBezTo>
                  <a:cubicBezTo>
                    <a:pt x="2347" y="2465"/>
                    <a:pt x="2189" y="2662"/>
                    <a:pt x="1992" y="2859"/>
                  </a:cubicBezTo>
                  <a:cubicBezTo>
                    <a:pt x="1795" y="3017"/>
                    <a:pt x="1637" y="3234"/>
                    <a:pt x="1539" y="3450"/>
                  </a:cubicBezTo>
                  <a:cubicBezTo>
                    <a:pt x="1499" y="3529"/>
                    <a:pt x="1420" y="3667"/>
                    <a:pt x="1361" y="3687"/>
                  </a:cubicBezTo>
                  <a:cubicBezTo>
                    <a:pt x="1144" y="3687"/>
                    <a:pt x="1164" y="3884"/>
                    <a:pt x="1085" y="4002"/>
                  </a:cubicBezTo>
                  <a:cubicBezTo>
                    <a:pt x="967" y="4101"/>
                    <a:pt x="927" y="4259"/>
                    <a:pt x="927" y="4416"/>
                  </a:cubicBezTo>
                  <a:cubicBezTo>
                    <a:pt x="967" y="4653"/>
                    <a:pt x="829" y="4870"/>
                    <a:pt x="770" y="5087"/>
                  </a:cubicBezTo>
                  <a:cubicBezTo>
                    <a:pt x="730" y="5323"/>
                    <a:pt x="711" y="5580"/>
                    <a:pt x="730" y="5816"/>
                  </a:cubicBezTo>
                  <a:cubicBezTo>
                    <a:pt x="730" y="5856"/>
                    <a:pt x="711" y="5895"/>
                    <a:pt x="691" y="5915"/>
                  </a:cubicBezTo>
                  <a:cubicBezTo>
                    <a:pt x="572" y="6171"/>
                    <a:pt x="513" y="6467"/>
                    <a:pt x="553" y="6743"/>
                  </a:cubicBezTo>
                  <a:lnTo>
                    <a:pt x="553" y="7610"/>
                  </a:lnTo>
                  <a:cubicBezTo>
                    <a:pt x="572" y="7768"/>
                    <a:pt x="592" y="7945"/>
                    <a:pt x="651" y="8103"/>
                  </a:cubicBezTo>
                  <a:cubicBezTo>
                    <a:pt x="770" y="8379"/>
                    <a:pt x="849" y="8655"/>
                    <a:pt x="927" y="8951"/>
                  </a:cubicBezTo>
                  <a:cubicBezTo>
                    <a:pt x="987" y="9562"/>
                    <a:pt x="1302" y="10055"/>
                    <a:pt x="1637" y="10548"/>
                  </a:cubicBezTo>
                  <a:cubicBezTo>
                    <a:pt x="1834" y="10824"/>
                    <a:pt x="2091" y="11041"/>
                    <a:pt x="2268" y="11336"/>
                  </a:cubicBezTo>
                  <a:cubicBezTo>
                    <a:pt x="2583" y="11869"/>
                    <a:pt x="3017" y="12322"/>
                    <a:pt x="3530" y="12677"/>
                  </a:cubicBezTo>
                  <a:cubicBezTo>
                    <a:pt x="3963" y="12992"/>
                    <a:pt x="4476" y="13190"/>
                    <a:pt x="5008" y="13229"/>
                  </a:cubicBezTo>
                  <a:cubicBezTo>
                    <a:pt x="5107" y="13229"/>
                    <a:pt x="5205" y="13249"/>
                    <a:pt x="5304" y="13288"/>
                  </a:cubicBezTo>
                  <a:cubicBezTo>
                    <a:pt x="6152" y="13643"/>
                    <a:pt x="7059" y="13466"/>
                    <a:pt x="7946" y="13466"/>
                  </a:cubicBezTo>
                  <a:cubicBezTo>
                    <a:pt x="7966" y="13466"/>
                    <a:pt x="8005" y="13446"/>
                    <a:pt x="8025" y="13426"/>
                  </a:cubicBezTo>
                  <a:cubicBezTo>
                    <a:pt x="8340" y="13367"/>
                    <a:pt x="8656" y="13288"/>
                    <a:pt x="8971" y="13249"/>
                  </a:cubicBezTo>
                  <a:cubicBezTo>
                    <a:pt x="9444" y="13190"/>
                    <a:pt x="9878" y="12992"/>
                    <a:pt x="10233" y="12677"/>
                  </a:cubicBezTo>
                  <a:cubicBezTo>
                    <a:pt x="10331" y="12559"/>
                    <a:pt x="10450" y="12480"/>
                    <a:pt x="10588" y="12421"/>
                  </a:cubicBezTo>
                  <a:cubicBezTo>
                    <a:pt x="10883" y="12302"/>
                    <a:pt x="11159" y="12105"/>
                    <a:pt x="11357" y="11869"/>
                  </a:cubicBezTo>
                  <a:cubicBezTo>
                    <a:pt x="11652" y="11593"/>
                    <a:pt x="11968" y="11356"/>
                    <a:pt x="12125" y="10962"/>
                  </a:cubicBezTo>
                  <a:cubicBezTo>
                    <a:pt x="12145" y="10922"/>
                    <a:pt x="12185" y="10883"/>
                    <a:pt x="12224" y="10844"/>
                  </a:cubicBezTo>
                  <a:cubicBezTo>
                    <a:pt x="12461" y="10627"/>
                    <a:pt x="12618" y="10351"/>
                    <a:pt x="12697" y="10035"/>
                  </a:cubicBezTo>
                  <a:cubicBezTo>
                    <a:pt x="12855" y="9562"/>
                    <a:pt x="13052" y="9089"/>
                    <a:pt x="13170" y="8616"/>
                  </a:cubicBezTo>
                  <a:cubicBezTo>
                    <a:pt x="13249" y="8340"/>
                    <a:pt x="13289" y="8064"/>
                    <a:pt x="13308" y="7788"/>
                  </a:cubicBezTo>
                  <a:cubicBezTo>
                    <a:pt x="13308" y="7610"/>
                    <a:pt x="13308" y="7393"/>
                    <a:pt x="13308" y="7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7"/>
            <p:cNvSpPr/>
            <p:nvPr/>
          </p:nvSpPr>
          <p:spPr>
            <a:xfrm flipH="1">
              <a:off x="5304607" y="974094"/>
              <a:ext cx="32746" cy="81552"/>
            </a:xfrm>
            <a:custGeom>
              <a:avLst/>
              <a:gdLst/>
              <a:ahLst/>
              <a:cxnLst/>
              <a:rect l="l" t="t" r="r" b="b"/>
              <a:pathLst>
                <a:path w="1362" h="3392" extrusionOk="0">
                  <a:moveTo>
                    <a:pt x="1065" y="1"/>
                  </a:moveTo>
                  <a:cubicBezTo>
                    <a:pt x="1144" y="40"/>
                    <a:pt x="1164" y="40"/>
                    <a:pt x="1164" y="40"/>
                  </a:cubicBezTo>
                  <a:cubicBezTo>
                    <a:pt x="1322" y="375"/>
                    <a:pt x="1361" y="750"/>
                    <a:pt x="1282" y="1105"/>
                  </a:cubicBezTo>
                  <a:cubicBezTo>
                    <a:pt x="1085" y="1756"/>
                    <a:pt x="849" y="2367"/>
                    <a:pt x="533" y="2958"/>
                  </a:cubicBezTo>
                  <a:cubicBezTo>
                    <a:pt x="435" y="3155"/>
                    <a:pt x="277" y="3313"/>
                    <a:pt x="80" y="3392"/>
                  </a:cubicBezTo>
                  <a:cubicBezTo>
                    <a:pt x="40" y="3313"/>
                    <a:pt x="21" y="3254"/>
                    <a:pt x="1" y="3175"/>
                  </a:cubicBezTo>
                  <a:cubicBezTo>
                    <a:pt x="1" y="3116"/>
                    <a:pt x="21" y="3076"/>
                    <a:pt x="40" y="3037"/>
                  </a:cubicBezTo>
                  <a:cubicBezTo>
                    <a:pt x="395" y="2485"/>
                    <a:pt x="533" y="1834"/>
                    <a:pt x="829" y="1263"/>
                  </a:cubicBezTo>
                  <a:cubicBezTo>
                    <a:pt x="888" y="1125"/>
                    <a:pt x="908" y="967"/>
                    <a:pt x="927" y="829"/>
                  </a:cubicBezTo>
                  <a:cubicBezTo>
                    <a:pt x="947" y="632"/>
                    <a:pt x="947" y="415"/>
                    <a:pt x="967" y="218"/>
                  </a:cubicBezTo>
                  <a:cubicBezTo>
                    <a:pt x="987" y="139"/>
                    <a:pt x="1026" y="60"/>
                    <a:pt x="1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7"/>
            <p:cNvSpPr/>
            <p:nvPr/>
          </p:nvSpPr>
          <p:spPr>
            <a:xfrm flipH="1">
              <a:off x="5319778" y="818635"/>
              <a:ext cx="26567" cy="53110"/>
            </a:xfrm>
            <a:custGeom>
              <a:avLst/>
              <a:gdLst/>
              <a:ahLst/>
              <a:cxnLst/>
              <a:rect l="l" t="t" r="r" b="b"/>
              <a:pathLst>
                <a:path w="1105" h="2209" extrusionOk="0">
                  <a:moveTo>
                    <a:pt x="533" y="769"/>
                  </a:moveTo>
                  <a:cubicBezTo>
                    <a:pt x="513" y="1045"/>
                    <a:pt x="493" y="1183"/>
                    <a:pt x="473" y="1321"/>
                  </a:cubicBezTo>
                  <a:cubicBezTo>
                    <a:pt x="454" y="1440"/>
                    <a:pt x="355" y="1499"/>
                    <a:pt x="257" y="1479"/>
                  </a:cubicBezTo>
                  <a:cubicBezTo>
                    <a:pt x="178" y="1459"/>
                    <a:pt x="79" y="1380"/>
                    <a:pt x="79" y="1321"/>
                  </a:cubicBezTo>
                  <a:cubicBezTo>
                    <a:pt x="0" y="947"/>
                    <a:pt x="20" y="572"/>
                    <a:pt x="99" y="198"/>
                  </a:cubicBezTo>
                  <a:cubicBezTo>
                    <a:pt x="138" y="20"/>
                    <a:pt x="276" y="0"/>
                    <a:pt x="414" y="119"/>
                  </a:cubicBezTo>
                  <a:cubicBezTo>
                    <a:pt x="454" y="158"/>
                    <a:pt x="513" y="237"/>
                    <a:pt x="552" y="237"/>
                  </a:cubicBezTo>
                  <a:cubicBezTo>
                    <a:pt x="769" y="178"/>
                    <a:pt x="789" y="316"/>
                    <a:pt x="848" y="454"/>
                  </a:cubicBezTo>
                  <a:cubicBezTo>
                    <a:pt x="1045" y="947"/>
                    <a:pt x="1104" y="1459"/>
                    <a:pt x="1025" y="1972"/>
                  </a:cubicBezTo>
                  <a:cubicBezTo>
                    <a:pt x="1025" y="2031"/>
                    <a:pt x="1025" y="2070"/>
                    <a:pt x="1006" y="2130"/>
                  </a:cubicBezTo>
                  <a:cubicBezTo>
                    <a:pt x="986" y="2169"/>
                    <a:pt x="927" y="2208"/>
                    <a:pt x="887" y="2208"/>
                  </a:cubicBezTo>
                  <a:cubicBezTo>
                    <a:pt x="828" y="2189"/>
                    <a:pt x="769" y="2149"/>
                    <a:pt x="749" y="2110"/>
                  </a:cubicBezTo>
                  <a:cubicBezTo>
                    <a:pt x="710" y="2051"/>
                    <a:pt x="710" y="2011"/>
                    <a:pt x="710" y="1952"/>
                  </a:cubicBezTo>
                  <a:cubicBezTo>
                    <a:pt x="710" y="1755"/>
                    <a:pt x="690" y="1558"/>
                    <a:pt x="690" y="1361"/>
                  </a:cubicBezTo>
                  <a:cubicBezTo>
                    <a:pt x="690" y="1144"/>
                    <a:pt x="651" y="947"/>
                    <a:pt x="533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7"/>
            <p:cNvSpPr/>
            <p:nvPr/>
          </p:nvSpPr>
          <p:spPr>
            <a:xfrm flipH="1">
              <a:off x="5675751" y="754177"/>
              <a:ext cx="64482" cy="57846"/>
            </a:xfrm>
            <a:custGeom>
              <a:avLst/>
              <a:gdLst/>
              <a:ahLst/>
              <a:cxnLst/>
              <a:rect l="l" t="t" r="r" b="b"/>
              <a:pathLst>
                <a:path w="2682" h="2406" extrusionOk="0">
                  <a:moveTo>
                    <a:pt x="2681" y="178"/>
                  </a:moveTo>
                  <a:cubicBezTo>
                    <a:pt x="2583" y="296"/>
                    <a:pt x="2484" y="394"/>
                    <a:pt x="2386" y="493"/>
                  </a:cubicBezTo>
                  <a:cubicBezTo>
                    <a:pt x="1991" y="808"/>
                    <a:pt x="1597" y="1104"/>
                    <a:pt x="1183" y="1400"/>
                  </a:cubicBezTo>
                  <a:cubicBezTo>
                    <a:pt x="789" y="1676"/>
                    <a:pt x="454" y="2031"/>
                    <a:pt x="178" y="2405"/>
                  </a:cubicBezTo>
                  <a:cubicBezTo>
                    <a:pt x="0" y="2405"/>
                    <a:pt x="40" y="2267"/>
                    <a:pt x="59" y="2189"/>
                  </a:cubicBezTo>
                  <a:cubicBezTo>
                    <a:pt x="158" y="1873"/>
                    <a:pt x="355" y="1597"/>
                    <a:pt x="611" y="1360"/>
                  </a:cubicBezTo>
                  <a:cubicBezTo>
                    <a:pt x="1045" y="1025"/>
                    <a:pt x="1459" y="670"/>
                    <a:pt x="1913" y="335"/>
                  </a:cubicBezTo>
                  <a:cubicBezTo>
                    <a:pt x="2031" y="237"/>
                    <a:pt x="2169" y="158"/>
                    <a:pt x="2327" y="79"/>
                  </a:cubicBezTo>
                  <a:cubicBezTo>
                    <a:pt x="2445" y="0"/>
                    <a:pt x="2543" y="40"/>
                    <a:pt x="2681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7"/>
            <p:cNvSpPr/>
            <p:nvPr/>
          </p:nvSpPr>
          <p:spPr>
            <a:xfrm flipH="1">
              <a:off x="5466725" y="1095917"/>
              <a:ext cx="54528" cy="30847"/>
            </a:xfrm>
            <a:custGeom>
              <a:avLst/>
              <a:gdLst/>
              <a:ahLst/>
              <a:cxnLst/>
              <a:rect l="l" t="t" r="r" b="b"/>
              <a:pathLst>
                <a:path w="2268" h="1283" extrusionOk="0">
                  <a:moveTo>
                    <a:pt x="2090" y="1"/>
                  </a:moveTo>
                  <a:cubicBezTo>
                    <a:pt x="2268" y="139"/>
                    <a:pt x="2228" y="257"/>
                    <a:pt x="2149" y="336"/>
                  </a:cubicBezTo>
                  <a:cubicBezTo>
                    <a:pt x="1952" y="513"/>
                    <a:pt x="1775" y="671"/>
                    <a:pt x="1558" y="809"/>
                  </a:cubicBezTo>
                  <a:cubicBezTo>
                    <a:pt x="1341" y="947"/>
                    <a:pt x="1085" y="1065"/>
                    <a:pt x="848" y="1164"/>
                  </a:cubicBezTo>
                  <a:cubicBezTo>
                    <a:pt x="612" y="1282"/>
                    <a:pt x="316" y="1282"/>
                    <a:pt x="79" y="1184"/>
                  </a:cubicBezTo>
                  <a:cubicBezTo>
                    <a:pt x="40" y="1164"/>
                    <a:pt x="0" y="1124"/>
                    <a:pt x="0" y="1065"/>
                  </a:cubicBezTo>
                  <a:cubicBezTo>
                    <a:pt x="0" y="1026"/>
                    <a:pt x="40" y="986"/>
                    <a:pt x="79" y="967"/>
                  </a:cubicBezTo>
                  <a:cubicBezTo>
                    <a:pt x="119" y="927"/>
                    <a:pt x="158" y="908"/>
                    <a:pt x="217" y="908"/>
                  </a:cubicBezTo>
                  <a:cubicBezTo>
                    <a:pt x="730" y="848"/>
                    <a:pt x="1144" y="572"/>
                    <a:pt x="1558" y="296"/>
                  </a:cubicBezTo>
                  <a:cubicBezTo>
                    <a:pt x="1735" y="198"/>
                    <a:pt x="1913" y="99"/>
                    <a:pt x="2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7"/>
            <p:cNvSpPr/>
            <p:nvPr/>
          </p:nvSpPr>
          <p:spPr>
            <a:xfrm flipH="1">
              <a:off x="5756341" y="852751"/>
              <a:ext cx="19450" cy="52172"/>
            </a:xfrm>
            <a:custGeom>
              <a:avLst/>
              <a:gdLst/>
              <a:ahLst/>
              <a:cxnLst/>
              <a:rect l="l" t="t" r="r" b="b"/>
              <a:pathLst>
                <a:path w="809" h="2170" extrusionOk="0">
                  <a:moveTo>
                    <a:pt x="612" y="1"/>
                  </a:moveTo>
                  <a:cubicBezTo>
                    <a:pt x="809" y="119"/>
                    <a:pt x="809" y="316"/>
                    <a:pt x="789" y="533"/>
                  </a:cubicBezTo>
                  <a:cubicBezTo>
                    <a:pt x="769" y="908"/>
                    <a:pt x="671" y="1282"/>
                    <a:pt x="533" y="1637"/>
                  </a:cubicBezTo>
                  <a:cubicBezTo>
                    <a:pt x="474" y="1795"/>
                    <a:pt x="395" y="1953"/>
                    <a:pt x="316" y="2110"/>
                  </a:cubicBezTo>
                  <a:cubicBezTo>
                    <a:pt x="296" y="2150"/>
                    <a:pt x="257" y="2170"/>
                    <a:pt x="198" y="2170"/>
                  </a:cubicBezTo>
                  <a:cubicBezTo>
                    <a:pt x="139" y="2170"/>
                    <a:pt x="60" y="2110"/>
                    <a:pt x="40" y="2071"/>
                  </a:cubicBezTo>
                  <a:cubicBezTo>
                    <a:pt x="20" y="1933"/>
                    <a:pt x="1" y="1815"/>
                    <a:pt x="40" y="1677"/>
                  </a:cubicBezTo>
                  <a:cubicBezTo>
                    <a:pt x="198" y="1223"/>
                    <a:pt x="336" y="750"/>
                    <a:pt x="415" y="277"/>
                  </a:cubicBezTo>
                  <a:cubicBezTo>
                    <a:pt x="415" y="159"/>
                    <a:pt x="493" y="40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7"/>
            <p:cNvSpPr/>
            <p:nvPr/>
          </p:nvSpPr>
          <p:spPr>
            <a:xfrm flipH="1">
              <a:off x="5454872" y="1167973"/>
              <a:ext cx="81071" cy="28923"/>
            </a:xfrm>
            <a:custGeom>
              <a:avLst/>
              <a:gdLst/>
              <a:ahLst/>
              <a:cxnLst/>
              <a:rect l="l" t="t" r="r" b="b"/>
              <a:pathLst>
                <a:path w="3372" h="1203" extrusionOk="0">
                  <a:moveTo>
                    <a:pt x="3332" y="0"/>
                  </a:moveTo>
                  <a:cubicBezTo>
                    <a:pt x="3332" y="59"/>
                    <a:pt x="3372" y="119"/>
                    <a:pt x="3332" y="158"/>
                  </a:cubicBezTo>
                  <a:cubicBezTo>
                    <a:pt x="3312" y="197"/>
                    <a:pt x="3273" y="237"/>
                    <a:pt x="3234" y="237"/>
                  </a:cubicBezTo>
                  <a:cubicBezTo>
                    <a:pt x="2701" y="434"/>
                    <a:pt x="2189" y="631"/>
                    <a:pt x="1656" y="789"/>
                  </a:cubicBezTo>
                  <a:cubicBezTo>
                    <a:pt x="1282" y="868"/>
                    <a:pt x="887" y="986"/>
                    <a:pt x="513" y="1124"/>
                  </a:cubicBezTo>
                  <a:cubicBezTo>
                    <a:pt x="355" y="1203"/>
                    <a:pt x="158" y="1203"/>
                    <a:pt x="0" y="1124"/>
                  </a:cubicBezTo>
                  <a:cubicBezTo>
                    <a:pt x="79" y="1045"/>
                    <a:pt x="99" y="986"/>
                    <a:pt x="158" y="966"/>
                  </a:cubicBezTo>
                  <a:cubicBezTo>
                    <a:pt x="513" y="809"/>
                    <a:pt x="868" y="690"/>
                    <a:pt x="1242" y="592"/>
                  </a:cubicBezTo>
                  <a:cubicBezTo>
                    <a:pt x="1873" y="454"/>
                    <a:pt x="2484" y="276"/>
                    <a:pt x="3076" y="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7"/>
            <p:cNvSpPr/>
            <p:nvPr/>
          </p:nvSpPr>
          <p:spPr>
            <a:xfrm flipH="1">
              <a:off x="5384716" y="806782"/>
              <a:ext cx="23730" cy="45056"/>
            </a:xfrm>
            <a:custGeom>
              <a:avLst/>
              <a:gdLst/>
              <a:ahLst/>
              <a:cxnLst/>
              <a:rect l="l" t="t" r="r" b="b"/>
              <a:pathLst>
                <a:path w="987" h="1874" extrusionOk="0">
                  <a:moveTo>
                    <a:pt x="395" y="79"/>
                  </a:moveTo>
                  <a:cubicBezTo>
                    <a:pt x="533" y="395"/>
                    <a:pt x="691" y="691"/>
                    <a:pt x="809" y="1006"/>
                  </a:cubicBezTo>
                  <a:cubicBezTo>
                    <a:pt x="888" y="1223"/>
                    <a:pt x="947" y="1459"/>
                    <a:pt x="986" y="1716"/>
                  </a:cubicBezTo>
                  <a:cubicBezTo>
                    <a:pt x="986" y="1755"/>
                    <a:pt x="967" y="1814"/>
                    <a:pt x="927" y="1834"/>
                  </a:cubicBezTo>
                  <a:cubicBezTo>
                    <a:pt x="868" y="1873"/>
                    <a:pt x="809" y="1873"/>
                    <a:pt x="750" y="1854"/>
                  </a:cubicBezTo>
                  <a:cubicBezTo>
                    <a:pt x="592" y="1814"/>
                    <a:pt x="493" y="1696"/>
                    <a:pt x="434" y="1558"/>
                  </a:cubicBezTo>
                  <a:cubicBezTo>
                    <a:pt x="355" y="1164"/>
                    <a:pt x="178" y="809"/>
                    <a:pt x="79" y="415"/>
                  </a:cubicBezTo>
                  <a:cubicBezTo>
                    <a:pt x="60" y="375"/>
                    <a:pt x="60" y="336"/>
                    <a:pt x="40" y="277"/>
                  </a:cubicBezTo>
                  <a:cubicBezTo>
                    <a:pt x="1" y="139"/>
                    <a:pt x="139" y="1"/>
                    <a:pt x="296" y="40"/>
                  </a:cubicBezTo>
                  <a:cubicBezTo>
                    <a:pt x="316" y="60"/>
                    <a:pt x="355" y="60"/>
                    <a:pt x="395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7"/>
            <p:cNvSpPr/>
            <p:nvPr/>
          </p:nvSpPr>
          <p:spPr>
            <a:xfrm flipH="1">
              <a:off x="5580014" y="1112026"/>
              <a:ext cx="53567" cy="20893"/>
            </a:xfrm>
            <a:custGeom>
              <a:avLst/>
              <a:gdLst/>
              <a:ahLst/>
              <a:cxnLst/>
              <a:rect l="l" t="t" r="r" b="b"/>
              <a:pathLst>
                <a:path w="2228" h="869" extrusionOk="0">
                  <a:moveTo>
                    <a:pt x="0" y="218"/>
                  </a:moveTo>
                  <a:cubicBezTo>
                    <a:pt x="59" y="159"/>
                    <a:pt x="138" y="80"/>
                    <a:pt x="237" y="40"/>
                  </a:cubicBezTo>
                  <a:cubicBezTo>
                    <a:pt x="315" y="1"/>
                    <a:pt x="394" y="1"/>
                    <a:pt x="493" y="40"/>
                  </a:cubicBezTo>
                  <a:cubicBezTo>
                    <a:pt x="552" y="60"/>
                    <a:pt x="631" y="100"/>
                    <a:pt x="710" y="139"/>
                  </a:cubicBezTo>
                  <a:cubicBezTo>
                    <a:pt x="966" y="316"/>
                    <a:pt x="1281" y="395"/>
                    <a:pt x="1597" y="395"/>
                  </a:cubicBezTo>
                  <a:cubicBezTo>
                    <a:pt x="1794" y="395"/>
                    <a:pt x="1991" y="454"/>
                    <a:pt x="2169" y="514"/>
                  </a:cubicBezTo>
                  <a:cubicBezTo>
                    <a:pt x="2188" y="514"/>
                    <a:pt x="2208" y="573"/>
                    <a:pt x="2228" y="612"/>
                  </a:cubicBezTo>
                  <a:cubicBezTo>
                    <a:pt x="2110" y="730"/>
                    <a:pt x="1952" y="770"/>
                    <a:pt x="1794" y="770"/>
                  </a:cubicBezTo>
                  <a:cubicBezTo>
                    <a:pt x="1420" y="868"/>
                    <a:pt x="1025" y="809"/>
                    <a:pt x="690" y="612"/>
                  </a:cubicBezTo>
                  <a:cubicBezTo>
                    <a:pt x="453" y="494"/>
                    <a:pt x="237" y="376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7"/>
            <p:cNvSpPr/>
            <p:nvPr/>
          </p:nvSpPr>
          <p:spPr>
            <a:xfrm flipH="1">
              <a:off x="5382817" y="1028142"/>
              <a:ext cx="28466" cy="42219"/>
            </a:xfrm>
            <a:custGeom>
              <a:avLst/>
              <a:gdLst/>
              <a:ahLst/>
              <a:cxnLst/>
              <a:rect l="l" t="t" r="r" b="b"/>
              <a:pathLst>
                <a:path w="1184" h="1756" extrusionOk="0">
                  <a:moveTo>
                    <a:pt x="99" y="1755"/>
                  </a:moveTo>
                  <a:cubicBezTo>
                    <a:pt x="79" y="1637"/>
                    <a:pt x="0" y="1518"/>
                    <a:pt x="40" y="1479"/>
                  </a:cubicBezTo>
                  <a:cubicBezTo>
                    <a:pt x="335" y="986"/>
                    <a:pt x="473" y="395"/>
                    <a:pt x="907" y="0"/>
                  </a:cubicBezTo>
                  <a:cubicBezTo>
                    <a:pt x="1104" y="99"/>
                    <a:pt x="1183" y="198"/>
                    <a:pt x="1144" y="355"/>
                  </a:cubicBezTo>
                  <a:cubicBezTo>
                    <a:pt x="1124" y="414"/>
                    <a:pt x="1104" y="474"/>
                    <a:pt x="1065" y="533"/>
                  </a:cubicBezTo>
                  <a:cubicBezTo>
                    <a:pt x="887" y="710"/>
                    <a:pt x="749" y="947"/>
                    <a:pt x="671" y="1203"/>
                  </a:cubicBezTo>
                  <a:cubicBezTo>
                    <a:pt x="572" y="1459"/>
                    <a:pt x="355" y="1676"/>
                    <a:pt x="99" y="17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7"/>
            <p:cNvSpPr/>
            <p:nvPr/>
          </p:nvSpPr>
          <p:spPr>
            <a:xfrm flipH="1">
              <a:off x="5416477" y="762712"/>
              <a:ext cx="31303" cy="35078"/>
            </a:xfrm>
            <a:custGeom>
              <a:avLst/>
              <a:gdLst/>
              <a:ahLst/>
              <a:cxnLst/>
              <a:rect l="l" t="t" r="r" b="b"/>
              <a:pathLst>
                <a:path w="1302" h="1459" extrusionOk="0">
                  <a:moveTo>
                    <a:pt x="0" y="197"/>
                  </a:moveTo>
                  <a:cubicBezTo>
                    <a:pt x="20" y="79"/>
                    <a:pt x="138" y="0"/>
                    <a:pt x="276" y="20"/>
                  </a:cubicBezTo>
                  <a:cubicBezTo>
                    <a:pt x="395" y="20"/>
                    <a:pt x="533" y="79"/>
                    <a:pt x="631" y="177"/>
                  </a:cubicBezTo>
                  <a:cubicBezTo>
                    <a:pt x="809" y="434"/>
                    <a:pt x="1006" y="690"/>
                    <a:pt x="1203" y="946"/>
                  </a:cubicBezTo>
                  <a:cubicBezTo>
                    <a:pt x="1242" y="1005"/>
                    <a:pt x="1262" y="1104"/>
                    <a:pt x="1282" y="1183"/>
                  </a:cubicBezTo>
                  <a:cubicBezTo>
                    <a:pt x="1301" y="1282"/>
                    <a:pt x="1242" y="1380"/>
                    <a:pt x="1144" y="1420"/>
                  </a:cubicBezTo>
                  <a:cubicBezTo>
                    <a:pt x="1065" y="1459"/>
                    <a:pt x="966" y="1439"/>
                    <a:pt x="907" y="1380"/>
                  </a:cubicBezTo>
                  <a:cubicBezTo>
                    <a:pt x="789" y="1222"/>
                    <a:pt x="690" y="1084"/>
                    <a:pt x="592" y="927"/>
                  </a:cubicBezTo>
                  <a:cubicBezTo>
                    <a:pt x="395" y="690"/>
                    <a:pt x="217" y="453"/>
                    <a:pt x="0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7"/>
            <p:cNvSpPr/>
            <p:nvPr/>
          </p:nvSpPr>
          <p:spPr>
            <a:xfrm flipH="1">
              <a:off x="5479516" y="733308"/>
              <a:ext cx="46474" cy="23730"/>
            </a:xfrm>
            <a:custGeom>
              <a:avLst/>
              <a:gdLst/>
              <a:ahLst/>
              <a:cxnLst/>
              <a:rect l="l" t="t" r="r" b="b"/>
              <a:pathLst>
                <a:path w="1933" h="987" extrusionOk="0">
                  <a:moveTo>
                    <a:pt x="572" y="40"/>
                  </a:moveTo>
                  <a:cubicBezTo>
                    <a:pt x="887" y="1"/>
                    <a:pt x="1223" y="99"/>
                    <a:pt x="1439" y="336"/>
                  </a:cubicBezTo>
                  <a:cubicBezTo>
                    <a:pt x="1597" y="454"/>
                    <a:pt x="1755" y="592"/>
                    <a:pt x="1893" y="730"/>
                  </a:cubicBezTo>
                  <a:cubicBezTo>
                    <a:pt x="1932" y="770"/>
                    <a:pt x="1932" y="809"/>
                    <a:pt x="1932" y="868"/>
                  </a:cubicBezTo>
                  <a:cubicBezTo>
                    <a:pt x="1893" y="908"/>
                    <a:pt x="1834" y="947"/>
                    <a:pt x="1775" y="967"/>
                  </a:cubicBezTo>
                  <a:cubicBezTo>
                    <a:pt x="1715" y="986"/>
                    <a:pt x="1637" y="967"/>
                    <a:pt x="1597" y="927"/>
                  </a:cubicBezTo>
                  <a:cubicBezTo>
                    <a:pt x="1479" y="888"/>
                    <a:pt x="1380" y="809"/>
                    <a:pt x="1301" y="750"/>
                  </a:cubicBezTo>
                  <a:cubicBezTo>
                    <a:pt x="1065" y="513"/>
                    <a:pt x="749" y="395"/>
                    <a:pt x="434" y="415"/>
                  </a:cubicBezTo>
                  <a:cubicBezTo>
                    <a:pt x="316" y="415"/>
                    <a:pt x="197" y="395"/>
                    <a:pt x="79" y="356"/>
                  </a:cubicBezTo>
                  <a:cubicBezTo>
                    <a:pt x="40" y="336"/>
                    <a:pt x="0" y="296"/>
                    <a:pt x="0" y="237"/>
                  </a:cubicBezTo>
                  <a:cubicBezTo>
                    <a:pt x="0" y="198"/>
                    <a:pt x="40" y="139"/>
                    <a:pt x="79" y="119"/>
                  </a:cubicBezTo>
                  <a:cubicBezTo>
                    <a:pt x="237" y="80"/>
                    <a:pt x="414" y="60"/>
                    <a:pt x="572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7"/>
            <p:cNvSpPr/>
            <p:nvPr/>
          </p:nvSpPr>
          <p:spPr>
            <a:xfrm flipH="1">
              <a:off x="5568161" y="725254"/>
              <a:ext cx="54048" cy="10915"/>
            </a:xfrm>
            <a:custGeom>
              <a:avLst/>
              <a:gdLst/>
              <a:ahLst/>
              <a:cxnLst/>
              <a:rect l="l" t="t" r="r" b="b"/>
              <a:pathLst>
                <a:path w="2248" h="454" extrusionOk="0">
                  <a:moveTo>
                    <a:pt x="2149" y="1"/>
                  </a:moveTo>
                  <a:cubicBezTo>
                    <a:pt x="2228" y="198"/>
                    <a:pt x="2248" y="316"/>
                    <a:pt x="2090" y="454"/>
                  </a:cubicBezTo>
                  <a:cubicBezTo>
                    <a:pt x="1775" y="355"/>
                    <a:pt x="1420" y="316"/>
                    <a:pt x="1085" y="355"/>
                  </a:cubicBezTo>
                  <a:lnTo>
                    <a:pt x="335" y="355"/>
                  </a:lnTo>
                  <a:cubicBezTo>
                    <a:pt x="197" y="355"/>
                    <a:pt x="59" y="336"/>
                    <a:pt x="0" y="178"/>
                  </a:cubicBezTo>
                  <a:cubicBezTo>
                    <a:pt x="59" y="20"/>
                    <a:pt x="197" y="1"/>
                    <a:pt x="316" y="1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7"/>
            <p:cNvSpPr/>
            <p:nvPr/>
          </p:nvSpPr>
          <p:spPr>
            <a:xfrm flipH="1">
              <a:off x="5367189" y="892109"/>
              <a:ext cx="12334" cy="34621"/>
            </a:xfrm>
            <a:custGeom>
              <a:avLst/>
              <a:gdLst/>
              <a:ahLst/>
              <a:cxnLst/>
              <a:rect l="l" t="t" r="r" b="b"/>
              <a:pathLst>
                <a:path w="513" h="1440" extrusionOk="0">
                  <a:moveTo>
                    <a:pt x="513" y="611"/>
                  </a:moveTo>
                  <a:cubicBezTo>
                    <a:pt x="513" y="828"/>
                    <a:pt x="493" y="986"/>
                    <a:pt x="473" y="1163"/>
                  </a:cubicBezTo>
                  <a:cubicBezTo>
                    <a:pt x="454" y="1242"/>
                    <a:pt x="414" y="1321"/>
                    <a:pt x="375" y="1380"/>
                  </a:cubicBezTo>
                  <a:cubicBezTo>
                    <a:pt x="296" y="1439"/>
                    <a:pt x="197" y="1439"/>
                    <a:pt x="118" y="1380"/>
                  </a:cubicBezTo>
                  <a:cubicBezTo>
                    <a:pt x="59" y="1321"/>
                    <a:pt x="40" y="1242"/>
                    <a:pt x="20" y="1163"/>
                  </a:cubicBezTo>
                  <a:cubicBezTo>
                    <a:pt x="0" y="868"/>
                    <a:pt x="20" y="572"/>
                    <a:pt x="20" y="276"/>
                  </a:cubicBezTo>
                  <a:cubicBezTo>
                    <a:pt x="20" y="237"/>
                    <a:pt x="40" y="197"/>
                    <a:pt x="40" y="178"/>
                  </a:cubicBezTo>
                  <a:cubicBezTo>
                    <a:pt x="99" y="79"/>
                    <a:pt x="178" y="0"/>
                    <a:pt x="276" y="20"/>
                  </a:cubicBezTo>
                  <a:cubicBezTo>
                    <a:pt x="355" y="40"/>
                    <a:pt x="414" y="99"/>
                    <a:pt x="454" y="178"/>
                  </a:cubicBezTo>
                  <a:cubicBezTo>
                    <a:pt x="493" y="316"/>
                    <a:pt x="493" y="473"/>
                    <a:pt x="513" y="6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7"/>
            <p:cNvSpPr/>
            <p:nvPr/>
          </p:nvSpPr>
          <p:spPr>
            <a:xfrm flipH="1">
              <a:off x="5665316" y="1085026"/>
              <a:ext cx="30847" cy="23249"/>
            </a:xfrm>
            <a:custGeom>
              <a:avLst/>
              <a:gdLst/>
              <a:ahLst/>
              <a:cxnLst/>
              <a:rect l="l" t="t" r="r" b="b"/>
              <a:pathLst>
                <a:path w="1283" h="967" extrusionOk="0">
                  <a:moveTo>
                    <a:pt x="848" y="966"/>
                  </a:moveTo>
                  <a:cubicBezTo>
                    <a:pt x="730" y="927"/>
                    <a:pt x="632" y="887"/>
                    <a:pt x="553" y="828"/>
                  </a:cubicBezTo>
                  <a:cubicBezTo>
                    <a:pt x="336" y="651"/>
                    <a:pt x="178" y="434"/>
                    <a:pt x="60" y="217"/>
                  </a:cubicBezTo>
                  <a:cubicBezTo>
                    <a:pt x="1" y="118"/>
                    <a:pt x="80" y="0"/>
                    <a:pt x="178" y="20"/>
                  </a:cubicBezTo>
                  <a:cubicBezTo>
                    <a:pt x="356" y="20"/>
                    <a:pt x="513" y="99"/>
                    <a:pt x="632" y="217"/>
                  </a:cubicBezTo>
                  <a:cubicBezTo>
                    <a:pt x="730" y="375"/>
                    <a:pt x="888" y="473"/>
                    <a:pt x="1065" y="493"/>
                  </a:cubicBezTo>
                  <a:cubicBezTo>
                    <a:pt x="1124" y="513"/>
                    <a:pt x="1164" y="532"/>
                    <a:pt x="1203" y="552"/>
                  </a:cubicBezTo>
                  <a:cubicBezTo>
                    <a:pt x="1262" y="592"/>
                    <a:pt x="1282" y="651"/>
                    <a:pt x="1282" y="730"/>
                  </a:cubicBezTo>
                  <a:cubicBezTo>
                    <a:pt x="1282" y="789"/>
                    <a:pt x="1243" y="848"/>
                    <a:pt x="1184" y="887"/>
                  </a:cubicBezTo>
                  <a:cubicBezTo>
                    <a:pt x="1085" y="927"/>
                    <a:pt x="967" y="947"/>
                    <a:pt x="848" y="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7"/>
            <p:cNvSpPr/>
            <p:nvPr/>
          </p:nvSpPr>
          <p:spPr>
            <a:xfrm flipH="1">
              <a:off x="5682387" y="1137150"/>
              <a:ext cx="38420" cy="22311"/>
            </a:xfrm>
            <a:custGeom>
              <a:avLst/>
              <a:gdLst/>
              <a:ahLst/>
              <a:cxnLst/>
              <a:rect l="l" t="t" r="r" b="b"/>
              <a:pathLst>
                <a:path w="1598" h="928" extrusionOk="0">
                  <a:moveTo>
                    <a:pt x="237" y="1"/>
                  </a:moveTo>
                  <a:cubicBezTo>
                    <a:pt x="415" y="257"/>
                    <a:pt x="691" y="435"/>
                    <a:pt x="986" y="494"/>
                  </a:cubicBezTo>
                  <a:cubicBezTo>
                    <a:pt x="1164" y="553"/>
                    <a:pt x="1341" y="592"/>
                    <a:pt x="1519" y="671"/>
                  </a:cubicBezTo>
                  <a:cubicBezTo>
                    <a:pt x="1538" y="671"/>
                    <a:pt x="1597" y="750"/>
                    <a:pt x="1597" y="770"/>
                  </a:cubicBezTo>
                  <a:cubicBezTo>
                    <a:pt x="1558" y="829"/>
                    <a:pt x="1519" y="868"/>
                    <a:pt x="1479" y="908"/>
                  </a:cubicBezTo>
                  <a:cubicBezTo>
                    <a:pt x="1440" y="927"/>
                    <a:pt x="1420" y="927"/>
                    <a:pt x="1381" y="927"/>
                  </a:cubicBezTo>
                  <a:cubicBezTo>
                    <a:pt x="809" y="888"/>
                    <a:pt x="296" y="730"/>
                    <a:pt x="0" y="218"/>
                  </a:cubicBezTo>
                  <a:cubicBezTo>
                    <a:pt x="20" y="40"/>
                    <a:pt x="158" y="40"/>
                    <a:pt x="257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7"/>
            <p:cNvSpPr/>
            <p:nvPr/>
          </p:nvSpPr>
          <p:spPr>
            <a:xfrm flipH="1">
              <a:off x="5368127" y="965583"/>
              <a:ext cx="10939" cy="31303"/>
            </a:xfrm>
            <a:custGeom>
              <a:avLst/>
              <a:gdLst/>
              <a:ahLst/>
              <a:cxnLst/>
              <a:rect l="l" t="t" r="r" b="b"/>
              <a:pathLst>
                <a:path w="455" h="1302" extrusionOk="0">
                  <a:moveTo>
                    <a:pt x="218" y="1301"/>
                  </a:moveTo>
                  <a:cubicBezTo>
                    <a:pt x="99" y="1301"/>
                    <a:pt x="1" y="1183"/>
                    <a:pt x="1" y="1065"/>
                  </a:cubicBezTo>
                  <a:cubicBezTo>
                    <a:pt x="1" y="769"/>
                    <a:pt x="1" y="473"/>
                    <a:pt x="21" y="177"/>
                  </a:cubicBezTo>
                  <a:cubicBezTo>
                    <a:pt x="21" y="138"/>
                    <a:pt x="40" y="118"/>
                    <a:pt x="60" y="79"/>
                  </a:cubicBezTo>
                  <a:cubicBezTo>
                    <a:pt x="119" y="39"/>
                    <a:pt x="159" y="20"/>
                    <a:pt x="218" y="0"/>
                  </a:cubicBezTo>
                  <a:cubicBezTo>
                    <a:pt x="257" y="0"/>
                    <a:pt x="316" y="39"/>
                    <a:pt x="356" y="79"/>
                  </a:cubicBezTo>
                  <a:cubicBezTo>
                    <a:pt x="375" y="118"/>
                    <a:pt x="395" y="158"/>
                    <a:pt x="415" y="217"/>
                  </a:cubicBezTo>
                  <a:cubicBezTo>
                    <a:pt x="415" y="473"/>
                    <a:pt x="435" y="749"/>
                    <a:pt x="435" y="1005"/>
                  </a:cubicBezTo>
                  <a:cubicBezTo>
                    <a:pt x="454" y="1124"/>
                    <a:pt x="435" y="1124"/>
                    <a:pt x="218" y="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7"/>
            <p:cNvSpPr/>
            <p:nvPr/>
          </p:nvSpPr>
          <p:spPr>
            <a:xfrm flipH="1">
              <a:off x="5753023" y="970776"/>
              <a:ext cx="13296" cy="32746"/>
            </a:xfrm>
            <a:custGeom>
              <a:avLst/>
              <a:gdLst/>
              <a:ahLst/>
              <a:cxnLst/>
              <a:rect l="l" t="t" r="r" b="b"/>
              <a:pathLst>
                <a:path w="553" h="1362" extrusionOk="0">
                  <a:moveTo>
                    <a:pt x="1" y="513"/>
                  </a:moveTo>
                  <a:cubicBezTo>
                    <a:pt x="1" y="375"/>
                    <a:pt x="21" y="237"/>
                    <a:pt x="60" y="99"/>
                  </a:cubicBezTo>
                  <a:cubicBezTo>
                    <a:pt x="80" y="40"/>
                    <a:pt x="139" y="1"/>
                    <a:pt x="198" y="1"/>
                  </a:cubicBezTo>
                  <a:cubicBezTo>
                    <a:pt x="257" y="1"/>
                    <a:pt x="316" y="40"/>
                    <a:pt x="356" y="99"/>
                  </a:cubicBezTo>
                  <a:cubicBezTo>
                    <a:pt x="395" y="159"/>
                    <a:pt x="415" y="237"/>
                    <a:pt x="415" y="316"/>
                  </a:cubicBezTo>
                  <a:cubicBezTo>
                    <a:pt x="395" y="612"/>
                    <a:pt x="435" y="927"/>
                    <a:pt x="533" y="1203"/>
                  </a:cubicBezTo>
                  <a:cubicBezTo>
                    <a:pt x="553" y="1223"/>
                    <a:pt x="513" y="1302"/>
                    <a:pt x="474" y="1322"/>
                  </a:cubicBezTo>
                  <a:cubicBezTo>
                    <a:pt x="435" y="1361"/>
                    <a:pt x="395" y="1361"/>
                    <a:pt x="336" y="1342"/>
                  </a:cubicBezTo>
                  <a:cubicBezTo>
                    <a:pt x="159" y="1282"/>
                    <a:pt x="40" y="1125"/>
                    <a:pt x="21" y="947"/>
                  </a:cubicBezTo>
                  <a:cubicBezTo>
                    <a:pt x="1" y="789"/>
                    <a:pt x="1" y="651"/>
                    <a:pt x="1" y="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7"/>
            <p:cNvSpPr/>
            <p:nvPr/>
          </p:nvSpPr>
          <p:spPr>
            <a:xfrm flipH="1">
              <a:off x="5663898" y="654641"/>
              <a:ext cx="15195" cy="35559"/>
            </a:xfrm>
            <a:custGeom>
              <a:avLst/>
              <a:gdLst/>
              <a:ahLst/>
              <a:cxnLst/>
              <a:rect l="l" t="t" r="r" b="b"/>
              <a:pathLst>
                <a:path w="632" h="1479" extrusionOk="0">
                  <a:moveTo>
                    <a:pt x="395" y="0"/>
                  </a:moveTo>
                  <a:cubicBezTo>
                    <a:pt x="454" y="79"/>
                    <a:pt x="513" y="118"/>
                    <a:pt x="533" y="177"/>
                  </a:cubicBezTo>
                  <a:cubicBezTo>
                    <a:pt x="631" y="493"/>
                    <a:pt x="592" y="828"/>
                    <a:pt x="434" y="1104"/>
                  </a:cubicBezTo>
                  <a:cubicBezTo>
                    <a:pt x="395" y="1163"/>
                    <a:pt x="375" y="1222"/>
                    <a:pt x="355" y="1281"/>
                  </a:cubicBezTo>
                  <a:cubicBezTo>
                    <a:pt x="316" y="1420"/>
                    <a:pt x="217" y="1479"/>
                    <a:pt x="138" y="1420"/>
                  </a:cubicBezTo>
                  <a:cubicBezTo>
                    <a:pt x="79" y="1380"/>
                    <a:pt x="40" y="1301"/>
                    <a:pt x="20" y="1242"/>
                  </a:cubicBezTo>
                  <a:cubicBezTo>
                    <a:pt x="0" y="1163"/>
                    <a:pt x="20" y="1104"/>
                    <a:pt x="40" y="1045"/>
                  </a:cubicBezTo>
                  <a:cubicBezTo>
                    <a:pt x="158" y="789"/>
                    <a:pt x="237" y="513"/>
                    <a:pt x="257" y="217"/>
                  </a:cubicBezTo>
                  <a:cubicBezTo>
                    <a:pt x="257" y="158"/>
                    <a:pt x="336" y="79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7"/>
            <p:cNvSpPr/>
            <p:nvPr/>
          </p:nvSpPr>
          <p:spPr>
            <a:xfrm flipH="1">
              <a:off x="5719364" y="1042351"/>
              <a:ext cx="20412" cy="26110"/>
            </a:xfrm>
            <a:custGeom>
              <a:avLst/>
              <a:gdLst/>
              <a:ahLst/>
              <a:cxnLst/>
              <a:rect l="l" t="t" r="r" b="b"/>
              <a:pathLst>
                <a:path w="849" h="1086" extrusionOk="0">
                  <a:moveTo>
                    <a:pt x="119" y="1"/>
                  </a:moveTo>
                  <a:cubicBezTo>
                    <a:pt x="198" y="40"/>
                    <a:pt x="297" y="99"/>
                    <a:pt x="356" y="178"/>
                  </a:cubicBezTo>
                  <a:cubicBezTo>
                    <a:pt x="513" y="395"/>
                    <a:pt x="592" y="651"/>
                    <a:pt x="829" y="829"/>
                  </a:cubicBezTo>
                  <a:cubicBezTo>
                    <a:pt x="849" y="849"/>
                    <a:pt x="829" y="927"/>
                    <a:pt x="809" y="967"/>
                  </a:cubicBezTo>
                  <a:cubicBezTo>
                    <a:pt x="691" y="1065"/>
                    <a:pt x="513" y="1085"/>
                    <a:pt x="395" y="1006"/>
                  </a:cubicBezTo>
                  <a:cubicBezTo>
                    <a:pt x="178" y="770"/>
                    <a:pt x="40" y="474"/>
                    <a:pt x="1" y="159"/>
                  </a:cubicBezTo>
                  <a:cubicBezTo>
                    <a:pt x="1" y="119"/>
                    <a:pt x="60" y="60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7"/>
            <p:cNvSpPr/>
            <p:nvPr/>
          </p:nvSpPr>
          <p:spPr>
            <a:xfrm flipH="1">
              <a:off x="5694240" y="1123422"/>
              <a:ext cx="26086" cy="17070"/>
            </a:xfrm>
            <a:custGeom>
              <a:avLst/>
              <a:gdLst/>
              <a:ahLst/>
              <a:cxnLst/>
              <a:rect l="l" t="t" r="r" b="b"/>
              <a:pathLst>
                <a:path w="1085" h="710" extrusionOk="0">
                  <a:moveTo>
                    <a:pt x="237" y="592"/>
                  </a:moveTo>
                  <a:cubicBezTo>
                    <a:pt x="158" y="454"/>
                    <a:pt x="79" y="316"/>
                    <a:pt x="0" y="158"/>
                  </a:cubicBezTo>
                  <a:cubicBezTo>
                    <a:pt x="0" y="138"/>
                    <a:pt x="20" y="59"/>
                    <a:pt x="59" y="40"/>
                  </a:cubicBezTo>
                  <a:cubicBezTo>
                    <a:pt x="79" y="20"/>
                    <a:pt x="119" y="0"/>
                    <a:pt x="138" y="20"/>
                  </a:cubicBezTo>
                  <a:cubicBezTo>
                    <a:pt x="217" y="40"/>
                    <a:pt x="276" y="59"/>
                    <a:pt x="316" y="99"/>
                  </a:cubicBezTo>
                  <a:cubicBezTo>
                    <a:pt x="493" y="237"/>
                    <a:pt x="690" y="316"/>
                    <a:pt x="907" y="335"/>
                  </a:cubicBezTo>
                  <a:cubicBezTo>
                    <a:pt x="947" y="335"/>
                    <a:pt x="966" y="355"/>
                    <a:pt x="986" y="375"/>
                  </a:cubicBezTo>
                  <a:cubicBezTo>
                    <a:pt x="1025" y="434"/>
                    <a:pt x="1085" y="493"/>
                    <a:pt x="1065" y="552"/>
                  </a:cubicBezTo>
                  <a:cubicBezTo>
                    <a:pt x="1065" y="611"/>
                    <a:pt x="1006" y="651"/>
                    <a:pt x="947" y="670"/>
                  </a:cubicBezTo>
                  <a:cubicBezTo>
                    <a:pt x="828" y="710"/>
                    <a:pt x="730" y="710"/>
                    <a:pt x="611" y="670"/>
                  </a:cubicBezTo>
                  <a:cubicBezTo>
                    <a:pt x="473" y="651"/>
                    <a:pt x="355" y="611"/>
                    <a:pt x="217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7"/>
            <p:cNvSpPr/>
            <p:nvPr/>
          </p:nvSpPr>
          <p:spPr>
            <a:xfrm flipH="1">
              <a:off x="5650170" y="674548"/>
              <a:ext cx="18970" cy="19931"/>
            </a:xfrm>
            <a:custGeom>
              <a:avLst/>
              <a:gdLst/>
              <a:ahLst/>
              <a:cxnLst/>
              <a:rect l="l" t="t" r="r" b="b"/>
              <a:pathLst>
                <a:path w="789" h="829" extrusionOk="0">
                  <a:moveTo>
                    <a:pt x="552" y="0"/>
                  </a:moveTo>
                  <a:cubicBezTo>
                    <a:pt x="769" y="177"/>
                    <a:pt x="789" y="237"/>
                    <a:pt x="710" y="375"/>
                  </a:cubicBezTo>
                  <a:cubicBezTo>
                    <a:pt x="651" y="493"/>
                    <a:pt x="572" y="611"/>
                    <a:pt x="493" y="710"/>
                  </a:cubicBezTo>
                  <a:cubicBezTo>
                    <a:pt x="414" y="769"/>
                    <a:pt x="336" y="808"/>
                    <a:pt x="237" y="828"/>
                  </a:cubicBezTo>
                  <a:cubicBezTo>
                    <a:pt x="99" y="828"/>
                    <a:pt x="0" y="690"/>
                    <a:pt x="79" y="572"/>
                  </a:cubicBezTo>
                  <a:cubicBezTo>
                    <a:pt x="237" y="375"/>
                    <a:pt x="395" y="197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2" name="Google Shape;1752;p4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App</a:t>
            </a:r>
            <a:endParaRPr/>
          </a:p>
        </p:txBody>
      </p:sp>
      <p:sp>
        <p:nvSpPr>
          <p:cNvPr id="1753" name="Google Shape;1753;p48"/>
          <p:cNvSpPr txBox="1">
            <a:spLocks noGrp="1"/>
          </p:cNvSpPr>
          <p:nvPr>
            <p:ph type="subTitle" idx="1"/>
          </p:nvPr>
        </p:nvSpPr>
        <p:spPr>
          <a:xfrm flipH="1">
            <a:off x="1040304" y="2939075"/>
            <a:ext cx="18120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You can replace the image on the screen with your own work. Just delete this ones, add yours and </a:t>
            </a:r>
            <a:r>
              <a:rPr lang="en"/>
              <a:t>center it properly</a:t>
            </a:r>
            <a:endParaRPr/>
          </a:p>
        </p:txBody>
      </p:sp>
      <p:grpSp>
        <p:nvGrpSpPr>
          <p:cNvPr id="1755" name="Google Shape;1755;p48"/>
          <p:cNvGrpSpPr/>
          <p:nvPr/>
        </p:nvGrpSpPr>
        <p:grpSpPr>
          <a:xfrm flipH="1">
            <a:off x="3388756" y="1329645"/>
            <a:ext cx="2366488" cy="3121102"/>
            <a:chOff x="8006726" y="752491"/>
            <a:chExt cx="763088" cy="1006450"/>
          </a:xfrm>
        </p:grpSpPr>
        <p:sp>
          <p:nvSpPr>
            <p:cNvPr id="1756" name="Google Shape;1756;p48"/>
            <p:cNvSpPr/>
            <p:nvPr/>
          </p:nvSpPr>
          <p:spPr>
            <a:xfrm>
              <a:off x="8026966" y="768413"/>
              <a:ext cx="724298" cy="974947"/>
            </a:xfrm>
            <a:custGeom>
              <a:avLst/>
              <a:gdLst/>
              <a:ahLst/>
              <a:cxnLst/>
              <a:rect l="l" t="t" r="r" b="b"/>
              <a:pathLst>
                <a:path w="53179" h="71582" extrusionOk="0">
                  <a:moveTo>
                    <a:pt x="28220" y="3043"/>
                  </a:moveTo>
                  <a:cubicBezTo>
                    <a:pt x="29129" y="3043"/>
                    <a:pt x="29170" y="3848"/>
                    <a:pt x="28262" y="3910"/>
                  </a:cubicBezTo>
                  <a:cubicBezTo>
                    <a:pt x="27075" y="3983"/>
                    <a:pt x="25888" y="4019"/>
                    <a:pt x="24701" y="4019"/>
                  </a:cubicBezTo>
                  <a:cubicBezTo>
                    <a:pt x="23514" y="4019"/>
                    <a:pt x="22327" y="3983"/>
                    <a:pt x="21140" y="3910"/>
                  </a:cubicBezTo>
                  <a:cubicBezTo>
                    <a:pt x="20479" y="3890"/>
                    <a:pt x="20458" y="3518"/>
                    <a:pt x="21098" y="3435"/>
                  </a:cubicBezTo>
                  <a:cubicBezTo>
                    <a:pt x="23472" y="3167"/>
                    <a:pt x="25846" y="3043"/>
                    <a:pt x="28220" y="3043"/>
                  </a:cubicBezTo>
                  <a:close/>
                  <a:moveTo>
                    <a:pt x="46862" y="8184"/>
                  </a:moveTo>
                  <a:lnTo>
                    <a:pt x="46862" y="62063"/>
                  </a:lnTo>
                  <a:lnTo>
                    <a:pt x="6771" y="62063"/>
                  </a:lnTo>
                  <a:lnTo>
                    <a:pt x="6771" y="8184"/>
                  </a:lnTo>
                  <a:close/>
                  <a:moveTo>
                    <a:pt x="25483" y="64949"/>
                  </a:moveTo>
                  <a:cubicBezTo>
                    <a:pt x="26342" y="64949"/>
                    <a:pt x="27238" y="65311"/>
                    <a:pt x="27787" y="65883"/>
                  </a:cubicBezTo>
                  <a:cubicBezTo>
                    <a:pt x="29005" y="67162"/>
                    <a:pt x="28427" y="69103"/>
                    <a:pt x="26940" y="69887"/>
                  </a:cubicBezTo>
                  <a:cubicBezTo>
                    <a:pt x="26516" y="70121"/>
                    <a:pt x="26050" y="70236"/>
                    <a:pt x="25596" y="70236"/>
                  </a:cubicBezTo>
                  <a:cubicBezTo>
                    <a:pt x="24526" y="70236"/>
                    <a:pt x="23525" y="69598"/>
                    <a:pt x="23307" y="68380"/>
                  </a:cubicBezTo>
                  <a:cubicBezTo>
                    <a:pt x="23204" y="67720"/>
                    <a:pt x="23328" y="67018"/>
                    <a:pt x="23658" y="66440"/>
                  </a:cubicBezTo>
                  <a:cubicBezTo>
                    <a:pt x="23534" y="66233"/>
                    <a:pt x="23534" y="65944"/>
                    <a:pt x="23679" y="65738"/>
                  </a:cubicBezTo>
                  <a:cubicBezTo>
                    <a:pt x="24121" y="65185"/>
                    <a:pt x="24790" y="64949"/>
                    <a:pt x="25483" y="64949"/>
                  </a:cubicBezTo>
                  <a:close/>
                  <a:moveTo>
                    <a:pt x="44625" y="1"/>
                  </a:moveTo>
                  <a:cubicBezTo>
                    <a:pt x="43829" y="1"/>
                    <a:pt x="43031" y="29"/>
                    <a:pt x="42237" y="29"/>
                  </a:cubicBezTo>
                  <a:cubicBezTo>
                    <a:pt x="34640" y="50"/>
                    <a:pt x="27064" y="71"/>
                    <a:pt x="19488" y="91"/>
                  </a:cubicBezTo>
                  <a:cubicBezTo>
                    <a:pt x="16736" y="91"/>
                    <a:pt x="13983" y="187"/>
                    <a:pt x="11240" y="187"/>
                  </a:cubicBezTo>
                  <a:cubicBezTo>
                    <a:pt x="10382" y="187"/>
                    <a:pt x="9526" y="178"/>
                    <a:pt x="8671" y="153"/>
                  </a:cubicBezTo>
                  <a:cubicBezTo>
                    <a:pt x="8405" y="143"/>
                    <a:pt x="8147" y="138"/>
                    <a:pt x="7897" y="138"/>
                  </a:cubicBezTo>
                  <a:cubicBezTo>
                    <a:pt x="4008" y="138"/>
                    <a:pt x="1952" y="1349"/>
                    <a:pt x="207" y="3890"/>
                  </a:cubicBezTo>
                  <a:cubicBezTo>
                    <a:pt x="269" y="5624"/>
                    <a:pt x="289" y="7378"/>
                    <a:pt x="331" y="9112"/>
                  </a:cubicBezTo>
                  <a:cubicBezTo>
                    <a:pt x="523" y="9084"/>
                    <a:pt x="716" y="9070"/>
                    <a:pt x="910" y="9070"/>
                  </a:cubicBezTo>
                  <a:cubicBezTo>
                    <a:pt x="1423" y="9070"/>
                    <a:pt x="1936" y="9171"/>
                    <a:pt x="2416" y="9381"/>
                  </a:cubicBezTo>
                  <a:cubicBezTo>
                    <a:pt x="2581" y="9443"/>
                    <a:pt x="2457" y="9608"/>
                    <a:pt x="2354" y="9691"/>
                  </a:cubicBezTo>
                  <a:cubicBezTo>
                    <a:pt x="2256" y="9761"/>
                    <a:pt x="2129" y="9802"/>
                    <a:pt x="1999" y="9802"/>
                  </a:cubicBezTo>
                  <a:cubicBezTo>
                    <a:pt x="1938" y="9802"/>
                    <a:pt x="1877" y="9793"/>
                    <a:pt x="1817" y="9773"/>
                  </a:cubicBezTo>
                  <a:cubicBezTo>
                    <a:pt x="1672" y="9711"/>
                    <a:pt x="1528" y="9649"/>
                    <a:pt x="1383" y="9608"/>
                  </a:cubicBezTo>
                  <a:cubicBezTo>
                    <a:pt x="1239" y="9567"/>
                    <a:pt x="1094" y="9546"/>
                    <a:pt x="950" y="9525"/>
                  </a:cubicBezTo>
                  <a:lnTo>
                    <a:pt x="331" y="9525"/>
                  </a:lnTo>
                  <a:cubicBezTo>
                    <a:pt x="351" y="10454"/>
                    <a:pt x="351" y="11363"/>
                    <a:pt x="372" y="12292"/>
                  </a:cubicBezTo>
                  <a:cubicBezTo>
                    <a:pt x="1363" y="12663"/>
                    <a:pt x="2333" y="13138"/>
                    <a:pt x="3241" y="13675"/>
                  </a:cubicBezTo>
                  <a:cubicBezTo>
                    <a:pt x="3522" y="13832"/>
                    <a:pt x="3074" y="14094"/>
                    <a:pt x="2793" y="14094"/>
                  </a:cubicBezTo>
                  <a:cubicBezTo>
                    <a:pt x="2743" y="14094"/>
                    <a:pt x="2698" y="14086"/>
                    <a:pt x="2663" y="14067"/>
                  </a:cubicBezTo>
                  <a:cubicBezTo>
                    <a:pt x="1920" y="13633"/>
                    <a:pt x="1156" y="13241"/>
                    <a:pt x="372" y="12911"/>
                  </a:cubicBezTo>
                  <a:lnTo>
                    <a:pt x="372" y="12911"/>
                  </a:lnTo>
                  <a:cubicBezTo>
                    <a:pt x="372" y="13819"/>
                    <a:pt x="393" y="14728"/>
                    <a:pt x="393" y="15636"/>
                  </a:cubicBezTo>
                  <a:cubicBezTo>
                    <a:pt x="1224" y="15806"/>
                    <a:pt x="2090" y="15907"/>
                    <a:pt x="2944" y="15907"/>
                  </a:cubicBezTo>
                  <a:cubicBezTo>
                    <a:pt x="3022" y="15907"/>
                    <a:pt x="3101" y="15906"/>
                    <a:pt x="3179" y="15904"/>
                  </a:cubicBezTo>
                  <a:cubicBezTo>
                    <a:pt x="3189" y="15903"/>
                    <a:pt x="3198" y="15902"/>
                    <a:pt x="3207" y="15902"/>
                  </a:cubicBezTo>
                  <a:cubicBezTo>
                    <a:pt x="3358" y="15902"/>
                    <a:pt x="3466" y="16057"/>
                    <a:pt x="3427" y="16193"/>
                  </a:cubicBezTo>
                  <a:cubicBezTo>
                    <a:pt x="3333" y="16344"/>
                    <a:pt x="3169" y="16444"/>
                    <a:pt x="2984" y="16444"/>
                  </a:cubicBezTo>
                  <a:cubicBezTo>
                    <a:pt x="2967" y="16444"/>
                    <a:pt x="2949" y="16443"/>
                    <a:pt x="2932" y="16441"/>
                  </a:cubicBezTo>
                  <a:cubicBezTo>
                    <a:pt x="2085" y="16441"/>
                    <a:pt x="1239" y="16379"/>
                    <a:pt x="393" y="16214"/>
                  </a:cubicBezTo>
                  <a:lnTo>
                    <a:pt x="393" y="20012"/>
                  </a:lnTo>
                  <a:cubicBezTo>
                    <a:pt x="805" y="19971"/>
                    <a:pt x="1239" y="19950"/>
                    <a:pt x="1672" y="19950"/>
                  </a:cubicBezTo>
                  <a:cubicBezTo>
                    <a:pt x="1796" y="19950"/>
                    <a:pt x="1962" y="20033"/>
                    <a:pt x="1879" y="20177"/>
                  </a:cubicBezTo>
                  <a:cubicBezTo>
                    <a:pt x="1786" y="20326"/>
                    <a:pt x="1627" y="20408"/>
                    <a:pt x="1460" y="20408"/>
                  </a:cubicBezTo>
                  <a:cubicBezTo>
                    <a:pt x="1442" y="20408"/>
                    <a:pt x="1423" y="20407"/>
                    <a:pt x="1404" y="20405"/>
                  </a:cubicBezTo>
                  <a:cubicBezTo>
                    <a:pt x="1074" y="20405"/>
                    <a:pt x="723" y="20425"/>
                    <a:pt x="393" y="20466"/>
                  </a:cubicBezTo>
                  <a:lnTo>
                    <a:pt x="393" y="23171"/>
                  </a:lnTo>
                  <a:cubicBezTo>
                    <a:pt x="764" y="23171"/>
                    <a:pt x="1136" y="23130"/>
                    <a:pt x="1487" y="23109"/>
                  </a:cubicBezTo>
                  <a:cubicBezTo>
                    <a:pt x="1628" y="23098"/>
                    <a:pt x="1771" y="23089"/>
                    <a:pt x="1914" y="23089"/>
                  </a:cubicBezTo>
                  <a:cubicBezTo>
                    <a:pt x="2291" y="23089"/>
                    <a:pt x="2664" y="23147"/>
                    <a:pt x="2994" y="23357"/>
                  </a:cubicBezTo>
                  <a:cubicBezTo>
                    <a:pt x="3267" y="23544"/>
                    <a:pt x="2862" y="23831"/>
                    <a:pt x="2574" y="23831"/>
                  </a:cubicBezTo>
                  <a:cubicBezTo>
                    <a:pt x="2514" y="23831"/>
                    <a:pt x="2458" y="23819"/>
                    <a:pt x="2416" y="23790"/>
                  </a:cubicBezTo>
                  <a:cubicBezTo>
                    <a:pt x="2202" y="23652"/>
                    <a:pt x="1966" y="23613"/>
                    <a:pt x="1721" y="23613"/>
                  </a:cubicBezTo>
                  <a:cubicBezTo>
                    <a:pt x="1563" y="23613"/>
                    <a:pt x="1401" y="23629"/>
                    <a:pt x="1239" y="23646"/>
                  </a:cubicBezTo>
                  <a:cubicBezTo>
                    <a:pt x="971" y="23666"/>
                    <a:pt x="682" y="23687"/>
                    <a:pt x="393" y="23687"/>
                  </a:cubicBezTo>
                  <a:lnTo>
                    <a:pt x="393" y="24306"/>
                  </a:lnTo>
                  <a:lnTo>
                    <a:pt x="413" y="24306"/>
                  </a:lnTo>
                  <a:lnTo>
                    <a:pt x="2354" y="24698"/>
                  </a:lnTo>
                  <a:cubicBezTo>
                    <a:pt x="2519" y="24740"/>
                    <a:pt x="2333" y="24864"/>
                    <a:pt x="2271" y="24905"/>
                  </a:cubicBezTo>
                  <a:cubicBezTo>
                    <a:pt x="2134" y="24973"/>
                    <a:pt x="1998" y="25013"/>
                    <a:pt x="1849" y="25013"/>
                  </a:cubicBezTo>
                  <a:cubicBezTo>
                    <a:pt x="1818" y="25013"/>
                    <a:pt x="1787" y="25012"/>
                    <a:pt x="1755" y="25008"/>
                  </a:cubicBezTo>
                  <a:lnTo>
                    <a:pt x="393" y="24740"/>
                  </a:lnTo>
                  <a:cubicBezTo>
                    <a:pt x="393" y="26350"/>
                    <a:pt x="393" y="27981"/>
                    <a:pt x="372" y="29591"/>
                  </a:cubicBezTo>
                  <a:cubicBezTo>
                    <a:pt x="413" y="29570"/>
                    <a:pt x="455" y="29570"/>
                    <a:pt x="496" y="29570"/>
                  </a:cubicBezTo>
                  <a:cubicBezTo>
                    <a:pt x="805" y="29570"/>
                    <a:pt x="1115" y="29570"/>
                    <a:pt x="1404" y="29550"/>
                  </a:cubicBezTo>
                  <a:cubicBezTo>
                    <a:pt x="1549" y="29550"/>
                    <a:pt x="1714" y="29529"/>
                    <a:pt x="1858" y="29529"/>
                  </a:cubicBezTo>
                  <a:lnTo>
                    <a:pt x="2065" y="29508"/>
                  </a:lnTo>
                  <a:lnTo>
                    <a:pt x="2251" y="29508"/>
                  </a:lnTo>
                  <a:cubicBezTo>
                    <a:pt x="2267" y="29508"/>
                    <a:pt x="2291" y="29508"/>
                    <a:pt x="2319" y="29508"/>
                  </a:cubicBezTo>
                  <a:cubicBezTo>
                    <a:pt x="2429" y="29508"/>
                    <a:pt x="2597" y="29521"/>
                    <a:pt x="2581" y="29653"/>
                  </a:cubicBezTo>
                  <a:cubicBezTo>
                    <a:pt x="2540" y="29818"/>
                    <a:pt x="2292" y="29901"/>
                    <a:pt x="2147" y="29901"/>
                  </a:cubicBezTo>
                  <a:cubicBezTo>
                    <a:pt x="1569" y="29963"/>
                    <a:pt x="991" y="29983"/>
                    <a:pt x="413" y="30004"/>
                  </a:cubicBezTo>
                  <a:lnTo>
                    <a:pt x="372" y="30004"/>
                  </a:lnTo>
                  <a:cubicBezTo>
                    <a:pt x="372" y="30437"/>
                    <a:pt x="372" y="30892"/>
                    <a:pt x="351" y="31325"/>
                  </a:cubicBezTo>
                  <a:cubicBezTo>
                    <a:pt x="991" y="31325"/>
                    <a:pt x="1611" y="31284"/>
                    <a:pt x="2251" y="31201"/>
                  </a:cubicBezTo>
                  <a:cubicBezTo>
                    <a:pt x="2354" y="31201"/>
                    <a:pt x="2601" y="31201"/>
                    <a:pt x="2581" y="31366"/>
                  </a:cubicBezTo>
                  <a:cubicBezTo>
                    <a:pt x="2560" y="31531"/>
                    <a:pt x="2312" y="31635"/>
                    <a:pt x="2168" y="31655"/>
                  </a:cubicBezTo>
                  <a:cubicBezTo>
                    <a:pt x="1569" y="31717"/>
                    <a:pt x="950" y="31759"/>
                    <a:pt x="351" y="31779"/>
                  </a:cubicBezTo>
                  <a:lnTo>
                    <a:pt x="351" y="32729"/>
                  </a:lnTo>
                  <a:lnTo>
                    <a:pt x="372" y="32729"/>
                  </a:lnTo>
                  <a:lnTo>
                    <a:pt x="1652" y="32708"/>
                  </a:lnTo>
                  <a:cubicBezTo>
                    <a:pt x="1734" y="32708"/>
                    <a:pt x="1796" y="32729"/>
                    <a:pt x="1858" y="32791"/>
                  </a:cubicBezTo>
                  <a:cubicBezTo>
                    <a:pt x="1900" y="32832"/>
                    <a:pt x="1900" y="32915"/>
                    <a:pt x="1879" y="32977"/>
                  </a:cubicBezTo>
                  <a:cubicBezTo>
                    <a:pt x="1838" y="33059"/>
                    <a:pt x="1776" y="33121"/>
                    <a:pt x="1693" y="33142"/>
                  </a:cubicBezTo>
                  <a:cubicBezTo>
                    <a:pt x="1609" y="33175"/>
                    <a:pt x="1525" y="33209"/>
                    <a:pt x="1452" y="33209"/>
                  </a:cubicBezTo>
                  <a:cubicBezTo>
                    <a:pt x="1435" y="33209"/>
                    <a:pt x="1419" y="33207"/>
                    <a:pt x="1404" y="33204"/>
                  </a:cubicBezTo>
                  <a:lnTo>
                    <a:pt x="331" y="33245"/>
                  </a:lnTo>
                  <a:cubicBezTo>
                    <a:pt x="310" y="35763"/>
                    <a:pt x="289" y="38282"/>
                    <a:pt x="269" y="40821"/>
                  </a:cubicBezTo>
                  <a:cubicBezTo>
                    <a:pt x="1033" y="40821"/>
                    <a:pt x="1796" y="40800"/>
                    <a:pt x="2560" y="40739"/>
                  </a:cubicBezTo>
                  <a:cubicBezTo>
                    <a:pt x="2705" y="40739"/>
                    <a:pt x="2932" y="40780"/>
                    <a:pt x="2911" y="40966"/>
                  </a:cubicBezTo>
                  <a:cubicBezTo>
                    <a:pt x="2890" y="41172"/>
                    <a:pt x="2663" y="41275"/>
                    <a:pt x="2519" y="41275"/>
                  </a:cubicBezTo>
                  <a:cubicBezTo>
                    <a:pt x="1755" y="41337"/>
                    <a:pt x="1012" y="41358"/>
                    <a:pt x="248" y="41358"/>
                  </a:cubicBezTo>
                  <a:cubicBezTo>
                    <a:pt x="248" y="42225"/>
                    <a:pt x="248" y="43071"/>
                    <a:pt x="227" y="43938"/>
                  </a:cubicBezTo>
                  <a:cubicBezTo>
                    <a:pt x="744" y="43918"/>
                    <a:pt x="1260" y="43856"/>
                    <a:pt x="1755" y="43773"/>
                  </a:cubicBezTo>
                  <a:cubicBezTo>
                    <a:pt x="1817" y="43773"/>
                    <a:pt x="2044" y="43773"/>
                    <a:pt x="1941" y="43876"/>
                  </a:cubicBezTo>
                  <a:cubicBezTo>
                    <a:pt x="1796" y="44000"/>
                    <a:pt x="1611" y="44062"/>
                    <a:pt x="1445" y="44062"/>
                  </a:cubicBezTo>
                  <a:cubicBezTo>
                    <a:pt x="1033" y="44145"/>
                    <a:pt x="640" y="44186"/>
                    <a:pt x="227" y="44207"/>
                  </a:cubicBezTo>
                  <a:lnTo>
                    <a:pt x="227" y="44764"/>
                  </a:lnTo>
                  <a:cubicBezTo>
                    <a:pt x="971" y="44661"/>
                    <a:pt x="1714" y="44620"/>
                    <a:pt x="2457" y="44620"/>
                  </a:cubicBezTo>
                  <a:cubicBezTo>
                    <a:pt x="2581" y="44620"/>
                    <a:pt x="2767" y="44702"/>
                    <a:pt x="2684" y="44847"/>
                  </a:cubicBezTo>
                  <a:cubicBezTo>
                    <a:pt x="2560" y="44991"/>
                    <a:pt x="2374" y="45074"/>
                    <a:pt x="2189" y="45074"/>
                  </a:cubicBezTo>
                  <a:cubicBezTo>
                    <a:pt x="1528" y="45074"/>
                    <a:pt x="867" y="45115"/>
                    <a:pt x="227" y="45198"/>
                  </a:cubicBezTo>
                  <a:cubicBezTo>
                    <a:pt x="207" y="47303"/>
                    <a:pt x="186" y="49409"/>
                    <a:pt x="166" y="51515"/>
                  </a:cubicBezTo>
                  <a:cubicBezTo>
                    <a:pt x="496" y="51515"/>
                    <a:pt x="805" y="51535"/>
                    <a:pt x="1136" y="51535"/>
                  </a:cubicBezTo>
                  <a:cubicBezTo>
                    <a:pt x="1383" y="51535"/>
                    <a:pt x="1652" y="51535"/>
                    <a:pt x="1900" y="51556"/>
                  </a:cubicBezTo>
                  <a:lnTo>
                    <a:pt x="2395" y="51556"/>
                  </a:lnTo>
                  <a:cubicBezTo>
                    <a:pt x="2436" y="51515"/>
                    <a:pt x="2498" y="51494"/>
                    <a:pt x="2560" y="51473"/>
                  </a:cubicBezTo>
                  <a:cubicBezTo>
                    <a:pt x="2642" y="51415"/>
                    <a:pt x="2736" y="51390"/>
                    <a:pt x="2836" y="51390"/>
                  </a:cubicBezTo>
                  <a:cubicBezTo>
                    <a:pt x="2914" y="51390"/>
                    <a:pt x="2995" y="51405"/>
                    <a:pt x="3076" y="51432"/>
                  </a:cubicBezTo>
                  <a:cubicBezTo>
                    <a:pt x="3097" y="51453"/>
                    <a:pt x="3097" y="51473"/>
                    <a:pt x="3097" y="51515"/>
                  </a:cubicBezTo>
                  <a:cubicBezTo>
                    <a:pt x="3035" y="51680"/>
                    <a:pt x="2808" y="51742"/>
                    <a:pt x="2663" y="51804"/>
                  </a:cubicBezTo>
                  <a:cubicBezTo>
                    <a:pt x="2478" y="51845"/>
                    <a:pt x="2292" y="51886"/>
                    <a:pt x="2127" y="51907"/>
                  </a:cubicBezTo>
                  <a:cubicBezTo>
                    <a:pt x="1962" y="51917"/>
                    <a:pt x="1791" y="51922"/>
                    <a:pt x="1621" y="51922"/>
                  </a:cubicBezTo>
                  <a:cubicBezTo>
                    <a:pt x="1451" y="51922"/>
                    <a:pt x="1280" y="51917"/>
                    <a:pt x="1115" y="51907"/>
                  </a:cubicBezTo>
                  <a:lnTo>
                    <a:pt x="145" y="51886"/>
                  </a:lnTo>
                  <a:lnTo>
                    <a:pt x="145" y="52196"/>
                  </a:lnTo>
                  <a:cubicBezTo>
                    <a:pt x="332" y="52185"/>
                    <a:pt x="520" y="52180"/>
                    <a:pt x="708" y="52180"/>
                  </a:cubicBezTo>
                  <a:cubicBezTo>
                    <a:pt x="1250" y="52180"/>
                    <a:pt x="1797" y="52222"/>
                    <a:pt x="2333" y="52299"/>
                  </a:cubicBezTo>
                  <a:cubicBezTo>
                    <a:pt x="2478" y="52320"/>
                    <a:pt x="2643" y="52382"/>
                    <a:pt x="2560" y="52547"/>
                  </a:cubicBezTo>
                  <a:cubicBezTo>
                    <a:pt x="2457" y="52712"/>
                    <a:pt x="2271" y="52794"/>
                    <a:pt x="2065" y="52794"/>
                  </a:cubicBezTo>
                  <a:cubicBezTo>
                    <a:pt x="1531" y="52708"/>
                    <a:pt x="998" y="52665"/>
                    <a:pt x="465" y="52665"/>
                  </a:cubicBezTo>
                  <a:cubicBezTo>
                    <a:pt x="358" y="52665"/>
                    <a:pt x="252" y="52667"/>
                    <a:pt x="145" y="52671"/>
                  </a:cubicBezTo>
                  <a:lnTo>
                    <a:pt x="145" y="53290"/>
                  </a:lnTo>
                  <a:cubicBezTo>
                    <a:pt x="571" y="53353"/>
                    <a:pt x="1009" y="53380"/>
                    <a:pt x="1449" y="53380"/>
                  </a:cubicBezTo>
                  <a:cubicBezTo>
                    <a:pt x="1585" y="53380"/>
                    <a:pt x="1722" y="53377"/>
                    <a:pt x="1858" y="53372"/>
                  </a:cubicBezTo>
                  <a:cubicBezTo>
                    <a:pt x="1962" y="53372"/>
                    <a:pt x="2147" y="53414"/>
                    <a:pt x="2044" y="53558"/>
                  </a:cubicBezTo>
                  <a:cubicBezTo>
                    <a:pt x="1920" y="53703"/>
                    <a:pt x="1755" y="53785"/>
                    <a:pt x="1569" y="53785"/>
                  </a:cubicBezTo>
                  <a:cubicBezTo>
                    <a:pt x="1442" y="53791"/>
                    <a:pt x="1313" y="53793"/>
                    <a:pt x="1184" y="53793"/>
                  </a:cubicBezTo>
                  <a:cubicBezTo>
                    <a:pt x="830" y="53793"/>
                    <a:pt x="472" y="53774"/>
                    <a:pt x="124" y="53744"/>
                  </a:cubicBezTo>
                  <a:lnTo>
                    <a:pt x="124" y="54859"/>
                  </a:lnTo>
                  <a:cubicBezTo>
                    <a:pt x="124" y="55292"/>
                    <a:pt x="124" y="55746"/>
                    <a:pt x="124" y="56201"/>
                  </a:cubicBezTo>
                  <a:cubicBezTo>
                    <a:pt x="847" y="56201"/>
                    <a:pt x="1569" y="56139"/>
                    <a:pt x="2292" y="56056"/>
                  </a:cubicBezTo>
                  <a:cubicBezTo>
                    <a:pt x="2319" y="56056"/>
                    <a:pt x="2368" y="56052"/>
                    <a:pt x="2419" y="56052"/>
                  </a:cubicBezTo>
                  <a:cubicBezTo>
                    <a:pt x="2521" y="56052"/>
                    <a:pt x="2636" y="56070"/>
                    <a:pt x="2622" y="56180"/>
                  </a:cubicBezTo>
                  <a:cubicBezTo>
                    <a:pt x="2581" y="56345"/>
                    <a:pt x="2333" y="56407"/>
                    <a:pt x="2189" y="56428"/>
                  </a:cubicBezTo>
                  <a:cubicBezTo>
                    <a:pt x="1507" y="56531"/>
                    <a:pt x="805" y="56593"/>
                    <a:pt x="104" y="56593"/>
                  </a:cubicBezTo>
                  <a:cubicBezTo>
                    <a:pt x="83" y="57253"/>
                    <a:pt x="83" y="57914"/>
                    <a:pt x="62" y="58595"/>
                  </a:cubicBezTo>
                  <a:lnTo>
                    <a:pt x="991" y="58616"/>
                  </a:lnTo>
                  <a:cubicBezTo>
                    <a:pt x="1549" y="58637"/>
                    <a:pt x="2168" y="58595"/>
                    <a:pt x="2705" y="58781"/>
                  </a:cubicBezTo>
                  <a:cubicBezTo>
                    <a:pt x="2870" y="58843"/>
                    <a:pt x="2725" y="58988"/>
                    <a:pt x="2643" y="59029"/>
                  </a:cubicBezTo>
                  <a:cubicBezTo>
                    <a:pt x="2520" y="59105"/>
                    <a:pt x="2386" y="59148"/>
                    <a:pt x="2258" y="59148"/>
                  </a:cubicBezTo>
                  <a:cubicBezTo>
                    <a:pt x="2213" y="59148"/>
                    <a:pt x="2169" y="59143"/>
                    <a:pt x="2127" y="59132"/>
                  </a:cubicBezTo>
                  <a:cubicBezTo>
                    <a:pt x="1858" y="59049"/>
                    <a:pt x="1590" y="59029"/>
                    <a:pt x="1322" y="59029"/>
                  </a:cubicBezTo>
                  <a:lnTo>
                    <a:pt x="475" y="58988"/>
                  </a:lnTo>
                  <a:lnTo>
                    <a:pt x="62" y="58988"/>
                  </a:lnTo>
                  <a:cubicBezTo>
                    <a:pt x="42" y="59607"/>
                    <a:pt x="21" y="60206"/>
                    <a:pt x="21" y="60825"/>
                  </a:cubicBezTo>
                  <a:cubicBezTo>
                    <a:pt x="195" y="60821"/>
                    <a:pt x="368" y="60820"/>
                    <a:pt x="540" y="60820"/>
                  </a:cubicBezTo>
                  <a:cubicBezTo>
                    <a:pt x="1373" y="60820"/>
                    <a:pt x="2197" y="60860"/>
                    <a:pt x="3035" y="60928"/>
                  </a:cubicBezTo>
                  <a:cubicBezTo>
                    <a:pt x="3179" y="60928"/>
                    <a:pt x="3200" y="61011"/>
                    <a:pt x="3097" y="61093"/>
                  </a:cubicBezTo>
                  <a:cubicBezTo>
                    <a:pt x="2932" y="61196"/>
                    <a:pt x="2767" y="61258"/>
                    <a:pt x="2581" y="61258"/>
                  </a:cubicBezTo>
                  <a:cubicBezTo>
                    <a:pt x="1734" y="61196"/>
                    <a:pt x="867" y="61155"/>
                    <a:pt x="21" y="61155"/>
                  </a:cubicBezTo>
                  <a:cubicBezTo>
                    <a:pt x="0" y="62703"/>
                    <a:pt x="0" y="64252"/>
                    <a:pt x="83" y="65779"/>
                  </a:cubicBezTo>
                  <a:cubicBezTo>
                    <a:pt x="83" y="65883"/>
                    <a:pt x="104" y="65986"/>
                    <a:pt x="124" y="66110"/>
                  </a:cubicBezTo>
                  <a:cubicBezTo>
                    <a:pt x="1094" y="66254"/>
                    <a:pt x="2065" y="66337"/>
                    <a:pt x="3056" y="66357"/>
                  </a:cubicBezTo>
                  <a:cubicBezTo>
                    <a:pt x="3200" y="66357"/>
                    <a:pt x="3365" y="66481"/>
                    <a:pt x="3283" y="66646"/>
                  </a:cubicBezTo>
                  <a:cubicBezTo>
                    <a:pt x="3188" y="66778"/>
                    <a:pt x="3025" y="66876"/>
                    <a:pt x="2856" y="66876"/>
                  </a:cubicBezTo>
                  <a:cubicBezTo>
                    <a:pt x="2840" y="66876"/>
                    <a:pt x="2824" y="66875"/>
                    <a:pt x="2808" y="66873"/>
                  </a:cubicBezTo>
                  <a:cubicBezTo>
                    <a:pt x="1941" y="66853"/>
                    <a:pt x="1074" y="66770"/>
                    <a:pt x="207" y="66667"/>
                  </a:cubicBezTo>
                  <a:lnTo>
                    <a:pt x="207" y="66667"/>
                  </a:lnTo>
                  <a:cubicBezTo>
                    <a:pt x="351" y="67431"/>
                    <a:pt x="393" y="68050"/>
                    <a:pt x="805" y="68546"/>
                  </a:cubicBezTo>
                  <a:lnTo>
                    <a:pt x="1900" y="68546"/>
                  </a:lnTo>
                  <a:cubicBezTo>
                    <a:pt x="1907" y="68545"/>
                    <a:pt x="1915" y="68545"/>
                    <a:pt x="1924" y="68545"/>
                  </a:cubicBezTo>
                  <a:cubicBezTo>
                    <a:pt x="2292" y="68545"/>
                    <a:pt x="3487" y="68850"/>
                    <a:pt x="5432" y="68850"/>
                  </a:cubicBezTo>
                  <a:cubicBezTo>
                    <a:pt x="6239" y="68850"/>
                    <a:pt x="7176" y="68798"/>
                    <a:pt x="8237" y="68649"/>
                  </a:cubicBezTo>
                  <a:cubicBezTo>
                    <a:pt x="8252" y="68647"/>
                    <a:pt x="8266" y="68646"/>
                    <a:pt x="8282" y="68646"/>
                  </a:cubicBezTo>
                  <a:cubicBezTo>
                    <a:pt x="8421" y="68646"/>
                    <a:pt x="8588" y="68731"/>
                    <a:pt x="8588" y="68917"/>
                  </a:cubicBezTo>
                  <a:cubicBezTo>
                    <a:pt x="8567" y="69103"/>
                    <a:pt x="8340" y="69206"/>
                    <a:pt x="8175" y="69227"/>
                  </a:cubicBezTo>
                  <a:cubicBezTo>
                    <a:pt x="7832" y="69278"/>
                    <a:pt x="7412" y="69297"/>
                    <a:pt x="6947" y="69297"/>
                  </a:cubicBezTo>
                  <a:cubicBezTo>
                    <a:pt x="5405" y="69297"/>
                    <a:pt x="3367" y="69083"/>
                    <a:pt x="1968" y="69083"/>
                  </a:cubicBezTo>
                  <a:cubicBezTo>
                    <a:pt x="1732" y="69083"/>
                    <a:pt x="1515" y="69089"/>
                    <a:pt x="1322" y="69103"/>
                  </a:cubicBezTo>
                  <a:cubicBezTo>
                    <a:pt x="3613" y="71085"/>
                    <a:pt x="9063" y="71229"/>
                    <a:pt x="12036" y="71332"/>
                  </a:cubicBezTo>
                  <a:cubicBezTo>
                    <a:pt x="16294" y="71497"/>
                    <a:pt x="20559" y="71581"/>
                    <a:pt x="24826" y="71581"/>
                  </a:cubicBezTo>
                  <a:cubicBezTo>
                    <a:pt x="28049" y="71581"/>
                    <a:pt x="31272" y="71533"/>
                    <a:pt x="34496" y="71436"/>
                  </a:cubicBezTo>
                  <a:cubicBezTo>
                    <a:pt x="38232" y="71332"/>
                    <a:pt x="42010" y="71271"/>
                    <a:pt x="45726" y="70920"/>
                  </a:cubicBezTo>
                  <a:cubicBezTo>
                    <a:pt x="48203" y="70692"/>
                    <a:pt x="51114" y="70094"/>
                    <a:pt x="52270" y="67162"/>
                  </a:cubicBezTo>
                  <a:cubicBezTo>
                    <a:pt x="52848" y="65717"/>
                    <a:pt x="52910" y="63612"/>
                    <a:pt x="52951" y="62105"/>
                  </a:cubicBezTo>
                  <a:cubicBezTo>
                    <a:pt x="53179" y="54632"/>
                    <a:pt x="52993" y="47117"/>
                    <a:pt x="52890" y="39624"/>
                  </a:cubicBezTo>
                  <a:cubicBezTo>
                    <a:pt x="52766" y="32337"/>
                    <a:pt x="52518" y="25070"/>
                    <a:pt x="52126" y="17824"/>
                  </a:cubicBezTo>
                  <a:cubicBezTo>
                    <a:pt x="51919" y="13840"/>
                    <a:pt x="51899" y="10165"/>
                    <a:pt x="51362" y="5913"/>
                  </a:cubicBezTo>
                  <a:cubicBezTo>
                    <a:pt x="50804" y="1784"/>
                    <a:pt x="49525" y="442"/>
                    <a:pt x="46758" y="112"/>
                  </a:cubicBezTo>
                  <a:cubicBezTo>
                    <a:pt x="46054" y="24"/>
                    <a:pt x="45341" y="1"/>
                    <a:pt x="44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8"/>
            <p:cNvSpPr/>
            <p:nvPr/>
          </p:nvSpPr>
          <p:spPr>
            <a:xfrm>
              <a:off x="8351435" y="1664078"/>
              <a:ext cx="57081" cy="49672"/>
            </a:xfrm>
            <a:custGeom>
              <a:avLst/>
              <a:gdLst/>
              <a:ahLst/>
              <a:cxnLst/>
              <a:rect l="l" t="t" r="r" b="b"/>
              <a:pathLst>
                <a:path w="4191" h="3647" extrusionOk="0">
                  <a:moveTo>
                    <a:pt x="1913" y="0"/>
                  </a:moveTo>
                  <a:cubicBezTo>
                    <a:pt x="1402" y="0"/>
                    <a:pt x="907" y="260"/>
                    <a:pt x="619" y="700"/>
                  </a:cubicBezTo>
                  <a:cubicBezTo>
                    <a:pt x="289" y="1216"/>
                    <a:pt x="0" y="1856"/>
                    <a:pt x="83" y="2268"/>
                  </a:cubicBezTo>
                  <a:cubicBezTo>
                    <a:pt x="243" y="3039"/>
                    <a:pt x="1364" y="3647"/>
                    <a:pt x="2224" y="3647"/>
                  </a:cubicBezTo>
                  <a:cubicBezTo>
                    <a:pt x="2470" y="3647"/>
                    <a:pt x="2695" y="3597"/>
                    <a:pt x="2870" y="3486"/>
                  </a:cubicBezTo>
                  <a:cubicBezTo>
                    <a:pt x="3633" y="3012"/>
                    <a:pt x="4191" y="1195"/>
                    <a:pt x="3386" y="555"/>
                  </a:cubicBezTo>
                  <a:cubicBezTo>
                    <a:pt x="3055" y="307"/>
                    <a:pt x="2663" y="142"/>
                    <a:pt x="2250" y="39"/>
                  </a:cubicBezTo>
                  <a:cubicBezTo>
                    <a:pt x="2138" y="13"/>
                    <a:pt x="2025" y="0"/>
                    <a:pt x="19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8"/>
            <p:cNvSpPr/>
            <p:nvPr/>
          </p:nvSpPr>
          <p:spPr>
            <a:xfrm>
              <a:off x="8006726" y="752491"/>
              <a:ext cx="763088" cy="1006450"/>
            </a:xfrm>
            <a:custGeom>
              <a:avLst/>
              <a:gdLst/>
              <a:ahLst/>
              <a:cxnLst/>
              <a:rect l="l" t="t" r="r" b="b"/>
              <a:pathLst>
                <a:path w="56027" h="73895" extrusionOk="0">
                  <a:moveTo>
                    <a:pt x="46093" y="1170"/>
                  </a:moveTo>
                  <a:cubicBezTo>
                    <a:pt x="46812" y="1170"/>
                    <a:pt x="47530" y="1193"/>
                    <a:pt x="48244" y="1281"/>
                  </a:cubicBezTo>
                  <a:cubicBezTo>
                    <a:pt x="51011" y="1632"/>
                    <a:pt x="52290" y="2953"/>
                    <a:pt x="52827" y="7082"/>
                  </a:cubicBezTo>
                  <a:cubicBezTo>
                    <a:pt x="53385" y="11355"/>
                    <a:pt x="53405" y="15030"/>
                    <a:pt x="53612" y="18993"/>
                  </a:cubicBezTo>
                  <a:cubicBezTo>
                    <a:pt x="54004" y="26239"/>
                    <a:pt x="54231" y="33506"/>
                    <a:pt x="54334" y="40772"/>
                  </a:cubicBezTo>
                  <a:cubicBezTo>
                    <a:pt x="54437" y="48245"/>
                    <a:pt x="54623" y="55739"/>
                    <a:pt x="54396" y="63232"/>
                  </a:cubicBezTo>
                  <a:cubicBezTo>
                    <a:pt x="54355" y="64739"/>
                    <a:pt x="54293" y="66845"/>
                    <a:pt x="53715" y="68290"/>
                  </a:cubicBezTo>
                  <a:cubicBezTo>
                    <a:pt x="52559" y="71222"/>
                    <a:pt x="49648" y="71820"/>
                    <a:pt x="47171" y="72047"/>
                  </a:cubicBezTo>
                  <a:cubicBezTo>
                    <a:pt x="43455" y="72398"/>
                    <a:pt x="39677" y="72460"/>
                    <a:pt x="35941" y="72563"/>
                  </a:cubicBezTo>
                  <a:cubicBezTo>
                    <a:pt x="32717" y="72661"/>
                    <a:pt x="29493" y="72709"/>
                    <a:pt x="26271" y="72709"/>
                  </a:cubicBezTo>
                  <a:cubicBezTo>
                    <a:pt x="22003" y="72709"/>
                    <a:pt x="17739" y="72625"/>
                    <a:pt x="13480" y="72460"/>
                  </a:cubicBezTo>
                  <a:cubicBezTo>
                    <a:pt x="10487" y="72336"/>
                    <a:pt x="5058" y="72212"/>
                    <a:pt x="2766" y="70231"/>
                  </a:cubicBezTo>
                  <a:cubicBezTo>
                    <a:pt x="2960" y="70216"/>
                    <a:pt x="3177" y="70210"/>
                    <a:pt x="3412" y="70210"/>
                  </a:cubicBezTo>
                  <a:cubicBezTo>
                    <a:pt x="4811" y="70210"/>
                    <a:pt x="6850" y="70425"/>
                    <a:pt x="8392" y="70425"/>
                  </a:cubicBezTo>
                  <a:cubicBezTo>
                    <a:pt x="8857" y="70425"/>
                    <a:pt x="9277" y="70405"/>
                    <a:pt x="9620" y="70355"/>
                  </a:cubicBezTo>
                  <a:cubicBezTo>
                    <a:pt x="9785" y="70334"/>
                    <a:pt x="10012" y="70231"/>
                    <a:pt x="10033" y="70045"/>
                  </a:cubicBezTo>
                  <a:cubicBezTo>
                    <a:pt x="10033" y="69838"/>
                    <a:pt x="9826" y="69776"/>
                    <a:pt x="9682" y="69776"/>
                  </a:cubicBezTo>
                  <a:cubicBezTo>
                    <a:pt x="8621" y="69925"/>
                    <a:pt x="7684" y="69978"/>
                    <a:pt x="6876" y="69978"/>
                  </a:cubicBezTo>
                  <a:cubicBezTo>
                    <a:pt x="4931" y="69978"/>
                    <a:pt x="3737" y="69673"/>
                    <a:pt x="3368" y="69673"/>
                  </a:cubicBezTo>
                  <a:cubicBezTo>
                    <a:pt x="3360" y="69673"/>
                    <a:pt x="3352" y="69673"/>
                    <a:pt x="3344" y="69673"/>
                  </a:cubicBezTo>
                  <a:lnTo>
                    <a:pt x="2250" y="69673"/>
                  </a:lnTo>
                  <a:cubicBezTo>
                    <a:pt x="1837" y="69178"/>
                    <a:pt x="1796" y="68559"/>
                    <a:pt x="1652" y="67795"/>
                  </a:cubicBezTo>
                  <a:lnTo>
                    <a:pt x="1652" y="67795"/>
                  </a:lnTo>
                  <a:cubicBezTo>
                    <a:pt x="2519" y="67898"/>
                    <a:pt x="3386" y="67980"/>
                    <a:pt x="4253" y="68001"/>
                  </a:cubicBezTo>
                  <a:cubicBezTo>
                    <a:pt x="4268" y="68003"/>
                    <a:pt x="4284" y="68004"/>
                    <a:pt x="4300" y="68004"/>
                  </a:cubicBezTo>
                  <a:cubicBezTo>
                    <a:pt x="4469" y="68004"/>
                    <a:pt x="4633" y="67904"/>
                    <a:pt x="4727" y="67753"/>
                  </a:cubicBezTo>
                  <a:cubicBezTo>
                    <a:pt x="4810" y="67609"/>
                    <a:pt x="4645" y="67506"/>
                    <a:pt x="4500" y="67485"/>
                  </a:cubicBezTo>
                  <a:cubicBezTo>
                    <a:pt x="3509" y="67464"/>
                    <a:pt x="2539" y="67382"/>
                    <a:pt x="1569" y="67237"/>
                  </a:cubicBezTo>
                  <a:cubicBezTo>
                    <a:pt x="1569" y="67113"/>
                    <a:pt x="1548" y="67010"/>
                    <a:pt x="1528" y="66907"/>
                  </a:cubicBezTo>
                  <a:cubicBezTo>
                    <a:pt x="1445" y="65379"/>
                    <a:pt x="1445" y="63831"/>
                    <a:pt x="1466" y="62283"/>
                  </a:cubicBezTo>
                  <a:cubicBezTo>
                    <a:pt x="2312" y="62283"/>
                    <a:pt x="3179" y="62324"/>
                    <a:pt x="4026" y="62386"/>
                  </a:cubicBezTo>
                  <a:cubicBezTo>
                    <a:pt x="4211" y="62386"/>
                    <a:pt x="4376" y="62324"/>
                    <a:pt x="4542" y="62221"/>
                  </a:cubicBezTo>
                  <a:cubicBezTo>
                    <a:pt x="4645" y="62138"/>
                    <a:pt x="4624" y="62056"/>
                    <a:pt x="4480" y="62056"/>
                  </a:cubicBezTo>
                  <a:cubicBezTo>
                    <a:pt x="3642" y="61987"/>
                    <a:pt x="2818" y="61947"/>
                    <a:pt x="1985" y="61947"/>
                  </a:cubicBezTo>
                  <a:cubicBezTo>
                    <a:pt x="1812" y="61947"/>
                    <a:pt x="1639" y="61949"/>
                    <a:pt x="1466" y="61953"/>
                  </a:cubicBezTo>
                  <a:cubicBezTo>
                    <a:pt x="1466" y="61333"/>
                    <a:pt x="1486" y="60735"/>
                    <a:pt x="1507" y="60115"/>
                  </a:cubicBezTo>
                  <a:lnTo>
                    <a:pt x="1920" y="60115"/>
                  </a:lnTo>
                  <a:lnTo>
                    <a:pt x="2766" y="60157"/>
                  </a:lnTo>
                  <a:cubicBezTo>
                    <a:pt x="2812" y="60153"/>
                    <a:pt x="2858" y="60151"/>
                    <a:pt x="2904" y="60151"/>
                  </a:cubicBezTo>
                  <a:cubicBezTo>
                    <a:pt x="3126" y="60151"/>
                    <a:pt x="3346" y="60191"/>
                    <a:pt x="3551" y="60260"/>
                  </a:cubicBezTo>
                  <a:cubicBezTo>
                    <a:pt x="3599" y="60270"/>
                    <a:pt x="3647" y="60276"/>
                    <a:pt x="3694" y="60276"/>
                  </a:cubicBezTo>
                  <a:cubicBezTo>
                    <a:pt x="3830" y="60276"/>
                    <a:pt x="3960" y="60233"/>
                    <a:pt x="4067" y="60157"/>
                  </a:cubicBezTo>
                  <a:cubicBezTo>
                    <a:pt x="4170" y="60115"/>
                    <a:pt x="4315" y="59971"/>
                    <a:pt x="4149" y="59909"/>
                  </a:cubicBezTo>
                  <a:cubicBezTo>
                    <a:pt x="3613" y="59702"/>
                    <a:pt x="2993" y="59764"/>
                    <a:pt x="2436" y="59744"/>
                  </a:cubicBezTo>
                  <a:lnTo>
                    <a:pt x="1507" y="59702"/>
                  </a:lnTo>
                  <a:cubicBezTo>
                    <a:pt x="1528" y="59042"/>
                    <a:pt x="1528" y="58381"/>
                    <a:pt x="1548" y="57721"/>
                  </a:cubicBezTo>
                  <a:cubicBezTo>
                    <a:pt x="2250" y="57721"/>
                    <a:pt x="2952" y="57659"/>
                    <a:pt x="3633" y="57555"/>
                  </a:cubicBezTo>
                  <a:cubicBezTo>
                    <a:pt x="3757" y="57535"/>
                    <a:pt x="4026" y="57452"/>
                    <a:pt x="4067" y="57308"/>
                  </a:cubicBezTo>
                  <a:cubicBezTo>
                    <a:pt x="4083" y="57176"/>
                    <a:pt x="3915" y="57162"/>
                    <a:pt x="3805" y="57162"/>
                  </a:cubicBezTo>
                  <a:cubicBezTo>
                    <a:pt x="3777" y="57162"/>
                    <a:pt x="3753" y="57163"/>
                    <a:pt x="3737" y="57163"/>
                  </a:cubicBezTo>
                  <a:cubicBezTo>
                    <a:pt x="3107" y="57253"/>
                    <a:pt x="2478" y="57312"/>
                    <a:pt x="1835" y="57312"/>
                  </a:cubicBezTo>
                  <a:cubicBezTo>
                    <a:pt x="1740" y="57312"/>
                    <a:pt x="1644" y="57310"/>
                    <a:pt x="1548" y="57308"/>
                  </a:cubicBezTo>
                  <a:cubicBezTo>
                    <a:pt x="1548" y="56874"/>
                    <a:pt x="1569" y="56420"/>
                    <a:pt x="1569" y="55966"/>
                  </a:cubicBezTo>
                  <a:lnTo>
                    <a:pt x="1569" y="54872"/>
                  </a:lnTo>
                  <a:cubicBezTo>
                    <a:pt x="1862" y="54897"/>
                    <a:pt x="2164" y="54915"/>
                    <a:pt x="2463" y="54915"/>
                  </a:cubicBezTo>
                  <a:cubicBezTo>
                    <a:pt x="2648" y="54915"/>
                    <a:pt x="2833" y="54908"/>
                    <a:pt x="3014" y="54892"/>
                  </a:cubicBezTo>
                  <a:cubicBezTo>
                    <a:pt x="3033" y="54895"/>
                    <a:pt x="3052" y="54896"/>
                    <a:pt x="3070" y="54896"/>
                  </a:cubicBezTo>
                  <a:cubicBezTo>
                    <a:pt x="3233" y="54896"/>
                    <a:pt x="3378" y="54816"/>
                    <a:pt x="3489" y="54686"/>
                  </a:cubicBezTo>
                  <a:cubicBezTo>
                    <a:pt x="3592" y="54541"/>
                    <a:pt x="3406" y="54480"/>
                    <a:pt x="3282" y="54480"/>
                  </a:cubicBezTo>
                  <a:cubicBezTo>
                    <a:pt x="3097" y="54493"/>
                    <a:pt x="2908" y="54500"/>
                    <a:pt x="2719" y="54500"/>
                  </a:cubicBezTo>
                  <a:cubicBezTo>
                    <a:pt x="2340" y="54500"/>
                    <a:pt x="1954" y="54473"/>
                    <a:pt x="1569" y="54418"/>
                  </a:cubicBezTo>
                  <a:lnTo>
                    <a:pt x="1569" y="53798"/>
                  </a:lnTo>
                  <a:cubicBezTo>
                    <a:pt x="1682" y="53795"/>
                    <a:pt x="1795" y="53793"/>
                    <a:pt x="1907" y="53793"/>
                  </a:cubicBezTo>
                  <a:cubicBezTo>
                    <a:pt x="2449" y="53793"/>
                    <a:pt x="2979" y="53833"/>
                    <a:pt x="3509" y="53902"/>
                  </a:cubicBezTo>
                  <a:cubicBezTo>
                    <a:pt x="3530" y="53904"/>
                    <a:pt x="3551" y="53905"/>
                    <a:pt x="3571" y="53905"/>
                  </a:cubicBezTo>
                  <a:cubicBezTo>
                    <a:pt x="3753" y="53905"/>
                    <a:pt x="3912" y="53823"/>
                    <a:pt x="4005" y="53674"/>
                  </a:cubicBezTo>
                  <a:cubicBezTo>
                    <a:pt x="4087" y="53509"/>
                    <a:pt x="3922" y="53427"/>
                    <a:pt x="3778" y="53427"/>
                  </a:cubicBezTo>
                  <a:cubicBezTo>
                    <a:pt x="3242" y="53350"/>
                    <a:pt x="2695" y="53308"/>
                    <a:pt x="2153" y="53308"/>
                  </a:cubicBezTo>
                  <a:cubicBezTo>
                    <a:pt x="1964" y="53308"/>
                    <a:pt x="1776" y="53313"/>
                    <a:pt x="1590" y="53324"/>
                  </a:cubicBezTo>
                  <a:lnTo>
                    <a:pt x="1590" y="53014"/>
                  </a:lnTo>
                  <a:lnTo>
                    <a:pt x="2560" y="53034"/>
                  </a:lnTo>
                  <a:cubicBezTo>
                    <a:pt x="2725" y="53045"/>
                    <a:pt x="2895" y="53050"/>
                    <a:pt x="3066" y="53050"/>
                  </a:cubicBezTo>
                  <a:cubicBezTo>
                    <a:pt x="3236" y="53050"/>
                    <a:pt x="3406" y="53045"/>
                    <a:pt x="3571" y="53034"/>
                  </a:cubicBezTo>
                  <a:cubicBezTo>
                    <a:pt x="3737" y="53014"/>
                    <a:pt x="3922" y="52973"/>
                    <a:pt x="4087" y="52931"/>
                  </a:cubicBezTo>
                  <a:cubicBezTo>
                    <a:pt x="4253" y="52869"/>
                    <a:pt x="4480" y="52807"/>
                    <a:pt x="4542" y="52642"/>
                  </a:cubicBezTo>
                  <a:cubicBezTo>
                    <a:pt x="4542" y="52601"/>
                    <a:pt x="4542" y="52580"/>
                    <a:pt x="4500" y="52560"/>
                  </a:cubicBezTo>
                  <a:cubicBezTo>
                    <a:pt x="4428" y="52533"/>
                    <a:pt x="4352" y="52517"/>
                    <a:pt x="4276" y="52517"/>
                  </a:cubicBezTo>
                  <a:cubicBezTo>
                    <a:pt x="4177" y="52517"/>
                    <a:pt x="4077" y="52543"/>
                    <a:pt x="3984" y="52601"/>
                  </a:cubicBezTo>
                  <a:cubicBezTo>
                    <a:pt x="3943" y="52622"/>
                    <a:pt x="3881" y="52642"/>
                    <a:pt x="3840" y="52684"/>
                  </a:cubicBezTo>
                  <a:lnTo>
                    <a:pt x="3344" y="52684"/>
                  </a:lnTo>
                  <a:cubicBezTo>
                    <a:pt x="3076" y="52684"/>
                    <a:pt x="2828" y="52684"/>
                    <a:pt x="2560" y="52663"/>
                  </a:cubicBezTo>
                  <a:cubicBezTo>
                    <a:pt x="2250" y="52663"/>
                    <a:pt x="1920" y="52642"/>
                    <a:pt x="1610" y="52642"/>
                  </a:cubicBezTo>
                  <a:cubicBezTo>
                    <a:pt x="1631" y="50537"/>
                    <a:pt x="1652" y="48431"/>
                    <a:pt x="1672" y="46325"/>
                  </a:cubicBezTo>
                  <a:cubicBezTo>
                    <a:pt x="2312" y="46243"/>
                    <a:pt x="2973" y="46201"/>
                    <a:pt x="3633" y="46201"/>
                  </a:cubicBezTo>
                  <a:cubicBezTo>
                    <a:pt x="3819" y="46201"/>
                    <a:pt x="4005" y="46119"/>
                    <a:pt x="4108" y="45974"/>
                  </a:cubicBezTo>
                  <a:cubicBezTo>
                    <a:pt x="4211" y="45809"/>
                    <a:pt x="4026" y="45747"/>
                    <a:pt x="3902" y="45747"/>
                  </a:cubicBezTo>
                  <a:cubicBezTo>
                    <a:pt x="3158" y="45747"/>
                    <a:pt x="2415" y="45789"/>
                    <a:pt x="1672" y="45892"/>
                  </a:cubicBezTo>
                  <a:lnTo>
                    <a:pt x="1672" y="45334"/>
                  </a:lnTo>
                  <a:cubicBezTo>
                    <a:pt x="2064" y="45314"/>
                    <a:pt x="2477" y="45272"/>
                    <a:pt x="2869" y="45190"/>
                  </a:cubicBezTo>
                  <a:cubicBezTo>
                    <a:pt x="3055" y="45190"/>
                    <a:pt x="3241" y="45107"/>
                    <a:pt x="3365" y="45004"/>
                  </a:cubicBezTo>
                  <a:cubicBezTo>
                    <a:pt x="3489" y="44901"/>
                    <a:pt x="3262" y="44901"/>
                    <a:pt x="3200" y="44901"/>
                  </a:cubicBezTo>
                  <a:cubicBezTo>
                    <a:pt x="2704" y="44983"/>
                    <a:pt x="2188" y="45045"/>
                    <a:pt x="1672" y="45066"/>
                  </a:cubicBezTo>
                  <a:cubicBezTo>
                    <a:pt x="1672" y="44199"/>
                    <a:pt x="1693" y="43353"/>
                    <a:pt x="1693" y="42486"/>
                  </a:cubicBezTo>
                  <a:cubicBezTo>
                    <a:pt x="2457" y="42486"/>
                    <a:pt x="3200" y="42465"/>
                    <a:pt x="3943" y="42403"/>
                  </a:cubicBezTo>
                  <a:cubicBezTo>
                    <a:pt x="4108" y="42403"/>
                    <a:pt x="4335" y="42279"/>
                    <a:pt x="4356" y="42093"/>
                  </a:cubicBezTo>
                  <a:cubicBezTo>
                    <a:pt x="4376" y="41928"/>
                    <a:pt x="4149" y="41866"/>
                    <a:pt x="4005" y="41866"/>
                  </a:cubicBezTo>
                  <a:cubicBezTo>
                    <a:pt x="3417" y="41913"/>
                    <a:pt x="2851" y="41936"/>
                    <a:pt x="2283" y="41936"/>
                  </a:cubicBezTo>
                  <a:cubicBezTo>
                    <a:pt x="2094" y="41936"/>
                    <a:pt x="1904" y="41933"/>
                    <a:pt x="1713" y="41928"/>
                  </a:cubicBezTo>
                  <a:lnTo>
                    <a:pt x="1775" y="34373"/>
                  </a:lnTo>
                  <a:lnTo>
                    <a:pt x="2828" y="34331"/>
                  </a:lnTo>
                  <a:cubicBezTo>
                    <a:pt x="2931" y="34331"/>
                    <a:pt x="3035" y="34311"/>
                    <a:pt x="3138" y="34269"/>
                  </a:cubicBezTo>
                  <a:cubicBezTo>
                    <a:pt x="3220" y="34249"/>
                    <a:pt x="3282" y="34187"/>
                    <a:pt x="3324" y="34104"/>
                  </a:cubicBezTo>
                  <a:cubicBezTo>
                    <a:pt x="3344" y="34042"/>
                    <a:pt x="3344" y="33960"/>
                    <a:pt x="3303" y="33918"/>
                  </a:cubicBezTo>
                  <a:cubicBezTo>
                    <a:pt x="3241" y="33857"/>
                    <a:pt x="3179" y="33815"/>
                    <a:pt x="3097" y="33815"/>
                  </a:cubicBezTo>
                  <a:lnTo>
                    <a:pt x="1817" y="33857"/>
                  </a:lnTo>
                  <a:lnTo>
                    <a:pt x="1796" y="33857"/>
                  </a:lnTo>
                  <a:lnTo>
                    <a:pt x="1796" y="32907"/>
                  </a:lnTo>
                  <a:cubicBezTo>
                    <a:pt x="2395" y="32886"/>
                    <a:pt x="3014" y="32845"/>
                    <a:pt x="3613" y="32762"/>
                  </a:cubicBezTo>
                  <a:cubicBezTo>
                    <a:pt x="3757" y="32762"/>
                    <a:pt x="4005" y="32659"/>
                    <a:pt x="4026" y="32494"/>
                  </a:cubicBezTo>
                  <a:cubicBezTo>
                    <a:pt x="4042" y="32362"/>
                    <a:pt x="3887" y="32322"/>
                    <a:pt x="3771" y="32322"/>
                  </a:cubicBezTo>
                  <a:cubicBezTo>
                    <a:pt x="3742" y="32322"/>
                    <a:pt x="3716" y="32325"/>
                    <a:pt x="3695" y="32329"/>
                  </a:cubicBezTo>
                  <a:cubicBezTo>
                    <a:pt x="3055" y="32411"/>
                    <a:pt x="2436" y="32453"/>
                    <a:pt x="1796" y="32453"/>
                  </a:cubicBezTo>
                  <a:cubicBezTo>
                    <a:pt x="1796" y="32019"/>
                    <a:pt x="1796" y="31565"/>
                    <a:pt x="1796" y="31111"/>
                  </a:cubicBezTo>
                  <a:lnTo>
                    <a:pt x="1858" y="31111"/>
                  </a:lnTo>
                  <a:cubicBezTo>
                    <a:pt x="2436" y="31111"/>
                    <a:pt x="3014" y="31090"/>
                    <a:pt x="3592" y="31028"/>
                  </a:cubicBezTo>
                  <a:cubicBezTo>
                    <a:pt x="3737" y="31028"/>
                    <a:pt x="3984" y="30925"/>
                    <a:pt x="4005" y="30781"/>
                  </a:cubicBezTo>
                  <a:cubicBezTo>
                    <a:pt x="4038" y="30649"/>
                    <a:pt x="3873" y="30635"/>
                    <a:pt x="3763" y="30635"/>
                  </a:cubicBezTo>
                  <a:cubicBezTo>
                    <a:pt x="3736" y="30635"/>
                    <a:pt x="3712" y="30636"/>
                    <a:pt x="3695" y="30636"/>
                  </a:cubicBezTo>
                  <a:lnTo>
                    <a:pt x="3509" y="30636"/>
                  </a:lnTo>
                  <a:lnTo>
                    <a:pt x="3303" y="30657"/>
                  </a:lnTo>
                  <a:cubicBezTo>
                    <a:pt x="3158" y="30657"/>
                    <a:pt x="2993" y="30677"/>
                    <a:pt x="2849" y="30677"/>
                  </a:cubicBezTo>
                  <a:cubicBezTo>
                    <a:pt x="2560" y="30677"/>
                    <a:pt x="2250" y="30698"/>
                    <a:pt x="1941" y="30698"/>
                  </a:cubicBezTo>
                  <a:cubicBezTo>
                    <a:pt x="1899" y="30698"/>
                    <a:pt x="1858" y="30698"/>
                    <a:pt x="1817" y="30719"/>
                  </a:cubicBezTo>
                  <a:cubicBezTo>
                    <a:pt x="1817" y="29088"/>
                    <a:pt x="1837" y="27478"/>
                    <a:pt x="1837" y="25867"/>
                  </a:cubicBezTo>
                  <a:lnTo>
                    <a:pt x="3200" y="26136"/>
                  </a:lnTo>
                  <a:cubicBezTo>
                    <a:pt x="3232" y="26139"/>
                    <a:pt x="3263" y="26141"/>
                    <a:pt x="3294" y="26141"/>
                  </a:cubicBezTo>
                  <a:cubicBezTo>
                    <a:pt x="3442" y="26141"/>
                    <a:pt x="3579" y="26101"/>
                    <a:pt x="3716" y="26033"/>
                  </a:cubicBezTo>
                  <a:cubicBezTo>
                    <a:pt x="3778" y="25991"/>
                    <a:pt x="3964" y="25847"/>
                    <a:pt x="3798" y="25826"/>
                  </a:cubicBezTo>
                  <a:lnTo>
                    <a:pt x="1899" y="25475"/>
                  </a:lnTo>
                  <a:lnTo>
                    <a:pt x="1879" y="25475"/>
                  </a:lnTo>
                  <a:lnTo>
                    <a:pt x="1879" y="24877"/>
                  </a:lnTo>
                  <a:cubicBezTo>
                    <a:pt x="2147" y="24877"/>
                    <a:pt x="2436" y="24856"/>
                    <a:pt x="2725" y="24815"/>
                  </a:cubicBezTo>
                  <a:cubicBezTo>
                    <a:pt x="2884" y="24806"/>
                    <a:pt x="3049" y="24791"/>
                    <a:pt x="3213" y="24791"/>
                  </a:cubicBezTo>
                  <a:cubicBezTo>
                    <a:pt x="3454" y="24791"/>
                    <a:pt x="3693" y="24824"/>
                    <a:pt x="3902" y="24959"/>
                  </a:cubicBezTo>
                  <a:cubicBezTo>
                    <a:pt x="3949" y="24994"/>
                    <a:pt x="4010" y="25009"/>
                    <a:pt x="4077" y="25009"/>
                  </a:cubicBezTo>
                  <a:cubicBezTo>
                    <a:pt x="4363" y="25009"/>
                    <a:pt x="4744" y="24730"/>
                    <a:pt x="4459" y="24546"/>
                  </a:cubicBezTo>
                  <a:cubicBezTo>
                    <a:pt x="4117" y="24318"/>
                    <a:pt x="3698" y="24270"/>
                    <a:pt x="3293" y="24270"/>
                  </a:cubicBezTo>
                  <a:cubicBezTo>
                    <a:pt x="3184" y="24270"/>
                    <a:pt x="3077" y="24274"/>
                    <a:pt x="2973" y="24278"/>
                  </a:cubicBezTo>
                  <a:cubicBezTo>
                    <a:pt x="2601" y="24319"/>
                    <a:pt x="2230" y="24340"/>
                    <a:pt x="1879" y="24340"/>
                  </a:cubicBezTo>
                  <a:lnTo>
                    <a:pt x="1879" y="21635"/>
                  </a:lnTo>
                  <a:cubicBezTo>
                    <a:pt x="2209" y="21615"/>
                    <a:pt x="2539" y="21594"/>
                    <a:pt x="2869" y="21594"/>
                  </a:cubicBezTo>
                  <a:cubicBezTo>
                    <a:pt x="3076" y="21594"/>
                    <a:pt x="3241" y="21512"/>
                    <a:pt x="3365" y="21367"/>
                  </a:cubicBezTo>
                  <a:cubicBezTo>
                    <a:pt x="3448" y="21202"/>
                    <a:pt x="3282" y="21119"/>
                    <a:pt x="3138" y="21119"/>
                  </a:cubicBezTo>
                  <a:cubicBezTo>
                    <a:pt x="2725" y="21119"/>
                    <a:pt x="2291" y="21140"/>
                    <a:pt x="1858" y="21202"/>
                  </a:cubicBezTo>
                  <a:lnTo>
                    <a:pt x="1858" y="17404"/>
                  </a:lnTo>
                  <a:cubicBezTo>
                    <a:pt x="2618" y="17533"/>
                    <a:pt x="3395" y="17613"/>
                    <a:pt x="4158" y="17613"/>
                  </a:cubicBezTo>
                  <a:cubicBezTo>
                    <a:pt x="4245" y="17613"/>
                    <a:pt x="4331" y="17612"/>
                    <a:pt x="4418" y="17610"/>
                  </a:cubicBezTo>
                  <a:cubicBezTo>
                    <a:pt x="4434" y="17612"/>
                    <a:pt x="4450" y="17613"/>
                    <a:pt x="4466" y="17613"/>
                  </a:cubicBezTo>
                  <a:cubicBezTo>
                    <a:pt x="4635" y="17613"/>
                    <a:pt x="4798" y="17515"/>
                    <a:pt x="4893" y="17383"/>
                  </a:cubicBezTo>
                  <a:cubicBezTo>
                    <a:pt x="4951" y="17227"/>
                    <a:pt x="4844" y="17071"/>
                    <a:pt x="4693" y="17071"/>
                  </a:cubicBezTo>
                  <a:cubicBezTo>
                    <a:pt x="4684" y="17071"/>
                    <a:pt x="4675" y="17072"/>
                    <a:pt x="4665" y="17073"/>
                  </a:cubicBezTo>
                  <a:cubicBezTo>
                    <a:pt x="4571" y="17075"/>
                    <a:pt x="4476" y="17076"/>
                    <a:pt x="4381" y="17076"/>
                  </a:cubicBezTo>
                  <a:cubicBezTo>
                    <a:pt x="3530" y="17076"/>
                    <a:pt x="2694" y="16993"/>
                    <a:pt x="1858" y="16826"/>
                  </a:cubicBezTo>
                  <a:cubicBezTo>
                    <a:pt x="1858" y="15917"/>
                    <a:pt x="1858" y="14988"/>
                    <a:pt x="1837" y="14080"/>
                  </a:cubicBezTo>
                  <a:lnTo>
                    <a:pt x="1837" y="14080"/>
                  </a:lnTo>
                  <a:cubicBezTo>
                    <a:pt x="2642" y="14410"/>
                    <a:pt x="3406" y="14802"/>
                    <a:pt x="4149" y="15236"/>
                  </a:cubicBezTo>
                  <a:cubicBezTo>
                    <a:pt x="4185" y="15261"/>
                    <a:pt x="4234" y="15272"/>
                    <a:pt x="4290" y="15272"/>
                  </a:cubicBezTo>
                  <a:cubicBezTo>
                    <a:pt x="4560" y="15272"/>
                    <a:pt x="4984" y="15018"/>
                    <a:pt x="4727" y="14864"/>
                  </a:cubicBezTo>
                  <a:cubicBezTo>
                    <a:pt x="3798" y="14307"/>
                    <a:pt x="2849" y="13853"/>
                    <a:pt x="1837" y="13461"/>
                  </a:cubicBezTo>
                  <a:cubicBezTo>
                    <a:pt x="1837" y="12552"/>
                    <a:pt x="1817" y="11623"/>
                    <a:pt x="1796" y="10715"/>
                  </a:cubicBezTo>
                  <a:lnTo>
                    <a:pt x="1941" y="10715"/>
                  </a:lnTo>
                  <a:cubicBezTo>
                    <a:pt x="2023" y="10705"/>
                    <a:pt x="2106" y="10700"/>
                    <a:pt x="2186" y="10700"/>
                  </a:cubicBezTo>
                  <a:cubicBezTo>
                    <a:pt x="2266" y="10700"/>
                    <a:pt x="2343" y="10705"/>
                    <a:pt x="2415" y="10715"/>
                  </a:cubicBezTo>
                  <a:cubicBezTo>
                    <a:pt x="2560" y="10736"/>
                    <a:pt x="2704" y="10756"/>
                    <a:pt x="2849" y="10798"/>
                  </a:cubicBezTo>
                  <a:cubicBezTo>
                    <a:pt x="3014" y="10818"/>
                    <a:pt x="3158" y="10880"/>
                    <a:pt x="3303" y="10942"/>
                  </a:cubicBezTo>
                  <a:cubicBezTo>
                    <a:pt x="3370" y="10964"/>
                    <a:pt x="3436" y="10976"/>
                    <a:pt x="3502" y="10976"/>
                  </a:cubicBezTo>
                  <a:cubicBezTo>
                    <a:pt x="3620" y="10976"/>
                    <a:pt x="3734" y="10939"/>
                    <a:pt x="3840" y="10860"/>
                  </a:cubicBezTo>
                  <a:cubicBezTo>
                    <a:pt x="3922" y="10798"/>
                    <a:pt x="4046" y="10632"/>
                    <a:pt x="3881" y="10550"/>
                  </a:cubicBezTo>
                  <a:cubicBezTo>
                    <a:pt x="3419" y="10348"/>
                    <a:pt x="2926" y="10246"/>
                    <a:pt x="2431" y="10246"/>
                  </a:cubicBezTo>
                  <a:cubicBezTo>
                    <a:pt x="2219" y="10246"/>
                    <a:pt x="2007" y="10265"/>
                    <a:pt x="1796" y="10302"/>
                  </a:cubicBezTo>
                  <a:cubicBezTo>
                    <a:pt x="1775" y="8547"/>
                    <a:pt x="1734" y="6813"/>
                    <a:pt x="1693" y="5059"/>
                  </a:cubicBezTo>
                  <a:cubicBezTo>
                    <a:pt x="3448" y="2484"/>
                    <a:pt x="5517" y="1310"/>
                    <a:pt x="9430" y="1310"/>
                  </a:cubicBezTo>
                  <a:cubicBezTo>
                    <a:pt x="9659" y="1310"/>
                    <a:pt x="9894" y="1314"/>
                    <a:pt x="10136" y="1322"/>
                  </a:cubicBezTo>
                  <a:cubicBezTo>
                    <a:pt x="11121" y="1356"/>
                    <a:pt x="12107" y="1368"/>
                    <a:pt x="13091" y="1368"/>
                  </a:cubicBezTo>
                  <a:cubicBezTo>
                    <a:pt x="15718" y="1368"/>
                    <a:pt x="18341" y="1281"/>
                    <a:pt x="20953" y="1281"/>
                  </a:cubicBezTo>
                  <a:lnTo>
                    <a:pt x="43703" y="1198"/>
                  </a:lnTo>
                  <a:cubicBezTo>
                    <a:pt x="44496" y="1198"/>
                    <a:pt x="45295" y="1170"/>
                    <a:pt x="46093" y="1170"/>
                  </a:cubicBezTo>
                  <a:close/>
                  <a:moveTo>
                    <a:pt x="44057" y="1"/>
                  </a:moveTo>
                  <a:cubicBezTo>
                    <a:pt x="41049" y="1"/>
                    <a:pt x="37958" y="298"/>
                    <a:pt x="35136" y="311"/>
                  </a:cubicBezTo>
                  <a:lnTo>
                    <a:pt x="19488" y="352"/>
                  </a:lnTo>
                  <a:cubicBezTo>
                    <a:pt x="19458" y="352"/>
                    <a:pt x="19427" y="352"/>
                    <a:pt x="19397" y="352"/>
                  </a:cubicBezTo>
                  <a:cubicBezTo>
                    <a:pt x="17455" y="352"/>
                    <a:pt x="14854" y="121"/>
                    <a:pt x="12191" y="121"/>
                  </a:cubicBezTo>
                  <a:cubicBezTo>
                    <a:pt x="7427" y="121"/>
                    <a:pt x="2468" y="862"/>
                    <a:pt x="743" y="4997"/>
                  </a:cubicBezTo>
                  <a:cubicBezTo>
                    <a:pt x="619" y="5265"/>
                    <a:pt x="681" y="5595"/>
                    <a:pt x="867" y="5822"/>
                  </a:cubicBezTo>
                  <a:cubicBezTo>
                    <a:pt x="743" y="8341"/>
                    <a:pt x="784" y="10860"/>
                    <a:pt x="950" y="13378"/>
                  </a:cubicBezTo>
                  <a:cubicBezTo>
                    <a:pt x="537" y="29728"/>
                    <a:pt x="743" y="46098"/>
                    <a:pt x="640" y="62448"/>
                  </a:cubicBezTo>
                  <a:cubicBezTo>
                    <a:pt x="619" y="65070"/>
                    <a:pt x="0" y="68848"/>
                    <a:pt x="1817" y="71118"/>
                  </a:cubicBezTo>
                  <a:cubicBezTo>
                    <a:pt x="3571" y="73348"/>
                    <a:pt x="6730" y="73307"/>
                    <a:pt x="9310" y="73451"/>
                  </a:cubicBezTo>
                  <a:cubicBezTo>
                    <a:pt x="14815" y="73755"/>
                    <a:pt x="20328" y="73894"/>
                    <a:pt x="25843" y="73894"/>
                  </a:cubicBezTo>
                  <a:cubicBezTo>
                    <a:pt x="29696" y="73894"/>
                    <a:pt x="33551" y="73826"/>
                    <a:pt x="37406" y="73699"/>
                  </a:cubicBezTo>
                  <a:cubicBezTo>
                    <a:pt x="41287" y="73575"/>
                    <a:pt x="45354" y="73657"/>
                    <a:pt x="49194" y="73018"/>
                  </a:cubicBezTo>
                  <a:cubicBezTo>
                    <a:pt x="51465" y="72667"/>
                    <a:pt x="53467" y="71820"/>
                    <a:pt x="54479" y="69653"/>
                  </a:cubicBezTo>
                  <a:cubicBezTo>
                    <a:pt x="56027" y="66412"/>
                    <a:pt x="55366" y="61746"/>
                    <a:pt x="55449" y="58257"/>
                  </a:cubicBezTo>
                  <a:cubicBezTo>
                    <a:pt x="55552" y="53592"/>
                    <a:pt x="55573" y="48906"/>
                    <a:pt x="55552" y="44220"/>
                  </a:cubicBezTo>
                  <a:cubicBezTo>
                    <a:pt x="55490" y="34847"/>
                    <a:pt x="55181" y="25496"/>
                    <a:pt x="54644" y="16144"/>
                  </a:cubicBezTo>
                  <a:cubicBezTo>
                    <a:pt x="54417" y="12367"/>
                    <a:pt x="54706" y="8135"/>
                    <a:pt x="53694" y="4315"/>
                  </a:cubicBezTo>
                  <a:cubicBezTo>
                    <a:pt x="53116" y="2127"/>
                    <a:pt x="51609" y="951"/>
                    <a:pt x="49442" y="476"/>
                  </a:cubicBezTo>
                  <a:cubicBezTo>
                    <a:pt x="47733" y="114"/>
                    <a:pt x="45911" y="1"/>
                    <a:pt x="440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8"/>
            <p:cNvSpPr/>
            <p:nvPr/>
          </p:nvSpPr>
          <p:spPr>
            <a:xfrm>
              <a:off x="8305604" y="809858"/>
              <a:ext cx="118657" cy="13361"/>
            </a:xfrm>
            <a:custGeom>
              <a:avLst/>
              <a:gdLst/>
              <a:ahLst/>
              <a:cxnLst/>
              <a:rect l="l" t="t" r="r" b="b"/>
              <a:pathLst>
                <a:path w="8712" h="981" extrusionOk="0">
                  <a:moveTo>
                    <a:pt x="7762" y="0"/>
                  </a:moveTo>
                  <a:cubicBezTo>
                    <a:pt x="5388" y="0"/>
                    <a:pt x="3014" y="145"/>
                    <a:pt x="640" y="413"/>
                  </a:cubicBezTo>
                  <a:cubicBezTo>
                    <a:pt x="0" y="475"/>
                    <a:pt x="21" y="847"/>
                    <a:pt x="682" y="888"/>
                  </a:cubicBezTo>
                  <a:cubicBezTo>
                    <a:pt x="1869" y="950"/>
                    <a:pt x="3056" y="981"/>
                    <a:pt x="4243" y="981"/>
                  </a:cubicBezTo>
                  <a:cubicBezTo>
                    <a:pt x="5430" y="981"/>
                    <a:pt x="6617" y="950"/>
                    <a:pt x="7804" y="888"/>
                  </a:cubicBezTo>
                  <a:cubicBezTo>
                    <a:pt x="8712" y="826"/>
                    <a:pt x="8671" y="0"/>
                    <a:pt x="77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8"/>
            <p:cNvSpPr/>
            <p:nvPr/>
          </p:nvSpPr>
          <p:spPr>
            <a:xfrm>
              <a:off x="8342991" y="1653005"/>
              <a:ext cx="79023" cy="71968"/>
            </a:xfrm>
            <a:custGeom>
              <a:avLst/>
              <a:gdLst/>
              <a:ahLst/>
              <a:cxnLst/>
              <a:rect l="l" t="t" r="r" b="b"/>
              <a:pathLst>
                <a:path w="5802" h="5284" extrusionOk="0">
                  <a:moveTo>
                    <a:pt x="2533" y="813"/>
                  </a:moveTo>
                  <a:cubicBezTo>
                    <a:pt x="2645" y="813"/>
                    <a:pt x="2758" y="826"/>
                    <a:pt x="2870" y="852"/>
                  </a:cubicBezTo>
                  <a:cubicBezTo>
                    <a:pt x="3283" y="955"/>
                    <a:pt x="3675" y="1120"/>
                    <a:pt x="4006" y="1368"/>
                  </a:cubicBezTo>
                  <a:cubicBezTo>
                    <a:pt x="4811" y="2008"/>
                    <a:pt x="4274" y="3804"/>
                    <a:pt x="3490" y="4299"/>
                  </a:cubicBezTo>
                  <a:cubicBezTo>
                    <a:pt x="3315" y="4410"/>
                    <a:pt x="3090" y="4460"/>
                    <a:pt x="2844" y="4460"/>
                  </a:cubicBezTo>
                  <a:cubicBezTo>
                    <a:pt x="1984" y="4460"/>
                    <a:pt x="863" y="3852"/>
                    <a:pt x="703" y="3081"/>
                  </a:cubicBezTo>
                  <a:cubicBezTo>
                    <a:pt x="620" y="2669"/>
                    <a:pt x="909" y="2029"/>
                    <a:pt x="1239" y="1513"/>
                  </a:cubicBezTo>
                  <a:cubicBezTo>
                    <a:pt x="1527" y="1073"/>
                    <a:pt x="2022" y="813"/>
                    <a:pt x="2533" y="813"/>
                  </a:cubicBezTo>
                  <a:close/>
                  <a:moveTo>
                    <a:pt x="2280" y="1"/>
                  </a:moveTo>
                  <a:cubicBezTo>
                    <a:pt x="1587" y="1"/>
                    <a:pt x="918" y="237"/>
                    <a:pt x="476" y="790"/>
                  </a:cubicBezTo>
                  <a:cubicBezTo>
                    <a:pt x="331" y="996"/>
                    <a:pt x="331" y="1285"/>
                    <a:pt x="455" y="1492"/>
                  </a:cubicBezTo>
                  <a:cubicBezTo>
                    <a:pt x="125" y="2070"/>
                    <a:pt x="1" y="2772"/>
                    <a:pt x="104" y="3432"/>
                  </a:cubicBezTo>
                  <a:cubicBezTo>
                    <a:pt x="322" y="4640"/>
                    <a:pt x="1330" y="5284"/>
                    <a:pt x="2405" y="5284"/>
                  </a:cubicBezTo>
                  <a:cubicBezTo>
                    <a:pt x="2855" y="5284"/>
                    <a:pt x="3317" y="5171"/>
                    <a:pt x="3737" y="4939"/>
                  </a:cubicBezTo>
                  <a:cubicBezTo>
                    <a:pt x="5182" y="4176"/>
                    <a:pt x="5802" y="2214"/>
                    <a:pt x="4584" y="935"/>
                  </a:cubicBezTo>
                  <a:cubicBezTo>
                    <a:pt x="4035" y="363"/>
                    <a:pt x="3139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8"/>
            <p:cNvSpPr/>
            <p:nvPr/>
          </p:nvSpPr>
          <p:spPr>
            <a:xfrm>
              <a:off x="8119187" y="879865"/>
              <a:ext cx="546039" cy="733859"/>
            </a:xfrm>
            <a:custGeom>
              <a:avLst/>
              <a:gdLst/>
              <a:ahLst/>
              <a:cxnLst/>
              <a:rect l="l" t="t" r="r" b="b"/>
              <a:pathLst>
                <a:path w="40091" h="53881" fill="none" extrusionOk="0">
                  <a:moveTo>
                    <a:pt x="0" y="1"/>
                  </a:moveTo>
                  <a:lnTo>
                    <a:pt x="40091" y="1"/>
                  </a:lnTo>
                  <a:lnTo>
                    <a:pt x="40091" y="53880"/>
                  </a:lnTo>
                  <a:lnTo>
                    <a:pt x="0" y="53880"/>
                  </a:lnTo>
                  <a:close/>
                </a:path>
              </a:pathLst>
            </a:custGeom>
            <a:noFill/>
            <a:ln w="19600" cap="flat" cmpd="sng">
              <a:solidFill>
                <a:schemeClr val="accent1"/>
              </a:solidFill>
              <a:prstDash val="solid"/>
              <a:miter lim="2064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2" name="Google Shape;1762;p48"/>
          <p:cNvGrpSpPr/>
          <p:nvPr/>
        </p:nvGrpSpPr>
        <p:grpSpPr>
          <a:xfrm rot="-5400000" flipH="1">
            <a:off x="6087075" y="3600718"/>
            <a:ext cx="783853" cy="818523"/>
            <a:chOff x="5236350" y="592059"/>
            <a:chExt cx="666939" cy="696319"/>
          </a:xfrm>
        </p:grpSpPr>
        <p:sp>
          <p:nvSpPr>
            <p:cNvPr id="1763" name="Google Shape;1763;p48"/>
            <p:cNvSpPr/>
            <p:nvPr/>
          </p:nvSpPr>
          <p:spPr>
            <a:xfrm flipH="1">
              <a:off x="5248684" y="613865"/>
              <a:ext cx="641815" cy="653187"/>
            </a:xfrm>
            <a:custGeom>
              <a:avLst/>
              <a:gdLst/>
              <a:ahLst/>
              <a:cxnLst/>
              <a:rect l="l" t="t" r="r" b="b"/>
              <a:pathLst>
                <a:path w="26695" h="27168" extrusionOk="0">
                  <a:moveTo>
                    <a:pt x="26616" y="14156"/>
                  </a:moveTo>
                  <a:cubicBezTo>
                    <a:pt x="26694" y="14767"/>
                    <a:pt x="26694" y="15378"/>
                    <a:pt x="26616" y="15989"/>
                  </a:cubicBezTo>
                  <a:cubicBezTo>
                    <a:pt x="26280" y="15989"/>
                    <a:pt x="25945" y="16127"/>
                    <a:pt x="25630" y="15871"/>
                  </a:cubicBezTo>
                  <a:cubicBezTo>
                    <a:pt x="25551" y="15832"/>
                    <a:pt x="25472" y="15812"/>
                    <a:pt x="25374" y="15832"/>
                  </a:cubicBezTo>
                  <a:lnTo>
                    <a:pt x="24822" y="15832"/>
                  </a:lnTo>
                  <a:cubicBezTo>
                    <a:pt x="24565" y="15832"/>
                    <a:pt x="24506" y="15891"/>
                    <a:pt x="24467" y="16147"/>
                  </a:cubicBezTo>
                  <a:cubicBezTo>
                    <a:pt x="24467" y="16246"/>
                    <a:pt x="24447" y="16344"/>
                    <a:pt x="24408" y="16443"/>
                  </a:cubicBezTo>
                  <a:cubicBezTo>
                    <a:pt x="24289" y="16699"/>
                    <a:pt x="24230" y="16975"/>
                    <a:pt x="24270" y="17271"/>
                  </a:cubicBezTo>
                  <a:cubicBezTo>
                    <a:pt x="24309" y="17507"/>
                    <a:pt x="24250" y="17783"/>
                    <a:pt x="24112" y="17981"/>
                  </a:cubicBezTo>
                  <a:cubicBezTo>
                    <a:pt x="24092" y="18000"/>
                    <a:pt x="24092" y="18020"/>
                    <a:pt x="24092" y="18040"/>
                  </a:cubicBezTo>
                  <a:cubicBezTo>
                    <a:pt x="24053" y="18335"/>
                    <a:pt x="23994" y="18651"/>
                    <a:pt x="23875" y="18947"/>
                  </a:cubicBezTo>
                  <a:cubicBezTo>
                    <a:pt x="23796" y="19282"/>
                    <a:pt x="23639" y="19597"/>
                    <a:pt x="23422" y="19873"/>
                  </a:cubicBezTo>
                  <a:cubicBezTo>
                    <a:pt x="23284" y="20011"/>
                    <a:pt x="23185" y="20169"/>
                    <a:pt x="23106" y="20366"/>
                  </a:cubicBezTo>
                  <a:cubicBezTo>
                    <a:pt x="22988" y="20642"/>
                    <a:pt x="22830" y="20898"/>
                    <a:pt x="22614" y="21115"/>
                  </a:cubicBezTo>
                  <a:cubicBezTo>
                    <a:pt x="22515" y="21214"/>
                    <a:pt x="22436" y="21332"/>
                    <a:pt x="22357" y="21450"/>
                  </a:cubicBezTo>
                  <a:cubicBezTo>
                    <a:pt x="22495" y="21825"/>
                    <a:pt x="22653" y="22200"/>
                    <a:pt x="22771" y="22574"/>
                  </a:cubicBezTo>
                  <a:cubicBezTo>
                    <a:pt x="22909" y="22929"/>
                    <a:pt x="23008" y="23304"/>
                    <a:pt x="23126" y="23639"/>
                  </a:cubicBezTo>
                  <a:cubicBezTo>
                    <a:pt x="23087" y="23698"/>
                    <a:pt x="23067" y="23737"/>
                    <a:pt x="23047" y="23737"/>
                  </a:cubicBezTo>
                  <a:cubicBezTo>
                    <a:pt x="22712" y="23934"/>
                    <a:pt x="22397" y="24151"/>
                    <a:pt x="22101" y="24388"/>
                  </a:cubicBezTo>
                  <a:cubicBezTo>
                    <a:pt x="22002" y="24447"/>
                    <a:pt x="21884" y="24486"/>
                    <a:pt x="21766" y="24506"/>
                  </a:cubicBezTo>
                  <a:cubicBezTo>
                    <a:pt x="21707" y="24506"/>
                    <a:pt x="21628" y="24486"/>
                    <a:pt x="21588" y="24447"/>
                  </a:cubicBezTo>
                  <a:cubicBezTo>
                    <a:pt x="21371" y="24092"/>
                    <a:pt x="20997" y="23974"/>
                    <a:pt x="20681" y="23757"/>
                  </a:cubicBezTo>
                  <a:cubicBezTo>
                    <a:pt x="20543" y="23678"/>
                    <a:pt x="20445" y="23560"/>
                    <a:pt x="20425" y="23402"/>
                  </a:cubicBezTo>
                  <a:cubicBezTo>
                    <a:pt x="20405" y="23264"/>
                    <a:pt x="20287" y="23166"/>
                    <a:pt x="20129" y="23185"/>
                  </a:cubicBezTo>
                  <a:lnTo>
                    <a:pt x="19696" y="23185"/>
                  </a:lnTo>
                  <a:cubicBezTo>
                    <a:pt x="19499" y="23402"/>
                    <a:pt x="19242" y="23560"/>
                    <a:pt x="18947" y="23639"/>
                  </a:cubicBezTo>
                  <a:cubicBezTo>
                    <a:pt x="18611" y="23777"/>
                    <a:pt x="18276" y="23954"/>
                    <a:pt x="17941" y="24072"/>
                  </a:cubicBezTo>
                  <a:cubicBezTo>
                    <a:pt x="17685" y="24171"/>
                    <a:pt x="17429" y="24250"/>
                    <a:pt x="17172" y="24309"/>
                  </a:cubicBezTo>
                  <a:cubicBezTo>
                    <a:pt x="16896" y="24329"/>
                    <a:pt x="16600" y="24388"/>
                    <a:pt x="16344" y="24486"/>
                  </a:cubicBezTo>
                  <a:cubicBezTo>
                    <a:pt x="16285" y="24506"/>
                    <a:pt x="16206" y="24506"/>
                    <a:pt x="16147" y="24506"/>
                  </a:cubicBezTo>
                  <a:cubicBezTo>
                    <a:pt x="15772" y="24427"/>
                    <a:pt x="15477" y="24703"/>
                    <a:pt x="15122" y="24743"/>
                  </a:cubicBezTo>
                  <a:cubicBezTo>
                    <a:pt x="15063" y="24743"/>
                    <a:pt x="15004" y="24861"/>
                    <a:pt x="14984" y="24940"/>
                  </a:cubicBezTo>
                  <a:cubicBezTo>
                    <a:pt x="14964" y="25019"/>
                    <a:pt x="14964" y="25098"/>
                    <a:pt x="14964" y="25177"/>
                  </a:cubicBezTo>
                  <a:cubicBezTo>
                    <a:pt x="14984" y="25472"/>
                    <a:pt x="14944" y="25748"/>
                    <a:pt x="14826" y="26005"/>
                  </a:cubicBezTo>
                  <a:cubicBezTo>
                    <a:pt x="14767" y="26162"/>
                    <a:pt x="14747" y="26340"/>
                    <a:pt x="14767" y="26497"/>
                  </a:cubicBezTo>
                  <a:cubicBezTo>
                    <a:pt x="14747" y="26872"/>
                    <a:pt x="14708" y="26892"/>
                    <a:pt x="14353" y="26931"/>
                  </a:cubicBezTo>
                  <a:cubicBezTo>
                    <a:pt x="14195" y="26951"/>
                    <a:pt x="14018" y="26990"/>
                    <a:pt x="13860" y="27049"/>
                  </a:cubicBezTo>
                  <a:cubicBezTo>
                    <a:pt x="13545" y="27128"/>
                    <a:pt x="13229" y="27168"/>
                    <a:pt x="12934" y="27128"/>
                  </a:cubicBezTo>
                  <a:cubicBezTo>
                    <a:pt x="12835" y="26675"/>
                    <a:pt x="12756" y="26281"/>
                    <a:pt x="12638" y="25867"/>
                  </a:cubicBezTo>
                  <a:cubicBezTo>
                    <a:pt x="12539" y="25453"/>
                    <a:pt x="12421" y="25078"/>
                    <a:pt x="12303" y="24664"/>
                  </a:cubicBezTo>
                  <a:cubicBezTo>
                    <a:pt x="11908" y="24782"/>
                    <a:pt x="11494" y="24743"/>
                    <a:pt x="11120" y="24585"/>
                  </a:cubicBezTo>
                  <a:cubicBezTo>
                    <a:pt x="10725" y="24427"/>
                    <a:pt x="10331" y="24309"/>
                    <a:pt x="9937" y="24151"/>
                  </a:cubicBezTo>
                  <a:cubicBezTo>
                    <a:pt x="9917" y="24151"/>
                    <a:pt x="9917" y="24132"/>
                    <a:pt x="9897" y="24132"/>
                  </a:cubicBezTo>
                  <a:cubicBezTo>
                    <a:pt x="9503" y="24191"/>
                    <a:pt x="9247" y="23954"/>
                    <a:pt x="8951" y="23737"/>
                  </a:cubicBezTo>
                  <a:cubicBezTo>
                    <a:pt x="8813" y="23599"/>
                    <a:pt x="8636" y="23501"/>
                    <a:pt x="8439" y="23481"/>
                  </a:cubicBezTo>
                  <a:cubicBezTo>
                    <a:pt x="8281" y="23481"/>
                    <a:pt x="8143" y="23323"/>
                    <a:pt x="8005" y="23225"/>
                  </a:cubicBezTo>
                  <a:cubicBezTo>
                    <a:pt x="7867" y="23146"/>
                    <a:pt x="7768" y="23067"/>
                    <a:pt x="7630" y="22988"/>
                  </a:cubicBezTo>
                  <a:cubicBezTo>
                    <a:pt x="7433" y="22870"/>
                    <a:pt x="7197" y="22870"/>
                    <a:pt x="7019" y="23008"/>
                  </a:cubicBezTo>
                  <a:cubicBezTo>
                    <a:pt x="6960" y="23028"/>
                    <a:pt x="6920" y="23047"/>
                    <a:pt x="6901" y="23087"/>
                  </a:cubicBezTo>
                  <a:cubicBezTo>
                    <a:pt x="6546" y="23560"/>
                    <a:pt x="5974" y="23816"/>
                    <a:pt x="5619" y="24289"/>
                  </a:cubicBezTo>
                  <a:cubicBezTo>
                    <a:pt x="5540" y="24348"/>
                    <a:pt x="5462" y="24427"/>
                    <a:pt x="5363" y="24486"/>
                  </a:cubicBezTo>
                  <a:cubicBezTo>
                    <a:pt x="5067" y="24329"/>
                    <a:pt x="4811" y="24112"/>
                    <a:pt x="4594" y="23875"/>
                  </a:cubicBezTo>
                  <a:cubicBezTo>
                    <a:pt x="4436" y="23678"/>
                    <a:pt x="4239" y="23501"/>
                    <a:pt x="4042" y="23343"/>
                  </a:cubicBezTo>
                  <a:cubicBezTo>
                    <a:pt x="4121" y="23087"/>
                    <a:pt x="4220" y="22830"/>
                    <a:pt x="4358" y="22594"/>
                  </a:cubicBezTo>
                  <a:cubicBezTo>
                    <a:pt x="4496" y="22377"/>
                    <a:pt x="4594" y="22121"/>
                    <a:pt x="4653" y="21864"/>
                  </a:cubicBezTo>
                  <a:cubicBezTo>
                    <a:pt x="4712" y="21608"/>
                    <a:pt x="4811" y="21352"/>
                    <a:pt x="4910" y="21115"/>
                  </a:cubicBezTo>
                  <a:cubicBezTo>
                    <a:pt x="5008" y="20879"/>
                    <a:pt x="5008" y="20800"/>
                    <a:pt x="4811" y="20721"/>
                  </a:cubicBezTo>
                  <a:cubicBezTo>
                    <a:pt x="4594" y="20622"/>
                    <a:pt x="4436" y="20425"/>
                    <a:pt x="4397" y="20189"/>
                  </a:cubicBezTo>
                  <a:cubicBezTo>
                    <a:pt x="4338" y="19913"/>
                    <a:pt x="4200" y="19637"/>
                    <a:pt x="4022" y="19439"/>
                  </a:cubicBezTo>
                  <a:cubicBezTo>
                    <a:pt x="3727" y="19085"/>
                    <a:pt x="3648" y="18651"/>
                    <a:pt x="3431" y="18276"/>
                  </a:cubicBezTo>
                  <a:cubicBezTo>
                    <a:pt x="3490" y="17862"/>
                    <a:pt x="3155" y="17567"/>
                    <a:pt x="3214" y="17153"/>
                  </a:cubicBezTo>
                  <a:cubicBezTo>
                    <a:pt x="3234" y="16975"/>
                    <a:pt x="3096" y="16877"/>
                    <a:pt x="2918" y="16877"/>
                  </a:cubicBezTo>
                  <a:cubicBezTo>
                    <a:pt x="2780" y="16857"/>
                    <a:pt x="2642" y="16896"/>
                    <a:pt x="2544" y="16975"/>
                  </a:cubicBezTo>
                  <a:cubicBezTo>
                    <a:pt x="2327" y="17113"/>
                    <a:pt x="2090" y="17212"/>
                    <a:pt x="1854" y="17231"/>
                  </a:cubicBezTo>
                  <a:cubicBezTo>
                    <a:pt x="1617" y="17291"/>
                    <a:pt x="1361" y="17271"/>
                    <a:pt x="1144" y="17192"/>
                  </a:cubicBezTo>
                  <a:cubicBezTo>
                    <a:pt x="967" y="17113"/>
                    <a:pt x="789" y="17054"/>
                    <a:pt x="592" y="16995"/>
                  </a:cubicBezTo>
                  <a:lnTo>
                    <a:pt x="1" y="15378"/>
                  </a:lnTo>
                  <a:cubicBezTo>
                    <a:pt x="60" y="15181"/>
                    <a:pt x="237" y="15023"/>
                    <a:pt x="454" y="15004"/>
                  </a:cubicBezTo>
                  <a:cubicBezTo>
                    <a:pt x="750" y="14925"/>
                    <a:pt x="1026" y="14747"/>
                    <a:pt x="1361" y="14747"/>
                  </a:cubicBezTo>
                  <a:cubicBezTo>
                    <a:pt x="1578" y="14728"/>
                    <a:pt x="1775" y="14609"/>
                    <a:pt x="1913" y="14432"/>
                  </a:cubicBezTo>
                  <a:cubicBezTo>
                    <a:pt x="1972" y="14333"/>
                    <a:pt x="2011" y="14215"/>
                    <a:pt x="2011" y="14097"/>
                  </a:cubicBezTo>
                  <a:cubicBezTo>
                    <a:pt x="2011" y="13840"/>
                    <a:pt x="2011" y="13564"/>
                    <a:pt x="2011" y="13288"/>
                  </a:cubicBezTo>
                  <a:cubicBezTo>
                    <a:pt x="1992" y="13111"/>
                    <a:pt x="2031" y="12934"/>
                    <a:pt x="2071" y="12756"/>
                  </a:cubicBezTo>
                  <a:cubicBezTo>
                    <a:pt x="2189" y="12441"/>
                    <a:pt x="2228" y="12125"/>
                    <a:pt x="2209" y="11810"/>
                  </a:cubicBezTo>
                  <a:cubicBezTo>
                    <a:pt x="2189" y="11494"/>
                    <a:pt x="2228" y="11179"/>
                    <a:pt x="2327" y="10863"/>
                  </a:cubicBezTo>
                  <a:cubicBezTo>
                    <a:pt x="2386" y="10686"/>
                    <a:pt x="2406" y="10469"/>
                    <a:pt x="2406" y="10272"/>
                  </a:cubicBezTo>
                  <a:cubicBezTo>
                    <a:pt x="2386" y="10075"/>
                    <a:pt x="2445" y="9878"/>
                    <a:pt x="2603" y="9720"/>
                  </a:cubicBezTo>
                  <a:cubicBezTo>
                    <a:pt x="2642" y="9681"/>
                    <a:pt x="2682" y="9621"/>
                    <a:pt x="2721" y="9562"/>
                  </a:cubicBezTo>
                  <a:cubicBezTo>
                    <a:pt x="2780" y="9483"/>
                    <a:pt x="2761" y="9365"/>
                    <a:pt x="2702" y="9286"/>
                  </a:cubicBezTo>
                  <a:cubicBezTo>
                    <a:pt x="2623" y="9227"/>
                    <a:pt x="2524" y="9168"/>
                    <a:pt x="2465" y="9109"/>
                  </a:cubicBezTo>
                  <a:cubicBezTo>
                    <a:pt x="2209" y="8853"/>
                    <a:pt x="1972" y="8596"/>
                    <a:pt x="1775" y="8301"/>
                  </a:cubicBezTo>
                  <a:cubicBezTo>
                    <a:pt x="1578" y="8005"/>
                    <a:pt x="1361" y="7729"/>
                    <a:pt x="1144" y="7453"/>
                  </a:cubicBezTo>
                  <a:cubicBezTo>
                    <a:pt x="947" y="7216"/>
                    <a:pt x="907" y="6881"/>
                    <a:pt x="1065" y="6605"/>
                  </a:cubicBezTo>
                  <a:cubicBezTo>
                    <a:pt x="1223" y="6290"/>
                    <a:pt x="1420" y="5954"/>
                    <a:pt x="1834" y="5876"/>
                  </a:cubicBezTo>
                  <a:cubicBezTo>
                    <a:pt x="1913" y="5856"/>
                    <a:pt x="1972" y="5777"/>
                    <a:pt x="2051" y="5738"/>
                  </a:cubicBezTo>
                  <a:cubicBezTo>
                    <a:pt x="2189" y="5659"/>
                    <a:pt x="2386" y="5678"/>
                    <a:pt x="2524" y="5777"/>
                  </a:cubicBezTo>
                  <a:cubicBezTo>
                    <a:pt x="2800" y="6053"/>
                    <a:pt x="3194" y="6152"/>
                    <a:pt x="3530" y="6290"/>
                  </a:cubicBezTo>
                  <a:cubicBezTo>
                    <a:pt x="3628" y="6349"/>
                    <a:pt x="3727" y="6388"/>
                    <a:pt x="3806" y="6408"/>
                  </a:cubicBezTo>
                  <a:cubicBezTo>
                    <a:pt x="3944" y="6447"/>
                    <a:pt x="4062" y="6487"/>
                    <a:pt x="4200" y="6506"/>
                  </a:cubicBezTo>
                  <a:cubicBezTo>
                    <a:pt x="4811" y="6526"/>
                    <a:pt x="4811" y="6526"/>
                    <a:pt x="5225" y="6053"/>
                  </a:cubicBezTo>
                  <a:cubicBezTo>
                    <a:pt x="5560" y="5678"/>
                    <a:pt x="5895" y="5324"/>
                    <a:pt x="6211" y="4929"/>
                  </a:cubicBezTo>
                  <a:cubicBezTo>
                    <a:pt x="6349" y="4693"/>
                    <a:pt x="6585" y="4535"/>
                    <a:pt x="6842" y="4456"/>
                  </a:cubicBezTo>
                  <a:cubicBezTo>
                    <a:pt x="6980" y="4397"/>
                    <a:pt x="7118" y="4318"/>
                    <a:pt x="7216" y="4220"/>
                  </a:cubicBezTo>
                  <a:cubicBezTo>
                    <a:pt x="7512" y="4042"/>
                    <a:pt x="7847" y="4022"/>
                    <a:pt x="8143" y="3865"/>
                  </a:cubicBezTo>
                  <a:cubicBezTo>
                    <a:pt x="8399" y="3746"/>
                    <a:pt x="8478" y="3648"/>
                    <a:pt x="8399" y="3411"/>
                  </a:cubicBezTo>
                  <a:cubicBezTo>
                    <a:pt x="8320" y="3175"/>
                    <a:pt x="8261" y="2938"/>
                    <a:pt x="8222" y="2701"/>
                  </a:cubicBezTo>
                  <a:cubicBezTo>
                    <a:pt x="8123" y="2347"/>
                    <a:pt x="8261" y="1992"/>
                    <a:pt x="8064" y="1676"/>
                  </a:cubicBezTo>
                  <a:cubicBezTo>
                    <a:pt x="8064" y="1381"/>
                    <a:pt x="8025" y="1065"/>
                    <a:pt x="8064" y="769"/>
                  </a:cubicBezTo>
                  <a:cubicBezTo>
                    <a:pt x="8064" y="493"/>
                    <a:pt x="8281" y="257"/>
                    <a:pt x="8577" y="237"/>
                  </a:cubicBezTo>
                  <a:cubicBezTo>
                    <a:pt x="8695" y="217"/>
                    <a:pt x="8833" y="178"/>
                    <a:pt x="8951" y="139"/>
                  </a:cubicBezTo>
                  <a:cubicBezTo>
                    <a:pt x="9267" y="40"/>
                    <a:pt x="9582" y="1"/>
                    <a:pt x="9917" y="60"/>
                  </a:cubicBezTo>
                  <a:cubicBezTo>
                    <a:pt x="10016" y="355"/>
                    <a:pt x="10134" y="651"/>
                    <a:pt x="10233" y="947"/>
                  </a:cubicBezTo>
                  <a:cubicBezTo>
                    <a:pt x="10311" y="1144"/>
                    <a:pt x="10430" y="1341"/>
                    <a:pt x="10568" y="1499"/>
                  </a:cubicBezTo>
                  <a:cubicBezTo>
                    <a:pt x="10785" y="1716"/>
                    <a:pt x="10903" y="2011"/>
                    <a:pt x="10883" y="2327"/>
                  </a:cubicBezTo>
                  <a:cubicBezTo>
                    <a:pt x="11021" y="2544"/>
                    <a:pt x="11258" y="2662"/>
                    <a:pt x="11514" y="2682"/>
                  </a:cubicBezTo>
                  <a:cubicBezTo>
                    <a:pt x="11652" y="2682"/>
                    <a:pt x="11790" y="2820"/>
                    <a:pt x="11928" y="2820"/>
                  </a:cubicBezTo>
                  <a:cubicBezTo>
                    <a:pt x="12066" y="2820"/>
                    <a:pt x="12204" y="2721"/>
                    <a:pt x="12342" y="2682"/>
                  </a:cubicBezTo>
                  <a:cubicBezTo>
                    <a:pt x="12460" y="2662"/>
                    <a:pt x="12579" y="2662"/>
                    <a:pt x="12697" y="2682"/>
                  </a:cubicBezTo>
                  <a:lnTo>
                    <a:pt x="15260" y="2682"/>
                  </a:lnTo>
                  <a:cubicBezTo>
                    <a:pt x="15398" y="2682"/>
                    <a:pt x="15536" y="2682"/>
                    <a:pt x="15654" y="2662"/>
                  </a:cubicBezTo>
                  <a:cubicBezTo>
                    <a:pt x="15792" y="2662"/>
                    <a:pt x="15891" y="2563"/>
                    <a:pt x="15910" y="2445"/>
                  </a:cubicBezTo>
                  <a:cubicBezTo>
                    <a:pt x="15950" y="2209"/>
                    <a:pt x="16048" y="1992"/>
                    <a:pt x="16206" y="1814"/>
                  </a:cubicBezTo>
                  <a:cubicBezTo>
                    <a:pt x="16384" y="1558"/>
                    <a:pt x="16502" y="1282"/>
                    <a:pt x="16541" y="986"/>
                  </a:cubicBezTo>
                  <a:cubicBezTo>
                    <a:pt x="16581" y="691"/>
                    <a:pt x="16738" y="415"/>
                    <a:pt x="16995" y="257"/>
                  </a:cubicBezTo>
                  <a:lnTo>
                    <a:pt x="17369" y="257"/>
                  </a:lnTo>
                  <a:cubicBezTo>
                    <a:pt x="17665" y="237"/>
                    <a:pt x="17941" y="296"/>
                    <a:pt x="18197" y="454"/>
                  </a:cubicBezTo>
                  <a:cubicBezTo>
                    <a:pt x="18454" y="612"/>
                    <a:pt x="18730" y="730"/>
                    <a:pt x="19006" y="868"/>
                  </a:cubicBezTo>
                  <a:cubicBezTo>
                    <a:pt x="19025" y="1262"/>
                    <a:pt x="19065" y="1637"/>
                    <a:pt x="18868" y="2011"/>
                  </a:cubicBezTo>
                  <a:cubicBezTo>
                    <a:pt x="18809" y="2189"/>
                    <a:pt x="18809" y="2366"/>
                    <a:pt x="18828" y="2563"/>
                  </a:cubicBezTo>
                  <a:cubicBezTo>
                    <a:pt x="18828" y="2761"/>
                    <a:pt x="18789" y="2958"/>
                    <a:pt x="18710" y="3135"/>
                  </a:cubicBezTo>
                  <a:cubicBezTo>
                    <a:pt x="18651" y="3273"/>
                    <a:pt x="18631" y="3392"/>
                    <a:pt x="18611" y="3530"/>
                  </a:cubicBezTo>
                  <a:cubicBezTo>
                    <a:pt x="18533" y="3825"/>
                    <a:pt x="18710" y="4121"/>
                    <a:pt x="19006" y="4180"/>
                  </a:cubicBezTo>
                  <a:cubicBezTo>
                    <a:pt x="19361" y="4298"/>
                    <a:pt x="19676" y="4515"/>
                    <a:pt x="19913" y="4772"/>
                  </a:cubicBezTo>
                  <a:cubicBezTo>
                    <a:pt x="20129" y="4969"/>
                    <a:pt x="20366" y="5126"/>
                    <a:pt x="20622" y="5264"/>
                  </a:cubicBezTo>
                  <a:cubicBezTo>
                    <a:pt x="20681" y="5284"/>
                    <a:pt x="20760" y="5324"/>
                    <a:pt x="20780" y="5363"/>
                  </a:cubicBezTo>
                  <a:cubicBezTo>
                    <a:pt x="20879" y="5738"/>
                    <a:pt x="21233" y="5856"/>
                    <a:pt x="21450" y="6073"/>
                  </a:cubicBezTo>
                  <a:cubicBezTo>
                    <a:pt x="21608" y="6211"/>
                    <a:pt x="21746" y="6368"/>
                    <a:pt x="21864" y="6526"/>
                  </a:cubicBezTo>
                  <a:cubicBezTo>
                    <a:pt x="21943" y="6644"/>
                    <a:pt x="22042" y="6763"/>
                    <a:pt x="22160" y="6842"/>
                  </a:cubicBezTo>
                  <a:cubicBezTo>
                    <a:pt x="22278" y="6940"/>
                    <a:pt x="22456" y="6920"/>
                    <a:pt x="22515" y="6782"/>
                  </a:cubicBezTo>
                  <a:cubicBezTo>
                    <a:pt x="22633" y="6526"/>
                    <a:pt x="22870" y="6349"/>
                    <a:pt x="23146" y="6290"/>
                  </a:cubicBezTo>
                  <a:cubicBezTo>
                    <a:pt x="23264" y="6230"/>
                    <a:pt x="23363" y="6152"/>
                    <a:pt x="23461" y="6053"/>
                  </a:cubicBezTo>
                  <a:cubicBezTo>
                    <a:pt x="23580" y="5954"/>
                    <a:pt x="23718" y="5895"/>
                    <a:pt x="23875" y="5915"/>
                  </a:cubicBezTo>
                  <a:lnTo>
                    <a:pt x="24841" y="5915"/>
                  </a:lnTo>
                  <a:cubicBezTo>
                    <a:pt x="25176" y="6290"/>
                    <a:pt x="25334" y="6763"/>
                    <a:pt x="25650" y="7157"/>
                  </a:cubicBezTo>
                  <a:cubicBezTo>
                    <a:pt x="25610" y="7275"/>
                    <a:pt x="25512" y="7394"/>
                    <a:pt x="25393" y="7473"/>
                  </a:cubicBezTo>
                  <a:cubicBezTo>
                    <a:pt x="25117" y="7670"/>
                    <a:pt x="24881" y="7946"/>
                    <a:pt x="24703" y="8241"/>
                  </a:cubicBezTo>
                  <a:cubicBezTo>
                    <a:pt x="24585" y="8458"/>
                    <a:pt x="24427" y="8636"/>
                    <a:pt x="24270" y="8793"/>
                  </a:cubicBezTo>
                  <a:cubicBezTo>
                    <a:pt x="24072" y="8971"/>
                    <a:pt x="24033" y="9247"/>
                    <a:pt x="24171" y="9483"/>
                  </a:cubicBezTo>
                  <a:cubicBezTo>
                    <a:pt x="24348" y="9858"/>
                    <a:pt x="24506" y="10272"/>
                    <a:pt x="24664" y="10666"/>
                  </a:cubicBezTo>
                  <a:cubicBezTo>
                    <a:pt x="24684" y="10765"/>
                    <a:pt x="24684" y="10863"/>
                    <a:pt x="24684" y="10982"/>
                  </a:cubicBezTo>
                  <a:cubicBezTo>
                    <a:pt x="24684" y="11061"/>
                    <a:pt x="24684" y="11159"/>
                    <a:pt x="24723" y="11218"/>
                  </a:cubicBezTo>
                  <a:cubicBezTo>
                    <a:pt x="24920" y="11415"/>
                    <a:pt x="24881" y="11652"/>
                    <a:pt x="24881" y="11889"/>
                  </a:cubicBezTo>
                  <a:lnTo>
                    <a:pt x="24881" y="13288"/>
                  </a:lnTo>
                  <a:lnTo>
                    <a:pt x="24881" y="13604"/>
                  </a:lnTo>
                  <a:cubicBezTo>
                    <a:pt x="24900" y="13880"/>
                    <a:pt x="24960" y="13959"/>
                    <a:pt x="25236" y="13978"/>
                  </a:cubicBezTo>
                  <a:lnTo>
                    <a:pt x="25748" y="13978"/>
                  </a:lnTo>
                  <a:cubicBezTo>
                    <a:pt x="25886" y="13959"/>
                    <a:pt x="26044" y="13998"/>
                    <a:pt x="26162" y="14077"/>
                  </a:cubicBezTo>
                  <a:cubicBezTo>
                    <a:pt x="26241" y="14136"/>
                    <a:pt x="26320" y="14156"/>
                    <a:pt x="26399" y="14176"/>
                  </a:cubicBezTo>
                  <a:cubicBezTo>
                    <a:pt x="26478" y="14176"/>
                    <a:pt x="26556" y="14156"/>
                    <a:pt x="26616" y="14156"/>
                  </a:cubicBezTo>
                  <a:close/>
                  <a:moveTo>
                    <a:pt x="7315" y="21786"/>
                  </a:moveTo>
                  <a:cubicBezTo>
                    <a:pt x="7197" y="21786"/>
                    <a:pt x="7078" y="21786"/>
                    <a:pt x="7058" y="21983"/>
                  </a:cubicBezTo>
                  <a:cubicBezTo>
                    <a:pt x="7354" y="22495"/>
                    <a:pt x="7867" y="22653"/>
                    <a:pt x="8439" y="22692"/>
                  </a:cubicBezTo>
                  <a:cubicBezTo>
                    <a:pt x="8458" y="22692"/>
                    <a:pt x="8498" y="22692"/>
                    <a:pt x="8517" y="22673"/>
                  </a:cubicBezTo>
                  <a:cubicBezTo>
                    <a:pt x="8577" y="22633"/>
                    <a:pt x="8616" y="22594"/>
                    <a:pt x="8636" y="22535"/>
                  </a:cubicBezTo>
                  <a:cubicBezTo>
                    <a:pt x="8636" y="22515"/>
                    <a:pt x="8596" y="22436"/>
                    <a:pt x="8557" y="22416"/>
                  </a:cubicBezTo>
                  <a:cubicBezTo>
                    <a:pt x="8399" y="22357"/>
                    <a:pt x="8222" y="22318"/>
                    <a:pt x="8044" y="22259"/>
                  </a:cubicBezTo>
                  <a:cubicBezTo>
                    <a:pt x="7729" y="22200"/>
                    <a:pt x="7473" y="22022"/>
                    <a:pt x="7295" y="21786"/>
                  </a:cubicBezTo>
                  <a:cubicBezTo>
                    <a:pt x="7433" y="21825"/>
                    <a:pt x="7551" y="21845"/>
                    <a:pt x="7689" y="21884"/>
                  </a:cubicBezTo>
                  <a:cubicBezTo>
                    <a:pt x="7808" y="21904"/>
                    <a:pt x="7926" y="21904"/>
                    <a:pt x="8025" y="21884"/>
                  </a:cubicBezTo>
                  <a:cubicBezTo>
                    <a:pt x="8103" y="21845"/>
                    <a:pt x="8143" y="21805"/>
                    <a:pt x="8163" y="21746"/>
                  </a:cubicBezTo>
                  <a:cubicBezTo>
                    <a:pt x="8163" y="21687"/>
                    <a:pt x="8103" y="21628"/>
                    <a:pt x="8084" y="21569"/>
                  </a:cubicBezTo>
                  <a:cubicBezTo>
                    <a:pt x="8064" y="21549"/>
                    <a:pt x="8025" y="21529"/>
                    <a:pt x="7985" y="21529"/>
                  </a:cubicBezTo>
                  <a:cubicBezTo>
                    <a:pt x="7768" y="21510"/>
                    <a:pt x="7571" y="21431"/>
                    <a:pt x="7413" y="21293"/>
                  </a:cubicBezTo>
                  <a:cubicBezTo>
                    <a:pt x="7354" y="21253"/>
                    <a:pt x="7295" y="21234"/>
                    <a:pt x="7236" y="21214"/>
                  </a:cubicBezTo>
                  <a:cubicBezTo>
                    <a:pt x="7197" y="21194"/>
                    <a:pt x="7157" y="21214"/>
                    <a:pt x="7137" y="21234"/>
                  </a:cubicBezTo>
                  <a:cubicBezTo>
                    <a:pt x="7118" y="21253"/>
                    <a:pt x="7078" y="21332"/>
                    <a:pt x="7078" y="21352"/>
                  </a:cubicBezTo>
                  <a:cubicBezTo>
                    <a:pt x="7157" y="21510"/>
                    <a:pt x="7236" y="21648"/>
                    <a:pt x="7315" y="21786"/>
                  </a:cubicBezTo>
                  <a:close/>
                  <a:moveTo>
                    <a:pt x="20366" y="13367"/>
                  </a:moveTo>
                  <a:lnTo>
                    <a:pt x="20366" y="12973"/>
                  </a:lnTo>
                  <a:cubicBezTo>
                    <a:pt x="20366" y="12658"/>
                    <a:pt x="20346" y="12322"/>
                    <a:pt x="20327" y="12007"/>
                  </a:cubicBezTo>
                  <a:cubicBezTo>
                    <a:pt x="20110" y="11751"/>
                    <a:pt x="20189" y="11396"/>
                    <a:pt x="20129" y="11100"/>
                  </a:cubicBezTo>
                  <a:cubicBezTo>
                    <a:pt x="20070" y="10824"/>
                    <a:pt x="19991" y="10568"/>
                    <a:pt x="19893" y="10331"/>
                  </a:cubicBezTo>
                  <a:cubicBezTo>
                    <a:pt x="19735" y="9976"/>
                    <a:pt x="19538" y="9641"/>
                    <a:pt x="19301" y="9345"/>
                  </a:cubicBezTo>
                  <a:cubicBezTo>
                    <a:pt x="18927" y="8813"/>
                    <a:pt x="18473" y="8340"/>
                    <a:pt x="17981" y="7906"/>
                  </a:cubicBezTo>
                  <a:cubicBezTo>
                    <a:pt x="17724" y="7670"/>
                    <a:pt x="17350" y="7532"/>
                    <a:pt x="17251" y="7118"/>
                  </a:cubicBezTo>
                  <a:cubicBezTo>
                    <a:pt x="17231" y="7058"/>
                    <a:pt x="17133" y="6999"/>
                    <a:pt x="17054" y="6960"/>
                  </a:cubicBezTo>
                  <a:cubicBezTo>
                    <a:pt x="16876" y="6842"/>
                    <a:pt x="16699" y="6723"/>
                    <a:pt x="16502" y="6605"/>
                  </a:cubicBezTo>
                  <a:cubicBezTo>
                    <a:pt x="16265" y="6428"/>
                    <a:pt x="15950" y="6349"/>
                    <a:pt x="15654" y="6368"/>
                  </a:cubicBezTo>
                  <a:cubicBezTo>
                    <a:pt x="15398" y="6408"/>
                    <a:pt x="15142" y="6368"/>
                    <a:pt x="14905" y="6250"/>
                  </a:cubicBezTo>
                  <a:cubicBezTo>
                    <a:pt x="14787" y="6191"/>
                    <a:pt x="14649" y="6171"/>
                    <a:pt x="14511" y="6171"/>
                  </a:cubicBezTo>
                  <a:cubicBezTo>
                    <a:pt x="13880" y="6171"/>
                    <a:pt x="13249" y="6171"/>
                    <a:pt x="12598" y="6171"/>
                  </a:cubicBezTo>
                  <a:cubicBezTo>
                    <a:pt x="12480" y="6171"/>
                    <a:pt x="12342" y="6191"/>
                    <a:pt x="12204" y="6230"/>
                  </a:cubicBezTo>
                  <a:cubicBezTo>
                    <a:pt x="11928" y="6309"/>
                    <a:pt x="11652" y="6428"/>
                    <a:pt x="11356" y="6526"/>
                  </a:cubicBezTo>
                  <a:cubicBezTo>
                    <a:pt x="11080" y="6625"/>
                    <a:pt x="10725" y="6723"/>
                    <a:pt x="10410" y="6822"/>
                  </a:cubicBezTo>
                  <a:cubicBezTo>
                    <a:pt x="9937" y="6940"/>
                    <a:pt x="9483" y="7137"/>
                    <a:pt x="9089" y="7433"/>
                  </a:cubicBezTo>
                  <a:cubicBezTo>
                    <a:pt x="8813" y="7689"/>
                    <a:pt x="8537" y="7926"/>
                    <a:pt x="8241" y="8123"/>
                  </a:cubicBezTo>
                  <a:cubicBezTo>
                    <a:pt x="8163" y="8182"/>
                    <a:pt x="8084" y="8261"/>
                    <a:pt x="8025" y="8360"/>
                  </a:cubicBezTo>
                  <a:cubicBezTo>
                    <a:pt x="7808" y="8715"/>
                    <a:pt x="7591" y="9069"/>
                    <a:pt x="7374" y="9424"/>
                  </a:cubicBezTo>
                  <a:cubicBezTo>
                    <a:pt x="7058" y="9996"/>
                    <a:pt x="6999" y="10666"/>
                    <a:pt x="6743" y="11277"/>
                  </a:cubicBezTo>
                  <a:cubicBezTo>
                    <a:pt x="6723" y="11396"/>
                    <a:pt x="6704" y="11494"/>
                    <a:pt x="6723" y="11613"/>
                  </a:cubicBezTo>
                  <a:cubicBezTo>
                    <a:pt x="6723" y="11751"/>
                    <a:pt x="6704" y="11889"/>
                    <a:pt x="6644" y="12007"/>
                  </a:cubicBezTo>
                  <a:cubicBezTo>
                    <a:pt x="6526" y="12244"/>
                    <a:pt x="6487" y="12520"/>
                    <a:pt x="6506" y="12796"/>
                  </a:cubicBezTo>
                  <a:lnTo>
                    <a:pt x="6506" y="13801"/>
                  </a:lnTo>
                  <a:cubicBezTo>
                    <a:pt x="6506" y="14038"/>
                    <a:pt x="6546" y="14274"/>
                    <a:pt x="6625" y="14491"/>
                  </a:cubicBezTo>
                  <a:cubicBezTo>
                    <a:pt x="6782" y="14846"/>
                    <a:pt x="6881" y="15220"/>
                    <a:pt x="6920" y="15595"/>
                  </a:cubicBezTo>
                  <a:cubicBezTo>
                    <a:pt x="6920" y="15674"/>
                    <a:pt x="6940" y="15733"/>
                    <a:pt x="6980" y="15792"/>
                  </a:cubicBezTo>
                  <a:cubicBezTo>
                    <a:pt x="7197" y="16206"/>
                    <a:pt x="7394" y="16640"/>
                    <a:pt x="7650" y="17034"/>
                  </a:cubicBezTo>
                  <a:cubicBezTo>
                    <a:pt x="7887" y="17429"/>
                    <a:pt x="8301" y="17744"/>
                    <a:pt x="8517" y="18197"/>
                  </a:cubicBezTo>
                  <a:cubicBezTo>
                    <a:pt x="8537" y="18237"/>
                    <a:pt x="8596" y="18296"/>
                    <a:pt x="8636" y="18335"/>
                  </a:cubicBezTo>
                  <a:cubicBezTo>
                    <a:pt x="8853" y="18552"/>
                    <a:pt x="9050" y="18789"/>
                    <a:pt x="9286" y="18986"/>
                  </a:cubicBezTo>
                  <a:cubicBezTo>
                    <a:pt x="9483" y="19183"/>
                    <a:pt x="9720" y="19361"/>
                    <a:pt x="9957" y="19499"/>
                  </a:cubicBezTo>
                  <a:cubicBezTo>
                    <a:pt x="10193" y="19597"/>
                    <a:pt x="10410" y="19735"/>
                    <a:pt x="10607" y="19873"/>
                  </a:cubicBezTo>
                  <a:cubicBezTo>
                    <a:pt x="10903" y="20070"/>
                    <a:pt x="11238" y="20189"/>
                    <a:pt x="11593" y="20189"/>
                  </a:cubicBezTo>
                  <a:cubicBezTo>
                    <a:pt x="11731" y="20189"/>
                    <a:pt x="11869" y="20208"/>
                    <a:pt x="11987" y="20267"/>
                  </a:cubicBezTo>
                  <a:cubicBezTo>
                    <a:pt x="12244" y="20366"/>
                    <a:pt x="12500" y="20405"/>
                    <a:pt x="12776" y="20386"/>
                  </a:cubicBezTo>
                  <a:lnTo>
                    <a:pt x="13643" y="20386"/>
                  </a:lnTo>
                  <a:cubicBezTo>
                    <a:pt x="13821" y="20386"/>
                    <a:pt x="13998" y="20346"/>
                    <a:pt x="14156" y="20267"/>
                  </a:cubicBezTo>
                  <a:cubicBezTo>
                    <a:pt x="14491" y="20070"/>
                    <a:pt x="14846" y="19972"/>
                    <a:pt x="15220" y="19991"/>
                  </a:cubicBezTo>
                  <a:cubicBezTo>
                    <a:pt x="15634" y="20031"/>
                    <a:pt x="16009" y="19735"/>
                    <a:pt x="16423" y="19755"/>
                  </a:cubicBezTo>
                  <a:cubicBezTo>
                    <a:pt x="16462" y="19755"/>
                    <a:pt x="16522" y="19696"/>
                    <a:pt x="16561" y="19676"/>
                  </a:cubicBezTo>
                  <a:cubicBezTo>
                    <a:pt x="17034" y="19479"/>
                    <a:pt x="17468" y="19183"/>
                    <a:pt x="17843" y="18809"/>
                  </a:cubicBezTo>
                  <a:cubicBezTo>
                    <a:pt x="17862" y="18789"/>
                    <a:pt x="17882" y="18769"/>
                    <a:pt x="17921" y="18749"/>
                  </a:cubicBezTo>
                  <a:cubicBezTo>
                    <a:pt x="18257" y="18552"/>
                    <a:pt x="18473" y="18217"/>
                    <a:pt x="18769" y="17981"/>
                  </a:cubicBezTo>
                  <a:cubicBezTo>
                    <a:pt x="18848" y="17921"/>
                    <a:pt x="18907" y="17823"/>
                    <a:pt x="18947" y="17724"/>
                  </a:cubicBezTo>
                  <a:cubicBezTo>
                    <a:pt x="19006" y="17567"/>
                    <a:pt x="19124" y="17409"/>
                    <a:pt x="19262" y="17291"/>
                  </a:cubicBezTo>
                  <a:cubicBezTo>
                    <a:pt x="19479" y="17054"/>
                    <a:pt x="19637" y="16778"/>
                    <a:pt x="19735" y="16482"/>
                  </a:cubicBezTo>
                  <a:cubicBezTo>
                    <a:pt x="19873" y="15970"/>
                    <a:pt x="20169" y="15496"/>
                    <a:pt x="20208" y="14944"/>
                  </a:cubicBezTo>
                  <a:cubicBezTo>
                    <a:pt x="20327" y="14688"/>
                    <a:pt x="20386" y="14412"/>
                    <a:pt x="20346" y="14116"/>
                  </a:cubicBezTo>
                  <a:cubicBezTo>
                    <a:pt x="20366" y="13860"/>
                    <a:pt x="20366" y="13624"/>
                    <a:pt x="20366" y="13367"/>
                  </a:cubicBezTo>
                  <a:close/>
                  <a:moveTo>
                    <a:pt x="24072" y="14984"/>
                  </a:moveTo>
                  <a:cubicBezTo>
                    <a:pt x="24033" y="15043"/>
                    <a:pt x="23994" y="15122"/>
                    <a:pt x="23974" y="15201"/>
                  </a:cubicBezTo>
                  <a:cubicBezTo>
                    <a:pt x="23954" y="15398"/>
                    <a:pt x="23954" y="15615"/>
                    <a:pt x="23934" y="15812"/>
                  </a:cubicBezTo>
                  <a:cubicBezTo>
                    <a:pt x="23915" y="15950"/>
                    <a:pt x="23895" y="16108"/>
                    <a:pt x="23836" y="16246"/>
                  </a:cubicBezTo>
                  <a:cubicBezTo>
                    <a:pt x="23540" y="16817"/>
                    <a:pt x="23402" y="17468"/>
                    <a:pt x="23047" y="18020"/>
                  </a:cubicBezTo>
                  <a:cubicBezTo>
                    <a:pt x="23028" y="18059"/>
                    <a:pt x="23008" y="18099"/>
                    <a:pt x="23008" y="18158"/>
                  </a:cubicBezTo>
                  <a:cubicBezTo>
                    <a:pt x="23028" y="18237"/>
                    <a:pt x="23047" y="18296"/>
                    <a:pt x="23087" y="18375"/>
                  </a:cubicBezTo>
                  <a:cubicBezTo>
                    <a:pt x="23284" y="18296"/>
                    <a:pt x="23442" y="18138"/>
                    <a:pt x="23540" y="17941"/>
                  </a:cubicBezTo>
                  <a:cubicBezTo>
                    <a:pt x="23856" y="17350"/>
                    <a:pt x="24092" y="16739"/>
                    <a:pt x="24289" y="16088"/>
                  </a:cubicBezTo>
                  <a:cubicBezTo>
                    <a:pt x="24368" y="15733"/>
                    <a:pt x="24329" y="15358"/>
                    <a:pt x="24171" y="15023"/>
                  </a:cubicBezTo>
                  <a:cubicBezTo>
                    <a:pt x="24171" y="15023"/>
                    <a:pt x="24151" y="15004"/>
                    <a:pt x="24072" y="14984"/>
                  </a:cubicBezTo>
                  <a:close/>
                  <a:moveTo>
                    <a:pt x="23166" y="9306"/>
                  </a:moveTo>
                  <a:cubicBezTo>
                    <a:pt x="23284" y="9483"/>
                    <a:pt x="23323" y="9681"/>
                    <a:pt x="23323" y="9897"/>
                  </a:cubicBezTo>
                  <a:cubicBezTo>
                    <a:pt x="23323" y="10095"/>
                    <a:pt x="23343" y="10292"/>
                    <a:pt x="23343" y="10489"/>
                  </a:cubicBezTo>
                  <a:cubicBezTo>
                    <a:pt x="23343" y="10548"/>
                    <a:pt x="23343" y="10587"/>
                    <a:pt x="23382" y="10647"/>
                  </a:cubicBezTo>
                  <a:cubicBezTo>
                    <a:pt x="23402" y="10686"/>
                    <a:pt x="23461" y="10725"/>
                    <a:pt x="23520" y="10745"/>
                  </a:cubicBezTo>
                  <a:cubicBezTo>
                    <a:pt x="23560" y="10745"/>
                    <a:pt x="23619" y="10706"/>
                    <a:pt x="23639" y="10666"/>
                  </a:cubicBezTo>
                  <a:cubicBezTo>
                    <a:pt x="23658" y="10607"/>
                    <a:pt x="23658" y="10568"/>
                    <a:pt x="23658" y="10509"/>
                  </a:cubicBezTo>
                  <a:cubicBezTo>
                    <a:pt x="23737" y="9996"/>
                    <a:pt x="23678" y="9483"/>
                    <a:pt x="23481" y="8991"/>
                  </a:cubicBezTo>
                  <a:cubicBezTo>
                    <a:pt x="23422" y="8853"/>
                    <a:pt x="23402" y="8715"/>
                    <a:pt x="23185" y="8774"/>
                  </a:cubicBezTo>
                  <a:cubicBezTo>
                    <a:pt x="23146" y="8774"/>
                    <a:pt x="23087" y="8695"/>
                    <a:pt x="23047" y="8655"/>
                  </a:cubicBezTo>
                  <a:cubicBezTo>
                    <a:pt x="22909" y="8537"/>
                    <a:pt x="22771" y="8557"/>
                    <a:pt x="22732" y="8715"/>
                  </a:cubicBezTo>
                  <a:cubicBezTo>
                    <a:pt x="22653" y="9089"/>
                    <a:pt x="22633" y="9483"/>
                    <a:pt x="22712" y="9858"/>
                  </a:cubicBezTo>
                  <a:cubicBezTo>
                    <a:pt x="22712" y="9917"/>
                    <a:pt x="22811" y="9996"/>
                    <a:pt x="22870" y="10016"/>
                  </a:cubicBezTo>
                  <a:cubicBezTo>
                    <a:pt x="22988" y="10035"/>
                    <a:pt x="23087" y="9976"/>
                    <a:pt x="23087" y="9858"/>
                  </a:cubicBezTo>
                  <a:cubicBezTo>
                    <a:pt x="23126" y="9700"/>
                    <a:pt x="23146" y="9562"/>
                    <a:pt x="23166" y="9286"/>
                  </a:cubicBezTo>
                  <a:close/>
                  <a:moveTo>
                    <a:pt x="8931" y="6014"/>
                  </a:moveTo>
                  <a:cubicBezTo>
                    <a:pt x="8793" y="5876"/>
                    <a:pt x="8695" y="5836"/>
                    <a:pt x="8577" y="5915"/>
                  </a:cubicBezTo>
                  <a:cubicBezTo>
                    <a:pt x="8419" y="5994"/>
                    <a:pt x="8281" y="6073"/>
                    <a:pt x="8163" y="6171"/>
                  </a:cubicBezTo>
                  <a:cubicBezTo>
                    <a:pt x="7709" y="6506"/>
                    <a:pt x="7295" y="6861"/>
                    <a:pt x="6861" y="7196"/>
                  </a:cubicBezTo>
                  <a:cubicBezTo>
                    <a:pt x="6605" y="7433"/>
                    <a:pt x="6408" y="7709"/>
                    <a:pt x="6309" y="8025"/>
                  </a:cubicBezTo>
                  <a:cubicBezTo>
                    <a:pt x="6290" y="8103"/>
                    <a:pt x="6250" y="8241"/>
                    <a:pt x="6428" y="8241"/>
                  </a:cubicBezTo>
                  <a:cubicBezTo>
                    <a:pt x="6704" y="7867"/>
                    <a:pt x="7039" y="7512"/>
                    <a:pt x="7433" y="7236"/>
                  </a:cubicBezTo>
                  <a:cubicBezTo>
                    <a:pt x="7827" y="6940"/>
                    <a:pt x="8241" y="6644"/>
                    <a:pt x="8636" y="6329"/>
                  </a:cubicBezTo>
                  <a:cubicBezTo>
                    <a:pt x="8734" y="6230"/>
                    <a:pt x="8833" y="6132"/>
                    <a:pt x="8931" y="6014"/>
                  </a:cubicBezTo>
                  <a:close/>
                  <a:moveTo>
                    <a:pt x="17448" y="20051"/>
                  </a:moveTo>
                  <a:cubicBezTo>
                    <a:pt x="17271" y="20149"/>
                    <a:pt x="17093" y="20248"/>
                    <a:pt x="16916" y="20346"/>
                  </a:cubicBezTo>
                  <a:cubicBezTo>
                    <a:pt x="16502" y="20622"/>
                    <a:pt x="16088" y="20898"/>
                    <a:pt x="15575" y="20958"/>
                  </a:cubicBezTo>
                  <a:cubicBezTo>
                    <a:pt x="15516" y="20958"/>
                    <a:pt x="15477" y="20977"/>
                    <a:pt x="15437" y="21017"/>
                  </a:cubicBezTo>
                  <a:cubicBezTo>
                    <a:pt x="15398" y="21036"/>
                    <a:pt x="15358" y="21076"/>
                    <a:pt x="15358" y="21115"/>
                  </a:cubicBezTo>
                  <a:cubicBezTo>
                    <a:pt x="15358" y="21174"/>
                    <a:pt x="15398" y="21214"/>
                    <a:pt x="15437" y="21234"/>
                  </a:cubicBezTo>
                  <a:cubicBezTo>
                    <a:pt x="15674" y="21332"/>
                    <a:pt x="15970" y="21332"/>
                    <a:pt x="16206" y="21214"/>
                  </a:cubicBezTo>
                  <a:cubicBezTo>
                    <a:pt x="16443" y="21115"/>
                    <a:pt x="16699" y="20997"/>
                    <a:pt x="16916" y="20859"/>
                  </a:cubicBezTo>
                  <a:cubicBezTo>
                    <a:pt x="17133" y="20721"/>
                    <a:pt x="17310" y="20563"/>
                    <a:pt x="17507" y="20405"/>
                  </a:cubicBezTo>
                  <a:cubicBezTo>
                    <a:pt x="17586" y="20307"/>
                    <a:pt x="17626" y="20189"/>
                    <a:pt x="17448" y="20051"/>
                  </a:cubicBezTo>
                  <a:close/>
                  <a:moveTo>
                    <a:pt x="5383" y="9937"/>
                  </a:moveTo>
                  <a:cubicBezTo>
                    <a:pt x="5264" y="9976"/>
                    <a:pt x="5186" y="10095"/>
                    <a:pt x="5186" y="10213"/>
                  </a:cubicBezTo>
                  <a:cubicBezTo>
                    <a:pt x="5107" y="10686"/>
                    <a:pt x="4969" y="11159"/>
                    <a:pt x="4811" y="11613"/>
                  </a:cubicBezTo>
                  <a:cubicBezTo>
                    <a:pt x="4772" y="11751"/>
                    <a:pt x="4791" y="11869"/>
                    <a:pt x="4811" y="12007"/>
                  </a:cubicBezTo>
                  <a:cubicBezTo>
                    <a:pt x="4811" y="12046"/>
                    <a:pt x="4910" y="12086"/>
                    <a:pt x="4969" y="12106"/>
                  </a:cubicBezTo>
                  <a:cubicBezTo>
                    <a:pt x="5028" y="12106"/>
                    <a:pt x="5067" y="12086"/>
                    <a:pt x="5087" y="12046"/>
                  </a:cubicBezTo>
                  <a:cubicBezTo>
                    <a:pt x="5166" y="11889"/>
                    <a:pt x="5245" y="11731"/>
                    <a:pt x="5304" y="11573"/>
                  </a:cubicBezTo>
                  <a:cubicBezTo>
                    <a:pt x="5442" y="11218"/>
                    <a:pt x="5540" y="10844"/>
                    <a:pt x="5560" y="10469"/>
                  </a:cubicBezTo>
                  <a:cubicBezTo>
                    <a:pt x="5600" y="10252"/>
                    <a:pt x="5600" y="10055"/>
                    <a:pt x="5383" y="9937"/>
                  </a:cubicBezTo>
                  <a:close/>
                  <a:moveTo>
                    <a:pt x="18079" y="23047"/>
                  </a:moveTo>
                  <a:lnTo>
                    <a:pt x="17843" y="23106"/>
                  </a:lnTo>
                  <a:cubicBezTo>
                    <a:pt x="17231" y="23323"/>
                    <a:pt x="16620" y="23501"/>
                    <a:pt x="16009" y="23639"/>
                  </a:cubicBezTo>
                  <a:cubicBezTo>
                    <a:pt x="15634" y="23737"/>
                    <a:pt x="15260" y="23856"/>
                    <a:pt x="14925" y="24013"/>
                  </a:cubicBezTo>
                  <a:cubicBezTo>
                    <a:pt x="14866" y="24033"/>
                    <a:pt x="14826" y="24092"/>
                    <a:pt x="14747" y="24171"/>
                  </a:cubicBezTo>
                  <a:cubicBezTo>
                    <a:pt x="14925" y="24250"/>
                    <a:pt x="15102" y="24250"/>
                    <a:pt x="15260" y="24171"/>
                  </a:cubicBezTo>
                  <a:cubicBezTo>
                    <a:pt x="15654" y="24033"/>
                    <a:pt x="16029" y="23915"/>
                    <a:pt x="16423" y="23836"/>
                  </a:cubicBezTo>
                  <a:cubicBezTo>
                    <a:pt x="16955" y="23678"/>
                    <a:pt x="17468" y="23481"/>
                    <a:pt x="17981" y="23284"/>
                  </a:cubicBezTo>
                  <a:cubicBezTo>
                    <a:pt x="18040" y="23284"/>
                    <a:pt x="18079" y="23244"/>
                    <a:pt x="18099" y="23205"/>
                  </a:cubicBezTo>
                  <a:cubicBezTo>
                    <a:pt x="18099" y="23166"/>
                    <a:pt x="18099" y="23106"/>
                    <a:pt x="18079" y="23047"/>
                  </a:cubicBezTo>
                  <a:close/>
                  <a:moveTo>
                    <a:pt x="20445" y="8103"/>
                  </a:moveTo>
                  <a:cubicBezTo>
                    <a:pt x="20405" y="8084"/>
                    <a:pt x="20366" y="8084"/>
                    <a:pt x="20327" y="8064"/>
                  </a:cubicBezTo>
                  <a:cubicBezTo>
                    <a:pt x="20189" y="8025"/>
                    <a:pt x="20051" y="8163"/>
                    <a:pt x="20090" y="8301"/>
                  </a:cubicBezTo>
                  <a:cubicBezTo>
                    <a:pt x="20090" y="8360"/>
                    <a:pt x="20110" y="8399"/>
                    <a:pt x="20110" y="8439"/>
                  </a:cubicBezTo>
                  <a:cubicBezTo>
                    <a:pt x="20208" y="8833"/>
                    <a:pt x="20405" y="9188"/>
                    <a:pt x="20484" y="9582"/>
                  </a:cubicBezTo>
                  <a:cubicBezTo>
                    <a:pt x="20524" y="9720"/>
                    <a:pt x="20642" y="9838"/>
                    <a:pt x="20780" y="9878"/>
                  </a:cubicBezTo>
                  <a:cubicBezTo>
                    <a:pt x="20859" y="9897"/>
                    <a:pt x="20918" y="9897"/>
                    <a:pt x="20977" y="9858"/>
                  </a:cubicBezTo>
                  <a:cubicBezTo>
                    <a:pt x="21017" y="9838"/>
                    <a:pt x="21036" y="9779"/>
                    <a:pt x="21017" y="9740"/>
                  </a:cubicBezTo>
                  <a:cubicBezTo>
                    <a:pt x="20977" y="9483"/>
                    <a:pt x="20918" y="9247"/>
                    <a:pt x="20839" y="9030"/>
                  </a:cubicBezTo>
                  <a:cubicBezTo>
                    <a:pt x="20760" y="8715"/>
                    <a:pt x="20583" y="8419"/>
                    <a:pt x="20445" y="8103"/>
                  </a:cubicBezTo>
                  <a:close/>
                  <a:moveTo>
                    <a:pt x="10666" y="20938"/>
                  </a:moveTo>
                  <a:cubicBezTo>
                    <a:pt x="10923" y="21096"/>
                    <a:pt x="11139" y="21214"/>
                    <a:pt x="11356" y="21332"/>
                  </a:cubicBezTo>
                  <a:cubicBezTo>
                    <a:pt x="11691" y="21529"/>
                    <a:pt x="12086" y="21588"/>
                    <a:pt x="12460" y="21490"/>
                  </a:cubicBezTo>
                  <a:cubicBezTo>
                    <a:pt x="12618" y="21490"/>
                    <a:pt x="12776" y="21450"/>
                    <a:pt x="12894" y="21332"/>
                  </a:cubicBezTo>
                  <a:cubicBezTo>
                    <a:pt x="12874" y="21293"/>
                    <a:pt x="12855" y="21253"/>
                    <a:pt x="12835" y="21234"/>
                  </a:cubicBezTo>
                  <a:cubicBezTo>
                    <a:pt x="12658" y="21174"/>
                    <a:pt x="12460" y="21115"/>
                    <a:pt x="12263" y="21115"/>
                  </a:cubicBezTo>
                  <a:cubicBezTo>
                    <a:pt x="11948" y="21115"/>
                    <a:pt x="11632" y="21036"/>
                    <a:pt x="11376" y="20859"/>
                  </a:cubicBezTo>
                  <a:cubicBezTo>
                    <a:pt x="11297" y="20820"/>
                    <a:pt x="11218" y="20780"/>
                    <a:pt x="11159" y="20760"/>
                  </a:cubicBezTo>
                  <a:cubicBezTo>
                    <a:pt x="11061" y="20721"/>
                    <a:pt x="10982" y="20721"/>
                    <a:pt x="10903" y="20760"/>
                  </a:cubicBezTo>
                  <a:cubicBezTo>
                    <a:pt x="10824" y="20800"/>
                    <a:pt x="10745" y="20879"/>
                    <a:pt x="10666" y="20938"/>
                  </a:cubicBezTo>
                  <a:close/>
                  <a:moveTo>
                    <a:pt x="20031" y="18986"/>
                  </a:moveTo>
                  <a:cubicBezTo>
                    <a:pt x="20307" y="18907"/>
                    <a:pt x="20524" y="18690"/>
                    <a:pt x="20603" y="18434"/>
                  </a:cubicBezTo>
                  <a:cubicBezTo>
                    <a:pt x="20681" y="18178"/>
                    <a:pt x="20819" y="17941"/>
                    <a:pt x="20997" y="17744"/>
                  </a:cubicBezTo>
                  <a:cubicBezTo>
                    <a:pt x="21056" y="17685"/>
                    <a:pt x="21076" y="17626"/>
                    <a:pt x="21076" y="17567"/>
                  </a:cubicBezTo>
                  <a:cubicBezTo>
                    <a:pt x="21115" y="17409"/>
                    <a:pt x="21056" y="17310"/>
                    <a:pt x="20859" y="17212"/>
                  </a:cubicBezTo>
                  <a:cubicBezTo>
                    <a:pt x="20405" y="17626"/>
                    <a:pt x="20267" y="18197"/>
                    <a:pt x="19972" y="18690"/>
                  </a:cubicBezTo>
                  <a:cubicBezTo>
                    <a:pt x="19952" y="18749"/>
                    <a:pt x="20011" y="18868"/>
                    <a:pt x="20031" y="18986"/>
                  </a:cubicBezTo>
                  <a:close/>
                  <a:moveTo>
                    <a:pt x="18414" y="6388"/>
                  </a:moveTo>
                  <a:cubicBezTo>
                    <a:pt x="18631" y="6644"/>
                    <a:pt x="18809" y="6881"/>
                    <a:pt x="19006" y="7118"/>
                  </a:cubicBezTo>
                  <a:cubicBezTo>
                    <a:pt x="19124" y="7256"/>
                    <a:pt x="19223" y="7413"/>
                    <a:pt x="19321" y="7551"/>
                  </a:cubicBezTo>
                  <a:cubicBezTo>
                    <a:pt x="19380" y="7630"/>
                    <a:pt x="19479" y="7650"/>
                    <a:pt x="19558" y="7611"/>
                  </a:cubicBezTo>
                  <a:cubicBezTo>
                    <a:pt x="19656" y="7571"/>
                    <a:pt x="19715" y="7473"/>
                    <a:pt x="19696" y="7354"/>
                  </a:cubicBezTo>
                  <a:cubicBezTo>
                    <a:pt x="19696" y="7275"/>
                    <a:pt x="19656" y="7196"/>
                    <a:pt x="19617" y="7118"/>
                  </a:cubicBezTo>
                  <a:cubicBezTo>
                    <a:pt x="19420" y="6881"/>
                    <a:pt x="19223" y="6625"/>
                    <a:pt x="19045" y="6368"/>
                  </a:cubicBezTo>
                  <a:cubicBezTo>
                    <a:pt x="18947" y="6250"/>
                    <a:pt x="18828" y="6191"/>
                    <a:pt x="18690" y="6211"/>
                  </a:cubicBezTo>
                  <a:cubicBezTo>
                    <a:pt x="18552" y="6171"/>
                    <a:pt x="18434" y="6250"/>
                    <a:pt x="18414" y="6388"/>
                  </a:cubicBezTo>
                  <a:close/>
                  <a:moveTo>
                    <a:pt x="15733" y="5008"/>
                  </a:moveTo>
                  <a:cubicBezTo>
                    <a:pt x="15575" y="5028"/>
                    <a:pt x="15398" y="5048"/>
                    <a:pt x="15240" y="5087"/>
                  </a:cubicBezTo>
                  <a:cubicBezTo>
                    <a:pt x="15201" y="5087"/>
                    <a:pt x="15161" y="5166"/>
                    <a:pt x="15161" y="5205"/>
                  </a:cubicBezTo>
                  <a:cubicBezTo>
                    <a:pt x="15181" y="5264"/>
                    <a:pt x="15201" y="5304"/>
                    <a:pt x="15240" y="5324"/>
                  </a:cubicBezTo>
                  <a:cubicBezTo>
                    <a:pt x="15358" y="5363"/>
                    <a:pt x="15477" y="5383"/>
                    <a:pt x="15595" y="5383"/>
                  </a:cubicBezTo>
                  <a:cubicBezTo>
                    <a:pt x="15910" y="5363"/>
                    <a:pt x="16226" y="5481"/>
                    <a:pt x="16462" y="5718"/>
                  </a:cubicBezTo>
                  <a:cubicBezTo>
                    <a:pt x="16541" y="5777"/>
                    <a:pt x="16640" y="5856"/>
                    <a:pt x="16758" y="5895"/>
                  </a:cubicBezTo>
                  <a:cubicBezTo>
                    <a:pt x="16817" y="5935"/>
                    <a:pt x="16876" y="5954"/>
                    <a:pt x="16936" y="5935"/>
                  </a:cubicBezTo>
                  <a:cubicBezTo>
                    <a:pt x="16995" y="5915"/>
                    <a:pt x="17054" y="5876"/>
                    <a:pt x="17093" y="5836"/>
                  </a:cubicBezTo>
                  <a:cubicBezTo>
                    <a:pt x="17113" y="5777"/>
                    <a:pt x="17093" y="5738"/>
                    <a:pt x="17054" y="5698"/>
                  </a:cubicBezTo>
                  <a:cubicBezTo>
                    <a:pt x="16916" y="5560"/>
                    <a:pt x="16758" y="5422"/>
                    <a:pt x="16600" y="5304"/>
                  </a:cubicBezTo>
                  <a:cubicBezTo>
                    <a:pt x="16384" y="5067"/>
                    <a:pt x="16048" y="4969"/>
                    <a:pt x="15733" y="5008"/>
                  </a:cubicBezTo>
                  <a:close/>
                  <a:moveTo>
                    <a:pt x="13308" y="4634"/>
                  </a:moveTo>
                  <a:lnTo>
                    <a:pt x="12539" y="4634"/>
                  </a:lnTo>
                  <a:lnTo>
                    <a:pt x="11494" y="4634"/>
                  </a:lnTo>
                  <a:cubicBezTo>
                    <a:pt x="11356" y="4634"/>
                    <a:pt x="11218" y="4634"/>
                    <a:pt x="11159" y="4811"/>
                  </a:cubicBezTo>
                  <a:cubicBezTo>
                    <a:pt x="11218" y="4949"/>
                    <a:pt x="11356" y="4969"/>
                    <a:pt x="11494" y="4988"/>
                  </a:cubicBezTo>
                  <a:lnTo>
                    <a:pt x="12244" y="4988"/>
                  </a:lnTo>
                  <a:cubicBezTo>
                    <a:pt x="12598" y="4949"/>
                    <a:pt x="12934" y="4969"/>
                    <a:pt x="13269" y="5067"/>
                  </a:cubicBezTo>
                  <a:cubicBezTo>
                    <a:pt x="13407" y="4949"/>
                    <a:pt x="13387" y="4831"/>
                    <a:pt x="13308" y="4634"/>
                  </a:cubicBezTo>
                  <a:close/>
                  <a:moveTo>
                    <a:pt x="21766" y="12184"/>
                  </a:moveTo>
                  <a:cubicBezTo>
                    <a:pt x="21746" y="12046"/>
                    <a:pt x="21726" y="11889"/>
                    <a:pt x="21707" y="11751"/>
                  </a:cubicBezTo>
                  <a:cubicBezTo>
                    <a:pt x="21667" y="11672"/>
                    <a:pt x="21588" y="11613"/>
                    <a:pt x="21509" y="11593"/>
                  </a:cubicBezTo>
                  <a:cubicBezTo>
                    <a:pt x="21411" y="11573"/>
                    <a:pt x="21332" y="11652"/>
                    <a:pt x="21293" y="11751"/>
                  </a:cubicBezTo>
                  <a:cubicBezTo>
                    <a:pt x="21273" y="11770"/>
                    <a:pt x="21253" y="11810"/>
                    <a:pt x="21253" y="11849"/>
                  </a:cubicBezTo>
                  <a:lnTo>
                    <a:pt x="21253" y="12736"/>
                  </a:lnTo>
                  <a:cubicBezTo>
                    <a:pt x="21273" y="12815"/>
                    <a:pt x="21312" y="12894"/>
                    <a:pt x="21352" y="12953"/>
                  </a:cubicBezTo>
                  <a:cubicBezTo>
                    <a:pt x="21431" y="13032"/>
                    <a:pt x="21549" y="13032"/>
                    <a:pt x="21608" y="12953"/>
                  </a:cubicBezTo>
                  <a:cubicBezTo>
                    <a:pt x="21647" y="12894"/>
                    <a:pt x="21687" y="12815"/>
                    <a:pt x="21707" y="12736"/>
                  </a:cubicBezTo>
                  <a:cubicBezTo>
                    <a:pt x="21746" y="12559"/>
                    <a:pt x="21746" y="12401"/>
                    <a:pt x="21766" y="12184"/>
                  </a:cubicBezTo>
                  <a:close/>
                  <a:moveTo>
                    <a:pt x="8931" y="20563"/>
                  </a:moveTo>
                  <a:cubicBezTo>
                    <a:pt x="9050" y="20544"/>
                    <a:pt x="9168" y="20524"/>
                    <a:pt x="9267" y="20484"/>
                  </a:cubicBezTo>
                  <a:cubicBezTo>
                    <a:pt x="9326" y="20445"/>
                    <a:pt x="9365" y="20386"/>
                    <a:pt x="9385" y="20327"/>
                  </a:cubicBezTo>
                  <a:cubicBezTo>
                    <a:pt x="9365" y="20248"/>
                    <a:pt x="9345" y="20189"/>
                    <a:pt x="9286" y="20149"/>
                  </a:cubicBezTo>
                  <a:cubicBezTo>
                    <a:pt x="9247" y="20129"/>
                    <a:pt x="9207" y="20110"/>
                    <a:pt x="9148" y="20090"/>
                  </a:cubicBezTo>
                  <a:cubicBezTo>
                    <a:pt x="8971" y="20070"/>
                    <a:pt x="8813" y="19972"/>
                    <a:pt x="8715" y="19814"/>
                  </a:cubicBezTo>
                  <a:cubicBezTo>
                    <a:pt x="8596" y="19696"/>
                    <a:pt x="8439" y="19617"/>
                    <a:pt x="8261" y="19617"/>
                  </a:cubicBezTo>
                  <a:cubicBezTo>
                    <a:pt x="8163" y="19597"/>
                    <a:pt x="8084" y="19715"/>
                    <a:pt x="8143" y="19814"/>
                  </a:cubicBezTo>
                  <a:cubicBezTo>
                    <a:pt x="8261" y="20031"/>
                    <a:pt x="8419" y="20248"/>
                    <a:pt x="8636" y="20425"/>
                  </a:cubicBezTo>
                  <a:cubicBezTo>
                    <a:pt x="8715" y="20484"/>
                    <a:pt x="8813" y="20524"/>
                    <a:pt x="8931" y="20563"/>
                  </a:cubicBezTo>
                  <a:close/>
                  <a:moveTo>
                    <a:pt x="21490" y="15930"/>
                  </a:moveTo>
                  <a:cubicBezTo>
                    <a:pt x="21707" y="15733"/>
                    <a:pt x="21707" y="15733"/>
                    <a:pt x="21707" y="15634"/>
                  </a:cubicBezTo>
                  <a:cubicBezTo>
                    <a:pt x="21707" y="15378"/>
                    <a:pt x="21687" y="15102"/>
                    <a:pt x="21687" y="14846"/>
                  </a:cubicBezTo>
                  <a:cubicBezTo>
                    <a:pt x="21667" y="14787"/>
                    <a:pt x="21647" y="14747"/>
                    <a:pt x="21628" y="14708"/>
                  </a:cubicBezTo>
                  <a:cubicBezTo>
                    <a:pt x="21588" y="14668"/>
                    <a:pt x="21529" y="14629"/>
                    <a:pt x="21490" y="14629"/>
                  </a:cubicBezTo>
                  <a:cubicBezTo>
                    <a:pt x="21431" y="14649"/>
                    <a:pt x="21391" y="14668"/>
                    <a:pt x="21332" y="14708"/>
                  </a:cubicBezTo>
                  <a:cubicBezTo>
                    <a:pt x="21312" y="14747"/>
                    <a:pt x="21293" y="14767"/>
                    <a:pt x="21293" y="14806"/>
                  </a:cubicBezTo>
                  <a:cubicBezTo>
                    <a:pt x="21273" y="15102"/>
                    <a:pt x="21253" y="15398"/>
                    <a:pt x="21273" y="15694"/>
                  </a:cubicBezTo>
                  <a:cubicBezTo>
                    <a:pt x="21273" y="15812"/>
                    <a:pt x="21371" y="15930"/>
                    <a:pt x="21490" y="15930"/>
                  </a:cubicBezTo>
                  <a:close/>
                  <a:moveTo>
                    <a:pt x="5166" y="15358"/>
                  </a:moveTo>
                  <a:cubicBezTo>
                    <a:pt x="5146" y="15496"/>
                    <a:pt x="5166" y="15634"/>
                    <a:pt x="5186" y="15792"/>
                  </a:cubicBezTo>
                  <a:cubicBezTo>
                    <a:pt x="5205" y="15970"/>
                    <a:pt x="5324" y="16127"/>
                    <a:pt x="5501" y="16187"/>
                  </a:cubicBezTo>
                  <a:cubicBezTo>
                    <a:pt x="5540" y="16206"/>
                    <a:pt x="5600" y="16206"/>
                    <a:pt x="5639" y="16167"/>
                  </a:cubicBezTo>
                  <a:cubicBezTo>
                    <a:pt x="5678" y="16147"/>
                    <a:pt x="5698" y="16068"/>
                    <a:pt x="5698" y="16048"/>
                  </a:cubicBezTo>
                  <a:cubicBezTo>
                    <a:pt x="5600" y="15772"/>
                    <a:pt x="5560" y="15457"/>
                    <a:pt x="5580" y="15161"/>
                  </a:cubicBezTo>
                  <a:cubicBezTo>
                    <a:pt x="5580" y="15082"/>
                    <a:pt x="5560" y="15004"/>
                    <a:pt x="5521" y="14925"/>
                  </a:cubicBezTo>
                  <a:cubicBezTo>
                    <a:pt x="5481" y="14885"/>
                    <a:pt x="5422" y="14846"/>
                    <a:pt x="5363" y="14846"/>
                  </a:cubicBezTo>
                  <a:cubicBezTo>
                    <a:pt x="5304" y="14846"/>
                    <a:pt x="5245" y="14885"/>
                    <a:pt x="5225" y="14944"/>
                  </a:cubicBezTo>
                  <a:cubicBezTo>
                    <a:pt x="5186" y="15082"/>
                    <a:pt x="5166" y="15220"/>
                    <a:pt x="5166" y="15358"/>
                  </a:cubicBezTo>
                  <a:close/>
                  <a:moveTo>
                    <a:pt x="9168" y="1696"/>
                  </a:moveTo>
                  <a:cubicBezTo>
                    <a:pt x="9109" y="1775"/>
                    <a:pt x="9050" y="1834"/>
                    <a:pt x="9030" y="1913"/>
                  </a:cubicBezTo>
                  <a:cubicBezTo>
                    <a:pt x="9030" y="2209"/>
                    <a:pt x="8951" y="2485"/>
                    <a:pt x="8833" y="2741"/>
                  </a:cubicBezTo>
                  <a:cubicBezTo>
                    <a:pt x="8793" y="2800"/>
                    <a:pt x="8793" y="2859"/>
                    <a:pt x="8813" y="2938"/>
                  </a:cubicBezTo>
                  <a:cubicBezTo>
                    <a:pt x="8833" y="2997"/>
                    <a:pt x="8872" y="3076"/>
                    <a:pt x="8931" y="3116"/>
                  </a:cubicBezTo>
                  <a:cubicBezTo>
                    <a:pt x="9010" y="3175"/>
                    <a:pt x="9089" y="3116"/>
                    <a:pt x="9148" y="2977"/>
                  </a:cubicBezTo>
                  <a:cubicBezTo>
                    <a:pt x="9168" y="2918"/>
                    <a:pt x="9188" y="2859"/>
                    <a:pt x="9207" y="2800"/>
                  </a:cubicBezTo>
                  <a:cubicBezTo>
                    <a:pt x="9385" y="2524"/>
                    <a:pt x="9405" y="2189"/>
                    <a:pt x="9306" y="1873"/>
                  </a:cubicBezTo>
                  <a:cubicBezTo>
                    <a:pt x="9306" y="1814"/>
                    <a:pt x="9247" y="1775"/>
                    <a:pt x="9188" y="1696"/>
                  </a:cubicBezTo>
                  <a:close/>
                  <a:moveTo>
                    <a:pt x="6388" y="17823"/>
                  </a:moveTo>
                  <a:cubicBezTo>
                    <a:pt x="6329" y="17882"/>
                    <a:pt x="6250" y="17941"/>
                    <a:pt x="6270" y="17981"/>
                  </a:cubicBezTo>
                  <a:cubicBezTo>
                    <a:pt x="6309" y="18296"/>
                    <a:pt x="6447" y="18592"/>
                    <a:pt x="6664" y="18828"/>
                  </a:cubicBezTo>
                  <a:cubicBezTo>
                    <a:pt x="6802" y="18907"/>
                    <a:pt x="6960" y="18887"/>
                    <a:pt x="7078" y="18789"/>
                  </a:cubicBezTo>
                  <a:cubicBezTo>
                    <a:pt x="7098" y="18749"/>
                    <a:pt x="7118" y="18651"/>
                    <a:pt x="7098" y="18651"/>
                  </a:cubicBezTo>
                  <a:cubicBezTo>
                    <a:pt x="6861" y="18473"/>
                    <a:pt x="6782" y="18217"/>
                    <a:pt x="6625" y="18000"/>
                  </a:cubicBezTo>
                  <a:cubicBezTo>
                    <a:pt x="6566" y="17921"/>
                    <a:pt x="6487" y="17862"/>
                    <a:pt x="6388" y="17823"/>
                  </a:cubicBezTo>
                  <a:close/>
                  <a:moveTo>
                    <a:pt x="9759" y="2524"/>
                  </a:moveTo>
                  <a:cubicBezTo>
                    <a:pt x="9582" y="2721"/>
                    <a:pt x="9424" y="2899"/>
                    <a:pt x="9267" y="3096"/>
                  </a:cubicBezTo>
                  <a:cubicBezTo>
                    <a:pt x="9188" y="3214"/>
                    <a:pt x="9286" y="3352"/>
                    <a:pt x="9424" y="3352"/>
                  </a:cubicBezTo>
                  <a:cubicBezTo>
                    <a:pt x="9523" y="3332"/>
                    <a:pt x="9602" y="3293"/>
                    <a:pt x="9681" y="3234"/>
                  </a:cubicBezTo>
                  <a:cubicBezTo>
                    <a:pt x="9759" y="3135"/>
                    <a:pt x="9838" y="3017"/>
                    <a:pt x="9897" y="2899"/>
                  </a:cubicBezTo>
                  <a:cubicBezTo>
                    <a:pt x="9996" y="2761"/>
                    <a:pt x="9976" y="2701"/>
                    <a:pt x="9759" y="25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8"/>
            <p:cNvSpPr/>
            <p:nvPr/>
          </p:nvSpPr>
          <p:spPr>
            <a:xfrm flipH="1">
              <a:off x="5625502" y="629036"/>
              <a:ext cx="6660" cy="9040"/>
            </a:xfrm>
            <a:custGeom>
              <a:avLst/>
              <a:gdLst/>
              <a:ahLst/>
              <a:cxnLst/>
              <a:rect l="l" t="t" r="r" b="b"/>
              <a:pathLst>
                <a:path w="277" h="376" extrusionOk="0">
                  <a:moveTo>
                    <a:pt x="256" y="316"/>
                  </a:moveTo>
                  <a:cubicBezTo>
                    <a:pt x="197" y="375"/>
                    <a:pt x="79" y="355"/>
                    <a:pt x="59" y="276"/>
                  </a:cubicBezTo>
                  <a:cubicBezTo>
                    <a:pt x="40" y="178"/>
                    <a:pt x="20" y="79"/>
                    <a:pt x="0" y="0"/>
                  </a:cubicBezTo>
                  <a:lnTo>
                    <a:pt x="0" y="0"/>
                  </a:lnTo>
                  <a:cubicBezTo>
                    <a:pt x="40" y="20"/>
                    <a:pt x="79" y="60"/>
                    <a:pt x="118" y="99"/>
                  </a:cubicBezTo>
                  <a:cubicBezTo>
                    <a:pt x="178" y="158"/>
                    <a:pt x="217" y="237"/>
                    <a:pt x="276" y="31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8"/>
            <p:cNvSpPr/>
            <p:nvPr/>
          </p:nvSpPr>
          <p:spPr>
            <a:xfrm flipH="1">
              <a:off x="5625983" y="636609"/>
              <a:ext cx="505" cy="1923"/>
            </a:xfrm>
            <a:custGeom>
              <a:avLst/>
              <a:gdLst/>
              <a:ahLst/>
              <a:cxnLst/>
              <a:rect l="l" t="t" r="r" b="b"/>
              <a:pathLst>
                <a:path w="21" h="80" extrusionOk="0">
                  <a:moveTo>
                    <a:pt x="20" y="1"/>
                  </a:moveTo>
                  <a:cubicBezTo>
                    <a:pt x="20" y="40"/>
                    <a:pt x="1" y="60"/>
                    <a:pt x="1" y="8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8"/>
            <p:cNvSpPr/>
            <p:nvPr/>
          </p:nvSpPr>
          <p:spPr>
            <a:xfrm flipH="1">
              <a:off x="5631200" y="625237"/>
              <a:ext cx="5241" cy="3823"/>
            </a:xfrm>
            <a:custGeom>
              <a:avLst/>
              <a:gdLst/>
              <a:ahLst/>
              <a:cxnLst/>
              <a:rect l="l" t="t" r="r" b="b"/>
              <a:pathLst>
                <a:path w="218" h="159" extrusionOk="0">
                  <a:moveTo>
                    <a:pt x="178" y="158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19" y="1"/>
                    <a:pt x="218" y="1"/>
                    <a:pt x="158" y="15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8"/>
            <p:cNvSpPr/>
            <p:nvPr/>
          </p:nvSpPr>
          <p:spPr>
            <a:xfrm flipH="1">
              <a:off x="5634518" y="620982"/>
              <a:ext cx="1923" cy="4280"/>
            </a:xfrm>
            <a:custGeom>
              <a:avLst/>
              <a:gdLst/>
              <a:ahLst/>
              <a:cxnLst/>
              <a:rect l="l" t="t" r="r" b="b"/>
              <a:pathLst>
                <a:path w="80" h="178" extrusionOk="0">
                  <a:moveTo>
                    <a:pt x="1" y="178"/>
                  </a:moveTo>
                  <a:cubicBezTo>
                    <a:pt x="1" y="138"/>
                    <a:pt x="1" y="99"/>
                    <a:pt x="1" y="40"/>
                  </a:cubicBezTo>
                  <a:cubicBezTo>
                    <a:pt x="1" y="40"/>
                    <a:pt x="40" y="20"/>
                    <a:pt x="60" y="20"/>
                  </a:cubicBezTo>
                  <a:cubicBezTo>
                    <a:pt x="80" y="0"/>
                    <a:pt x="80" y="40"/>
                    <a:pt x="60" y="59"/>
                  </a:cubicBezTo>
                  <a:cubicBezTo>
                    <a:pt x="40" y="59"/>
                    <a:pt x="20" y="138"/>
                    <a:pt x="1" y="17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8"/>
            <p:cNvSpPr/>
            <p:nvPr/>
          </p:nvSpPr>
          <p:spPr>
            <a:xfrm flipH="1">
              <a:off x="5236350" y="592059"/>
              <a:ext cx="666939" cy="696319"/>
            </a:xfrm>
            <a:custGeom>
              <a:avLst/>
              <a:gdLst/>
              <a:ahLst/>
              <a:cxnLst/>
              <a:rect l="l" t="t" r="r" b="b"/>
              <a:pathLst>
                <a:path w="27740" h="28962" extrusionOk="0">
                  <a:moveTo>
                    <a:pt x="2563" y="10351"/>
                  </a:moveTo>
                  <a:cubicBezTo>
                    <a:pt x="2090" y="9740"/>
                    <a:pt x="1617" y="9168"/>
                    <a:pt x="1163" y="8596"/>
                  </a:cubicBezTo>
                  <a:cubicBezTo>
                    <a:pt x="1104" y="8518"/>
                    <a:pt x="1045" y="8439"/>
                    <a:pt x="1025" y="8340"/>
                  </a:cubicBezTo>
                  <a:cubicBezTo>
                    <a:pt x="1025" y="7926"/>
                    <a:pt x="947" y="7512"/>
                    <a:pt x="1183" y="7118"/>
                  </a:cubicBezTo>
                  <a:cubicBezTo>
                    <a:pt x="1301" y="6861"/>
                    <a:pt x="1479" y="6645"/>
                    <a:pt x="1735" y="6487"/>
                  </a:cubicBezTo>
                  <a:cubicBezTo>
                    <a:pt x="1932" y="6329"/>
                    <a:pt x="2149" y="6211"/>
                    <a:pt x="2366" y="6112"/>
                  </a:cubicBezTo>
                  <a:cubicBezTo>
                    <a:pt x="2681" y="5994"/>
                    <a:pt x="3056" y="6033"/>
                    <a:pt x="3332" y="6211"/>
                  </a:cubicBezTo>
                  <a:cubicBezTo>
                    <a:pt x="3648" y="6467"/>
                    <a:pt x="4022" y="6625"/>
                    <a:pt x="4416" y="6684"/>
                  </a:cubicBezTo>
                  <a:cubicBezTo>
                    <a:pt x="4495" y="6704"/>
                    <a:pt x="4574" y="6743"/>
                    <a:pt x="4653" y="6783"/>
                  </a:cubicBezTo>
                  <a:cubicBezTo>
                    <a:pt x="4929" y="6921"/>
                    <a:pt x="5067" y="6921"/>
                    <a:pt x="5284" y="6704"/>
                  </a:cubicBezTo>
                  <a:cubicBezTo>
                    <a:pt x="5619" y="6329"/>
                    <a:pt x="5934" y="5935"/>
                    <a:pt x="6270" y="5560"/>
                  </a:cubicBezTo>
                  <a:cubicBezTo>
                    <a:pt x="6546" y="5205"/>
                    <a:pt x="6881" y="4910"/>
                    <a:pt x="7255" y="4673"/>
                  </a:cubicBezTo>
                  <a:cubicBezTo>
                    <a:pt x="7413" y="4594"/>
                    <a:pt x="7590" y="4555"/>
                    <a:pt x="7748" y="4535"/>
                  </a:cubicBezTo>
                  <a:cubicBezTo>
                    <a:pt x="8064" y="4496"/>
                    <a:pt x="8064" y="4496"/>
                    <a:pt x="8379" y="4220"/>
                  </a:cubicBezTo>
                  <a:cubicBezTo>
                    <a:pt x="8281" y="3924"/>
                    <a:pt x="8340" y="3589"/>
                    <a:pt x="8162" y="3273"/>
                  </a:cubicBezTo>
                  <a:cubicBezTo>
                    <a:pt x="8103" y="3155"/>
                    <a:pt x="8083" y="3017"/>
                    <a:pt x="8103" y="2879"/>
                  </a:cubicBezTo>
                  <a:lnTo>
                    <a:pt x="8103" y="2426"/>
                  </a:lnTo>
                  <a:cubicBezTo>
                    <a:pt x="8103" y="2090"/>
                    <a:pt x="8143" y="1755"/>
                    <a:pt x="7945" y="1440"/>
                  </a:cubicBezTo>
                  <a:cubicBezTo>
                    <a:pt x="8123" y="1184"/>
                    <a:pt x="8320" y="947"/>
                    <a:pt x="8576" y="770"/>
                  </a:cubicBezTo>
                  <a:cubicBezTo>
                    <a:pt x="8813" y="553"/>
                    <a:pt x="9128" y="434"/>
                    <a:pt x="9444" y="454"/>
                  </a:cubicBezTo>
                  <a:cubicBezTo>
                    <a:pt x="9759" y="474"/>
                    <a:pt x="10055" y="375"/>
                    <a:pt x="10291" y="178"/>
                  </a:cubicBezTo>
                  <a:cubicBezTo>
                    <a:pt x="10449" y="60"/>
                    <a:pt x="10666" y="1"/>
                    <a:pt x="10863" y="20"/>
                  </a:cubicBezTo>
                  <a:cubicBezTo>
                    <a:pt x="11001" y="20"/>
                    <a:pt x="11119" y="99"/>
                    <a:pt x="11179" y="237"/>
                  </a:cubicBezTo>
                  <a:cubicBezTo>
                    <a:pt x="11455" y="691"/>
                    <a:pt x="11711" y="1164"/>
                    <a:pt x="11947" y="1637"/>
                  </a:cubicBezTo>
                  <a:cubicBezTo>
                    <a:pt x="12066" y="1933"/>
                    <a:pt x="12223" y="2228"/>
                    <a:pt x="12421" y="2465"/>
                  </a:cubicBezTo>
                  <a:cubicBezTo>
                    <a:pt x="12539" y="2642"/>
                    <a:pt x="12618" y="2820"/>
                    <a:pt x="12638" y="3017"/>
                  </a:cubicBezTo>
                  <a:lnTo>
                    <a:pt x="15871" y="3017"/>
                  </a:lnTo>
                  <a:cubicBezTo>
                    <a:pt x="16028" y="2780"/>
                    <a:pt x="16206" y="2504"/>
                    <a:pt x="16364" y="2248"/>
                  </a:cubicBezTo>
                  <a:cubicBezTo>
                    <a:pt x="16442" y="2130"/>
                    <a:pt x="16482" y="1992"/>
                    <a:pt x="16521" y="1834"/>
                  </a:cubicBezTo>
                  <a:cubicBezTo>
                    <a:pt x="16580" y="1479"/>
                    <a:pt x="16718" y="1124"/>
                    <a:pt x="16935" y="829"/>
                  </a:cubicBezTo>
                  <a:cubicBezTo>
                    <a:pt x="17014" y="691"/>
                    <a:pt x="17192" y="592"/>
                    <a:pt x="17349" y="612"/>
                  </a:cubicBezTo>
                  <a:lnTo>
                    <a:pt x="18315" y="612"/>
                  </a:lnTo>
                  <a:cubicBezTo>
                    <a:pt x="18473" y="612"/>
                    <a:pt x="18611" y="651"/>
                    <a:pt x="18749" y="730"/>
                  </a:cubicBezTo>
                  <a:cubicBezTo>
                    <a:pt x="18946" y="868"/>
                    <a:pt x="19183" y="967"/>
                    <a:pt x="19419" y="1026"/>
                  </a:cubicBezTo>
                  <a:cubicBezTo>
                    <a:pt x="19597" y="1085"/>
                    <a:pt x="19774" y="1164"/>
                    <a:pt x="19912" y="1262"/>
                  </a:cubicBezTo>
                  <a:cubicBezTo>
                    <a:pt x="20031" y="1322"/>
                    <a:pt x="20090" y="1440"/>
                    <a:pt x="20070" y="1558"/>
                  </a:cubicBezTo>
                  <a:lnTo>
                    <a:pt x="20070" y="2623"/>
                  </a:lnTo>
                  <a:cubicBezTo>
                    <a:pt x="20090" y="2662"/>
                    <a:pt x="20070" y="2682"/>
                    <a:pt x="20070" y="2721"/>
                  </a:cubicBezTo>
                  <a:cubicBezTo>
                    <a:pt x="19853" y="3056"/>
                    <a:pt x="19893" y="3431"/>
                    <a:pt x="19873" y="3786"/>
                  </a:cubicBezTo>
                  <a:cubicBezTo>
                    <a:pt x="19853" y="3944"/>
                    <a:pt x="19794" y="4082"/>
                    <a:pt x="19735" y="4220"/>
                  </a:cubicBezTo>
                  <a:cubicBezTo>
                    <a:pt x="19656" y="4417"/>
                    <a:pt x="19695" y="4535"/>
                    <a:pt x="19873" y="4575"/>
                  </a:cubicBezTo>
                  <a:cubicBezTo>
                    <a:pt x="20247" y="4653"/>
                    <a:pt x="20464" y="4949"/>
                    <a:pt x="20740" y="5146"/>
                  </a:cubicBezTo>
                  <a:cubicBezTo>
                    <a:pt x="20997" y="5304"/>
                    <a:pt x="21194" y="5501"/>
                    <a:pt x="21430" y="5659"/>
                  </a:cubicBezTo>
                  <a:cubicBezTo>
                    <a:pt x="21627" y="5777"/>
                    <a:pt x="21844" y="5876"/>
                    <a:pt x="21923" y="6152"/>
                  </a:cubicBezTo>
                  <a:cubicBezTo>
                    <a:pt x="21923" y="6171"/>
                    <a:pt x="21943" y="6211"/>
                    <a:pt x="21982" y="6231"/>
                  </a:cubicBezTo>
                  <a:cubicBezTo>
                    <a:pt x="22258" y="6467"/>
                    <a:pt x="22554" y="6723"/>
                    <a:pt x="22870" y="6960"/>
                  </a:cubicBezTo>
                  <a:cubicBezTo>
                    <a:pt x="23047" y="6822"/>
                    <a:pt x="23185" y="6645"/>
                    <a:pt x="23441" y="6645"/>
                  </a:cubicBezTo>
                  <a:cubicBezTo>
                    <a:pt x="23540" y="6625"/>
                    <a:pt x="23638" y="6585"/>
                    <a:pt x="23698" y="6507"/>
                  </a:cubicBezTo>
                  <a:cubicBezTo>
                    <a:pt x="23895" y="6309"/>
                    <a:pt x="24171" y="6231"/>
                    <a:pt x="24427" y="6270"/>
                  </a:cubicBezTo>
                  <a:cubicBezTo>
                    <a:pt x="24703" y="6329"/>
                    <a:pt x="24979" y="6250"/>
                    <a:pt x="25196" y="6112"/>
                  </a:cubicBezTo>
                  <a:cubicBezTo>
                    <a:pt x="25373" y="6014"/>
                    <a:pt x="25590" y="6053"/>
                    <a:pt x="25689" y="6231"/>
                  </a:cubicBezTo>
                  <a:cubicBezTo>
                    <a:pt x="25866" y="6487"/>
                    <a:pt x="26083" y="6723"/>
                    <a:pt x="26241" y="6999"/>
                  </a:cubicBezTo>
                  <a:cubicBezTo>
                    <a:pt x="26418" y="7275"/>
                    <a:pt x="26576" y="7571"/>
                    <a:pt x="26694" y="7867"/>
                  </a:cubicBezTo>
                  <a:cubicBezTo>
                    <a:pt x="26832" y="8163"/>
                    <a:pt x="26635" y="8616"/>
                    <a:pt x="26300" y="8754"/>
                  </a:cubicBezTo>
                  <a:cubicBezTo>
                    <a:pt x="26044" y="8892"/>
                    <a:pt x="25846" y="9089"/>
                    <a:pt x="25708" y="9346"/>
                  </a:cubicBezTo>
                  <a:cubicBezTo>
                    <a:pt x="25570" y="9602"/>
                    <a:pt x="25413" y="9819"/>
                    <a:pt x="25235" y="10095"/>
                  </a:cubicBezTo>
                  <a:cubicBezTo>
                    <a:pt x="25354" y="10410"/>
                    <a:pt x="25472" y="10765"/>
                    <a:pt x="25570" y="11100"/>
                  </a:cubicBezTo>
                  <a:cubicBezTo>
                    <a:pt x="25630" y="11278"/>
                    <a:pt x="25669" y="11455"/>
                    <a:pt x="25728" y="11632"/>
                  </a:cubicBezTo>
                  <a:cubicBezTo>
                    <a:pt x="25728" y="11711"/>
                    <a:pt x="25748" y="11790"/>
                    <a:pt x="25787" y="11869"/>
                  </a:cubicBezTo>
                  <a:cubicBezTo>
                    <a:pt x="25906" y="12066"/>
                    <a:pt x="25965" y="12283"/>
                    <a:pt x="25925" y="12500"/>
                  </a:cubicBezTo>
                  <a:lnTo>
                    <a:pt x="25925" y="13919"/>
                  </a:lnTo>
                  <a:cubicBezTo>
                    <a:pt x="25925" y="14018"/>
                    <a:pt x="25945" y="14136"/>
                    <a:pt x="25945" y="14274"/>
                  </a:cubicBezTo>
                  <a:cubicBezTo>
                    <a:pt x="26063" y="14274"/>
                    <a:pt x="26162" y="14314"/>
                    <a:pt x="26260" y="14314"/>
                  </a:cubicBezTo>
                  <a:cubicBezTo>
                    <a:pt x="26517" y="14294"/>
                    <a:pt x="26773" y="14333"/>
                    <a:pt x="26990" y="14471"/>
                  </a:cubicBezTo>
                  <a:cubicBezTo>
                    <a:pt x="27088" y="14550"/>
                    <a:pt x="27286" y="14511"/>
                    <a:pt x="27424" y="14531"/>
                  </a:cubicBezTo>
                  <a:cubicBezTo>
                    <a:pt x="27601" y="14531"/>
                    <a:pt x="27739" y="14688"/>
                    <a:pt x="27739" y="14866"/>
                  </a:cubicBezTo>
                  <a:cubicBezTo>
                    <a:pt x="27739" y="15615"/>
                    <a:pt x="27739" y="16344"/>
                    <a:pt x="27739" y="17094"/>
                  </a:cubicBezTo>
                  <a:cubicBezTo>
                    <a:pt x="27739" y="17350"/>
                    <a:pt x="27621" y="17448"/>
                    <a:pt x="27364" y="17468"/>
                  </a:cubicBezTo>
                  <a:lnTo>
                    <a:pt x="26142" y="17468"/>
                  </a:lnTo>
                  <a:cubicBezTo>
                    <a:pt x="26004" y="17448"/>
                    <a:pt x="25886" y="17389"/>
                    <a:pt x="25787" y="17291"/>
                  </a:cubicBezTo>
                  <a:cubicBezTo>
                    <a:pt x="25669" y="17232"/>
                    <a:pt x="25590" y="17271"/>
                    <a:pt x="25511" y="17389"/>
                  </a:cubicBezTo>
                  <a:cubicBezTo>
                    <a:pt x="25354" y="17646"/>
                    <a:pt x="25275" y="17961"/>
                    <a:pt x="25314" y="18257"/>
                  </a:cubicBezTo>
                  <a:cubicBezTo>
                    <a:pt x="25334" y="18533"/>
                    <a:pt x="25294" y="18789"/>
                    <a:pt x="25156" y="19045"/>
                  </a:cubicBezTo>
                  <a:cubicBezTo>
                    <a:pt x="25137" y="19065"/>
                    <a:pt x="25137" y="19085"/>
                    <a:pt x="25137" y="19124"/>
                  </a:cubicBezTo>
                  <a:cubicBezTo>
                    <a:pt x="25156" y="19479"/>
                    <a:pt x="24999" y="19775"/>
                    <a:pt x="24900" y="20090"/>
                  </a:cubicBezTo>
                  <a:cubicBezTo>
                    <a:pt x="24821" y="20406"/>
                    <a:pt x="24742" y="20662"/>
                    <a:pt x="24664" y="20958"/>
                  </a:cubicBezTo>
                  <a:cubicBezTo>
                    <a:pt x="24565" y="21352"/>
                    <a:pt x="24328" y="21707"/>
                    <a:pt x="23993" y="21943"/>
                  </a:cubicBezTo>
                  <a:cubicBezTo>
                    <a:pt x="23895" y="22022"/>
                    <a:pt x="23796" y="22101"/>
                    <a:pt x="23737" y="22219"/>
                  </a:cubicBezTo>
                  <a:cubicBezTo>
                    <a:pt x="23914" y="22850"/>
                    <a:pt x="24131" y="23461"/>
                    <a:pt x="24250" y="24092"/>
                  </a:cubicBezTo>
                  <a:cubicBezTo>
                    <a:pt x="24250" y="24289"/>
                    <a:pt x="24309" y="24487"/>
                    <a:pt x="24427" y="24664"/>
                  </a:cubicBezTo>
                  <a:cubicBezTo>
                    <a:pt x="24466" y="24763"/>
                    <a:pt x="24486" y="24881"/>
                    <a:pt x="24486" y="24999"/>
                  </a:cubicBezTo>
                  <a:cubicBezTo>
                    <a:pt x="24486" y="25098"/>
                    <a:pt x="24427" y="25196"/>
                    <a:pt x="24328" y="25255"/>
                  </a:cubicBezTo>
                  <a:cubicBezTo>
                    <a:pt x="23974" y="25433"/>
                    <a:pt x="23619" y="25610"/>
                    <a:pt x="23264" y="25788"/>
                  </a:cubicBezTo>
                  <a:cubicBezTo>
                    <a:pt x="23165" y="25827"/>
                    <a:pt x="23067" y="25847"/>
                    <a:pt x="22968" y="25847"/>
                  </a:cubicBezTo>
                  <a:cubicBezTo>
                    <a:pt x="22810" y="25827"/>
                    <a:pt x="22672" y="25886"/>
                    <a:pt x="22554" y="25985"/>
                  </a:cubicBezTo>
                  <a:cubicBezTo>
                    <a:pt x="22436" y="26064"/>
                    <a:pt x="22278" y="26084"/>
                    <a:pt x="22179" y="26005"/>
                  </a:cubicBezTo>
                  <a:cubicBezTo>
                    <a:pt x="22022" y="25926"/>
                    <a:pt x="21884" y="25827"/>
                    <a:pt x="21765" y="25729"/>
                  </a:cubicBezTo>
                  <a:cubicBezTo>
                    <a:pt x="21450" y="25393"/>
                    <a:pt x="21095" y="25098"/>
                    <a:pt x="20721" y="24841"/>
                  </a:cubicBezTo>
                  <a:cubicBezTo>
                    <a:pt x="20642" y="24782"/>
                    <a:pt x="20583" y="24723"/>
                    <a:pt x="20523" y="24664"/>
                  </a:cubicBezTo>
                  <a:lnTo>
                    <a:pt x="19774" y="24999"/>
                  </a:lnTo>
                  <a:cubicBezTo>
                    <a:pt x="19459" y="25137"/>
                    <a:pt x="19124" y="25295"/>
                    <a:pt x="18808" y="25413"/>
                  </a:cubicBezTo>
                  <a:cubicBezTo>
                    <a:pt x="18532" y="25512"/>
                    <a:pt x="18276" y="25610"/>
                    <a:pt x="18000" y="25669"/>
                  </a:cubicBezTo>
                  <a:cubicBezTo>
                    <a:pt x="17645" y="25729"/>
                    <a:pt x="17330" y="25906"/>
                    <a:pt x="17073" y="26162"/>
                  </a:cubicBezTo>
                  <a:cubicBezTo>
                    <a:pt x="16975" y="26261"/>
                    <a:pt x="16856" y="26360"/>
                    <a:pt x="16856" y="26537"/>
                  </a:cubicBezTo>
                  <a:cubicBezTo>
                    <a:pt x="16856" y="26616"/>
                    <a:pt x="16817" y="26695"/>
                    <a:pt x="16778" y="26754"/>
                  </a:cubicBezTo>
                  <a:cubicBezTo>
                    <a:pt x="16679" y="26912"/>
                    <a:pt x="16640" y="27089"/>
                    <a:pt x="16679" y="27247"/>
                  </a:cubicBezTo>
                  <a:cubicBezTo>
                    <a:pt x="16659" y="27740"/>
                    <a:pt x="16502" y="28193"/>
                    <a:pt x="16226" y="28568"/>
                  </a:cubicBezTo>
                  <a:cubicBezTo>
                    <a:pt x="16088" y="28804"/>
                    <a:pt x="15831" y="28942"/>
                    <a:pt x="15555" y="28962"/>
                  </a:cubicBezTo>
                  <a:lnTo>
                    <a:pt x="13387" y="28962"/>
                  </a:lnTo>
                  <a:cubicBezTo>
                    <a:pt x="13308" y="28942"/>
                    <a:pt x="13249" y="28942"/>
                    <a:pt x="13190" y="28922"/>
                  </a:cubicBezTo>
                  <a:cubicBezTo>
                    <a:pt x="13071" y="28903"/>
                    <a:pt x="12973" y="28804"/>
                    <a:pt x="12953" y="28686"/>
                  </a:cubicBezTo>
                  <a:cubicBezTo>
                    <a:pt x="12835" y="28213"/>
                    <a:pt x="12716" y="27740"/>
                    <a:pt x="12598" y="27266"/>
                  </a:cubicBezTo>
                  <a:cubicBezTo>
                    <a:pt x="12578" y="27050"/>
                    <a:pt x="12559" y="26833"/>
                    <a:pt x="12539" y="26616"/>
                  </a:cubicBezTo>
                  <a:cubicBezTo>
                    <a:pt x="12519" y="26478"/>
                    <a:pt x="12519" y="26320"/>
                    <a:pt x="12499" y="26202"/>
                  </a:cubicBezTo>
                  <a:cubicBezTo>
                    <a:pt x="12440" y="26162"/>
                    <a:pt x="12421" y="26143"/>
                    <a:pt x="12381" y="26143"/>
                  </a:cubicBezTo>
                  <a:cubicBezTo>
                    <a:pt x="11928" y="26182"/>
                    <a:pt x="11494" y="25985"/>
                    <a:pt x="11080" y="25847"/>
                  </a:cubicBezTo>
                  <a:cubicBezTo>
                    <a:pt x="10863" y="25788"/>
                    <a:pt x="10666" y="25689"/>
                    <a:pt x="10469" y="25630"/>
                  </a:cubicBezTo>
                  <a:cubicBezTo>
                    <a:pt x="10331" y="25571"/>
                    <a:pt x="10213" y="25551"/>
                    <a:pt x="10075" y="25531"/>
                  </a:cubicBezTo>
                  <a:cubicBezTo>
                    <a:pt x="9858" y="25512"/>
                    <a:pt x="9641" y="25433"/>
                    <a:pt x="9483" y="25295"/>
                  </a:cubicBezTo>
                  <a:cubicBezTo>
                    <a:pt x="9266" y="25098"/>
                    <a:pt x="9010" y="24960"/>
                    <a:pt x="8734" y="24881"/>
                  </a:cubicBezTo>
                  <a:cubicBezTo>
                    <a:pt x="8537" y="24802"/>
                    <a:pt x="8359" y="24684"/>
                    <a:pt x="8182" y="24546"/>
                  </a:cubicBezTo>
                  <a:lnTo>
                    <a:pt x="7867" y="24349"/>
                  </a:lnTo>
                  <a:cubicBezTo>
                    <a:pt x="7768" y="24408"/>
                    <a:pt x="7689" y="24487"/>
                    <a:pt x="7610" y="24585"/>
                  </a:cubicBezTo>
                  <a:cubicBezTo>
                    <a:pt x="7512" y="24763"/>
                    <a:pt x="7354" y="24920"/>
                    <a:pt x="7137" y="25019"/>
                  </a:cubicBezTo>
                  <a:cubicBezTo>
                    <a:pt x="6999" y="25078"/>
                    <a:pt x="6861" y="25196"/>
                    <a:pt x="6782" y="25334"/>
                  </a:cubicBezTo>
                  <a:cubicBezTo>
                    <a:pt x="6624" y="25551"/>
                    <a:pt x="6408" y="25729"/>
                    <a:pt x="6171" y="25867"/>
                  </a:cubicBezTo>
                  <a:cubicBezTo>
                    <a:pt x="5954" y="26005"/>
                    <a:pt x="5658" y="25985"/>
                    <a:pt x="5461" y="25808"/>
                  </a:cubicBezTo>
                  <a:cubicBezTo>
                    <a:pt x="5205" y="25591"/>
                    <a:pt x="4968" y="25374"/>
                    <a:pt x="4712" y="25157"/>
                  </a:cubicBezTo>
                  <a:cubicBezTo>
                    <a:pt x="4594" y="25058"/>
                    <a:pt x="4476" y="24960"/>
                    <a:pt x="4357" y="24861"/>
                  </a:cubicBezTo>
                  <a:cubicBezTo>
                    <a:pt x="4081" y="24684"/>
                    <a:pt x="3963" y="24329"/>
                    <a:pt x="4121" y="24013"/>
                  </a:cubicBezTo>
                  <a:cubicBezTo>
                    <a:pt x="4180" y="23797"/>
                    <a:pt x="4278" y="23580"/>
                    <a:pt x="4377" y="23383"/>
                  </a:cubicBezTo>
                  <a:cubicBezTo>
                    <a:pt x="4554" y="23146"/>
                    <a:pt x="4653" y="22870"/>
                    <a:pt x="4673" y="22594"/>
                  </a:cubicBezTo>
                  <a:cubicBezTo>
                    <a:pt x="4673" y="22476"/>
                    <a:pt x="4771" y="22377"/>
                    <a:pt x="4811" y="22279"/>
                  </a:cubicBezTo>
                  <a:cubicBezTo>
                    <a:pt x="4890" y="22121"/>
                    <a:pt x="4870" y="21963"/>
                    <a:pt x="4752" y="21845"/>
                  </a:cubicBezTo>
                  <a:cubicBezTo>
                    <a:pt x="4594" y="21687"/>
                    <a:pt x="4495" y="21470"/>
                    <a:pt x="4436" y="21234"/>
                  </a:cubicBezTo>
                  <a:cubicBezTo>
                    <a:pt x="4377" y="21036"/>
                    <a:pt x="4278" y="20839"/>
                    <a:pt x="4140" y="20662"/>
                  </a:cubicBezTo>
                  <a:cubicBezTo>
                    <a:pt x="3845" y="20268"/>
                    <a:pt x="3707" y="19794"/>
                    <a:pt x="3490" y="19361"/>
                  </a:cubicBezTo>
                  <a:cubicBezTo>
                    <a:pt x="3470" y="19341"/>
                    <a:pt x="3470" y="19302"/>
                    <a:pt x="3470" y="19262"/>
                  </a:cubicBezTo>
                  <a:cubicBezTo>
                    <a:pt x="3470" y="18966"/>
                    <a:pt x="3312" y="18750"/>
                    <a:pt x="3155" y="18474"/>
                  </a:cubicBezTo>
                  <a:cubicBezTo>
                    <a:pt x="3017" y="18513"/>
                    <a:pt x="2859" y="18552"/>
                    <a:pt x="2721" y="18592"/>
                  </a:cubicBezTo>
                  <a:cubicBezTo>
                    <a:pt x="2327" y="18750"/>
                    <a:pt x="1893" y="18730"/>
                    <a:pt x="1499" y="18572"/>
                  </a:cubicBezTo>
                  <a:cubicBezTo>
                    <a:pt x="1321" y="18513"/>
                    <a:pt x="1144" y="18474"/>
                    <a:pt x="947" y="18474"/>
                  </a:cubicBezTo>
                  <a:cubicBezTo>
                    <a:pt x="730" y="18454"/>
                    <a:pt x="671" y="18395"/>
                    <a:pt x="631" y="18178"/>
                  </a:cubicBezTo>
                  <a:cubicBezTo>
                    <a:pt x="513" y="17665"/>
                    <a:pt x="355" y="17172"/>
                    <a:pt x="138" y="16699"/>
                  </a:cubicBezTo>
                  <a:cubicBezTo>
                    <a:pt x="59" y="16541"/>
                    <a:pt x="20" y="16364"/>
                    <a:pt x="0" y="16206"/>
                  </a:cubicBezTo>
                  <a:cubicBezTo>
                    <a:pt x="0" y="15989"/>
                    <a:pt x="99" y="15773"/>
                    <a:pt x="296" y="15674"/>
                  </a:cubicBezTo>
                  <a:cubicBezTo>
                    <a:pt x="749" y="15398"/>
                    <a:pt x="1223" y="15221"/>
                    <a:pt x="1735" y="15122"/>
                  </a:cubicBezTo>
                  <a:cubicBezTo>
                    <a:pt x="1972" y="15063"/>
                    <a:pt x="2011" y="15023"/>
                    <a:pt x="2031" y="14787"/>
                  </a:cubicBezTo>
                  <a:lnTo>
                    <a:pt x="2031" y="14333"/>
                  </a:lnTo>
                  <a:cubicBezTo>
                    <a:pt x="2011" y="13998"/>
                    <a:pt x="2051" y="13663"/>
                    <a:pt x="2169" y="13348"/>
                  </a:cubicBezTo>
                  <a:cubicBezTo>
                    <a:pt x="2208" y="13151"/>
                    <a:pt x="2228" y="12953"/>
                    <a:pt x="2228" y="12756"/>
                  </a:cubicBezTo>
                  <a:cubicBezTo>
                    <a:pt x="2189" y="12362"/>
                    <a:pt x="2248" y="11968"/>
                    <a:pt x="2386" y="11613"/>
                  </a:cubicBezTo>
                  <a:cubicBezTo>
                    <a:pt x="2425" y="11494"/>
                    <a:pt x="2425" y="11376"/>
                    <a:pt x="2425" y="11258"/>
                  </a:cubicBezTo>
                  <a:cubicBezTo>
                    <a:pt x="2425" y="11100"/>
                    <a:pt x="2425" y="10923"/>
                    <a:pt x="2445" y="10765"/>
                  </a:cubicBezTo>
                  <a:cubicBezTo>
                    <a:pt x="2465" y="10627"/>
                    <a:pt x="2504" y="10489"/>
                    <a:pt x="2563" y="10351"/>
                  </a:cubicBezTo>
                  <a:close/>
                  <a:moveTo>
                    <a:pt x="27167" y="15063"/>
                  </a:moveTo>
                  <a:cubicBezTo>
                    <a:pt x="27088" y="15063"/>
                    <a:pt x="27010" y="15043"/>
                    <a:pt x="26931" y="15023"/>
                  </a:cubicBezTo>
                  <a:cubicBezTo>
                    <a:pt x="26832" y="15004"/>
                    <a:pt x="26753" y="14984"/>
                    <a:pt x="26694" y="14945"/>
                  </a:cubicBezTo>
                  <a:cubicBezTo>
                    <a:pt x="26556" y="14846"/>
                    <a:pt x="26418" y="14807"/>
                    <a:pt x="26260" y="14826"/>
                  </a:cubicBezTo>
                  <a:lnTo>
                    <a:pt x="25748" y="14826"/>
                  </a:lnTo>
                  <a:cubicBezTo>
                    <a:pt x="25492" y="14826"/>
                    <a:pt x="25413" y="14728"/>
                    <a:pt x="25393" y="14452"/>
                  </a:cubicBezTo>
                  <a:lnTo>
                    <a:pt x="25393" y="14156"/>
                  </a:lnTo>
                  <a:lnTo>
                    <a:pt x="25393" y="12737"/>
                  </a:lnTo>
                  <a:cubicBezTo>
                    <a:pt x="25393" y="12500"/>
                    <a:pt x="25432" y="12263"/>
                    <a:pt x="25255" y="12066"/>
                  </a:cubicBezTo>
                  <a:cubicBezTo>
                    <a:pt x="25196" y="12027"/>
                    <a:pt x="25216" y="11908"/>
                    <a:pt x="25196" y="11830"/>
                  </a:cubicBezTo>
                  <a:cubicBezTo>
                    <a:pt x="25196" y="11731"/>
                    <a:pt x="25196" y="11632"/>
                    <a:pt x="25176" y="11534"/>
                  </a:cubicBezTo>
                  <a:cubicBezTo>
                    <a:pt x="25018" y="11120"/>
                    <a:pt x="24861" y="10726"/>
                    <a:pt x="24683" y="10331"/>
                  </a:cubicBezTo>
                  <a:cubicBezTo>
                    <a:pt x="24545" y="10114"/>
                    <a:pt x="24585" y="9819"/>
                    <a:pt x="24782" y="9641"/>
                  </a:cubicBezTo>
                  <a:cubicBezTo>
                    <a:pt x="24959" y="9484"/>
                    <a:pt x="25097" y="9306"/>
                    <a:pt x="25216" y="9109"/>
                  </a:cubicBezTo>
                  <a:cubicBezTo>
                    <a:pt x="25393" y="8794"/>
                    <a:pt x="25630" y="8518"/>
                    <a:pt x="25906" y="8320"/>
                  </a:cubicBezTo>
                  <a:cubicBezTo>
                    <a:pt x="26044" y="8241"/>
                    <a:pt x="26122" y="8143"/>
                    <a:pt x="26162" y="8005"/>
                  </a:cubicBezTo>
                  <a:cubicBezTo>
                    <a:pt x="25866" y="7630"/>
                    <a:pt x="25708" y="7137"/>
                    <a:pt x="25354" y="6763"/>
                  </a:cubicBezTo>
                  <a:lnTo>
                    <a:pt x="24388" y="6763"/>
                  </a:lnTo>
                  <a:cubicBezTo>
                    <a:pt x="24230" y="6763"/>
                    <a:pt x="24092" y="6822"/>
                    <a:pt x="23974" y="6921"/>
                  </a:cubicBezTo>
                  <a:cubicBezTo>
                    <a:pt x="23895" y="7019"/>
                    <a:pt x="23776" y="7098"/>
                    <a:pt x="23658" y="7157"/>
                  </a:cubicBezTo>
                  <a:cubicBezTo>
                    <a:pt x="23382" y="7216"/>
                    <a:pt x="23165" y="7394"/>
                    <a:pt x="23047" y="7650"/>
                  </a:cubicBezTo>
                  <a:cubicBezTo>
                    <a:pt x="22968" y="7768"/>
                    <a:pt x="22791" y="7808"/>
                    <a:pt x="22692" y="7709"/>
                  </a:cubicBezTo>
                  <a:cubicBezTo>
                    <a:pt x="22574" y="7611"/>
                    <a:pt x="22455" y="7512"/>
                    <a:pt x="22377" y="7374"/>
                  </a:cubicBezTo>
                  <a:cubicBezTo>
                    <a:pt x="22258" y="7216"/>
                    <a:pt x="22120" y="7059"/>
                    <a:pt x="21982" y="6940"/>
                  </a:cubicBezTo>
                  <a:cubicBezTo>
                    <a:pt x="21746" y="6704"/>
                    <a:pt x="21391" y="6585"/>
                    <a:pt x="21292" y="6231"/>
                  </a:cubicBezTo>
                  <a:cubicBezTo>
                    <a:pt x="21273" y="6171"/>
                    <a:pt x="21194" y="6152"/>
                    <a:pt x="21135" y="6112"/>
                  </a:cubicBezTo>
                  <a:cubicBezTo>
                    <a:pt x="20878" y="5974"/>
                    <a:pt x="20642" y="5817"/>
                    <a:pt x="20425" y="5639"/>
                  </a:cubicBezTo>
                  <a:cubicBezTo>
                    <a:pt x="20188" y="5363"/>
                    <a:pt x="19873" y="5146"/>
                    <a:pt x="19538" y="5028"/>
                  </a:cubicBezTo>
                  <a:cubicBezTo>
                    <a:pt x="19242" y="4969"/>
                    <a:pt x="19045" y="4673"/>
                    <a:pt x="19143" y="4377"/>
                  </a:cubicBezTo>
                  <a:cubicBezTo>
                    <a:pt x="19143" y="4259"/>
                    <a:pt x="19163" y="4121"/>
                    <a:pt x="19222" y="4003"/>
                  </a:cubicBezTo>
                  <a:cubicBezTo>
                    <a:pt x="19321" y="3806"/>
                    <a:pt x="19360" y="3608"/>
                    <a:pt x="19341" y="3411"/>
                  </a:cubicBezTo>
                  <a:cubicBezTo>
                    <a:pt x="19321" y="3234"/>
                    <a:pt x="19341" y="3037"/>
                    <a:pt x="19400" y="2859"/>
                  </a:cubicBezTo>
                  <a:cubicBezTo>
                    <a:pt x="19597" y="2504"/>
                    <a:pt x="19538" y="2130"/>
                    <a:pt x="19518" y="1716"/>
                  </a:cubicBezTo>
                  <a:cubicBezTo>
                    <a:pt x="19242" y="1578"/>
                    <a:pt x="18966" y="1460"/>
                    <a:pt x="18710" y="1322"/>
                  </a:cubicBezTo>
                  <a:cubicBezTo>
                    <a:pt x="18473" y="1164"/>
                    <a:pt x="18177" y="1085"/>
                    <a:pt x="17901" y="1124"/>
                  </a:cubicBezTo>
                  <a:cubicBezTo>
                    <a:pt x="17763" y="1124"/>
                    <a:pt x="17625" y="1124"/>
                    <a:pt x="17507" y="1124"/>
                  </a:cubicBezTo>
                  <a:cubicBezTo>
                    <a:pt x="17251" y="1262"/>
                    <a:pt x="17093" y="1538"/>
                    <a:pt x="17054" y="1834"/>
                  </a:cubicBezTo>
                  <a:cubicBezTo>
                    <a:pt x="17014" y="2130"/>
                    <a:pt x="16896" y="2426"/>
                    <a:pt x="16718" y="2662"/>
                  </a:cubicBezTo>
                  <a:cubicBezTo>
                    <a:pt x="16580" y="2840"/>
                    <a:pt x="16482" y="3056"/>
                    <a:pt x="16423" y="3293"/>
                  </a:cubicBezTo>
                  <a:cubicBezTo>
                    <a:pt x="16403" y="3411"/>
                    <a:pt x="16304" y="3510"/>
                    <a:pt x="16186" y="3510"/>
                  </a:cubicBezTo>
                  <a:cubicBezTo>
                    <a:pt x="16048" y="3530"/>
                    <a:pt x="15910" y="3530"/>
                    <a:pt x="15772" y="3530"/>
                  </a:cubicBezTo>
                  <a:lnTo>
                    <a:pt x="13209" y="3530"/>
                  </a:lnTo>
                  <a:cubicBezTo>
                    <a:pt x="13091" y="3530"/>
                    <a:pt x="12973" y="3530"/>
                    <a:pt x="12854" y="3530"/>
                  </a:cubicBezTo>
                  <a:cubicBezTo>
                    <a:pt x="12716" y="3569"/>
                    <a:pt x="12578" y="3687"/>
                    <a:pt x="12440" y="3668"/>
                  </a:cubicBezTo>
                  <a:cubicBezTo>
                    <a:pt x="12302" y="3668"/>
                    <a:pt x="12164" y="3530"/>
                    <a:pt x="12026" y="3530"/>
                  </a:cubicBezTo>
                  <a:cubicBezTo>
                    <a:pt x="11770" y="3530"/>
                    <a:pt x="11533" y="3392"/>
                    <a:pt x="11395" y="3194"/>
                  </a:cubicBezTo>
                  <a:cubicBezTo>
                    <a:pt x="11415" y="2879"/>
                    <a:pt x="11297" y="2583"/>
                    <a:pt x="11080" y="2347"/>
                  </a:cubicBezTo>
                  <a:cubicBezTo>
                    <a:pt x="10942" y="2189"/>
                    <a:pt x="10824" y="2012"/>
                    <a:pt x="10745" y="1795"/>
                  </a:cubicBezTo>
                  <a:cubicBezTo>
                    <a:pt x="10646" y="1499"/>
                    <a:pt x="10528" y="1203"/>
                    <a:pt x="10429" y="908"/>
                  </a:cubicBezTo>
                  <a:cubicBezTo>
                    <a:pt x="10114" y="868"/>
                    <a:pt x="9779" y="888"/>
                    <a:pt x="9463" y="986"/>
                  </a:cubicBezTo>
                  <a:cubicBezTo>
                    <a:pt x="9345" y="1026"/>
                    <a:pt x="9207" y="1065"/>
                    <a:pt x="9089" y="1085"/>
                  </a:cubicBezTo>
                  <a:cubicBezTo>
                    <a:pt x="8793" y="1105"/>
                    <a:pt x="8576" y="1341"/>
                    <a:pt x="8576" y="1617"/>
                  </a:cubicBezTo>
                  <a:cubicBezTo>
                    <a:pt x="8537" y="1913"/>
                    <a:pt x="8576" y="2228"/>
                    <a:pt x="8576" y="2524"/>
                  </a:cubicBezTo>
                  <a:cubicBezTo>
                    <a:pt x="8773" y="2840"/>
                    <a:pt x="8655" y="3214"/>
                    <a:pt x="8734" y="3549"/>
                  </a:cubicBezTo>
                  <a:cubicBezTo>
                    <a:pt x="8773" y="3786"/>
                    <a:pt x="8833" y="4042"/>
                    <a:pt x="8911" y="4279"/>
                  </a:cubicBezTo>
                  <a:cubicBezTo>
                    <a:pt x="9010" y="4515"/>
                    <a:pt x="8911" y="4594"/>
                    <a:pt x="8655" y="4732"/>
                  </a:cubicBezTo>
                  <a:cubicBezTo>
                    <a:pt x="8359" y="4870"/>
                    <a:pt x="8024" y="4890"/>
                    <a:pt x="7748" y="5087"/>
                  </a:cubicBezTo>
                  <a:cubicBezTo>
                    <a:pt x="7630" y="5186"/>
                    <a:pt x="7492" y="5245"/>
                    <a:pt x="7354" y="5304"/>
                  </a:cubicBezTo>
                  <a:cubicBezTo>
                    <a:pt x="7098" y="5403"/>
                    <a:pt x="6881" y="5580"/>
                    <a:pt x="6743" y="5797"/>
                  </a:cubicBezTo>
                  <a:cubicBezTo>
                    <a:pt x="6427" y="6191"/>
                    <a:pt x="6092" y="6566"/>
                    <a:pt x="5757" y="6940"/>
                  </a:cubicBezTo>
                  <a:cubicBezTo>
                    <a:pt x="5343" y="7413"/>
                    <a:pt x="5343" y="7413"/>
                    <a:pt x="4732" y="7374"/>
                  </a:cubicBezTo>
                  <a:cubicBezTo>
                    <a:pt x="4594" y="7374"/>
                    <a:pt x="4476" y="7335"/>
                    <a:pt x="4357" y="7295"/>
                  </a:cubicBezTo>
                  <a:cubicBezTo>
                    <a:pt x="4259" y="7256"/>
                    <a:pt x="4160" y="7216"/>
                    <a:pt x="4081" y="7177"/>
                  </a:cubicBezTo>
                  <a:cubicBezTo>
                    <a:pt x="3726" y="7019"/>
                    <a:pt x="3332" y="6921"/>
                    <a:pt x="3056" y="6664"/>
                  </a:cubicBezTo>
                  <a:cubicBezTo>
                    <a:pt x="2918" y="6546"/>
                    <a:pt x="2741" y="6526"/>
                    <a:pt x="2583" y="6625"/>
                  </a:cubicBezTo>
                  <a:cubicBezTo>
                    <a:pt x="2504" y="6645"/>
                    <a:pt x="2445" y="6723"/>
                    <a:pt x="2366" y="6743"/>
                  </a:cubicBezTo>
                  <a:cubicBezTo>
                    <a:pt x="1972" y="6842"/>
                    <a:pt x="1755" y="7157"/>
                    <a:pt x="1597" y="7492"/>
                  </a:cubicBezTo>
                  <a:cubicBezTo>
                    <a:pt x="1459" y="7749"/>
                    <a:pt x="1479" y="8103"/>
                    <a:pt x="1676" y="8340"/>
                  </a:cubicBezTo>
                  <a:cubicBezTo>
                    <a:pt x="1893" y="8616"/>
                    <a:pt x="2110" y="8892"/>
                    <a:pt x="2307" y="9188"/>
                  </a:cubicBezTo>
                  <a:cubicBezTo>
                    <a:pt x="2504" y="9464"/>
                    <a:pt x="2741" y="9740"/>
                    <a:pt x="2997" y="9976"/>
                  </a:cubicBezTo>
                  <a:cubicBezTo>
                    <a:pt x="3076" y="10036"/>
                    <a:pt x="3155" y="10095"/>
                    <a:pt x="3234" y="10174"/>
                  </a:cubicBezTo>
                  <a:cubicBezTo>
                    <a:pt x="3312" y="10233"/>
                    <a:pt x="3312" y="10351"/>
                    <a:pt x="3253" y="10450"/>
                  </a:cubicBezTo>
                  <a:cubicBezTo>
                    <a:pt x="3214" y="10509"/>
                    <a:pt x="3174" y="10548"/>
                    <a:pt x="3135" y="10607"/>
                  </a:cubicBezTo>
                  <a:cubicBezTo>
                    <a:pt x="2997" y="10745"/>
                    <a:pt x="2918" y="10942"/>
                    <a:pt x="2938" y="11159"/>
                  </a:cubicBezTo>
                  <a:cubicBezTo>
                    <a:pt x="2958" y="11356"/>
                    <a:pt x="2918" y="11554"/>
                    <a:pt x="2879" y="11751"/>
                  </a:cubicBezTo>
                  <a:cubicBezTo>
                    <a:pt x="2760" y="12046"/>
                    <a:pt x="2721" y="12362"/>
                    <a:pt x="2741" y="12677"/>
                  </a:cubicBezTo>
                  <a:cubicBezTo>
                    <a:pt x="2760" y="13013"/>
                    <a:pt x="2721" y="13328"/>
                    <a:pt x="2622" y="13624"/>
                  </a:cubicBezTo>
                  <a:cubicBezTo>
                    <a:pt x="2563" y="13801"/>
                    <a:pt x="2543" y="13998"/>
                    <a:pt x="2543" y="14176"/>
                  </a:cubicBezTo>
                  <a:cubicBezTo>
                    <a:pt x="2524" y="14432"/>
                    <a:pt x="2543" y="14708"/>
                    <a:pt x="2543" y="14984"/>
                  </a:cubicBezTo>
                  <a:cubicBezTo>
                    <a:pt x="2543" y="15102"/>
                    <a:pt x="2504" y="15201"/>
                    <a:pt x="2445" y="15299"/>
                  </a:cubicBezTo>
                  <a:cubicBezTo>
                    <a:pt x="2327" y="15477"/>
                    <a:pt x="2110" y="15595"/>
                    <a:pt x="1893" y="15635"/>
                  </a:cubicBezTo>
                  <a:cubicBezTo>
                    <a:pt x="1558" y="15635"/>
                    <a:pt x="1301" y="15812"/>
                    <a:pt x="986" y="15871"/>
                  </a:cubicBezTo>
                  <a:cubicBezTo>
                    <a:pt x="769" y="15891"/>
                    <a:pt x="592" y="16049"/>
                    <a:pt x="552" y="16246"/>
                  </a:cubicBezTo>
                  <a:lnTo>
                    <a:pt x="1144" y="17882"/>
                  </a:lnTo>
                  <a:cubicBezTo>
                    <a:pt x="1321" y="17922"/>
                    <a:pt x="1499" y="17981"/>
                    <a:pt x="1696" y="18060"/>
                  </a:cubicBezTo>
                  <a:cubicBezTo>
                    <a:pt x="1913" y="18158"/>
                    <a:pt x="2149" y="18178"/>
                    <a:pt x="2386" y="18119"/>
                  </a:cubicBezTo>
                  <a:cubicBezTo>
                    <a:pt x="2622" y="18079"/>
                    <a:pt x="2879" y="18000"/>
                    <a:pt x="3076" y="17843"/>
                  </a:cubicBezTo>
                  <a:cubicBezTo>
                    <a:pt x="3194" y="17764"/>
                    <a:pt x="3312" y="17724"/>
                    <a:pt x="3450" y="17744"/>
                  </a:cubicBezTo>
                  <a:cubicBezTo>
                    <a:pt x="3628" y="17744"/>
                    <a:pt x="3766" y="17862"/>
                    <a:pt x="3746" y="18020"/>
                  </a:cubicBezTo>
                  <a:cubicBezTo>
                    <a:pt x="3707" y="18434"/>
                    <a:pt x="4022" y="18750"/>
                    <a:pt x="3983" y="19144"/>
                  </a:cubicBezTo>
                  <a:cubicBezTo>
                    <a:pt x="4200" y="19518"/>
                    <a:pt x="4259" y="19972"/>
                    <a:pt x="4554" y="20307"/>
                  </a:cubicBezTo>
                  <a:cubicBezTo>
                    <a:pt x="4752" y="20524"/>
                    <a:pt x="4870" y="20780"/>
                    <a:pt x="4949" y="21056"/>
                  </a:cubicBezTo>
                  <a:cubicBezTo>
                    <a:pt x="4968" y="21293"/>
                    <a:pt x="5126" y="21510"/>
                    <a:pt x="5343" y="21589"/>
                  </a:cubicBezTo>
                  <a:cubicBezTo>
                    <a:pt x="5540" y="21687"/>
                    <a:pt x="5540" y="21766"/>
                    <a:pt x="5461" y="22003"/>
                  </a:cubicBezTo>
                  <a:cubicBezTo>
                    <a:pt x="5343" y="22239"/>
                    <a:pt x="5244" y="22476"/>
                    <a:pt x="5185" y="22732"/>
                  </a:cubicBezTo>
                  <a:cubicBezTo>
                    <a:pt x="5146" y="23008"/>
                    <a:pt x="5047" y="23264"/>
                    <a:pt x="4890" y="23481"/>
                  </a:cubicBezTo>
                  <a:cubicBezTo>
                    <a:pt x="4771" y="23718"/>
                    <a:pt x="4653" y="23954"/>
                    <a:pt x="4594" y="24211"/>
                  </a:cubicBezTo>
                  <a:cubicBezTo>
                    <a:pt x="4791" y="24368"/>
                    <a:pt x="4968" y="24546"/>
                    <a:pt x="5126" y="24743"/>
                  </a:cubicBezTo>
                  <a:cubicBezTo>
                    <a:pt x="5343" y="24999"/>
                    <a:pt x="5619" y="25196"/>
                    <a:pt x="5915" y="25354"/>
                  </a:cubicBezTo>
                  <a:cubicBezTo>
                    <a:pt x="5994" y="25295"/>
                    <a:pt x="6072" y="25236"/>
                    <a:pt x="6151" y="25157"/>
                  </a:cubicBezTo>
                  <a:cubicBezTo>
                    <a:pt x="6506" y="24684"/>
                    <a:pt x="7078" y="24447"/>
                    <a:pt x="7433" y="23974"/>
                  </a:cubicBezTo>
                  <a:cubicBezTo>
                    <a:pt x="7472" y="23935"/>
                    <a:pt x="7512" y="23895"/>
                    <a:pt x="7551" y="23875"/>
                  </a:cubicBezTo>
                  <a:cubicBezTo>
                    <a:pt x="7729" y="23757"/>
                    <a:pt x="7985" y="23757"/>
                    <a:pt x="8182" y="23856"/>
                  </a:cubicBezTo>
                  <a:cubicBezTo>
                    <a:pt x="8300" y="23935"/>
                    <a:pt x="8419" y="24033"/>
                    <a:pt x="8557" y="24112"/>
                  </a:cubicBezTo>
                  <a:cubicBezTo>
                    <a:pt x="8675" y="24191"/>
                    <a:pt x="8833" y="24349"/>
                    <a:pt x="8971" y="24349"/>
                  </a:cubicBezTo>
                  <a:cubicBezTo>
                    <a:pt x="9168" y="24388"/>
                    <a:pt x="9345" y="24467"/>
                    <a:pt x="9503" y="24605"/>
                  </a:cubicBezTo>
                  <a:cubicBezTo>
                    <a:pt x="9779" y="24822"/>
                    <a:pt x="10035" y="25058"/>
                    <a:pt x="10429" y="25019"/>
                  </a:cubicBezTo>
                  <a:cubicBezTo>
                    <a:pt x="10449" y="25019"/>
                    <a:pt x="10469" y="25019"/>
                    <a:pt x="10469" y="25039"/>
                  </a:cubicBezTo>
                  <a:cubicBezTo>
                    <a:pt x="10863" y="25177"/>
                    <a:pt x="11257" y="25315"/>
                    <a:pt x="11652" y="25472"/>
                  </a:cubicBezTo>
                  <a:cubicBezTo>
                    <a:pt x="12026" y="25630"/>
                    <a:pt x="12440" y="25650"/>
                    <a:pt x="12835" y="25551"/>
                  </a:cubicBezTo>
                  <a:cubicBezTo>
                    <a:pt x="12953" y="25946"/>
                    <a:pt x="13091" y="26340"/>
                    <a:pt x="13190" y="26734"/>
                  </a:cubicBezTo>
                  <a:cubicBezTo>
                    <a:pt x="13268" y="27148"/>
                    <a:pt x="13367" y="27562"/>
                    <a:pt x="13466" y="27996"/>
                  </a:cubicBezTo>
                  <a:cubicBezTo>
                    <a:pt x="13761" y="28055"/>
                    <a:pt x="14077" y="28035"/>
                    <a:pt x="14392" y="27956"/>
                  </a:cubicBezTo>
                  <a:cubicBezTo>
                    <a:pt x="14550" y="27897"/>
                    <a:pt x="14727" y="27858"/>
                    <a:pt x="14924" y="27838"/>
                  </a:cubicBezTo>
                  <a:cubicBezTo>
                    <a:pt x="15260" y="27818"/>
                    <a:pt x="15299" y="27779"/>
                    <a:pt x="15319" y="27404"/>
                  </a:cubicBezTo>
                  <a:cubicBezTo>
                    <a:pt x="15299" y="27247"/>
                    <a:pt x="15319" y="27069"/>
                    <a:pt x="15378" y="26912"/>
                  </a:cubicBezTo>
                  <a:cubicBezTo>
                    <a:pt x="15496" y="26655"/>
                    <a:pt x="15555" y="26379"/>
                    <a:pt x="15516" y="26084"/>
                  </a:cubicBezTo>
                  <a:cubicBezTo>
                    <a:pt x="15516" y="26005"/>
                    <a:pt x="15516" y="25926"/>
                    <a:pt x="15536" y="25847"/>
                  </a:cubicBezTo>
                  <a:cubicBezTo>
                    <a:pt x="15575" y="25768"/>
                    <a:pt x="15634" y="25669"/>
                    <a:pt x="15693" y="25650"/>
                  </a:cubicBezTo>
                  <a:cubicBezTo>
                    <a:pt x="16028" y="25610"/>
                    <a:pt x="16324" y="25334"/>
                    <a:pt x="16699" y="25413"/>
                  </a:cubicBezTo>
                  <a:cubicBezTo>
                    <a:pt x="16758" y="25433"/>
                    <a:pt x="16837" y="25413"/>
                    <a:pt x="16896" y="25393"/>
                  </a:cubicBezTo>
                  <a:cubicBezTo>
                    <a:pt x="17172" y="25295"/>
                    <a:pt x="17448" y="25236"/>
                    <a:pt x="17724" y="25216"/>
                  </a:cubicBezTo>
                  <a:cubicBezTo>
                    <a:pt x="17980" y="25157"/>
                    <a:pt x="18237" y="25078"/>
                    <a:pt x="18493" y="24999"/>
                  </a:cubicBezTo>
                  <a:cubicBezTo>
                    <a:pt x="18848" y="24861"/>
                    <a:pt x="19183" y="24703"/>
                    <a:pt x="19518" y="24565"/>
                  </a:cubicBezTo>
                  <a:cubicBezTo>
                    <a:pt x="19794" y="24467"/>
                    <a:pt x="20050" y="24309"/>
                    <a:pt x="20247" y="24092"/>
                  </a:cubicBezTo>
                  <a:lnTo>
                    <a:pt x="20701" y="24092"/>
                  </a:lnTo>
                  <a:cubicBezTo>
                    <a:pt x="20839" y="24073"/>
                    <a:pt x="20957" y="24171"/>
                    <a:pt x="20997" y="24309"/>
                  </a:cubicBezTo>
                  <a:cubicBezTo>
                    <a:pt x="20997" y="24467"/>
                    <a:pt x="21095" y="24585"/>
                    <a:pt x="21233" y="24664"/>
                  </a:cubicBezTo>
                  <a:cubicBezTo>
                    <a:pt x="21549" y="24881"/>
                    <a:pt x="21943" y="24999"/>
                    <a:pt x="22140" y="25354"/>
                  </a:cubicBezTo>
                  <a:cubicBezTo>
                    <a:pt x="22199" y="25393"/>
                    <a:pt x="22258" y="25413"/>
                    <a:pt x="22337" y="25413"/>
                  </a:cubicBezTo>
                  <a:cubicBezTo>
                    <a:pt x="22436" y="25393"/>
                    <a:pt x="22554" y="25354"/>
                    <a:pt x="22653" y="25295"/>
                  </a:cubicBezTo>
                  <a:cubicBezTo>
                    <a:pt x="22948" y="25058"/>
                    <a:pt x="23264" y="24841"/>
                    <a:pt x="23599" y="24664"/>
                  </a:cubicBezTo>
                  <a:cubicBezTo>
                    <a:pt x="23638" y="24664"/>
                    <a:pt x="23638" y="24605"/>
                    <a:pt x="23678" y="24546"/>
                  </a:cubicBezTo>
                  <a:cubicBezTo>
                    <a:pt x="23579" y="24211"/>
                    <a:pt x="23461" y="23836"/>
                    <a:pt x="23343" y="23481"/>
                  </a:cubicBezTo>
                  <a:cubicBezTo>
                    <a:pt x="23205" y="23107"/>
                    <a:pt x="23047" y="22732"/>
                    <a:pt x="22909" y="22357"/>
                  </a:cubicBezTo>
                  <a:cubicBezTo>
                    <a:pt x="22988" y="22239"/>
                    <a:pt x="23067" y="22121"/>
                    <a:pt x="23165" y="22022"/>
                  </a:cubicBezTo>
                  <a:cubicBezTo>
                    <a:pt x="23382" y="21805"/>
                    <a:pt x="23540" y="21549"/>
                    <a:pt x="23658" y="21273"/>
                  </a:cubicBezTo>
                  <a:cubicBezTo>
                    <a:pt x="23737" y="21096"/>
                    <a:pt x="23855" y="20918"/>
                    <a:pt x="23974" y="20780"/>
                  </a:cubicBezTo>
                  <a:cubicBezTo>
                    <a:pt x="24190" y="20504"/>
                    <a:pt x="24348" y="20189"/>
                    <a:pt x="24427" y="19854"/>
                  </a:cubicBezTo>
                  <a:cubicBezTo>
                    <a:pt x="24545" y="19558"/>
                    <a:pt x="24624" y="19262"/>
                    <a:pt x="24644" y="18947"/>
                  </a:cubicBezTo>
                  <a:cubicBezTo>
                    <a:pt x="24644" y="18927"/>
                    <a:pt x="24644" y="18907"/>
                    <a:pt x="24664" y="18907"/>
                  </a:cubicBezTo>
                  <a:cubicBezTo>
                    <a:pt x="24802" y="18690"/>
                    <a:pt x="24861" y="18434"/>
                    <a:pt x="24821" y="18178"/>
                  </a:cubicBezTo>
                  <a:cubicBezTo>
                    <a:pt x="24782" y="17882"/>
                    <a:pt x="24841" y="17606"/>
                    <a:pt x="24979" y="17350"/>
                  </a:cubicBezTo>
                  <a:cubicBezTo>
                    <a:pt x="24999" y="17251"/>
                    <a:pt x="25018" y="17153"/>
                    <a:pt x="25018" y="17054"/>
                  </a:cubicBezTo>
                  <a:cubicBezTo>
                    <a:pt x="25058" y="16798"/>
                    <a:pt x="25117" y="16739"/>
                    <a:pt x="25373" y="16739"/>
                  </a:cubicBezTo>
                  <a:lnTo>
                    <a:pt x="25945" y="16739"/>
                  </a:lnTo>
                  <a:cubicBezTo>
                    <a:pt x="26024" y="16719"/>
                    <a:pt x="26103" y="16739"/>
                    <a:pt x="26182" y="16798"/>
                  </a:cubicBezTo>
                  <a:cubicBezTo>
                    <a:pt x="26497" y="17034"/>
                    <a:pt x="26852" y="16916"/>
                    <a:pt x="27187" y="16896"/>
                  </a:cubicBezTo>
                  <a:cubicBezTo>
                    <a:pt x="27246" y="16285"/>
                    <a:pt x="27246" y="15674"/>
                    <a:pt x="27148" y="15063"/>
                  </a:cubicBezTo>
                  <a:close/>
                  <a:moveTo>
                    <a:pt x="14727" y="28370"/>
                  </a:moveTo>
                  <a:cubicBezTo>
                    <a:pt x="14964" y="28449"/>
                    <a:pt x="15240" y="28449"/>
                    <a:pt x="15476" y="28370"/>
                  </a:cubicBezTo>
                  <a:cubicBezTo>
                    <a:pt x="15319" y="28331"/>
                    <a:pt x="15141" y="28331"/>
                    <a:pt x="14964" y="28331"/>
                  </a:cubicBezTo>
                  <a:cubicBezTo>
                    <a:pt x="14885" y="28331"/>
                    <a:pt x="14786" y="28351"/>
                    <a:pt x="14708" y="28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8"/>
            <p:cNvSpPr/>
            <p:nvPr/>
          </p:nvSpPr>
          <p:spPr>
            <a:xfrm flipH="1">
              <a:off x="5400368" y="762231"/>
              <a:ext cx="334191" cy="342245"/>
            </a:xfrm>
            <a:custGeom>
              <a:avLst/>
              <a:gdLst/>
              <a:ahLst/>
              <a:cxnLst/>
              <a:rect l="l" t="t" r="r" b="b"/>
              <a:pathLst>
                <a:path w="13900" h="14235" extrusionOk="0">
                  <a:moveTo>
                    <a:pt x="13880" y="7196"/>
                  </a:moveTo>
                  <a:lnTo>
                    <a:pt x="13880" y="7945"/>
                  </a:lnTo>
                  <a:cubicBezTo>
                    <a:pt x="13900" y="8241"/>
                    <a:pt x="13860" y="8517"/>
                    <a:pt x="13742" y="8773"/>
                  </a:cubicBezTo>
                  <a:cubicBezTo>
                    <a:pt x="13683" y="9325"/>
                    <a:pt x="13407" y="9799"/>
                    <a:pt x="13249" y="10311"/>
                  </a:cubicBezTo>
                  <a:cubicBezTo>
                    <a:pt x="13170" y="10607"/>
                    <a:pt x="12993" y="10883"/>
                    <a:pt x="12776" y="11120"/>
                  </a:cubicBezTo>
                  <a:cubicBezTo>
                    <a:pt x="12638" y="11238"/>
                    <a:pt x="12539" y="11396"/>
                    <a:pt x="12461" y="11553"/>
                  </a:cubicBezTo>
                  <a:cubicBezTo>
                    <a:pt x="12421" y="11652"/>
                    <a:pt x="12362" y="11750"/>
                    <a:pt x="12283" y="11810"/>
                  </a:cubicBezTo>
                  <a:cubicBezTo>
                    <a:pt x="11987" y="12046"/>
                    <a:pt x="11771" y="12381"/>
                    <a:pt x="11435" y="12578"/>
                  </a:cubicBezTo>
                  <a:cubicBezTo>
                    <a:pt x="11416" y="12598"/>
                    <a:pt x="11376" y="12618"/>
                    <a:pt x="11357" y="12638"/>
                  </a:cubicBezTo>
                  <a:cubicBezTo>
                    <a:pt x="11002" y="13012"/>
                    <a:pt x="10568" y="13308"/>
                    <a:pt x="10075" y="13505"/>
                  </a:cubicBezTo>
                  <a:cubicBezTo>
                    <a:pt x="10036" y="13525"/>
                    <a:pt x="9996" y="13584"/>
                    <a:pt x="9957" y="13584"/>
                  </a:cubicBezTo>
                  <a:cubicBezTo>
                    <a:pt x="9523" y="13544"/>
                    <a:pt x="9168" y="13860"/>
                    <a:pt x="8734" y="13820"/>
                  </a:cubicBezTo>
                  <a:cubicBezTo>
                    <a:pt x="8380" y="13801"/>
                    <a:pt x="8005" y="13899"/>
                    <a:pt x="7690" y="14096"/>
                  </a:cubicBezTo>
                  <a:cubicBezTo>
                    <a:pt x="7532" y="14175"/>
                    <a:pt x="7354" y="14215"/>
                    <a:pt x="7157" y="14215"/>
                  </a:cubicBezTo>
                  <a:lnTo>
                    <a:pt x="6310" y="14215"/>
                  </a:lnTo>
                  <a:cubicBezTo>
                    <a:pt x="6034" y="14234"/>
                    <a:pt x="5758" y="14195"/>
                    <a:pt x="5521" y="14096"/>
                  </a:cubicBezTo>
                  <a:cubicBezTo>
                    <a:pt x="5383" y="14037"/>
                    <a:pt x="5265" y="14018"/>
                    <a:pt x="5127" y="14018"/>
                  </a:cubicBezTo>
                  <a:cubicBezTo>
                    <a:pt x="4772" y="14018"/>
                    <a:pt x="4417" y="13899"/>
                    <a:pt x="4141" y="13702"/>
                  </a:cubicBezTo>
                  <a:cubicBezTo>
                    <a:pt x="3924" y="13564"/>
                    <a:pt x="3707" y="13426"/>
                    <a:pt x="3490" y="13328"/>
                  </a:cubicBezTo>
                  <a:cubicBezTo>
                    <a:pt x="3234" y="13190"/>
                    <a:pt x="3017" y="13012"/>
                    <a:pt x="2800" y="12815"/>
                  </a:cubicBezTo>
                  <a:cubicBezTo>
                    <a:pt x="2583" y="12618"/>
                    <a:pt x="2386" y="12381"/>
                    <a:pt x="2169" y="12164"/>
                  </a:cubicBezTo>
                  <a:cubicBezTo>
                    <a:pt x="2110" y="12125"/>
                    <a:pt x="2071" y="12066"/>
                    <a:pt x="2031" y="12026"/>
                  </a:cubicBezTo>
                  <a:cubicBezTo>
                    <a:pt x="1815" y="11573"/>
                    <a:pt x="1420" y="11258"/>
                    <a:pt x="1164" y="10863"/>
                  </a:cubicBezTo>
                  <a:cubicBezTo>
                    <a:pt x="908" y="10449"/>
                    <a:pt x="711" y="10035"/>
                    <a:pt x="494" y="9621"/>
                  </a:cubicBezTo>
                  <a:cubicBezTo>
                    <a:pt x="474" y="9562"/>
                    <a:pt x="454" y="9503"/>
                    <a:pt x="454" y="9424"/>
                  </a:cubicBezTo>
                  <a:cubicBezTo>
                    <a:pt x="415" y="9049"/>
                    <a:pt x="316" y="8675"/>
                    <a:pt x="158" y="8320"/>
                  </a:cubicBezTo>
                  <a:cubicBezTo>
                    <a:pt x="80" y="8103"/>
                    <a:pt x="40" y="7867"/>
                    <a:pt x="40" y="7630"/>
                  </a:cubicBezTo>
                  <a:lnTo>
                    <a:pt x="40" y="6625"/>
                  </a:lnTo>
                  <a:cubicBezTo>
                    <a:pt x="1" y="6349"/>
                    <a:pt x="60" y="6073"/>
                    <a:pt x="178" y="5836"/>
                  </a:cubicBezTo>
                  <a:cubicBezTo>
                    <a:pt x="218" y="5718"/>
                    <a:pt x="237" y="5580"/>
                    <a:pt x="237" y="5442"/>
                  </a:cubicBezTo>
                  <a:cubicBezTo>
                    <a:pt x="237" y="5323"/>
                    <a:pt x="237" y="5225"/>
                    <a:pt x="277" y="5106"/>
                  </a:cubicBezTo>
                  <a:cubicBezTo>
                    <a:pt x="513" y="4495"/>
                    <a:pt x="592" y="3825"/>
                    <a:pt x="908" y="3253"/>
                  </a:cubicBezTo>
                  <a:cubicBezTo>
                    <a:pt x="1105" y="2898"/>
                    <a:pt x="1341" y="2544"/>
                    <a:pt x="1558" y="2189"/>
                  </a:cubicBezTo>
                  <a:cubicBezTo>
                    <a:pt x="1617" y="2090"/>
                    <a:pt x="1677" y="2011"/>
                    <a:pt x="1755" y="1952"/>
                  </a:cubicBezTo>
                  <a:cubicBezTo>
                    <a:pt x="2071" y="1755"/>
                    <a:pt x="2347" y="1518"/>
                    <a:pt x="2603" y="1262"/>
                  </a:cubicBezTo>
                  <a:cubicBezTo>
                    <a:pt x="2997" y="966"/>
                    <a:pt x="3451" y="769"/>
                    <a:pt x="3924" y="651"/>
                  </a:cubicBezTo>
                  <a:cubicBezTo>
                    <a:pt x="4239" y="552"/>
                    <a:pt x="4575" y="454"/>
                    <a:pt x="4890" y="355"/>
                  </a:cubicBezTo>
                  <a:cubicBezTo>
                    <a:pt x="5205" y="257"/>
                    <a:pt x="5442" y="138"/>
                    <a:pt x="5738" y="59"/>
                  </a:cubicBezTo>
                  <a:cubicBezTo>
                    <a:pt x="5856" y="20"/>
                    <a:pt x="5994" y="0"/>
                    <a:pt x="6132" y="0"/>
                  </a:cubicBezTo>
                  <a:lnTo>
                    <a:pt x="8044" y="0"/>
                  </a:lnTo>
                  <a:cubicBezTo>
                    <a:pt x="8182" y="0"/>
                    <a:pt x="8320" y="20"/>
                    <a:pt x="8439" y="79"/>
                  </a:cubicBezTo>
                  <a:cubicBezTo>
                    <a:pt x="8675" y="197"/>
                    <a:pt x="8932" y="237"/>
                    <a:pt x="9168" y="197"/>
                  </a:cubicBezTo>
                  <a:cubicBezTo>
                    <a:pt x="9484" y="178"/>
                    <a:pt x="9779" y="257"/>
                    <a:pt x="10036" y="434"/>
                  </a:cubicBezTo>
                  <a:cubicBezTo>
                    <a:pt x="10213" y="552"/>
                    <a:pt x="10410" y="671"/>
                    <a:pt x="10588" y="789"/>
                  </a:cubicBezTo>
                  <a:cubicBezTo>
                    <a:pt x="10647" y="828"/>
                    <a:pt x="10765" y="887"/>
                    <a:pt x="10765" y="947"/>
                  </a:cubicBezTo>
                  <a:cubicBezTo>
                    <a:pt x="10864" y="1341"/>
                    <a:pt x="11238" y="1499"/>
                    <a:pt x="11514" y="1735"/>
                  </a:cubicBezTo>
                  <a:cubicBezTo>
                    <a:pt x="12007" y="2169"/>
                    <a:pt x="12441" y="2642"/>
                    <a:pt x="12835" y="3174"/>
                  </a:cubicBezTo>
                  <a:cubicBezTo>
                    <a:pt x="13052" y="3470"/>
                    <a:pt x="13249" y="3805"/>
                    <a:pt x="13427" y="4160"/>
                  </a:cubicBezTo>
                  <a:cubicBezTo>
                    <a:pt x="13525" y="4397"/>
                    <a:pt x="13604" y="4653"/>
                    <a:pt x="13643" y="4929"/>
                  </a:cubicBezTo>
                  <a:cubicBezTo>
                    <a:pt x="13722" y="5225"/>
                    <a:pt x="13624" y="5580"/>
                    <a:pt x="13860" y="5836"/>
                  </a:cubicBezTo>
                  <a:cubicBezTo>
                    <a:pt x="13860" y="6151"/>
                    <a:pt x="13880" y="6487"/>
                    <a:pt x="13880" y="6802"/>
                  </a:cubicBezTo>
                  <a:cubicBezTo>
                    <a:pt x="13880" y="6920"/>
                    <a:pt x="13880" y="7058"/>
                    <a:pt x="13880" y="7196"/>
                  </a:cubicBezTo>
                  <a:close/>
                  <a:moveTo>
                    <a:pt x="13308" y="7196"/>
                  </a:moveTo>
                  <a:lnTo>
                    <a:pt x="13308" y="6388"/>
                  </a:lnTo>
                  <a:cubicBezTo>
                    <a:pt x="13328" y="6191"/>
                    <a:pt x="13289" y="6013"/>
                    <a:pt x="13190" y="5856"/>
                  </a:cubicBezTo>
                  <a:cubicBezTo>
                    <a:pt x="13131" y="5757"/>
                    <a:pt x="13111" y="5639"/>
                    <a:pt x="13111" y="5520"/>
                  </a:cubicBezTo>
                  <a:cubicBezTo>
                    <a:pt x="13091" y="5106"/>
                    <a:pt x="12973" y="4692"/>
                    <a:pt x="12796" y="4318"/>
                  </a:cubicBezTo>
                  <a:cubicBezTo>
                    <a:pt x="12559" y="3746"/>
                    <a:pt x="12224" y="3214"/>
                    <a:pt x="11771" y="2780"/>
                  </a:cubicBezTo>
                  <a:cubicBezTo>
                    <a:pt x="11455" y="2406"/>
                    <a:pt x="11061" y="2070"/>
                    <a:pt x="10627" y="1834"/>
                  </a:cubicBezTo>
                  <a:cubicBezTo>
                    <a:pt x="10351" y="1696"/>
                    <a:pt x="10114" y="1518"/>
                    <a:pt x="9878" y="1302"/>
                  </a:cubicBezTo>
                  <a:cubicBezTo>
                    <a:pt x="9582" y="1085"/>
                    <a:pt x="9247" y="887"/>
                    <a:pt x="8892" y="730"/>
                  </a:cubicBezTo>
                  <a:cubicBezTo>
                    <a:pt x="8813" y="690"/>
                    <a:pt x="8734" y="671"/>
                    <a:pt x="8656" y="690"/>
                  </a:cubicBezTo>
                  <a:cubicBezTo>
                    <a:pt x="8123" y="690"/>
                    <a:pt x="7571" y="671"/>
                    <a:pt x="7039" y="671"/>
                  </a:cubicBezTo>
                  <a:cubicBezTo>
                    <a:pt x="6921" y="651"/>
                    <a:pt x="6802" y="671"/>
                    <a:pt x="6704" y="710"/>
                  </a:cubicBezTo>
                  <a:cubicBezTo>
                    <a:pt x="6448" y="848"/>
                    <a:pt x="6152" y="887"/>
                    <a:pt x="5876" y="868"/>
                  </a:cubicBezTo>
                  <a:lnTo>
                    <a:pt x="5107" y="868"/>
                  </a:lnTo>
                  <a:cubicBezTo>
                    <a:pt x="5008" y="868"/>
                    <a:pt x="4910" y="868"/>
                    <a:pt x="4811" y="907"/>
                  </a:cubicBezTo>
                  <a:cubicBezTo>
                    <a:pt x="4259" y="1104"/>
                    <a:pt x="3727" y="1341"/>
                    <a:pt x="3234" y="1637"/>
                  </a:cubicBezTo>
                  <a:cubicBezTo>
                    <a:pt x="2958" y="1794"/>
                    <a:pt x="2702" y="2011"/>
                    <a:pt x="2505" y="2248"/>
                  </a:cubicBezTo>
                  <a:cubicBezTo>
                    <a:pt x="2347" y="2465"/>
                    <a:pt x="2189" y="2662"/>
                    <a:pt x="1992" y="2859"/>
                  </a:cubicBezTo>
                  <a:cubicBezTo>
                    <a:pt x="1795" y="3017"/>
                    <a:pt x="1637" y="3234"/>
                    <a:pt x="1539" y="3450"/>
                  </a:cubicBezTo>
                  <a:cubicBezTo>
                    <a:pt x="1499" y="3529"/>
                    <a:pt x="1420" y="3667"/>
                    <a:pt x="1361" y="3687"/>
                  </a:cubicBezTo>
                  <a:cubicBezTo>
                    <a:pt x="1144" y="3687"/>
                    <a:pt x="1164" y="3884"/>
                    <a:pt x="1085" y="4002"/>
                  </a:cubicBezTo>
                  <a:cubicBezTo>
                    <a:pt x="967" y="4101"/>
                    <a:pt x="927" y="4259"/>
                    <a:pt x="927" y="4416"/>
                  </a:cubicBezTo>
                  <a:cubicBezTo>
                    <a:pt x="967" y="4653"/>
                    <a:pt x="829" y="4870"/>
                    <a:pt x="770" y="5087"/>
                  </a:cubicBezTo>
                  <a:cubicBezTo>
                    <a:pt x="730" y="5323"/>
                    <a:pt x="711" y="5580"/>
                    <a:pt x="730" y="5816"/>
                  </a:cubicBezTo>
                  <a:cubicBezTo>
                    <a:pt x="730" y="5856"/>
                    <a:pt x="711" y="5895"/>
                    <a:pt x="691" y="5915"/>
                  </a:cubicBezTo>
                  <a:cubicBezTo>
                    <a:pt x="572" y="6171"/>
                    <a:pt x="513" y="6467"/>
                    <a:pt x="553" y="6743"/>
                  </a:cubicBezTo>
                  <a:lnTo>
                    <a:pt x="553" y="7610"/>
                  </a:lnTo>
                  <a:cubicBezTo>
                    <a:pt x="572" y="7768"/>
                    <a:pt x="592" y="7945"/>
                    <a:pt x="651" y="8103"/>
                  </a:cubicBezTo>
                  <a:cubicBezTo>
                    <a:pt x="770" y="8379"/>
                    <a:pt x="849" y="8655"/>
                    <a:pt x="927" y="8951"/>
                  </a:cubicBezTo>
                  <a:cubicBezTo>
                    <a:pt x="987" y="9562"/>
                    <a:pt x="1302" y="10055"/>
                    <a:pt x="1637" y="10548"/>
                  </a:cubicBezTo>
                  <a:cubicBezTo>
                    <a:pt x="1834" y="10824"/>
                    <a:pt x="2091" y="11041"/>
                    <a:pt x="2268" y="11336"/>
                  </a:cubicBezTo>
                  <a:cubicBezTo>
                    <a:pt x="2583" y="11869"/>
                    <a:pt x="3017" y="12322"/>
                    <a:pt x="3530" y="12677"/>
                  </a:cubicBezTo>
                  <a:cubicBezTo>
                    <a:pt x="3963" y="12992"/>
                    <a:pt x="4476" y="13190"/>
                    <a:pt x="5008" y="13229"/>
                  </a:cubicBezTo>
                  <a:cubicBezTo>
                    <a:pt x="5107" y="13229"/>
                    <a:pt x="5205" y="13249"/>
                    <a:pt x="5304" y="13288"/>
                  </a:cubicBezTo>
                  <a:cubicBezTo>
                    <a:pt x="6152" y="13643"/>
                    <a:pt x="7059" y="13466"/>
                    <a:pt x="7946" y="13466"/>
                  </a:cubicBezTo>
                  <a:cubicBezTo>
                    <a:pt x="7966" y="13466"/>
                    <a:pt x="8005" y="13446"/>
                    <a:pt x="8025" y="13426"/>
                  </a:cubicBezTo>
                  <a:cubicBezTo>
                    <a:pt x="8340" y="13367"/>
                    <a:pt x="8656" y="13288"/>
                    <a:pt x="8971" y="13249"/>
                  </a:cubicBezTo>
                  <a:cubicBezTo>
                    <a:pt x="9444" y="13190"/>
                    <a:pt x="9878" y="12992"/>
                    <a:pt x="10233" y="12677"/>
                  </a:cubicBezTo>
                  <a:cubicBezTo>
                    <a:pt x="10331" y="12559"/>
                    <a:pt x="10450" y="12480"/>
                    <a:pt x="10588" y="12421"/>
                  </a:cubicBezTo>
                  <a:cubicBezTo>
                    <a:pt x="10883" y="12302"/>
                    <a:pt x="11159" y="12105"/>
                    <a:pt x="11357" y="11869"/>
                  </a:cubicBezTo>
                  <a:cubicBezTo>
                    <a:pt x="11652" y="11593"/>
                    <a:pt x="11968" y="11356"/>
                    <a:pt x="12125" y="10962"/>
                  </a:cubicBezTo>
                  <a:cubicBezTo>
                    <a:pt x="12145" y="10922"/>
                    <a:pt x="12185" y="10883"/>
                    <a:pt x="12224" y="10844"/>
                  </a:cubicBezTo>
                  <a:cubicBezTo>
                    <a:pt x="12461" y="10627"/>
                    <a:pt x="12618" y="10351"/>
                    <a:pt x="12697" y="10035"/>
                  </a:cubicBezTo>
                  <a:cubicBezTo>
                    <a:pt x="12855" y="9562"/>
                    <a:pt x="13052" y="9089"/>
                    <a:pt x="13170" y="8616"/>
                  </a:cubicBezTo>
                  <a:cubicBezTo>
                    <a:pt x="13249" y="8340"/>
                    <a:pt x="13289" y="8064"/>
                    <a:pt x="13308" y="7788"/>
                  </a:cubicBezTo>
                  <a:cubicBezTo>
                    <a:pt x="13308" y="7610"/>
                    <a:pt x="13308" y="7393"/>
                    <a:pt x="13308" y="7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8"/>
            <p:cNvSpPr/>
            <p:nvPr/>
          </p:nvSpPr>
          <p:spPr>
            <a:xfrm flipH="1">
              <a:off x="5304607" y="974094"/>
              <a:ext cx="32746" cy="81552"/>
            </a:xfrm>
            <a:custGeom>
              <a:avLst/>
              <a:gdLst/>
              <a:ahLst/>
              <a:cxnLst/>
              <a:rect l="l" t="t" r="r" b="b"/>
              <a:pathLst>
                <a:path w="1362" h="3392" extrusionOk="0">
                  <a:moveTo>
                    <a:pt x="1065" y="1"/>
                  </a:moveTo>
                  <a:cubicBezTo>
                    <a:pt x="1144" y="40"/>
                    <a:pt x="1164" y="40"/>
                    <a:pt x="1164" y="40"/>
                  </a:cubicBezTo>
                  <a:cubicBezTo>
                    <a:pt x="1322" y="375"/>
                    <a:pt x="1361" y="750"/>
                    <a:pt x="1282" y="1105"/>
                  </a:cubicBezTo>
                  <a:cubicBezTo>
                    <a:pt x="1085" y="1756"/>
                    <a:pt x="849" y="2367"/>
                    <a:pt x="533" y="2958"/>
                  </a:cubicBezTo>
                  <a:cubicBezTo>
                    <a:pt x="435" y="3155"/>
                    <a:pt x="277" y="3313"/>
                    <a:pt x="80" y="3392"/>
                  </a:cubicBezTo>
                  <a:cubicBezTo>
                    <a:pt x="40" y="3313"/>
                    <a:pt x="21" y="3254"/>
                    <a:pt x="1" y="3175"/>
                  </a:cubicBezTo>
                  <a:cubicBezTo>
                    <a:pt x="1" y="3116"/>
                    <a:pt x="21" y="3076"/>
                    <a:pt x="40" y="3037"/>
                  </a:cubicBezTo>
                  <a:cubicBezTo>
                    <a:pt x="395" y="2485"/>
                    <a:pt x="533" y="1834"/>
                    <a:pt x="829" y="1263"/>
                  </a:cubicBezTo>
                  <a:cubicBezTo>
                    <a:pt x="888" y="1125"/>
                    <a:pt x="908" y="967"/>
                    <a:pt x="927" y="829"/>
                  </a:cubicBezTo>
                  <a:cubicBezTo>
                    <a:pt x="947" y="632"/>
                    <a:pt x="947" y="415"/>
                    <a:pt x="967" y="218"/>
                  </a:cubicBezTo>
                  <a:cubicBezTo>
                    <a:pt x="987" y="139"/>
                    <a:pt x="1026" y="60"/>
                    <a:pt x="1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8"/>
            <p:cNvSpPr/>
            <p:nvPr/>
          </p:nvSpPr>
          <p:spPr>
            <a:xfrm flipH="1">
              <a:off x="5319778" y="818635"/>
              <a:ext cx="26567" cy="53110"/>
            </a:xfrm>
            <a:custGeom>
              <a:avLst/>
              <a:gdLst/>
              <a:ahLst/>
              <a:cxnLst/>
              <a:rect l="l" t="t" r="r" b="b"/>
              <a:pathLst>
                <a:path w="1105" h="2209" extrusionOk="0">
                  <a:moveTo>
                    <a:pt x="533" y="769"/>
                  </a:moveTo>
                  <a:cubicBezTo>
                    <a:pt x="513" y="1045"/>
                    <a:pt x="493" y="1183"/>
                    <a:pt x="473" y="1321"/>
                  </a:cubicBezTo>
                  <a:cubicBezTo>
                    <a:pt x="454" y="1440"/>
                    <a:pt x="355" y="1499"/>
                    <a:pt x="257" y="1479"/>
                  </a:cubicBezTo>
                  <a:cubicBezTo>
                    <a:pt x="178" y="1459"/>
                    <a:pt x="79" y="1380"/>
                    <a:pt x="79" y="1321"/>
                  </a:cubicBezTo>
                  <a:cubicBezTo>
                    <a:pt x="0" y="947"/>
                    <a:pt x="20" y="572"/>
                    <a:pt x="99" y="198"/>
                  </a:cubicBezTo>
                  <a:cubicBezTo>
                    <a:pt x="138" y="20"/>
                    <a:pt x="276" y="0"/>
                    <a:pt x="414" y="119"/>
                  </a:cubicBezTo>
                  <a:cubicBezTo>
                    <a:pt x="454" y="158"/>
                    <a:pt x="513" y="237"/>
                    <a:pt x="552" y="237"/>
                  </a:cubicBezTo>
                  <a:cubicBezTo>
                    <a:pt x="769" y="178"/>
                    <a:pt x="789" y="316"/>
                    <a:pt x="848" y="454"/>
                  </a:cubicBezTo>
                  <a:cubicBezTo>
                    <a:pt x="1045" y="947"/>
                    <a:pt x="1104" y="1459"/>
                    <a:pt x="1025" y="1972"/>
                  </a:cubicBezTo>
                  <a:cubicBezTo>
                    <a:pt x="1025" y="2031"/>
                    <a:pt x="1025" y="2070"/>
                    <a:pt x="1006" y="2130"/>
                  </a:cubicBezTo>
                  <a:cubicBezTo>
                    <a:pt x="986" y="2169"/>
                    <a:pt x="927" y="2208"/>
                    <a:pt x="887" y="2208"/>
                  </a:cubicBezTo>
                  <a:cubicBezTo>
                    <a:pt x="828" y="2189"/>
                    <a:pt x="769" y="2149"/>
                    <a:pt x="749" y="2110"/>
                  </a:cubicBezTo>
                  <a:cubicBezTo>
                    <a:pt x="710" y="2051"/>
                    <a:pt x="710" y="2011"/>
                    <a:pt x="710" y="1952"/>
                  </a:cubicBezTo>
                  <a:cubicBezTo>
                    <a:pt x="710" y="1755"/>
                    <a:pt x="690" y="1558"/>
                    <a:pt x="690" y="1361"/>
                  </a:cubicBezTo>
                  <a:cubicBezTo>
                    <a:pt x="690" y="1144"/>
                    <a:pt x="651" y="947"/>
                    <a:pt x="533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8"/>
            <p:cNvSpPr/>
            <p:nvPr/>
          </p:nvSpPr>
          <p:spPr>
            <a:xfrm flipH="1">
              <a:off x="5675751" y="754177"/>
              <a:ext cx="64482" cy="57846"/>
            </a:xfrm>
            <a:custGeom>
              <a:avLst/>
              <a:gdLst/>
              <a:ahLst/>
              <a:cxnLst/>
              <a:rect l="l" t="t" r="r" b="b"/>
              <a:pathLst>
                <a:path w="2682" h="2406" extrusionOk="0">
                  <a:moveTo>
                    <a:pt x="2681" y="178"/>
                  </a:moveTo>
                  <a:cubicBezTo>
                    <a:pt x="2583" y="296"/>
                    <a:pt x="2484" y="394"/>
                    <a:pt x="2386" y="493"/>
                  </a:cubicBezTo>
                  <a:cubicBezTo>
                    <a:pt x="1991" y="808"/>
                    <a:pt x="1597" y="1104"/>
                    <a:pt x="1183" y="1400"/>
                  </a:cubicBezTo>
                  <a:cubicBezTo>
                    <a:pt x="789" y="1676"/>
                    <a:pt x="454" y="2031"/>
                    <a:pt x="178" y="2405"/>
                  </a:cubicBezTo>
                  <a:cubicBezTo>
                    <a:pt x="0" y="2405"/>
                    <a:pt x="40" y="2267"/>
                    <a:pt x="59" y="2189"/>
                  </a:cubicBezTo>
                  <a:cubicBezTo>
                    <a:pt x="158" y="1873"/>
                    <a:pt x="355" y="1597"/>
                    <a:pt x="611" y="1360"/>
                  </a:cubicBezTo>
                  <a:cubicBezTo>
                    <a:pt x="1045" y="1025"/>
                    <a:pt x="1459" y="670"/>
                    <a:pt x="1913" y="335"/>
                  </a:cubicBezTo>
                  <a:cubicBezTo>
                    <a:pt x="2031" y="237"/>
                    <a:pt x="2169" y="158"/>
                    <a:pt x="2327" y="79"/>
                  </a:cubicBezTo>
                  <a:cubicBezTo>
                    <a:pt x="2445" y="0"/>
                    <a:pt x="2543" y="40"/>
                    <a:pt x="2681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8"/>
            <p:cNvSpPr/>
            <p:nvPr/>
          </p:nvSpPr>
          <p:spPr>
            <a:xfrm flipH="1">
              <a:off x="5466725" y="1095917"/>
              <a:ext cx="54528" cy="30847"/>
            </a:xfrm>
            <a:custGeom>
              <a:avLst/>
              <a:gdLst/>
              <a:ahLst/>
              <a:cxnLst/>
              <a:rect l="l" t="t" r="r" b="b"/>
              <a:pathLst>
                <a:path w="2268" h="1283" extrusionOk="0">
                  <a:moveTo>
                    <a:pt x="2090" y="1"/>
                  </a:moveTo>
                  <a:cubicBezTo>
                    <a:pt x="2268" y="139"/>
                    <a:pt x="2228" y="257"/>
                    <a:pt x="2149" y="336"/>
                  </a:cubicBezTo>
                  <a:cubicBezTo>
                    <a:pt x="1952" y="513"/>
                    <a:pt x="1775" y="671"/>
                    <a:pt x="1558" y="809"/>
                  </a:cubicBezTo>
                  <a:cubicBezTo>
                    <a:pt x="1341" y="947"/>
                    <a:pt x="1085" y="1065"/>
                    <a:pt x="848" y="1164"/>
                  </a:cubicBezTo>
                  <a:cubicBezTo>
                    <a:pt x="612" y="1282"/>
                    <a:pt x="316" y="1282"/>
                    <a:pt x="79" y="1184"/>
                  </a:cubicBezTo>
                  <a:cubicBezTo>
                    <a:pt x="40" y="1164"/>
                    <a:pt x="0" y="1124"/>
                    <a:pt x="0" y="1065"/>
                  </a:cubicBezTo>
                  <a:cubicBezTo>
                    <a:pt x="0" y="1026"/>
                    <a:pt x="40" y="986"/>
                    <a:pt x="79" y="967"/>
                  </a:cubicBezTo>
                  <a:cubicBezTo>
                    <a:pt x="119" y="927"/>
                    <a:pt x="158" y="908"/>
                    <a:pt x="217" y="908"/>
                  </a:cubicBezTo>
                  <a:cubicBezTo>
                    <a:pt x="730" y="848"/>
                    <a:pt x="1144" y="572"/>
                    <a:pt x="1558" y="296"/>
                  </a:cubicBezTo>
                  <a:cubicBezTo>
                    <a:pt x="1735" y="198"/>
                    <a:pt x="1913" y="99"/>
                    <a:pt x="2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8"/>
            <p:cNvSpPr/>
            <p:nvPr/>
          </p:nvSpPr>
          <p:spPr>
            <a:xfrm flipH="1">
              <a:off x="5756341" y="852751"/>
              <a:ext cx="19450" cy="52172"/>
            </a:xfrm>
            <a:custGeom>
              <a:avLst/>
              <a:gdLst/>
              <a:ahLst/>
              <a:cxnLst/>
              <a:rect l="l" t="t" r="r" b="b"/>
              <a:pathLst>
                <a:path w="809" h="2170" extrusionOk="0">
                  <a:moveTo>
                    <a:pt x="612" y="1"/>
                  </a:moveTo>
                  <a:cubicBezTo>
                    <a:pt x="809" y="119"/>
                    <a:pt x="809" y="316"/>
                    <a:pt x="789" y="533"/>
                  </a:cubicBezTo>
                  <a:cubicBezTo>
                    <a:pt x="769" y="908"/>
                    <a:pt x="671" y="1282"/>
                    <a:pt x="533" y="1637"/>
                  </a:cubicBezTo>
                  <a:cubicBezTo>
                    <a:pt x="474" y="1795"/>
                    <a:pt x="395" y="1953"/>
                    <a:pt x="316" y="2110"/>
                  </a:cubicBezTo>
                  <a:cubicBezTo>
                    <a:pt x="296" y="2150"/>
                    <a:pt x="257" y="2170"/>
                    <a:pt x="198" y="2170"/>
                  </a:cubicBezTo>
                  <a:cubicBezTo>
                    <a:pt x="139" y="2170"/>
                    <a:pt x="60" y="2110"/>
                    <a:pt x="40" y="2071"/>
                  </a:cubicBezTo>
                  <a:cubicBezTo>
                    <a:pt x="20" y="1933"/>
                    <a:pt x="1" y="1815"/>
                    <a:pt x="40" y="1677"/>
                  </a:cubicBezTo>
                  <a:cubicBezTo>
                    <a:pt x="198" y="1223"/>
                    <a:pt x="336" y="750"/>
                    <a:pt x="415" y="277"/>
                  </a:cubicBezTo>
                  <a:cubicBezTo>
                    <a:pt x="415" y="159"/>
                    <a:pt x="493" y="40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8"/>
            <p:cNvSpPr/>
            <p:nvPr/>
          </p:nvSpPr>
          <p:spPr>
            <a:xfrm flipH="1">
              <a:off x="5454872" y="1167973"/>
              <a:ext cx="81071" cy="28923"/>
            </a:xfrm>
            <a:custGeom>
              <a:avLst/>
              <a:gdLst/>
              <a:ahLst/>
              <a:cxnLst/>
              <a:rect l="l" t="t" r="r" b="b"/>
              <a:pathLst>
                <a:path w="3372" h="1203" extrusionOk="0">
                  <a:moveTo>
                    <a:pt x="3332" y="0"/>
                  </a:moveTo>
                  <a:cubicBezTo>
                    <a:pt x="3332" y="59"/>
                    <a:pt x="3372" y="119"/>
                    <a:pt x="3332" y="158"/>
                  </a:cubicBezTo>
                  <a:cubicBezTo>
                    <a:pt x="3312" y="197"/>
                    <a:pt x="3273" y="237"/>
                    <a:pt x="3234" y="237"/>
                  </a:cubicBezTo>
                  <a:cubicBezTo>
                    <a:pt x="2701" y="434"/>
                    <a:pt x="2189" y="631"/>
                    <a:pt x="1656" y="789"/>
                  </a:cubicBezTo>
                  <a:cubicBezTo>
                    <a:pt x="1282" y="868"/>
                    <a:pt x="887" y="986"/>
                    <a:pt x="513" y="1124"/>
                  </a:cubicBezTo>
                  <a:cubicBezTo>
                    <a:pt x="355" y="1203"/>
                    <a:pt x="158" y="1203"/>
                    <a:pt x="0" y="1124"/>
                  </a:cubicBezTo>
                  <a:cubicBezTo>
                    <a:pt x="79" y="1045"/>
                    <a:pt x="99" y="986"/>
                    <a:pt x="158" y="966"/>
                  </a:cubicBezTo>
                  <a:cubicBezTo>
                    <a:pt x="513" y="809"/>
                    <a:pt x="868" y="690"/>
                    <a:pt x="1242" y="592"/>
                  </a:cubicBezTo>
                  <a:cubicBezTo>
                    <a:pt x="1873" y="454"/>
                    <a:pt x="2484" y="276"/>
                    <a:pt x="3076" y="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8"/>
            <p:cNvSpPr/>
            <p:nvPr/>
          </p:nvSpPr>
          <p:spPr>
            <a:xfrm flipH="1">
              <a:off x="5384716" y="806782"/>
              <a:ext cx="23730" cy="45056"/>
            </a:xfrm>
            <a:custGeom>
              <a:avLst/>
              <a:gdLst/>
              <a:ahLst/>
              <a:cxnLst/>
              <a:rect l="l" t="t" r="r" b="b"/>
              <a:pathLst>
                <a:path w="987" h="1874" extrusionOk="0">
                  <a:moveTo>
                    <a:pt x="395" y="79"/>
                  </a:moveTo>
                  <a:cubicBezTo>
                    <a:pt x="533" y="395"/>
                    <a:pt x="691" y="691"/>
                    <a:pt x="809" y="1006"/>
                  </a:cubicBezTo>
                  <a:cubicBezTo>
                    <a:pt x="888" y="1223"/>
                    <a:pt x="947" y="1459"/>
                    <a:pt x="986" y="1716"/>
                  </a:cubicBezTo>
                  <a:cubicBezTo>
                    <a:pt x="986" y="1755"/>
                    <a:pt x="967" y="1814"/>
                    <a:pt x="927" y="1834"/>
                  </a:cubicBezTo>
                  <a:cubicBezTo>
                    <a:pt x="868" y="1873"/>
                    <a:pt x="809" y="1873"/>
                    <a:pt x="750" y="1854"/>
                  </a:cubicBezTo>
                  <a:cubicBezTo>
                    <a:pt x="592" y="1814"/>
                    <a:pt x="493" y="1696"/>
                    <a:pt x="434" y="1558"/>
                  </a:cubicBezTo>
                  <a:cubicBezTo>
                    <a:pt x="355" y="1164"/>
                    <a:pt x="178" y="809"/>
                    <a:pt x="79" y="415"/>
                  </a:cubicBezTo>
                  <a:cubicBezTo>
                    <a:pt x="60" y="375"/>
                    <a:pt x="60" y="336"/>
                    <a:pt x="40" y="277"/>
                  </a:cubicBezTo>
                  <a:cubicBezTo>
                    <a:pt x="1" y="139"/>
                    <a:pt x="139" y="1"/>
                    <a:pt x="296" y="40"/>
                  </a:cubicBezTo>
                  <a:cubicBezTo>
                    <a:pt x="316" y="60"/>
                    <a:pt x="355" y="60"/>
                    <a:pt x="395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8"/>
            <p:cNvSpPr/>
            <p:nvPr/>
          </p:nvSpPr>
          <p:spPr>
            <a:xfrm flipH="1">
              <a:off x="5580014" y="1112026"/>
              <a:ext cx="53567" cy="20893"/>
            </a:xfrm>
            <a:custGeom>
              <a:avLst/>
              <a:gdLst/>
              <a:ahLst/>
              <a:cxnLst/>
              <a:rect l="l" t="t" r="r" b="b"/>
              <a:pathLst>
                <a:path w="2228" h="869" extrusionOk="0">
                  <a:moveTo>
                    <a:pt x="0" y="218"/>
                  </a:moveTo>
                  <a:cubicBezTo>
                    <a:pt x="59" y="159"/>
                    <a:pt x="138" y="80"/>
                    <a:pt x="237" y="40"/>
                  </a:cubicBezTo>
                  <a:cubicBezTo>
                    <a:pt x="315" y="1"/>
                    <a:pt x="394" y="1"/>
                    <a:pt x="493" y="40"/>
                  </a:cubicBezTo>
                  <a:cubicBezTo>
                    <a:pt x="552" y="60"/>
                    <a:pt x="631" y="100"/>
                    <a:pt x="710" y="139"/>
                  </a:cubicBezTo>
                  <a:cubicBezTo>
                    <a:pt x="966" y="316"/>
                    <a:pt x="1281" y="395"/>
                    <a:pt x="1597" y="395"/>
                  </a:cubicBezTo>
                  <a:cubicBezTo>
                    <a:pt x="1794" y="395"/>
                    <a:pt x="1991" y="454"/>
                    <a:pt x="2169" y="514"/>
                  </a:cubicBezTo>
                  <a:cubicBezTo>
                    <a:pt x="2188" y="514"/>
                    <a:pt x="2208" y="573"/>
                    <a:pt x="2228" y="612"/>
                  </a:cubicBezTo>
                  <a:cubicBezTo>
                    <a:pt x="2110" y="730"/>
                    <a:pt x="1952" y="770"/>
                    <a:pt x="1794" y="770"/>
                  </a:cubicBezTo>
                  <a:cubicBezTo>
                    <a:pt x="1420" y="868"/>
                    <a:pt x="1025" y="809"/>
                    <a:pt x="690" y="612"/>
                  </a:cubicBezTo>
                  <a:cubicBezTo>
                    <a:pt x="453" y="494"/>
                    <a:pt x="237" y="376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8"/>
            <p:cNvSpPr/>
            <p:nvPr/>
          </p:nvSpPr>
          <p:spPr>
            <a:xfrm flipH="1">
              <a:off x="5382817" y="1028142"/>
              <a:ext cx="28466" cy="42219"/>
            </a:xfrm>
            <a:custGeom>
              <a:avLst/>
              <a:gdLst/>
              <a:ahLst/>
              <a:cxnLst/>
              <a:rect l="l" t="t" r="r" b="b"/>
              <a:pathLst>
                <a:path w="1184" h="1756" extrusionOk="0">
                  <a:moveTo>
                    <a:pt x="99" y="1755"/>
                  </a:moveTo>
                  <a:cubicBezTo>
                    <a:pt x="79" y="1637"/>
                    <a:pt x="0" y="1518"/>
                    <a:pt x="40" y="1479"/>
                  </a:cubicBezTo>
                  <a:cubicBezTo>
                    <a:pt x="335" y="986"/>
                    <a:pt x="473" y="395"/>
                    <a:pt x="907" y="0"/>
                  </a:cubicBezTo>
                  <a:cubicBezTo>
                    <a:pt x="1104" y="99"/>
                    <a:pt x="1183" y="198"/>
                    <a:pt x="1144" y="355"/>
                  </a:cubicBezTo>
                  <a:cubicBezTo>
                    <a:pt x="1124" y="414"/>
                    <a:pt x="1104" y="474"/>
                    <a:pt x="1065" y="533"/>
                  </a:cubicBezTo>
                  <a:cubicBezTo>
                    <a:pt x="887" y="710"/>
                    <a:pt x="749" y="947"/>
                    <a:pt x="671" y="1203"/>
                  </a:cubicBezTo>
                  <a:cubicBezTo>
                    <a:pt x="572" y="1459"/>
                    <a:pt x="355" y="1676"/>
                    <a:pt x="99" y="17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8"/>
            <p:cNvSpPr/>
            <p:nvPr/>
          </p:nvSpPr>
          <p:spPr>
            <a:xfrm flipH="1">
              <a:off x="5416477" y="762712"/>
              <a:ext cx="31303" cy="35078"/>
            </a:xfrm>
            <a:custGeom>
              <a:avLst/>
              <a:gdLst/>
              <a:ahLst/>
              <a:cxnLst/>
              <a:rect l="l" t="t" r="r" b="b"/>
              <a:pathLst>
                <a:path w="1302" h="1459" extrusionOk="0">
                  <a:moveTo>
                    <a:pt x="0" y="197"/>
                  </a:moveTo>
                  <a:cubicBezTo>
                    <a:pt x="20" y="79"/>
                    <a:pt x="138" y="0"/>
                    <a:pt x="276" y="20"/>
                  </a:cubicBezTo>
                  <a:cubicBezTo>
                    <a:pt x="395" y="20"/>
                    <a:pt x="533" y="79"/>
                    <a:pt x="631" y="177"/>
                  </a:cubicBezTo>
                  <a:cubicBezTo>
                    <a:pt x="809" y="434"/>
                    <a:pt x="1006" y="690"/>
                    <a:pt x="1203" y="946"/>
                  </a:cubicBezTo>
                  <a:cubicBezTo>
                    <a:pt x="1242" y="1005"/>
                    <a:pt x="1262" y="1104"/>
                    <a:pt x="1282" y="1183"/>
                  </a:cubicBezTo>
                  <a:cubicBezTo>
                    <a:pt x="1301" y="1282"/>
                    <a:pt x="1242" y="1380"/>
                    <a:pt x="1144" y="1420"/>
                  </a:cubicBezTo>
                  <a:cubicBezTo>
                    <a:pt x="1065" y="1459"/>
                    <a:pt x="966" y="1439"/>
                    <a:pt x="907" y="1380"/>
                  </a:cubicBezTo>
                  <a:cubicBezTo>
                    <a:pt x="789" y="1222"/>
                    <a:pt x="690" y="1084"/>
                    <a:pt x="592" y="927"/>
                  </a:cubicBezTo>
                  <a:cubicBezTo>
                    <a:pt x="395" y="690"/>
                    <a:pt x="217" y="453"/>
                    <a:pt x="0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8"/>
            <p:cNvSpPr/>
            <p:nvPr/>
          </p:nvSpPr>
          <p:spPr>
            <a:xfrm flipH="1">
              <a:off x="5479516" y="733308"/>
              <a:ext cx="46474" cy="23730"/>
            </a:xfrm>
            <a:custGeom>
              <a:avLst/>
              <a:gdLst/>
              <a:ahLst/>
              <a:cxnLst/>
              <a:rect l="l" t="t" r="r" b="b"/>
              <a:pathLst>
                <a:path w="1933" h="987" extrusionOk="0">
                  <a:moveTo>
                    <a:pt x="572" y="40"/>
                  </a:moveTo>
                  <a:cubicBezTo>
                    <a:pt x="887" y="1"/>
                    <a:pt x="1223" y="99"/>
                    <a:pt x="1439" y="336"/>
                  </a:cubicBezTo>
                  <a:cubicBezTo>
                    <a:pt x="1597" y="454"/>
                    <a:pt x="1755" y="592"/>
                    <a:pt x="1893" y="730"/>
                  </a:cubicBezTo>
                  <a:cubicBezTo>
                    <a:pt x="1932" y="770"/>
                    <a:pt x="1932" y="809"/>
                    <a:pt x="1932" y="868"/>
                  </a:cubicBezTo>
                  <a:cubicBezTo>
                    <a:pt x="1893" y="908"/>
                    <a:pt x="1834" y="947"/>
                    <a:pt x="1775" y="967"/>
                  </a:cubicBezTo>
                  <a:cubicBezTo>
                    <a:pt x="1715" y="986"/>
                    <a:pt x="1637" y="967"/>
                    <a:pt x="1597" y="927"/>
                  </a:cubicBezTo>
                  <a:cubicBezTo>
                    <a:pt x="1479" y="888"/>
                    <a:pt x="1380" y="809"/>
                    <a:pt x="1301" y="750"/>
                  </a:cubicBezTo>
                  <a:cubicBezTo>
                    <a:pt x="1065" y="513"/>
                    <a:pt x="749" y="395"/>
                    <a:pt x="434" y="415"/>
                  </a:cubicBezTo>
                  <a:cubicBezTo>
                    <a:pt x="316" y="415"/>
                    <a:pt x="197" y="395"/>
                    <a:pt x="79" y="356"/>
                  </a:cubicBezTo>
                  <a:cubicBezTo>
                    <a:pt x="40" y="336"/>
                    <a:pt x="0" y="296"/>
                    <a:pt x="0" y="237"/>
                  </a:cubicBezTo>
                  <a:cubicBezTo>
                    <a:pt x="0" y="198"/>
                    <a:pt x="40" y="139"/>
                    <a:pt x="79" y="119"/>
                  </a:cubicBezTo>
                  <a:cubicBezTo>
                    <a:pt x="237" y="80"/>
                    <a:pt x="414" y="60"/>
                    <a:pt x="572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8"/>
            <p:cNvSpPr/>
            <p:nvPr/>
          </p:nvSpPr>
          <p:spPr>
            <a:xfrm flipH="1">
              <a:off x="5568161" y="725254"/>
              <a:ext cx="54048" cy="10915"/>
            </a:xfrm>
            <a:custGeom>
              <a:avLst/>
              <a:gdLst/>
              <a:ahLst/>
              <a:cxnLst/>
              <a:rect l="l" t="t" r="r" b="b"/>
              <a:pathLst>
                <a:path w="2248" h="454" extrusionOk="0">
                  <a:moveTo>
                    <a:pt x="2149" y="1"/>
                  </a:moveTo>
                  <a:cubicBezTo>
                    <a:pt x="2228" y="198"/>
                    <a:pt x="2248" y="316"/>
                    <a:pt x="2090" y="454"/>
                  </a:cubicBezTo>
                  <a:cubicBezTo>
                    <a:pt x="1775" y="355"/>
                    <a:pt x="1420" y="316"/>
                    <a:pt x="1085" y="355"/>
                  </a:cubicBezTo>
                  <a:lnTo>
                    <a:pt x="335" y="355"/>
                  </a:lnTo>
                  <a:cubicBezTo>
                    <a:pt x="197" y="355"/>
                    <a:pt x="59" y="336"/>
                    <a:pt x="0" y="178"/>
                  </a:cubicBezTo>
                  <a:cubicBezTo>
                    <a:pt x="59" y="20"/>
                    <a:pt x="197" y="1"/>
                    <a:pt x="316" y="1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8"/>
            <p:cNvSpPr/>
            <p:nvPr/>
          </p:nvSpPr>
          <p:spPr>
            <a:xfrm flipH="1">
              <a:off x="5367189" y="892109"/>
              <a:ext cx="12334" cy="34621"/>
            </a:xfrm>
            <a:custGeom>
              <a:avLst/>
              <a:gdLst/>
              <a:ahLst/>
              <a:cxnLst/>
              <a:rect l="l" t="t" r="r" b="b"/>
              <a:pathLst>
                <a:path w="513" h="1440" extrusionOk="0">
                  <a:moveTo>
                    <a:pt x="513" y="611"/>
                  </a:moveTo>
                  <a:cubicBezTo>
                    <a:pt x="513" y="828"/>
                    <a:pt x="493" y="986"/>
                    <a:pt x="473" y="1163"/>
                  </a:cubicBezTo>
                  <a:cubicBezTo>
                    <a:pt x="454" y="1242"/>
                    <a:pt x="414" y="1321"/>
                    <a:pt x="375" y="1380"/>
                  </a:cubicBezTo>
                  <a:cubicBezTo>
                    <a:pt x="296" y="1439"/>
                    <a:pt x="197" y="1439"/>
                    <a:pt x="118" y="1380"/>
                  </a:cubicBezTo>
                  <a:cubicBezTo>
                    <a:pt x="59" y="1321"/>
                    <a:pt x="40" y="1242"/>
                    <a:pt x="20" y="1163"/>
                  </a:cubicBezTo>
                  <a:cubicBezTo>
                    <a:pt x="0" y="868"/>
                    <a:pt x="20" y="572"/>
                    <a:pt x="20" y="276"/>
                  </a:cubicBezTo>
                  <a:cubicBezTo>
                    <a:pt x="20" y="237"/>
                    <a:pt x="40" y="197"/>
                    <a:pt x="40" y="178"/>
                  </a:cubicBezTo>
                  <a:cubicBezTo>
                    <a:pt x="99" y="79"/>
                    <a:pt x="178" y="0"/>
                    <a:pt x="276" y="20"/>
                  </a:cubicBezTo>
                  <a:cubicBezTo>
                    <a:pt x="355" y="40"/>
                    <a:pt x="414" y="99"/>
                    <a:pt x="454" y="178"/>
                  </a:cubicBezTo>
                  <a:cubicBezTo>
                    <a:pt x="493" y="316"/>
                    <a:pt x="493" y="473"/>
                    <a:pt x="513" y="6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8"/>
            <p:cNvSpPr/>
            <p:nvPr/>
          </p:nvSpPr>
          <p:spPr>
            <a:xfrm flipH="1">
              <a:off x="5665316" y="1085026"/>
              <a:ext cx="30847" cy="23249"/>
            </a:xfrm>
            <a:custGeom>
              <a:avLst/>
              <a:gdLst/>
              <a:ahLst/>
              <a:cxnLst/>
              <a:rect l="l" t="t" r="r" b="b"/>
              <a:pathLst>
                <a:path w="1283" h="967" extrusionOk="0">
                  <a:moveTo>
                    <a:pt x="848" y="966"/>
                  </a:moveTo>
                  <a:cubicBezTo>
                    <a:pt x="730" y="927"/>
                    <a:pt x="632" y="887"/>
                    <a:pt x="553" y="828"/>
                  </a:cubicBezTo>
                  <a:cubicBezTo>
                    <a:pt x="336" y="651"/>
                    <a:pt x="178" y="434"/>
                    <a:pt x="60" y="217"/>
                  </a:cubicBezTo>
                  <a:cubicBezTo>
                    <a:pt x="1" y="118"/>
                    <a:pt x="80" y="0"/>
                    <a:pt x="178" y="20"/>
                  </a:cubicBezTo>
                  <a:cubicBezTo>
                    <a:pt x="356" y="20"/>
                    <a:pt x="513" y="99"/>
                    <a:pt x="632" y="217"/>
                  </a:cubicBezTo>
                  <a:cubicBezTo>
                    <a:pt x="730" y="375"/>
                    <a:pt x="888" y="473"/>
                    <a:pt x="1065" y="493"/>
                  </a:cubicBezTo>
                  <a:cubicBezTo>
                    <a:pt x="1124" y="513"/>
                    <a:pt x="1164" y="532"/>
                    <a:pt x="1203" y="552"/>
                  </a:cubicBezTo>
                  <a:cubicBezTo>
                    <a:pt x="1262" y="592"/>
                    <a:pt x="1282" y="651"/>
                    <a:pt x="1282" y="730"/>
                  </a:cubicBezTo>
                  <a:cubicBezTo>
                    <a:pt x="1282" y="789"/>
                    <a:pt x="1243" y="848"/>
                    <a:pt x="1184" y="887"/>
                  </a:cubicBezTo>
                  <a:cubicBezTo>
                    <a:pt x="1085" y="927"/>
                    <a:pt x="967" y="947"/>
                    <a:pt x="848" y="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8"/>
            <p:cNvSpPr/>
            <p:nvPr/>
          </p:nvSpPr>
          <p:spPr>
            <a:xfrm flipH="1">
              <a:off x="5682387" y="1137150"/>
              <a:ext cx="38420" cy="22311"/>
            </a:xfrm>
            <a:custGeom>
              <a:avLst/>
              <a:gdLst/>
              <a:ahLst/>
              <a:cxnLst/>
              <a:rect l="l" t="t" r="r" b="b"/>
              <a:pathLst>
                <a:path w="1598" h="928" extrusionOk="0">
                  <a:moveTo>
                    <a:pt x="237" y="1"/>
                  </a:moveTo>
                  <a:cubicBezTo>
                    <a:pt x="415" y="257"/>
                    <a:pt x="691" y="435"/>
                    <a:pt x="986" y="494"/>
                  </a:cubicBezTo>
                  <a:cubicBezTo>
                    <a:pt x="1164" y="553"/>
                    <a:pt x="1341" y="592"/>
                    <a:pt x="1519" y="671"/>
                  </a:cubicBezTo>
                  <a:cubicBezTo>
                    <a:pt x="1538" y="671"/>
                    <a:pt x="1597" y="750"/>
                    <a:pt x="1597" y="770"/>
                  </a:cubicBezTo>
                  <a:cubicBezTo>
                    <a:pt x="1558" y="829"/>
                    <a:pt x="1519" y="868"/>
                    <a:pt x="1479" y="908"/>
                  </a:cubicBezTo>
                  <a:cubicBezTo>
                    <a:pt x="1440" y="927"/>
                    <a:pt x="1420" y="927"/>
                    <a:pt x="1381" y="927"/>
                  </a:cubicBezTo>
                  <a:cubicBezTo>
                    <a:pt x="809" y="888"/>
                    <a:pt x="296" y="730"/>
                    <a:pt x="0" y="218"/>
                  </a:cubicBezTo>
                  <a:cubicBezTo>
                    <a:pt x="20" y="40"/>
                    <a:pt x="158" y="40"/>
                    <a:pt x="257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8"/>
            <p:cNvSpPr/>
            <p:nvPr/>
          </p:nvSpPr>
          <p:spPr>
            <a:xfrm flipH="1">
              <a:off x="5368127" y="965583"/>
              <a:ext cx="10939" cy="31303"/>
            </a:xfrm>
            <a:custGeom>
              <a:avLst/>
              <a:gdLst/>
              <a:ahLst/>
              <a:cxnLst/>
              <a:rect l="l" t="t" r="r" b="b"/>
              <a:pathLst>
                <a:path w="455" h="1302" extrusionOk="0">
                  <a:moveTo>
                    <a:pt x="218" y="1301"/>
                  </a:moveTo>
                  <a:cubicBezTo>
                    <a:pt x="99" y="1301"/>
                    <a:pt x="1" y="1183"/>
                    <a:pt x="1" y="1065"/>
                  </a:cubicBezTo>
                  <a:cubicBezTo>
                    <a:pt x="1" y="769"/>
                    <a:pt x="1" y="473"/>
                    <a:pt x="21" y="177"/>
                  </a:cubicBezTo>
                  <a:cubicBezTo>
                    <a:pt x="21" y="138"/>
                    <a:pt x="40" y="118"/>
                    <a:pt x="60" y="79"/>
                  </a:cubicBezTo>
                  <a:cubicBezTo>
                    <a:pt x="119" y="39"/>
                    <a:pt x="159" y="20"/>
                    <a:pt x="218" y="0"/>
                  </a:cubicBezTo>
                  <a:cubicBezTo>
                    <a:pt x="257" y="0"/>
                    <a:pt x="316" y="39"/>
                    <a:pt x="356" y="79"/>
                  </a:cubicBezTo>
                  <a:cubicBezTo>
                    <a:pt x="375" y="118"/>
                    <a:pt x="395" y="158"/>
                    <a:pt x="415" y="217"/>
                  </a:cubicBezTo>
                  <a:cubicBezTo>
                    <a:pt x="415" y="473"/>
                    <a:pt x="435" y="749"/>
                    <a:pt x="435" y="1005"/>
                  </a:cubicBezTo>
                  <a:cubicBezTo>
                    <a:pt x="454" y="1124"/>
                    <a:pt x="435" y="1124"/>
                    <a:pt x="218" y="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8"/>
            <p:cNvSpPr/>
            <p:nvPr/>
          </p:nvSpPr>
          <p:spPr>
            <a:xfrm flipH="1">
              <a:off x="5753023" y="970776"/>
              <a:ext cx="13296" cy="32746"/>
            </a:xfrm>
            <a:custGeom>
              <a:avLst/>
              <a:gdLst/>
              <a:ahLst/>
              <a:cxnLst/>
              <a:rect l="l" t="t" r="r" b="b"/>
              <a:pathLst>
                <a:path w="553" h="1362" extrusionOk="0">
                  <a:moveTo>
                    <a:pt x="1" y="513"/>
                  </a:moveTo>
                  <a:cubicBezTo>
                    <a:pt x="1" y="375"/>
                    <a:pt x="21" y="237"/>
                    <a:pt x="60" y="99"/>
                  </a:cubicBezTo>
                  <a:cubicBezTo>
                    <a:pt x="80" y="40"/>
                    <a:pt x="139" y="1"/>
                    <a:pt x="198" y="1"/>
                  </a:cubicBezTo>
                  <a:cubicBezTo>
                    <a:pt x="257" y="1"/>
                    <a:pt x="316" y="40"/>
                    <a:pt x="356" y="99"/>
                  </a:cubicBezTo>
                  <a:cubicBezTo>
                    <a:pt x="395" y="159"/>
                    <a:pt x="415" y="237"/>
                    <a:pt x="415" y="316"/>
                  </a:cubicBezTo>
                  <a:cubicBezTo>
                    <a:pt x="395" y="612"/>
                    <a:pt x="435" y="927"/>
                    <a:pt x="533" y="1203"/>
                  </a:cubicBezTo>
                  <a:cubicBezTo>
                    <a:pt x="553" y="1223"/>
                    <a:pt x="513" y="1302"/>
                    <a:pt x="474" y="1322"/>
                  </a:cubicBezTo>
                  <a:cubicBezTo>
                    <a:pt x="435" y="1361"/>
                    <a:pt x="395" y="1361"/>
                    <a:pt x="336" y="1342"/>
                  </a:cubicBezTo>
                  <a:cubicBezTo>
                    <a:pt x="159" y="1282"/>
                    <a:pt x="40" y="1125"/>
                    <a:pt x="21" y="947"/>
                  </a:cubicBezTo>
                  <a:cubicBezTo>
                    <a:pt x="1" y="789"/>
                    <a:pt x="1" y="651"/>
                    <a:pt x="1" y="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8"/>
            <p:cNvSpPr/>
            <p:nvPr/>
          </p:nvSpPr>
          <p:spPr>
            <a:xfrm flipH="1">
              <a:off x="5663898" y="654641"/>
              <a:ext cx="15195" cy="35559"/>
            </a:xfrm>
            <a:custGeom>
              <a:avLst/>
              <a:gdLst/>
              <a:ahLst/>
              <a:cxnLst/>
              <a:rect l="l" t="t" r="r" b="b"/>
              <a:pathLst>
                <a:path w="632" h="1479" extrusionOk="0">
                  <a:moveTo>
                    <a:pt x="395" y="0"/>
                  </a:moveTo>
                  <a:cubicBezTo>
                    <a:pt x="454" y="79"/>
                    <a:pt x="513" y="118"/>
                    <a:pt x="533" y="177"/>
                  </a:cubicBezTo>
                  <a:cubicBezTo>
                    <a:pt x="631" y="493"/>
                    <a:pt x="592" y="828"/>
                    <a:pt x="434" y="1104"/>
                  </a:cubicBezTo>
                  <a:cubicBezTo>
                    <a:pt x="395" y="1163"/>
                    <a:pt x="375" y="1222"/>
                    <a:pt x="355" y="1281"/>
                  </a:cubicBezTo>
                  <a:cubicBezTo>
                    <a:pt x="316" y="1420"/>
                    <a:pt x="217" y="1479"/>
                    <a:pt x="138" y="1420"/>
                  </a:cubicBezTo>
                  <a:cubicBezTo>
                    <a:pt x="79" y="1380"/>
                    <a:pt x="40" y="1301"/>
                    <a:pt x="20" y="1242"/>
                  </a:cubicBezTo>
                  <a:cubicBezTo>
                    <a:pt x="0" y="1163"/>
                    <a:pt x="20" y="1104"/>
                    <a:pt x="40" y="1045"/>
                  </a:cubicBezTo>
                  <a:cubicBezTo>
                    <a:pt x="158" y="789"/>
                    <a:pt x="237" y="513"/>
                    <a:pt x="257" y="217"/>
                  </a:cubicBezTo>
                  <a:cubicBezTo>
                    <a:pt x="257" y="158"/>
                    <a:pt x="336" y="79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8"/>
            <p:cNvSpPr/>
            <p:nvPr/>
          </p:nvSpPr>
          <p:spPr>
            <a:xfrm flipH="1">
              <a:off x="5719364" y="1042351"/>
              <a:ext cx="20412" cy="26110"/>
            </a:xfrm>
            <a:custGeom>
              <a:avLst/>
              <a:gdLst/>
              <a:ahLst/>
              <a:cxnLst/>
              <a:rect l="l" t="t" r="r" b="b"/>
              <a:pathLst>
                <a:path w="849" h="1086" extrusionOk="0">
                  <a:moveTo>
                    <a:pt x="119" y="1"/>
                  </a:moveTo>
                  <a:cubicBezTo>
                    <a:pt x="198" y="40"/>
                    <a:pt x="297" y="99"/>
                    <a:pt x="356" y="178"/>
                  </a:cubicBezTo>
                  <a:cubicBezTo>
                    <a:pt x="513" y="395"/>
                    <a:pt x="592" y="651"/>
                    <a:pt x="829" y="829"/>
                  </a:cubicBezTo>
                  <a:cubicBezTo>
                    <a:pt x="849" y="849"/>
                    <a:pt x="829" y="927"/>
                    <a:pt x="809" y="967"/>
                  </a:cubicBezTo>
                  <a:cubicBezTo>
                    <a:pt x="691" y="1065"/>
                    <a:pt x="513" y="1085"/>
                    <a:pt x="395" y="1006"/>
                  </a:cubicBezTo>
                  <a:cubicBezTo>
                    <a:pt x="178" y="770"/>
                    <a:pt x="40" y="474"/>
                    <a:pt x="1" y="159"/>
                  </a:cubicBezTo>
                  <a:cubicBezTo>
                    <a:pt x="1" y="119"/>
                    <a:pt x="60" y="60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8"/>
            <p:cNvSpPr/>
            <p:nvPr/>
          </p:nvSpPr>
          <p:spPr>
            <a:xfrm flipH="1">
              <a:off x="5694240" y="1123422"/>
              <a:ext cx="26086" cy="17070"/>
            </a:xfrm>
            <a:custGeom>
              <a:avLst/>
              <a:gdLst/>
              <a:ahLst/>
              <a:cxnLst/>
              <a:rect l="l" t="t" r="r" b="b"/>
              <a:pathLst>
                <a:path w="1085" h="710" extrusionOk="0">
                  <a:moveTo>
                    <a:pt x="237" y="592"/>
                  </a:moveTo>
                  <a:cubicBezTo>
                    <a:pt x="158" y="454"/>
                    <a:pt x="79" y="316"/>
                    <a:pt x="0" y="158"/>
                  </a:cubicBezTo>
                  <a:cubicBezTo>
                    <a:pt x="0" y="138"/>
                    <a:pt x="20" y="59"/>
                    <a:pt x="59" y="40"/>
                  </a:cubicBezTo>
                  <a:cubicBezTo>
                    <a:pt x="79" y="20"/>
                    <a:pt x="119" y="0"/>
                    <a:pt x="138" y="20"/>
                  </a:cubicBezTo>
                  <a:cubicBezTo>
                    <a:pt x="217" y="40"/>
                    <a:pt x="276" y="59"/>
                    <a:pt x="316" y="99"/>
                  </a:cubicBezTo>
                  <a:cubicBezTo>
                    <a:pt x="493" y="237"/>
                    <a:pt x="690" y="316"/>
                    <a:pt x="907" y="335"/>
                  </a:cubicBezTo>
                  <a:cubicBezTo>
                    <a:pt x="947" y="335"/>
                    <a:pt x="966" y="355"/>
                    <a:pt x="986" y="375"/>
                  </a:cubicBezTo>
                  <a:cubicBezTo>
                    <a:pt x="1025" y="434"/>
                    <a:pt x="1085" y="493"/>
                    <a:pt x="1065" y="552"/>
                  </a:cubicBezTo>
                  <a:cubicBezTo>
                    <a:pt x="1065" y="611"/>
                    <a:pt x="1006" y="651"/>
                    <a:pt x="947" y="670"/>
                  </a:cubicBezTo>
                  <a:cubicBezTo>
                    <a:pt x="828" y="710"/>
                    <a:pt x="730" y="710"/>
                    <a:pt x="611" y="670"/>
                  </a:cubicBezTo>
                  <a:cubicBezTo>
                    <a:pt x="473" y="651"/>
                    <a:pt x="355" y="611"/>
                    <a:pt x="217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8"/>
            <p:cNvSpPr/>
            <p:nvPr/>
          </p:nvSpPr>
          <p:spPr>
            <a:xfrm flipH="1">
              <a:off x="5650170" y="674548"/>
              <a:ext cx="18970" cy="19931"/>
            </a:xfrm>
            <a:custGeom>
              <a:avLst/>
              <a:gdLst/>
              <a:ahLst/>
              <a:cxnLst/>
              <a:rect l="l" t="t" r="r" b="b"/>
              <a:pathLst>
                <a:path w="789" h="829" extrusionOk="0">
                  <a:moveTo>
                    <a:pt x="552" y="0"/>
                  </a:moveTo>
                  <a:cubicBezTo>
                    <a:pt x="769" y="177"/>
                    <a:pt x="789" y="237"/>
                    <a:pt x="710" y="375"/>
                  </a:cubicBezTo>
                  <a:cubicBezTo>
                    <a:pt x="651" y="493"/>
                    <a:pt x="572" y="611"/>
                    <a:pt x="493" y="710"/>
                  </a:cubicBezTo>
                  <a:cubicBezTo>
                    <a:pt x="414" y="769"/>
                    <a:pt x="336" y="808"/>
                    <a:pt x="237" y="828"/>
                  </a:cubicBezTo>
                  <a:cubicBezTo>
                    <a:pt x="99" y="828"/>
                    <a:pt x="0" y="690"/>
                    <a:pt x="79" y="572"/>
                  </a:cubicBezTo>
                  <a:cubicBezTo>
                    <a:pt x="237" y="375"/>
                    <a:pt x="395" y="197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1" name="Google Shape;1791;p48"/>
          <p:cNvGrpSpPr/>
          <p:nvPr/>
        </p:nvGrpSpPr>
        <p:grpSpPr>
          <a:xfrm flipH="1">
            <a:off x="6619849" y="2361616"/>
            <a:ext cx="1645926" cy="1646392"/>
            <a:chOff x="3192016" y="-101399"/>
            <a:chExt cx="1697881" cy="1698362"/>
          </a:xfrm>
        </p:grpSpPr>
        <p:sp>
          <p:nvSpPr>
            <p:cNvPr id="1792" name="Google Shape;1792;p48"/>
            <p:cNvSpPr/>
            <p:nvPr/>
          </p:nvSpPr>
          <p:spPr>
            <a:xfrm flipH="1">
              <a:off x="3223776" y="-68677"/>
              <a:ext cx="1638617" cy="1637198"/>
            </a:xfrm>
            <a:custGeom>
              <a:avLst/>
              <a:gdLst/>
              <a:ahLst/>
              <a:cxnLst/>
              <a:rect l="l" t="t" r="r" b="b"/>
              <a:pathLst>
                <a:path w="68155" h="68096" extrusionOk="0">
                  <a:moveTo>
                    <a:pt x="276" y="34955"/>
                  </a:moveTo>
                  <a:cubicBezTo>
                    <a:pt x="710" y="34738"/>
                    <a:pt x="1183" y="34659"/>
                    <a:pt x="1656" y="34718"/>
                  </a:cubicBezTo>
                  <a:cubicBezTo>
                    <a:pt x="2070" y="34777"/>
                    <a:pt x="2504" y="34718"/>
                    <a:pt x="2878" y="34541"/>
                  </a:cubicBezTo>
                  <a:cubicBezTo>
                    <a:pt x="3726" y="34205"/>
                    <a:pt x="4613" y="33969"/>
                    <a:pt x="5520" y="33870"/>
                  </a:cubicBezTo>
                  <a:cubicBezTo>
                    <a:pt x="6230" y="33772"/>
                    <a:pt x="6920" y="33634"/>
                    <a:pt x="7610" y="33456"/>
                  </a:cubicBezTo>
                  <a:cubicBezTo>
                    <a:pt x="8142" y="33299"/>
                    <a:pt x="8596" y="32944"/>
                    <a:pt x="8891" y="32471"/>
                  </a:cubicBezTo>
                  <a:cubicBezTo>
                    <a:pt x="8951" y="32352"/>
                    <a:pt x="8911" y="32155"/>
                    <a:pt x="8911" y="32017"/>
                  </a:cubicBezTo>
                  <a:cubicBezTo>
                    <a:pt x="8872" y="31761"/>
                    <a:pt x="8852" y="31505"/>
                    <a:pt x="8872" y="31248"/>
                  </a:cubicBezTo>
                  <a:cubicBezTo>
                    <a:pt x="9010" y="30479"/>
                    <a:pt x="9207" y="29730"/>
                    <a:pt x="9384" y="28961"/>
                  </a:cubicBezTo>
                  <a:cubicBezTo>
                    <a:pt x="9404" y="28705"/>
                    <a:pt x="9582" y="28468"/>
                    <a:pt x="9818" y="28370"/>
                  </a:cubicBezTo>
                  <a:cubicBezTo>
                    <a:pt x="10114" y="28271"/>
                    <a:pt x="10291" y="27995"/>
                    <a:pt x="10252" y="27680"/>
                  </a:cubicBezTo>
                  <a:cubicBezTo>
                    <a:pt x="10272" y="27226"/>
                    <a:pt x="10429" y="26793"/>
                    <a:pt x="10705" y="26418"/>
                  </a:cubicBezTo>
                  <a:cubicBezTo>
                    <a:pt x="10962" y="26083"/>
                    <a:pt x="11159" y="25708"/>
                    <a:pt x="11257" y="25294"/>
                  </a:cubicBezTo>
                  <a:cubicBezTo>
                    <a:pt x="11336" y="25077"/>
                    <a:pt x="11454" y="24880"/>
                    <a:pt x="11612" y="24723"/>
                  </a:cubicBezTo>
                  <a:lnTo>
                    <a:pt x="12164" y="24762"/>
                  </a:lnTo>
                  <a:cubicBezTo>
                    <a:pt x="12223" y="24703"/>
                    <a:pt x="12263" y="24663"/>
                    <a:pt x="12302" y="24604"/>
                  </a:cubicBezTo>
                  <a:cubicBezTo>
                    <a:pt x="12342" y="24387"/>
                    <a:pt x="12420" y="24171"/>
                    <a:pt x="12539" y="23973"/>
                  </a:cubicBezTo>
                  <a:cubicBezTo>
                    <a:pt x="13032" y="23323"/>
                    <a:pt x="13130" y="22495"/>
                    <a:pt x="13505" y="21765"/>
                  </a:cubicBezTo>
                  <a:cubicBezTo>
                    <a:pt x="13603" y="21627"/>
                    <a:pt x="13544" y="21430"/>
                    <a:pt x="13406" y="21332"/>
                  </a:cubicBezTo>
                  <a:cubicBezTo>
                    <a:pt x="13268" y="21272"/>
                    <a:pt x="13110" y="21272"/>
                    <a:pt x="12972" y="21351"/>
                  </a:cubicBezTo>
                  <a:cubicBezTo>
                    <a:pt x="12756" y="21568"/>
                    <a:pt x="12578" y="21785"/>
                    <a:pt x="12420" y="22022"/>
                  </a:cubicBezTo>
                  <a:cubicBezTo>
                    <a:pt x="12164" y="22357"/>
                    <a:pt x="12026" y="22771"/>
                    <a:pt x="11652" y="23047"/>
                  </a:cubicBezTo>
                  <a:cubicBezTo>
                    <a:pt x="11533" y="22988"/>
                    <a:pt x="11435" y="22909"/>
                    <a:pt x="11336" y="22810"/>
                  </a:cubicBezTo>
                  <a:cubicBezTo>
                    <a:pt x="11021" y="22396"/>
                    <a:pt x="10626" y="22041"/>
                    <a:pt x="10173" y="21785"/>
                  </a:cubicBezTo>
                  <a:cubicBezTo>
                    <a:pt x="10015" y="21686"/>
                    <a:pt x="9877" y="21548"/>
                    <a:pt x="9759" y="21391"/>
                  </a:cubicBezTo>
                  <a:cubicBezTo>
                    <a:pt x="8891" y="20267"/>
                    <a:pt x="7807" y="19400"/>
                    <a:pt x="6821" y="18434"/>
                  </a:cubicBezTo>
                  <a:cubicBezTo>
                    <a:pt x="6210" y="17842"/>
                    <a:pt x="5579" y="17270"/>
                    <a:pt x="4988" y="16679"/>
                  </a:cubicBezTo>
                  <a:cubicBezTo>
                    <a:pt x="4870" y="16561"/>
                    <a:pt x="4771" y="16442"/>
                    <a:pt x="4653" y="16304"/>
                  </a:cubicBezTo>
                  <a:lnTo>
                    <a:pt x="6407" y="13347"/>
                  </a:lnTo>
                  <a:cubicBezTo>
                    <a:pt x="6900" y="13170"/>
                    <a:pt x="7433" y="13229"/>
                    <a:pt x="7847" y="13564"/>
                  </a:cubicBezTo>
                  <a:cubicBezTo>
                    <a:pt x="8359" y="13879"/>
                    <a:pt x="8911" y="14057"/>
                    <a:pt x="9503" y="14096"/>
                  </a:cubicBezTo>
                  <a:cubicBezTo>
                    <a:pt x="9956" y="14136"/>
                    <a:pt x="10410" y="14254"/>
                    <a:pt x="10804" y="14451"/>
                  </a:cubicBezTo>
                  <a:cubicBezTo>
                    <a:pt x="11021" y="14569"/>
                    <a:pt x="11218" y="14648"/>
                    <a:pt x="11454" y="14688"/>
                  </a:cubicBezTo>
                  <a:cubicBezTo>
                    <a:pt x="12578" y="14944"/>
                    <a:pt x="13564" y="15516"/>
                    <a:pt x="14491" y="16166"/>
                  </a:cubicBezTo>
                  <a:cubicBezTo>
                    <a:pt x="14609" y="16285"/>
                    <a:pt x="14747" y="16344"/>
                    <a:pt x="14905" y="16344"/>
                  </a:cubicBezTo>
                  <a:cubicBezTo>
                    <a:pt x="15654" y="16265"/>
                    <a:pt x="16285" y="16561"/>
                    <a:pt x="16896" y="17014"/>
                  </a:cubicBezTo>
                  <a:cubicBezTo>
                    <a:pt x="17053" y="16876"/>
                    <a:pt x="17191" y="16738"/>
                    <a:pt x="17329" y="16580"/>
                  </a:cubicBezTo>
                  <a:cubicBezTo>
                    <a:pt x="17507" y="16324"/>
                    <a:pt x="17684" y="16048"/>
                    <a:pt x="17862" y="15772"/>
                  </a:cubicBezTo>
                  <a:cubicBezTo>
                    <a:pt x="18256" y="15023"/>
                    <a:pt x="18847" y="14392"/>
                    <a:pt x="19557" y="13958"/>
                  </a:cubicBezTo>
                  <a:cubicBezTo>
                    <a:pt x="19833" y="13800"/>
                    <a:pt x="19991" y="13485"/>
                    <a:pt x="20247" y="13288"/>
                  </a:cubicBezTo>
                  <a:cubicBezTo>
                    <a:pt x="20858" y="12775"/>
                    <a:pt x="21470" y="12243"/>
                    <a:pt x="22140" y="11770"/>
                  </a:cubicBezTo>
                  <a:cubicBezTo>
                    <a:pt x="22652" y="11395"/>
                    <a:pt x="23224" y="11080"/>
                    <a:pt x="23835" y="10725"/>
                  </a:cubicBezTo>
                  <a:cubicBezTo>
                    <a:pt x="23697" y="10331"/>
                    <a:pt x="23579" y="9917"/>
                    <a:pt x="23441" y="9542"/>
                  </a:cubicBezTo>
                  <a:cubicBezTo>
                    <a:pt x="23244" y="9108"/>
                    <a:pt x="23224" y="8635"/>
                    <a:pt x="23362" y="8201"/>
                  </a:cubicBezTo>
                  <a:cubicBezTo>
                    <a:pt x="23461" y="7886"/>
                    <a:pt x="23480" y="7551"/>
                    <a:pt x="23402" y="7255"/>
                  </a:cubicBezTo>
                  <a:cubicBezTo>
                    <a:pt x="23342" y="6900"/>
                    <a:pt x="23303" y="6545"/>
                    <a:pt x="23283" y="6191"/>
                  </a:cubicBezTo>
                  <a:cubicBezTo>
                    <a:pt x="23264" y="5461"/>
                    <a:pt x="23244" y="4751"/>
                    <a:pt x="23224" y="4042"/>
                  </a:cubicBezTo>
                  <a:cubicBezTo>
                    <a:pt x="23244" y="3549"/>
                    <a:pt x="23047" y="3056"/>
                    <a:pt x="22692" y="2701"/>
                  </a:cubicBezTo>
                  <a:cubicBezTo>
                    <a:pt x="22238" y="2267"/>
                    <a:pt x="22357" y="1696"/>
                    <a:pt x="22376" y="1163"/>
                  </a:cubicBezTo>
                  <a:cubicBezTo>
                    <a:pt x="22376" y="1065"/>
                    <a:pt x="22495" y="927"/>
                    <a:pt x="22613" y="867"/>
                  </a:cubicBezTo>
                  <a:cubicBezTo>
                    <a:pt x="22810" y="749"/>
                    <a:pt x="23007" y="651"/>
                    <a:pt x="23224" y="591"/>
                  </a:cubicBezTo>
                  <a:cubicBezTo>
                    <a:pt x="24052" y="414"/>
                    <a:pt x="24880" y="296"/>
                    <a:pt x="25708" y="138"/>
                  </a:cubicBezTo>
                  <a:cubicBezTo>
                    <a:pt x="26024" y="99"/>
                    <a:pt x="26359" y="118"/>
                    <a:pt x="26674" y="237"/>
                  </a:cubicBezTo>
                  <a:cubicBezTo>
                    <a:pt x="26911" y="296"/>
                    <a:pt x="27128" y="434"/>
                    <a:pt x="27285" y="651"/>
                  </a:cubicBezTo>
                  <a:cubicBezTo>
                    <a:pt x="28015" y="1676"/>
                    <a:pt x="28823" y="2642"/>
                    <a:pt x="29375" y="3805"/>
                  </a:cubicBezTo>
                  <a:cubicBezTo>
                    <a:pt x="29572" y="4199"/>
                    <a:pt x="29927" y="4515"/>
                    <a:pt x="30026" y="4988"/>
                  </a:cubicBezTo>
                  <a:cubicBezTo>
                    <a:pt x="30105" y="5146"/>
                    <a:pt x="30262" y="5303"/>
                    <a:pt x="30440" y="5363"/>
                  </a:cubicBezTo>
                  <a:cubicBezTo>
                    <a:pt x="30755" y="5520"/>
                    <a:pt x="31031" y="5757"/>
                    <a:pt x="31189" y="6092"/>
                  </a:cubicBezTo>
                  <a:cubicBezTo>
                    <a:pt x="31465" y="6545"/>
                    <a:pt x="31978" y="6861"/>
                    <a:pt x="32056" y="7492"/>
                  </a:cubicBezTo>
                  <a:cubicBezTo>
                    <a:pt x="31761" y="7728"/>
                    <a:pt x="31209" y="7590"/>
                    <a:pt x="31031" y="8103"/>
                  </a:cubicBezTo>
                  <a:lnTo>
                    <a:pt x="31209" y="8596"/>
                  </a:lnTo>
                  <a:cubicBezTo>
                    <a:pt x="30499" y="8753"/>
                    <a:pt x="29809" y="8891"/>
                    <a:pt x="29119" y="9069"/>
                  </a:cubicBezTo>
                  <a:cubicBezTo>
                    <a:pt x="28646" y="9187"/>
                    <a:pt x="28192" y="9345"/>
                    <a:pt x="27739" y="9522"/>
                  </a:cubicBezTo>
                  <a:cubicBezTo>
                    <a:pt x="27463" y="9621"/>
                    <a:pt x="27345" y="9956"/>
                    <a:pt x="27502" y="10212"/>
                  </a:cubicBezTo>
                  <a:cubicBezTo>
                    <a:pt x="27660" y="10153"/>
                    <a:pt x="27798" y="10114"/>
                    <a:pt x="27936" y="10055"/>
                  </a:cubicBezTo>
                  <a:cubicBezTo>
                    <a:pt x="28389" y="9838"/>
                    <a:pt x="28882" y="9779"/>
                    <a:pt x="29356" y="9838"/>
                  </a:cubicBezTo>
                  <a:cubicBezTo>
                    <a:pt x="29651" y="9917"/>
                    <a:pt x="29947" y="9877"/>
                    <a:pt x="30203" y="9739"/>
                  </a:cubicBezTo>
                  <a:cubicBezTo>
                    <a:pt x="31071" y="9305"/>
                    <a:pt x="31938" y="9029"/>
                    <a:pt x="32924" y="9187"/>
                  </a:cubicBezTo>
                  <a:cubicBezTo>
                    <a:pt x="33141" y="9187"/>
                    <a:pt x="33377" y="9148"/>
                    <a:pt x="33594" y="9089"/>
                  </a:cubicBezTo>
                  <a:cubicBezTo>
                    <a:pt x="33870" y="9049"/>
                    <a:pt x="34166" y="9029"/>
                    <a:pt x="34501" y="8990"/>
                  </a:cubicBezTo>
                  <a:cubicBezTo>
                    <a:pt x="34580" y="9227"/>
                    <a:pt x="34639" y="9443"/>
                    <a:pt x="34698" y="9660"/>
                  </a:cubicBezTo>
                  <a:cubicBezTo>
                    <a:pt x="34757" y="9680"/>
                    <a:pt x="34817" y="9739"/>
                    <a:pt x="34876" y="9739"/>
                  </a:cubicBezTo>
                  <a:cubicBezTo>
                    <a:pt x="35152" y="9739"/>
                    <a:pt x="35447" y="9739"/>
                    <a:pt x="35743" y="9700"/>
                  </a:cubicBezTo>
                  <a:cubicBezTo>
                    <a:pt x="35822" y="9680"/>
                    <a:pt x="35901" y="9601"/>
                    <a:pt x="35940" y="9522"/>
                  </a:cubicBezTo>
                  <a:cubicBezTo>
                    <a:pt x="35940" y="9424"/>
                    <a:pt x="35901" y="9345"/>
                    <a:pt x="35842" y="9266"/>
                  </a:cubicBezTo>
                  <a:cubicBezTo>
                    <a:pt x="35723" y="9167"/>
                    <a:pt x="35585" y="9089"/>
                    <a:pt x="35447" y="9029"/>
                  </a:cubicBezTo>
                  <a:cubicBezTo>
                    <a:pt x="36059" y="8773"/>
                    <a:pt x="36729" y="8813"/>
                    <a:pt x="37301" y="9108"/>
                  </a:cubicBezTo>
                  <a:cubicBezTo>
                    <a:pt x="37872" y="9404"/>
                    <a:pt x="38503" y="9601"/>
                    <a:pt x="39134" y="9720"/>
                  </a:cubicBezTo>
                  <a:cubicBezTo>
                    <a:pt x="39095" y="9463"/>
                    <a:pt x="39075" y="9305"/>
                    <a:pt x="39036" y="9089"/>
                  </a:cubicBezTo>
                  <a:cubicBezTo>
                    <a:pt x="39351" y="8872"/>
                    <a:pt x="39647" y="9266"/>
                    <a:pt x="39962" y="9128"/>
                  </a:cubicBezTo>
                  <a:cubicBezTo>
                    <a:pt x="40080" y="8911"/>
                    <a:pt x="40238" y="8714"/>
                    <a:pt x="40356" y="8497"/>
                  </a:cubicBezTo>
                  <a:cubicBezTo>
                    <a:pt x="40455" y="8280"/>
                    <a:pt x="40554" y="8083"/>
                    <a:pt x="40692" y="7906"/>
                  </a:cubicBezTo>
                  <a:cubicBezTo>
                    <a:pt x="41559" y="7078"/>
                    <a:pt x="41835" y="5954"/>
                    <a:pt x="42308" y="4948"/>
                  </a:cubicBezTo>
                  <a:cubicBezTo>
                    <a:pt x="42722" y="4022"/>
                    <a:pt x="43057" y="3076"/>
                    <a:pt x="43491" y="2169"/>
                  </a:cubicBezTo>
                  <a:cubicBezTo>
                    <a:pt x="43747" y="1617"/>
                    <a:pt x="44142" y="1124"/>
                    <a:pt x="44437" y="572"/>
                  </a:cubicBezTo>
                  <a:cubicBezTo>
                    <a:pt x="44635" y="197"/>
                    <a:pt x="45088" y="0"/>
                    <a:pt x="45502" y="118"/>
                  </a:cubicBezTo>
                  <a:cubicBezTo>
                    <a:pt x="46093" y="197"/>
                    <a:pt x="46645" y="375"/>
                    <a:pt x="47178" y="631"/>
                  </a:cubicBezTo>
                  <a:cubicBezTo>
                    <a:pt x="47907" y="1045"/>
                    <a:pt x="48656" y="1439"/>
                    <a:pt x="49445" y="1873"/>
                  </a:cubicBezTo>
                  <a:cubicBezTo>
                    <a:pt x="49662" y="2248"/>
                    <a:pt x="49701" y="2721"/>
                    <a:pt x="49524" y="3135"/>
                  </a:cubicBezTo>
                  <a:cubicBezTo>
                    <a:pt x="49465" y="3312"/>
                    <a:pt x="49445" y="3509"/>
                    <a:pt x="49445" y="3706"/>
                  </a:cubicBezTo>
                  <a:cubicBezTo>
                    <a:pt x="49406" y="4515"/>
                    <a:pt x="49268" y="5323"/>
                    <a:pt x="49051" y="6092"/>
                  </a:cubicBezTo>
                  <a:cubicBezTo>
                    <a:pt x="48893" y="6565"/>
                    <a:pt x="48814" y="7038"/>
                    <a:pt x="48814" y="7531"/>
                  </a:cubicBezTo>
                  <a:cubicBezTo>
                    <a:pt x="48814" y="7551"/>
                    <a:pt x="48814" y="7590"/>
                    <a:pt x="48814" y="7630"/>
                  </a:cubicBezTo>
                  <a:cubicBezTo>
                    <a:pt x="48439" y="8458"/>
                    <a:pt x="48499" y="9384"/>
                    <a:pt x="48242" y="10232"/>
                  </a:cubicBezTo>
                  <a:cubicBezTo>
                    <a:pt x="48144" y="10508"/>
                    <a:pt x="48025" y="10705"/>
                    <a:pt x="47611" y="10587"/>
                  </a:cubicBezTo>
                  <a:cubicBezTo>
                    <a:pt x="47592" y="11100"/>
                    <a:pt x="47552" y="11612"/>
                    <a:pt x="47513" y="12164"/>
                  </a:cubicBezTo>
                  <a:cubicBezTo>
                    <a:pt x="46291" y="11829"/>
                    <a:pt x="45443" y="10863"/>
                    <a:pt x="44299" y="10429"/>
                  </a:cubicBezTo>
                  <a:lnTo>
                    <a:pt x="43964" y="10942"/>
                  </a:lnTo>
                  <a:cubicBezTo>
                    <a:pt x="44122" y="11277"/>
                    <a:pt x="44378" y="11533"/>
                    <a:pt x="44694" y="11711"/>
                  </a:cubicBezTo>
                  <a:cubicBezTo>
                    <a:pt x="45265" y="12105"/>
                    <a:pt x="45857" y="12440"/>
                    <a:pt x="46488" y="12696"/>
                  </a:cubicBezTo>
                  <a:cubicBezTo>
                    <a:pt x="47217" y="12992"/>
                    <a:pt x="47907" y="13347"/>
                    <a:pt x="48538" y="13800"/>
                  </a:cubicBezTo>
                  <a:cubicBezTo>
                    <a:pt x="48735" y="13938"/>
                    <a:pt x="48913" y="14057"/>
                    <a:pt x="49130" y="14155"/>
                  </a:cubicBezTo>
                  <a:cubicBezTo>
                    <a:pt x="49287" y="14254"/>
                    <a:pt x="49465" y="14313"/>
                    <a:pt x="49662" y="14293"/>
                  </a:cubicBezTo>
                  <a:cubicBezTo>
                    <a:pt x="50155" y="14195"/>
                    <a:pt x="50411" y="14471"/>
                    <a:pt x="50628" y="14786"/>
                  </a:cubicBezTo>
                  <a:cubicBezTo>
                    <a:pt x="51456" y="15831"/>
                    <a:pt x="52264" y="16896"/>
                    <a:pt x="53072" y="17941"/>
                  </a:cubicBezTo>
                  <a:cubicBezTo>
                    <a:pt x="53132" y="18019"/>
                    <a:pt x="53210" y="18079"/>
                    <a:pt x="53289" y="18138"/>
                  </a:cubicBezTo>
                  <a:cubicBezTo>
                    <a:pt x="53585" y="18019"/>
                    <a:pt x="53881" y="17941"/>
                    <a:pt x="54196" y="17862"/>
                  </a:cubicBezTo>
                  <a:cubicBezTo>
                    <a:pt x="54512" y="17822"/>
                    <a:pt x="54807" y="17822"/>
                    <a:pt x="55123" y="17822"/>
                  </a:cubicBezTo>
                  <a:lnTo>
                    <a:pt x="54748" y="16975"/>
                  </a:lnTo>
                  <a:cubicBezTo>
                    <a:pt x="55143" y="16876"/>
                    <a:pt x="55537" y="16777"/>
                    <a:pt x="55951" y="16718"/>
                  </a:cubicBezTo>
                  <a:cubicBezTo>
                    <a:pt x="57094" y="16600"/>
                    <a:pt x="58257" y="16344"/>
                    <a:pt x="59362" y="15969"/>
                  </a:cubicBezTo>
                  <a:cubicBezTo>
                    <a:pt x="60032" y="15752"/>
                    <a:pt x="60742" y="15595"/>
                    <a:pt x="61412" y="15397"/>
                  </a:cubicBezTo>
                  <a:cubicBezTo>
                    <a:pt x="61865" y="15299"/>
                    <a:pt x="62319" y="15299"/>
                    <a:pt x="62772" y="15397"/>
                  </a:cubicBezTo>
                  <a:cubicBezTo>
                    <a:pt x="63521" y="15516"/>
                    <a:pt x="64113" y="15792"/>
                    <a:pt x="64310" y="16600"/>
                  </a:cubicBezTo>
                  <a:cubicBezTo>
                    <a:pt x="64349" y="16797"/>
                    <a:pt x="64448" y="16975"/>
                    <a:pt x="64586" y="17093"/>
                  </a:cubicBezTo>
                  <a:cubicBezTo>
                    <a:pt x="65355" y="17704"/>
                    <a:pt x="65237" y="18611"/>
                    <a:pt x="65414" y="19419"/>
                  </a:cubicBezTo>
                  <a:cubicBezTo>
                    <a:pt x="65493" y="19735"/>
                    <a:pt x="65256" y="20090"/>
                    <a:pt x="65000" y="20366"/>
                  </a:cubicBezTo>
                  <a:cubicBezTo>
                    <a:pt x="64389" y="21016"/>
                    <a:pt x="63659" y="21529"/>
                    <a:pt x="62831" y="21864"/>
                  </a:cubicBezTo>
                  <a:cubicBezTo>
                    <a:pt x="62496" y="21608"/>
                    <a:pt x="62003" y="21627"/>
                    <a:pt x="61708" y="21943"/>
                  </a:cubicBezTo>
                  <a:cubicBezTo>
                    <a:pt x="61313" y="22258"/>
                    <a:pt x="60880" y="22554"/>
                    <a:pt x="60446" y="22830"/>
                  </a:cubicBezTo>
                  <a:cubicBezTo>
                    <a:pt x="60150" y="23007"/>
                    <a:pt x="59835" y="23185"/>
                    <a:pt x="59460" y="23441"/>
                  </a:cubicBezTo>
                  <a:cubicBezTo>
                    <a:pt x="59401" y="23559"/>
                    <a:pt x="59322" y="23796"/>
                    <a:pt x="59263" y="24013"/>
                  </a:cubicBezTo>
                  <a:cubicBezTo>
                    <a:pt x="58750" y="23283"/>
                    <a:pt x="58257" y="22574"/>
                    <a:pt x="57765" y="21884"/>
                  </a:cubicBezTo>
                  <a:cubicBezTo>
                    <a:pt x="57607" y="21726"/>
                    <a:pt x="57351" y="21864"/>
                    <a:pt x="57370" y="22081"/>
                  </a:cubicBezTo>
                  <a:cubicBezTo>
                    <a:pt x="57469" y="22574"/>
                    <a:pt x="57587" y="23086"/>
                    <a:pt x="57705" y="23599"/>
                  </a:cubicBezTo>
                  <a:cubicBezTo>
                    <a:pt x="57843" y="24092"/>
                    <a:pt x="58021" y="24644"/>
                    <a:pt x="58179" y="25176"/>
                  </a:cubicBezTo>
                  <a:cubicBezTo>
                    <a:pt x="58257" y="25353"/>
                    <a:pt x="58317" y="25531"/>
                    <a:pt x="58415" y="25689"/>
                  </a:cubicBezTo>
                  <a:cubicBezTo>
                    <a:pt x="58790" y="26418"/>
                    <a:pt x="58948" y="27148"/>
                    <a:pt x="58691" y="27956"/>
                  </a:cubicBezTo>
                  <a:cubicBezTo>
                    <a:pt x="58632" y="28094"/>
                    <a:pt x="58632" y="28271"/>
                    <a:pt x="58671" y="28409"/>
                  </a:cubicBezTo>
                  <a:cubicBezTo>
                    <a:pt x="59046" y="29888"/>
                    <a:pt x="59184" y="31426"/>
                    <a:pt x="59066" y="32944"/>
                  </a:cubicBezTo>
                  <a:cubicBezTo>
                    <a:pt x="59046" y="33279"/>
                    <a:pt x="59046" y="33594"/>
                    <a:pt x="59026" y="33989"/>
                  </a:cubicBezTo>
                  <a:cubicBezTo>
                    <a:pt x="59381" y="34186"/>
                    <a:pt x="59736" y="34383"/>
                    <a:pt x="60111" y="34580"/>
                  </a:cubicBezTo>
                  <a:cubicBezTo>
                    <a:pt x="60347" y="35132"/>
                    <a:pt x="59677" y="35625"/>
                    <a:pt x="59933" y="36236"/>
                  </a:cubicBezTo>
                  <a:cubicBezTo>
                    <a:pt x="60604" y="35802"/>
                    <a:pt x="60604" y="34994"/>
                    <a:pt x="61195" y="34521"/>
                  </a:cubicBezTo>
                  <a:cubicBezTo>
                    <a:pt x="61491" y="34718"/>
                    <a:pt x="61846" y="34974"/>
                    <a:pt x="62240" y="35191"/>
                  </a:cubicBezTo>
                  <a:cubicBezTo>
                    <a:pt x="62614" y="35388"/>
                    <a:pt x="63009" y="35507"/>
                    <a:pt x="63383" y="35684"/>
                  </a:cubicBezTo>
                  <a:cubicBezTo>
                    <a:pt x="63778" y="35842"/>
                    <a:pt x="64113" y="35980"/>
                    <a:pt x="64448" y="36157"/>
                  </a:cubicBezTo>
                  <a:cubicBezTo>
                    <a:pt x="64862" y="36414"/>
                    <a:pt x="65335" y="36591"/>
                    <a:pt x="65808" y="36690"/>
                  </a:cubicBezTo>
                  <a:cubicBezTo>
                    <a:pt x="66045" y="36749"/>
                    <a:pt x="66281" y="36867"/>
                    <a:pt x="66498" y="37025"/>
                  </a:cubicBezTo>
                  <a:cubicBezTo>
                    <a:pt x="67031" y="37340"/>
                    <a:pt x="67543" y="37675"/>
                    <a:pt x="68115" y="38050"/>
                  </a:cubicBezTo>
                  <a:cubicBezTo>
                    <a:pt x="68154" y="38424"/>
                    <a:pt x="67937" y="38819"/>
                    <a:pt x="67839" y="39213"/>
                  </a:cubicBezTo>
                  <a:cubicBezTo>
                    <a:pt x="67661" y="39824"/>
                    <a:pt x="67484" y="40455"/>
                    <a:pt x="67267" y="41066"/>
                  </a:cubicBezTo>
                  <a:cubicBezTo>
                    <a:pt x="67090" y="41618"/>
                    <a:pt x="66814" y="42131"/>
                    <a:pt x="66262" y="42427"/>
                  </a:cubicBezTo>
                  <a:cubicBezTo>
                    <a:pt x="65986" y="42584"/>
                    <a:pt x="65729" y="42860"/>
                    <a:pt x="65434" y="42900"/>
                  </a:cubicBezTo>
                  <a:cubicBezTo>
                    <a:pt x="64783" y="42998"/>
                    <a:pt x="64093" y="43136"/>
                    <a:pt x="63403" y="42900"/>
                  </a:cubicBezTo>
                  <a:cubicBezTo>
                    <a:pt x="63364" y="42762"/>
                    <a:pt x="63344" y="42565"/>
                    <a:pt x="63226" y="42486"/>
                  </a:cubicBezTo>
                  <a:cubicBezTo>
                    <a:pt x="63107" y="42407"/>
                    <a:pt x="62930" y="42387"/>
                    <a:pt x="62792" y="42446"/>
                  </a:cubicBezTo>
                  <a:cubicBezTo>
                    <a:pt x="62181" y="42663"/>
                    <a:pt x="61510" y="42722"/>
                    <a:pt x="60880" y="42643"/>
                  </a:cubicBezTo>
                  <a:cubicBezTo>
                    <a:pt x="60367" y="42604"/>
                    <a:pt x="59835" y="42643"/>
                    <a:pt x="59263" y="42663"/>
                  </a:cubicBezTo>
                  <a:cubicBezTo>
                    <a:pt x="59362" y="42387"/>
                    <a:pt x="59460" y="42170"/>
                    <a:pt x="59539" y="41894"/>
                  </a:cubicBezTo>
                  <a:cubicBezTo>
                    <a:pt x="58987" y="41796"/>
                    <a:pt x="58987" y="42308"/>
                    <a:pt x="58671" y="42505"/>
                  </a:cubicBezTo>
                  <a:cubicBezTo>
                    <a:pt x="58553" y="42229"/>
                    <a:pt x="58632" y="41914"/>
                    <a:pt x="58869" y="41737"/>
                  </a:cubicBezTo>
                  <a:cubicBezTo>
                    <a:pt x="59421" y="41323"/>
                    <a:pt x="59283" y="40672"/>
                    <a:pt x="59362" y="40120"/>
                  </a:cubicBezTo>
                  <a:cubicBezTo>
                    <a:pt x="59440" y="39745"/>
                    <a:pt x="59243" y="39312"/>
                    <a:pt x="59145" y="38898"/>
                  </a:cubicBezTo>
                  <a:cubicBezTo>
                    <a:pt x="59125" y="38779"/>
                    <a:pt x="58770" y="38760"/>
                    <a:pt x="58731" y="38898"/>
                  </a:cubicBezTo>
                  <a:cubicBezTo>
                    <a:pt x="58652" y="39095"/>
                    <a:pt x="58612" y="39312"/>
                    <a:pt x="58612" y="39548"/>
                  </a:cubicBezTo>
                  <a:cubicBezTo>
                    <a:pt x="58671" y="39883"/>
                    <a:pt x="58671" y="40258"/>
                    <a:pt x="58632" y="40593"/>
                  </a:cubicBezTo>
                  <a:cubicBezTo>
                    <a:pt x="58553" y="40968"/>
                    <a:pt x="58632" y="41342"/>
                    <a:pt x="58198" y="41599"/>
                  </a:cubicBezTo>
                  <a:cubicBezTo>
                    <a:pt x="58021" y="41717"/>
                    <a:pt x="58001" y="42052"/>
                    <a:pt x="57903" y="42308"/>
                  </a:cubicBezTo>
                  <a:cubicBezTo>
                    <a:pt x="57824" y="42624"/>
                    <a:pt x="57627" y="42900"/>
                    <a:pt x="57351" y="43057"/>
                  </a:cubicBezTo>
                  <a:cubicBezTo>
                    <a:pt x="57055" y="43176"/>
                    <a:pt x="56917" y="43511"/>
                    <a:pt x="57015" y="43807"/>
                  </a:cubicBezTo>
                  <a:cubicBezTo>
                    <a:pt x="57055" y="43945"/>
                    <a:pt x="57035" y="44102"/>
                    <a:pt x="56996" y="44260"/>
                  </a:cubicBezTo>
                  <a:cubicBezTo>
                    <a:pt x="56365" y="45601"/>
                    <a:pt x="55517" y="46843"/>
                    <a:pt x="54472" y="47888"/>
                  </a:cubicBezTo>
                  <a:lnTo>
                    <a:pt x="54965" y="46784"/>
                  </a:lnTo>
                  <a:cubicBezTo>
                    <a:pt x="54709" y="46941"/>
                    <a:pt x="54591" y="46981"/>
                    <a:pt x="54531" y="47060"/>
                  </a:cubicBezTo>
                  <a:cubicBezTo>
                    <a:pt x="54117" y="47612"/>
                    <a:pt x="53743" y="48183"/>
                    <a:pt x="53348" y="48735"/>
                  </a:cubicBezTo>
                  <a:cubicBezTo>
                    <a:pt x="53230" y="48893"/>
                    <a:pt x="53132" y="49130"/>
                    <a:pt x="52974" y="49169"/>
                  </a:cubicBezTo>
                  <a:cubicBezTo>
                    <a:pt x="52619" y="49248"/>
                    <a:pt x="52639" y="49445"/>
                    <a:pt x="52619" y="49721"/>
                  </a:cubicBezTo>
                  <a:cubicBezTo>
                    <a:pt x="52560" y="49918"/>
                    <a:pt x="52442" y="50076"/>
                    <a:pt x="52304" y="50194"/>
                  </a:cubicBezTo>
                  <a:cubicBezTo>
                    <a:pt x="52067" y="50411"/>
                    <a:pt x="51811" y="50608"/>
                    <a:pt x="51554" y="50825"/>
                  </a:cubicBezTo>
                  <a:cubicBezTo>
                    <a:pt x="51614" y="51101"/>
                    <a:pt x="51850" y="51318"/>
                    <a:pt x="52126" y="51318"/>
                  </a:cubicBezTo>
                  <a:lnTo>
                    <a:pt x="52816" y="50608"/>
                  </a:lnTo>
                  <a:cubicBezTo>
                    <a:pt x="53053" y="50648"/>
                    <a:pt x="53250" y="50845"/>
                    <a:pt x="53309" y="51081"/>
                  </a:cubicBezTo>
                  <a:cubicBezTo>
                    <a:pt x="53368" y="51791"/>
                    <a:pt x="53802" y="52284"/>
                    <a:pt x="54137" y="52816"/>
                  </a:cubicBezTo>
                  <a:cubicBezTo>
                    <a:pt x="54709" y="53782"/>
                    <a:pt x="55202" y="54827"/>
                    <a:pt x="55557" y="55912"/>
                  </a:cubicBezTo>
                  <a:cubicBezTo>
                    <a:pt x="55892" y="56858"/>
                    <a:pt x="56325" y="57785"/>
                    <a:pt x="56838" y="58652"/>
                  </a:cubicBezTo>
                  <a:cubicBezTo>
                    <a:pt x="56444" y="59204"/>
                    <a:pt x="55931" y="59677"/>
                    <a:pt x="55340" y="60032"/>
                  </a:cubicBezTo>
                  <a:cubicBezTo>
                    <a:pt x="55123" y="59874"/>
                    <a:pt x="55005" y="59480"/>
                    <a:pt x="54669" y="59598"/>
                  </a:cubicBezTo>
                  <a:cubicBezTo>
                    <a:pt x="54433" y="59717"/>
                    <a:pt x="54216" y="59894"/>
                    <a:pt x="54019" y="60091"/>
                  </a:cubicBezTo>
                  <a:cubicBezTo>
                    <a:pt x="53664" y="60111"/>
                    <a:pt x="53289" y="59973"/>
                    <a:pt x="53033" y="59717"/>
                  </a:cubicBezTo>
                  <a:cubicBezTo>
                    <a:pt x="52678" y="59460"/>
                    <a:pt x="52323" y="59243"/>
                    <a:pt x="51949" y="59066"/>
                  </a:cubicBezTo>
                  <a:cubicBezTo>
                    <a:pt x="50766" y="58396"/>
                    <a:pt x="49563" y="57745"/>
                    <a:pt x="48380" y="57075"/>
                  </a:cubicBezTo>
                  <a:cubicBezTo>
                    <a:pt x="47887" y="56799"/>
                    <a:pt x="47434" y="56503"/>
                    <a:pt x="46961" y="56207"/>
                  </a:cubicBezTo>
                  <a:cubicBezTo>
                    <a:pt x="46744" y="56089"/>
                    <a:pt x="46606" y="55971"/>
                    <a:pt x="46665" y="55675"/>
                  </a:cubicBezTo>
                  <a:cubicBezTo>
                    <a:pt x="46685" y="55596"/>
                    <a:pt x="46567" y="55458"/>
                    <a:pt x="46468" y="55379"/>
                  </a:cubicBezTo>
                  <a:cubicBezTo>
                    <a:pt x="46330" y="55241"/>
                    <a:pt x="46172" y="55123"/>
                    <a:pt x="46015" y="55005"/>
                  </a:cubicBezTo>
                  <a:cubicBezTo>
                    <a:pt x="45581" y="54610"/>
                    <a:pt x="45601" y="54610"/>
                    <a:pt x="45265" y="55103"/>
                  </a:cubicBezTo>
                  <a:cubicBezTo>
                    <a:pt x="45206" y="55182"/>
                    <a:pt x="45147" y="55241"/>
                    <a:pt x="45068" y="55300"/>
                  </a:cubicBezTo>
                  <a:cubicBezTo>
                    <a:pt x="44930" y="55379"/>
                    <a:pt x="44773" y="55458"/>
                    <a:pt x="44635" y="55517"/>
                  </a:cubicBezTo>
                  <a:lnTo>
                    <a:pt x="40928" y="57035"/>
                  </a:lnTo>
                  <a:cubicBezTo>
                    <a:pt x="39745" y="57528"/>
                    <a:pt x="39745" y="57548"/>
                    <a:pt x="38483" y="57449"/>
                  </a:cubicBezTo>
                  <a:cubicBezTo>
                    <a:pt x="37991" y="57410"/>
                    <a:pt x="37557" y="57449"/>
                    <a:pt x="37143" y="57804"/>
                  </a:cubicBezTo>
                  <a:cubicBezTo>
                    <a:pt x="36709" y="58159"/>
                    <a:pt x="36177" y="58356"/>
                    <a:pt x="35605" y="58356"/>
                  </a:cubicBezTo>
                  <a:cubicBezTo>
                    <a:pt x="34994" y="58376"/>
                    <a:pt x="34383" y="58475"/>
                    <a:pt x="33791" y="58238"/>
                  </a:cubicBezTo>
                  <a:cubicBezTo>
                    <a:pt x="33693" y="58238"/>
                    <a:pt x="33594" y="58238"/>
                    <a:pt x="33515" y="58258"/>
                  </a:cubicBezTo>
                  <a:cubicBezTo>
                    <a:pt x="33358" y="58455"/>
                    <a:pt x="33476" y="58573"/>
                    <a:pt x="33594" y="58691"/>
                  </a:cubicBezTo>
                  <a:cubicBezTo>
                    <a:pt x="33831" y="58908"/>
                    <a:pt x="34146" y="59027"/>
                    <a:pt x="34481" y="59027"/>
                  </a:cubicBezTo>
                  <a:cubicBezTo>
                    <a:pt x="34935" y="59046"/>
                    <a:pt x="35388" y="59066"/>
                    <a:pt x="35881" y="59066"/>
                  </a:cubicBezTo>
                  <a:lnTo>
                    <a:pt x="36611" y="59933"/>
                  </a:lnTo>
                  <a:cubicBezTo>
                    <a:pt x="36275" y="61589"/>
                    <a:pt x="35802" y="63186"/>
                    <a:pt x="35171" y="64744"/>
                  </a:cubicBezTo>
                  <a:lnTo>
                    <a:pt x="35605" y="65099"/>
                  </a:lnTo>
                  <a:cubicBezTo>
                    <a:pt x="35605" y="65158"/>
                    <a:pt x="35585" y="65217"/>
                    <a:pt x="35566" y="65276"/>
                  </a:cubicBezTo>
                  <a:cubicBezTo>
                    <a:pt x="35152" y="65946"/>
                    <a:pt x="34718" y="66577"/>
                    <a:pt x="34639" y="67405"/>
                  </a:cubicBezTo>
                  <a:cubicBezTo>
                    <a:pt x="34600" y="67701"/>
                    <a:pt x="34343" y="67938"/>
                    <a:pt x="34048" y="67957"/>
                  </a:cubicBezTo>
                  <a:cubicBezTo>
                    <a:pt x="33634" y="68056"/>
                    <a:pt x="33220" y="68095"/>
                    <a:pt x="32806" y="68095"/>
                  </a:cubicBezTo>
                  <a:cubicBezTo>
                    <a:pt x="32155" y="68036"/>
                    <a:pt x="31504" y="68095"/>
                    <a:pt x="30854" y="68095"/>
                  </a:cubicBezTo>
                  <a:cubicBezTo>
                    <a:pt x="30361" y="68095"/>
                    <a:pt x="29947" y="67977"/>
                    <a:pt x="29868" y="67405"/>
                  </a:cubicBezTo>
                  <a:cubicBezTo>
                    <a:pt x="29277" y="66538"/>
                    <a:pt x="29277" y="65572"/>
                    <a:pt x="29296" y="64586"/>
                  </a:cubicBezTo>
                  <a:cubicBezTo>
                    <a:pt x="29296" y="64133"/>
                    <a:pt x="29395" y="63679"/>
                    <a:pt x="29434" y="63226"/>
                  </a:cubicBezTo>
                  <a:cubicBezTo>
                    <a:pt x="29494" y="62950"/>
                    <a:pt x="29513" y="62654"/>
                    <a:pt x="29474" y="62358"/>
                  </a:cubicBezTo>
                  <a:cubicBezTo>
                    <a:pt x="29277" y="61589"/>
                    <a:pt x="29415" y="60821"/>
                    <a:pt x="29375" y="60032"/>
                  </a:cubicBezTo>
                  <a:cubicBezTo>
                    <a:pt x="29375" y="59717"/>
                    <a:pt x="29415" y="59401"/>
                    <a:pt x="29494" y="59086"/>
                  </a:cubicBezTo>
                  <a:cubicBezTo>
                    <a:pt x="29533" y="58790"/>
                    <a:pt x="29553" y="58455"/>
                    <a:pt x="29237" y="58297"/>
                  </a:cubicBezTo>
                  <a:cubicBezTo>
                    <a:pt x="28961" y="58159"/>
                    <a:pt x="28764" y="57863"/>
                    <a:pt x="28744" y="57548"/>
                  </a:cubicBezTo>
                  <a:cubicBezTo>
                    <a:pt x="28725" y="57370"/>
                    <a:pt x="28685" y="57232"/>
                    <a:pt x="28606" y="57075"/>
                  </a:cubicBezTo>
                  <a:cubicBezTo>
                    <a:pt x="28508" y="56956"/>
                    <a:pt x="28370" y="56858"/>
                    <a:pt x="28232" y="56838"/>
                  </a:cubicBezTo>
                  <a:cubicBezTo>
                    <a:pt x="28074" y="56858"/>
                    <a:pt x="27936" y="56937"/>
                    <a:pt x="27857" y="57075"/>
                  </a:cubicBezTo>
                  <a:cubicBezTo>
                    <a:pt x="27778" y="57252"/>
                    <a:pt x="27739" y="57430"/>
                    <a:pt x="27719" y="57627"/>
                  </a:cubicBezTo>
                  <a:lnTo>
                    <a:pt x="26595" y="57449"/>
                  </a:lnTo>
                  <a:cubicBezTo>
                    <a:pt x="26576" y="57311"/>
                    <a:pt x="26576" y="57154"/>
                    <a:pt x="26556" y="57016"/>
                  </a:cubicBezTo>
                  <a:cubicBezTo>
                    <a:pt x="26103" y="56878"/>
                    <a:pt x="25629" y="56779"/>
                    <a:pt x="25176" y="56641"/>
                  </a:cubicBezTo>
                  <a:cubicBezTo>
                    <a:pt x="24466" y="56404"/>
                    <a:pt x="23756" y="56188"/>
                    <a:pt x="23047" y="55931"/>
                  </a:cubicBezTo>
                  <a:cubicBezTo>
                    <a:pt x="22258" y="55636"/>
                    <a:pt x="21509" y="55261"/>
                    <a:pt x="20977" y="54571"/>
                  </a:cubicBezTo>
                  <a:cubicBezTo>
                    <a:pt x="20425" y="54571"/>
                    <a:pt x="20405" y="54571"/>
                    <a:pt x="19991" y="54315"/>
                  </a:cubicBezTo>
                  <a:lnTo>
                    <a:pt x="18512" y="53388"/>
                  </a:lnTo>
                  <a:cubicBezTo>
                    <a:pt x="18256" y="53191"/>
                    <a:pt x="17941" y="53132"/>
                    <a:pt x="17625" y="53211"/>
                  </a:cubicBezTo>
                  <a:cubicBezTo>
                    <a:pt x="17684" y="53349"/>
                    <a:pt x="17704" y="53526"/>
                    <a:pt x="17803" y="53625"/>
                  </a:cubicBezTo>
                  <a:cubicBezTo>
                    <a:pt x="18217" y="53960"/>
                    <a:pt x="18670" y="54295"/>
                    <a:pt x="19124" y="54610"/>
                  </a:cubicBezTo>
                  <a:cubicBezTo>
                    <a:pt x="19360" y="54788"/>
                    <a:pt x="19636" y="54965"/>
                    <a:pt x="19932" y="55182"/>
                  </a:cubicBezTo>
                  <a:cubicBezTo>
                    <a:pt x="19478" y="55774"/>
                    <a:pt x="18847" y="56050"/>
                    <a:pt x="18315" y="56444"/>
                  </a:cubicBezTo>
                  <a:cubicBezTo>
                    <a:pt x="17566" y="57016"/>
                    <a:pt x="16797" y="57548"/>
                    <a:pt x="16087" y="58179"/>
                  </a:cubicBezTo>
                  <a:cubicBezTo>
                    <a:pt x="15752" y="58494"/>
                    <a:pt x="15476" y="58849"/>
                    <a:pt x="15220" y="59243"/>
                  </a:cubicBezTo>
                  <a:cubicBezTo>
                    <a:pt x="14983" y="59204"/>
                    <a:pt x="14747" y="59224"/>
                    <a:pt x="14510" y="59263"/>
                  </a:cubicBezTo>
                  <a:cubicBezTo>
                    <a:pt x="14274" y="59421"/>
                    <a:pt x="14077" y="59598"/>
                    <a:pt x="13879" y="59795"/>
                  </a:cubicBezTo>
                  <a:cubicBezTo>
                    <a:pt x="13268" y="58967"/>
                    <a:pt x="12381" y="58514"/>
                    <a:pt x="11533" y="57982"/>
                  </a:cubicBezTo>
                  <a:cubicBezTo>
                    <a:pt x="11040" y="57686"/>
                    <a:pt x="10548" y="57351"/>
                    <a:pt x="10015" y="57016"/>
                  </a:cubicBezTo>
                  <a:cubicBezTo>
                    <a:pt x="10291" y="56148"/>
                    <a:pt x="10488" y="55300"/>
                    <a:pt x="11001" y="54591"/>
                  </a:cubicBezTo>
                  <a:cubicBezTo>
                    <a:pt x="11553" y="53822"/>
                    <a:pt x="12066" y="53033"/>
                    <a:pt x="12578" y="52225"/>
                  </a:cubicBezTo>
                  <a:cubicBezTo>
                    <a:pt x="12696" y="52047"/>
                    <a:pt x="12775" y="51831"/>
                    <a:pt x="12795" y="51614"/>
                  </a:cubicBezTo>
                  <a:cubicBezTo>
                    <a:pt x="12854" y="50825"/>
                    <a:pt x="13308" y="50313"/>
                    <a:pt x="13860" y="49859"/>
                  </a:cubicBezTo>
                  <a:cubicBezTo>
                    <a:pt x="13899" y="49563"/>
                    <a:pt x="13938" y="49287"/>
                    <a:pt x="13998" y="48952"/>
                  </a:cubicBezTo>
                  <a:cubicBezTo>
                    <a:pt x="13170" y="48242"/>
                    <a:pt x="12519" y="47336"/>
                    <a:pt x="12125" y="46330"/>
                  </a:cubicBezTo>
                  <a:cubicBezTo>
                    <a:pt x="11809" y="45640"/>
                    <a:pt x="11435" y="45009"/>
                    <a:pt x="11100" y="44339"/>
                  </a:cubicBezTo>
                  <a:cubicBezTo>
                    <a:pt x="10843" y="43807"/>
                    <a:pt x="10607" y="43274"/>
                    <a:pt x="10370" y="42742"/>
                  </a:cubicBezTo>
                  <a:cubicBezTo>
                    <a:pt x="10193" y="42328"/>
                    <a:pt x="10094" y="41875"/>
                    <a:pt x="9621" y="41658"/>
                  </a:cubicBezTo>
                  <a:cubicBezTo>
                    <a:pt x="9522" y="41599"/>
                    <a:pt x="9444" y="41382"/>
                    <a:pt x="9424" y="41244"/>
                  </a:cubicBezTo>
                  <a:cubicBezTo>
                    <a:pt x="9345" y="40731"/>
                    <a:pt x="9306" y="40199"/>
                    <a:pt x="9246" y="39686"/>
                  </a:cubicBezTo>
                  <a:cubicBezTo>
                    <a:pt x="9187" y="39075"/>
                    <a:pt x="9128" y="38464"/>
                    <a:pt x="9049" y="37853"/>
                  </a:cubicBezTo>
                  <a:cubicBezTo>
                    <a:pt x="9049" y="37774"/>
                    <a:pt x="8891" y="37616"/>
                    <a:pt x="8813" y="37636"/>
                  </a:cubicBezTo>
                  <a:cubicBezTo>
                    <a:pt x="8694" y="37675"/>
                    <a:pt x="8596" y="37754"/>
                    <a:pt x="8556" y="37872"/>
                  </a:cubicBezTo>
                  <a:cubicBezTo>
                    <a:pt x="8458" y="38326"/>
                    <a:pt x="8399" y="38760"/>
                    <a:pt x="8320" y="39252"/>
                  </a:cubicBezTo>
                  <a:cubicBezTo>
                    <a:pt x="7393" y="39430"/>
                    <a:pt x="6427" y="39686"/>
                    <a:pt x="5422" y="39666"/>
                  </a:cubicBezTo>
                  <a:cubicBezTo>
                    <a:pt x="5225" y="39647"/>
                    <a:pt x="5027" y="39666"/>
                    <a:pt x="4850" y="39726"/>
                  </a:cubicBezTo>
                  <a:cubicBezTo>
                    <a:pt x="4712" y="39765"/>
                    <a:pt x="4613" y="39903"/>
                    <a:pt x="4436" y="40041"/>
                  </a:cubicBezTo>
                  <a:cubicBezTo>
                    <a:pt x="4811" y="40317"/>
                    <a:pt x="5185" y="40199"/>
                    <a:pt x="5520" y="40219"/>
                  </a:cubicBezTo>
                  <a:cubicBezTo>
                    <a:pt x="5895" y="40238"/>
                    <a:pt x="6289" y="40219"/>
                    <a:pt x="6683" y="40199"/>
                  </a:cubicBezTo>
                  <a:cubicBezTo>
                    <a:pt x="7038" y="40179"/>
                    <a:pt x="7373" y="40002"/>
                    <a:pt x="7768" y="40238"/>
                  </a:cubicBezTo>
                  <a:lnTo>
                    <a:pt x="8201" y="41027"/>
                  </a:lnTo>
                  <a:cubicBezTo>
                    <a:pt x="8004" y="41086"/>
                    <a:pt x="7807" y="41125"/>
                    <a:pt x="7610" y="41145"/>
                  </a:cubicBezTo>
                  <a:cubicBezTo>
                    <a:pt x="6250" y="41125"/>
                    <a:pt x="4889" y="41086"/>
                    <a:pt x="3529" y="41066"/>
                  </a:cubicBezTo>
                  <a:cubicBezTo>
                    <a:pt x="3194" y="41066"/>
                    <a:pt x="2878" y="41106"/>
                    <a:pt x="2563" y="41165"/>
                  </a:cubicBezTo>
                  <a:cubicBezTo>
                    <a:pt x="2149" y="41244"/>
                    <a:pt x="1715" y="41165"/>
                    <a:pt x="1341" y="40968"/>
                  </a:cubicBezTo>
                  <a:cubicBezTo>
                    <a:pt x="966" y="40790"/>
                    <a:pt x="572" y="40652"/>
                    <a:pt x="178" y="40534"/>
                  </a:cubicBezTo>
                  <a:cubicBezTo>
                    <a:pt x="59" y="38720"/>
                    <a:pt x="0" y="36867"/>
                    <a:pt x="276" y="34955"/>
                  </a:cubicBezTo>
                  <a:close/>
                  <a:moveTo>
                    <a:pt x="10055" y="30124"/>
                  </a:moveTo>
                  <a:cubicBezTo>
                    <a:pt x="9700" y="30282"/>
                    <a:pt x="9325" y="30460"/>
                    <a:pt x="9325" y="30952"/>
                  </a:cubicBezTo>
                  <a:cubicBezTo>
                    <a:pt x="9858" y="30637"/>
                    <a:pt x="9858" y="30637"/>
                    <a:pt x="10055" y="30105"/>
                  </a:cubicBezTo>
                  <a:cubicBezTo>
                    <a:pt x="10331" y="30302"/>
                    <a:pt x="10528" y="30302"/>
                    <a:pt x="10607" y="30144"/>
                  </a:cubicBezTo>
                  <a:cubicBezTo>
                    <a:pt x="10784" y="29671"/>
                    <a:pt x="10883" y="29198"/>
                    <a:pt x="10883" y="28705"/>
                  </a:cubicBezTo>
                  <a:cubicBezTo>
                    <a:pt x="10745" y="28882"/>
                    <a:pt x="10646" y="29001"/>
                    <a:pt x="10567" y="29119"/>
                  </a:cubicBezTo>
                  <a:cubicBezTo>
                    <a:pt x="10350" y="29415"/>
                    <a:pt x="10370" y="29848"/>
                    <a:pt x="10055" y="30124"/>
                  </a:cubicBezTo>
                  <a:close/>
                  <a:moveTo>
                    <a:pt x="47671" y="27956"/>
                  </a:moveTo>
                  <a:lnTo>
                    <a:pt x="47671" y="27956"/>
                  </a:lnTo>
                  <a:cubicBezTo>
                    <a:pt x="47730" y="27976"/>
                    <a:pt x="47809" y="27976"/>
                    <a:pt x="47868" y="27976"/>
                  </a:cubicBezTo>
                  <a:cubicBezTo>
                    <a:pt x="48203" y="27976"/>
                    <a:pt x="48380" y="27798"/>
                    <a:pt x="48321" y="27542"/>
                  </a:cubicBezTo>
                  <a:cubicBezTo>
                    <a:pt x="48321" y="27443"/>
                    <a:pt x="48301" y="27345"/>
                    <a:pt x="48242" y="27266"/>
                  </a:cubicBezTo>
                  <a:cubicBezTo>
                    <a:pt x="47651" y="26083"/>
                    <a:pt x="47138" y="24841"/>
                    <a:pt x="46231" y="23835"/>
                  </a:cubicBezTo>
                  <a:cubicBezTo>
                    <a:pt x="46015" y="23599"/>
                    <a:pt x="45739" y="23382"/>
                    <a:pt x="45975" y="23007"/>
                  </a:cubicBezTo>
                  <a:cubicBezTo>
                    <a:pt x="45995" y="22948"/>
                    <a:pt x="45955" y="22810"/>
                    <a:pt x="45896" y="22731"/>
                  </a:cubicBezTo>
                  <a:cubicBezTo>
                    <a:pt x="45522" y="22317"/>
                    <a:pt x="45147" y="21923"/>
                    <a:pt x="44773" y="21529"/>
                  </a:cubicBezTo>
                  <a:cubicBezTo>
                    <a:pt x="44753" y="21489"/>
                    <a:pt x="44674" y="21529"/>
                    <a:pt x="44615" y="21529"/>
                  </a:cubicBezTo>
                  <a:cubicBezTo>
                    <a:pt x="44713" y="21726"/>
                    <a:pt x="44812" y="21923"/>
                    <a:pt x="44950" y="22140"/>
                  </a:cubicBezTo>
                  <a:lnTo>
                    <a:pt x="44497" y="22436"/>
                  </a:lnTo>
                  <a:cubicBezTo>
                    <a:pt x="43866" y="22199"/>
                    <a:pt x="43432" y="21706"/>
                    <a:pt x="42762" y="21686"/>
                  </a:cubicBezTo>
                  <a:cubicBezTo>
                    <a:pt x="42150" y="21233"/>
                    <a:pt x="41342" y="21016"/>
                    <a:pt x="40968" y="20267"/>
                  </a:cubicBezTo>
                  <a:cubicBezTo>
                    <a:pt x="40908" y="20188"/>
                    <a:pt x="40849" y="20109"/>
                    <a:pt x="40770" y="20050"/>
                  </a:cubicBezTo>
                  <a:cubicBezTo>
                    <a:pt x="40238" y="19735"/>
                    <a:pt x="39745" y="19321"/>
                    <a:pt x="39174" y="19143"/>
                  </a:cubicBezTo>
                  <a:cubicBezTo>
                    <a:pt x="38129" y="18828"/>
                    <a:pt x="37044" y="18453"/>
                    <a:pt x="35901" y="18374"/>
                  </a:cubicBezTo>
                  <a:cubicBezTo>
                    <a:pt x="34836" y="18295"/>
                    <a:pt x="33772" y="18059"/>
                    <a:pt x="32727" y="18453"/>
                  </a:cubicBezTo>
                  <a:cubicBezTo>
                    <a:pt x="32668" y="18473"/>
                    <a:pt x="32589" y="18473"/>
                    <a:pt x="32530" y="18473"/>
                  </a:cubicBezTo>
                  <a:cubicBezTo>
                    <a:pt x="31859" y="18493"/>
                    <a:pt x="31169" y="18512"/>
                    <a:pt x="30479" y="18532"/>
                  </a:cubicBezTo>
                  <a:cubicBezTo>
                    <a:pt x="29316" y="18532"/>
                    <a:pt x="28173" y="18887"/>
                    <a:pt x="27207" y="19577"/>
                  </a:cubicBezTo>
                  <a:cubicBezTo>
                    <a:pt x="26300" y="20188"/>
                    <a:pt x="25334" y="20740"/>
                    <a:pt x="24427" y="21332"/>
                  </a:cubicBezTo>
                  <a:cubicBezTo>
                    <a:pt x="23776" y="21765"/>
                    <a:pt x="23145" y="22219"/>
                    <a:pt x="22731" y="22929"/>
                  </a:cubicBezTo>
                  <a:cubicBezTo>
                    <a:pt x="22278" y="23697"/>
                    <a:pt x="21765" y="24447"/>
                    <a:pt x="21194" y="25156"/>
                  </a:cubicBezTo>
                  <a:cubicBezTo>
                    <a:pt x="20839" y="25570"/>
                    <a:pt x="20563" y="26063"/>
                    <a:pt x="20366" y="26576"/>
                  </a:cubicBezTo>
                  <a:cubicBezTo>
                    <a:pt x="20228" y="27009"/>
                    <a:pt x="20050" y="27424"/>
                    <a:pt x="19833" y="27818"/>
                  </a:cubicBezTo>
                  <a:cubicBezTo>
                    <a:pt x="19281" y="28705"/>
                    <a:pt x="18946" y="29710"/>
                    <a:pt x="18847" y="30736"/>
                  </a:cubicBezTo>
                  <a:cubicBezTo>
                    <a:pt x="18808" y="31288"/>
                    <a:pt x="18670" y="31820"/>
                    <a:pt x="18433" y="32333"/>
                  </a:cubicBezTo>
                  <a:cubicBezTo>
                    <a:pt x="18177" y="32786"/>
                    <a:pt x="18138" y="33318"/>
                    <a:pt x="18335" y="33811"/>
                  </a:cubicBezTo>
                  <a:cubicBezTo>
                    <a:pt x="18532" y="34481"/>
                    <a:pt x="18690" y="35191"/>
                    <a:pt x="18788" y="35881"/>
                  </a:cubicBezTo>
                  <a:cubicBezTo>
                    <a:pt x="18966" y="37182"/>
                    <a:pt x="19242" y="38444"/>
                    <a:pt x="19971" y="39568"/>
                  </a:cubicBezTo>
                  <a:cubicBezTo>
                    <a:pt x="20090" y="39785"/>
                    <a:pt x="20188" y="40041"/>
                    <a:pt x="20247" y="40278"/>
                  </a:cubicBezTo>
                  <a:cubicBezTo>
                    <a:pt x="20504" y="41125"/>
                    <a:pt x="20957" y="41815"/>
                    <a:pt x="21765" y="42229"/>
                  </a:cubicBezTo>
                  <a:cubicBezTo>
                    <a:pt x="22238" y="42486"/>
                    <a:pt x="22672" y="42841"/>
                    <a:pt x="23027" y="43274"/>
                  </a:cubicBezTo>
                  <a:cubicBezTo>
                    <a:pt x="23244" y="43511"/>
                    <a:pt x="23480" y="43747"/>
                    <a:pt x="23697" y="43964"/>
                  </a:cubicBezTo>
                  <a:cubicBezTo>
                    <a:pt x="24230" y="44497"/>
                    <a:pt x="24801" y="45029"/>
                    <a:pt x="25511" y="45246"/>
                  </a:cubicBezTo>
                  <a:cubicBezTo>
                    <a:pt x="26221" y="45482"/>
                    <a:pt x="26911" y="45956"/>
                    <a:pt x="27719" y="45956"/>
                  </a:cubicBezTo>
                  <a:cubicBezTo>
                    <a:pt x="27818" y="45975"/>
                    <a:pt x="27916" y="45995"/>
                    <a:pt x="27995" y="46054"/>
                  </a:cubicBezTo>
                  <a:cubicBezTo>
                    <a:pt x="29099" y="46547"/>
                    <a:pt x="30302" y="46764"/>
                    <a:pt x="31504" y="46705"/>
                  </a:cubicBezTo>
                  <a:cubicBezTo>
                    <a:pt x="31899" y="46705"/>
                    <a:pt x="32293" y="46705"/>
                    <a:pt x="32687" y="46724"/>
                  </a:cubicBezTo>
                  <a:cubicBezTo>
                    <a:pt x="33850" y="46823"/>
                    <a:pt x="35014" y="46724"/>
                    <a:pt x="36157" y="46429"/>
                  </a:cubicBezTo>
                  <a:cubicBezTo>
                    <a:pt x="36374" y="46389"/>
                    <a:pt x="36611" y="46370"/>
                    <a:pt x="36827" y="46350"/>
                  </a:cubicBezTo>
                  <a:cubicBezTo>
                    <a:pt x="38089" y="46133"/>
                    <a:pt x="39331" y="45936"/>
                    <a:pt x="40435" y="45246"/>
                  </a:cubicBezTo>
                  <a:cubicBezTo>
                    <a:pt x="40554" y="45187"/>
                    <a:pt x="40672" y="45128"/>
                    <a:pt x="40790" y="45088"/>
                  </a:cubicBezTo>
                  <a:cubicBezTo>
                    <a:pt x="41697" y="44792"/>
                    <a:pt x="42348" y="44181"/>
                    <a:pt x="42919" y="43452"/>
                  </a:cubicBezTo>
                  <a:cubicBezTo>
                    <a:pt x="43116" y="43195"/>
                    <a:pt x="43314" y="42939"/>
                    <a:pt x="43550" y="42722"/>
                  </a:cubicBezTo>
                  <a:cubicBezTo>
                    <a:pt x="44083" y="42249"/>
                    <a:pt x="44536" y="41697"/>
                    <a:pt x="44871" y="41066"/>
                  </a:cubicBezTo>
                  <a:cubicBezTo>
                    <a:pt x="45246" y="40435"/>
                    <a:pt x="45640" y="39785"/>
                    <a:pt x="45995" y="39134"/>
                  </a:cubicBezTo>
                  <a:cubicBezTo>
                    <a:pt x="46251" y="38700"/>
                    <a:pt x="46527" y="38247"/>
                    <a:pt x="46586" y="37715"/>
                  </a:cubicBezTo>
                  <a:cubicBezTo>
                    <a:pt x="46626" y="37498"/>
                    <a:pt x="46685" y="37281"/>
                    <a:pt x="46803" y="37064"/>
                  </a:cubicBezTo>
                  <a:cubicBezTo>
                    <a:pt x="47237" y="36276"/>
                    <a:pt x="47473" y="35369"/>
                    <a:pt x="47473" y="34462"/>
                  </a:cubicBezTo>
                  <a:cubicBezTo>
                    <a:pt x="47454" y="34304"/>
                    <a:pt x="47473" y="34146"/>
                    <a:pt x="47533" y="33989"/>
                  </a:cubicBezTo>
                  <a:cubicBezTo>
                    <a:pt x="47887" y="33318"/>
                    <a:pt x="47789" y="32589"/>
                    <a:pt x="47789" y="31879"/>
                  </a:cubicBezTo>
                  <a:cubicBezTo>
                    <a:pt x="47809" y="30972"/>
                    <a:pt x="47710" y="30085"/>
                    <a:pt x="47789" y="29178"/>
                  </a:cubicBezTo>
                  <a:cubicBezTo>
                    <a:pt x="47848" y="28784"/>
                    <a:pt x="47947" y="28330"/>
                    <a:pt x="47671" y="27956"/>
                  </a:cubicBezTo>
                  <a:close/>
                  <a:moveTo>
                    <a:pt x="44773" y="13386"/>
                  </a:moveTo>
                  <a:cubicBezTo>
                    <a:pt x="45226" y="13682"/>
                    <a:pt x="45640" y="13998"/>
                    <a:pt x="46054" y="14353"/>
                  </a:cubicBezTo>
                  <a:cubicBezTo>
                    <a:pt x="46231" y="14530"/>
                    <a:pt x="46448" y="14668"/>
                    <a:pt x="46705" y="14707"/>
                  </a:cubicBezTo>
                  <a:cubicBezTo>
                    <a:pt x="47138" y="14806"/>
                    <a:pt x="47552" y="15003"/>
                    <a:pt x="47907" y="15299"/>
                  </a:cubicBezTo>
                  <a:cubicBezTo>
                    <a:pt x="48696" y="15851"/>
                    <a:pt x="49268" y="16600"/>
                    <a:pt x="49820" y="17349"/>
                  </a:cubicBezTo>
                  <a:cubicBezTo>
                    <a:pt x="50608" y="18453"/>
                    <a:pt x="51298" y="19656"/>
                    <a:pt x="52008" y="20799"/>
                  </a:cubicBezTo>
                  <a:cubicBezTo>
                    <a:pt x="52087" y="20918"/>
                    <a:pt x="52146" y="21036"/>
                    <a:pt x="52185" y="21154"/>
                  </a:cubicBezTo>
                  <a:cubicBezTo>
                    <a:pt x="52284" y="21588"/>
                    <a:pt x="52540" y="21903"/>
                    <a:pt x="52777" y="22258"/>
                  </a:cubicBezTo>
                  <a:cubicBezTo>
                    <a:pt x="53250" y="22988"/>
                    <a:pt x="53605" y="23796"/>
                    <a:pt x="53822" y="24644"/>
                  </a:cubicBezTo>
                  <a:cubicBezTo>
                    <a:pt x="54078" y="25787"/>
                    <a:pt x="54374" y="26931"/>
                    <a:pt x="54689" y="28035"/>
                  </a:cubicBezTo>
                  <a:cubicBezTo>
                    <a:pt x="54847" y="28606"/>
                    <a:pt x="54965" y="29178"/>
                    <a:pt x="55005" y="29770"/>
                  </a:cubicBezTo>
                  <a:cubicBezTo>
                    <a:pt x="55044" y="30184"/>
                    <a:pt x="55123" y="30598"/>
                    <a:pt x="55162" y="31012"/>
                  </a:cubicBezTo>
                  <a:cubicBezTo>
                    <a:pt x="55300" y="32155"/>
                    <a:pt x="55281" y="33299"/>
                    <a:pt x="55103" y="34403"/>
                  </a:cubicBezTo>
                  <a:cubicBezTo>
                    <a:pt x="55024" y="34856"/>
                    <a:pt x="54965" y="35309"/>
                    <a:pt x="54847" y="35743"/>
                  </a:cubicBezTo>
                  <a:cubicBezTo>
                    <a:pt x="54768" y="36118"/>
                    <a:pt x="54689" y="36512"/>
                    <a:pt x="54571" y="36867"/>
                  </a:cubicBezTo>
                  <a:cubicBezTo>
                    <a:pt x="54472" y="37242"/>
                    <a:pt x="54315" y="37675"/>
                    <a:pt x="54177" y="38070"/>
                  </a:cubicBezTo>
                  <a:cubicBezTo>
                    <a:pt x="53861" y="38937"/>
                    <a:pt x="53605" y="39804"/>
                    <a:pt x="53250" y="40633"/>
                  </a:cubicBezTo>
                  <a:cubicBezTo>
                    <a:pt x="52934" y="41342"/>
                    <a:pt x="52520" y="42013"/>
                    <a:pt x="52166" y="42703"/>
                  </a:cubicBezTo>
                  <a:cubicBezTo>
                    <a:pt x="51633" y="43767"/>
                    <a:pt x="50983" y="44792"/>
                    <a:pt x="50529" y="45916"/>
                  </a:cubicBezTo>
                  <a:cubicBezTo>
                    <a:pt x="50372" y="46232"/>
                    <a:pt x="50155" y="46508"/>
                    <a:pt x="49898" y="46744"/>
                  </a:cubicBezTo>
                  <a:cubicBezTo>
                    <a:pt x="49169" y="47493"/>
                    <a:pt x="48420" y="48203"/>
                    <a:pt x="47769" y="49011"/>
                  </a:cubicBezTo>
                  <a:cubicBezTo>
                    <a:pt x="47493" y="49347"/>
                    <a:pt x="47197" y="49623"/>
                    <a:pt x="46843" y="49859"/>
                  </a:cubicBezTo>
                  <a:cubicBezTo>
                    <a:pt x="45896" y="50490"/>
                    <a:pt x="44911" y="51062"/>
                    <a:pt x="43945" y="51653"/>
                  </a:cubicBezTo>
                  <a:cubicBezTo>
                    <a:pt x="43806" y="51732"/>
                    <a:pt x="43649" y="51811"/>
                    <a:pt x="43511" y="51850"/>
                  </a:cubicBezTo>
                  <a:cubicBezTo>
                    <a:pt x="41283" y="52599"/>
                    <a:pt x="39036" y="53250"/>
                    <a:pt x="36650" y="53132"/>
                  </a:cubicBezTo>
                  <a:lnTo>
                    <a:pt x="36374" y="53132"/>
                  </a:lnTo>
                  <a:cubicBezTo>
                    <a:pt x="35487" y="53151"/>
                    <a:pt x="34619" y="53230"/>
                    <a:pt x="33752" y="53013"/>
                  </a:cubicBezTo>
                  <a:cubicBezTo>
                    <a:pt x="33653" y="52994"/>
                    <a:pt x="33515" y="53053"/>
                    <a:pt x="33318" y="53092"/>
                  </a:cubicBezTo>
                  <a:cubicBezTo>
                    <a:pt x="33673" y="53487"/>
                    <a:pt x="34146" y="53704"/>
                    <a:pt x="34679" y="53723"/>
                  </a:cubicBezTo>
                  <a:cubicBezTo>
                    <a:pt x="35487" y="53763"/>
                    <a:pt x="36295" y="53802"/>
                    <a:pt x="37103" y="53842"/>
                  </a:cubicBezTo>
                  <a:cubicBezTo>
                    <a:pt x="38897" y="53920"/>
                    <a:pt x="40652" y="53566"/>
                    <a:pt x="42367" y="53033"/>
                  </a:cubicBezTo>
                  <a:cubicBezTo>
                    <a:pt x="43590" y="52659"/>
                    <a:pt x="44753" y="52245"/>
                    <a:pt x="45798" y="51476"/>
                  </a:cubicBezTo>
                  <a:cubicBezTo>
                    <a:pt x="45936" y="51377"/>
                    <a:pt x="46093" y="51338"/>
                    <a:pt x="46231" y="51239"/>
                  </a:cubicBezTo>
                  <a:cubicBezTo>
                    <a:pt x="46961" y="50786"/>
                    <a:pt x="47749" y="50332"/>
                    <a:pt x="48301" y="49662"/>
                  </a:cubicBezTo>
                  <a:cubicBezTo>
                    <a:pt x="49011" y="48814"/>
                    <a:pt x="49780" y="48045"/>
                    <a:pt x="50569" y="47257"/>
                  </a:cubicBezTo>
                  <a:cubicBezTo>
                    <a:pt x="50904" y="46862"/>
                    <a:pt x="51200" y="46409"/>
                    <a:pt x="51436" y="45956"/>
                  </a:cubicBezTo>
                  <a:cubicBezTo>
                    <a:pt x="51614" y="45620"/>
                    <a:pt x="51752" y="45246"/>
                    <a:pt x="51929" y="44911"/>
                  </a:cubicBezTo>
                  <a:cubicBezTo>
                    <a:pt x="52540" y="43767"/>
                    <a:pt x="53171" y="42624"/>
                    <a:pt x="53782" y="41480"/>
                  </a:cubicBezTo>
                  <a:cubicBezTo>
                    <a:pt x="53920" y="41224"/>
                    <a:pt x="54019" y="40948"/>
                    <a:pt x="54117" y="40672"/>
                  </a:cubicBezTo>
                  <a:cubicBezTo>
                    <a:pt x="54472" y="39686"/>
                    <a:pt x="54768" y="38700"/>
                    <a:pt x="55162" y="37734"/>
                  </a:cubicBezTo>
                  <a:cubicBezTo>
                    <a:pt x="55675" y="36532"/>
                    <a:pt x="55813" y="35231"/>
                    <a:pt x="55990" y="33949"/>
                  </a:cubicBezTo>
                  <a:cubicBezTo>
                    <a:pt x="56247" y="32155"/>
                    <a:pt x="55911" y="30341"/>
                    <a:pt x="55675" y="28528"/>
                  </a:cubicBezTo>
                  <a:cubicBezTo>
                    <a:pt x="55635" y="28291"/>
                    <a:pt x="55557" y="28035"/>
                    <a:pt x="55478" y="27798"/>
                  </a:cubicBezTo>
                  <a:cubicBezTo>
                    <a:pt x="55182" y="26694"/>
                    <a:pt x="54906" y="25590"/>
                    <a:pt x="54610" y="24506"/>
                  </a:cubicBezTo>
                  <a:cubicBezTo>
                    <a:pt x="54531" y="24151"/>
                    <a:pt x="54374" y="23835"/>
                    <a:pt x="54275" y="23500"/>
                  </a:cubicBezTo>
                  <a:cubicBezTo>
                    <a:pt x="54078" y="22514"/>
                    <a:pt x="53191" y="21824"/>
                    <a:pt x="53132" y="20780"/>
                  </a:cubicBezTo>
                  <a:cubicBezTo>
                    <a:pt x="53132" y="20720"/>
                    <a:pt x="53072" y="20661"/>
                    <a:pt x="53033" y="20622"/>
                  </a:cubicBezTo>
                  <a:cubicBezTo>
                    <a:pt x="52225" y="19498"/>
                    <a:pt x="51436" y="18335"/>
                    <a:pt x="50549" y="17270"/>
                  </a:cubicBezTo>
                  <a:cubicBezTo>
                    <a:pt x="50096" y="16758"/>
                    <a:pt x="49682" y="16225"/>
                    <a:pt x="49307" y="15654"/>
                  </a:cubicBezTo>
                  <a:cubicBezTo>
                    <a:pt x="49130" y="15259"/>
                    <a:pt x="48834" y="14944"/>
                    <a:pt x="48479" y="14707"/>
                  </a:cubicBezTo>
                  <a:cubicBezTo>
                    <a:pt x="47809" y="14313"/>
                    <a:pt x="47158" y="13879"/>
                    <a:pt x="46547" y="13485"/>
                  </a:cubicBezTo>
                  <a:close/>
                  <a:moveTo>
                    <a:pt x="21509" y="50155"/>
                  </a:moveTo>
                  <a:cubicBezTo>
                    <a:pt x="21351" y="49997"/>
                    <a:pt x="21253" y="49899"/>
                    <a:pt x="21134" y="49780"/>
                  </a:cubicBezTo>
                  <a:cubicBezTo>
                    <a:pt x="20760" y="49445"/>
                    <a:pt x="20346" y="49130"/>
                    <a:pt x="19991" y="48755"/>
                  </a:cubicBezTo>
                  <a:cubicBezTo>
                    <a:pt x="19321" y="48045"/>
                    <a:pt x="18690" y="47316"/>
                    <a:pt x="18019" y="46606"/>
                  </a:cubicBezTo>
                  <a:cubicBezTo>
                    <a:pt x="17467" y="46054"/>
                    <a:pt x="17034" y="45404"/>
                    <a:pt x="16758" y="44674"/>
                  </a:cubicBezTo>
                  <a:cubicBezTo>
                    <a:pt x="16521" y="44023"/>
                    <a:pt x="16285" y="43393"/>
                    <a:pt x="16048" y="42762"/>
                  </a:cubicBezTo>
                  <a:cubicBezTo>
                    <a:pt x="15969" y="42604"/>
                    <a:pt x="15949" y="42367"/>
                    <a:pt x="15595" y="42427"/>
                  </a:cubicBezTo>
                  <a:cubicBezTo>
                    <a:pt x="15673" y="42900"/>
                    <a:pt x="15752" y="43353"/>
                    <a:pt x="15871" y="43807"/>
                  </a:cubicBezTo>
                  <a:cubicBezTo>
                    <a:pt x="16225" y="44970"/>
                    <a:pt x="16659" y="46074"/>
                    <a:pt x="17546" y="46941"/>
                  </a:cubicBezTo>
                  <a:cubicBezTo>
                    <a:pt x="18236" y="47631"/>
                    <a:pt x="18847" y="48400"/>
                    <a:pt x="19518" y="49090"/>
                  </a:cubicBezTo>
                  <a:cubicBezTo>
                    <a:pt x="19912" y="49465"/>
                    <a:pt x="20326" y="49820"/>
                    <a:pt x="20760" y="50175"/>
                  </a:cubicBezTo>
                  <a:cubicBezTo>
                    <a:pt x="20957" y="50313"/>
                    <a:pt x="21174" y="50391"/>
                    <a:pt x="21509" y="50155"/>
                  </a:cubicBezTo>
                  <a:close/>
                  <a:moveTo>
                    <a:pt x="25570" y="12381"/>
                  </a:moveTo>
                  <a:cubicBezTo>
                    <a:pt x="22376" y="13209"/>
                    <a:pt x="19419" y="15831"/>
                    <a:pt x="18473" y="18157"/>
                  </a:cubicBezTo>
                  <a:cubicBezTo>
                    <a:pt x="18631" y="18098"/>
                    <a:pt x="18788" y="18098"/>
                    <a:pt x="18828" y="18039"/>
                  </a:cubicBezTo>
                  <a:cubicBezTo>
                    <a:pt x="19183" y="17605"/>
                    <a:pt x="19518" y="17172"/>
                    <a:pt x="19853" y="16738"/>
                  </a:cubicBezTo>
                  <a:cubicBezTo>
                    <a:pt x="20090" y="16383"/>
                    <a:pt x="20346" y="16048"/>
                    <a:pt x="20642" y="15752"/>
                  </a:cubicBezTo>
                  <a:cubicBezTo>
                    <a:pt x="21213" y="15240"/>
                    <a:pt x="21844" y="14767"/>
                    <a:pt x="22455" y="14293"/>
                  </a:cubicBezTo>
                  <a:cubicBezTo>
                    <a:pt x="22790" y="14077"/>
                    <a:pt x="23106" y="13879"/>
                    <a:pt x="23461" y="13702"/>
                  </a:cubicBezTo>
                  <a:cubicBezTo>
                    <a:pt x="24072" y="13347"/>
                    <a:pt x="24723" y="13032"/>
                    <a:pt x="25393" y="12795"/>
                  </a:cubicBezTo>
                  <a:cubicBezTo>
                    <a:pt x="25452" y="12775"/>
                    <a:pt x="25472" y="12618"/>
                    <a:pt x="25570" y="12381"/>
                  </a:cubicBezTo>
                  <a:close/>
                  <a:moveTo>
                    <a:pt x="37754" y="16206"/>
                  </a:moveTo>
                  <a:cubicBezTo>
                    <a:pt x="37557" y="16048"/>
                    <a:pt x="37478" y="15949"/>
                    <a:pt x="37360" y="15910"/>
                  </a:cubicBezTo>
                  <a:cubicBezTo>
                    <a:pt x="36965" y="15772"/>
                    <a:pt x="36551" y="15673"/>
                    <a:pt x="36157" y="15535"/>
                  </a:cubicBezTo>
                  <a:cubicBezTo>
                    <a:pt x="34935" y="15082"/>
                    <a:pt x="33673" y="15161"/>
                    <a:pt x="32411" y="15240"/>
                  </a:cubicBezTo>
                  <a:cubicBezTo>
                    <a:pt x="32332" y="15240"/>
                    <a:pt x="32254" y="15378"/>
                    <a:pt x="32116" y="15496"/>
                  </a:cubicBezTo>
                  <a:cubicBezTo>
                    <a:pt x="32234" y="15575"/>
                    <a:pt x="32392" y="15634"/>
                    <a:pt x="32549" y="15673"/>
                  </a:cubicBezTo>
                  <a:cubicBezTo>
                    <a:pt x="33042" y="15713"/>
                    <a:pt x="33515" y="15733"/>
                    <a:pt x="33989" y="15752"/>
                  </a:cubicBezTo>
                  <a:cubicBezTo>
                    <a:pt x="34580" y="15733"/>
                    <a:pt x="35152" y="15811"/>
                    <a:pt x="35723" y="15989"/>
                  </a:cubicBezTo>
                  <a:cubicBezTo>
                    <a:pt x="36177" y="16147"/>
                    <a:pt x="36650" y="16265"/>
                    <a:pt x="37143" y="16344"/>
                  </a:cubicBezTo>
                  <a:cubicBezTo>
                    <a:pt x="37340" y="16324"/>
                    <a:pt x="37557" y="16285"/>
                    <a:pt x="37754" y="16206"/>
                  </a:cubicBezTo>
                  <a:close/>
                  <a:moveTo>
                    <a:pt x="14983" y="29277"/>
                  </a:moveTo>
                  <a:cubicBezTo>
                    <a:pt x="15102" y="29178"/>
                    <a:pt x="15240" y="29139"/>
                    <a:pt x="15240" y="29080"/>
                  </a:cubicBezTo>
                  <a:cubicBezTo>
                    <a:pt x="15299" y="28370"/>
                    <a:pt x="15457" y="27660"/>
                    <a:pt x="15654" y="26990"/>
                  </a:cubicBezTo>
                  <a:cubicBezTo>
                    <a:pt x="15693" y="26793"/>
                    <a:pt x="15654" y="26595"/>
                    <a:pt x="15595" y="26418"/>
                  </a:cubicBezTo>
                  <a:cubicBezTo>
                    <a:pt x="15555" y="26339"/>
                    <a:pt x="15397" y="26300"/>
                    <a:pt x="15279" y="26221"/>
                  </a:cubicBezTo>
                  <a:cubicBezTo>
                    <a:pt x="15082" y="26753"/>
                    <a:pt x="14924" y="27305"/>
                    <a:pt x="14806" y="27857"/>
                  </a:cubicBezTo>
                  <a:cubicBezTo>
                    <a:pt x="14688" y="28330"/>
                    <a:pt x="14747" y="28843"/>
                    <a:pt x="14983" y="29277"/>
                  </a:cubicBezTo>
                  <a:close/>
                  <a:moveTo>
                    <a:pt x="41579" y="18926"/>
                  </a:moveTo>
                  <a:cubicBezTo>
                    <a:pt x="42091" y="19340"/>
                    <a:pt x="42683" y="19636"/>
                    <a:pt x="43333" y="19794"/>
                  </a:cubicBezTo>
                  <a:cubicBezTo>
                    <a:pt x="43412" y="19794"/>
                    <a:pt x="43491" y="19735"/>
                    <a:pt x="43550" y="19656"/>
                  </a:cubicBezTo>
                  <a:cubicBezTo>
                    <a:pt x="43570" y="19577"/>
                    <a:pt x="43550" y="19498"/>
                    <a:pt x="43511" y="19419"/>
                  </a:cubicBezTo>
                  <a:cubicBezTo>
                    <a:pt x="43097" y="19045"/>
                    <a:pt x="42564" y="18907"/>
                    <a:pt x="42032" y="18749"/>
                  </a:cubicBezTo>
                  <a:cubicBezTo>
                    <a:pt x="41934" y="18710"/>
                    <a:pt x="41756" y="18848"/>
                    <a:pt x="41579" y="18926"/>
                  </a:cubicBezTo>
                  <a:close/>
                  <a:moveTo>
                    <a:pt x="15043" y="38700"/>
                  </a:moveTo>
                  <a:lnTo>
                    <a:pt x="16028" y="40731"/>
                  </a:lnTo>
                  <a:cubicBezTo>
                    <a:pt x="16344" y="40495"/>
                    <a:pt x="16363" y="40140"/>
                    <a:pt x="16166" y="39942"/>
                  </a:cubicBezTo>
                  <a:cubicBezTo>
                    <a:pt x="15831" y="39607"/>
                    <a:pt x="15614" y="39134"/>
                    <a:pt x="15575" y="38661"/>
                  </a:cubicBezTo>
                  <a:close/>
                  <a:moveTo>
                    <a:pt x="15003" y="37084"/>
                  </a:moveTo>
                  <a:cubicBezTo>
                    <a:pt x="14845" y="37123"/>
                    <a:pt x="14668" y="37104"/>
                    <a:pt x="14569" y="37202"/>
                  </a:cubicBezTo>
                  <a:cubicBezTo>
                    <a:pt x="14491" y="37281"/>
                    <a:pt x="14530" y="37498"/>
                    <a:pt x="14668" y="37616"/>
                  </a:cubicBezTo>
                  <a:cubicBezTo>
                    <a:pt x="14727" y="37675"/>
                    <a:pt x="14806" y="37715"/>
                    <a:pt x="14905" y="37734"/>
                  </a:cubicBezTo>
                  <a:cubicBezTo>
                    <a:pt x="15003" y="37754"/>
                    <a:pt x="15082" y="37734"/>
                    <a:pt x="15161" y="37695"/>
                  </a:cubicBezTo>
                  <a:cubicBezTo>
                    <a:pt x="15220" y="37616"/>
                    <a:pt x="15240" y="37518"/>
                    <a:pt x="15220" y="37439"/>
                  </a:cubicBezTo>
                  <a:cubicBezTo>
                    <a:pt x="15161" y="37320"/>
                    <a:pt x="15082" y="37182"/>
                    <a:pt x="15003" y="370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8"/>
            <p:cNvSpPr/>
            <p:nvPr/>
          </p:nvSpPr>
          <p:spPr>
            <a:xfrm flipH="1">
              <a:off x="3624300" y="232768"/>
              <a:ext cx="43156" cy="49335"/>
            </a:xfrm>
            <a:custGeom>
              <a:avLst/>
              <a:gdLst/>
              <a:ahLst/>
              <a:cxnLst/>
              <a:rect l="l" t="t" r="r" b="b"/>
              <a:pathLst>
                <a:path w="1795" h="2052" extrusionOk="0">
                  <a:moveTo>
                    <a:pt x="1794" y="2051"/>
                  </a:moveTo>
                  <a:cubicBezTo>
                    <a:pt x="809" y="1696"/>
                    <a:pt x="375" y="868"/>
                    <a:pt x="0" y="1"/>
                  </a:cubicBezTo>
                  <a:cubicBezTo>
                    <a:pt x="651" y="651"/>
                    <a:pt x="1341" y="1243"/>
                    <a:pt x="1794" y="205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8"/>
            <p:cNvSpPr/>
            <p:nvPr/>
          </p:nvSpPr>
          <p:spPr>
            <a:xfrm flipH="1">
              <a:off x="3524765" y="1094018"/>
              <a:ext cx="36521" cy="41738"/>
            </a:xfrm>
            <a:custGeom>
              <a:avLst/>
              <a:gdLst/>
              <a:ahLst/>
              <a:cxnLst/>
              <a:rect l="l" t="t" r="r" b="b"/>
              <a:pathLst>
                <a:path w="1519" h="1736" extrusionOk="0">
                  <a:moveTo>
                    <a:pt x="434" y="1736"/>
                  </a:moveTo>
                  <a:lnTo>
                    <a:pt x="0" y="1282"/>
                  </a:lnTo>
                  <a:cubicBezTo>
                    <a:pt x="257" y="1046"/>
                    <a:pt x="493" y="849"/>
                    <a:pt x="730" y="651"/>
                  </a:cubicBezTo>
                  <a:cubicBezTo>
                    <a:pt x="986" y="434"/>
                    <a:pt x="1183" y="198"/>
                    <a:pt x="1400" y="1"/>
                  </a:cubicBezTo>
                  <a:cubicBezTo>
                    <a:pt x="1479" y="40"/>
                    <a:pt x="1518" y="60"/>
                    <a:pt x="1518" y="80"/>
                  </a:cubicBezTo>
                  <a:cubicBezTo>
                    <a:pt x="1518" y="99"/>
                    <a:pt x="1518" y="139"/>
                    <a:pt x="1499" y="158"/>
                  </a:cubicBezTo>
                  <a:cubicBezTo>
                    <a:pt x="1223" y="612"/>
                    <a:pt x="947" y="1046"/>
                    <a:pt x="671" y="1479"/>
                  </a:cubicBezTo>
                  <a:cubicBezTo>
                    <a:pt x="592" y="1558"/>
                    <a:pt x="513" y="1657"/>
                    <a:pt x="434" y="1736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8"/>
            <p:cNvSpPr/>
            <p:nvPr/>
          </p:nvSpPr>
          <p:spPr>
            <a:xfrm flipH="1">
              <a:off x="3365026" y="469298"/>
              <a:ext cx="41257" cy="27985"/>
            </a:xfrm>
            <a:custGeom>
              <a:avLst/>
              <a:gdLst/>
              <a:ahLst/>
              <a:cxnLst/>
              <a:rect l="l" t="t" r="r" b="b"/>
              <a:pathLst>
                <a:path w="1716" h="1164" extrusionOk="0">
                  <a:moveTo>
                    <a:pt x="1715" y="0"/>
                  </a:moveTo>
                  <a:cubicBezTo>
                    <a:pt x="1341" y="572"/>
                    <a:pt x="808" y="868"/>
                    <a:pt x="0" y="1164"/>
                  </a:cubicBezTo>
                  <a:cubicBezTo>
                    <a:pt x="572" y="533"/>
                    <a:pt x="1084" y="178"/>
                    <a:pt x="1715" y="2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8"/>
            <p:cNvSpPr/>
            <p:nvPr/>
          </p:nvSpPr>
          <p:spPr>
            <a:xfrm flipH="1">
              <a:off x="3357453" y="459825"/>
              <a:ext cx="7597" cy="9978"/>
            </a:xfrm>
            <a:custGeom>
              <a:avLst/>
              <a:gdLst/>
              <a:ahLst/>
              <a:cxnLst/>
              <a:rect l="l" t="t" r="r" b="b"/>
              <a:pathLst>
                <a:path w="316" h="415" extrusionOk="0">
                  <a:moveTo>
                    <a:pt x="0" y="414"/>
                  </a:moveTo>
                  <a:lnTo>
                    <a:pt x="237" y="0"/>
                  </a:lnTo>
                  <a:cubicBezTo>
                    <a:pt x="316" y="316"/>
                    <a:pt x="217" y="414"/>
                    <a:pt x="0" y="394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8"/>
            <p:cNvSpPr/>
            <p:nvPr/>
          </p:nvSpPr>
          <p:spPr>
            <a:xfrm flipH="1">
              <a:off x="3565997" y="1151383"/>
              <a:ext cx="5241" cy="5241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217" y="138"/>
                  </a:moveTo>
                  <a:cubicBezTo>
                    <a:pt x="178" y="158"/>
                    <a:pt x="138" y="217"/>
                    <a:pt x="99" y="217"/>
                  </a:cubicBezTo>
                  <a:cubicBezTo>
                    <a:pt x="59" y="197"/>
                    <a:pt x="0" y="119"/>
                    <a:pt x="20" y="99"/>
                  </a:cubicBezTo>
                  <a:cubicBezTo>
                    <a:pt x="20" y="79"/>
                    <a:pt x="99" y="20"/>
                    <a:pt x="138" y="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8"/>
            <p:cNvSpPr/>
            <p:nvPr/>
          </p:nvSpPr>
          <p:spPr>
            <a:xfrm flipH="1">
              <a:off x="4561862" y="1120561"/>
              <a:ext cx="4760" cy="5722"/>
            </a:xfrm>
            <a:custGeom>
              <a:avLst/>
              <a:gdLst/>
              <a:ahLst/>
              <a:cxnLst/>
              <a:rect l="l" t="t" r="r" b="b"/>
              <a:pathLst>
                <a:path w="198" h="238" extrusionOk="0">
                  <a:moveTo>
                    <a:pt x="99" y="1"/>
                  </a:moveTo>
                  <a:lnTo>
                    <a:pt x="197" y="119"/>
                  </a:lnTo>
                  <a:lnTo>
                    <a:pt x="59" y="237"/>
                  </a:lnTo>
                  <a:cubicBezTo>
                    <a:pt x="40" y="178"/>
                    <a:pt x="20" y="139"/>
                    <a:pt x="0" y="80"/>
                  </a:cubicBezTo>
                  <a:cubicBezTo>
                    <a:pt x="0" y="60"/>
                    <a:pt x="59" y="21"/>
                    <a:pt x="99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8"/>
            <p:cNvSpPr/>
            <p:nvPr/>
          </p:nvSpPr>
          <p:spPr>
            <a:xfrm flipH="1">
              <a:off x="3727635" y="387289"/>
              <a:ext cx="661722" cy="653667"/>
            </a:xfrm>
            <a:custGeom>
              <a:avLst/>
              <a:gdLst/>
              <a:ahLst/>
              <a:cxnLst/>
              <a:rect l="l" t="t" r="r" b="b"/>
              <a:pathLst>
                <a:path w="27523" h="27188" extrusionOk="0">
                  <a:moveTo>
                    <a:pt x="158" y="14590"/>
                  </a:moveTo>
                  <a:cubicBezTo>
                    <a:pt x="1" y="13782"/>
                    <a:pt x="277" y="13052"/>
                    <a:pt x="415" y="12283"/>
                  </a:cubicBezTo>
                  <a:cubicBezTo>
                    <a:pt x="474" y="11928"/>
                    <a:pt x="612" y="11593"/>
                    <a:pt x="651" y="11238"/>
                  </a:cubicBezTo>
                  <a:cubicBezTo>
                    <a:pt x="809" y="10253"/>
                    <a:pt x="1085" y="9287"/>
                    <a:pt x="1479" y="8360"/>
                  </a:cubicBezTo>
                  <a:cubicBezTo>
                    <a:pt x="1893" y="7256"/>
                    <a:pt x="2603" y="6310"/>
                    <a:pt x="3194" y="5304"/>
                  </a:cubicBezTo>
                  <a:cubicBezTo>
                    <a:pt x="3253" y="5225"/>
                    <a:pt x="3332" y="5166"/>
                    <a:pt x="3411" y="5127"/>
                  </a:cubicBezTo>
                  <a:cubicBezTo>
                    <a:pt x="3786" y="5068"/>
                    <a:pt x="3904" y="4732"/>
                    <a:pt x="4101" y="4476"/>
                  </a:cubicBezTo>
                  <a:cubicBezTo>
                    <a:pt x="4160" y="4397"/>
                    <a:pt x="4259" y="4279"/>
                    <a:pt x="4298" y="4299"/>
                  </a:cubicBezTo>
                  <a:cubicBezTo>
                    <a:pt x="4870" y="4378"/>
                    <a:pt x="5166" y="3904"/>
                    <a:pt x="5560" y="3648"/>
                  </a:cubicBezTo>
                  <a:cubicBezTo>
                    <a:pt x="5935" y="3392"/>
                    <a:pt x="6290" y="3017"/>
                    <a:pt x="6664" y="2721"/>
                  </a:cubicBezTo>
                  <a:cubicBezTo>
                    <a:pt x="6901" y="2505"/>
                    <a:pt x="7177" y="2307"/>
                    <a:pt x="7433" y="2130"/>
                  </a:cubicBezTo>
                  <a:cubicBezTo>
                    <a:pt x="7591" y="2012"/>
                    <a:pt x="7788" y="1953"/>
                    <a:pt x="7965" y="1992"/>
                  </a:cubicBezTo>
                  <a:cubicBezTo>
                    <a:pt x="8300" y="2091"/>
                    <a:pt x="8537" y="1972"/>
                    <a:pt x="8793" y="1834"/>
                  </a:cubicBezTo>
                  <a:cubicBezTo>
                    <a:pt x="9799" y="1322"/>
                    <a:pt x="10903" y="987"/>
                    <a:pt x="12046" y="888"/>
                  </a:cubicBezTo>
                  <a:cubicBezTo>
                    <a:pt x="12204" y="888"/>
                    <a:pt x="12362" y="849"/>
                    <a:pt x="12539" y="809"/>
                  </a:cubicBezTo>
                  <a:cubicBezTo>
                    <a:pt x="13091" y="671"/>
                    <a:pt x="13702" y="671"/>
                    <a:pt x="14254" y="809"/>
                  </a:cubicBezTo>
                  <a:lnTo>
                    <a:pt x="14570" y="474"/>
                  </a:lnTo>
                  <a:lnTo>
                    <a:pt x="16246" y="1203"/>
                  </a:lnTo>
                  <a:cubicBezTo>
                    <a:pt x="16403" y="1006"/>
                    <a:pt x="16324" y="908"/>
                    <a:pt x="16226" y="829"/>
                  </a:cubicBezTo>
                  <a:cubicBezTo>
                    <a:pt x="15930" y="592"/>
                    <a:pt x="15615" y="395"/>
                    <a:pt x="15181" y="80"/>
                  </a:cubicBezTo>
                  <a:cubicBezTo>
                    <a:pt x="15418" y="21"/>
                    <a:pt x="15654" y="1"/>
                    <a:pt x="15891" y="21"/>
                  </a:cubicBezTo>
                  <a:cubicBezTo>
                    <a:pt x="16640" y="139"/>
                    <a:pt x="17409" y="237"/>
                    <a:pt x="18079" y="730"/>
                  </a:cubicBezTo>
                  <a:cubicBezTo>
                    <a:pt x="18493" y="1046"/>
                    <a:pt x="19065" y="1184"/>
                    <a:pt x="19558" y="1420"/>
                  </a:cubicBezTo>
                  <a:cubicBezTo>
                    <a:pt x="21135" y="2209"/>
                    <a:pt x="22613" y="3155"/>
                    <a:pt x="23993" y="4240"/>
                  </a:cubicBezTo>
                  <a:cubicBezTo>
                    <a:pt x="24388" y="4555"/>
                    <a:pt x="24644" y="5008"/>
                    <a:pt x="25038" y="5482"/>
                  </a:cubicBezTo>
                  <a:cubicBezTo>
                    <a:pt x="25117" y="5225"/>
                    <a:pt x="25157" y="5068"/>
                    <a:pt x="25196" y="4910"/>
                  </a:cubicBezTo>
                  <a:cubicBezTo>
                    <a:pt x="25255" y="4910"/>
                    <a:pt x="25334" y="4910"/>
                    <a:pt x="25374" y="4930"/>
                  </a:cubicBezTo>
                  <a:cubicBezTo>
                    <a:pt x="26182" y="5856"/>
                    <a:pt x="26832" y="6921"/>
                    <a:pt x="27286" y="8064"/>
                  </a:cubicBezTo>
                  <a:cubicBezTo>
                    <a:pt x="27424" y="8360"/>
                    <a:pt x="27483" y="8695"/>
                    <a:pt x="27483" y="9011"/>
                  </a:cubicBezTo>
                  <a:cubicBezTo>
                    <a:pt x="27522" y="9819"/>
                    <a:pt x="27522" y="10627"/>
                    <a:pt x="27503" y="11435"/>
                  </a:cubicBezTo>
                  <a:cubicBezTo>
                    <a:pt x="27503" y="12027"/>
                    <a:pt x="27463" y="12618"/>
                    <a:pt x="27404" y="13190"/>
                  </a:cubicBezTo>
                  <a:cubicBezTo>
                    <a:pt x="27365" y="13782"/>
                    <a:pt x="27444" y="14353"/>
                    <a:pt x="27128" y="14905"/>
                  </a:cubicBezTo>
                  <a:cubicBezTo>
                    <a:pt x="27010" y="15063"/>
                    <a:pt x="27069" y="15339"/>
                    <a:pt x="27069" y="15576"/>
                  </a:cubicBezTo>
                  <a:cubicBezTo>
                    <a:pt x="27049" y="16246"/>
                    <a:pt x="26911" y="16916"/>
                    <a:pt x="26616" y="17547"/>
                  </a:cubicBezTo>
                  <a:cubicBezTo>
                    <a:pt x="26399" y="18020"/>
                    <a:pt x="26221" y="18493"/>
                    <a:pt x="26083" y="19006"/>
                  </a:cubicBezTo>
                  <a:cubicBezTo>
                    <a:pt x="25906" y="19775"/>
                    <a:pt x="25374" y="20366"/>
                    <a:pt x="24940" y="21017"/>
                  </a:cubicBezTo>
                  <a:cubicBezTo>
                    <a:pt x="24526" y="21175"/>
                    <a:pt x="24348" y="21530"/>
                    <a:pt x="24230" y="21904"/>
                  </a:cubicBezTo>
                  <a:cubicBezTo>
                    <a:pt x="24072" y="22338"/>
                    <a:pt x="23816" y="22712"/>
                    <a:pt x="23481" y="23008"/>
                  </a:cubicBezTo>
                  <a:cubicBezTo>
                    <a:pt x="22850" y="23619"/>
                    <a:pt x="22219" y="24250"/>
                    <a:pt x="21588" y="24842"/>
                  </a:cubicBezTo>
                  <a:cubicBezTo>
                    <a:pt x="20859" y="25492"/>
                    <a:pt x="20011" y="25985"/>
                    <a:pt x="19065" y="26261"/>
                  </a:cubicBezTo>
                  <a:cubicBezTo>
                    <a:pt x="18690" y="26360"/>
                    <a:pt x="18316" y="26458"/>
                    <a:pt x="17921" y="26537"/>
                  </a:cubicBezTo>
                  <a:cubicBezTo>
                    <a:pt x="17034" y="26754"/>
                    <a:pt x="16167" y="26971"/>
                    <a:pt x="15260" y="27129"/>
                  </a:cubicBezTo>
                  <a:cubicBezTo>
                    <a:pt x="14747" y="27188"/>
                    <a:pt x="14235" y="27188"/>
                    <a:pt x="13722" y="27129"/>
                  </a:cubicBezTo>
                  <a:cubicBezTo>
                    <a:pt x="13367" y="27129"/>
                    <a:pt x="12993" y="26971"/>
                    <a:pt x="12657" y="27010"/>
                  </a:cubicBezTo>
                  <a:cubicBezTo>
                    <a:pt x="11810" y="27148"/>
                    <a:pt x="11179" y="26695"/>
                    <a:pt x="10528" y="26281"/>
                  </a:cubicBezTo>
                  <a:cubicBezTo>
                    <a:pt x="10035" y="25906"/>
                    <a:pt x="9444" y="25689"/>
                    <a:pt x="8833" y="25630"/>
                  </a:cubicBezTo>
                  <a:cubicBezTo>
                    <a:pt x="7472" y="25571"/>
                    <a:pt x="6349" y="24940"/>
                    <a:pt x="5343" y="24092"/>
                  </a:cubicBezTo>
                  <a:cubicBezTo>
                    <a:pt x="4594" y="23462"/>
                    <a:pt x="3924" y="22752"/>
                    <a:pt x="3214" y="22082"/>
                  </a:cubicBezTo>
                  <a:cubicBezTo>
                    <a:pt x="3096" y="21983"/>
                    <a:pt x="2977" y="21825"/>
                    <a:pt x="2839" y="21786"/>
                  </a:cubicBezTo>
                  <a:cubicBezTo>
                    <a:pt x="2287" y="21648"/>
                    <a:pt x="2090" y="21194"/>
                    <a:pt x="1873" y="20761"/>
                  </a:cubicBezTo>
                  <a:cubicBezTo>
                    <a:pt x="1676" y="20366"/>
                    <a:pt x="1282" y="20051"/>
                    <a:pt x="1479" y="19519"/>
                  </a:cubicBezTo>
                  <a:cubicBezTo>
                    <a:pt x="1479" y="19440"/>
                    <a:pt x="1440" y="19341"/>
                    <a:pt x="1381" y="19282"/>
                  </a:cubicBezTo>
                  <a:cubicBezTo>
                    <a:pt x="967" y="18888"/>
                    <a:pt x="888" y="18375"/>
                    <a:pt x="769" y="17882"/>
                  </a:cubicBezTo>
                  <a:cubicBezTo>
                    <a:pt x="651" y="17429"/>
                    <a:pt x="553" y="16995"/>
                    <a:pt x="434" y="16561"/>
                  </a:cubicBezTo>
                  <a:cubicBezTo>
                    <a:pt x="375" y="16443"/>
                    <a:pt x="316" y="16344"/>
                    <a:pt x="217" y="16246"/>
                  </a:cubicBezTo>
                  <a:cubicBezTo>
                    <a:pt x="395" y="16029"/>
                    <a:pt x="395" y="15733"/>
                    <a:pt x="217" y="15516"/>
                  </a:cubicBezTo>
                  <a:lnTo>
                    <a:pt x="217" y="15576"/>
                  </a:lnTo>
                  <a:cubicBezTo>
                    <a:pt x="375" y="15221"/>
                    <a:pt x="198" y="14905"/>
                    <a:pt x="158" y="14550"/>
                  </a:cubicBezTo>
                  <a:close/>
                  <a:moveTo>
                    <a:pt x="6704" y="6842"/>
                  </a:moveTo>
                  <a:cubicBezTo>
                    <a:pt x="6625" y="7433"/>
                    <a:pt x="6625" y="7433"/>
                    <a:pt x="6388" y="7670"/>
                  </a:cubicBezTo>
                  <a:cubicBezTo>
                    <a:pt x="6290" y="7749"/>
                    <a:pt x="6211" y="7828"/>
                    <a:pt x="6112" y="7926"/>
                  </a:cubicBezTo>
                  <a:cubicBezTo>
                    <a:pt x="5738" y="8459"/>
                    <a:pt x="5363" y="8991"/>
                    <a:pt x="5028" y="9543"/>
                  </a:cubicBezTo>
                  <a:cubicBezTo>
                    <a:pt x="4929" y="9720"/>
                    <a:pt x="5048" y="9996"/>
                    <a:pt x="4969" y="10193"/>
                  </a:cubicBezTo>
                  <a:cubicBezTo>
                    <a:pt x="4831" y="10410"/>
                    <a:pt x="4673" y="10607"/>
                    <a:pt x="4515" y="10805"/>
                  </a:cubicBezTo>
                  <a:cubicBezTo>
                    <a:pt x="4436" y="10943"/>
                    <a:pt x="4377" y="11100"/>
                    <a:pt x="4377" y="11258"/>
                  </a:cubicBezTo>
                  <a:cubicBezTo>
                    <a:pt x="4358" y="11711"/>
                    <a:pt x="4358" y="12165"/>
                    <a:pt x="4377" y="12618"/>
                  </a:cubicBezTo>
                  <a:cubicBezTo>
                    <a:pt x="4377" y="13131"/>
                    <a:pt x="4614" y="13624"/>
                    <a:pt x="4377" y="14136"/>
                  </a:cubicBezTo>
                  <a:cubicBezTo>
                    <a:pt x="4338" y="14274"/>
                    <a:pt x="4358" y="14393"/>
                    <a:pt x="4397" y="14511"/>
                  </a:cubicBezTo>
                  <a:cubicBezTo>
                    <a:pt x="4476" y="14807"/>
                    <a:pt x="4574" y="15083"/>
                    <a:pt x="4634" y="15359"/>
                  </a:cubicBezTo>
                  <a:cubicBezTo>
                    <a:pt x="4772" y="16266"/>
                    <a:pt x="5067" y="17133"/>
                    <a:pt x="5462" y="17941"/>
                  </a:cubicBezTo>
                  <a:cubicBezTo>
                    <a:pt x="5560" y="18139"/>
                    <a:pt x="5678" y="18336"/>
                    <a:pt x="5521" y="18572"/>
                  </a:cubicBezTo>
                  <a:cubicBezTo>
                    <a:pt x="5422" y="18789"/>
                    <a:pt x="5462" y="19045"/>
                    <a:pt x="5639" y="19203"/>
                  </a:cubicBezTo>
                  <a:cubicBezTo>
                    <a:pt x="5856" y="19519"/>
                    <a:pt x="6112" y="19814"/>
                    <a:pt x="6408" y="20071"/>
                  </a:cubicBezTo>
                  <a:cubicBezTo>
                    <a:pt x="7137" y="20603"/>
                    <a:pt x="7808" y="21194"/>
                    <a:pt x="8478" y="21806"/>
                  </a:cubicBezTo>
                  <a:cubicBezTo>
                    <a:pt x="8931" y="22220"/>
                    <a:pt x="9582" y="22476"/>
                    <a:pt x="10173" y="22712"/>
                  </a:cubicBezTo>
                  <a:cubicBezTo>
                    <a:pt x="10627" y="22890"/>
                    <a:pt x="11061" y="23087"/>
                    <a:pt x="11494" y="23304"/>
                  </a:cubicBezTo>
                  <a:cubicBezTo>
                    <a:pt x="11770" y="23422"/>
                    <a:pt x="12046" y="23501"/>
                    <a:pt x="12322" y="23540"/>
                  </a:cubicBezTo>
                  <a:cubicBezTo>
                    <a:pt x="12874" y="23639"/>
                    <a:pt x="13426" y="23698"/>
                    <a:pt x="13959" y="23797"/>
                  </a:cubicBezTo>
                  <a:cubicBezTo>
                    <a:pt x="14688" y="23954"/>
                    <a:pt x="15437" y="23974"/>
                    <a:pt x="16167" y="23856"/>
                  </a:cubicBezTo>
                  <a:cubicBezTo>
                    <a:pt x="16462" y="23856"/>
                    <a:pt x="16738" y="23757"/>
                    <a:pt x="16995" y="23600"/>
                  </a:cubicBezTo>
                  <a:cubicBezTo>
                    <a:pt x="17271" y="23383"/>
                    <a:pt x="17606" y="23245"/>
                    <a:pt x="17941" y="23146"/>
                  </a:cubicBezTo>
                  <a:cubicBezTo>
                    <a:pt x="18197" y="23087"/>
                    <a:pt x="18434" y="22949"/>
                    <a:pt x="18473" y="22653"/>
                  </a:cubicBezTo>
                  <a:cubicBezTo>
                    <a:pt x="18493" y="22417"/>
                    <a:pt x="18670" y="22220"/>
                    <a:pt x="18887" y="22160"/>
                  </a:cubicBezTo>
                  <a:cubicBezTo>
                    <a:pt x="19222" y="22042"/>
                    <a:pt x="19538" y="21884"/>
                    <a:pt x="19834" y="21687"/>
                  </a:cubicBezTo>
                  <a:cubicBezTo>
                    <a:pt x="20149" y="21530"/>
                    <a:pt x="20445" y="21332"/>
                    <a:pt x="20721" y="21096"/>
                  </a:cubicBezTo>
                  <a:cubicBezTo>
                    <a:pt x="21805" y="19933"/>
                    <a:pt x="22791" y="18671"/>
                    <a:pt x="23343" y="17153"/>
                  </a:cubicBezTo>
                  <a:cubicBezTo>
                    <a:pt x="23579" y="16522"/>
                    <a:pt x="23717" y="15852"/>
                    <a:pt x="23954" y="15221"/>
                  </a:cubicBezTo>
                  <a:cubicBezTo>
                    <a:pt x="24092" y="14846"/>
                    <a:pt x="24112" y="14452"/>
                    <a:pt x="24013" y="14077"/>
                  </a:cubicBezTo>
                  <a:cubicBezTo>
                    <a:pt x="23934" y="13860"/>
                    <a:pt x="23934" y="13624"/>
                    <a:pt x="24033" y="13427"/>
                  </a:cubicBezTo>
                  <a:cubicBezTo>
                    <a:pt x="24408" y="12382"/>
                    <a:pt x="24171" y="11317"/>
                    <a:pt x="24210" y="10253"/>
                  </a:cubicBezTo>
                  <a:cubicBezTo>
                    <a:pt x="24210" y="10134"/>
                    <a:pt x="24112" y="9996"/>
                    <a:pt x="24072" y="9898"/>
                  </a:cubicBezTo>
                  <a:cubicBezTo>
                    <a:pt x="23816" y="9306"/>
                    <a:pt x="23540" y="8735"/>
                    <a:pt x="23303" y="8123"/>
                  </a:cubicBezTo>
                  <a:cubicBezTo>
                    <a:pt x="22870" y="6980"/>
                    <a:pt x="22219" y="6014"/>
                    <a:pt x="21135" y="5363"/>
                  </a:cubicBezTo>
                  <a:cubicBezTo>
                    <a:pt x="20800" y="5166"/>
                    <a:pt x="20465" y="4949"/>
                    <a:pt x="20169" y="4713"/>
                  </a:cubicBezTo>
                  <a:cubicBezTo>
                    <a:pt x="19045" y="3806"/>
                    <a:pt x="17704" y="3471"/>
                    <a:pt x="16324" y="3214"/>
                  </a:cubicBezTo>
                  <a:cubicBezTo>
                    <a:pt x="15220" y="3017"/>
                    <a:pt x="14116" y="3155"/>
                    <a:pt x="13012" y="3057"/>
                  </a:cubicBezTo>
                  <a:cubicBezTo>
                    <a:pt x="12598" y="3017"/>
                    <a:pt x="12184" y="3155"/>
                    <a:pt x="11829" y="3411"/>
                  </a:cubicBezTo>
                  <a:cubicBezTo>
                    <a:pt x="10114" y="4575"/>
                    <a:pt x="8399" y="5718"/>
                    <a:pt x="6704" y="68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8"/>
            <p:cNvSpPr/>
            <p:nvPr/>
          </p:nvSpPr>
          <p:spPr>
            <a:xfrm flipH="1">
              <a:off x="4154221" y="1015351"/>
              <a:ext cx="20893" cy="8078"/>
            </a:xfrm>
            <a:custGeom>
              <a:avLst/>
              <a:gdLst/>
              <a:ahLst/>
              <a:cxnLst/>
              <a:rect l="l" t="t" r="r" b="b"/>
              <a:pathLst>
                <a:path w="869" h="336" extrusionOk="0">
                  <a:moveTo>
                    <a:pt x="1" y="178"/>
                  </a:moveTo>
                  <a:cubicBezTo>
                    <a:pt x="434" y="0"/>
                    <a:pt x="651" y="40"/>
                    <a:pt x="868" y="33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8"/>
            <p:cNvSpPr/>
            <p:nvPr/>
          </p:nvSpPr>
          <p:spPr>
            <a:xfrm flipH="1">
              <a:off x="4384116" y="745642"/>
              <a:ext cx="13776" cy="27505"/>
            </a:xfrm>
            <a:custGeom>
              <a:avLst/>
              <a:gdLst/>
              <a:ahLst/>
              <a:cxnLst/>
              <a:rect l="l" t="t" r="r" b="b"/>
              <a:pathLst>
                <a:path w="573" h="1144" extrusionOk="0">
                  <a:moveTo>
                    <a:pt x="474" y="1144"/>
                  </a:moveTo>
                  <a:cubicBezTo>
                    <a:pt x="198" y="809"/>
                    <a:pt x="1" y="434"/>
                    <a:pt x="296" y="0"/>
                  </a:cubicBezTo>
                  <a:lnTo>
                    <a:pt x="277" y="0"/>
                  </a:lnTo>
                  <a:cubicBezTo>
                    <a:pt x="336" y="119"/>
                    <a:pt x="395" y="217"/>
                    <a:pt x="454" y="316"/>
                  </a:cubicBezTo>
                  <a:cubicBezTo>
                    <a:pt x="494" y="434"/>
                    <a:pt x="533" y="572"/>
                    <a:pt x="572" y="671"/>
                  </a:cubicBezTo>
                  <a:lnTo>
                    <a:pt x="572" y="611"/>
                  </a:lnTo>
                  <a:cubicBezTo>
                    <a:pt x="533" y="809"/>
                    <a:pt x="494" y="966"/>
                    <a:pt x="474" y="1144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8"/>
            <p:cNvSpPr/>
            <p:nvPr/>
          </p:nvSpPr>
          <p:spPr>
            <a:xfrm flipH="1">
              <a:off x="4384116" y="781658"/>
              <a:ext cx="6179" cy="15195"/>
            </a:xfrm>
            <a:custGeom>
              <a:avLst/>
              <a:gdLst/>
              <a:ahLst/>
              <a:cxnLst/>
              <a:rect l="l" t="t" r="r" b="b"/>
              <a:pathLst>
                <a:path w="257" h="632" extrusionOk="0">
                  <a:moveTo>
                    <a:pt x="217" y="1"/>
                  </a:moveTo>
                  <a:cubicBezTo>
                    <a:pt x="237" y="316"/>
                    <a:pt x="237" y="474"/>
                    <a:pt x="256" y="632"/>
                  </a:cubicBezTo>
                  <a:cubicBezTo>
                    <a:pt x="0" y="612"/>
                    <a:pt x="59" y="454"/>
                    <a:pt x="40" y="355"/>
                  </a:cubicBezTo>
                  <a:cubicBezTo>
                    <a:pt x="40" y="257"/>
                    <a:pt x="99" y="217"/>
                    <a:pt x="217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8"/>
            <p:cNvSpPr/>
            <p:nvPr/>
          </p:nvSpPr>
          <p:spPr>
            <a:xfrm flipH="1">
              <a:off x="3713883" y="600594"/>
              <a:ext cx="2404" cy="3342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1" y="119"/>
                  </a:moveTo>
                  <a:cubicBezTo>
                    <a:pt x="40" y="79"/>
                    <a:pt x="60" y="40"/>
                    <a:pt x="99" y="1"/>
                  </a:cubicBezTo>
                  <a:lnTo>
                    <a:pt x="60" y="1"/>
                  </a:lnTo>
                  <a:cubicBezTo>
                    <a:pt x="40" y="40"/>
                    <a:pt x="20" y="99"/>
                    <a:pt x="1" y="13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8"/>
            <p:cNvSpPr/>
            <p:nvPr/>
          </p:nvSpPr>
          <p:spPr>
            <a:xfrm flipH="1">
              <a:off x="4385534" y="737588"/>
              <a:ext cx="7621" cy="8078"/>
            </a:xfrm>
            <a:custGeom>
              <a:avLst/>
              <a:gdLst/>
              <a:ahLst/>
              <a:cxnLst/>
              <a:rect l="l" t="t" r="r" b="b"/>
              <a:pathLst>
                <a:path w="317" h="336" extrusionOk="0">
                  <a:moveTo>
                    <a:pt x="99" y="335"/>
                  </a:moveTo>
                  <a:cubicBezTo>
                    <a:pt x="1" y="118"/>
                    <a:pt x="1" y="118"/>
                    <a:pt x="316" y="20"/>
                  </a:cubicBezTo>
                  <a:lnTo>
                    <a:pt x="316" y="0"/>
                  </a:lnTo>
                  <a:cubicBezTo>
                    <a:pt x="237" y="118"/>
                    <a:pt x="159" y="217"/>
                    <a:pt x="80" y="33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8"/>
            <p:cNvSpPr/>
            <p:nvPr/>
          </p:nvSpPr>
          <p:spPr>
            <a:xfrm flipH="1">
              <a:off x="3846141" y="791611"/>
              <a:ext cx="53110" cy="75878"/>
            </a:xfrm>
            <a:custGeom>
              <a:avLst/>
              <a:gdLst/>
              <a:ahLst/>
              <a:cxnLst/>
              <a:rect l="l" t="t" r="r" b="b"/>
              <a:pathLst>
                <a:path w="2209" h="3156" extrusionOk="0">
                  <a:moveTo>
                    <a:pt x="2090" y="20"/>
                  </a:moveTo>
                  <a:cubicBezTo>
                    <a:pt x="2130" y="99"/>
                    <a:pt x="2209" y="218"/>
                    <a:pt x="2189" y="277"/>
                  </a:cubicBezTo>
                  <a:cubicBezTo>
                    <a:pt x="1854" y="967"/>
                    <a:pt x="1637" y="1716"/>
                    <a:pt x="1046" y="2268"/>
                  </a:cubicBezTo>
                  <a:cubicBezTo>
                    <a:pt x="848" y="2465"/>
                    <a:pt x="710" y="2741"/>
                    <a:pt x="533" y="2958"/>
                  </a:cubicBezTo>
                  <a:cubicBezTo>
                    <a:pt x="375" y="3076"/>
                    <a:pt x="198" y="3155"/>
                    <a:pt x="1" y="3155"/>
                  </a:cubicBezTo>
                  <a:cubicBezTo>
                    <a:pt x="80" y="3037"/>
                    <a:pt x="139" y="2899"/>
                    <a:pt x="237" y="2780"/>
                  </a:cubicBezTo>
                  <a:cubicBezTo>
                    <a:pt x="789" y="2110"/>
                    <a:pt x="1381" y="1479"/>
                    <a:pt x="1676" y="632"/>
                  </a:cubicBezTo>
                  <a:cubicBezTo>
                    <a:pt x="1795" y="415"/>
                    <a:pt x="1933" y="198"/>
                    <a:pt x="211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8"/>
            <p:cNvSpPr/>
            <p:nvPr/>
          </p:nvSpPr>
          <p:spPr>
            <a:xfrm flipH="1">
              <a:off x="3911536" y="877876"/>
              <a:ext cx="16157" cy="11877"/>
            </a:xfrm>
            <a:custGeom>
              <a:avLst/>
              <a:gdLst/>
              <a:ahLst/>
              <a:cxnLst/>
              <a:rect l="l" t="t" r="r" b="b"/>
              <a:pathLst>
                <a:path w="672" h="494" extrusionOk="0">
                  <a:moveTo>
                    <a:pt x="1" y="356"/>
                  </a:moveTo>
                  <a:lnTo>
                    <a:pt x="671" y="1"/>
                  </a:lnTo>
                  <a:cubicBezTo>
                    <a:pt x="632" y="316"/>
                    <a:pt x="297" y="494"/>
                    <a:pt x="1" y="356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8"/>
            <p:cNvSpPr/>
            <p:nvPr/>
          </p:nvSpPr>
          <p:spPr>
            <a:xfrm flipH="1">
              <a:off x="4225339" y="571214"/>
              <a:ext cx="7117" cy="9497"/>
            </a:xfrm>
            <a:custGeom>
              <a:avLst/>
              <a:gdLst/>
              <a:ahLst/>
              <a:cxnLst/>
              <a:rect l="l" t="t" r="r" b="b"/>
              <a:pathLst>
                <a:path w="296" h="395" extrusionOk="0">
                  <a:moveTo>
                    <a:pt x="0" y="355"/>
                  </a:moveTo>
                  <a:cubicBezTo>
                    <a:pt x="79" y="237"/>
                    <a:pt x="158" y="118"/>
                    <a:pt x="237" y="0"/>
                  </a:cubicBezTo>
                  <a:lnTo>
                    <a:pt x="296" y="40"/>
                  </a:lnTo>
                  <a:lnTo>
                    <a:pt x="79" y="394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8"/>
            <p:cNvSpPr/>
            <p:nvPr/>
          </p:nvSpPr>
          <p:spPr>
            <a:xfrm flipH="1">
              <a:off x="3938079" y="896365"/>
              <a:ext cx="2885" cy="1923"/>
            </a:xfrm>
            <a:custGeom>
              <a:avLst/>
              <a:gdLst/>
              <a:ahLst/>
              <a:cxnLst/>
              <a:rect l="l" t="t" r="r" b="b"/>
              <a:pathLst>
                <a:path w="120" h="80" extrusionOk="0">
                  <a:moveTo>
                    <a:pt x="119" y="1"/>
                  </a:moveTo>
                  <a:cubicBezTo>
                    <a:pt x="119" y="40"/>
                    <a:pt x="119" y="60"/>
                    <a:pt x="99" y="80"/>
                  </a:cubicBezTo>
                  <a:lnTo>
                    <a:pt x="1" y="40"/>
                  </a:lnTo>
                  <a:cubicBezTo>
                    <a:pt x="20" y="20"/>
                    <a:pt x="40" y="1"/>
                    <a:pt x="60" y="1"/>
                  </a:cubicBezTo>
                  <a:cubicBezTo>
                    <a:pt x="60" y="1"/>
                    <a:pt x="99" y="1"/>
                    <a:pt x="119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8"/>
            <p:cNvSpPr/>
            <p:nvPr/>
          </p:nvSpPr>
          <p:spPr>
            <a:xfrm flipH="1">
              <a:off x="3845179" y="786875"/>
              <a:ext cx="3823" cy="4760"/>
            </a:xfrm>
            <a:custGeom>
              <a:avLst/>
              <a:gdLst/>
              <a:ahLst/>
              <a:cxnLst/>
              <a:rect l="l" t="t" r="r" b="b"/>
              <a:pathLst>
                <a:path w="159" h="198" extrusionOk="0">
                  <a:moveTo>
                    <a:pt x="0" y="198"/>
                  </a:moveTo>
                  <a:cubicBezTo>
                    <a:pt x="40" y="138"/>
                    <a:pt x="99" y="60"/>
                    <a:pt x="138" y="0"/>
                  </a:cubicBezTo>
                  <a:lnTo>
                    <a:pt x="158" y="20"/>
                  </a:lnTo>
                  <a:cubicBezTo>
                    <a:pt x="99" y="79"/>
                    <a:pt x="60" y="138"/>
                    <a:pt x="0" y="19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8"/>
            <p:cNvSpPr/>
            <p:nvPr/>
          </p:nvSpPr>
          <p:spPr>
            <a:xfrm flipH="1">
              <a:off x="3832388" y="679285"/>
              <a:ext cx="1443" cy="1923"/>
            </a:xfrm>
            <a:custGeom>
              <a:avLst/>
              <a:gdLst/>
              <a:ahLst/>
              <a:cxnLst/>
              <a:rect l="l" t="t" r="r" b="b"/>
              <a:pathLst>
                <a:path w="60" h="80" extrusionOk="0">
                  <a:moveTo>
                    <a:pt x="59" y="40"/>
                  </a:moveTo>
                  <a:lnTo>
                    <a:pt x="0" y="7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8"/>
            <p:cNvSpPr/>
            <p:nvPr/>
          </p:nvSpPr>
          <p:spPr>
            <a:xfrm flipH="1">
              <a:off x="3832869" y="660315"/>
              <a:ext cx="1923" cy="1923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40" y="79"/>
                  </a:moveTo>
                  <a:lnTo>
                    <a:pt x="1" y="1"/>
                  </a:lnTo>
                  <a:lnTo>
                    <a:pt x="80" y="20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8"/>
            <p:cNvSpPr/>
            <p:nvPr/>
          </p:nvSpPr>
          <p:spPr>
            <a:xfrm flipH="1">
              <a:off x="3192016" y="-101399"/>
              <a:ext cx="1697881" cy="1698362"/>
            </a:xfrm>
            <a:custGeom>
              <a:avLst/>
              <a:gdLst/>
              <a:ahLst/>
              <a:cxnLst/>
              <a:rect l="l" t="t" r="r" b="b"/>
              <a:pathLst>
                <a:path w="70620" h="70640" extrusionOk="0">
                  <a:moveTo>
                    <a:pt x="55951" y="62812"/>
                  </a:moveTo>
                  <a:cubicBezTo>
                    <a:pt x="55360" y="62635"/>
                    <a:pt x="54887" y="62458"/>
                    <a:pt x="54394" y="62320"/>
                  </a:cubicBezTo>
                  <a:cubicBezTo>
                    <a:pt x="53881" y="62182"/>
                    <a:pt x="53408" y="61965"/>
                    <a:pt x="52974" y="61689"/>
                  </a:cubicBezTo>
                  <a:cubicBezTo>
                    <a:pt x="52127" y="61137"/>
                    <a:pt x="51299" y="60585"/>
                    <a:pt x="50431" y="60052"/>
                  </a:cubicBezTo>
                  <a:cubicBezTo>
                    <a:pt x="49879" y="59717"/>
                    <a:pt x="49288" y="59461"/>
                    <a:pt x="48696" y="59165"/>
                  </a:cubicBezTo>
                  <a:cubicBezTo>
                    <a:pt x="48499" y="59067"/>
                    <a:pt x="48302" y="58948"/>
                    <a:pt x="48105" y="58850"/>
                  </a:cubicBezTo>
                  <a:cubicBezTo>
                    <a:pt x="47809" y="58712"/>
                    <a:pt x="47513" y="58574"/>
                    <a:pt x="47218" y="58436"/>
                  </a:cubicBezTo>
                  <a:cubicBezTo>
                    <a:pt x="46883" y="58278"/>
                    <a:pt x="46547" y="58101"/>
                    <a:pt x="46153" y="57903"/>
                  </a:cubicBezTo>
                  <a:cubicBezTo>
                    <a:pt x="45581" y="58199"/>
                    <a:pt x="44970" y="58495"/>
                    <a:pt x="44379" y="58810"/>
                  </a:cubicBezTo>
                  <a:cubicBezTo>
                    <a:pt x="43925" y="59067"/>
                    <a:pt x="43432" y="59244"/>
                    <a:pt x="42920" y="59323"/>
                  </a:cubicBezTo>
                  <a:cubicBezTo>
                    <a:pt x="41974" y="59461"/>
                    <a:pt x="41086" y="59757"/>
                    <a:pt x="40239" y="60190"/>
                  </a:cubicBezTo>
                  <a:cubicBezTo>
                    <a:pt x="39825" y="60388"/>
                    <a:pt x="39391" y="60545"/>
                    <a:pt x="38957" y="60683"/>
                  </a:cubicBezTo>
                  <a:cubicBezTo>
                    <a:pt x="38878" y="61610"/>
                    <a:pt x="38898" y="62556"/>
                    <a:pt x="38681" y="63443"/>
                  </a:cubicBezTo>
                  <a:cubicBezTo>
                    <a:pt x="38445" y="64350"/>
                    <a:pt x="38543" y="65316"/>
                    <a:pt x="38228" y="66223"/>
                  </a:cubicBezTo>
                  <a:cubicBezTo>
                    <a:pt x="37912" y="67110"/>
                    <a:pt x="37636" y="67998"/>
                    <a:pt x="37341" y="68924"/>
                  </a:cubicBezTo>
                  <a:lnTo>
                    <a:pt x="36927" y="68668"/>
                  </a:lnTo>
                  <a:cubicBezTo>
                    <a:pt x="36710" y="69102"/>
                    <a:pt x="36710" y="69102"/>
                    <a:pt x="37183" y="69338"/>
                  </a:cubicBezTo>
                  <a:cubicBezTo>
                    <a:pt x="37084" y="69654"/>
                    <a:pt x="36966" y="69989"/>
                    <a:pt x="36867" y="70324"/>
                  </a:cubicBezTo>
                  <a:cubicBezTo>
                    <a:pt x="36808" y="70422"/>
                    <a:pt x="36749" y="70521"/>
                    <a:pt x="36670" y="70600"/>
                  </a:cubicBezTo>
                  <a:cubicBezTo>
                    <a:pt x="36473" y="70620"/>
                    <a:pt x="36256" y="70639"/>
                    <a:pt x="36039" y="70639"/>
                  </a:cubicBezTo>
                  <a:cubicBezTo>
                    <a:pt x="34679" y="70541"/>
                    <a:pt x="33319" y="70462"/>
                    <a:pt x="31958" y="70344"/>
                  </a:cubicBezTo>
                  <a:cubicBezTo>
                    <a:pt x="31682" y="70324"/>
                    <a:pt x="31387" y="70265"/>
                    <a:pt x="31111" y="70127"/>
                  </a:cubicBezTo>
                  <a:cubicBezTo>
                    <a:pt x="30598" y="69870"/>
                    <a:pt x="30026" y="69713"/>
                    <a:pt x="29455" y="69693"/>
                  </a:cubicBezTo>
                  <a:cubicBezTo>
                    <a:pt x="29277" y="69338"/>
                    <a:pt x="29179" y="68944"/>
                    <a:pt x="29198" y="68530"/>
                  </a:cubicBezTo>
                  <a:cubicBezTo>
                    <a:pt x="29159" y="68175"/>
                    <a:pt x="29159" y="67820"/>
                    <a:pt x="29198" y="67465"/>
                  </a:cubicBezTo>
                  <a:cubicBezTo>
                    <a:pt x="29356" y="66322"/>
                    <a:pt x="29119" y="65218"/>
                    <a:pt x="28922" y="64094"/>
                  </a:cubicBezTo>
                  <a:cubicBezTo>
                    <a:pt x="28863" y="63739"/>
                    <a:pt x="28745" y="63404"/>
                    <a:pt x="28725" y="63049"/>
                  </a:cubicBezTo>
                  <a:cubicBezTo>
                    <a:pt x="28686" y="62753"/>
                    <a:pt x="28686" y="62497"/>
                    <a:pt x="28370" y="62300"/>
                  </a:cubicBezTo>
                  <a:cubicBezTo>
                    <a:pt x="28193" y="62182"/>
                    <a:pt x="28232" y="61728"/>
                    <a:pt x="28469" y="61649"/>
                  </a:cubicBezTo>
                  <a:cubicBezTo>
                    <a:pt x="28863" y="61531"/>
                    <a:pt x="28824" y="61275"/>
                    <a:pt x="28804" y="60979"/>
                  </a:cubicBezTo>
                  <a:cubicBezTo>
                    <a:pt x="28804" y="60920"/>
                    <a:pt x="28784" y="60861"/>
                    <a:pt x="28745" y="60802"/>
                  </a:cubicBezTo>
                  <a:cubicBezTo>
                    <a:pt x="27247" y="60151"/>
                    <a:pt x="25630" y="59698"/>
                    <a:pt x="24309" y="58672"/>
                  </a:cubicBezTo>
                  <a:cubicBezTo>
                    <a:pt x="23974" y="58436"/>
                    <a:pt x="23599" y="58239"/>
                    <a:pt x="23225" y="58061"/>
                  </a:cubicBezTo>
                  <a:cubicBezTo>
                    <a:pt x="23087" y="57982"/>
                    <a:pt x="22968" y="57884"/>
                    <a:pt x="22870" y="57765"/>
                  </a:cubicBezTo>
                  <a:cubicBezTo>
                    <a:pt x="22712" y="57529"/>
                    <a:pt x="22476" y="57371"/>
                    <a:pt x="22200" y="57332"/>
                  </a:cubicBezTo>
                  <a:cubicBezTo>
                    <a:pt x="21391" y="58160"/>
                    <a:pt x="20583" y="59027"/>
                    <a:pt x="19735" y="59855"/>
                  </a:cubicBezTo>
                  <a:cubicBezTo>
                    <a:pt x="18887" y="60703"/>
                    <a:pt x="17902" y="61393"/>
                    <a:pt x="16837" y="61925"/>
                  </a:cubicBezTo>
                  <a:lnTo>
                    <a:pt x="16660" y="61630"/>
                  </a:lnTo>
                  <a:cubicBezTo>
                    <a:pt x="16009" y="61511"/>
                    <a:pt x="15694" y="62201"/>
                    <a:pt x="15102" y="62398"/>
                  </a:cubicBezTo>
                  <a:cubicBezTo>
                    <a:pt x="14097" y="61906"/>
                    <a:pt x="13308" y="61078"/>
                    <a:pt x="12401" y="60407"/>
                  </a:cubicBezTo>
                  <a:cubicBezTo>
                    <a:pt x="11514" y="59737"/>
                    <a:pt x="10686" y="59027"/>
                    <a:pt x="9779" y="58298"/>
                  </a:cubicBezTo>
                  <a:cubicBezTo>
                    <a:pt x="10213" y="57351"/>
                    <a:pt x="10588" y="56385"/>
                    <a:pt x="11159" y="55518"/>
                  </a:cubicBezTo>
                  <a:cubicBezTo>
                    <a:pt x="11396" y="55124"/>
                    <a:pt x="11652" y="54749"/>
                    <a:pt x="11908" y="54374"/>
                  </a:cubicBezTo>
                  <a:cubicBezTo>
                    <a:pt x="12224" y="53960"/>
                    <a:pt x="12441" y="53487"/>
                    <a:pt x="12520" y="52955"/>
                  </a:cubicBezTo>
                  <a:cubicBezTo>
                    <a:pt x="12559" y="52778"/>
                    <a:pt x="12638" y="52600"/>
                    <a:pt x="12736" y="52423"/>
                  </a:cubicBezTo>
                  <a:cubicBezTo>
                    <a:pt x="13091" y="51674"/>
                    <a:pt x="12973" y="50924"/>
                    <a:pt x="12382" y="50392"/>
                  </a:cubicBezTo>
                  <a:cubicBezTo>
                    <a:pt x="11593" y="49722"/>
                    <a:pt x="11159" y="48835"/>
                    <a:pt x="10726" y="47928"/>
                  </a:cubicBezTo>
                  <a:cubicBezTo>
                    <a:pt x="10548" y="47533"/>
                    <a:pt x="10351" y="47179"/>
                    <a:pt x="10134" y="46824"/>
                  </a:cubicBezTo>
                  <a:cubicBezTo>
                    <a:pt x="9838" y="46351"/>
                    <a:pt x="9641" y="45838"/>
                    <a:pt x="9543" y="45286"/>
                  </a:cubicBezTo>
                  <a:cubicBezTo>
                    <a:pt x="9444" y="44813"/>
                    <a:pt x="9326" y="44340"/>
                    <a:pt x="9207" y="43866"/>
                  </a:cubicBezTo>
                  <a:cubicBezTo>
                    <a:pt x="9148" y="43630"/>
                    <a:pt x="8813" y="43590"/>
                    <a:pt x="8715" y="43807"/>
                  </a:cubicBezTo>
                  <a:cubicBezTo>
                    <a:pt x="8577" y="43985"/>
                    <a:pt x="8340" y="44083"/>
                    <a:pt x="8123" y="44064"/>
                  </a:cubicBezTo>
                  <a:cubicBezTo>
                    <a:pt x="7532" y="44044"/>
                    <a:pt x="6960" y="44004"/>
                    <a:pt x="6369" y="43945"/>
                  </a:cubicBezTo>
                  <a:cubicBezTo>
                    <a:pt x="5718" y="43866"/>
                    <a:pt x="5087" y="43748"/>
                    <a:pt x="4436" y="43669"/>
                  </a:cubicBezTo>
                  <a:cubicBezTo>
                    <a:pt x="3451" y="43512"/>
                    <a:pt x="2465" y="43354"/>
                    <a:pt x="1440" y="43433"/>
                  </a:cubicBezTo>
                  <a:cubicBezTo>
                    <a:pt x="1184" y="43452"/>
                    <a:pt x="927" y="43433"/>
                    <a:pt x="671" y="43393"/>
                  </a:cubicBezTo>
                  <a:cubicBezTo>
                    <a:pt x="572" y="43374"/>
                    <a:pt x="395" y="43196"/>
                    <a:pt x="395" y="43157"/>
                  </a:cubicBezTo>
                  <a:cubicBezTo>
                    <a:pt x="553" y="42822"/>
                    <a:pt x="277" y="42624"/>
                    <a:pt x="139" y="42368"/>
                  </a:cubicBezTo>
                  <a:cubicBezTo>
                    <a:pt x="79" y="42270"/>
                    <a:pt x="60" y="42053"/>
                    <a:pt x="119" y="42013"/>
                  </a:cubicBezTo>
                  <a:cubicBezTo>
                    <a:pt x="415" y="41796"/>
                    <a:pt x="356" y="41520"/>
                    <a:pt x="277" y="41225"/>
                  </a:cubicBezTo>
                  <a:cubicBezTo>
                    <a:pt x="1" y="40219"/>
                    <a:pt x="139" y="39214"/>
                    <a:pt x="296" y="38228"/>
                  </a:cubicBezTo>
                  <a:cubicBezTo>
                    <a:pt x="395" y="37696"/>
                    <a:pt x="434" y="37163"/>
                    <a:pt x="415" y="36631"/>
                  </a:cubicBezTo>
                  <a:cubicBezTo>
                    <a:pt x="356" y="35961"/>
                    <a:pt x="494" y="35271"/>
                    <a:pt x="533" y="34541"/>
                  </a:cubicBezTo>
                  <a:lnTo>
                    <a:pt x="7137" y="33181"/>
                  </a:lnTo>
                  <a:cubicBezTo>
                    <a:pt x="7689" y="33595"/>
                    <a:pt x="8379" y="33575"/>
                    <a:pt x="9129" y="33556"/>
                  </a:cubicBezTo>
                  <a:cubicBezTo>
                    <a:pt x="9010" y="32432"/>
                    <a:pt x="9385" y="31446"/>
                    <a:pt x="9543" y="30441"/>
                  </a:cubicBezTo>
                  <a:cubicBezTo>
                    <a:pt x="9681" y="29534"/>
                    <a:pt x="10035" y="28686"/>
                    <a:pt x="10568" y="27937"/>
                  </a:cubicBezTo>
                  <a:cubicBezTo>
                    <a:pt x="11159" y="27089"/>
                    <a:pt x="11317" y="26084"/>
                    <a:pt x="11692" y="25196"/>
                  </a:cubicBezTo>
                  <a:cubicBezTo>
                    <a:pt x="11494" y="24881"/>
                    <a:pt x="11199" y="24625"/>
                    <a:pt x="10844" y="24467"/>
                  </a:cubicBezTo>
                  <a:cubicBezTo>
                    <a:pt x="10193" y="24033"/>
                    <a:pt x="9621" y="23501"/>
                    <a:pt x="9148" y="22890"/>
                  </a:cubicBezTo>
                  <a:cubicBezTo>
                    <a:pt x="8813" y="22476"/>
                    <a:pt x="8478" y="22101"/>
                    <a:pt x="8103" y="21746"/>
                  </a:cubicBezTo>
                  <a:cubicBezTo>
                    <a:pt x="6960" y="20682"/>
                    <a:pt x="5797" y="19637"/>
                    <a:pt x="4653" y="18572"/>
                  </a:cubicBezTo>
                  <a:cubicBezTo>
                    <a:pt x="4377" y="18316"/>
                    <a:pt x="4121" y="18020"/>
                    <a:pt x="3845" y="17705"/>
                  </a:cubicBezTo>
                  <a:cubicBezTo>
                    <a:pt x="3904" y="17527"/>
                    <a:pt x="3983" y="17350"/>
                    <a:pt x="4082" y="17192"/>
                  </a:cubicBezTo>
                  <a:cubicBezTo>
                    <a:pt x="4732" y="16206"/>
                    <a:pt x="5284" y="15161"/>
                    <a:pt x="6093" y="14314"/>
                  </a:cubicBezTo>
                  <a:cubicBezTo>
                    <a:pt x="6428" y="13979"/>
                    <a:pt x="6763" y="13624"/>
                    <a:pt x="7078" y="13269"/>
                  </a:cubicBezTo>
                  <a:cubicBezTo>
                    <a:pt x="7236" y="13091"/>
                    <a:pt x="7492" y="13032"/>
                    <a:pt x="7709" y="13111"/>
                  </a:cubicBezTo>
                  <a:cubicBezTo>
                    <a:pt x="8517" y="13407"/>
                    <a:pt x="9385" y="13505"/>
                    <a:pt x="10154" y="14018"/>
                  </a:cubicBezTo>
                  <a:cubicBezTo>
                    <a:pt x="10666" y="14373"/>
                    <a:pt x="11356" y="14452"/>
                    <a:pt x="11968" y="14669"/>
                  </a:cubicBezTo>
                  <a:cubicBezTo>
                    <a:pt x="12303" y="14787"/>
                    <a:pt x="12638" y="14905"/>
                    <a:pt x="12973" y="15004"/>
                  </a:cubicBezTo>
                  <a:cubicBezTo>
                    <a:pt x="13190" y="15083"/>
                    <a:pt x="13407" y="15161"/>
                    <a:pt x="13624" y="15221"/>
                  </a:cubicBezTo>
                  <a:cubicBezTo>
                    <a:pt x="13900" y="15319"/>
                    <a:pt x="14176" y="15398"/>
                    <a:pt x="14452" y="15477"/>
                  </a:cubicBezTo>
                  <a:lnTo>
                    <a:pt x="15812" y="15911"/>
                  </a:lnTo>
                  <a:lnTo>
                    <a:pt x="16325" y="15536"/>
                  </a:lnTo>
                  <a:cubicBezTo>
                    <a:pt x="16601" y="15516"/>
                    <a:pt x="16955" y="15891"/>
                    <a:pt x="17015" y="16305"/>
                  </a:cubicBezTo>
                  <a:cubicBezTo>
                    <a:pt x="17586" y="16147"/>
                    <a:pt x="18119" y="15832"/>
                    <a:pt x="18533" y="15398"/>
                  </a:cubicBezTo>
                  <a:cubicBezTo>
                    <a:pt x="19439" y="14570"/>
                    <a:pt x="20425" y="13821"/>
                    <a:pt x="21372" y="13032"/>
                  </a:cubicBezTo>
                  <a:cubicBezTo>
                    <a:pt x="21707" y="12776"/>
                    <a:pt x="22002" y="12461"/>
                    <a:pt x="22298" y="12165"/>
                  </a:cubicBezTo>
                  <a:cubicBezTo>
                    <a:pt x="22752" y="11711"/>
                    <a:pt x="23205" y="11278"/>
                    <a:pt x="23895" y="11179"/>
                  </a:cubicBezTo>
                  <a:cubicBezTo>
                    <a:pt x="23974" y="10962"/>
                    <a:pt x="23816" y="10883"/>
                    <a:pt x="23737" y="10765"/>
                  </a:cubicBezTo>
                  <a:cubicBezTo>
                    <a:pt x="23580" y="10509"/>
                    <a:pt x="23363" y="10233"/>
                    <a:pt x="23402" y="9976"/>
                  </a:cubicBezTo>
                  <a:cubicBezTo>
                    <a:pt x="23580" y="8596"/>
                    <a:pt x="23205" y="7276"/>
                    <a:pt x="22929" y="5935"/>
                  </a:cubicBezTo>
                  <a:cubicBezTo>
                    <a:pt x="22909" y="5817"/>
                    <a:pt x="22870" y="5698"/>
                    <a:pt x="22850" y="5560"/>
                  </a:cubicBezTo>
                  <a:cubicBezTo>
                    <a:pt x="22712" y="4634"/>
                    <a:pt x="22574" y="3707"/>
                    <a:pt x="22416" y="2721"/>
                  </a:cubicBezTo>
                  <a:lnTo>
                    <a:pt x="22771" y="2445"/>
                  </a:lnTo>
                  <a:cubicBezTo>
                    <a:pt x="22811" y="2386"/>
                    <a:pt x="22830" y="2347"/>
                    <a:pt x="22830" y="2307"/>
                  </a:cubicBezTo>
                  <a:cubicBezTo>
                    <a:pt x="22830" y="2071"/>
                    <a:pt x="22673" y="1854"/>
                    <a:pt x="22830" y="1637"/>
                  </a:cubicBezTo>
                  <a:cubicBezTo>
                    <a:pt x="23106" y="1322"/>
                    <a:pt x="23382" y="986"/>
                    <a:pt x="23816" y="908"/>
                  </a:cubicBezTo>
                  <a:cubicBezTo>
                    <a:pt x="24270" y="829"/>
                    <a:pt x="24644" y="750"/>
                    <a:pt x="25058" y="671"/>
                  </a:cubicBezTo>
                  <a:cubicBezTo>
                    <a:pt x="25847" y="513"/>
                    <a:pt x="26655" y="356"/>
                    <a:pt x="27444" y="158"/>
                  </a:cubicBezTo>
                  <a:cubicBezTo>
                    <a:pt x="27877" y="1"/>
                    <a:pt x="28351" y="139"/>
                    <a:pt x="28666" y="474"/>
                  </a:cubicBezTo>
                  <a:cubicBezTo>
                    <a:pt x="29159" y="967"/>
                    <a:pt x="29652" y="1440"/>
                    <a:pt x="30125" y="1913"/>
                  </a:cubicBezTo>
                  <a:cubicBezTo>
                    <a:pt x="30835" y="1440"/>
                    <a:pt x="30992" y="1479"/>
                    <a:pt x="31406" y="2209"/>
                  </a:cubicBezTo>
                  <a:cubicBezTo>
                    <a:pt x="32432" y="4003"/>
                    <a:pt x="33457" y="5817"/>
                    <a:pt x="34482" y="7630"/>
                  </a:cubicBezTo>
                  <a:cubicBezTo>
                    <a:pt x="34561" y="7729"/>
                    <a:pt x="34620" y="7847"/>
                    <a:pt x="34738" y="7985"/>
                  </a:cubicBezTo>
                  <a:cubicBezTo>
                    <a:pt x="36079" y="7630"/>
                    <a:pt x="37439" y="7847"/>
                    <a:pt x="38780" y="8084"/>
                  </a:cubicBezTo>
                  <a:cubicBezTo>
                    <a:pt x="38819" y="8084"/>
                    <a:pt x="38839" y="8084"/>
                    <a:pt x="38878" y="8104"/>
                  </a:cubicBezTo>
                  <a:cubicBezTo>
                    <a:pt x="40140" y="8439"/>
                    <a:pt x="41027" y="7729"/>
                    <a:pt x="41737" y="6901"/>
                  </a:cubicBezTo>
                  <a:cubicBezTo>
                    <a:pt x="42427" y="6053"/>
                    <a:pt x="43097" y="5067"/>
                    <a:pt x="43334" y="3924"/>
                  </a:cubicBezTo>
                  <a:cubicBezTo>
                    <a:pt x="43393" y="3727"/>
                    <a:pt x="43472" y="3549"/>
                    <a:pt x="43590" y="3392"/>
                  </a:cubicBezTo>
                  <a:cubicBezTo>
                    <a:pt x="44142" y="2465"/>
                    <a:pt x="44694" y="1558"/>
                    <a:pt x="45266" y="651"/>
                  </a:cubicBezTo>
                  <a:cubicBezTo>
                    <a:pt x="45345" y="533"/>
                    <a:pt x="45424" y="415"/>
                    <a:pt x="45522" y="316"/>
                  </a:cubicBezTo>
                  <a:cubicBezTo>
                    <a:pt x="46311" y="434"/>
                    <a:pt x="47080" y="572"/>
                    <a:pt x="47888" y="730"/>
                  </a:cubicBezTo>
                  <a:cubicBezTo>
                    <a:pt x="48716" y="888"/>
                    <a:pt x="49367" y="1558"/>
                    <a:pt x="50234" y="1558"/>
                  </a:cubicBezTo>
                  <a:lnTo>
                    <a:pt x="52245" y="2997"/>
                  </a:lnTo>
                  <a:cubicBezTo>
                    <a:pt x="52304" y="3648"/>
                    <a:pt x="52265" y="4318"/>
                    <a:pt x="52107" y="4989"/>
                  </a:cubicBezTo>
                  <a:cubicBezTo>
                    <a:pt x="51890" y="5718"/>
                    <a:pt x="51772" y="6507"/>
                    <a:pt x="51614" y="7256"/>
                  </a:cubicBezTo>
                  <a:cubicBezTo>
                    <a:pt x="51437" y="8005"/>
                    <a:pt x="51220" y="8734"/>
                    <a:pt x="51338" y="9543"/>
                  </a:cubicBezTo>
                  <a:cubicBezTo>
                    <a:pt x="51397" y="9858"/>
                    <a:pt x="51318" y="10193"/>
                    <a:pt x="51121" y="10450"/>
                  </a:cubicBezTo>
                  <a:cubicBezTo>
                    <a:pt x="50569" y="11041"/>
                    <a:pt x="50766" y="11790"/>
                    <a:pt x="50510" y="12461"/>
                  </a:cubicBezTo>
                  <a:lnTo>
                    <a:pt x="51713" y="13131"/>
                  </a:lnTo>
                  <a:cubicBezTo>
                    <a:pt x="52324" y="13446"/>
                    <a:pt x="52876" y="13880"/>
                    <a:pt x="53310" y="14393"/>
                  </a:cubicBezTo>
                  <a:cubicBezTo>
                    <a:pt x="53428" y="14511"/>
                    <a:pt x="53546" y="14629"/>
                    <a:pt x="53664" y="14728"/>
                  </a:cubicBezTo>
                  <a:cubicBezTo>
                    <a:pt x="54315" y="15319"/>
                    <a:pt x="54985" y="15891"/>
                    <a:pt x="55636" y="16463"/>
                  </a:cubicBezTo>
                  <a:cubicBezTo>
                    <a:pt x="55853" y="16660"/>
                    <a:pt x="56089" y="16837"/>
                    <a:pt x="56326" y="17034"/>
                  </a:cubicBezTo>
                  <a:cubicBezTo>
                    <a:pt x="56563" y="16956"/>
                    <a:pt x="56779" y="16877"/>
                    <a:pt x="56977" y="16818"/>
                  </a:cubicBezTo>
                  <a:cubicBezTo>
                    <a:pt x="57391" y="16680"/>
                    <a:pt x="57785" y="16561"/>
                    <a:pt x="58199" y="16482"/>
                  </a:cubicBezTo>
                  <a:cubicBezTo>
                    <a:pt x="60072" y="16167"/>
                    <a:pt x="61964" y="15852"/>
                    <a:pt x="63837" y="15576"/>
                  </a:cubicBezTo>
                  <a:cubicBezTo>
                    <a:pt x="64429" y="15516"/>
                    <a:pt x="65001" y="15418"/>
                    <a:pt x="65572" y="15280"/>
                  </a:cubicBezTo>
                  <a:cubicBezTo>
                    <a:pt x="65927" y="15181"/>
                    <a:pt x="66105" y="15319"/>
                    <a:pt x="66243" y="15674"/>
                  </a:cubicBezTo>
                  <a:cubicBezTo>
                    <a:pt x="66282" y="15832"/>
                    <a:pt x="66321" y="15990"/>
                    <a:pt x="66361" y="16147"/>
                  </a:cubicBezTo>
                  <a:cubicBezTo>
                    <a:pt x="66381" y="16404"/>
                    <a:pt x="66519" y="16640"/>
                    <a:pt x="66755" y="16778"/>
                  </a:cubicBezTo>
                  <a:cubicBezTo>
                    <a:pt x="66972" y="16916"/>
                    <a:pt x="67130" y="17133"/>
                    <a:pt x="67169" y="17389"/>
                  </a:cubicBezTo>
                  <a:cubicBezTo>
                    <a:pt x="67465" y="18631"/>
                    <a:pt x="67938" y="19814"/>
                    <a:pt x="68569" y="20899"/>
                  </a:cubicBezTo>
                  <a:cubicBezTo>
                    <a:pt x="68628" y="20997"/>
                    <a:pt x="68667" y="21076"/>
                    <a:pt x="68707" y="21155"/>
                  </a:cubicBezTo>
                  <a:cubicBezTo>
                    <a:pt x="68667" y="21707"/>
                    <a:pt x="68313" y="22042"/>
                    <a:pt x="67918" y="22318"/>
                  </a:cubicBezTo>
                  <a:cubicBezTo>
                    <a:pt x="67563" y="22594"/>
                    <a:pt x="67228" y="22909"/>
                    <a:pt x="66933" y="23245"/>
                  </a:cubicBezTo>
                  <a:cubicBezTo>
                    <a:pt x="66479" y="23718"/>
                    <a:pt x="65947" y="24092"/>
                    <a:pt x="65355" y="24388"/>
                  </a:cubicBezTo>
                  <a:cubicBezTo>
                    <a:pt x="64843" y="24644"/>
                    <a:pt x="64389" y="25019"/>
                    <a:pt x="64015" y="25453"/>
                  </a:cubicBezTo>
                  <a:cubicBezTo>
                    <a:pt x="63857" y="25630"/>
                    <a:pt x="63758" y="25867"/>
                    <a:pt x="63561" y="25965"/>
                  </a:cubicBezTo>
                  <a:cubicBezTo>
                    <a:pt x="63206" y="26182"/>
                    <a:pt x="63266" y="26498"/>
                    <a:pt x="63266" y="26793"/>
                  </a:cubicBezTo>
                  <a:cubicBezTo>
                    <a:pt x="63108" y="26971"/>
                    <a:pt x="62871" y="27050"/>
                    <a:pt x="62635" y="27050"/>
                  </a:cubicBezTo>
                  <a:cubicBezTo>
                    <a:pt x="62260" y="27050"/>
                    <a:pt x="61846" y="27089"/>
                    <a:pt x="61590" y="27602"/>
                  </a:cubicBezTo>
                  <a:cubicBezTo>
                    <a:pt x="61669" y="27799"/>
                    <a:pt x="61767" y="28075"/>
                    <a:pt x="61846" y="28311"/>
                  </a:cubicBezTo>
                  <a:cubicBezTo>
                    <a:pt x="61393" y="29179"/>
                    <a:pt x="61255" y="30165"/>
                    <a:pt x="61432" y="31111"/>
                  </a:cubicBezTo>
                  <a:cubicBezTo>
                    <a:pt x="61550" y="31998"/>
                    <a:pt x="61373" y="32964"/>
                    <a:pt x="61964" y="33753"/>
                  </a:cubicBezTo>
                  <a:cubicBezTo>
                    <a:pt x="62221" y="34009"/>
                    <a:pt x="62536" y="33910"/>
                    <a:pt x="62930" y="33950"/>
                  </a:cubicBezTo>
                  <a:cubicBezTo>
                    <a:pt x="63049" y="34305"/>
                    <a:pt x="63285" y="34600"/>
                    <a:pt x="63620" y="34738"/>
                  </a:cubicBezTo>
                  <a:cubicBezTo>
                    <a:pt x="63660" y="34758"/>
                    <a:pt x="63680" y="34778"/>
                    <a:pt x="63719" y="34798"/>
                  </a:cubicBezTo>
                  <a:cubicBezTo>
                    <a:pt x="64843" y="35961"/>
                    <a:pt x="66459" y="36375"/>
                    <a:pt x="67721" y="37321"/>
                  </a:cubicBezTo>
                  <a:cubicBezTo>
                    <a:pt x="68214" y="37637"/>
                    <a:pt x="68727" y="37913"/>
                    <a:pt x="69279" y="38110"/>
                  </a:cubicBezTo>
                  <a:cubicBezTo>
                    <a:pt x="69771" y="38346"/>
                    <a:pt x="70225" y="38662"/>
                    <a:pt x="70600" y="39036"/>
                  </a:cubicBezTo>
                  <a:cubicBezTo>
                    <a:pt x="70600" y="39115"/>
                    <a:pt x="70619" y="39214"/>
                    <a:pt x="70600" y="39253"/>
                  </a:cubicBezTo>
                  <a:cubicBezTo>
                    <a:pt x="69929" y="40239"/>
                    <a:pt x="69909" y="41382"/>
                    <a:pt x="69929" y="42506"/>
                  </a:cubicBezTo>
                  <a:cubicBezTo>
                    <a:pt x="69949" y="43058"/>
                    <a:pt x="69831" y="43590"/>
                    <a:pt x="69574" y="44083"/>
                  </a:cubicBezTo>
                  <a:cubicBezTo>
                    <a:pt x="69279" y="44655"/>
                    <a:pt x="68884" y="45168"/>
                    <a:pt x="68648" y="45779"/>
                  </a:cubicBezTo>
                  <a:cubicBezTo>
                    <a:pt x="68608" y="45877"/>
                    <a:pt x="68470" y="45956"/>
                    <a:pt x="68411" y="46015"/>
                  </a:cubicBezTo>
                  <a:cubicBezTo>
                    <a:pt x="65553" y="46213"/>
                    <a:pt x="62753" y="45937"/>
                    <a:pt x="59953" y="45483"/>
                  </a:cubicBezTo>
                  <a:cubicBezTo>
                    <a:pt x="60210" y="45700"/>
                    <a:pt x="60289" y="45917"/>
                    <a:pt x="60052" y="46173"/>
                  </a:cubicBezTo>
                  <a:cubicBezTo>
                    <a:pt x="59934" y="46311"/>
                    <a:pt x="59796" y="46449"/>
                    <a:pt x="59638" y="46587"/>
                  </a:cubicBezTo>
                  <a:cubicBezTo>
                    <a:pt x="59047" y="47100"/>
                    <a:pt x="58613" y="47770"/>
                    <a:pt x="58416" y="48519"/>
                  </a:cubicBezTo>
                  <a:cubicBezTo>
                    <a:pt x="58258" y="49012"/>
                    <a:pt x="58021" y="49485"/>
                    <a:pt x="57726" y="49919"/>
                  </a:cubicBezTo>
                  <a:cubicBezTo>
                    <a:pt x="57331" y="50510"/>
                    <a:pt x="56957" y="51122"/>
                    <a:pt x="56543" y="51693"/>
                  </a:cubicBezTo>
                  <a:cubicBezTo>
                    <a:pt x="56267" y="52068"/>
                    <a:pt x="56208" y="52561"/>
                    <a:pt x="56405" y="52975"/>
                  </a:cubicBezTo>
                  <a:cubicBezTo>
                    <a:pt x="56681" y="53606"/>
                    <a:pt x="56977" y="54217"/>
                    <a:pt x="57312" y="54808"/>
                  </a:cubicBezTo>
                  <a:cubicBezTo>
                    <a:pt x="58061" y="56169"/>
                    <a:pt x="58849" y="57529"/>
                    <a:pt x="59638" y="58869"/>
                  </a:cubicBezTo>
                  <a:cubicBezTo>
                    <a:pt x="59697" y="58968"/>
                    <a:pt x="59756" y="59086"/>
                    <a:pt x="59815" y="59205"/>
                  </a:cubicBezTo>
                  <a:cubicBezTo>
                    <a:pt x="59855" y="59303"/>
                    <a:pt x="59855" y="59402"/>
                    <a:pt x="59815" y="59481"/>
                  </a:cubicBezTo>
                  <a:cubicBezTo>
                    <a:pt x="59658" y="59678"/>
                    <a:pt x="59401" y="59816"/>
                    <a:pt x="59342" y="60033"/>
                  </a:cubicBezTo>
                  <a:cubicBezTo>
                    <a:pt x="59303" y="60250"/>
                    <a:pt x="59185" y="60447"/>
                    <a:pt x="59027" y="60585"/>
                  </a:cubicBezTo>
                  <a:cubicBezTo>
                    <a:pt x="58002" y="61334"/>
                    <a:pt x="57055" y="62162"/>
                    <a:pt x="55951" y="62812"/>
                  </a:cubicBezTo>
                  <a:close/>
                  <a:moveTo>
                    <a:pt x="63423" y="23737"/>
                  </a:moveTo>
                  <a:cubicBezTo>
                    <a:pt x="63640" y="23757"/>
                    <a:pt x="63739" y="23659"/>
                    <a:pt x="63660" y="23343"/>
                  </a:cubicBezTo>
                  <a:lnTo>
                    <a:pt x="63423" y="23757"/>
                  </a:lnTo>
                  <a:cubicBezTo>
                    <a:pt x="62773" y="23915"/>
                    <a:pt x="62280" y="24270"/>
                    <a:pt x="61688" y="24901"/>
                  </a:cubicBezTo>
                  <a:cubicBezTo>
                    <a:pt x="62516" y="24605"/>
                    <a:pt x="63049" y="24309"/>
                    <a:pt x="63423" y="23737"/>
                  </a:cubicBezTo>
                  <a:close/>
                  <a:moveTo>
                    <a:pt x="1440" y="36296"/>
                  </a:moveTo>
                  <a:cubicBezTo>
                    <a:pt x="1144" y="38228"/>
                    <a:pt x="1223" y="40081"/>
                    <a:pt x="1341" y="41895"/>
                  </a:cubicBezTo>
                  <a:cubicBezTo>
                    <a:pt x="1736" y="42013"/>
                    <a:pt x="2110" y="42151"/>
                    <a:pt x="2485" y="42329"/>
                  </a:cubicBezTo>
                  <a:cubicBezTo>
                    <a:pt x="2859" y="42526"/>
                    <a:pt x="3293" y="42585"/>
                    <a:pt x="3707" y="42526"/>
                  </a:cubicBezTo>
                  <a:cubicBezTo>
                    <a:pt x="4022" y="42467"/>
                    <a:pt x="4358" y="42427"/>
                    <a:pt x="4673" y="42408"/>
                  </a:cubicBezTo>
                  <a:cubicBezTo>
                    <a:pt x="6033" y="42447"/>
                    <a:pt x="7394" y="42486"/>
                    <a:pt x="8754" y="42506"/>
                  </a:cubicBezTo>
                  <a:cubicBezTo>
                    <a:pt x="8951" y="42486"/>
                    <a:pt x="9148" y="42447"/>
                    <a:pt x="9345" y="42368"/>
                  </a:cubicBezTo>
                  <a:lnTo>
                    <a:pt x="8931" y="41599"/>
                  </a:lnTo>
                  <a:cubicBezTo>
                    <a:pt x="8537" y="41343"/>
                    <a:pt x="8182" y="41540"/>
                    <a:pt x="7827" y="41560"/>
                  </a:cubicBezTo>
                  <a:cubicBezTo>
                    <a:pt x="7453" y="41580"/>
                    <a:pt x="7059" y="41599"/>
                    <a:pt x="6664" y="41580"/>
                  </a:cubicBezTo>
                  <a:cubicBezTo>
                    <a:pt x="6329" y="41560"/>
                    <a:pt x="5974" y="41678"/>
                    <a:pt x="5580" y="41382"/>
                  </a:cubicBezTo>
                  <a:cubicBezTo>
                    <a:pt x="5757" y="41244"/>
                    <a:pt x="5856" y="41126"/>
                    <a:pt x="5994" y="41067"/>
                  </a:cubicBezTo>
                  <a:cubicBezTo>
                    <a:pt x="6191" y="41027"/>
                    <a:pt x="6388" y="41008"/>
                    <a:pt x="6566" y="41027"/>
                  </a:cubicBezTo>
                  <a:cubicBezTo>
                    <a:pt x="7571" y="41047"/>
                    <a:pt x="8537" y="40791"/>
                    <a:pt x="9464" y="40613"/>
                  </a:cubicBezTo>
                  <a:cubicBezTo>
                    <a:pt x="9562" y="40121"/>
                    <a:pt x="9621" y="39667"/>
                    <a:pt x="9720" y="39233"/>
                  </a:cubicBezTo>
                  <a:cubicBezTo>
                    <a:pt x="9759" y="39115"/>
                    <a:pt x="9838" y="39017"/>
                    <a:pt x="9957" y="38997"/>
                  </a:cubicBezTo>
                  <a:cubicBezTo>
                    <a:pt x="10035" y="38997"/>
                    <a:pt x="10193" y="39115"/>
                    <a:pt x="10213" y="39214"/>
                  </a:cubicBezTo>
                  <a:cubicBezTo>
                    <a:pt x="10292" y="39825"/>
                    <a:pt x="10331" y="40456"/>
                    <a:pt x="10390" y="41047"/>
                  </a:cubicBezTo>
                  <a:cubicBezTo>
                    <a:pt x="10450" y="41560"/>
                    <a:pt x="10489" y="42072"/>
                    <a:pt x="10568" y="42585"/>
                  </a:cubicBezTo>
                  <a:cubicBezTo>
                    <a:pt x="10588" y="42743"/>
                    <a:pt x="10666" y="42960"/>
                    <a:pt x="10785" y="42999"/>
                  </a:cubicBezTo>
                  <a:cubicBezTo>
                    <a:pt x="11258" y="43236"/>
                    <a:pt x="11356" y="43669"/>
                    <a:pt x="11514" y="44103"/>
                  </a:cubicBezTo>
                  <a:cubicBezTo>
                    <a:pt x="11751" y="44635"/>
                    <a:pt x="11987" y="45168"/>
                    <a:pt x="12244" y="45680"/>
                  </a:cubicBezTo>
                  <a:cubicBezTo>
                    <a:pt x="12579" y="46351"/>
                    <a:pt x="12953" y="47001"/>
                    <a:pt x="13269" y="47671"/>
                  </a:cubicBezTo>
                  <a:cubicBezTo>
                    <a:pt x="13702" y="48677"/>
                    <a:pt x="14353" y="49584"/>
                    <a:pt x="15181" y="50294"/>
                  </a:cubicBezTo>
                  <a:cubicBezTo>
                    <a:pt x="15142" y="50609"/>
                    <a:pt x="15102" y="50905"/>
                    <a:pt x="15043" y="51181"/>
                  </a:cubicBezTo>
                  <a:cubicBezTo>
                    <a:pt x="14491" y="51654"/>
                    <a:pt x="14038" y="52166"/>
                    <a:pt x="13978" y="52935"/>
                  </a:cubicBezTo>
                  <a:cubicBezTo>
                    <a:pt x="13959" y="53172"/>
                    <a:pt x="13880" y="53389"/>
                    <a:pt x="13762" y="53566"/>
                  </a:cubicBezTo>
                  <a:cubicBezTo>
                    <a:pt x="13249" y="54355"/>
                    <a:pt x="12736" y="55143"/>
                    <a:pt x="12184" y="55912"/>
                  </a:cubicBezTo>
                  <a:cubicBezTo>
                    <a:pt x="11672" y="56661"/>
                    <a:pt x="11475" y="57470"/>
                    <a:pt x="11199" y="58357"/>
                  </a:cubicBezTo>
                  <a:cubicBezTo>
                    <a:pt x="11731" y="58692"/>
                    <a:pt x="12224" y="59008"/>
                    <a:pt x="12717" y="59323"/>
                  </a:cubicBezTo>
                  <a:cubicBezTo>
                    <a:pt x="13564" y="59836"/>
                    <a:pt x="14452" y="60309"/>
                    <a:pt x="15082" y="61137"/>
                  </a:cubicBezTo>
                  <a:cubicBezTo>
                    <a:pt x="15260" y="60940"/>
                    <a:pt x="15477" y="60742"/>
                    <a:pt x="15694" y="60604"/>
                  </a:cubicBezTo>
                  <a:cubicBezTo>
                    <a:pt x="15930" y="60545"/>
                    <a:pt x="16187" y="60545"/>
                    <a:pt x="16423" y="60565"/>
                  </a:cubicBezTo>
                  <a:cubicBezTo>
                    <a:pt x="16660" y="60190"/>
                    <a:pt x="16955" y="59836"/>
                    <a:pt x="17271" y="59500"/>
                  </a:cubicBezTo>
                  <a:cubicBezTo>
                    <a:pt x="17981" y="58909"/>
                    <a:pt x="18749" y="58357"/>
                    <a:pt x="19499" y="57785"/>
                  </a:cubicBezTo>
                  <a:cubicBezTo>
                    <a:pt x="20031" y="57391"/>
                    <a:pt x="20662" y="57115"/>
                    <a:pt x="21135" y="56504"/>
                  </a:cubicBezTo>
                  <a:cubicBezTo>
                    <a:pt x="20839" y="56307"/>
                    <a:pt x="20563" y="56129"/>
                    <a:pt x="20307" y="55932"/>
                  </a:cubicBezTo>
                  <a:cubicBezTo>
                    <a:pt x="19853" y="55617"/>
                    <a:pt x="19420" y="55281"/>
                    <a:pt x="18986" y="54946"/>
                  </a:cubicBezTo>
                  <a:cubicBezTo>
                    <a:pt x="18887" y="54867"/>
                    <a:pt x="18868" y="54690"/>
                    <a:pt x="18809" y="54552"/>
                  </a:cubicBezTo>
                  <a:cubicBezTo>
                    <a:pt x="19124" y="54473"/>
                    <a:pt x="19459" y="54532"/>
                    <a:pt x="19696" y="54729"/>
                  </a:cubicBezTo>
                  <a:lnTo>
                    <a:pt x="21174" y="55656"/>
                  </a:lnTo>
                  <a:cubicBezTo>
                    <a:pt x="21588" y="55893"/>
                    <a:pt x="21588" y="55893"/>
                    <a:pt x="22160" y="55893"/>
                  </a:cubicBezTo>
                  <a:cubicBezTo>
                    <a:pt x="22692" y="56602"/>
                    <a:pt x="23461" y="56977"/>
                    <a:pt x="24250" y="57273"/>
                  </a:cubicBezTo>
                  <a:cubicBezTo>
                    <a:pt x="24940" y="57529"/>
                    <a:pt x="25650" y="57765"/>
                    <a:pt x="26359" y="57963"/>
                  </a:cubicBezTo>
                  <a:cubicBezTo>
                    <a:pt x="26813" y="58120"/>
                    <a:pt x="27286" y="58219"/>
                    <a:pt x="27739" y="58337"/>
                  </a:cubicBezTo>
                  <a:cubicBezTo>
                    <a:pt x="27739" y="58495"/>
                    <a:pt x="27779" y="58653"/>
                    <a:pt x="27799" y="58791"/>
                  </a:cubicBezTo>
                  <a:lnTo>
                    <a:pt x="28903" y="58968"/>
                  </a:lnTo>
                  <a:cubicBezTo>
                    <a:pt x="28922" y="58771"/>
                    <a:pt x="28962" y="58574"/>
                    <a:pt x="29041" y="58396"/>
                  </a:cubicBezTo>
                  <a:cubicBezTo>
                    <a:pt x="29119" y="58278"/>
                    <a:pt x="29257" y="58179"/>
                    <a:pt x="29415" y="58179"/>
                  </a:cubicBezTo>
                  <a:cubicBezTo>
                    <a:pt x="29573" y="58199"/>
                    <a:pt x="29711" y="58278"/>
                    <a:pt x="29790" y="58416"/>
                  </a:cubicBezTo>
                  <a:cubicBezTo>
                    <a:pt x="29869" y="58554"/>
                    <a:pt x="29908" y="58712"/>
                    <a:pt x="29928" y="58869"/>
                  </a:cubicBezTo>
                  <a:cubicBezTo>
                    <a:pt x="29947" y="59205"/>
                    <a:pt x="30145" y="59481"/>
                    <a:pt x="30440" y="59638"/>
                  </a:cubicBezTo>
                  <a:cubicBezTo>
                    <a:pt x="30736" y="59796"/>
                    <a:pt x="30716" y="60131"/>
                    <a:pt x="30677" y="60427"/>
                  </a:cubicBezTo>
                  <a:cubicBezTo>
                    <a:pt x="30618" y="60742"/>
                    <a:pt x="30578" y="61058"/>
                    <a:pt x="30559" y="61373"/>
                  </a:cubicBezTo>
                  <a:cubicBezTo>
                    <a:pt x="30598" y="62142"/>
                    <a:pt x="30480" y="62931"/>
                    <a:pt x="30657" y="63700"/>
                  </a:cubicBezTo>
                  <a:cubicBezTo>
                    <a:pt x="30697" y="63995"/>
                    <a:pt x="30677" y="64271"/>
                    <a:pt x="30618" y="64567"/>
                  </a:cubicBezTo>
                  <a:cubicBezTo>
                    <a:pt x="30578" y="65021"/>
                    <a:pt x="30500" y="65474"/>
                    <a:pt x="30480" y="65927"/>
                  </a:cubicBezTo>
                  <a:cubicBezTo>
                    <a:pt x="30460" y="66913"/>
                    <a:pt x="30480" y="67879"/>
                    <a:pt x="31052" y="68727"/>
                  </a:cubicBezTo>
                  <a:cubicBezTo>
                    <a:pt x="31130" y="69318"/>
                    <a:pt x="31544" y="69437"/>
                    <a:pt x="32037" y="69417"/>
                  </a:cubicBezTo>
                  <a:cubicBezTo>
                    <a:pt x="32688" y="69417"/>
                    <a:pt x="33338" y="69358"/>
                    <a:pt x="33989" y="69417"/>
                  </a:cubicBezTo>
                  <a:cubicBezTo>
                    <a:pt x="34403" y="69437"/>
                    <a:pt x="34837" y="69397"/>
                    <a:pt x="35231" y="69299"/>
                  </a:cubicBezTo>
                  <a:cubicBezTo>
                    <a:pt x="35547" y="69279"/>
                    <a:pt x="35783" y="69042"/>
                    <a:pt x="35842" y="68747"/>
                  </a:cubicBezTo>
                  <a:cubicBezTo>
                    <a:pt x="35921" y="67919"/>
                    <a:pt x="36335" y="67288"/>
                    <a:pt x="36749" y="66617"/>
                  </a:cubicBezTo>
                  <a:cubicBezTo>
                    <a:pt x="36769" y="66558"/>
                    <a:pt x="36789" y="66499"/>
                    <a:pt x="36789" y="66440"/>
                  </a:cubicBezTo>
                  <a:lnTo>
                    <a:pt x="36375" y="66085"/>
                  </a:lnTo>
                  <a:cubicBezTo>
                    <a:pt x="36986" y="64528"/>
                    <a:pt x="37459" y="62911"/>
                    <a:pt x="37794" y="61255"/>
                  </a:cubicBezTo>
                  <a:lnTo>
                    <a:pt x="37065" y="60407"/>
                  </a:lnTo>
                  <a:cubicBezTo>
                    <a:pt x="36572" y="60388"/>
                    <a:pt x="36118" y="60388"/>
                    <a:pt x="35665" y="60368"/>
                  </a:cubicBezTo>
                  <a:cubicBezTo>
                    <a:pt x="35330" y="60368"/>
                    <a:pt x="35014" y="60230"/>
                    <a:pt x="34778" y="60013"/>
                  </a:cubicBezTo>
                  <a:cubicBezTo>
                    <a:pt x="34659" y="59895"/>
                    <a:pt x="34541" y="59776"/>
                    <a:pt x="34699" y="59579"/>
                  </a:cubicBezTo>
                  <a:cubicBezTo>
                    <a:pt x="34778" y="59560"/>
                    <a:pt x="34876" y="59560"/>
                    <a:pt x="34955" y="59579"/>
                  </a:cubicBezTo>
                  <a:cubicBezTo>
                    <a:pt x="35566" y="59796"/>
                    <a:pt x="36177" y="59717"/>
                    <a:pt x="36789" y="59678"/>
                  </a:cubicBezTo>
                  <a:cubicBezTo>
                    <a:pt x="37341" y="59678"/>
                    <a:pt x="37893" y="59481"/>
                    <a:pt x="38326" y="59146"/>
                  </a:cubicBezTo>
                  <a:cubicBezTo>
                    <a:pt x="38740" y="58771"/>
                    <a:pt x="39154" y="58731"/>
                    <a:pt x="39667" y="58771"/>
                  </a:cubicBezTo>
                  <a:cubicBezTo>
                    <a:pt x="40929" y="58869"/>
                    <a:pt x="40929" y="58850"/>
                    <a:pt x="42112" y="58357"/>
                  </a:cubicBezTo>
                  <a:lnTo>
                    <a:pt x="45818" y="56839"/>
                  </a:lnTo>
                  <a:cubicBezTo>
                    <a:pt x="45956" y="56780"/>
                    <a:pt x="46114" y="56701"/>
                    <a:pt x="46252" y="56622"/>
                  </a:cubicBezTo>
                  <a:cubicBezTo>
                    <a:pt x="46331" y="56563"/>
                    <a:pt x="46390" y="56504"/>
                    <a:pt x="46429" y="56425"/>
                  </a:cubicBezTo>
                  <a:cubicBezTo>
                    <a:pt x="46764" y="55932"/>
                    <a:pt x="46764" y="55932"/>
                    <a:pt x="47198" y="56326"/>
                  </a:cubicBezTo>
                  <a:cubicBezTo>
                    <a:pt x="47336" y="56464"/>
                    <a:pt x="47513" y="56563"/>
                    <a:pt x="47651" y="56701"/>
                  </a:cubicBezTo>
                  <a:cubicBezTo>
                    <a:pt x="47730" y="56780"/>
                    <a:pt x="47868" y="56918"/>
                    <a:pt x="47849" y="56997"/>
                  </a:cubicBezTo>
                  <a:cubicBezTo>
                    <a:pt x="47770" y="57292"/>
                    <a:pt x="47927" y="57430"/>
                    <a:pt x="48125" y="57549"/>
                  </a:cubicBezTo>
                  <a:cubicBezTo>
                    <a:pt x="48598" y="57825"/>
                    <a:pt x="49071" y="58120"/>
                    <a:pt x="49544" y="58396"/>
                  </a:cubicBezTo>
                  <a:cubicBezTo>
                    <a:pt x="50747" y="59067"/>
                    <a:pt x="51930" y="59717"/>
                    <a:pt x="53112" y="60388"/>
                  </a:cubicBezTo>
                  <a:cubicBezTo>
                    <a:pt x="53507" y="60565"/>
                    <a:pt x="53862" y="60782"/>
                    <a:pt x="54197" y="61038"/>
                  </a:cubicBezTo>
                  <a:cubicBezTo>
                    <a:pt x="54473" y="61294"/>
                    <a:pt x="54828" y="61432"/>
                    <a:pt x="55202" y="61413"/>
                  </a:cubicBezTo>
                  <a:cubicBezTo>
                    <a:pt x="55399" y="61216"/>
                    <a:pt x="55616" y="61058"/>
                    <a:pt x="55853" y="60920"/>
                  </a:cubicBezTo>
                  <a:cubicBezTo>
                    <a:pt x="56188" y="60802"/>
                    <a:pt x="56306" y="61196"/>
                    <a:pt x="56523" y="61354"/>
                  </a:cubicBezTo>
                  <a:cubicBezTo>
                    <a:pt x="57115" y="61018"/>
                    <a:pt x="57627" y="60545"/>
                    <a:pt x="58021" y="59974"/>
                  </a:cubicBezTo>
                  <a:cubicBezTo>
                    <a:pt x="57489" y="59106"/>
                    <a:pt x="57055" y="58199"/>
                    <a:pt x="56740" y="57233"/>
                  </a:cubicBezTo>
                  <a:cubicBezTo>
                    <a:pt x="56365" y="56149"/>
                    <a:pt x="55892" y="55124"/>
                    <a:pt x="55321" y="54138"/>
                  </a:cubicBezTo>
                  <a:cubicBezTo>
                    <a:pt x="54985" y="53606"/>
                    <a:pt x="54552" y="53093"/>
                    <a:pt x="54492" y="52423"/>
                  </a:cubicBezTo>
                  <a:cubicBezTo>
                    <a:pt x="54433" y="52166"/>
                    <a:pt x="54236" y="51989"/>
                    <a:pt x="54000" y="51950"/>
                  </a:cubicBezTo>
                  <a:lnTo>
                    <a:pt x="53310" y="52659"/>
                  </a:lnTo>
                  <a:cubicBezTo>
                    <a:pt x="53034" y="52640"/>
                    <a:pt x="52797" y="52442"/>
                    <a:pt x="52738" y="52166"/>
                  </a:cubicBezTo>
                  <a:cubicBezTo>
                    <a:pt x="52974" y="51950"/>
                    <a:pt x="53250" y="51752"/>
                    <a:pt x="53467" y="51516"/>
                  </a:cubicBezTo>
                  <a:cubicBezTo>
                    <a:pt x="53625" y="51398"/>
                    <a:pt x="53724" y="51240"/>
                    <a:pt x="53783" y="51062"/>
                  </a:cubicBezTo>
                  <a:cubicBezTo>
                    <a:pt x="53802" y="50767"/>
                    <a:pt x="53783" y="50570"/>
                    <a:pt x="54157" y="50491"/>
                  </a:cubicBezTo>
                  <a:cubicBezTo>
                    <a:pt x="54295" y="50451"/>
                    <a:pt x="54394" y="50215"/>
                    <a:pt x="54512" y="50057"/>
                  </a:cubicBezTo>
                  <a:cubicBezTo>
                    <a:pt x="54906" y="49505"/>
                    <a:pt x="55301" y="48933"/>
                    <a:pt x="55695" y="48381"/>
                  </a:cubicBezTo>
                  <a:cubicBezTo>
                    <a:pt x="55754" y="48302"/>
                    <a:pt x="55873" y="48263"/>
                    <a:pt x="56149" y="48105"/>
                  </a:cubicBezTo>
                  <a:lnTo>
                    <a:pt x="55656" y="49209"/>
                  </a:lnTo>
                  <a:cubicBezTo>
                    <a:pt x="56701" y="48164"/>
                    <a:pt x="57548" y="46922"/>
                    <a:pt x="58159" y="45582"/>
                  </a:cubicBezTo>
                  <a:cubicBezTo>
                    <a:pt x="58219" y="45444"/>
                    <a:pt x="58238" y="45286"/>
                    <a:pt x="58179" y="45128"/>
                  </a:cubicBezTo>
                  <a:cubicBezTo>
                    <a:pt x="58081" y="44832"/>
                    <a:pt x="58238" y="44497"/>
                    <a:pt x="58514" y="44379"/>
                  </a:cubicBezTo>
                  <a:cubicBezTo>
                    <a:pt x="58810" y="44221"/>
                    <a:pt x="59007" y="43945"/>
                    <a:pt x="59086" y="43630"/>
                  </a:cubicBezTo>
                  <a:cubicBezTo>
                    <a:pt x="59165" y="43393"/>
                    <a:pt x="59204" y="43038"/>
                    <a:pt x="59382" y="42940"/>
                  </a:cubicBezTo>
                  <a:cubicBezTo>
                    <a:pt x="59815" y="42684"/>
                    <a:pt x="59737" y="42289"/>
                    <a:pt x="59815" y="41934"/>
                  </a:cubicBezTo>
                  <a:cubicBezTo>
                    <a:pt x="59855" y="41580"/>
                    <a:pt x="59855" y="41225"/>
                    <a:pt x="59796" y="40870"/>
                  </a:cubicBezTo>
                  <a:cubicBezTo>
                    <a:pt x="59796" y="40653"/>
                    <a:pt x="59835" y="40436"/>
                    <a:pt x="59914" y="40219"/>
                  </a:cubicBezTo>
                  <a:cubicBezTo>
                    <a:pt x="59953" y="40101"/>
                    <a:pt x="60308" y="40101"/>
                    <a:pt x="60328" y="40219"/>
                  </a:cubicBezTo>
                  <a:cubicBezTo>
                    <a:pt x="60427" y="40633"/>
                    <a:pt x="60604" y="41067"/>
                    <a:pt x="60545" y="41461"/>
                  </a:cubicBezTo>
                  <a:cubicBezTo>
                    <a:pt x="60446" y="41994"/>
                    <a:pt x="60584" y="42644"/>
                    <a:pt x="60052" y="43078"/>
                  </a:cubicBezTo>
                  <a:cubicBezTo>
                    <a:pt x="59815" y="43255"/>
                    <a:pt x="59737" y="43571"/>
                    <a:pt x="59855" y="43827"/>
                  </a:cubicBezTo>
                  <a:cubicBezTo>
                    <a:pt x="60170" y="43650"/>
                    <a:pt x="60170" y="43117"/>
                    <a:pt x="60722" y="43216"/>
                  </a:cubicBezTo>
                  <a:cubicBezTo>
                    <a:pt x="60624" y="43492"/>
                    <a:pt x="60545" y="43709"/>
                    <a:pt x="60446" y="43985"/>
                  </a:cubicBezTo>
                  <a:cubicBezTo>
                    <a:pt x="61018" y="43985"/>
                    <a:pt x="61531" y="43926"/>
                    <a:pt x="62043" y="43965"/>
                  </a:cubicBezTo>
                  <a:cubicBezTo>
                    <a:pt x="62694" y="44044"/>
                    <a:pt x="63344" y="43985"/>
                    <a:pt x="63956" y="43768"/>
                  </a:cubicBezTo>
                  <a:cubicBezTo>
                    <a:pt x="64113" y="43709"/>
                    <a:pt x="64271" y="43748"/>
                    <a:pt x="64409" y="43827"/>
                  </a:cubicBezTo>
                  <a:cubicBezTo>
                    <a:pt x="64508" y="43906"/>
                    <a:pt x="64527" y="44083"/>
                    <a:pt x="64586" y="44221"/>
                  </a:cubicBezTo>
                  <a:cubicBezTo>
                    <a:pt x="65277" y="44478"/>
                    <a:pt x="65947" y="44320"/>
                    <a:pt x="66617" y="44221"/>
                  </a:cubicBezTo>
                  <a:cubicBezTo>
                    <a:pt x="66913" y="44182"/>
                    <a:pt x="67149" y="43906"/>
                    <a:pt x="67425" y="43768"/>
                  </a:cubicBezTo>
                  <a:cubicBezTo>
                    <a:pt x="67977" y="43472"/>
                    <a:pt x="68253" y="42960"/>
                    <a:pt x="68451" y="42388"/>
                  </a:cubicBezTo>
                  <a:cubicBezTo>
                    <a:pt x="68648" y="41777"/>
                    <a:pt x="68825" y="41165"/>
                    <a:pt x="69003" y="40535"/>
                  </a:cubicBezTo>
                  <a:cubicBezTo>
                    <a:pt x="69121" y="40140"/>
                    <a:pt x="69318" y="39766"/>
                    <a:pt x="69279" y="39371"/>
                  </a:cubicBezTo>
                  <a:cubicBezTo>
                    <a:pt x="68707" y="38997"/>
                    <a:pt x="68194" y="38662"/>
                    <a:pt x="67682" y="38346"/>
                  </a:cubicBezTo>
                  <a:cubicBezTo>
                    <a:pt x="67465" y="38189"/>
                    <a:pt x="67228" y="38090"/>
                    <a:pt x="66972" y="38031"/>
                  </a:cubicBezTo>
                  <a:cubicBezTo>
                    <a:pt x="66499" y="37913"/>
                    <a:pt x="66045" y="37735"/>
                    <a:pt x="65631" y="37479"/>
                  </a:cubicBezTo>
                  <a:cubicBezTo>
                    <a:pt x="65277" y="37301"/>
                    <a:pt x="64922" y="37163"/>
                    <a:pt x="64567" y="37006"/>
                  </a:cubicBezTo>
                  <a:cubicBezTo>
                    <a:pt x="64212" y="36848"/>
                    <a:pt x="63778" y="36710"/>
                    <a:pt x="63404" y="36513"/>
                  </a:cubicBezTo>
                  <a:cubicBezTo>
                    <a:pt x="63029" y="36316"/>
                    <a:pt x="62674" y="36040"/>
                    <a:pt x="62378" y="35862"/>
                  </a:cubicBezTo>
                  <a:cubicBezTo>
                    <a:pt x="61767" y="36316"/>
                    <a:pt x="61787" y="37124"/>
                    <a:pt x="61117" y="37558"/>
                  </a:cubicBezTo>
                  <a:cubicBezTo>
                    <a:pt x="60860" y="36946"/>
                    <a:pt x="61531" y="36473"/>
                    <a:pt x="61274" y="35921"/>
                  </a:cubicBezTo>
                  <a:cubicBezTo>
                    <a:pt x="60920" y="35704"/>
                    <a:pt x="60545" y="35507"/>
                    <a:pt x="60210" y="35310"/>
                  </a:cubicBezTo>
                  <a:cubicBezTo>
                    <a:pt x="60210" y="34916"/>
                    <a:pt x="60210" y="34600"/>
                    <a:pt x="60249" y="34285"/>
                  </a:cubicBezTo>
                  <a:cubicBezTo>
                    <a:pt x="60368" y="32747"/>
                    <a:pt x="60230" y="31229"/>
                    <a:pt x="59835" y="29751"/>
                  </a:cubicBezTo>
                  <a:cubicBezTo>
                    <a:pt x="59815" y="29593"/>
                    <a:pt x="59815" y="29435"/>
                    <a:pt x="59855" y="29277"/>
                  </a:cubicBezTo>
                  <a:cubicBezTo>
                    <a:pt x="60131" y="28489"/>
                    <a:pt x="59953" y="27740"/>
                    <a:pt x="59599" y="27030"/>
                  </a:cubicBezTo>
                  <a:cubicBezTo>
                    <a:pt x="59500" y="26852"/>
                    <a:pt x="59421" y="26675"/>
                    <a:pt x="59362" y="26498"/>
                  </a:cubicBezTo>
                  <a:cubicBezTo>
                    <a:pt x="59204" y="25965"/>
                    <a:pt x="59027" y="25453"/>
                    <a:pt x="58889" y="24920"/>
                  </a:cubicBezTo>
                  <a:cubicBezTo>
                    <a:pt x="58751" y="24388"/>
                    <a:pt x="58633" y="23915"/>
                    <a:pt x="58554" y="23402"/>
                  </a:cubicBezTo>
                  <a:cubicBezTo>
                    <a:pt x="58514" y="23185"/>
                    <a:pt x="58771" y="23047"/>
                    <a:pt x="58928" y="23205"/>
                  </a:cubicBezTo>
                  <a:cubicBezTo>
                    <a:pt x="59421" y="23915"/>
                    <a:pt x="59914" y="24625"/>
                    <a:pt x="60427" y="25334"/>
                  </a:cubicBezTo>
                  <a:cubicBezTo>
                    <a:pt x="60506" y="25137"/>
                    <a:pt x="60584" y="24901"/>
                    <a:pt x="60624" y="24763"/>
                  </a:cubicBezTo>
                  <a:cubicBezTo>
                    <a:pt x="61018" y="24506"/>
                    <a:pt x="61314" y="24349"/>
                    <a:pt x="61610" y="24152"/>
                  </a:cubicBezTo>
                  <a:cubicBezTo>
                    <a:pt x="62043" y="23875"/>
                    <a:pt x="62457" y="23599"/>
                    <a:pt x="62871" y="23284"/>
                  </a:cubicBezTo>
                  <a:cubicBezTo>
                    <a:pt x="63167" y="22969"/>
                    <a:pt x="63660" y="22929"/>
                    <a:pt x="63995" y="23205"/>
                  </a:cubicBezTo>
                  <a:cubicBezTo>
                    <a:pt x="64803" y="22850"/>
                    <a:pt x="65553" y="22338"/>
                    <a:pt x="66164" y="21707"/>
                  </a:cubicBezTo>
                  <a:cubicBezTo>
                    <a:pt x="66400" y="21431"/>
                    <a:pt x="66657" y="21076"/>
                    <a:pt x="66578" y="20761"/>
                  </a:cubicBezTo>
                  <a:cubicBezTo>
                    <a:pt x="66400" y="19952"/>
                    <a:pt x="66499" y="19045"/>
                    <a:pt x="65750" y="18434"/>
                  </a:cubicBezTo>
                  <a:cubicBezTo>
                    <a:pt x="65612" y="18316"/>
                    <a:pt x="65493" y="18138"/>
                    <a:pt x="65454" y="17941"/>
                  </a:cubicBezTo>
                  <a:cubicBezTo>
                    <a:pt x="65257" y="17133"/>
                    <a:pt x="64665" y="16857"/>
                    <a:pt x="63916" y="16739"/>
                  </a:cubicBezTo>
                  <a:cubicBezTo>
                    <a:pt x="63482" y="16620"/>
                    <a:pt x="63009" y="16620"/>
                    <a:pt x="62576" y="16739"/>
                  </a:cubicBezTo>
                  <a:cubicBezTo>
                    <a:pt x="61886" y="16936"/>
                    <a:pt x="61196" y="17094"/>
                    <a:pt x="60506" y="17310"/>
                  </a:cubicBezTo>
                  <a:cubicBezTo>
                    <a:pt x="59401" y="17685"/>
                    <a:pt x="58258" y="17941"/>
                    <a:pt x="57095" y="18060"/>
                  </a:cubicBezTo>
                  <a:cubicBezTo>
                    <a:pt x="56681" y="18119"/>
                    <a:pt x="56287" y="18198"/>
                    <a:pt x="55892" y="18316"/>
                  </a:cubicBezTo>
                  <a:lnTo>
                    <a:pt x="56267" y="19144"/>
                  </a:lnTo>
                  <a:cubicBezTo>
                    <a:pt x="55951" y="19124"/>
                    <a:pt x="55656" y="19144"/>
                    <a:pt x="55340" y="19164"/>
                  </a:cubicBezTo>
                  <a:cubicBezTo>
                    <a:pt x="55025" y="19242"/>
                    <a:pt x="54729" y="19341"/>
                    <a:pt x="54433" y="19459"/>
                  </a:cubicBezTo>
                  <a:cubicBezTo>
                    <a:pt x="54354" y="19400"/>
                    <a:pt x="54276" y="19321"/>
                    <a:pt x="54216" y="19262"/>
                  </a:cubicBezTo>
                  <a:cubicBezTo>
                    <a:pt x="53408" y="18217"/>
                    <a:pt x="52600" y="17153"/>
                    <a:pt x="51772" y="16108"/>
                  </a:cubicBezTo>
                  <a:cubicBezTo>
                    <a:pt x="51535" y="15792"/>
                    <a:pt x="51279" y="15516"/>
                    <a:pt x="50806" y="15615"/>
                  </a:cubicBezTo>
                  <a:cubicBezTo>
                    <a:pt x="50609" y="15615"/>
                    <a:pt x="50431" y="15576"/>
                    <a:pt x="50254" y="15477"/>
                  </a:cubicBezTo>
                  <a:cubicBezTo>
                    <a:pt x="50057" y="15359"/>
                    <a:pt x="49879" y="15240"/>
                    <a:pt x="49682" y="15122"/>
                  </a:cubicBezTo>
                  <a:cubicBezTo>
                    <a:pt x="49051" y="14669"/>
                    <a:pt x="48361" y="14314"/>
                    <a:pt x="47651" y="14018"/>
                  </a:cubicBezTo>
                  <a:cubicBezTo>
                    <a:pt x="47021" y="13762"/>
                    <a:pt x="46409" y="13427"/>
                    <a:pt x="45857" y="13032"/>
                  </a:cubicBezTo>
                  <a:cubicBezTo>
                    <a:pt x="45542" y="12855"/>
                    <a:pt x="45286" y="12579"/>
                    <a:pt x="45128" y="12263"/>
                  </a:cubicBezTo>
                  <a:lnTo>
                    <a:pt x="45443" y="11751"/>
                  </a:lnTo>
                  <a:cubicBezTo>
                    <a:pt x="46587" y="12185"/>
                    <a:pt x="47415" y="13151"/>
                    <a:pt x="48677" y="13486"/>
                  </a:cubicBezTo>
                  <a:cubicBezTo>
                    <a:pt x="48696" y="12934"/>
                    <a:pt x="48736" y="12421"/>
                    <a:pt x="48775" y="11909"/>
                  </a:cubicBezTo>
                  <a:cubicBezTo>
                    <a:pt x="49169" y="12027"/>
                    <a:pt x="49307" y="11830"/>
                    <a:pt x="49386" y="11554"/>
                  </a:cubicBezTo>
                  <a:cubicBezTo>
                    <a:pt x="49662" y="10706"/>
                    <a:pt x="49583" y="9779"/>
                    <a:pt x="49958" y="8932"/>
                  </a:cubicBezTo>
                  <a:cubicBezTo>
                    <a:pt x="49978" y="8912"/>
                    <a:pt x="49978" y="8872"/>
                    <a:pt x="49958" y="8853"/>
                  </a:cubicBezTo>
                  <a:cubicBezTo>
                    <a:pt x="49958" y="8360"/>
                    <a:pt x="50057" y="7867"/>
                    <a:pt x="50214" y="7414"/>
                  </a:cubicBezTo>
                  <a:cubicBezTo>
                    <a:pt x="50431" y="6625"/>
                    <a:pt x="50569" y="5836"/>
                    <a:pt x="50609" y="5028"/>
                  </a:cubicBezTo>
                  <a:cubicBezTo>
                    <a:pt x="50589" y="4831"/>
                    <a:pt x="50628" y="4634"/>
                    <a:pt x="50688" y="4456"/>
                  </a:cubicBezTo>
                  <a:cubicBezTo>
                    <a:pt x="50865" y="4042"/>
                    <a:pt x="50826" y="3569"/>
                    <a:pt x="50589" y="3195"/>
                  </a:cubicBezTo>
                  <a:cubicBezTo>
                    <a:pt x="49800" y="2781"/>
                    <a:pt x="49051" y="2386"/>
                    <a:pt x="48322" y="1952"/>
                  </a:cubicBezTo>
                  <a:cubicBezTo>
                    <a:pt x="47809" y="1696"/>
                    <a:pt x="47237" y="1519"/>
                    <a:pt x="46666" y="1440"/>
                  </a:cubicBezTo>
                  <a:cubicBezTo>
                    <a:pt x="46232" y="1322"/>
                    <a:pt x="45798" y="1519"/>
                    <a:pt x="45581" y="1913"/>
                  </a:cubicBezTo>
                  <a:cubicBezTo>
                    <a:pt x="45286" y="2445"/>
                    <a:pt x="44911" y="2938"/>
                    <a:pt x="44655" y="3490"/>
                  </a:cubicBezTo>
                  <a:cubicBezTo>
                    <a:pt x="44221" y="4397"/>
                    <a:pt x="43886" y="5363"/>
                    <a:pt x="43472" y="6270"/>
                  </a:cubicBezTo>
                  <a:cubicBezTo>
                    <a:pt x="42979" y="7276"/>
                    <a:pt x="42703" y="8419"/>
                    <a:pt x="41855" y="9227"/>
                  </a:cubicBezTo>
                  <a:cubicBezTo>
                    <a:pt x="41717" y="9405"/>
                    <a:pt x="41599" y="9602"/>
                    <a:pt x="41520" y="9819"/>
                  </a:cubicBezTo>
                  <a:cubicBezTo>
                    <a:pt x="41382" y="10036"/>
                    <a:pt x="41244" y="10252"/>
                    <a:pt x="41106" y="10450"/>
                  </a:cubicBezTo>
                  <a:cubicBezTo>
                    <a:pt x="40810" y="10588"/>
                    <a:pt x="40495" y="10193"/>
                    <a:pt x="40199" y="10410"/>
                  </a:cubicBezTo>
                  <a:cubicBezTo>
                    <a:pt x="40219" y="10627"/>
                    <a:pt x="40258" y="10804"/>
                    <a:pt x="40278" y="11041"/>
                  </a:cubicBezTo>
                  <a:cubicBezTo>
                    <a:pt x="39647" y="10923"/>
                    <a:pt x="39036" y="10726"/>
                    <a:pt x="38464" y="10430"/>
                  </a:cubicBezTo>
                  <a:cubicBezTo>
                    <a:pt x="37893" y="10134"/>
                    <a:pt x="37203" y="10095"/>
                    <a:pt x="36611" y="10351"/>
                  </a:cubicBezTo>
                  <a:cubicBezTo>
                    <a:pt x="36749" y="10410"/>
                    <a:pt x="36887" y="10489"/>
                    <a:pt x="37005" y="10588"/>
                  </a:cubicBezTo>
                  <a:cubicBezTo>
                    <a:pt x="37065" y="10666"/>
                    <a:pt x="37104" y="10745"/>
                    <a:pt x="37084" y="10844"/>
                  </a:cubicBezTo>
                  <a:cubicBezTo>
                    <a:pt x="37065" y="10923"/>
                    <a:pt x="36986" y="11002"/>
                    <a:pt x="36907" y="11021"/>
                  </a:cubicBezTo>
                  <a:cubicBezTo>
                    <a:pt x="36611" y="11041"/>
                    <a:pt x="36315" y="11061"/>
                    <a:pt x="36020" y="11061"/>
                  </a:cubicBezTo>
                  <a:cubicBezTo>
                    <a:pt x="35961" y="11061"/>
                    <a:pt x="35921" y="11002"/>
                    <a:pt x="35862" y="10982"/>
                  </a:cubicBezTo>
                  <a:cubicBezTo>
                    <a:pt x="35803" y="10765"/>
                    <a:pt x="35724" y="10568"/>
                    <a:pt x="35665" y="10312"/>
                  </a:cubicBezTo>
                  <a:cubicBezTo>
                    <a:pt x="35330" y="10351"/>
                    <a:pt x="35034" y="10371"/>
                    <a:pt x="34758" y="10410"/>
                  </a:cubicBezTo>
                  <a:cubicBezTo>
                    <a:pt x="34521" y="10469"/>
                    <a:pt x="34304" y="10509"/>
                    <a:pt x="34088" y="10509"/>
                  </a:cubicBezTo>
                  <a:cubicBezTo>
                    <a:pt x="33102" y="10351"/>
                    <a:pt x="32215" y="10627"/>
                    <a:pt x="31367" y="11061"/>
                  </a:cubicBezTo>
                  <a:cubicBezTo>
                    <a:pt x="31111" y="11199"/>
                    <a:pt x="30815" y="11238"/>
                    <a:pt x="30519" y="11179"/>
                  </a:cubicBezTo>
                  <a:cubicBezTo>
                    <a:pt x="30026" y="11100"/>
                    <a:pt x="29533" y="11159"/>
                    <a:pt x="29100" y="11376"/>
                  </a:cubicBezTo>
                  <a:cubicBezTo>
                    <a:pt x="28962" y="11435"/>
                    <a:pt x="28824" y="11475"/>
                    <a:pt x="28646" y="11534"/>
                  </a:cubicBezTo>
                  <a:cubicBezTo>
                    <a:pt x="28489" y="11278"/>
                    <a:pt x="28607" y="10942"/>
                    <a:pt x="28903" y="10844"/>
                  </a:cubicBezTo>
                  <a:cubicBezTo>
                    <a:pt x="29336" y="10666"/>
                    <a:pt x="29809" y="10509"/>
                    <a:pt x="30283" y="10390"/>
                  </a:cubicBezTo>
                  <a:cubicBezTo>
                    <a:pt x="30973" y="10213"/>
                    <a:pt x="31663" y="10075"/>
                    <a:pt x="32372" y="9917"/>
                  </a:cubicBezTo>
                  <a:lnTo>
                    <a:pt x="32195" y="9424"/>
                  </a:lnTo>
                  <a:cubicBezTo>
                    <a:pt x="32353" y="8912"/>
                    <a:pt x="32924" y="9050"/>
                    <a:pt x="33220" y="8813"/>
                  </a:cubicBezTo>
                  <a:cubicBezTo>
                    <a:pt x="33122" y="8182"/>
                    <a:pt x="32629" y="7867"/>
                    <a:pt x="32353" y="7414"/>
                  </a:cubicBezTo>
                  <a:cubicBezTo>
                    <a:pt x="32175" y="7078"/>
                    <a:pt x="31919" y="6842"/>
                    <a:pt x="31584" y="6684"/>
                  </a:cubicBezTo>
                  <a:cubicBezTo>
                    <a:pt x="31406" y="6625"/>
                    <a:pt x="31268" y="6467"/>
                    <a:pt x="31190" y="6309"/>
                  </a:cubicBezTo>
                  <a:cubicBezTo>
                    <a:pt x="31091" y="5836"/>
                    <a:pt x="30716" y="5521"/>
                    <a:pt x="30539" y="5127"/>
                  </a:cubicBezTo>
                  <a:cubicBezTo>
                    <a:pt x="29987" y="4003"/>
                    <a:pt x="29159" y="3037"/>
                    <a:pt x="28429" y="2012"/>
                  </a:cubicBezTo>
                  <a:cubicBezTo>
                    <a:pt x="28272" y="1795"/>
                    <a:pt x="28055" y="1637"/>
                    <a:pt x="27799" y="1578"/>
                  </a:cubicBezTo>
                  <a:cubicBezTo>
                    <a:pt x="27483" y="1479"/>
                    <a:pt x="27168" y="1440"/>
                    <a:pt x="26833" y="1479"/>
                  </a:cubicBezTo>
                  <a:cubicBezTo>
                    <a:pt x="26005" y="1637"/>
                    <a:pt x="25177" y="1775"/>
                    <a:pt x="24368" y="1933"/>
                  </a:cubicBezTo>
                  <a:cubicBezTo>
                    <a:pt x="24132" y="1992"/>
                    <a:pt x="23934" y="2090"/>
                    <a:pt x="23737" y="2228"/>
                  </a:cubicBezTo>
                  <a:cubicBezTo>
                    <a:pt x="23639" y="2288"/>
                    <a:pt x="23501" y="2406"/>
                    <a:pt x="23501" y="2505"/>
                  </a:cubicBezTo>
                  <a:cubicBezTo>
                    <a:pt x="23501" y="3037"/>
                    <a:pt x="23363" y="3609"/>
                    <a:pt x="23816" y="4062"/>
                  </a:cubicBezTo>
                  <a:cubicBezTo>
                    <a:pt x="24171" y="4397"/>
                    <a:pt x="24368" y="4870"/>
                    <a:pt x="24348" y="5363"/>
                  </a:cubicBezTo>
                  <a:cubicBezTo>
                    <a:pt x="24368" y="6093"/>
                    <a:pt x="24388" y="6802"/>
                    <a:pt x="24427" y="7512"/>
                  </a:cubicBezTo>
                  <a:cubicBezTo>
                    <a:pt x="24427" y="7867"/>
                    <a:pt x="24467" y="8222"/>
                    <a:pt x="24526" y="8577"/>
                  </a:cubicBezTo>
                  <a:cubicBezTo>
                    <a:pt x="24605" y="8892"/>
                    <a:pt x="24585" y="9227"/>
                    <a:pt x="24486" y="9523"/>
                  </a:cubicBezTo>
                  <a:cubicBezTo>
                    <a:pt x="24348" y="9957"/>
                    <a:pt x="24388" y="10430"/>
                    <a:pt x="24565" y="10864"/>
                  </a:cubicBezTo>
                  <a:cubicBezTo>
                    <a:pt x="24703" y="11258"/>
                    <a:pt x="24841" y="11652"/>
                    <a:pt x="24960" y="12047"/>
                  </a:cubicBezTo>
                  <a:cubicBezTo>
                    <a:pt x="24348" y="12421"/>
                    <a:pt x="23796" y="12717"/>
                    <a:pt x="23264" y="13091"/>
                  </a:cubicBezTo>
                  <a:cubicBezTo>
                    <a:pt x="22614" y="13565"/>
                    <a:pt x="22002" y="14097"/>
                    <a:pt x="21372" y="14609"/>
                  </a:cubicBezTo>
                  <a:cubicBezTo>
                    <a:pt x="21135" y="14826"/>
                    <a:pt x="20958" y="15122"/>
                    <a:pt x="20701" y="15280"/>
                  </a:cubicBezTo>
                  <a:cubicBezTo>
                    <a:pt x="19972" y="15733"/>
                    <a:pt x="19380" y="16344"/>
                    <a:pt x="18986" y="17094"/>
                  </a:cubicBezTo>
                  <a:cubicBezTo>
                    <a:pt x="18828" y="17389"/>
                    <a:pt x="18651" y="17646"/>
                    <a:pt x="18454" y="17922"/>
                  </a:cubicBezTo>
                  <a:cubicBezTo>
                    <a:pt x="18335" y="18079"/>
                    <a:pt x="18197" y="18217"/>
                    <a:pt x="18040" y="18355"/>
                  </a:cubicBezTo>
                  <a:cubicBezTo>
                    <a:pt x="17429" y="17902"/>
                    <a:pt x="16817" y="17626"/>
                    <a:pt x="16049" y="17685"/>
                  </a:cubicBezTo>
                  <a:cubicBezTo>
                    <a:pt x="15891" y="17685"/>
                    <a:pt x="15753" y="17626"/>
                    <a:pt x="15635" y="17508"/>
                  </a:cubicBezTo>
                  <a:cubicBezTo>
                    <a:pt x="14708" y="16857"/>
                    <a:pt x="13742" y="16285"/>
                    <a:pt x="12598" y="16029"/>
                  </a:cubicBezTo>
                  <a:cubicBezTo>
                    <a:pt x="12382" y="15990"/>
                    <a:pt x="12165" y="15911"/>
                    <a:pt x="11948" y="15792"/>
                  </a:cubicBezTo>
                  <a:cubicBezTo>
                    <a:pt x="11554" y="15595"/>
                    <a:pt x="11100" y="15477"/>
                    <a:pt x="10647" y="15438"/>
                  </a:cubicBezTo>
                  <a:cubicBezTo>
                    <a:pt x="10055" y="15398"/>
                    <a:pt x="9503" y="15221"/>
                    <a:pt x="9010" y="14905"/>
                  </a:cubicBezTo>
                  <a:cubicBezTo>
                    <a:pt x="8596" y="14570"/>
                    <a:pt x="8044" y="14511"/>
                    <a:pt x="7551" y="14688"/>
                  </a:cubicBezTo>
                  <a:lnTo>
                    <a:pt x="5817" y="17646"/>
                  </a:lnTo>
                  <a:cubicBezTo>
                    <a:pt x="5915" y="17784"/>
                    <a:pt x="6014" y="17902"/>
                    <a:pt x="6132" y="18020"/>
                  </a:cubicBezTo>
                  <a:cubicBezTo>
                    <a:pt x="6743" y="18612"/>
                    <a:pt x="7354" y="19183"/>
                    <a:pt x="7965" y="19775"/>
                  </a:cubicBezTo>
                  <a:cubicBezTo>
                    <a:pt x="8951" y="20761"/>
                    <a:pt x="10055" y="21628"/>
                    <a:pt x="10903" y="22732"/>
                  </a:cubicBezTo>
                  <a:cubicBezTo>
                    <a:pt x="11021" y="22890"/>
                    <a:pt x="11159" y="23028"/>
                    <a:pt x="11317" y="23126"/>
                  </a:cubicBezTo>
                  <a:cubicBezTo>
                    <a:pt x="11770" y="23383"/>
                    <a:pt x="12165" y="23737"/>
                    <a:pt x="12480" y="24152"/>
                  </a:cubicBezTo>
                  <a:cubicBezTo>
                    <a:pt x="12579" y="24250"/>
                    <a:pt x="12677" y="24329"/>
                    <a:pt x="12796" y="24388"/>
                  </a:cubicBezTo>
                  <a:cubicBezTo>
                    <a:pt x="13170" y="24112"/>
                    <a:pt x="13308" y="23698"/>
                    <a:pt x="13564" y="23363"/>
                  </a:cubicBezTo>
                  <a:cubicBezTo>
                    <a:pt x="13722" y="23146"/>
                    <a:pt x="13919" y="22929"/>
                    <a:pt x="14136" y="22732"/>
                  </a:cubicBezTo>
                  <a:cubicBezTo>
                    <a:pt x="14254" y="22653"/>
                    <a:pt x="14432" y="22633"/>
                    <a:pt x="14570" y="22693"/>
                  </a:cubicBezTo>
                  <a:cubicBezTo>
                    <a:pt x="14708" y="22791"/>
                    <a:pt x="14747" y="22988"/>
                    <a:pt x="14668" y="23126"/>
                  </a:cubicBezTo>
                  <a:cubicBezTo>
                    <a:pt x="14294" y="23836"/>
                    <a:pt x="14176" y="24664"/>
                    <a:pt x="13683" y="25354"/>
                  </a:cubicBezTo>
                  <a:cubicBezTo>
                    <a:pt x="13584" y="25551"/>
                    <a:pt x="13505" y="25748"/>
                    <a:pt x="13446" y="25965"/>
                  </a:cubicBezTo>
                  <a:cubicBezTo>
                    <a:pt x="13426" y="26024"/>
                    <a:pt x="13367" y="26084"/>
                    <a:pt x="13328" y="26123"/>
                  </a:cubicBezTo>
                  <a:lnTo>
                    <a:pt x="12756" y="26084"/>
                  </a:lnTo>
                  <a:cubicBezTo>
                    <a:pt x="12618" y="26241"/>
                    <a:pt x="12500" y="26438"/>
                    <a:pt x="12401" y="26655"/>
                  </a:cubicBezTo>
                  <a:cubicBezTo>
                    <a:pt x="12303" y="27069"/>
                    <a:pt x="12125" y="27444"/>
                    <a:pt x="11869" y="27799"/>
                  </a:cubicBezTo>
                  <a:cubicBezTo>
                    <a:pt x="11593" y="28154"/>
                    <a:pt x="11435" y="28587"/>
                    <a:pt x="11416" y="29041"/>
                  </a:cubicBezTo>
                  <a:cubicBezTo>
                    <a:pt x="11455" y="29356"/>
                    <a:pt x="11258" y="29632"/>
                    <a:pt x="10982" y="29731"/>
                  </a:cubicBezTo>
                  <a:cubicBezTo>
                    <a:pt x="10745" y="29849"/>
                    <a:pt x="10568" y="30066"/>
                    <a:pt x="10548" y="30342"/>
                  </a:cubicBezTo>
                  <a:cubicBezTo>
                    <a:pt x="10351" y="31091"/>
                    <a:pt x="10173" y="31840"/>
                    <a:pt x="10016" y="32609"/>
                  </a:cubicBezTo>
                  <a:cubicBezTo>
                    <a:pt x="10016" y="32866"/>
                    <a:pt x="10016" y="33122"/>
                    <a:pt x="10055" y="33378"/>
                  </a:cubicBezTo>
                  <a:cubicBezTo>
                    <a:pt x="10055" y="33516"/>
                    <a:pt x="10114" y="33713"/>
                    <a:pt x="10035" y="33832"/>
                  </a:cubicBezTo>
                  <a:cubicBezTo>
                    <a:pt x="9759" y="34305"/>
                    <a:pt x="9306" y="34660"/>
                    <a:pt x="8774" y="34817"/>
                  </a:cubicBezTo>
                  <a:cubicBezTo>
                    <a:pt x="8084" y="34995"/>
                    <a:pt x="7374" y="35133"/>
                    <a:pt x="6664" y="35231"/>
                  </a:cubicBezTo>
                  <a:cubicBezTo>
                    <a:pt x="5757" y="35330"/>
                    <a:pt x="4870" y="35547"/>
                    <a:pt x="4022" y="35902"/>
                  </a:cubicBezTo>
                  <a:cubicBezTo>
                    <a:pt x="3628" y="36079"/>
                    <a:pt x="3214" y="36138"/>
                    <a:pt x="2800" y="36079"/>
                  </a:cubicBezTo>
                  <a:cubicBezTo>
                    <a:pt x="2327" y="36040"/>
                    <a:pt x="1854" y="36118"/>
                    <a:pt x="1420" y="36316"/>
                  </a:cubicBezTo>
                  <a:close/>
                  <a:moveTo>
                    <a:pt x="52639" y="15950"/>
                  </a:moveTo>
                  <a:cubicBezTo>
                    <a:pt x="52186" y="15142"/>
                    <a:pt x="51496" y="14550"/>
                    <a:pt x="50845" y="13900"/>
                  </a:cubicBezTo>
                  <a:cubicBezTo>
                    <a:pt x="51220" y="14767"/>
                    <a:pt x="51654" y="15595"/>
                    <a:pt x="52639" y="15950"/>
                  </a:cubicBezTo>
                  <a:close/>
                  <a:moveTo>
                    <a:pt x="55695" y="51457"/>
                  </a:moveTo>
                  <a:cubicBezTo>
                    <a:pt x="55774" y="51378"/>
                    <a:pt x="55853" y="51279"/>
                    <a:pt x="55912" y="51200"/>
                  </a:cubicBezTo>
                  <a:cubicBezTo>
                    <a:pt x="56188" y="50767"/>
                    <a:pt x="56464" y="50333"/>
                    <a:pt x="56740" y="49899"/>
                  </a:cubicBezTo>
                  <a:cubicBezTo>
                    <a:pt x="56760" y="49860"/>
                    <a:pt x="56760" y="49840"/>
                    <a:pt x="56760" y="49801"/>
                  </a:cubicBezTo>
                  <a:cubicBezTo>
                    <a:pt x="56760" y="49781"/>
                    <a:pt x="56720" y="49761"/>
                    <a:pt x="56641" y="49722"/>
                  </a:cubicBezTo>
                  <a:cubicBezTo>
                    <a:pt x="56425" y="49939"/>
                    <a:pt x="56208" y="50155"/>
                    <a:pt x="55971" y="50372"/>
                  </a:cubicBezTo>
                  <a:cubicBezTo>
                    <a:pt x="55754" y="50589"/>
                    <a:pt x="55518" y="50786"/>
                    <a:pt x="55242" y="51003"/>
                  </a:cubicBezTo>
                  <a:close/>
                  <a:moveTo>
                    <a:pt x="55064" y="52245"/>
                  </a:moveTo>
                  <a:lnTo>
                    <a:pt x="54985" y="52107"/>
                  </a:lnTo>
                  <a:cubicBezTo>
                    <a:pt x="54946" y="52127"/>
                    <a:pt x="54887" y="52166"/>
                    <a:pt x="54867" y="52206"/>
                  </a:cubicBezTo>
                  <a:cubicBezTo>
                    <a:pt x="54847" y="52245"/>
                    <a:pt x="54906" y="52304"/>
                    <a:pt x="54946" y="52324"/>
                  </a:cubicBezTo>
                  <a:cubicBezTo>
                    <a:pt x="54985" y="52324"/>
                    <a:pt x="55045" y="52265"/>
                    <a:pt x="55064" y="52245"/>
                  </a:cubicBezTo>
                  <a:close/>
                  <a:moveTo>
                    <a:pt x="13545" y="50826"/>
                  </a:moveTo>
                  <a:cubicBezTo>
                    <a:pt x="13505" y="50846"/>
                    <a:pt x="13446" y="50885"/>
                    <a:pt x="13446" y="50905"/>
                  </a:cubicBezTo>
                  <a:cubicBezTo>
                    <a:pt x="13466" y="50964"/>
                    <a:pt x="13486" y="51003"/>
                    <a:pt x="13505" y="51062"/>
                  </a:cubicBezTo>
                  <a:lnTo>
                    <a:pt x="13643" y="50944"/>
                  </a:lnTo>
                  <a:close/>
                  <a:moveTo>
                    <a:pt x="67406" y="21766"/>
                  </a:moveTo>
                  <a:cubicBezTo>
                    <a:pt x="67406" y="21707"/>
                    <a:pt x="67406" y="21667"/>
                    <a:pt x="67406" y="21608"/>
                  </a:cubicBezTo>
                  <a:cubicBezTo>
                    <a:pt x="67386" y="21608"/>
                    <a:pt x="67347" y="21608"/>
                    <a:pt x="67327" y="21628"/>
                  </a:cubicBezTo>
                  <a:cubicBezTo>
                    <a:pt x="67307" y="21687"/>
                    <a:pt x="67287" y="21727"/>
                    <a:pt x="67268" y="21786"/>
                  </a:cubicBezTo>
                  <a:close/>
                  <a:moveTo>
                    <a:pt x="68470" y="44202"/>
                  </a:moveTo>
                  <a:lnTo>
                    <a:pt x="68490" y="44142"/>
                  </a:lnTo>
                  <a:cubicBezTo>
                    <a:pt x="68470" y="44142"/>
                    <a:pt x="68451" y="44142"/>
                    <a:pt x="68431" y="44142"/>
                  </a:cubicBezTo>
                  <a:cubicBezTo>
                    <a:pt x="68411" y="44162"/>
                    <a:pt x="68431" y="44202"/>
                    <a:pt x="68411" y="44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8"/>
            <p:cNvSpPr/>
            <p:nvPr/>
          </p:nvSpPr>
          <p:spPr>
            <a:xfrm flipH="1">
              <a:off x="3699193" y="365482"/>
              <a:ext cx="727141" cy="691583"/>
            </a:xfrm>
            <a:custGeom>
              <a:avLst/>
              <a:gdLst/>
              <a:ahLst/>
              <a:cxnLst/>
              <a:rect l="l" t="t" r="r" b="b"/>
              <a:pathLst>
                <a:path w="30244" h="28765" extrusionOk="0">
                  <a:moveTo>
                    <a:pt x="29534" y="9898"/>
                  </a:moveTo>
                  <a:cubicBezTo>
                    <a:pt x="29810" y="10272"/>
                    <a:pt x="29711" y="10726"/>
                    <a:pt x="29652" y="11120"/>
                  </a:cubicBezTo>
                  <a:cubicBezTo>
                    <a:pt x="29553" y="12027"/>
                    <a:pt x="29652" y="12934"/>
                    <a:pt x="29652" y="13821"/>
                  </a:cubicBezTo>
                  <a:cubicBezTo>
                    <a:pt x="29652" y="14531"/>
                    <a:pt x="29750" y="15241"/>
                    <a:pt x="29396" y="15931"/>
                  </a:cubicBezTo>
                  <a:cubicBezTo>
                    <a:pt x="29336" y="16069"/>
                    <a:pt x="29317" y="16246"/>
                    <a:pt x="29336" y="16404"/>
                  </a:cubicBezTo>
                  <a:cubicBezTo>
                    <a:pt x="29336" y="17311"/>
                    <a:pt x="29100" y="18218"/>
                    <a:pt x="28666" y="19006"/>
                  </a:cubicBezTo>
                  <a:cubicBezTo>
                    <a:pt x="28548" y="19203"/>
                    <a:pt x="28489" y="19420"/>
                    <a:pt x="28449" y="19657"/>
                  </a:cubicBezTo>
                  <a:cubicBezTo>
                    <a:pt x="28390" y="20189"/>
                    <a:pt x="28114" y="20642"/>
                    <a:pt x="27858" y="21076"/>
                  </a:cubicBezTo>
                  <a:cubicBezTo>
                    <a:pt x="27503" y="21727"/>
                    <a:pt x="27128" y="22358"/>
                    <a:pt x="26734" y="23008"/>
                  </a:cubicBezTo>
                  <a:cubicBezTo>
                    <a:pt x="26399" y="23639"/>
                    <a:pt x="25946" y="24191"/>
                    <a:pt x="25413" y="24664"/>
                  </a:cubicBezTo>
                  <a:cubicBezTo>
                    <a:pt x="25177" y="24881"/>
                    <a:pt x="24979" y="25118"/>
                    <a:pt x="24782" y="25394"/>
                  </a:cubicBezTo>
                  <a:cubicBezTo>
                    <a:pt x="24211" y="26123"/>
                    <a:pt x="23560" y="26734"/>
                    <a:pt x="22653" y="27030"/>
                  </a:cubicBezTo>
                  <a:cubicBezTo>
                    <a:pt x="22535" y="27070"/>
                    <a:pt x="22417" y="27109"/>
                    <a:pt x="22298" y="27188"/>
                  </a:cubicBezTo>
                  <a:cubicBezTo>
                    <a:pt x="21194" y="27878"/>
                    <a:pt x="19952" y="28075"/>
                    <a:pt x="18690" y="28292"/>
                  </a:cubicBezTo>
                  <a:cubicBezTo>
                    <a:pt x="18474" y="28292"/>
                    <a:pt x="18237" y="28331"/>
                    <a:pt x="18020" y="28371"/>
                  </a:cubicBezTo>
                  <a:cubicBezTo>
                    <a:pt x="16877" y="28666"/>
                    <a:pt x="15713" y="28765"/>
                    <a:pt x="14531" y="28666"/>
                  </a:cubicBezTo>
                  <a:cubicBezTo>
                    <a:pt x="14156" y="28647"/>
                    <a:pt x="13762" y="28647"/>
                    <a:pt x="13367" y="28647"/>
                  </a:cubicBezTo>
                  <a:cubicBezTo>
                    <a:pt x="12165" y="28706"/>
                    <a:pt x="10962" y="28469"/>
                    <a:pt x="9858" y="27996"/>
                  </a:cubicBezTo>
                  <a:cubicBezTo>
                    <a:pt x="9779" y="27937"/>
                    <a:pt x="9681" y="27898"/>
                    <a:pt x="9582" y="27898"/>
                  </a:cubicBezTo>
                  <a:cubicBezTo>
                    <a:pt x="8774" y="27898"/>
                    <a:pt x="8104" y="27424"/>
                    <a:pt x="7374" y="27188"/>
                  </a:cubicBezTo>
                  <a:cubicBezTo>
                    <a:pt x="6625" y="26951"/>
                    <a:pt x="6093" y="26458"/>
                    <a:pt x="5560" y="25906"/>
                  </a:cubicBezTo>
                  <a:cubicBezTo>
                    <a:pt x="5324" y="25689"/>
                    <a:pt x="5107" y="25453"/>
                    <a:pt x="4890" y="25197"/>
                  </a:cubicBezTo>
                  <a:cubicBezTo>
                    <a:pt x="4535" y="24783"/>
                    <a:pt x="4101" y="24428"/>
                    <a:pt x="3628" y="24171"/>
                  </a:cubicBezTo>
                  <a:cubicBezTo>
                    <a:pt x="2820" y="23757"/>
                    <a:pt x="2367" y="23067"/>
                    <a:pt x="2110" y="22220"/>
                  </a:cubicBezTo>
                  <a:cubicBezTo>
                    <a:pt x="2051" y="21963"/>
                    <a:pt x="1953" y="21727"/>
                    <a:pt x="1834" y="21510"/>
                  </a:cubicBezTo>
                  <a:cubicBezTo>
                    <a:pt x="1085" y="20386"/>
                    <a:pt x="809" y="19105"/>
                    <a:pt x="632" y="17823"/>
                  </a:cubicBezTo>
                  <a:cubicBezTo>
                    <a:pt x="553" y="17113"/>
                    <a:pt x="395" y="16423"/>
                    <a:pt x="178" y="15753"/>
                  </a:cubicBezTo>
                  <a:cubicBezTo>
                    <a:pt x="1" y="15260"/>
                    <a:pt x="40" y="14708"/>
                    <a:pt x="296" y="14275"/>
                  </a:cubicBezTo>
                  <a:cubicBezTo>
                    <a:pt x="533" y="13762"/>
                    <a:pt x="671" y="13230"/>
                    <a:pt x="710" y="12678"/>
                  </a:cubicBezTo>
                  <a:cubicBezTo>
                    <a:pt x="809" y="11633"/>
                    <a:pt x="1144" y="10647"/>
                    <a:pt x="1696" y="9760"/>
                  </a:cubicBezTo>
                  <a:cubicBezTo>
                    <a:pt x="1913" y="9366"/>
                    <a:pt x="2091" y="8951"/>
                    <a:pt x="2229" y="8518"/>
                  </a:cubicBezTo>
                  <a:cubicBezTo>
                    <a:pt x="2426" y="7985"/>
                    <a:pt x="2702" y="7512"/>
                    <a:pt x="3057" y="7098"/>
                  </a:cubicBezTo>
                  <a:cubicBezTo>
                    <a:pt x="3628" y="6389"/>
                    <a:pt x="4141" y="5639"/>
                    <a:pt x="4594" y="4851"/>
                  </a:cubicBezTo>
                  <a:cubicBezTo>
                    <a:pt x="5008" y="4141"/>
                    <a:pt x="5639" y="3707"/>
                    <a:pt x="6290" y="3274"/>
                  </a:cubicBezTo>
                  <a:cubicBezTo>
                    <a:pt x="7197" y="2662"/>
                    <a:pt x="8163" y="2110"/>
                    <a:pt x="9070" y="1499"/>
                  </a:cubicBezTo>
                  <a:cubicBezTo>
                    <a:pt x="10036" y="829"/>
                    <a:pt x="11179" y="474"/>
                    <a:pt x="12342" y="474"/>
                  </a:cubicBezTo>
                  <a:cubicBezTo>
                    <a:pt x="13032" y="474"/>
                    <a:pt x="13703" y="435"/>
                    <a:pt x="14393" y="415"/>
                  </a:cubicBezTo>
                  <a:cubicBezTo>
                    <a:pt x="14452" y="415"/>
                    <a:pt x="14511" y="415"/>
                    <a:pt x="14570" y="395"/>
                  </a:cubicBezTo>
                  <a:cubicBezTo>
                    <a:pt x="15635" y="1"/>
                    <a:pt x="16699" y="237"/>
                    <a:pt x="17764" y="316"/>
                  </a:cubicBezTo>
                  <a:cubicBezTo>
                    <a:pt x="18888" y="395"/>
                    <a:pt x="19972" y="770"/>
                    <a:pt x="21037" y="1105"/>
                  </a:cubicBezTo>
                  <a:cubicBezTo>
                    <a:pt x="21608" y="1282"/>
                    <a:pt x="22101" y="1696"/>
                    <a:pt x="22633" y="2012"/>
                  </a:cubicBezTo>
                  <a:cubicBezTo>
                    <a:pt x="22712" y="2071"/>
                    <a:pt x="22791" y="2150"/>
                    <a:pt x="22831" y="2229"/>
                  </a:cubicBezTo>
                  <a:cubicBezTo>
                    <a:pt x="23205" y="2978"/>
                    <a:pt x="24013" y="3195"/>
                    <a:pt x="24625" y="3648"/>
                  </a:cubicBezTo>
                  <a:cubicBezTo>
                    <a:pt x="25295" y="3648"/>
                    <a:pt x="25729" y="4161"/>
                    <a:pt x="26360" y="4397"/>
                  </a:cubicBezTo>
                  <a:lnTo>
                    <a:pt x="26813" y="4102"/>
                  </a:lnTo>
                  <a:cubicBezTo>
                    <a:pt x="26695" y="3885"/>
                    <a:pt x="26596" y="3688"/>
                    <a:pt x="26478" y="3490"/>
                  </a:cubicBezTo>
                  <a:cubicBezTo>
                    <a:pt x="26557" y="3490"/>
                    <a:pt x="26616" y="3451"/>
                    <a:pt x="26655" y="3490"/>
                  </a:cubicBezTo>
                  <a:cubicBezTo>
                    <a:pt x="27030" y="3885"/>
                    <a:pt x="27385" y="4279"/>
                    <a:pt x="27759" y="4693"/>
                  </a:cubicBezTo>
                  <a:cubicBezTo>
                    <a:pt x="27818" y="4772"/>
                    <a:pt x="27858" y="4910"/>
                    <a:pt x="27838" y="4969"/>
                  </a:cubicBezTo>
                  <a:cubicBezTo>
                    <a:pt x="27621" y="5344"/>
                    <a:pt x="27897" y="5561"/>
                    <a:pt x="28094" y="5797"/>
                  </a:cubicBezTo>
                  <a:cubicBezTo>
                    <a:pt x="29001" y="6803"/>
                    <a:pt x="29514" y="8045"/>
                    <a:pt x="30125" y="9228"/>
                  </a:cubicBezTo>
                  <a:cubicBezTo>
                    <a:pt x="30164" y="9306"/>
                    <a:pt x="30184" y="9405"/>
                    <a:pt x="30204" y="9504"/>
                  </a:cubicBezTo>
                  <a:cubicBezTo>
                    <a:pt x="30243" y="9760"/>
                    <a:pt x="30086" y="9918"/>
                    <a:pt x="29731" y="9937"/>
                  </a:cubicBezTo>
                  <a:cubicBezTo>
                    <a:pt x="29672" y="9937"/>
                    <a:pt x="29612" y="9918"/>
                    <a:pt x="29534" y="9918"/>
                  </a:cubicBezTo>
                  <a:cubicBezTo>
                    <a:pt x="29553" y="9878"/>
                    <a:pt x="29573" y="9819"/>
                    <a:pt x="29593" y="9780"/>
                  </a:cubicBezTo>
                  <a:lnTo>
                    <a:pt x="29612" y="9780"/>
                  </a:lnTo>
                  <a:cubicBezTo>
                    <a:pt x="29593" y="9819"/>
                    <a:pt x="29573" y="9858"/>
                    <a:pt x="29534" y="9898"/>
                  </a:cubicBezTo>
                  <a:close/>
                  <a:moveTo>
                    <a:pt x="1657" y="16956"/>
                  </a:moveTo>
                  <a:lnTo>
                    <a:pt x="1755" y="17153"/>
                  </a:lnTo>
                  <a:cubicBezTo>
                    <a:pt x="1854" y="17251"/>
                    <a:pt x="1913" y="17350"/>
                    <a:pt x="1972" y="17468"/>
                  </a:cubicBezTo>
                  <a:cubicBezTo>
                    <a:pt x="2091" y="17902"/>
                    <a:pt x="2189" y="18356"/>
                    <a:pt x="2307" y="18789"/>
                  </a:cubicBezTo>
                  <a:cubicBezTo>
                    <a:pt x="2426" y="19282"/>
                    <a:pt x="2505" y="19814"/>
                    <a:pt x="2919" y="20189"/>
                  </a:cubicBezTo>
                  <a:cubicBezTo>
                    <a:pt x="2978" y="20248"/>
                    <a:pt x="3017" y="20347"/>
                    <a:pt x="3017" y="20445"/>
                  </a:cubicBezTo>
                  <a:cubicBezTo>
                    <a:pt x="2820" y="20958"/>
                    <a:pt x="3214" y="21293"/>
                    <a:pt x="3411" y="21668"/>
                  </a:cubicBezTo>
                  <a:cubicBezTo>
                    <a:pt x="3628" y="22101"/>
                    <a:pt x="3825" y="22575"/>
                    <a:pt x="4377" y="22693"/>
                  </a:cubicBezTo>
                  <a:cubicBezTo>
                    <a:pt x="4515" y="22732"/>
                    <a:pt x="4614" y="22890"/>
                    <a:pt x="4752" y="23008"/>
                  </a:cubicBezTo>
                  <a:cubicBezTo>
                    <a:pt x="5462" y="23659"/>
                    <a:pt x="6132" y="24369"/>
                    <a:pt x="6862" y="24999"/>
                  </a:cubicBezTo>
                  <a:cubicBezTo>
                    <a:pt x="7867" y="25847"/>
                    <a:pt x="9010" y="26478"/>
                    <a:pt x="10371" y="26537"/>
                  </a:cubicBezTo>
                  <a:cubicBezTo>
                    <a:pt x="10982" y="26596"/>
                    <a:pt x="11573" y="26813"/>
                    <a:pt x="12066" y="27188"/>
                  </a:cubicBezTo>
                  <a:cubicBezTo>
                    <a:pt x="12717" y="27602"/>
                    <a:pt x="13348" y="28055"/>
                    <a:pt x="14195" y="27937"/>
                  </a:cubicBezTo>
                  <a:cubicBezTo>
                    <a:pt x="14531" y="27878"/>
                    <a:pt x="14905" y="28036"/>
                    <a:pt x="15260" y="28055"/>
                  </a:cubicBezTo>
                  <a:cubicBezTo>
                    <a:pt x="15773" y="28095"/>
                    <a:pt x="16305" y="28095"/>
                    <a:pt x="16818" y="28036"/>
                  </a:cubicBezTo>
                  <a:cubicBezTo>
                    <a:pt x="17705" y="27898"/>
                    <a:pt x="18592" y="27661"/>
                    <a:pt x="19479" y="27464"/>
                  </a:cubicBezTo>
                  <a:cubicBezTo>
                    <a:pt x="19854" y="27365"/>
                    <a:pt x="20228" y="27286"/>
                    <a:pt x="20603" y="27168"/>
                  </a:cubicBezTo>
                  <a:cubicBezTo>
                    <a:pt x="21549" y="26892"/>
                    <a:pt x="22417" y="26419"/>
                    <a:pt x="23126" y="25749"/>
                  </a:cubicBezTo>
                  <a:cubicBezTo>
                    <a:pt x="23757" y="25137"/>
                    <a:pt x="24388" y="24546"/>
                    <a:pt x="25019" y="23935"/>
                  </a:cubicBezTo>
                  <a:cubicBezTo>
                    <a:pt x="25354" y="23619"/>
                    <a:pt x="25630" y="23245"/>
                    <a:pt x="25788" y="22811"/>
                  </a:cubicBezTo>
                  <a:cubicBezTo>
                    <a:pt x="25906" y="22456"/>
                    <a:pt x="26064" y="22082"/>
                    <a:pt x="26478" y="21924"/>
                  </a:cubicBezTo>
                  <a:cubicBezTo>
                    <a:pt x="26912" y="21293"/>
                    <a:pt x="27444" y="20702"/>
                    <a:pt x="27641" y="19913"/>
                  </a:cubicBezTo>
                  <a:cubicBezTo>
                    <a:pt x="27759" y="19420"/>
                    <a:pt x="27937" y="18927"/>
                    <a:pt x="28154" y="18454"/>
                  </a:cubicBezTo>
                  <a:cubicBezTo>
                    <a:pt x="28449" y="17843"/>
                    <a:pt x="28607" y="17173"/>
                    <a:pt x="28607" y="16483"/>
                  </a:cubicBezTo>
                  <a:cubicBezTo>
                    <a:pt x="28607" y="16266"/>
                    <a:pt x="28568" y="15990"/>
                    <a:pt x="28666" y="15812"/>
                  </a:cubicBezTo>
                  <a:cubicBezTo>
                    <a:pt x="29001" y="15280"/>
                    <a:pt x="28922" y="14689"/>
                    <a:pt x="28962" y="14117"/>
                  </a:cubicBezTo>
                  <a:cubicBezTo>
                    <a:pt x="29001" y="13525"/>
                    <a:pt x="29041" y="12934"/>
                    <a:pt x="29060" y="12362"/>
                  </a:cubicBezTo>
                  <a:cubicBezTo>
                    <a:pt x="29060" y="11554"/>
                    <a:pt x="29060" y="10746"/>
                    <a:pt x="29021" y="9937"/>
                  </a:cubicBezTo>
                  <a:cubicBezTo>
                    <a:pt x="29021" y="9602"/>
                    <a:pt x="28962" y="9287"/>
                    <a:pt x="28844" y="8971"/>
                  </a:cubicBezTo>
                  <a:cubicBezTo>
                    <a:pt x="28370" y="7828"/>
                    <a:pt x="27720" y="6783"/>
                    <a:pt x="26912" y="5837"/>
                  </a:cubicBezTo>
                  <a:cubicBezTo>
                    <a:pt x="26892" y="5817"/>
                    <a:pt x="26793" y="5837"/>
                    <a:pt x="26734" y="5817"/>
                  </a:cubicBezTo>
                  <a:cubicBezTo>
                    <a:pt x="26695" y="5994"/>
                    <a:pt x="26655" y="6152"/>
                    <a:pt x="26576" y="6389"/>
                  </a:cubicBezTo>
                  <a:cubicBezTo>
                    <a:pt x="26182" y="5915"/>
                    <a:pt x="25926" y="5462"/>
                    <a:pt x="25531" y="5166"/>
                  </a:cubicBezTo>
                  <a:cubicBezTo>
                    <a:pt x="24151" y="4062"/>
                    <a:pt x="22673" y="3116"/>
                    <a:pt x="21115" y="2327"/>
                  </a:cubicBezTo>
                  <a:cubicBezTo>
                    <a:pt x="20622" y="2091"/>
                    <a:pt x="20051" y="1953"/>
                    <a:pt x="19617" y="1637"/>
                  </a:cubicBezTo>
                  <a:cubicBezTo>
                    <a:pt x="18947" y="1144"/>
                    <a:pt x="18198" y="1046"/>
                    <a:pt x="17429" y="928"/>
                  </a:cubicBezTo>
                  <a:cubicBezTo>
                    <a:pt x="17192" y="928"/>
                    <a:pt x="16956" y="947"/>
                    <a:pt x="16719" y="987"/>
                  </a:cubicBezTo>
                  <a:cubicBezTo>
                    <a:pt x="17153" y="1302"/>
                    <a:pt x="17468" y="1519"/>
                    <a:pt x="17764" y="1736"/>
                  </a:cubicBezTo>
                  <a:cubicBezTo>
                    <a:pt x="17862" y="1815"/>
                    <a:pt x="17961" y="1933"/>
                    <a:pt x="17803" y="2130"/>
                  </a:cubicBezTo>
                  <a:lnTo>
                    <a:pt x="16108" y="1381"/>
                  </a:lnTo>
                  <a:lnTo>
                    <a:pt x="15792" y="1716"/>
                  </a:lnTo>
                  <a:cubicBezTo>
                    <a:pt x="15221" y="1578"/>
                    <a:pt x="14629" y="1578"/>
                    <a:pt x="14077" y="1716"/>
                  </a:cubicBezTo>
                  <a:cubicBezTo>
                    <a:pt x="13900" y="1756"/>
                    <a:pt x="13742" y="1775"/>
                    <a:pt x="13584" y="1795"/>
                  </a:cubicBezTo>
                  <a:cubicBezTo>
                    <a:pt x="12441" y="1894"/>
                    <a:pt x="11337" y="2209"/>
                    <a:pt x="10331" y="2741"/>
                  </a:cubicBezTo>
                  <a:cubicBezTo>
                    <a:pt x="10075" y="2879"/>
                    <a:pt x="9838" y="2998"/>
                    <a:pt x="9503" y="2899"/>
                  </a:cubicBezTo>
                  <a:cubicBezTo>
                    <a:pt x="9306" y="2860"/>
                    <a:pt x="9129" y="2919"/>
                    <a:pt x="8971" y="3037"/>
                  </a:cubicBezTo>
                  <a:cubicBezTo>
                    <a:pt x="8695" y="3214"/>
                    <a:pt x="8439" y="3412"/>
                    <a:pt x="8202" y="3628"/>
                  </a:cubicBezTo>
                  <a:cubicBezTo>
                    <a:pt x="7828" y="3924"/>
                    <a:pt x="7492" y="4279"/>
                    <a:pt x="7078" y="4555"/>
                  </a:cubicBezTo>
                  <a:cubicBezTo>
                    <a:pt x="6684" y="4831"/>
                    <a:pt x="6408" y="5285"/>
                    <a:pt x="5836" y="5206"/>
                  </a:cubicBezTo>
                  <a:cubicBezTo>
                    <a:pt x="5777" y="5206"/>
                    <a:pt x="5698" y="5304"/>
                    <a:pt x="5639" y="5383"/>
                  </a:cubicBezTo>
                  <a:cubicBezTo>
                    <a:pt x="5442" y="5639"/>
                    <a:pt x="5324" y="5975"/>
                    <a:pt x="4949" y="6034"/>
                  </a:cubicBezTo>
                  <a:cubicBezTo>
                    <a:pt x="4851" y="6073"/>
                    <a:pt x="4772" y="6132"/>
                    <a:pt x="4732" y="6211"/>
                  </a:cubicBezTo>
                  <a:cubicBezTo>
                    <a:pt x="4121" y="7197"/>
                    <a:pt x="3431" y="8163"/>
                    <a:pt x="3017" y="9267"/>
                  </a:cubicBezTo>
                  <a:cubicBezTo>
                    <a:pt x="2623" y="10194"/>
                    <a:pt x="2347" y="11160"/>
                    <a:pt x="2189" y="12145"/>
                  </a:cubicBezTo>
                  <a:cubicBezTo>
                    <a:pt x="2150" y="12500"/>
                    <a:pt x="2012" y="12835"/>
                    <a:pt x="1953" y="13190"/>
                  </a:cubicBezTo>
                  <a:cubicBezTo>
                    <a:pt x="1795" y="13959"/>
                    <a:pt x="1519" y="14689"/>
                    <a:pt x="1696" y="15497"/>
                  </a:cubicBezTo>
                  <a:cubicBezTo>
                    <a:pt x="1361" y="15595"/>
                    <a:pt x="1361" y="15595"/>
                    <a:pt x="1479" y="15812"/>
                  </a:cubicBezTo>
                  <a:cubicBezTo>
                    <a:pt x="1184" y="16246"/>
                    <a:pt x="1381" y="16621"/>
                    <a:pt x="1657" y="16956"/>
                  </a:cubicBezTo>
                  <a:close/>
                  <a:moveTo>
                    <a:pt x="10450" y="27208"/>
                  </a:moveTo>
                  <a:lnTo>
                    <a:pt x="11317" y="27365"/>
                  </a:lnTo>
                  <a:cubicBezTo>
                    <a:pt x="11081" y="27070"/>
                    <a:pt x="10883" y="27030"/>
                    <a:pt x="10450" y="27208"/>
                  </a:cubicBezTo>
                  <a:close/>
                  <a:moveTo>
                    <a:pt x="1716" y="17311"/>
                  </a:moveTo>
                  <a:cubicBezTo>
                    <a:pt x="1598" y="17527"/>
                    <a:pt x="1539" y="17587"/>
                    <a:pt x="1539" y="17665"/>
                  </a:cubicBezTo>
                  <a:cubicBezTo>
                    <a:pt x="1539" y="17744"/>
                    <a:pt x="1499" y="17922"/>
                    <a:pt x="1755" y="17942"/>
                  </a:cubicBezTo>
                  <a:cubicBezTo>
                    <a:pt x="1755" y="17784"/>
                    <a:pt x="1736" y="17626"/>
                    <a:pt x="1716" y="17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8"/>
            <p:cNvSpPr/>
            <p:nvPr/>
          </p:nvSpPr>
          <p:spPr>
            <a:xfrm flipH="1">
              <a:off x="3509594" y="253156"/>
              <a:ext cx="551751" cy="974082"/>
            </a:xfrm>
            <a:custGeom>
              <a:avLst/>
              <a:gdLst/>
              <a:ahLst/>
              <a:cxnLst/>
              <a:rect l="l" t="t" r="r" b="b"/>
              <a:pathLst>
                <a:path w="22949" h="40515" extrusionOk="0">
                  <a:moveTo>
                    <a:pt x="11455" y="0"/>
                  </a:moveTo>
                  <a:lnTo>
                    <a:pt x="13249" y="119"/>
                  </a:lnTo>
                  <a:cubicBezTo>
                    <a:pt x="13840" y="493"/>
                    <a:pt x="14471" y="927"/>
                    <a:pt x="15161" y="1341"/>
                  </a:cubicBezTo>
                  <a:cubicBezTo>
                    <a:pt x="15516" y="1558"/>
                    <a:pt x="15812" y="1873"/>
                    <a:pt x="16009" y="2248"/>
                  </a:cubicBezTo>
                  <a:cubicBezTo>
                    <a:pt x="16364" y="2839"/>
                    <a:pt x="16778" y="3372"/>
                    <a:pt x="17231" y="3884"/>
                  </a:cubicBezTo>
                  <a:cubicBezTo>
                    <a:pt x="18118" y="4949"/>
                    <a:pt x="18907" y="6092"/>
                    <a:pt x="19715" y="7216"/>
                  </a:cubicBezTo>
                  <a:cubicBezTo>
                    <a:pt x="19754" y="7275"/>
                    <a:pt x="19814" y="7334"/>
                    <a:pt x="19814" y="7394"/>
                  </a:cubicBezTo>
                  <a:cubicBezTo>
                    <a:pt x="19873" y="8438"/>
                    <a:pt x="20760" y="9128"/>
                    <a:pt x="20977" y="10095"/>
                  </a:cubicBezTo>
                  <a:cubicBezTo>
                    <a:pt x="21036" y="10449"/>
                    <a:pt x="21213" y="10765"/>
                    <a:pt x="21312" y="11100"/>
                  </a:cubicBezTo>
                  <a:cubicBezTo>
                    <a:pt x="21588" y="12204"/>
                    <a:pt x="21864" y="13308"/>
                    <a:pt x="22160" y="14412"/>
                  </a:cubicBezTo>
                  <a:cubicBezTo>
                    <a:pt x="22239" y="14649"/>
                    <a:pt x="22317" y="14885"/>
                    <a:pt x="22377" y="15142"/>
                  </a:cubicBezTo>
                  <a:cubicBezTo>
                    <a:pt x="22593" y="16936"/>
                    <a:pt x="22948" y="18749"/>
                    <a:pt x="22672" y="20563"/>
                  </a:cubicBezTo>
                  <a:cubicBezTo>
                    <a:pt x="22495" y="21845"/>
                    <a:pt x="22357" y="23126"/>
                    <a:pt x="21844" y="24348"/>
                  </a:cubicBezTo>
                  <a:cubicBezTo>
                    <a:pt x="21450" y="25314"/>
                    <a:pt x="21154" y="26300"/>
                    <a:pt x="20799" y="27286"/>
                  </a:cubicBezTo>
                  <a:cubicBezTo>
                    <a:pt x="20721" y="27562"/>
                    <a:pt x="20602" y="27818"/>
                    <a:pt x="20464" y="28094"/>
                  </a:cubicBezTo>
                  <a:cubicBezTo>
                    <a:pt x="19853" y="29238"/>
                    <a:pt x="19242" y="30361"/>
                    <a:pt x="18631" y="31525"/>
                  </a:cubicBezTo>
                  <a:cubicBezTo>
                    <a:pt x="18434" y="31860"/>
                    <a:pt x="18315" y="32234"/>
                    <a:pt x="18118" y="32570"/>
                  </a:cubicBezTo>
                  <a:cubicBezTo>
                    <a:pt x="17882" y="33023"/>
                    <a:pt x="17606" y="33457"/>
                    <a:pt x="17270" y="33851"/>
                  </a:cubicBezTo>
                  <a:cubicBezTo>
                    <a:pt x="16502" y="34640"/>
                    <a:pt x="15713" y="35408"/>
                    <a:pt x="15003" y="36256"/>
                  </a:cubicBezTo>
                  <a:cubicBezTo>
                    <a:pt x="14451" y="36946"/>
                    <a:pt x="13682" y="37400"/>
                    <a:pt x="12933" y="37853"/>
                  </a:cubicBezTo>
                  <a:cubicBezTo>
                    <a:pt x="12795" y="37932"/>
                    <a:pt x="12637" y="37991"/>
                    <a:pt x="12499" y="38090"/>
                  </a:cubicBezTo>
                  <a:cubicBezTo>
                    <a:pt x="11474" y="38839"/>
                    <a:pt x="10291" y="39273"/>
                    <a:pt x="9069" y="39647"/>
                  </a:cubicBezTo>
                  <a:cubicBezTo>
                    <a:pt x="7354" y="40160"/>
                    <a:pt x="5619" y="40515"/>
                    <a:pt x="3805" y="40456"/>
                  </a:cubicBezTo>
                  <a:cubicBezTo>
                    <a:pt x="2997" y="40416"/>
                    <a:pt x="2169" y="40377"/>
                    <a:pt x="1361" y="40337"/>
                  </a:cubicBezTo>
                  <a:cubicBezTo>
                    <a:pt x="828" y="40318"/>
                    <a:pt x="355" y="40081"/>
                    <a:pt x="0" y="39706"/>
                  </a:cubicBezTo>
                  <a:cubicBezTo>
                    <a:pt x="197" y="39647"/>
                    <a:pt x="335" y="39588"/>
                    <a:pt x="434" y="39608"/>
                  </a:cubicBezTo>
                  <a:cubicBezTo>
                    <a:pt x="1301" y="39825"/>
                    <a:pt x="2169" y="39746"/>
                    <a:pt x="3056" y="39726"/>
                  </a:cubicBezTo>
                  <a:lnTo>
                    <a:pt x="3332" y="39726"/>
                  </a:lnTo>
                  <a:cubicBezTo>
                    <a:pt x="5718" y="39844"/>
                    <a:pt x="7965" y="39194"/>
                    <a:pt x="10193" y="38464"/>
                  </a:cubicBezTo>
                  <a:cubicBezTo>
                    <a:pt x="10331" y="38405"/>
                    <a:pt x="10488" y="38346"/>
                    <a:pt x="10627" y="38267"/>
                  </a:cubicBezTo>
                  <a:cubicBezTo>
                    <a:pt x="11593" y="37676"/>
                    <a:pt x="12578" y="37084"/>
                    <a:pt x="13525" y="36473"/>
                  </a:cubicBezTo>
                  <a:cubicBezTo>
                    <a:pt x="13879" y="36237"/>
                    <a:pt x="14175" y="35941"/>
                    <a:pt x="14451" y="35625"/>
                  </a:cubicBezTo>
                  <a:cubicBezTo>
                    <a:pt x="15102" y="34817"/>
                    <a:pt x="15851" y="34088"/>
                    <a:pt x="16580" y="33358"/>
                  </a:cubicBezTo>
                  <a:cubicBezTo>
                    <a:pt x="16837" y="33122"/>
                    <a:pt x="17054" y="32826"/>
                    <a:pt x="17211" y="32510"/>
                  </a:cubicBezTo>
                  <a:cubicBezTo>
                    <a:pt x="17665" y="31387"/>
                    <a:pt x="18315" y="30381"/>
                    <a:pt x="18848" y="29317"/>
                  </a:cubicBezTo>
                  <a:cubicBezTo>
                    <a:pt x="19202" y="28607"/>
                    <a:pt x="19616" y="27956"/>
                    <a:pt x="19932" y="27247"/>
                  </a:cubicBezTo>
                  <a:cubicBezTo>
                    <a:pt x="20287" y="26399"/>
                    <a:pt x="20543" y="25531"/>
                    <a:pt x="20859" y="24684"/>
                  </a:cubicBezTo>
                  <a:cubicBezTo>
                    <a:pt x="20997" y="24289"/>
                    <a:pt x="21135" y="23875"/>
                    <a:pt x="21253" y="23481"/>
                  </a:cubicBezTo>
                  <a:cubicBezTo>
                    <a:pt x="21371" y="23067"/>
                    <a:pt x="21470" y="22732"/>
                    <a:pt x="21529" y="22357"/>
                  </a:cubicBezTo>
                  <a:cubicBezTo>
                    <a:pt x="21627" y="21904"/>
                    <a:pt x="21706" y="21470"/>
                    <a:pt x="21785" y="21017"/>
                  </a:cubicBezTo>
                  <a:cubicBezTo>
                    <a:pt x="21963" y="19893"/>
                    <a:pt x="21982" y="18749"/>
                    <a:pt x="21844" y="17626"/>
                  </a:cubicBezTo>
                  <a:cubicBezTo>
                    <a:pt x="21805" y="17212"/>
                    <a:pt x="21726" y="16798"/>
                    <a:pt x="21687" y="16364"/>
                  </a:cubicBezTo>
                  <a:cubicBezTo>
                    <a:pt x="21647" y="15792"/>
                    <a:pt x="21529" y="15201"/>
                    <a:pt x="21371" y="14649"/>
                  </a:cubicBezTo>
                  <a:cubicBezTo>
                    <a:pt x="21056" y="13525"/>
                    <a:pt x="20760" y="12381"/>
                    <a:pt x="20504" y="11258"/>
                  </a:cubicBezTo>
                  <a:cubicBezTo>
                    <a:pt x="20287" y="10410"/>
                    <a:pt x="19932" y="9602"/>
                    <a:pt x="19459" y="8872"/>
                  </a:cubicBezTo>
                  <a:cubicBezTo>
                    <a:pt x="19222" y="8517"/>
                    <a:pt x="18966" y="8182"/>
                    <a:pt x="18867" y="7748"/>
                  </a:cubicBezTo>
                  <a:cubicBezTo>
                    <a:pt x="18828" y="7630"/>
                    <a:pt x="18769" y="7512"/>
                    <a:pt x="18690" y="7413"/>
                  </a:cubicBezTo>
                  <a:cubicBezTo>
                    <a:pt x="17960" y="6250"/>
                    <a:pt x="17290" y="5067"/>
                    <a:pt x="16502" y="3963"/>
                  </a:cubicBezTo>
                  <a:cubicBezTo>
                    <a:pt x="15950" y="3214"/>
                    <a:pt x="15378" y="2445"/>
                    <a:pt x="14589" y="1893"/>
                  </a:cubicBezTo>
                  <a:cubicBezTo>
                    <a:pt x="14234" y="1617"/>
                    <a:pt x="13820" y="1420"/>
                    <a:pt x="13387" y="1302"/>
                  </a:cubicBezTo>
                  <a:cubicBezTo>
                    <a:pt x="13130" y="1262"/>
                    <a:pt x="12913" y="1144"/>
                    <a:pt x="12736" y="947"/>
                  </a:cubicBezTo>
                  <a:cubicBezTo>
                    <a:pt x="12322" y="612"/>
                    <a:pt x="11888" y="296"/>
                    <a:pt x="114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8"/>
            <p:cNvSpPr/>
            <p:nvPr/>
          </p:nvSpPr>
          <p:spPr>
            <a:xfrm flipH="1">
              <a:off x="4345263" y="949450"/>
              <a:ext cx="141274" cy="193422"/>
            </a:xfrm>
            <a:custGeom>
              <a:avLst/>
              <a:gdLst/>
              <a:ahLst/>
              <a:cxnLst/>
              <a:rect l="l" t="t" r="r" b="b"/>
              <a:pathLst>
                <a:path w="5876" h="8045" extrusionOk="0">
                  <a:moveTo>
                    <a:pt x="5876" y="7808"/>
                  </a:moveTo>
                  <a:cubicBezTo>
                    <a:pt x="5541" y="8044"/>
                    <a:pt x="5324" y="7966"/>
                    <a:pt x="5147" y="7808"/>
                  </a:cubicBezTo>
                  <a:cubicBezTo>
                    <a:pt x="4713" y="7473"/>
                    <a:pt x="4299" y="7118"/>
                    <a:pt x="3905" y="6743"/>
                  </a:cubicBezTo>
                  <a:cubicBezTo>
                    <a:pt x="3234" y="6033"/>
                    <a:pt x="2643" y="5265"/>
                    <a:pt x="1933" y="4594"/>
                  </a:cubicBezTo>
                  <a:cubicBezTo>
                    <a:pt x="1046" y="3707"/>
                    <a:pt x="612" y="2623"/>
                    <a:pt x="257" y="1460"/>
                  </a:cubicBezTo>
                  <a:cubicBezTo>
                    <a:pt x="139" y="1006"/>
                    <a:pt x="60" y="533"/>
                    <a:pt x="1" y="80"/>
                  </a:cubicBezTo>
                  <a:cubicBezTo>
                    <a:pt x="336" y="1"/>
                    <a:pt x="376" y="237"/>
                    <a:pt x="435" y="395"/>
                  </a:cubicBezTo>
                  <a:cubicBezTo>
                    <a:pt x="671" y="1046"/>
                    <a:pt x="908" y="1676"/>
                    <a:pt x="1144" y="2307"/>
                  </a:cubicBezTo>
                  <a:cubicBezTo>
                    <a:pt x="1420" y="3037"/>
                    <a:pt x="1854" y="3707"/>
                    <a:pt x="2406" y="4259"/>
                  </a:cubicBezTo>
                  <a:cubicBezTo>
                    <a:pt x="3076" y="4969"/>
                    <a:pt x="3707" y="5698"/>
                    <a:pt x="4378" y="6388"/>
                  </a:cubicBezTo>
                  <a:cubicBezTo>
                    <a:pt x="4733" y="6763"/>
                    <a:pt x="5147" y="7098"/>
                    <a:pt x="5541" y="7433"/>
                  </a:cubicBezTo>
                  <a:cubicBezTo>
                    <a:pt x="5620" y="7552"/>
                    <a:pt x="5738" y="7650"/>
                    <a:pt x="5876" y="7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8"/>
            <p:cNvSpPr/>
            <p:nvPr/>
          </p:nvSpPr>
          <p:spPr>
            <a:xfrm flipH="1">
              <a:off x="4247602" y="228993"/>
              <a:ext cx="170678" cy="138413"/>
            </a:xfrm>
            <a:custGeom>
              <a:avLst/>
              <a:gdLst/>
              <a:ahLst/>
              <a:cxnLst/>
              <a:rect l="l" t="t" r="r" b="b"/>
              <a:pathLst>
                <a:path w="7099" h="5757" extrusionOk="0">
                  <a:moveTo>
                    <a:pt x="7098" y="0"/>
                  </a:moveTo>
                  <a:cubicBezTo>
                    <a:pt x="7000" y="237"/>
                    <a:pt x="6980" y="394"/>
                    <a:pt x="6921" y="414"/>
                  </a:cubicBezTo>
                  <a:cubicBezTo>
                    <a:pt x="6251" y="651"/>
                    <a:pt x="5600" y="966"/>
                    <a:pt x="4989" y="1321"/>
                  </a:cubicBezTo>
                  <a:cubicBezTo>
                    <a:pt x="4654" y="1498"/>
                    <a:pt x="4318" y="1696"/>
                    <a:pt x="3983" y="1912"/>
                  </a:cubicBezTo>
                  <a:cubicBezTo>
                    <a:pt x="3372" y="2366"/>
                    <a:pt x="2761" y="2839"/>
                    <a:pt x="2170" y="3371"/>
                  </a:cubicBezTo>
                  <a:cubicBezTo>
                    <a:pt x="1874" y="3667"/>
                    <a:pt x="1618" y="4002"/>
                    <a:pt x="1381" y="4357"/>
                  </a:cubicBezTo>
                  <a:cubicBezTo>
                    <a:pt x="1026" y="4771"/>
                    <a:pt x="711" y="5224"/>
                    <a:pt x="356" y="5638"/>
                  </a:cubicBezTo>
                  <a:cubicBezTo>
                    <a:pt x="297" y="5717"/>
                    <a:pt x="159" y="5717"/>
                    <a:pt x="1" y="5757"/>
                  </a:cubicBezTo>
                  <a:cubicBezTo>
                    <a:pt x="947" y="3430"/>
                    <a:pt x="3904" y="828"/>
                    <a:pt x="70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8"/>
            <p:cNvSpPr/>
            <p:nvPr/>
          </p:nvSpPr>
          <p:spPr>
            <a:xfrm flipH="1">
              <a:off x="3954668" y="293908"/>
              <a:ext cx="135600" cy="30366"/>
            </a:xfrm>
            <a:custGeom>
              <a:avLst/>
              <a:gdLst/>
              <a:ahLst/>
              <a:cxnLst/>
              <a:rect l="l" t="t" r="r" b="b"/>
              <a:pathLst>
                <a:path w="5640" h="1263" extrusionOk="0">
                  <a:moveTo>
                    <a:pt x="5639" y="1125"/>
                  </a:moveTo>
                  <a:cubicBezTo>
                    <a:pt x="5442" y="1204"/>
                    <a:pt x="5225" y="1243"/>
                    <a:pt x="5008" y="1263"/>
                  </a:cubicBezTo>
                  <a:cubicBezTo>
                    <a:pt x="4535" y="1184"/>
                    <a:pt x="4062" y="1066"/>
                    <a:pt x="3608" y="928"/>
                  </a:cubicBezTo>
                  <a:cubicBezTo>
                    <a:pt x="3037" y="750"/>
                    <a:pt x="2465" y="671"/>
                    <a:pt x="1874" y="691"/>
                  </a:cubicBezTo>
                  <a:cubicBezTo>
                    <a:pt x="1381" y="691"/>
                    <a:pt x="907" y="652"/>
                    <a:pt x="415" y="612"/>
                  </a:cubicBezTo>
                  <a:cubicBezTo>
                    <a:pt x="277" y="573"/>
                    <a:pt x="119" y="514"/>
                    <a:pt x="1" y="435"/>
                  </a:cubicBezTo>
                  <a:cubicBezTo>
                    <a:pt x="139" y="297"/>
                    <a:pt x="217" y="178"/>
                    <a:pt x="296" y="178"/>
                  </a:cubicBezTo>
                  <a:cubicBezTo>
                    <a:pt x="1558" y="100"/>
                    <a:pt x="2820" y="1"/>
                    <a:pt x="4042" y="474"/>
                  </a:cubicBezTo>
                  <a:cubicBezTo>
                    <a:pt x="4436" y="612"/>
                    <a:pt x="4850" y="711"/>
                    <a:pt x="5245" y="849"/>
                  </a:cubicBezTo>
                  <a:cubicBezTo>
                    <a:pt x="5363" y="868"/>
                    <a:pt x="5442" y="967"/>
                    <a:pt x="5639" y="1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8"/>
            <p:cNvSpPr/>
            <p:nvPr/>
          </p:nvSpPr>
          <p:spPr>
            <a:xfrm flipH="1">
              <a:off x="4485070" y="561717"/>
              <a:ext cx="24211" cy="73498"/>
            </a:xfrm>
            <a:custGeom>
              <a:avLst/>
              <a:gdLst/>
              <a:ahLst/>
              <a:cxnLst/>
              <a:rect l="l" t="t" r="r" b="b"/>
              <a:pathLst>
                <a:path w="1007" h="3057" extrusionOk="0">
                  <a:moveTo>
                    <a:pt x="296" y="3057"/>
                  </a:moveTo>
                  <a:cubicBezTo>
                    <a:pt x="60" y="2623"/>
                    <a:pt x="1" y="2110"/>
                    <a:pt x="139" y="1637"/>
                  </a:cubicBezTo>
                  <a:cubicBezTo>
                    <a:pt x="257" y="1085"/>
                    <a:pt x="395" y="533"/>
                    <a:pt x="592" y="1"/>
                  </a:cubicBezTo>
                  <a:cubicBezTo>
                    <a:pt x="710" y="80"/>
                    <a:pt x="868" y="119"/>
                    <a:pt x="908" y="198"/>
                  </a:cubicBezTo>
                  <a:cubicBezTo>
                    <a:pt x="986" y="375"/>
                    <a:pt x="1006" y="573"/>
                    <a:pt x="967" y="770"/>
                  </a:cubicBezTo>
                  <a:cubicBezTo>
                    <a:pt x="770" y="1440"/>
                    <a:pt x="632" y="2150"/>
                    <a:pt x="553" y="2860"/>
                  </a:cubicBezTo>
                  <a:cubicBezTo>
                    <a:pt x="533" y="2919"/>
                    <a:pt x="415" y="2958"/>
                    <a:pt x="296" y="30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8"/>
            <p:cNvSpPr/>
            <p:nvPr/>
          </p:nvSpPr>
          <p:spPr>
            <a:xfrm flipH="1">
              <a:off x="3814380" y="381134"/>
              <a:ext cx="48374" cy="25629"/>
            </a:xfrm>
            <a:custGeom>
              <a:avLst/>
              <a:gdLst/>
              <a:ahLst/>
              <a:cxnLst/>
              <a:rect l="l" t="t" r="r" b="b"/>
              <a:pathLst>
                <a:path w="2012" h="1066" extrusionOk="0">
                  <a:moveTo>
                    <a:pt x="1" y="217"/>
                  </a:moveTo>
                  <a:cubicBezTo>
                    <a:pt x="198" y="139"/>
                    <a:pt x="356" y="1"/>
                    <a:pt x="454" y="20"/>
                  </a:cubicBezTo>
                  <a:cubicBezTo>
                    <a:pt x="986" y="198"/>
                    <a:pt x="1519" y="336"/>
                    <a:pt x="1933" y="691"/>
                  </a:cubicBezTo>
                  <a:cubicBezTo>
                    <a:pt x="1992" y="769"/>
                    <a:pt x="2012" y="868"/>
                    <a:pt x="1972" y="947"/>
                  </a:cubicBezTo>
                  <a:cubicBezTo>
                    <a:pt x="1933" y="1026"/>
                    <a:pt x="1854" y="1065"/>
                    <a:pt x="1755" y="1065"/>
                  </a:cubicBezTo>
                  <a:cubicBezTo>
                    <a:pt x="1124" y="907"/>
                    <a:pt x="513" y="631"/>
                    <a:pt x="1" y="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8"/>
            <p:cNvSpPr/>
            <p:nvPr/>
          </p:nvSpPr>
          <p:spPr>
            <a:xfrm flipH="1">
              <a:off x="4468962" y="860830"/>
              <a:ext cx="31784" cy="49792"/>
            </a:xfrm>
            <a:custGeom>
              <a:avLst/>
              <a:gdLst/>
              <a:ahLst/>
              <a:cxnLst/>
              <a:rect l="l" t="t" r="r" b="b"/>
              <a:pathLst>
                <a:path w="1322" h="2071" extrusionOk="0">
                  <a:moveTo>
                    <a:pt x="1" y="39"/>
                  </a:moveTo>
                  <a:lnTo>
                    <a:pt x="513" y="0"/>
                  </a:lnTo>
                  <a:cubicBezTo>
                    <a:pt x="553" y="473"/>
                    <a:pt x="769" y="946"/>
                    <a:pt x="1124" y="1281"/>
                  </a:cubicBezTo>
                  <a:cubicBezTo>
                    <a:pt x="1321" y="1479"/>
                    <a:pt x="1282" y="1814"/>
                    <a:pt x="986" y="20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8"/>
            <p:cNvSpPr/>
            <p:nvPr/>
          </p:nvSpPr>
          <p:spPr>
            <a:xfrm flipH="1">
              <a:off x="4601219" y="621439"/>
              <a:ext cx="19450" cy="38420"/>
            </a:xfrm>
            <a:custGeom>
              <a:avLst/>
              <a:gdLst/>
              <a:ahLst/>
              <a:cxnLst/>
              <a:rect l="l" t="t" r="r" b="b"/>
              <a:pathLst>
                <a:path w="809" h="1598" extrusionOk="0">
                  <a:moveTo>
                    <a:pt x="1" y="1420"/>
                  </a:moveTo>
                  <a:cubicBezTo>
                    <a:pt x="316" y="1164"/>
                    <a:pt x="296" y="711"/>
                    <a:pt x="513" y="415"/>
                  </a:cubicBezTo>
                  <a:cubicBezTo>
                    <a:pt x="592" y="297"/>
                    <a:pt x="671" y="178"/>
                    <a:pt x="809" y="1"/>
                  </a:cubicBezTo>
                  <a:cubicBezTo>
                    <a:pt x="809" y="494"/>
                    <a:pt x="730" y="967"/>
                    <a:pt x="553" y="1440"/>
                  </a:cubicBezTo>
                  <a:cubicBezTo>
                    <a:pt x="454" y="1598"/>
                    <a:pt x="277" y="1578"/>
                    <a:pt x="1" y="14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8"/>
            <p:cNvSpPr/>
            <p:nvPr/>
          </p:nvSpPr>
          <p:spPr>
            <a:xfrm flipH="1">
              <a:off x="4495985" y="822891"/>
              <a:ext cx="18970" cy="16157"/>
            </a:xfrm>
            <a:custGeom>
              <a:avLst/>
              <a:gdLst/>
              <a:ahLst/>
              <a:cxnLst/>
              <a:rect l="l" t="t" r="r" b="b"/>
              <a:pathLst>
                <a:path w="789" h="672" extrusionOk="0">
                  <a:moveTo>
                    <a:pt x="552" y="1"/>
                  </a:moveTo>
                  <a:cubicBezTo>
                    <a:pt x="631" y="119"/>
                    <a:pt x="710" y="237"/>
                    <a:pt x="769" y="356"/>
                  </a:cubicBezTo>
                  <a:cubicBezTo>
                    <a:pt x="789" y="454"/>
                    <a:pt x="769" y="533"/>
                    <a:pt x="710" y="612"/>
                  </a:cubicBezTo>
                  <a:cubicBezTo>
                    <a:pt x="631" y="651"/>
                    <a:pt x="552" y="671"/>
                    <a:pt x="454" y="671"/>
                  </a:cubicBezTo>
                  <a:cubicBezTo>
                    <a:pt x="355" y="651"/>
                    <a:pt x="276" y="592"/>
                    <a:pt x="217" y="533"/>
                  </a:cubicBezTo>
                  <a:cubicBezTo>
                    <a:pt x="79" y="415"/>
                    <a:pt x="0" y="237"/>
                    <a:pt x="118" y="119"/>
                  </a:cubicBezTo>
                  <a:cubicBezTo>
                    <a:pt x="237" y="1"/>
                    <a:pt x="394" y="40"/>
                    <a:pt x="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8"/>
            <p:cNvSpPr/>
            <p:nvPr/>
          </p:nvSpPr>
          <p:spPr>
            <a:xfrm flipH="1">
              <a:off x="4620646" y="655098"/>
              <a:ext cx="18032" cy="20412"/>
            </a:xfrm>
            <a:custGeom>
              <a:avLst/>
              <a:gdLst/>
              <a:ahLst/>
              <a:cxnLst/>
              <a:rect l="l" t="t" r="r" b="b"/>
              <a:pathLst>
                <a:path w="750" h="849" extrusionOk="0">
                  <a:moveTo>
                    <a:pt x="750" y="1"/>
                  </a:moveTo>
                  <a:cubicBezTo>
                    <a:pt x="553" y="533"/>
                    <a:pt x="553" y="533"/>
                    <a:pt x="1" y="848"/>
                  </a:cubicBezTo>
                  <a:cubicBezTo>
                    <a:pt x="1" y="356"/>
                    <a:pt x="375" y="178"/>
                    <a:pt x="750" y="20"/>
                  </a:cubicBezTo>
                  <a:cubicBezTo>
                    <a:pt x="750" y="20"/>
                    <a:pt x="750" y="1"/>
                    <a:pt x="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8"/>
            <p:cNvSpPr/>
            <p:nvPr/>
          </p:nvSpPr>
          <p:spPr>
            <a:xfrm flipH="1">
              <a:off x="3802528" y="459825"/>
              <a:ext cx="482557" cy="503402"/>
            </a:xfrm>
            <a:custGeom>
              <a:avLst/>
              <a:gdLst/>
              <a:ahLst/>
              <a:cxnLst/>
              <a:rect l="l" t="t" r="r" b="b"/>
              <a:pathLst>
                <a:path w="20071" h="20938" extrusionOk="0">
                  <a:moveTo>
                    <a:pt x="2367" y="3825"/>
                  </a:moveTo>
                  <a:cubicBezTo>
                    <a:pt x="4062" y="2701"/>
                    <a:pt x="5777" y="1558"/>
                    <a:pt x="7492" y="394"/>
                  </a:cubicBezTo>
                  <a:cubicBezTo>
                    <a:pt x="7828" y="138"/>
                    <a:pt x="8242" y="0"/>
                    <a:pt x="8675" y="40"/>
                  </a:cubicBezTo>
                  <a:cubicBezTo>
                    <a:pt x="9779" y="138"/>
                    <a:pt x="10883" y="0"/>
                    <a:pt x="11968" y="197"/>
                  </a:cubicBezTo>
                  <a:cubicBezTo>
                    <a:pt x="13348" y="434"/>
                    <a:pt x="14688" y="789"/>
                    <a:pt x="15832" y="1696"/>
                  </a:cubicBezTo>
                  <a:cubicBezTo>
                    <a:pt x="16128" y="1932"/>
                    <a:pt x="16443" y="2149"/>
                    <a:pt x="16778" y="2346"/>
                  </a:cubicBezTo>
                  <a:cubicBezTo>
                    <a:pt x="17862" y="2977"/>
                    <a:pt x="18513" y="3943"/>
                    <a:pt x="18947" y="5106"/>
                  </a:cubicBezTo>
                  <a:cubicBezTo>
                    <a:pt x="19183" y="5698"/>
                    <a:pt x="19440" y="6270"/>
                    <a:pt x="19716" y="6861"/>
                  </a:cubicBezTo>
                  <a:cubicBezTo>
                    <a:pt x="19775" y="6979"/>
                    <a:pt x="19873" y="7117"/>
                    <a:pt x="19873" y="7216"/>
                  </a:cubicBezTo>
                  <a:cubicBezTo>
                    <a:pt x="19834" y="8280"/>
                    <a:pt x="20071" y="9365"/>
                    <a:pt x="19676" y="10390"/>
                  </a:cubicBezTo>
                  <a:cubicBezTo>
                    <a:pt x="19597" y="10607"/>
                    <a:pt x="19578" y="10824"/>
                    <a:pt x="19656" y="11041"/>
                  </a:cubicBezTo>
                  <a:cubicBezTo>
                    <a:pt x="19755" y="11415"/>
                    <a:pt x="19755" y="11829"/>
                    <a:pt x="19597" y="12184"/>
                  </a:cubicBezTo>
                  <a:cubicBezTo>
                    <a:pt x="19361" y="12815"/>
                    <a:pt x="19223" y="13485"/>
                    <a:pt x="18986" y="14116"/>
                  </a:cubicBezTo>
                  <a:cubicBezTo>
                    <a:pt x="18434" y="15654"/>
                    <a:pt x="17448" y="16896"/>
                    <a:pt x="16364" y="18059"/>
                  </a:cubicBezTo>
                  <a:cubicBezTo>
                    <a:pt x="16108" y="18315"/>
                    <a:pt x="15812" y="18513"/>
                    <a:pt x="15477" y="18670"/>
                  </a:cubicBezTo>
                  <a:cubicBezTo>
                    <a:pt x="15181" y="18848"/>
                    <a:pt x="14866" y="19005"/>
                    <a:pt x="14531" y="19143"/>
                  </a:cubicBezTo>
                  <a:cubicBezTo>
                    <a:pt x="14314" y="19203"/>
                    <a:pt x="14136" y="19380"/>
                    <a:pt x="14117" y="19617"/>
                  </a:cubicBezTo>
                  <a:cubicBezTo>
                    <a:pt x="14077" y="19932"/>
                    <a:pt x="13841" y="20050"/>
                    <a:pt x="13584" y="20129"/>
                  </a:cubicBezTo>
                  <a:cubicBezTo>
                    <a:pt x="13249" y="20208"/>
                    <a:pt x="12934" y="20366"/>
                    <a:pt x="12638" y="20563"/>
                  </a:cubicBezTo>
                  <a:cubicBezTo>
                    <a:pt x="12401" y="20721"/>
                    <a:pt x="12106" y="20819"/>
                    <a:pt x="11810" y="20839"/>
                  </a:cubicBezTo>
                  <a:cubicBezTo>
                    <a:pt x="11081" y="20937"/>
                    <a:pt x="10331" y="20918"/>
                    <a:pt x="9602" y="20780"/>
                  </a:cubicBezTo>
                  <a:cubicBezTo>
                    <a:pt x="9070" y="20661"/>
                    <a:pt x="8518" y="20602"/>
                    <a:pt x="7966" y="20504"/>
                  </a:cubicBezTo>
                  <a:cubicBezTo>
                    <a:pt x="7690" y="20464"/>
                    <a:pt x="7414" y="20385"/>
                    <a:pt x="7157" y="20267"/>
                  </a:cubicBezTo>
                  <a:cubicBezTo>
                    <a:pt x="6724" y="20050"/>
                    <a:pt x="6270" y="19853"/>
                    <a:pt x="5817" y="19676"/>
                  </a:cubicBezTo>
                  <a:cubicBezTo>
                    <a:pt x="5225" y="19439"/>
                    <a:pt x="4594" y="19183"/>
                    <a:pt x="4121" y="18769"/>
                  </a:cubicBezTo>
                  <a:cubicBezTo>
                    <a:pt x="3451" y="18177"/>
                    <a:pt x="2781" y="17586"/>
                    <a:pt x="2051" y="17034"/>
                  </a:cubicBezTo>
                  <a:cubicBezTo>
                    <a:pt x="1775" y="16778"/>
                    <a:pt x="1519" y="16482"/>
                    <a:pt x="1282" y="16166"/>
                  </a:cubicBezTo>
                  <a:cubicBezTo>
                    <a:pt x="1105" y="16009"/>
                    <a:pt x="1065" y="15752"/>
                    <a:pt x="1164" y="15555"/>
                  </a:cubicBezTo>
                  <a:cubicBezTo>
                    <a:pt x="1322" y="15299"/>
                    <a:pt x="1203" y="15122"/>
                    <a:pt x="1105" y="14905"/>
                  </a:cubicBezTo>
                  <a:cubicBezTo>
                    <a:pt x="711" y="14096"/>
                    <a:pt x="435" y="13229"/>
                    <a:pt x="277" y="12322"/>
                  </a:cubicBezTo>
                  <a:cubicBezTo>
                    <a:pt x="218" y="12046"/>
                    <a:pt x="119" y="11770"/>
                    <a:pt x="60" y="11494"/>
                  </a:cubicBezTo>
                  <a:cubicBezTo>
                    <a:pt x="1" y="11376"/>
                    <a:pt x="1" y="11238"/>
                    <a:pt x="21" y="11119"/>
                  </a:cubicBezTo>
                  <a:cubicBezTo>
                    <a:pt x="257" y="10607"/>
                    <a:pt x="40" y="10094"/>
                    <a:pt x="21" y="9582"/>
                  </a:cubicBezTo>
                  <a:cubicBezTo>
                    <a:pt x="1" y="9128"/>
                    <a:pt x="1" y="8675"/>
                    <a:pt x="21" y="8241"/>
                  </a:cubicBezTo>
                  <a:cubicBezTo>
                    <a:pt x="40" y="8064"/>
                    <a:pt x="80" y="7906"/>
                    <a:pt x="159" y="7768"/>
                  </a:cubicBezTo>
                  <a:cubicBezTo>
                    <a:pt x="336" y="7590"/>
                    <a:pt x="474" y="7374"/>
                    <a:pt x="612" y="7157"/>
                  </a:cubicBezTo>
                  <a:cubicBezTo>
                    <a:pt x="691" y="6979"/>
                    <a:pt x="573" y="6664"/>
                    <a:pt x="671" y="6506"/>
                  </a:cubicBezTo>
                  <a:cubicBezTo>
                    <a:pt x="1006" y="5954"/>
                    <a:pt x="1401" y="5442"/>
                    <a:pt x="1775" y="4909"/>
                  </a:cubicBezTo>
                  <a:cubicBezTo>
                    <a:pt x="1854" y="4811"/>
                    <a:pt x="1953" y="4712"/>
                    <a:pt x="2051" y="4633"/>
                  </a:cubicBezTo>
                  <a:cubicBezTo>
                    <a:pt x="2288" y="4416"/>
                    <a:pt x="2288" y="4416"/>
                    <a:pt x="2367" y="3825"/>
                  </a:cubicBezTo>
                  <a:close/>
                  <a:moveTo>
                    <a:pt x="18138" y="13801"/>
                  </a:moveTo>
                  <a:cubicBezTo>
                    <a:pt x="17961" y="13998"/>
                    <a:pt x="17823" y="14215"/>
                    <a:pt x="17705" y="14432"/>
                  </a:cubicBezTo>
                  <a:cubicBezTo>
                    <a:pt x="17409" y="15279"/>
                    <a:pt x="16818" y="15910"/>
                    <a:pt x="16266" y="16580"/>
                  </a:cubicBezTo>
                  <a:cubicBezTo>
                    <a:pt x="16187" y="16699"/>
                    <a:pt x="16108" y="16837"/>
                    <a:pt x="16029" y="16955"/>
                  </a:cubicBezTo>
                  <a:cubicBezTo>
                    <a:pt x="16226" y="16955"/>
                    <a:pt x="16423" y="16876"/>
                    <a:pt x="16561" y="16758"/>
                  </a:cubicBezTo>
                  <a:cubicBezTo>
                    <a:pt x="16758" y="16541"/>
                    <a:pt x="16877" y="16265"/>
                    <a:pt x="17074" y="16068"/>
                  </a:cubicBezTo>
                  <a:cubicBezTo>
                    <a:pt x="17665" y="15516"/>
                    <a:pt x="17902" y="14767"/>
                    <a:pt x="18217" y="14077"/>
                  </a:cubicBezTo>
                  <a:cubicBezTo>
                    <a:pt x="18237" y="14018"/>
                    <a:pt x="18158" y="13899"/>
                    <a:pt x="18138" y="13801"/>
                  </a:cubicBezTo>
                  <a:lnTo>
                    <a:pt x="18276" y="13623"/>
                  </a:lnTo>
                  <a:lnTo>
                    <a:pt x="18257" y="13603"/>
                  </a:lnTo>
                  <a:cubicBezTo>
                    <a:pt x="18237" y="13663"/>
                    <a:pt x="18178" y="13741"/>
                    <a:pt x="18138" y="13801"/>
                  </a:cubicBezTo>
                  <a:close/>
                  <a:moveTo>
                    <a:pt x="6172" y="18552"/>
                  </a:moveTo>
                  <a:cubicBezTo>
                    <a:pt x="6724" y="19025"/>
                    <a:pt x="7453" y="19262"/>
                    <a:pt x="8182" y="19262"/>
                  </a:cubicBezTo>
                  <a:cubicBezTo>
                    <a:pt x="8951" y="19301"/>
                    <a:pt x="9720" y="19341"/>
                    <a:pt x="10509" y="19321"/>
                  </a:cubicBezTo>
                  <a:cubicBezTo>
                    <a:pt x="10903" y="19301"/>
                    <a:pt x="11278" y="19242"/>
                    <a:pt x="11652" y="19143"/>
                  </a:cubicBezTo>
                  <a:cubicBezTo>
                    <a:pt x="11790" y="19104"/>
                    <a:pt x="12007" y="18986"/>
                    <a:pt x="12027" y="18887"/>
                  </a:cubicBezTo>
                  <a:cubicBezTo>
                    <a:pt x="12066" y="18631"/>
                    <a:pt x="12224" y="18572"/>
                    <a:pt x="12401" y="18493"/>
                  </a:cubicBezTo>
                  <a:cubicBezTo>
                    <a:pt x="13091" y="18197"/>
                    <a:pt x="13722" y="17822"/>
                    <a:pt x="14333" y="17389"/>
                  </a:cubicBezTo>
                  <a:cubicBezTo>
                    <a:pt x="15556" y="16541"/>
                    <a:pt x="16542" y="15496"/>
                    <a:pt x="17133" y="14116"/>
                  </a:cubicBezTo>
                  <a:cubicBezTo>
                    <a:pt x="17192" y="13939"/>
                    <a:pt x="17350" y="13801"/>
                    <a:pt x="17429" y="13623"/>
                  </a:cubicBezTo>
                  <a:cubicBezTo>
                    <a:pt x="17705" y="13111"/>
                    <a:pt x="18079" y="12618"/>
                    <a:pt x="18198" y="12066"/>
                  </a:cubicBezTo>
                  <a:cubicBezTo>
                    <a:pt x="18631" y="10213"/>
                    <a:pt x="18454" y="8280"/>
                    <a:pt x="17705" y="6546"/>
                  </a:cubicBezTo>
                  <a:cubicBezTo>
                    <a:pt x="17350" y="5816"/>
                    <a:pt x="16936" y="5126"/>
                    <a:pt x="16443" y="4475"/>
                  </a:cubicBezTo>
                  <a:cubicBezTo>
                    <a:pt x="15654" y="3253"/>
                    <a:pt x="14531" y="2267"/>
                    <a:pt x="13210" y="1637"/>
                  </a:cubicBezTo>
                  <a:cubicBezTo>
                    <a:pt x="12500" y="1301"/>
                    <a:pt x="11790" y="1025"/>
                    <a:pt x="10962" y="1361"/>
                  </a:cubicBezTo>
                  <a:cubicBezTo>
                    <a:pt x="10686" y="1459"/>
                    <a:pt x="10391" y="1479"/>
                    <a:pt x="10115" y="1420"/>
                  </a:cubicBezTo>
                  <a:cubicBezTo>
                    <a:pt x="9247" y="1361"/>
                    <a:pt x="8439" y="1558"/>
                    <a:pt x="7611" y="1775"/>
                  </a:cubicBezTo>
                  <a:cubicBezTo>
                    <a:pt x="7256" y="1893"/>
                    <a:pt x="6901" y="2070"/>
                    <a:pt x="6586" y="2307"/>
                  </a:cubicBezTo>
                  <a:cubicBezTo>
                    <a:pt x="5817" y="2819"/>
                    <a:pt x="5048" y="3352"/>
                    <a:pt x="4299" y="3943"/>
                  </a:cubicBezTo>
                  <a:cubicBezTo>
                    <a:pt x="3766" y="4357"/>
                    <a:pt x="3333" y="4889"/>
                    <a:pt x="3037" y="5501"/>
                  </a:cubicBezTo>
                  <a:cubicBezTo>
                    <a:pt x="2682" y="6270"/>
                    <a:pt x="2288" y="7019"/>
                    <a:pt x="1972" y="7788"/>
                  </a:cubicBezTo>
                  <a:cubicBezTo>
                    <a:pt x="1775" y="8221"/>
                    <a:pt x="1539" y="8675"/>
                    <a:pt x="1578" y="9168"/>
                  </a:cubicBezTo>
                  <a:cubicBezTo>
                    <a:pt x="1598" y="9680"/>
                    <a:pt x="1578" y="10213"/>
                    <a:pt x="1598" y="10725"/>
                  </a:cubicBezTo>
                  <a:cubicBezTo>
                    <a:pt x="1617" y="11041"/>
                    <a:pt x="1677" y="11376"/>
                    <a:pt x="1736" y="11691"/>
                  </a:cubicBezTo>
                  <a:cubicBezTo>
                    <a:pt x="1795" y="12026"/>
                    <a:pt x="1893" y="12361"/>
                    <a:pt x="1972" y="12716"/>
                  </a:cubicBezTo>
                  <a:cubicBezTo>
                    <a:pt x="2505" y="12973"/>
                    <a:pt x="2071" y="13406"/>
                    <a:pt x="2150" y="13741"/>
                  </a:cubicBezTo>
                  <a:cubicBezTo>
                    <a:pt x="2209" y="13919"/>
                    <a:pt x="2307" y="14096"/>
                    <a:pt x="2426" y="14254"/>
                  </a:cubicBezTo>
                  <a:cubicBezTo>
                    <a:pt x="2741" y="14767"/>
                    <a:pt x="3096" y="15260"/>
                    <a:pt x="3431" y="15792"/>
                  </a:cubicBezTo>
                  <a:cubicBezTo>
                    <a:pt x="3668" y="16245"/>
                    <a:pt x="4023" y="16640"/>
                    <a:pt x="4456" y="16935"/>
                  </a:cubicBezTo>
                  <a:cubicBezTo>
                    <a:pt x="4673" y="17034"/>
                    <a:pt x="4831" y="17192"/>
                    <a:pt x="4949" y="17389"/>
                  </a:cubicBezTo>
                  <a:cubicBezTo>
                    <a:pt x="5166" y="17941"/>
                    <a:pt x="5639" y="18158"/>
                    <a:pt x="6172" y="18552"/>
                  </a:cubicBezTo>
                  <a:close/>
                  <a:moveTo>
                    <a:pt x="14866" y="17744"/>
                  </a:moveTo>
                  <a:cubicBezTo>
                    <a:pt x="15142" y="17882"/>
                    <a:pt x="15477" y="17704"/>
                    <a:pt x="15516" y="17389"/>
                  </a:cubicBezTo>
                  <a:close/>
                  <a:moveTo>
                    <a:pt x="2189" y="4988"/>
                  </a:moveTo>
                  <a:lnTo>
                    <a:pt x="2248" y="5027"/>
                  </a:lnTo>
                  <a:lnTo>
                    <a:pt x="2485" y="4673"/>
                  </a:lnTo>
                  <a:lnTo>
                    <a:pt x="2406" y="4633"/>
                  </a:lnTo>
                  <a:cubicBezTo>
                    <a:pt x="2347" y="4751"/>
                    <a:pt x="2288" y="4870"/>
                    <a:pt x="2189" y="4988"/>
                  </a:cubicBezTo>
                  <a:close/>
                  <a:moveTo>
                    <a:pt x="14412" y="18158"/>
                  </a:moveTo>
                  <a:cubicBezTo>
                    <a:pt x="14393" y="18158"/>
                    <a:pt x="14373" y="18138"/>
                    <a:pt x="14353" y="18138"/>
                  </a:cubicBezTo>
                  <a:cubicBezTo>
                    <a:pt x="14333" y="18158"/>
                    <a:pt x="14314" y="18177"/>
                    <a:pt x="14314" y="18197"/>
                  </a:cubicBezTo>
                  <a:lnTo>
                    <a:pt x="14393" y="18237"/>
                  </a:lnTo>
                  <a:cubicBezTo>
                    <a:pt x="14412" y="18217"/>
                    <a:pt x="14432" y="18177"/>
                    <a:pt x="14432" y="18158"/>
                  </a:cubicBezTo>
                  <a:close/>
                  <a:moveTo>
                    <a:pt x="18828" y="9168"/>
                  </a:moveTo>
                  <a:lnTo>
                    <a:pt x="18769" y="9128"/>
                  </a:lnTo>
                  <a:lnTo>
                    <a:pt x="18769" y="9207"/>
                  </a:lnTo>
                  <a:close/>
                  <a:moveTo>
                    <a:pt x="18769" y="8418"/>
                  </a:moveTo>
                  <a:lnTo>
                    <a:pt x="18809" y="8359"/>
                  </a:lnTo>
                  <a:lnTo>
                    <a:pt x="18710" y="83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" name="Google Shape;1825;p48"/>
          <p:cNvGrpSpPr/>
          <p:nvPr/>
        </p:nvGrpSpPr>
        <p:grpSpPr>
          <a:xfrm flipH="1">
            <a:off x="6180054" y="1506501"/>
            <a:ext cx="1014335" cy="1029226"/>
            <a:chOff x="6070601" y="734270"/>
            <a:chExt cx="1259418" cy="1277907"/>
          </a:xfrm>
        </p:grpSpPr>
        <p:sp>
          <p:nvSpPr>
            <p:cNvPr id="1826" name="Google Shape;1826;p48"/>
            <p:cNvSpPr/>
            <p:nvPr/>
          </p:nvSpPr>
          <p:spPr>
            <a:xfrm flipH="1">
              <a:off x="6085748" y="768386"/>
              <a:ext cx="1228163" cy="1223403"/>
            </a:xfrm>
            <a:custGeom>
              <a:avLst/>
              <a:gdLst/>
              <a:ahLst/>
              <a:cxnLst/>
              <a:rect l="l" t="t" r="r" b="b"/>
              <a:pathLst>
                <a:path w="51083" h="50885" extrusionOk="0">
                  <a:moveTo>
                    <a:pt x="29159" y="2366"/>
                  </a:moveTo>
                  <a:cubicBezTo>
                    <a:pt x="29297" y="1736"/>
                    <a:pt x="29534" y="1144"/>
                    <a:pt x="29869" y="592"/>
                  </a:cubicBezTo>
                  <a:cubicBezTo>
                    <a:pt x="30007" y="395"/>
                    <a:pt x="30184" y="237"/>
                    <a:pt x="30381" y="99"/>
                  </a:cubicBezTo>
                  <a:cubicBezTo>
                    <a:pt x="30460" y="60"/>
                    <a:pt x="30539" y="40"/>
                    <a:pt x="30638" y="40"/>
                  </a:cubicBezTo>
                  <a:lnTo>
                    <a:pt x="31485" y="40"/>
                  </a:lnTo>
                  <a:cubicBezTo>
                    <a:pt x="31762" y="1"/>
                    <a:pt x="32038" y="79"/>
                    <a:pt x="32274" y="237"/>
                  </a:cubicBezTo>
                  <a:cubicBezTo>
                    <a:pt x="32432" y="375"/>
                    <a:pt x="32629" y="434"/>
                    <a:pt x="32846" y="454"/>
                  </a:cubicBezTo>
                  <a:cubicBezTo>
                    <a:pt x="33142" y="493"/>
                    <a:pt x="33437" y="612"/>
                    <a:pt x="33674" y="809"/>
                  </a:cubicBezTo>
                  <a:cubicBezTo>
                    <a:pt x="33713" y="1026"/>
                    <a:pt x="33772" y="1223"/>
                    <a:pt x="33891" y="1400"/>
                  </a:cubicBezTo>
                  <a:cubicBezTo>
                    <a:pt x="34048" y="1657"/>
                    <a:pt x="34127" y="1933"/>
                    <a:pt x="34108" y="2209"/>
                  </a:cubicBezTo>
                  <a:cubicBezTo>
                    <a:pt x="34088" y="2623"/>
                    <a:pt x="34108" y="3037"/>
                    <a:pt x="34108" y="3451"/>
                  </a:cubicBezTo>
                  <a:cubicBezTo>
                    <a:pt x="34088" y="3569"/>
                    <a:pt x="34088" y="3707"/>
                    <a:pt x="34127" y="3845"/>
                  </a:cubicBezTo>
                  <a:cubicBezTo>
                    <a:pt x="34305" y="4279"/>
                    <a:pt x="34285" y="4752"/>
                    <a:pt x="34324" y="5205"/>
                  </a:cubicBezTo>
                  <a:lnTo>
                    <a:pt x="34324" y="5264"/>
                  </a:lnTo>
                  <a:cubicBezTo>
                    <a:pt x="34384" y="5501"/>
                    <a:pt x="34541" y="5659"/>
                    <a:pt x="34758" y="5541"/>
                  </a:cubicBezTo>
                  <a:cubicBezTo>
                    <a:pt x="34936" y="5442"/>
                    <a:pt x="35133" y="5481"/>
                    <a:pt x="35290" y="5600"/>
                  </a:cubicBezTo>
                  <a:cubicBezTo>
                    <a:pt x="35566" y="5757"/>
                    <a:pt x="35862" y="5935"/>
                    <a:pt x="36138" y="6112"/>
                  </a:cubicBezTo>
                  <a:cubicBezTo>
                    <a:pt x="36237" y="6191"/>
                    <a:pt x="36335" y="6250"/>
                    <a:pt x="36434" y="6290"/>
                  </a:cubicBezTo>
                  <a:cubicBezTo>
                    <a:pt x="36848" y="6467"/>
                    <a:pt x="37223" y="6743"/>
                    <a:pt x="37518" y="7078"/>
                  </a:cubicBezTo>
                  <a:cubicBezTo>
                    <a:pt x="37794" y="7394"/>
                    <a:pt x="38129" y="7630"/>
                    <a:pt x="38504" y="7827"/>
                  </a:cubicBezTo>
                  <a:cubicBezTo>
                    <a:pt x="38977" y="8103"/>
                    <a:pt x="39411" y="8439"/>
                    <a:pt x="39785" y="8853"/>
                  </a:cubicBezTo>
                  <a:cubicBezTo>
                    <a:pt x="39983" y="9050"/>
                    <a:pt x="40140" y="9286"/>
                    <a:pt x="40239" y="9543"/>
                  </a:cubicBezTo>
                  <a:cubicBezTo>
                    <a:pt x="40436" y="9858"/>
                    <a:pt x="40653" y="10174"/>
                    <a:pt x="40889" y="10450"/>
                  </a:cubicBezTo>
                  <a:cubicBezTo>
                    <a:pt x="41067" y="10726"/>
                    <a:pt x="41264" y="10686"/>
                    <a:pt x="41461" y="10390"/>
                  </a:cubicBezTo>
                  <a:lnTo>
                    <a:pt x="41560" y="10233"/>
                  </a:lnTo>
                  <a:cubicBezTo>
                    <a:pt x="42053" y="10252"/>
                    <a:pt x="42486" y="9996"/>
                    <a:pt x="42920" y="9779"/>
                  </a:cubicBezTo>
                  <a:cubicBezTo>
                    <a:pt x="43413" y="9523"/>
                    <a:pt x="43945" y="9306"/>
                    <a:pt x="44478" y="9168"/>
                  </a:cubicBezTo>
                  <a:cubicBezTo>
                    <a:pt x="44596" y="9148"/>
                    <a:pt x="44694" y="9109"/>
                    <a:pt x="44793" y="9069"/>
                  </a:cubicBezTo>
                  <a:cubicBezTo>
                    <a:pt x="45207" y="8754"/>
                    <a:pt x="45680" y="8813"/>
                    <a:pt x="46153" y="8853"/>
                  </a:cubicBezTo>
                  <a:cubicBezTo>
                    <a:pt x="46390" y="9089"/>
                    <a:pt x="46567" y="9365"/>
                    <a:pt x="46686" y="9681"/>
                  </a:cubicBezTo>
                  <a:cubicBezTo>
                    <a:pt x="46804" y="9976"/>
                    <a:pt x="46962" y="10233"/>
                    <a:pt x="47179" y="10450"/>
                  </a:cubicBezTo>
                  <a:cubicBezTo>
                    <a:pt x="47297" y="10568"/>
                    <a:pt x="47415" y="10686"/>
                    <a:pt x="47494" y="10844"/>
                  </a:cubicBezTo>
                  <a:cubicBezTo>
                    <a:pt x="47849" y="11554"/>
                    <a:pt x="48204" y="12283"/>
                    <a:pt x="48559" y="13012"/>
                  </a:cubicBezTo>
                  <a:cubicBezTo>
                    <a:pt x="48480" y="13091"/>
                    <a:pt x="48401" y="13190"/>
                    <a:pt x="48322" y="13190"/>
                  </a:cubicBezTo>
                  <a:cubicBezTo>
                    <a:pt x="47908" y="13229"/>
                    <a:pt x="47593" y="13486"/>
                    <a:pt x="47277" y="13702"/>
                  </a:cubicBezTo>
                  <a:cubicBezTo>
                    <a:pt x="46883" y="13998"/>
                    <a:pt x="46488" y="14294"/>
                    <a:pt x="46114" y="14609"/>
                  </a:cubicBezTo>
                  <a:cubicBezTo>
                    <a:pt x="45917" y="14767"/>
                    <a:pt x="45739" y="14964"/>
                    <a:pt x="45542" y="15122"/>
                  </a:cubicBezTo>
                  <a:cubicBezTo>
                    <a:pt x="45325" y="15280"/>
                    <a:pt x="45207" y="15477"/>
                    <a:pt x="44931" y="15536"/>
                  </a:cubicBezTo>
                  <a:cubicBezTo>
                    <a:pt x="44773" y="15556"/>
                    <a:pt x="44734" y="15733"/>
                    <a:pt x="44734" y="15891"/>
                  </a:cubicBezTo>
                  <a:cubicBezTo>
                    <a:pt x="44734" y="16285"/>
                    <a:pt x="44852" y="16679"/>
                    <a:pt x="45108" y="16975"/>
                  </a:cubicBezTo>
                  <a:cubicBezTo>
                    <a:pt x="45266" y="17251"/>
                    <a:pt x="45404" y="17547"/>
                    <a:pt x="45483" y="17843"/>
                  </a:cubicBezTo>
                  <a:cubicBezTo>
                    <a:pt x="45582" y="18119"/>
                    <a:pt x="45641" y="18414"/>
                    <a:pt x="45621" y="18730"/>
                  </a:cubicBezTo>
                  <a:cubicBezTo>
                    <a:pt x="45582" y="18966"/>
                    <a:pt x="45641" y="19203"/>
                    <a:pt x="45798" y="19420"/>
                  </a:cubicBezTo>
                  <a:cubicBezTo>
                    <a:pt x="45798" y="19420"/>
                    <a:pt x="45818" y="19440"/>
                    <a:pt x="45818" y="19459"/>
                  </a:cubicBezTo>
                  <a:cubicBezTo>
                    <a:pt x="45779" y="20051"/>
                    <a:pt x="46153" y="20563"/>
                    <a:pt x="46094" y="21155"/>
                  </a:cubicBezTo>
                  <a:cubicBezTo>
                    <a:pt x="46035" y="21707"/>
                    <a:pt x="46094" y="22259"/>
                    <a:pt x="46094" y="22791"/>
                  </a:cubicBezTo>
                  <a:cubicBezTo>
                    <a:pt x="46094" y="22909"/>
                    <a:pt x="46094" y="23028"/>
                    <a:pt x="46114" y="23126"/>
                  </a:cubicBezTo>
                  <a:cubicBezTo>
                    <a:pt x="46134" y="23343"/>
                    <a:pt x="46331" y="23521"/>
                    <a:pt x="46548" y="23481"/>
                  </a:cubicBezTo>
                  <a:cubicBezTo>
                    <a:pt x="46824" y="23481"/>
                    <a:pt x="47100" y="23560"/>
                    <a:pt x="47356" y="23678"/>
                  </a:cubicBezTo>
                  <a:cubicBezTo>
                    <a:pt x="47612" y="23797"/>
                    <a:pt x="47908" y="23895"/>
                    <a:pt x="48204" y="23935"/>
                  </a:cubicBezTo>
                  <a:cubicBezTo>
                    <a:pt x="49032" y="24033"/>
                    <a:pt x="49722" y="24427"/>
                    <a:pt x="50451" y="24743"/>
                  </a:cubicBezTo>
                  <a:cubicBezTo>
                    <a:pt x="50648" y="24841"/>
                    <a:pt x="50826" y="24940"/>
                    <a:pt x="51023" y="25039"/>
                  </a:cubicBezTo>
                  <a:cubicBezTo>
                    <a:pt x="51023" y="25177"/>
                    <a:pt x="51043" y="25315"/>
                    <a:pt x="51043" y="25433"/>
                  </a:cubicBezTo>
                  <a:lnTo>
                    <a:pt x="51043" y="26911"/>
                  </a:lnTo>
                  <a:cubicBezTo>
                    <a:pt x="51043" y="27247"/>
                    <a:pt x="51082" y="27582"/>
                    <a:pt x="50905" y="27897"/>
                  </a:cubicBezTo>
                  <a:cubicBezTo>
                    <a:pt x="50845" y="28016"/>
                    <a:pt x="50806" y="28134"/>
                    <a:pt x="50826" y="28272"/>
                  </a:cubicBezTo>
                  <a:cubicBezTo>
                    <a:pt x="50865" y="28627"/>
                    <a:pt x="50767" y="28962"/>
                    <a:pt x="50530" y="29218"/>
                  </a:cubicBezTo>
                  <a:lnTo>
                    <a:pt x="49958" y="29218"/>
                  </a:lnTo>
                  <a:cubicBezTo>
                    <a:pt x="49584" y="29198"/>
                    <a:pt x="49209" y="29258"/>
                    <a:pt x="48854" y="29356"/>
                  </a:cubicBezTo>
                  <a:cubicBezTo>
                    <a:pt x="48697" y="29415"/>
                    <a:pt x="48519" y="29435"/>
                    <a:pt x="48361" y="29435"/>
                  </a:cubicBezTo>
                  <a:cubicBezTo>
                    <a:pt x="48105" y="29455"/>
                    <a:pt x="47829" y="29435"/>
                    <a:pt x="47573" y="29435"/>
                  </a:cubicBezTo>
                  <a:cubicBezTo>
                    <a:pt x="47455" y="29435"/>
                    <a:pt x="47356" y="29455"/>
                    <a:pt x="47238" y="29494"/>
                  </a:cubicBezTo>
                  <a:cubicBezTo>
                    <a:pt x="47060" y="29612"/>
                    <a:pt x="46843" y="29672"/>
                    <a:pt x="46607" y="29691"/>
                  </a:cubicBezTo>
                  <a:cubicBezTo>
                    <a:pt x="46488" y="29691"/>
                    <a:pt x="46370" y="29790"/>
                    <a:pt x="46410" y="29908"/>
                  </a:cubicBezTo>
                  <a:cubicBezTo>
                    <a:pt x="46548" y="30401"/>
                    <a:pt x="46252" y="30736"/>
                    <a:pt x="46035" y="31091"/>
                  </a:cubicBezTo>
                  <a:cubicBezTo>
                    <a:pt x="45858" y="31328"/>
                    <a:pt x="45621" y="31525"/>
                    <a:pt x="45660" y="31880"/>
                  </a:cubicBezTo>
                  <a:cubicBezTo>
                    <a:pt x="45680" y="31978"/>
                    <a:pt x="45562" y="32116"/>
                    <a:pt x="45522" y="32235"/>
                  </a:cubicBezTo>
                  <a:cubicBezTo>
                    <a:pt x="45128" y="33161"/>
                    <a:pt x="44694" y="34088"/>
                    <a:pt x="44221" y="34975"/>
                  </a:cubicBezTo>
                  <a:cubicBezTo>
                    <a:pt x="44123" y="35172"/>
                    <a:pt x="43985" y="35349"/>
                    <a:pt x="43847" y="35527"/>
                  </a:cubicBezTo>
                  <a:cubicBezTo>
                    <a:pt x="43748" y="35665"/>
                    <a:pt x="43650" y="35803"/>
                    <a:pt x="43551" y="35941"/>
                  </a:cubicBezTo>
                  <a:cubicBezTo>
                    <a:pt x="43295" y="36414"/>
                    <a:pt x="42960" y="36808"/>
                    <a:pt x="42546" y="37144"/>
                  </a:cubicBezTo>
                  <a:cubicBezTo>
                    <a:pt x="42467" y="37222"/>
                    <a:pt x="42388" y="37301"/>
                    <a:pt x="42329" y="37400"/>
                  </a:cubicBezTo>
                  <a:cubicBezTo>
                    <a:pt x="42250" y="37479"/>
                    <a:pt x="42250" y="37617"/>
                    <a:pt x="42309" y="37715"/>
                  </a:cubicBezTo>
                  <a:cubicBezTo>
                    <a:pt x="42388" y="37873"/>
                    <a:pt x="42467" y="38050"/>
                    <a:pt x="42526" y="38228"/>
                  </a:cubicBezTo>
                  <a:cubicBezTo>
                    <a:pt x="42624" y="38405"/>
                    <a:pt x="42684" y="38602"/>
                    <a:pt x="42684" y="38800"/>
                  </a:cubicBezTo>
                  <a:cubicBezTo>
                    <a:pt x="42703" y="38938"/>
                    <a:pt x="42743" y="39056"/>
                    <a:pt x="42822" y="39174"/>
                  </a:cubicBezTo>
                  <a:cubicBezTo>
                    <a:pt x="42999" y="39529"/>
                    <a:pt x="43196" y="39904"/>
                    <a:pt x="43393" y="40259"/>
                  </a:cubicBezTo>
                  <a:cubicBezTo>
                    <a:pt x="43571" y="40495"/>
                    <a:pt x="43689" y="40751"/>
                    <a:pt x="43748" y="41027"/>
                  </a:cubicBezTo>
                  <a:cubicBezTo>
                    <a:pt x="43807" y="41165"/>
                    <a:pt x="43866" y="41303"/>
                    <a:pt x="43965" y="41422"/>
                  </a:cubicBezTo>
                  <a:cubicBezTo>
                    <a:pt x="44004" y="41520"/>
                    <a:pt x="44044" y="41619"/>
                    <a:pt x="44083" y="41717"/>
                  </a:cubicBezTo>
                  <a:cubicBezTo>
                    <a:pt x="44142" y="42053"/>
                    <a:pt x="44024" y="42388"/>
                    <a:pt x="43788" y="42585"/>
                  </a:cubicBezTo>
                  <a:cubicBezTo>
                    <a:pt x="43610" y="42762"/>
                    <a:pt x="43413" y="42900"/>
                    <a:pt x="43196" y="43019"/>
                  </a:cubicBezTo>
                  <a:cubicBezTo>
                    <a:pt x="43019" y="43117"/>
                    <a:pt x="42861" y="43255"/>
                    <a:pt x="42723" y="43413"/>
                  </a:cubicBezTo>
                  <a:cubicBezTo>
                    <a:pt x="42506" y="43689"/>
                    <a:pt x="42250" y="43945"/>
                    <a:pt x="41974" y="44162"/>
                  </a:cubicBezTo>
                  <a:cubicBezTo>
                    <a:pt x="41836" y="44261"/>
                    <a:pt x="41718" y="44379"/>
                    <a:pt x="41580" y="44517"/>
                  </a:cubicBezTo>
                  <a:cubicBezTo>
                    <a:pt x="41441" y="44418"/>
                    <a:pt x="41303" y="44300"/>
                    <a:pt x="41185" y="44182"/>
                  </a:cubicBezTo>
                  <a:cubicBezTo>
                    <a:pt x="40870" y="43847"/>
                    <a:pt x="40515" y="43531"/>
                    <a:pt x="40121" y="43275"/>
                  </a:cubicBezTo>
                  <a:cubicBezTo>
                    <a:pt x="39983" y="43176"/>
                    <a:pt x="39845" y="43058"/>
                    <a:pt x="39726" y="42959"/>
                  </a:cubicBezTo>
                  <a:cubicBezTo>
                    <a:pt x="39450" y="42683"/>
                    <a:pt x="39155" y="42467"/>
                    <a:pt x="38839" y="42269"/>
                  </a:cubicBezTo>
                  <a:cubicBezTo>
                    <a:pt x="38662" y="42191"/>
                    <a:pt x="38524" y="42072"/>
                    <a:pt x="38405" y="41915"/>
                  </a:cubicBezTo>
                  <a:cubicBezTo>
                    <a:pt x="38228" y="41658"/>
                    <a:pt x="37893" y="41540"/>
                    <a:pt x="37577" y="41658"/>
                  </a:cubicBezTo>
                  <a:cubicBezTo>
                    <a:pt x="37400" y="41915"/>
                    <a:pt x="37163" y="42112"/>
                    <a:pt x="36868" y="42210"/>
                  </a:cubicBezTo>
                  <a:cubicBezTo>
                    <a:pt x="36671" y="42309"/>
                    <a:pt x="36454" y="42407"/>
                    <a:pt x="36276" y="42526"/>
                  </a:cubicBezTo>
                  <a:cubicBezTo>
                    <a:pt x="35921" y="42743"/>
                    <a:pt x="35507" y="42802"/>
                    <a:pt x="35113" y="42959"/>
                  </a:cubicBezTo>
                  <a:cubicBezTo>
                    <a:pt x="34738" y="43137"/>
                    <a:pt x="34423" y="43255"/>
                    <a:pt x="34088" y="43393"/>
                  </a:cubicBezTo>
                  <a:cubicBezTo>
                    <a:pt x="33832" y="43492"/>
                    <a:pt x="33575" y="43610"/>
                    <a:pt x="33319" y="43728"/>
                  </a:cubicBezTo>
                  <a:lnTo>
                    <a:pt x="32235" y="44201"/>
                  </a:lnTo>
                  <a:cubicBezTo>
                    <a:pt x="32176" y="44241"/>
                    <a:pt x="32097" y="44280"/>
                    <a:pt x="32018" y="44280"/>
                  </a:cubicBezTo>
                  <a:cubicBezTo>
                    <a:pt x="31564" y="44280"/>
                    <a:pt x="31170" y="44556"/>
                    <a:pt x="30717" y="44596"/>
                  </a:cubicBezTo>
                  <a:cubicBezTo>
                    <a:pt x="30618" y="44537"/>
                    <a:pt x="30519" y="44477"/>
                    <a:pt x="30441" y="44418"/>
                  </a:cubicBezTo>
                  <a:cubicBezTo>
                    <a:pt x="30125" y="44300"/>
                    <a:pt x="30046" y="44339"/>
                    <a:pt x="29908" y="44675"/>
                  </a:cubicBezTo>
                  <a:cubicBezTo>
                    <a:pt x="29869" y="44793"/>
                    <a:pt x="29790" y="44892"/>
                    <a:pt x="29711" y="45030"/>
                  </a:cubicBezTo>
                  <a:cubicBezTo>
                    <a:pt x="29770" y="45108"/>
                    <a:pt x="29829" y="45187"/>
                    <a:pt x="29889" y="45266"/>
                  </a:cubicBezTo>
                  <a:cubicBezTo>
                    <a:pt x="29948" y="45325"/>
                    <a:pt x="30007" y="45365"/>
                    <a:pt x="30086" y="45424"/>
                  </a:cubicBezTo>
                  <a:cubicBezTo>
                    <a:pt x="30125" y="47198"/>
                    <a:pt x="30105" y="48992"/>
                    <a:pt x="30086" y="50806"/>
                  </a:cubicBezTo>
                  <a:cubicBezTo>
                    <a:pt x="29987" y="50845"/>
                    <a:pt x="29889" y="50865"/>
                    <a:pt x="29790" y="50885"/>
                  </a:cubicBezTo>
                  <a:lnTo>
                    <a:pt x="25689" y="50826"/>
                  </a:lnTo>
                  <a:cubicBezTo>
                    <a:pt x="25610" y="50826"/>
                    <a:pt x="25551" y="50806"/>
                    <a:pt x="25492" y="50786"/>
                  </a:cubicBezTo>
                  <a:cubicBezTo>
                    <a:pt x="25453" y="50688"/>
                    <a:pt x="25413" y="50589"/>
                    <a:pt x="25374" y="50491"/>
                  </a:cubicBezTo>
                  <a:cubicBezTo>
                    <a:pt x="25315" y="50313"/>
                    <a:pt x="25216" y="50155"/>
                    <a:pt x="25078" y="50017"/>
                  </a:cubicBezTo>
                  <a:cubicBezTo>
                    <a:pt x="24842" y="49820"/>
                    <a:pt x="24704" y="49544"/>
                    <a:pt x="24704" y="49229"/>
                  </a:cubicBezTo>
                  <a:cubicBezTo>
                    <a:pt x="24566" y="48105"/>
                    <a:pt x="24329" y="46981"/>
                    <a:pt x="23994" y="45897"/>
                  </a:cubicBezTo>
                  <a:cubicBezTo>
                    <a:pt x="23895" y="45522"/>
                    <a:pt x="23797" y="45168"/>
                    <a:pt x="23698" y="44793"/>
                  </a:cubicBezTo>
                  <a:cubicBezTo>
                    <a:pt x="23501" y="44773"/>
                    <a:pt x="23304" y="44754"/>
                    <a:pt x="23126" y="44734"/>
                  </a:cubicBezTo>
                  <a:cubicBezTo>
                    <a:pt x="22752" y="44734"/>
                    <a:pt x="22377" y="44714"/>
                    <a:pt x="22003" y="44734"/>
                  </a:cubicBezTo>
                  <a:cubicBezTo>
                    <a:pt x="21372" y="44773"/>
                    <a:pt x="20761" y="44655"/>
                    <a:pt x="20189" y="44418"/>
                  </a:cubicBezTo>
                  <a:cubicBezTo>
                    <a:pt x="20071" y="44359"/>
                    <a:pt x="19933" y="44320"/>
                    <a:pt x="19814" y="44320"/>
                  </a:cubicBezTo>
                  <a:cubicBezTo>
                    <a:pt x="19538" y="44300"/>
                    <a:pt x="19282" y="44241"/>
                    <a:pt x="19045" y="44123"/>
                  </a:cubicBezTo>
                  <a:cubicBezTo>
                    <a:pt x="18750" y="44004"/>
                    <a:pt x="18454" y="43906"/>
                    <a:pt x="18139" y="43847"/>
                  </a:cubicBezTo>
                  <a:cubicBezTo>
                    <a:pt x="17863" y="43768"/>
                    <a:pt x="17587" y="43669"/>
                    <a:pt x="17311" y="43551"/>
                  </a:cubicBezTo>
                  <a:cubicBezTo>
                    <a:pt x="17094" y="43452"/>
                    <a:pt x="16877" y="43334"/>
                    <a:pt x="16660" y="43235"/>
                  </a:cubicBezTo>
                  <a:cubicBezTo>
                    <a:pt x="16482" y="43137"/>
                    <a:pt x="16226" y="43196"/>
                    <a:pt x="16108" y="43373"/>
                  </a:cubicBezTo>
                  <a:cubicBezTo>
                    <a:pt x="15911" y="43571"/>
                    <a:pt x="15753" y="43807"/>
                    <a:pt x="15674" y="44083"/>
                  </a:cubicBezTo>
                  <a:cubicBezTo>
                    <a:pt x="15615" y="44221"/>
                    <a:pt x="15536" y="44359"/>
                    <a:pt x="15438" y="44458"/>
                  </a:cubicBezTo>
                  <a:cubicBezTo>
                    <a:pt x="15221" y="44734"/>
                    <a:pt x="14984" y="45010"/>
                    <a:pt x="14748" y="45266"/>
                  </a:cubicBezTo>
                  <a:cubicBezTo>
                    <a:pt x="14629" y="45404"/>
                    <a:pt x="14511" y="45522"/>
                    <a:pt x="14373" y="45621"/>
                  </a:cubicBezTo>
                  <a:cubicBezTo>
                    <a:pt x="14018" y="45838"/>
                    <a:pt x="13742" y="46153"/>
                    <a:pt x="13525" y="46508"/>
                  </a:cubicBezTo>
                  <a:cubicBezTo>
                    <a:pt x="13486" y="46587"/>
                    <a:pt x="13446" y="46666"/>
                    <a:pt x="13368" y="46764"/>
                  </a:cubicBezTo>
                  <a:lnTo>
                    <a:pt x="12756" y="46764"/>
                  </a:lnTo>
                  <a:cubicBezTo>
                    <a:pt x="12599" y="46764"/>
                    <a:pt x="12441" y="46705"/>
                    <a:pt x="12342" y="46607"/>
                  </a:cubicBezTo>
                  <a:cubicBezTo>
                    <a:pt x="12027" y="46370"/>
                    <a:pt x="11692" y="46173"/>
                    <a:pt x="11317" y="46035"/>
                  </a:cubicBezTo>
                  <a:cubicBezTo>
                    <a:pt x="11120" y="45956"/>
                    <a:pt x="10943" y="45877"/>
                    <a:pt x="10785" y="45759"/>
                  </a:cubicBezTo>
                  <a:cubicBezTo>
                    <a:pt x="10469" y="45522"/>
                    <a:pt x="10134" y="45306"/>
                    <a:pt x="9799" y="45128"/>
                  </a:cubicBezTo>
                  <a:cubicBezTo>
                    <a:pt x="9306" y="44892"/>
                    <a:pt x="8912" y="44517"/>
                    <a:pt x="8636" y="44063"/>
                  </a:cubicBezTo>
                  <a:cubicBezTo>
                    <a:pt x="8537" y="43590"/>
                    <a:pt x="8695" y="43078"/>
                    <a:pt x="9030" y="42743"/>
                  </a:cubicBezTo>
                  <a:cubicBezTo>
                    <a:pt x="9188" y="42565"/>
                    <a:pt x="9287" y="42348"/>
                    <a:pt x="9287" y="42131"/>
                  </a:cubicBezTo>
                  <a:cubicBezTo>
                    <a:pt x="9287" y="42013"/>
                    <a:pt x="9306" y="41895"/>
                    <a:pt x="9346" y="41796"/>
                  </a:cubicBezTo>
                  <a:cubicBezTo>
                    <a:pt x="9681" y="41165"/>
                    <a:pt x="9779" y="40436"/>
                    <a:pt x="10213" y="39864"/>
                  </a:cubicBezTo>
                  <a:cubicBezTo>
                    <a:pt x="10312" y="39726"/>
                    <a:pt x="10371" y="39588"/>
                    <a:pt x="10410" y="39450"/>
                  </a:cubicBezTo>
                  <a:cubicBezTo>
                    <a:pt x="10469" y="39273"/>
                    <a:pt x="10391" y="39095"/>
                    <a:pt x="10233" y="39016"/>
                  </a:cubicBezTo>
                  <a:cubicBezTo>
                    <a:pt x="9641" y="38839"/>
                    <a:pt x="9346" y="38366"/>
                    <a:pt x="9030" y="37893"/>
                  </a:cubicBezTo>
                  <a:cubicBezTo>
                    <a:pt x="8774" y="37518"/>
                    <a:pt x="8537" y="37163"/>
                    <a:pt x="8242" y="36789"/>
                  </a:cubicBezTo>
                  <a:cubicBezTo>
                    <a:pt x="8025" y="36532"/>
                    <a:pt x="7847" y="36237"/>
                    <a:pt x="7709" y="35941"/>
                  </a:cubicBezTo>
                  <a:cubicBezTo>
                    <a:pt x="7611" y="35744"/>
                    <a:pt x="7473" y="35547"/>
                    <a:pt x="7374" y="35349"/>
                  </a:cubicBezTo>
                  <a:cubicBezTo>
                    <a:pt x="7315" y="35251"/>
                    <a:pt x="7276" y="35152"/>
                    <a:pt x="7236" y="35054"/>
                  </a:cubicBezTo>
                  <a:cubicBezTo>
                    <a:pt x="7157" y="34857"/>
                    <a:pt x="7098" y="34659"/>
                    <a:pt x="7019" y="34462"/>
                  </a:cubicBezTo>
                  <a:cubicBezTo>
                    <a:pt x="6980" y="34344"/>
                    <a:pt x="6941" y="34226"/>
                    <a:pt x="6901" y="34107"/>
                  </a:cubicBezTo>
                  <a:cubicBezTo>
                    <a:pt x="6842" y="33969"/>
                    <a:pt x="7098" y="33851"/>
                    <a:pt x="6921" y="33693"/>
                  </a:cubicBezTo>
                  <a:cubicBezTo>
                    <a:pt x="6842" y="33595"/>
                    <a:pt x="6763" y="33496"/>
                    <a:pt x="6724" y="33378"/>
                  </a:cubicBezTo>
                  <a:cubicBezTo>
                    <a:pt x="6625" y="33161"/>
                    <a:pt x="6467" y="33063"/>
                    <a:pt x="6290" y="33122"/>
                  </a:cubicBezTo>
                  <a:cubicBezTo>
                    <a:pt x="5955" y="33240"/>
                    <a:pt x="5600" y="33299"/>
                    <a:pt x="5225" y="33319"/>
                  </a:cubicBezTo>
                  <a:cubicBezTo>
                    <a:pt x="5206" y="33299"/>
                    <a:pt x="5166" y="33319"/>
                    <a:pt x="5127" y="33339"/>
                  </a:cubicBezTo>
                  <a:cubicBezTo>
                    <a:pt x="4772" y="33555"/>
                    <a:pt x="4358" y="33516"/>
                    <a:pt x="3983" y="33516"/>
                  </a:cubicBezTo>
                  <a:lnTo>
                    <a:pt x="573" y="33516"/>
                  </a:lnTo>
                  <a:cubicBezTo>
                    <a:pt x="533" y="33398"/>
                    <a:pt x="513" y="33299"/>
                    <a:pt x="494" y="33181"/>
                  </a:cubicBezTo>
                  <a:lnTo>
                    <a:pt x="494" y="31998"/>
                  </a:lnTo>
                  <a:cubicBezTo>
                    <a:pt x="494" y="31821"/>
                    <a:pt x="454" y="31643"/>
                    <a:pt x="395" y="31466"/>
                  </a:cubicBezTo>
                  <a:cubicBezTo>
                    <a:pt x="277" y="31209"/>
                    <a:pt x="237" y="30933"/>
                    <a:pt x="257" y="30638"/>
                  </a:cubicBezTo>
                  <a:cubicBezTo>
                    <a:pt x="297" y="30322"/>
                    <a:pt x="237" y="30007"/>
                    <a:pt x="99" y="29711"/>
                  </a:cubicBezTo>
                  <a:cubicBezTo>
                    <a:pt x="21" y="29455"/>
                    <a:pt x="1" y="29179"/>
                    <a:pt x="60" y="28903"/>
                  </a:cubicBezTo>
                  <a:cubicBezTo>
                    <a:pt x="159" y="28844"/>
                    <a:pt x="277" y="28784"/>
                    <a:pt x="395" y="28745"/>
                  </a:cubicBezTo>
                  <a:cubicBezTo>
                    <a:pt x="651" y="28706"/>
                    <a:pt x="888" y="28627"/>
                    <a:pt x="1105" y="28508"/>
                  </a:cubicBezTo>
                  <a:cubicBezTo>
                    <a:pt x="1203" y="28430"/>
                    <a:pt x="1381" y="28469"/>
                    <a:pt x="1539" y="28469"/>
                  </a:cubicBezTo>
                  <a:cubicBezTo>
                    <a:pt x="1756" y="28469"/>
                    <a:pt x="1992" y="28489"/>
                    <a:pt x="2170" y="28292"/>
                  </a:cubicBezTo>
                  <a:cubicBezTo>
                    <a:pt x="2189" y="28272"/>
                    <a:pt x="2229" y="28252"/>
                    <a:pt x="2268" y="28252"/>
                  </a:cubicBezTo>
                  <a:cubicBezTo>
                    <a:pt x="2761" y="28232"/>
                    <a:pt x="3195" y="28016"/>
                    <a:pt x="3668" y="27838"/>
                  </a:cubicBezTo>
                  <a:cubicBezTo>
                    <a:pt x="3826" y="27779"/>
                    <a:pt x="4003" y="27799"/>
                    <a:pt x="4141" y="27897"/>
                  </a:cubicBezTo>
                  <a:cubicBezTo>
                    <a:pt x="4259" y="27976"/>
                    <a:pt x="4417" y="27917"/>
                    <a:pt x="4456" y="27759"/>
                  </a:cubicBezTo>
                  <a:lnTo>
                    <a:pt x="4732" y="27010"/>
                  </a:lnTo>
                  <a:cubicBezTo>
                    <a:pt x="4732" y="26872"/>
                    <a:pt x="4516" y="26675"/>
                    <a:pt x="4654" y="26458"/>
                  </a:cubicBezTo>
                  <a:cubicBezTo>
                    <a:pt x="4673" y="26399"/>
                    <a:pt x="4673" y="26340"/>
                    <a:pt x="4634" y="26281"/>
                  </a:cubicBezTo>
                  <a:cubicBezTo>
                    <a:pt x="4476" y="26005"/>
                    <a:pt x="4516" y="25709"/>
                    <a:pt x="4516" y="25413"/>
                  </a:cubicBezTo>
                  <a:lnTo>
                    <a:pt x="4516" y="23875"/>
                  </a:lnTo>
                  <a:cubicBezTo>
                    <a:pt x="4516" y="23737"/>
                    <a:pt x="4555" y="23580"/>
                    <a:pt x="4614" y="23461"/>
                  </a:cubicBezTo>
                  <a:cubicBezTo>
                    <a:pt x="4732" y="23264"/>
                    <a:pt x="4772" y="23028"/>
                    <a:pt x="4752" y="22811"/>
                  </a:cubicBezTo>
                  <a:cubicBezTo>
                    <a:pt x="4732" y="22377"/>
                    <a:pt x="4831" y="21943"/>
                    <a:pt x="5048" y="21549"/>
                  </a:cubicBezTo>
                  <a:cubicBezTo>
                    <a:pt x="5127" y="21372"/>
                    <a:pt x="5146" y="21155"/>
                    <a:pt x="5225" y="20977"/>
                  </a:cubicBezTo>
                  <a:cubicBezTo>
                    <a:pt x="5383" y="20583"/>
                    <a:pt x="5462" y="20149"/>
                    <a:pt x="5462" y="19716"/>
                  </a:cubicBezTo>
                  <a:cubicBezTo>
                    <a:pt x="5462" y="19656"/>
                    <a:pt x="5482" y="19617"/>
                    <a:pt x="5521" y="19578"/>
                  </a:cubicBezTo>
                  <a:cubicBezTo>
                    <a:pt x="5738" y="19321"/>
                    <a:pt x="5679" y="19026"/>
                    <a:pt x="5659" y="18769"/>
                  </a:cubicBezTo>
                  <a:cubicBezTo>
                    <a:pt x="5620" y="18513"/>
                    <a:pt x="5462" y="18296"/>
                    <a:pt x="5225" y="18197"/>
                  </a:cubicBezTo>
                  <a:cubicBezTo>
                    <a:pt x="5127" y="18158"/>
                    <a:pt x="5008" y="18138"/>
                    <a:pt x="4969" y="18020"/>
                  </a:cubicBezTo>
                  <a:cubicBezTo>
                    <a:pt x="4930" y="17862"/>
                    <a:pt x="4811" y="17764"/>
                    <a:pt x="4654" y="17724"/>
                  </a:cubicBezTo>
                  <a:cubicBezTo>
                    <a:pt x="4594" y="17705"/>
                    <a:pt x="4516" y="17665"/>
                    <a:pt x="4476" y="17606"/>
                  </a:cubicBezTo>
                  <a:cubicBezTo>
                    <a:pt x="3885" y="17015"/>
                    <a:pt x="3254" y="16443"/>
                    <a:pt x="2682" y="15812"/>
                  </a:cubicBezTo>
                  <a:cubicBezTo>
                    <a:pt x="2308" y="15359"/>
                    <a:pt x="1874" y="14984"/>
                    <a:pt x="1460" y="14590"/>
                  </a:cubicBezTo>
                  <a:cubicBezTo>
                    <a:pt x="1401" y="14531"/>
                    <a:pt x="1341" y="14452"/>
                    <a:pt x="1263" y="14373"/>
                  </a:cubicBezTo>
                  <a:cubicBezTo>
                    <a:pt x="1617" y="13742"/>
                    <a:pt x="1992" y="13150"/>
                    <a:pt x="2426" y="12579"/>
                  </a:cubicBezTo>
                  <a:cubicBezTo>
                    <a:pt x="2544" y="12382"/>
                    <a:pt x="2643" y="12204"/>
                    <a:pt x="2741" y="12007"/>
                  </a:cubicBezTo>
                  <a:cubicBezTo>
                    <a:pt x="3057" y="11455"/>
                    <a:pt x="3490" y="11002"/>
                    <a:pt x="4003" y="10666"/>
                  </a:cubicBezTo>
                  <a:cubicBezTo>
                    <a:pt x="4378" y="10844"/>
                    <a:pt x="4713" y="11021"/>
                    <a:pt x="5068" y="11199"/>
                  </a:cubicBezTo>
                  <a:cubicBezTo>
                    <a:pt x="5422" y="11376"/>
                    <a:pt x="5738" y="11514"/>
                    <a:pt x="6073" y="11672"/>
                  </a:cubicBezTo>
                  <a:cubicBezTo>
                    <a:pt x="6172" y="11711"/>
                    <a:pt x="6250" y="11751"/>
                    <a:pt x="6349" y="11751"/>
                  </a:cubicBezTo>
                  <a:cubicBezTo>
                    <a:pt x="6664" y="11751"/>
                    <a:pt x="6980" y="11889"/>
                    <a:pt x="7197" y="12125"/>
                  </a:cubicBezTo>
                  <a:cubicBezTo>
                    <a:pt x="7256" y="12165"/>
                    <a:pt x="7335" y="12204"/>
                    <a:pt x="7394" y="12204"/>
                  </a:cubicBezTo>
                  <a:cubicBezTo>
                    <a:pt x="7571" y="12244"/>
                    <a:pt x="7729" y="12263"/>
                    <a:pt x="7926" y="12303"/>
                  </a:cubicBezTo>
                  <a:cubicBezTo>
                    <a:pt x="8064" y="12106"/>
                    <a:pt x="8183" y="11908"/>
                    <a:pt x="8301" y="11692"/>
                  </a:cubicBezTo>
                  <a:cubicBezTo>
                    <a:pt x="8478" y="11337"/>
                    <a:pt x="8754" y="11002"/>
                    <a:pt x="9089" y="10765"/>
                  </a:cubicBezTo>
                  <a:lnTo>
                    <a:pt x="9602" y="10331"/>
                  </a:lnTo>
                  <a:cubicBezTo>
                    <a:pt x="9681" y="10233"/>
                    <a:pt x="9779" y="10134"/>
                    <a:pt x="9898" y="10055"/>
                  </a:cubicBezTo>
                  <a:cubicBezTo>
                    <a:pt x="10331" y="9799"/>
                    <a:pt x="10726" y="9464"/>
                    <a:pt x="11081" y="9109"/>
                  </a:cubicBezTo>
                  <a:cubicBezTo>
                    <a:pt x="11337" y="8892"/>
                    <a:pt x="11613" y="8695"/>
                    <a:pt x="11889" y="8517"/>
                  </a:cubicBezTo>
                  <a:cubicBezTo>
                    <a:pt x="12086" y="8399"/>
                    <a:pt x="12264" y="8261"/>
                    <a:pt x="12441" y="8123"/>
                  </a:cubicBezTo>
                  <a:cubicBezTo>
                    <a:pt x="12934" y="7551"/>
                    <a:pt x="13604" y="7157"/>
                    <a:pt x="14353" y="6980"/>
                  </a:cubicBezTo>
                  <a:cubicBezTo>
                    <a:pt x="14314" y="6881"/>
                    <a:pt x="14274" y="6802"/>
                    <a:pt x="14235" y="6723"/>
                  </a:cubicBezTo>
                  <a:cubicBezTo>
                    <a:pt x="14097" y="6507"/>
                    <a:pt x="13998" y="6290"/>
                    <a:pt x="13979" y="6033"/>
                  </a:cubicBezTo>
                  <a:cubicBezTo>
                    <a:pt x="13959" y="5718"/>
                    <a:pt x="13782" y="5442"/>
                    <a:pt x="13742" y="5126"/>
                  </a:cubicBezTo>
                  <a:cubicBezTo>
                    <a:pt x="13683" y="4752"/>
                    <a:pt x="13506" y="4417"/>
                    <a:pt x="13545" y="4022"/>
                  </a:cubicBezTo>
                  <a:cubicBezTo>
                    <a:pt x="13545" y="3904"/>
                    <a:pt x="13506" y="3806"/>
                    <a:pt x="13446" y="3707"/>
                  </a:cubicBezTo>
                  <a:cubicBezTo>
                    <a:pt x="13387" y="3549"/>
                    <a:pt x="13328" y="3372"/>
                    <a:pt x="13328" y="3214"/>
                  </a:cubicBezTo>
                  <a:cubicBezTo>
                    <a:pt x="13308" y="3056"/>
                    <a:pt x="13249" y="2918"/>
                    <a:pt x="13190" y="2780"/>
                  </a:cubicBezTo>
                  <a:cubicBezTo>
                    <a:pt x="13111" y="2642"/>
                    <a:pt x="13092" y="2485"/>
                    <a:pt x="13170" y="2347"/>
                  </a:cubicBezTo>
                  <a:cubicBezTo>
                    <a:pt x="13249" y="2307"/>
                    <a:pt x="13348" y="2288"/>
                    <a:pt x="13427" y="2268"/>
                  </a:cubicBezTo>
                  <a:cubicBezTo>
                    <a:pt x="13565" y="2268"/>
                    <a:pt x="13683" y="2189"/>
                    <a:pt x="13762" y="2090"/>
                  </a:cubicBezTo>
                  <a:cubicBezTo>
                    <a:pt x="13880" y="1913"/>
                    <a:pt x="14058" y="1795"/>
                    <a:pt x="14274" y="1775"/>
                  </a:cubicBezTo>
                  <a:cubicBezTo>
                    <a:pt x="14905" y="1637"/>
                    <a:pt x="15556" y="1479"/>
                    <a:pt x="16187" y="1341"/>
                  </a:cubicBezTo>
                  <a:cubicBezTo>
                    <a:pt x="16364" y="1322"/>
                    <a:pt x="16522" y="1262"/>
                    <a:pt x="16660" y="1184"/>
                  </a:cubicBezTo>
                  <a:cubicBezTo>
                    <a:pt x="16798" y="1144"/>
                    <a:pt x="16956" y="1105"/>
                    <a:pt x="17113" y="1105"/>
                  </a:cubicBezTo>
                  <a:cubicBezTo>
                    <a:pt x="17232" y="1322"/>
                    <a:pt x="17350" y="1519"/>
                    <a:pt x="17449" y="1716"/>
                  </a:cubicBezTo>
                  <a:cubicBezTo>
                    <a:pt x="17587" y="1952"/>
                    <a:pt x="17744" y="2189"/>
                    <a:pt x="17922" y="2406"/>
                  </a:cubicBezTo>
                  <a:cubicBezTo>
                    <a:pt x="18139" y="2721"/>
                    <a:pt x="18395" y="3017"/>
                    <a:pt x="18671" y="3293"/>
                  </a:cubicBezTo>
                  <a:cubicBezTo>
                    <a:pt x="18888" y="3530"/>
                    <a:pt x="19065" y="3786"/>
                    <a:pt x="19243" y="4062"/>
                  </a:cubicBezTo>
                  <a:cubicBezTo>
                    <a:pt x="19302" y="4141"/>
                    <a:pt x="19381" y="4220"/>
                    <a:pt x="19459" y="4298"/>
                  </a:cubicBezTo>
                  <a:cubicBezTo>
                    <a:pt x="19696" y="4574"/>
                    <a:pt x="20110" y="4653"/>
                    <a:pt x="20425" y="4476"/>
                  </a:cubicBezTo>
                  <a:cubicBezTo>
                    <a:pt x="20662" y="4338"/>
                    <a:pt x="20938" y="4239"/>
                    <a:pt x="21194" y="4160"/>
                  </a:cubicBezTo>
                  <a:cubicBezTo>
                    <a:pt x="21746" y="3963"/>
                    <a:pt x="22318" y="3825"/>
                    <a:pt x="22870" y="3668"/>
                  </a:cubicBezTo>
                  <a:cubicBezTo>
                    <a:pt x="23008" y="3648"/>
                    <a:pt x="23126" y="3648"/>
                    <a:pt x="23264" y="3668"/>
                  </a:cubicBezTo>
                  <a:cubicBezTo>
                    <a:pt x="23324" y="3746"/>
                    <a:pt x="23363" y="3806"/>
                    <a:pt x="23422" y="3924"/>
                  </a:cubicBezTo>
                  <a:cubicBezTo>
                    <a:pt x="23836" y="3924"/>
                    <a:pt x="24230" y="4003"/>
                    <a:pt x="24644" y="3865"/>
                  </a:cubicBezTo>
                  <a:cubicBezTo>
                    <a:pt x="24861" y="3806"/>
                    <a:pt x="25098" y="3786"/>
                    <a:pt x="25315" y="3825"/>
                  </a:cubicBezTo>
                  <a:cubicBezTo>
                    <a:pt x="25689" y="3825"/>
                    <a:pt x="26044" y="3845"/>
                    <a:pt x="26438" y="3865"/>
                  </a:cubicBezTo>
                  <a:cubicBezTo>
                    <a:pt x="26517" y="3865"/>
                    <a:pt x="26576" y="3884"/>
                    <a:pt x="26655" y="3924"/>
                  </a:cubicBezTo>
                  <a:cubicBezTo>
                    <a:pt x="26793" y="4022"/>
                    <a:pt x="26951" y="4082"/>
                    <a:pt x="27109" y="4082"/>
                  </a:cubicBezTo>
                  <a:cubicBezTo>
                    <a:pt x="27188" y="4082"/>
                    <a:pt x="27267" y="4121"/>
                    <a:pt x="27326" y="4160"/>
                  </a:cubicBezTo>
                  <a:cubicBezTo>
                    <a:pt x="27444" y="4220"/>
                    <a:pt x="27543" y="4338"/>
                    <a:pt x="27681" y="4298"/>
                  </a:cubicBezTo>
                  <a:cubicBezTo>
                    <a:pt x="27838" y="4220"/>
                    <a:pt x="27976" y="4121"/>
                    <a:pt x="28095" y="4022"/>
                  </a:cubicBezTo>
                  <a:cubicBezTo>
                    <a:pt x="28154" y="3944"/>
                    <a:pt x="28213" y="3865"/>
                    <a:pt x="28233" y="3766"/>
                  </a:cubicBezTo>
                  <a:cubicBezTo>
                    <a:pt x="28371" y="3352"/>
                    <a:pt x="28686" y="3037"/>
                    <a:pt x="28883" y="2662"/>
                  </a:cubicBezTo>
                  <a:cubicBezTo>
                    <a:pt x="28982" y="2544"/>
                    <a:pt x="29080" y="2426"/>
                    <a:pt x="29179" y="2327"/>
                  </a:cubicBezTo>
                  <a:cubicBezTo>
                    <a:pt x="29139" y="2623"/>
                    <a:pt x="28903" y="2820"/>
                    <a:pt x="28863" y="3096"/>
                  </a:cubicBezTo>
                  <a:cubicBezTo>
                    <a:pt x="28745" y="3490"/>
                    <a:pt x="28587" y="3865"/>
                    <a:pt x="28390" y="4220"/>
                  </a:cubicBezTo>
                  <a:cubicBezTo>
                    <a:pt x="28233" y="4535"/>
                    <a:pt x="28114" y="4870"/>
                    <a:pt x="28055" y="5205"/>
                  </a:cubicBezTo>
                  <a:cubicBezTo>
                    <a:pt x="28114" y="5324"/>
                    <a:pt x="28252" y="5343"/>
                    <a:pt x="28331" y="5264"/>
                  </a:cubicBezTo>
                  <a:cubicBezTo>
                    <a:pt x="28430" y="5205"/>
                    <a:pt x="28509" y="5126"/>
                    <a:pt x="28548" y="5028"/>
                  </a:cubicBezTo>
                  <a:cubicBezTo>
                    <a:pt x="28627" y="4732"/>
                    <a:pt x="28725" y="4456"/>
                    <a:pt x="28883" y="4200"/>
                  </a:cubicBezTo>
                  <a:cubicBezTo>
                    <a:pt x="29041" y="3786"/>
                    <a:pt x="29218" y="3372"/>
                    <a:pt x="29376" y="2978"/>
                  </a:cubicBezTo>
                  <a:cubicBezTo>
                    <a:pt x="29475" y="2741"/>
                    <a:pt x="29396" y="2465"/>
                    <a:pt x="29159" y="2366"/>
                  </a:cubicBezTo>
                  <a:close/>
                  <a:moveTo>
                    <a:pt x="19637" y="10883"/>
                  </a:moveTo>
                  <a:cubicBezTo>
                    <a:pt x="19499" y="11100"/>
                    <a:pt x="19519" y="11356"/>
                    <a:pt x="19657" y="11534"/>
                  </a:cubicBezTo>
                  <a:cubicBezTo>
                    <a:pt x="19795" y="11692"/>
                    <a:pt x="19893" y="11889"/>
                    <a:pt x="19952" y="12086"/>
                  </a:cubicBezTo>
                  <a:cubicBezTo>
                    <a:pt x="19992" y="12441"/>
                    <a:pt x="20071" y="12776"/>
                    <a:pt x="20169" y="13111"/>
                  </a:cubicBezTo>
                  <a:cubicBezTo>
                    <a:pt x="20209" y="13446"/>
                    <a:pt x="20386" y="13722"/>
                    <a:pt x="20662" y="13900"/>
                  </a:cubicBezTo>
                  <a:cubicBezTo>
                    <a:pt x="20977" y="14117"/>
                    <a:pt x="21214" y="14432"/>
                    <a:pt x="21313" y="14807"/>
                  </a:cubicBezTo>
                  <a:cubicBezTo>
                    <a:pt x="21411" y="15142"/>
                    <a:pt x="21549" y="15497"/>
                    <a:pt x="21707" y="15812"/>
                  </a:cubicBezTo>
                  <a:lnTo>
                    <a:pt x="21115" y="16049"/>
                  </a:lnTo>
                  <a:cubicBezTo>
                    <a:pt x="20386" y="16344"/>
                    <a:pt x="19597" y="16601"/>
                    <a:pt x="18986" y="17133"/>
                  </a:cubicBezTo>
                  <a:cubicBezTo>
                    <a:pt x="18947" y="17153"/>
                    <a:pt x="18907" y="17133"/>
                    <a:pt x="18809" y="17172"/>
                  </a:cubicBezTo>
                  <a:cubicBezTo>
                    <a:pt x="18691" y="16955"/>
                    <a:pt x="18553" y="16739"/>
                    <a:pt x="18395" y="16561"/>
                  </a:cubicBezTo>
                  <a:cubicBezTo>
                    <a:pt x="18060" y="16167"/>
                    <a:pt x="17764" y="15773"/>
                    <a:pt x="17488" y="15339"/>
                  </a:cubicBezTo>
                  <a:cubicBezTo>
                    <a:pt x="17449" y="15280"/>
                    <a:pt x="17429" y="15201"/>
                    <a:pt x="17409" y="15122"/>
                  </a:cubicBezTo>
                  <a:cubicBezTo>
                    <a:pt x="17350" y="14905"/>
                    <a:pt x="17192" y="14728"/>
                    <a:pt x="16975" y="14629"/>
                  </a:cubicBezTo>
                  <a:cubicBezTo>
                    <a:pt x="16620" y="14471"/>
                    <a:pt x="16266" y="14353"/>
                    <a:pt x="15871" y="14195"/>
                  </a:cubicBezTo>
                  <a:cubicBezTo>
                    <a:pt x="15792" y="14255"/>
                    <a:pt x="15714" y="14314"/>
                    <a:pt x="15635" y="14393"/>
                  </a:cubicBezTo>
                  <a:cubicBezTo>
                    <a:pt x="15497" y="14550"/>
                    <a:pt x="15378" y="14728"/>
                    <a:pt x="15260" y="14885"/>
                  </a:cubicBezTo>
                  <a:cubicBezTo>
                    <a:pt x="14905" y="15339"/>
                    <a:pt x="14590" y="15832"/>
                    <a:pt x="14077" y="16147"/>
                  </a:cubicBezTo>
                  <a:cubicBezTo>
                    <a:pt x="14058" y="16147"/>
                    <a:pt x="14058" y="16206"/>
                    <a:pt x="14058" y="16246"/>
                  </a:cubicBezTo>
                  <a:lnTo>
                    <a:pt x="14255" y="16403"/>
                  </a:lnTo>
                  <a:cubicBezTo>
                    <a:pt x="13939" y="16719"/>
                    <a:pt x="13663" y="17074"/>
                    <a:pt x="13466" y="17488"/>
                  </a:cubicBezTo>
                  <a:cubicBezTo>
                    <a:pt x="13368" y="17645"/>
                    <a:pt x="13249" y="17803"/>
                    <a:pt x="13111" y="17921"/>
                  </a:cubicBezTo>
                  <a:cubicBezTo>
                    <a:pt x="12934" y="18138"/>
                    <a:pt x="12776" y="18375"/>
                    <a:pt x="12638" y="18631"/>
                  </a:cubicBezTo>
                  <a:cubicBezTo>
                    <a:pt x="12342" y="19203"/>
                    <a:pt x="12126" y="19834"/>
                    <a:pt x="11692" y="20346"/>
                  </a:cubicBezTo>
                  <a:cubicBezTo>
                    <a:pt x="11652" y="20406"/>
                    <a:pt x="11633" y="20445"/>
                    <a:pt x="11613" y="20504"/>
                  </a:cubicBezTo>
                  <a:cubicBezTo>
                    <a:pt x="11475" y="20780"/>
                    <a:pt x="11337" y="21076"/>
                    <a:pt x="11179" y="21352"/>
                  </a:cubicBezTo>
                  <a:cubicBezTo>
                    <a:pt x="10943" y="21766"/>
                    <a:pt x="10844" y="22239"/>
                    <a:pt x="10903" y="22712"/>
                  </a:cubicBezTo>
                  <a:cubicBezTo>
                    <a:pt x="10962" y="23126"/>
                    <a:pt x="11120" y="23264"/>
                    <a:pt x="11534" y="23284"/>
                  </a:cubicBezTo>
                  <a:cubicBezTo>
                    <a:pt x="11968" y="23284"/>
                    <a:pt x="12323" y="23284"/>
                    <a:pt x="12717" y="23284"/>
                  </a:cubicBezTo>
                  <a:cubicBezTo>
                    <a:pt x="12914" y="23264"/>
                    <a:pt x="13092" y="23284"/>
                    <a:pt x="13269" y="23383"/>
                  </a:cubicBezTo>
                  <a:cubicBezTo>
                    <a:pt x="13466" y="23481"/>
                    <a:pt x="13703" y="23521"/>
                    <a:pt x="13920" y="23501"/>
                  </a:cubicBezTo>
                  <a:cubicBezTo>
                    <a:pt x="14550" y="23501"/>
                    <a:pt x="15162" y="23481"/>
                    <a:pt x="15773" y="23481"/>
                  </a:cubicBezTo>
                  <a:cubicBezTo>
                    <a:pt x="15891" y="23501"/>
                    <a:pt x="15990" y="23501"/>
                    <a:pt x="16088" y="23540"/>
                  </a:cubicBezTo>
                  <a:cubicBezTo>
                    <a:pt x="16108" y="24092"/>
                    <a:pt x="16128" y="24605"/>
                    <a:pt x="16167" y="25137"/>
                  </a:cubicBezTo>
                  <a:cubicBezTo>
                    <a:pt x="16167" y="25255"/>
                    <a:pt x="16206" y="25393"/>
                    <a:pt x="16266" y="25512"/>
                  </a:cubicBezTo>
                  <a:cubicBezTo>
                    <a:pt x="16423" y="25886"/>
                    <a:pt x="16502" y="26300"/>
                    <a:pt x="16482" y="26714"/>
                  </a:cubicBezTo>
                  <a:cubicBezTo>
                    <a:pt x="16325" y="26813"/>
                    <a:pt x="16187" y="26892"/>
                    <a:pt x="16029" y="26971"/>
                  </a:cubicBezTo>
                  <a:cubicBezTo>
                    <a:pt x="15970" y="26990"/>
                    <a:pt x="15911" y="26990"/>
                    <a:pt x="15871" y="26990"/>
                  </a:cubicBezTo>
                  <a:cubicBezTo>
                    <a:pt x="15497" y="27010"/>
                    <a:pt x="15142" y="27030"/>
                    <a:pt x="14787" y="27030"/>
                  </a:cubicBezTo>
                  <a:cubicBezTo>
                    <a:pt x="13900" y="27030"/>
                    <a:pt x="13032" y="27010"/>
                    <a:pt x="12145" y="27010"/>
                  </a:cubicBezTo>
                  <a:lnTo>
                    <a:pt x="11909" y="27010"/>
                  </a:lnTo>
                  <a:cubicBezTo>
                    <a:pt x="11692" y="27030"/>
                    <a:pt x="11613" y="27168"/>
                    <a:pt x="11672" y="27404"/>
                  </a:cubicBezTo>
                  <a:cubicBezTo>
                    <a:pt x="11712" y="27483"/>
                    <a:pt x="11731" y="27542"/>
                    <a:pt x="11790" y="27621"/>
                  </a:cubicBezTo>
                  <a:cubicBezTo>
                    <a:pt x="11633" y="27779"/>
                    <a:pt x="11554" y="28016"/>
                    <a:pt x="11554" y="28232"/>
                  </a:cubicBezTo>
                  <a:cubicBezTo>
                    <a:pt x="11573" y="28568"/>
                    <a:pt x="11633" y="28903"/>
                    <a:pt x="11771" y="29198"/>
                  </a:cubicBezTo>
                  <a:cubicBezTo>
                    <a:pt x="11968" y="29691"/>
                    <a:pt x="12185" y="30164"/>
                    <a:pt x="12441" y="30618"/>
                  </a:cubicBezTo>
                  <a:cubicBezTo>
                    <a:pt x="12540" y="30815"/>
                    <a:pt x="12658" y="31012"/>
                    <a:pt x="12756" y="31229"/>
                  </a:cubicBezTo>
                  <a:cubicBezTo>
                    <a:pt x="12855" y="31525"/>
                    <a:pt x="13032" y="31781"/>
                    <a:pt x="13269" y="32018"/>
                  </a:cubicBezTo>
                  <a:cubicBezTo>
                    <a:pt x="13446" y="32175"/>
                    <a:pt x="13604" y="32373"/>
                    <a:pt x="13703" y="32589"/>
                  </a:cubicBezTo>
                  <a:cubicBezTo>
                    <a:pt x="13821" y="32806"/>
                    <a:pt x="13959" y="33003"/>
                    <a:pt x="14097" y="33201"/>
                  </a:cubicBezTo>
                  <a:cubicBezTo>
                    <a:pt x="14294" y="33496"/>
                    <a:pt x="14491" y="33772"/>
                    <a:pt x="14669" y="34048"/>
                  </a:cubicBezTo>
                  <a:cubicBezTo>
                    <a:pt x="14807" y="34285"/>
                    <a:pt x="14984" y="34521"/>
                    <a:pt x="15162" y="34738"/>
                  </a:cubicBezTo>
                  <a:cubicBezTo>
                    <a:pt x="15497" y="35073"/>
                    <a:pt x="15871" y="35389"/>
                    <a:pt x="16246" y="35704"/>
                  </a:cubicBezTo>
                  <a:cubicBezTo>
                    <a:pt x="16344" y="35803"/>
                    <a:pt x="16463" y="35862"/>
                    <a:pt x="16581" y="35882"/>
                  </a:cubicBezTo>
                  <a:cubicBezTo>
                    <a:pt x="16857" y="35902"/>
                    <a:pt x="17153" y="35882"/>
                    <a:pt x="17429" y="35882"/>
                  </a:cubicBezTo>
                  <a:cubicBezTo>
                    <a:pt x="17567" y="35704"/>
                    <a:pt x="17725" y="35527"/>
                    <a:pt x="17843" y="35349"/>
                  </a:cubicBezTo>
                  <a:cubicBezTo>
                    <a:pt x="17922" y="35231"/>
                    <a:pt x="17981" y="35093"/>
                    <a:pt x="18040" y="34955"/>
                  </a:cubicBezTo>
                  <a:cubicBezTo>
                    <a:pt x="18158" y="34758"/>
                    <a:pt x="18257" y="34561"/>
                    <a:pt x="18375" y="34364"/>
                  </a:cubicBezTo>
                  <a:cubicBezTo>
                    <a:pt x="18474" y="34167"/>
                    <a:pt x="18612" y="33989"/>
                    <a:pt x="18730" y="33792"/>
                  </a:cubicBezTo>
                  <a:cubicBezTo>
                    <a:pt x="19085" y="33240"/>
                    <a:pt x="19459" y="32708"/>
                    <a:pt x="19834" y="32116"/>
                  </a:cubicBezTo>
                  <a:cubicBezTo>
                    <a:pt x="20031" y="32274"/>
                    <a:pt x="20209" y="32412"/>
                    <a:pt x="20386" y="32570"/>
                  </a:cubicBezTo>
                  <a:cubicBezTo>
                    <a:pt x="20583" y="32767"/>
                    <a:pt x="20839" y="32905"/>
                    <a:pt x="21115" y="32964"/>
                  </a:cubicBezTo>
                  <a:cubicBezTo>
                    <a:pt x="21194" y="32964"/>
                    <a:pt x="21273" y="33003"/>
                    <a:pt x="21332" y="33043"/>
                  </a:cubicBezTo>
                  <a:cubicBezTo>
                    <a:pt x="21431" y="33141"/>
                    <a:pt x="21589" y="33181"/>
                    <a:pt x="21746" y="33181"/>
                  </a:cubicBezTo>
                  <a:cubicBezTo>
                    <a:pt x="22101" y="33181"/>
                    <a:pt x="22397" y="33378"/>
                    <a:pt x="22712" y="33496"/>
                  </a:cubicBezTo>
                  <a:cubicBezTo>
                    <a:pt x="22673" y="33969"/>
                    <a:pt x="22496" y="34403"/>
                    <a:pt x="22200" y="34758"/>
                  </a:cubicBezTo>
                  <a:cubicBezTo>
                    <a:pt x="22180" y="34778"/>
                    <a:pt x="22160" y="34778"/>
                    <a:pt x="22160" y="34797"/>
                  </a:cubicBezTo>
                  <a:cubicBezTo>
                    <a:pt x="21806" y="35409"/>
                    <a:pt x="21431" y="35980"/>
                    <a:pt x="21017" y="36532"/>
                  </a:cubicBezTo>
                  <a:cubicBezTo>
                    <a:pt x="20859" y="36730"/>
                    <a:pt x="20741" y="36966"/>
                    <a:pt x="20642" y="37222"/>
                  </a:cubicBezTo>
                  <a:cubicBezTo>
                    <a:pt x="20425" y="37794"/>
                    <a:pt x="20780" y="38445"/>
                    <a:pt x="21372" y="38583"/>
                  </a:cubicBezTo>
                  <a:cubicBezTo>
                    <a:pt x="21766" y="38662"/>
                    <a:pt x="22101" y="38918"/>
                    <a:pt x="22515" y="38839"/>
                  </a:cubicBezTo>
                  <a:cubicBezTo>
                    <a:pt x="22653" y="38859"/>
                    <a:pt x="22772" y="38918"/>
                    <a:pt x="22870" y="38997"/>
                  </a:cubicBezTo>
                  <a:cubicBezTo>
                    <a:pt x="23324" y="39273"/>
                    <a:pt x="23876" y="39312"/>
                    <a:pt x="24349" y="39490"/>
                  </a:cubicBezTo>
                  <a:cubicBezTo>
                    <a:pt x="24428" y="39509"/>
                    <a:pt x="24506" y="39509"/>
                    <a:pt x="24566" y="39509"/>
                  </a:cubicBezTo>
                  <a:cubicBezTo>
                    <a:pt x="25532" y="39490"/>
                    <a:pt x="26498" y="39588"/>
                    <a:pt x="27424" y="39312"/>
                  </a:cubicBezTo>
                  <a:cubicBezTo>
                    <a:pt x="27523" y="39292"/>
                    <a:pt x="27621" y="39292"/>
                    <a:pt x="27720" y="39273"/>
                  </a:cubicBezTo>
                  <a:cubicBezTo>
                    <a:pt x="28292" y="39135"/>
                    <a:pt x="28883" y="39036"/>
                    <a:pt x="29455" y="38839"/>
                  </a:cubicBezTo>
                  <a:cubicBezTo>
                    <a:pt x="29908" y="38681"/>
                    <a:pt x="30342" y="38484"/>
                    <a:pt x="30756" y="38287"/>
                  </a:cubicBezTo>
                  <a:lnTo>
                    <a:pt x="31111" y="38386"/>
                  </a:lnTo>
                  <a:cubicBezTo>
                    <a:pt x="31209" y="38169"/>
                    <a:pt x="31170" y="37912"/>
                    <a:pt x="31032" y="37715"/>
                  </a:cubicBezTo>
                  <a:cubicBezTo>
                    <a:pt x="30914" y="37518"/>
                    <a:pt x="30776" y="37301"/>
                    <a:pt x="30638" y="37104"/>
                  </a:cubicBezTo>
                  <a:cubicBezTo>
                    <a:pt x="30243" y="36532"/>
                    <a:pt x="29928" y="35902"/>
                    <a:pt x="29731" y="35231"/>
                  </a:cubicBezTo>
                  <a:cubicBezTo>
                    <a:pt x="29573" y="34659"/>
                    <a:pt x="29337" y="34107"/>
                    <a:pt x="29041" y="33575"/>
                  </a:cubicBezTo>
                  <a:cubicBezTo>
                    <a:pt x="28883" y="33358"/>
                    <a:pt x="28785" y="33102"/>
                    <a:pt x="28785" y="32846"/>
                  </a:cubicBezTo>
                  <a:cubicBezTo>
                    <a:pt x="28903" y="32727"/>
                    <a:pt x="29061" y="32649"/>
                    <a:pt x="29218" y="32609"/>
                  </a:cubicBezTo>
                  <a:cubicBezTo>
                    <a:pt x="29711" y="32530"/>
                    <a:pt x="30184" y="32294"/>
                    <a:pt x="30579" y="31978"/>
                  </a:cubicBezTo>
                  <a:cubicBezTo>
                    <a:pt x="30894" y="31702"/>
                    <a:pt x="31229" y="31485"/>
                    <a:pt x="31564" y="31190"/>
                  </a:cubicBezTo>
                  <a:lnTo>
                    <a:pt x="31742" y="31564"/>
                  </a:lnTo>
                  <a:cubicBezTo>
                    <a:pt x="31919" y="31998"/>
                    <a:pt x="32176" y="32392"/>
                    <a:pt x="32491" y="32747"/>
                  </a:cubicBezTo>
                  <a:cubicBezTo>
                    <a:pt x="32767" y="33043"/>
                    <a:pt x="33023" y="33378"/>
                    <a:pt x="33280" y="33693"/>
                  </a:cubicBezTo>
                  <a:cubicBezTo>
                    <a:pt x="33674" y="34206"/>
                    <a:pt x="34029" y="34778"/>
                    <a:pt x="34522" y="35192"/>
                  </a:cubicBezTo>
                  <a:cubicBezTo>
                    <a:pt x="34817" y="35487"/>
                    <a:pt x="35271" y="35547"/>
                    <a:pt x="35606" y="35310"/>
                  </a:cubicBezTo>
                  <a:cubicBezTo>
                    <a:pt x="35803" y="35172"/>
                    <a:pt x="36000" y="35034"/>
                    <a:pt x="36178" y="34876"/>
                  </a:cubicBezTo>
                  <a:cubicBezTo>
                    <a:pt x="36394" y="34659"/>
                    <a:pt x="36631" y="34482"/>
                    <a:pt x="36887" y="34324"/>
                  </a:cubicBezTo>
                  <a:cubicBezTo>
                    <a:pt x="37420" y="34029"/>
                    <a:pt x="37873" y="33615"/>
                    <a:pt x="38189" y="33102"/>
                  </a:cubicBezTo>
                  <a:cubicBezTo>
                    <a:pt x="38543" y="32589"/>
                    <a:pt x="38879" y="32077"/>
                    <a:pt x="39174" y="31525"/>
                  </a:cubicBezTo>
                  <a:cubicBezTo>
                    <a:pt x="39214" y="31466"/>
                    <a:pt x="39233" y="31387"/>
                    <a:pt x="39253" y="31308"/>
                  </a:cubicBezTo>
                  <a:cubicBezTo>
                    <a:pt x="39293" y="30854"/>
                    <a:pt x="39569" y="30480"/>
                    <a:pt x="39746" y="30086"/>
                  </a:cubicBezTo>
                  <a:cubicBezTo>
                    <a:pt x="39983" y="29553"/>
                    <a:pt x="40180" y="29001"/>
                    <a:pt x="40357" y="28449"/>
                  </a:cubicBezTo>
                  <a:cubicBezTo>
                    <a:pt x="40397" y="28311"/>
                    <a:pt x="40397" y="28154"/>
                    <a:pt x="40377" y="28016"/>
                  </a:cubicBezTo>
                  <a:lnTo>
                    <a:pt x="40377" y="26833"/>
                  </a:lnTo>
                  <a:cubicBezTo>
                    <a:pt x="40377" y="26635"/>
                    <a:pt x="40416" y="26458"/>
                    <a:pt x="40535" y="26300"/>
                  </a:cubicBezTo>
                  <a:cubicBezTo>
                    <a:pt x="40692" y="26044"/>
                    <a:pt x="40633" y="25827"/>
                    <a:pt x="40397" y="25630"/>
                  </a:cubicBezTo>
                  <a:lnTo>
                    <a:pt x="38051" y="25630"/>
                  </a:lnTo>
                  <a:cubicBezTo>
                    <a:pt x="37735" y="25669"/>
                    <a:pt x="37439" y="25610"/>
                    <a:pt x="37183" y="25453"/>
                  </a:cubicBezTo>
                  <a:cubicBezTo>
                    <a:pt x="37065" y="25413"/>
                    <a:pt x="36966" y="25393"/>
                    <a:pt x="36848" y="25413"/>
                  </a:cubicBezTo>
                  <a:cubicBezTo>
                    <a:pt x="36611" y="25413"/>
                    <a:pt x="36394" y="25374"/>
                    <a:pt x="36197" y="25275"/>
                  </a:cubicBezTo>
                  <a:cubicBezTo>
                    <a:pt x="36020" y="25196"/>
                    <a:pt x="35823" y="25196"/>
                    <a:pt x="35645" y="25275"/>
                  </a:cubicBezTo>
                  <a:cubicBezTo>
                    <a:pt x="35310" y="25433"/>
                    <a:pt x="35212" y="25433"/>
                    <a:pt x="34719" y="25315"/>
                  </a:cubicBezTo>
                  <a:cubicBezTo>
                    <a:pt x="34679" y="24861"/>
                    <a:pt x="34719" y="24388"/>
                    <a:pt x="34699" y="23915"/>
                  </a:cubicBezTo>
                  <a:cubicBezTo>
                    <a:pt x="34699" y="23875"/>
                    <a:pt x="34699" y="23816"/>
                    <a:pt x="34738" y="23757"/>
                  </a:cubicBezTo>
                  <a:cubicBezTo>
                    <a:pt x="34837" y="23461"/>
                    <a:pt x="34876" y="23126"/>
                    <a:pt x="34857" y="22811"/>
                  </a:cubicBezTo>
                  <a:cubicBezTo>
                    <a:pt x="34857" y="22673"/>
                    <a:pt x="34857" y="22515"/>
                    <a:pt x="34876" y="22377"/>
                  </a:cubicBezTo>
                  <a:cubicBezTo>
                    <a:pt x="35290" y="22140"/>
                    <a:pt x="35290" y="22140"/>
                    <a:pt x="35626" y="22140"/>
                  </a:cubicBezTo>
                  <a:lnTo>
                    <a:pt x="36848" y="22140"/>
                  </a:lnTo>
                  <a:cubicBezTo>
                    <a:pt x="37006" y="22140"/>
                    <a:pt x="37163" y="22121"/>
                    <a:pt x="37301" y="22081"/>
                  </a:cubicBezTo>
                  <a:cubicBezTo>
                    <a:pt x="37518" y="21983"/>
                    <a:pt x="37775" y="21943"/>
                    <a:pt x="38011" y="21963"/>
                  </a:cubicBezTo>
                  <a:lnTo>
                    <a:pt x="38800" y="21963"/>
                  </a:lnTo>
                  <a:cubicBezTo>
                    <a:pt x="39036" y="21983"/>
                    <a:pt x="39253" y="21924"/>
                    <a:pt x="39470" y="21845"/>
                  </a:cubicBezTo>
                  <a:cubicBezTo>
                    <a:pt x="39529" y="21549"/>
                    <a:pt x="39529" y="21234"/>
                    <a:pt x="39470" y="20938"/>
                  </a:cubicBezTo>
                  <a:cubicBezTo>
                    <a:pt x="39352" y="20504"/>
                    <a:pt x="39214" y="20070"/>
                    <a:pt x="39017" y="19676"/>
                  </a:cubicBezTo>
                  <a:cubicBezTo>
                    <a:pt x="38603" y="18690"/>
                    <a:pt x="38129" y="17744"/>
                    <a:pt x="37577" y="16817"/>
                  </a:cubicBezTo>
                  <a:cubicBezTo>
                    <a:pt x="37361" y="16443"/>
                    <a:pt x="37104" y="16088"/>
                    <a:pt x="36828" y="15753"/>
                  </a:cubicBezTo>
                  <a:cubicBezTo>
                    <a:pt x="36394" y="15359"/>
                    <a:pt x="35921" y="14984"/>
                    <a:pt x="35448" y="14629"/>
                  </a:cubicBezTo>
                  <a:cubicBezTo>
                    <a:pt x="35409" y="14609"/>
                    <a:pt x="35369" y="14590"/>
                    <a:pt x="35350" y="14570"/>
                  </a:cubicBezTo>
                  <a:cubicBezTo>
                    <a:pt x="35271" y="14531"/>
                    <a:pt x="35212" y="14491"/>
                    <a:pt x="35172" y="14432"/>
                  </a:cubicBezTo>
                  <a:cubicBezTo>
                    <a:pt x="34857" y="14018"/>
                    <a:pt x="34403" y="13762"/>
                    <a:pt x="33989" y="13486"/>
                  </a:cubicBezTo>
                  <a:cubicBezTo>
                    <a:pt x="33713" y="13269"/>
                    <a:pt x="33378" y="13111"/>
                    <a:pt x="33023" y="13032"/>
                  </a:cubicBezTo>
                  <a:cubicBezTo>
                    <a:pt x="32787" y="13210"/>
                    <a:pt x="32570" y="13426"/>
                    <a:pt x="32412" y="13683"/>
                  </a:cubicBezTo>
                  <a:cubicBezTo>
                    <a:pt x="32314" y="13880"/>
                    <a:pt x="32176" y="14057"/>
                    <a:pt x="32018" y="14215"/>
                  </a:cubicBezTo>
                  <a:cubicBezTo>
                    <a:pt x="31722" y="14491"/>
                    <a:pt x="31466" y="14826"/>
                    <a:pt x="31269" y="15201"/>
                  </a:cubicBezTo>
                  <a:cubicBezTo>
                    <a:pt x="31150" y="15437"/>
                    <a:pt x="31032" y="15674"/>
                    <a:pt x="30914" y="15911"/>
                  </a:cubicBezTo>
                  <a:cubicBezTo>
                    <a:pt x="30835" y="16108"/>
                    <a:pt x="30677" y="16265"/>
                    <a:pt x="30480" y="16344"/>
                  </a:cubicBezTo>
                  <a:cubicBezTo>
                    <a:pt x="30105" y="16127"/>
                    <a:pt x="29751" y="15891"/>
                    <a:pt x="29376" y="15694"/>
                  </a:cubicBezTo>
                  <a:cubicBezTo>
                    <a:pt x="29001" y="15497"/>
                    <a:pt x="28568" y="15319"/>
                    <a:pt x="28154" y="15122"/>
                  </a:cubicBezTo>
                  <a:cubicBezTo>
                    <a:pt x="28390" y="14491"/>
                    <a:pt x="28607" y="13900"/>
                    <a:pt x="28824" y="13308"/>
                  </a:cubicBezTo>
                  <a:cubicBezTo>
                    <a:pt x="28923" y="13012"/>
                    <a:pt x="29001" y="12736"/>
                    <a:pt x="29041" y="12441"/>
                  </a:cubicBezTo>
                  <a:cubicBezTo>
                    <a:pt x="29120" y="11849"/>
                    <a:pt x="29297" y="11297"/>
                    <a:pt x="29593" y="10804"/>
                  </a:cubicBezTo>
                  <a:cubicBezTo>
                    <a:pt x="29553" y="10410"/>
                    <a:pt x="29238" y="10095"/>
                    <a:pt x="28844" y="10055"/>
                  </a:cubicBezTo>
                  <a:cubicBezTo>
                    <a:pt x="28765" y="10055"/>
                    <a:pt x="28706" y="10036"/>
                    <a:pt x="28627" y="9996"/>
                  </a:cubicBezTo>
                  <a:cubicBezTo>
                    <a:pt x="28272" y="9838"/>
                    <a:pt x="27897" y="9858"/>
                    <a:pt x="27523" y="9819"/>
                  </a:cubicBezTo>
                  <a:cubicBezTo>
                    <a:pt x="27168" y="9779"/>
                    <a:pt x="26793" y="9681"/>
                    <a:pt x="26419" y="9621"/>
                  </a:cubicBezTo>
                  <a:cubicBezTo>
                    <a:pt x="26399" y="9602"/>
                    <a:pt x="26360" y="9602"/>
                    <a:pt x="26320" y="9621"/>
                  </a:cubicBezTo>
                  <a:cubicBezTo>
                    <a:pt x="26005" y="9641"/>
                    <a:pt x="25670" y="9582"/>
                    <a:pt x="25374" y="9483"/>
                  </a:cubicBezTo>
                  <a:cubicBezTo>
                    <a:pt x="25216" y="9424"/>
                    <a:pt x="25058" y="9405"/>
                    <a:pt x="24881" y="9385"/>
                  </a:cubicBezTo>
                  <a:lnTo>
                    <a:pt x="22969" y="9385"/>
                  </a:lnTo>
                  <a:cubicBezTo>
                    <a:pt x="22791" y="9385"/>
                    <a:pt x="22634" y="9424"/>
                    <a:pt x="22476" y="9483"/>
                  </a:cubicBezTo>
                  <a:cubicBezTo>
                    <a:pt x="22101" y="9621"/>
                    <a:pt x="21746" y="9760"/>
                    <a:pt x="21372" y="9858"/>
                  </a:cubicBezTo>
                  <a:cubicBezTo>
                    <a:pt x="21194" y="9917"/>
                    <a:pt x="21017" y="9976"/>
                    <a:pt x="20839" y="10055"/>
                  </a:cubicBezTo>
                  <a:cubicBezTo>
                    <a:pt x="20741" y="10114"/>
                    <a:pt x="20662" y="10174"/>
                    <a:pt x="20603" y="10272"/>
                  </a:cubicBezTo>
                  <a:cubicBezTo>
                    <a:pt x="20485" y="10450"/>
                    <a:pt x="20287" y="10607"/>
                    <a:pt x="20071" y="10666"/>
                  </a:cubicBezTo>
                  <a:cubicBezTo>
                    <a:pt x="19913" y="10726"/>
                    <a:pt x="19775" y="10804"/>
                    <a:pt x="19637" y="10883"/>
                  </a:cubicBezTo>
                  <a:close/>
                  <a:moveTo>
                    <a:pt x="22220" y="44162"/>
                  </a:moveTo>
                  <a:cubicBezTo>
                    <a:pt x="22239" y="44221"/>
                    <a:pt x="22239" y="44241"/>
                    <a:pt x="22239" y="44261"/>
                  </a:cubicBezTo>
                  <a:cubicBezTo>
                    <a:pt x="22298" y="44300"/>
                    <a:pt x="22377" y="44339"/>
                    <a:pt x="22436" y="44359"/>
                  </a:cubicBezTo>
                  <a:cubicBezTo>
                    <a:pt x="22929" y="44556"/>
                    <a:pt x="23462" y="44635"/>
                    <a:pt x="23974" y="44635"/>
                  </a:cubicBezTo>
                  <a:cubicBezTo>
                    <a:pt x="24152" y="44635"/>
                    <a:pt x="24329" y="44576"/>
                    <a:pt x="24487" y="44754"/>
                  </a:cubicBezTo>
                  <a:cubicBezTo>
                    <a:pt x="24467" y="44990"/>
                    <a:pt x="24526" y="45227"/>
                    <a:pt x="24664" y="45404"/>
                  </a:cubicBezTo>
                  <a:cubicBezTo>
                    <a:pt x="24723" y="45503"/>
                    <a:pt x="24743" y="45621"/>
                    <a:pt x="24723" y="45739"/>
                  </a:cubicBezTo>
                  <a:cubicBezTo>
                    <a:pt x="24684" y="46331"/>
                    <a:pt x="24901" y="46883"/>
                    <a:pt x="25019" y="47454"/>
                  </a:cubicBezTo>
                  <a:cubicBezTo>
                    <a:pt x="25039" y="47514"/>
                    <a:pt x="25137" y="47573"/>
                    <a:pt x="25196" y="47652"/>
                  </a:cubicBezTo>
                  <a:cubicBezTo>
                    <a:pt x="25374" y="47474"/>
                    <a:pt x="25433" y="47218"/>
                    <a:pt x="25354" y="46981"/>
                  </a:cubicBezTo>
                  <a:cubicBezTo>
                    <a:pt x="25236" y="46646"/>
                    <a:pt x="25196" y="46291"/>
                    <a:pt x="25177" y="45936"/>
                  </a:cubicBezTo>
                  <a:cubicBezTo>
                    <a:pt x="25236" y="45641"/>
                    <a:pt x="25177" y="45325"/>
                    <a:pt x="25019" y="45069"/>
                  </a:cubicBezTo>
                  <a:cubicBezTo>
                    <a:pt x="24980" y="44970"/>
                    <a:pt x="24960" y="44852"/>
                    <a:pt x="24960" y="44734"/>
                  </a:cubicBezTo>
                  <a:cubicBezTo>
                    <a:pt x="24960" y="44596"/>
                    <a:pt x="24940" y="44438"/>
                    <a:pt x="24940" y="44320"/>
                  </a:cubicBezTo>
                  <a:cubicBezTo>
                    <a:pt x="24822" y="44201"/>
                    <a:pt x="24644" y="44162"/>
                    <a:pt x="24487" y="44201"/>
                  </a:cubicBezTo>
                  <a:cubicBezTo>
                    <a:pt x="24112" y="44221"/>
                    <a:pt x="23738" y="44221"/>
                    <a:pt x="23363" y="44261"/>
                  </a:cubicBezTo>
                  <a:cubicBezTo>
                    <a:pt x="22969" y="44320"/>
                    <a:pt x="22634" y="44162"/>
                    <a:pt x="22220" y="44142"/>
                  </a:cubicBezTo>
                  <a:close/>
                  <a:moveTo>
                    <a:pt x="5659" y="12697"/>
                  </a:moveTo>
                  <a:cubicBezTo>
                    <a:pt x="5915" y="12776"/>
                    <a:pt x="6132" y="12815"/>
                    <a:pt x="6329" y="12874"/>
                  </a:cubicBezTo>
                  <a:cubicBezTo>
                    <a:pt x="6546" y="12934"/>
                    <a:pt x="6684" y="13012"/>
                    <a:pt x="6881" y="13052"/>
                  </a:cubicBezTo>
                  <a:cubicBezTo>
                    <a:pt x="7138" y="13091"/>
                    <a:pt x="7374" y="13190"/>
                    <a:pt x="7571" y="13348"/>
                  </a:cubicBezTo>
                  <a:cubicBezTo>
                    <a:pt x="7729" y="13505"/>
                    <a:pt x="7966" y="13505"/>
                    <a:pt x="8143" y="13387"/>
                  </a:cubicBezTo>
                  <a:cubicBezTo>
                    <a:pt x="8459" y="13170"/>
                    <a:pt x="8735" y="12934"/>
                    <a:pt x="8971" y="12658"/>
                  </a:cubicBezTo>
                  <a:cubicBezTo>
                    <a:pt x="9070" y="12559"/>
                    <a:pt x="9070" y="12421"/>
                    <a:pt x="8991" y="12342"/>
                  </a:cubicBezTo>
                  <a:cubicBezTo>
                    <a:pt x="8498" y="12342"/>
                    <a:pt x="8281" y="12835"/>
                    <a:pt x="7847" y="12953"/>
                  </a:cubicBezTo>
                  <a:cubicBezTo>
                    <a:pt x="7394" y="12638"/>
                    <a:pt x="6862" y="12638"/>
                    <a:pt x="6369" y="12460"/>
                  </a:cubicBezTo>
                  <a:cubicBezTo>
                    <a:pt x="6191" y="12421"/>
                    <a:pt x="5994" y="12441"/>
                    <a:pt x="5817" y="12500"/>
                  </a:cubicBezTo>
                  <a:cubicBezTo>
                    <a:pt x="5758" y="12500"/>
                    <a:pt x="5718" y="12618"/>
                    <a:pt x="5659" y="12697"/>
                  </a:cubicBezTo>
                  <a:close/>
                  <a:moveTo>
                    <a:pt x="8084" y="31623"/>
                  </a:moveTo>
                  <a:cubicBezTo>
                    <a:pt x="8084" y="31564"/>
                    <a:pt x="8084" y="31505"/>
                    <a:pt x="8064" y="31446"/>
                  </a:cubicBezTo>
                  <a:cubicBezTo>
                    <a:pt x="7926" y="31012"/>
                    <a:pt x="7887" y="30578"/>
                    <a:pt x="7788" y="30145"/>
                  </a:cubicBezTo>
                  <a:cubicBezTo>
                    <a:pt x="7749" y="29967"/>
                    <a:pt x="7690" y="29810"/>
                    <a:pt x="7591" y="29672"/>
                  </a:cubicBezTo>
                  <a:cubicBezTo>
                    <a:pt x="7532" y="29612"/>
                    <a:pt x="7453" y="29573"/>
                    <a:pt x="7355" y="29573"/>
                  </a:cubicBezTo>
                  <a:cubicBezTo>
                    <a:pt x="7276" y="29593"/>
                    <a:pt x="7197" y="29652"/>
                    <a:pt x="7157" y="29731"/>
                  </a:cubicBezTo>
                  <a:cubicBezTo>
                    <a:pt x="7098" y="29849"/>
                    <a:pt x="7098" y="29987"/>
                    <a:pt x="7177" y="30105"/>
                  </a:cubicBezTo>
                  <a:cubicBezTo>
                    <a:pt x="7295" y="30322"/>
                    <a:pt x="7355" y="30559"/>
                    <a:pt x="7355" y="30795"/>
                  </a:cubicBezTo>
                  <a:cubicBezTo>
                    <a:pt x="7374" y="30914"/>
                    <a:pt x="7394" y="31032"/>
                    <a:pt x="7433" y="31130"/>
                  </a:cubicBezTo>
                  <a:cubicBezTo>
                    <a:pt x="7473" y="31347"/>
                    <a:pt x="7532" y="31564"/>
                    <a:pt x="7591" y="31781"/>
                  </a:cubicBezTo>
                  <a:cubicBezTo>
                    <a:pt x="7611" y="31840"/>
                    <a:pt x="7631" y="31919"/>
                    <a:pt x="7650" y="31998"/>
                  </a:cubicBezTo>
                  <a:cubicBezTo>
                    <a:pt x="7690" y="32077"/>
                    <a:pt x="7749" y="32175"/>
                    <a:pt x="7867" y="32136"/>
                  </a:cubicBezTo>
                  <a:cubicBezTo>
                    <a:pt x="7926" y="32116"/>
                    <a:pt x="7985" y="32077"/>
                    <a:pt x="8005" y="31998"/>
                  </a:cubicBezTo>
                  <a:cubicBezTo>
                    <a:pt x="8045" y="31880"/>
                    <a:pt x="8064" y="31761"/>
                    <a:pt x="8084" y="31623"/>
                  </a:cubicBezTo>
                  <a:close/>
                  <a:moveTo>
                    <a:pt x="38189" y="39667"/>
                  </a:moveTo>
                  <a:cubicBezTo>
                    <a:pt x="38248" y="39687"/>
                    <a:pt x="38307" y="39746"/>
                    <a:pt x="38327" y="39726"/>
                  </a:cubicBezTo>
                  <a:cubicBezTo>
                    <a:pt x="38484" y="39628"/>
                    <a:pt x="38622" y="39490"/>
                    <a:pt x="38741" y="39352"/>
                  </a:cubicBezTo>
                  <a:cubicBezTo>
                    <a:pt x="39115" y="38839"/>
                    <a:pt x="39450" y="38307"/>
                    <a:pt x="39805" y="37774"/>
                  </a:cubicBezTo>
                  <a:cubicBezTo>
                    <a:pt x="39864" y="37656"/>
                    <a:pt x="39864" y="37498"/>
                    <a:pt x="39805" y="37400"/>
                  </a:cubicBezTo>
                  <a:cubicBezTo>
                    <a:pt x="39766" y="37321"/>
                    <a:pt x="39707" y="37282"/>
                    <a:pt x="39628" y="37282"/>
                  </a:cubicBezTo>
                  <a:cubicBezTo>
                    <a:pt x="39549" y="37262"/>
                    <a:pt x="39490" y="37301"/>
                    <a:pt x="39450" y="37360"/>
                  </a:cubicBezTo>
                  <a:cubicBezTo>
                    <a:pt x="39036" y="38129"/>
                    <a:pt x="38622" y="38898"/>
                    <a:pt x="38189" y="39667"/>
                  </a:cubicBezTo>
                  <a:close/>
                  <a:moveTo>
                    <a:pt x="40061" y="12263"/>
                  </a:moveTo>
                  <a:cubicBezTo>
                    <a:pt x="40239" y="12125"/>
                    <a:pt x="40318" y="12007"/>
                    <a:pt x="40239" y="11830"/>
                  </a:cubicBezTo>
                  <a:cubicBezTo>
                    <a:pt x="40002" y="11317"/>
                    <a:pt x="39707" y="10864"/>
                    <a:pt x="39332" y="10469"/>
                  </a:cubicBezTo>
                  <a:cubicBezTo>
                    <a:pt x="39194" y="10351"/>
                    <a:pt x="39076" y="10252"/>
                    <a:pt x="38918" y="10154"/>
                  </a:cubicBezTo>
                  <a:cubicBezTo>
                    <a:pt x="38859" y="10252"/>
                    <a:pt x="38780" y="10312"/>
                    <a:pt x="38780" y="10371"/>
                  </a:cubicBezTo>
                  <a:cubicBezTo>
                    <a:pt x="38800" y="10469"/>
                    <a:pt x="38839" y="10568"/>
                    <a:pt x="38918" y="10666"/>
                  </a:cubicBezTo>
                  <a:cubicBezTo>
                    <a:pt x="39273" y="11002"/>
                    <a:pt x="39549" y="11396"/>
                    <a:pt x="39766" y="11830"/>
                  </a:cubicBezTo>
                  <a:cubicBezTo>
                    <a:pt x="39845" y="11968"/>
                    <a:pt x="39943" y="12106"/>
                    <a:pt x="40061" y="12263"/>
                  </a:cubicBezTo>
                  <a:close/>
                  <a:moveTo>
                    <a:pt x="15714" y="8912"/>
                  </a:moveTo>
                  <a:cubicBezTo>
                    <a:pt x="15990" y="8616"/>
                    <a:pt x="16147" y="8241"/>
                    <a:pt x="16147" y="7867"/>
                  </a:cubicBezTo>
                  <a:lnTo>
                    <a:pt x="16147" y="6901"/>
                  </a:lnTo>
                  <a:cubicBezTo>
                    <a:pt x="16147" y="6842"/>
                    <a:pt x="16147" y="6783"/>
                    <a:pt x="16128" y="6743"/>
                  </a:cubicBezTo>
                  <a:cubicBezTo>
                    <a:pt x="16088" y="6704"/>
                    <a:pt x="16029" y="6625"/>
                    <a:pt x="15990" y="6645"/>
                  </a:cubicBezTo>
                  <a:cubicBezTo>
                    <a:pt x="15970" y="6645"/>
                    <a:pt x="15832" y="6704"/>
                    <a:pt x="15832" y="6743"/>
                  </a:cubicBezTo>
                  <a:cubicBezTo>
                    <a:pt x="15792" y="6921"/>
                    <a:pt x="15773" y="7078"/>
                    <a:pt x="15753" y="7236"/>
                  </a:cubicBezTo>
                  <a:cubicBezTo>
                    <a:pt x="15792" y="7709"/>
                    <a:pt x="15753" y="8182"/>
                    <a:pt x="15635" y="8636"/>
                  </a:cubicBezTo>
                  <a:cubicBezTo>
                    <a:pt x="15595" y="8695"/>
                    <a:pt x="15674" y="8774"/>
                    <a:pt x="15714" y="8912"/>
                  </a:cubicBezTo>
                  <a:close/>
                  <a:moveTo>
                    <a:pt x="36020" y="41126"/>
                  </a:moveTo>
                  <a:cubicBezTo>
                    <a:pt x="36434" y="40692"/>
                    <a:pt x="36848" y="40337"/>
                    <a:pt x="37045" y="39785"/>
                  </a:cubicBezTo>
                  <a:cubicBezTo>
                    <a:pt x="37104" y="39628"/>
                    <a:pt x="36986" y="39470"/>
                    <a:pt x="36828" y="39490"/>
                  </a:cubicBezTo>
                  <a:cubicBezTo>
                    <a:pt x="36690" y="39470"/>
                    <a:pt x="36572" y="39568"/>
                    <a:pt x="36532" y="39706"/>
                  </a:cubicBezTo>
                  <a:cubicBezTo>
                    <a:pt x="36454" y="39982"/>
                    <a:pt x="36296" y="40239"/>
                    <a:pt x="36079" y="40456"/>
                  </a:cubicBezTo>
                  <a:cubicBezTo>
                    <a:pt x="36020" y="40515"/>
                    <a:pt x="35961" y="40594"/>
                    <a:pt x="35921" y="40692"/>
                  </a:cubicBezTo>
                  <a:cubicBezTo>
                    <a:pt x="35862" y="40830"/>
                    <a:pt x="35882" y="41008"/>
                    <a:pt x="36020" y="41126"/>
                  </a:cubicBezTo>
                  <a:close/>
                  <a:moveTo>
                    <a:pt x="39352" y="12756"/>
                  </a:moveTo>
                  <a:cubicBezTo>
                    <a:pt x="39569" y="12638"/>
                    <a:pt x="39667" y="12401"/>
                    <a:pt x="39608" y="12165"/>
                  </a:cubicBezTo>
                  <a:cubicBezTo>
                    <a:pt x="39569" y="11987"/>
                    <a:pt x="39490" y="11830"/>
                    <a:pt x="39391" y="11672"/>
                  </a:cubicBezTo>
                  <a:cubicBezTo>
                    <a:pt x="39253" y="11494"/>
                    <a:pt x="39095" y="11337"/>
                    <a:pt x="38918" y="11179"/>
                  </a:cubicBezTo>
                  <a:cubicBezTo>
                    <a:pt x="38741" y="11021"/>
                    <a:pt x="38662" y="11041"/>
                    <a:pt x="38465" y="11317"/>
                  </a:cubicBezTo>
                  <a:cubicBezTo>
                    <a:pt x="38543" y="11396"/>
                    <a:pt x="38642" y="11494"/>
                    <a:pt x="38741" y="11573"/>
                  </a:cubicBezTo>
                  <a:cubicBezTo>
                    <a:pt x="38977" y="11810"/>
                    <a:pt x="39233" y="12046"/>
                    <a:pt x="39214" y="12421"/>
                  </a:cubicBezTo>
                  <a:cubicBezTo>
                    <a:pt x="39194" y="12520"/>
                    <a:pt x="39293" y="12618"/>
                    <a:pt x="39352" y="12756"/>
                  </a:cubicBezTo>
                  <a:close/>
                  <a:moveTo>
                    <a:pt x="6941" y="31190"/>
                  </a:moveTo>
                  <a:cubicBezTo>
                    <a:pt x="7079" y="30914"/>
                    <a:pt x="7079" y="30914"/>
                    <a:pt x="7039" y="30776"/>
                  </a:cubicBezTo>
                  <a:cubicBezTo>
                    <a:pt x="6921" y="30381"/>
                    <a:pt x="6704" y="30046"/>
                    <a:pt x="6664" y="29632"/>
                  </a:cubicBezTo>
                  <a:cubicBezTo>
                    <a:pt x="6645" y="29593"/>
                    <a:pt x="6645" y="29553"/>
                    <a:pt x="6605" y="29534"/>
                  </a:cubicBezTo>
                  <a:cubicBezTo>
                    <a:pt x="6566" y="29494"/>
                    <a:pt x="6526" y="29455"/>
                    <a:pt x="6467" y="29455"/>
                  </a:cubicBezTo>
                  <a:cubicBezTo>
                    <a:pt x="6428" y="29474"/>
                    <a:pt x="6388" y="29494"/>
                    <a:pt x="6349" y="29553"/>
                  </a:cubicBezTo>
                  <a:cubicBezTo>
                    <a:pt x="6231" y="29750"/>
                    <a:pt x="6231" y="29987"/>
                    <a:pt x="6329" y="30184"/>
                  </a:cubicBezTo>
                  <a:cubicBezTo>
                    <a:pt x="6408" y="30342"/>
                    <a:pt x="6467" y="30480"/>
                    <a:pt x="6507" y="30638"/>
                  </a:cubicBezTo>
                  <a:cubicBezTo>
                    <a:pt x="6566" y="30874"/>
                    <a:pt x="6724" y="31071"/>
                    <a:pt x="6941" y="31190"/>
                  </a:cubicBezTo>
                  <a:close/>
                  <a:moveTo>
                    <a:pt x="14570" y="9109"/>
                  </a:moveTo>
                  <a:cubicBezTo>
                    <a:pt x="14590" y="8931"/>
                    <a:pt x="14590" y="8754"/>
                    <a:pt x="14570" y="8596"/>
                  </a:cubicBezTo>
                  <a:cubicBezTo>
                    <a:pt x="14531" y="8517"/>
                    <a:pt x="14472" y="8458"/>
                    <a:pt x="14373" y="8439"/>
                  </a:cubicBezTo>
                  <a:cubicBezTo>
                    <a:pt x="14334" y="8419"/>
                    <a:pt x="14215" y="8498"/>
                    <a:pt x="14215" y="8557"/>
                  </a:cubicBezTo>
                  <a:cubicBezTo>
                    <a:pt x="14156" y="8813"/>
                    <a:pt x="14038" y="9030"/>
                    <a:pt x="13880" y="9247"/>
                  </a:cubicBezTo>
                  <a:cubicBezTo>
                    <a:pt x="13722" y="9483"/>
                    <a:pt x="13742" y="9779"/>
                    <a:pt x="13920" y="9996"/>
                  </a:cubicBezTo>
                  <a:cubicBezTo>
                    <a:pt x="13998" y="9898"/>
                    <a:pt x="14058" y="9858"/>
                    <a:pt x="14077" y="9799"/>
                  </a:cubicBezTo>
                  <a:cubicBezTo>
                    <a:pt x="14097" y="9503"/>
                    <a:pt x="14294" y="9227"/>
                    <a:pt x="14570" y="9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8"/>
            <p:cNvSpPr/>
            <p:nvPr/>
          </p:nvSpPr>
          <p:spPr>
            <a:xfrm flipH="1">
              <a:off x="6177229" y="1240485"/>
              <a:ext cx="18994" cy="78234"/>
            </a:xfrm>
            <a:custGeom>
              <a:avLst/>
              <a:gdLst/>
              <a:ahLst/>
              <a:cxnLst/>
              <a:rect l="l" t="t" r="r" b="b"/>
              <a:pathLst>
                <a:path w="790" h="3254" extrusionOk="0">
                  <a:moveTo>
                    <a:pt x="20" y="1"/>
                  </a:moveTo>
                  <a:cubicBezTo>
                    <a:pt x="158" y="198"/>
                    <a:pt x="277" y="296"/>
                    <a:pt x="296" y="395"/>
                  </a:cubicBezTo>
                  <a:cubicBezTo>
                    <a:pt x="296" y="770"/>
                    <a:pt x="493" y="1085"/>
                    <a:pt x="631" y="1420"/>
                  </a:cubicBezTo>
                  <a:cubicBezTo>
                    <a:pt x="730" y="1696"/>
                    <a:pt x="789" y="1992"/>
                    <a:pt x="769" y="2288"/>
                  </a:cubicBezTo>
                  <a:cubicBezTo>
                    <a:pt x="789" y="2603"/>
                    <a:pt x="769" y="2938"/>
                    <a:pt x="730" y="3254"/>
                  </a:cubicBezTo>
                  <a:lnTo>
                    <a:pt x="257" y="3254"/>
                  </a:lnTo>
                  <a:cubicBezTo>
                    <a:pt x="257" y="3096"/>
                    <a:pt x="237" y="2978"/>
                    <a:pt x="237" y="2840"/>
                  </a:cubicBezTo>
                  <a:lnTo>
                    <a:pt x="237" y="1322"/>
                  </a:lnTo>
                  <a:cubicBezTo>
                    <a:pt x="257" y="1006"/>
                    <a:pt x="198" y="691"/>
                    <a:pt x="40" y="395"/>
                  </a:cubicBezTo>
                  <a:cubicBezTo>
                    <a:pt x="20" y="277"/>
                    <a:pt x="0" y="139"/>
                    <a:pt x="2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8"/>
            <p:cNvSpPr/>
            <p:nvPr/>
          </p:nvSpPr>
          <p:spPr>
            <a:xfrm flipH="1">
              <a:off x="7196319" y="1235748"/>
              <a:ext cx="15195" cy="52172"/>
            </a:xfrm>
            <a:custGeom>
              <a:avLst/>
              <a:gdLst/>
              <a:ahLst/>
              <a:cxnLst/>
              <a:rect l="l" t="t" r="r" b="b"/>
              <a:pathLst>
                <a:path w="632" h="2170" extrusionOk="0">
                  <a:moveTo>
                    <a:pt x="59" y="2169"/>
                  </a:moveTo>
                  <a:cubicBezTo>
                    <a:pt x="0" y="1952"/>
                    <a:pt x="20" y="1716"/>
                    <a:pt x="99" y="1499"/>
                  </a:cubicBezTo>
                  <a:cubicBezTo>
                    <a:pt x="178" y="1282"/>
                    <a:pt x="197" y="1026"/>
                    <a:pt x="257" y="789"/>
                  </a:cubicBezTo>
                  <a:cubicBezTo>
                    <a:pt x="296" y="553"/>
                    <a:pt x="355" y="296"/>
                    <a:pt x="414" y="40"/>
                  </a:cubicBezTo>
                  <a:cubicBezTo>
                    <a:pt x="414" y="20"/>
                    <a:pt x="473" y="1"/>
                    <a:pt x="513" y="1"/>
                  </a:cubicBezTo>
                  <a:cubicBezTo>
                    <a:pt x="631" y="296"/>
                    <a:pt x="631" y="631"/>
                    <a:pt x="513" y="927"/>
                  </a:cubicBezTo>
                  <a:cubicBezTo>
                    <a:pt x="434" y="1085"/>
                    <a:pt x="395" y="1243"/>
                    <a:pt x="395" y="1400"/>
                  </a:cubicBezTo>
                  <a:cubicBezTo>
                    <a:pt x="375" y="1696"/>
                    <a:pt x="257" y="1972"/>
                    <a:pt x="59" y="216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8"/>
            <p:cNvSpPr/>
            <p:nvPr/>
          </p:nvSpPr>
          <p:spPr>
            <a:xfrm flipH="1">
              <a:off x="6990611" y="921008"/>
              <a:ext cx="2404" cy="8559"/>
            </a:xfrm>
            <a:custGeom>
              <a:avLst/>
              <a:gdLst/>
              <a:ahLst/>
              <a:cxnLst/>
              <a:rect l="l" t="t" r="r" b="b"/>
              <a:pathLst>
                <a:path w="100" h="356" extrusionOk="0">
                  <a:moveTo>
                    <a:pt x="1" y="356"/>
                  </a:moveTo>
                  <a:lnTo>
                    <a:pt x="1" y="1"/>
                  </a:lnTo>
                  <a:lnTo>
                    <a:pt x="40" y="1"/>
                  </a:lnTo>
                  <a:lnTo>
                    <a:pt x="99" y="336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8"/>
            <p:cNvSpPr/>
            <p:nvPr/>
          </p:nvSpPr>
          <p:spPr>
            <a:xfrm flipH="1">
              <a:off x="6596723" y="757952"/>
              <a:ext cx="5241" cy="5241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218"/>
                  </a:moveTo>
                  <a:cubicBezTo>
                    <a:pt x="20" y="159"/>
                    <a:pt x="20" y="139"/>
                    <a:pt x="40" y="119"/>
                  </a:cubicBezTo>
                  <a:cubicBezTo>
                    <a:pt x="79" y="80"/>
                    <a:pt x="139" y="40"/>
                    <a:pt x="178" y="1"/>
                  </a:cubicBezTo>
                  <a:cubicBezTo>
                    <a:pt x="178" y="1"/>
                    <a:pt x="217" y="40"/>
                    <a:pt x="217" y="40"/>
                  </a:cubicBezTo>
                  <a:cubicBezTo>
                    <a:pt x="178" y="99"/>
                    <a:pt x="139" y="159"/>
                    <a:pt x="99" y="198"/>
                  </a:cubicBezTo>
                  <a:cubicBezTo>
                    <a:pt x="99" y="198"/>
                    <a:pt x="79" y="218"/>
                    <a:pt x="1" y="21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8"/>
            <p:cNvSpPr/>
            <p:nvPr/>
          </p:nvSpPr>
          <p:spPr>
            <a:xfrm flipH="1">
              <a:off x="7192063" y="1222958"/>
              <a:ext cx="1443" cy="3342"/>
            </a:xfrm>
            <a:custGeom>
              <a:avLst/>
              <a:gdLst/>
              <a:ahLst/>
              <a:cxnLst/>
              <a:rect l="l" t="t" r="r" b="b"/>
              <a:pathLst>
                <a:path w="60" h="139" extrusionOk="0">
                  <a:moveTo>
                    <a:pt x="0" y="40"/>
                  </a:moveTo>
                  <a:lnTo>
                    <a:pt x="20" y="0"/>
                  </a:lnTo>
                  <a:cubicBezTo>
                    <a:pt x="40" y="20"/>
                    <a:pt x="60" y="59"/>
                    <a:pt x="60" y="79"/>
                  </a:cubicBezTo>
                  <a:cubicBezTo>
                    <a:pt x="60" y="99"/>
                    <a:pt x="40" y="119"/>
                    <a:pt x="20" y="138"/>
                  </a:cubicBezTo>
                  <a:cubicBezTo>
                    <a:pt x="0" y="119"/>
                    <a:pt x="0" y="7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8"/>
            <p:cNvSpPr/>
            <p:nvPr/>
          </p:nvSpPr>
          <p:spPr>
            <a:xfrm flipH="1">
              <a:off x="6234114" y="970319"/>
              <a:ext cx="2861" cy="2380"/>
            </a:xfrm>
            <a:custGeom>
              <a:avLst/>
              <a:gdLst/>
              <a:ahLst/>
              <a:cxnLst/>
              <a:rect l="l" t="t" r="r" b="b"/>
              <a:pathLst>
                <a:path w="119" h="99" extrusionOk="0">
                  <a:moveTo>
                    <a:pt x="0" y="40"/>
                  </a:moveTo>
                  <a:lnTo>
                    <a:pt x="99" y="0"/>
                  </a:lnTo>
                  <a:cubicBezTo>
                    <a:pt x="99" y="20"/>
                    <a:pt x="118" y="59"/>
                    <a:pt x="118" y="79"/>
                  </a:cubicBezTo>
                  <a:cubicBezTo>
                    <a:pt x="118" y="79"/>
                    <a:pt x="79" y="99"/>
                    <a:pt x="79" y="99"/>
                  </a:cubicBezTo>
                  <a:cubicBezTo>
                    <a:pt x="39" y="79"/>
                    <a:pt x="20" y="5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8"/>
            <p:cNvSpPr/>
            <p:nvPr/>
          </p:nvSpPr>
          <p:spPr>
            <a:xfrm flipH="1">
              <a:off x="6619010" y="796829"/>
              <a:ext cx="2380" cy="5241"/>
            </a:xfrm>
            <a:custGeom>
              <a:avLst/>
              <a:gdLst/>
              <a:ahLst/>
              <a:cxnLst/>
              <a:rect l="l" t="t" r="r" b="b"/>
              <a:pathLst>
                <a:path w="99" h="218" extrusionOk="0">
                  <a:moveTo>
                    <a:pt x="20" y="217"/>
                  </a:moveTo>
                  <a:cubicBezTo>
                    <a:pt x="20" y="158"/>
                    <a:pt x="20" y="119"/>
                    <a:pt x="20" y="60"/>
                  </a:cubicBezTo>
                  <a:cubicBezTo>
                    <a:pt x="20" y="60"/>
                    <a:pt x="59" y="40"/>
                    <a:pt x="79" y="20"/>
                  </a:cubicBezTo>
                  <a:cubicBezTo>
                    <a:pt x="99" y="1"/>
                    <a:pt x="79" y="60"/>
                    <a:pt x="79" y="60"/>
                  </a:cubicBezTo>
                  <a:cubicBezTo>
                    <a:pt x="79" y="79"/>
                    <a:pt x="40" y="158"/>
                    <a:pt x="0" y="19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8"/>
            <p:cNvSpPr/>
            <p:nvPr/>
          </p:nvSpPr>
          <p:spPr>
            <a:xfrm flipH="1">
              <a:off x="6620910" y="801565"/>
              <a:ext cx="2380" cy="2404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79" y="1"/>
                  </a:moveTo>
                  <a:lnTo>
                    <a:pt x="0" y="99"/>
                  </a:lnTo>
                  <a:lnTo>
                    <a:pt x="0" y="40"/>
                  </a:lnTo>
                  <a:cubicBezTo>
                    <a:pt x="40" y="20"/>
                    <a:pt x="60" y="20"/>
                    <a:pt x="99" y="2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8"/>
            <p:cNvSpPr/>
            <p:nvPr/>
          </p:nvSpPr>
          <p:spPr>
            <a:xfrm flipH="1">
              <a:off x="6872106" y="1132895"/>
              <a:ext cx="45536" cy="65444"/>
            </a:xfrm>
            <a:custGeom>
              <a:avLst/>
              <a:gdLst/>
              <a:ahLst/>
              <a:cxnLst/>
              <a:rect l="l" t="t" r="r" b="b"/>
              <a:pathLst>
                <a:path w="1894" h="2722" extrusionOk="0">
                  <a:moveTo>
                    <a:pt x="1755" y="2721"/>
                  </a:moveTo>
                  <a:cubicBezTo>
                    <a:pt x="1341" y="2090"/>
                    <a:pt x="986" y="1440"/>
                    <a:pt x="454" y="907"/>
                  </a:cubicBezTo>
                  <a:cubicBezTo>
                    <a:pt x="178" y="631"/>
                    <a:pt x="178" y="612"/>
                    <a:pt x="0" y="99"/>
                  </a:cubicBezTo>
                  <a:cubicBezTo>
                    <a:pt x="79" y="0"/>
                    <a:pt x="237" y="20"/>
                    <a:pt x="277" y="138"/>
                  </a:cubicBezTo>
                  <a:cubicBezTo>
                    <a:pt x="493" y="710"/>
                    <a:pt x="1006" y="1085"/>
                    <a:pt x="1262" y="1637"/>
                  </a:cubicBezTo>
                  <a:cubicBezTo>
                    <a:pt x="1420" y="1913"/>
                    <a:pt x="1696" y="2149"/>
                    <a:pt x="1834" y="2445"/>
                  </a:cubicBezTo>
                  <a:cubicBezTo>
                    <a:pt x="1893" y="2563"/>
                    <a:pt x="1873" y="2662"/>
                    <a:pt x="1755" y="272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8"/>
            <p:cNvSpPr/>
            <p:nvPr/>
          </p:nvSpPr>
          <p:spPr>
            <a:xfrm flipH="1">
              <a:off x="6484853" y="1577032"/>
              <a:ext cx="9521" cy="9016"/>
            </a:xfrm>
            <a:custGeom>
              <a:avLst/>
              <a:gdLst/>
              <a:ahLst/>
              <a:cxnLst/>
              <a:rect l="l" t="t" r="r" b="b"/>
              <a:pathLst>
                <a:path w="396" h="375" extrusionOk="0">
                  <a:moveTo>
                    <a:pt x="395" y="375"/>
                  </a:moveTo>
                  <a:cubicBezTo>
                    <a:pt x="119" y="355"/>
                    <a:pt x="80" y="335"/>
                    <a:pt x="1" y="20"/>
                  </a:cubicBezTo>
                  <a:lnTo>
                    <a:pt x="21" y="0"/>
                  </a:lnTo>
                  <a:cubicBezTo>
                    <a:pt x="257" y="20"/>
                    <a:pt x="297" y="257"/>
                    <a:pt x="395" y="37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8"/>
            <p:cNvSpPr/>
            <p:nvPr/>
          </p:nvSpPr>
          <p:spPr>
            <a:xfrm flipH="1">
              <a:off x="6529885" y="1530101"/>
              <a:ext cx="4304" cy="6660"/>
            </a:xfrm>
            <a:custGeom>
              <a:avLst/>
              <a:gdLst/>
              <a:ahLst/>
              <a:cxnLst/>
              <a:rect l="l" t="t" r="r" b="b"/>
              <a:pathLst>
                <a:path w="179" h="277" extrusionOk="0">
                  <a:moveTo>
                    <a:pt x="178" y="277"/>
                  </a:moveTo>
                  <a:lnTo>
                    <a:pt x="1" y="1"/>
                  </a:lnTo>
                  <a:cubicBezTo>
                    <a:pt x="178" y="20"/>
                    <a:pt x="178" y="20"/>
                    <a:pt x="178" y="27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8"/>
            <p:cNvSpPr/>
            <p:nvPr/>
          </p:nvSpPr>
          <p:spPr>
            <a:xfrm flipH="1">
              <a:off x="6383418" y="1282199"/>
              <a:ext cx="6660" cy="4304"/>
            </a:xfrm>
            <a:custGeom>
              <a:avLst/>
              <a:gdLst/>
              <a:ahLst/>
              <a:cxnLst/>
              <a:rect l="l" t="t" r="r" b="b"/>
              <a:pathLst>
                <a:path w="277" h="179" extrusionOk="0">
                  <a:moveTo>
                    <a:pt x="276" y="139"/>
                  </a:moveTo>
                  <a:cubicBezTo>
                    <a:pt x="237" y="158"/>
                    <a:pt x="197" y="178"/>
                    <a:pt x="138" y="178"/>
                  </a:cubicBezTo>
                  <a:cubicBezTo>
                    <a:pt x="99" y="178"/>
                    <a:pt x="40" y="178"/>
                    <a:pt x="0" y="158"/>
                  </a:cubicBezTo>
                  <a:cubicBezTo>
                    <a:pt x="59" y="1"/>
                    <a:pt x="178" y="99"/>
                    <a:pt x="276" y="13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8"/>
            <p:cNvSpPr/>
            <p:nvPr/>
          </p:nvSpPr>
          <p:spPr>
            <a:xfrm flipH="1">
              <a:off x="6493869" y="1571815"/>
              <a:ext cx="6179" cy="5698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237" y="237"/>
                  </a:moveTo>
                  <a:lnTo>
                    <a:pt x="0" y="60"/>
                  </a:lnTo>
                  <a:cubicBezTo>
                    <a:pt x="197" y="0"/>
                    <a:pt x="237" y="99"/>
                    <a:pt x="257" y="21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8"/>
            <p:cNvSpPr/>
            <p:nvPr/>
          </p:nvSpPr>
          <p:spPr>
            <a:xfrm flipH="1">
              <a:off x="6600041" y="1678467"/>
              <a:ext cx="2861" cy="3799"/>
            </a:xfrm>
            <a:custGeom>
              <a:avLst/>
              <a:gdLst/>
              <a:ahLst/>
              <a:cxnLst/>
              <a:rect l="l" t="t" r="r" b="b"/>
              <a:pathLst>
                <a:path w="119" h="158" extrusionOk="0">
                  <a:moveTo>
                    <a:pt x="20" y="158"/>
                  </a:moveTo>
                  <a:cubicBezTo>
                    <a:pt x="20" y="138"/>
                    <a:pt x="0" y="99"/>
                    <a:pt x="0" y="79"/>
                  </a:cubicBezTo>
                  <a:cubicBezTo>
                    <a:pt x="20" y="59"/>
                    <a:pt x="59" y="40"/>
                    <a:pt x="79" y="0"/>
                  </a:cubicBezTo>
                  <a:cubicBezTo>
                    <a:pt x="79" y="40"/>
                    <a:pt x="118" y="79"/>
                    <a:pt x="99" y="99"/>
                  </a:cubicBezTo>
                  <a:cubicBezTo>
                    <a:pt x="99" y="138"/>
                    <a:pt x="40" y="138"/>
                    <a:pt x="20" y="15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8"/>
            <p:cNvSpPr/>
            <p:nvPr/>
          </p:nvSpPr>
          <p:spPr>
            <a:xfrm flipH="1">
              <a:off x="6484396" y="1586024"/>
              <a:ext cx="481" cy="3823"/>
            </a:xfrm>
            <a:custGeom>
              <a:avLst/>
              <a:gdLst/>
              <a:ahLst/>
              <a:cxnLst/>
              <a:rect l="l" t="t" r="r" b="b"/>
              <a:pathLst>
                <a:path w="20" h="159" extrusionOk="0">
                  <a:moveTo>
                    <a:pt x="0" y="1"/>
                  </a:moveTo>
                  <a:lnTo>
                    <a:pt x="0" y="99"/>
                  </a:lnTo>
                  <a:cubicBezTo>
                    <a:pt x="0" y="119"/>
                    <a:pt x="20" y="139"/>
                    <a:pt x="20" y="159"/>
                  </a:cubicBezTo>
                  <a:cubicBezTo>
                    <a:pt x="20" y="139"/>
                    <a:pt x="0" y="119"/>
                    <a:pt x="0" y="99"/>
                  </a:cubicBezTo>
                  <a:cubicBezTo>
                    <a:pt x="0" y="60"/>
                    <a:pt x="0" y="40"/>
                    <a:pt x="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8"/>
            <p:cNvSpPr/>
            <p:nvPr/>
          </p:nvSpPr>
          <p:spPr>
            <a:xfrm flipH="1">
              <a:off x="6910045" y="1428185"/>
              <a:ext cx="962" cy="986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40" y="1"/>
                  </a:moveTo>
                  <a:cubicBezTo>
                    <a:pt x="40" y="21"/>
                    <a:pt x="40" y="21"/>
                    <a:pt x="40" y="40"/>
                  </a:cubicBezTo>
                  <a:lnTo>
                    <a:pt x="20" y="40"/>
                  </a:lnTo>
                  <a:cubicBezTo>
                    <a:pt x="1" y="21"/>
                    <a:pt x="1" y="21"/>
                    <a:pt x="20" y="1"/>
                  </a:cubicBezTo>
                  <a:cubicBezTo>
                    <a:pt x="20" y="1"/>
                    <a:pt x="20" y="1"/>
                    <a:pt x="4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8"/>
            <p:cNvSpPr/>
            <p:nvPr/>
          </p:nvSpPr>
          <p:spPr>
            <a:xfrm flipH="1">
              <a:off x="6496249" y="1170329"/>
              <a:ext cx="401005" cy="388719"/>
            </a:xfrm>
            <a:custGeom>
              <a:avLst/>
              <a:gdLst/>
              <a:ahLst/>
              <a:cxnLst/>
              <a:rect l="l" t="t" r="r" b="b"/>
              <a:pathLst>
                <a:path w="16679" h="16168" extrusionOk="0">
                  <a:moveTo>
                    <a:pt x="14333" y="13525"/>
                  </a:moveTo>
                  <a:cubicBezTo>
                    <a:pt x="14077" y="13545"/>
                    <a:pt x="13860" y="13663"/>
                    <a:pt x="13702" y="13841"/>
                  </a:cubicBezTo>
                  <a:cubicBezTo>
                    <a:pt x="13268" y="14215"/>
                    <a:pt x="12775" y="14531"/>
                    <a:pt x="12302" y="14866"/>
                  </a:cubicBezTo>
                  <a:cubicBezTo>
                    <a:pt x="12204" y="14945"/>
                    <a:pt x="12085" y="15024"/>
                    <a:pt x="11987" y="15103"/>
                  </a:cubicBezTo>
                  <a:cubicBezTo>
                    <a:pt x="11691" y="15300"/>
                    <a:pt x="11356" y="15457"/>
                    <a:pt x="11021" y="15517"/>
                  </a:cubicBezTo>
                  <a:cubicBezTo>
                    <a:pt x="10607" y="15576"/>
                    <a:pt x="10232" y="15733"/>
                    <a:pt x="9799" y="15714"/>
                  </a:cubicBezTo>
                  <a:cubicBezTo>
                    <a:pt x="9700" y="15714"/>
                    <a:pt x="9582" y="15793"/>
                    <a:pt x="9483" y="15812"/>
                  </a:cubicBezTo>
                  <a:cubicBezTo>
                    <a:pt x="9325" y="15871"/>
                    <a:pt x="9148" y="15911"/>
                    <a:pt x="8990" y="15931"/>
                  </a:cubicBezTo>
                  <a:cubicBezTo>
                    <a:pt x="8754" y="15911"/>
                    <a:pt x="8537" y="15970"/>
                    <a:pt x="8340" y="16088"/>
                  </a:cubicBezTo>
                  <a:cubicBezTo>
                    <a:pt x="8241" y="16128"/>
                    <a:pt x="8142" y="16167"/>
                    <a:pt x="8024" y="16147"/>
                  </a:cubicBezTo>
                  <a:lnTo>
                    <a:pt x="5540" y="16147"/>
                  </a:lnTo>
                  <a:cubicBezTo>
                    <a:pt x="5422" y="16147"/>
                    <a:pt x="5284" y="16128"/>
                    <a:pt x="5166" y="16069"/>
                  </a:cubicBezTo>
                  <a:cubicBezTo>
                    <a:pt x="4673" y="15871"/>
                    <a:pt x="4199" y="15655"/>
                    <a:pt x="3707" y="15477"/>
                  </a:cubicBezTo>
                  <a:cubicBezTo>
                    <a:pt x="3135" y="15241"/>
                    <a:pt x="2780" y="14807"/>
                    <a:pt x="2445" y="14314"/>
                  </a:cubicBezTo>
                  <a:cubicBezTo>
                    <a:pt x="1873" y="13525"/>
                    <a:pt x="1518" y="12618"/>
                    <a:pt x="1065" y="11790"/>
                  </a:cubicBezTo>
                  <a:cubicBezTo>
                    <a:pt x="848" y="11455"/>
                    <a:pt x="710" y="11081"/>
                    <a:pt x="631" y="10706"/>
                  </a:cubicBezTo>
                  <a:cubicBezTo>
                    <a:pt x="631" y="10667"/>
                    <a:pt x="611" y="10627"/>
                    <a:pt x="592" y="10608"/>
                  </a:cubicBezTo>
                  <a:cubicBezTo>
                    <a:pt x="316" y="10154"/>
                    <a:pt x="197" y="9602"/>
                    <a:pt x="257" y="9089"/>
                  </a:cubicBezTo>
                  <a:cubicBezTo>
                    <a:pt x="276" y="8971"/>
                    <a:pt x="237" y="8853"/>
                    <a:pt x="197" y="8754"/>
                  </a:cubicBezTo>
                  <a:cubicBezTo>
                    <a:pt x="40" y="8478"/>
                    <a:pt x="0" y="8183"/>
                    <a:pt x="40" y="7887"/>
                  </a:cubicBezTo>
                  <a:lnTo>
                    <a:pt x="40" y="6921"/>
                  </a:lnTo>
                  <a:cubicBezTo>
                    <a:pt x="20" y="6665"/>
                    <a:pt x="59" y="6408"/>
                    <a:pt x="197" y="6172"/>
                  </a:cubicBezTo>
                  <a:cubicBezTo>
                    <a:pt x="257" y="6093"/>
                    <a:pt x="257" y="5955"/>
                    <a:pt x="296" y="5856"/>
                  </a:cubicBezTo>
                  <a:cubicBezTo>
                    <a:pt x="316" y="5738"/>
                    <a:pt x="355" y="5639"/>
                    <a:pt x="414" y="5560"/>
                  </a:cubicBezTo>
                  <a:cubicBezTo>
                    <a:pt x="651" y="5265"/>
                    <a:pt x="828" y="4930"/>
                    <a:pt x="947" y="4575"/>
                  </a:cubicBezTo>
                  <a:cubicBezTo>
                    <a:pt x="1104" y="4161"/>
                    <a:pt x="1203" y="3747"/>
                    <a:pt x="1577" y="3471"/>
                  </a:cubicBezTo>
                  <a:cubicBezTo>
                    <a:pt x="1656" y="3392"/>
                    <a:pt x="1735" y="3293"/>
                    <a:pt x="1775" y="3195"/>
                  </a:cubicBezTo>
                  <a:cubicBezTo>
                    <a:pt x="1834" y="3076"/>
                    <a:pt x="1932" y="2978"/>
                    <a:pt x="2051" y="2919"/>
                  </a:cubicBezTo>
                  <a:cubicBezTo>
                    <a:pt x="2129" y="2879"/>
                    <a:pt x="2189" y="2820"/>
                    <a:pt x="2248" y="2741"/>
                  </a:cubicBezTo>
                  <a:cubicBezTo>
                    <a:pt x="2681" y="1972"/>
                    <a:pt x="3391" y="1381"/>
                    <a:pt x="4239" y="1085"/>
                  </a:cubicBezTo>
                  <a:cubicBezTo>
                    <a:pt x="4298" y="1065"/>
                    <a:pt x="4377" y="1046"/>
                    <a:pt x="4436" y="1006"/>
                  </a:cubicBezTo>
                  <a:cubicBezTo>
                    <a:pt x="4870" y="730"/>
                    <a:pt x="5382" y="671"/>
                    <a:pt x="5856" y="474"/>
                  </a:cubicBezTo>
                  <a:cubicBezTo>
                    <a:pt x="5974" y="435"/>
                    <a:pt x="6092" y="395"/>
                    <a:pt x="6210" y="336"/>
                  </a:cubicBezTo>
                  <a:cubicBezTo>
                    <a:pt x="6684" y="21"/>
                    <a:pt x="7196" y="1"/>
                    <a:pt x="7728" y="1"/>
                  </a:cubicBezTo>
                  <a:lnTo>
                    <a:pt x="9858" y="1"/>
                  </a:lnTo>
                  <a:cubicBezTo>
                    <a:pt x="10232" y="1"/>
                    <a:pt x="10508" y="178"/>
                    <a:pt x="10824" y="297"/>
                  </a:cubicBezTo>
                  <a:cubicBezTo>
                    <a:pt x="11573" y="553"/>
                    <a:pt x="12263" y="947"/>
                    <a:pt x="12854" y="1460"/>
                  </a:cubicBezTo>
                  <a:cubicBezTo>
                    <a:pt x="13091" y="1677"/>
                    <a:pt x="13347" y="1854"/>
                    <a:pt x="13623" y="2012"/>
                  </a:cubicBezTo>
                  <a:cubicBezTo>
                    <a:pt x="14136" y="2288"/>
                    <a:pt x="14570" y="2722"/>
                    <a:pt x="14865" y="3214"/>
                  </a:cubicBezTo>
                  <a:cubicBezTo>
                    <a:pt x="14964" y="3352"/>
                    <a:pt x="15082" y="3490"/>
                    <a:pt x="15200" y="3589"/>
                  </a:cubicBezTo>
                  <a:cubicBezTo>
                    <a:pt x="15831" y="4180"/>
                    <a:pt x="16265" y="4969"/>
                    <a:pt x="16442" y="5817"/>
                  </a:cubicBezTo>
                  <a:cubicBezTo>
                    <a:pt x="16580" y="6487"/>
                    <a:pt x="16679" y="7177"/>
                    <a:pt x="16679" y="7887"/>
                  </a:cubicBezTo>
                  <a:cubicBezTo>
                    <a:pt x="16659" y="8301"/>
                    <a:pt x="16600" y="8735"/>
                    <a:pt x="16521" y="9149"/>
                  </a:cubicBezTo>
                  <a:cubicBezTo>
                    <a:pt x="16403" y="9898"/>
                    <a:pt x="16186" y="10627"/>
                    <a:pt x="15890" y="11317"/>
                  </a:cubicBezTo>
                  <a:cubicBezTo>
                    <a:pt x="15634" y="11810"/>
                    <a:pt x="15338" y="12283"/>
                    <a:pt x="14964" y="12717"/>
                  </a:cubicBezTo>
                  <a:cubicBezTo>
                    <a:pt x="14747" y="12973"/>
                    <a:pt x="14550" y="13210"/>
                    <a:pt x="14333" y="13525"/>
                  </a:cubicBezTo>
                  <a:close/>
                  <a:moveTo>
                    <a:pt x="4002" y="7729"/>
                  </a:moveTo>
                  <a:lnTo>
                    <a:pt x="3983" y="7729"/>
                  </a:lnTo>
                  <a:cubicBezTo>
                    <a:pt x="3983" y="8025"/>
                    <a:pt x="4002" y="8321"/>
                    <a:pt x="4022" y="8636"/>
                  </a:cubicBezTo>
                  <a:cubicBezTo>
                    <a:pt x="4042" y="8991"/>
                    <a:pt x="4140" y="9326"/>
                    <a:pt x="4318" y="9641"/>
                  </a:cubicBezTo>
                  <a:cubicBezTo>
                    <a:pt x="4495" y="10055"/>
                    <a:pt x="4712" y="10450"/>
                    <a:pt x="4929" y="10844"/>
                  </a:cubicBezTo>
                  <a:cubicBezTo>
                    <a:pt x="4988" y="10962"/>
                    <a:pt x="5067" y="11061"/>
                    <a:pt x="5166" y="11160"/>
                  </a:cubicBezTo>
                  <a:cubicBezTo>
                    <a:pt x="5599" y="11495"/>
                    <a:pt x="6033" y="11810"/>
                    <a:pt x="6447" y="12145"/>
                  </a:cubicBezTo>
                  <a:cubicBezTo>
                    <a:pt x="6920" y="12520"/>
                    <a:pt x="7472" y="12776"/>
                    <a:pt x="8083" y="12835"/>
                  </a:cubicBezTo>
                  <a:cubicBezTo>
                    <a:pt x="8714" y="12855"/>
                    <a:pt x="9345" y="12934"/>
                    <a:pt x="9956" y="12658"/>
                  </a:cubicBezTo>
                  <a:cubicBezTo>
                    <a:pt x="10311" y="12520"/>
                    <a:pt x="10666" y="12441"/>
                    <a:pt x="11021" y="12323"/>
                  </a:cubicBezTo>
                  <a:cubicBezTo>
                    <a:pt x="11317" y="12224"/>
                    <a:pt x="11573" y="12066"/>
                    <a:pt x="11790" y="11850"/>
                  </a:cubicBezTo>
                  <a:cubicBezTo>
                    <a:pt x="12164" y="11416"/>
                    <a:pt x="12499" y="10943"/>
                    <a:pt x="12775" y="10410"/>
                  </a:cubicBezTo>
                  <a:cubicBezTo>
                    <a:pt x="12854" y="10253"/>
                    <a:pt x="12894" y="10055"/>
                    <a:pt x="12913" y="9878"/>
                  </a:cubicBezTo>
                  <a:cubicBezTo>
                    <a:pt x="12953" y="9149"/>
                    <a:pt x="12894" y="8399"/>
                    <a:pt x="12736" y="7690"/>
                  </a:cubicBezTo>
                  <a:cubicBezTo>
                    <a:pt x="12618" y="7276"/>
                    <a:pt x="12421" y="6881"/>
                    <a:pt x="12302" y="6487"/>
                  </a:cubicBezTo>
                  <a:cubicBezTo>
                    <a:pt x="11967" y="5462"/>
                    <a:pt x="11257" y="4752"/>
                    <a:pt x="10429" y="4161"/>
                  </a:cubicBezTo>
                  <a:cubicBezTo>
                    <a:pt x="10055" y="3845"/>
                    <a:pt x="9562" y="3688"/>
                    <a:pt x="9069" y="3727"/>
                  </a:cubicBezTo>
                  <a:cubicBezTo>
                    <a:pt x="8931" y="3747"/>
                    <a:pt x="8813" y="3727"/>
                    <a:pt x="8675" y="3727"/>
                  </a:cubicBezTo>
                  <a:cubicBezTo>
                    <a:pt x="7650" y="3766"/>
                    <a:pt x="6664" y="4102"/>
                    <a:pt x="5836" y="4693"/>
                  </a:cubicBezTo>
                  <a:cubicBezTo>
                    <a:pt x="5244" y="5146"/>
                    <a:pt x="4692" y="5679"/>
                    <a:pt x="4239" y="6270"/>
                  </a:cubicBezTo>
                  <a:cubicBezTo>
                    <a:pt x="4101" y="6428"/>
                    <a:pt x="4002" y="6645"/>
                    <a:pt x="4002" y="6881"/>
                  </a:cubicBezTo>
                  <a:cubicBezTo>
                    <a:pt x="3983" y="7157"/>
                    <a:pt x="4002" y="7453"/>
                    <a:pt x="4002" y="7729"/>
                  </a:cubicBezTo>
                  <a:close/>
                  <a:moveTo>
                    <a:pt x="2405" y="4614"/>
                  </a:moveTo>
                  <a:cubicBezTo>
                    <a:pt x="2307" y="4575"/>
                    <a:pt x="2228" y="4516"/>
                    <a:pt x="2189" y="4535"/>
                  </a:cubicBezTo>
                  <a:cubicBezTo>
                    <a:pt x="2070" y="4555"/>
                    <a:pt x="1972" y="4594"/>
                    <a:pt x="1893" y="4673"/>
                  </a:cubicBezTo>
                  <a:cubicBezTo>
                    <a:pt x="1637" y="4969"/>
                    <a:pt x="1459" y="5304"/>
                    <a:pt x="1361" y="5698"/>
                  </a:cubicBezTo>
                  <a:cubicBezTo>
                    <a:pt x="1321" y="5856"/>
                    <a:pt x="1341" y="6034"/>
                    <a:pt x="1380" y="6191"/>
                  </a:cubicBezTo>
                  <a:cubicBezTo>
                    <a:pt x="1400" y="6251"/>
                    <a:pt x="1499" y="6290"/>
                    <a:pt x="1597" y="6389"/>
                  </a:cubicBezTo>
                  <a:cubicBezTo>
                    <a:pt x="1715" y="6073"/>
                    <a:pt x="1794" y="5777"/>
                    <a:pt x="1913" y="5521"/>
                  </a:cubicBezTo>
                  <a:cubicBezTo>
                    <a:pt x="2031" y="5265"/>
                    <a:pt x="2208" y="4969"/>
                    <a:pt x="2405" y="4614"/>
                  </a:cubicBezTo>
                  <a:close/>
                  <a:moveTo>
                    <a:pt x="14806" y="9543"/>
                  </a:moveTo>
                  <a:cubicBezTo>
                    <a:pt x="14885" y="9464"/>
                    <a:pt x="14964" y="9444"/>
                    <a:pt x="14964" y="9385"/>
                  </a:cubicBezTo>
                  <a:cubicBezTo>
                    <a:pt x="15003" y="9168"/>
                    <a:pt x="15023" y="8932"/>
                    <a:pt x="15062" y="8715"/>
                  </a:cubicBezTo>
                  <a:cubicBezTo>
                    <a:pt x="15062" y="8577"/>
                    <a:pt x="15102" y="8419"/>
                    <a:pt x="15141" y="8281"/>
                  </a:cubicBezTo>
                  <a:cubicBezTo>
                    <a:pt x="15181" y="8163"/>
                    <a:pt x="15240" y="8084"/>
                    <a:pt x="15141" y="7966"/>
                  </a:cubicBezTo>
                  <a:cubicBezTo>
                    <a:pt x="15043" y="7867"/>
                    <a:pt x="14924" y="7926"/>
                    <a:pt x="14806" y="8064"/>
                  </a:cubicBezTo>
                  <a:cubicBezTo>
                    <a:pt x="14727" y="8143"/>
                    <a:pt x="14668" y="8242"/>
                    <a:pt x="14648" y="8340"/>
                  </a:cubicBezTo>
                  <a:cubicBezTo>
                    <a:pt x="14589" y="8754"/>
                    <a:pt x="14648" y="9168"/>
                    <a:pt x="14806" y="9543"/>
                  </a:cubicBezTo>
                  <a:close/>
                  <a:moveTo>
                    <a:pt x="2839" y="5383"/>
                  </a:moveTo>
                  <a:cubicBezTo>
                    <a:pt x="3036" y="5422"/>
                    <a:pt x="3233" y="5324"/>
                    <a:pt x="3332" y="5146"/>
                  </a:cubicBezTo>
                  <a:cubicBezTo>
                    <a:pt x="3431" y="4949"/>
                    <a:pt x="3549" y="4752"/>
                    <a:pt x="3647" y="4575"/>
                  </a:cubicBezTo>
                  <a:cubicBezTo>
                    <a:pt x="3687" y="4496"/>
                    <a:pt x="3687" y="4437"/>
                    <a:pt x="3647" y="4358"/>
                  </a:cubicBezTo>
                  <a:cubicBezTo>
                    <a:pt x="3608" y="4318"/>
                    <a:pt x="3529" y="4279"/>
                    <a:pt x="3470" y="4279"/>
                  </a:cubicBezTo>
                  <a:cubicBezTo>
                    <a:pt x="3332" y="4259"/>
                    <a:pt x="3214" y="4338"/>
                    <a:pt x="3155" y="4456"/>
                  </a:cubicBezTo>
                  <a:cubicBezTo>
                    <a:pt x="2997" y="4752"/>
                    <a:pt x="2879" y="5068"/>
                    <a:pt x="2839" y="5383"/>
                  </a:cubicBezTo>
                  <a:close/>
                  <a:moveTo>
                    <a:pt x="14195" y="9089"/>
                  </a:moveTo>
                  <a:cubicBezTo>
                    <a:pt x="14234" y="9011"/>
                    <a:pt x="14274" y="8951"/>
                    <a:pt x="14294" y="8873"/>
                  </a:cubicBezTo>
                  <a:cubicBezTo>
                    <a:pt x="14372" y="8616"/>
                    <a:pt x="14451" y="8340"/>
                    <a:pt x="14530" y="8084"/>
                  </a:cubicBezTo>
                  <a:cubicBezTo>
                    <a:pt x="14550" y="8025"/>
                    <a:pt x="14570" y="7966"/>
                    <a:pt x="14550" y="7907"/>
                  </a:cubicBezTo>
                  <a:cubicBezTo>
                    <a:pt x="14550" y="7847"/>
                    <a:pt x="14510" y="7769"/>
                    <a:pt x="14451" y="7729"/>
                  </a:cubicBezTo>
                  <a:cubicBezTo>
                    <a:pt x="14392" y="7729"/>
                    <a:pt x="14313" y="7749"/>
                    <a:pt x="14274" y="7788"/>
                  </a:cubicBezTo>
                  <a:cubicBezTo>
                    <a:pt x="14155" y="8025"/>
                    <a:pt x="14057" y="8281"/>
                    <a:pt x="13998" y="8537"/>
                  </a:cubicBezTo>
                  <a:cubicBezTo>
                    <a:pt x="13958" y="8735"/>
                    <a:pt x="14037" y="8951"/>
                    <a:pt x="14195" y="90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8"/>
            <p:cNvSpPr/>
            <p:nvPr/>
          </p:nvSpPr>
          <p:spPr>
            <a:xfrm flipH="1">
              <a:off x="6736073" y="1156120"/>
              <a:ext cx="163561" cy="137018"/>
            </a:xfrm>
            <a:custGeom>
              <a:avLst/>
              <a:gdLst/>
              <a:ahLst/>
              <a:cxnLst/>
              <a:rect l="l" t="t" r="r" b="b"/>
              <a:pathLst>
                <a:path w="6803" h="5699" extrusionOk="0">
                  <a:moveTo>
                    <a:pt x="99" y="5698"/>
                  </a:moveTo>
                  <a:cubicBezTo>
                    <a:pt x="1" y="5501"/>
                    <a:pt x="1" y="5284"/>
                    <a:pt x="99" y="5067"/>
                  </a:cubicBezTo>
                  <a:cubicBezTo>
                    <a:pt x="237" y="4515"/>
                    <a:pt x="454" y="3963"/>
                    <a:pt x="750" y="3470"/>
                  </a:cubicBezTo>
                  <a:cubicBezTo>
                    <a:pt x="967" y="3115"/>
                    <a:pt x="1184" y="2761"/>
                    <a:pt x="1381" y="2406"/>
                  </a:cubicBezTo>
                  <a:cubicBezTo>
                    <a:pt x="1775" y="1755"/>
                    <a:pt x="2347" y="1242"/>
                    <a:pt x="3056" y="947"/>
                  </a:cubicBezTo>
                  <a:cubicBezTo>
                    <a:pt x="3963" y="513"/>
                    <a:pt x="4949" y="237"/>
                    <a:pt x="5955" y="119"/>
                  </a:cubicBezTo>
                  <a:cubicBezTo>
                    <a:pt x="6211" y="99"/>
                    <a:pt x="6447" y="60"/>
                    <a:pt x="6802" y="0"/>
                  </a:cubicBezTo>
                  <a:cubicBezTo>
                    <a:pt x="6723" y="79"/>
                    <a:pt x="6625" y="158"/>
                    <a:pt x="6526" y="217"/>
                  </a:cubicBezTo>
                  <a:cubicBezTo>
                    <a:pt x="6073" y="454"/>
                    <a:pt x="5600" y="631"/>
                    <a:pt x="5107" y="710"/>
                  </a:cubicBezTo>
                  <a:cubicBezTo>
                    <a:pt x="5067" y="730"/>
                    <a:pt x="5028" y="730"/>
                    <a:pt x="4989" y="750"/>
                  </a:cubicBezTo>
                  <a:cubicBezTo>
                    <a:pt x="4476" y="1006"/>
                    <a:pt x="3944" y="1223"/>
                    <a:pt x="3411" y="1479"/>
                  </a:cubicBezTo>
                  <a:cubicBezTo>
                    <a:pt x="2899" y="1716"/>
                    <a:pt x="2485" y="2208"/>
                    <a:pt x="2071" y="2662"/>
                  </a:cubicBezTo>
                  <a:cubicBezTo>
                    <a:pt x="1913" y="2820"/>
                    <a:pt x="1795" y="3056"/>
                    <a:pt x="1578" y="3175"/>
                  </a:cubicBezTo>
                  <a:cubicBezTo>
                    <a:pt x="1164" y="3825"/>
                    <a:pt x="592" y="4357"/>
                    <a:pt x="415" y="5146"/>
                  </a:cubicBezTo>
                  <a:cubicBezTo>
                    <a:pt x="375" y="5363"/>
                    <a:pt x="257" y="5560"/>
                    <a:pt x="99" y="5698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8"/>
            <p:cNvSpPr/>
            <p:nvPr/>
          </p:nvSpPr>
          <p:spPr>
            <a:xfrm flipH="1">
              <a:off x="6502404" y="1148522"/>
              <a:ext cx="221383" cy="128483"/>
            </a:xfrm>
            <a:custGeom>
              <a:avLst/>
              <a:gdLst/>
              <a:ahLst/>
              <a:cxnLst/>
              <a:rect l="l" t="t" r="r" b="b"/>
              <a:pathLst>
                <a:path w="9208" h="5344" extrusionOk="0">
                  <a:moveTo>
                    <a:pt x="1" y="336"/>
                  </a:moveTo>
                  <a:cubicBezTo>
                    <a:pt x="592" y="119"/>
                    <a:pt x="1223" y="21"/>
                    <a:pt x="1854" y="21"/>
                  </a:cubicBezTo>
                  <a:lnTo>
                    <a:pt x="3155" y="21"/>
                  </a:lnTo>
                  <a:cubicBezTo>
                    <a:pt x="3510" y="1"/>
                    <a:pt x="3865" y="80"/>
                    <a:pt x="4180" y="257"/>
                  </a:cubicBezTo>
                  <a:cubicBezTo>
                    <a:pt x="4516" y="454"/>
                    <a:pt x="4851" y="652"/>
                    <a:pt x="5206" y="849"/>
                  </a:cubicBezTo>
                  <a:cubicBezTo>
                    <a:pt x="5363" y="947"/>
                    <a:pt x="5521" y="1046"/>
                    <a:pt x="5698" y="1125"/>
                  </a:cubicBezTo>
                  <a:cubicBezTo>
                    <a:pt x="6645" y="1539"/>
                    <a:pt x="7374" y="2248"/>
                    <a:pt x="8005" y="3057"/>
                  </a:cubicBezTo>
                  <a:cubicBezTo>
                    <a:pt x="8399" y="3510"/>
                    <a:pt x="8715" y="4023"/>
                    <a:pt x="8951" y="4575"/>
                  </a:cubicBezTo>
                  <a:cubicBezTo>
                    <a:pt x="9011" y="4713"/>
                    <a:pt x="9070" y="4851"/>
                    <a:pt x="9109" y="4989"/>
                  </a:cubicBezTo>
                  <a:cubicBezTo>
                    <a:pt x="9149" y="5087"/>
                    <a:pt x="9168" y="5186"/>
                    <a:pt x="9208" y="5344"/>
                  </a:cubicBezTo>
                  <a:cubicBezTo>
                    <a:pt x="9129" y="5285"/>
                    <a:pt x="9089" y="5265"/>
                    <a:pt x="9089" y="5245"/>
                  </a:cubicBezTo>
                  <a:cubicBezTo>
                    <a:pt x="8932" y="4792"/>
                    <a:pt x="8656" y="4397"/>
                    <a:pt x="8301" y="4102"/>
                  </a:cubicBezTo>
                  <a:cubicBezTo>
                    <a:pt x="8123" y="3905"/>
                    <a:pt x="7946" y="3688"/>
                    <a:pt x="7808" y="3471"/>
                  </a:cubicBezTo>
                  <a:cubicBezTo>
                    <a:pt x="7611" y="3116"/>
                    <a:pt x="7295" y="2820"/>
                    <a:pt x="6940" y="2623"/>
                  </a:cubicBezTo>
                  <a:cubicBezTo>
                    <a:pt x="6822" y="2564"/>
                    <a:pt x="6724" y="2485"/>
                    <a:pt x="6605" y="2406"/>
                  </a:cubicBezTo>
                  <a:cubicBezTo>
                    <a:pt x="6152" y="2051"/>
                    <a:pt x="5698" y="1696"/>
                    <a:pt x="5225" y="1361"/>
                  </a:cubicBezTo>
                  <a:cubicBezTo>
                    <a:pt x="5008" y="1223"/>
                    <a:pt x="4772" y="1085"/>
                    <a:pt x="4535" y="987"/>
                  </a:cubicBezTo>
                  <a:cubicBezTo>
                    <a:pt x="4102" y="809"/>
                    <a:pt x="3688" y="612"/>
                    <a:pt x="3234" y="454"/>
                  </a:cubicBezTo>
                  <a:cubicBezTo>
                    <a:pt x="3017" y="395"/>
                    <a:pt x="2800" y="356"/>
                    <a:pt x="2584" y="376"/>
                  </a:cubicBezTo>
                  <a:lnTo>
                    <a:pt x="553" y="376"/>
                  </a:lnTo>
                  <a:cubicBezTo>
                    <a:pt x="375" y="376"/>
                    <a:pt x="178" y="356"/>
                    <a:pt x="1" y="336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8"/>
            <p:cNvSpPr/>
            <p:nvPr/>
          </p:nvSpPr>
          <p:spPr>
            <a:xfrm flipH="1">
              <a:off x="6601940" y="1403541"/>
              <a:ext cx="9497" cy="17575"/>
            </a:xfrm>
            <a:custGeom>
              <a:avLst/>
              <a:gdLst/>
              <a:ahLst/>
              <a:cxnLst/>
              <a:rect l="l" t="t" r="r" b="b"/>
              <a:pathLst>
                <a:path w="395" h="731" extrusionOk="0">
                  <a:moveTo>
                    <a:pt x="79" y="730"/>
                  </a:moveTo>
                  <a:cubicBezTo>
                    <a:pt x="0" y="454"/>
                    <a:pt x="99" y="178"/>
                    <a:pt x="316" y="1"/>
                  </a:cubicBezTo>
                  <a:cubicBezTo>
                    <a:pt x="395" y="257"/>
                    <a:pt x="296" y="553"/>
                    <a:pt x="79" y="730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8"/>
            <p:cNvSpPr/>
            <p:nvPr/>
          </p:nvSpPr>
          <p:spPr>
            <a:xfrm flipH="1">
              <a:off x="6603839" y="1381735"/>
              <a:ext cx="24" cy="10939"/>
            </a:xfrm>
            <a:custGeom>
              <a:avLst/>
              <a:gdLst/>
              <a:ahLst/>
              <a:cxnLst/>
              <a:rect l="l" t="t" r="r" b="b"/>
              <a:pathLst>
                <a:path w="1" h="455" extrusionOk="0">
                  <a:moveTo>
                    <a:pt x="1" y="1"/>
                  </a:moveTo>
                  <a:lnTo>
                    <a:pt x="1" y="454"/>
                  </a:lnTo>
                  <a:lnTo>
                    <a:pt x="1" y="4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8"/>
            <p:cNvSpPr/>
            <p:nvPr/>
          </p:nvSpPr>
          <p:spPr>
            <a:xfrm flipH="1">
              <a:off x="6618529" y="1438619"/>
              <a:ext cx="6179" cy="6179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97" y="1"/>
                  </a:moveTo>
                  <a:cubicBezTo>
                    <a:pt x="257" y="178"/>
                    <a:pt x="178" y="217"/>
                    <a:pt x="0" y="257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8"/>
            <p:cNvSpPr/>
            <p:nvPr/>
          </p:nvSpPr>
          <p:spPr>
            <a:xfrm flipH="1">
              <a:off x="6070601" y="734270"/>
              <a:ext cx="1259418" cy="1277907"/>
            </a:xfrm>
            <a:custGeom>
              <a:avLst/>
              <a:gdLst/>
              <a:ahLst/>
              <a:cxnLst/>
              <a:rect l="l" t="t" r="r" b="b"/>
              <a:pathLst>
                <a:path w="52383" h="53152" extrusionOk="0">
                  <a:moveTo>
                    <a:pt x="46271" y="17369"/>
                  </a:moveTo>
                  <a:cubicBezTo>
                    <a:pt x="46429" y="17862"/>
                    <a:pt x="46567" y="18315"/>
                    <a:pt x="46725" y="18769"/>
                  </a:cubicBezTo>
                  <a:cubicBezTo>
                    <a:pt x="46764" y="18867"/>
                    <a:pt x="46804" y="18986"/>
                    <a:pt x="46863" y="19084"/>
                  </a:cubicBezTo>
                  <a:cubicBezTo>
                    <a:pt x="46882" y="19143"/>
                    <a:pt x="46961" y="19163"/>
                    <a:pt x="46961" y="19222"/>
                  </a:cubicBezTo>
                  <a:cubicBezTo>
                    <a:pt x="47020" y="19439"/>
                    <a:pt x="47099" y="19636"/>
                    <a:pt x="47178" y="19853"/>
                  </a:cubicBezTo>
                  <a:cubicBezTo>
                    <a:pt x="47277" y="20031"/>
                    <a:pt x="47474" y="20129"/>
                    <a:pt x="47533" y="20346"/>
                  </a:cubicBezTo>
                  <a:cubicBezTo>
                    <a:pt x="47573" y="20504"/>
                    <a:pt x="47651" y="20642"/>
                    <a:pt x="47730" y="20799"/>
                  </a:cubicBezTo>
                  <a:cubicBezTo>
                    <a:pt x="47868" y="21036"/>
                    <a:pt x="47967" y="21312"/>
                    <a:pt x="48006" y="21588"/>
                  </a:cubicBezTo>
                  <a:cubicBezTo>
                    <a:pt x="48046" y="21726"/>
                    <a:pt x="48085" y="21884"/>
                    <a:pt x="48164" y="22002"/>
                  </a:cubicBezTo>
                  <a:cubicBezTo>
                    <a:pt x="48381" y="22455"/>
                    <a:pt x="48479" y="22929"/>
                    <a:pt x="48440" y="23421"/>
                  </a:cubicBezTo>
                  <a:cubicBezTo>
                    <a:pt x="48420" y="23737"/>
                    <a:pt x="48420" y="24033"/>
                    <a:pt x="48479" y="24328"/>
                  </a:cubicBezTo>
                  <a:cubicBezTo>
                    <a:pt x="48696" y="24466"/>
                    <a:pt x="48953" y="24565"/>
                    <a:pt x="49209" y="24604"/>
                  </a:cubicBezTo>
                  <a:cubicBezTo>
                    <a:pt x="49327" y="24624"/>
                    <a:pt x="49426" y="24664"/>
                    <a:pt x="49524" y="24703"/>
                  </a:cubicBezTo>
                  <a:cubicBezTo>
                    <a:pt x="49623" y="24742"/>
                    <a:pt x="49741" y="24821"/>
                    <a:pt x="49840" y="24821"/>
                  </a:cubicBezTo>
                  <a:cubicBezTo>
                    <a:pt x="50214" y="24802"/>
                    <a:pt x="50589" y="24920"/>
                    <a:pt x="50904" y="25137"/>
                  </a:cubicBezTo>
                  <a:cubicBezTo>
                    <a:pt x="51338" y="25373"/>
                    <a:pt x="51772" y="25669"/>
                    <a:pt x="52166" y="25965"/>
                  </a:cubicBezTo>
                  <a:cubicBezTo>
                    <a:pt x="52284" y="26063"/>
                    <a:pt x="52344" y="26221"/>
                    <a:pt x="52344" y="26379"/>
                  </a:cubicBezTo>
                  <a:lnTo>
                    <a:pt x="52344" y="26714"/>
                  </a:lnTo>
                  <a:lnTo>
                    <a:pt x="52344" y="28685"/>
                  </a:lnTo>
                  <a:cubicBezTo>
                    <a:pt x="52344" y="28942"/>
                    <a:pt x="52383" y="29198"/>
                    <a:pt x="52186" y="29435"/>
                  </a:cubicBezTo>
                  <a:cubicBezTo>
                    <a:pt x="52146" y="29474"/>
                    <a:pt x="52127" y="29533"/>
                    <a:pt x="52127" y="29592"/>
                  </a:cubicBezTo>
                  <a:cubicBezTo>
                    <a:pt x="52107" y="30144"/>
                    <a:pt x="51831" y="30578"/>
                    <a:pt x="51614" y="31091"/>
                  </a:cubicBezTo>
                  <a:cubicBezTo>
                    <a:pt x="51200" y="31150"/>
                    <a:pt x="50806" y="31189"/>
                    <a:pt x="50392" y="31229"/>
                  </a:cubicBezTo>
                  <a:cubicBezTo>
                    <a:pt x="50214" y="31248"/>
                    <a:pt x="50017" y="31268"/>
                    <a:pt x="49840" y="31327"/>
                  </a:cubicBezTo>
                  <a:cubicBezTo>
                    <a:pt x="49505" y="31426"/>
                    <a:pt x="49150" y="31485"/>
                    <a:pt x="48795" y="31465"/>
                  </a:cubicBezTo>
                  <a:cubicBezTo>
                    <a:pt x="48519" y="31426"/>
                    <a:pt x="48263" y="31485"/>
                    <a:pt x="48046" y="31623"/>
                  </a:cubicBezTo>
                  <a:cubicBezTo>
                    <a:pt x="47947" y="31702"/>
                    <a:pt x="47809" y="31702"/>
                    <a:pt x="47711" y="31721"/>
                  </a:cubicBezTo>
                  <a:cubicBezTo>
                    <a:pt x="47494" y="32116"/>
                    <a:pt x="47277" y="32490"/>
                    <a:pt x="47080" y="32865"/>
                  </a:cubicBezTo>
                  <a:cubicBezTo>
                    <a:pt x="46981" y="33062"/>
                    <a:pt x="46902" y="33279"/>
                    <a:pt x="46823" y="33476"/>
                  </a:cubicBezTo>
                  <a:cubicBezTo>
                    <a:pt x="46666" y="33969"/>
                    <a:pt x="46449" y="34422"/>
                    <a:pt x="46252" y="34876"/>
                  </a:cubicBezTo>
                  <a:cubicBezTo>
                    <a:pt x="46133" y="35132"/>
                    <a:pt x="46054" y="35369"/>
                    <a:pt x="45936" y="35605"/>
                  </a:cubicBezTo>
                  <a:cubicBezTo>
                    <a:pt x="45798" y="35901"/>
                    <a:pt x="45640" y="36177"/>
                    <a:pt x="45502" y="36453"/>
                  </a:cubicBezTo>
                  <a:cubicBezTo>
                    <a:pt x="45128" y="37123"/>
                    <a:pt x="44635" y="37715"/>
                    <a:pt x="44221" y="38365"/>
                  </a:cubicBezTo>
                  <a:cubicBezTo>
                    <a:pt x="44044" y="38582"/>
                    <a:pt x="43846" y="38779"/>
                    <a:pt x="43649" y="38977"/>
                  </a:cubicBezTo>
                  <a:cubicBezTo>
                    <a:pt x="43649" y="39193"/>
                    <a:pt x="43846" y="39115"/>
                    <a:pt x="43984" y="39213"/>
                  </a:cubicBezTo>
                  <a:cubicBezTo>
                    <a:pt x="44221" y="40100"/>
                    <a:pt x="44536" y="40948"/>
                    <a:pt x="44911" y="41796"/>
                  </a:cubicBezTo>
                  <a:cubicBezTo>
                    <a:pt x="45108" y="41816"/>
                    <a:pt x="45266" y="41954"/>
                    <a:pt x="45325" y="42151"/>
                  </a:cubicBezTo>
                  <a:cubicBezTo>
                    <a:pt x="45384" y="42308"/>
                    <a:pt x="45463" y="42486"/>
                    <a:pt x="45562" y="42644"/>
                  </a:cubicBezTo>
                  <a:cubicBezTo>
                    <a:pt x="45680" y="42841"/>
                    <a:pt x="45778" y="43058"/>
                    <a:pt x="45522" y="43235"/>
                  </a:cubicBezTo>
                  <a:cubicBezTo>
                    <a:pt x="45838" y="43570"/>
                    <a:pt x="46094" y="43866"/>
                    <a:pt x="45916" y="44359"/>
                  </a:cubicBezTo>
                  <a:cubicBezTo>
                    <a:pt x="45700" y="44497"/>
                    <a:pt x="45463" y="44674"/>
                    <a:pt x="45207" y="44852"/>
                  </a:cubicBezTo>
                  <a:cubicBezTo>
                    <a:pt x="45128" y="44891"/>
                    <a:pt x="45049" y="44911"/>
                    <a:pt x="44950" y="44911"/>
                  </a:cubicBezTo>
                  <a:cubicBezTo>
                    <a:pt x="44911" y="44930"/>
                    <a:pt x="44832" y="44911"/>
                    <a:pt x="44812" y="44950"/>
                  </a:cubicBezTo>
                  <a:cubicBezTo>
                    <a:pt x="44576" y="45344"/>
                    <a:pt x="44142" y="45423"/>
                    <a:pt x="43787" y="45640"/>
                  </a:cubicBezTo>
                  <a:cubicBezTo>
                    <a:pt x="43393" y="45877"/>
                    <a:pt x="42999" y="46133"/>
                    <a:pt x="42624" y="46429"/>
                  </a:cubicBezTo>
                  <a:cubicBezTo>
                    <a:pt x="42190" y="46803"/>
                    <a:pt x="42131" y="46764"/>
                    <a:pt x="41737" y="46330"/>
                  </a:cubicBezTo>
                  <a:cubicBezTo>
                    <a:pt x="41421" y="45975"/>
                    <a:pt x="41086" y="45640"/>
                    <a:pt x="40731" y="45344"/>
                  </a:cubicBezTo>
                  <a:cubicBezTo>
                    <a:pt x="40455" y="45088"/>
                    <a:pt x="40179" y="44891"/>
                    <a:pt x="39884" y="44674"/>
                  </a:cubicBezTo>
                  <a:cubicBezTo>
                    <a:pt x="39805" y="44595"/>
                    <a:pt x="39706" y="44536"/>
                    <a:pt x="39608" y="44516"/>
                  </a:cubicBezTo>
                  <a:cubicBezTo>
                    <a:pt x="39391" y="44477"/>
                    <a:pt x="39213" y="44359"/>
                    <a:pt x="39095" y="44201"/>
                  </a:cubicBezTo>
                  <a:cubicBezTo>
                    <a:pt x="38937" y="44024"/>
                    <a:pt x="38760" y="43866"/>
                    <a:pt x="38583" y="43728"/>
                  </a:cubicBezTo>
                  <a:cubicBezTo>
                    <a:pt x="38326" y="43846"/>
                    <a:pt x="38109" y="43964"/>
                    <a:pt x="37893" y="44083"/>
                  </a:cubicBezTo>
                  <a:cubicBezTo>
                    <a:pt x="37695" y="44181"/>
                    <a:pt x="37439" y="44319"/>
                    <a:pt x="37202" y="44457"/>
                  </a:cubicBezTo>
                  <a:cubicBezTo>
                    <a:pt x="36788" y="44635"/>
                    <a:pt x="36355" y="44812"/>
                    <a:pt x="35901" y="44950"/>
                  </a:cubicBezTo>
                  <a:cubicBezTo>
                    <a:pt x="35606" y="45068"/>
                    <a:pt x="35310" y="45187"/>
                    <a:pt x="35014" y="45305"/>
                  </a:cubicBezTo>
                  <a:cubicBezTo>
                    <a:pt x="34718" y="45423"/>
                    <a:pt x="34364" y="45601"/>
                    <a:pt x="34028" y="45739"/>
                  </a:cubicBezTo>
                  <a:cubicBezTo>
                    <a:pt x="33693" y="45877"/>
                    <a:pt x="33417" y="46015"/>
                    <a:pt x="33102" y="46133"/>
                  </a:cubicBezTo>
                  <a:cubicBezTo>
                    <a:pt x="32905" y="46212"/>
                    <a:pt x="32708" y="46271"/>
                    <a:pt x="32510" y="46311"/>
                  </a:cubicBezTo>
                  <a:cubicBezTo>
                    <a:pt x="32136" y="46389"/>
                    <a:pt x="31761" y="46508"/>
                    <a:pt x="31406" y="46665"/>
                  </a:cubicBezTo>
                  <a:cubicBezTo>
                    <a:pt x="31327" y="46882"/>
                    <a:pt x="31308" y="47119"/>
                    <a:pt x="31327" y="47355"/>
                  </a:cubicBezTo>
                  <a:lnTo>
                    <a:pt x="31327" y="51910"/>
                  </a:lnTo>
                  <a:cubicBezTo>
                    <a:pt x="31327" y="52107"/>
                    <a:pt x="31347" y="52284"/>
                    <a:pt x="31347" y="52481"/>
                  </a:cubicBezTo>
                  <a:cubicBezTo>
                    <a:pt x="31387" y="52777"/>
                    <a:pt x="31150" y="53053"/>
                    <a:pt x="30854" y="53053"/>
                  </a:cubicBezTo>
                  <a:cubicBezTo>
                    <a:pt x="30302" y="53073"/>
                    <a:pt x="29731" y="53152"/>
                    <a:pt x="29179" y="52935"/>
                  </a:cubicBezTo>
                  <a:cubicBezTo>
                    <a:pt x="28981" y="52856"/>
                    <a:pt x="28784" y="52836"/>
                    <a:pt x="28567" y="52856"/>
                  </a:cubicBezTo>
                  <a:cubicBezTo>
                    <a:pt x="27680" y="52836"/>
                    <a:pt x="26773" y="52856"/>
                    <a:pt x="25866" y="52836"/>
                  </a:cubicBezTo>
                  <a:cubicBezTo>
                    <a:pt x="25728" y="52836"/>
                    <a:pt x="25610" y="52895"/>
                    <a:pt x="25531" y="52994"/>
                  </a:cubicBezTo>
                  <a:cubicBezTo>
                    <a:pt x="25393" y="53132"/>
                    <a:pt x="25236" y="53092"/>
                    <a:pt x="25176" y="52915"/>
                  </a:cubicBezTo>
                  <a:cubicBezTo>
                    <a:pt x="25078" y="52580"/>
                    <a:pt x="24999" y="52225"/>
                    <a:pt x="24940" y="51890"/>
                  </a:cubicBezTo>
                  <a:cubicBezTo>
                    <a:pt x="24881" y="51397"/>
                    <a:pt x="24782" y="50924"/>
                    <a:pt x="24644" y="50451"/>
                  </a:cubicBezTo>
                  <a:cubicBezTo>
                    <a:pt x="24486" y="50056"/>
                    <a:pt x="24388" y="49623"/>
                    <a:pt x="24348" y="49209"/>
                  </a:cubicBezTo>
                  <a:cubicBezTo>
                    <a:pt x="24329" y="48992"/>
                    <a:pt x="24270" y="48795"/>
                    <a:pt x="24210" y="48597"/>
                  </a:cubicBezTo>
                  <a:cubicBezTo>
                    <a:pt x="24112" y="48223"/>
                    <a:pt x="24013" y="47848"/>
                    <a:pt x="23915" y="47454"/>
                  </a:cubicBezTo>
                  <a:cubicBezTo>
                    <a:pt x="23875" y="47336"/>
                    <a:pt x="23836" y="47198"/>
                    <a:pt x="23796" y="47079"/>
                  </a:cubicBezTo>
                  <a:cubicBezTo>
                    <a:pt x="23718" y="46863"/>
                    <a:pt x="23501" y="46725"/>
                    <a:pt x="23264" y="46744"/>
                  </a:cubicBezTo>
                  <a:cubicBezTo>
                    <a:pt x="22949" y="46764"/>
                    <a:pt x="22614" y="46725"/>
                    <a:pt x="22298" y="46744"/>
                  </a:cubicBezTo>
                  <a:cubicBezTo>
                    <a:pt x="21746" y="46803"/>
                    <a:pt x="21233" y="46567"/>
                    <a:pt x="20721" y="46409"/>
                  </a:cubicBezTo>
                  <a:cubicBezTo>
                    <a:pt x="20563" y="46370"/>
                    <a:pt x="20386" y="46330"/>
                    <a:pt x="20228" y="46291"/>
                  </a:cubicBezTo>
                  <a:cubicBezTo>
                    <a:pt x="19932" y="46232"/>
                    <a:pt x="19637" y="46153"/>
                    <a:pt x="19361" y="46054"/>
                  </a:cubicBezTo>
                  <a:cubicBezTo>
                    <a:pt x="19144" y="45936"/>
                    <a:pt x="18907" y="45877"/>
                    <a:pt x="18671" y="45857"/>
                  </a:cubicBezTo>
                  <a:cubicBezTo>
                    <a:pt x="18533" y="45837"/>
                    <a:pt x="18414" y="45798"/>
                    <a:pt x="18296" y="45739"/>
                  </a:cubicBezTo>
                  <a:cubicBezTo>
                    <a:pt x="18257" y="45739"/>
                    <a:pt x="18237" y="45699"/>
                    <a:pt x="18197" y="45699"/>
                  </a:cubicBezTo>
                  <a:cubicBezTo>
                    <a:pt x="17823" y="45620"/>
                    <a:pt x="17429" y="45601"/>
                    <a:pt x="17133" y="45226"/>
                  </a:cubicBezTo>
                  <a:cubicBezTo>
                    <a:pt x="17034" y="45364"/>
                    <a:pt x="16955" y="45482"/>
                    <a:pt x="16896" y="45620"/>
                  </a:cubicBezTo>
                  <a:cubicBezTo>
                    <a:pt x="16778" y="45936"/>
                    <a:pt x="16600" y="46192"/>
                    <a:pt x="16364" y="46429"/>
                  </a:cubicBezTo>
                  <a:cubicBezTo>
                    <a:pt x="16206" y="46587"/>
                    <a:pt x="16068" y="46744"/>
                    <a:pt x="15930" y="46941"/>
                  </a:cubicBezTo>
                  <a:cubicBezTo>
                    <a:pt x="15753" y="47198"/>
                    <a:pt x="15516" y="47415"/>
                    <a:pt x="15240" y="47592"/>
                  </a:cubicBezTo>
                  <a:cubicBezTo>
                    <a:pt x="15023" y="47730"/>
                    <a:pt x="14846" y="47927"/>
                    <a:pt x="14728" y="48164"/>
                  </a:cubicBezTo>
                  <a:cubicBezTo>
                    <a:pt x="14649" y="48282"/>
                    <a:pt x="14609" y="48400"/>
                    <a:pt x="14530" y="48519"/>
                  </a:cubicBezTo>
                  <a:cubicBezTo>
                    <a:pt x="14452" y="48657"/>
                    <a:pt x="14294" y="48755"/>
                    <a:pt x="14136" y="48775"/>
                  </a:cubicBezTo>
                  <a:cubicBezTo>
                    <a:pt x="13939" y="48775"/>
                    <a:pt x="13762" y="48775"/>
                    <a:pt x="13564" y="48775"/>
                  </a:cubicBezTo>
                  <a:cubicBezTo>
                    <a:pt x="13170" y="48834"/>
                    <a:pt x="12776" y="48696"/>
                    <a:pt x="12480" y="48420"/>
                  </a:cubicBezTo>
                  <a:cubicBezTo>
                    <a:pt x="12303" y="48282"/>
                    <a:pt x="12105" y="48164"/>
                    <a:pt x="11889" y="48105"/>
                  </a:cubicBezTo>
                  <a:cubicBezTo>
                    <a:pt x="11534" y="47947"/>
                    <a:pt x="11179" y="47750"/>
                    <a:pt x="10863" y="47513"/>
                  </a:cubicBezTo>
                  <a:cubicBezTo>
                    <a:pt x="10548" y="47277"/>
                    <a:pt x="10193" y="47060"/>
                    <a:pt x="9819" y="46863"/>
                  </a:cubicBezTo>
                  <a:cubicBezTo>
                    <a:pt x="9385" y="46646"/>
                    <a:pt x="9109" y="46251"/>
                    <a:pt x="8734" y="45975"/>
                  </a:cubicBezTo>
                  <a:cubicBezTo>
                    <a:pt x="8655" y="45936"/>
                    <a:pt x="8616" y="45798"/>
                    <a:pt x="8596" y="45680"/>
                  </a:cubicBezTo>
                  <a:cubicBezTo>
                    <a:pt x="8517" y="45443"/>
                    <a:pt x="8419" y="45187"/>
                    <a:pt x="8301" y="44970"/>
                  </a:cubicBezTo>
                  <a:cubicBezTo>
                    <a:pt x="8163" y="44694"/>
                    <a:pt x="8163" y="44359"/>
                    <a:pt x="8301" y="44102"/>
                  </a:cubicBezTo>
                  <a:cubicBezTo>
                    <a:pt x="8399" y="43846"/>
                    <a:pt x="8577" y="43649"/>
                    <a:pt x="8793" y="43491"/>
                  </a:cubicBezTo>
                  <a:cubicBezTo>
                    <a:pt x="8971" y="43373"/>
                    <a:pt x="9109" y="43196"/>
                    <a:pt x="9148" y="42998"/>
                  </a:cubicBezTo>
                  <a:cubicBezTo>
                    <a:pt x="9207" y="42841"/>
                    <a:pt x="9286" y="42683"/>
                    <a:pt x="9405" y="42545"/>
                  </a:cubicBezTo>
                  <a:cubicBezTo>
                    <a:pt x="9503" y="42407"/>
                    <a:pt x="9582" y="42230"/>
                    <a:pt x="9602" y="42052"/>
                  </a:cubicBezTo>
                  <a:cubicBezTo>
                    <a:pt x="9661" y="41756"/>
                    <a:pt x="9799" y="41480"/>
                    <a:pt x="10016" y="41283"/>
                  </a:cubicBezTo>
                  <a:cubicBezTo>
                    <a:pt x="10075" y="41224"/>
                    <a:pt x="10134" y="41165"/>
                    <a:pt x="10154" y="41106"/>
                  </a:cubicBezTo>
                  <a:cubicBezTo>
                    <a:pt x="10193" y="41027"/>
                    <a:pt x="10213" y="40948"/>
                    <a:pt x="10213" y="40869"/>
                  </a:cubicBezTo>
                  <a:lnTo>
                    <a:pt x="9405" y="39923"/>
                  </a:lnTo>
                  <a:cubicBezTo>
                    <a:pt x="9306" y="39844"/>
                    <a:pt x="9227" y="39745"/>
                    <a:pt x="9148" y="39647"/>
                  </a:cubicBezTo>
                  <a:cubicBezTo>
                    <a:pt x="8853" y="39115"/>
                    <a:pt x="8439" y="38681"/>
                    <a:pt x="8084" y="38188"/>
                  </a:cubicBezTo>
                  <a:cubicBezTo>
                    <a:pt x="7709" y="37675"/>
                    <a:pt x="7453" y="37084"/>
                    <a:pt x="7295" y="36473"/>
                  </a:cubicBezTo>
                  <a:cubicBezTo>
                    <a:pt x="7275" y="36374"/>
                    <a:pt x="7236" y="36295"/>
                    <a:pt x="7196" y="36197"/>
                  </a:cubicBezTo>
                  <a:cubicBezTo>
                    <a:pt x="7098" y="35980"/>
                    <a:pt x="6980" y="35763"/>
                    <a:pt x="6901" y="35586"/>
                  </a:cubicBezTo>
                  <a:lnTo>
                    <a:pt x="4377" y="35605"/>
                  </a:lnTo>
                  <a:cubicBezTo>
                    <a:pt x="4141" y="35586"/>
                    <a:pt x="3924" y="35625"/>
                    <a:pt x="3707" y="35704"/>
                  </a:cubicBezTo>
                  <a:cubicBezTo>
                    <a:pt x="3214" y="35901"/>
                    <a:pt x="2702" y="35822"/>
                    <a:pt x="2209" y="35802"/>
                  </a:cubicBezTo>
                  <a:cubicBezTo>
                    <a:pt x="1992" y="35802"/>
                    <a:pt x="2031" y="35586"/>
                    <a:pt x="1873" y="35467"/>
                  </a:cubicBezTo>
                  <a:lnTo>
                    <a:pt x="967" y="35467"/>
                  </a:lnTo>
                  <a:cubicBezTo>
                    <a:pt x="651" y="35467"/>
                    <a:pt x="533" y="35408"/>
                    <a:pt x="533" y="35073"/>
                  </a:cubicBezTo>
                  <a:cubicBezTo>
                    <a:pt x="513" y="34600"/>
                    <a:pt x="513" y="34146"/>
                    <a:pt x="513" y="33673"/>
                  </a:cubicBezTo>
                  <a:cubicBezTo>
                    <a:pt x="513" y="33378"/>
                    <a:pt x="474" y="33062"/>
                    <a:pt x="375" y="32786"/>
                  </a:cubicBezTo>
                  <a:cubicBezTo>
                    <a:pt x="316" y="32569"/>
                    <a:pt x="277" y="32352"/>
                    <a:pt x="296" y="32116"/>
                  </a:cubicBezTo>
                  <a:cubicBezTo>
                    <a:pt x="296" y="31820"/>
                    <a:pt x="257" y="31524"/>
                    <a:pt x="139" y="31248"/>
                  </a:cubicBezTo>
                  <a:cubicBezTo>
                    <a:pt x="40" y="30874"/>
                    <a:pt x="1" y="30499"/>
                    <a:pt x="79" y="30125"/>
                  </a:cubicBezTo>
                  <a:cubicBezTo>
                    <a:pt x="79" y="29927"/>
                    <a:pt x="217" y="29770"/>
                    <a:pt x="415" y="29711"/>
                  </a:cubicBezTo>
                  <a:cubicBezTo>
                    <a:pt x="631" y="29671"/>
                    <a:pt x="829" y="29592"/>
                    <a:pt x="1045" y="29513"/>
                  </a:cubicBezTo>
                  <a:lnTo>
                    <a:pt x="1361" y="29395"/>
                  </a:lnTo>
                  <a:cubicBezTo>
                    <a:pt x="1479" y="29356"/>
                    <a:pt x="1617" y="29316"/>
                    <a:pt x="1735" y="29297"/>
                  </a:cubicBezTo>
                  <a:cubicBezTo>
                    <a:pt x="2051" y="29277"/>
                    <a:pt x="2386" y="29336"/>
                    <a:pt x="2642" y="29099"/>
                  </a:cubicBezTo>
                  <a:cubicBezTo>
                    <a:pt x="3234" y="29080"/>
                    <a:pt x="3727" y="28804"/>
                    <a:pt x="4259" y="28646"/>
                  </a:cubicBezTo>
                  <a:cubicBezTo>
                    <a:pt x="4555" y="28547"/>
                    <a:pt x="4634" y="28449"/>
                    <a:pt x="4634" y="28153"/>
                  </a:cubicBezTo>
                  <a:lnTo>
                    <a:pt x="4634" y="26083"/>
                  </a:lnTo>
                  <a:cubicBezTo>
                    <a:pt x="4634" y="25846"/>
                    <a:pt x="4594" y="25630"/>
                    <a:pt x="4515" y="25413"/>
                  </a:cubicBezTo>
                  <a:cubicBezTo>
                    <a:pt x="4436" y="25117"/>
                    <a:pt x="4397" y="24821"/>
                    <a:pt x="4417" y="24526"/>
                  </a:cubicBezTo>
                  <a:lnTo>
                    <a:pt x="4417" y="23047"/>
                  </a:lnTo>
                  <a:cubicBezTo>
                    <a:pt x="4397" y="22712"/>
                    <a:pt x="4456" y="22357"/>
                    <a:pt x="4574" y="22061"/>
                  </a:cubicBezTo>
                  <a:cubicBezTo>
                    <a:pt x="4634" y="21903"/>
                    <a:pt x="4653" y="21765"/>
                    <a:pt x="4653" y="21608"/>
                  </a:cubicBezTo>
                  <a:cubicBezTo>
                    <a:pt x="4653" y="21154"/>
                    <a:pt x="4791" y="20681"/>
                    <a:pt x="5028" y="20287"/>
                  </a:cubicBezTo>
                  <a:cubicBezTo>
                    <a:pt x="5166" y="20070"/>
                    <a:pt x="5107" y="19774"/>
                    <a:pt x="4910" y="19616"/>
                  </a:cubicBezTo>
                  <a:cubicBezTo>
                    <a:pt x="4614" y="19301"/>
                    <a:pt x="4298" y="19025"/>
                    <a:pt x="4003" y="18710"/>
                  </a:cubicBezTo>
                  <a:cubicBezTo>
                    <a:pt x="3510" y="18217"/>
                    <a:pt x="3037" y="17704"/>
                    <a:pt x="2544" y="17211"/>
                  </a:cubicBezTo>
                  <a:cubicBezTo>
                    <a:pt x="2426" y="17093"/>
                    <a:pt x="2307" y="16975"/>
                    <a:pt x="2189" y="16856"/>
                  </a:cubicBezTo>
                  <a:cubicBezTo>
                    <a:pt x="1933" y="16620"/>
                    <a:pt x="1657" y="16383"/>
                    <a:pt x="1400" y="16127"/>
                  </a:cubicBezTo>
                  <a:cubicBezTo>
                    <a:pt x="1203" y="15969"/>
                    <a:pt x="1164" y="15654"/>
                    <a:pt x="1341" y="15457"/>
                  </a:cubicBezTo>
                  <a:cubicBezTo>
                    <a:pt x="1617" y="15062"/>
                    <a:pt x="1735" y="14569"/>
                    <a:pt x="2090" y="14215"/>
                  </a:cubicBezTo>
                  <a:cubicBezTo>
                    <a:pt x="2110" y="14175"/>
                    <a:pt x="2130" y="14155"/>
                    <a:pt x="2149" y="14116"/>
                  </a:cubicBezTo>
                  <a:cubicBezTo>
                    <a:pt x="2287" y="13426"/>
                    <a:pt x="2840" y="13012"/>
                    <a:pt x="3175" y="12460"/>
                  </a:cubicBezTo>
                  <a:cubicBezTo>
                    <a:pt x="3234" y="12381"/>
                    <a:pt x="3293" y="12302"/>
                    <a:pt x="3392" y="12263"/>
                  </a:cubicBezTo>
                  <a:cubicBezTo>
                    <a:pt x="3569" y="12164"/>
                    <a:pt x="3727" y="12026"/>
                    <a:pt x="3845" y="11869"/>
                  </a:cubicBezTo>
                  <a:cubicBezTo>
                    <a:pt x="4239" y="11395"/>
                    <a:pt x="4850" y="11179"/>
                    <a:pt x="5462" y="11277"/>
                  </a:cubicBezTo>
                  <a:cubicBezTo>
                    <a:pt x="5580" y="11297"/>
                    <a:pt x="5718" y="11356"/>
                    <a:pt x="5816" y="11415"/>
                  </a:cubicBezTo>
                  <a:cubicBezTo>
                    <a:pt x="6309" y="11671"/>
                    <a:pt x="6802" y="11947"/>
                    <a:pt x="7315" y="12184"/>
                  </a:cubicBezTo>
                  <a:cubicBezTo>
                    <a:pt x="7670" y="12342"/>
                    <a:pt x="8064" y="12460"/>
                    <a:pt x="8439" y="12598"/>
                  </a:cubicBezTo>
                  <a:cubicBezTo>
                    <a:pt x="8537" y="12519"/>
                    <a:pt x="8636" y="12421"/>
                    <a:pt x="8715" y="12302"/>
                  </a:cubicBezTo>
                  <a:cubicBezTo>
                    <a:pt x="9129" y="11652"/>
                    <a:pt x="9681" y="11119"/>
                    <a:pt x="10331" y="10705"/>
                  </a:cubicBezTo>
                  <a:cubicBezTo>
                    <a:pt x="10528" y="10567"/>
                    <a:pt x="10725" y="10449"/>
                    <a:pt x="10942" y="10390"/>
                  </a:cubicBezTo>
                  <a:cubicBezTo>
                    <a:pt x="11041" y="10370"/>
                    <a:pt x="11139" y="10311"/>
                    <a:pt x="11238" y="10252"/>
                  </a:cubicBezTo>
                  <a:cubicBezTo>
                    <a:pt x="11691" y="9858"/>
                    <a:pt x="12184" y="9522"/>
                    <a:pt x="12717" y="9227"/>
                  </a:cubicBezTo>
                  <a:cubicBezTo>
                    <a:pt x="12973" y="9069"/>
                    <a:pt x="13210" y="8852"/>
                    <a:pt x="13466" y="8655"/>
                  </a:cubicBezTo>
                  <a:cubicBezTo>
                    <a:pt x="13466" y="8399"/>
                    <a:pt x="13466" y="8162"/>
                    <a:pt x="13446" y="7926"/>
                  </a:cubicBezTo>
                  <a:cubicBezTo>
                    <a:pt x="13446" y="7709"/>
                    <a:pt x="13486" y="7472"/>
                    <a:pt x="13308" y="7295"/>
                  </a:cubicBezTo>
                  <a:cubicBezTo>
                    <a:pt x="13269" y="7236"/>
                    <a:pt x="13249" y="7196"/>
                    <a:pt x="13249" y="7137"/>
                  </a:cubicBezTo>
                  <a:cubicBezTo>
                    <a:pt x="13210" y="6683"/>
                    <a:pt x="12993" y="6269"/>
                    <a:pt x="12874" y="5836"/>
                  </a:cubicBezTo>
                  <a:cubicBezTo>
                    <a:pt x="12835" y="5717"/>
                    <a:pt x="12815" y="5599"/>
                    <a:pt x="12776" y="5461"/>
                  </a:cubicBezTo>
                  <a:cubicBezTo>
                    <a:pt x="12756" y="5303"/>
                    <a:pt x="12736" y="5165"/>
                    <a:pt x="12677" y="5027"/>
                  </a:cubicBezTo>
                  <a:cubicBezTo>
                    <a:pt x="12539" y="4613"/>
                    <a:pt x="12500" y="4180"/>
                    <a:pt x="12559" y="3746"/>
                  </a:cubicBezTo>
                  <a:cubicBezTo>
                    <a:pt x="12579" y="3647"/>
                    <a:pt x="12618" y="3529"/>
                    <a:pt x="12677" y="3431"/>
                  </a:cubicBezTo>
                  <a:cubicBezTo>
                    <a:pt x="12736" y="3332"/>
                    <a:pt x="12894" y="3332"/>
                    <a:pt x="12953" y="3450"/>
                  </a:cubicBezTo>
                  <a:cubicBezTo>
                    <a:pt x="13032" y="3628"/>
                    <a:pt x="13072" y="3805"/>
                    <a:pt x="13091" y="3983"/>
                  </a:cubicBezTo>
                  <a:cubicBezTo>
                    <a:pt x="13091" y="4377"/>
                    <a:pt x="13150" y="4771"/>
                    <a:pt x="13269" y="5146"/>
                  </a:cubicBezTo>
                  <a:cubicBezTo>
                    <a:pt x="13387" y="5777"/>
                    <a:pt x="13643" y="6368"/>
                    <a:pt x="13801" y="7019"/>
                  </a:cubicBezTo>
                  <a:cubicBezTo>
                    <a:pt x="13860" y="6703"/>
                    <a:pt x="13880" y="6664"/>
                    <a:pt x="13781" y="6447"/>
                  </a:cubicBezTo>
                  <a:cubicBezTo>
                    <a:pt x="13663" y="6191"/>
                    <a:pt x="13604" y="5895"/>
                    <a:pt x="13643" y="5619"/>
                  </a:cubicBezTo>
                  <a:cubicBezTo>
                    <a:pt x="13663" y="5579"/>
                    <a:pt x="13663" y="5540"/>
                    <a:pt x="13643" y="5520"/>
                  </a:cubicBezTo>
                  <a:cubicBezTo>
                    <a:pt x="13505" y="5225"/>
                    <a:pt x="13426" y="4909"/>
                    <a:pt x="13407" y="4594"/>
                  </a:cubicBezTo>
                  <a:cubicBezTo>
                    <a:pt x="13131" y="4259"/>
                    <a:pt x="13288" y="3825"/>
                    <a:pt x="13131" y="3470"/>
                  </a:cubicBezTo>
                  <a:cubicBezTo>
                    <a:pt x="13131" y="3371"/>
                    <a:pt x="13150" y="3273"/>
                    <a:pt x="13210" y="3214"/>
                  </a:cubicBezTo>
                  <a:cubicBezTo>
                    <a:pt x="13308" y="3135"/>
                    <a:pt x="13426" y="3056"/>
                    <a:pt x="13545" y="2997"/>
                  </a:cubicBezTo>
                  <a:cubicBezTo>
                    <a:pt x="13821" y="2879"/>
                    <a:pt x="14116" y="2760"/>
                    <a:pt x="14412" y="2622"/>
                  </a:cubicBezTo>
                  <a:cubicBezTo>
                    <a:pt x="14530" y="2563"/>
                    <a:pt x="14649" y="2504"/>
                    <a:pt x="14787" y="2504"/>
                  </a:cubicBezTo>
                  <a:cubicBezTo>
                    <a:pt x="15299" y="2524"/>
                    <a:pt x="15753" y="2169"/>
                    <a:pt x="16265" y="2287"/>
                  </a:cubicBezTo>
                  <a:cubicBezTo>
                    <a:pt x="16462" y="2307"/>
                    <a:pt x="16679" y="2287"/>
                    <a:pt x="16876" y="2208"/>
                  </a:cubicBezTo>
                  <a:cubicBezTo>
                    <a:pt x="17113" y="2110"/>
                    <a:pt x="17369" y="2031"/>
                    <a:pt x="17606" y="1972"/>
                  </a:cubicBezTo>
                  <a:cubicBezTo>
                    <a:pt x="17862" y="1873"/>
                    <a:pt x="18158" y="1972"/>
                    <a:pt x="18296" y="2208"/>
                  </a:cubicBezTo>
                  <a:cubicBezTo>
                    <a:pt x="18434" y="2425"/>
                    <a:pt x="18533" y="2642"/>
                    <a:pt x="18651" y="2859"/>
                  </a:cubicBezTo>
                  <a:cubicBezTo>
                    <a:pt x="18769" y="3056"/>
                    <a:pt x="18868" y="3194"/>
                    <a:pt x="18986" y="3352"/>
                  </a:cubicBezTo>
                  <a:lnTo>
                    <a:pt x="19321" y="3805"/>
                  </a:lnTo>
                  <a:cubicBezTo>
                    <a:pt x="19341" y="3864"/>
                    <a:pt x="19380" y="3904"/>
                    <a:pt x="19420" y="3943"/>
                  </a:cubicBezTo>
                  <a:cubicBezTo>
                    <a:pt x="19834" y="4239"/>
                    <a:pt x="20051" y="4692"/>
                    <a:pt x="20386" y="5027"/>
                  </a:cubicBezTo>
                  <a:cubicBezTo>
                    <a:pt x="20484" y="5146"/>
                    <a:pt x="20603" y="5244"/>
                    <a:pt x="20701" y="5323"/>
                  </a:cubicBezTo>
                  <a:cubicBezTo>
                    <a:pt x="21431" y="5126"/>
                    <a:pt x="22121" y="4830"/>
                    <a:pt x="22850" y="4712"/>
                  </a:cubicBezTo>
                  <a:cubicBezTo>
                    <a:pt x="23619" y="4357"/>
                    <a:pt x="24408" y="4515"/>
                    <a:pt x="25196" y="4495"/>
                  </a:cubicBezTo>
                  <a:cubicBezTo>
                    <a:pt x="25610" y="4456"/>
                    <a:pt x="26024" y="4515"/>
                    <a:pt x="26399" y="4692"/>
                  </a:cubicBezTo>
                  <a:cubicBezTo>
                    <a:pt x="26438" y="4692"/>
                    <a:pt x="26478" y="4712"/>
                    <a:pt x="26517" y="4712"/>
                  </a:cubicBezTo>
                  <a:lnTo>
                    <a:pt x="27700" y="4791"/>
                  </a:lnTo>
                  <a:cubicBezTo>
                    <a:pt x="27917" y="4515"/>
                    <a:pt x="28114" y="4278"/>
                    <a:pt x="28272" y="4002"/>
                  </a:cubicBezTo>
                  <a:cubicBezTo>
                    <a:pt x="28489" y="3667"/>
                    <a:pt x="28765" y="3371"/>
                    <a:pt x="28765" y="2938"/>
                  </a:cubicBezTo>
                  <a:cubicBezTo>
                    <a:pt x="29021" y="2445"/>
                    <a:pt x="29100" y="1834"/>
                    <a:pt x="29533" y="1400"/>
                  </a:cubicBezTo>
                  <a:cubicBezTo>
                    <a:pt x="29691" y="1222"/>
                    <a:pt x="29790" y="1006"/>
                    <a:pt x="29869" y="769"/>
                  </a:cubicBezTo>
                  <a:cubicBezTo>
                    <a:pt x="29967" y="434"/>
                    <a:pt x="30223" y="158"/>
                    <a:pt x="30559" y="0"/>
                  </a:cubicBezTo>
                  <a:cubicBezTo>
                    <a:pt x="31051" y="79"/>
                    <a:pt x="31505" y="296"/>
                    <a:pt x="32017" y="355"/>
                  </a:cubicBezTo>
                  <a:cubicBezTo>
                    <a:pt x="32510" y="454"/>
                    <a:pt x="33003" y="513"/>
                    <a:pt x="33516" y="532"/>
                  </a:cubicBezTo>
                  <a:cubicBezTo>
                    <a:pt x="33733" y="493"/>
                    <a:pt x="33969" y="592"/>
                    <a:pt x="34127" y="749"/>
                  </a:cubicBezTo>
                  <a:cubicBezTo>
                    <a:pt x="34226" y="868"/>
                    <a:pt x="34364" y="927"/>
                    <a:pt x="34521" y="907"/>
                  </a:cubicBezTo>
                  <a:cubicBezTo>
                    <a:pt x="34699" y="907"/>
                    <a:pt x="34856" y="907"/>
                    <a:pt x="35034" y="946"/>
                  </a:cubicBezTo>
                  <a:cubicBezTo>
                    <a:pt x="35211" y="946"/>
                    <a:pt x="35349" y="1084"/>
                    <a:pt x="35349" y="1282"/>
                  </a:cubicBezTo>
                  <a:lnTo>
                    <a:pt x="35349" y="1617"/>
                  </a:lnTo>
                  <a:cubicBezTo>
                    <a:pt x="35310" y="1853"/>
                    <a:pt x="35330" y="2110"/>
                    <a:pt x="35408" y="2346"/>
                  </a:cubicBezTo>
                  <a:cubicBezTo>
                    <a:pt x="35428" y="2465"/>
                    <a:pt x="35448" y="2603"/>
                    <a:pt x="35428" y="2721"/>
                  </a:cubicBezTo>
                  <a:cubicBezTo>
                    <a:pt x="35428" y="3115"/>
                    <a:pt x="35448" y="3509"/>
                    <a:pt x="35428" y="3904"/>
                  </a:cubicBezTo>
                  <a:cubicBezTo>
                    <a:pt x="35408" y="4535"/>
                    <a:pt x="35586" y="5146"/>
                    <a:pt x="35645" y="5757"/>
                  </a:cubicBezTo>
                  <a:cubicBezTo>
                    <a:pt x="35665" y="5915"/>
                    <a:pt x="35783" y="6072"/>
                    <a:pt x="35960" y="6112"/>
                  </a:cubicBezTo>
                  <a:cubicBezTo>
                    <a:pt x="36355" y="6250"/>
                    <a:pt x="36769" y="6407"/>
                    <a:pt x="37143" y="6605"/>
                  </a:cubicBezTo>
                  <a:cubicBezTo>
                    <a:pt x="37893" y="6979"/>
                    <a:pt x="38642" y="7374"/>
                    <a:pt x="39233" y="8004"/>
                  </a:cubicBezTo>
                  <a:cubicBezTo>
                    <a:pt x="39312" y="8083"/>
                    <a:pt x="39411" y="8142"/>
                    <a:pt x="39489" y="8202"/>
                  </a:cubicBezTo>
                  <a:cubicBezTo>
                    <a:pt x="39667" y="8320"/>
                    <a:pt x="39825" y="8458"/>
                    <a:pt x="39943" y="8616"/>
                  </a:cubicBezTo>
                  <a:cubicBezTo>
                    <a:pt x="40101" y="8852"/>
                    <a:pt x="40298" y="9049"/>
                    <a:pt x="40534" y="9207"/>
                  </a:cubicBezTo>
                  <a:cubicBezTo>
                    <a:pt x="41047" y="9582"/>
                    <a:pt x="41461" y="10055"/>
                    <a:pt x="41776" y="10587"/>
                  </a:cubicBezTo>
                  <a:cubicBezTo>
                    <a:pt x="41816" y="10666"/>
                    <a:pt x="41855" y="10725"/>
                    <a:pt x="41914" y="10804"/>
                  </a:cubicBezTo>
                  <a:cubicBezTo>
                    <a:pt x="42664" y="10626"/>
                    <a:pt x="43294" y="10272"/>
                    <a:pt x="43945" y="9936"/>
                  </a:cubicBezTo>
                  <a:cubicBezTo>
                    <a:pt x="44044" y="9877"/>
                    <a:pt x="44142" y="9838"/>
                    <a:pt x="44260" y="9818"/>
                  </a:cubicBezTo>
                  <a:cubicBezTo>
                    <a:pt x="44517" y="9759"/>
                    <a:pt x="44753" y="9660"/>
                    <a:pt x="44970" y="9503"/>
                  </a:cubicBezTo>
                  <a:cubicBezTo>
                    <a:pt x="45404" y="9207"/>
                    <a:pt x="45897" y="9246"/>
                    <a:pt x="46390" y="9325"/>
                  </a:cubicBezTo>
                  <a:cubicBezTo>
                    <a:pt x="46685" y="9542"/>
                    <a:pt x="47080" y="9601"/>
                    <a:pt x="47336" y="9897"/>
                  </a:cubicBezTo>
                  <a:cubicBezTo>
                    <a:pt x="47415" y="9996"/>
                    <a:pt x="47513" y="10094"/>
                    <a:pt x="47612" y="10173"/>
                  </a:cubicBezTo>
                  <a:cubicBezTo>
                    <a:pt x="47730" y="10272"/>
                    <a:pt x="47809" y="10410"/>
                    <a:pt x="47829" y="10567"/>
                  </a:cubicBezTo>
                  <a:cubicBezTo>
                    <a:pt x="47868" y="10902"/>
                    <a:pt x="48026" y="11218"/>
                    <a:pt x="48263" y="11455"/>
                  </a:cubicBezTo>
                  <a:cubicBezTo>
                    <a:pt x="48420" y="11632"/>
                    <a:pt x="48578" y="11829"/>
                    <a:pt x="48696" y="12026"/>
                  </a:cubicBezTo>
                  <a:cubicBezTo>
                    <a:pt x="48992" y="12618"/>
                    <a:pt x="49268" y="13209"/>
                    <a:pt x="49564" y="13801"/>
                  </a:cubicBezTo>
                  <a:cubicBezTo>
                    <a:pt x="49583" y="13860"/>
                    <a:pt x="49603" y="13899"/>
                    <a:pt x="49643" y="13939"/>
                  </a:cubicBezTo>
                  <a:cubicBezTo>
                    <a:pt x="49899" y="14234"/>
                    <a:pt x="49899" y="14550"/>
                    <a:pt x="49781" y="14924"/>
                  </a:cubicBezTo>
                  <a:cubicBezTo>
                    <a:pt x="49485" y="15023"/>
                    <a:pt x="49248" y="15240"/>
                    <a:pt x="48913" y="15259"/>
                  </a:cubicBezTo>
                  <a:cubicBezTo>
                    <a:pt x="48815" y="15279"/>
                    <a:pt x="48736" y="15319"/>
                    <a:pt x="48677" y="15378"/>
                  </a:cubicBezTo>
                  <a:cubicBezTo>
                    <a:pt x="48263" y="15693"/>
                    <a:pt x="47868" y="16009"/>
                    <a:pt x="47494" y="16324"/>
                  </a:cubicBezTo>
                  <a:cubicBezTo>
                    <a:pt x="47237" y="16521"/>
                    <a:pt x="46942" y="16679"/>
                    <a:pt x="46804" y="16975"/>
                  </a:cubicBezTo>
                  <a:cubicBezTo>
                    <a:pt x="46764" y="17014"/>
                    <a:pt x="46666" y="17034"/>
                    <a:pt x="46606" y="17073"/>
                  </a:cubicBezTo>
                  <a:cubicBezTo>
                    <a:pt x="46449" y="17113"/>
                    <a:pt x="46330" y="17211"/>
                    <a:pt x="46271" y="17369"/>
                  </a:cubicBezTo>
                  <a:close/>
                  <a:moveTo>
                    <a:pt x="29474" y="2800"/>
                  </a:moveTo>
                  <a:cubicBezTo>
                    <a:pt x="29514" y="2760"/>
                    <a:pt x="29533" y="2701"/>
                    <a:pt x="29553" y="2662"/>
                  </a:cubicBezTo>
                  <a:cubicBezTo>
                    <a:pt x="29573" y="2622"/>
                    <a:pt x="29553" y="2642"/>
                    <a:pt x="29553" y="2622"/>
                  </a:cubicBezTo>
                  <a:cubicBezTo>
                    <a:pt x="29553" y="2603"/>
                    <a:pt x="29494" y="2642"/>
                    <a:pt x="29494" y="2662"/>
                  </a:cubicBezTo>
                  <a:cubicBezTo>
                    <a:pt x="29494" y="2701"/>
                    <a:pt x="29494" y="2760"/>
                    <a:pt x="29494" y="2819"/>
                  </a:cubicBezTo>
                  <a:cubicBezTo>
                    <a:pt x="29455" y="2819"/>
                    <a:pt x="29435" y="2819"/>
                    <a:pt x="29395" y="2839"/>
                  </a:cubicBezTo>
                  <a:lnTo>
                    <a:pt x="29395" y="2879"/>
                  </a:lnTo>
                  <a:close/>
                  <a:moveTo>
                    <a:pt x="29849" y="3766"/>
                  </a:moveTo>
                  <a:cubicBezTo>
                    <a:pt x="29731" y="3864"/>
                    <a:pt x="29632" y="3963"/>
                    <a:pt x="29553" y="4101"/>
                  </a:cubicBezTo>
                  <a:cubicBezTo>
                    <a:pt x="29356" y="4475"/>
                    <a:pt x="29041" y="4771"/>
                    <a:pt x="28903" y="5185"/>
                  </a:cubicBezTo>
                  <a:cubicBezTo>
                    <a:pt x="28883" y="5284"/>
                    <a:pt x="28824" y="5382"/>
                    <a:pt x="28745" y="5441"/>
                  </a:cubicBezTo>
                  <a:cubicBezTo>
                    <a:pt x="28627" y="5560"/>
                    <a:pt x="28489" y="5658"/>
                    <a:pt x="28331" y="5717"/>
                  </a:cubicBezTo>
                  <a:cubicBezTo>
                    <a:pt x="28213" y="5777"/>
                    <a:pt x="28094" y="5658"/>
                    <a:pt x="27996" y="5579"/>
                  </a:cubicBezTo>
                  <a:cubicBezTo>
                    <a:pt x="27917" y="5540"/>
                    <a:pt x="27858" y="5520"/>
                    <a:pt x="27779" y="5501"/>
                  </a:cubicBezTo>
                  <a:cubicBezTo>
                    <a:pt x="27601" y="5501"/>
                    <a:pt x="27444" y="5461"/>
                    <a:pt x="27306" y="5343"/>
                  </a:cubicBezTo>
                  <a:cubicBezTo>
                    <a:pt x="27246" y="5303"/>
                    <a:pt x="27168" y="5284"/>
                    <a:pt x="27108" y="5303"/>
                  </a:cubicBezTo>
                  <a:cubicBezTo>
                    <a:pt x="26734" y="5264"/>
                    <a:pt x="26359" y="5264"/>
                    <a:pt x="25965" y="5244"/>
                  </a:cubicBezTo>
                  <a:cubicBezTo>
                    <a:pt x="25748" y="5225"/>
                    <a:pt x="25512" y="5244"/>
                    <a:pt x="25295" y="5284"/>
                  </a:cubicBezTo>
                  <a:cubicBezTo>
                    <a:pt x="24900" y="5441"/>
                    <a:pt x="24486" y="5343"/>
                    <a:pt x="24092" y="5343"/>
                  </a:cubicBezTo>
                  <a:cubicBezTo>
                    <a:pt x="24033" y="5244"/>
                    <a:pt x="23974" y="5185"/>
                    <a:pt x="23934" y="5087"/>
                  </a:cubicBezTo>
                  <a:cubicBezTo>
                    <a:pt x="23796" y="5087"/>
                    <a:pt x="23658" y="5087"/>
                    <a:pt x="23540" y="5087"/>
                  </a:cubicBezTo>
                  <a:cubicBezTo>
                    <a:pt x="22968" y="5244"/>
                    <a:pt x="22416" y="5382"/>
                    <a:pt x="21864" y="5579"/>
                  </a:cubicBezTo>
                  <a:cubicBezTo>
                    <a:pt x="21588" y="5658"/>
                    <a:pt x="21332" y="5757"/>
                    <a:pt x="21076" y="5895"/>
                  </a:cubicBezTo>
                  <a:cubicBezTo>
                    <a:pt x="20760" y="6072"/>
                    <a:pt x="20366" y="6013"/>
                    <a:pt x="20110" y="5717"/>
                  </a:cubicBezTo>
                  <a:cubicBezTo>
                    <a:pt x="20031" y="5658"/>
                    <a:pt x="19972" y="5560"/>
                    <a:pt x="19893" y="5481"/>
                  </a:cubicBezTo>
                  <a:cubicBezTo>
                    <a:pt x="19735" y="5205"/>
                    <a:pt x="19538" y="4949"/>
                    <a:pt x="19341" y="4712"/>
                  </a:cubicBezTo>
                  <a:cubicBezTo>
                    <a:pt x="19045" y="4456"/>
                    <a:pt x="18789" y="4160"/>
                    <a:pt x="18572" y="3845"/>
                  </a:cubicBezTo>
                  <a:cubicBezTo>
                    <a:pt x="18414" y="3608"/>
                    <a:pt x="18257" y="3391"/>
                    <a:pt x="18119" y="3135"/>
                  </a:cubicBezTo>
                  <a:cubicBezTo>
                    <a:pt x="18020" y="2938"/>
                    <a:pt x="17902" y="2760"/>
                    <a:pt x="17764" y="2543"/>
                  </a:cubicBezTo>
                  <a:cubicBezTo>
                    <a:pt x="17626" y="2543"/>
                    <a:pt x="17468" y="2563"/>
                    <a:pt x="17330" y="2622"/>
                  </a:cubicBezTo>
                  <a:cubicBezTo>
                    <a:pt x="17172" y="2701"/>
                    <a:pt x="17014" y="2741"/>
                    <a:pt x="16857" y="2780"/>
                  </a:cubicBezTo>
                  <a:cubicBezTo>
                    <a:pt x="16206" y="2918"/>
                    <a:pt x="15575" y="3076"/>
                    <a:pt x="14925" y="3194"/>
                  </a:cubicBezTo>
                  <a:cubicBezTo>
                    <a:pt x="14728" y="3233"/>
                    <a:pt x="14530" y="3352"/>
                    <a:pt x="14412" y="3509"/>
                  </a:cubicBezTo>
                  <a:cubicBezTo>
                    <a:pt x="14353" y="3628"/>
                    <a:pt x="14215" y="3707"/>
                    <a:pt x="14097" y="3707"/>
                  </a:cubicBezTo>
                  <a:cubicBezTo>
                    <a:pt x="13998" y="3726"/>
                    <a:pt x="13919" y="3746"/>
                    <a:pt x="13821" y="3766"/>
                  </a:cubicBezTo>
                  <a:cubicBezTo>
                    <a:pt x="13762" y="3904"/>
                    <a:pt x="13762" y="4081"/>
                    <a:pt x="13840" y="4219"/>
                  </a:cubicBezTo>
                  <a:cubicBezTo>
                    <a:pt x="13919" y="4337"/>
                    <a:pt x="13959" y="4495"/>
                    <a:pt x="13998" y="4633"/>
                  </a:cubicBezTo>
                  <a:cubicBezTo>
                    <a:pt x="13998" y="4811"/>
                    <a:pt x="14038" y="4968"/>
                    <a:pt x="14116" y="5126"/>
                  </a:cubicBezTo>
                  <a:cubicBezTo>
                    <a:pt x="14176" y="5225"/>
                    <a:pt x="14195" y="5343"/>
                    <a:pt x="14195" y="5461"/>
                  </a:cubicBezTo>
                  <a:cubicBezTo>
                    <a:pt x="14176" y="5836"/>
                    <a:pt x="14333" y="6191"/>
                    <a:pt x="14392" y="6545"/>
                  </a:cubicBezTo>
                  <a:cubicBezTo>
                    <a:pt x="14452" y="6881"/>
                    <a:pt x="14609" y="7157"/>
                    <a:pt x="14649" y="7472"/>
                  </a:cubicBezTo>
                  <a:cubicBezTo>
                    <a:pt x="14668" y="7709"/>
                    <a:pt x="14747" y="7945"/>
                    <a:pt x="14885" y="8142"/>
                  </a:cubicBezTo>
                  <a:cubicBezTo>
                    <a:pt x="14944" y="8221"/>
                    <a:pt x="14984" y="8320"/>
                    <a:pt x="15023" y="8399"/>
                  </a:cubicBezTo>
                  <a:cubicBezTo>
                    <a:pt x="14274" y="8576"/>
                    <a:pt x="13604" y="8970"/>
                    <a:pt x="13091" y="9542"/>
                  </a:cubicBezTo>
                  <a:cubicBezTo>
                    <a:pt x="12934" y="9700"/>
                    <a:pt x="12736" y="9818"/>
                    <a:pt x="12559" y="9936"/>
                  </a:cubicBezTo>
                  <a:cubicBezTo>
                    <a:pt x="12263" y="10134"/>
                    <a:pt x="11987" y="10331"/>
                    <a:pt x="11731" y="10528"/>
                  </a:cubicBezTo>
                  <a:cubicBezTo>
                    <a:pt x="11376" y="10902"/>
                    <a:pt x="10982" y="11218"/>
                    <a:pt x="10548" y="11494"/>
                  </a:cubicBezTo>
                  <a:cubicBezTo>
                    <a:pt x="10449" y="11573"/>
                    <a:pt x="10351" y="11652"/>
                    <a:pt x="10252" y="11750"/>
                  </a:cubicBezTo>
                  <a:lnTo>
                    <a:pt x="9759" y="12184"/>
                  </a:lnTo>
                  <a:cubicBezTo>
                    <a:pt x="9424" y="12440"/>
                    <a:pt x="9148" y="12756"/>
                    <a:pt x="8971" y="13111"/>
                  </a:cubicBezTo>
                  <a:cubicBezTo>
                    <a:pt x="8853" y="13327"/>
                    <a:pt x="8734" y="13525"/>
                    <a:pt x="8596" y="13722"/>
                  </a:cubicBezTo>
                  <a:cubicBezTo>
                    <a:pt x="8399" y="13682"/>
                    <a:pt x="8241" y="13663"/>
                    <a:pt x="8064" y="13643"/>
                  </a:cubicBezTo>
                  <a:cubicBezTo>
                    <a:pt x="8005" y="13623"/>
                    <a:pt x="7926" y="13584"/>
                    <a:pt x="7867" y="13544"/>
                  </a:cubicBezTo>
                  <a:cubicBezTo>
                    <a:pt x="7650" y="13308"/>
                    <a:pt x="7334" y="13170"/>
                    <a:pt x="7019" y="13170"/>
                  </a:cubicBezTo>
                  <a:cubicBezTo>
                    <a:pt x="6920" y="13170"/>
                    <a:pt x="6842" y="13130"/>
                    <a:pt x="6743" y="13091"/>
                  </a:cubicBezTo>
                  <a:cubicBezTo>
                    <a:pt x="6408" y="12933"/>
                    <a:pt x="6073" y="12775"/>
                    <a:pt x="5738" y="12618"/>
                  </a:cubicBezTo>
                  <a:cubicBezTo>
                    <a:pt x="5402" y="12460"/>
                    <a:pt x="5048" y="12263"/>
                    <a:pt x="4673" y="12066"/>
                  </a:cubicBezTo>
                  <a:cubicBezTo>
                    <a:pt x="4160" y="12421"/>
                    <a:pt x="3727" y="12874"/>
                    <a:pt x="3411" y="13426"/>
                  </a:cubicBezTo>
                  <a:cubicBezTo>
                    <a:pt x="3313" y="13623"/>
                    <a:pt x="3194" y="13820"/>
                    <a:pt x="3056" y="13998"/>
                  </a:cubicBezTo>
                  <a:cubicBezTo>
                    <a:pt x="2642" y="14569"/>
                    <a:pt x="2248" y="15161"/>
                    <a:pt x="1913" y="15792"/>
                  </a:cubicBezTo>
                  <a:cubicBezTo>
                    <a:pt x="1972" y="15871"/>
                    <a:pt x="2031" y="15950"/>
                    <a:pt x="2090" y="16009"/>
                  </a:cubicBezTo>
                  <a:cubicBezTo>
                    <a:pt x="2504" y="16403"/>
                    <a:pt x="2958" y="16797"/>
                    <a:pt x="3332" y="17231"/>
                  </a:cubicBezTo>
                  <a:cubicBezTo>
                    <a:pt x="3884" y="17862"/>
                    <a:pt x="4515" y="18434"/>
                    <a:pt x="5126" y="19025"/>
                  </a:cubicBezTo>
                  <a:cubicBezTo>
                    <a:pt x="5166" y="19084"/>
                    <a:pt x="5225" y="19124"/>
                    <a:pt x="5304" y="19143"/>
                  </a:cubicBezTo>
                  <a:cubicBezTo>
                    <a:pt x="5462" y="19183"/>
                    <a:pt x="5580" y="19281"/>
                    <a:pt x="5619" y="19439"/>
                  </a:cubicBezTo>
                  <a:cubicBezTo>
                    <a:pt x="5659" y="19557"/>
                    <a:pt x="5777" y="19577"/>
                    <a:pt x="5856" y="19636"/>
                  </a:cubicBezTo>
                  <a:cubicBezTo>
                    <a:pt x="6092" y="19715"/>
                    <a:pt x="6270" y="19932"/>
                    <a:pt x="6290" y="20188"/>
                  </a:cubicBezTo>
                  <a:cubicBezTo>
                    <a:pt x="6309" y="20445"/>
                    <a:pt x="6388" y="20740"/>
                    <a:pt x="6171" y="20997"/>
                  </a:cubicBezTo>
                  <a:cubicBezTo>
                    <a:pt x="6132" y="21036"/>
                    <a:pt x="6112" y="21075"/>
                    <a:pt x="6092" y="21135"/>
                  </a:cubicBezTo>
                  <a:cubicBezTo>
                    <a:pt x="6092" y="21568"/>
                    <a:pt x="6014" y="22002"/>
                    <a:pt x="5856" y="22396"/>
                  </a:cubicBezTo>
                  <a:cubicBezTo>
                    <a:pt x="5797" y="22574"/>
                    <a:pt x="5777" y="22791"/>
                    <a:pt x="5678" y="22968"/>
                  </a:cubicBezTo>
                  <a:cubicBezTo>
                    <a:pt x="5481" y="23362"/>
                    <a:pt x="5383" y="23796"/>
                    <a:pt x="5402" y="24230"/>
                  </a:cubicBezTo>
                  <a:cubicBezTo>
                    <a:pt x="5422" y="24447"/>
                    <a:pt x="5363" y="24683"/>
                    <a:pt x="5245" y="24880"/>
                  </a:cubicBezTo>
                  <a:cubicBezTo>
                    <a:pt x="5186" y="24999"/>
                    <a:pt x="5166" y="25156"/>
                    <a:pt x="5166" y="25294"/>
                  </a:cubicBezTo>
                  <a:lnTo>
                    <a:pt x="5166" y="26832"/>
                  </a:lnTo>
                  <a:cubicBezTo>
                    <a:pt x="5166" y="27128"/>
                    <a:pt x="5126" y="27424"/>
                    <a:pt x="5284" y="27700"/>
                  </a:cubicBezTo>
                  <a:cubicBezTo>
                    <a:pt x="5304" y="27759"/>
                    <a:pt x="5324" y="27818"/>
                    <a:pt x="5304" y="27857"/>
                  </a:cubicBezTo>
                  <a:cubicBezTo>
                    <a:pt x="5166" y="28114"/>
                    <a:pt x="5363" y="28291"/>
                    <a:pt x="5363" y="28409"/>
                  </a:cubicBezTo>
                  <a:lnTo>
                    <a:pt x="5107" y="29198"/>
                  </a:lnTo>
                  <a:cubicBezTo>
                    <a:pt x="5087" y="29336"/>
                    <a:pt x="4929" y="29395"/>
                    <a:pt x="4811" y="29316"/>
                  </a:cubicBezTo>
                  <a:cubicBezTo>
                    <a:pt x="4653" y="29237"/>
                    <a:pt x="4476" y="29198"/>
                    <a:pt x="4318" y="29257"/>
                  </a:cubicBezTo>
                  <a:cubicBezTo>
                    <a:pt x="3865" y="29415"/>
                    <a:pt x="3431" y="29651"/>
                    <a:pt x="2938" y="29671"/>
                  </a:cubicBezTo>
                  <a:cubicBezTo>
                    <a:pt x="2899" y="29671"/>
                    <a:pt x="2859" y="29691"/>
                    <a:pt x="2820" y="29730"/>
                  </a:cubicBezTo>
                  <a:cubicBezTo>
                    <a:pt x="2642" y="29908"/>
                    <a:pt x="2406" y="29868"/>
                    <a:pt x="2189" y="29888"/>
                  </a:cubicBezTo>
                  <a:cubicBezTo>
                    <a:pt x="2031" y="29888"/>
                    <a:pt x="1854" y="29849"/>
                    <a:pt x="1755" y="29927"/>
                  </a:cubicBezTo>
                  <a:cubicBezTo>
                    <a:pt x="1538" y="30046"/>
                    <a:pt x="1302" y="30125"/>
                    <a:pt x="1065" y="30164"/>
                  </a:cubicBezTo>
                  <a:cubicBezTo>
                    <a:pt x="947" y="30203"/>
                    <a:pt x="829" y="30263"/>
                    <a:pt x="730" y="30322"/>
                  </a:cubicBezTo>
                  <a:cubicBezTo>
                    <a:pt x="671" y="30578"/>
                    <a:pt x="691" y="30854"/>
                    <a:pt x="769" y="31130"/>
                  </a:cubicBezTo>
                  <a:cubicBezTo>
                    <a:pt x="907" y="31406"/>
                    <a:pt x="967" y="31741"/>
                    <a:pt x="927" y="32057"/>
                  </a:cubicBezTo>
                  <a:cubicBezTo>
                    <a:pt x="907" y="32333"/>
                    <a:pt x="947" y="32628"/>
                    <a:pt x="1065" y="32885"/>
                  </a:cubicBezTo>
                  <a:cubicBezTo>
                    <a:pt x="1124" y="33062"/>
                    <a:pt x="1164" y="33240"/>
                    <a:pt x="1144" y="33437"/>
                  </a:cubicBezTo>
                  <a:cubicBezTo>
                    <a:pt x="1164" y="33831"/>
                    <a:pt x="1144" y="34225"/>
                    <a:pt x="1144" y="34620"/>
                  </a:cubicBezTo>
                  <a:cubicBezTo>
                    <a:pt x="1164" y="34738"/>
                    <a:pt x="1183" y="34836"/>
                    <a:pt x="1223" y="34955"/>
                  </a:cubicBezTo>
                  <a:lnTo>
                    <a:pt x="4653" y="34955"/>
                  </a:lnTo>
                  <a:cubicBezTo>
                    <a:pt x="5028" y="34955"/>
                    <a:pt x="5442" y="34994"/>
                    <a:pt x="5797" y="34777"/>
                  </a:cubicBezTo>
                  <a:cubicBezTo>
                    <a:pt x="5836" y="34758"/>
                    <a:pt x="5856" y="34738"/>
                    <a:pt x="5895" y="34758"/>
                  </a:cubicBezTo>
                  <a:cubicBezTo>
                    <a:pt x="6250" y="34738"/>
                    <a:pt x="6605" y="34679"/>
                    <a:pt x="6960" y="34560"/>
                  </a:cubicBezTo>
                  <a:cubicBezTo>
                    <a:pt x="7137" y="34482"/>
                    <a:pt x="7295" y="34600"/>
                    <a:pt x="7394" y="34817"/>
                  </a:cubicBezTo>
                  <a:cubicBezTo>
                    <a:pt x="7433" y="34935"/>
                    <a:pt x="7512" y="35034"/>
                    <a:pt x="7591" y="35132"/>
                  </a:cubicBezTo>
                  <a:cubicBezTo>
                    <a:pt x="7768" y="35290"/>
                    <a:pt x="7492" y="35408"/>
                    <a:pt x="7571" y="35546"/>
                  </a:cubicBezTo>
                  <a:cubicBezTo>
                    <a:pt x="7630" y="35684"/>
                    <a:pt x="7650" y="35783"/>
                    <a:pt x="7689" y="35901"/>
                  </a:cubicBezTo>
                  <a:cubicBezTo>
                    <a:pt x="7768" y="36098"/>
                    <a:pt x="7827" y="36295"/>
                    <a:pt x="7906" y="36473"/>
                  </a:cubicBezTo>
                  <a:cubicBezTo>
                    <a:pt x="7946" y="36591"/>
                    <a:pt x="7985" y="36690"/>
                    <a:pt x="8044" y="36788"/>
                  </a:cubicBezTo>
                  <a:cubicBezTo>
                    <a:pt x="8143" y="36985"/>
                    <a:pt x="8281" y="37182"/>
                    <a:pt x="8379" y="37380"/>
                  </a:cubicBezTo>
                  <a:cubicBezTo>
                    <a:pt x="8517" y="37675"/>
                    <a:pt x="8695" y="37951"/>
                    <a:pt x="8912" y="38208"/>
                  </a:cubicBezTo>
                  <a:cubicBezTo>
                    <a:pt x="9188" y="38563"/>
                    <a:pt x="9424" y="38957"/>
                    <a:pt x="9700" y="39312"/>
                  </a:cubicBezTo>
                  <a:cubicBezTo>
                    <a:pt x="10016" y="39765"/>
                    <a:pt x="10311" y="40258"/>
                    <a:pt x="10903" y="40435"/>
                  </a:cubicBezTo>
                  <a:cubicBezTo>
                    <a:pt x="11061" y="40514"/>
                    <a:pt x="11139" y="40692"/>
                    <a:pt x="11080" y="40869"/>
                  </a:cubicBezTo>
                  <a:cubicBezTo>
                    <a:pt x="11041" y="41007"/>
                    <a:pt x="10962" y="41145"/>
                    <a:pt x="10883" y="41263"/>
                  </a:cubicBezTo>
                  <a:cubicBezTo>
                    <a:pt x="10430" y="41835"/>
                    <a:pt x="10351" y="42584"/>
                    <a:pt x="10016" y="43196"/>
                  </a:cubicBezTo>
                  <a:cubicBezTo>
                    <a:pt x="9957" y="43314"/>
                    <a:pt x="9957" y="43412"/>
                    <a:pt x="9957" y="43531"/>
                  </a:cubicBezTo>
                  <a:cubicBezTo>
                    <a:pt x="9957" y="43767"/>
                    <a:pt x="9858" y="43984"/>
                    <a:pt x="9700" y="44142"/>
                  </a:cubicBezTo>
                  <a:cubicBezTo>
                    <a:pt x="9345" y="44497"/>
                    <a:pt x="9207" y="44990"/>
                    <a:pt x="9306" y="45482"/>
                  </a:cubicBezTo>
                  <a:cubicBezTo>
                    <a:pt x="9582" y="45936"/>
                    <a:pt x="9976" y="46291"/>
                    <a:pt x="10469" y="46527"/>
                  </a:cubicBezTo>
                  <a:cubicBezTo>
                    <a:pt x="10804" y="46725"/>
                    <a:pt x="11139" y="46941"/>
                    <a:pt x="11455" y="47178"/>
                  </a:cubicBezTo>
                  <a:cubicBezTo>
                    <a:pt x="11613" y="47296"/>
                    <a:pt x="11790" y="47395"/>
                    <a:pt x="11987" y="47474"/>
                  </a:cubicBezTo>
                  <a:cubicBezTo>
                    <a:pt x="12362" y="47612"/>
                    <a:pt x="12697" y="47809"/>
                    <a:pt x="13012" y="48065"/>
                  </a:cubicBezTo>
                  <a:cubicBezTo>
                    <a:pt x="13111" y="48164"/>
                    <a:pt x="13269" y="48223"/>
                    <a:pt x="13426" y="48223"/>
                  </a:cubicBezTo>
                  <a:lnTo>
                    <a:pt x="14038" y="48223"/>
                  </a:lnTo>
                  <a:cubicBezTo>
                    <a:pt x="14097" y="48105"/>
                    <a:pt x="14136" y="48026"/>
                    <a:pt x="14195" y="47947"/>
                  </a:cubicBezTo>
                  <a:cubicBezTo>
                    <a:pt x="14392" y="47592"/>
                    <a:pt x="14688" y="47277"/>
                    <a:pt x="15023" y="47060"/>
                  </a:cubicBezTo>
                  <a:cubicBezTo>
                    <a:pt x="15181" y="46961"/>
                    <a:pt x="15299" y="46843"/>
                    <a:pt x="15398" y="46705"/>
                  </a:cubicBezTo>
                  <a:cubicBezTo>
                    <a:pt x="15634" y="46449"/>
                    <a:pt x="15871" y="46173"/>
                    <a:pt x="16088" y="45896"/>
                  </a:cubicBezTo>
                  <a:cubicBezTo>
                    <a:pt x="16206" y="45798"/>
                    <a:pt x="16285" y="45660"/>
                    <a:pt x="16324" y="45522"/>
                  </a:cubicBezTo>
                  <a:cubicBezTo>
                    <a:pt x="16423" y="45266"/>
                    <a:pt x="16561" y="45029"/>
                    <a:pt x="16778" y="44832"/>
                  </a:cubicBezTo>
                  <a:cubicBezTo>
                    <a:pt x="16896" y="44635"/>
                    <a:pt x="17133" y="44576"/>
                    <a:pt x="17330" y="44694"/>
                  </a:cubicBezTo>
                  <a:cubicBezTo>
                    <a:pt x="17547" y="44773"/>
                    <a:pt x="17744" y="44911"/>
                    <a:pt x="17961" y="44990"/>
                  </a:cubicBezTo>
                  <a:cubicBezTo>
                    <a:pt x="18237" y="45128"/>
                    <a:pt x="18513" y="45206"/>
                    <a:pt x="18809" y="45285"/>
                  </a:cubicBezTo>
                  <a:cubicBezTo>
                    <a:pt x="19104" y="45344"/>
                    <a:pt x="19420" y="45443"/>
                    <a:pt x="19715" y="45561"/>
                  </a:cubicBezTo>
                  <a:cubicBezTo>
                    <a:pt x="19952" y="45680"/>
                    <a:pt x="20208" y="45739"/>
                    <a:pt x="20465" y="45758"/>
                  </a:cubicBezTo>
                  <a:cubicBezTo>
                    <a:pt x="20603" y="45778"/>
                    <a:pt x="20721" y="45798"/>
                    <a:pt x="20839" y="45857"/>
                  </a:cubicBezTo>
                  <a:cubicBezTo>
                    <a:pt x="21411" y="46094"/>
                    <a:pt x="22042" y="46212"/>
                    <a:pt x="22653" y="46192"/>
                  </a:cubicBezTo>
                  <a:cubicBezTo>
                    <a:pt x="23028" y="46173"/>
                    <a:pt x="23402" y="46192"/>
                    <a:pt x="23777" y="46192"/>
                  </a:cubicBezTo>
                  <a:cubicBezTo>
                    <a:pt x="23974" y="46192"/>
                    <a:pt x="24151" y="46212"/>
                    <a:pt x="24348" y="46232"/>
                  </a:cubicBezTo>
                  <a:cubicBezTo>
                    <a:pt x="24467" y="46626"/>
                    <a:pt x="24565" y="46981"/>
                    <a:pt x="24664" y="47336"/>
                  </a:cubicBezTo>
                  <a:cubicBezTo>
                    <a:pt x="24979" y="48440"/>
                    <a:pt x="25216" y="49544"/>
                    <a:pt x="25354" y="50687"/>
                  </a:cubicBezTo>
                  <a:cubicBezTo>
                    <a:pt x="25374" y="50983"/>
                    <a:pt x="25492" y="51279"/>
                    <a:pt x="25728" y="51476"/>
                  </a:cubicBezTo>
                  <a:cubicBezTo>
                    <a:pt x="25866" y="51594"/>
                    <a:pt x="25965" y="51752"/>
                    <a:pt x="26024" y="51929"/>
                  </a:cubicBezTo>
                  <a:cubicBezTo>
                    <a:pt x="26083" y="52028"/>
                    <a:pt x="26123" y="52146"/>
                    <a:pt x="26162" y="52225"/>
                  </a:cubicBezTo>
                  <a:cubicBezTo>
                    <a:pt x="26221" y="52245"/>
                    <a:pt x="26280" y="52264"/>
                    <a:pt x="26340" y="52284"/>
                  </a:cubicBezTo>
                  <a:lnTo>
                    <a:pt x="30460" y="52324"/>
                  </a:lnTo>
                  <a:cubicBezTo>
                    <a:pt x="30559" y="52324"/>
                    <a:pt x="30657" y="52284"/>
                    <a:pt x="30756" y="52264"/>
                  </a:cubicBezTo>
                  <a:cubicBezTo>
                    <a:pt x="30756" y="50451"/>
                    <a:pt x="30775" y="48657"/>
                    <a:pt x="30756" y="46863"/>
                  </a:cubicBezTo>
                  <a:cubicBezTo>
                    <a:pt x="30677" y="46823"/>
                    <a:pt x="30598" y="46764"/>
                    <a:pt x="30539" y="46705"/>
                  </a:cubicBezTo>
                  <a:cubicBezTo>
                    <a:pt x="30480" y="46646"/>
                    <a:pt x="30421" y="46567"/>
                    <a:pt x="30381" y="46488"/>
                  </a:cubicBezTo>
                  <a:cubicBezTo>
                    <a:pt x="30440" y="46350"/>
                    <a:pt x="30519" y="46232"/>
                    <a:pt x="30578" y="46133"/>
                  </a:cubicBezTo>
                  <a:cubicBezTo>
                    <a:pt x="30716" y="45778"/>
                    <a:pt x="30795" y="45739"/>
                    <a:pt x="31091" y="45877"/>
                  </a:cubicBezTo>
                  <a:cubicBezTo>
                    <a:pt x="31189" y="45916"/>
                    <a:pt x="31288" y="45975"/>
                    <a:pt x="31367" y="46035"/>
                  </a:cubicBezTo>
                  <a:cubicBezTo>
                    <a:pt x="31820" y="46015"/>
                    <a:pt x="32234" y="45739"/>
                    <a:pt x="32688" y="45739"/>
                  </a:cubicBezTo>
                  <a:cubicBezTo>
                    <a:pt x="32767" y="45719"/>
                    <a:pt x="32826" y="45699"/>
                    <a:pt x="32885" y="45640"/>
                  </a:cubicBezTo>
                  <a:lnTo>
                    <a:pt x="33969" y="45167"/>
                  </a:lnTo>
                  <a:cubicBezTo>
                    <a:pt x="34226" y="45068"/>
                    <a:pt x="34482" y="44950"/>
                    <a:pt x="34738" y="44832"/>
                  </a:cubicBezTo>
                  <a:cubicBezTo>
                    <a:pt x="35093" y="44694"/>
                    <a:pt x="35428" y="44556"/>
                    <a:pt x="35783" y="44418"/>
                  </a:cubicBezTo>
                  <a:cubicBezTo>
                    <a:pt x="36118" y="44260"/>
                    <a:pt x="36572" y="44181"/>
                    <a:pt x="36926" y="43964"/>
                  </a:cubicBezTo>
                  <a:cubicBezTo>
                    <a:pt x="37124" y="43866"/>
                    <a:pt x="37321" y="43748"/>
                    <a:pt x="37518" y="43649"/>
                  </a:cubicBezTo>
                  <a:cubicBezTo>
                    <a:pt x="37814" y="43550"/>
                    <a:pt x="38070" y="43373"/>
                    <a:pt x="38247" y="43117"/>
                  </a:cubicBezTo>
                  <a:cubicBezTo>
                    <a:pt x="38543" y="42998"/>
                    <a:pt x="38898" y="43097"/>
                    <a:pt x="39075" y="43373"/>
                  </a:cubicBezTo>
                  <a:cubicBezTo>
                    <a:pt x="39174" y="43531"/>
                    <a:pt x="39332" y="43649"/>
                    <a:pt x="39489" y="43728"/>
                  </a:cubicBezTo>
                  <a:cubicBezTo>
                    <a:pt x="39825" y="43905"/>
                    <a:pt x="40120" y="44142"/>
                    <a:pt x="40377" y="44398"/>
                  </a:cubicBezTo>
                  <a:cubicBezTo>
                    <a:pt x="40515" y="44516"/>
                    <a:pt x="40633" y="44615"/>
                    <a:pt x="40771" y="44714"/>
                  </a:cubicBezTo>
                  <a:cubicBezTo>
                    <a:pt x="41165" y="44990"/>
                    <a:pt x="41520" y="45285"/>
                    <a:pt x="41835" y="45620"/>
                  </a:cubicBezTo>
                  <a:cubicBezTo>
                    <a:pt x="41973" y="45739"/>
                    <a:pt x="42092" y="45857"/>
                    <a:pt x="42230" y="45975"/>
                  </a:cubicBezTo>
                  <a:cubicBezTo>
                    <a:pt x="42388" y="45837"/>
                    <a:pt x="42486" y="45699"/>
                    <a:pt x="42624" y="45601"/>
                  </a:cubicBezTo>
                  <a:cubicBezTo>
                    <a:pt x="42920" y="45404"/>
                    <a:pt x="43176" y="45147"/>
                    <a:pt x="43393" y="44871"/>
                  </a:cubicBezTo>
                  <a:cubicBezTo>
                    <a:pt x="43511" y="44694"/>
                    <a:pt x="43669" y="44576"/>
                    <a:pt x="43866" y="44477"/>
                  </a:cubicBezTo>
                  <a:cubicBezTo>
                    <a:pt x="44063" y="44359"/>
                    <a:pt x="44260" y="44201"/>
                    <a:pt x="44438" y="44024"/>
                  </a:cubicBezTo>
                  <a:cubicBezTo>
                    <a:pt x="44694" y="43826"/>
                    <a:pt x="44812" y="43491"/>
                    <a:pt x="44734" y="43176"/>
                  </a:cubicBezTo>
                  <a:cubicBezTo>
                    <a:pt x="44714" y="43058"/>
                    <a:pt x="44674" y="42959"/>
                    <a:pt x="44615" y="42860"/>
                  </a:cubicBezTo>
                  <a:cubicBezTo>
                    <a:pt x="44536" y="42742"/>
                    <a:pt x="44458" y="42604"/>
                    <a:pt x="44398" y="42466"/>
                  </a:cubicBezTo>
                  <a:cubicBezTo>
                    <a:pt x="44339" y="42190"/>
                    <a:pt x="44221" y="41934"/>
                    <a:pt x="44063" y="41717"/>
                  </a:cubicBezTo>
                  <a:cubicBezTo>
                    <a:pt x="43846" y="41362"/>
                    <a:pt x="43669" y="40987"/>
                    <a:pt x="43472" y="40613"/>
                  </a:cubicBezTo>
                  <a:cubicBezTo>
                    <a:pt x="43393" y="40514"/>
                    <a:pt x="43354" y="40376"/>
                    <a:pt x="43354" y="40258"/>
                  </a:cubicBezTo>
                  <a:cubicBezTo>
                    <a:pt x="43354" y="40041"/>
                    <a:pt x="43294" y="39844"/>
                    <a:pt x="43196" y="39667"/>
                  </a:cubicBezTo>
                  <a:cubicBezTo>
                    <a:pt x="43117" y="39489"/>
                    <a:pt x="43038" y="39331"/>
                    <a:pt x="42959" y="39174"/>
                  </a:cubicBezTo>
                  <a:cubicBezTo>
                    <a:pt x="42900" y="39055"/>
                    <a:pt x="42920" y="38937"/>
                    <a:pt x="42979" y="38839"/>
                  </a:cubicBezTo>
                  <a:cubicBezTo>
                    <a:pt x="43038" y="38760"/>
                    <a:pt x="43117" y="38661"/>
                    <a:pt x="43216" y="38602"/>
                  </a:cubicBezTo>
                  <a:cubicBezTo>
                    <a:pt x="43630" y="38267"/>
                    <a:pt x="43965" y="37853"/>
                    <a:pt x="44221" y="37399"/>
                  </a:cubicBezTo>
                  <a:cubicBezTo>
                    <a:pt x="44300" y="37261"/>
                    <a:pt x="44418" y="37123"/>
                    <a:pt x="44517" y="36985"/>
                  </a:cubicBezTo>
                  <a:cubicBezTo>
                    <a:pt x="44635" y="36808"/>
                    <a:pt x="44773" y="36611"/>
                    <a:pt x="44891" y="36433"/>
                  </a:cubicBezTo>
                  <a:cubicBezTo>
                    <a:pt x="45364" y="35526"/>
                    <a:pt x="45798" y="34620"/>
                    <a:pt x="46173" y="33673"/>
                  </a:cubicBezTo>
                  <a:cubicBezTo>
                    <a:pt x="46232" y="33555"/>
                    <a:pt x="46330" y="33437"/>
                    <a:pt x="46311" y="33318"/>
                  </a:cubicBezTo>
                  <a:cubicBezTo>
                    <a:pt x="46271" y="32964"/>
                    <a:pt x="46528" y="32786"/>
                    <a:pt x="46685" y="32530"/>
                  </a:cubicBezTo>
                  <a:cubicBezTo>
                    <a:pt x="46902" y="32175"/>
                    <a:pt x="47198" y="31840"/>
                    <a:pt x="47060" y="31367"/>
                  </a:cubicBezTo>
                  <a:cubicBezTo>
                    <a:pt x="47040" y="31248"/>
                    <a:pt x="47139" y="31150"/>
                    <a:pt x="47277" y="31130"/>
                  </a:cubicBezTo>
                  <a:cubicBezTo>
                    <a:pt x="47494" y="31130"/>
                    <a:pt x="47711" y="31051"/>
                    <a:pt x="47908" y="30933"/>
                  </a:cubicBezTo>
                  <a:cubicBezTo>
                    <a:pt x="48006" y="30893"/>
                    <a:pt x="48125" y="30874"/>
                    <a:pt x="48223" y="30893"/>
                  </a:cubicBezTo>
                  <a:lnTo>
                    <a:pt x="49012" y="30893"/>
                  </a:lnTo>
                  <a:cubicBezTo>
                    <a:pt x="49189" y="30893"/>
                    <a:pt x="49347" y="30854"/>
                    <a:pt x="49505" y="30815"/>
                  </a:cubicBezTo>
                  <a:cubicBezTo>
                    <a:pt x="49879" y="30696"/>
                    <a:pt x="50254" y="30657"/>
                    <a:pt x="50628" y="30677"/>
                  </a:cubicBezTo>
                  <a:lnTo>
                    <a:pt x="51200" y="30677"/>
                  </a:lnTo>
                  <a:cubicBezTo>
                    <a:pt x="51417" y="30401"/>
                    <a:pt x="51535" y="30065"/>
                    <a:pt x="51496" y="29730"/>
                  </a:cubicBezTo>
                  <a:cubicBezTo>
                    <a:pt x="51476" y="29592"/>
                    <a:pt x="51496" y="29454"/>
                    <a:pt x="51555" y="29336"/>
                  </a:cubicBezTo>
                  <a:cubicBezTo>
                    <a:pt x="51732" y="29021"/>
                    <a:pt x="51693" y="28685"/>
                    <a:pt x="51713" y="28350"/>
                  </a:cubicBezTo>
                  <a:lnTo>
                    <a:pt x="51713" y="26891"/>
                  </a:lnTo>
                  <a:cubicBezTo>
                    <a:pt x="51713" y="26753"/>
                    <a:pt x="51693" y="26635"/>
                    <a:pt x="51673" y="26497"/>
                  </a:cubicBezTo>
                  <a:cubicBezTo>
                    <a:pt x="51476" y="26398"/>
                    <a:pt x="51299" y="26280"/>
                    <a:pt x="51121" y="26201"/>
                  </a:cubicBezTo>
                  <a:cubicBezTo>
                    <a:pt x="50372" y="25866"/>
                    <a:pt x="49682" y="25492"/>
                    <a:pt x="48874" y="25373"/>
                  </a:cubicBezTo>
                  <a:cubicBezTo>
                    <a:pt x="48578" y="25334"/>
                    <a:pt x="48282" y="25255"/>
                    <a:pt x="48006" y="25137"/>
                  </a:cubicBezTo>
                  <a:cubicBezTo>
                    <a:pt x="47750" y="24999"/>
                    <a:pt x="47474" y="24940"/>
                    <a:pt x="47198" y="24940"/>
                  </a:cubicBezTo>
                  <a:cubicBezTo>
                    <a:pt x="46981" y="24959"/>
                    <a:pt x="46784" y="24802"/>
                    <a:pt x="46764" y="24585"/>
                  </a:cubicBezTo>
                  <a:cubicBezTo>
                    <a:pt x="46744" y="24466"/>
                    <a:pt x="46744" y="24368"/>
                    <a:pt x="46744" y="24250"/>
                  </a:cubicBezTo>
                  <a:cubicBezTo>
                    <a:pt x="46744" y="23697"/>
                    <a:pt x="46705" y="23145"/>
                    <a:pt x="46744" y="22613"/>
                  </a:cubicBezTo>
                  <a:cubicBezTo>
                    <a:pt x="46804" y="22002"/>
                    <a:pt x="46429" y="21489"/>
                    <a:pt x="46468" y="20918"/>
                  </a:cubicBezTo>
                  <a:cubicBezTo>
                    <a:pt x="46468" y="20898"/>
                    <a:pt x="46468" y="20878"/>
                    <a:pt x="46449" y="20859"/>
                  </a:cubicBezTo>
                  <a:cubicBezTo>
                    <a:pt x="46311" y="20661"/>
                    <a:pt x="46252" y="20405"/>
                    <a:pt x="46271" y="20169"/>
                  </a:cubicBezTo>
                  <a:cubicBezTo>
                    <a:pt x="46291" y="19873"/>
                    <a:pt x="46252" y="19577"/>
                    <a:pt x="46133" y="19281"/>
                  </a:cubicBezTo>
                  <a:cubicBezTo>
                    <a:pt x="46054" y="18986"/>
                    <a:pt x="45936" y="18690"/>
                    <a:pt x="45778" y="18434"/>
                  </a:cubicBezTo>
                  <a:cubicBezTo>
                    <a:pt x="45522" y="18118"/>
                    <a:pt x="45384" y="17744"/>
                    <a:pt x="45404" y="17349"/>
                  </a:cubicBezTo>
                  <a:cubicBezTo>
                    <a:pt x="45404" y="17172"/>
                    <a:pt x="45443" y="17014"/>
                    <a:pt x="45601" y="16975"/>
                  </a:cubicBezTo>
                  <a:cubicBezTo>
                    <a:pt x="45857" y="16916"/>
                    <a:pt x="45995" y="16738"/>
                    <a:pt x="46192" y="16580"/>
                  </a:cubicBezTo>
                  <a:cubicBezTo>
                    <a:pt x="46390" y="16423"/>
                    <a:pt x="46567" y="16226"/>
                    <a:pt x="46784" y="16048"/>
                  </a:cubicBezTo>
                  <a:cubicBezTo>
                    <a:pt x="47158" y="15752"/>
                    <a:pt x="47533" y="15437"/>
                    <a:pt x="47927" y="15161"/>
                  </a:cubicBezTo>
                  <a:cubicBezTo>
                    <a:pt x="48243" y="14944"/>
                    <a:pt x="48558" y="14668"/>
                    <a:pt x="48972" y="14648"/>
                  </a:cubicBezTo>
                  <a:cubicBezTo>
                    <a:pt x="49051" y="14648"/>
                    <a:pt x="49130" y="14530"/>
                    <a:pt x="49229" y="14471"/>
                  </a:cubicBezTo>
                  <a:cubicBezTo>
                    <a:pt x="48854" y="13741"/>
                    <a:pt x="48519" y="13012"/>
                    <a:pt x="48144" y="12283"/>
                  </a:cubicBezTo>
                  <a:cubicBezTo>
                    <a:pt x="48065" y="12125"/>
                    <a:pt x="47967" y="11987"/>
                    <a:pt x="47849" y="11869"/>
                  </a:cubicBezTo>
                  <a:cubicBezTo>
                    <a:pt x="47632" y="11652"/>
                    <a:pt x="47454" y="11395"/>
                    <a:pt x="47356" y="11119"/>
                  </a:cubicBezTo>
                  <a:cubicBezTo>
                    <a:pt x="47237" y="10784"/>
                    <a:pt x="47060" y="10508"/>
                    <a:pt x="46804" y="10272"/>
                  </a:cubicBezTo>
                  <a:cubicBezTo>
                    <a:pt x="46350" y="10252"/>
                    <a:pt x="45877" y="10173"/>
                    <a:pt x="45463" y="10488"/>
                  </a:cubicBezTo>
                  <a:cubicBezTo>
                    <a:pt x="45364" y="10528"/>
                    <a:pt x="45266" y="10567"/>
                    <a:pt x="45148" y="10587"/>
                  </a:cubicBezTo>
                  <a:cubicBezTo>
                    <a:pt x="44596" y="10725"/>
                    <a:pt x="44083" y="10942"/>
                    <a:pt x="43570" y="11198"/>
                  </a:cubicBezTo>
                  <a:cubicBezTo>
                    <a:pt x="43156" y="11415"/>
                    <a:pt x="42723" y="11671"/>
                    <a:pt x="42230" y="11652"/>
                  </a:cubicBezTo>
                  <a:lnTo>
                    <a:pt x="42131" y="11809"/>
                  </a:lnTo>
                  <a:cubicBezTo>
                    <a:pt x="41934" y="12105"/>
                    <a:pt x="41737" y="12145"/>
                    <a:pt x="41559" y="11869"/>
                  </a:cubicBezTo>
                  <a:cubicBezTo>
                    <a:pt x="41323" y="11593"/>
                    <a:pt x="41106" y="11277"/>
                    <a:pt x="40909" y="10962"/>
                  </a:cubicBezTo>
                  <a:cubicBezTo>
                    <a:pt x="40810" y="10705"/>
                    <a:pt x="40653" y="10469"/>
                    <a:pt x="40455" y="10272"/>
                  </a:cubicBezTo>
                  <a:cubicBezTo>
                    <a:pt x="40081" y="9877"/>
                    <a:pt x="39647" y="9522"/>
                    <a:pt x="39174" y="9246"/>
                  </a:cubicBezTo>
                  <a:cubicBezTo>
                    <a:pt x="38799" y="9069"/>
                    <a:pt x="38464" y="8813"/>
                    <a:pt x="38188" y="8517"/>
                  </a:cubicBezTo>
                  <a:cubicBezTo>
                    <a:pt x="37912" y="8162"/>
                    <a:pt x="37538" y="7886"/>
                    <a:pt x="37104" y="7728"/>
                  </a:cubicBezTo>
                  <a:cubicBezTo>
                    <a:pt x="37005" y="7669"/>
                    <a:pt x="36907" y="7610"/>
                    <a:pt x="36828" y="7551"/>
                  </a:cubicBezTo>
                  <a:cubicBezTo>
                    <a:pt x="36532" y="7374"/>
                    <a:pt x="36256" y="7196"/>
                    <a:pt x="35960" y="7019"/>
                  </a:cubicBezTo>
                  <a:cubicBezTo>
                    <a:pt x="35822" y="6900"/>
                    <a:pt x="35606" y="6881"/>
                    <a:pt x="35448" y="6960"/>
                  </a:cubicBezTo>
                  <a:cubicBezTo>
                    <a:pt x="35211" y="7078"/>
                    <a:pt x="35054" y="6940"/>
                    <a:pt x="35014" y="6683"/>
                  </a:cubicBezTo>
                  <a:lnTo>
                    <a:pt x="35014" y="6624"/>
                  </a:lnTo>
                  <a:cubicBezTo>
                    <a:pt x="34975" y="6171"/>
                    <a:pt x="34994" y="5698"/>
                    <a:pt x="34797" y="5264"/>
                  </a:cubicBezTo>
                  <a:cubicBezTo>
                    <a:pt x="34758" y="5126"/>
                    <a:pt x="34758" y="5008"/>
                    <a:pt x="34778" y="4870"/>
                  </a:cubicBezTo>
                  <a:cubicBezTo>
                    <a:pt x="34778" y="4456"/>
                    <a:pt x="34758" y="4042"/>
                    <a:pt x="34778" y="3647"/>
                  </a:cubicBezTo>
                  <a:cubicBezTo>
                    <a:pt x="34797" y="3352"/>
                    <a:pt x="34718" y="3076"/>
                    <a:pt x="34580" y="2839"/>
                  </a:cubicBezTo>
                  <a:cubicBezTo>
                    <a:pt x="34462" y="2642"/>
                    <a:pt x="34383" y="2445"/>
                    <a:pt x="34364" y="2228"/>
                  </a:cubicBezTo>
                  <a:cubicBezTo>
                    <a:pt x="34127" y="2031"/>
                    <a:pt x="33831" y="1912"/>
                    <a:pt x="33516" y="1893"/>
                  </a:cubicBezTo>
                  <a:cubicBezTo>
                    <a:pt x="33319" y="1873"/>
                    <a:pt x="33122" y="1794"/>
                    <a:pt x="32944" y="1676"/>
                  </a:cubicBezTo>
                  <a:cubicBezTo>
                    <a:pt x="32727" y="1498"/>
                    <a:pt x="32432" y="1420"/>
                    <a:pt x="32155" y="1459"/>
                  </a:cubicBezTo>
                  <a:lnTo>
                    <a:pt x="31308" y="1459"/>
                  </a:lnTo>
                  <a:cubicBezTo>
                    <a:pt x="31229" y="1459"/>
                    <a:pt x="31130" y="1479"/>
                    <a:pt x="31071" y="1538"/>
                  </a:cubicBezTo>
                  <a:cubicBezTo>
                    <a:pt x="30854" y="1656"/>
                    <a:pt x="30677" y="1834"/>
                    <a:pt x="30539" y="2031"/>
                  </a:cubicBezTo>
                  <a:cubicBezTo>
                    <a:pt x="30204" y="2563"/>
                    <a:pt x="29967" y="3155"/>
                    <a:pt x="29849" y="3785"/>
                  </a:cubicBezTo>
                  <a:close/>
                  <a:moveTo>
                    <a:pt x="47178" y="21056"/>
                  </a:moveTo>
                  <a:cubicBezTo>
                    <a:pt x="47158" y="21194"/>
                    <a:pt x="47178" y="21332"/>
                    <a:pt x="47218" y="21450"/>
                  </a:cubicBezTo>
                  <a:cubicBezTo>
                    <a:pt x="47356" y="21746"/>
                    <a:pt x="47415" y="22061"/>
                    <a:pt x="47395" y="22377"/>
                  </a:cubicBezTo>
                  <a:lnTo>
                    <a:pt x="47395" y="23895"/>
                  </a:lnTo>
                  <a:cubicBezTo>
                    <a:pt x="47395" y="24033"/>
                    <a:pt x="47415" y="24151"/>
                    <a:pt x="47415" y="24309"/>
                  </a:cubicBezTo>
                  <a:lnTo>
                    <a:pt x="47888" y="24309"/>
                  </a:lnTo>
                  <a:cubicBezTo>
                    <a:pt x="47947" y="23993"/>
                    <a:pt x="47947" y="23658"/>
                    <a:pt x="47927" y="23343"/>
                  </a:cubicBezTo>
                  <a:cubicBezTo>
                    <a:pt x="47947" y="23047"/>
                    <a:pt x="47888" y="22751"/>
                    <a:pt x="47789" y="22475"/>
                  </a:cubicBezTo>
                  <a:cubicBezTo>
                    <a:pt x="47651" y="22140"/>
                    <a:pt x="47454" y="21825"/>
                    <a:pt x="47454" y="21450"/>
                  </a:cubicBezTo>
                  <a:cubicBezTo>
                    <a:pt x="47435" y="21351"/>
                    <a:pt x="47316" y="21253"/>
                    <a:pt x="47178" y="21056"/>
                  </a:cubicBezTo>
                  <a:close/>
                  <a:moveTo>
                    <a:pt x="4988" y="23027"/>
                  </a:moveTo>
                  <a:cubicBezTo>
                    <a:pt x="5186" y="22830"/>
                    <a:pt x="5304" y="22554"/>
                    <a:pt x="5304" y="22258"/>
                  </a:cubicBezTo>
                  <a:cubicBezTo>
                    <a:pt x="5324" y="22101"/>
                    <a:pt x="5363" y="21943"/>
                    <a:pt x="5442" y="21785"/>
                  </a:cubicBezTo>
                  <a:cubicBezTo>
                    <a:pt x="5540" y="21489"/>
                    <a:pt x="5540" y="21154"/>
                    <a:pt x="5442" y="20859"/>
                  </a:cubicBezTo>
                  <a:cubicBezTo>
                    <a:pt x="5402" y="20859"/>
                    <a:pt x="5343" y="20878"/>
                    <a:pt x="5343" y="20898"/>
                  </a:cubicBezTo>
                  <a:cubicBezTo>
                    <a:pt x="5284" y="21154"/>
                    <a:pt x="5225" y="21391"/>
                    <a:pt x="5166" y="21647"/>
                  </a:cubicBezTo>
                  <a:cubicBezTo>
                    <a:pt x="5107" y="21923"/>
                    <a:pt x="5087" y="22140"/>
                    <a:pt x="5008" y="22357"/>
                  </a:cubicBezTo>
                  <a:cubicBezTo>
                    <a:pt x="4949" y="22574"/>
                    <a:pt x="4929" y="22810"/>
                    <a:pt x="4988" y="23027"/>
                  </a:cubicBezTo>
                  <a:close/>
                  <a:moveTo>
                    <a:pt x="14018" y="8123"/>
                  </a:moveTo>
                  <a:lnTo>
                    <a:pt x="14116" y="8103"/>
                  </a:lnTo>
                  <a:lnTo>
                    <a:pt x="14057" y="7748"/>
                  </a:lnTo>
                  <a:lnTo>
                    <a:pt x="14018" y="7748"/>
                  </a:lnTo>
                  <a:close/>
                  <a:moveTo>
                    <a:pt x="30283" y="1203"/>
                  </a:moveTo>
                  <a:cubicBezTo>
                    <a:pt x="30342" y="1203"/>
                    <a:pt x="30361" y="1203"/>
                    <a:pt x="30381" y="1183"/>
                  </a:cubicBezTo>
                  <a:cubicBezTo>
                    <a:pt x="30421" y="1124"/>
                    <a:pt x="30460" y="1084"/>
                    <a:pt x="30499" y="1025"/>
                  </a:cubicBezTo>
                  <a:cubicBezTo>
                    <a:pt x="30499" y="1025"/>
                    <a:pt x="30460" y="986"/>
                    <a:pt x="30460" y="986"/>
                  </a:cubicBezTo>
                  <a:cubicBezTo>
                    <a:pt x="30401" y="1025"/>
                    <a:pt x="30361" y="1065"/>
                    <a:pt x="30302" y="1104"/>
                  </a:cubicBezTo>
                  <a:cubicBezTo>
                    <a:pt x="30302" y="1124"/>
                    <a:pt x="30302" y="1144"/>
                    <a:pt x="30283" y="1203"/>
                  </a:cubicBezTo>
                  <a:close/>
                  <a:moveTo>
                    <a:pt x="5678" y="20366"/>
                  </a:moveTo>
                  <a:cubicBezTo>
                    <a:pt x="5678" y="20405"/>
                    <a:pt x="5678" y="20445"/>
                    <a:pt x="5698" y="20464"/>
                  </a:cubicBezTo>
                  <a:cubicBezTo>
                    <a:pt x="5718" y="20445"/>
                    <a:pt x="5738" y="20425"/>
                    <a:pt x="5738" y="20405"/>
                  </a:cubicBezTo>
                  <a:cubicBezTo>
                    <a:pt x="5738" y="20385"/>
                    <a:pt x="5718" y="20346"/>
                    <a:pt x="5698" y="20326"/>
                  </a:cubicBezTo>
                  <a:close/>
                  <a:moveTo>
                    <a:pt x="45463" y="9858"/>
                  </a:moveTo>
                  <a:cubicBezTo>
                    <a:pt x="45483" y="9877"/>
                    <a:pt x="45502" y="9897"/>
                    <a:pt x="45542" y="9917"/>
                  </a:cubicBezTo>
                  <a:cubicBezTo>
                    <a:pt x="45542" y="9917"/>
                    <a:pt x="45581" y="9897"/>
                    <a:pt x="45581" y="9897"/>
                  </a:cubicBezTo>
                  <a:cubicBezTo>
                    <a:pt x="45581" y="9877"/>
                    <a:pt x="45562" y="9838"/>
                    <a:pt x="45562" y="98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8"/>
            <p:cNvSpPr/>
            <p:nvPr/>
          </p:nvSpPr>
          <p:spPr>
            <a:xfrm flipH="1">
              <a:off x="6335549" y="994001"/>
              <a:ext cx="717645" cy="726661"/>
            </a:xfrm>
            <a:custGeom>
              <a:avLst/>
              <a:gdLst/>
              <a:ahLst/>
              <a:cxnLst/>
              <a:rect l="l" t="t" r="r" b="b"/>
              <a:pathLst>
                <a:path w="29849" h="30224" extrusionOk="0">
                  <a:moveTo>
                    <a:pt x="8793" y="1499"/>
                  </a:moveTo>
                  <a:cubicBezTo>
                    <a:pt x="8931" y="1420"/>
                    <a:pt x="9089" y="1342"/>
                    <a:pt x="9227" y="1282"/>
                  </a:cubicBezTo>
                  <a:cubicBezTo>
                    <a:pt x="9443" y="1223"/>
                    <a:pt x="9621" y="1085"/>
                    <a:pt x="9759" y="888"/>
                  </a:cubicBezTo>
                  <a:cubicBezTo>
                    <a:pt x="9818" y="809"/>
                    <a:pt x="9897" y="730"/>
                    <a:pt x="9995" y="691"/>
                  </a:cubicBezTo>
                  <a:cubicBezTo>
                    <a:pt x="10173" y="612"/>
                    <a:pt x="10331" y="533"/>
                    <a:pt x="10508" y="474"/>
                  </a:cubicBezTo>
                  <a:cubicBezTo>
                    <a:pt x="10902" y="376"/>
                    <a:pt x="11257" y="257"/>
                    <a:pt x="11632" y="99"/>
                  </a:cubicBezTo>
                  <a:cubicBezTo>
                    <a:pt x="11790" y="40"/>
                    <a:pt x="11947" y="1"/>
                    <a:pt x="12125" y="21"/>
                  </a:cubicBezTo>
                  <a:lnTo>
                    <a:pt x="14037" y="21"/>
                  </a:lnTo>
                  <a:cubicBezTo>
                    <a:pt x="14195" y="21"/>
                    <a:pt x="14372" y="40"/>
                    <a:pt x="14530" y="99"/>
                  </a:cubicBezTo>
                  <a:cubicBezTo>
                    <a:pt x="14826" y="218"/>
                    <a:pt x="15141" y="257"/>
                    <a:pt x="15476" y="237"/>
                  </a:cubicBezTo>
                  <a:cubicBezTo>
                    <a:pt x="15496" y="237"/>
                    <a:pt x="15535" y="237"/>
                    <a:pt x="15575" y="237"/>
                  </a:cubicBezTo>
                  <a:cubicBezTo>
                    <a:pt x="15949" y="316"/>
                    <a:pt x="16324" y="395"/>
                    <a:pt x="16679" y="435"/>
                  </a:cubicBezTo>
                  <a:cubicBezTo>
                    <a:pt x="17053" y="494"/>
                    <a:pt x="17428" y="454"/>
                    <a:pt x="17783" y="632"/>
                  </a:cubicBezTo>
                  <a:cubicBezTo>
                    <a:pt x="17842" y="652"/>
                    <a:pt x="17921" y="671"/>
                    <a:pt x="18000" y="691"/>
                  </a:cubicBezTo>
                  <a:cubicBezTo>
                    <a:pt x="18394" y="711"/>
                    <a:pt x="18709" y="1026"/>
                    <a:pt x="18749" y="1420"/>
                  </a:cubicBezTo>
                  <a:cubicBezTo>
                    <a:pt x="18453" y="1933"/>
                    <a:pt x="18256" y="2485"/>
                    <a:pt x="18197" y="3057"/>
                  </a:cubicBezTo>
                  <a:cubicBezTo>
                    <a:pt x="18157" y="3352"/>
                    <a:pt x="18079" y="3648"/>
                    <a:pt x="17960" y="3924"/>
                  </a:cubicBezTo>
                  <a:cubicBezTo>
                    <a:pt x="17763" y="4535"/>
                    <a:pt x="17546" y="5127"/>
                    <a:pt x="17310" y="5738"/>
                  </a:cubicBezTo>
                  <a:cubicBezTo>
                    <a:pt x="17724" y="5935"/>
                    <a:pt x="18138" y="6113"/>
                    <a:pt x="18532" y="6329"/>
                  </a:cubicBezTo>
                  <a:cubicBezTo>
                    <a:pt x="18926" y="6527"/>
                    <a:pt x="19261" y="6763"/>
                    <a:pt x="19616" y="6960"/>
                  </a:cubicBezTo>
                  <a:cubicBezTo>
                    <a:pt x="19813" y="6881"/>
                    <a:pt x="19971" y="6724"/>
                    <a:pt x="20070" y="6527"/>
                  </a:cubicBezTo>
                  <a:cubicBezTo>
                    <a:pt x="20188" y="6290"/>
                    <a:pt x="20306" y="6053"/>
                    <a:pt x="20425" y="5817"/>
                  </a:cubicBezTo>
                  <a:cubicBezTo>
                    <a:pt x="20622" y="5462"/>
                    <a:pt x="20878" y="5127"/>
                    <a:pt x="21174" y="4831"/>
                  </a:cubicBezTo>
                  <a:cubicBezTo>
                    <a:pt x="21332" y="4693"/>
                    <a:pt x="21470" y="4516"/>
                    <a:pt x="21568" y="4299"/>
                  </a:cubicBezTo>
                  <a:cubicBezTo>
                    <a:pt x="21726" y="4042"/>
                    <a:pt x="21943" y="3826"/>
                    <a:pt x="22179" y="3648"/>
                  </a:cubicBezTo>
                  <a:cubicBezTo>
                    <a:pt x="22534" y="3727"/>
                    <a:pt x="22869" y="3885"/>
                    <a:pt x="23145" y="4121"/>
                  </a:cubicBezTo>
                  <a:cubicBezTo>
                    <a:pt x="23559" y="4397"/>
                    <a:pt x="24013" y="4634"/>
                    <a:pt x="24328" y="5068"/>
                  </a:cubicBezTo>
                  <a:cubicBezTo>
                    <a:pt x="24368" y="5127"/>
                    <a:pt x="24427" y="5166"/>
                    <a:pt x="24486" y="5206"/>
                  </a:cubicBezTo>
                  <a:cubicBezTo>
                    <a:pt x="24525" y="5225"/>
                    <a:pt x="24565" y="5225"/>
                    <a:pt x="24604" y="5245"/>
                  </a:cubicBezTo>
                  <a:cubicBezTo>
                    <a:pt x="25077" y="5600"/>
                    <a:pt x="25531" y="5975"/>
                    <a:pt x="25984" y="6389"/>
                  </a:cubicBezTo>
                  <a:cubicBezTo>
                    <a:pt x="26260" y="6704"/>
                    <a:pt x="26517" y="7059"/>
                    <a:pt x="26714" y="7453"/>
                  </a:cubicBezTo>
                  <a:cubicBezTo>
                    <a:pt x="27285" y="8360"/>
                    <a:pt x="27759" y="9306"/>
                    <a:pt x="28192" y="10312"/>
                  </a:cubicBezTo>
                  <a:cubicBezTo>
                    <a:pt x="28370" y="10706"/>
                    <a:pt x="28508" y="11140"/>
                    <a:pt x="28626" y="11574"/>
                  </a:cubicBezTo>
                  <a:cubicBezTo>
                    <a:pt x="28685" y="11869"/>
                    <a:pt x="28685" y="12185"/>
                    <a:pt x="28626" y="12480"/>
                  </a:cubicBezTo>
                  <a:cubicBezTo>
                    <a:pt x="28409" y="12559"/>
                    <a:pt x="28192" y="12618"/>
                    <a:pt x="27956" y="12599"/>
                  </a:cubicBezTo>
                  <a:lnTo>
                    <a:pt x="27167" y="12599"/>
                  </a:lnTo>
                  <a:cubicBezTo>
                    <a:pt x="26931" y="12579"/>
                    <a:pt x="26694" y="12618"/>
                    <a:pt x="26457" y="12717"/>
                  </a:cubicBezTo>
                  <a:cubicBezTo>
                    <a:pt x="26319" y="12756"/>
                    <a:pt x="26162" y="12776"/>
                    <a:pt x="26024" y="12776"/>
                  </a:cubicBezTo>
                  <a:lnTo>
                    <a:pt x="24782" y="12776"/>
                  </a:lnTo>
                  <a:cubicBezTo>
                    <a:pt x="24466" y="12776"/>
                    <a:pt x="24466" y="12776"/>
                    <a:pt x="24032" y="13013"/>
                  </a:cubicBezTo>
                  <a:cubicBezTo>
                    <a:pt x="24032" y="13151"/>
                    <a:pt x="24013" y="13308"/>
                    <a:pt x="24013" y="13447"/>
                  </a:cubicBezTo>
                  <a:cubicBezTo>
                    <a:pt x="24052" y="13762"/>
                    <a:pt x="23993" y="14097"/>
                    <a:pt x="23894" y="14393"/>
                  </a:cubicBezTo>
                  <a:cubicBezTo>
                    <a:pt x="23875" y="14452"/>
                    <a:pt x="23855" y="14511"/>
                    <a:pt x="23855" y="14551"/>
                  </a:cubicBezTo>
                  <a:cubicBezTo>
                    <a:pt x="23855" y="15024"/>
                    <a:pt x="23835" y="15497"/>
                    <a:pt x="23875" y="15950"/>
                  </a:cubicBezTo>
                  <a:cubicBezTo>
                    <a:pt x="24368" y="16069"/>
                    <a:pt x="24466" y="16069"/>
                    <a:pt x="24801" y="15911"/>
                  </a:cubicBezTo>
                  <a:cubicBezTo>
                    <a:pt x="24979" y="15832"/>
                    <a:pt x="25176" y="15832"/>
                    <a:pt x="25353" y="15911"/>
                  </a:cubicBezTo>
                  <a:cubicBezTo>
                    <a:pt x="25550" y="16009"/>
                    <a:pt x="25787" y="16049"/>
                    <a:pt x="26004" y="16049"/>
                  </a:cubicBezTo>
                  <a:cubicBezTo>
                    <a:pt x="26122" y="16029"/>
                    <a:pt x="26241" y="16049"/>
                    <a:pt x="26339" y="16088"/>
                  </a:cubicBezTo>
                  <a:cubicBezTo>
                    <a:pt x="26595" y="16246"/>
                    <a:pt x="26911" y="16305"/>
                    <a:pt x="27207" y="16266"/>
                  </a:cubicBezTo>
                  <a:lnTo>
                    <a:pt x="29553" y="16266"/>
                  </a:lnTo>
                  <a:cubicBezTo>
                    <a:pt x="29789" y="16463"/>
                    <a:pt x="29848" y="16699"/>
                    <a:pt x="29691" y="16936"/>
                  </a:cubicBezTo>
                  <a:cubicBezTo>
                    <a:pt x="29592" y="17094"/>
                    <a:pt x="29553" y="17271"/>
                    <a:pt x="29572" y="17468"/>
                  </a:cubicBezTo>
                  <a:lnTo>
                    <a:pt x="29572" y="18651"/>
                  </a:lnTo>
                  <a:cubicBezTo>
                    <a:pt x="29572" y="18789"/>
                    <a:pt x="29572" y="18947"/>
                    <a:pt x="29533" y="19105"/>
                  </a:cubicBezTo>
                  <a:cubicBezTo>
                    <a:pt x="29355" y="19657"/>
                    <a:pt x="29158" y="20189"/>
                    <a:pt x="28922" y="20721"/>
                  </a:cubicBezTo>
                  <a:cubicBezTo>
                    <a:pt x="28725" y="21116"/>
                    <a:pt x="28468" y="21490"/>
                    <a:pt x="28429" y="21963"/>
                  </a:cubicBezTo>
                  <a:cubicBezTo>
                    <a:pt x="28429" y="22022"/>
                    <a:pt x="28389" y="22101"/>
                    <a:pt x="28350" y="22161"/>
                  </a:cubicBezTo>
                  <a:cubicBezTo>
                    <a:pt x="28054" y="22713"/>
                    <a:pt x="27739" y="23225"/>
                    <a:pt x="27384" y="23738"/>
                  </a:cubicBezTo>
                  <a:cubicBezTo>
                    <a:pt x="27049" y="24250"/>
                    <a:pt x="26595" y="24664"/>
                    <a:pt x="26063" y="24960"/>
                  </a:cubicBezTo>
                  <a:cubicBezTo>
                    <a:pt x="25807" y="25118"/>
                    <a:pt x="25570" y="25295"/>
                    <a:pt x="25373" y="25512"/>
                  </a:cubicBezTo>
                  <a:cubicBezTo>
                    <a:pt x="25176" y="25670"/>
                    <a:pt x="24998" y="25808"/>
                    <a:pt x="24782" y="25946"/>
                  </a:cubicBezTo>
                  <a:cubicBezTo>
                    <a:pt x="24446" y="26182"/>
                    <a:pt x="23993" y="26123"/>
                    <a:pt x="23717" y="25847"/>
                  </a:cubicBezTo>
                  <a:cubicBezTo>
                    <a:pt x="23224" y="25413"/>
                    <a:pt x="22869" y="24861"/>
                    <a:pt x="22455" y="24329"/>
                  </a:cubicBezTo>
                  <a:cubicBezTo>
                    <a:pt x="22199" y="24014"/>
                    <a:pt x="21962" y="23679"/>
                    <a:pt x="21667" y="23383"/>
                  </a:cubicBezTo>
                  <a:cubicBezTo>
                    <a:pt x="21371" y="23028"/>
                    <a:pt x="21115" y="22634"/>
                    <a:pt x="20918" y="22200"/>
                  </a:cubicBezTo>
                  <a:lnTo>
                    <a:pt x="20740" y="21825"/>
                  </a:lnTo>
                  <a:cubicBezTo>
                    <a:pt x="20385" y="22101"/>
                    <a:pt x="20070" y="22338"/>
                    <a:pt x="19754" y="22614"/>
                  </a:cubicBezTo>
                  <a:cubicBezTo>
                    <a:pt x="19360" y="22929"/>
                    <a:pt x="18907" y="23166"/>
                    <a:pt x="18394" y="23265"/>
                  </a:cubicBezTo>
                  <a:cubicBezTo>
                    <a:pt x="18236" y="23284"/>
                    <a:pt x="18079" y="23363"/>
                    <a:pt x="17960" y="23481"/>
                  </a:cubicBezTo>
                  <a:cubicBezTo>
                    <a:pt x="17980" y="23738"/>
                    <a:pt x="18059" y="24014"/>
                    <a:pt x="18217" y="24231"/>
                  </a:cubicBezTo>
                  <a:cubicBezTo>
                    <a:pt x="18512" y="24743"/>
                    <a:pt x="18749" y="25295"/>
                    <a:pt x="18926" y="25867"/>
                  </a:cubicBezTo>
                  <a:cubicBezTo>
                    <a:pt x="19104" y="26537"/>
                    <a:pt x="19419" y="27168"/>
                    <a:pt x="19813" y="27740"/>
                  </a:cubicBezTo>
                  <a:cubicBezTo>
                    <a:pt x="19951" y="27937"/>
                    <a:pt x="20089" y="28154"/>
                    <a:pt x="20208" y="28371"/>
                  </a:cubicBezTo>
                  <a:cubicBezTo>
                    <a:pt x="20346" y="28548"/>
                    <a:pt x="20385" y="28804"/>
                    <a:pt x="20287" y="29021"/>
                  </a:cubicBezTo>
                  <a:lnTo>
                    <a:pt x="19932" y="28923"/>
                  </a:lnTo>
                  <a:cubicBezTo>
                    <a:pt x="19518" y="29120"/>
                    <a:pt x="19084" y="29317"/>
                    <a:pt x="18631" y="29475"/>
                  </a:cubicBezTo>
                  <a:cubicBezTo>
                    <a:pt x="18059" y="29672"/>
                    <a:pt x="17467" y="29770"/>
                    <a:pt x="16896" y="29908"/>
                  </a:cubicBezTo>
                  <a:cubicBezTo>
                    <a:pt x="16797" y="29948"/>
                    <a:pt x="16699" y="29908"/>
                    <a:pt x="16620" y="29948"/>
                  </a:cubicBezTo>
                  <a:cubicBezTo>
                    <a:pt x="15673" y="30224"/>
                    <a:pt x="14707" y="30125"/>
                    <a:pt x="13761" y="30145"/>
                  </a:cubicBezTo>
                  <a:cubicBezTo>
                    <a:pt x="13682" y="30145"/>
                    <a:pt x="13603" y="30145"/>
                    <a:pt x="13524" y="30125"/>
                  </a:cubicBezTo>
                  <a:cubicBezTo>
                    <a:pt x="13032" y="29948"/>
                    <a:pt x="12499" y="29928"/>
                    <a:pt x="12046" y="29632"/>
                  </a:cubicBezTo>
                  <a:cubicBezTo>
                    <a:pt x="11947" y="29554"/>
                    <a:pt x="11829" y="29494"/>
                    <a:pt x="11691" y="29494"/>
                  </a:cubicBezTo>
                  <a:cubicBezTo>
                    <a:pt x="11277" y="29554"/>
                    <a:pt x="10942" y="29297"/>
                    <a:pt x="10567" y="29218"/>
                  </a:cubicBezTo>
                  <a:cubicBezTo>
                    <a:pt x="9956" y="29080"/>
                    <a:pt x="9601" y="28430"/>
                    <a:pt x="9818" y="27858"/>
                  </a:cubicBezTo>
                  <a:cubicBezTo>
                    <a:pt x="9917" y="27602"/>
                    <a:pt x="10035" y="27385"/>
                    <a:pt x="10193" y="27168"/>
                  </a:cubicBezTo>
                  <a:cubicBezTo>
                    <a:pt x="10607" y="26616"/>
                    <a:pt x="11001" y="26044"/>
                    <a:pt x="11336" y="25433"/>
                  </a:cubicBezTo>
                  <a:cubicBezTo>
                    <a:pt x="11356" y="25433"/>
                    <a:pt x="11356" y="25413"/>
                    <a:pt x="11376" y="25394"/>
                  </a:cubicBezTo>
                  <a:cubicBezTo>
                    <a:pt x="11671" y="25039"/>
                    <a:pt x="11868" y="24605"/>
                    <a:pt x="11888" y="24132"/>
                  </a:cubicBezTo>
                  <a:cubicBezTo>
                    <a:pt x="11573" y="24014"/>
                    <a:pt x="11277" y="23817"/>
                    <a:pt x="10922" y="23817"/>
                  </a:cubicBezTo>
                  <a:cubicBezTo>
                    <a:pt x="10764" y="23836"/>
                    <a:pt x="10626" y="23777"/>
                    <a:pt x="10508" y="23679"/>
                  </a:cubicBezTo>
                  <a:cubicBezTo>
                    <a:pt x="10449" y="23639"/>
                    <a:pt x="10370" y="23600"/>
                    <a:pt x="10291" y="23600"/>
                  </a:cubicBezTo>
                  <a:cubicBezTo>
                    <a:pt x="10015" y="23541"/>
                    <a:pt x="9759" y="23403"/>
                    <a:pt x="9562" y="23205"/>
                  </a:cubicBezTo>
                  <a:cubicBezTo>
                    <a:pt x="9384" y="23048"/>
                    <a:pt x="9207" y="22929"/>
                    <a:pt x="9010" y="22772"/>
                  </a:cubicBezTo>
                  <a:cubicBezTo>
                    <a:pt x="8615" y="23343"/>
                    <a:pt x="8261" y="23876"/>
                    <a:pt x="7906" y="24428"/>
                  </a:cubicBezTo>
                  <a:cubicBezTo>
                    <a:pt x="7787" y="24605"/>
                    <a:pt x="7649" y="24802"/>
                    <a:pt x="7551" y="24999"/>
                  </a:cubicBezTo>
                  <a:cubicBezTo>
                    <a:pt x="7433" y="25197"/>
                    <a:pt x="7334" y="25394"/>
                    <a:pt x="7216" y="25591"/>
                  </a:cubicBezTo>
                  <a:cubicBezTo>
                    <a:pt x="7157" y="25729"/>
                    <a:pt x="7097" y="25847"/>
                    <a:pt x="7019" y="25985"/>
                  </a:cubicBezTo>
                  <a:cubicBezTo>
                    <a:pt x="6900" y="26163"/>
                    <a:pt x="6743" y="26340"/>
                    <a:pt x="6605" y="26518"/>
                  </a:cubicBezTo>
                  <a:cubicBezTo>
                    <a:pt x="6329" y="26518"/>
                    <a:pt x="6033" y="26537"/>
                    <a:pt x="5757" y="26518"/>
                  </a:cubicBezTo>
                  <a:cubicBezTo>
                    <a:pt x="5638" y="26498"/>
                    <a:pt x="5520" y="26439"/>
                    <a:pt x="5422" y="26340"/>
                  </a:cubicBezTo>
                  <a:cubicBezTo>
                    <a:pt x="5047" y="26025"/>
                    <a:pt x="4672" y="25709"/>
                    <a:pt x="4337" y="25374"/>
                  </a:cubicBezTo>
                  <a:cubicBezTo>
                    <a:pt x="4140" y="25157"/>
                    <a:pt x="3982" y="24921"/>
                    <a:pt x="3844" y="24684"/>
                  </a:cubicBezTo>
                  <a:cubicBezTo>
                    <a:pt x="3667" y="24388"/>
                    <a:pt x="3470" y="24112"/>
                    <a:pt x="3273" y="23836"/>
                  </a:cubicBezTo>
                  <a:cubicBezTo>
                    <a:pt x="3135" y="23639"/>
                    <a:pt x="2997" y="23442"/>
                    <a:pt x="2878" y="23225"/>
                  </a:cubicBezTo>
                  <a:cubicBezTo>
                    <a:pt x="2780" y="23008"/>
                    <a:pt x="2622" y="22811"/>
                    <a:pt x="2445" y="22653"/>
                  </a:cubicBezTo>
                  <a:cubicBezTo>
                    <a:pt x="2208" y="22417"/>
                    <a:pt x="2031" y="22141"/>
                    <a:pt x="1912" y="21845"/>
                  </a:cubicBezTo>
                  <a:cubicBezTo>
                    <a:pt x="1814" y="21628"/>
                    <a:pt x="1696" y="21431"/>
                    <a:pt x="1597" y="21234"/>
                  </a:cubicBezTo>
                  <a:cubicBezTo>
                    <a:pt x="1341" y="20780"/>
                    <a:pt x="1124" y="20307"/>
                    <a:pt x="927" y="19814"/>
                  </a:cubicBezTo>
                  <a:cubicBezTo>
                    <a:pt x="789" y="19519"/>
                    <a:pt x="729" y="19184"/>
                    <a:pt x="729" y="18848"/>
                  </a:cubicBezTo>
                  <a:cubicBezTo>
                    <a:pt x="710" y="18632"/>
                    <a:pt x="789" y="18395"/>
                    <a:pt x="946" y="18237"/>
                  </a:cubicBezTo>
                  <a:cubicBezTo>
                    <a:pt x="887" y="18158"/>
                    <a:pt x="868" y="18099"/>
                    <a:pt x="828" y="18020"/>
                  </a:cubicBezTo>
                  <a:cubicBezTo>
                    <a:pt x="749" y="17784"/>
                    <a:pt x="848" y="17646"/>
                    <a:pt x="1065" y="17626"/>
                  </a:cubicBezTo>
                  <a:lnTo>
                    <a:pt x="1301" y="17626"/>
                  </a:lnTo>
                  <a:cubicBezTo>
                    <a:pt x="2188" y="17626"/>
                    <a:pt x="3076" y="17646"/>
                    <a:pt x="3943" y="17646"/>
                  </a:cubicBezTo>
                  <a:cubicBezTo>
                    <a:pt x="4298" y="17646"/>
                    <a:pt x="4653" y="17626"/>
                    <a:pt x="5027" y="17606"/>
                  </a:cubicBezTo>
                  <a:cubicBezTo>
                    <a:pt x="5067" y="17606"/>
                    <a:pt x="5126" y="17606"/>
                    <a:pt x="5185" y="17587"/>
                  </a:cubicBezTo>
                  <a:cubicBezTo>
                    <a:pt x="5343" y="17508"/>
                    <a:pt x="5481" y="17429"/>
                    <a:pt x="5638" y="17330"/>
                  </a:cubicBezTo>
                  <a:cubicBezTo>
                    <a:pt x="5658" y="16916"/>
                    <a:pt x="5579" y="16502"/>
                    <a:pt x="5422" y="16128"/>
                  </a:cubicBezTo>
                  <a:cubicBezTo>
                    <a:pt x="5362" y="16009"/>
                    <a:pt x="5323" y="15871"/>
                    <a:pt x="5323" y="15753"/>
                  </a:cubicBezTo>
                  <a:cubicBezTo>
                    <a:pt x="5284" y="15221"/>
                    <a:pt x="5284" y="14708"/>
                    <a:pt x="5244" y="14156"/>
                  </a:cubicBezTo>
                  <a:cubicBezTo>
                    <a:pt x="5146" y="14117"/>
                    <a:pt x="5047" y="14117"/>
                    <a:pt x="4948" y="14097"/>
                  </a:cubicBezTo>
                  <a:cubicBezTo>
                    <a:pt x="4318" y="14097"/>
                    <a:pt x="3706" y="14097"/>
                    <a:pt x="3076" y="14117"/>
                  </a:cubicBezTo>
                  <a:cubicBezTo>
                    <a:pt x="2859" y="14137"/>
                    <a:pt x="2622" y="14097"/>
                    <a:pt x="2425" y="13999"/>
                  </a:cubicBezTo>
                  <a:cubicBezTo>
                    <a:pt x="2248" y="13900"/>
                    <a:pt x="2070" y="13880"/>
                    <a:pt x="1873" y="13900"/>
                  </a:cubicBezTo>
                  <a:lnTo>
                    <a:pt x="690" y="13900"/>
                  </a:lnTo>
                  <a:cubicBezTo>
                    <a:pt x="296" y="13900"/>
                    <a:pt x="118" y="13742"/>
                    <a:pt x="79" y="13328"/>
                  </a:cubicBezTo>
                  <a:cubicBezTo>
                    <a:pt x="0" y="12855"/>
                    <a:pt x="99" y="12382"/>
                    <a:pt x="335" y="11968"/>
                  </a:cubicBezTo>
                  <a:cubicBezTo>
                    <a:pt x="493" y="11692"/>
                    <a:pt x="631" y="11396"/>
                    <a:pt x="769" y="11120"/>
                  </a:cubicBezTo>
                  <a:cubicBezTo>
                    <a:pt x="789" y="11061"/>
                    <a:pt x="808" y="11022"/>
                    <a:pt x="848" y="10962"/>
                  </a:cubicBezTo>
                  <a:cubicBezTo>
                    <a:pt x="1282" y="10470"/>
                    <a:pt x="1498" y="9839"/>
                    <a:pt x="1814" y="9247"/>
                  </a:cubicBezTo>
                  <a:cubicBezTo>
                    <a:pt x="1932" y="8991"/>
                    <a:pt x="2090" y="8754"/>
                    <a:pt x="2287" y="8537"/>
                  </a:cubicBezTo>
                  <a:cubicBezTo>
                    <a:pt x="2405" y="8419"/>
                    <a:pt x="2524" y="8261"/>
                    <a:pt x="2622" y="8104"/>
                  </a:cubicBezTo>
                  <a:cubicBezTo>
                    <a:pt x="2819" y="7690"/>
                    <a:pt x="3095" y="7335"/>
                    <a:pt x="3411" y="7019"/>
                  </a:cubicBezTo>
                  <a:lnTo>
                    <a:pt x="3214" y="6862"/>
                  </a:lnTo>
                  <a:cubicBezTo>
                    <a:pt x="3214" y="6822"/>
                    <a:pt x="3214" y="6763"/>
                    <a:pt x="3233" y="6763"/>
                  </a:cubicBezTo>
                  <a:cubicBezTo>
                    <a:pt x="3746" y="6448"/>
                    <a:pt x="4061" y="5955"/>
                    <a:pt x="4416" y="5501"/>
                  </a:cubicBezTo>
                  <a:cubicBezTo>
                    <a:pt x="4534" y="5344"/>
                    <a:pt x="4653" y="5166"/>
                    <a:pt x="4791" y="5009"/>
                  </a:cubicBezTo>
                  <a:cubicBezTo>
                    <a:pt x="4870" y="4930"/>
                    <a:pt x="4948" y="4871"/>
                    <a:pt x="5027" y="4811"/>
                  </a:cubicBezTo>
                  <a:cubicBezTo>
                    <a:pt x="5422" y="4949"/>
                    <a:pt x="5776" y="5087"/>
                    <a:pt x="6131" y="5245"/>
                  </a:cubicBezTo>
                  <a:cubicBezTo>
                    <a:pt x="6348" y="5344"/>
                    <a:pt x="6506" y="5521"/>
                    <a:pt x="6565" y="5738"/>
                  </a:cubicBezTo>
                  <a:cubicBezTo>
                    <a:pt x="6585" y="5817"/>
                    <a:pt x="6605" y="5896"/>
                    <a:pt x="6644" y="5955"/>
                  </a:cubicBezTo>
                  <a:cubicBezTo>
                    <a:pt x="6920" y="6389"/>
                    <a:pt x="7216" y="6783"/>
                    <a:pt x="7551" y="7177"/>
                  </a:cubicBezTo>
                  <a:cubicBezTo>
                    <a:pt x="7709" y="7374"/>
                    <a:pt x="7847" y="7571"/>
                    <a:pt x="7965" y="7788"/>
                  </a:cubicBezTo>
                  <a:cubicBezTo>
                    <a:pt x="8063" y="7769"/>
                    <a:pt x="8103" y="7788"/>
                    <a:pt x="8123" y="7769"/>
                  </a:cubicBezTo>
                  <a:cubicBezTo>
                    <a:pt x="8753" y="7217"/>
                    <a:pt x="9522" y="6980"/>
                    <a:pt x="10271" y="6665"/>
                  </a:cubicBezTo>
                  <a:lnTo>
                    <a:pt x="10863" y="6448"/>
                  </a:lnTo>
                  <a:cubicBezTo>
                    <a:pt x="10705" y="6113"/>
                    <a:pt x="10567" y="5777"/>
                    <a:pt x="10449" y="5423"/>
                  </a:cubicBezTo>
                  <a:cubicBezTo>
                    <a:pt x="10350" y="5068"/>
                    <a:pt x="10133" y="4733"/>
                    <a:pt x="9818" y="4516"/>
                  </a:cubicBezTo>
                  <a:cubicBezTo>
                    <a:pt x="9542" y="4358"/>
                    <a:pt x="9365" y="4062"/>
                    <a:pt x="9325" y="3747"/>
                  </a:cubicBezTo>
                  <a:cubicBezTo>
                    <a:pt x="9227" y="3412"/>
                    <a:pt x="9148" y="3057"/>
                    <a:pt x="9108" y="2702"/>
                  </a:cubicBezTo>
                  <a:cubicBezTo>
                    <a:pt x="9049" y="2505"/>
                    <a:pt x="8951" y="2327"/>
                    <a:pt x="8813" y="2170"/>
                  </a:cubicBezTo>
                  <a:cubicBezTo>
                    <a:pt x="8675" y="1972"/>
                    <a:pt x="8655" y="1716"/>
                    <a:pt x="8793" y="1499"/>
                  </a:cubicBezTo>
                  <a:close/>
                  <a:moveTo>
                    <a:pt x="23283" y="24250"/>
                  </a:moveTo>
                  <a:cubicBezTo>
                    <a:pt x="23244" y="24132"/>
                    <a:pt x="23224" y="24033"/>
                    <a:pt x="23027" y="24093"/>
                  </a:cubicBezTo>
                  <a:lnTo>
                    <a:pt x="23264" y="24270"/>
                  </a:lnTo>
                  <a:cubicBezTo>
                    <a:pt x="23323" y="24585"/>
                    <a:pt x="23362" y="24605"/>
                    <a:pt x="23658" y="24625"/>
                  </a:cubicBezTo>
                  <a:cubicBezTo>
                    <a:pt x="23658" y="24664"/>
                    <a:pt x="23658" y="24684"/>
                    <a:pt x="23658" y="24723"/>
                  </a:cubicBezTo>
                  <a:cubicBezTo>
                    <a:pt x="23658" y="24743"/>
                    <a:pt x="23678" y="24763"/>
                    <a:pt x="23678" y="24783"/>
                  </a:cubicBezTo>
                  <a:cubicBezTo>
                    <a:pt x="23678" y="24763"/>
                    <a:pt x="23658" y="24743"/>
                    <a:pt x="23658" y="24723"/>
                  </a:cubicBezTo>
                  <a:lnTo>
                    <a:pt x="23658" y="24625"/>
                  </a:lnTo>
                  <a:cubicBezTo>
                    <a:pt x="23520" y="24487"/>
                    <a:pt x="23500" y="24270"/>
                    <a:pt x="23283" y="24250"/>
                  </a:cubicBezTo>
                  <a:close/>
                  <a:moveTo>
                    <a:pt x="20819" y="20859"/>
                  </a:moveTo>
                  <a:cubicBezTo>
                    <a:pt x="21036" y="20564"/>
                    <a:pt x="21233" y="20307"/>
                    <a:pt x="21430" y="20071"/>
                  </a:cubicBezTo>
                  <a:cubicBezTo>
                    <a:pt x="21805" y="19637"/>
                    <a:pt x="22120" y="19164"/>
                    <a:pt x="22357" y="18651"/>
                  </a:cubicBezTo>
                  <a:cubicBezTo>
                    <a:pt x="22652" y="17961"/>
                    <a:pt x="22869" y="17251"/>
                    <a:pt x="23007" y="16502"/>
                  </a:cubicBezTo>
                  <a:cubicBezTo>
                    <a:pt x="23086" y="16088"/>
                    <a:pt x="23126" y="15655"/>
                    <a:pt x="23145" y="15221"/>
                  </a:cubicBezTo>
                  <a:cubicBezTo>
                    <a:pt x="23145" y="14531"/>
                    <a:pt x="23066" y="13841"/>
                    <a:pt x="22909" y="13170"/>
                  </a:cubicBezTo>
                  <a:cubicBezTo>
                    <a:pt x="22751" y="12303"/>
                    <a:pt x="22317" y="11534"/>
                    <a:pt x="21667" y="10943"/>
                  </a:cubicBezTo>
                  <a:cubicBezTo>
                    <a:pt x="21548" y="10824"/>
                    <a:pt x="21430" y="10706"/>
                    <a:pt x="21332" y="10568"/>
                  </a:cubicBezTo>
                  <a:cubicBezTo>
                    <a:pt x="21036" y="10056"/>
                    <a:pt x="20622" y="9642"/>
                    <a:pt x="20109" y="9366"/>
                  </a:cubicBezTo>
                  <a:cubicBezTo>
                    <a:pt x="19833" y="9208"/>
                    <a:pt x="19557" y="9011"/>
                    <a:pt x="19340" y="8794"/>
                  </a:cubicBezTo>
                  <a:cubicBezTo>
                    <a:pt x="18729" y="8281"/>
                    <a:pt x="18039" y="7887"/>
                    <a:pt x="17290" y="7631"/>
                  </a:cubicBezTo>
                  <a:cubicBezTo>
                    <a:pt x="16994" y="7532"/>
                    <a:pt x="16699" y="7335"/>
                    <a:pt x="16344" y="7355"/>
                  </a:cubicBezTo>
                  <a:cubicBezTo>
                    <a:pt x="15614" y="7374"/>
                    <a:pt x="14904" y="7355"/>
                    <a:pt x="14195" y="7355"/>
                  </a:cubicBezTo>
                  <a:cubicBezTo>
                    <a:pt x="13662" y="7355"/>
                    <a:pt x="13150" y="7374"/>
                    <a:pt x="12696" y="7690"/>
                  </a:cubicBezTo>
                  <a:cubicBezTo>
                    <a:pt x="12558" y="7749"/>
                    <a:pt x="12440" y="7788"/>
                    <a:pt x="12322" y="7808"/>
                  </a:cubicBezTo>
                  <a:cubicBezTo>
                    <a:pt x="11868" y="8025"/>
                    <a:pt x="11336" y="8084"/>
                    <a:pt x="10902" y="8360"/>
                  </a:cubicBezTo>
                  <a:cubicBezTo>
                    <a:pt x="10843" y="8399"/>
                    <a:pt x="10784" y="8419"/>
                    <a:pt x="10705" y="8439"/>
                  </a:cubicBezTo>
                  <a:cubicBezTo>
                    <a:pt x="9877" y="8735"/>
                    <a:pt x="9167" y="9306"/>
                    <a:pt x="8734" y="10075"/>
                  </a:cubicBezTo>
                  <a:cubicBezTo>
                    <a:pt x="8694" y="10154"/>
                    <a:pt x="8615" y="10213"/>
                    <a:pt x="8537" y="10253"/>
                  </a:cubicBezTo>
                  <a:cubicBezTo>
                    <a:pt x="8418" y="10312"/>
                    <a:pt x="8320" y="10410"/>
                    <a:pt x="8261" y="10529"/>
                  </a:cubicBezTo>
                  <a:cubicBezTo>
                    <a:pt x="8221" y="10647"/>
                    <a:pt x="8162" y="10726"/>
                    <a:pt x="8063" y="10805"/>
                  </a:cubicBezTo>
                  <a:cubicBezTo>
                    <a:pt x="7689" y="11081"/>
                    <a:pt x="7571" y="11514"/>
                    <a:pt x="7433" y="11909"/>
                  </a:cubicBezTo>
                  <a:cubicBezTo>
                    <a:pt x="7314" y="12264"/>
                    <a:pt x="7137" y="12599"/>
                    <a:pt x="6900" y="12894"/>
                  </a:cubicBezTo>
                  <a:cubicBezTo>
                    <a:pt x="6841" y="12993"/>
                    <a:pt x="6802" y="13092"/>
                    <a:pt x="6782" y="13190"/>
                  </a:cubicBezTo>
                  <a:cubicBezTo>
                    <a:pt x="6743" y="13289"/>
                    <a:pt x="6743" y="13427"/>
                    <a:pt x="6683" y="13506"/>
                  </a:cubicBezTo>
                  <a:cubicBezTo>
                    <a:pt x="6545" y="13742"/>
                    <a:pt x="6486" y="13999"/>
                    <a:pt x="6526" y="14275"/>
                  </a:cubicBezTo>
                  <a:lnTo>
                    <a:pt x="6526" y="15221"/>
                  </a:lnTo>
                  <a:cubicBezTo>
                    <a:pt x="6467" y="15517"/>
                    <a:pt x="6526" y="15832"/>
                    <a:pt x="6664" y="16108"/>
                  </a:cubicBezTo>
                  <a:cubicBezTo>
                    <a:pt x="6723" y="16207"/>
                    <a:pt x="6743" y="16305"/>
                    <a:pt x="6743" y="16423"/>
                  </a:cubicBezTo>
                  <a:cubicBezTo>
                    <a:pt x="6664" y="16956"/>
                    <a:pt x="6782" y="17488"/>
                    <a:pt x="7078" y="17922"/>
                  </a:cubicBezTo>
                  <a:cubicBezTo>
                    <a:pt x="7097" y="17961"/>
                    <a:pt x="7097" y="18001"/>
                    <a:pt x="7117" y="18040"/>
                  </a:cubicBezTo>
                  <a:cubicBezTo>
                    <a:pt x="7196" y="18415"/>
                    <a:pt x="7334" y="18789"/>
                    <a:pt x="7551" y="19124"/>
                  </a:cubicBezTo>
                  <a:cubicBezTo>
                    <a:pt x="8004" y="19972"/>
                    <a:pt x="8359" y="20859"/>
                    <a:pt x="8931" y="21648"/>
                  </a:cubicBezTo>
                  <a:cubicBezTo>
                    <a:pt x="9266" y="22141"/>
                    <a:pt x="9621" y="22575"/>
                    <a:pt x="10193" y="22791"/>
                  </a:cubicBezTo>
                  <a:cubicBezTo>
                    <a:pt x="10685" y="22989"/>
                    <a:pt x="11159" y="23205"/>
                    <a:pt x="11652" y="23403"/>
                  </a:cubicBezTo>
                  <a:cubicBezTo>
                    <a:pt x="11770" y="23442"/>
                    <a:pt x="11888" y="23481"/>
                    <a:pt x="12026" y="23481"/>
                  </a:cubicBezTo>
                  <a:lnTo>
                    <a:pt x="14510" y="23481"/>
                  </a:lnTo>
                  <a:cubicBezTo>
                    <a:pt x="14609" y="23481"/>
                    <a:pt x="14727" y="23462"/>
                    <a:pt x="14826" y="23422"/>
                  </a:cubicBezTo>
                  <a:cubicBezTo>
                    <a:pt x="15023" y="23304"/>
                    <a:pt x="15240" y="23245"/>
                    <a:pt x="15476" y="23245"/>
                  </a:cubicBezTo>
                  <a:cubicBezTo>
                    <a:pt x="15634" y="23225"/>
                    <a:pt x="15792" y="23186"/>
                    <a:pt x="15969" y="23146"/>
                  </a:cubicBezTo>
                  <a:cubicBezTo>
                    <a:pt x="16068" y="23107"/>
                    <a:pt x="16166" y="23048"/>
                    <a:pt x="16285" y="23048"/>
                  </a:cubicBezTo>
                  <a:cubicBezTo>
                    <a:pt x="16699" y="23067"/>
                    <a:pt x="17093" y="22910"/>
                    <a:pt x="17487" y="22851"/>
                  </a:cubicBezTo>
                  <a:cubicBezTo>
                    <a:pt x="17842" y="22772"/>
                    <a:pt x="18177" y="22634"/>
                    <a:pt x="18473" y="22417"/>
                  </a:cubicBezTo>
                  <a:cubicBezTo>
                    <a:pt x="18571" y="22358"/>
                    <a:pt x="18670" y="22279"/>
                    <a:pt x="18788" y="22200"/>
                  </a:cubicBezTo>
                  <a:cubicBezTo>
                    <a:pt x="19261" y="21865"/>
                    <a:pt x="19754" y="21549"/>
                    <a:pt x="20188" y="21175"/>
                  </a:cubicBezTo>
                  <a:cubicBezTo>
                    <a:pt x="20346" y="20997"/>
                    <a:pt x="20563" y="20879"/>
                    <a:pt x="20819" y="20859"/>
                  </a:cubicBezTo>
                  <a:close/>
                  <a:moveTo>
                    <a:pt x="24427" y="25295"/>
                  </a:moveTo>
                  <a:cubicBezTo>
                    <a:pt x="24683" y="25177"/>
                    <a:pt x="24900" y="24999"/>
                    <a:pt x="25058" y="24802"/>
                  </a:cubicBezTo>
                  <a:cubicBezTo>
                    <a:pt x="25274" y="24507"/>
                    <a:pt x="25491" y="24211"/>
                    <a:pt x="25728" y="23955"/>
                  </a:cubicBezTo>
                  <a:cubicBezTo>
                    <a:pt x="25846" y="23797"/>
                    <a:pt x="26004" y="23659"/>
                    <a:pt x="26181" y="23560"/>
                  </a:cubicBezTo>
                  <a:cubicBezTo>
                    <a:pt x="26733" y="23324"/>
                    <a:pt x="26990" y="22791"/>
                    <a:pt x="27384" y="22377"/>
                  </a:cubicBezTo>
                  <a:cubicBezTo>
                    <a:pt x="27404" y="22338"/>
                    <a:pt x="27423" y="22279"/>
                    <a:pt x="27443" y="22239"/>
                  </a:cubicBezTo>
                  <a:cubicBezTo>
                    <a:pt x="27502" y="22003"/>
                    <a:pt x="27621" y="21786"/>
                    <a:pt x="27759" y="21589"/>
                  </a:cubicBezTo>
                  <a:cubicBezTo>
                    <a:pt x="28015" y="21155"/>
                    <a:pt x="28212" y="20682"/>
                    <a:pt x="28429" y="20228"/>
                  </a:cubicBezTo>
                  <a:cubicBezTo>
                    <a:pt x="28488" y="19440"/>
                    <a:pt x="28744" y="18691"/>
                    <a:pt x="28882" y="17902"/>
                  </a:cubicBezTo>
                  <a:cubicBezTo>
                    <a:pt x="28961" y="17547"/>
                    <a:pt x="28941" y="17192"/>
                    <a:pt x="28843" y="16837"/>
                  </a:cubicBezTo>
                  <a:lnTo>
                    <a:pt x="28251" y="16837"/>
                  </a:lnTo>
                  <a:lnTo>
                    <a:pt x="26517" y="16837"/>
                  </a:lnTo>
                  <a:cubicBezTo>
                    <a:pt x="26379" y="16857"/>
                    <a:pt x="26260" y="16837"/>
                    <a:pt x="26142" y="16759"/>
                  </a:cubicBezTo>
                  <a:cubicBezTo>
                    <a:pt x="25984" y="16640"/>
                    <a:pt x="25807" y="16601"/>
                    <a:pt x="25610" y="16621"/>
                  </a:cubicBezTo>
                  <a:lnTo>
                    <a:pt x="23973" y="16621"/>
                  </a:lnTo>
                  <a:cubicBezTo>
                    <a:pt x="23875" y="16621"/>
                    <a:pt x="23756" y="16640"/>
                    <a:pt x="23638" y="16660"/>
                  </a:cubicBezTo>
                  <a:cubicBezTo>
                    <a:pt x="23618" y="16837"/>
                    <a:pt x="23599" y="17015"/>
                    <a:pt x="23599" y="17192"/>
                  </a:cubicBezTo>
                  <a:cubicBezTo>
                    <a:pt x="23599" y="17508"/>
                    <a:pt x="23520" y="17823"/>
                    <a:pt x="23362" y="18099"/>
                  </a:cubicBezTo>
                  <a:cubicBezTo>
                    <a:pt x="23007" y="18789"/>
                    <a:pt x="22652" y="19479"/>
                    <a:pt x="22298" y="20150"/>
                  </a:cubicBezTo>
                  <a:cubicBezTo>
                    <a:pt x="22140" y="20504"/>
                    <a:pt x="21903" y="20800"/>
                    <a:pt x="21608" y="21056"/>
                  </a:cubicBezTo>
                  <a:lnTo>
                    <a:pt x="21608" y="21549"/>
                  </a:lnTo>
                  <a:cubicBezTo>
                    <a:pt x="21844" y="21549"/>
                    <a:pt x="22022" y="21628"/>
                    <a:pt x="22022" y="21884"/>
                  </a:cubicBezTo>
                  <a:cubicBezTo>
                    <a:pt x="22298" y="22456"/>
                    <a:pt x="22672" y="22989"/>
                    <a:pt x="23106" y="23442"/>
                  </a:cubicBezTo>
                  <a:cubicBezTo>
                    <a:pt x="23264" y="23600"/>
                    <a:pt x="23421" y="23757"/>
                    <a:pt x="23599" y="23915"/>
                  </a:cubicBezTo>
                  <a:cubicBezTo>
                    <a:pt x="23796" y="24093"/>
                    <a:pt x="23954" y="24309"/>
                    <a:pt x="24052" y="24566"/>
                  </a:cubicBezTo>
                  <a:cubicBezTo>
                    <a:pt x="24151" y="24802"/>
                    <a:pt x="24289" y="25059"/>
                    <a:pt x="24427" y="25295"/>
                  </a:cubicBezTo>
                  <a:close/>
                  <a:moveTo>
                    <a:pt x="12578" y="24270"/>
                  </a:moveTo>
                  <a:cubicBezTo>
                    <a:pt x="12519" y="24428"/>
                    <a:pt x="12460" y="24566"/>
                    <a:pt x="12401" y="24704"/>
                  </a:cubicBezTo>
                  <a:cubicBezTo>
                    <a:pt x="12322" y="25019"/>
                    <a:pt x="12184" y="25295"/>
                    <a:pt x="11987" y="25551"/>
                  </a:cubicBezTo>
                  <a:cubicBezTo>
                    <a:pt x="11908" y="25630"/>
                    <a:pt x="11849" y="25729"/>
                    <a:pt x="11790" y="25827"/>
                  </a:cubicBezTo>
                  <a:cubicBezTo>
                    <a:pt x="11454" y="26439"/>
                    <a:pt x="11060" y="27010"/>
                    <a:pt x="10646" y="27562"/>
                  </a:cubicBezTo>
                  <a:cubicBezTo>
                    <a:pt x="10567" y="27661"/>
                    <a:pt x="10488" y="27779"/>
                    <a:pt x="10429" y="27898"/>
                  </a:cubicBezTo>
                  <a:cubicBezTo>
                    <a:pt x="10271" y="28272"/>
                    <a:pt x="10429" y="28548"/>
                    <a:pt x="10824" y="28647"/>
                  </a:cubicBezTo>
                  <a:cubicBezTo>
                    <a:pt x="11178" y="28785"/>
                    <a:pt x="11533" y="28883"/>
                    <a:pt x="11908" y="28903"/>
                  </a:cubicBezTo>
                  <a:cubicBezTo>
                    <a:pt x="12026" y="28923"/>
                    <a:pt x="12125" y="28982"/>
                    <a:pt x="12223" y="29041"/>
                  </a:cubicBezTo>
                  <a:cubicBezTo>
                    <a:pt x="12894" y="29416"/>
                    <a:pt x="13662" y="29573"/>
                    <a:pt x="14431" y="29554"/>
                  </a:cubicBezTo>
                  <a:lnTo>
                    <a:pt x="14766" y="29554"/>
                  </a:lnTo>
                  <a:cubicBezTo>
                    <a:pt x="15042" y="29554"/>
                    <a:pt x="15299" y="29554"/>
                    <a:pt x="15555" y="29534"/>
                  </a:cubicBezTo>
                  <a:cubicBezTo>
                    <a:pt x="15831" y="29514"/>
                    <a:pt x="16087" y="29435"/>
                    <a:pt x="16324" y="29337"/>
                  </a:cubicBezTo>
                  <a:cubicBezTo>
                    <a:pt x="16561" y="29238"/>
                    <a:pt x="16817" y="29199"/>
                    <a:pt x="17073" y="29179"/>
                  </a:cubicBezTo>
                  <a:cubicBezTo>
                    <a:pt x="17191" y="29140"/>
                    <a:pt x="17290" y="29100"/>
                    <a:pt x="17389" y="29041"/>
                  </a:cubicBezTo>
                  <a:cubicBezTo>
                    <a:pt x="17743" y="28785"/>
                    <a:pt x="18098" y="28548"/>
                    <a:pt x="18433" y="28272"/>
                  </a:cubicBezTo>
                  <a:cubicBezTo>
                    <a:pt x="18729" y="28055"/>
                    <a:pt x="18847" y="27661"/>
                    <a:pt x="18749" y="27306"/>
                  </a:cubicBezTo>
                  <a:cubicBezTo>
                    <a:pt x="18690" y="27050"/>
                    <a:pt x="18611" y="26813"/>
                    <a:pt x="18512" y="26577"/>
                  </a:cubicBezTo>
                  <a:cubicBezTo>
                    <a:pt x="18236" y="25946"/>
                    <a:pt x="17921" y="25315"/>
                    <a:pt x="17625" y="24684"/>
                  </a:cubicBezTo>
                  <a:cubicBezTo>
                    <a:pt x="17527" y="24467"/>
                    <a:pt x="17428" y="24250"/>
                    <a:pt x="17310" y="24033"/>
                  </a:cubicBezTo>
                  <a:cubicBezTo>
                    <a:pt x="17152" y="23797"/>
                    <a:pt x="17113" y="23777"/>
                    <a:pt x="16856" y="23876"/>
                  </a:cubicBezTo>
                  <a:cubicBezTo>
                    <a:pt x="16186" y="24171"/>
                    <a:pt x="15456" y="24309"/>
                    <a:pt x="14727" y="24270"/>
                  </a:cubicBezTo>
                  <a:cubicBezTo>
                    <a:pt x="14451" y="24250"/>
                    <a:pt x="14155" y="24270"/>
                    <a:pt x="13879" y="24270"/>
                  </a:cubicBezTo>
                  <a:close/>
                  <a:moveTo>
                    <a:pt x="9424" y="1834"/>
                  </a:moveTo>
                  <a:cubicBezTo>
                    <a:pt x="9838" y="2702"/>
                    <a:pt x="10252" y="3490"/>
                    <a:pt x="10607" y="4318"/>
                  </a:cubicBezTo>
                  <a:cubicBezTo>
                    <a:pt x="10764" y="4713"/>
                    <a:pt x="11001" y="5087"/>
                    <a:pt x="11277" y="5403"/>
                  </a:cubicBezTo>
                  <a:cubicBezTo>
                    <a:pt x="11454" y="5580"/>
                    <a:pt x="11553" y="5817"/>
                    <a:pt x="11533" y="6053"/>
                  </a:cubicBezTo>
                  <a:cubicBezTo>
                    <a:pt x="11533" y="6132"/>
                    <a:pt x="11533" y="6231"/>
                    <a:pt x="11553" y="6310"/>
                  </a:cubicBezTo>
                  <a:cubicBezTo>
                    <a:pt x="11947" y="6270"/>
                    <a:pt x="12322" y="6231"/>
                    <a:pt x="12677" y="6172"/>
                  </a:cubicBezTo>
                  <a:cubicBezTo>
                    <a:pt x="13643" y="6034"/>
                    <a:pt x="14589" y="5837"/>
                    <a:pt x="15575" y="5777"/>
                  </a:cubicBezTo>
                  <a:cubicBezTo>
                    <a:pt x="15654" y="5777"/>
                    <a:pt x="15713" y="5758"/>
                    <a:pt x="15772" y="5718"/>
                  </a:cubicBezTo>
                  <a:cubicBezTo>
                    <a:pt x="16028" y="5501"/>
                    <a:pt x="16324" y="5344"/>
                    <a:pt x="16462" y="4989"/>
                  </a:cubicBezTo>
                  <a:cubicBezTo>
                    <a:pt x="16541" y="4752"/>
                    <a:pt x="16639" y="4535"/>
                    <a:pt x="16738" y="4318"/>
                  </a:cubicBezTo>
                  <a:cubicBezTo>
                    <a:pt x="16876" y="4003"/>
                    <a:pt x="17034" y="3707"/>
                    <a:pt x="17211" y="3431"/>
                  </a:cubicBezTo>
                  <a:cubicBezTo>
                    <a:pt x="17684" y="2781"/>
                    <a:pt x="17803" y="2032"/>
                    <a:pt x="17980" y="1302"/>
                  </a:cubicBezTo>
                  <a:cubicBezTo>
                    <a:pt x="17546" y="1125"/>
                    <a:pt x="17073" y="1026"/>
                    <a:pt x="16580" y="1006"/>
                  </a:cubicBezTo>
                  <a:cubicBezTo>
                    <a:pt x="16087" y="967"/>
                    <a:pt x="15654" y="770"/>
                    <a:pt x="15141" y="809"/>
                  </a:cubicBezTo>
                  <a:cubicBezTo>
                    <a:pt x="15102" y="829"/>
                    <a:pt x="15042" y="829"/>
                    <a:pt x="14983" y="809"/>
                  </a:cubicBezTo>
                  <a:cubicBezTo>
                    <a:pt x="14865" y="809"/>
                    <a:pt x="14766" y="790"/>
                    <a:pt x="14648" y="750"/>
                  </a:cubicBezTo>
                  <a:cubicBezTo>
                    <a:pt x="14313" y="612"/>
                    <a:pt x="13958" y="573"/>
                    <a:pt x="13603" y="592"/>
                  </a:cubicBezTo>
                  <a:lnTo>
                    <a:pt x="12539" y="592"/>
                  </a:lnTo>
                  <a:cubicBezTo>
                    <a:pt x="12164" y="592"/>
                    <a:pt x="11770" y="533"/>
                    <a:pt x="11454" y="790"/>
                  </a:cubicBezTo>
                  <a:cubicBezTo>
                    <a:pt x="11415" y="790"/>
                    <a:pt x="11376" y="809"/>
                    <a:pt x="11336" y="809"/>
                  </a:cubicBezTo>
                  <a:cubicBezTo>
                    <a:pt x="11021" y="809"/>
                    <a:pt x="10745" y="1006"/>
                    <a:pt x="10646" y="1302"/>
                  </a:cubicBezTo>
                  <a:close/>
                  <a:moveTo>
                    <a:pt x="6033" y="18533"/>
                  </a:moveTo>
                  <a:lnTo>
                    <a:pt x="4120" y="18533"/>
                  </a:lnTo>
                  <a:cubicBezTo>
                    <a:pt x="3963" y="18553"/>
                    <a:pt x="3825" y="18533"/>
                    <a:pt x="3667" y="18494"/>
                  </a:cubicBezTo>
                  <a:cubicBezTo>
                    <a:pt x="3036" y="18316"/>
                    <a:pt x="2405" y="18434"/>
                    <a:pt x="1774" y="18415"/>
                  </a:cubicBezTo>
                  <a:cubicBezTo>
                    <a:pt x="1597" y="18415"/>
                    <a:pt x="1439" y="18533"/>
                    <a:pt x="1400" y="18710"/>
                  </a:cubicBezTo>
                  <a:cubicBezTo>
                    <a:pt x="1341" y="18908"/>
                    <a:pt x="1360" y="19124"/>
                    <a:pt x="1439" y="19322"/>
                  </a:cubicBezTo>
                  <a:cubicBezTo>
                    <a:pt x="1498" y="19400"/>
                    <a:pt x="1558" y="19519"/>
                    <a:pt x="1597" y="19617"/>
                  </a:cubicBezTo>
                  <a:cubicBezTo>
                    <a:pt x="1636" y="19913"/>
                    <a:pt x="1755" y="20189"/>
                    <a:pt x="1912" y="20445"/>
                  </a:cubicBezTo>
                  <a:cubicBezTo>
                    <a:pt x="2110" y="20918"/>
                    <a:pt x="2425" y="21313"/>
                    <a:pt x="2583" y="21806"/>
                  </a:cubicBezTo>
                  <a:cubicBezTo>
                    <a:pt x="2642" y="21944"/>
                    <a:pt x="2740" y="22062"/>
                    <a:pt x="2859" y="22161"/>
                  </a:cubicBezTo>
                  <a:cubicBezTo>
                    <a:pt x="3076" y="22377"/>
                    <a:pt x="3273" y="22653"/>
                    <a:pt x="3411" y="22929"/>
                  </a:cubicBezTo>
                  <a:cubicBezTo>
                    <a:pt x="3509" y="23107"/>
                    <a:pt x="3628" y="23284"/>
                    <a:pt x="3746" y="23462"/>
                  </a:cubicBezTo>
                  <a:cubicBezTo>
                    <a:pt x="3943" y="23738"/>
                    <a:pt x="4160" y="24033"/>
                    <a:pt x="4357" y="24329"/>
                  </a:cubicBezTo>
                  <a:cubicBezTo>
                    <a:pt x="4692" y="24822"/>
                    <a:pt x="5086" y="25275"/>
                    <a:pt x="5560" y="25670"/>
                  </a:cubicBezTo>
                  <a:cubicBezTo>
                    <a:pt x="5678" y="25788"/>
                    <a:pt x="5895" y="25788"/>
                    <a:pt x="5993" y="25650"/>
                  </a:cubicBezTo>
                  <a:cubicBezTo>
                    <a:pt x="6131" y="25492"/>
                    <a:pt x="6250" y="25315"/>
                    <a:pt x="6368" y="25157"/>
                  </a:cubicBezTo>
                  <a:cubicBezTo>
                    <a:pt x="6624" y="24684"/>
                    <a:pt x="6920" y="24250"/>
                    <a:pt x="7255" y="23856"/>
                  </a:cubicBezTo>
                  <a:cubicBezTo>
                    <a:pt x="7354" y="23738"/>
                    <a:pt x="7433" y="23600"/>
                    <a:pt x="7472" y="23462"/>
                  </a:cubicBezTo>
                  <a:cubicBezTo>
                    <a:pt x="7610" y="23146"/>
                    <a:pt x="7768" y="22851"/>
                    <a:pt x="8083" y="22732"/>
                  </a:cubicBezTo>
                  <a:cubicBezTo>
                    <a:pt x="8063" y="22594"/>
                    <a:pt x="8044" y="22456"/>
                    <a:pt x="8044" y="22318"/>
                  </a:cubicBezTo>
                  <a:cubicBezTo>
                    <a:pt x="8103" y="22200"/>
                    <a:pt x="8162" y="22101"/>
                    <a:pt x="8261" y="22003"/>
                  </a:cubicBezTo>
                  <a:cubicBezTo>
                    <a:pt x="8044" y="21687"/>
                    <a:pt x="7807" y="21411"/>
                    <a:pt x="7531" y="21175"/>
                  </a:cubicBezTo>
                  <a:cubicBezTo>
                    <a:pt x="7038" y="20761"/>
                    <a:pt x="6683" y="20228"/>
                    <a:pt x="6447" y="19617"/>
                  </a:cubicBezTo>
                  <a:cubicBezTo>
                    <a:pt x="6329" y="19262"/>
                    <a:pt x="6191" y="18927"/>
                    <a:pt x="6033" y="18533"/>
                  </a:cubicBezTo>
                  <a:close/>
                  <a:moveTo>
                    <a:pt x="27778" y="11041"/>
                  </a:moveTo>
                  <a:cubicBezTo>
                    <a:pt x="27542" y="10627"/>
                    <a:pt x="27404" y="10174"/>
                    <a:pt x="27088" y="9799"/>
                  </a:cubicBezTo>
                  <a:cubicBezTo>
                    <a:pt x="26694" y="9326"/>
                    <a:pt x="26457" y="8754"/>
                    <a:pt x="26142" y="8222"/>
                  </a:cubicBezTo>
                  <a:cubicBezTo>
                    <a:pt x="26024" y="8045"/>
                    <a:pt x="25925" y="7867"/>
                    <a:pt x="25846" y="7670"/>
                  </a:cubicBezTo>
                  <a:cubicBezTo>
                    <a:pt x="25669" y="7315"/>
                    <a:pt x="25432" y="6980"/>
                    <a:pt x="25156" y="6665"/>
                  </a:cubicBezTo>
                  <a:cubicBezTo>
                    <a:pt x="24821" y="6231"/>
                    <a:pt x="24387" y="5837"/>
                    <a:pt x="23934" y="5541"/>
                  </a:cubicBezTo>
                  <a:cubicBezTo>
                    <a:pt x="23697" y="5383"/>
                    <a:pt x="23461" y="5225"/>
                    <a:pt x="23224" y="5087"/>
                  </a:cubicBezTo>
                  <a:cubicBezTo>
                    <a:pt x="22968" y="4989"/>
                    <a:pt x="22790" y="4752"/>
                    <a:pt x="22475" y="4733"/>
                  </a:cubicBezTo>
                  <a:cubicBezTo>
                    <a:pt x="22298" y="4969"/>
                    <a:pt x="22120" y="5206"/>
                    <a:pt x="21943" y="5442"/>
                  </a:cubicBezTo>
                  <a:cubicBezTo>
                    <a:pt x="21903" y="5501"/>
                    <a:pt x="21884" y="5580"/>
                    <a:pt x="21864" y="5659"/>
                  </a:cubicBezTo>
                  <a:cubicBezTo>
                    <a:pt x="21785" y="5758"/>
                    <a:pt x="21706" y="5856"/>
                    <a:pt x="21627" y="5975"/>
                  </a:cubicBezTo>
                  <a:cubicBezTo>
                    <a:pt x="21568" y="6034"/>
                    <a:pt x="21470" y="6093"/>
                    <a:pt x="21450" y="6191"/>
                  </a:cubicBezTo>
                  <a:cubicBezTo>
                    <a:pt x="21371" y="6448"/>
                    <a:pt x="21174" y="6665"/>
                    <a:pt x="20918" y="6803"/>
                  </a:cubicBezTo>
                  <a:cubicBezTo>
                    <a:pt x="20780" y="6901"/>
                    <a:pt x="20661" y="7019"/>
                    <a:pt x="20543" y="7138"/>
                  </a:cubicBezTo>
                  <a:cubicBezTo>
                    <a:pt x="20484" y="7217"/>
                    <a:pt x="20444" y="7295"/>
                    <a:pt x="20405" y="7374"/>
                  </a:cubicBezTo>
                  <a:cubicBezTo>
                    <a:pt x="21036" y="7828"/>
                    <a:pt x="21588" y="8340"/>
                    <a:pt x="22081" y="8932"/>
                  </a:cubicBezTo>
                  <a:cubicBezTo>
                    <a:pt x="22672" y="9622"/>
                    <a:pt x="23145" y="10430"/>
                    <a:pt x="23461" y="11298"/>
                  </a:cubicBezTo>
                  <a:cubicBezTo>
                    <a:pt x="23480" y="11396"/>
                    <a:pt x="23540" y="11554"/>
                    <a:pt x="23618" y="11574"/>
                  </a:cubicBezTo>
                  <a:cubicBezTo>
                    <a:pt x="23816" y="11633"/>
                    <a:pt x="23796" y="11850"/>
                    <a:pt x="23934" y="11968"/>
                  </a:cubicBezTo>
                  <a:cubicBezTo>
                    <a:pt x="24170" y="12027"/>
                    <a:pt x="24407" y="12007"/>
                    <a:pt x="24624" y="11889"/>
                  </a:cubicBezTo>
                  <a:cubicBezTo>
                    <a:pt x="24801" y="11790"/>
                    <a:pt x="25018" y="11751"/>
                    <a:pt x="25215" y="11771"/>
                  </a:cubicBezTo>
                  <a:lnTo>
                    <a:pt x="26576" y="11771"/>
                  </a:lnTo>
                  <a:cubicBezTo>
                    <a:pt x="26832" y="11790"/>
                    <a:pt x="27108" y="11712"/>
                    <a:pt x="27305" y="11554"/>
                  </a:cubicBezTo>
                  <a:cubicBezTo>
                    <a:pt x="27463" y="11376"/>
                    <a:pt x="27621" y="11219"/>
                    <a:pt x="27778" y="11041"/>
                  </a:cubicBezTo>
                  <a:close/>
                  <a:moveTo>
                    <a:pt x="4909" y="6093"/>
                  </a:moveTo>
                  <a:cubicBezTo>
                    <a:pt x="4574" y="6428"/>
                    <a:pt x="4298" y="6803"/>
                    <a:pt x="4061" y="7217"/>
                  </a:cubicBezTo>
                  <a:cubicBezTo>
                    <a:pt x="4022" y="7315"/>
                    <a:pt x="3963" y="7414"/>
                    <a:pt x="3884" y="7493"/>
                  </a:cubicBezTo>
                  <a:cubicBezTo>
                    <a:pt x="3628" y="7847"/>
                    <a:pt x="3352" y="8183"/>
                    <a:pt x="3076" y="8518"/>
                  </a:cubicBezTo>
                  <a:cubicBezTo>
                    <a:pt x="2859" y="8735"/>
                    <a:pt x="2662" y="8991"/>
                    <a:pt x="2484" y="9267"/>
                  </a:cubicBezTo>
                  <a:cubicBezTo>
                    <a:pt x="1972" y="10312"/>
                    <a:pt x="1360" y="11337"/>
                    <a:pt x="808" y="12382"/>
                  </a:cubicBezTo>
                  <a:cubicBezTo>
                    <a:pt x="690" y="12658"/>
                    <a:pt x="651" y="12973"/>
                    <a:pt x="749" y="13269"/>
                  </a:cubicBezTo>
                  <a:cubicBezTo>
                    <a:pt x="1124" y="13308"/>
                    <a:pt x="1498" y="13269"/>
                    <a:pt x="1873" y="13308"/>
                  </a:cubicBezTo>
                  <a:cubicBezTo>
                    <a:pt x="2070" y="13289"/>
                    <a:pt x="2287" y="13308"/>
                    <a:pt x="2484" y="13387"/>
                  </a:cubicBezTo>
                  <a:cubicBezTo>
                    <a:pt x="2760" y="13506"/>
                    <a:pt x="3056" y="13545"/>
                    <a:pt x="3352" y="13525"/>
                  </a:cubicBezTo>
                  <a:cubicBezTo>
                    <a:pt x="3844" y="13525"/>
                    <a:pt x="4337" y="13545"/>
                    <a:pt x="4830" y="13545"/>
                  </a:cubicBezTo>
                  <a:cubicBezTo>
                    <a:pt x="4948" y="13545"/>
                    <a:pt x="5086" y="13525"/>
                    <a:pt x="5224" y="13506"/>
                  </a:cubicBezTo>
                  <a:cubicBezTo>
                    <a:pt x="5244" y="12894"/>
                    <a:pt x="5520" y="12342"/>
                    <a:pt x="5520" y="11731"/>
                  </a:cubicBezTo>
                  <a:cubicBezTo>
                    <a:pt x="5520" y="11633"/>
                    <a:pt x="5540" y="11534"/>
                    <a:pt x="5579" y="11455"/>
                  </a:cubicBezTo>
                  <a:cubicBezTo>
                    <a:pt x="5796" y="10548"/>
                    <a:pt x="6191" y="9720"/>
                    <a:pt x="6743" y="8971"/>
                  </a:cubicBezTo>
                  <a:cubicBezTo>
                    <a:pt x="6821" y="8873"/>
                    <a:pt x="6881" y="8774"/>
                    <a:pt x="6920" y="8675"/>
                  </a:cubicBezTo>
                  <a:cubicBezTo>
                    <a:pt x="6348" y="7749"/>
                    <a:pt x="5658" y="6881"/>
                    <a:pt x="4909" y="6093"/>
                  </a:cubicBezTo>
                  <a:close/>
                  <a:moveTo>
                    <a:pt x="7393" y="8498"/>
                  </a:moveTo>
                  <a:cubicBezTo>
                    <a:pt x="7511" y="8439"/>
                    <a:pt x="7531" y="8340"/>
                    <a:pt x="7472" y="8222"/>
                  </a:cubicBezTo>
                  <a:cubicBezTo>
                    <a:pt x="7334" y="7926"/>
                    <a:pt x="7058" y="7690"/>
                    <a:pt x="6900" y="7414"/>
                  </a:cubicBezTo>
                  <a:cubicBezTo>
                    <a:pt x="6644" y="6862"/>
                    <a:pt x="6131" y="6487"/>
                    <a:pt x="5915" y="5915"/>
                  </a:cubicBezTo>
                  <a:cubicBezTo>
                    <a:pt x="5875" y="5797"/>
                    <a:pt x="5717" y="5777"/>
                    <a:pt x="5638" y="5876"/>
                  </a:cubicBezTo>
                  <a:cubicBezTo>
                    <a:pt x="5816" y="6389"/>
                    <a:pt x="5816" y="6408"/>
                    <a:pt x="6092" y="6684"/>
                  </a:cubicBezTo>
                  <a:cubicBezTo>
                    <a:pt x="6624" y="7217"/>
                    <a:pt x="6979" y="7867"/>
                    <a:pt x="7393" y="8498"/>
                  </a:cubicBezTo>
                  <a:close/>
                  <a:moveTo>
                    <a:pt x="21765" y="22575"/>
                  </a:moveTo>
                  <a:cubicBezTo>
                    <a:pt x="21765" y="22338"/>
                    <a:pt x="21765" y="22338"/>
                    <a:pt x="21588" y="22299"/>
                  </a:cubicBezTo>
                  <a:close/>
                  <a:moveTo>
                    <a:pt x="27857" y="12126"/>
                  </a:moveTo>
                  <a:cubicBezTo>
                    <a:pt x="27759" y="12086"/>
                    <a:pt x="27640" y="11988"/>
                    <a:pt x="27581" y="12165"/>
                  </a:cubicBezTo>
                  <a:cubicBezTo>
                    <a:pt x="27621" y="12165"/>
                    <a:pt x="27680" y="12185"/>
                    <a:pt x="27719" y="12185"/>
                  </a:cubicBezTo>
                  <a:cubicBezTo>
                    <a:pt x="27778" y="12165"/>
                    <a:pt x="27818" y="12145"/>
                    <a:pt x="27857" y="12126"/>
                  </a:cubicBezTo>
                  <a:close/>
                  <a:moveTo>
                    <a:pt x="18729" y="28647"/>
                  </a:moveTo>
                  <a:cubicBezTo>
                    <a:pt x="18769" y="28627"/>
                    <a:pt x="18808" y="28607"/>
                    <a:pt x="18828" y="28588"/>
                  </a:cubicBezTo>
                  <a:cubicBezTo>
                    <a:pt x="18828" y="28568"/>
                    <a:pt x="18828" y="28528"/>
                    <a:pt x="18808" y="28489"/>
                  </a:cubicBezTo>
                  <a:cubicBezTo>
                    <a:pt x="18769" y="28509"/>
                    <a:pt x="18729" y="28528"/>
                    <a:pt x="18729" y="28568"/>
                  </a:cubicBezTo>
                  <a:cubicBezTo>
                    <a:pt x="18709" y="28588"/>
                    <a:pt x="18729" y="28607"/>
                    <a:pt x="18749" y="28627"/>
                  </a:cubicBezTo>
                  <a:close/>
                  <a:moveTo>
                    <a:pt x="5954" y="18060"/>
                  </a:moveTo>
                  <a:cubicBezTo>
                    <a:pt x="5954" y="18060"/>
                    <a:pt x="5915" y="18060"/>
                    <a:pt x="5915" y="18080"/>
                  </a:cubicBezTo>
                  <a:cubicBezTo>
                    <a:pt x="5915" y="18080"/>
                    <a:pt x="5915" y="18099"/>
                    <a:pt x="5915" y="18119"/>
                  </a:cubicBezTo>
                  <a:lnTo>
                    <a:pt x="5954" y="18119"/>
                  </a:lnTo>
                  <a:cubicBezTo>
                    <a:pt x="5954" y="18099"/>
                    <a:pt x="5954" y="18080"/>
                    <a:pt x="5954" y="180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8"/>
            <p:cNvSpPr/>
            <p:nvPr/>
          </p:nvSpPr>
          <p:spPr>
            <a:xfrm flipH="1">
              <a:off x="6702414" y="1829670"/>
              <a:ext cx="77297" cy="83908"/>
            </a:xfrm>
            <a:custGeom>
              <a:avLst/>
              <a:gdLst/>
              <a:ahLst/>
              <a:cxnLst/>
              <a:rect l="l" t="t" r="r" b="b"/>
              <a:pathLst>
                <a:path w="3215" h="3490" extrusionOk="0">
                  <a:moveTo>
                    <a:pt x="1" y="0"/>
                  </a:moveTo>
                  <a:cubicBezTo>
                    <a:pt x="415" y="20"/>
                    <a:pt x="769" y="158"/>
                    <a:pt x="1144" y="119"/>
                  </a:cubicBezTo>
                  <a:cubicBezTo>
                    <a:pt x="1519" y="59"/>
                    <a:pt x="1893" y="59"/>
                    <a:pt x="2268" y="40"/>
                  </a:cubicBezTo>
                  <a:cubicBezTo>
                    <a:pt x="2425" y="0"/>
                    <a:pt x="2603" y="59"/>
                    <a:pt x="2721" y="178"/>
                  </a:cubicBezTo>
                  <a:cubicBezTo>
                    <a:pt x="2721" y="296"/>
                    <a:pt x="2741" y="434"/>
                    <a:pt x="2761" y="592"/>
                  </a:cubicBezTo>
                  <a:cubicBezTo>
                    <a:pt x="2741" y="690"/>
                    <a:pt x="2761" y="809"/>
                    <a:pt x="2800" y="907"/>
                  </a:cubicBezTo>
                  <a:cubicBezTo>
                    <a:pt x="2958" y="1164"/>
                    <a:pt x="3017" y="1479"/>
                    <a:pt x="2977" y="1775"/>
                  </a:cubicBezTo>
                  <a:cubicBezTo>
                    <a:pt x="2977" y="2130"/>
                    <a:pt x="3017" y="2484"/>
                    <a:pt x="3135" y="2839"/>
                  </a:cubicBezTo>
                  <a:cubicBezTo>
                    <a:pt x="3214" y="3056"/>
                    <a:pt x="3155" y="3332"/>
                    <a:pt x="2977" y="3490"/>
                  </a:cubicBezTo>
                  <a:cubicBezTo>
                    <a:pt x="2918" y="3411"/>
                    <a:pt x="2820" y="3372"/>
                    <a:pt x="2820" y="3293"/>
                  </a:cubicBezTo>
                  <a:cubicBezTo>
                    <a:pt x="2682" y="2721"/>
                    <a:pt x="2465" y="2169"/>
                    <a:pt x="2504" y="1578"/>
                  </a:cubicBezTo>
                  <a:cubicBezTo>
                    <a:pt x="2524" y="1479"/>
                    <a:pt x="2504" y="1361"/>
                    <a:pt x="2445" y="1262"/>
                  </a:cubicBezTo>
                  <a:cubicBezTo>
                    <a:pt x="2307" y="1065"/>
                    <a:pt x="2248" y="828"/>
                    <a:pt x="2268" y="592"/>
                  </a:cubicBezTo>
                  <a:cubicBezTo>
                    <a:pt x="2110" y="434"/>
                    <a:pt x="1933" y="474"/>
                    <a:pt x="1755" y="474"/>
                  </a:cubicBezTo>
                  <a:cubicBezTo>
                    <a:pt x="1243" y="493"/>
                    <a:pt x="710" y="395"/>
                    <a:pt x="217" y="217"/>
                  </a:cubicBezTo>
                  <a:cubicBezTo>
                    <a:pt x="158" y="178"/>
                    <a:pt x="79" y="138"/>
                    <a:pt x="20" y="99"/>
                  </a:cubicBezTo>
                  <a:cubicBezTo>
                    <a:pt x="20" y="99"/>
                    <a:pt x="20" y="5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8"/>
            <p:cNvSpPr/>
            <p:nvPr/>
          </p:nvSpPr>
          <p:spPr>
            <a:xfrm flipH="1">
              <a:off x="7095845" y="1065119"/>
              <a:ext cx="82009" cy="27985"/>
            </a:xfrm>
            <a:custGeom>
              <a:avLst/>
              <a:gdLst/>
              <a:ahLst/>
              <a:cxnLst/>
              <a:rect l="l" t="t" r="r" b="b"/>
              <a:pathLst>
                <a:path w="3411" h="1164" extrusionOk="0">
                  <a:moveTo>
                    <a:pt x="0" y="355"/>
                  </a:moveTo>
                  <a:cubicBezTo>
                    <a:pt x="59" y="276"/>
                    <a:pt x="99" y="158"/>
                    <a:pt x="158" y="158"/>
                  </a:cubicBezTo>
                  <a:cubicBezTo>
                    <a:pt x="335" y="99"/>
                    <a:pt x="513" y="79"/>
                    <a:pt x="710" y="118"/>
                  </a:cubicBezTo>
                  <a:cubicBezTo>
                    <a:pt x="1203" y="296"/>
                    <a:pt x="1735" y="296"/>
                    <a:pt x="2188" y="611"/>
                  </a:cubicBezTo>
                  <a:cubicBezTo>
                    <a:pt x="2602" y="493"/>
                    <a:pt x="2839" y="0"/>
                    <a:pt x="3312" y="0"/>
                  </a:cubicBezTo>
                  <a:cubicBezTo>
                    <a:pt x="3411" y="79"/>
                    <a:pt x="3411" y="217"/>
                    <a:pt x="3312" y="316"/>
                  </a:cubicBezTo>
                  <a:cubicBezTo>
                    <a:pt x="3056" y="592"/>
                    <a:pt x="2780" y="828"/>
                    <a:pt x="2484" y="1045"/>
                  </a:cubicBezTo>
                  <a:cubicBezTo>
                    <a:pt x="2307" y="1163"/>
                    <a:pt x="2070" y="1163"/>
                    <a:pt x="1912" y="1006"/>
                  </a:cubicBezTo>
                  <a:cubicBezTo>
                    <a:pt x="1715" y="848"/>
                    <a:pt x="1459" y="749"/>
                    <a:pt x="1203" y="710"/>
                  </a:cubicBezTo>
                  <a:cubicBezTo>
                    <a:pt x="1025" y="670"/>
                    <a:pt x="848" y="592"/>
                    <a:pt x="670" y="532"/>
                  </a:cubicBezTo>
                  <a:cubicBezTo>
                    <a:pt x="493" y="473"/>
                    <a:pt x="256" y="434"/>
                    <a:pt x="0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8"/>
            <p:cNvSpPr/>
            <p:nvPr/>
          </p:nvSpPr>
          <p:spPr>
            <a:xfrm flipH="1">
              <a:off x="7119551" y="1479395"/>
              <a:ext cx="23706" cy="62583"/>
            </a:xfrm>
            <a:custGeom>
              <a:avLst/>
              <a:gdLst/>
              <a:ahLst/>
              <a:cxnLst/>
              <a:rect l="l" t="t" r="r" b="b"/>
              <a:pathLst>
                <a:path w="986" h="2603" extrusionOk="0">
                  <a:moveTo>
                    <a:pt x="986" y="2050"/>
                  </a:moveTo>
                  <a:cubicBezTo>
                    <a:pt x="966" y="2188"/>
                    <a:pt x="947" y="2307"/>
                    <a:pt x="907" y="2425"/>
                  </a:cubicBezTo>
                  <a:cubicBezTo>
                    <a:pt x="887" y="2504"/>
                    <a:pt x="828" y="2543"/>
                    <a:pt x="769" y="2583"/>
                  </a:cubicBezTo>
                  <a:cubicBezTo>
                    <a:pt x="651" y="2602"/>
                    <a:pt x="592" y="2504"/>
                    <a:pt x="572" y="2425"/>
                  </a:cubicBezTo>
                  <a:cubicBezTo>
                    <a:pt x="533" y="2346"/>
                    <a:pt x="513" y="2267"/>
                    <a:pt x="513" y="2208"/>
                  </a:cubicBezTo>
                  <a:cubicBezTo>
                    <a:pt x="434" y="1991"/>
                    <a:pt x="395" y="1774"/>
                    <a:pt x="335" y="1557"/>
                  </a:cubicBezTo>
                  <a:cubicBezTo>
                    <a:pt x="296" y="1459"/>
                    <a:pt x="276" y="1341"/>
                    <a:pt x="257" y="1222"/>
                  </a:cubicBezTo>
                  <a:cubicBezTo>
                    <a:pt x="257" y="986"/>
                    <a:pt x="197" y="749"/>
                    <a:pt x="79" y="532"/>
                  </a:cubicBezTo>
                  <a:cubicBezTo>
                    <a:pt x="0" y="414"/>
                    <a:pt x="0" y="276"/>
                    <a:pt x="59" y="158"/>
                  </a:cubicBezTo>
                  <a:cubicBezTo>
                    <a:pt x="99" y="79"/>
                    <a:pt x="178" y="20"/>
                    <a:pt x="257" y="0"/>
                  </a:cubicBezTo>
                  <a:cubicBezTo>
                    <a:pt x="355" y="0"/>
                    <a:pt x="434" y="39"/>
                    <a:pt x="493" y="99"/>
                  </a:cubicBezTo>
                  <a:cubicBezTo>
                    <a:pt x="592" y="237"/>
                    <a:pt x="651" y="394"/>
                    <a:pt x="690" y="572"/>
                  </a:cubicBezTo>
                  <a:cubicBezTo>
                    <a:pt x="789" y="1005"/>
                    <a:pt x="828" y="1439"/>
                    <a:pt x="986" y="1873"/>
                  </a:cubicBezTo>
                  <a:cubicBezTo>
                    <a:pt x="986" y="1932"/>
                    <a:pt x="986" y="1991"/>
                    <a:pt x="986" y="20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8"/>
            <p:cNvSpPr/>
            <p:nvPr/>
          </p:nvSpPr>
          <p:spPr>
            <a:xfrm flipH="1">
              <a:off x="6604777" y="824309"/>
              <a:ext cx="34621" cy="72560"/>
            </a:xfrm>
            <a:custGeom>
              <a:avLst/>
              <a:gdLst/>
              <a:ahLst/>
              <a:cxnLst/>
              <a:rect l="l" t="t" r="r" b="b"/>
              <a:pathLst>
                <a:path w="1440" h="3018" extrusionOk="0">
                  <a:moveTo>
                    <a:pt x="1104" y="40"/>
                  </a:moveTo>
                  <a:cubicBezTo>
                    <a:pt x="1341" y="139"/>
                    <a:pt x="1439" y="415"/>
                    <a:pt x="1321" y="652"/>
                  </a:cubicBezTo>
                  <a:cubicBezTo>
                    <a:pt x="1163" y="1066"/>
                    <a:pt x="986" y="1480"/>
                    <a:pt x="828" y="1874"/>
                  </a:cubicBezTo>
                  <a:cubicBezTo>
                    <a:pt x="690" y="2130"/>
                    <a:pt x="572" y="2406"/>
                    <a:pt x="493" y="2702"/>
                  </a:cubicBezTo>
                  <a:cubicBezTo>
                    <a:pt x="454" y="2800"/>
                    <a:pt x="375" y="2899"/>
                    <a:pt x="296" y="2938"/>
                  </a:cubicBezTo>
                  <a:cubicBezTo>
                    <a:pt x="197" y="3017"/>
                    <a:pt x="59" y="2998"/>
                    <a:pt x="0" y="2879"/>
                  </a:cubicBezTo>
                  <a:cubicBezTo>
                    <a:pt x="59" y="2544"/>
                    <a:pt x="178" y="2209"/>
                    <a:pt x="335" y="1894"/>
                  </a:cubicBezTo>
                  <a:cubicBezTo>
                    <a:pt x="532" y="1539"/>
                    <a:pt x="690" y="1164"/>
                    <a:pt x="808" y="770"/>
                  </a:cubicBezTo>
                  <a:cubicBezTo>
                    <a:pt x="868" y="514"/>
                    <a:pt x="1084" y="297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8"/>
            <p:cNvSpPr/>
            <p:nvPr/>
          </p:nvSpPr>
          <p:spPr>
            <a:xfrm flipH="1">
              <a:off x="6354976" y="1664234"/>
              <a:ext cx="40800" cy="59746"/>
            </a:xfrm>
            <a:custGeom>
              <a:avLst/>
              <a:gdLst/>
              <a:ahLst/>
              <a:cxnLst/>
              <a:rect l="l" t="t" r="r" b="b"/>
              <a:pathLst>
                <a:path w="1697" h="2485" extrusionOk="0">
                  <a:moveTo>
                    <a:pt x="1" y="2406"/>
                  </a:moveTo>
                  <a:cubicBezTo>
                    <a:pt x="434" y="1637"/>
                    <a:pt x="848" y="868"/>
                    <a:pt x="1262" y="99"/>
                  </a:cubicBezTo>
                  <a:cubicBezTo>
                    <a:pt x="1321" y="40"/>
                    <a:pt x="1381" y="1"/>
                    <a:pt x="1459" y="21"/>
                  </a:cubicBezTo>
                  <a:cubicBezTo>
                    <a:pt x="1519" y="21"/>
                    <a:pt x="1578" y="60"/>
                    <a:pt x="1617" y="139"/>
                  </a:cubicBezTo>
                  <a:cubicBezTo>
                    <a:pt x="1696" y="237"/>
                    <a:pt x="1696" y="395"/>
                    <a:pt x="1617" y="513"/>
                  </a:cubicBezTo>
                  <a:cubicBezTo>
                    <a:pt x="1282" y="1046"/>
                    <a:pt x="927" y="1578"/>
                    <a:pt x="572" y="2091"/>
                  </a:cubicBezTo>
                  <a:cubicBezTo>
                    <a:pt x="454" y="2229"/>
                    <a:pt x="316" y="2367"/>
                    <a:pt x="158" y="2465"/>
                  </a:cubicBezTo>
                  <a:cubicBezTo>
                    <a:pt x="119" y="2485"/>
                    <a:pt x="60" y="2426"/>
                    <a:pt x="1" y="2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8"/>
            <p:cNvSpPr/>
            <p:nvPr/>
          </p:nvSpPr>
          <p:spPr>
            <a:xfrm flipH="1">
              <a:off x="6344565" y="1012490"/>
              <a:ext cx="37001" cy="50754"/>
            </a:xfrm>
            <a:custGeom>
              <a:avLst/>
              <a:gdLst/>
              <a:ahLst/>
              <a:cxnLst/>
              <a:rect l="l" t="t" r="r" b="b"/>
              <a:pathLst>
                <a:path w="1539" h="2111" extrusionOk="0">
                  <a:moveTo>
                    <a:pt x="1282" y="2110"/>
                  </a:moveTo>
                  <a:cubicBezTo>
                    <a:pt x="1164" y="1953"/>
                    <a:pt x="1066" y="1815"/>
                    <a:pt x="987" y="1677"/>
                  </a:cubicBezTo>
                  <a:cubicBezTo>
                    <a:pt x="770" y="1243"/>
                    <a:pt x="494" y="849"/>
                    <a:pt x="139" y="513"/>
                  </a:cubicBezTo>
                  <a:cubicBezTo>
                    <a:pt x="60" y="415"/>
                    <a:pt x="21" y="316"/>
                    <a:pt x="1" y="218"/>
                  </a:cubicBezTo>
                  <a:cubicBezTo>
                    <a:pt x="1" y="159"/>
                    <a:pt x="80" y="99"/>
                    <a:pt x="139" y="1"/>
                  </a:cubicBezTo>
                  <a:cubicBezTo>
                    <a:pt x="297" y="99"/>
                    <a:pt x="415" y="198"/>
                    <a:pt x="553" y="316"/>
                  </a:cubicBezTo>
                  <a:cubicBezTo>
                    <a:pt x="928" y="711"/>
                    <a:pt x="1223" y="1164"/>
                    <a:pt x="1460" y="1677"/>
                  </a:cubicBezTo>
                  <a:cubicBezTo>
                    <a:pt x="1539" y="1854"/>
                    <a:pt x="1460" y="1972"/>
                    <a:pt x="1282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8"/>
            <p:cNvSpPr/>
            <p:nvPr/>
          </p:nvSpPr>
          <p:spPr>
            <a:xfrm flipH="1">
              <a:off x="6925672" y="928125"/>
              <a:ext cx="13296" cy="54528"/>
            </a:xfrm>
            <a:custGeom>
              <a:avLst/>
              <a:gdLst/>
              <a:ahLst/>
              <a:cxnLst/>
              <a:rect l="l" t="t" r="r" b="b"/>
              <a:pathLst>
                <a:path w="553" h="2268" extrusionOk="0">
                  <a:moveTo>
                    <a:pt x="119" y="2268"/>
                  </a:moveTo>
                  <a:cubicBezTo>
                    <a:pt x="79" y="2130"/>
                    <a:pt x="0" y="2051"/>
                    <a:pt x="20" y="1992"/>
                  </a:cubicBezTo>
                  <a:cubicBezTo>
                    <a:pt x="158" y="1538"/>
                    <a:pt x="197" y="1065"/>
                    <a:pt x="158" y="612"/>
                  </a:cubicBezTo>
                  <a:cubicBezTo>
                    <a:pt x="158" y="434"/>
                    <a:pt x="178" y="277"/>
                    <a:pt x="217" y="119"/>
                  </a:cubicBezTo>
                  <a:cubicBezTo>
                    <a:pt x="217" y="60"/>
                    <a:pt x="335" y="20"/>
                    <a:pt x="395" y="1"/>
                  </a:cubicBezTo>
                  <a:cubicBezTo>
                    <a:pt x="454" y="1"/>
                    <a:pt x="493" y="60"/>
                    <a:pt x="513" y="99"/>
                  </a:cubicBezTo>
                  <a:cubicBezTo>
                    <a:pt x="552" y="158"/>
                    <a:pt x="552" y="217"/>
                    <a:pt x="552" y="257"/>
                  </a:cubicBezTo>
                  <a:lnTo>
                    <a:pt x="552" y="1223"/>
                  </a:lnTo>
                  <a:cubicBezTo>
                    <a:pt x="533" y="1617"/>
                    <a:pt x="395" y="1972"/>
                    <a:pt x="119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8"/>
            <p:cNvSpPr/>
            <p:nvPr/>
          </p:nvSpPr>
          <p:spPr>
            <a:xfrm flipH="1">
              <a:off x="6421814" y="1717320"/>
              <a:ext cx="29885" cy="39838"/>
            </a:xfrm>
            <a:custGeom>
              <a:avLst/>
              <a:gdLst/>
              <a:ahLst/>
              <a:cxnLst/>
              <a:rect l="l" t="t" r="r" b="b"/>
              <a:pathLst>
                <a:path w="1243" h="1657" extrusionOk="0">
                  <a:moveTo>
                    <a:pt x="158" y="1657"/>
                  </a:moveTo>
                  <a:cubicBezTo>
                    <a:pt x="20" y="1539"/>
                    <a:pt x="0" y="1361"/>
                    <a:pt x="59" y="1223"/>
                  </a:cubicBezTo>
                  <a:cubicBezTo>
                    <a:pt x="99" y="1125"/>
                    <a:pt x="158" y="1046"/>
                    <a:pt x="217" y="987"/>
                  </a:cubicBezTo>
                  <a:cubicBezTo>
                    <a:pt x="434" y="770"/>
                    <a:pt x="592" y="513"/>
                    <a:pt x="670" y="237"/>
                  </a:cubicBezTo>
                  <a:cubicBezTo>
                    <a:pt x="710" y="99"/>
                    <a:pt x="828" y="1"/>
                    <a:pt x="966" y="21"/>
                  </a:cubicBezTo>
                  <a:cubicBezTo>
                    <a:pt x="1124" y="1"/>
                    <a:pt x="1242" y="159"/>
                    <a:pt x="1183" y="316"/>
                  </a:cubicBezTo>
                  <a:cubicBezTo>
                    <a:pt x="986" y="868"/>
                    <a:pt x="572" y="1223"/>
                    <a:pt x="158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8"/>
            <p:cNvSpPr/>
            <p:nvPr/>
          </p:nvSpPr>
          <p:spPr>
            <a:xfrm flipH="1">
              <a:off x="6360193" y="1033359"/>
              <a:ext cx="29428" cy="41738"/>
            </a:xfrm>
            <a:custGeom>
              <a:avLst/>
              <a:gdLst/>
              <a:ahLst/>
              <a:cxnLst/>
              <a:rect l="l" t="t" r="r" b="b"/>
              <a:pathLst>
                <a:path w="1224" h="1736" extrusionOk="0">
                  <a:moveTo>
                    <a:pt x="908" y="1735"/>
                  </a:moveTo>
                  <a:cubicBezTo>
                    <a:pt x="849" y="1597"/>
                    <a:pt x="750" y="1499"/>
                    <a:pt x="750" y="1400"/>
                  </a:cubicBezTo>
                  <a:cubicBezTo>
                    <a:pt x="750" y="1025"/>
                    <a:pt x="533" y="789"/>
                    <a:pt x="277" y="552"/>
                  </a:cubicBezTo>
                  <a:cubicBezTo>
                    <a:pt x="198" y="473"/>
                    <a:pt x="99" y="375"/>
                    <a:pt x="1" y="296"/>
                  </a:cubicBezTo>
                  <a:cubicBezTo>
                    <a:pt x="198" y="20"/>
                    <a:pt x="297" y="0"/>
                    <a:pt x="474" y="158"/>
                  </a:cubicBezTo>
                  <a:cubicBezTo>
                    <a:pt x="651" y="316"/>
                    <a:pt x="809" y="473"/>
                    <a:pt x="927" y="651"/>
                  </a:cubicBezTo>
                  <a:cubicBezTo>
                    <a:pt x="1046" y="809"/>
                    <a:pt x="1125" y="966"/>
                    <a:pt x="1164" y="1144"/>
                  </a:cubicBezTo>
                  <a:cubicBezTo>
                    <a:pt x="1223" y="1380"/>
                    <a:pt x="1125" y="1617"/>
                    <a:pt x="908" y="1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8"/>
            <p:cNvSpPr/>
            <p:nvPr/>
          </p:nvSpPr>
          <p:spPr>
            <a:xfrm flipH="1">
              <a:off x="7143714" y="1476534"/>
              <a:ext cx="20412" cy="41738"/>
            </a:xfrm>
            <a:custGeom>
              <a:avLst/>
              <a:gdLst/>
              <a:ahLst/>
              <a:cxnLst/>
              <a:rect l="l" t="t" r="r" b="b"/>
              <a:pathLst>
                <a:path w="849" h="1736" extrusionOk="0">
                  <a:moveTo>
                    <a:pt x="711" y="1736"/>
                  </a:moveTo>
                  <a:cubicBezTo>
                    <a:pt x="494" y="1617"/>
                    <a:pt x="336" y="1420"/>
                    <a:pt x="296" y="1184"/>
                  </a:cubicBezTo>
                  <a:cubicBezTo>
                    <a:pt x="237" y="1026"/>
                    <a:pt x="178" y="888"/>
                    <a:pt x="99" y="730"/>
                  </a:cubicBezTo>
                  <a:cubicBezTo>
                    <a:pt x="1" y="533"/>
                    <a:pt x="1" y="296"/>
                    <a:pt x="119" y="99"/>
                  </a:cubicBezTo>
                  <a:cubicBezTo>
                    <a:pt x="158" y="40"/>
                    <a:pt x="198" y="20"/>
                    <a:pt x="257" y="1"/>
                  </a:cubicBezTo>
                  <a:cubicBezTo>
                    <a:pt x="296" y="1"/>
                    <a:pt x="336" y="40"/>
                    <a:pt x="375" y="80"/>
                  </a:cubicBezTo>
                  <a:cubicBezTo>
                    <a:pt x="415" y="99"/>
                    <a:pt x="415" y="139"/>
                    <a:pt x="434" y="178"/>
                  </a:cubicBezTo>
                  <a:cubicBezTo>
                    <a:pt x="474" y="572"/>
                    <a:pt x="691" y="927"/>
                    <a:pt x="809" y="1322"/>
                  </a:cubicBezTo>
                  <a:cubicBezTo>
                    <a:pt x="849" y="1460"/>
                    <a:pt x="849" y="1460"/>
                    <a:pt x="711" y="17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8"/>
            <p:cNvSpPr/>
            <p:nvPr/>
          </p:nvSpPr>
          <p:spPr>
            <a:xfrm flipH="1">
              <a:off x="6963131" y="970776"/>
              <a:ext cx="21350" cy="37963"/>
            </a:xfrm>
            <a:custGeom>
              <a:avLst/>
              <a:gdLst/>
              <a:ahLst/>
              <a:cxnLst/>
              <a:rect l="l" t="t" r="r" b="b"/>
              <a:pathLst>
                <a:path w="888" h="1579" extrusionOk="0">
                  <a:moveTo>
                    <a:pt x="868" y="691"/>
                  </a:moveTo>
                  <a:cubicBezTo>
                    <a:pt x="592" y="809"/>
                    <a:pt x="395" y="1065"/>
                    <a:pt x="356" y="1381"/>
                  </a:cubicBezTo>
                  <a:cubicBezTo>
                    <a:pt x="356" y="1440"/>
                    <a:pt x="277" y="1480"/>
                    <a:pt x="218" y="1578"/>
                  </a:cubicBezTo>
                  <a:cubicBezTo>
                    <a:pt x="20" y="1361"/>
                    <a:pt x="1" y="1065"/>
                    <a:pt x="158" y="829"/>
                  </a:cubicBezTo>
                  <a:cubicBezTo>
                    <a:pt x="336" y="612"/>
                    <a:pt x="454" y="395"/>
                    <a:pt x="513" y="139"/>
                  </a:cubicBezTo>
                  <a:cubicBezTo>
                    <a:pt x="513" y="80"/>
                    <a:pt x="632" y="1"/>
                    <a:pt x="671" y="21"/>
                  </a:cubicBezTo>
                  <a:cubicBezTo>
                    <a:pt x="750" y="40"/>
                    <a:pt x="829" y="99"/>
                    <a:pt x="868" y="178"/>
                  </a:cubicBezTo>
                  <a:cubicBezTo>
                    <a:pt x="868" y="336"/>
                    <a:pt x="888" y="513"/>
                    <a:pt x="868" y="6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8"/>
            <p:cNvSpPr/>
            <p:nvPr/>
          </p:nvSpPr>
          <p:spPr>
            <a:xfrm flipH="1">
              <a:off x="6586288" y="1259454"/>
              <a:ext cx="215709" cy="221840"/>
            </a:xfrm>
            <a:custGeom>
              <a:avLst/>
              <a:gdLst/>
              <a:ahLst/>
              <a:cxnLst/>
              <a:rect l="l" t="t" r="r" b="b"/>
              <a:pathLst>
                <a:path w="8972" h="9227" extrusionOk="0">
                  <a:moveTo>
                    <a:pt x="40" y="4022"/>
                  </a:moveTo>
                  <a:lnTo>
                    <a:pt x="40" y="3174"/>
                  </a:lnTo>
                  <a:cubicBezTo>
                    <a:pt x="40" y="2958"/>
                    <a:pt x="119" y="2721"/>
                    <a:pt x="277" y="2563"/>
                  </a:cubicBezTo>
                  <a:cubicBezTo>
                    <a:pt x="730" y="1972"/>
                    <a:pt x="1263" y="1439"/>
                    <a:pt x="1874" y="986"/>
                  </a:cubicBezTo>
                  <a:cubicBezTo>
                    <a:pt x="2702" y="395"/>
                    <a:pt x="3668" y="59"/>
                    <a:pt x="4693" y="20"/>
                  </a:cubicBezTo>
                  <a:lnTo>
                    <a:pt x="5087" y="20"/>
                  </a:lnTo>
                  <a:cubicBezTo>
                    <a:pt x="5580" y="0"/>
                    <a:pt x="6073" y="138"/>
                    <a:pt x="6448" y="454"/>
                  </a:cubicBezTo>
                  <a:cubicBezTo>
                    <a:pt x="7276" y="1045"/>
                    <a:pt x="7985" y="1755"/>
                    <a:pt x="8321" y="2780"/>
                  </a:cubicBezTo>
                  <a:cubicBezTo>
                    <a:pt x="8459" y="3174"/>
                    <a:pt x="8636" y="3569"/>
                    <a:pt x="8754" y="3983"/>
                  </a:cubicBezTo>
                  <a:cubicBezTo>
                    <a:pt x="8912" y="4712"/>
                    <a:pt x="8971" y="5442"/>
                    <a:pt x="8932" y="6171"/>
                  </a:cubicBezTo>
                  <a:cubicBezTo>
                    <a:pt x="8912" y="6348"/>
                    <a:pt x="8873" y="6546"/>
                    <a:pt x="8794" y="6703"/>
                  </a:cubicBezTo>
                  <a:cubicBezTo>
                    <a:pt x="8518" y="7236"/>
                    <a:pt x="8202" y="7709"/>
                    <a:pt x="7808" y="8143"/>
                  </a:cubicBezTo>
                  <a:cubicBezTo>
                    <a:pt x="7611" y="8359"/>
                    <a:pt x="7335" y="8537"/>
                    <a:pt x="7059" y="8616"/>
                  </a:cubicBezTo>
                  <a:cubicBezTo>
                    <a:pt x="6704" y="8734"/>
                    <a:pt x="6329" y="8813"/>
                    <a:pt x="5975" y="8951"/>
                  </a:cubicBezTo>
                  <a:cubicBezTo>
                    <a:pt x="5363" y="9227"/>
                    <a:pt x="4732" y="9168"/>
                    <a:pt x="4102" y="9128"/>
                  </a:cubicBezTo>
                  <a:cubicBezTo>
                    <a:pt x="3510" y="9069"/>
                    <a:pt x="2938" y="8833"/>
                    <a:pt x="2485" y="8438"/>
                  </a:cubicBezTo>
                  <a:cubicBezTo>
                    <a:pt x="2051" y="8103"/>
                    <a:pt x="1618" y="7788"/>
                    <a:pt x="1184" y="7453"/>
                  </a:cubicBezTo>
                  <a:cubicBezTo>
                    <a:pt x="1085" y="7354"/>
                    <a:pt x="1006" y="7255"/>
                    <a:pt x="947" y="7137"/>
                  </a:cubicBezTo>
                  <a:cubicBezTo>
                    <a:pt x="730" y="6743"/>
                    <a:pt x="514" y="6348"/>
                    <a:pt x="336" y="5934"/>
                  </a:cubicBezTo>
                  <a:cubicBezTo>
                    <a:pt x="159" y="5619"/>
                    <a:pt x="60" y="5284"/>
                    <a:pt x="40" y="4929"/>
                  </a:cubicBezTo>
                  <a:cubicBezTo>
                    <a:pt x="40" y="4633"/>
                    <a:pt x="1" y="4318"/>
                    <a:pt x="1" y="4022"/>
                  </a:cubicBezTo>
                  <a:close/>
                  <a:moveTo>
                    <a:pt x="6369" y="8300"/>
                  </a:moveTo>
                  <a:cubicBezTo>
                    <a:pt x="6684" y="7886"/>
                    <a:pt x="7019" y="7453"/>
                    <a:pt x="7315" y="6999"/>
                  </a:cubicBezTo>
                  <a:cubicBezTo>
                    <a:pt x="7394" y="6861"/>
                    <a:pt x="7453" y="6703"/>
                    <a:pt x="7493" y="6526"/>
                  </a:cubicBezTo>
                  <a:cubicBezTo>
                    <a:pt x="7552" y="6348"/>
                    <a:pt x="7591" y="6171"/>
                    <a:pt x="7631" y="5994"/>
                  </a:cubicBezTo>
                  <a:cubicBezTo>
                    <a:pt x="7670" y="5875"/>
                    <a:pt x="7709" y="5757"/>
                    <a:pt x="7709" y="5619"/>
                  </a:cubicBezTo>
                  <a:lnTo>
                    <a:pt x="7709" y="4397"/>
                  </a:lnTo>
                  <a:cubicBezTo>
                    <a:pt x="7729" y="4278"/>
                    <a:pt x="7709" y="4160"/>
                    <a:pt x="7670" y="4062"/>
                  </a:cubicBezTo>
                  <a:cubicBezTo>
                    <a:pt x="7433" y="3450"/>
                    <a:pt x="7315" y="2780"/>
                    <a:pt x="6822" y="2307"/>
                  </a:cubicBezTo>
                  <a:cubicBezTo>
                    <a:pt x="6724" y="2189"/>
                    <a:pt x="6665" y="2051"/>
                    <a:pt x="6605" y="1913"/>
                  </a:cubicBezTo>
                  <a:cubicBezTo>
                    <a:pt x="6487" y="1637"/>
                    <a:pt x="6290" y="1400"/>
                    <a:pt x="6034" y="1242"/>
                  </a:cubicBezTo>
                  <a:cubicBezTo>
                    <a:pt x="5876" y="1144"/>
                    <a:pt x="5718" y="1045"/>
                    <a:pt x="5561" y="947"/>
                  </a:cubicBezTo>
                  <a:cubicBezTo>
                    <a:pt x="5423" y="828"/>
                    <a:pt x="5245" y="749"/>
                    <a:pt x="5048" y="730"/>
                  </a:cubicBezTo>
                  <a:cubicBezTo>
                    <a:pt x="4378" y="651"/>
                    <a:pt x="3707" y="749"/>
                    <a:pt x="3076" y="1025"/>
                  </a:cubicBezTo>
                  <a:cubicBezTo>
                    <a:pt x="2209" y="1439"/>
                    <a:pt x="1440" y="2051"/>
                    <a:pt x="868" y="2820"/>
                  </a:cubicBezTo>
                  <a:cubicBezTo>
                    <a:pt x="711" y="2977"/>
                    <a:pt x="632" y="3194"/>
                    <a:pt x="652" y="3431"/>
                  </a:cubicBezTo>
                  <a:cubicBezTo>
                    <a:pt x="652" y="3746"/>
                    <a:pt x="632" y="4081"/>
                    <a:pt x="652" y="4397"/>
                  </a:cubicBezTo>
                  <a:cubicBezTo>
                    <a:pt x="671" y="4830"/>
                    <a:pt x="691" y="5284"/>
                    <a:pt x="888" y="5698"/>
                  </a:cubicBezTo>
                  <a:cubicBezTo>
                    <a:pt x="1026" y="5934"/>
                    <a:pt x="1144" y="6171"/>
                    <a:pt x="1282" y="6388"/>
                  </a:cubicBezTo>
                  <a:cubicBezTo>
                    <a:pt x="1657" y="6960"/>
                    <a:pt x="2130" y="7453"/>
                    <a:pt x="2722" y="7807"/>
                  </a:cubicBezTo>
                  <a:cubicBezTo>
                    <a:pt x="2998" y="7965"/>
                    <a:pt x="3274" y="8123"/>
                    <a:pt x="3550" y="8261"/>
                  </a:cubicBezTo>
                  <a:cubicBezTo>
                    <a:pt x="3944" y="8517"/>
                    <a:pt x="4417" y="8635"/>
                    <a:pt x="4890" y="8596"/>
                  </a:cubicBezTo>
                  <a:cubicBezTo>
                    <a:pt x="4969" y="8596"/>
                    <a:pt x="5068" y="8596"/>
                    <a:pt x="5166" y="8596"/>
                  </a:cubicBezTo>
                  <a:cubicBezTo>
                    <a:pt x="5383" y="8616"/>
                    <a:pt x="5620" y="8576"/>
                    <a:pt x="5817" y="8478"/>
                  </a:cubicBezTo>
                  <a:cubicBezTo>
                    <a:pt x="5994" y="8419"/>
                    <a:pt x="6172" y="8359"/>
                    <a:pt x="6369" y="8300"/>
                  </a:cubicBezTo>
                  <a:close/>
                  <a:moveTo>
                    <a:pt x="8005" y="6723"/>
                  </a:moveTo>
                  <a:cubicBezTo>
                    <a:pt x="8222" y="6546"/>
                    <a:pt x="8321" y="6250"/>
                    <a:pt x="8242" y="5994"/>
                  </a:cubicBezTo>
                  <a:cubicBezTo>
                    <a:pt x="8025" y="6171"/>
                    <a:pt x="7926" y="6447"/>
                    <a:pt x="8005" y="6723"/>
                  </a:cubicBezTo>
                  <a:close/>
                  <a:moveTo>
                    <a:pt x="8242" y="5087"/>
                  </a:moveTo>
                  <a:lnTo>
                    <a:pt x="8222" y="5087"/>
                  </a:lnTo>
                  <a:lnTo>
                    <a:pt x="8222" y="5540"/>
                  </a:lnTo>
                  <a:lnTo>
                    <a:pt x="8242" y="5540"/>
                  </a:lnTo>
                  <a:close/>
                  <a:moveTo>
                    <a:pt x="7552" y="7453"/>
                  </a:moveTo>
                  <a:lnTo>
                    <a:pt x="7374" y="7709"/>
                  </a:lnTo>
                  <a:cubicBezTo>
                    <a:pt x="7552" y="7669"/>
                    <a:pt x="7650" y="7630"/>
                    <a:pt x="7571" y="7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8"/>
            <p:cNvSpPr/>
            <p:nvPr/>
          </p:nvSpPr>
          <p:spPr>
            <a:xfrm flipH="1">
              <a:off x="6839408" y="1278881"/>
              <a:ext cx="26086" cy="45056"/>
            </a:xfrm>
            <a:custGeom>
              <a:avLst/>
              <a:gdLst/>
              <a:ahLst/>
              <a:cxnLst/>
              <a:rect l="l" t="t" r="r" b="b"/>
              <a:pathLst>
                <a:path w="1085" h="1874" extrusionOk="0">
                  <a:moveTo>
                    <a:pt x="1084" y="99"/>
                  </a:moveTo>
                  <a:cubicBezTo>
                    <a:pt x="887" y="454"/>
                    <a:pt x="730" y="710"/>
                    <a:pt x="592" y="1006"/>
                  </a:cubicBezTo>
                  <a:cubicBezTo>
                    <a:pt x="473" y="1282"/>
                    <a:pt x="394" y="1538"/>
                    <a:pt x="276" y="1874"/>
                  </a:cubicBezTo>
                  <a:cubicBezTo>
                    <a:pt x="178" y="1775"/>
                    <a:pt x="79" y="1736"/>
                    <a:pt x="59" y="1657"/>
                  </a:cubicBezTo>
                  <a:cubicBezTo>
                    <a:pt x="20" y="1499"/>
                    <a:pt x="0" y="1341"/>
                    <a:pt x="40" y="1164"/>
                  </a:cubicBezTo>
                  <a:cubicBezTo>
                    <a:pt x="138" y="789"/>
                    <a:pt x="316" y="434"/>
                    <a:pt x="572" y="139"/>
                  </a:cubicBezTo>
                  <a:cubicBezTo>
                    <a:pt x="651" y="79"/>
                    <a:pt x="749" y="20"/>
                    <a:pt x="868" y="20"/>
                  </a:cubicBezTo>
                  <a:cubicBezTo>
                    <a:pt x="907" y="1"/>
                    <a:pt x="986" y="60"/>
                    <a:pt x="1084" y="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8"/>
            <p:cNvSpPr/>
            <p:nvPr/>
          </p:nvSpPr>
          <p:spPr>
            <a:xfrm flipH="1">
              <a:off x="6531303" y="1359928"/>
              <a:ext cx="15195" cy="39838"/>
            </a:xfrm>
            <a:custGeom>
              <a:avLst/>
              <a:gdLst/>
              <a:ahLst/>
              <a:cxnLst/>
              <a:rect l="l" t="t" r="r" b="b"/>
              <a:pathLst>
                <a:path w="632" h="1657" extrusionOk="0">
                  <a:moveTo>
                    <a:pt x="217" y="1657"/>
                  </a:moveTo>
                  <a:cubicBezTo>
                    <a:pt x="59" y="1282"/>
                    <a:pt x="0" y="868"/>
                    <a:pt x="59" y="454"/>
                  </a:cubicBezTo>
                  <a:cubicBezTo>
                    <a:pt x="79" y="356"/>
                    <a:pt x="138" y="257"/>
                    <a:pt x="217" y="178"/>
                  </a:cubicBezTo>
                  <a:cubicBezTo>
                    <a:pt x="355" y="40"/>
                    <a:pt x="493" y="1"/>
                    <a:pt x="552" y="80"/>
                  </a:cubicBezTo>
                  <a:cubicBezTo>
                    <a:pt x="631" y="178"/>
                    <a:pt x="592" y="277"/>
                    <a:pt x="552" y="395"/>
                  </a:cubicBezTo>
                  <a:cubicBezTo>
                    <a:pt x="513" y="533"/>
                    <a:pt x="493" y="691"/>
                    <a:pt x="473" y="829"/>
                  </a:cubicBezTo>
                  <a:cubicBezTo>
                    <a:pt x="454" y="1046"/>
                    <a:pt x="434" y="1282"/>
                    <a:pt x="395" y="1499"/>
                  </a:cubicBezTo>
                  <a:cubicBezTo>
                    <a:pt x="375" y="1558"/>
                    <a:pt x="296" y="1578"/>
                    <a:pt x="217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8"/>
            <p:cNvSpPr/>
            <p:nvPr/>
          </p:nvSpPr>
          <p:spPr>
            <a:xfrm flipH="1">
              <a:off x="6808129" y="1273207"/>
              <a:ext cx="20869" cy="27985"/>
            </a:xfrm>
            <a:custGeom>
              <a:avLst/>
              <a:gdLst/>
              <a:ahLst/>
              <a:cxnLst/>
              <a:rect l="l" t="t" r="r" b="b"/>
              <a:pathLst>
                <a:path w="868" h="1164" extrusionOk="0">
                  <a:moveTo>
                    <a:pt x="0" y="1104"/>
                  </a:moveTo>
                  <a:cubicBezTo>
                    <a:pt x="59" y="789"/>
                    <a:pt x="178" y="473"/>
                    <a:pt x="335" y="177"/>
                  </a:cubicBezTo>
                  <a:cubicBezTo>
                    <a:pt x="394" y="59"/>
                    <a:pt x="513" y="0"/>
                    <a:pt x="651" y="0"/>
                  </a:cubicBezTo>
                  <a:cubicBezTo>
                    <a:pt x="730" y="0"/>
                    <a:pt x="789" y="39"/>
                    <a:pt x="848" y="99"/>
                  </a:cubicBezTo>
                  <a:cubicBezTo>
                    <a:pt x="868" y="158"/>
                    <a:pt x="868" y="237"/>
                    <a:pt x="848" y="296"/>
                  </a:cubicBezTo>
                  <a:cubicBezTo>
                    <a:pt x="730" y="493"/>
                    <a:pt x="611" y="670"/>
                    <a:pt x="513" y="867"/>
                  </a:cubicBezTo>
                  <a:cubicBezTo>
                    <a:pt x="414" y="1045"/>
                    <a:pt x="197" y="1163"/>
                    <a:pt x="0" y="1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8"/>
            <p:cNvSpPr/>
            <p:nvPr/>
          </p:nvSpPr>
          <p:spPr>
            <a:xfrm flipH="1">
              <a:off x="6546955" y="1355672"/>
              <a:ext cx="14714" cy="33203"/>
            </a:xfrm>
            <a:custGeom>
              <a:avLst/>
              <a:gdLst/>
              <a:ahLst/>
              <a:cxnLst/>
              <a:rect l="l" t="t" r="r" b="b"/>
              <a:pathLst>
                <a:path w="612" h="1381" extrusionOk="0">
                  <a:moveTo>
                    <a:pt x="237" y="1380"/>
                  </a:moveTo>
                  <a:cubicBezTo>
                    <a:pt x="59" y="1223"/>
                    <a:pt x="0" y="1026"/>
                    <a:pt x="40" y="809"/>
                  </a:cubicBezTo>
                  <a:cubicBezTo>
                    <a:pt x="99" y="552"/>
                    <a:pt x="197" y="316"/>
                    <a:pt x="316" y="79"/>
                  </a:cubicBezTo>
                  <a:cubicBezTo>
                    <a:pt x="355" y="20"/>
                    <a:pt x="434" y="0"/>
                    <a:pt x="493" y="20"/>
                  </a:cubicBezTo>
                  <a:cubicBezTo>
                    <a:pt x="552" y="40"/>
                    <a:pt x="592" y="119"/>
                    <a:pt x="592" y="198"/>
                  </a:cubicBezTo>
                  <a:cubicBezTo>
                    <a:pt x="612" y="257"/>
                    <a:pt x="592" y="296"/>
                    <a:pt x="572" y="355"/>
                  </a:cubicBezTo>
                  <a:cubicBezTo>
                    <a:pt x="493" y="631"/>
                    <a:pt x="414" y="888"/>
                    <a:pt x="336" y="1164"/>
                  </a:cubicBezTo>
                  <a:cubicBezTo>
                    <a:pt x="316" y="1242"/>
                    <a:pt x="276" y="1302"/>
                    <a:pt x="237" y="13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4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 Web</a:t>
            </a:r>
            <a:endParaRPr/>
          </a:p>
        </p:txBody>
      </p:sp>
      <p:sp>
        <p:nvSpPr>
          <p:cNvPr id="1872" name="Google Shape;1872;p49"/>
          <p:cNvSpPr txBox="1">
            <a:spLocks noGrp="1"/>
          </p:cNvSpPr>
          <p:nvPr>
            <p:ph type="subTitle" idx="1"/>
          </p:nvPr>
        </p:nvSpPr>
        <p:spPr>
          <a:xfrm>
            <a:off x="6453775" y="2939075"/>
            <a:ext cx="18120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You can replace the image on the screen with your own work. Just delete this ones, add yours and </a:t>
            </a:r>
            <a:r>
              <a:rPr lang="en"/>
              <a:t>center it properly</a:t>
            </a:r>
            <a:endParaRPr sz="1400">
              <a:solidFill>
                <a:srgbClr val="000000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/>
          </a:p>
        </p:txBody>
      </p:sp>
      <p:grpSp>
        <p:nvGrpSpPr>
          <p:cNvPr id="1874" name="Google Shape;1874;p49"/>
          <p:cNvGrpSpPr/>
          <p:nvPr/>
        </p:nvGrpSpPr>
        <p:grpSpPr>
          <a:xfrm>
            <a:off x="3798779" y="1501640"/>
            <a:ext cx="1546406" cy="2949102"/>
            <a:chOff x="2270675" y="238125"/>
            <a:chExt cx="3016200" cy="5227050"/>
          </a:xfrm>
        </p:grpSpPr>
        <p:sp>
          <p:nvSpPr>
            <p:cNvPr id="1875" name="Google Shape;1875;p49"/>
            <p:cNvSpPr/>
            <p:nvPr/>
          </p:nvSpPr>
          <p:spPr>
            <a:xfrm>
              <a:off x="2396650" y="297625"/>
              <a:ext cx="2795450" cy="5092700"/>
            </a:xfrm>
            <a:custGeom>
              <a:avLst/>
              <a:gdLst/>
              <a:ahLst/>
              <a:cxnLst/>
              <a:rect l="l" t="t" r="r" b="b"/>
              <a:pathLst>
                <a:path w="111818" h="203708" extrusionOk="0">
                  <a:moveTo>
                    <a:pt x="57232" y="10377"/>
                  </a:moveTo>
                  <a:cubicBezTo>
                    <a:pt x="60707" y="10377"/>
                    <a:pt x="64156" y="10529"/>
                    <a:pt x="67496" y="10973"/>
                  </a:cubicBezTo>
                  <a:cubicBezTo>
                    <a:pt x="69650" y="11231"/>
                    <a:pt x="69564" y="13988"/>
                    <a:pt x="67453" y="14203"/>
                  </a:cubicBezTo>
                  <a:cubicBezTo>
                    <a:pt x="65180" y="14432"/>
                    <a:pt x="62863" y="14522"/>
                    <a:pt x="60525" y="14522"/>
                  </a:cubicBezTo>
                  <a:cubicBezTo>
                    <a:pt x="54493" y="14522"/>
                    <a:pt x="48326" y="13918"/>
                    <a:pt x="42428" y="13514"/>
                  </a:cubicBezTo>
                  <a:cubicBezTo>
                    <a:pt x="40877" y="13299"/>
                    <a:pt x="40920" y="11059"/>
                    <a:pt x="42471" y="10886"/>
                  </a:cubicBezTo>
                  <a:cubicBezTo>
                    <a:pt x="47279" y="10684"/>
                    <a:pt x="52281" y="10377"/>
                    <a:pt x="57232" y="10377"/>
                  </a:cubicBezTo>
                  <a:close/>
                  <a:moveTo>
                    <a:pt x="103677" y="25661"/>
                  </a:moveTo>
                  <a:lnTo>
                    <a:pt x="103677" y="169653"/>
                  </a:lnTo>
                  <a:lnTo>
                    <a:pt x="8357" y="169653"/>
                  </a:lnTo>
                  <a:lnTo>
                    <a:pt x="8357" y="25661"/>
                  </a:lnTo>
                  <a:close/>
                  <a:moveTo>
                    <a:pt x="54536" y="174375"/>
                  </a:moveTo>
                  <a:cubicBezTo>
                    <a:pt x="56505" y="174375"/>
                    <a:pt x="58489" y="174923"/>
                    <a:pt x="59915" y="175942"/>
                  </a:cubicBezTo>
                  <a:cubicBezTo>
                    <a:pt x="64223" y="179000"/>
                    <a:pt x="65041" y="185634"/>
                    <a:pt x="61810" y="189682"/>
                  </a:cubicBezTo>
                  <a:cubicBezTo>
                    <a:pt x="59959" y="192034"/>
                    <a:pt x="56961" y="193281"/>
                    <a:pt x="53979" y="193281"/>
                  </a:cubicBezTo>
                  <a:cubicBezTo>
                    <a:pt x="51826" y="193281"/>
                    <a:pt x="49682" y="192631"/>
                    <a:pt x="47984" y="191276"/>
                  </a:cubicBezTo>
                  <a:cubicBezTo>
                    <a:pt x="43763" y="187830"/>
                    <a:pt x="43548" y="181412"/>
                    <a:pt x="47510" y="177665"/>
                  </a:cubicBezTo>
                  <a:cubicBezTo>
                    <a:pt x="47659" y="177553"/>
                    <a:pt x="47841" y="177441"/>
                    <a:pt x="48027" y="177441"/>
                  </a:cubicBezTo>
                  <a:cubicBezTo>
                    <a:pt x="48056" y="177441"/>
                    <a:pt x="48084" y="177444"/>
                    <a:pt x="48113" y="177450"/>
                  </a:cubicBezTo>
                  <a:cubicBezTo>
                    <a:pt x="49341" y="175338"/>
                    <a:pt x="51925" y="174375"/>
                    <a:pt x="54536" y="174375"/>
                  </a:cubicBezTo>
                  <a:close/>
                  <a:moveTo>
                    <a:pt x="87259" y="0"/>
                  </a:moveTo>
                  <a:cubicBezTo>
                    <a:pt x="79762" y="0"/>
                    <a:pt x="71946" y="1152"/>
                    <a:pt x="66682" y="1152"/>
                  </a:cubicBezTo>
                  <a:cubicBezTo>
                    <a:pt x="66637" y="1152"/>
                    <a:pt x="66593" y="1152"/>
                    <a:pt x="66548" y="1152"/>
                  </a:cubicBezTo>
                  <a:cubicBezTo>
                    <a:pt x="55909" y="1066"/>
                    <a:pt x="45227" y="937"/>
                    <a:pt x="34545" y="937"/>
                  </a:cubicBezTo>
                  <a:cubicBezTo>
                    <a:pt x="31512" y="924"/>
                    <a:pt x="28237" y="747"/>
                    <a:pt x="24967" y="747"/>
                  </a:cubicBezTo>
                  <a:cubicBezTo>
                    <a:pt x="16768" y="747"/>
                    <a:pt x="8601" y="1859"/>
                    <a:pt x="4351" y="9465"/>
                  </a:cubicBezTo>
                  <a:cubicBezTo>
                    <a:pt x="4093" y="9939"/>
                    <a:pt x="3016" y="13471"/>
                    <a:pt x="2671" y="13600"/>
                  </a:cubicBezTo>
                  <a:lnTo>
                    <a:pt x="2671" y="13988"/>
                  </a:lnTo>
                  <a:cubicBezTo>
                    <a:pt x="3533" y="13988"/>
                    <a:pt x="4394" y="13945"/>
                    <a:pt x="5299" y="13945"/>
                  </a:cubicBezTo>
                  <a:cubicBezTo>
                    <a:pt x="5557" y="13945"/>
                    <a:pt x="5902" y="14117"/>
                    <a:pt x="5902" y="14462"/>
                  </a:cubicBezTo>
                  <a:cubicBezTo>
                    <a:pt x="5902" y="14763"/>
                    <a:pt x="5557" y="14978"/>
                    <a:pt x="5299" y="14978"/>
                  </a:cubicBezTo>
                  <a:cubicBezTo>
                    <a:pt x="4394" y="14978"/>
                    <a:pt x="3490" y="14978"/>
                    <a:pt x="2585" y="14935"/>
                  </a:cubicBezTo>
                  <a:cubicBezTo>
                    <a:pt x="2542" y="15754"/>
                    <a:pt x="2456" y="16529"/>
                    <a:pt x="2413" y="17347"/>
                  </a:cubicBezTo>
                  <a:cubicBezTo>
                    <a:pt x="3274" y="17304"/>
                    <a:pt x="4093" y="17304"/>
                    <a:pt x="4954" y="17261"/>
                  </a:cubicBezTo>
                  <a:cubicBezTo>
                    <a:pt x="5988" y="17261"/>
                    <a:pt x="7022" y="17218"/>
                    <a:pt x="8099" y="17132"/>
                  </a:cubicBezTo>
                  <a:cubicBezTo>
                    <a:pt x="9735" y="17046"/>
                    <a:pt x="11415" y="16917"/>
                    <a:pt x="13052" y="16744"/>
                  </a:cubicBezTo>
                  <a:cubicBezTo>
                    <a:pt x="13181" y="16701"/>
                    <a:pt x="13310" y="16658"/>
                    <a:pt x="13440" y="16658"/>
                  </a:cubicBezTo>
                  <a:lnTo>
                    <a:pt x="14301" y="16658"/>
                  </a:lnTo>
                  <a:cubicBezTo>
                    <a:pt x="15206" y="16701"/>
                    <a:pt x="15206" y="17735"/>
                    <a:pt x="14301" y="17778"/>
                  </a:cubicBezTo>
                  <a:cubicBezTo>
                    <a:pt x="12234" y="17994"/>
                    <a:pt x="10166" y="18123"/>
                    <a:pt x="8056" y="18252"/>
                  </a:cubicBezTo>
                  <a:cubicBezTo>
                    <a:pt x="6945" y="18353"/>
                    <a:pt x="5835" y="18395"/>
                    <a:pt x="4716" y="18395"/>
                  </a:cubicBezTo>
                  <a:cubicBezTo>
                    <a:pt x="3925" y="18395"/>
                    <a:pt x="3130" y="18374"/>
                    <a:pt x="2327" y="18338"/>
                  </a:cubicBezTo>
                  <a:cubicBezTo>
                    <a:pt x="2241" y="19673"/>
                    <a:pt x="2155" y="20966"/>
                    <a:pt x="2068" y="22258"/>
                  </a:cubicBezTo>
                  <a:lnTo>
                    <a:pt x="6591" y="21999"/>
                  </a:lnTo>
                  <a:lnTo>
                    <a:pt x="10123" y="21784"/>
                  </a:lnTo>
                  <a:cubicBezTo>
                    <a:pt x="10769" y="21784"/>
                    <a:pt x="11415" y="21741"/>
                    <a:pt x="12061" y="21698"/>
                  </a:cubicBezTo>
                  <a:cubicBezTo>
                    <a:pt x="12233" y="21458"/>
                    <a:pt x="12486" y="21327"/>
                    <a:pt x="12778" y="21327"/>
                  </a:cubicBezTo>
                  <a:cubicBezTo>
                    <a:pt x="12852" y="21327"/>
                    <a:pt x="12930" y="21336"/>
                    <a:pt x="13009" y="21353"/>
                  </a:cubicBezTo>
                  <a:cubicBezTo>
                    <a:pt x="13353" y="21396"/>
                    <a:pt x="13741" y="21439"/>
                    <a:pt x="14086" y="21526"/>
                  </a:cubicBezTo>
                  <a:cubicBezTo>
                    <a:pt x="15047" y="21735"/>
                    <a:pt x="14832" y="23080"/>
                    <a:pt x="13913" y="23080"/>
                  </a:cubicBezTo>
                  <a:cubicBezTo>
                    <a:pt x="13885" y="23080"/>
                    <a:pt x="13856" y="23079"/>
                    <a:pt x="13827" y="23076"/>
                  </a:cubicBezTo>
                  <a:cubicBezTo>
                    <a:pt x="13224" y="23033"/>
                    <a:pt x="12610" y="23012"/>
                    <a:pt x="11991" y="23012"/>
                  </a:cubicBezTo>
                  <a:cubicBezTo>
                    <a:pt x="11372" y="23012"/>
                    <a:pt x="10748" y="23033"/>
                    <a:pt x="10123" y="23076"/>
                  </a:cubicBezTo>
                  <a:lnTo>
                    <a:pt x="6720" y="23162"/>
                  </a:lnTo>
                  <a:lnTo>
                    <a:pt x="1982" y="23335"/>
                  </a:lnTo>
                  <a:cubicBezTo>
                    <a:pt x="1681" y="27599"/>
                    <a:pt x="1465" y="31475"/>
                    <a:pt x="1250" y="35050"/>
                  </a:cubicBezTo>
                  <a:lnTo>
                    <a:pt x="2068" y="35007"/>
                  </a:lnTo>
                  <a:lnTo>
                    <a:pt x="3188" y="34921"/>
                  </a:lnTo>
                  <a:cubicBezTo>
                    <a:pt x="3576" y="34835"/>
                    <a:pt x="3964" y="34835"/>
                    <a:pt x="4351" y="34835"/>
                  </a:cubicBezTo>
                  <a:cubicBezTo>
                    <a:pt x="4653" y="34835"/>
                    <a:pt x="4954" y="35007"/>
                    <a:pt x="4997" y="35309"/>
                  </a:cubicBezTo>
                  <a:cubicBezTo>
                    <a:pt x="5040" y="35610"/>
                    <a:pt x="4825" y="35869"/>
                    <a:pt x="4524" y="35869"/>
                  </a:cubicBezTo>
                  <a:cubicBezTo>
                    <a:pt x="4208" y="35932"/>
                    <a:pt x="3916" y="35972"/>
                    <a:pt x="3613" y="35972"/>
                  </a:cubicBezTo>
                  <a:cubicBezTo>
                    <a:pt x="3502" y="35972"/>
                    <a:pt x="3390" y="35966"/>
                    <a:pt x="3274" y="35955"/>
                  </a:cubicBezTo>
                  <a:lnTo>
                    <a:pt x="2111" y="36041"/>
                  </a:lnTo>
                  <a:lnTo>
                    <a:pt x="1164" y="36041"/>
                  </a:lnTo>
                  <a:cubicBezTo>
                    <a:pt x="1078" y="37419"/>
                    <a:pt x="1035" y="38755"/>
                    <a:pt x="949" y="40047"/>
                  </a:cubicBezTo>
                  <a:lnTo>
                    <a:pt x="2413" y="40219"/>
                  </a:lnTo>
                  <a:lnTo>
                    <a:pt x="3748" y="40348"/>
                  </a:lnTo>
                  <a:lnTo>
                    <a:pt x="4308" y="40391"/>
                  </a:lnTo>
                  <a:cubicBezTo>
                    <a:pt x="4610" y="40391"/>
                    <a:pt x="4868" y="40435"/>
                    <a:pt x="5127" y="40564"/>
                  </a:cubicBezTo>
                  <a:cubicBezTo>
                    <a:pt x="5342" y="40650"/>
                    <a:pt x="5471" y="40822"/>
                    <a:pt x="5428" y="41038"/>
                  </a:cubicBezTo>
                  <a:cubicBezTo>
                    <a:pt x="5385" y="41296"/>
                    <a:pt x="5213" y="41425"/>
                    <a:pt x="4997" y="41468"/>
                  </a:cubicBezTo>
                  <a:cubicBezTo>
                    <a:pt x="4847" y="41490"/>
                    <a:pt x="4707" y="41501"/>
                    <a:pt x="4567" y="41501"/>
                  </a:cubicBezTo>
                  <a:cubicBezTo>
                    <a:pt x="4427" y="41501"/>
                    <a:pt x="4287" y="41490"/>
                    <a:pt x="4136" y="41468"/>
                  </a:cubicBezTo>
                  <a:lnTo>
                    <a:pt x="3533" y="41382"/>
                  </a:lnTo>
                  <a:lnTo>
                    <a:pt x="2241" y="41253"/>
                  </a:lnTo>
                  <a:lnTo>
                    <a:pt x="862" y="41081"/>
                  </a:lnTo>
                  <a:cubicBezTo>
                    <a:pt x="776" y="43234"/>
                    <a:pt x="690" y="45259"/>
                    <a:pt x="604" y="47240"/>
                  </a:cubicBezTo>
                  <a:cubicBezTo>
                    <a:pt x="1250" y="47240"/>
                    <a:pt x="1939" y="47197"/>
                    <a:pt x="2628" y="47154"/>
                  </a:cubicBezTo>
                  <a:lnTo>
                    <a:pt x="4524" y="47068"/>
                  </a:lnTo>
                  <a:lnTo>
                    <a:pt x="5385" y="46982"/>
                  </a:lnTo>
                  <a:lnTo>
                    <a:pt x="5643" y="46982"/>
                  </a:lnTo>
                  <a:cubicBezTo>
                    <a:pt x="5797" y="46797"/>
                    <a:pt x="6077" y="46706"/>
                    <a:pt x="6361" y="46706"/>
                  </a:cubicBezTo>
                  <a:cubicBezTo>
                    <a:pt x="6874" y="46706"/>
                    <a:pt x="7403" y="47003"/>
                    <a:pt x="7237" y="47585"/>
                  </a:cubicBezTo>
                  <a:cubicBezTo>
                    <a:pt x="7050" y="47960"/>
                    <a:pt x="6633" y="48204"/>
                    <a:pt x="6216" y="48204"/>
                  </a:cubicBezTo>
                  <a:cubicBezTo>
                    <a:pt x="6154" y="48204"/>
                    <a:pt x="6092" y="48199"/>
                    <a:pt x="6031" y="48188"/>
                  </a:cubicBezTo>
                  <a:lnTo>
                    <a:pt x="4739" y="48188"/>
                  </a:lnTo>
                  <a:cubicBezTo>
                    <a:pt x="3698" y="48251"/>
                    <a:pt x="2681" y="48291"/>
                    <a:pt x="1670" y="48291"/>
                  </a:cubicBezTo>
                  <a:cubicBezTo>
                    <a:pt x="1299" y="48291"/>
                    <a:pt x="930" y="48285"/>
                    <a:pt x="561" y="48274"/>
                  </a:cubicBezTo>
                  <a:cubicBezTo>
                    <a:pt x="1" y="61411"/>
                    <a:pt x="130" y="70543"/>
                    <a:pt x="432" y="83421"/>
                  </a:cubicBezTo>
                  <a:lnTo>
                    <a:pt x="1379" y="83335"/>
                  </a:lnTo>
                  <a:cubicBezTo>
                    <a:pt x="1982" y="83249"/>
                    <a:pt x="2585" y="83206"/>
                    <a:pt x="3231" y="83163"/>
                  </a:cubicBezTo>
                  <a:cubicBezTo>
                    <a:pt x="3257" y="83159"/>
                    <a:pt x="3283" y="83157"/>
                    <a:pt x="3308" y="83157"/>
                  </a:cubicBezTo>
                  <a:cubicBezTo>
                    <a:pt x="3576" y="83157"/>
                    <a:pt x="3795" y="83361"/>
                    <a:pt x="3834" y="83637"/>
                  </a:cubicBezTo>
                  <a:cubicBezTo>
                    <a:pt x="3834" y="83981"/>
                    <a:pt x="3490" y="84111"/>
                    <a:pt x="3231" y="84154"/>
                  </a:cubicBezTo>
                  <a:cubicBezTo>
                    <a:pt x="2628" y="84197"/>
                    <a:pt x="1982" y="84240"/>
                    <a:pt x="1379" y="84283"/>
                  </a:cubicBezTo>
                  <a:lnTo>
                    <a:pt x="518" y="84326"/>
                  </a:lnTo>
                  <a:lnTo>
                    <a:pt x="432" y="84326"/>
                  </a:lnTo>
                  <a:cubicBezTo>
                    <a:pt x="475" y="85230"/>
                    <a:pt x="475" y="86135"/>
                    <a:pt x="518" y="87083"/>
                  </a:cubicBezTo>
                  <a:cubicBezTo>
                    <a:pt x="1250" y="86996"/>
                    <a:pt x="1982" y="86953"/>
                    <a:pt x="2714" y="86824"/>
                  </a:cubicBezTo>
                  <a:cubicBezTo>
                    <a:pt x="3188" y="86781"/>
                    <a:pt x="3662" y="86695"/>
                    <a:pt x="4093" y="86609"/>
                  </a:cubicBezTo>
                  <a:cubicBezTo>
                    <a:pt x="4567" y="86523"/>
                    <a:pt x="5040" y="86393"/>
                    <a:pt x="5557" y="86350"/>
                  </a:cubicBezTo>
                  <a:cubicBezTo>
                    <a:pt x="5572" y="86349"/>
                    <a:pt x="5586" y="86349"/>
                    <a:pt x="5601" y="86349"/>
                  </a:cubicBezTo>
                  <a:cubicBezTo>
                    <a:pt x="6179" y="86349"/>
                    <a:pt x="6532" y="87175"/>
                    <a:pt x="5902" y="87427"/>
                  </a:cubicBezTo>
                  <a:cubicBezTo>
                    <a:pt x="5385" y="87599"/>
                    <a:pt x="4911" y="87686"/>
                    <a:pt x="4394" y="87772"/>
                  </a:cubicBezTo>
                  <a:cubicBezTo>
                    <a:pt x="3921" y="87858"/>
                    <a:pt x="3447" y="87901"/>
                    <a:pt x="3016" y="87944"/>
                  </a:cubicBezTo>
                  <a:cubicBezTo>
                    <a:pt x="2198" y="88030"/>
                    <a:pt x="1336" y="88116"/>
                    <a:pt x="518" y="88116"/>
                  </a:cubicBezTo>
                  <a:cubicBezTo>
                    <a:pt x="518" y="88892"/>
                    <a:pt x="561" y="89710"/>
                    <a:pt x="604" y="90571"/>
                  </a:cubicBezTo>
                  <a:cubicBezTo>
                    <a:pt x="1508" y="90270"/>
                    <a:pt x="2456" y="90141"/>
                    <a:pt x="3404" y="90055"/>
                  </a:cubicBezTo>
                  <a:lnTo>
                    <a:pt x="3877" y="90012"/>
                  </a:lnTo>
                  <a:cubicBezTo>
                    <a:pt x="3906" y="90012"/>
                    <a:pt x="4050" y="89992"/>
                    <a:pt x="4066" y="89992"/>
                  </a:cubicBezTo>
                  <a:cubicBezTo>
                    <a:pt x="4074" y="89992"/>
                    <a:pt x="4050" y="89997"/>
                    <a:pt x="3964" y="90012"/>
                  </a:cubicBezTo>
                  <a:lnTo>
                    <a:pt x="4222" y="89968"/>
                  </a:lnTo>
                  <a:lnTo>
                    <a:pt x="4308" y="89968"/>
                  </a:lnTo>
                  <a:cubicBezTo>
                    <a:pt x="4437" y="89882"/>
                    <a:pt x="4610" y="89796"/>
                    <a:pt x="4782" y="89796"/>
                  </a:cubicBezTo>
                  <a:cubicBezTo>
                    <a:pt x="5083" y="89796"/>
                    <a:pt x="5385" y="89882"/>
                    <a:pt x="5600" y="90141"/>
                  </a:cubicBezTo>
                  <a:cubicBezTo>
                    <a:pt x="5859" y="90528"/>
                    <a:pt x="5471" y="90873"/>
                    <a:pt x="5127" y="90959"/>
                  </a:cubicBezTo>
                  <a:cubicBezTo>
                    <a:pt x="4782" y="91045"/>
                    <a:pt x="4394" y="91088"/>
                    <a:pt x="4050" y="91131"/>
                  </a:cubicBezTo>
                  <a:lnTo>
                    <a:pt x="3447" y="91174"/>
                  </a:lnTo>
                  <a:lnTo>
                    <a:pt x="3188" y="91174"/>
                  </a:lnTo>
                  <a:cubicBezTo>
                    <a:pt x="2413" y="91218"/>
                    <a:pt x="1638" y="91304"/>
                    <a:pt x="905" y="91433"/>
                  </a:cubicBezTo>
                  <a:lnTo>
                    <a:pt x="647" y="91433"/>
                  </a:lnTo>
                  <a:cubicBezTo>
                    <a:pt x="647" y="92553"/>
                    <a:pt x="690" y="93759"/>
                    <a:pt x="733" y="94965"/>
                  </a:cubicBezTo>
                  <a:lnTo>
                    <a:pt x="1681" y="94965"/>
                  </a:lnTo>
                  <a:cubicBezTo>
                    <a:pt x="2241" y="94922"/>
                    <a:pt x="2844" y="94836"/>
                    <a:pt x="3447" y="94706"/>
                  </a:cubicBezTo>
                  <a:cubicBezTo>
                    <a:pt x="4050" y="94577"/>
                    <a:pt x="4653" y="94405"/>
                    <a:pt x="5213" y="94233"/>
                  </a:cubicBezTo>
                  <a:cubicBezTo>
                    <a:pt x="5514" y="94103"/>
                    <a:pt x="5773" y="94017"/>
                    <a:pt x="6031" y="93888"/>
                  </a:cubicBezTo>
                  <a:cubicBezTo>
                    <a:pt x="6333" y="93716"/>
                    <a:pt x="6634" y="93587"/>
                    <a:pt x="6979" y="93587"/>
                  </a:cubicBezTo>
                  <a:cubicBezTo>
                    <a:pt x="7280" y="93587"/>
                    <a:pt x="7582" y="93759"/>
                    <a:pt x="7711" y="94060"/>
                  </a:cubicBezTo>
                  <a:cubicBezTo>
                    <a:pt x="7797" y="94276"/>
                    <a:pt x="7711" y="94491"/>
                    <a:pt x="7539" y="94663"/>
                  </a:cubicBezTo>
                  <a:cubicBezTo>
                    <a:pt x="7366" y="94750"/>
                    <a:pt x="7194" y="94836"/>
                    <a:pt x="7022" y="94879"/>
                  </a:cubicBezTo>
                  <a:lnTo>
                    <a:pt x="6806" y="94965"/>
                  </a:lnTo>
                  <a:lnTo>
                    <a:pt x="6376" y="95137"/>
                  </a:lnTo>
                  <a:cubicBezTo>
                    <a:pt x="6031" y="95266"/>
                    <a:pt x="5730" y="95396"/>
                    <a:pt x="5385" y="95482"/>
                  </a:cubicBezTo>
                  <a:cubicBezTo>
                    <a:pt x="4782" y="95654"/>
                    <a:pt x="4179" y="95826"/>
                    <a:pt x="3533" y="95913"/>
                  </a:cubicBezTo>
                  <a:cubicBezTo>
                    <a:pt x="2887" y="96042"/>
                    <a:pt x="2198" y="96128"/>
                    <a:pt x="1552" y="96128"/>
                  </a:cubicBezTo>
                  <a:cubicBezTo>
                    <a:pt x="1293" y="96128"/>
                    <a:pt x="992" y="96171"/>
                    <a:pt x="733" y="96171"/>
                  </a:cubicBezTo>
                  <a:cubicBezTo>
                    <a:pt x="819" y="100995"/>
                    <a:pt x="949" y="106379"/>
                    <a:pt x="1078" y="112539"/>
                  </a:cubicBezTo>
                  <a:cubicBezTo>
                    <a:pt x="1121" y="116458"/>
                    <a:pt x="949" y="126537"/>
                    <a:pt x="905" y="138339"/>
                  </a:cubicBezTo>
                  <a:cubicBezTo>
                    <a:pt x="1896" y="138339"/>
                    <a:pt x="2887" y="138253"/>
                    <a:pt x="3877" y="138253"/>
                  </a:cubicBezTo>
                  <a:cubicBezTo>
                    <a:pt x="4222" y="138253"/>
                    <a:pt x="4480" y="138469"/>
                    <a:pt x="4524" y="138813"/>
                  </a:cubicBezTo>
                  <a:cubicBezTo>
                    <a:pt x="4524" y="139115"/>
                    <a:pt x="4136" y="139330"/>
                    <a:pt x="3877" y="139330"/>
                  </a:cubicBezTo>
                  <a:cubicBezTo>
                    <a:pt x="2887" y="139330"/>
                    <a:pt x="1896" y="139330"/>
                    <a:pt x="905" y="139287"/>
                  </a:cubicBezTo>
                  <a:lnTo>
                    <a:pt x="905" y="140708"/>
                  </a:lnTo>
                  <a:cubicBezTo>
                    <a:pt x="1704" y="140762"/>
                    <a:pt x="2503" y="140798"/>
                    <a:pt x="3301" y="140798"/>
                  </a:cubicBezTo>
                  <a:cubicBezTo>
                    <a:pt x="3795" y="140798"/>
                    <a:pt x="4288" y="140784"/>
                    <a:pt x="4782" y="140751"/>
                  </a:cubicBezTo>
                  <a:cubicBezTo>
                    <a:pt x="4825" y="140665"/>
                    <a:pt x="4825" y="140579"/>
                    <a:pt x="4911" y="140536"/>
                  </a:cubicBezTo>
                  <a:cubicBezTo>
                    <a:pt x="5077" y="140370"/>
                    <a:pt x="5278" y="140293"/>
                    <a:pt x="5480" y="140293"/>
                  </a:cubicBezTo>
                  <a:cubicBezTo>
                    <a:pt x="5594" y="140293"/>
                    <a:pt x="5708" y="140317"/>
                    <a:pt x="5816" y="140364"/>
                  </a:cubicBezTo>
                  <a:cubicBezTo>
                    <a:pt x="6031" y="140493"/>
                    <a:pt x="6290" y="140622"/>
                    <a:pt x="6505" y="140751"/>
                  </a:cubicBezTo>
                  <a:cubicBezTo>
                    <a:pt x="7108" y="141139"/>
                    <a:pt x="6763" y="141828"/>
                    <a:pt x="6117" y="141828"/>
                  </a:cubicBezTo>
                  <a:cubicBezTo>
                    <a:pt x="5565" y="141870"/>
                    <a:pt x="5008" y="141889"/>
                    <a:pt x="4450" y="141889"/>
                  </a:cubicBezTo>
                  <a:cubicBezTo>
                    <a:pt x="3267" y="141889"/>
                    <a:pt x="2076" y="141802"/>
                    <a:pt x="905" y="141656"/>
                  </a:cubicBezTo>
                  <a:lnTo>
                    <a:pt x="905" y="143982"/>
                  </a:lnTo>
                  <a:lnTo>
                    <a:pt x="1293" y="143982"/>
                  </a:lnTo>
                  <a:cubicBezTo>
                    <a:pt x="1638" y="143982"/>
                    <a:pt x="1982" y="143939"/>
                    <a:pt x="2284" y="143896"/>
                  </a:cubicBezTo>
                  <a:lnTo>
                    <a:pt x="2887" y="143810"/>
                  </a:lnTo>
                  <a:lnTo>
                    <a:pt x="2930" y="143810"/>
                  </a:lnTo>
                  <a:cubicBezTo>
                    <a:pt x="3071" y="143607"/>
                    <a:pt x="3365" y="143491"/>
                    <a:pt x="3659" y="143491"/>
                  </a:cubicBezTo>
                  <a:cubicBezTo>
                    <a:pt x="3991" y="143491"/>
                    <a:pt x="4323" y="143639"/>
                    <a:pt x="4437" y="143982"/>
                  </a:cubicBezTo>
                  <a:cubicBezTo>
                    <a:pt x="4610" y="144456"/>
                    <a:pt x="4136" y="144757"/>
                    <a:pt x="3748" y="144843"/>
                  </a:cubicBezTo>
                  <a:cubicBezTo>
                    <a:pt x="3447" y="144930"/>
                    <a:pt x="3145" y="144973"/>
                    <a:pt x="2844" y="145016"/>
                  </a:cubicBezTo>
                  <a:cubicBezTo>
                    <a:pt x="2198" y="145102"/>
                    <a:pt x="1552" y="145102"/>
                    <a:pt x="905" y="145102"/>
                  </a:cubicBezTo>
                  <a:cubicBezTo>
                    <a:pt x="949" y="155052"/>
                    <a:pt x="1164" y="165562"/>
                    <a:pt x="1767" y="174262"/>
                  </a:cubicBezTo>
                  <a:cubicBezTo>
                    <a:pt x="2017" y="174254"/>
                    <a:pt x="2267" y="174250"/>
                    <a:pt x="2517" y="174250"/>
                  </a:cubicBezTo>
                  <a:cubicBezTo>
                    <a:pt x="3517" y="174250"/>
                    <a:pt x="4524" y="174305"/>
                    <a:pt x="5557" y="174305"/>
                  </a:cubicBezTo>
                  <a:cubicBezTo>
                    <a:pt x="6806" y="174305"/>
                    <a:pt x="8185" y="174305"/>
                    <a:pt x="9477" y="174219"/>
                  </a:cubicBezTo>
                  <a:cubicBezTo>
                    <a:pt x="10080" y="174219"/>
                    <a:pt x="10425" y="174908"/>
                    <a:pt x="9822" y="175253"/>
                  </a:cubicBezTo>
                  <a:cubicBezTo>
                    <a:pt x="9649" y="175339"/>
                    <a:pt x="9434" y="175425"/>
                    <a:pt x="9262" y="175468"/>
                  </a:cubicBezTo>
                  <a:cubicBezTo>
                    <a:pt x="9165" y="175510"/>
                    <a:pt x="9059" y="175529"/>
                    <a:pt x="8954" y="175529"/>
                  </a:cubicBezTo>
                  <a:cubicBezTo>
                    <a:pt x="8729" y="175529"/>
                    <a:pt x="8503" y="175442"/>
                    <a:pt x="8357" y="175296"/>
                  </a:cubicBezTo>
                  <a:lnTo>
                    <a:pt x="5428" y="175296"/>
                  </a:lnTo>
                  <a:cubicBezTo>
                    <a:pt x="4265" y="175253"/>
                    <a:pt x="3059" y="175253"/>
                    <a:pt x="1853" y="175124"/>
                  </a:cubicBezTo>
                  <a:lnTo>
                    <a:pt x="1853" y="175124"/>
                  </a:lnTo>
                  <a:cubicBezTo>
                    <a:pt x="1896" y="175727"/>
                    <a:pt x="1939" y="176330"/>
                    <a:pt x="1982" y="176933"/>
                  </a:cubicBezTo>
                  <a:cubicBezTo>
                    <a:pt x="2865" y="176954"/>
                    <a:pt x="3748" y="176965"/>
                    <a:pt x="4626" y="176965"/>
                  </a:cubicBezTo>
                  <a:cubicBezTo>
                    <a:pt x="5503" y="176965"/>
                    <a:pt x="6376" y="176954"/>
                    <a:pt x="7237" y="176933"/>
                  </a:cubicBezTo>
                  <a:cubicBezTo>
                    <a:pt x="7539" y="176933"/>
                    <a:pt x="7926" y="177148"/>
                    <a:pt x="7926" y="177493"/>
                  </a:cubicBezTo>
                  <a:cubicBezTo>
                    <a:pt x="7926" y="177837"/>
                    <a:pt x="7539" y="178010"/>
                    <a:pt x="7237" y="178010"/>
                  </a:cubicBezTo>
                  <a:lnTo>
                    <a:pt x="6849" y="178010"/>
                  </a:lnTo>
                  <a:cubicBezTo>
                    <a:pt x="5256" y="178010"/>
                    <a:pt x="3662" y="178010"/>
                    <a:pt x="2111" y="177967"/>
                  </a:cubicBezTo>
                  <a:lnTo>
                    <a:pt x="2111" y="177967"/>
                  </a:lnTo>
                  <a:cubicBezTo>
                    <a:pt x="2155" y="178828"/>
                    <a:pt x="2241" y="179646"/>
                    <a:pt x="2370" y="180465"/>
                  </a:cubicBezTo>
                  <a:cubicBezTo>
                    <a:pt x="8271" y="179948"/>
                    <a:pt x="14215" y="179431"/>
                    <a:pt x="20116" y="178914"/>
                  </a:cubicBezTo>
                  <a:cubicBezTo>
                    <a:pt x="20266" y="178727"/>
                    <a:pt x="20514" y="178604"/>
                    <a:pt x="20775" y="178604"/>
                  </a:cubicBezTo>
                  <a:cubicBezTo>
                    <a:pt x="20813" y="178604"/>
                    <a:pt x="20852" y="178607"/>
                    <a:pt x="20891" y="178613"/>
                  </a:cubicBezTo>
                  <a:cubicBezTo>
                    <a:pt x="21193" y="178656"/>
                    <a:pt x="21494" y="178742"/>
                    <a:pt x="21796" y="178828"/>
                  </a:cubicBezTo>
                  <a:cubicBezTo>
                    <a:pt x="22700" y="179043"/>
                    <a:pt x="22399" y="180034"/>
                    <a:pt x="21580" y="180077"/>
                  </a:cubicBezTo>
                  <a:cubicBezTo>
                    <a:pt x="15206" y="180637"/>
                    <a:pt x="8831" y="181154"/>
                    <a:pt x="2456" y="181585"/>
                  </a:cubicBezTo>
                  <a:cubicBezTo>
                    <a:pt x="2714" y="183824"/>
                    <a:pt x="3102" y="186021"/>
                    <a:pt x="3576" y="188218"/>
                  </a:cubicBezTo>
                  <a:cubicBezTo>
                    <a:pt x="3705" y="188175"/>
                    <a:pt x="3791" y="188175"/>
                    <a:pt x="3877" y="188175"/>
                  </a:cubicBezTo>
                  <a:cubicBezTo>
                    <a:pt x="5643" y="188132"/>
                    <a:pt x="7366" y="188089"/>
                    <a:pt x="9089" y="187916"/>
                  </a:cubicBezTo>
                  <a:cubicBezTo>
                    <a:pt x="9477" y="187873"/>
                    <a:pt x="9865" y="187873"/>
                    <a:pt x="10252" y="187873"/>
                  </a:cubicBezTo>
                  <a:lnTo>
                    <a:pt x="10683" y="187873"/>
                  </a:lnTo>
                  <a:cubicBezTo>
                    <a:pt x="10812" y="187744"/>
                    <a:pt x="10984" y="187701"/>
                    <a:pt x="11157" y="187701"/>
                  </a:cubicBezTo>
                  <a:cubicBezTo>
                    <a:pt x="11544" y="187701"/>
                    <a:pt x="12061" y="187873"/>
                    <a:pt x="12061" y="188304"/>
                  </a:cubicBezTo>
                  <a:cubicBezTo>
                    <a:pt x="12061" y="188649"/>
                    <a:pt x="11717" y="188864"/>
                    <a:pt x="11415" y="188907"/>
                  </a:cubicBezTo>
                  <a:cubicBezTo>
                    <a:pt x="11037" y="188970"/>
                    <a:pt x="10635" y="189010"/>
                    <a:pt x="10245" y="189010"/>
                  </a:cubicBezTo>
                  <a:cubicBezTo>
                    <a:pt x="10102" y="189010"/>
                    <a:pt x="9960" y="189005"/>
                    <a:pt x="9822" y="188993"/>
                  </a:cubicBezTo>
                  <a:cubicBezTo>
                    <a:pt x="9003" y="188993"/>
                    <a:pt x="8185" y="189122"/>
                    <a:pt x="7366" y="189122"/>
                  </a:cubicBezTo>
                  <a:cubicBezTo>
                    <a:pt x="6685" y="189173"/>
                    <a:pt x="6004" y="189194"/>
                    <a:pt x="5323" y="189194"/>
                  </a:cubicBezTo>
                  <a:cubicBezTo>
                    <a:pt x="4841" y="189194"/>
                    <a:pt x="4359" y="189183"/>
                    <a:pt x="3877" y="189166"/>
                  </a:cubicBezTo>
                  <a:lnTo>
                    <a:pt x="3834" y="189166"/>
                  </a:lnTo>
                  <a:cubicBezTo>
                    <a:pt x="4093" y="190242"/>
                    <a:pt x="4480" y="191276"/>
                    <a:pt x="4997" y="192224"/>
                  </a:cubicBezTo>
                  <a:cubicBezTo>
                    <a:pt x="11157" y="202777"/>
                    <a:pt x="30238" y="201743"/>
                    <a:pt x="40403" y="202604"/>
                  </a:cubicBezTo>
                  <a:cubicBezTo>
                    <a:pt x="49314" y="203328"/>
                    <a:pt x="58271" y="203707"/>
                    <a:pt x="67224" y="203707"/>
                  </a:cubicBezTo>
                  <a:cubicBezTo>
                    <a:pt x="70518" y="203707"/>
                    <a:pt x="73811" y="203656"/>
                    <a:pt x="77101" y="203552"/>
                  </a:cubicBezTo>
                  <a:cubicBezTo>
                    <a:pt x="81667" y="203466"/>
                    <a:pt x="88257" y="203078"/>
                    <a:pt x="92823" y="202906"/>
                  </a:cubicBezTo>
                  <a:cubicBezTo>
                    <a:pt x="108544" y="202303"/>
                    <a:pt x="110052" y="193257"/>
                    <a:pt x="110354" y="182920"/>
                  </a:cubicBezTo>
                  <a:cubicBezTo>
                    <a:pt x="111818" y="137090"/>
                    <a:pt x="111430" y="88547"/>
                    <a:pt x="109492" y="42717"/>
                  </a:cubicBezTo>
                  <a:cubicBezTo>
                    <a:pt x="109320" y="38367"/>
                    <a:pt x="109449" y="12265"/>
                    <a:pt x="107726" y="8561"/>
                  </a:cubicBezTo>
                  <a:cubicBezTo>
                    <a:pt x="104477" y="1599"/>
                    <a:pt x="96090" y="0"/>
                    <a:pt x="87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9"/>
            <p:cNvSpPr/>
            <p:nvPr/>
          </p:nvSpPr>
          <p:spPr>
            <a:xfrm>
              <a:off x="3571475" y="4721075"/>
              <a:ext cx="372600" cy="352550"/>
            </a:xfrm>
            <a:custGeom>
              <a:avLst/>
              <a:gdLst/>
              <a:ahLst/>
              <a:cxnLst/>
              <a:rect l="l" t="t" r="r" b="b"/>
              <a:pathLst>
                <a:path w="14904" h="14102" extrusionOk="0">
                  <a:moveTo>
                    <a:pt x="8071" y="0"/>
                  </a:moveTo>
                  <a:cubicBezTo>
                    <a:pt x="6577" y="0"/>
                    <a:pt x="5165" y="560"/>
                    <a:pt x="4265" y="1761"/>
                  </a:cubicBezTo>
                  <a:cubicBezTo>
                    <a:pt x="3704" y="2508"/>
                    <a:pt x="2204" y="3936"/>
                    <a:pt x="1394" y="3936"/>
                  </a:cubicBezTo>
                  <a:cubicBezTo>
                    <a:pt x="1270" y="3936"/>
                    <a:pt x="1163" y="3903"/>
                    <a:pt x="1077" y="3828"/>
                  </a:cubicBezTo>
                  <a:lnTo>
                    <a:pt x="1077" y="3828"/>
                  </a:lnTo>
                  <a:cubicBezTo>
                    <a:pt x="259" y="6327"/>
                    <a:pt x="0" y="10548"/>
                    <a:pt x="1853" y="12400"/>
                  </a:cubicBezTo>
                  <a:cubicBezTo>
                    <a:pt x="2994" y="13541"/>
                    <a:pt x="4789" y="14102"/>
                    <a:pt x="6596" y="14102"/>
                  </a:cubicBezTo>
                  <a:cubicBezTo>
                    <a:pt x="8471" y="14102"/>
                    <a:pt x="10359" y="13498"/>
                    <a:pt x="11544" y="12314"/>
                  </a:cubicBezTo>
                  <a:cubicBezTo>
                    <a:pt x="13827" y="9945"/>
                    <a:pt x="14904" y="3785"/>
                    <a:pt x="12405" y="1632"/>
                  </a:cubicBezTo>
                  <a:cubicBezTo>
                    <a:pt x="11172" y="571"/>
                    <a:pt x="9580" y="0"/>
                    <a:pt x="80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9"/>
            <p:cNvSpPr/>
            <p:nvPr/>
          </p:nvSpPr>
          <p:spPr>
            <a:xfrm>
              <a:off x="2605575" y="939125"/>
              <a:ext cx="2381950" cy="3599850"/>
            </a:xfrm>
            <a:custGeom>
              <a:avLst/>
              <a:gdLst/>
              <a:ahLst/>
              <a:cxnLst/>
              <a:rect l="l" t="t" r="r" b="b"/>
              <a:pathLst>
                <a:path w="95278" h="143994" fill="none" extrusionOk="0">
                  <a:moveTo>
                    <a:pt x="0" y="1"/>
                  </a:moveTo>
                  <a:lnTo>
                    <a:pt x="95277" y="1"/>
                  </a:lnTo>
                  <a:lnTo>
                    <a:pt x="95277" y="143993"/>
                  </a:lnTo>
                  <a:lnTo>
                    <a:pt x="0" y="143993"/>
                  </a:lnTo>
                  <a:close/>
                </a:path>
              </a:pathLst>
            </a:custGeom>
            <a:noFill/>
            <a:ln w="26925" cap="flat" cmpd="sng">
              <a:solidFill>
                <a:srgbClr val="1D1D1B"/>
              </a:solidFill>
              <a:prstDash val="solid"/>
              <a:miter lim="4307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9"/>
            <p:cNvSpPr/>
            <p:nvPr/>
          </p:nvSpPr>
          <p:spPr>
            <a:xfrm>
              <a:off x="2270675" y="238125"/>
              <a:ext cx="3016200" cy="5227050"/>
            </a:xfrm>
            <a:custGeom>
              <a:avLst/>
              <a:gdLst/>
              <a:ahLst/>
              <a:cxnLst/>
              <a:rect l="l" t="t" r="r" b="b"/>
              <a:pathLst>
                <a:path w="120648" h="209082" extrusionOk="0">
                  <a:moveTo>
                    <a:pt x="92297" y="2359"/>
                  </a:moveTo>
                  <a:cubicBezTo>
                    <a:pt x="101128" y="2359"/>
                    <a:pt x="109516" y="3955"/>
                    <a:pt x="112765" y="10941"/>
                  </a:cubicBezTo>
                  <a:cubicBezTo>
                    <a:pt x="114488" y="14645"/>
                    <a:pt x="114359" y="40747"/>
                    <a:pt x="114531" y="45097"/>
                  </a:cubicBezTo>
                  <a:cubicBezTo>
                    <a:pt x="116469" y="90927"/>
                    <a:pt x="116857" y="139470"/>
                    <a:pt x="115393" y="185300"/>
                  </a:cubicBezTo>
                  <a:lnTo>
                    <a:pt x="115393" y="185343"/>
                  </a:lnTo>
                  <a:cubicBezTo>
                    <a:pt x="115091" y="195681"/>
                    <a:pt x="113583" y="204726"/>
                    <a:pt x="97862" y="205329"/>
                  </a:cubicBezTo>
                  <a:cubicBezTo>
                    <a:pt x="93296" y="205501"/>
                    <a:pt x="86706" y="205846"/>
                    <a:pt x="82140" y="205975"/>
                  </a:cubicBezTo>
                  <a:cubicBezTo>
                    <a:pt x="78934" y="206065"/>
                    <a:pt x="75725" y="206111"/>
                    <a:pt x="72516" y="206111"/>
                  </a:cubicBezTo>
                  <a:cubicBezTo>
                    <a:pt x="63479" y="206111"/>
                    <a:pt x="54437" y="205747"/>
                    <a:pt x="45442" y="204984"/>
                  </a:cubicBezTo>
                  <a:cubicBezTo>
                    <a:pt x="35277" y="204123"/>
                    <a:pt x="16196" y="205157"/>
                    <a:pt x="10036" y="194604"/>
                  </a:cubicBezTo>
                  <a:cubicBezTo>
                    <a:pt x="9519" y="193656"/>
                    <a:pt x="9132" y="192622"/>
                    <a:pt x="8873" y="191546"/>
                  </a:cubicBezTo>
                  <a:lnTo>
                    <a:pt x="8916" y="191546"/>
                  </a:lnTo>
                  <a:cubicBezTo>
                    <a:pt x="10079" y="191546"/>
                    <a:pt x="11242" y="191546"/>
                    <a:pt x="12362" y="191502"/>
                  </a:cubicBezTo>
                  <a:cubicBezTo>
                    <a:pt x="13181" y="191502"/>
                    <a:pt x="13999" y="191373"/>
                    <a:pt x="14817" y="191373"/>
                  </a:cubicBezTo>
                  <a:cubicBezTo>
                    <a:pt x="14967" y="191385"/>
                    <a:pt x="15114" y="191390"/>
                    <a:pt x="15260" y="191390"/>
                  </a:cubicBezTo>
                  <a:cubicBezTo>
                    <a:pt x="15657" y="191390"/>
                    <a:pt x="16044" y="191350"/>
                    <a:pt x="16454" y="191287"/>
                  </a:cubicBezTo>
                  <a:cubicBezTo>
                    <a:pt x="16756" y="191244"/>
                    <a:pt x="17100" y="191029"/>
                    <a:pt x="17100" y="190684"/>
                  </a:cubicBezTo>
                  <a:cubicBezTo>
                    <a:pt x="17100" y="190253"/>
                    <a:pt x="16540" y="190081"/>
                    <a:pt x="16196" y="190081"/>
                  </a:cubicBezTo>
                  <a:cubicBezTo>
                    <a:pt x="16023" y="190081"/>
                    <a:pt x="15851" y="190124"/>
                    <a:pt x="15722" y="190253"/>
                  </a:cubicBezTo>
                  <a:lnTo>
                    <a:pt x="15291" y="190253"/>
                  </a:lnTo>
                  <a:cubicBezTo>
                    <a:pt x="14904" y="190253"/>
                    <a:pt x="14516" y="190253"/>
                    <a:pt x="14128" y="190296"/>
                  </a:cubicBezTo>
                  <a:cubicBezTo>
                    <a:pt x="12405" y="190469"/>
                    <a:pt x="10639" y="190512"/>
                    <a:pt x="8916" y="190555"/>
                  </a:cubicBezTo>
                  <a:cubicBezTo>
                    <a:pt x="8830" y="190555"/>
                    <a:pt x="8701" y="190555"/>
                    <a:pt x="8615" y="190598"/>
                  </a:cubicBezTo>
                  <a:cubicBezTo>
                    <a:pt x="8141" y="188401"/>
                    <a:pt x="7753" y="186204"/>
                    <a:pt x="7495" y="184008"/>
                  </a:cubicBezTo>
                  <a:cubicBezTo>
                    <a:pt x="13870" y="183577"/>
                    <a:pt x="20245" y="183017"/>
                    <a:pt x="26619" y="182500"/>
                  </a:cubicBezTo>
                  <a:cubicBezTo>
                    <a:pt x="27438" y="182414"/>
                    <a:pt x="27739" y="181466"/>
                    <a:pt x="26835" y="181208"/>
                  </a:cubicBezTo>
                  <a:cubicBezTo>
                    <a:pt x="26533" y="181122"/>
                    <a:pt x="26232" y="181079"/>
                    <a:pt x="25930" y="181036"/>
                  </a:cubicBezTo>
                  <a:cubicBezTo>
                    <a:pt x="25881" y="181029"/>
                    <a:pt x="25834" y="181025"/>
                    <a:pt x="25787" y="181025"/>
                  </a:cubicBezTo>
                  <a:cubicBezTo>
                    <a:pt x="25546" y="181025"/>
                    <a:pt x="25335" y="181121"/>
                    <a:pt x="25155" y="181337"/>
                  </a:cubicBezTo>
                  <a:cubicBezTo>
                    <a:pt x="19254" y="181854"/>
                    <a:pt x="13310" y="182328"/>
                    <a:pt x="7409" y="182888"/>
                  </a:cubicBezTo>
                  <a:cubicBezTo>
                    <a:pt x="7323" y="182069"/>
                    <a:pt x="7237" y="181208"/>
                    <a:pt x="7150" y="180347"/>
                  </a:cubicBezTo>
                  <a:lnTo>
                    <a:pt x="7150" y="180347"/>
                  </a:lnTo>
                  <a:cubicBezTo>
                    <a:pt x="8701" y="180433"/>
                    <a:pt x="10295" y="180433"/>
                    <a:pt x="11888" y="180433"/>
                  </a:cubicBezTo>
                  <a:lnTo>
                    <a:pt x="12276" y="180433"/>
                  </a:lnTo>
                  <a:cubicBezTo>
                    <a:pt x="12621" y="180433"/>
                    <a:pt x="13008" y="180217"/>
                    <a:pt x="13008" y="179873"/>
                  </a:cubicBezTo>
                  <a:cubicBezTo>
                    <a:pt x="13008" y="179571"/>
                    <a:pt x="12621" y="179356"/>
                    <a:pt x="12276" y="179356"/>
                  </a:cubicBezTo>
                  <a:cubicBezTo>
                    <a:pt x="11415" y="179377"/>
                    <a:pt x="10542" y="179388"/>
                    <a:pt x="9670" y="179388"/>
                  </a:cubicBezTo>
                  <a:cubicBezTo>
                    <a:pt x="8798" y="179388"/>
                    <a:pt x="7926" y="179377"/>
                    <a:pt x="7064" y="179356"/>
                  </a:cubicBezTo>
                  <a:cubicBezTo>
                    <a:pt x="7021" y="178753"/>
                    <a:pt x="6935" y="178150"/>
                    <a:pt x="6892" y="177504"/>
                  </a:cubicBezTo>
                  <a:lnTo>
                    <a:pt x="6892" y="177504"/>
                  </a:lnTo>
                  <a:cubicBezTo>
                    <a:pt x="8098" y="177676"/>
                    <a:pt x="9304" y="177676"/>
                    <a:pt x="10510" y="177719"/>
                  </a:cubicBezTo>
                  <a:lnTo>
                    <a:pt x="13396" y="177719"/>
                  </a:lnTo>
                  <a:cubicBezTo>
                    <a:pt x="13568" y="177834"/>
                    <a:pt x="13779" y="177911"/>
                    <a:pt x="13977" y="177911"/>
                  </a:cubicBezTo>
                  <a:cubicBezTo>
                    <a:pt x="14076" y="177911"/>
                    <a:pt x="14171" y="177891"/>
                    <a:pt x="14257" y="177848"/>
                  </a:cubicBezTo>
                  <a:cubicBezTo>
                    <a:pt x="14473" y="177762"/>
                    <a:pt x="14645" y="177719"/>
                    <a:pt x="14861" y="177633"/>
                  </a:cubicBezTo>
                  <a:cubicBezTo>
                    <a:pt x="15446" y="177298"/>
                    <a:pt x="15138" y="176597"/>
                    <a:pt x="14567" y="176597"/>
                  </a:cubicBezTo>
                  <a:cubicBezTo>
                    <a:pt x="14550" y="176597"/>
                    <a:pt x="14533" y="176598"/>
                    <a:pt x="14516" y="176599"/>
                  </a:cubicBezTo>
                  <a:cubicBezTo>
                    <a:pt x="13181" y="176642"/>
                    <a:pt x="11888" y="176685"/>
                    <a:pt x="10596" y="176685"/>
                  </a:cubicBezTo>
                  <a:cubicBezTo>
                    <a:pt x="9528" y="176685"/>
                    <a:pt x="8570" y="176630"/>
                    <a:pt x="7590" y="176630"/>
                  </a:cubicBezTo>
                  <a:cubicBezTo>
                    <a:pt x="7345" y="176630"/>
                    <a:pt x="7099" y="176634"/>
                    <a:pt x="6849" y="176642"/>
                  </a:cubicBezTo>
                  <a:cubicBezTo>
                    <a:pt x="6203" y="167942"/>
                    <a:pt x="5988" y="157432"/>
                    <a:pt x="5944" y="147482"/>
                  </a:cubicBezTo>
                  <a:cubicBezTo>
                    <a:pt x="6634" y="147482"/>
                    <a:pt x="7280" y="147439"/>
                    <a:pt x="7926" y="147353"/>
                  </a:cubicBezTo>
                  <a:cubicBezTo>
                    <a:pt x="8227" y="147353"/>
                    <a:pt x="8529" y="147310"/>
                    <a:pt x="8830" y="147223"/>
                  </a:cubicBezTo>
                  <a:cubicBezTo>
                    <a:pt x="9175" y="147137"/>
                    <a:pt x="9649" y="146793"/>
                    <a:pt x="9519" y="146319"/>
                  </a:cubicBezTo>
                  <a:cubicBezTo>
                    <a:pt x="9407" y="145982"/>
                    <a:pt x="9085" y="145844"/>
                    <a:pt x="8759" y="145844"/>
                  </a:cubicBezTo>
                  <a:cubicBezTo>
                    <a:pt x="8459" y="145844"/>
                    <a:pt x="8156" y="145961"/>
                    <a:pt x="8012" y="146147"/>
                  </a:cubicBezTo>
                  <a:lnTo>
                    <a:pt x="7926" y="146147"/>
                  </a:lnTo>
                  <a:lnTo>
                    <a:pt x="7366" y="146233"/>
                  </a:lnTo>
                  <a:cubicBezTo>
                    <a:pt x="7064" y="146276"/>
                    <a:pt x="6677" y="146319"/>
                    <a:pt x="6332" y="146319"/>
                  </a:cubicBezTo>
                  <a:lnTo>
                    <a:pt x="5944" y="146319"/>
                  </a:lnTo>
                  <a:lnTo>
                    <a:pt x="5944" y="143993"/>
                  </a:lnTo>
                  <a:cubicBezTo>
                    <a:pt x="7176" y="144173"/>
                    <a:pt x="8386" y="144249"/>
                    <a:pt x="9605" y="144249"/>
                  </a:cubicBezTo>
                  <a:cubicBezTo>
                    <a:pt x="10134" y="144249"/>
                    <a:pt x="10665" y="144234"/>
                    <a:pt x="11199" y="144208"/>
                  </a:cubicBezTo>
                  <a:cubicBezTo>
                    <a:pt x="11845" y="144165"/>
                    <a:pt x="12190" y="143519"/>
                    <a:pt x="11544" y="143131"/>
                  </a:cubicBezTo>
                  <a:cubicBezTo>
                    <a:pt x="11329" y="143002"/>
                    <a:pt x="11113" y="142873"/>
                    <a:pt x="10898" y="142744"/>
                  </a:cubicBezTo>
                  <a:cubicBezTo>
                    <a:pt x="10769" y="142695"/>
                    <a:pt x="10639" y="142671"/>
                    <a:pt x="10515" y="142671"/>
                  </a:cubicBezTo>
                  <a:cubicBezTo>
                    <a:pt x="10307" y="142671"/>
                    <a:pt x="10112" y="142738"/>
                    <a:pt x="9950" y="142873"/>
                  </a:cubicBezTo>
                  <a:cubicBezTo>
                    <a:pt x="9907" y="142959"/>
                    <a:pt x="9864" y="143045"/>
                    <a:pt x="9864" y="143131"/>
                  </a:cubicBezTo>
                  <a:cubicBezTo>
                    <a:pt x="9375" y="143147"/>
                    <a:pt x="8892" y="143157"/>
                    <a:pt x="8413" y="143157"/>
                  </a:cubicBezTo>
                  <a:cubicBezTo>
                    <a:pt x="7583" y="143157"/>
                    <a:pt x="6764" y="143127"/>
                    <a:pt x="5944" y="143045"/>
                  </a:cubicBezTo>
                  <a:lnTo>
                    <a:pt x="5944" y="141667"/>
                  </a:lnTo>
                  <a:cubicBezTo>
                    <a:pt x="6935" y="141667"/>
                    <a:pt x="7926" y="141710"/>
                    <a:pt x="8916" y="141710"/>
                  </a:cubicBezTo>
                  <a:cubicBezTo>
                    <a:pt x="9218" y="141710"/>
                    <a:pt x="9606" y="141495"/>
                    <a:pt x="9606" y="141150"/>
                  </a:cubicBezTo>
                  <a:cubicBezTo>
                    <a:pt x="9566" y="140871"/>
                    <a:pt x="9304" y="140629"/>
                    <a:pt x="8992" y="140629"/>
                  </a:cubicBezTo>
                  <a:cubicBezTo>
                    <a:pt x="8967" y="140629"/>
                    <a:pt x="8942" y="140630"/>
                    <a:pt x="8916" y="140633"/>
                  </a:cubicBezTo>
                  <a:cubicBezTo>
                    <a:pt x="7926" y="140633"/>
                    <a:pt x="6935" y="140676"/>
                    <a:pt x="5944" y="140676"/>
                  </a:cubicBezTo>
                  <a:cubicBezTo>
                    <a:pt x="5988" y="128874"/>
                    <a:pt x="6203" y="118795"/>
                    <a:pt x="6117" y="114919"/>
                  </a:cubicBezTo>
                  <a:cubicBezTo>
                    <a:pt x="5988" y="108759"/>
                    <a:pt x="5858" y="103375"/>
                    <a:pt x="5772" y="98551"/>
                  </a:cubicBezTo>
                  <a:cubicBezTo>
                    <a:pt x="6074" y="98551"/>
                    <a:pt x="6332" y="98551"/>
                    <a:pt x="6591" y="98508"/>
                  </a:cubicBezTo>
                  <a:cubicBezTo>
                    <a:pt x="7280" y="98465"/>
                    <a:pt x="7926" y="98379"/>
                    <a:pt x="8615" y="98293"/>
                  </a:cubicBezTo>
                  <a:cubicBezTo>
                    <a:pt x="9218" y="98163"/>
                    <a:pt x="9821" y="98034"/>
                    <a:pt x="10424" y="97862"/>
                  </a:cubicBezTo>
                  <a:cubicBezTo>
                    <a:pt x="10769" y="97733"/>
                    <a:pt x="11113" y="97646"/>
                    <a:pt x="11415" y="97517"/>
                  </a:cubicBezTo>
                  <a:lnTo>
                    <a:pt x="11888" y="97302"/>
                  </a:lnTo>
                  <a:lnTo>
                    <a:pt x="12061" y="97216"/>
                  </a:lnTo>
                  <a:cubicBezTo>
                    <a:pt x="12233" y="97216"/>
                    <a:pt x="12405" y="97130"/>
                    <a:pt x="12578" y="97000"/>
                  </a:cubicBezTo>
                  <a:cubicBezTo>
                    <a:pt x="12750" y="96871"/>
                    <a:pt x="12836" y="96613"/>
                    <a:pt x="12750" y="96397"/>
                  </a:cubicBezTo>
                  <a:cubicBezTo>
                    <a:pt x="12634" y="96127"/>
                    <a:pt x="12379" y="95960"/>
                    <a:pt x="12110" y="95960"/>
                  </a:cubicBezTo>
                  <a:cubicBezTo>
                    <a:pt x="12079" y="95960"/>
                    <a:pt x="12048" y="95962"/>
                    <a:pt x="12018" y="95967"/>
                  </a:cubicBezTo>
                  <a:cubicBezTo>
                    <a:pt x="11673" y="95967"/>
                    <a:pt x="11372" y="96053"/>
                    <a:pt x="11113" y="96268"/>
                  </a:cubicBezTo>
                  <a:cubicBezTo>
                    <a:pt x="10812" y="96354"/>
                    <a:pt x="10553" y="96483"/>
                    <a:pt x="10295" y="96570"/>
                  </a:cubicBezTo>
                  <a:cubicBezTo>
                    <a:pt x="9692" y="96785"/>
                    <a:pt x="9089" y="96957"/>
                    <a:pt x="8486" y="97086"/>
                  </a:cubicBezTo>
                  <a:cubicBezTo>
                    <a:pt x="7883" y="97173"/>
                    <a:pt x="7323" y="97259"/>
                    <a:pt x="6720" y="97302"/>
                  </a:cubicBezTo>
                  <a:cubicBezTo>
                    <a:pt x="6418" y="97302"/>
                    <a:pt x="6117" y="97345"/>
                    <a:pt x="5815" y="97345"/>
                  </a:cubicBezTo>
                  <a:lnTo>
                    <a:pt x="5729" y="97345"/>
                  </a:lnTo>
                  <a:cubicBezTo>
                    <a:pt x="5729" y="96139"/>
                    <a:pt x="5686" y="94933"/>
                    <a:pt x="5643" y="93770"/>
                  </a:cubicBezTo>
                  <a:lnTo>
                    <a:pt x="5643" y="93770"/>
                  </a:lnTo>
                  <a:cubicBezTo>
                    <a:pt x="5686" y="93791"/>
                    <a:pt x="5729" y="93802"/>
                    <a:pt x="5772" y="93802"/>
                  </a:cubicBezTo>
                  <a:cubicBezTo>
                    <a:pt x="5815" y="93802"/>
                    <a:pt x="5858" y="93791"/>
                    <a:pt x="5901" y="93770"/>
                  </a:cubicBezTo>
                  <a:cubicBezTo>
                    <a:pt x="6634" y="93641"/>
                    <a:pt x="7409" y="93554"/>
                    <a:pt x="8184" y="93511"/>
                  </a:cubicBezTo>
                  <a:lnTo>
                    <a:pt x="8443" y="93511"/>
                  </a:lnTo>
                  <a:lnTo>
                    <a:pt x="9046" y="93468"/>
                  </a:lnTo>
                  <a:cubicBezTo>
                    <a:pt x="9390" y="93468"/>
                    <a:pt x="9778" y="93425"/>
                    <a:pt x="10122" y="93339"/>
                  </a:cubicBezTo>
                  <a:cubicBezTo>
                    <a:pt x="10467" y="93253"/>
                    <a:pt x="10855" y="92865"/>
                    <a:pt x="10596" y="92478"/>
                  </a:cubicBezTo>
                  <a:cubicBezTo>
                    <a:pt x="10409" y="92290"/>
                    <a:pt x="10156" y="92168"/>
                    <a:pt x="9895" y="92168"/>
                  </a:cubicBezTo>
                  <a:cubicBezTo>
                    <a:pt x="9856" y="92168"/>
                    <a:pt x="9817" y="92171"/>
                    <a:pt x="9778" y="92176"/>
                  </a:cubicBezTo>
                  <a:cubicBezTo>
                    <a:pt x="9606" y="92176"/>
                    <a:pt x="9433" y="92262"/>
                    <a:pt x="9304" y="92348"/>
                  </a:cubicBezTo>
                  <a:lnTo>
                    <a:pt x="9218" y="92348"/>
                  </a:lnTo>
                  <a:lnTo>
                    <a:pt x="8960" y="92392"/>
                  </a:lnTo>
                  <a:lnTo>
                    <a:pt x="8873" y="92392"/>
                  </a:lnTo>
                  <a:lnTo>
                    <a:pt x="8400" y="92435"/>
                  </a:lnTo>
                  <a:cubicBezTo>
                    <a:pt x="7452" y="92478"/>
                    <a:pt x="6504" y="92650"/>
                    <a:pt x="5600" y="92908"/>
                  </a:cubicBezTo>
                  <a:cubicBezTo>
                    <a:pt x="5600" y="92090"/>
                    <a:pt x="5557" y="91272"/>
                    <a:pt x="5514" y="90453"/>
                  </a:cubicBezTo>
                  <a:cubicBezTo>
                    <a:pt x="6332" y="90453"/>
                    <a:pt x="7194" y="90410"/>
                    <a:pt x="8012" y="90324"/>
                  </a:cubicBezTo>
                  <a:cubicBezTo>
                    <a:pt x="8443" y="90281"/>
                    <a:pt x="8916" y="90195"/>
                    <a:pt x="9390" y="90109"/>
                  </a:cubicBezTo>
                  <a:cubicBezTo>
                    <a:pt x="9907" y="90066"/>
                    <a:pt x="10424" y="89936"/>
                    <a:pt x="10898" y="89807"/>
                  </a:cubicBezTo>
                  <a:cubicBezTo>
                    <a:pt x="11528" y="89555"/>
                    <a:pt x="11174" y="88729"/>
                    <a:pt x="10597" y="88729"/>
                  </a:cubicBezTo>
                  <a:cubicBezTo>
                    <a:pt x="10582" y="88729"/>
                    <a:pt x="10568" y="88729"/>
                    <a:pt x="10553" y="88730"/>
                  </a:cubicBezTo>
                  <a:cubicBezTo>
                    <a:pt x="10036" y="88773"/>
                    <a:pt x="9563" y="88903"/>
                    <a:pt x="9089" y="88989"/>
                  </a:cubicBezTo>
                  <a:cubicBezTo>
                    <a:pt x="8615" y="89075"/>
                    <a:pt x="8184" y="89161"/>
                    <a:pt x="7753" y="89204"/>
                  </a:cubicBezTo>
                  <a:cubicBezTo>
                    <a:pt x="6978" y="89290"/>
                    <a:pt x="6246" y="89376"/>
                    <a:pt x="5514" y="89419"/>
                  </a:cubicBezTo>
                  <a:cubicBezTo>
                    <a:pt x="5471" y="88515"/>
                    <a:pt x="5471" y="87567"/>
                    <a:pt x="5428" y="86706"/>
                  </a:cubicBezTo>
                  <a:lnTo>
                    <a:pt x="6418" y="86706"/>
                  </a:lnTo>
                  <a:cubicBezTo>
                    <a:pt x="7021" y="86663"/>
                    <a:pt x="7624" y="86620"/>
                    <a:pt x="8227" y="86577"/>
                  </a:cubicBezTo>
                  <a:cubicBezTo>
                    <a:pt x="8486" y="86577"/>
                    <a:pt x="8830" y="86404"/>
                    <a:pt x="8830" y="86060"/>
                  </a:cubicBezTo>
                  <a:cubicBezTo>
                    <a:pt x="8791" y="85784"/>
                    <a:pt x="8572" y="85581"/>
                    <a:pt x="8304" y="85581"/>
                  </a:cubicBezTo>
                  <a:cubicBezTo>
                    <a:pt x="8279" y="85581"/>
                    <a:pt x="8253" y="85582"/>
                    <a:pt x="8227" y="85586"/>
                  </a:cubicBezTo>
                  <a:cubicBezTo>
                    <a:pt x="7581" y="85629"/>
                    <a:pt x="6978" y="85672"/>
                    <a:pt x="6375" y="85715"/>
                  </a:cubicBezTo>
                  <a:lnTo>
                    <a:pt x="5428" y="85801"/>
                  </a:lnTo>
                  <a:cubicBezTo>
                    <a:pt x="5126" y="72923"/>
                    <a:pt x="5040" y="63791"/>
                    <a:pt x="5557" y="50654"/>
                  </a:cubicBezTo>
                  <a:cubicBezTo>
                    <a:pt x="6935" y="50654"/>
                    <a:pt x="8357" y="50654"/>
                    <a:pt x="9735" y="50611"/>
                  </a:cubicBezTo>
                  <a:cubicBezTo>
                    <a:pt x="10079" y="50611"/>
                    <a:pt x="10452" y="50556"/>
                    <a:pt x="10807" y="50556"/>
                  </a:cubicBezTo>
                  <a:cubicBezTo>
                    <a:pt x="10896" y="50556"/>
                    <a:pt x="10984" y="50559"/>
                    <a:pt x="11070" y="50568"/>
                  </a:cubicBezTo>
                  <a:cubicBezTo>
                    <a:pt x="11131" y="50579"/>
                    <a:pt x="11193" y="50584"/>
                    <a:pt x="11253" y="50584"/>
                  </a:cubicBezTo>
                  <a:cubicBezTo>
                    <a:pt x="11662" y="50584"/>
                    <a:pt x="12046" y="50340"/>
                    <a:pt x="12233" y="49965"/>
                  </a:cubicBezTo>
                  <a:cubicBezTo>
                    <a:pt x="12430" y="49402"/>
                    <a:pt x="11873" y="49096"/>
                    <a:pt x="11355" y="49096"/>
                  </a:cubicBezTo>
                  <a:cubicBezTo>
                    <a:pt x="11081" y="49096"/>
                    <a:pt x="10817" y="49182"/>
                    <a:pt x="10682" y="49362"/>
                  </a:cubicBezTo>
                  <a:lnTo>
                    <a:pt x="10381" y="49362"/>
                  </a:lnTo>
                  <a:lnTo>
                    <a:pt x="9519" y="49448"/>
                  </a:lnTo>
                  <a:lnTo>
                    <a:pt x="7624" y="49534"/>
                  </a:lnTo>
                  <a:cubicBezTo>
                    <a:pt x="6978" y="49577"/>
                    <a:pt x="6289" y="49577"/>
                    <a:pt x="5600" y="49620"/>
                  </a:cubicBezTo>
                  <a:cubicBezTo>
                    <a:pt x="5686" y="47639"/>
                    <a:pt x="5772" y="45614"/>
                    <a:pt x="5901" y="43461"/>
                  </a:cubicBezTo>
                  <a:lnTo>
                    <a:pt x="7280" y="43633"/>
                  </a:lnTo>
                  <a:lnTo>
                    <a:pt x="8529" y="43762"/>
                  </a:lnTo>
                  <a:lnTo>
                    <a:pt x="9175" y="43848"/>
                  </a:lnTo>
                  <a:cubicBezTo>
                    <a:pt x="9304" y="43870"/>
                    <a:pt x="9444" y="43881"/>
                    <a:pt x="9584" y="43881"/>
                  </a:cubicBezTo>
                  <a:cubicBezTo>
                    <a:pt x="9724" y="43881"/>
                    <a:pt x="9864" y="43870"/>
                    <a:pt x="9993" y="43848"/>
                  </a:cubicBezTo>
                  <a:cubicBezTo>
                    <a:pt x="10209" y="43805"/>
                    <a:pt x="10424" y="43676"/>
                    <a:pt x="10467" y="43461"/>
                  </a:cubicBezTo>
                  <a:cubicBezTo>
                    <a:pt x="10467" y="43245"/>
                    <a:pt x="10338" y="43030"/>
                    <a:pt x="10166" y="42987"/>
                  </a:cubicBezTo>
                  <a:cubicBezTo>
                    <a:pt x="9907" y="42858"/>
                    <a:pt x="9649" y="42815"/>
                    <a:pt x="9347" y="42815"/>
                  </a:cubicBezTo>
                  <a:lnTo>
                    <a:pt x="8787" y="42728"/>
                  </a:lnTo>
                  <a:lnTo>
                    <a:pt x="7452" y="42599"/>
                  </a:lnTo>
                  <a:lnTo>
                    <a:pt x="5988" y="42470"/>
                  </a:lnTo>
                  <a:cubicBezTo>
                    <a:pt x="6074" y="41178"/>
                    <a:pt x="6117" y="39842"/>
                    <a:pt x="6203" y="38464"/>
                  </a:cubicBezTo>
                  <a:lnTo>
                    <a:pt x="7150" y="38421"/>
                  </a:lnTo>
                  <a:lnTo>
                    <a:pt x="8313" y="38378"/>
                  </a:lnTo>
                  <a:cubicBezTo>
                    <a:pt x="8744" y="38378"/>
                    <a:pt x="9132" y="38335"/>
                    <a:pt x="9563" y="38292"/>
                  </a:cubicBezTo>
                  <a:cubicBezTo>
                    <a:pt x="9864" y="38249"/>
                    <a:pt x="10079" y="37990"/>
                    <a:pt x="10036" y="37689"/>
                  </a:cubicBezTo>
                  <a:cubicBezTo>
                    <a:pt x="9993" y="37387"/>
                    <a:pt x="9649" y="37258"/>
                    <a:pt x="9390" y="37215"/>
                  </a:cubicBezTo>
                  <a:cubicBezTo>
                    <a:pt x="9003" y="37215"/>
                    <a:pt x="8615" y="37258"/>
                    <a:pt x="8227" y="37301"/>
                  </a:cubicBezTo>
                  <a:lnTo>
                    <a:pt x="7107" y="37387"/>
                  </a:lnTo>
                  <a:lnTo>
                    <a:pt x="6246" y="37430"/>
                  </a:lnTo>
                  <a:cubicBezTo>
                    <a:pt x="6461" y="33855"/>
                    <a:pt x="6720" y="29979"/>
                    <a:pt x="7021" y="25715"/>
                  </a:cubicBezTo>
                  <a:lnTo>
                    <a:pt x="11716" y="25542"/>
                  </a:lnTo>
                  <a:lnTo>
                    <a:pt x="15162" y="25456"/>
                  </a:lnTo>
                  <a:cubicBezTo>
                    <a:pt x="15787" y="25413"/>
                    <a:pt x="16400" y="25392"/>
                    <a:pt x="17014" y="25392"/>
                  </a:cubicBezTo>
                  <a:cubicBezTo>
                    <a:pt x="17628" y="25392"/>
                    <a:pt x="18242" y="25413"/>
                    <a:pt x="18866" y="25456"/>
                  </a:cubicBezTo>
                  <a:cubicBezTo>
                    <a:pt x="18895" y="25459"/>
                    <a:pt x="18924" y="25460"/>
                    <a:pt x="18951" y="25460"/>
                  </a:cubicBezTo>
                  <a:cubicBezTo>
                    <a:pt x="19869" y="25460"/>
                    <a:pt x="20045" y="24115"/>
                    <a:pt x="19125" y="23906"/>
                  </a:cubicBezTo>
                  <a:cubicBezTo>
                    <a:pt x="18737" y="23819"/>
                    <a:pt x="18392" y="23776"/>
                    <a:pt x="18005" y="23733"/>
                  </a:cubicBezTo>
                  <a:cubicBezTo>
                    <a:pt x="17934" y="23716"/>
                    <a:pt x="17862" y="23707"/>
                    <a:pt x="17790" y="23707"/>
                  </a:cubicBezTo>
                  <a:cubicBezTo>
                    <a:pt x="17509" y="23707"/>
                    <a:pt x="17229" y="23838"/>
                    <a:pt x="17057" y="24078"/>
                  </a:cubicBezTo>
                  <a:cubicBezTo>
                    <a:pt x="16454" y="24121"/>
                    <a:pt x="15808" y="24164"/>
                    <a:pt x="15162" y="24207"/>
                  </a:cubicBezTo>
                  <a:lnTo>
                    <a:pt x="11587" y="24379"/>
                  </a:lnTo>
                  <a:lnTo>
                    <a:pt x="7107" y="24638"/>
                  </a:lnTo>
                  <a:cubicBezTo>
                    <a:pt x="7194" y="23389"/>
                    <a:pt x="7280" y="22053"/>
                    <a:pt x="7366" y="20718"/>
                  </a:cubicBezTo>
                  <a:cubicBezTo>
                    <a:pt x="8151" y="20754"/>
                    <a:pt x="8943" y="20775"/>
                    <a:pt x="9737" y="20775"/>
                  </a:cubicBezTo>
                  <a:cubicBezTo>
                    <a:pt x="10859" y="20775"/>
                    <a:pt x="11984" y="20733"/>
                    <a:pt x="13095" y="20632"/>
                  </a:cubicBezTo>
                  <a:cubicBezTo>
                    <a:pt x="15162" y="20546"/>
                    <a:pt x="17273" y="20374"/>
                    <a:pt x="19340" y="20201"/>
                  </a:cubicBezTo>
                  <a:cubicBezTo>
                    <a:pt x="20202" y="20115"/>
                    <a:pt x="20245" y="19081"/>
                    <a:pt x="19340" y="19038"/>
                  </a:cubicBezTo>
                  <a:lnTo>
                    <a:pt x="18479" y="19038"/>
                  </a:lnTo>
                  <a:cubicBezTo>
                    <a:pt x="18349" y="19038"/>
                    <a:pt x="18220" y="19081"/>
                    <a:pt x="18091" y="19124"/>
                  </a:cubicBezTo>
                  <a:cubicBezTo>
                    <a:pt x="16411" y="19297"/>
                    <a:pt x="14774" y="19426"/>
                    <a:pt x="13095" y="19512"/>
                  </a:cubicBezTo>
                  <a:cubicBezTo>
                    <a:pt x="12061" y="19598"/>
                    <a:pt x="11027" y="19641"/>
                    <a:pt x="9993" y="19641"/>
                  </a:cubicBezTo>
                  <a:cubicBezTo>
                    <a:pt x="9132" y="19684"/>
                    <a:pt x="8270" y="19641"/>
                    <a:pt x="7452" y="19727"/>
                  </a:cubicBezTo>
                  <a:cubicBezTo>
                    <a:pt x="7495" y="18952"/>
                    <a:pt x="7538" y="18134"/>
                    <a:pt x="7624" y="17315"/>
                  </a:cubicBezTo>
                  <a:cubicBezTo>
                    <a:pt x="8486" y="17315"/>
                    <a:pt x="9390" y="17315"/>
                    <a:pt x="10295" y="17358"/>
                  </a:cubicBezTo>
                  <a:cubicBezTo>
                    <a:pt x="10596" y="17358"/>
                    <a:pt x="10941" y="17143"/>
                    <a:pt x="10941" y="16842"/>
                  </a:cubicBezTo>
                  <a:cubicBezTo>
                    <a:pt x="10941" y="16497"/>
                    <a:pt x="10596" y="16325"/>
                    <a:pt x="10295" y="16325"/>
                  </a:cubicBezTo>
                  <a:cubicBezTo>
                    <a:pt x="9433" y="16325"/>
                    <a:pt x="8572" y="16325"/>
                    <a:pt x="7710" y="16368"/>
                  </a:cubicBezTo>
                  <a:lnTo>
                    <a:pt x="7710" y="15980"/>
                  </a:lnTo>
                  <a:cubicBezTo>
                    <a:pt x="8055" y="15851"/>
                    <a:pt x="9132" y="12319"/>
                    <a:pt x="9390" y="11845"/>
                  </a:cubicBezTo>
                  <a:cubicBezTo>
                    <a:pt x="13664" y="4196"/>
                    <a:pt x="21878" y="3093"/>
                    <a:pt x="30127" y="3093"/>
                  </a:cubicBezTo>
                  <a:cubicBezTo>
                    <a:pt x="33352" y="3093"/>
                    <a:pt x="36582" y="3261"/>
                    <a:pt x="39584" y="3274"/>
                  </a:cubicBezTo>
                  <a:cubicBezTo>
                    <a:pt x="50309" y="3360"/>
                    <a:pt x="60905" y="3446"/>
                    <a:pt x="71587" y="3489"/>
                  </a:cubicBezTo>
                  <a:cubicBezTo>
                    <a:pt x="71675" y="3490"/>
                    <a:pt x="71764" y="3490"/>
                    <a:pt x="71853" y="3490"/>
                  </a:cubicBezTo>
                  <a:cubicBezTo>
                    <a:pt x="77115" y="3490"/>
                    <a:pt x="84863" y="2359"/>
                    <a:pt x="92297" y="2359"/>
                  </a:cubicBezTo>
                  <a:close/>
                  <a:moveTo>
                    <a:pt x="35008" y="1"/>
                  </a:moveTo>
                  <a:cubicBezTo>
                    <a:pt x="22819" y="1"/>
                    <a:pt x="10031" y="1767"/>
                    <a:pt x="4868" y="12836"/>
                  </a:cubicBezTo>
                  <a:cubicBezTo>
                    <a:pt x="4695" y="13180"/>
                    <a:pt x="4609" y="13568"/>
                    <a:pt x="4652" y="13956"/>
                  </a:cubicBezTo>
                  <a:cubicBezTo>
                    <a:pt x="4351" y="14300"/>
                    <a:pt x="4178" y="14688"/>
                    <a:pt x="4135" y="15119"/>
                  </a:cubicBezTo>
                  <a:cubicBezTo>
                    <a:pt x="0" y="64265"/>
                    <a:pt x="1853" y="114617"/>
                    <a:pt x="2886" y="163850"/>
                  </a:cubicBezTo>
                  <a:cubicBezTo>
                    <a:pt x="3145" y="176599"/>
                    <a:pt x="603" y="195724"/>
                    <a:pt x="14688" y="202572"/>
                  </a:cubicBezTo>
                  <a:cubicBezTo>
                    <a:pt x="22097" y="206190"/>
                    <a:pt x="32391" y="206320"/>
                    <a:pt x="40532" y="207181"/>
                  </a:cubicBezTo>
                  <a:cubicBezTo>
                    <a:pt x="52086" y="208413"/>
                    <a:pt x="63709" y="209060"/>
                    <a:pt x="75339" y="209060"/>
                  </a:cubicBezTo>
                  <a:cubicBezTo>
                    <a:pt x="76716" y="209060"/>
                    <a:pt x="78093" y="209051"/>
                    <a:pt x="79470" y="209033"/>
                  </a:cubicBezTo>
                  <a:cubicBezTo>
                    <a:pt x="79871" y="209029"/>
                    <a:pt x="80280" y="209028"/>
                    <a:pt x="80695" y="209028"/>
                  </a:cubicBezTo>
                  <a:cubicBezTo>
                    <a:pt x="83067" y="209028"/>
                    <a:pt x="85660" y="209082"/>
                    <a:pt x="88343" y="209082"/>
                  </a:cubicBezTo>
                  <a:cubicBezTo>
                    <a:pt x="100729" y="209082"/>
                    <a:pt x="115034" y="207926"/>
                    <a:pt x="118365" y="194948"/>
                  </a:cubicBezTo>
                  <a:cubicBezTo>
                    <a:pt x="120647" y="186204"/>
                    <a:pt x="119528" y="175695"/>
                    <a:pt x="119700" y="166735"/>
                  </a:cubicBezTo>
                  <a:cubicBezTo>
                    <a:pt x="120001" y="153727"/>
                    <a:pt x="120131" y="140719"/>
                    <a:pt x="120131" y="127711"/>
                  </a:cubicBezTo>
                  <a:cubicBezTo>
                    <a:pt x="120131" y="103246"/>
                    <a:pt x="119700" y="78824"/>
                    <a:pt x="118752" y="54358"/>
                  </a:cubicBezTo>
                  <a:cubicBezTo>
                    <a:pt x="118321" y="43159"/>
                    <a:pt x="118149" y="31917"/>
                    <a:pt x="117115" y="20761"/>
                  </a:cubicBezTo>
                  <a:cubicBezTo>
                    <a:pt x="116555" y="15076"/>
                    <a:pt x="115737" y="8399"/>
                    <a:pt x="111085" y="4350"/>
                  </a:cubicBezTo>
                  <a:cubicBezTo>
                    <a:pt x="107318" y="1061"/>
                    <a:pt x="102174" y="524"/>
                    <a:pt x="97091" y="524"/>
                  </a:cubicBezTo>
                  <a:cubicBezTo>
                    <a:pt x="94629" y="524"/>
                    <a:pt x="92182" y="650"/>
                    <a:pt x="89913" y="650"/>
                  </a:cubicBezTo>
                  <a:cubicBezTo>
                    <a:pt x="89689" y="650"/>
                    <a:pt x="89467" y="649"/>
                    <a:pt x="89247" y="646"/>
                  </a:cubicBezTo>
                  <a:cubicBezTo>
                    <a:pt x="76325" y="560"/>
                    <a:pt x="63361" y="474"/>
                    <a:pt x="50396" y="388"/>
                  </a:cubicBezTo>
                  <a:cubicBezTo>
                    <a:pt x="45893" y="361"/>
                    <a:pt x="40512" y="1"/>
                    <a:pt x="3500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9"/>
            <p:cNvSpPr/>
            <p:nvPr/>
          </p:nvSpPr>
          <p:spPr>
            <a:xfrm>
              <a:off x="3418575" y="557375"/>
              <a:ext cx="719325" cy="103350"/>
            </a:xfrm>
            <a:custGeom>
              <a:avLst/>
              <a:gdLst/>
              <a:ahLst/>
              <a:cxnLst/>
              <a:rect l="l" t="t" r="r" b="b"/>
              <a:pathLst>
                <a:path w="28773" h="4134" extrusionOk="0">
                  <a:moveTo>
                    <a:pt x="16548" y="0"/>
                  </a:moveTo>
                  <a:cubicBezTo>
                    <a:pt x="11534" y="0"/>
                    <a:pt x="6465" y="317"/>
                    <a:pt x="1594" y="496"/>
                  </a:cubicBezTo>
                  <a:cubicBezTo>
                    <a:pt x="43" y="669"/>
                    <a:pt x="0" y="2952"/>
                    <a:pt x="1551" y="3167"/>
                  </a:cubicBezTo>
                  <a:cubicBezTo>
                    <a:pt x="7437" y="3539"/>
                    <a:pt x="13591" y="4133"/>
                    <a:pt x="19612" y="4133"/>
                  </a:cubicBezTo>
                  <a:cubicBezTo>
                    <a:pt x="21961" y="4133"/>
                    <a:pt x="24291" y="4043"/>
                    <a:pt x="26576" y="3813"/>
                  </a:cubicBezTo>
                  <a:cubicBezTo>
                    <a:pt x="28687" y="3598"/>
                    <a:pt x="28773" y="841"/>
                    <a:pt x="26619" y="583"/>
                  </a:cubicBezTo>
                  <a:cubicBezTo>
                    <a:pt x="23341" y="147"/>
                    <a:pt x="19957" y="0"/>
                    <a:pt x="1654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9"/>
            <p:cNvSpPr/>
            <p:nvPr/>
          </p:nvSpPr>
          <p:spPr>
            <a:xfrm>
              <a:off x="3485325" y="4656975"/>
              <a:ext cx="535200" cy="472675"/>
            </a:xfrm>
            <a:custGeom>
              <a:avLst/>
              <a:gdLst/>
              <a:ahLst/>
              <a:cxnLst/>
              <a:rect l="l" t="t" r="r" b="b"/>
              <a:pathLst>
                <a:path w="21408" h="18907" extrusionOk="0">
                  <a:moveTo>
                    <a:pt x="11473" y="2596"/>
                  </a:moveTo>
                  <a:cubicBezTo>
                    <a:pt x="12995" y="2596"/>
                    <a:pt x="14606" y="3169"/>
                    <a:pt x="15851" y="4196"/>
                  </a:cubicBezTo>
                  <a:cubicBezTo>
                    <a:pt x="18307" y="6263"/>
                    <a:pt x="17230" y="12552"/>
                    <a:pt x="14990" y="14878"/>
                  </a:cubicBezTo>
                  <a:cubicBezTo>
                    <a:pt x="13805" y="16062"/>
                    <a:pt x="11917" y="16666"/>
                    <a:pt x="10042" y="16666"/>
                  </a:cubicBezTo>
                  <a:cubicBezTo>
                    <a:pt x="8235" y="16666"/>
                    <a:pt x="6440" y="16105"/>
                    <a:pt x="5299" y="14964"/>
                  </a:cubicBezTo>
                  <a:cubicBezTo>
                    <a:pt x="3446" y="13112"/>
                    <a:pt x="3705" y="8891"/>
                    <a:pt x="4523" y="6392"/>
                  </a:cubicBezTo>
                  <a:lnTo>
                    <a:pt x="4523" y="6392"/>
                  </a:lnTo>
                  <a:cubicBezTo>
                    <a:pt x="4609" y="6467"/>
                    <a:pt x="4716" y="6500"/>
                    <a:pt x="4840" y="6500"/>
                  </a:cubicBezTo>
                  <a:cubicBezTo>
                    <a:pt x="5650" y="6500"/>
                    <a:pt x="7150" y="5072"/>
                    <a:pt x="7711" y="4325"/>
                  </a:cubicBezTo>
                  <a:cubicBezTo>
                    <a:pt x="8602" y="3136"/>
                    <a:pt x="9995" y="2596"/>
                    <a:pt x="11473" y="2596"/>
                  </a:cubicBezTo>
                  <a:close/>
                  <a:moveTo>
                    <a:pt x="11002" y="1"/>
                  </a:moveTo>
                  <a:cubicBezTo>
                    <a:pt x="8400" y="1"/>
                    <a:pt x="5818" y="964"/>
                    <a:pt x="4566" y="3076"/>
                  </a:cubicBezTo>
                  <a:cubicBezTo>
                    <a:pt x="4537" y="3070"/>
                    <a:pt x="4509" y="3067"/>
                    <a:pt x="4480" y="3067"/>
                  </a:cubicBezTo>
                  <a:cubicBezTo>
                    <a:pt x="4294" y="3067"/>
                    <a:pt x="4112" y="3179"/>
                    <a:pt x="3963" y="3291"/>
                  </a:cubicBezTo>
                  <a:cubicBezTo>
                    <a:pt x="1" y="7038"/>
                    <a:pt x="216" y="13456"/>
                    <a:pt x="4437" y="16902"/>
                  </a:cubicBezTo>
                  <a:cubicBezTo>
                    <a:pt x="6135" y="18257"/>
                    <a:pt x="8279" y="18907"/>
                    <a:pt x="10432" y="18907"/>
                  </a:cubicBezTo>
                  <a:cubicBezTo>
                    <a:pt x="13414" y="18907"/>
                    <a:pt x="16412" y="17660"/>
                    <a:pt x="18263" y="15308"/>
                  </a:cubicBezTo>
                  <a:cubicBezTo>
                    <a:pt x="21408" y="11303"/>
                    <a:pt x="20676" y="4626"/>
                    <a:pt x="16368" y="1568"/>
                  </a:cubicBezTo>
                  <a:cubicBezTo>
                    <a:pt x="14942" y="549"/>
                    <a:pt x="12966" y="1"/>
                    <a:pt x="1100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1" name="Google Shape;1881;p49"/>
          <p:cNvGrpSpPr/>
          <p:nvPr/>
        </p:nvGrpSpPr>
        <p:grpSpPr>
          <a:xfrm>
            <a:off x="2938634" y="1795669"/>
            <a:ext cx="794832" cy="776089"/>
            <a:chOff x="7095847" y="2296800"/>
            <a:chExt cx="803428" cy="784483"/>
          </a:xfrm>
        </p:grpSpPr>
        <p:sp>
          <p:nvSpPr>
            <p:cNvPr id="1882" name="Google Shape;1882;p49"/>
            <p:cNvSpPr/>
            <p:nvPr/>
          </p:nvSpPr>
          <p:spPr>
            <a:xfrm flipH="1">
              <a:off x="7115274" y="2310552"/>
              <a:ext cx="767413" cy="757940"/>
            </a:xfrm>
            <a:custGeom>
              <a:avLst/>
              <a:gdLst/>
              <a:ahLst/>
              <a:cxnLst/>
              <a:rect l="l" t="t" r="r" b="b"/>
              <a:pathLst>
                <a:path w="31919" h="31525" extrusionOk="0">
                  <a:moveTo>
                    <a:pt x="8813" y="29789"/>
                  </a:moveTo>
                  <a:cubicBezTo>
                    <a:pt x="8438" y="29651"/>
                    <a:pt x="8123" y="29435"/>
                    <a:pt x="7847" y="29159"/>
                  </a:cubicBezTo>
                  <a:cubicBezTo>
                    <a:pt x="7551" y="28961"/>
                    <a:pt x="7255" y="28764"/>
                    <a:pt x="6960" y="28607"/>
                  </a:cubicBezTo>
                  <a:cubicBezTo>
                    <a:pt x="7137" y="28015"/>
                    <a:pt x="7295" y="27443"/>
                    <a:pt x="7472" y="26872"/>
                  </a:cubicBezTo>
                  <a:cubicBezTo>
                    <a:pt x="7650" y="26300"/>
                    <a:pt x="7847" y="25728"/>
                    <a:pt x="8044" y="25078"/>
                  </a:cubicBezTo>
                  <a:cubicBezTo>
                    <a:pt x="7886" y="24644"/>
                    <a:pt x="7630" y="24269"/>
                    <a:pt x="7295" y="23993"/>
                  </a:cubicBezTo>
                  <a:cubicBezTo>
                    <a:pt x="6822" y="23599"/>
                    <a:pt x="6447" y="23126"/>
                    <a:pt x="5994" y="22712"/>
                  </a:cubicBezTo>
                  <a:lnTo>
                    <a:pt x="5777" y="22515"/>
                  </a:lnTo>
                  <a:cubicBezTo>
                    <a:pt x="5304" y="22731"/>
                    <a:pt x="4870" y="22988"/>
                    <a:pt x="4436" y="23264"/>
                  </a:cubicBezTo>
                  <a:cubicBezTo>
                    <a:pt x="4002" y="23481"/>
                    <a:pt x="3549" y="23698"/>
                    <a:pt x="3155" y="23895"/>
                  </a:cubicBezTo>
                  <a:cubicBezTo>
                    <a:pt x="2662" y="23776"/>
                    <a:pt x="2543" y="23382"/>
                    <a:pt x="2327" y="23086"/>
                  </a:cubicBezTo>
                  <a:cubicBezTo>
                    <a:pt x="2129" y="22830"/>
                    <a:pt x="1972" y="22554"/>
                    <a:pt x="1853" y="22278"/>
                  </a:cubicBezTo>
                  <a:cubicBezTo>
                    <a:pt x="1755" y="22101"/>
                    <a:pt x="1794" y="21903"/>
                    <a:pt x="1952" y="21785"/>
                  </a:cubicBezTo>
                  <a:cubicBezTo>
                    <a:pt x="2208" y="21549"/>
                    <a:pt x="2504" y="21332"/>
                    <a:pt x="2800" y="21135"/>
                  </a:cubicBezTo>
                  <a:cubicBezTo>
                    <a:pt x="3194" y="20878"/>
                    <a:pt x="3628" y="20681"/>
                    <a:pt x="4042" y="20445"/>
                  </a:cubicBezTo>
                  <a:cubicBezTo>
                    <a:pt x="4239" y="20346"/>
                    <a:pt x="4515" y="20307"/>
                    <a:pt x="4574" y="20090"/>
                  </a:cubicBezTo>
                  <a:cubicBezTo>
                    <a:pt x="4673" y="19755"/>
                    <a:pt x="4673" y="19400"/>
                    <a:pt x="4515" y="19104"/>
                  </a:cubicBezTo>
                  <a:cubicBezTo>
                    <a:pt x="4298" y="18631"/>
                    <a:pt x="4121" y="18158"/>
                    <a:pt x="3923" y="17665"/>
                  </a:cubicBezTo>
                  <a:cubicBezTo>
                    <a:pt x="3825" y="17448"/>
                    <a:pt x="3766" y="17211"/>
                    <a:pt x="3667" y="16975"/>
                  </a:cubicBezTo>
                  <a:cubicBezTo>
                    <a:pt x="3608" y="16778"/>
                    <a:pt x="3450" y="16640"/>
                    <a:pt x="3253" y="16580"/>
                  </a:cubicBezTo>
                  <a:cubicBezTo>
                    <a:pt x="2918" y="16462"/>
                    <a:pt x="2563" y="16403"/>
                    <a:pt x="2208" y="16403"/>
                  </a:cubicBezTo>
                  <a:cubicBezTo>
                    <a:pt x="1617" y="16423"/>
                    <a:pt x="1045" y="16403"/>
                    <a:pt x="454" y="16403"/>
                  </a:cubicBezTo>
                  <a:cubicBezTo>
                    <a:pt x="296" y="15969"/>
                    <a:pt x="119" y="15614"/>
                    <a:pt x="158" y="15200"/>
                  </a:cubicBezTo>
                  <a:cubicBezTo>
                    <a:pt x="138" y="15043"/>
                    <a:pt x="99" y="14885"/>
                    <a:pt x="59" y="14747"/>
                  </a:cubicBezTo>
                  <a:cubicBezTo>
                    <a:pt x="20" y="14589"/>
                    <a:pt x="20" y="14431"/>
                    <a:pt x="0" y="14274"/>
                  </a:cubicBezTo>
                  <a:cubicBezTo>
                    <a:pt x="316" y="14136"/>
                    <a:pt x="651" y="14037"/>
                    <a:pt x="986" y="13958"/>
                  </a:cubicBezTo>
                  <a:cubicBezTo>
                    <a:pt x="1656" y="13761"/>
                    <a:pt x="2346" y="13820"/>
                    <a:pt x="3036" y="13761"/>
                  </a:cubicBezTo>
                  <a:cubicBezTo>
                    <a:pt x="3785" y="13722"/>
                    <a:pt x="3904" y="13840"/>
                    <a:pt x="4101" y="12874"/>
                  </a:cubicBezTo>
                  <a:cubicBezTo>
                    <a:pt x="4219" y="12263"/>
                    <a:pt x="4416" y="11652"/>
                    <a:pt x="4594" y="11021"/>
                  </a:cubicBezTo>
                  <a:cubicBezTo>
                    <a:pt x="4278" y="10114"/>
                    <a:pt x="3647" y="9404"/>
                    <a:pt x="2997" y="8694"/>
                  </a:cubicBezTo>
                  <a:cubicBezTo>
                    <a:pt x="2780" y="8438"/>
                    <a:pt x="2484" y="8261"/>
                    <a:pt x="2445" y="7866"/>
                  </a:cubicBezTo>
                  <a:cubicBezTo>
                    <a:pt x="2859" y="7472"/>
                    <a:pt x="3253" y="7058"/>
                    <a:pt x="3687" y="6664"/>
                  </a:cubicBezTo>
                  <a:cubicBezTo>
                    <a:pt x="3766" y="6565"/>
                    <a:pt x="3904" y="6506"/>
                    <a:pt x="4042" y="6506"/>
                  </a:cubicBezTo>
                  <a:cubicBezTo>
                    <a:pt x="4377" y="6605"/>
                    <a:pt x="4752" y="6624"/>
                    <a:pt x="5028" y="6881"/>
                  </a:cubicBezTo>
                  <a:cubicBezTo>
                    <a:pt x="5284" y="7137"/>
                    <a:pt x="5737" y="7236"/>
                    <a:pt x="6072" y="7452"/>
                  </a:cubicBezTo>
                  <a:cubicBezTo>
                    <a:pt x="6230" y="7551"/>
                    <a:pt x="6526" y="7492"/>
                    <a:pt x="6743" y="7452"/>
                  </a:cubicBezTo>
                  <a:cubicBezTo>
                    <a:pt x="6841" y="7433"/>
                    <a:pt x="6920" y="7354"/>
                    <a:pt x="6979" y="7255"/>
                  </a:cubicBezTo>
                  <a:cubicBezTo>
                    <a:pt x="7255" y="6782"/>
                    <a:pt x="7630" y="6348"/>
                    <a:pt x="8064" y="5994"/>
                  </a:cubicBezTo>
                  <a:cubicBezTo>
                    <a:pt x="8261" y="5816"/>
                    <a:pt x="8320" y="5520"/>
                    <a:pt x="8202" y="5264"/>
                  </a:cubicBezTo>
                  <a:cubicBezTo>
                    <a:pt x="7965" y="4495"/>
                    <a:pt x="7886" y="3687"/>
                    <a:pt x="7630" y="2918"/>
                  </a:cubicBezTo>
                  <a:cubicBezTo>
                    <a:pt x="7630" y="2859"/>
                    <a:pt x="7630" y="2800"/>
                    <a:pt x="7630" y="2741"/>
                  </a:cubicBezTo>
                  <a:cubicBezTo>
                    <a:pt x="7748" y="2662"/>
                    <a:pt x="7906" y="2563"/>
                    <a:pt x="8024" y="2445"/>
                  </a:cubicBezTo>
                  <a:cubicBezTo>
                    <a:pt x="8280" y="2248"/>
                    <a:pt x="8497" y="2031"/>
                    <a:pt x="8734" y="1834"/>
                  </a:cubicBezTo>
                  <a:cubicBezTo>
                    <a:pt x="8832" y="1735"/>
                    <a:pt x="8931" y="1656"/>
                    <a:pt x="9049" y="1577"/>
                  </a:cubicBezTo>
                  <a:cubicBezTo>
                    <a:pt x="9345" y="1380"/>
                    <a:pt x="9483" y="1400"/>
                    <a:pt x="9739" y="1656"/>
                  </a:cubicBezTo>
                  <a:cubicBezTo>
                    <a:pt x="10015" y="1932"/>
                    <a:pt x="10232" y="2149"/>
                    <a:pt x="10449" y="2405"/>
                  </a:cubicBezTo>
                  <a:cubicBezTo>
                    <a:pt x="10548" y="2543"/>
                    <a:pt x="10646" y="2701"/>
                    <a:pt x="10725" y="2859"/>
                  </a:cubicBezTo>
                  <a:cubicBezTo>
                    <a:pt x="10903" y="3214"/>
                    <a:pt x="11139" y="3549"/>
                    <a:pt x="11435" y="3845"/>
                  </a:cubicBezTo>
                  <a:cubicBezTo>
                    <a:pt x="11829" y="3864"/>
                    <a:pt x="12243" y="3943"/>
                    <a:pt x="12618" y="3726"/>
                  </a:cubicBezTo>
                  <a:cubicBezTo>
                    <a:pt x="13249" y="3726"/>
                    <a:pt x="13820" y="3352"/>
                    <a:pt x="14412" y="3470"/>
                  </a:cubicBezTo>
                  <a:cubicBezTo>
                    <a:pt x="14708" y="3115"/>
                    <a:pt x="14865" y="2681"/>
                    <a:pt x="14885" y="2248"/>
                  </a:cubicBezTo>
                  <a:cubicBezTo>
                    <a:pt x="14944" y="1597"/>
                    <a:pt x="15062" y="966"/>
                    <a:pt x="15200" y="335"/>
                  </a:cubicBezTo>
                  <a:cubicBezTo>
                    <a:pt x="15240" y="237"/>
                    <a:pt x="15279" y="158"/>
                    <a:pt x="15319" y="59"/>
                  </a:cubicBezTo>
                  <a:cubicBezTo>
                    <a:pt x="16048" y="20"/>
                    <a:pt x="16778" y="0"/>
                    <a:pt x="17507" y="40"/>
                  </a:cubicBezTo>
                  <a:cubicBezTo>
                    <a:pt x="17921" y="513"/>
                    <a:pt x="18098" y="986"/>
                    <a:pt x="18493" y="2583"/>
                  </a:cubicBezTo>
                  <a:cubicBezTo>
                    <a:pt x="18453" y="2642"/>
                    <a:pt x="18374" y="2721"/>
                    <a:pt x="18335" y="2819"/>
                  </a:cubicBezTo>
                  <a:cubicBezTo>
                    <a:pt x="18197" y="2977"/>
                    <a:pt x="18276" y="3194"/>
                    <a:pt x="18473" y="3233"/>
                  </a:cubicBezTo>
                  <a:cubicBezTo>
                    <a:pt x="18532" y="3253"/>
                    <a:pt x="18611" y="3273"/>
                    <a:pt x="18670" y="3273"/>
                  </a:cubicBezTo>
                  <a:cubicBezTo>
                    <a:pt x="19341" y="3332"/>
                    <a:pt x="19971" y="3549"/>
                    <a:pt x="20504" y="3943"/>
                  </a:cubicBezTo>
                  <a:cubicBezTo>
                    <a:pt x="20918" y="3845"/>
                    <a:pt x="21273" y="3628"/>
                    <a:pt x="21568" y="3332"/>
                  </a:cubicBezTo>
                  <a:cubicBezTo>
                    <a:pt x="21982" y="2859"/>
                    <a:pt x="22475" y="2465"/>
                    <a:pt x="22929" y="2031"/>
                  </a:cubicBezTo>
                  <a:cubicBezTo>
                    <a:pt x="23027" y="1952"/>
                    <a:pt x="23106" y="1873"/>
                    <a:pt x="23185" y="1794"/>
                  </a:cubicBezTo>
                  <a:cubicBezTo>
                    <a:pt x="23619" y="1439"/>
                    <a:pt x="23757" y="1439"/>
                    <a:pt x="24210" y="1834"/>
                  </a:cubicBezTo>
                  <a:cubicBezTo>
                    <a:pt x="24309" y="1932"/>
                    <a:pt x="24427" y="1991"/>
                    <a:pt x="24565" y="2110"/>
                  </a:cubicBezTo>
                  <a:cubicBezTo>
                    <a:pt x="24585" y="2189"/>
                    <a:pt x="24585" y="2307"/>
                    <a:pt x="24565" y="2405"/>
                  </a:cubicBezTo>
                  <a:cubicBezTo>
                    <a:pt x="24427" y="3036"/>
                    <a:pt x="24250" y="3647"/>
                    <a:pt x="24092" y="4278"/>
                  </a:cubicBezTo>
                  <a:cubicBezTo>
                    <a:pt x="24052" y="4436"/>
                    <a:pt x="24013" y="4594"/>
                    <a:pt x="24013" y="4751"/>
                  </a:cubicBezTo>
                  <a:cubicBezTo>
                    <a:pt x="24033" y="4968"/>
                    <a:pt x="23973" y="5185"/>
                    <a:pt x="23875" y="5382"/>
                  </a:cubicBezTo>
                  <a:cubicBezTo>
                    <a:pt x="23776" y="5540"/>
                    <a:pt x="23875" y="5678"/>
                    <a:pt x="23973" y="5796"/>
                  </a:cubicBezTo>
                  <a:cubicBezTo>
                    <a:pt x="24388" y="6191"/>
                    <a:pt x="24802" y="6565"/>
                    <a:pt x="25196" y="6979"/>
                  </a:cubicBezTo>
                  <a:cubicBezTo>
                    <a:pt x="25393" y="7176"/>
                    <a:pt x="25570" y="7413"/>
                    <a:pt x="25748" y="7650"/>
                  </a:cubicBezTo>
                  <a:cubicBezTo>
                    <a:pt x="25965" y="7926"/>
                    <a:pt x="26142" y="8024"/>
                    <a:pt x="26438" y="7906"/>
                  </a:cubicBezTo>
                  <a:cubicBezTo>
                    <a:pt x="26773" y="7807"/>
                    <a:pt x="27108" y="7689"/>
                    <a:pt x="27424" y="7531"/>
                  </a:cubicBezTo>
                  <a:cubicBezTo>
                    <a:pt x="28015" y="7216"/>
                    <a:pt x="28666" y="6979"/>
                    <a:pt x="29336" y="6841"/>
                  </a:cubicBezTo>
                  <a:lnTo>
                    <a:pt x="30637" y="8675"/>
                  </a:lnTo>
                  <a:cubicBezTo>
                    <a:pt x="30519" y="8951"/>
                    <a:pt x="30302" y="9148"/>
                    <a:pt x="30046" y="9266"/>
                  </a:cubicBezTo>
                  <a:cubicBezTo>
                    <a:pt x="29415" y="9621"/>
                    <a:pt x="28863" y="10094"/>
                    <a:pt x="28390" y="10627"/>
                  </a:cubicBezTo>
                  <a:cubicBezTo>
                    <a:pt x="28212" y="10784"/>
                    <a:pt x="28173" y="11041"/>
                    <a:pt x="28311" y="11238"/>
                  </a:cubicBezTo>
                  <a:cubicBezTo>
                    <a:pt x="28409" y="11435"/>
                    <a:pt x="28449" y="11671"/>
                    <a:pt x="28429" y="11888"/>
                  </a:cubicBezTo>
                  <a:lnTo>
                    <a:pt x="28429" y="13170"/>
                  </a:lnTo>
                  <a:cubicBezTo>
                    <a:pt x="28429" y="13998"/>
                    <a:pt x="28449" y="14017"/>
                    <a:pt x="29237" y="14017"/>
                  </a:cubicBezTo>
                  <a:lnTo>
                    <a:pt x="29789" y="14017"/>
                  </a:lnTo>
                  <a:cubicBezTo>
                    <a:pt x="30243" y="13978"/>
                    <a:pt x="30677" y="14037"/>
                    <a:pt x="31110" y="14195"/>
                  </a:cubicBezTo>
                  <a:cubicBezTo>
                    <a:pt x="31327" y="14254"/>
                    <a:pt x="31564" y="14274"/>
                    <a:pt x="31800" y="14274"/>
                  </a:cubicBezTo>
                  <a:cubicBezTo>
                    <a:pt x="31919" y="14708"/>
                    <a:pt x="31840" y="15161"/>
                    <a:pt x="31859" y="15595"/>
                  </a:cubicBezTo>
                  <a:cubicBezTo>
                    <a:pt x="31879" y="16048"/>
                    <a:pt x="31859" y="16442"/>
                    <a:pt x="31859" y="16896"/>
                  </a:cubicBezTo>
                  <a:cubicBezTo>
                    <a:pt x="31800" y="16935"/>
                    <a:pt x="31721" y="17014"/>
                    <a:pt x="31643" y="17034"/>
                  </a:cubicBezTo>
                  <a:cubicBezTo>
                    <a:pt x="31189" y="17093"/>
                    <a:pt x="30716" y="17172"/>
                    <a:pt x="30263" y="17290"/>
                  </a:cubicBezTo>
                  <a:cubicBezTo>
                    <a:pt x="30006" y="17330"/>
                    <a:pt x="29750" y="17369"/>
                    <a:pt x="29474" y="17448"/>
                  </a:cubicBezTo>
                  <a:cubicBezTo>
                    <a:pt x="29336" y="17468"/>
                    <a:pt x="29178" y="17468"/>
                    <a:pt x="29020" y="17448"/>
                  </a:cubicBezTo>
                  <a:cubicBezTo>
                    <a:pt x="28547" y="17408"/>
                    <a:pt x="28232" y="17665"/>
                    <a:pt x="28212" y="18118"/>
                  </a:cubicBezTo>
                  <a:cubicBezTo>
                    <a:pt x="28212" y="18414"/>
                    <a:pt x="28133" y="18690"/>
                    <a:pt x="28094" y="18986"/>
                  </a:cubicBezTo>
                  <a:cubicBezTo>
                    <a:pt x="28035" y="19518"/>
                    <a:pt x="28015" y="20050"/>
                    <a:pt x="28054" y="20583"/>
                  </a:cubicBezTo>
                  <a:cubicBezTo>
                    <a:pt x="28054" y="20701"/>
                    <a:pt x="28114" y="20799"/>
                    <a:pt x="28192" y="20878"/>
                  </a:cubicBezTo>
                  <a:cubicBezTo>
                    <a:pt x="28330" y="21075"/>
                    <a:pt x="28508" y="21253"/>
                    <a:pt x="28725" y="21371"/>
                  </a:cubicBezTo>
                  <a:cubicBezTo>
                    <a:pt x="29316" y="21608"/>
                    <a:pt x="29671" y="22120"/>
                    <a:pt x="30223" y="22416"/>
                  </a:cubicBezTo>
                  <a:lnTo>
                    <a:pt x="29336" y="24210"/>
                  </a:lnTo>
                  <a:cubicBezTo>
                    <a:pt x="29178" y="24190"/>
                    <a:pt x="29020" y="24190"/>
                    <a:pt x="28882" y="24171"/>
                  </a:cubicBezTo>
                  <a:cubicBezTo>
                    <a:pt x="28409" y="24092"/>
                    <a:pt x="27976" y="23914"/>
                    <a:pt x="27483" y="23934"/>
                  </a:cubicBezTo>
                  <a:cubicBezTo>
                    <a:pt x="27364" y="23914"/>
                    <a:pt x="27226" y="23875"/>
                    <a:pt x="27108" y="23816"/>
                  </a:cubicBezTo>
                  <a:cubicBezTo>
                    <a:pt x="26950" y="23757"/>
                    <a:pt x="26812" y="23737"/>
                    <a:pt x="26655" y="23717"/>
                  </a:cubicBezTo>
                  <a:cubicBezTo>
                    <a:pt x="26398" y="23717"/>
                    <a:pt x="26162" y="23678"/>
                    <a:pt x="25945" y="23579"/>
                  </a:cubicBezTo>
                  <a:cubicBezTo>
                    <a:pt x="25768" y="23481"/>
                    <a:pt x="25551" y="23520"/>
                    <a:pt x="25452" y="23698"/>
                  </a:cubicBezTo>
                  <a:cubicBezTo>
                    <a:pt x="25354" y="23776"/>
                    <a:pt x="25275" y="23895"/>
                    <a:pt x="25196" y="23993"/>
                  </a:cubicBezTo>
                  <a:cubicBezTo>
                    <a:pt x="24880" y="24427"/>
                    <a:pt x="24466" y="24802"/>
                    <a:pt x="24013" y="25078"/>
                  </a:cubicBezTo>
                  <a:cubicBezTo>
                    <a:pt x="23540" y="25373"/>
                    <a:pt x="23481" y="25590"/>
                    <a:pt x="23757" y="26083"/>
                  </a:cubicBezTo>
                  <a:cubicBezTo>
                    <a:pt x="23875" y="26339"/>
                    <a:pt x="23973" y="26615"/>
                    <a:pt x="24033" y="26891"/>
                  </a:cubicBezTo>
                  <a:cubicBezTo>
                    <a:pt x="24151" y="27325"/>
                    <a:pt x="24309" y="27759"/>
                    <a:pt x="24486" y="28153"/>
                  </a:cubicBezTo>
                  <a:cubicBezTo>
                    <a:pt x="24585" y="28350"/>
                    <a:pt x="24624" y="28567"/>
                    <a:pt x="24585" y="28784"/>
                  </a:cubicBezTo>
                  <a:lnTo>
                    <a:pt x="22593" y="29573"/>
                  </a:lnTo>
                  <a:lnTo>
                    <a:pt x="22239" y="29099"/>
                  </a:lnTo>
                  <a:cubicBezTo>
                    <a:pt x="21864" y="28607"/>
                    <a:pt x="21509" y="28094"/>
                    <a:pt x="21115" y="27581"/>
                  </a:cubicBezTo>
                  <a:cubicBezTo>
                    <a:pt x="21016" y="27443"/>
                    <a:pt x="20859" y="27345"/>
                    <a:pt x="20681" y="27345"/>
                  </a:cubicBezTo>
                  <a:cubicBezTo>
                    <a:pt x="20287" y="27305"/>
                    <a:pt x="19912" y="27364"/>
                    <a:pt x="19557" y="27522"/>
                  </a:cubicBezTo>
                  <a:cubicBezTo>
                    <a:pt x="19005" y="27700"/>
                    <a:pt x="18453" y="27838"/>
                    <a:pt x="17882" y="27917"/>
                  </a:cubicBezTo>
                  <a:cubicBezTo>
                    <a:pt x="17665" y="27917"/>
                    <a:pt x="17487" y="28094"/>
                    <a:pt x="17468" y="28291"/>
                  </a:cubicBezTo>
                  <a:cubicBezTo>
                    <a:pt x="17448" y="28745"/>
                    <a:pt x="17251" y="29159"/>
                    <a:pt x="17251" y="29612"/>
                  </a:cubicBezTo>
                  <a:cubicBezTo>
                    <a:pt x="17251" y="30026"/>
                    <a:pt x="17093" y="30440"/>
                    <a:pt x="16975" y="30893"/>
                  </a:cubicBezTo>
                  <a:cubicBezTo>
                    <a:pt x="16718" y="31110"/>
                    <a:pt x="16383" y="31229"/>
                    <a:pt x="16028" y="31209"/>
                  </a:cubicBezTo>
                  <a:cubicBezTo>
                    <a:pt x="15851" y="31229"/>
                    <a:pt x="15693" y="31288"/>
                    <a:pt x="15536" y="31367"/>
                  </a:cubicBezTo>
                  <a:cubicBezTo>
                    <a:pt x="15122" y="31524"/>
                    <a:pt x="14688" y="31268"/>
                    <a:pt x="14629" y="30834"/>
                  </a:cubicBezTo>
                  <a:cubicBezTo>
                    <a:pt x="14510" y="30341"/>
                    <a:pt x="14412" y="29868"/>
                    <a:pt x="14313" y="29375"/>
                  </a:cubicBezTo>
                  <a:cubicBezTo>
                    <a:pt x="14234" y="28961"/>
                    <a:pt x="14116" y="28547"/>
                    <a:pt x="14037" y="28133"/>
                  </a:cubicBezTo>
                  <a:cubicBezTo>
                    <a:pt x="14017" y="27897"/>
                    <a:pt x="13840" y="27719"/>
                    <a:pt x="13623" y="27660"/>
                  </a:cubicBezTo>
                  <a:cubicBezTo>
                    <a:pt x="12756" y="27384"/>
                    <a:pt x="11869" y="27266"/>
                    <a:pt x="10962" y="27325"/>
                  </a:cubicBezTo>
                  <a:cubicBezTo>
                    <a:pt x="10745" y="27345"/>
                    <a:pt x="10528" y="27443"/>
                    <a:pt x="10370" y="27601"/>
                  </a:cubicBezTo>
                  <a:cubicBezTo>
                    <a:pt x="9858" y="28094"/>
                    <a:pt x="9365" y="28567"/>
                    <a:pt x="9128" y="29257"/>
                  </a:cubicBezTo>
                  <a:cubicBezTo>
                    <a:pt x="9030" y="29435"/>
                    <a:pt x="8931" y="29612"/>
                    <a:pt x="8813" y="29789"/>
                  </a:cubicBezTo>
                  <a:close/>
                  <a:moveTo>
                    <a:pt x="26063" y="15989"/>
                  </a:moveTo>
                  <a:cubicBezTo>
                    <a:pt x="26044" y="15319"/>
                    <a:pt x="26122" y="14629"/>
                    <a:pt x="25906" y="13978"/>
                  </a:cubicBezTo>
                  <a:cubicBezTo>
                    <a:pt x="25866" y="13840"/>
                    <a:pt x="25866" y="13722"/>
                    <a:pt x="25886" y="13584"/>
                  </a:cubicBezTo>
                  <a:cubicBezTo>
                    <a:pt x="25945" y="12775"/>
                    <a:pt x="25689" y="12026"/>
                    <a:pt x="25432" y="11297"/>
                  </a:cubicBezTo>
                  <a:cubicBezTo>
                    <a:pt x="25275" y="10843"/>
                    <a:pt x="25117" y="10370"/>
                    <a:pt x="24742" y="9996"/>
                  </a:cubicBezTo>
                  <a:cubicBezTo>
                    <a:pt x="24545" y="9818"/>
                    <a:pt x="24388" y="9601"/>
                    <a:pt x="24289" y="9345"/>
                  </a:cubicBezTo>
                  <a:cubicBezTo>
                    <a:pt x="24190" y="9069"/>
                    <a:pt x="24033" y="8832"/>
                    <a:pt x="23816" y="8616"/>
                  </a:cubicBezTo>
                  <a:cubicBezTo>
                    <a:pt x="23540" y="8320"/>
                    <a:pt x="23303" y="8004"/>
                    <a:pt x="23086" y="7669"/>
                  </a:cubicBezTo>
                  <a:cubicBezTo>
                    <a:pt x="22889" y="7314"/>
                    <a:pt x="22613" y="7019"/>
                    <a:pt x="22258" y="6822"/>
                  </a:cubicBezTo>
                  <a:cubicBezTo>
                    <a:pt x="21627" y="6447"/>
                    <a:pt x="21016" y="6072"/>
                    <a:pt x="20405" y="5717"/>
                  </a:cubicBezTo>
                  <a:cubicBezTo>
                    <a:pt x="20070" y="5501"/>
                    <a:pt x="19695" y="5303"/>
                    <a:pt x="19321" y="5165"/>
                  </a:cubicBezTo>
                  <a:cubicBezTo>
                    <a:pt x="18690" y="4889"/>
                    <a:pt x="18000" y="4771"/>
                    <a:pt x="17290" y="4830"/>
                  </a:cubicBezTo>
                  <a:cubicBezTo>
                    <a:pt x="16935" y="4850"/>
                    <a:pt x="16580" y="4830"/>
                    <a:pt x="16226" y="4830"/>
                  </a:cubicBezTo>
                  <a:cubicBezTo>
                    <a:pt x="15950" y="4830"/>
                    <a:pt x="15693" y="4870"/>
                    <a:pt x="15417" y="4949"/>
                  </a:cubicBezTo>
                  <a:cubicBezTo>
                    <a:pt x="14964" y="5106"/>
                    <a:pt x="14491" y="5284"/>
                    <a:pt x="14037" y="5481"/>
                  </a:cubicBezTo>
                  <a:cubicBezTo>
                    <a:pt x="13761" y="5619"/>
                    <a:pt x="13465" y="5698"/>
                    <a:pt x="13150" y="5717"/>
                  </a:cubicBezTo>
                  <a:cubicBezTo>
                    <a:pt x="12716" y="5757"/>
                    <a:pt x="12322" y="5895"/>
                    <a:pt x="11947" y="6112"/>
                  </a:cubicBezTo>
                  <a:cubicBezTo>
                    <a:pt x="11553" y="6329"/>
                    <a:pt x="11139" y="6506"/>
                    <a:pt x="10705" y="6624"/>
                  </a:cubicBezTo>
                  <a:cubicBezTo>
                    <a:pt x="10489" y="6703"/>
                    <a:pt x="10272" y="6841"/>
                    <a:pt x="9996" y="6723"/>
                  </a:cubicBezTo>
                  <a:cubicBezTo>
                    <a:pt x="9937" y="6684"/>
                    <a:pt x="9818" y="6743"/>
                    <a:pt x="9759" y="6782"/>
                  </a:cubicBezTo>
                  <a:cubicBezTo>
                    <a:pt x="9444" y="6999"/>
                    <a:pt x="9128" y="7216"/>
                    <a:pt x="8832" y="7452"/>
                  </a:cubicBezTo>
                  <a:cubicBezTo>
                    <a:pt x="8359" y="7866"/>
                    <a:pt x="7906" y="8300"/>
                    <a:pt x="7433" y="8734"/>
                  </a:cubicBezTo>
                  <a:cubicBezTo>
                    <a:pt x="7176" y="8970"/>
                    <a:pt x="6920" y="9227"/>
                    <a:pt x="6684" y="9503"/>
                  </a:cubicBezTo>
                  <a:cubicBezTo>
                    <a:pt x="6546" y="9641"/>
                    <a:pt x="6427" y="9818"/>
                    <a:pt x="6368" y="10015"/>
                  </a:cubicBezTo>
                  <a:cubicBezTo>
                    <a:pt x="6329" y="10489"/>
                    <a:pt x="6072" y="10903"/>
                    <a:pt x="5994" y="11376"/>
                  </a:cubicBezTo>
                  <a:cubicBezTo>
                    <a:pt x="5915" y="11967"/>
                    <a:pt x="5875" y="12559"/>
                    <a:pt x="5639" y="13130"/>
                  </a:cubicBezTo>
                  <a:cubicBezTo>
                    <a:pt x="5599" y="13308"/>
                    <a:pt x="5580" y="13485"/>
                    <a:pt x="5599" y="13663"/>
                  </a:cubicBezTo>
                  <a:cubicBezTo>
                    <a:pt x="5619" y="14530"/>
                    <a:pt x="5619" y="15378"/>
                    <a:pt x="5639" y="16226"/>
                  </a:cubicBezTo>
                  <a:cubicBezTo>
                    <a:pt x="5658" y="16383"/>
                    <a:pt x="5658" y="16541"/>
                    <a:pt x="5698" y="16699"/>
                  </a:cubicBezTo>
                  <a:cubicBezTo>
                    <a:pt x="5777" y="17034"/>
                    <a:pt x="5895" y="17369"/>
                    <a:pt x="5757" y="17744"/>
                  </a:cubicBezTo>
                  <a:cubicBezTo>
                    <a:pt x="5718" y="17842"/>
                    <a:pt x="5796" y="18000"/>
                    <a:pt x="5836" y="18118"/>
                  </a:cubicBezTo>
                  <a:cubicBezTo>
                    <a:pt x="6092" y="18808"/>
                    <a:pt x="6309" y="19538"/>
                    <a:pt x="6802" y="20090"/>
                  </a:cubicBezTo>
                  <a:cubicBezTo>
                    <a:pt x="6841" y="20149"/>
                    <a:pt x="6881" y="20208"/>
                    <a:pt x="6900" y="20287"/>
                  </a:cubicBezTo>
                  <a:cubicBezTo>
                    <a:pt x="6999" y="20523"/>
                    <a:pt x="7137" y="20760"/>
                    <a:pt x="7314" y="20957"/>
                  </a:cubicBezTo>
                  <a:cubicBezTo>
                    <a:pt x="7847" y="21746"/>
                    <a:pt x="8517" y="22416"/>
                    <a:pt x="9286" y="22948"/>
                  </a:cubicBezTo>
                  <a:cubicBezTo>
                    <a:pt x="9306" y="22968"/>
                    <a:pt x="9325" y="22988"/>
                    <a:pt x="9345" y="22988"/>
                  </a:cubicBezTo>
                  <a:cubicBezTo>
                    <a:pt x="10193" y="23836"/>
                    <a:pt x="11238" y="24447"/>
                    <a:pt x="12381" y="24802"/>
                  </a:cubicBezTo>
                  <a:cubicBezTo>
                    <a:pt x="13426" y="25117"/>
                    <a:pt x="14491" y="25432"/>
                    <a:pt x="15614" y="25156"/>
                  </a:cubicBezTo>
                  <a:cubicBezTo>
                    <a:pt x="15772" y="25137"/>
                    <a:pt x="15930" y="25137"/>
                    <a:pt x="16088" y="25156"/>
                  </a:cubicBezTo>
                  <a:cubicBezTo>
                    <a:pt x="16738" y="25137"/>
                    <a:pt x="17389" y="25235"/>
                    <a:pt x="18020" y="24979"/>
                  </a:cubicBezTo>
                  <a:cubicBezTo>
                    <a:pt x="18039" y="24959"/>
                    <a:pt x="18059" y="24959"/>
                    <a:pt x="18079" y="24979"/>
                  </a:cubicBezTo>
                  <a:cubicBezTo>
                    <a:pt x="18710" y="25058"/>
                    <a:pt x="19281" y="24802"/>
                    <a:pt x="19873" y="24723"/>
                  </a:cubicBezTo>
                  <a:cubicBezTo>
                    <a:pt x="20267" y="24664"/>
                    <a:pt x="20661" y="24545"/>
                    <a:pt x="21016" y="24348"/>
                  </a:cubicBezTo>
                  <a:cubicBezTo>
                    <a:pt x="21430" y="24151"/>
                    <a:pt x="21805" y="23855"/>
                    <a:pt x="22219" y="23619"/>
                  </a:cubicBezTo>
                  <a:cubicBezTo>
                    <a:pt x="22712" y="23323"/>
                    <a:pt x="23145" y="22948"/>
                    <a:pt x="23500" y="22475"/>
                  </a:cubicBezTo>
                  <a:cubicBezTo>
                    <a:pt x="23954" y="21864"/>
                    <a:pt x="24447" y="21292"/>
                    <a:pt x="24861" y="20642"/>
                  </a:cubicBezTo>
                  <a:cubicBezTo>
                    <a:pt x="24999" y="20425"/>
                    <a:pt x="25117" y="20188"/>
                    <a:pt x="25216" y="19932"/>
                  </a:cubicBezTo>
                  <a:cubicBezTo>
                    <a:pt x="25432" y="19281"/>
                    <a:pt x="25610" y="18611"/>
                    <a:pt x="25866" y="17960"/>
                  </a:cubicBezTo>
                  <a:cubicBezTo>
                    <a:pt x="26004" y="17527"/>
                    <a:pt x="26083" y="17093"/>
                    <a:pt x="26063" y="16640"/>
                  </a:cubicBezTo>
                  <a:cubicBezTo>
                    <a:pt x="26063" y="16442"/>
                    <a:pt x="26063" y="16206"/>
                    <a:pt x="26063" y="15989"/>
                  </a:cubicBezTo>
                  <a:close/>
                  <a:moveTo>
                    <a:pt x="12283" y="25472"/>
                  </a:moveTo>
                  <a:cubicBezTo>
                    <a:pt x="12243" y="25413"/>
                    <a:pt x="12184" y="25354"/>
                    <a:pt x="12105" y="25314"/>
                  </a:cubicBezTo>
                  <a:cubicBezTo>
                    <a:pt x="11395" y="24979"/>
                    <a:pt x="10705" y="24604"/>
                    <a:pt x="9976" y="24309"/>
                  </a:cubicBezTo>
                  <a:cubicBezTo>
                    <a:pt x="9345" y="24052"/>
                    <a:pt x="8911" y="23599"/>
                    <a:pt x="8478" y="23106"/>
                  </a:cubicBezTo>
                  <a:cubicBezTo>
                    <a:pt x="8044" y="22633"/>
                    <a:pt x="7689" y="22199"/>
                    <a:pt x="7295" y="21746"/>
                  </a:cubicBezTo>
                  <a:cubicBezTo>
                    <a:pt x="7216" y="21588"/>
                    <a:pt x="7019" y="21529"/>
                    <a:pt x="6861" y="21588"/>
                  </a:cubicBezTo>
                  <a:cubicBezTo>
                    <a:pt x="6960" y="21903"/>
                    <a:pt x="7117" y="22199"/>
                    <a:pt x="7334" y="22475"/>
                  </a:cubicBezTo>
                  <a:cubicBezTo>
                    <a:pt x="7788" y="22988"/>
                    <a:pt x="8241" y="23520"/>
                    <a:pt x="8714" y="24013"/>
                  </a:cubicBezTo>
                  <a:cubicBezTo>
                    <a:pt x="8990" y="24250"/>
                    <a:pt x="9286" y="24447"/>
                    <a:pt x="9601" y="24624"/>
                  </a:cubicBezTo>
                  <a:cubicBezTo>
                    <a:pt x="9799" y="24723"/>
                    <a:pt x="9996" y="24821"/>
                    <a:pt x="10213" y="24900"/>
                  </a:cubicBezTo>
                  <a:cubicBezTo>
                    <a:pt x="10686" y="25097"/>
                    <a:pt x="11159" y="25314"/>
                    <a:pt x="11632" y="25511"/>
                  </a:cubicBezTo>
                  <a:cubicBezTo>
                    <a:pt x="11849" y="25610"/>
                    <a:pt x="12085" y="25590"/>
                    <a:pt x="12302" y="25472"/>
                  </a:cubicBezTo>
                  <a:close/>
                  <a:moveTo>
                    <a:pt x="5323" y="18059"/>
                  </a:moveTo>
                  <a:cubicBezTo>
                    <a:pt x="5264" y="18118"/>
                    <a:pt x="5205" y="18158"/>
                    <a:pt x="5205" y="18217"/>
                  </a:cubicBezTo>
                  <a:cubicBezTo>
                    <a:pt x="5166" y="18414"/>
                    <a:pt x="5185" y="18631"/>
                    <a:pt x="5284" y="18808"/>
                  </a:cubicBezTo>
                  <a:cubicBezTo>
                    <a:pt x="5461" y="19183"/>
                    <a:pt x="5639" y="19577"/>
                    <a:pt x="5816" y="19971"/>
                  </a:cubicBezTo>
                  <a:cubicBezTo>
                    <a:pt x="5816" y="19991"/>
                    <a:pt x="5895" y="19991"/>
                    <a:pt x="5974" y="20011"/>
                  </a:cubicBezTo>
                  <a:cubicBezTo>
                    <a:pt x="5994" y="19932"/>
                    <a:pt x="6053" y="19853"/>
                    <a:pt x="6033" y="19794"/>
                  </a:cubicBezTo>
                  <a:cubicBezTo>
                    <a:pt x="5994" y="19597"/>
                    <a:pt x="5934" y="19400"/>
                    <a:pt x="5856" y="19222"/>
                  </a:cubicBezTo>
                  <a:cubicBezTo>
                    <a:pt x="5698" y="18828"/>
                    <a:pt x="5501" y="18453"/>
                    <a:pt x="5323" y="18059"/>
                  </a:cubicBezTo>
                  <a:close/>
                  <a:moveTo>
                    <a:pt x="16107" y="1735"/>
                  </a:moveTo>
                  <a:cubicBezTo>
                    <a:pt x="16166" y="2208"/>
                    <a:pt x="16462" y="2563"/>
                    <a:pt x="16758" y="2938"/>
                  </a:cubicBezTo>
                  <a:cubicBezTo>
                    <a:pt x="16837" y="2997"/>
                    <a:pt x="16935" y="3036"/>
                    <a:pt x="17054" y="3017"/>
                  </a:cubicBezTo>
                  <a:cubicBezTo>
                    <a:pt x="17172" y="2977"/>
                    <a:pt x="17152" y="2839"/>
                    <a:pt x="17093" y="2741"/>
                  </a:cubicBezTo>
                  <a:cubicBezTo>
                    <a:pt x="16916" y="2405"/>
                    <a:pt x="16738" y="2051"/>
                    <a:pt x="16541" y="1755"/>
                  </a:cubicBezTo>
                  <a:cubicBezTo>
                    <a:pt x="16423" y="1597"/>
                    <a:pt x="16226" y="1597"/>
                    <a:pt x="16107" y="1735"/>
                  </a:cubicBezTo>
                  <a:close/>
                  <a:moveTo>
                    <a:pt x="15693" y="2366"/>
                  </a:moveTo>
                  <a:cubicBezTo>
                    <a:pt x="15890" y="2563"/>
                    <a:pt x="15930" y="2898"/>
                    <a:pt x="16245" y="3076"/>
                  </a:cubicBezTo>
                  <a:cubicBezTo>
                    <a:pt x="16442" y="2741"/>
                    <a:pt x="16245" y="2543"/>
                    <a:pt x="16088" y="2346"/>
                  </a:cubicBezTo>
                  <a:cubicBezTo>
                    <a:pt x="15989" y="2248"/>
                    <a:pt x="15851" y="2208"/>
                    <a:pt x="15693" y="2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9"/>
            <p:cNvSpPr/>
            <p:nvPr/>
          </p:nvSpPr>
          <p:spPr>
            <a:xfrm flipH="1">
              <a:off x="7271694" y="2446104"/>
              <a:ext cx="463587" cy="458851"/>
            </a:xfrm>
            <a:custGeom>
              <a:avLst/>
              <a:gdLst/>
              <a:ahLst/>
              <a:cxnLst/>
              <a:rect l="l" t="t" r="r" b="b"/>
              <a:pathLst>
                <a:path w="19282" h="19085" extrusionOk="0">
                  <a:moveTo>
                    <a:pt x="79" y="9306"/>
                  </a:moveTo>
                  <a:lnTo>
                    <a:pt x="79" y="9050"/>
                  </a:lnTo>
                  <a:cubicBezTo>
                    <a:pt x="119" y="7315"/>
                    <a:pt x="119" y="7315"/>
                    <a:pt x="848" y="5619"/>
                  </a:cubicBezTo>
                  <a:cubicBezTo>
                    <a:pt x="868" y="5560"/>
                    <a:pt x="907" y="5481"/>
                    <a:pt x="868" y="5442"/>
                  </a:cubicBezTo>
                  <a:cubicBezTo>
                    <a:pt x="710" y="5166"/>
                    <a:pt x="888" y="4989"/>
                    <a:pt x="1045" y="4791"/>
                  </a:cubicBezTo>
                  <a:cubicBezTo>
                    <a:pt x="1243" y="4515"/>
                    <a:pt x="1440" y="4239"/>
                    <a:pt x="1657" y="3983"/>
                  </a:cubicBezTo>
                  <a:cubicBezTo>
                    <a:pt x="2149" y="3392"/>
                    <a:pt x="2820" y="2997"/>
                    <a:pt x="3392" y="2485"/>
                  </a:cubicBezTo>
                  <a:cubicBezTo>
                    <a:pt x="4121" y="2248"/>
                    <a:pt x="4653" y="1637"/>
                    <a:pt x="5402" y="1420"/>
                  </a:cubicBezTo>
                  <a:cubicBezTo>
                    <a:pt x="5521" y="1361"/>
                    <a:pt x="5639" y="1302"/>
                    <a:pt x="5757" y="1243"/>
                  </a:cubicBezTo>
                  <a:cubicBezTo>
                    <a:pt x="6270" y="888"/>
                    <a:pt x="6861" y="710"/>
                    <a:pt x="7472" y="710"/>
                  </a:cubicBezTo>
                  <a:cubicBezTo>
                    <a:pt x="7551" y="710"/>
                    <a:pt x="7650" y="691"/>
                    <a:pt x="7729" y="651"/>
                  </a:cubicBezTo>
                  <a:cubicBezTo>
                    <a:pt x="8222" y="474"/>
                    <a:pt x="8734" y="296"/>
                    <a:pt x="9247" y="99"/>
                  </a:cubicBezTo>
                  <a:cubicBezTo>
                    <a:pt x="9444" y="1"/>
                    <a:pt x="9661" y="1"/>
                    <a:pt x="9878" y="40"/>
                  </a:cubicBezTo>
                  <a:cubicBezTo>
                    <a:pt x="10252" y="119"/>
                    <a:pt x="10627" y="139"/>
                    <a:pt x="11021" y="119"/>
                  </a:cubicBezTo>
                  <a:cubicBezTo>
                    <a:pt x="12204" y="79"/>
                    <a:pt x="13328" y="434"/>
                    <a:pt x="14392" y="908"/>
                  </a:cubicBezTo>
                  <a:cubicBezTo>
                    <a:pt x="14846" y="1105"/>
                    <a:pt x="15260" y="1361"/>
                    <a:pt x="15674" y="1637"/>
                  </a:cubicBezTo>
                  <a:cubicBezTo>
                    <a:pt x="15989" y="1854"/>
                    <a:pt x="16246" y="2169"/>
                    <a:pt x="16384" y="2524"/>
                  </a:cubicBezTo>
                  <a:cubicBezTo>
                    <a:pt x="16423" y="2702"/>
                    <a:pt x="16502" y="2859"/>
                    <a:pt x="16620" y="2978"/>
                  </a:cubicBezTo>
                  <a:cubicBezTo>
                    <a:pt x="16916" y="3234"/>
                    <a:pt x="17152" y="3549"/>
                    <a:pt x="17310" y="3884"/>
                  </a:cubicBezTo>
                  <a:cubicBezTo>
                    <a:pt x="17488" y="4318"/>
                    <a:pt x="17882" y="4574"/>
                    <a:pt x="18119" y="4949"/>
                  </a:cubicBezTo>
                  <a:cubicBezTo>
                    <a:pt x="18414" y="5422"/>
                    <a:pt x="18651" y="5935"/>
                    <a:pt x="18809" y="6467"/>
                  </a:cubicBezTo>
                  <a:cubicBezTo>
                    <a:pt x="18966" y="6901"/>
                    <a:pt x="19045" y="7374"/>
                    <a:pt x="19025" y="7847"/>
                  </a:cubicBezTo>
                  <a:cubicBezTo>
                    <a:pt x="19025" y="8005"/>
                    <a:pt x="19025" y="8163"/>
                    <a:pt x="19085" y="8320"/>
                  </a:cubicBezTo>
                  <a:cubicBezTo>
                    <a:pt x="19282" y="9050"/>
                    <a:pt x="19223" y="9838"/>
                    <a:pt x="19242" y="10588"/>
                  </a:cubicBezTo>
                  <a:cubicBezTo>
                    <a:pt x="19282" y="11238"/>
                    <a:pt x="19183" y="11889"/>
                    <a:pt x="18927" y="12500"/>
                  </a:cubicBezTo>
                  <a:cubicBezTo>
                    <a:pt x="18887" y="12618"/>
                    <a:pt x="18848" y="12756"/>
                    <a:pt x="18828" y="12894"/>
                  </a:cubicBezTo>
                  <a:cubicBezTo>
                    <a:pt x="18828" y="12993"/>
                    <a:pt x="18789" y="13111"/>
                    <a:pt x="18769" y="13210"/>
                  </a:cubicBezTo>
                  <a:cubicBezTo>
                    <a:pt x="18434" y="14018"/>
                    <a:pt x="18178" y="14866"/>
                    <a:pt x="17547" y="15497"/>
                  </a:cubicBezTo>
                  <a:cubicBezTo>
                    <a:pt x="17290" y="15773"/>
                    <a:pt x="17054" y="16068"/>
                    <a:pt x="16857" y="16403"/>
                  </a:cubicBezTo>
                  <a:cubicBezTo>
                    <a:pt x="16423" y="17054"/>
                    <a:pt x="15772" y="17369"/>
                    <a:pt x="15161" y="17764"/>
                  </a:cubicBezTo>
                  <a:cubicBezTo>
                    <a:pt x="14767" y="18040"/>
                    <a:pt x="14333" y="18237"/>
                    <a:pt x="13880" y="18355"/>
                  </a:cubicBezTo>
                  <a:cubicBezTo>
                    <a:pt x="13328" y="18454"/>
                    <a:pt x="12815" y="18651"/>
                    <a:pt x="12243" y="18631"/>
                  </a:cubicBezTo>
                  <a:cubicBezTo>
                    <a:pt x="11967" y="18631"/>
                    <a:pt x="11691" y="18671"/>
                    <a:pt x="11455" y="18750"/>
                  </a:cubicBezTo>
                  <a:cubicBezTo>
                    <a:pt x="11277" y="18828"/>
                    <a:pt x="11100" y="18848"/>
                    <a:pt x="10923" y="18848"/>
                  </a:cubicBezTo>
                  <a:cubicBezTo>
                    <a:pt x="10568" y="18868"/>
                    <a:pt x="10213" y="18848"/>
                    <a:pt x="9838" y="18848"/>
                  </a:cubicBezTo>
                  <a:cubicBezTo>
                    <a:pt x="9562" y="18848"/>
                    <a:pt x="9267" y="18888"/>
                    <a:pt x="8991" y="18966"/>
                  </a:cubicBezTo>
                  <a:cubicBezTo>
                    <a:pt x="8616" y="19085"/>
                    <a:pt x="8222" y="19065"/>
                    <a:pt x="7867" y="18927"/>
                  </a:cubicBezTo>
                  <a:cubicBezTo>
                    <a:pt x="7532" y="18809"/>
                    <a:pt x="7196" y="18671"/>
                    <a:pt x="6842" y="18572"/>
                  </a:cubicBezTo>
                  <a:cubicBezTo>
                    <a:pt x="6664" y="18513"/>
                    <a:pt x="6487" y="18395"/>
                    <a:pt x="6270" y="18513"/>
                  </a:cubicBezTo>
                  <a:cubicBezTo>
                    <a:pt x="6171" y="18552"/>
                    <a:pt x="6014" y="18493"/>
                    <a:pt x="5895" y="18454"/>
                  </a:cubicBezTo>
                  <a:cubicBezTo>
                    <a:pt x="5166" y="18158"/>
                    <a:pt x="4476" y="17744"/>
                    <a:pt x="3884" y="17231"/>
                  </a:cubicBezTo>
                  <a:cubicBezTo>
                    <a:pt x="3608" y="16995"/>
                    <a:pt x="3293" y="16739"/>
                    <a:pt x="2997" y="16502"/>
                  </a:cubicBezTo>
                  <a:cubicBezTo>
                    <a:pt x="2583" y="16206"/>
                    <a:pt x="2228" y="15812"/>
                    <a:pt x="1952" y="15378"/>
                  </a:cubicBezTo>
                  <a:cubicBezTo>
                    <a:pt x="1854" y="15240"/>
                    <a:pt x="1716" y="15102"/>
                    <a:pt x="1617" y="14964"/>
                  </a:cubicBezTo>
                  <a:cubicBezTo>
                    <a:pt x="1519" y="14807"/>
                    <a:pt x="1400" y="14629"/>
                    <a:pt x="1302" y="14471"/>
                  </a:cubicBezTo>
                  <a:cubicBezTo>
                    <a:pt x="1183" y="14314"/>
                    <a:pt x="1065" y="14077"/>
                    <a:pt x="947" y="13880"/>
                  </a:cubicBezTo>
                  <a:cubicBezTo>
                    <a:pt x="789" y="13643"/>
                    <a:pt x="651" y="13387"/>
                    <a:pt x="553" y="13111"/>
                  </a:cubicBezTo>
                  <a:cubicBezTo>
                    <a:pt x="415" y="12618"/>
                    <a:pt x="217" y="12145"/>
                    <a:pt x="237" y="11613"/>
                  </a:cubicBezTo>
                  <a:cubicBezTo>
                    <a:pt x="237" y="11554"/>
                    <a:pt x="237" y="11475"/>
                    <a:pt x="217" y="11416"/>
                  </a:cubicBezTo>
                  <a:cubicBezTo>
                    <a:pt x="1" y="10666"/>
                    <a:pt x="99" y="9917"/>
                    <a:pt x="79" y="9306"/>
                  </a:cubicBezTo>
                  <a:close/>
                  <a:moveTo>
                    <a:pt x="10173" y="5324"/>
                  </a:moveTo>
                  <a:cubicBezTo>
                    <a:pt x="9444" y="5245"/>
                    <a:pt x="8636" y="5521"/>
                    <a:pt x="7808" y="5738"/>
                  </a:cubicBezTo>
                  <a:cubicBezTo>
                    <a:pt x="7275" y="5895"/>
                    <a:pt x="6782" y="6211"/>
                    <a:pt x="6447" y="6664"/>
                  </a:cubicBezTo>
                  <a:cubicBezTo>
                    <a:pt x="6230" y="6901"/>
                    <a:pt x="6053" y="7157"/>
                    <a:pt x="5876" y="7394"/>
                  </a:cubicBezTo>
                  <a:cubicBezTo>
                    <a:pt x="5659" y="7689"/>
                    <a:pt x="5540" y="8025"/>
                    <a:pt x="5501" y="8379"/>
                  </a:cubicBezTo>
                  <a:cubicBezTo>
                    <a:pt x="5462" y="9346"/>
                    <a:pt x="5718" y="10252"/>
                    <a:pt x="5974" y="11159"/>
                  </a:cubicBezTo>
                  <a:cubicBezTo>
                    <a:pt x="6014" y="11278"/>
                    <a:pt x="6073" y="11396"/>
                    <a:pt x="6152" y="11514"/>
                  </a:cubicBezTo>
                  <a:cubicBezTo>
                    <a:pt x="6230" y="11652"/>
                    <a:pt x="6329" y="11770"/>
                    <a:pt x="6447" y="11869"/>
                  </a:cubicBezTo>
                  <a:cubicBezTo>
                    <a:pt x="6684" y="12106"/>
                    <a:pt x="6960" y="12303"/>
                    <a:pt x="7216" y="12520"/>
                  </a:cubicBezTo>
                  <a:cubicBezTo>
                    <a:pt x="7670" y="12815"/>
                    <a:pt x="8103" y="13111"/>
                    <a:pt x="8577" y="13387"/>
                  </a:cubicBezTo>
                  <a:cubicBezTo>
                    <a:pt x="8734" y="13486"/>
                    <a:pt x="8931" y="13565"/>
                    <a:pt x="9148" y="13584"/>
                  </a:cubicBezTo>
                  <a:cubicBezTo>
                    <a:pt x="9957" y="13604"/>
                    <a:pt x="10804" y="13742"/>
                    <a:pt x="11534" y="13210"/>
                  </a:cubicBezTo>
                  <a:cubicBezTo>
                    <a:pt x="11790" y="13072"/>
                    <a:pt x="12046" y="12953"/>
                    <a:pt x="12322" y="12855"/>
                  </a:cubicBezTo>
                  <a:cubicBezTo>
                    <a:pt x="12441" y="12796"/>
                    <a:pt x="12559" y="12717"/>
                    <a:pt x="12657" y="12618"/>
                  </a:cubicBezTo>
                  <a:cubicBezTo>
                    <a:pt x="12973" y="12165"/>
                    <a:pt x="13348" y="11751"/>
                    <a:pt x="13466" y="11159"/>
                  </a:cubicBezTo>
                  <a:cubicBezTo>
                    <a:pt x="13525" y="10765"/>
                    <a:pt x="13604" y="10371"/>
                    <a:pt x="13722" y="9996"/>
                  </a:cubicBezTo>
                  <a:cubicBezTo>
                    <a:pt x="13840" y="9622"/>
                    <a:pt x="13860" y="9227"/>
                    <a:pt x="13762" y="8872"/>
                  </a:cubicBezTo>
                  <a:cubicBezTo>
                    <a:pt x="13722" y="8715"/>
                    <a:pt x="13702" y="8557"/>
                    <a:pt x="13702" y="8399"/>
                  </a:cubicBezTo>
                  <a:cubicBezTo>
                    <a:pt x="13663" y="7946"/>
                    <a:pt x="13545" y="7512"/>
                    <a:pt x="13348" y="7098"/>
                  </a:cubicBezTo>
                  <a:cubicBezTo>
                    <a:pt x="13052" y="6447"/>
                    <a:pt x="12539" y="5915"/>
                    <a:pt x="11889" y="5600"/>
                  </a:cubicBezTo>
                  <a:cubicBezTo>
                    <a:pt x="11396" y="5324"/>
                    <a:pt x="10844" y="5324"/>
                    <a:pt x="10173" y="5324"/>
                  </a:cubicBezTo>
                  <a:close/>
                  <a:moveTo>
                    <a:pt x="18395" y="11179"/>
                  </a:moveTo>
                  <a:cubicBezTo>
                    <a:pt x="18493" y="11140"/>
                    <a:pt x="18611" y="11140"/>
                    <a:pt x="18631" y="11100"/>
                  </a:cubicBezTo>
                  <a:cubicBezTo>
                    <a:pt x="18690" y="11002"/>
                    <a:pt x="18730" y="10903"/>
                    <a:pt x="18730" y="10785"/>
                  </a:cubicBezTo>
                  <a:cubicBezTo>
                    <a:pt x="18749" y="10114"/>
                    <a:pt x="18789" y="9444"/>
                    <a:pt x="18769" y="8774"/>
                  </a:cubicBezTo>
                  <a:cubicBezTo>
                    <a:pt x="18749" y="8419"/>
                    <a:pt x="18611" y="8084"/>
                    <a:pt x="18335" y="7827"/>
                  </a:cubicBezTo>
                  <a:cubicBezTo>
                    <a:pt x="18276" y="7926"/>
                    <a:pt x="18257" y="8044"/>
                    <a:pt x="18237" y="8143"/>
                  </a:cubicBezTo>
                  <a:cubicBezTo>
                    <a:pt x="18257" y="8360"/>
                    <a:pt x="18316" y="8577"/>
                    <a:pt x="18335" y="8813"/>
                  </a:cubicBezTo>
                  <a:cubicBezTo>
                    <a:pt x="18355" y="9582"/>
                    <a:pt x="18375" y="10351"/>
                    <a:pt x="18375" y="11179"/>
                  </a:cubicBezTo>
                  <a:close/>
                  <a:moveTo>
                    <a:pt x="17507" y="14866"/>
                  </a:moveTo>
                  <a:cubicBezTo>
                    <a:pt x="17961" y="14432"/>
                    <a:pt x="18040" y="13939"/>
                    <a:pt x="18158" y="13446"/>
                  </a:cubicBezTo>
                  <a:cubicBezTo>
                    <a:pt x="18217" y="13288"/>
                    <a:pt x="18119" y="13111"/>
                    <a:pt x="17941" y="13052"/>
                  </a:cubicBezTo>
                  <a:cubicBezTo>
                    <a:pt x="17902" y="13111"/>
                    <a:pt x="17823" y="13170"/>
                    <a:pt x="17803" y="13229"/>
                  </a:cubicBezTo>
                  <a:cubicBezTo>
                    <a:pt x="17626" y="13762"/>
                    <a:pt x="17527" y="14314"/>
                    <a:pt x="17507" y="14866"/>
                  </a:cubicBezTo>
                  <a:close/>
                  <a:moveTo>
                    <a:pt x="1203" y="10726"/>
                  </a:moveTo>
                  <a:cubicBezTo>
                    <a:pt x="1361" y="10647"/>
                    <a:pt x="1341" y="10509"/>
                    <a:pt x="1341" y="10390"/>
                  </a:cubicBezTo>
                  <a:cubicBezTo>
                    <a:pt x="1321" y="9878"/>
                    <a:pt x="1420" y="9346"/>
                    <a:pt x="1262" y="8833"/>
                  </a:cubicBezTo>
                  <a:cubicBezTo>
                    <a:pt x="1203" y="8853"/>
                    <a:pt x="1124" y="8872"/>
                    <a:pt x="1124" y="8892"/>
                  </a:cubicBezTo>
                  <a:cubicBezTo>
                    <a:pt x="967" y="9365"/>
                    <a:pt x="1065" y="9858"/>
                    <a:pt x="1065" y="10331"/>
                  </a:cubicBezTo>
                  <a:cubicBezTo>
                    <a:pt x="1026" y="10469"/>
                    <a:pt x="1085" y="10627"/>
                    <a:pt x="1203" y="10726"/>
                  </a:cubicBezTo>
                  <a:close/>
                  <a:moveTo>
                    <a:pt x="2228" y="9405"/>
                  </a:moveTo>
                  <a:cubicBezTo>
                    <a:pt x="2287" y="9286"/>
                    <a:pt x="2386" y="9208"/>
                    <a:pt x="2386" y="9109"/>
                  </a:cubicBezTo>
                  <a:cubicBezTo>
                    <a:pt x="2406" y="8872"/>
                    <a:pt x="2386" y="8616"/>
                    <a:pt x="2347" y="8379"/>
                  </a:cubicBezTo>
                  <a:cubicBezTo>
                    <a:pt x="2347" y="8301"/>
                    <a:pt x="2287" y="8202"/>
                    <a:pt x="2130" y="8261"/>
                  </a:cubicBezTo>
                  <a:cubicBezTo>
                    <a:pt x="2011" y="8616"/>
                    <a:pt x="1854" y="8991"/>
                    <a:pt x="2228" y="94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9"/>
            <p:cNvSpPr/>
            <p:nvPr/>
          </p:nvSpPr>
          <p:spPr>
            <a:xfrm flipH="1">
              <a:off x="7421479" y="2587834"/>
              <a:ext cx="165917" cy="173034"/>
            </a:xfrm>
            <a:custGeom>
              <a:avLst/>
              <a:gdLst/>
              <a:ahLst/>
              <a:cxnLst/>
              <a:rect l="l" t="t" r="r" b="b"/>
              <a:pathLst>
                <a:path w="6901" h="7197" extrusionOk="0">
                  <a:moveTo>
                    <a:pt x="6861" y="3569"/>
                  </a:moveTo>
                  <a:cubicBezTo>
                    <a:pt x="6901" y="4160"/>
                    <a:pt x="6822" y="4771"/>
                    <a:pt x="6605" y="5343"/>
                  </a:cubicBezTo>
                  <a:cubicBezTo>
                    <a:pt x="6487" y="5599"/>
                    <a:pt x="6368" y="5875"/>
                    <a:pt x="6211" y="6112"/>
                  </a:cubicBezTo>
                  <a:cubicBezTo>
                    <a:pt x="6073" y="6368"/>
                    <a:pt x="5836" y="6565"/>
                    <a:pt x="5560" y="6684"/>
                  </a:cubicBezTo>
                  <a:cubicBezTo>
                    <a:pt x="5402" y="6743"/>
                    <a:pt x="5225" y="6822"/>
                    <a:pt x="5067" y="6920"/>
                  </a:cubicBezTo>
                  <a:cubicBezTo>
                    <a:pt x="4732" y="7078"/>
                    <a:pt x="4358" y="7157"/>
                    <a:pt x="3983" y="7157"/>
                  </a:cubicBezTo>
                  <a:cubicBezTo>
                    <a:pt x="3234" y="7196"/>
                    <a:pt x="2504" y="6940"/>
                    <a:pt x="1933" y="6467"/>
                  </a:cubicBezTo>
                  <a:cubicBezTo>
                    <a:pt x="1519" y="6132"/>
                    <a:pt x="1085" y="5816"/>
                    <a:pt x="671" y="5461"/>
                  </a:cubicBezTo>
                  <a:cubicBezTo>
                    <a:pt x="592" y="5402"/>
                    <a:pt x="533" y="5304"/>
                    <a:pt x="493" y="5185"/>
                  </a:cubicBezTo>
                  <a:cubicBezTo>
                    <a:pt x="415" y="4949"/>
                    <a:pt x="336" y="4693"/>
                    <a:pt x="257" y="4417"/>
                  </a:cubicBezTo>
                  <a:cubicBezTo>
                    <a:pt x="198" y="4160"/>
                    <a:pt x="158" y="3845"/>
                    <a:pt x="79" y="3569"/>
                  </a:cubicBezTo>
                  <a:cubicBezTo>
                    <a:pt x="1" y="3175"/>
                    <a:pt x="1" y="2760"/>
                    <a:pt x="40" y="2366"/>
                  </a:cubicBezTo>
                  <a:cubicBezTo>
                    <a:pt x="60" y="2228"/>
                    <a:pt x="119" y="2110"/>
                    <a:pt x="198" y="1992"/>
                  </a:cubicBezTo>
                  <a:cubicBezTo>
                    <a:pt x="434" y="1676"/>
                    <a:pt x="671" y="1341"/>
                    <a:pt x="927" y="1045"/>
                  </a:cubicBezTo>
                  <a:cubicBezTo>
                    <a:pt x="1124" y="789"/>
                    <a:pt x="1400" y="612"/>
                    <a:pt x="1696" y="533"/>
                  </a:cubicBezTo>
                  <a:cubicBezTo>
                    <a:pt x="2564" y="257"/>
                    <a:pt x="3431" y="0"/>
                    <a:pt x="4338" y="60"/>
                  </a:cubicBezTo>
                  <a:cubicBezTo>
                    <a:pt x="4535" y="60"/>
                    <a:pt x="4732" y="79"/>
                    <a:pt x="4929" y="119"/>
                  </a:cubicBezTo>
                  <a:cubicBezTo>
                    <a:pt x="5343" y="178"/>
                    <a:pt x="5698" y="434"/>
                    <a:pt x="5856" y="809"/>
                  </a:cubicBezTo>
                  <a:cubicBezTo>
                    <a:pt x="6112" y="1341"/>
                    <a:pt x="6447" y="1854"/>
                    <a:pt x="6743" y="2386"/>
                  </a:cubicBezTo>
                  <a:cubicBezTo>
                    <a:pt x="6802" y="2504"/>
                    <a:pt x="6842" y="2622"/>
                    <a:pt x="6842" y="2760"/>
                  </a:cubicBezTo>
                  <a:cubicBezTo>
                    <a:pt x="6861" y="3017"/>
                    <a:pt x="6861" y="3293"/>
                    <a:pt x="6861" y="3569"/>
                  </a:cubicBezTo>
                  <a:close/>
                  <a:moveTo>
                    <a:pt x="4870" y="1913"/>
                  </a:moveTo>
                  <a:cubicBezTo>
                    <a:pt x="4910" y="1992"/>
                    <a:pt x="4910" y="2090"/>
                    <a:pt x="4969" y="2110"/>
                  </a:cubicBezTo>
                  <a:cubicBezTo>
                    <a:pt x="5324" y="2248"/>
                    <a:pt x="5501" y="2563"/>
                    <a:pt x="5698" y="2839"/>
                  </a:cubicBezTo>
                  <a:cubicBezTo>
                    <a:pt x="5777" y="2977"/>
                    <a:pt x="5876" y="3096"/>
                    <a:pt x="5994" y="3214"/>
                  </a:cubicBezTo>
                  <a:cubicBezTo>
                    <a:pt x="6073" y="3253"/>
                    <a:pt x="6152" y="3253"/>
                    <a:pt x="6250" y="3234"/>
                  </a:cubicBezTo>
                  <a:cubicBezTo>
                    <a:pt x="6290" y="3214"/>
                    <a:pt x="6329" y="3135"/>
                    <a:pt x="6329" y="3076"/>
                  </a:cubicBezTo>
                  <a:cubicBezTo>
                    <a:pt x="6349" y="2997"/>
                    <a:pt x="6349" y="2938"/>
                    <a:pt x="6309" y="2879"/>
                  </a:cubicBezTo>
                  <a:cubicBezTo>
                    <a:pt x="6092" y="2544"/>
                    <a:pt x="5876" y="2208"/>
                    <a:pt x="5619" y="1893"/>
                  </a:cubicBezTo>
                  <a:cubicBezTo>
                    <a:pt x="5481" y="1735"/>
                    <a:pt x="5264" y="1696"/>
                    <a:pt x="5067" y="1755"/>
                  </a:cubicBezTo>
                  <a:cubicBezTo>
                    <a:pt x="4988" y="1794"/>
                    <a:pt x="4929" y="1854"/>
                    <a:pt x="4870" y="1913"/>
                  </a:cubicBezTo>
                  <a:close/>
                  <a:moveTo>
                    <a:pt x="3845" y="1716"/>
                  </a:moveTo>
                  <a:cubicBezTo>
                    <a:pt x="3825" y="1932"/>
                    <a:pt x="3786" y="2070"/>
                    <a:pt x="3825" y="2110"/>
                  </a:cubicBezTo>
                  <a:cubicBezTo>
                    <a:pt x="4121" y="2484"/>
                    <a:pt x="4436" y="2820"/>
                    <a:pt x="4772" y="3175"/>
                  </a:cubicBezTo>
                  <a:cubicBezTo>
                    <a:pt x="4850" y="3253"/>
                    <a:pt x="4969" y="3293"/>
                    <a:pt x="5048" y="3194"/>
                  </a:cubicBezTo>
                  <a:cubicBezTo>
                    <a:pt x="5107" y="3096"/>
                    <a:pt x="5126" y="2997"/>
                    <a:pt x="5107" y="2879"/>
                  </a:cubicBezTo>
                  <a:cubicBezTo>
                    <a:pt x="5067" y="2780"/>
                    <a:pt x="5008" y="2682"/>
                    <a:pt x="4929" y="2603"/>
                  </a:cubicBezTo>
                  <a:cubicBezTo>
                    <a:pt x="4614" y="2268"/>
                    <a:pt x="4239" y="1972"/>
                    <a:pt x="3845" y="17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9"/>
            <p:cNvSpPr/>
            <p:nvPr/>
          </p:nvSpPr>
          <p:spPr>
            <a:xfrm flipH="1">
              <a:off x="7095847" y="2296800"/>
              <a:ext cx="803428" cy="784483"/>
            </a:xfrm>
            <a:custGeom>
              <a:avLst/>
              <a:gdLst/>
              <a:ahLst/>
              <a:cxnLst/>
              <a:rect l="l" t="t" r="r" b="b"/>
              <a:pathLst>
                <a:path w="33417" h="32629" extrusionOk="0">
                  <a:moveTo>
                    <a:pt x="4042" y="13781"/>
                  </a:moveTo>
                  <a:cubicBezTo>
                    <a:pt x="4180" y="13170"/>
                    <a:pt x="4337" y="12638"/>
                    <a:pt x="4456" y="12086"/>
                  </a:cubicBezTo>
                  <a:cubicBezTo>
                    <a:pt x="4554" y="11711"/>
                    <a:pt x="4456" y="11317"/>
                    <a:pt x="4219" y="11001"/>
                  </a:cubicBezTo>
                  <a:cubicBezTo>
                    <a:pt x="3825" y="10430"/>
                    <a:pt x="3391" y="9897"/>
                    <a:pt x="2879" y="9404"/>
                  </a:cubicBezTo>
                  <a:cubicBezTo>
                    <a:pt x="2800" y="9326"/>
                    <a:pt x="2721" y="9247"/>
                    <a:pt x="2642" y="9168"/>
                  </a:cubicBezTo>
                  <a:cubicBezTo>
                    <a:pt x="2287" y="8754"/>
                    <a:pt x="2346" y="8123"/>
                    <a:pt x="2800" y="7827"/>
                  </a:cubicBezTo>
                  <a:cubicBezTo>
                    <a:pt x="3332" y="7472"/>
                    <a:pt x="3785" y="7019"/>
                    <a:pt x="4140" y="6506"/>
                  </a:cubicBezTo>
                  <a:cubicBezTo>
                    <a:pt x="4259" y="6289"/>
                    <a:pt x="4515" y="6230"/>
                    <a:pt x="4732" y="6368"/>
                  </a:cubicBezTo>
                  <a:cubicBezTo>
                    <a:pt x="5185" y="6684"/>
                    <a:pt x="5777" y="6723"/>
                    <a:pt x="6210" y="7098"/>
                  </a:cubicBezTo>
                  <a:cubicBezTo>
                    <a:pt x="6486" y="7275"/>
                    <a:pt x="6782" y="7413"/>
                    <a:pt x="7098" y="7532"/>
                  </a:cubicBezTo>
                  <a:lnTo>
                    <a:pt x="8340" y="6132"/>
                  </a:lnTo>
                  <a:cubicBezTo>
                    <a:pt x="8142" y="5304"/>
                    <a:pt x="7926" y="4495"/>
                    <a:pt x="7768" y="3687"/>
                  </a:cubicBezTo>
                  <a:cubicBezTo>
                    <a:pt x="7728" y="3470"/>
                    <a:pt x="7709" y="3234"/>
                    <a:pt x="7748" y="3017"/>
                  </a:cubicBezTo>
                  <a:cubicBezTo>
                    <a:pt x="7748" y="2859"/>
                    <a:pt x="7866" y="2701"/>
                    <a:pt x="8024" y="2682"/>
                  </a:cubicBezTo>
                  <a:cubicBezTo>
                    <a:pt x="8182" y="2642"/>
                    <a:pt x="8320" y="2563"/>
                    <a:pt x="8418" y="2465"/>
                  </a:cubicBezTo>
                  <a:cubicBezTo>
                    <a:pt x="8734" y="2169"/>
                    <a:pt x="9069" y="1913"/>
                    <a:pt x="9404" y="1637"/>
                  </a:cubicBezTo>
                  <a:cubicBezTo>
                    <a:pt x="9739" y="1380"/>
                    <a:pt x="10114" y="1440"/>
                    <a:pt x="10508" y="1479"/>
                  </a:cubicBezTo>
                  <a:cubicBezTo>
                    <a:pt x="10863" y="1834"/>
                    <a:pt x="11238" y="2209"/>
                    <a:pt x="11573" y="2603"/>
                  </a:cubicBezTo>
                  <a:cubicBezTo>
                    <a:pt x="11849" y="2997"/>
                    <a:pt x="12105" y="3411"/>
                    <a:pt x="12342" y="3825"/>
                  </a:cubicBezTo>
                  <a:cubicBezTo>
                    <a:pt x="12421" y="3865"/>
                    <a:pt x="12499" y="3865"/>
                    <a:pt x="12578" y="3865"/>
                  </a:cubicBezTo>
                  <a:cubicBezTo>
                    <a:pt x="13032" y="3786"/>
                    <a:pt x="13485" y="3687"/>
                    <a:pt x="13939" y="3589"/>
                  </a:cubicBezTo>
                  <a:cubicBezTo>
                    <a:pt x="14195" y="3549"/>
                    <a:pt x="14412" y="3490"/>
                    <a:pt x="14688" y="3411"/>
                  </a:cubicBezTo>
                  <a:cubicBezTo>
                    <a:pt x="14865" y="3194"/>
                    <a:pt x="14984" y="2899"/>
                    <a:pt x="15003" y="2623"/>
                  </a:cubicBezTo>
                  <a:cubicBezTo>
                    <a:pt x="15102" y="1814"/>
                    <a:pt x="15279" y="1026"/>
                    <a:pt x="15417" y="257"/>
                  </a:cubicBezTo>
                  <a:cubicBezTo>
                    <a:pt x="15555" y="79"/>
                    <a:pt x="15772" y="0"/>
                    <a:pt x="15969" y="40"/>
                  </a:cubicBezTo>
                  <a:lnTo>
                    <a:pt x="18276" y="40"/>
                  </a:lnTo>
                  <a:cubicBezTo>
                    <a:pt x="18493" y="0"/>
                    <a:pt x="18710" y="138"/>
                    <a:pt x="18788" y="375"/>
                  </a:cubicBezTo>
                  <a:cubicBezTo>
                    <a:pt x="18926" y="651"/>
                    <a:pt x="19064" y="927"/>
                    <a:pt x="19163" y="1223"/>
                  </a:cubicBezTo>
                  <a:cubicBezTo>
                    <a:pt x="19340" y="1755"/>
                    <a:pt x="19518" y="2287"/>
                    <a:pt x="19656" y="2839"/>
                  </a:cubicBezTo>
                  <a:cubicBezTo>
                    <a:pt x="19695" y="3135"/>
                    <a:pt x="19912" y="3372"/>
                    <a:pt x="20208" y="3451"/>
                  </a:cubicBezTo>
                  <a:cubicBezTo>
                    <a:pt x="20445" y="3510"/>
                    <a:pt x="20681" y="3589"/>
                    <a:pt x="20898" y="3707"/>
                  </a:cubicBezTo>
                  <a:cubicBezTo>
                    <a:pt x="21095" y="3805"/>
                    <a:pt x="21332" y="3805"/>
                    <a:pt x="21549" y="3707"/>
                  </a:cubicBezTo>
                  <a:cubicBezTo>
                    <a:pt x="21903" y="3549"/>
                    <a:pt x="22258" y="3391"/>
                    <a:pt x="22416" y="2997"/>
                  </a:cubicBezTo>
                  <a:cubicBezTo>
                    <a:pt x="22455" y="2879"/>
                    <a:pt x="22534" y="2761"/>
                    <a:pt x="22633" y="2662"/>
                  </a:cubicBezTo>
                  <a:cubicBezTo>
                    <a:pt x="23007" y="2327"/>
                    <a:pt x="23382" y="1952"/>
                    <a:pt x="23697" y="1558"/>
                  </a:cubicBezTo>
                  <a:cubicBezTo>
                    <a:pt x="23816" y="1420"/>
                    <a:pt x="24033" y="1380"/>
                    <a:pt x="24190" y="1459"/>
                  </a:cubicBezTo>
                  <a:cubicBezTo>
                    <a:pt x="24289" y="1479"/>
                    <a:pt x="24348" y="1558"/>
                    <a:pt x="24447" y="1597"/>
                  </a:cubicBezTo>
                  <a:cubicBezTo>
                    <a:pt x="24841" y="1814"/>
                    <a:pt x="25255" y="1952"/>
                    <a:pt x="25708" y="2011"/>
                  </a:cubicBezTo>
                  <a:cubicBezTo>
                    <a:pt x="26004" y="2031"/>
                    <a:pt x="26122" y="2228"/>
                    <a:pt x="26083" y="2524"/>
                  </a:cubicBezTo>
                  <a:cubicBezTo>
                    <a:pt x="26063" y="2583"/>
                    <a:pt x="26063" y="2623"/>
                    <a:pt x="26044" y="2662"/>
                  </a:cubicBezTo>
                  <a:cubicBezTo>
                    <a:pt x="25846" y="3155"/>
                    <a:pt x="25689" y="3667"/>
                    <a:pt x="25590" y="4200"/>
                  </a:cubicBezTo>
                  <a:cubicBezTo>
                    <a:pt x="25511" y="4515"/>
                    <a:pt x="25393" y="4791"/>
                    <a:pt x="25354" y="5107"/>
                  </a:cubicBezTo>
                  <a:cubicBezTo>
                    <a:pt x="25294" y="5402"/>
                    <a:pt x="25275" y="5678"/>
                    <a:pt x="25235" y="5994"/>
                  </a:cubicBezTo>
                  <a:lnTo>
                    <a:pt x="27088" y="7709"/>
                  </a:lnTo>
                  <a:cubicBezTo>
                    <a:pt x="27364" y="7748"/>
                    <a:pt x="27739" y="7512"/>
                    <a:pt x="28114" y="7334"/>
                  </a:cubicBezTo>
                  <a:cubicBezTo>
                    <a:pt x="28666" y="7078"/>
                    <a:pt x="29257" y="6940"/>
                    <a:pt x="29829" y="6723"/>
                  </a:cubicBezTo>
                  <a:cubicBezTo>
                    <a:pt x="29987" y="6684"/>
                    <a:pt x="30164" y="6664"/>
                    <a:pt x="30361" y="6684"/>
                  </a:cubicBezTo>
                  <a:cubicBezTo>
                    <a:pt x="30637" y="6684"/>
                    <a:pt x="30696" y="6743"/>
                    <a:pt x="30795" y="7078"/>
                  </a:cubicBezTo>
                  <a:cubicBezTo>
                    <a:pt x="30815" y="7177"/>
                    <a:pt x="30834" y="7295"/>
                    <a:pt x="30893" y="7394"/>
                  </a:cubicBezTo>
                  <a:cubicBezTo>
                    <a:pt x="31248" y="7847"/>
                    <a:pt x="31445" y="8438"/>
                    <a:pt x="31919" y="8813"/>
                  </a:cubicBezTo>
                  <a:cubicBezTo>
                    <a:pt x="31958" y="8852"/>
                    <a:pt x="32017" y="8892"/>
                    <a:pt x="32037" y="8951"/>
                  </a:cubicBezTo>
                  <a:cubicBezTo>
                    <a:pt x="32254" y="9188"/>
                    <a:pt x="32214" y="9542"/>
                    <a:pt x="31978" y="9740"/>
                  </a:cubicBezTo>
                  <a:cubicBezTo>
                    <a:pt x="31662" y="10055"/>
                    <a:pt x="31288" y="10311"/>
                    <a:pt x="30893" y="10528"/>
                  </a:cubicBezTo>
                  <a:cubicBezTo>
                    <a:pt x="30401" y="10725"/>
                    <a:pt x="30085" y="11139"/>
                    <a:pt x="29750" y="11435"/>
                  </a:cubicBezTo>
                  <a:lnTo>
                    <a:pt x="29750" y="13880"/>
                  </a:lnTo>
                  <a:cubicBezTo>
                    <a:pt x="29888" y="13919"/>
                    <a:pt x="30026" y="13939"/>
                    <a:pt x="30164" y="13959"/>
                  </a:cubicBezTo>
                  <a:cubicBezTo>
                    <a:pt x="30775" y="13978"/>
                    <a:pt x="31386" y="13919"/>
                    <a:pt x="31978" y="14136"/>
                  </a:cubicBezTo>
                  <a:cubicBezTo>
                    <a:pt x="32214" y="14175"/>
                    <a:pt x="32471" y="14195"/>
                    <a:pt x="32707" y="14156"/>
                  </a:cubicBezTo>
                  <a:cubicBezTo>
                    <a:pt x="33062" y="14175"/>
                    <a:pt x="33180" y="14294"/>
                    <a:pt x="33200" y="14649"/>
                  </a:cubicBezTo>
                  <a:lnTo>
                    <a:pt x="33200" y="16738"/>
                  </a:lnTo>
                  <a:cubicBezTo>
                    <a:pt x="33200" y="17054"/>
                    <a:pt x="33141" y="17369"/>
                    <a:pt x="33338" y="17645"/>
                  </a:cubicBezTo>
                  <a:cubicBezTo>
                    <a:pt x="33417" y="17744"/>
                    <a:pt x="33318" y="17882"/>
                    <a:pt x="33200" y="17902"/>
                  </a:cubicBezTo>
                  <a:cubicBezTo>
                    <a:pt x="32963" y="17961"/>
                    <a:pt x="32727" y="18020"/>
                    <a:pt x="32490" y="18059"/>
                  </a:cubicBezTo>
                  <a:cubicBezTo>
                    <a:pt x="31958" y="18138"/>
                    <a:pt x="31445" y="18316"/>
                    <a:pt x="30913" y="18355"/>
                  </a:cubicBezTo>
                  <a:cubicBezTo>
                    <a:pt x="30539" y="18414"/>
                    <a:pt x="30164" y="18493"/>
                    <a:pt x="29789" y="18611"/>
                  </a:cubicBezTo>
                  <a:cubicBezTo>
                    <a:pt x="29671" y="18651"/>
                    <a:pt x="29572" y="18769"/>
                    <a:pt x="29592" y="18927"/>
                  </a:cubicBezTo>
                  <a:cubicBezTo>
                    <a:pt x="29553" y="19183"/>
                    <a:pt x="29513" y="19439"/>
                    <a:pt x="29415" y="19696"/>
                  </a:cubicBezTo>
                  <a:cubicBezTo>
                    <a:pt x="29356" y="20090"/>
                    <a:pt x="29336" y="20504"/>
                    <a:pt x="29375" y="20898"/>
                  </a:cubicBezTo>
                  <a:cubicBezTo>
                    <a:pt x="29415" y="21135"/>
                    <a:pt x="29572" y="21312"/>
                    <a:pt x="29809" y="21391"/>
                  </a:cubicBezTo>
                  <a:cubicBezTo>
                    <a:pt x="30184" y="21569"/>
                    <a:pt x="30539" y="21805"/>
                    <a:pt x="30854" y="22121"/>
                  </a:cubicBezTo>
                  <a:cubicBezTo>
                    <a:pt x="31051" y="22259"/>
                    <a:pt x="31268" y="22377"/>
                    <a:pt x="31485" y="22456"/>
                  </a:cubicBezTo>
                  <a:cubicBezTo>
                    <a:pt x="31741" y="22574"/>
                    <a:pt x="31820" y="22712"/>
                    <a:pt x="31682" y="22929"/>
                  </a:cubicBezTo>
                  <a:cubicBezTo>
                    <a:pt x="31268" y="23698"/>
                    <a:pt x="30834" y="24447"/>
                    <a:pt x="30381" y="25216"/>
                  </a:cubicBezTo>
                  <a:cubicBezTo>
                    <a:pt x="30223" y="25492"/>
                    <a:pt x="30144" y="25492"/>
                    <a:pt x="29829" y="25413"/>
                  </a:cubicBezTo>
                  <a:cubicBezTo>
                    <a:pt x="29218" y="25275"/>
                    <a:pt x="28626" y="25038"/>
                    <a:pt x="27995" y="25078"/>
                  </a:cubicBezTo>
                  <a:cubicBezTo>
                    <a:pt x="27542" y="24861"/>
                    <a:pt x="27029" y="24960"/>
                    <a:pt x="26536" y="24802"/>
                  </a:cubicBezTo>
                  <a:cubicBezTo>
                    <a:pt x="26103" y="25354"/>
                    <a:pt x="25590" y="25847"/>
                    <a:pt x="24979" y="26221"/>
                  </a:cubicBezTo>
                  <a:cubicBezTo>
                    <a:pt x="25354" y="27010"/>
                    <a:pt x="25413" y="27877"/>
                    <a:pt x="25787" y="28646"/>
                  </a:cubicBezTo>
                  <a:cubicBezTo>
                    <a:pt x="25925" y="28903"/>
                    <a:pt x="25846" y="29257"/>
                    <a:pt x="26103" y="29494"/>
                  </a:cubicBezTo>
                  <a:cubicBezTo>
                    <a:pt x="26162" y="29533"/>
                    <a:pt x="26063" y="29750"/>
                    <a:pt x="26044" y="29869"/>
                  </a:cubicBezTo>
                  <a:cubicBezTo>
                    <a:pt x="25334" y="29967"/>
                    <a:pt x="24624" y="30184"/>
                    <a:pt x="23973" y="30519"/>
                  </a:cubicBezTo>
                  <a:cubicBezTo>
                    <a:pt x="23835" y="30598"/>
                    <a:pt x="23697" y="30657"/>
                    <a:pt x="23540" y="30697"/>
                  </a:cubicBezTo>
                  <a:cubicBezTo>
                    <a:pt x="23126" y="30815"/>
                    <a:pt x="22929" y="30736"/>
                    <a:pt x="22672" y="30381"/>
                  </a:cubicBezTo>
                  <a:cubicBezTo>
                    <a:pt x="22377" y="29967"/>
                    <a:pt x="22081" y="29533"/>
                    <a:pt x="21785" y="29119"/>
                  </a:cubicBezTo>
                  <a:cubicBezTo>
                    <a:pt x="21627" y="28883"/>
                    <a:pt x="21430" y="28686"/>
                    <a:pt x="21213" y="28548"/>
                  </a:cubicBezTo>
                  <a:cubicBezTo>
                    <a:pt x="20918" y="28646"/>
                    <a:pt x="20642" y="28705"/>
                    <a:pt x="20385" y="28824"/>
                  </a:cubicBezTo>
                  <a:cubicBezTo>
                    <a:pt x="20149" y="28922"/>
                    <a:pt x="19912" y="28962"/>
                    <a:pt x="19656" y="28981"/>
                  </a:cubicBezTo>
                  <a:cubicBezTo>
                    <a:pt x="19419" y="29021"/>
                    <a:pt x="19202" y="29080"/>
                    <a:pt x="18966" y="29159"/>
                  </a:cubicBezTo>
                  <a:cubicBezTo>
                    <a:pt x="18808" y="29514"/>
                    <a:pt x="18631" y="29829"/>
                    <a:pt x="18670" y="30223"/>
                  </a:cubicBezTo>
                  <a:cubicBezTo>
                    <a:pt x="18670" y="30322"/>
                    <a:pt x="18650" y="30440"/>
                    <a:pt x="18611" y="30539"/>
                  </a:cubicBezTo>
                  <a:cubicBezTo>
                    <a:pt x="18572" y="30795"/>
                    <a:pt x="18532" y="31032"/>
                    <a:pt x="18493" y="31268"/>
                  </a:cubicBezTo>
                  <a:cubicBezTo>
                    <a:pt x="18453" y="31446"/>
                    <a:pt x="18414" y="31623"/>
                    <a:pt x="18374" y="31781"/>
                  </a:cubicBezTo>
                  <a:cubicBezTo>
                    <a:pt x="18315" y="31958"/>
                    <a:pt x="18197" y="32116"/>
                    <a:pt x="18020" y="32155"/>
                  </a:cubicBezTo>
                  <a:cubicBezTo>
                    <a:pt x="17763" y="32254"/>
                    <a:pt x="17507" y="32313"/>
                    <a:pt x="17231" y="32353"/>
                  </a:cubicBezTo>
                  <a:cubicBezTo>
                    <a:pt x="16975" y="32372"/>
                    <a:pt x="16699" y="32431"/>
                    <a:pt x="16442" y="32530"/>
                  </a:cubicBezTo>
                  <a:cubicBezTo>
                    <a:pt x="16147" y="32629"/>
                    <a:pt x="15831" y="32609"/>
                    <a:pt x="15536" y="32491"/>
                  </a:cubicBezTo>
                  <a:cubicBezTo>
                    <a:pt x="15496" y="32471"/>
                    <a:pt x="15457" y="32412"/>
                    <a:pt x="15417" y="32412"/>
                  </a:cubicBezTo>
                  <a:cubicBezTo>
                    <a:pt x="14944" y="32412"/>
                    <a:pt x="14806" y="32116"/>
                    <a:pt x="14727" y="31682"/>
                  </a:cubicBezTo>
                  <a:cubicBezTo>
                    <a:pt x="14530" y="30756"/>
                    <a:pt x="14293" y="29849"/>
                    <a:pt x="14057" y="28922"/>
                  </a:cubicBezTo>
                  <a:cubicBezTo>
                    <a:pt x="13308" y="28607"/>
                    <a:pt x="12480" y="28489"/>
                    <a:pt x="11671" y="28587"/>
                  </a:cubicBezTo>
                  <a:cubicBezTo>
                    <a:pt x="11395" y="28804"/>
                    <a:pt x="11139" y="29041"/>
                    <a:pt x="10903" y="29297"/>
                  </a:cubicBezTo>
                  <a:cubicBezTo>
                    <a:pt x="10646" y="29652"/>
                    <a:pt x="10449" y="30026"/>
                    <a:pt x="10272" y="30421"/>
                  </a:cubicBezTo>
                  <a:cubicBezTo>
                    <a:pt x="10153" y="30677"/>
                    <a:pt x="10114" y="30973"/>
                    <a:pt x="9779" y="31091"/>
                  </a:cubicBezTo>
                  <a:cubicBezTo>
                    <a:pt x="9463" y="31189"/>
                    <a:pt x="9266" y="30973"/>
                    <a:pt x="9049" y="30835"/>
                  </a:cubicBezTo>
                  <a:cubicBezTo>
                    <a:pt x="8773" y="30677"/>
                    <a:pt x="8517" y="30499"/>
                    <a:pt x="8280" y="30302"/>
                  </a:cubicBezTo>
                  <a:cubicBezTo>
                    <a:pt x="8142" y="30204"/>
                    <a:pt x="7985" y="30105"/>
                    <a:pt x="7827" y="30007"/>
                  </a:cubicBezTo>
                  <a:cubicBezTo>
                    <a:pt x="7610" y="29888"/>
                    <a:pt x="7393" y="29770"/>
                    <a:pt x="7196" y="29652"/>
                  </a:cubicBezTo>
                  <a:cubicBezTo>
                    <a:pt x="6960" y="29533"/>
                    <a:pt x="6861" y="29238"/>
                    <a:pt x="6960" y="29001"/>
                  </a:cubicBezTo>
                  <a:cubicBezTo>
                    <a:pt x="6960" y="28981"/>
                    <a:pt x="6979" y="28962"/>
                    <a:pt x="6979" y="28942"/>
                  </a:cubicBezTo>
                  <a:cubicBezTo>
                    <a:pt x="7393" y="27976"/>
                    <a:pt x="7709" y="26970"/>
                    <a:pt x="7945" y="25945"/>
                  </a:cubicBezTo>
                  <a:cubicBezTo>
                    <a:pt x="7985" y="25847"/>
                    <a:pt x="8024" y="25748"/>
                    <a:pt x="8064" y="25669"/>
                  </a:cubicBezTo>
                  <a:cubicBezTo>
                    <a:pt x="7906" y="25314"/>
                    <a:pt x="7669" y="25019"/>
                    <a:pt x="7374" y="24782"/>
                  </a:cubicBezTo>
                  <a:cubicBezTo>
                    <a:pt x="7078" y="24546"/>
                    <a:pt x="6822" y="24270"/>
                    <a:pt x="6565" y="24013"/>
                  </a:cubicBezTo>
                  <a:cubicBezTo>
                    <a:pt x="6171" y="24072"/>
                    <a:pt x="5796" y="24191"/>
                    <a:pt x="5481" y="24427"/>
                  </a:cubicBezTo>
                  <a:cubicBezTo>
                    <a:pt x="5087" y="24624"/>
                    <a:pt x="4692" y="24822"/>
                    <a:pt x="4278" y="24999"/>
                  </a:cubicBezTo>
                  <a:cubicBezTo>
                    <a:pt x="3983" y="25117"/>
                    <a:pt x="3647" y="25137"/>
                    <a:pt x="3352" y="25038"/>
                  </a:cubicBezTo>
                  <a:cubicBezTo>
                    <a:pt x="3194" y="24999"/>
                    <a:pt x="3076" y="24900"/>
                    <a:pt x="2997" y="24762"/>
                  </a:cubicBezTo>
                  <a:cubicBezTo>
                    <a:pt x="2741" y="24427"/>
                    <a:pt x="2543" y="24092"/>
                    <a:pt x="2327" y="23757"/>
                  </a:cubicBezTo>
                  <a:cubicBezTo>
                    <a:pt x="2228" y="23579"/>
                    <a:pt x="2129" y="23402"/>
                    <a:pt x="2011" y="23244"/>
                  </a:cubicBezTo>
                  <a:cubicBezTo>
                    <a:pt x="1893" y="23047"/>
                    <a:pt x="1834" y="22830"/>
                    <a:pt x="1814" y="22613"/>
                  </a:cubicBezTo>
                  <a:cubicBezTo>
                    <a:pt x="1794" y="22259"/>
                    <a:pt x="1952" y="21943"/>
                    <a:pt x="2248" y="21766"/>
                  </a:cubicBezTo>
                  <a:cubicBezTo>
                    <a:pt x="2977" y="21253"/>
                    <a:pt x="3746" y="20800"/>
                    <a:pt x="4535" y="20366"/>
                  </a:cubicBezTo>
                  <a:cubicBezTo>
                    <a:pt x="4554" y="20346"/>
                    <a:pt x="4574" y="20307"/>
                    <a:pt x="4633" y="20248"/>
                  </a:cubicBezTo>
                  <a:cubicBezTo>
                    <a:pt x="4554" y="19873"/>
                    <a:pt x="4436" y="19538"/>
                    <a:pt x="4278" y="19203"/>
                  </a:cubicBezTo>
                  <a:cubicBezTo>
                    <a:pt x="4140" y="18828"/>
                    <a:pt x="3963" y="18454"/>
                    <a:pt x="3825" y="18079"/>
                  </a:cubicBezTo>
                  <a:cubicBezTo>
                    <a:pt x="3726" y="17842"/>
                    <a:pt x="3509" y="17665"/>
                    <a:pt x="3273" y="17645"/>
                  </a:cubicBezTo>
                  <a:cubicBezTo>
                    <a:pt x="3115" y="17626"/>
                    <a:pt x="2957" y="17626"/>
                    <a:pt x="2800" y="17626"/>
                  </a:cubicBezTo>
                  <a:lnTo>
                    <a:pt x="1242" y="17626"/>
                  </a:lnTo>
                  <a:cubicBezTo>
                    <a:pt x="1085" y="17626"/>
                    <a:pt x="927" y="17606"/>
                    <a:pt x="789" y="17566"/>
                  </a:cubicBezTo>
                  <a:cubicBezTo>
                    <a:pt x="572" y="17527"/>
                    <a:pt x="414" y="17350"/>
                    <a:pt x="414" y="17133"/>
                  </a:cubicBezTo>
                  <a:cubicBezTo>
                    <a:pt x="434" y="16936"/>
                    <a:pt x="375" y="16738"/>
                    <a:pt x="276" y="16561"/>
                  </a:cubicBezTo>
                  <a:cubicBezTo>
                    <a:pt x="257" y="16541"/>
                    <a:pt x="237" y="16522"/>
                    <a:pt x="237" y="16502"/>
                  </a:cubicBezTo>
                  <a:cubicBezTo>
                    <a:pt x="158" y="15930"/>
                    <a:pt x="59" y="15358"/>
                    <a:pt x="20" y="14767"/>
                  </a:cubicBezTo>
                  <a:cubicBezTo>
                    <a:pt x="0" y="14412"/>
                    <a:pt x="158" y="14254"/>
                    <a:pt x="513" y="14175"/>
                  </a:cubicBezTo>
                  <a:cubicBezTo>
                    <a:pt x="1045" y="14057"/>
                    <a:pt x="1597" y="13919"/>
                    <a:pt x="2149" y="13821"/>
                  </a:cubicBezTo>
                  <a:cubicBezTo>
                    <a:pt x="2327" y="13781"/>
                    <a:pt x="2504" y="13781"/>
                    <a:pt x="2681" y="13781"/>
                  </a:cubicBezTo>
                  <a:cubicBezTo>
                    <a:pt x="3115" y="13761"/>
                    <a:pt x="3549" y="13781"/>
                    <a:pt x="4042" y="13781"/>
                  </a:cubicBezTo>
                  <a:close/>
                  <a:moveTo>
                    <a:pt x="9503" y="30361"/>
                  </a:moveTo>
                  <a:cubicBezTo>
                    <a:pt x="9621" y="30184"/>
                    <a:pt x="9720" y="30007"/>
                    <a:pt x="9818" y="29809"/>
                  </a:cubicBezTo>
                  <a:cubicBezTo>
                    <a:pt x="10055" y="29139"/>
                    <a:pt x="10548" y="28646"/>
                    <a:pt x="11060" y="28173"/>
                  </a:cubicBezTo>
                  <a:cubicBezTo>
                    <a:pt x="11218" y="28015"/>
                    <a:pt x="11435" y="27917"/>
                    <a:pt x="11652" y="27877"/>
                  </a:cubicBezTo>
                  <a:cubicBezTo>
                    <a:pt x="12559" y="27838"/>
                    <a:pt x="13446" y="27956"/>
                    <a:pt x="14313" y="28232"/>
                  </a:cubicBezTo>
                  <a:cubicBezTo>
                    <a:pt x="14530" y="28291"/>
                    <a:pt x="14707" y="28469"/>
                    <a:pt x="14727" y="28705"/>
                  </a:cubicBezTo>
                  <a:cubicBezTo>
                    <a:pt x="14806" y="29119"/>
                    <a:pt x="14924" y="29533"/>
                    <a:pt x="15003" y="29947"/>
                  </a:cubicBezTo>
                  <a:cubicBezTo>
                    <a:pt x="15102" y="30440"/>
                    <a:pt x="15200" y="30913"/>
                    <a:pt x="15319" y="31406"/>
                  </a:cubicBezTo>
                  <a:cubicBezTo>
                    <a:pt x="15378" y="31820"/>
                    <a:pt x="15812" y="32096"/>
                    <a:pt x="16226" y="31939"/>
                  </a:cubicBezTo>
                  <a:cubicBezTo>
                    <a:pt x="16383" y="31860"/>
                    <a:pt x="16561" y="31801"/>
                    <a:pt x="16718" y="31781"/>
                  </a:cubicBezTo>
                  <a:cubicBezTo>
                    <a:pt x="17073" y="31781"/>
                    <a:pt x="17408" y="31682"/>
                    <a:pt x="17665" y="31465"/>
                  </a:cubicBezTo>
                  <a:cubicBezTo>
                    <a:pt x="17783" y="31012"/>
                    <a:pt x="17960" y="30598"/>
                    <a:pt x="17941" y="30184"/>
                  </a:cubicBezTo>
                  <a:cubicBezTo>
                    <a:pt x="17941" y="29711"/>
                    <a:pt x="18138" y="29317"/>
                    <a:pt x="18177" y="28863"/>
                  </a:cubicBezTo>
                  <a:cubicBezTo>
                    <a:pt x="18177" y="28646"/>
                    <a:pt x="18355" y="28489"/>
                    <a:pt x="18572" y="28489"/>
                  </a:cubicBezTo>
                  <a:cubicBezTo>
                    <a:pt x="19143" y="28410"/>
                    <a:pt x="19695" y="28272"/>
                    <a:pt x="20247" y="28094"/>
                  </a:cubicBezTo>
                  <a:cubicBezTo>
                    <a:pt x="20602" y="27936"/>
                    <a:pt x="20997" y="27877"/>
                    <a:pt x="21371" y="27897"/>
                  </a:cubicBezTo>
                  <a:cubicBezTo>
                    <a:pt x="21549" y="27917"/>
                    <a:pt x="21706" y="28015"/>
                    <a:pt x="21805" y="28153"/>
                  </a:cubicBezTo>
                  <a:cubicBezTo>
                    <a:pt x="22179" y="28666"/>
                    <a:pt x="22554" y="29159"/>
                    <a:pt x="22929" y="29671"/>
                  </a:cubicBezTo>
                  <a:lnTo>
                    <a:pt x="23283" y="30145"/>
                  </a:lnTo>
                  <a:lnTo>
                    <a:pt x="25275" y="29356"/>
                  </a:lnTo>
                  <a:cubicBezTo>
                    <a:pt x="25314" y="29139"/>
                    <a:pt x="25275" y="28922"/>
                    <a:pt x="25176" y="28725"/>
                  </a:cubicBezTo>
                  <a:cubicBezTo>
                    <a:pt x="24999" y="28311"/>
                    <a:pt x="24841" y="27897"/>
                    <a:pt x="24723" y="27463"/>
                  </a:cubicBezTo>
                  <a:cubicBezTo>
                    <a:pt x="24663" y="27168"/>
                    <a:pt x="24565" y="26911"/>
                    <a:pt x="24447" y="26635"/>
                  </a:cubicBezTo>
                  <a:cubicBezTo>
                    <a:pt x="24190" y="26142"/>
                    <a:pt x="24249" y="25926"/>
                    <a:pt x="24703" y="25630"/>
                  </a:cubicBezTo>
                  <a:cubicBezTo>
                    <a:pt x="25176" y="25354"/>
                    <a:pt x="25570" y="24999"/>
                    <a:pt x="25886" y="24565"/>
                  </a:cubicBezTo>
                  <a:cubicBezTo>
                    <a:pt x="25965" y="24447"/>
                    <a:pt x="26044" y="24348"/>
                    <a:pt x="26142" y="24250"/>
                  </a:cubicBezTo>
                  <a:cubicBezTo>
                    <a:pt x="26241" y="24092"/>
                    <a:pt x="26458" y="24033"/>
                    <a:pt x="26635" y="24132"/>
                  </a:cubicBezTo>
                  <a:cubicBezTo>
                    <a:pt x="26852" y="24230"/>
                    <a:pt x="27108" y="24289"/>
                    <a:pt x="27345" y="24270"/>
                  </a:cubicBezTo>
                  <a:cubicBezTo>
                    <a:pt x="27502" y="24289"/>
                    <a:pt x="27660" y="24329"/>
                    <a:pt x="27798" y="24368"/>
                  </a:cubicBezTo>
                  <a:cubicBezTo>
                    <a:pt x="27916" y="24427"/>
                    <a:pt x="28054" y="24467"/>
                    <a:pt x="28192" y="24486"/>
                  </a:cubicBezTo>
                  <a:cubicBezTo>
                    <a:pt x="28685" y="24467"/>
                    <a:pt x="29099" y="24664"/>
                    <a:pt x="29572" y="24723"/>
                  </a:cubicBezTo>
                  <a:cubicBezTo>
                    <a:pt x="29730" y="24743"/>
                    <a:pt x="29868" y="24762"/>
                    <a:pt x="30026" y="24762"/>
                  </a:cubicBezTo>
                  <a:lnTo>
                    <a:pt x="30913" y="22968"/>
                  </a:lnTo>
                  <a:cubicBezTo>
                    <a:pt x="30381" y="22673"/>
                    <a:pt x="30006" y="22180"/>
                    <a:pt x="29415" y="21943"/>
                  </a:cubicBezTo>
                  <a:cubicBezTo>
                    <a:pt x="29218" y="21805"/>
                    <a:pt x="29020" y="21647"/>
                    <a:pt x="28882" y="21450"/>
                  </a:cubicBezTo>
                  <a:cubicBezTo>
                    <a:pt x="28804" y="21371"/>
                    <a:pt x="28764" y="21253"/>
                    <a:pt x="28744" y="21155"/>
                  </a:cubicBezTo>
                  <a:cubicBezTo>
                    <a:pt x="28725" y="20603"/>
                    <a:pt x="28725" y="20070"/>
                    <a:pt x="28784" y="19538"/>
                  </a:cubicBezTo>
                  <a:cubicBezTo>
                    <a:pt x="28823" y="19262"/>
                    <a:pt x="28902" y="18986"/>
                    <a:pt x="28922" y="18690"/>
                  </a:cubicBezTo>
                  <a:cubicBezTo>
                    <a:pt x="28942" y="18217"/>
                    <a:pt x="29237" y="17980"/>
                    <a:pt x="29710" y="18000"/>
                  </a:cubicBezTo>
                  <a:cubicBezTo>
                    <a:pt x="29868" y="18040"/>
                    <a:pt x="30026" y="18040"/>
                    <a:pt x="30184" y="18000"/>
                  </a:cubicBezTo>
                  <a:cubicBezTo>
                    <a:pt x="30440" y="17941"/>
                    <a:pt x="30696" y="17882"/>
                    <a:pt x="30972" y="17862"/>
                  </a:cubicBezTo>
                  <a:cubicBezTo>
                    <a:pt x="31426" y="17744"/>
                    <a:pt x="31879" y="17645"/>
                    <a:pt x="32352" y="17586"/>
                  </a:cubicBezTo>
                  <a:cubicBezTo>
                    <a:pt x="32431" y="17586"/>
                    <a:pt x="32490" y="17507"/>
                    <a:pt x="32549" y="17468"/>
                  </a:cubicBezTo>
                  <a:cubicBezTo>
                    <a:pt x="32549" y="17014"/>
                    <a:pt x="32569" y="16581"/>
                    <a:pt x="32549" y="16167"/>
                  </a:cubicBezTo>
                  <a:cubicBezTo>
                    <a:pt x="32549" y="15733"/>
                    <a:pt x="32628" y="15280"/>
                    <a:pt x="32490" y="14846"/>
                  </a:cubicBezTo>
                  <a:cubicBezTo>
                    <a:pt x="32254" y="14846"/>
                    <a:pt x="32037" y="14806"/>
                    <a:pt x="31800" y="14747"/>
                  </a:cubicBezTo>
                  <a:cubicBezTo>
                    <a:pt x="31386" y="14609"/>
                    <a:pt x="30933" y="14550"/>
                    <a:pt x="30479" y="14589"/>
                  </a:cubicBezTo>
                  <a:lnTo>
                    <a:pt x="29947" y="14589"/>
                  </a:lnTo>
                  <a:cubicBezTo>
                    <a:pt x="29139" y="14589"/>
                    <a:pt x="29139" y="14570"/>
                    <a:pt x="29119" y="13742"/>
                  </a:cubicBezTo>
                  <a:lnTo>
                    <a:pt x="29119" y="12460"/>
                  </a:lnTo>
                  <a:cubicBezTo>
                    <a:pt x="29158" y="12224"/>
                    <a:pt x="29099" y="12007"/>
                    <a:pt x="29001" y="11810"/>
                  </a:cubicBezTo>
                  <a:cubicBezTo>
                    <a:pt x="28863" y="11613"/>
                    <a:pt x="28902" y="11356"/>
                    <a:pt x="29080" y="11199"/>
                  </a:cubicBezTo>
                  <a:cubicBezTo>
                    <a:pt x="29553" y="10646"/>
                    <a:pt x="30105" y="10193"/>
                    <a:pt x="30736" y="9838"/>
                  </a:cubicBezTo>
                  <a:cubicBezTo>
                    <a:pt x="30992" y="9720"/>
                    <a:pt x="31209" y="9503"/>
                    <a:pt x="31347" y="9247"/>
                  </a:cubicBezTo>
                  <a:lnTo>
                    <a:pt x="30026" y="7413"/>
                  </a:lnTo>
                  <a:cubicBezTo>
                    <a:pt x="29356" y="7551"/>
                    <a:pt x="28725" y="7768"/>
                    <a:pt x="28114" y="8103"/>
                  </a:cubicBezTo>
                  <a:cubicBezTo>
                    <a:pt x="27798" y="8241"/>
                    <a:pt x="27463" y="8379"/>
                    <a:pt x="27128" y="8458"/>
                  </a:cubicBezTo>
                  <a:cubicBezTo>
                    <a:pt x="26832" y="8576"/>
                    <a:pt x="26655" y="8478"/>
                    <a:pt x="26438" y="8202"/>
                  </a:cubicBezTo>
                  <a:cubicBezTo>
                    <a:pt x="26280" y="7965"/>
                    <a:pt x="26083" y="7748"/>
                    <a:pt x="25886" y="7532"/>
                  </a:cubicBezTo>
                  <a:cubicBezTo>
                    <a:pt x="25492" y="7137"/>
                    <a:pt x="25078" y="6763"/>
                    <a:pt x="24683" y="6368"/>
                  </a:cubicBezTo>
                  <a:cubicBezTo>
                    <a:pt x="24565" y="6250"/>
                    <a:pt x="24466" y="6112"/>
                    <a:pt x="24565" y="5954"/>
                  </a:cubicBezTo>
                  <a:cubicBezTo>
                    <a:pt x="24683" y="5757"/>
                    <a:pt x="24723" y="5521"/>
                    <a:pt x="24703" y="5304"/>
                  </a:cubicBezTo>
                  <a:cubicBezTo>
                    <a:pt x="24703" y="5146"/>
                    <a:pt x="24742" y="4988"/>
                    <a:pt x="24782" y="4850"/>
                  </a:cubicBezTo>
                  <a:cubicBezTo>
                    <a:pt x="24940" y="4219"/>
                    <a:pt x="25117" y="3589"/>
                    <a:pt x="25275" y="2958"/>
                  </a:cubicBezTo>
                  <a:cubicBezTo>
                    <a:pt x="25275" y="2859"/>
                    <a:pt x="25275" y="2761"/>
                    <a:pt x="25275" y="2662"/>
                  </a:cubicBezTo>
                  <a:cubicBezTo>
                    <a:pt x="25117" y="2563"/>
                    <a:pt x="24999" y="2485"/>
                    <a:pt x="24900" y="2406"/>
                  </a:cubicBezTo>
                  <a:cubicBezTo>
                    <a:pt x="24447" y="1992"/>
                    <a:pt x="24309" y="1992"/>
                    <a:pt x="23875" y="2366"/>
                  </a:cubicBezTo>
                  <a:cubicBezTo>
                    <a:pt x="23796" y="2445"/>
                    <a:pt x="23717" y="2524"/>
                    <a:pt x="23638" y="2603"/>
                  </a:cubicBezTo>
                  <a:cubicBezTo>
                    <a:pt x="23165" y="3017"/>
                    <a:pt x="22672" y="3431"/>
                    <a:pt x="22258" y="3884"/>
                  </a:cubicBezTo>
                  <a:cubicBezTo>
                    <a:pt x="21982" y="4200"/>
                    <a:pt x="21608" y="4397"/>
                    <a:pt x="21213" y="4495"/>
                  </a:cubicBezTo>
                  <a:cubicBezTo>
                    <a:pt x="20661" y="4121"/>
                    <a:pt x="20031" y="3884"/>
                    <a:pt x="19360" y="3845"/>
                  </a:cubicBezTo>
                  <a:cubicBezTo>
                    <a:pt x="19301" y="3825"/>
                    <a:pt x="19242" y="3825"/>
                    <a:pt x="19163" y="3805"/>
                  </a:cubicBezTo>
                  <a:cubicBezTo>
                    <a:pt x="18986" y="3766"/>
                    <a:pt x="18907" y="3529"/>
                    <a:pt x="19025" y="3391"/>
                  </a:cubicBezTo>
                  <a:cubicBezTo>
                    <a:pt x="19084" y="3293"/>
                    <a:pt x="19143" y="3214"/>
                    <a:pt x="19202" y="3135"/>
                  </a:cubicBezTo>
                  <a:cubicBezTo>
                    <a:pt x="18788" y="1538"/>
                    <a:pt x="18611" y="1065"/>
                    <a:pt x="18217" y="592"/>
                  </a:cubicBezTo>
                  <a:cubicBezTo>
                    <a:pt x="17468" y="572"/>
                    <a:pt x="16738" y="572"/>
                    <a:pt x="16009" y="631"/>
                  </a:cubicBezTo>
                  <a:cubicBezTo>
                    <a:pt x="15969" y="710"/>
                    <a:pt x="15930" y="789"/>
                    <a:pt x="15890" y="888"/>
                  </a:cubicBezTo>
                  <a:cubicBezTo>
                    <a:pt x="15752" y="1518"/>
                    <a:pt x="15654" y="2169"/>
                    <a:pt x="15575" y="2800"/>
                  </a:cubicBezTo>
                  <a:cubicBezTo>
                    <a:pt x="15555" y="3253"/>
                    <a:pt x="15398" y="3687"/>
                    <a:pt x="15102" y="4022"/>
                  </a:cubicBezTo>
                  <a:cubicBezTo>
                    <a:pt x="14510" y="3904"/>
                    <a:pt x="13939" y="4298"/>
                    <a:pt x="13308" y="4279"/>
                  </a:cubicBezTo>
                  <a:cubicBezTo>
                    <a:pt x="12933" y="4515"/>
                    <a:pt x="12539" y="4436"/>
                    <a:pt x="12125" y="4417"/>
                  </a:cubicBezTo>
                  <a:cubicBezTo>
                    <a:pt x="11849" y="4121"/>
                    <a:pt x="11593" y="3786"/>
                    <a:pt x="11415" y="3431"/>
                  </a:cubicBezTo>
                  <a:cubicBezTo>
                    <a:pt x="11336" y="3253"/>
                    <a:pt x="11238" y="3096"/>
                    <a:pt x="11139" y="2958"/>
                  </a:cubicBezTo>
                  <a:cubicBezTo>
                    <a:pt x="10922" y="2721"/>
                    <a:pt x="10686" y="2465"/>
                    <a:pt x="10449" y="2228"/>
                  </a:cubicBezTo>
                  <a:cubicBezTo>
                    <a:pt x="10213" y="1972"/>
                    <a:pt x="10055" y="1932"/>
                    <a:pt x="9739" y="2130"/>
                  </a:cubicBezTo>
                  <a:cubicBezTo>
                    <a:pt x="9641" y="2209"/>
                    <a:pt x="9522" y="2287"/>
                    <a:pt x="9444" y="2386"/>
                  </a:cubicBezTo>
                  <a:cubicBezTo>
                    <a:pt x="9187" y="2603"/>
                    <a:pt x="8970" y="2800"/>
                    <a:pt x="8734" y="2997"/>
                  </a:cubicBezTo>
                  <a:cubicBezTo>
                    <a:pt x="8596" y="3115"/>
                    <a:pt x="8458" y="3214"/>
                    <a:pt x="8320" y="3313"/>
                  </a:cubicBezTo>
                  <a:cubicBezTo>
                    <a:pt x="8320" y="3352"/>
                    <a:pt x="8320" y="3411"/>
                    <a:pt x="8320" y="3470"/>
                  </a:cubicBezTo>
                  <a:cubicBezTo>
                    <a:pt x="8576" y="4239"/>
                    <a:pt x="8635" y="5067"/>
                    <a:pt x="8892" y="5816"/>
                  </a:cubicBezTo>
                  <a:cubicBezTo>
                    <a:pt x="9010" y="6073"/>
                    <a:pt x="8951" y="6368"/>
                    <a:pt x="8754" y="6566"/>
                  </a:cubicBezTo>
                  <a:cubicBezTo>
                    <a:pt x="8320" y="6920"/>
                    <a:pt x="7965" y="7354"/>
                    <a:pt x="7669" y="7827"/>
                  </a:cubicBezTo>
                  <a:cubicBezTo>
                    <a:pt x="7630" y="7926"/>
                    <a:pt x="7531" y="7985"/>
                    <a:pt x="7433" y="8024"/>
                  </a:cubicBezTo>
                  <a:cubicBezTo>
                    <a:pt x="7216" y="8044"/>
                    <a:pt x="6940" y="8103"/>
                    <a:pt x="6782" y="8005"/>
                  </a:cubicBezTo>
                  <a:cubicBezTo>
                    <a:pt x="6427" y="7788"/>
                    <a:pt x="6013" y="7729"/>
                    <a:pt x="5718" y="7453"/>
                  </a:cubicBezTo>
                  <a:cubicBezTo>
                    <a:pt x="5422" y="7157"/>
                    <a:pt x="5067" y="7177"/>
                    <a:pt x="4732" y="7078"/>
                  </a:cubicBezTo>
                  <a:cubicBezTo>
                    <a:pt x="4594" y="7078"/>
                    <a:pt x="4475" y="7118"/>
                    <a:pt x="4377" y="7216"/>
                  </a:cubicBezTo>
                  <a:cubicBezTo>
                    <a:pt x="3963" y="7610"/>
                    <a:pt x="3549" y="8024"/>
                    <a:pt x="3135" y="8438"/>
                  </a:cubicBezTo>
                  <a:cubicBezTo>
                    <a:pt x="3174" y="8813"/>
                    <a:pt x="3470" y="9010"/>
                    <a:pt x="3707" y="9247"/>
                  </a:cubicBezTo>
                  <a:cubicBezTo>
                    <a:pt x="4357" y="9956"/>
                    <a:pt x="4988" y="10686"/>
                    <a:pt x="5284" y="11573"/>
                  </a:cubicBezTo>
                  <a:cubicBezTo>
                    <a:pt x="5126" y="12224"/>
                    <a:pt x="4929" y="12815"/>
                    <a:pt x="4791" y="13426"/>
                  </a:cubicBezTo>
                  <a:cubicBezTo>
                    <a:pt x="4594" y="14412"/>
                    <a:pt x="4475" y="14274"/>
                    <a:pt x="3746" y="14333"/>
                  </a:cubicBezTo>
                  <a:cubicBezTo>
                    <a:pt x="3056" y="14373"/>
                    <a:pt x="2366" y="14333"/>
                    <a:pt x="1676" y="14511"/>
                  </a:cubicBezTo>
                  <a:cubicBezTo>
                    <a:pt x="1341" y="14609"/>
                    <a:pt x="1006" y="14708"/>
                    <a:pt x="690" y="14826"/>
                  </a:cubicBezTo>
                  <a:cubicBezTo>
                    <a:pt x="710" y="15003"/>
                    <a:pt x="710" y="15141"/>
                    <a:pt x="749" y="15299"/>
                  </a:cubicBezTo>
                  <a:cubicBezTo>
                    <a:pt x="789" y="15437"/>
                    <a:pt x="828" y="15595"/>
                    <a:pt x="848" y="15753"/>
                  </a:cubicBezTo>
                  <a:cubicBezTo>
                    <a:pt x="828" y="16186"/>
                    <a:pt x="1006" y="16541"/>
                    <a:pt x="1163" y="16955"/>
                  </a:cubicBezTo>
                  <a:cubicBezTo>
                    <a:pt x="1735" y="16955"/>
                    <a:pt x="2307" y="16975"/>
                    <a:pt x="2898" y="16955"/>
                  </a:cubicBezTo>
                  <a:cubicBezTo>
                    <a:pt x="3253" y="16955"/>
                    <a:pt x="3608" y="17014"/>
                    <a:pt x="3943" y="17152"/>
                  </a:cubicBezTo>
                  <a:cubicBezTo>
                    <a:pt x="4140" y="17192"/>
                    <a:pt x="4298" y="17350"/>
                    <a:pt x="4377" y="17547"/>
                  </a:cubicBezTo>
                  <a:cubicBezTo>
                    <a:pt x="4456" y="17764"/>
                    <a:pt x="4535" y="18000"/>
                    <a:pt x="4613" y="18237"/>
                  </a:cubicBezTo>
                  <a:cubicBezTo>
                    <a:pt x="4811" y="18710"/>
                    <a:pt x="4988" y="19203"/>
                    <a:pt x="5225" y="19656"/>
                  </a:cubicBezTo>
                  <a:cubicBezTo>
                    <a:pt x="5363" y="19972"/>
                    <a:pt x="5382" y="20327"/>
                    <a:pt x="5264" y="20642"/>
                  </a:cubicBezTo>
                  <a:cubicBezTo>
                    <a:pt x="5205" y="20879"/>
                    <a:pt x="4929" y="20918"/>
                    <a:pt x="4732" y="21017"/>
                  </a:cubicBezTo>
                  <a:cubicBezTo>
                    <a:pt x="4318" y="21233"/>
                    <a:pt x="3904" y="21450"/>
                    <a:pt x="3490" y="21687"/>
                  </a:cubicBezTo>
                  <a:cubicBezTo>
                    <a:pt x="3194" y="21884"/>
                    <a:pt x="2918" y="22101"/>
                    <a:pt x="2642" y="22337"/>
                  </a:cubicBezTo>
                  <a:cubicBezTo>
                    <a:pt x="2484" y="22456"/>
                    <a:pt x="2445" y="22673"/>
                    <a:pt x="2543" y="22830"/>
                  </a:cubicBezTo>
                  <a:cubicBezTo>
                    <a:pt x="2681" y="23126"/>
                    <a:pt x="2839" y="23382"/>
                    <a:pt x="3017" y="23639"/>
                  </a:cubicBezTo>
                  <a:cubicBezTo>
                    <a:pt x="3253" y="23934"/>
                    <a:pt x="3371" y="24348"/>
                    <a:pt x="3864" y="24447"/>
                  </a:cubicBezTo>
                  <a:cubicBezTo>
                    <a:pt x="4259" y="24250"/>
                    <a:pt x="4692" y="24053"/>
                    <a:pt x="5126" y="23816"/>
                  </a:cubicBezTo>
                  <a:cubicBezTo>
                    <a:pt x="5560" y="23540"/>
                    <a:pt x="6013" y="23303"/>
                    <a:pt x="6467" y="23087"/>
                  </a:cubicBezTo>
                  <a:lnTo>
                    <a:pt x="6684" y="23284"/>
                  </a:lnTo>
                  <a:cubicBezTo>
                    <a:pt x="7157" y="23678"/>
                    <a:pt x="7512" y="24171"/>
                    <a:pt x="7985" y="24565"/>
                  </a:cubicBezTo>
                  <a:cubicBezTo>
                    <a:pt x="8320" y="24841"/>
                    <a:pt x="8596" y="25216"/>
                    <a:pt x="8734" y="25630"/>
                  </a:cubicBezTo>
                  <a:cubicBezTo>
                    <a:pt x="8537" y="26280"/>
                    <a:pt x="8340" y="26852"/>
                    <a:pt x="8162" y="27424"/>
                  </a:cubicBezTo>
                  <a:cubicBezTo>
                    <a:pt x="7985" y="27996"/>
                    <a:pt x="7827" y="28567"/>
                    <a:pt x="7650" y="29159"/>
                  </a:cubicBezTo>
                  <a:cubicBezTo>
                    <a:pt x="7945" y="29336"/>
                    <a:pt x="8241" y="29514"/>
                    <a:pt x="8537" y="29711"/>
                  </a:cubicBezTo>
                  <a:cubicBezTo>
                    <a:pt x="8813" y="29987"/>
                    <a:pt x="9128" y="30204"/>
                    <a:pt x="9503" y="30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9"/>
            <p:cNvSpPr/>
            <p:nvPr/>
          </p:nvSpPr>
          <p:spPr>
            <a:xfrm flipH="1">
              <a:off x="7254624" y="2425716"/>
              <a:ext cx="493929" cy="497247"/>
            </a:xfrm>
            <a:custGeom>
              <a:avLst/>
              <a:gdLst/>
              <a:ahLst/>
              <a:cxnLst/>
              <a:rect l="l" t="t" r="r" b="b"/>
              <a:pathLst>
                <a:path w="20544" h="20682" extrusionOk="0">
                  <a:moveTo>
                    <a:pt x="20484" y="11199"/>
                  </a:moveTo>
                  <a:lnTo>
                    <a:pt x="20484" y="11869"/>
                  </a:lnTo>
                  <a:cubicBezTo>
                    <a:pt x="20504" y="12323"/>
                    <a:pt x="20445" y="12776"/>
                    <a:pt x="20287" y="13190"/>
                  </a:cubicBezTo>
                  <a:cubicBezTo>
                    <a:pt x="20051" y="13841"/>
                    <a:pt x="19873" y="14511"/>
                    <a:pt x="19637" y="15162"/>
                  </a:cubicBezTo>
                  <a:cubicBezTo>
                    <a:pt x="19558" y="15418"/>
                    <a:pt x="19420" y="15655"/>
                    <a:pt x="19282" y="15891"/>
                  </a:cubicBezTo>
                  <a:cubicBezTo>
                    <a:pt x="18868" y="16522"/>
                    <a:pt x="18375" y="17113"/>
                    <a:pt x="17921" y="17725"/>
                  </a:cubicBezTo>
                  <a:cubicBezTo>
                    <a:pt x="17566" y="18178"/>
                    <a:pt x="17133" y="18572"/>
                    <a:pt x="16640" y="18848"/>
                  </a:cubicBezTo>
                  <a:cubicBezTo>
                    <a:pt x="16226" y="19085"/>
                    <a:pt x="15851" y="19381"/>
                    <a:pt x="15437" y="19598"/>
                  </a:cubicBezTo>
                  <a:cubicBezTo>
                    <a:pt x="15082" y="19775"/>
                    <a:pt x="14688" y="19893"/>
                    <a:pt x="14294" y="19972"/>
                  </a:cubicBezTo>
                  <a:cubicBezTo>
                    <a:pt x="13702" y="20051"/>
                    <a:pt x="13131" y="20307"/>
                    <a:pt x="12500" y="20209"/>
                  </a:cubicBezTo>
                  <a:cubicBezTo>
                    <a:pt x="12480" y="20209"/>
                    <a:pt x="12460" y="20209"/>
                    <a:pt x="12441" y="20209"/>
                  </a:cubicBezTo>
                  <a:cubicBezTo>
                    <a:pt x="11810" y="20485"/>
                    <a:pt x="11159" y="20366"/>
                    <a:pt x="10509" y="20386"/>
                  </a:cubicBezTo>
                  <a:cubicBezTo>
                    <a:pt x="10351" y="20386"/>
                    <a:pt x="10193" y="20386"/>
                    <a:pt x="10035" y="20406"/>
                  </a:cubicBezTo>
                  <a:cubicBezTo>
                    <a:pt x="8912" y="20682"/>
                    <a:pt x="7867" y="20366"/>
                    <a:pt x="6802" y="20031"/>
                  </a:cubicBezTo>
                  <a:cubicBezTo>
                    <a:pt x="5659" y="19696"/>
                    <a:pt x="4614" y="19065"/>
                    <a:pt x="3766" y="18237"/>
                  </a:cubicBezTo>
                  <a:cubicBezTo>
                    <a:pt x="3746" y="18217"/>
                    <a:pt x="3727" y="18198"/>
                    <a:pt x="3727" y="18198"/>
                  </a:cubicBezTo>
                  <a:cubicBezTo>
                    <a:pt x="2938" y="17665"/>
                    <a:pt x="2268" y="16975"/>
                    <a:pt x="1755" y="16187"/>
                  </a:cubicBezTo>
                  <a:cubicBezTo>
                    <a:pt x="1578" y="15990"/>
                    <a:pt x="1420" y="15773"/>
                    <a:pt x="1321" y="15517"/>
                  </a:cubicBezTo>
                  <a:cubicBezTo>
                    <a:pt x="1302" y="15457"/>
                    <a:pt x="1262" y="15398"/>
                    <a:pt x="1223" y="15339"/>
                  </a:cubicBezTo>
                  <a:cubicBezTo>
                    <a:pt x="730" y="14767"/>
                    <a:pt x="533" y="14038"/>
                    <a:pt x="277" y="13368"/>
                  </a:cubicBezTo>
                  <a:cubicBezTo>
                    <a:pt x="217" y="13249"/>
                    <a:pt x="139" y="13092"/>
                    <a:pt x="178" y="12993"/>
                  </a:cubicBezTo>
                  <a:cubicBezTo>
                    <a:pt x="316" y="12618"/>
                    <a:pt x="217" y="12283"/>
                    <a:pt x="119" y="11928"/>
                  </a:cubicBezTo>
                  <a:cubicBezTo>
                    <a:pt x="99" y="11771"/>
                    <a:pt x="79" y="11613"/>
                    <a:pt x="79" y="11475"/>
                  </a:cubicBezTo>
                  <a:cubicBezTo>
                    <a:pt x="60" y="10608"/>
                    <a:pt x="40" y="9760"/>
                    <a:pt x="20" y="8912"/>
                  </a:cubicBezTo>
                  <a:cubicBezTo>
                    <a:pt x="1" y="8735"/>
                    <a:pt x="20" y="8537"/>
                    <a:pt x="60" y="8380"/>
                  </a:cubicBezTo>
                  <a:cubicBezTo>
                    <a:pt x="316" y="7808"/>
                    <a:pt x="336" y="7197"/>
                    <a:pt x="434" y="6605"/>
                  </a:cubicBezTo>
                  <a:cubicBezTo>
                    <a:pt x="493" y="6152"/>
                    <a:pt x="750" y="5738"/>
                    <a:pt x="809" y="5245"/>
                  </a:cubicBezTo>
                  <a:cubicBezTo>
                    <a:pt x="848" y="5048"/>
                    <a:pt x="967" y="4870"/>
                    <a:pt x="1105" y="4752"/>
                  </a:cubicBezTo>
                  <a:cubicBezTo>
                    <a:pt x="1361" y="4476"/>
                    <a:pt x="1597" y="4220"/>
                    <a:pt x="1873" y="3964"/>
                  </a:cubicBezTo>
                  <a:cubicBezTo>
                    <a:pt x="2327" y="3550"/>
                    <a:pt x="2780" y="3116"/>
                    <a:pt x="3253" y="2702"/>
                  </a:cubicBezTo>
                  <a:cubicBezTo>
                    <a:pt x="3549" y="2446"/>
                    <a:pt x="3845" y="2229"/>
                    <a:pt x="4180" y="2012"/>
                  </a:cubicBezTo>
                  <a:cubicBezTo>
                    <a:pt x="4239" y="1972"/>
                    <a:pt x="4358" y="1913"/>
                    <a:pt x="4417" y="1953"/>
                  </a:cubicBezTo>
                  <a:cubicBezTo>
                    <a:pt x="4673" y="2071"/>
                    <a:pt x="4910" y="1933"/>
                    <a:pt x="5126" y="1854"/>
                  </a:cubicBezTo>
                  <a:cubicBezTo>
                    <a:pt x="5560" y="1716"/>
                    <a:pt x="5974" y="1558"/>
                    <a:pt x="6368" y="1342"/>
                  </a:cubicBezTo>
                  <a:cubicBezTo>
                    <a:pt x="6723" y="1125"/>
                    <a:pt x="7137" y="987"/>
                    <a:pt x="7571" y="947"/>
                  </a:cubicBezTo>
                  <a:cubicBezTo>
                    <a:pt x="7867" y="927"/>
                    <a:pt x="8182" y="829"/>
                    <a:pt x="8458" y="711"/>
                  </a:cubicBezTo>
                  <a:cubicBezTo>
                    <a:pt x="8912" y="513"/>
                    <a:pt x="9365" y="336"/>
                    <a:pt x="9838" y="178"/>
                  </a:cubicBezTo>
                  <a:cubicBezTo>
                    <a:pt x="10095" y="99"/>
                    <a:pt x="10371" y="60"/>
                    <a:pt x="10627" y="60"/>
                  </a:cubicBezTo>
                  <a:cubicBezTo>
                    <a:pt x="11001" y="21"/>
                    <a:pt x="11356" y="80"/>
                    <a:pt x="11711" y="60"/>
                  </a:cubicBezTo>
                  <a:cubicBezTo>
                    <a:pt x="12401" y="1"/>
                    <a:pt x="13111" y="119"/>
                    <a:pt x="13742" y="395"/>
                  </a:cubicBezTo>
                  <a:cubicBezTo>
                    <a:pt x="14116" y="533"/>
                    <a:pt x="14471" y="711"/>
                    <a:pt x="14826" y="927"/>
                  </a:cubicBezTo>
                  <a:cubicBezTo>
                    <a:pt x="15437" y="1302"/>
                    <a:pt x="16048" y="1677"/>
                    <a:pt x="16679" y="2032"/>
                  </a:cubicBezTo>
                  <a:cubicBezTo>
                    <a:pt x="17014" y="2248"/>
                    <a:pt x="17310" y="2544"/>
                    <a:pt x="17507" y="2899"/>
                  </a:cubicBezTo>
                  <a:cubicBezTo>
                    <a:pt x="17704" y="3234"/>
                    <a:pt x="17961" y="3550"/>
                    <a:pt x="18237" y="3845"/>
                  </a:cubicBezTo>
                  <a:cubicBezTo>
                    <a:pt x="18434" y="4062"/>
                    <a:pt x="18592" y="4299"/>
                    <a:pt x="18710" y="4575"/>
                  </a:cubicBezTo>
                  <a:cubicBezTo>
                    <a:pt x="18809" y="4811"/>
                    <a:pt x="18947" y="5048"/>
                    <a:pt x="19144" y="5225"/>
                  </a:cubicBezTo>
                  <a:cubicBezTo>
                    <a:pt x="19518" y="5580"/>
                    <a:pt x="19676" y="6073"/>
                    <a:pt x="19834" y="6507"/>
                  </a:cubicBezTo>
                  <a:cubicBezTo>
                    <a:pt x="20090" y="7256"/>
                    <a:pt x="20346" y="7985"/>
                    <a:pt x="20287" y="8813"/>
                  </a:cubicBezTo>
                  <a:cubicBezTo>
                    <a:pt x="20267" y="8932"/>
                    <a:pt x="20287" y="9070"/>
                    <a:pt x="20327" y="9208"/>
                  </a:cubicBezTo>
                  <a:cubicBezTo>
                    <a:pt x="20543" y="9858"/>
                    <a:pt x="20465" y="10529"/>
                    <a:pt x="20484" y="11199"/>
                  </a:cubicBezTo>
                  <a:close/>
                  <a:moveTo>
                    <a:pt x="631" y="10154"/>
                  </a:moveTo>
                  <a:cubicBezTo>
                    <a:pt x="651" y="10765"/>
                    <a:pt x="553" y="11514"/>
                    <a:pt x="769" y="12244"/>
                  </a:cubicBezTo>
                  <a:cubicBezTo>
                    <a:pt x="789" y="12303"/>
                    <a:pt x="789" y="12382"/>
                    <a:pt x="789" y="12441"/>
                  </a:cubicBezTo>
                  <a:cubicBezTo>
                    <a:pt x="750" y="12973"/>
                    <a:pt x="967" y="13466"/>
                    <a:pt x="1105" y="13939"/>
                  </a:cubicBezTo>
                  <a:cubicBezTo>
                    <a:pt x="1203" y="14215"/>
                    <a:pt x="1341" y="14472"/>
                    <a:pt x="1499" y="14728"/>
                  </a:cubicBezTo>
                  <a:cubicBezTo>
                    <a:pt x="1617" y="14905"/>
                    <a:pt x="1716" y="15103"/>
                    <a:pt x="1834" y="15300"/>
                  </a:cubicBezTo>
                  <a:cubicBezTo>
                    <a:pt x="1952" y="15457"/>
                    <a:pt x="2051" y="15635"/>
                    <a:pt x="2169" y="15793"/>
                  </a:cubicBezTo>
                  <a:cubicBezTo>
                    <a:pt x="2287" y="15950"/>
                    <a:pt x="2406" y="16069"/>
                    <a:pt x="2485" y="16207"/>
                  </a:cubicBezTo>
                  <a:cubicBezTo>
                    <a:pt x="2780" y="16640"/>
                    <a:pt x="3135" y="17035"/>
                    <a:pt x="3549" y="17350"/>
                  </a:cubicBezTo>
                  <a:cubicBezTo>
                    <a:pt x="3845" y="17587"/>
                    <a:pt x="4141" y="17823"/>
                    <a:pt x="4436" y="18060"/>
                  </a:cubicBezTo>
                  <a:cubicBezTo>
                    <a:pt x="5028" y="18572"/>
                    <a:pt x="5698" y="18986"/>
                    <a:pt x="6447" y="19282"/>
                  </a:cubicBezTo>
                  <a:cubicBezTo>
                    <a:pt x="6566" y="19322"/>
                    <a:pt x="6723" y="19400"/>
                    <a:pt x="6822" y="19341"/>
                  </a:cubicBezTo>
                  <a:cubicBezTo>
                    <a:pt x="7039" y="19223"/>
                    <a:pt x="7196" y="19341"/>
                    <a:pt x="7394" y="19400"/>
                  </a:cubicBezTo>
                  <a:cubicBezTo>
                    <a:pt x="7729" y="19519"/>
                    <a:pt x="8064" y="19657"/>
                    <a:pt x="8399" y="19755"/>
                  </a:cubicBezTo>
                  <a:cubicBezTo>
                    <a:pt x="8774" y="19893"/>
                    <a:pt x="9168" y="19913"/>
                    <a:pt x="9543" y="19795"/>
                  </a:cubicBezTo>
                  <a:cubicBezTo>
                    <a:pt x="9819" y="19716"/>
                    <a:pt x="10095" y="19676"/>
                    <a:pt x="10390" y="19676"/>
                  </a:cubicBezTo>
                  <a:lnTo>
                    <a:pt x="11475" y="19676"/>
                  </a:lnTo>
                  <a:cubicBezTo>
                    <a:pt x="11652" y="19676"/>
                    <a:pt x="11829" y="19657"/>
                    <a:pt x="11987" y="19598"/>
                  </a:cubicBezTo>
                  <a:cubicBezTo>
                    <a:pt x="12243" y="19499"/>
                    <a:pt x="12519" y="19460"/>
                    <a:pt x="12795" y="19460"/>
                  </a:cubicBezTo>
                  <a:cubicBezTo>
                    <a:pt x="13347" y="19479"/>
                    <a:pt x="13880" y="19282"/>
                    <a:pt x="14432" y="19184"/>
                  </a:cubicBezTo>
                  <a:cubicBezTo>
                    <a:pt x="14885" y="19065"/>
                    <a:pt x="15319" y="18868"/>
                    <a:pt x="15694" y="18592"/>
                  </a:cubicBezTo>
                  <a:cubicBezTo>
                    <a:pt x="16305" y="18198"/>
                    <a:pt x="16975" y="17882"/>
                    <a:pt x="17389" y="17232"/>
                  </a:cubicBezTo>
                  <a:cubicBezTo>
                    <a:pt x="17586" y="16916"/>
                    <a:pt x="17823" y="16601"/>
                    <a:pt x="18099" y="16345"/>
                  </a:cubicBezTo>
                  <a:cubicBezTo>
                    <a:pt x="18730" y="15694"/>
                    <a:pt x="18966" y="14846"/>
                    <a:pt x="19301" y="14038"/>
                  </a:cubicBezTo>
                  <a:cubicBezTo>
                    <a:pt x="19341" y="13939"/>
                    <a:pt x="19361" y="13821"/>
                    <a:pt x="19380" y="13722"/>
                  </a:cubicBezTo>
                  <a:cubicBezTo>
                    <a:pt x="19400" y="13584"/>
                    <a:pt x="19420" y="13446"/>
                    <a:pt x="19479" y="13328"/>
                  </a:cubicBezTo>
                  <a:cubicBezTo>
                    <a:pt x="19715" y="12737"/>
                    <a:pt x="19834" y="12066"/>
                    <a:pt x="19794" y="11416"/>
                  </a:cubicBezTo>
                  <a:cubicBezTo>
                    <a:pt x="19755" y="10667"/>
                    <a:pt x="19834" y="9898"/>
                    <a:pt x="19637" y="9149"/>
                  </a:cubicBezTo>
                  <a:cubicBezTo>
                    <a:pt x="19577" y="8991"/>
                    <a:pt x="19558" y="8833"/>
                    <a:pt x="19577" y="8675"/>
                  </a:cubicBezTo>
                  <a:cubicBezTo>
                    <a:pt x="19597" y="8202"/>
                    <a:pt x="19518" y="7749"/>
                    <a:pt x="19361" y="7295"/>
                  </a:cubicBezTo>
                  <a:cubicBezTo>
                    <a:pt x="19203" y="6763"/>
                    <a:pt x="18966" y="6251"/>
                    <a:pt x="18671" y="5777"/>
                  </a:cubicBezTo>
                  <a:cubicBezTo>
                    <a:pt x="18414" y="5403"/>
                    <a:pt x="18040" y="5146"/>
                    <a:pt x="17842" y="4732"/>
                  </a:cubicBezTo>
                  <a:cubicBezTo>
                    <a:pt x="17685" y="4378"/>
                    <a:pt x="17468" y="4062"/>
                    <a:pt x="17172" y="3806"/>
                  </a:cubicBezTo>
                  <a:cubicBezTo>
                    <a:pt x="17054" y="3688"/>
                    <a:pt x="16975" y="3530"/>
                    <a:pt x="16936" y="3352"/>
                  </a:cubicBezTo>
                  <a:cubicBezTo>
                    <a:pt x="16798" y="2998"/>
                    <a:pt x="16541" y="2682"/>
                    <a:pt x="16226" y="2465"/>
                  </a:cubicBezTo>
                  <a:cubicBezTo>
                    <a:pt x="15812" y="2189"/>
                    <a:pt x="15378" y="1953"/>
                    <a:pt x="14944" y="1736"/>
                  </a:cubicBezTo>
                  <a:cubicBezTo>
                    <a:pt x="13860" y="1263"/>
                    <a:pt x="12756" y="908"/>
                    <a:pt x="11553" y="947"/>
                  </a:cubicBezTo>
                  <a:cubicBezTo>
                    <a:pt x="11179" y="967"/>
                    <a:pt x="10804" y="947"/>
                    <a:pt x="10410" y="888"/>
                  </a:cubicBezTo>
                  <a:cubicBezTo>
                    <a:pt x="10213" y="829"/>
                    <a:pt x="9976" y="849"/>
                    <a:pt x="9779" y="927"/>
                  </a:cubicBezTo>
                  <a:cubicBezTo>
                    <a:pt x="9286" y="1125"/>
                    <a:pt x="8774" y="1302"/>
                    <a:pt x="8281" y="1480"/>
                  </a:cubicBezTo>
                  <a:cubicBezTo>
                    <a:pt x="8202" y="1519"/>
                    <a:pt x="8103" y="1539"/>
                    <a:pt x="8005" y="1539"/>
                  </a:cubicBezTo>
                  <a:cubicBezTo>
                    <a:pt x="7413" y="1539"/>
                    <a:pt x="6802" y="1716"/>
                    <a:pt x="6309" y="2071"/>
                  </a:cubicBezTo>
                  <a:cubicBezTo>
                    <a:pt x="6191" y="2150"/>
                    <a:pt x="6073" y="2209"/>
                    <a:pt x="5935" y="2248"/>
                  </a:cubicBezTo>
                  <a:cubicBezTo>
                    <a:pt x="5205" y="2465"/>
                    <a:pt x="4653" y="3057"/>
                    <a:pt x="3924" y="3313"/>
                  </a:cubicBezTo>
                  <a:cubicBezTo>
                    <a:pt x="3372" y="3845"/>
                    <a:pt x="2701" y="4220"/>
                    <a:pt x="2209" y="4811"/>
                  </a:cubicBezTo>
                  <a:cubicBezTo>
                    <a:pt x="1992" y="5068"/>
                    <a:pt x="1795" y="5344"/>
                    <a:pt x="1597" y="5620"/>
                  </a:cubicBezTo>
                  <a:cubicBezTo>
                    <a:pt x="1440" y="5817"/>
                    <a:pt x="1243" y="5994"/>
                    <a:pt x="1420" y="6270"/>
                  </a:cubicBezTo>
                  <a:cubicBezTo>
                    <a:pt x="1440" y="6310"/>
                    <a:pt x="1400" y="6389"/>
                    <a:pt x="1381" y="6448"/>
                  </a:cubicBezTo>
                  <a:cubicBezTo>
                    <a:pt x="651" y="8143"/>
                    <a:pt x="651" y="8143"/>
                    <a:pt x="631" y="9878"/>
                  </a:cubicBezTo>
                  <a:cubicBezTo>
                    <a:pt x="631" y="9937"/>
                    <a:pt x="631" y="9996"/>
                    <a:pt x="631" y="10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9"/>
            <p:cNvSpPr/>
            <p:nvPr/>
          </p:nvSpPr>
          <p:spPr>
            <a:xfrm flipH="1">
              <a:off x="7586891" y="2828139"/>
              <a:ext cx="130839" cy="98141"/>
            </a:xfrm>
            <a:custGeom>
              <a:avLst/>
              <a:gdLst/>
              <a:ahLst/>
              <a:cxnLst/>
              <a:rect l="l" t="t" r="r" b="b"/>
              <a:pathLst>
                <a:path w="5442" h="4082" extrusionOk="0">
                  <a:moveTo>
                    <a:pt x="5441" y="3944"/>
                  </a:moveTo>
                  <a:cubicBezTo>
                    <a:pt x="5224" y="4062"/>
                    <a:pt x="4988" y="4082"/>
                    <a:pt x="4771" y="3983"/>
                  </a:cubicBezTo>
                  <a:cubicBezTo>
                    <a:pt x="4298" y="3786"/>
                    <a:pt x="3825" y="3589"/>
                    <a:pt x="3352" y="3372"/>
                  </a:cubicBezTo>
                  <a:cubicBezTo>
                    <a:pt x="3135" y="3293"/>
                    <a:pt x="2938" y="3195"/>
                    <a:pt x="2740" y="3096"/>
                  </a:cubicBezTo>
                  <a:cubicBezTo>
                    <a:pt x="2425" y="2938"/>
                    <a:pt x="2129" y="2722"/>
                    <a:pt x="1853" y="2485"/>
                  </a:cubicBezTo>
                  <a:cubicBezTo>
                    <a:pt x="1360" y="1992"/>
                    <a:pt x="927" y="1479"/>
                    <a:pt x="473" y="947"/>
                  </a:cubicBezTo>
                  <a:cubicBezTo>
                    <a:pt x="256" y="671"/>
                    <a:pt x="99" y="375"/>
                    <a:pt x="0" y="60"/>
                  </a:cubicBezTo>
                  <a:cubicBezTo>
                    <a:pt x="158" y="1"/>
                    <a:pt x="355" y="60"/>
                    <a:pt x="434" y="218"/>
                  </a:cubicBezTo>
                  <a:cubicBezTo>
                    <a:pt x="828" y="671"/>
                    <a:pt x="1203" y="1144"/>
                    <a:pt x="1617" y="1598"/>
                  </a:cubicBezTo>
                  <a:cubicBezTo>
                    <a:pt x="2011" y="2032"/>
                    <a:pt x="2484" y="2524"/>
                    <a:pt x="3115" y="2781"/>
                  </a:cubicBezTo>
                  <a:cubicBezTo>
                    <a:pt x="3864" y="3076"/>
                    <a:pt x="4534" y="3451"/>
                    <a:pt x="5244" y="3786"/>
                  </a:cubicBezTo>
                  <a:cubicBezTo>
                    <a:pt x="5323" y="3826"/>
                    <a:pt x="5382" y="3885"/>
                    <a:pt x="5441" y="3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9"/>
            <p:cNvSpPr/>
            <p:nvPr/>
          </p:nvSpPr>
          <p:spPr>
            <a:xfrm flipH="1">
              <a:off x="7737157" y="2744736"/>
              <a:ext cx="21350" cy="46931"/>
            </a:xfrm>
            <a:custGeom>
              <a:avLst/>
              <a:gdLst/>
              <a:ahLst/>
              <a:cxnLst/>
              <a:rect l="l" t="t" r="r" b="b"/>
              <a:pathLst>
                <a:path w="888" h="1952" extrusionOk="0">
                  <a:moveTo>
                    <a:pt x="158" y="0"/>
                  </a:moveTo>
                  <a:cubicBezTo>
                    <a:pt x="336" y="394"/>
                    <a:pt x="533" y="769"/>
                    <a:pt x="691" y="1163"/>
                  </a:cubicBezTo>
                  <a:cubicBezTo>
                    <a:pt x="769" y="1341"/>
                    <a:pt x="829" y="1538"/>
                    <a:pt x="868" y="1735"/>
                  </a:cubicBezTo>
                  <a:cubicBezTo>
                    <a:pt x="888" y="1794"/>
                    <a:pt x="829" y="1873"/>
                    <a:pt x="809" y="1952"/>
                  </a:cubicBezTo>
                  <a:cubicBezTo>
                    <a:pt x="730" y="1932"/>
                    <a:pt x="651" y="1932"/>
                    <a:pt x="651" y="1912"/>
                  </a:cubicBezTo>
                  <a:cubicBezTo>
                    <a:pt x="474" y="1518"/>
                    <a:pt x="296" y="1144"/>
                    <a:pt x="119" y="749"/>
                  </a:cubicBezTo>
                  <a:cubicBezTo>
                    <a:pt x="20" y="572"/>
                    <a:pt x="1" y="355"/>
                    <a:pt x="40" y="158"/>
                  </a:cubicBezTo>
                  <a:cubicBezTo>
                    <a:pt x="40" y="99"/>
                    <a:pt x="99" y="5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9"/>
            <p:cNvSpPr/>
            <p:nvPr/>
          </p:nvSpPr>
          <p:spPr>
            <a:xfrm flipH="1">
              <a:off x="7469828" y="2348948"/>
              <a:ext cx="25605" cy="34621"/>
            </a:xfrm>
            <a:custGeom>
              <a:avLst/>
              <a:gdLst/>
              <a:ahLst/>
              <a:cxnLst/>
              <a:rect l="l" t="t" r="r" b="b"/>
              <a:pathLst>
                <a:path w="1065" h="1440" extrusionOk="0">
                  <a:moveTo>
                    <a:pt x="0" y="138"/>
                  </a:moveTo>
                  <a:cubicBezTo>
                    <a:pt x="119" y="0"/>
                    <a:pt x="316" y="0"/>
                    <a:pt x="434" y="158"/>
                  </a:cubicBezTo>
                  <a:cubicBezTo>
                    <a:pt x="631" y="454"/>
                    <a:pt x="809" y="808"/>
                    <a:pt x="986" y="1144"/>
                  </a:cubicBezTo>
                  <a:cubicBezTo>
                    <a:pt x="1045" y="1242"/>
                    <a:pt x="1065" y="1380"/>
                    <a:pt x="947" y="1420"/>
                  </a:cubicBezTo>
                  <a:cubicBezTo>
                    <a:pt x="828" y="1439"/>
                    <a:pt x="730" y="1400"/>
                    <a:pt x="651" y="1341"/>
                  </a:cubicBezTo>
                  <a:cubicBezTo>
                    <a:pt x="355" y="966"/>
                    <a:pt x="59" y="631"/>
                    <a:pt x="0" y="1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9"/>
            <p:cNvSpPr/>
            <p:nvPr/>
          </p:nvSpPr>
          <p:spPr>
            <a:xfrm flipH="1">
              <a:off x="7487836" y="2363638"/>
              <a:ext cx="17551" cy="21350"/>
            </a:xfrm>
            <a:custGeom>
              <a:avLst/>
              <a:gdLst/>
              <a:ahLst/>
              <a:cxnLst/>
              <a:rect l="l" t="t" r="r" b="b"/>
              <a:pathLst>
                <a:path w="730" h="888" extrusionOk="0">
                  <a:moveTo>
                    <a:pt x="0" y="158"/>
                  </a:moveTo>
                  <a:cubicBezTo>
                    <a:pt x="158" y="0"/>
                    <a:pt x="296" y="40"/>
                    <a:pt x="375" y="158"/>
                  </a:cubicBezTo>
                  <a:cubicBezTo>
                    <a:pt x="552" y="355"/>
                    <a:pt x="730" y="552"/>
                    <a:pt x="552" y="887"/>
                  </a:cubicBezTo>
                  <a:cubicBezTo>
                    <a:pt x="237" y="690"/>
                    <a:pt x="197" y="355"/>
                    <a:pt x="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9"/>
            <p:cNvSpPr/>
            <p:nvPr/>
          </p:nvSpPr>
          <p:spPr>
            <a:xfrm flipH="1">
              <a:off x="7402029" y="2572182"/>
              <a:ext cx="201957" cy="204794"/>
            </a:xfrm>
            <a:custGeom>
              <a:avLst/>
              <a:gdLst/>
              <a:ahLst/>
              <a:cxnLst/>
              <a:rect l="l" t="t" r="r" b="b"/>
              <a:pathLst>
                <a:path w="8400" h="8518" extrusionOk="0">
                  <a:moveTo>
                    <a:pt x="4712" y="80"/>
                  </a:moveTo>
                  <a:cubicBezTo>
                    <a:pt x="5383" y="80"/>
                    <a:pt x="5935" y="80"/>
                    <a:pt x="6428" y="336"/>
                  </a:cubicBezTo>
                  <a:cubicBezTo>
                    <a:pt x="7078" y="671"/>
                    <a:pt x="7591" y="1203"/>
                    <a:pt x="7887" y="1854"/>
                  </a:cubicBezTo>
                  <a:cubicBezTo>
                    <a:pt x="8084" y="2268"/>
                    <a:pt x="8202" y="2702"/>
                    <a:pt x="8241" y="3155"/>
                  </a:cubicBezTo>
                  <a:cubicBezTo>
                    <a:pt x="8241" y="3313"/>
                    <a:pt x="8261" y="3451"/>
                    <a:pt x="8301" y="3609"/>
                  </a:cubicBezTo>
                  <a:cubicBezTo>
                    <a:pt x="8399" y="3983"/>
                    <a:pt x="8379" y="4378"/>
                    <a:pt x="8261" y="4732"/>
                  </a:cubicBezTo>
                  <a:cubicBezTo>
                    <a:pt x="8143" y="5127"/>
                    <a:pt x="8064" y="5521"/>
                    <a:pt x="8005" y="5915"/>
                  </a:cubicBezTo>
                  <a:cubicBezTo>
                    <a:pt x="7887" y="6487"/>
                    <a:pt x="7512" y="6921"/>
                    <a:pt x="7196" y="7374"/>
                  </a:cubicBezTo>
                  <a:cubicBezTo>
                    <a:pt x="7098" y="7473"/>
                    <a:pt x="6980" y="7552"/>
                    <a:pt x="6861" y="7591"/>
                  </a:cubicBezTo>
                  <a:cubicBezTo>
                    <a:pt x="6585" y="7709"/>
                    <a:pt x="6329" y="7828"/>
                    <a:pt x="6073" y="7985"/>
                  </a:cubicBezTo>
                  <a:cubicBezTo>
                    <a:pt x="5343" y="8518"/>
                    <a:pt x="4496" y="8380"/>
                    <a:pt x="3668" y="8360"/>
                  </a:cubicBezTo>
                  <a:cubicBezTo>
                    <a:pt x="3470" y="8340"/>
                    <a:pt x="3273" y="8261"/>
                    <a:pt x="3116" y="8163"/>
                  </a:cubicBezTo>
                  <a:cubicBezTo>
                    <a:pt x="2642" y="7887"/>
                    <a:pt x="2189" y="7591"/>
                    <a:pt x="1755" y="7295"/>
                  </a:cubicBezTo>
                  <a:cubicBezTo>
                    <a:pt x="1479" y="7078"/>
                    <a:pt x="1223" y="6881"/>
                    <a:pt x="986" y="6645"/>
                  </a:cubicBezTo>
                  <a:cubicBezTo>
                    <a:pt x="868" y="6546"/>
                    <a:pt x="769" y="6428"/>
                    <a:pt x="691" y="6290"/>
                  </a:cubicBezTo>
                  <a:cubicBezTo>
                    <a:pt x="612" y="6172"/>
                    <a:pt x="553" y="6053"/>
                    <a:pt x="513" y="5935"/>
                  </a:cubicBezTo>
                  <a:cubicBezTo>
                    <a:pt x="237" y="5028"/>
                    <a:pt x="1" y="4121"/>
                    <a:pt x="40" y="3155"/>
                  </a:cubicBezTo>
                  <a:cubicBezTo>
                    <a:pt x="60" y="2800"/>
                    <a:pt x="198" y="2465"/>
                    <a:pt x="395" y="2169"/>
                  </a:cubicBezTo>
                  <a:cubicBezTo>
                    <a:pt x="592" y="1933"/>
                    <a:pt x="769" y="1657"/>
                    <a:pt x="967" y="1440"/>
                  </a:cubicBezTo>
                  <a:cubicBezTo>
                    <a:pt x="1321" y="987"/>
                    <a:pt x="1795" y="671"/>
                    <a:pt x="2347" y="513"/>
                  </a:cubicBezTo>
                  <a:cubicBezTo>
                    <a:pt x="3175" y="277"/>
                    <a:pt x="3983" y="1"/>
                    <a:pt x="4712" y="80"/>
                  </a:cubicBezTo>
                  <a:close/>
                  <a:moveTo>
                    <a:pt x="7551" y="4220"/>
                  </a:moveTo>
                  <a:lnTo>
                    <a:pt x="7551" y="3411"/>
                  </a:lnTo>
                  <a:cubicBezTo>
                    <a:pt x="7532" y="3273"/>
                    <a:pt x="7512" y="3135"/>
                    <a:pt x="7453" y="3017"/>
                  </a:cubicBezTo>
                  <a:cubicBezTo>
                    <a:pt x="7157" y="2505"/>
                    <a:pt x="6822" y="1992"/>
                    <a:pt x="6566" y="1440"/>
                  </a:cubicBezTo>
                  <a:cubicBezTo>
                    <a:pt x="6408" y="1065"/>
                    <a:pt x="6053" y="809"/>
                    <a:pt x="5639" y="770"/>
                  </a:cubicBezTo>
                  <a:cubicBezTo>
                    <a:pt x="5442" y="730"/>
                    <a:pt x="5245" y="711"/>
                    <a:pt x="5048" y="711"/>
                  </a:cubicBezTo>
                  <a:cubicBezTo>
                    <a:pt x="4121" y="651"/>
                    <a:pt x="3273" y="908"/>
                    <a:pt x="2406" y="1164"/>
                  </a:cubicBezTo>
                  <a:cubicBezTo>
                    <a:pt x="2110" y="1263"/>
                    <a:pt x="1834" y="1440"/>
                    <a:pt x="1637" y="1677"/>
                  </a:cubicBezTo>
                  <a:cubicBezTo>
                    <a:pt x="1381" y="1992"/>
                    <a:pt x="1124" y="2307"/>
                    <a:pt x="888" y="2643"/>
                  </a:cubicBezTo>
                  <a:cubicBezTo>
                    <a:pt x="809" y="2741"/>
                    <a:pt x="769" y="2879"/>
                    <a:pt x="750" y="3017"/>
                  </a:cubicBezTo>
                  <a:cubicBezTo>
                    <a:pt x="691" y="3411"/>
                    <a:pt x="710" y="3806"/>
                    <a:pt x="789" y="4220"/>
                  </a:cubicBezTo>
                  <a:cubicBezTo>
                    <a:pt x="868" y="4496"/>
                    <a:pt x="907" y="4792"/>
                    <a:pt x="967" y="5068"/>
                  </a:cubicBezTo>
                  <a:cubicBezTo>
                    <a:pt x="1045" y="5344"/>
                    <a:pt x="1105" y="5580"/>
                    <a:pt x="1203" y="5836"/>
                  </a:cubicBezTo>
                  <a:cubicBezTo>
                    <a:pt x="1243" y="5935"/>
                    <a:pt x="1302" y="6034"/>
                    <a:pt x="1381" y="6112"/>
                  </a:cubicBezTo>
                  <a:cubicBezTo>
                    <a:pt x="1795" y="6448"/>
                    <a:pt x="2228" y="6763"/>
                    <a:pt x="2642" y="7118"/>
                  </a:cubicBezTo>
                  <a:cubicBezTo>
                    <a:pt x="3194" y="7591"/>
                    <a:pt x="3944" y="7828"/>
                    <a:pt x="4673" y="7788"/>
                  </a:cubicBezTo>
                  <a:cubicBezTo>
                    <a:pt x="5067" y="7808"/>
                    <a:pt x="5442" y="7729"/>
                    <a:pt x="5777" y="7571"/>
                  </a:cubicBezTo>
                  <a:cubicBezTo>
                    <a:pt x="5935" y="7473"/>
                    <a:pt x="6092" y="7394"/>
                    <a:pt x="6270" y="7315"/>
                  </a:cubicBezTo>
                  <a:cubicBezTo>
                    <a:pt x="6546" y="7216"/>
                    <a:pt x="6763" y="7019"/>
                    <a:pt x="6920" y="6763"/>
                  </a:cubicBezTo>
                  <a:cubicBezTo>
                    <a:pt x="7078" y="6507"/>
                    <a:pt x="7196" y="6250"/>
                    <a:pt x="7315" y="5974"/>
                  </a:cubicBezTo>
                  <a:cubicBezTo>
                    <a:pt x="7532" y="5422"/>
                    <a:pt x="7611" y="4811"/>
                    <a:pt x="7551" y="4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9"/>
            <p:cNvSpPr/>
            <p:nvPr/>
          </p:nvSpPr>
          <p:spPr>
            <a:xfrm flipH="1">
              <a:off x="7283066" y="2634284"/>
              <a:ext cx="13776" cy="80590"/>
            </a:xfrm>
            <a:custGeom>
              <a:avLst/>
              <a:gdLst/>
              <a:ahLst/>
              <a:cxnLst/>
              <a:rect l="l" t="t" r="r" b="b"/>
              <a:pathLst>
                <a:path w="573" h="3352" extrusionOk="0">
                  <a:moveTo>
                    <a:pt x="139" y="3352"/>
                  </a:moveTo>
                  <a:cubicBezTo>
                    <a:pt x="139" y="2524"/>
                    <a:pt x="119" y="1755"/>
                    <a:pt x="99" y="986"/>
                  </a:cubicBezTo>
                  <a:cubicBezTo>
                    <a:pt x="99" y="750"/>
                    <a:pt x="21" y="533"/>
                    <a:pt x="1" y="316"/>
                  </a:cubicBezTo>
                  <a:cubicBezTo>
                    <a:pt x="21" y="217"/>
                    <a:pt x="60" y="99"/>
                    <a:pt x="119" y="0"/>
                  </a:cubicBezTo>
                  <a:cubicBezTo>
                    <a:pt x="375" y="257"/>
                    <a:pt x="533" y="592"/>
                    <a:pt x="553" y="947"/>
                  </a:cubicBezTo>
                  <a:cubicBezTo>
                    <a:pt x="573" y="1617"/>
                    <a:pt x="533" y="2287"/>
                    <a:pt x="513" y="2958"/>
                  </a:cubicBezTo>
                  <a:cubicBezTo>
                    <a:pt x="494" y="3076"/>
                    <a:pt x="454" y="3175"/>
                    <a:pt x="395" y="3273"/>
                  </a:cubicBezTo>
                  <a:cubicBezTo>
                    <a:pt x="375" y="3313"/>
                    <a:pt x="257" y="3313"/>
                    <a:pt x="139" y="33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9"/>
            <p:cNvSpPr/>
            <p:nvPr/>
          </p:nvSpPr>
          <p:spPr>
            <a:xfrm flipH="1">
              <a:off x="7297275" y="2759882"/>
              <a:ext cx="17094" cy="43637"/>
            </a:xfrm>
            <a:custGeom>
              <a:avLst/>
              <a:gdLst/>
              <a:ahLst/>
              <a:cxnLst/>
              <a:rect l="l" t="t" r="r" b="b"/>
              <a:pathLst>
                <a:path w="711" h="1815" extrusionOk="0">
                  <a:moveTo>
                    <a:pt x="0" y="1815"/>
                  </a:moveTo>
                  <a:cubicBezTo>
                    <a:pt x="20" y="1263"/>
                    <a:pt x="99" y="711"/>
                    <a:pt x="276" y="178"/>
                  </a:cubicBezTo>
                  <a:cubicBezTo>
                    <a:pt x="296" y="99"/>
                    <a:pt x="395" y="40"/>
                    <a:pt x="434" y="1"/>
                  </a:cubicBezTo>
                  <a:cubicBezTo>
                    <a:pt x="612" y="40"/>
                    <a:pt x="710" y="218"/>
                    <a:pt x="651" y="395"/>
                  </a:cubicBezTo>
                  <a:cubicBezTo>
                    <a:pt x="533" y="868"/>
                    <a:pt x="454" y="1381"/>
                    <a:pt x="0" y="1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9"/>
            <p:cNvSpPr/>
            <p:nvPr/>
          </p:nvSpPr>
          <p:spPr>
            <a:xfrm flipH="1">
              <a:off x="7701117" y="2657990"/>
              <a:ext cx="10939" cy="45993"/>
            </a:xfrm>
            <a:custGeom>
              <a:avLst/>
              <a:gdLst/>
              <a:ahLst/>
              <a:cxnLst/>
              <a:rect l="l" t="t" r="r" b="b"/>
              <a:pathLst>
                <a:path w="455" h="1913" extrusionOk="0">
                  <a:moveTo>
                    <a:pt x="237" y="1913"/>
                  </a:moveTo>
                  <a:cubicBezTo>
                    <a:pt x="99" y="1814"/>
                    <a:pt x="60" y="1656"/>
                    <a:pt x="79" y="1499"/>
                  </a:cubicBezTo>
                  <a:cubicBezTo>
                    <a:pt x="99" y="1025"/>
                    <a:pt x="1" y="533"/>
                    <a:pt x="158" y="59"/>
                  </a:cubicBezTo>
                  <a:cubicBezTo>
                    <a:pt x="158" y="40"/>
                    <a:pt x="237" y="40"/>
                    <a:pt x="296" y="0"/>
                  </a:cubicBezTo>
                  <a:cubicBezTo>
                    <a:pt x="454" y="533"/>
                    <a:pt x="355" y="1045"/>
                    <a:pt x="375" y="1558"/>
                  </a:cubicBezTo>
                  <a:cubicBezTo>
                    <a:pt x="375" y="1676"/>
                    <a:pt x="395" y="1834"/>
                    <a:pt x="237" y="19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9"/>
            <p:cNvSpPr/>
            <p:nvPr/>
          </p:nvSpPr>
          <p:spPr>
            <a:xfrm flipH="1">
              <a:off x="7677892" y="2643300"/>
              <a:ext cx="12839" cy="28923"/>
            </a:xfrm>
            <a:custGeom>
              <a:avLst/>
              <a:gdLst/>
              <a:ahLst/>
              <a:cxnLst/>
              <a:rect l="l" t="t" r="r" b="b"/>
              <a:pathLst>
                <a:path w="534" h="1203" extrusionOk="0">
                  <a:moveTo>
                    <a:pt x="375" y="1203"/>
                  </a:moveTo>
                  <a:cubicBezTo>
                    <a:pt x="1" y="789"/>
                    <a:pt x="158" y="414"/>
                    <a:pt x="277" y="59"/>
                  </a:cubicBezTo>
                  <a:cubicBezTo>
                    <a:pt x="434" y="0"/>
                    <a:pt x="494" y="99"/>
                    <a:pt x="494" y="177"/>
                  </a:cubicBezTo>
                  <a:cubicBezTo>
                    <a:pt x="533" y="414"/>
                    <a:pt x="533" y="670"/>
                    <a:pt x="533" y="907"/>
                  </a:cubicBezTo>
                  <a:cubicBezTo>
                    <a:pt x="533" y="986"/>
                    <a:pt x="434" y="1084"/>
                    <a:pt x="375" y="12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9"/>
            <p:cNvSpPr/>
            <p:nvPr/>
          </p:nvSpPr>
          <p:spPr>
            <a:xfrm flipH="1">
              <a:off x="7434750" y="2628586"/>
              <a:ext cx="35559" cy="37963"/>
            </a:xfrm>
            <a:custGeom>
              <a:avLst/>
              <a:gdLst/>
              <a:ahLst/>
              <a:cxnLst/>
              <a:rect l="l" t="t" r="r" b="b"/>
              <a:pathLst>
                <a:path w="1479" h="1579" extrusionOk="0">
                  <a:moveTo>
                    <a:pt x="0" y="218"/>
                  </a:moveTo>
                  <a:cubicBezTo>
                    <a:pt x="59" y="159"/>
                    <a:pt x="118" y="99"/>
                    <a:pt x="197" y="80"/>
                  </a:cubicBezTo>
                  <a:cubicBezTo>
                    <a:pt x="394" y="1"/>
                    <a:pt x="611" y="60"/>
                    <a:pt x="749" y="218"/>
                  </a:cubicBezTo>
                  <a:cubicBezTo>
                    <a:pt x="1006" y="533"/>
                    <a:pt x="1222" y="868"/>
                    <a:pt x="1459" y="1184"/>
                  </a:cubicBezTo>
                  <a:cubicBezTo>
                    <a:pt x="1479" y="1243"/>
                    <a:pt x="1479" y="1322"/>
                    <a:pt x="1479" y="1381"/>
                  </a:cubicBezTo>
                  <a:cubicBezTo>
                    <a:pt x="1459" y="1440"/>
                    <a:pt x="1420" y="1539"/>
                    <a:pt x="1380" y="1539"/>
                  </a:cubicBezTo>
                  <a:cubicBezTo>
                    <a:pt x="1301" y="1578"/>
                    <a:pt x="1203" y="1558"/>
                    <a:pt x="1124" y="1519"/>
                  </a:cubicBezTo>
                  <a:cubicBezTo>
                    <a:pt x="1025" y="1420"/>
                    <a:pt x="927" y="1282"/>
                    <a:pt x="828" y="1164"/>
                  </a:cubicBezTo>
                  <a:cubicBezTo>
                    <a:pt x="631" y="868"/>
                    <a:pt x="454" y="553"/>
                    <a:pt x="99" y="415"/>
                  </a:cubicBezTo>
                  <a:cubicBezTo>
                    <a:pt x="40" y="395"/>
                    <a:pt x="40" y="297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9"/>
            <p:cNvSpPr/>
            <p:nvPr/>
          </p:nvSpPr>
          <p:spPr>
            <a:xfrm flipH="1">
              <a:off x="7464130" y="2629067"/>
              <a:ext cx="32265" cy="37939"/>
            </a:xfrm>
            <a:custGeom>
              <a:avLst/>
              <a:gdLst/>
              <a:ahLst/>
              <a:cxnLst/>
              <a:rect l="l" t="t" r="r" b="b"/>
              <a:pathLst>
                <a:path w="1342" h="1578" extrusionOk="0">
                  <a:moveTo>
                    <a:pt x="60" y="1"/>
                  </a:moveTo>
                  <a:cubicBezTo>
                    <a:pt x="454" y="257"/>
                    <a:pt x="829" y="553"/>
                    <a:pt x="1144" y="907"/>
                  </a:cubicBezTo>
                  <a:cubicBezTo>
                    <a:pt x="1223" y="967"/>
                    <a:pt x="1282" y="1065"/>
                    <a:pt x="1322" y="1183"/>
                  </a:cubicBezTo>
                  <a:cubicBezTo>
                    <a:pt x="1341" y="1282"/>
                    <a:pt x="1322" y="1381"/>
                    <a:pt x="1263" y="1479"/>
                  </a:cubicBezTo>
                  <a:cubicBezTo>
                    <a:pt x="1184" y="1578"/>
                    <a:pt x="1065" y="1538"/>
                    <a:pt x="987" y="1460"/>
                  </a:cubicBezTo>
                  <a:cubicBezTo>
                    <a:pt x="651" y="1105"/>
                    <a:pt x="336" y="769"/>
                    <a:pt x="40" y="395"/>
                  </a:cubicBezTo>
                  <a:cubicBezTo>
                    <a:pt x="1" y="355"/>
                    <a:pt x="40" y="217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8" name="Google Shape;1898;p49"/>
          <p:cNvGrpSpPr/>
          <p:nvPr/>
        </p:nvGrpSpPr>
        <p:grpSpPr>
          <a:xfrm rot="5400000">
            <a:off x="1739152" y="1363771"/>
            <a:ext cx="1161558" cy="1106767"/>
            <a:chOff x="5338634" y="2325013"/>
            <a:chExt cx="1326737" cy="1264155"/>
          </a:xfrm>
        </p:grpSpPr>
        <p:sp>
          <p:nvSpPr>
            <p:cNvPr id="1899" name="Google Shape;1899;p49"/>
            <p:cNvSpPr/>
            <p:nvPr/>
          </p:nvSpPr>
          <p:spPr>
            <a:xfrm flipH="1">
              <a:off x="5377487" y="2348695"/>
              <a:ext cx="1245209" cy="1215348"/>
            </a:xfrm>
            <a:custGeom>
              <a:avLst/>
              <a:gdLst/>
              <a:ahLst/>
              <a:cxnLst/>
              <a:rect l="l" t="t" r="r" b="b"/>
              <a:pathLst>
                <a:path w="51792" h="50550" extrusionOk="0">
                  <a:moveTo>
                    <a:pt x="23303" y="50471"/>
                  </a:moveTo>
                  <a:cubicBezTo>
                    <a:pt x="22140" y="50550"/>
                    <a:pt x="20977" y="50471"/>
                    <a:pt x="19833" y="50274"/>
                  </a:cubicBezTo>
                  <a:cubicBezTo>
                    <a:pt x="19853" y="49643"/>
                    <a:pt x="19636" y="48973"/>
                    <a:pt x="20149" y="48381"/>
                  </a:cubicBezTo>
                  <a:cubicBezTo>
                    <a:pt x="20228" y="48263"/>
                    <a:pt x="20267" y="48105"/>
                    <a:pt x="20267" y="47948"/>
                  </a:cubicBezTo>
                  <a:cubicBezTo>
                    <a:pt x="20307" y="47593"/>
                    <a:pt x="20326" y="47238"/>
                    <a:pt x="20326" y="46903"/>
                  </a:cubicBezTo>
                  <a:cubicBezTo>
                    <a:pt x="20326" y="46410"/>
                    <a:pt x="20228" y="46272"/>
                    <a:pt x="19755" y="46173"/>
                  </a:cubicBezTo>
                  <a:cubicBezTo>
                    <a:pt x="19577" y="46173"/>
                    <a:pt x="19380" y="46134"/>
                    <a:pt x="19203" y="46055"/>
                  </a:cubicBezTo>
                  <a:cubicBezTo>
                    <a:pt x="18729" y="45720"/>
                    <a:pt x="18197" y="45700"/>
                    <a:pt x="17665" y="45680"/>
                  </a:cubicBezTo>
                  <a:cubicBezTo>
                    <a:pt x="17192" y="45661"/>
                    <a:pt x="16699" y="45680"/>
                    <a:pt x="16304" y="45325"/>
                  </a:cubicBezTo>
                  <a:cubicBezTo>
                    <a:pt x="16285" y="45306"/>
                    <a:pt x="16265" y="45286"/>
                    <a:pt x="16226" y="45286"/>
                  </a:cubicBezTo>
                  <a:cubicBezTo>
                    <a:pt x="15614" y="45247"/>
                    <a:pt x="15082" y="44990"/>
                    <a:pt x="14530" y="44793"/>
                  </a:cubicBezTo>
                  <a:cubicBezTo>
                    <a:pt x="13899" y="44596"/>
                    <a:pt x="13327" y="44261"/>
                    <a:pt x="12835" y="43847"/>
                  </a:cubicBezTo>
                  <a:cubicBezTo>
                    <a:pt x="12559" y="43571"/>
                    <a:pt x="12243" y="43354"/>
                    <a:pt x="11908" y="43177"/>
                  </a:cubicBezTo>
                  <a:cubicBezTo>
                    <a:pt x="11395" y="42960"/>
                    <a:pt x="10922" y="42625"/>
                    <a:pt x="10528" y="42191"/>
                  </a:cubicBezTo>
                  <a:cubicBezTo>
                    <a:pt x="10351" y="42013"/>
                    <a:pt x="10134" y="41836"/>
                    <a:pt x="9917" y="41698"/>
                  </a:cubicBezTo>
                  <a:cubicBezTo>
                    <a:pt x="9207" y="41915"/>
                    <a:pt x="8497" y="42171"/>
                    <a:pt x="7768" y="42368"/>
                  </a:cubicBezTo>
                  <a:cubicBezTo>
                    <a:pt x="7058" y="42585"/>
                    <a:pt x="6368" y="42743"/>
                    <a:pt x="5718" y="42920"/>
                  </a:cubicBezTo>
                  <a:cubicBezTo>
                    <a:pt x="5619" y="42841"/>
                    <a:pt x="5540" y="42802"/>
                    <a:pt x="5520" y="42763"/>
                  </a:cubicBezTo>
                  <a:cubicBezTo>
                    <a:pt x="5185" y="42112"/>
                    <a:pt x="4811" y="41501"/>
                    <a:pt x="4377" y="40890"/>
                  </a:cubicBezTo>
                  <a:cubicBezTo>
                    <a:pt x="4278" y="40712"/>
                    <a:pt x="4219" y="40495"/>
                    <a:pt x="4219" y="40278"/>
                  </a:cubicBezTo>
                  <a:cubicBezTo>
                    <a:pt x="4219" y="40140"/>
                    <a:pt x="4259" y="40022"/>
                    <a:pt x="4357" y="39943"/>
                  </a:cubicBezTo>
                  <a:cubicBezTo>
                    <a:pt x="5047" y="39569"/>
                    <a:pt x="5304" y="38859"/>
                    <a:pt x="5757" y="38287"/>
                  </a:cubicBezTo>
                  <a:cubicBezTo>
                    <a:pt x="5875" y="38031"/>
                    <a:pt x="6132" y="37893"/>
                    <a:pt x="6427" y="37873"/>
                  </a:cubicBezTo>
                  <a:cubicBezTo>
                    <a:pt x="6684" y="37873"/>
                    <a:pt x="6841" y="37637"/>
                    <a:pt x="6861" y="37341"/>
                  </a:cubicBezTo>
                  <a:cubicBezTo>
                    <a:pt x="6881" y="37045"/>
                    <a:pt x="6900" y="36769"/>
                    <a:pt x="6920" y="36513"/>
                  </a:cubicBezTo>
                  <a:cubicBezTo>
                    <a:pt x="6526" y="36099"/>
                    <a:pt x="6250" y="35606"/>
                    <a:pt x="6112" y="35074"/>
                  </a:cubicBezTo>
                  <a:cubicBezTo>
                    <a:pt x="5875" y="34403"/>
                    <a:pt x="5599" y="33773"/>
                    <a:pt x="5382" y="33102"/>
                  </a:cubicBezTo>
                  <a:cubicBezTo>
                    <a:pt x="5244" y="32609"/>
                    <a:pt x="5126" y="32116"/>
                    <a:pt x="5047" y="31624"/>
                  </a:cubicBezTo>
                  <a:cubicBezTo>
                    <a:pt x="4949" y="31091"/>
                    <a:pt x="5028" y="30539"/>
                    <a:pt x="4791" y="30027"/>
                  </a:cubicBezTo>
                  <a:cubicBezTo>
                    <a:pt x="4752" y="29908"/>
                    <a:pt x="4752" y="29770"/>
                    <a:pt x="4771" y="29652"/>
                  </a:cubicBezTo>
                  <a:cubicBezTo>
                    <a:pt x="4968" y="28962"/>
                    <a:pt x="4476" y="28371"/>
                    <a:pt x="4436" y="27720"/>
                  </a:cubicBezTo>
                  <a:cubicBezTo>
                    <a:pt x="4436" y="27621"/>
                    <a:pt x="4239" y="27483"/>
                    <a:pt x="4101" y="27424"/>
                  </a:cubicBezTo>
                  <a:cubicBezTo>
                    <a:pt x="3943" y="27385"/>
                    <a:pt x="3786" y="27365"/>
                    <a:pt x="3628" y="27365"/>
                  </a:cubicBezTo>
                  <a:cubicBezTo>
                    <a:pt x="3095" y="27345"/>
                    <a:pt x="2563" y="27326"/>
                    <a:pt x="2070" y="27010"/>
                  </a:cubicBezTo>
                  <a:cubicBezTo>
                    <a:pt x="1834" y="26853"/>
                    <a:pt x="1459" y="26892"/>
                    <a:pt x="1144" y="26853"/>
                  </a:cubicBezTo>
                  <a:cubicBezTo>
                    <a:pt x="473" y="26793"/>
                    <a:pt x="414" y="26715"/>
                    <a:pt x="375" y="26044"/>
                  </a:cubicBezTo>
                  <a:cubicBezTo>
                    <a:pt x="375" y="25709"/>
                    <a:pt x="316" y="25354"/>
                    <a:pt x="217" y="25039"/>
                  </a:cubicBezTo>
                  <a:cubicBezTo>
                    <a:pt x="0" y="24428"/>
                    <a:pt x="138" y="23856"/>
                    <a:pt x="158" y="23264"/>
                  </a:cubicBezTo>
                  <a:cubicBezTo>
                    <a:pt x="1006" y="23126"/>
                    <a:pt x="1794" y="23028"/>
                    <a:pt x="2563" y="22870"/>
                  </a:cubicBezTo>
                  <a:cubicBezTo>
                    <a:pt x="3332" y="22712"/>
                    <a:pt x="4101" y="22535"/>
                    <a:pt x="4870" y="22358"/>
                  </a:cubicBezTo>
                  <a:cubicBezTo>
                    <a:pt x="4712" y="21589"/>
                    <a:pt x="4791" y="20800"/>
                    <a:pt x="5126" y="20110"/>
                  </a:cubicBezTo>
                  <a:cubicBezTo>
                    <a:pt x="5461" y="19381"/>
                    <a:pt x="5757" y="18651"/>
                    <a:pt x="6072" y="17922"/>
                  </a:cubicBezTo>
                  <a:cubicBezTo>
                    <a:pt x="6092" y="17902"/>
                    <a:pt x="6112" y="17863"/>
                    <a:pt x="6112" y="17843"/>
                  </a:cubicBezTo>
                  <a:cubicBezTo>
                    <a:pt x="6072" y="17094"/>
                    <a:pt x="6546" y="16640"/>
                    <a:pt x="6960" y="16108"/>
                  </a:cubicBezTo>
                  <a:cubicBezTo>
                    <a:pt x="7196" y="15832"/>
                    <a:pt x="7452" y="15576"/>
                    <a:pt x="7492" y="15142"/>
                  </a:cubicBezTo>
                  <a:cubicBezTo>
                    <a:pt x="7531" y="14866"/>
                    <a:pt x="7827" y="14629"/>
                    <a:pt x="8004" y="14373"/>
                  </a:cubicBezTo>
                  <a:cubicBezTo>
                    <a:pt x="8202" y="14117"/>
                    <a:pt x="8359" y="13920"/>
                    <a:pt x="8517" y="13683"/>
                  </a:cubicBezTo>
                  <a:cubicBezTo>
                    <a:pt x="8773" y="13328"/>
                    <a:pt x="8773" y="12875"/>
                    <a:pt x="8557" y="12520"/>
                  </a:cubicBezTo>
                  <a:cubicBezTo>
                    <a:pt x="8517" y="12421"/>
                    <a:pt x="8478" y="12342"/>
                    <a:pt x="8399" y="12264"/>
                  </a:cubicBezTo>
                  <a:cubicBezTo>
                    <a:pt x="7531" y="11554"/>
                    <a:pt x="7137" y="10450"/>
                    <a:pt x="6289" y="9720"/>
                  </a:cubicBezTo>
                  <a:cubicBezTo>
                    <a:pt x="6151" y="9582"/>
                    <a:pt x="6033" y="9405"/>
                    <a:pt x="5915" y="9227"/>
                  </a:cubicBezTo>
                  <a:cubicBezTo>
                    <a:pt x="6250" y="8695"/>
                    <a:pt x="6664" y="8202"/>
                    <a:pt x="7157" y="7808"/>
                  </a:cubicBezTo>
                  <a:cubicBezTo>
                    <a:pt x="7551" y="7532"/>
                    <a:pt x="7906" y="7217"/>
                    <a:pt x="8202" y="6842"/>
                  </a:cubicBezTo>
                  <a:cubicBezTo>
                    <a:pt x="8695" y="7019"/>
                    <a:pt x="9148" y="7236"/>
                    <a:pt x="9582" y="7512"/>
                  </a:cubicBezTo>
                  <a:cubicBezTo>
                    <a:pt x="9996" y="7808"/>
                    <a:pt x="10469" y="8025"/>
                    <a:pt x="10962" y="8143"/>
                  </a:cubicBezTo>
                  <a:cubicBezTo>
                    <a:pt x="11435" y="8281"/>
                    <a:pt x="11908" y="8478"/>
                    <a:pt x="12342" y="8715"/>
                  </a:cubicBezTo>
                  <a:cubicBezTo>
                    <a:pt x="12795" y="8912"/>
                    <a:pt x="12933" y="8932"/>
                    <a:pt x="13130" y="8557"/>
                  </a:cubicBezTo>
                  <a:cubicBezTo>
                    <a:pt x="13327" y="8143"/>
                    <a:pt x="13722" y="7867"/>
                    <a:pt x="14175" y="7847"/>
                  </a:cubicBezTo>
                  <a:cubicBezTo>
                    <a:pt x="14708" y="7749"/>
                    <a:pt x="15220" y="7512"/>
                    <a:pt x="15634" y="7177"/>
                  </a:cubicBezTo>
                  <a:cubicBezTo>
                    <a:pt x="16304" y="6645"/>
                    <a:pt x="17152" y="6566"/>
                    <a:pt x="17901" y="6211"/>
                  </a:cubicBezTo>
                  <a:cubicBezTo>
                    <a:pt x="18631" y="6349"/>
                    <a:pt x="19262" y="5758"/>
                    <a:pt x="20011" y="5876"/>
                  </a:cubicBezTo>
                  <a:cubicBezTo>
                    <a:pt x="20346" y="5935"/>
                    <a:pt x="20543" y="5698"/>
                    <a:pt x="20583" y="5363"/>
                  </a:cubicBezTo>
                  <a:cubicBezTo>
                    <a:pt x="20622" y="5107"/>
                    <a:pt x="20583" y="4851"/>
                    <a:pt x="20425" y="4634"/>
                  </a:cubicBezTo>
                  <a:cubicBezTo>
                    <a:pt x="20169" y="4240"/>
                    <a:pt x="20031" y="3766"/>
                    <a:pt x="19991" y="3293"/>
                  </a:cubicBezTo>
                  <a:cubicBezTo>
                    <a:pt x="19912" y="2860"/>
                    <a:pt x="19971" y="2406"/>
                    <a:pt x="20169" y="1992"/>
                  </a:cubicBezTo>
                  <a:cubicBezTo>
                    <a:pt x="20326" y="1657"/>
                    <a:pt x="20464" y="1322"/>
                    <a:pt x="20563" y="967"/>
                  </a:cubicBezTo>
                  <a:lnTo>
                    <a:pt x="23698" y="1"/>
                  </a:lnTo>
                  <a:cubicBezTo>
                    <a:pt x="24092" y="80"/>
                    <a:pt x="24289" y="494"/>
                    <a:pt x="24368" y="868"/>
                  </a:cubicBezTo>
                  <a:cubicBezTo>
                    <a:pt x="24466" y="1460"/>
                    <a:pt x="24782" y="2012"/>
                    <a:pt x="24742" y="2643"/>
                  </a:cubicBezTo>
                  <a:cubicBezTo>
                    <a:pt x="24723" y="3057"/>
                    <a:pt x="25018" y="3412"/>
                    <a:pt x="25294" y="3707"/>
                  </a:cubicBezTo>
                  <a:cubicBezTo>
                    <a:pt x="25472" y="3826"/>
                    <a:pt x="25689" y="3904"/>
                    <a:pt x="25906" y="3924"/>
                  </a:cubicBezTo>
                  <a:cubicBezTo>
                    <a:pt x="26398" y="3964"/>
                    <a:pt x="26931" y="3964"/>
                    <a:pt x="27424" y="4003"/>
                  </a:cubicBezTo>
                  <a:cubicBezTo>
                    <a:pt x="27778" y="4023"/>
                    <a:pt x="28133" y="4082"/>
                    <a:pt x="28449" y="4200"/>
                  </a:cubicBezTo>
                  <a:cubicBezTo>
                    <a:pt x="29021" y="4417"/>
                    <a:pt x="29612" y="4535"/>
                    <a:pt x="30223" y="4535"/>
                  </a:cubicBezTo>
                  <a:cubicBezTo>
                    <a:pt x="30815" y="4535"/>
                    <a:pt x="31426" y="4634"/>
                    <a:pt x="31978" y="4870"/>
                  </a:cubicBezTo>
                  <a:cubicBezTo>
                    <a:pt x="32352" y="4989"/>
                    <a:pt x="32727" y="5068"/>
                    <a:pt x="33101" y="5068"/>
                  </a:cubicBezTo>
                  <a:cubicBezTo>
                    <a:pt x="33496" y="5048"/>
                    <a:pt x="33851" y="5186"/>
                    <a:pt x="34127" y="5482"/>
                  </a:cubicBezTo>
                  <a:cubicBezTo>
                    <a:pt x="34206" y="5560"/>
                    <a:pt x="34304" y="5659"/>
                    <a:pt x="34403" y="5718"/>
                  </a:cubicBezTo>
                  <a:cubicBezTo>
                    <a:pt x="34560" y="5856"/>
                    <a:pt x="34777" y="5836"/>
                    <a:pt x="34935" y="5698"/>
                  </a:cubicBezTo>
                  <a:cubicBezTo>
                    <a:pt x="35073" y="5580"/>
                    <a:pt x="35172" y="5403"/>
                    <a:pt x="35310" y="5284"/>
                  </a:cubicBezTo>
                  <a:cubicBezTo>
                    <a:pt x="35802" y="4811"/>
                    <a:pt x="36315" y="4397"/>
                    <a:pt x="36887" y="4042"/>
                  </a:cubicBezTo>
                  <a:cubicBezTo>
                    <a:pt x="37458" y="3707"/>
                    <a:pt x="38010" y="3333"/>
                    <a:pt x="38543" y="2938"/>
                  </a:cubicBezTo>
                  <a:cubicBezTo>
                    <a:pt x="39016" y="2584"/>
                    <a:pt x="39667" y="2584"/>
                    <a:pt x="40159" y="2899"/>
                  </a:cubicBezTo>
                  <a:cubicBezTo>
                    <a:pt x="40751" y="3214"/>
                    <a:pt x="41342" y="3628"/>
                    <a:pt x="41480" y="4417"/>
                  </a:cubicBezTo>
                  <a:cubicBezTo>
                    <a:pt x="41500" y="4555"/>
                    <a:pt x="41658" y="4673"/>
                    <a:pt x="41697" y="4831"/>
                  </a:cubicBezTo>
                  <a:cubicBezTo>
                    <a:pt x="41796" y="5127"/>
                    <a:pt x="41835" y="5462"/>
                    <a:pt x="41579" y="5718"/>
                  </a:cubicBezTo>
                  <a:cubicBezTo>
                    <a:pt x="41027" y="6231"/>
                    <a:pt x="40830" y="6941"/>
                    <a:pt x="40495" y="7591"/>
                  </a:cubicBezTo>
                  <a:cubicBezTo>
                    <a:pt x="40416" y="7749"/>
                    <a:pt x="40317" y="7926"/>
                    <a:pt x="40258" y="8104"/>
                  </a:cubicBezTo>
                  <a:cubicBezTo>
                    <a:pt x="40159" y="8321"/>
                    <a:pt x="40081" y="8577"/>
                    <a:pt x="40041" y="8813"/>
                  </a:cubicBezTo>
                  <a:cubicBezTo>
                    <a:pt x="39923" y="9977"/>
                    <a:pt x="39943" y="9977"/>
                    <a:pt x="40790" y="10785"/>
                  </a:cubicBezTo>
                  <a:cubicBezTo>
                    <a:pt x="41461" y="11455"/>
                    <a:pt x="42131" y="12126"/>
                    <a:pt x="42841" y="12756"/>
                  </a:cubicBezTo>
                  <a:cubicBezTo>
                    <a:pt x="43235" y="13072"/>
                    <a:pt x="43531" y="13506"/>
                    <a:pt x="43669" y="13998"/>
                  </a:cubicBezTo>
                  <a:cubicBezTo>
                    <a:pt x="43748" y="14255"/>
                    <a:pt x="43886" y="14511"/>
                    <a:pt x="44043" y="14728"/>
                  </a:cubicBezTo>
                  <a:cubicBezTo>
                    <a:pt x="44378" y="15280"/>
                    <a:pt x="44378" y="15931"/>
                    <a:pt x="44635" y="16502"/>
                  </a:cubicBezTo>
                  <a:cubicBezTo>
                    <a:pt x="44852" y="16995"/>
                    <a:pt x="45009" y="17153"/>
                    <a:pt x="45463" y="16995"/>
                  </a:cubicBezTo>
                  <a:cubicBezTo>
                    <a:pt x="45916" y="16837"/>
                    <a:pt x="46409" y="16837"/>
                    <a:pt x="46862" y="16759"/>
                  </a:cubicBezTo>
                  <a:cubicBezTo>
                    <a:pt x="47513" y="16621"/>
                    <a:pt x="48183" y="16897"/>
                    <a:pt x="48795" y="16542"/>
                  </a:cubicBezTo>
                  <a:cubicBezTo>
                    <a:pt x="49366" y="16561"/>
                    <a:pt x="49938" y="16542"/>
                    <a:pt x="50510" y="16621"/>
                  </a:cubicBezTo>
                  <a:cubicBezTo>
                    <a:pt x="51062" y="16719"/>
                    <a:pt x="51377" y="17054"/>
                    <a:pt x="51456" y="17646"/>
                  </a:cubicBezTo>
                  <a:cubicBezTo>
                    <a:pt x="51495" y="17902"/>
                    <a:pt x="51535" y="18139"/>
                    <a:pt x="51614" y="18395"/>
                  </a:cubicBezTo>
                  <a:cubicBezTo>
                    <a:pt x="51771" y="18967"/>
                    <a:pt x="51791" y="19598"/>
                    <a:pt x="51673" y="20189"/>
                  </a:cubicBezTo>
                  <a:cubicBezTo>
                    <a:pt x="51101" y="20366"/>
                    <a:pt x="50529" y="20544"/>
                    <a:pt x="49958" y="20721"/>
                  </a:cubicBezTo>
                  <a:cubicBezTo>
                    <a:pt x="49563" y="20840"/>
                    <a:pt x="49189" y="21037"/>
                    <a:pt x="48873" y="21293"/>
                  </a:cubicBezTo>
                  <a:cubicBezTo>
                    <a:pt x="48420" y="21668"/>
                    <a:pt x="47848" y="21865"/>
                    <a:pt x="47257" y="21825"/>
                  </a:cubicBezTo>
                  <a:cubicBezTo>
                    <a:pt x="46882" y="22101"/>
                    <a:pt x="46586" y="22417"/>
                    <a:pt x="46567" y="22969"/>
                  </a:cubicBezTo>
                  <a:cubicBezTo>
                    <a:pt x="46567" y="23205"/>
                    <a:pt x="46251" y="23462"/>
                    <a:pt x="46232" y="23718"/>
                  </a:cubicBezTo>
                  <a:cubicBezTo>
                    <a:pt x="46212" y="23994"/>
                    <a:pt x="46409" y="24250"/>
                    <a:pt x="46468" y="24526"/>
                  </a:cubicBezTo>
                  <a:cubicBezTo>
                    <a:pt x="46488" y="24743"/>
                    <a:pt x="46468" y="24960"/>
                    <a:pt x="46448" y="25177"/>
                  </a:cubicBezTo>
                  <a:cubicBezTo>
                    <a:pt x="46350" y="26793"/>
                    <a:pt x="46271" y="28430"/>
                    <a:pt x="46192" y="30046"/>
                  </a:cubicBezTo>
                  <a:cubicBezTo>
                    <a:pt x="46172" y="30303"/>
                    <a:pt x="46172" y="30559"/>
                    <a:pt x="46192" y="30796"/>
                  </a:cubicBezTo>
                  <a:cubicBezTo>
                    <a:pt x="46192" y="31032"/>
                    <a:pt x="46350" y="31249"/>
                    <a:pt x="46586" y="31288"/>
                  </a:cubicBezTo>
                  <a:cubicBezTo>
                    <a:pt x="47060" y="31348"/>
                    <a:pt x="47375" y="31643"/>
                    <a:pt x="47750" y="31900"/>
                  </a:cubicBezTo>
                  <a:cubicBezTo>
                    <a:pt x="48203" y="32255"/>
                    <a:pt x="48716" y="32511"/>
                    <a:pt x="49287" y="32609"/>
                  </a:cubicBezTo>
                  <a:cubicBezTo>
                    <a:pt x="49839" y="32708"/>
                    <a:pt x="50332" y="33063"/>
                    <a:pt x="50589" y="33556"/>
                  </a:cubicBezTo>
                  <a:cubicBezTo>
                    <a:pt x="50569" y="33792"/>
                    <a:pt x="50569" y="34029"/>
                    <a:pt x="50569" y="34265"/>
                  </a:cubicBezTo>
                  <a:cubicBezTo>
                    <a:pt x="50569" y="34817"/>
                    <a:pt x="50411" y="35350"/>
                    <a:pt x="50115" y="35783"/>
                  </a:cubicBezTo>
                  <a:cubicBezTo>
                    <a:pt x="49800" y="36276"/>
                    <a:pt x="49544" y="36769"/>
                    <a:pt x="49248" y="37262"/>
                  </a:cubicBezTo>
                  <a:cubicBezTo>
                    <a:pt x="48499" y="37262"/>
                    <a:pt x="47789" y="37321"/>
                    <a:pt x="47099" y="36927"/>
                  </a:cubicBezTo>
                  <a:cubicBezTo>
                    <a:pt x="46823" y="36750"/>
                    <a:pt x="46429" y="36789"/>
                    <a:pt x="46074" y="36769"/>
                  </a:cubicBezTo>
                  <a:cubicBezTo>
                    <a:pt x="45699" y="36769"/>
                    <a:pt x="45325" y="36671"/>
                    <a:pt x="44990" y="36493"/>
                  </a:cubicBezTo>
                  <a:cubicBezTo>
                    <a:pt x="44753" y="36375"/>
                    <a:pt x="44516" y="36316"/>
                    <a:pt x="44260" y="36296"/>
                  </a:cubicBezTo>
                  <a:cubicBezTo>
                    <a:pt x="43669" y="36178"/>
                    <a:pt x="43235" y="36316"/>
                    <a:pt x="42998" y="36966"/>
                  </a:cubicBezTo>
                  <a:cubicBezTo>
                    <a:pt x="42722" y="37597"/>
                    <a:pt x="42308" y="38169"/>
                    <a:pt x="41776" y="38603"/>
                  </a:cubicBezTo>
                  <a:cubicBezTo>
                    <a:pt x="41382" y="38958"/>
                    <a:pt x="41125" y="39450"/>
                    <a:pt x="40810" y="39884"/>
                  </a:cubicBezTo>
                  <a:cubicBezTo>
                    <a:pt x="40731" y="39983"/>
                    <a:pt x="40672" y="40160"/>
                    <a:pt x="40573" y="40180"/>
                  </a:cubicBezTo>
                  <a:cubicBezTo>
                    <a:pt x="39883" y="40338"/>
                    <a:pt x="39627" y="40988"/>
                    <a:pt x="39154" y="41402"/>
                  </a:cubicBezTo>
                  <a:cubicBezTo>
                    <a:pt x="38898" y="41678"/>
                    <a:pt x="38602" y="41915"/>
                    <a:pt x="38267" y="42112"/>
                  </a:cubicBezTo>
                  <a:cubicBezTo>
                    <a:pt x="38030" y="42270"/>
                    <a:pt x="37813" y="42467"/>
                    <a:pt x="37636" y="42664"/>
                  </a:cubicBezTo>
                  <a:cubicBezTo>
                    <a:pt x="37439" y="42861"/>
                    <a:pt x="37478" y="43196"/>
                    <a:pt x="37715" y="43334"/>
                  </a:cubicBezTo>
                  <a:cubicBezTo>
                    <a:pt x="38247" y="43591"/>
                    <a:pt x="38444" y="44044"/>
                    <a:pt x="38602" y="44576"/>
                  </a:cubicBezTo>
                  <a:cubicBezTo>
                    <a:pt x="38701" y="44813"/>
                    <a:pt x="38839" y="45010"/>
                    <a:pt x="39016" y="45187"/>
                  </a:cubicBezTo>
                  <a:cubicBezTo>
                    <a:pt x="39193" y="45404"/>
                    <a:pt x="39292" y="45700"/>
                    <a:pt x="39253" y="45976"/>
                  </a:cubicBezTo>
                  <a:cubicBezTo>
                    <a:pt x="39213" y="46587"/>
                    <a:pt x="39193" y="47179"/>
                    <a:pt x="39154" y="47810"/>
                  </a:cubicBezTo>
                  <a:cubicBezTo>
                    <a:pt x="38425" y="48421"/>
                    <a:pt x="37478" y="48677"/>
                    <a:pt x="36709" y="49209"/>
                  </a:cubicBezTo>
                  <a:cubicBezTo>
                    <a:pt x="36473" y="49130"/>
                    <a:pt x="36276" y="48953"/>
                    <a:pt x="36157" y="48716"/>
                  </a:cubicBezTo>
                  <a:cubicBezTo>
                    <a:pt x="35802" y="48164"/>
                    <a:pt x="35310" y="47672"/>
                    <a:pt x="34738" y="47336"/>
                  </a:cubicBezTo>
                  <a:cubicBezTo>
                    <a:pt x="34383" y="47080"/>
                    <a:pt x="34048" y="46784"/>
                    <a:pt x="33752" y="46449"/>
                  </a:cubicBezTo>
                  <a:cubicBezTo>
                    <a:pt x="33378" y="46016"/>
                    <a:pt x="32983" y="45996"/>
                    <a:pt x="32471" y="46193"/>
                  </a:cubicBezTo>
                  <a:cubicBezTo>
                    <a:pt x="31721" y="46489"/>
                    <a:pt x="30933" y="46745"/>
                    <a:pt x="30164" y="47001"/>
                  </a:cubicBezTo>
                  <a:cubicBezTo>
                    <a:pt x="29967" y="47021"/>
                    <a:pt x="29789" y="47041"/>
                    <a:pt x="29592" y="47021"/>
                  </a:cubicBezTo>
                  <a:cubicBezTo>
                    <a:pt x="29435" y="47021"/>
                    <a:pt x="29237" y="47001"/>
                    <a:pt x="29139" y="47080"/>
                  </a:cubicBezTo>
                  <a:cubicBezTo>
                    <a:pt x="28745" y="47415"/>
                    <a:pt x="28291" y="47336"/>
                    <a:pt x="27857" y="47297"/>
                  </a:cubicBezTo>
                  <a:cubicBezTo>
                    <a:pt x="26970" y="47258"/>
                    <a:pt x="26083" y="47218"/>
                    <a:pt x="25196" y="47159"/>
                  </a:cubicBezTo>
                  <a:cubicBezTo>
                    <a:pt x="24999" y="47159"/>
                    <a:pt x="24802" y="47139"/>
                    <a:pt x="24624" y="47139"/>
                  </a:cubicBezTo>
                  <a:cubicBezTo>
                    <a:pt x="24092" y="47139"/>
                    <a:pt x="23934" y="47258"/>
                    <a:pt x="23875" y="47770"/>
                  </a:cubicBezTo>
                  <a:cubicBezTo>
                    <a:pt x="23855" y="48086"/>
                    <a:pt x="23836" y="48401"/>
                    <a:pt x="23816" y="48716"/>
                  </a:cubicBezTo>
                  <a:cubicBezTo>
                    <a:pt x="23836" y="49012"/>
                    <a:pt x="23757" y="49288"/>
                    <a:pt x="23579" y="49525"/>
                  </a:cubicBezTo>
                  <a:cubicBezTo>
                    <a:pt x="23481" y="49663"/>
                    <a:pt x="23422" y="49801"/>
                    <a:pt x="23382" y="49959"/>
                  </a:cubicBezTo>
                  <a:cubicBezTo>
                    <a:pt x="23343" y="50116"/>
                    <a:pt x="23323" y="50294"/>
                    <a:pt x="23303" y="50471"/>
                  </a:cubicBezTo>
                  <a:close/>
                  <a:moveTo>
                    <a:pt x="10804" y="13230"/>
                  </a:moveTo>
                  <a:cubicBezTo>
                    <a:pt x="10804" y="13013"/>
                    <a:pt x="10824" y="12776"/>
                    <a:pt x="10489" y="12697"/>
                  </a:cubicBezTo>
                  <a:cubicBezTo>
                    <a:pt x="9483" y="13230"/>
                    <a:pt x="9128" y="14176"/>
                    <a:pt x="8990" y="15241"/>
                  </a:cubicBezTo>
                  <a:cubicBezTo>
                    <a:pt x="8990" y="15300"/>
                    <a:pt x="8990" y="15379"/>
                    <a:pt x="9030" y="15418"/>
                  </a:cubicBezTo>
                  <a:cubicBezTo>
                    <a:pt x="9089" y="15517"/>
                    <a:pt x="9168" y="15595"/>
                    <a:pt x="9286" y="15655"/>
                  </a:cubicBezTo>
                  <a:cubicBezTo>
                    <a:pt x="9325" y="15674"/>
                    <a:pt x="9463" y="15576"/>
                    <a:pt x="9483" y="15517"/>
                  </a:cubicBezTo>
                  <a:cubicBezTo>
                    <a:pt x="9621" y="15201"/>
                    <a:pt x="9739" y="14866"/>
                    <a:pt x="9838" y="14531"/>
                  </a:cubicBezTo>
                  <a:cubicBezTo>
                    <a:pt x="9996" y="13979"/>
                    <a:pt x="10351" y="13506"/>
                    <a:pt x="10824" y="13210"/>
                  </a:cubicBezTo>
                  <a:cubicBezTo>
                    <a:pt x="10725" y="13427"/>
                    <a:pt x="10646" y="13663"/>
                    <a:pt x="10587" y="13920"/>
                  </a:cubicBezTo>
                  <a:cubicBezTo>
                    <a:pt x="10528" y="14117"/>
                    <a:pt x="10528" y="14353"/>
                    <a:pt x="10548" y="14570"/>
                  </a:cubicBezTo>
                  <a:cubicBezTo>
                    <a:pt x="10587" y="14688"/>
                    <a:pt x="10666" y="14787"/>
                    <a:pt x="10804" y="14807"/>
                  </a:cubicBezTo>
                  <a:cubicBezTo>
                    <a:pt x="10883" y="14827"/>
                    <a:pt x="11021" y="14748"/>
                    <a:pt x="11119" y="14688"/>
                  </a:cubicBezTo>
                  <a:cubicBezTo>
                    <a:pt x="11159" y="14649"/>
                    <a:pt x="11198" y="14590"/>
                    <a:pt x="11198" y="14511"/>
                  </a:cubicBezTo>
                  <a:cubicBezTo>
                    <a:pt x="11277" y="14117"/>
                    <a:pt x="11455" y="13742"/>
                    <a:pt x="11731" y="13446"/>
                  </a:cubicBezTo>
                  <a:cubicBezTo>
                    <a:pt x="11809" y="13348"/>
                    <a:pt x="11869" y="13230"/>
                    <a:pt x="11928" y="13111"/>
                  </a:cubicBezTo>
                  <a:cubicBezTo>
                    <a:pt x="11928" y="13052"/>
                    <a:pt x="11928" y="12993"/>
                    <a:pt x="11888" y="12954"/>
                  </a:cubicBezTo>
                  <a:cubicBezTo>
                    <a:pt x="11829" y="12894"/>
                    <a:pt x="11711" y="12816"/>
                    <a:pt x="11652" y="12835"/>
                  </a:cubicBezTo>
                  <a:cubicBezTo>
                    <a:pt x="11356" y="12954"/>
                    <a:pt x="11080" y="13111"/>
                    <a:pt x="10804" y="13230"/>
                  </a:cubicBezTo>
                  <a:close/>
                  <a:moveTo>
                    <a:pt x="25413" y="38701"/>
                  </a:moveTo>
                  <a:cubicBezTo>
                    <a:pt x="25669" y="38721"/>
                    <a:pt x="25925" y="38741"/>
                    <a:pt x="26182" y="38760"/>
                  </a:cubicBezTo>
                  <a:lnTo>
                    <a:pt x="27995" y="38780"/>
                  </a:lnTo>
                  <a:cubicBezTo>
                    <a:pt x="28528" y="38386"/>
                    <a:pt x="29159" y="38603"/>
                    <a:pt x="29750" y="38484"/>
                  </a:cubicBezTo>
                  <a:cubicBezTo>
                    <a:pt x="30243" y="38406"/>
                    <a:pt x="30736" y="38287"/>
                    <a:pt x="31229" y="38130"/>
                  </a:cubicBezTo>
                  <a:cubicBezTo>
                    <a:pt x="31879" y="37854"/>
                    <a:pt x="32530" y="37499"/>
                    <a:pt x="33141" y="37104"/>
                  </a:cubicBezTo>
                  <a:cubicBezTo>
                    <a:pt x="34166" y="36434"/>
                    <a:pt x="35132" y="35645"/>
                    <a:pt x="35980" y="34758"/>
                  </a:cubicBezTo>
                  <a:cubicBezTo>
                    <a:pt x="36453" y="34285"/>
                    <a:pt x="36768" y="33595"/>
                    <a:pt x="37537" y="33457"/>
                  </a:cubicBezTo>
                  <a:cubicBezTo>
                    <a:pt x="37675" y="33437"/>
                    <a:pt x="37774" y="33240"/>
                    <a:pt x="37853" y="33122"/>
                  </a:cubicBezTo>
                  <a:cubicBezTo>
                    <a:pt x="38109" y="32787"/>
                    <a:pt x="38346" y="32452"/>
                    <a:pt x="38582" y="32116"/>
                  </a:cubicBezTo>
                  <a:cubicBezTo>
                    <a:pt x="38937" y="31663"/>
                    <a:pt x="39115" y="31091"/>
                    <a:pt x="39095" y="30520"/>
                  </a:cubicBezTo>
                  <a:cubicBezTo>
                    <a:pt x="39055" y="30046"/>
                    <a:pt x="39174" y="29554"/>
                    <a:pt x="39410" y="29140"/>
                  </a:cubicBezTo>
                  <a:cubicBezTo>
                    <a:pt x="39529" y="28923"/>
                    <a:pt x="39588" y="28666"/>
                    <a:pt x="39588" y="28410"/>
                  </a:cubicBezTo>
                  <a:cubicBezTo>
                    <a:pt x="39667" y="27207"/>
                    <a:pt x="39726" y="25985"/>
                    <a:pt x="39785" y="24783"/>
                  </a:cubicBezTo>
                  <a:cubicBezTo>
                    <a:pt x="39805" y="24526"/>
                    <a:pt x="39805" y="24290"/>
                    <a:pt x="39745" y="24033"/>
                  </a:cubicBezTo>
                  <a:cubicBezTo>
                    <a:pt x="39607" y="23481"/>
                    <a:pt x="39410" y="22949"/>
                    <a:pt x="39253" y="22397"/>
                  </a:cubicBezTo>
                  <a:cubicBezTo>
                    <a:pt x="39075" y="21786"/>
                    <a:pt x="38957" y="21175"/>
                    <a:pt x="38799" y="20564"/>
                  </a:cubicBezTo>
                  <a:cubicBezTo>
                    <a:pt x="38563" y="19676"/>
                    <a:pt x="38346" y="18750"/>
                    <a:pt x="37774" y="18020"/>
                  </a:cubicBezTo>
                  <a:cubicBezTo>
                    <a:pt x="37360" y="17468"/>
                    <a:pt x="36867" y="16956"/>
                    <a:pt x="36532" y="16345"/>
                  </a:cubicBezTo>
                  <a:cubicBezTo>
                    <a:pt x="36433" y="16167"/>
                    <a:pt x="36295" y="16029"/>
                    <a:pt x="36138" y="15931"/>
                  </a:cubicBezTo>
                  <a:cubicBezTo>
                    <a:pt x="35487" y="15477"/>
                    <a:pt x="34836" y="15024"/>
                    <a:pt x="34166" y="14590"/>
                  </a:cubicBezTo>
                  <a:cubicBezTo>
                    <a:pt x="33121" y="13920"/>
                    <a:pt x="31859" y="13722"/>
                    <a:pt x="30755" y="13210"/>
                  </a:cubicBezTo>
                  <a:cubicBezTo>
                    <a:pt x="30539" y="13151"/>
                    <a:pt x="30302" y="13111"/>
                    <a:pt x="30085" y="13111"/>
                  </a:cubicBezTo>
                  <a:cubicBezTo>
                    <a:pt x="29829" y="13111"/>
                    <a:pt x="29592" y="13052"/>
                    <a:pt x="29356" y="12954"/>
                  </a:cubicBezTo>
                  <a:cubicBezTo>
                    <a:pt x="28902" y="12697"/>
                    <a:pt x="28409" y="12579"/>
                    <a:pt x="27897" y="12599"/>
                  </a:cubicBezTo>
                  <a:cubicBezTo>
                    <a:pt x="27266" y="12599"/>
                    <a:pt x="26615" y="12559"/>
                    <a:pt x="25984" y="12500"/>
                  </a:cubicBezTo>
                  <a:cubicBezTo>
                    <a:pt x="25551" y="12480"/>
                    <a:pt x="25097" y="12540"/>
                    <a:pt x="24683" y="12658"/>
                  </a:cubicBezTo>
                  <a:cubicBezTo>
                    <a:pt x="23974" y="12875"/>
                    <a:pt x="23283" y="13111"/>
                    <a:pt x="22554" y="13111"/>
                  </a:cubicBezTo>
                  <a:cubicBezTo>
                    <a:pt x="22416" y="13111"/>
                    <a:pt x="22298" y="13131"/>
                    <a:pt x="22179" y="13190"/>
                  </a:cubicBezTo>
                  <a:cubicBezTo>
                    <a:pt x="21371" y="13565"/>
                    <a:pt x="20543" y="13900"/>
                    <a:pt x="19774" y="14334"/>
                  </a:cubicBezTo>
                  <a:cubicBezTo>
                    <a:pt x="19005" y="14748"/>
                    <a:pt x="18335" y="15477"/>
                    <a:pt x="17487" y="15852"/>
                  </a:cubicBezTo>
                  <a:cubicBezTo>
                    <a:pt x="17369" y="15911"/>
                    <a:pt x="17270" y="15990"/>
                    <a:pt x="17172" y="16088"/>
                  </a:cubicBezTo>
                  <a:cubicBezTo>
                    <a:pt x="16758" y="16463"/>
                    <a:pt x="16304" y="16818"/>
                    <a:pt x="15910" y="17232"/>
                  </a:cubicBezTo>
                  <a:cubicBezTo>
                    <a:pt x="15516" y="17587"/>
                    <a:pt x="15161" y="18001"/>
                    <a:pt x="14885" y="18454"/>
                  </a:cubicBezTo>
                  <a:cubicBezTo>
                    <a:pt x="14648" y="18868"/>
                    <a:pt x="14392" y="19262"/>
                    <a:pt x="14096" y="19657"/>
                  </a:cubicBezTo>
                  <a:cubicBezTo>
                    <a:pt x="13682" y="20169"/>
                    <a:pt x="13426" y="20820"/>
                    <a:pt x="13387" y="21490"/>
                  </a:cubicBezTo>
                  <a:cubicBezTo>
                    <a:pt x="13387" y="21746"/>
                    <a:pt x="13327" y="21983"/>
                    <a:pt x="13209" y="22220"/>
                  </a:cubicBezTo>
                  <a:cubicBezTo>
                    <a:pt x="13012" y="22693"/>
                    <a:pt x="12913" y="23186"/>
                    <a:pt x="12894" y="23698"/>
                  </a:cubicBezTo>
                  <a:cubicBezTo>
                    <a:pt x="12894" y="24250"/>
                    <a:pt x="12854" y="24783"/>
                    <a:pt x="12815" y="25315"/>
                  </a:cubicBezTo>
                  <a:cubicBezTo>
                    <a:pt x="12795" y="25670"/>
                    <a:pt x="12854" y="26025"/>
                    <a:pt x="13012" y="26340"/>
                  </a:cubicBezTo>
                  <a:cubicBezTo>
                    <a:pt x="13327" y="26951"/>
                    <a:pt x="13466" y="27661"/>
                    <a:pt x="13406" y="28351"/>
                  </a:cubicBezTo>
                  <a:cubicBezTo>
                    <a:pt x="13308" y="29140"/>
                    <a:pt x="13840" y="29869"/>
                    <a:pt x="13742" y="30677"/>
                  </a:cubicBezTo>
                  <a:cubicBezTo>
                    <a:pt x="13722" y="30756"/>
                    <a:pt x="13820" y="30835"/>
                    <a:pt x="13860" y="30914"/>
                  </a:cubicBezTo>
                  <a:cubicBezTo>
                    <a:pt x="14234" y="31821"/>
                    <a:pt x="14629" y="32728"/>
                    <a:pt x="15378" y="33398"/>
                  </a:cubicBezTo>
                  <a:cubicBezTo>
                    <a:pt x="15417" y="33457"/>
                    <a:pt x="15457" y="33497"/>
                    <a:pt x="15476" y="33556"/>
                  </a:cubicBezTo>
                  <a:cubicBezTo>
                    <a:pt x="15812" y="34226"/>
                    <a:pt x="16423" y="34660"/>
                    <a:pt x="16856" y="35231"/>
                  </a:cubicBezTo>
                  <a:cubicBezTo>
                    <a:pt x="16975" y="35389"/>
                    <a:pt x="17113" y="35527"/>
                    <a:pt x="17290" y="35606"/>
                  </a:cubicBezTo>
                  <a:cubicBezTo>
                    <a:pt x="17606" y="35764"/>
                    <a:pt x="17882" y="35981"/>
                    <a:pt x="18098" y="36257"/>
                  </a:cubicBezTo>
                  <a:cubicBezTo>
                    <a:pt x="18513" y="36690"/>
                    <a:pt x="19025" y="37006"/>
                    <a:pt x="19597" y="37223"/>
                  </a:cubicBezTo>
                  <a:cubicBezTo>
                    <a:pt x="20543" y="37558"/>
                    <a:pt x="21391" y="38130"/>
                    <a:pt x="22416" y="38268"/>
                  </a:cubicBezTo>
                  <a:cubicBezTo>
                    <a:pt x="22889" y="38583"/>
                    <a:pt x="23441" y="38603"/>
                    <a:pt x="23974" y="38622"/>
                  </a:cubicBezTo>
                  <a:cubicBezTo>
                    <a:pt x="24466" y="38662"/>
                    <a:pt x="24940" y="38682"/>
                    <a:pt x="25413" y="38701"/>
                  </a:cubicBezTo>
                  <a:close/>
                  <a:moveTo>
                    <a:pt x="22022" y="45562"/>
                  </a:moveTo>
                  <a:cubicBezTo>
                    <a:pt x="21884" y="45483"/>
                    <a:pt x="21746" y="45404"/>
                    <a:pt x="21588" y="45345"/>
                  </a:cubicBezTo>
                  <a:cubicBezTo>
                    <a:pt x="21213" y="45286"/>
                    <a:pt x="20839" y="45266"/>
                    <a:pt x="20464" y="45207"/>
                  </a:cubicBezTo>
                  <a:cubicBezTo>
                    <a:pt x="20188" y="45187"/>
                    <a:pt x="19912" y="45109"/>
                    <a:pt x="19636" y="44990"/>
                  </a:cubicBezTo>
                  <a:cubicBezTo>
                    <a:pt x="18572" y="44399"/>
                    <a:pt x="17369" y="44024"/>
                    <a:pt x="16364" y="43334"/>
                  </a:cubicBezTo>
                  <a:cubicBezTo>
                    <a:pt x="16285" y="43275"/>
                    <a:pt x="16206" y="43236"/>
                    <a:pt x="16107" y="43236"/>
                  </a:cubicBezTo>
                  <a:cubicBezTo>
                    <a:pt x="15969" y="43255"/>
                    <a:pt x="15831" y="43315"/>
                    <a:pt x="15693" y="43374"/>
                  </a:cubicBezTo>
                  <a:cubicBezTo>
                    <a:pt x="15831" y="43847"/>
                    <a:pt x="16166" y="44044"/>
                    <a:pt x="16462" y="44241"/>
                  </a:cubicBezTo>
                  <a:cubicBezTo>
                    <a:pt x="17546" y="44911"/>
                    <a:pt x="18690" y="45444"/>
                    <a:pt x="19893" y="45858"/>
                  </a:cubicBezTo>
                  <a:cubicBezTo>
                    <a:pt x="20543" y="46094"/>
                    <a:pt x="21233" y="45976"/>
                    <a:pt x="21903" y="45759"/>
                  </a:cubicBezTo>
                  <a:cubicBezTo>
                    <a:pt x="21923" y="45759"/>
                    <a:pt x="21923" y="45700"/>
                    <a:pt x="22022" y="45562"/>
                  </a:cubicBezTo>
                  <a:close/>
                  <a:moveTo>
                    <a:pt x="32845" y="44419"/>
                  </a:moveTo>
                  <a:cubicBezTo>
                    <a:pt x="32490" y="44616"/>
                    <a:pt x="32096" y="44695"/>
                    <a:pt x="31721" y="44675"/>
                  </a:cubicBezTo>
                  <a:cubicBezTo>
                    <a:pt x="31327" y="44655"/>
                    <a:pt x="30953" y="44655"/>
                    <a:pt x="30578" y="44655"/>
                  </a:cubicBezTo>
                  <a:cubicBezTo>
                    <a:pt x="30479" y="44635"/>
                    <a:pt x="30381" y="44655"/>
                    <a:pt x="30302" y="44675"/>
                  </a:cubicBezTo>
                  <a:cubicBezTo>
                    <a:pt x="30203" y="44754"/>
                    <a:pt x="30125" y="44852"/>
                    <a:pt x="30085" y="44951"/>
                  </a:cubicBezTo>
                  <a:cubicBezTo>
                    <a:pt x="30085" y="45010"/>
                    <a:pt x="30164" y="45128"/>
                    <a:pt x="30243" y="45187"/>
                  </a:cubicBezTo>
                  <a:cubicBezTo>
                    <a:pt x="30322" y="45227"/>
                    <a:pt x="30401" y="45247"/>
                    <a:pt x="30499" y="45247"/>
                  </a:cubicBezTo>
                  <a:cubicBezTo>
                    <a:pt x="31485" y="45365"/>
                    <a:pt x="32451" y="45464"/>
                    <a:pt x="33397" y="45069"/>
                  </a:cubicBezTo>
                  <a:cubicBezTo>
                    <a:pt x="33673" y="44951"/>
                    <a:pt x="33949" y="44911"/>
                    <a:pt x="33851" y="44517"/>
                  </a:cubicBezTo>
                  <a:cubicBezTo>
                    <a:pt x="33831" y="44438"/>
                    <a:pt x="34008" y="44340"/>
                    <a:pt x="34087" y="44241"/>
                  </a:cubicBezTo>
                  <a:cubicBezTo>
                    <a:pt x="34304" y="44005"/>
                    <a:pt x="34284" y="43748"/>
                    <a:pt x="33989" y="43669"/>
                  </a:cubicBezTo>
                  <a:cubicBezTo>
                    <a:pt x="33279" y="43472"/>
                    <a:pt x="32549" y="43413"/>
                    <a:pt x="31820" y="43512"/>
                  </a:cubicBezTo>
                  <a:cubicBezTo>
                    <a:pt x="31721" y="43512"/>
                    <a:pt x="31583" y="43689"/>
                    <a:pt x="31524" y="43807"/>
                  </a:cubicBezTo>
                  <a:cubicBezTo>
                    <a:pt x="31465" y="43945"/>
                    <a:pt x="31583" y="44202"/>
                    <a:pt x="31800" y="44241"/>
                  </a:cubicBezTo>
                  <a:cubicBezTo>
                    <a:pt x="32057" y="44300"/>
                    <a:pt x="32333" y="44340"/>
                    <a:pt x="32845" y="44419"/>
                  </a:cubicBezTo>
                  <a:close/>
                  <a:moveTo>
                    <a:pt x="40435" y="17823"/>
                  </a:moveTo>
                  <a:cubicBezTo>
                    <a:pt x="40711" y="17606"/>
                    <a:pt x="40790" y="17409"/>
                    <a:pt x="40672" y="17192"/>
                  </a:cubicBezTo>
                  <a:cubicBezTo>
                    <a:pt x="40534" y="16897"/>
                    <a:pt x="40376" y="16621"/>
                    <a:pt x="40199" y="16364"/>
                  </a:cubicBezTo>
                  <a:cubicBezTo>
                    <a:pt x="39607" y="15497"/>
                    <a:pt x="38996" y="14649"/>
                    <a:pt x="38405" y="13801"/>
                  </a:cubicBezTo>
                  <a:cubicBezTo>
                    <a:pt x="38010" y="13308"/>
                    <a:pt x="37478" y="12914"/>
                    <a:pt x="36887" y="12697"/>
                  </a:cubicBezTo>
                  <a:cubicBezTo>
                    <a:pt x="36749" y="12638"/>
                    <a:pt x="36512" y="12559"/>
                    <a:pt x="36453" y="12894"/>
                  </a:cubicBezTo>
                  <a:cubicBezTo>
                    <a:pt x="37163" y="13466"/>
                    <a:pt x="37774" y="14136"/>
                    <a:pt x="38287" y="14886"/>
                  </a:cubicBezTo>
                  <a:cubicBezTo>
                    <a:pt x="38799" y="15694"/>
                    <a:pt x="39331" y="16463"/>
                    <a:pt x="39883" y="17251"/>
                  </a:cubicBezTo>
                  <a:cubicBezTo>
                    <a:pt x="40041" y="17449"/>
                    <a:pt x="40238" y="17646"/>
                    <a:pt x="40435" y="17823"/>
                  </a:cubicBezTo>
                  <a:close/>
                  <a:moveTo>
                    <a:pt x="13071" y="32531"/>
                  </a:moveTo>
                  <a:cubicBezTo>
                    <a:pt x="12894" y="32195"/>
                    <a:pt x="12736" y="31840"/>
                    <a:pt x="12559" y="31525"/>
                  </a:cubicBezTo>
                  <a:cubicBezTo>
                    <a:pt x="12085" y="30697"/>
                    <a:pt x="11593" y="29889"/>
                    <a:pt x="11553" y="28903"/>
                  </a:cubicBezTo>
                  <a:cubicBezTo>
                    <a:pt x="11553" y="28824"/>
                    <a:pt x="11514" y="28726"/>
                    <a:pt x="11474" y="28647"/>
                  </a:cubicBezTo>
                  <a:cubicBezTo>
                    <a:pt x="11415" y="28568"/>
                    <a:pt x="11336" y="28509"/>
                    <a:pt x="11257" y="28489"/>
                  </a:cubicBezTo>
                  <a:cubicBezTo>
                    <a:pt x="11159" y="28489"/>
                    <a:pt x="11080" y="28548"/>
                    <a:pt x="11041" y="28627"/>
                  </a:cubicBezTo>
                  <a:cubicBezTo>
                    <a:pt x="10824" y="29080"/>
                    <a:pt x="10804" y="29613"/>
                    <a:pt x="11001" y="30086"/>
                  </a:cubicBezTo>
                  <a:cubicBezTo>
                    <a:pt x="11179" y="30559"/>
                    <a:pt x="11376" y="31012"/>
                    <a:pt x="11612" y="31466"/>
                  </a:cubicBezTo>
                  <a:cubicBezTo>
                    <a:pt x="11849" y="31880"/>
                    <a:pt x="12125" y="32255"/>
                    <a:pt x="12440" y="32609"/>
                  </a:cubicBezTo>
                  <a:cubicBezTo>
                    <a:pt x="12578" y="32787"/>
                    <a:pt x="12795" y="32866"/>
                    <a:pt x="13071" y="32531"/>
                  </a:cubicBezTo>
                  <a:close/>
                  <a:moveTo>
                    <a:pt x="33378" y="10765"/>
                  </a:moveTo>
                  <a:cubicBezTo>
                    <a:pt x="33318" y="10529"/>
                    <a:pt x="33121" y="10371"/>
                    <a:pt x="32885" y="10351"/>
                  </a:cubicBezTo>
                  <a:cubicBezTo>
                    <a:pt x="31997" y="10154"/>
                    <a:pt x="31110" y="9858"/>
                    <a:pt x="30282" y="9503"/>
                  </a:cubicBezTo>
                  <a:cubicBezTo>
                    <a:pt x="30026" y="9444"/>
                    <a:pt x="29770" y="9444"/>
                    <a:pt x="29533" y="9503"/>
                  </a:cubicBezTo>
                  <a:cubicBezTo>
                    <a:pt x="29454" y="9503"/>
                    <a:pt x="29375" y="9661"/>
                    <a:pt x="29336" y="9779"/>
                  </a:cubicBezTo>
                  <a:cubicBezTo>
                    <a:pt x="29336" y="9858"/>
                    <a:pt x="29375" y="9957"/>
                    <a:pt x="29435" y="9996"/>
                  </a:cubicBezTo>
                  <a:cubicBezTo>
                    <a:pt x="29711" y="10154"/>
                    <a:pt x="30006" y="10312"/>
                    <a:pt x="30282" y="10430"/>
                  </a:cubicBezTo>
                  <a:cubicBezTo>
                    <a:pt x="30953" y="10746"/>
                    <a:pt x="31662" y="10943"/>
                    <a:pt x="32372" y="11061"/>
                  </a:cubicBezTo>
                  <a:cubicBezTo>
                    <a:pt x="32747" y="11120"/>
                    <a:pt x="33121" y="11140"/>
                    <a:pt x="33378" y="10765"/>
                  </a:cubicBezTo>
                  <a:close/>
                  <a:moveTo>
                    <a:pt x="7374" y="33437"/>
                  </a:moveTo>
                  <a:cubicBezTo>
                    <a:pt x="7314" y="33260"/>
                    <a:pt x="7275" y="33122"/>
                    <a:pt x="7255" y="32964"/>
                  </a:cubicBezTo>
                  <a:cubicBezTo>
                    <a:pt x="6960" y="31801"/>
                    <a:pt x="6605" y="30658"/>
                    <a:pt x="6447" y="29455"/>
                  </a:cubicBezTo>
                  <a:cubicBezTo>
                    <a:pt x="6348" y="28745"/>
                    <a:pt x="6053" y="28055"/>
                    <a:pt x="5856" y="27365"/>
                  </a:cubicBezTo>
                  <a:cubicBezTo>
                    <a:pt x="5816" y="27267"/>
                    <a:pt x="5698" y="27188"/>
                    <a:pt x="5580" y="27050"/>
                  </a:cubicBezTo>
                  <a:cubicBezTo>
                    <a:pt x="5402" y="27345"/>
                    <a:pt x="5382" y="27700"/>
                    <a:pt x="5520" y="28016"/>
                  </a:cubicBezTo>
                  <a:cubicBezTo>
                    <a:pt x="5777" y="28726"/>
                    <a:pt x="5856" y="29494"/>
                    <a:pt x="6013" y="30224"/>
                  </a:cubicBezTo>
                  <a:cubicBezTo>
                    <a:pt x="6250" y="31249"/>
                    <a:pt x="6585" y="32235"/>
                    <a:pt x="6881" y="33240"/>
                  </a:cubicBezTo>
                  <a:cubicBezTo>
                    <a:pt x="6920" y="33319"/>
                    <a:pt x="6979" y="33398"/>
                    <a:pt x="7058" y="33457"/>
                  </a:cubicBezTo>
                  <a:cubicBezTo>
                    <a:pt x="7117" y="33477"/>
                    <a:pt x="7236" y="33457"/>
                    <a:pt x="7374" y="33437"/>
                  </a:cubicBezTo>
                  <a:close/>
                  <a:moveTo>
                    <a:pt x="35349" y="39391"/>
                  </a:moveTo>
                  <a:cubicBezTo>
                    <a:pt x="35388" y="39332"/>
                    <a:pt x="35408" y="39253"/>
                    <a:pt x="35428" y="39194"/>
                  </a:cubicBezTo>
                  <a:cubicBezTo>
                    <a:pt x="35507" y="38918"/>
                    <a:pt x="35290" y="38662"/>
                    <a:pt x="35014" y="38721"/>
                  </a:cubicBezTo>
                  <a:cubicBezTo>
                    <a:pt x="34915" y="38721"/>
                    <a:pt x="34817" y="38741"/>
                    <a:pt x="34738" y="38760"/>
                  </a:cubicBezTo>
                  <a:cubicBezTo>
                    <a:pt x="33989" y="38898"/>
                    <a:pt x="33318" y="39234"/>
                    <a:pt x="32569" y="39332"/>
                  </a:cubicBezTo>
                  <a:cubicBezTo>
                    <a:pt x="32273" y="39411"/>
                    <a:pt x="32037" y="39608"/>
                    <a:pt x="31938" y="39884"/>
                  </a:cubicBezTo>
                  <a:cubicBezTo>
                    <a:pt x="31919" y="40002"/>
                    <a:pt x="31919" y="40121"/>
                    <a:pt x="31978" y="40239"/>
                  </a:cubicBezTo>
                  <a:cubicBezTo>
                    <a:pt x="32017" y="40298"/>
                    <a:pt x="32116" y="40357"/>
                    <a:pt x="32214" y="40338"/>
                  </a:cubicBezTo>
                  <a:cubicBezTo>
                    <a:pt x="32668" y="40298"/>
                    <a:pt x="33141" y="40200"/>
                    <a:pt x="33594" y="40081"/>
                  </a:cubicBezTo>
                  <a:cubicBezTo>
                    <a:pt x="34166" y="39904"/>
                    <a:pt x="34738" y="39628"/>
                    <a:pt x="35349" y="39391"/>
                  </a:cubicBezTo>
                  <a:close/>
                  <a:moveTo>
                    <a:pt x="12046" y="19657"/>
                  </a:moveTo>
                  <a:cubicBezTo>
                    <a:pt x="11750" y="20130"/>
                    <a:pt x="11514" y="20524"/>
                    <a:pt x="11238" y="20899"/>
                  </a:cubicBezTo>
                  <a:cubicBezTo>
                    <a:pt x="10765" y="21549"/>
                    <a:pt x="10784" y="22239"/>
                    <a:pt x="10824" y="22969"/>
                  </a:cubicBezTo>
                  <a:cubicBezTo>
                    <a:pt x="10863" y="23264"/>
                    <a:pt x="10863" y="23580"/>
                    <a:pt x="11080" y="23817"/>
                  </a:cubicBezTo>
                  <a:cubicBezTo>
                    <a:pt x="11179" y="23777"/>
                    <a:pt x="11257" y="23757"/>
                    <a:pt x="11277" y="23718"/>
                  </a:cubicBezTo>
                  <a:cubicBezTo>
                    <a:pt x="11395" y="23363"/>
                    <a:pt x="11573" y="23008"/>
                    <a:pt x="11573" y="22653"/>
                  </a:cubicBezTo>
                  <a:cubicBezTo>
                    <a:pt x="11612" y="22042"/>
                    <a:pt x="11809" y="21470"/>
                    <a:pt x="12145" y="20978"/>
                  </a:cubicBezTo>
                  <a:cubicBezTo>
                    <a:pt x="12243" y="20859"/>
                    <a:pt x="12322" y="20721"/>
                    <a:pt x="12401" y="20583"/>
                  </a:cubicBezTo>
                  <a:cubicBezTo>
                    <a:pt x="12440" y="20426"/>
                    <a:pt x="12440" y="20268"/>
                    <a:pt x="12401" y="20130"/>
                  </a:cubicBezTo>
                  <a:cubicBezTo>
                    <a:pt x="12302" y="19952"/>
                    <a:pt x="12184" y="19795"/>
                    <a:pt x="12046" y="19657"/>
                  </a:cubicBezTo>
                  <a:close/>
                  <a:moveTo>
                    <a:pt x="14806" y="37538"/>
                  </a:moveTo>
                  <a:cubicBezTo>
                    <a:pt x="14964" y="38031"/>
                    <a:pt x="15338" y="38445"/>
                    <a:pt x="15812" y="38662"/>
                  </a:cubicBezTo>
                  <a:cubicBezTo>
                    <a:pt x="16265" y="38879"/>
                    <a:pt x="16758" y="39056"/>
                    <a:pt x="17073" y="39490"/>
                  </a:cubicBezTo>
                  <a:cubicBezTo>
                    <a:pt x="17172" y="39569"/>
                    <a:pt x="17290" y="39628"/>
                    <a:pt x="17408" y="39648"/>
                  </a:cubicBezTo>
                  <a:cubicBezTo>
                    <a:pt x="17704" y="39726"/>
                    <a:pt x="17901" y="39608"/>
                    <a:pt x="18098" y="39253"/>
                  </a:cubicBezTo>
                  <a:cubicBezTo>
                    <a:pt x="17369" y="38366"/>
                    <a:pt x="16265" y="38051"/>
                    <a:pt x="15378" y="37459"/>
                  </a:cubicBezTo>
                  <a:cubicBezTo>
                    <a:pt x="15260" y="37380"/>
                    <a:pt x="15043" y="37499"/>
                    <a:pt x="14806" y="37538"/>
                  </a:cubicBezTo>
                  <a:close/>
                  <a:moveTo>
                    <a:pt x="38779" y="35724"/>
                  </a:moveTo>
                  <a:cubicBezTo>
                    <a:pt x="38267" y="36099"/>
                    <a:pt x="37833" y="36434"/>
                    <a:pt x="37360" y="36750"/>
                  </a:cubicBezTo>
                  <a:cubicBezTo>
                    <a:pt x="37084" y="36966"/>
                    <a:pt x="36768" y="37124"/>
                    <a:pt x="36492" y="37341"/>
                  </a:cubicBezTo>
                  <a:cubicBezTo>
                    <a:pt x="36354" y="37420"/>
                    <a:pt x="36315" y="37597"/>
                    <a:pt x="36374" y="37755"/>
                  </a:cubicBezTo>
                  <a:cubicBezTo>
                    <a:pt x="36433" y="37952"/>
                    <a:pt x="36611" y="38070"/>
                    <a:pt x="36808" y="38051"/>
                  </a:cubicBezTo>
                  <a:cubicBezTo>
                    <a:pt x="36966" y="38051"/>
                    <a:pt x="37123" y="37992"/>
                    <a:pt x="37261" y="37913"/>
                  </a:cubicBezTo>
                  <a:cubicBezTo>
                    <a:pt x="37754" y="37578"/>
                    <a:pt x="38247" y="37242"/>
                    <a:pt x="38760" y="36907"/>
                  </a:cubicBezTo>
                  <a:cubicBezTo>
                    <a:pt x="38957" y="36750"/>
                    <a:pt x="39095" y="36513"/>
                    <a:pt x="39075" y="36257"/>
                  </a:cubicBezTo>
                  <a:cubicBezTo>
                    <a:pt x="39154" y="36020"/>
                    <a:pt x="39016" y="35783"/>
                    <a:pt x="38779" y="35724"/>
                  </a:cubicBezTo>
                  <a:close/>
                  <a:moveTo>
                    <a:pt x="41677" y="30796"/>
                  </a:moveTo>
                  <a:cubicBezTo>
                    <a:pt x="41638" y="30480"/>
                    <a:pt x="41618" y="30165"/>
                    <a:pt x="41559" y="29849"/>
                  </a:cubicBezTo>
                  <a:cubicBezTo>
                    <a:pt x="41559" y="29790"/>
                    <a:pt x="41401" y="29711"/>
                    <a:pt x="41342" y="29711"/>
                  </a:cubicBezTo>
                  <a:cubicBezTo>
                    <a:pt x="41244" y="29711"/>
                    <a:pt x="41145" y="29770"/>
                    <a:pt x="41106" y="29849"/>
                  </a:cubicBezTo>
                  <a:cubicBezTo>
                    <a:pt x="41027" y="30046"/>
                    <a:pt x="40968" y="30263"/>
                    <a:pt x="40968" y="30480"/>
                  </a:cubicBezTo>
                  <a:cubicBezTo>
                    <a:pt x="40968" y="31091"/>
                    <a:pt x="40711" y="31683"/>
                    <a:pt x="40258" y="32097"/>
                  </a:cubicBezTo>
                  <a:cubicBezTo>
                    <a:pt x="40120" y="32255"/>
                    <a:pt x="39982" y="32432"/>
                    <a:pt x="39883" y="32629"/>
                  </a:cubicBezTo>
                  <a:cubicBezTo>
                    <a:pt x="39805" y="32728"/>
                    <a:pt x="39785" y="32866"/>
                    <a:pt x="39785" y="32984"/>
                  </a:cubicBezTo>
                  <a:cubicBezTo>
                    <a:pt x="39805" y="33102"/>
                    <a:pt x="39883" y="33201"/>
                    <a:pt x="39982" y="33280"/>
                  </a:cubicBezTo>
                  <a:cubicBezTo>
                    <a:pt x="40061" y="33299"/>
                    <a:pt x="40159" y="33299"/>
                    <a:pt x="40219" y="33240"/>
                  </a:cubicBezTo>
                  <a:cubicBezTo>
                    <a:pt x="40495" y="32984"/>
                    <a:pt x="40771" y="32708"/>
                    <a:pt x="41027" y="32432"/>
                  </a:cubicBezTo>
                  <a:cubicBezTo>
                    <a:pt x="41421" y="31959"/>
                    <a:pt x="41776" y="31466"/>
                    <a:pt x="41677" y="30796"/>
                  </a:cubicBezTo>
                  <a:close/>
                  <a:moveTo>
                    <a:pt x="42604" y="26241"/>
                  </a:moveTo>
                  <a:cubicBezTo>
                    <a:pt x="42643" y="25749"/>
                    <a:pt x="42683" y="25275"/>
                    <a:pt x="42703" y="24802"/>
                  </a:cubicBezTo>
                  <a:cubicBezTo>
                    <a:pt x="42742" y="24132"/>
                    <a:pt x="42781" y="23481"/>
                    <a:pt x="42801" y="22811"/>
                  </a:cubicBezTo>
                  <a:cubicBezTo>
                    <a:pt x="42801" y="22555"/>
                    <a:pt x="42801" y="22298"/>
                    <a:pt x="42505" y="22180"/>
                  </a:cubicBezTo>
                  <a:cubicBezTo>
                    <a:pt x="42190" y="22259"/>
                    <a:pt x="42151" y="22535"/>
                    <a:pt x="42131" y="22772"/>
                  </a:cubicBezTo>
                  <a:cubicBezTo>
                    <a:pt x="42091" y="23245"/>
                    <a:pt x="42072" y="23738"/>
                    <a:pt x="42052" y="24211"/>
                  </a:cubicBezTo>
                  <a:cubicBezTo>
                    <a:pt x="42013" y="24861"/>
                    <a:pt x="42052" y="25532"/>
                    <a:pt x="41776" y="26123"/>
                  </a:cubicBezTo>
                  <a:cubicBezTo>
                    <a:pt x="41993" y="26419"/>
                    <a:pt x="42229" y="26379"/>
                    <a:pt x="42604" y="26241"/>
                  </a:cubicBezTo>
                  <a:close/>
                  <a:moveTo>
                    <a:pt x="27483" y="41461"/>
                  </a:moveTo>
                  <a:cubicBezTo>
                    <a:pt x="27778" y="41461"/>
                    <a:pt x="28054" y="41442"/>
                    <a:pt x="28350" y="41383"/>
                  </a:cubicBezTo>
                  <a:cubicBezTo>
                    <a:pt x="28488" y="41323"/>
                    <a:pt x="28587" y="41205"/>
                    <a:pt x="28626" y="41067"/>
                  </a:cubicBezTo>
                  <a:cubicBezTo>
                    <a:pt x="28705" y="40850"/>
                    <a:pt x="28547" y="40712"/>
                    <a:pt x="28370" y="40614"/>
                  </a:cubicBezTo>
                  <a:cubicBezTo>
                    <a:pt x="28330" y="40574"/>
                    <a:pt x="28271" y="40554"/>
                    <a:pt x="28192" y="40554"/>
                  </a:cubicBezTo>
                  <a:cubicBezTo>
                    <a:pt x="27640" y="40515"/>
                    <a:pt x="27069" y="40476"/>
                    <a:pt x="26517" y="40476"/>
                  </a:cubicBezTo>
                  <a:cubicBezTo>
                    <a:pt x="26359" y="40495"/>
                    <a:pt x="26221" y="40554"/>
                    <a:pt x="26083" y="40653"/>
                  </a:cubicBezTo>
                  <a:cubicBezTo>
                    <a:pt x="25925" y="40771"/>
                    <a:pt x="25925" y="41008"/>
                    <a:pt x="26063" y="41146"/>
                  </a:cubicBezTo>
                  <a:cubicBezTo>
                    <a:pt x="26182" y="41225"/>
                    <a:pt x="26339" y="41304"/>
                    <a:pt x="26477" y="41343"/>
                  </a:cubicBezTo>
                  <a:cubicBezTo>
                    <a:pt x="26793" y="41402"/>
                    <a:pt x="27108" y="41422"/>
                    <a:pt x="27483" y="41481"/>
                  </a:cubicBezTo>
                  <a:close/>
                  <a:moveTo>
                    <a:pt x="12953" y="16384"/>
                  </a:moveTo>
                  <a:cubicBezTo>
                    <a:pt x="12973" y="16601"/>
                    <a:pt x="13032" y="16837"/>
                    <a:pt x="13091" y="17054"/>
                  </a:cubicBezTo>
                  <a:cubicBezTo>
                    <a:pt x="13150" y="17173"/>
                    <a:pt x="13249" y="17232"/>
                    <a:pt x="13367" y="17271"/>
                  </a:cubicBezTo>
                  <a:cubicBezTo>
                    <a:pt x="13485" y="17251"/>
                    <a:pt x="13604" y="17212"/>
                    <a:pt x="13702" y="17113"/>
                  </a:cubicBezTo>
                  <a:cubicBezTo>
                    <a:pt x="13761" y="17054"/>
                    <a:pt x="13801" y="16956"/>
                    <a:pt x="13820" y="16877"/>
                  </a:cubicBezTo>
                  <a:cubicBezTo>
                    <a:pt x="13899" y="16522"/>
                    <a:pt x="14096" y="16226"/>
                    <a:pt x="14392" y="16049"/>
                  </a:cubicBezTo>
                  <a:cubicBezTo>
                    <a:pt x="14688" y="15871"/>
                    <a:pt x="14727" y="15536"/>
                    <a:pt x="14806" y="15241"/>
                  </a:cubicBezTo>
                  <a:cubicBezTo>
                    <a:pt x="14826" y="15142"/>
                    <a:pt x="14786" y="15063"/>
                    <a:pt x="14727" y="14984"/>
                  </a:cubicBezTo>
                  <a:cubicBezTo>
                    <a:pt x="14648" y="14945"/>
                    <a:pt x="14550" y="14925"/>
                    <a:pt x="14451" y="14965"/>
                  </a:cubicBezTo>
                  <a:cubicBezTo>
                    <a:pt x="14037" y="15221"/>
                    <a:pt x="13564" y="15438"/>
                    <a:pt x="13249" y="15832"/>
                  </a:cubicBezTo>
                  <a:cubicBezTo>
                    <a:pt x="13130" y="16009"/>
                    <a:pt x="13032" y="16187"/>
                    <a:pt x="12953" y="16384"/>
                  </a:cubicBezTo>
                  <a:close/>
                  <a:moveTo>
                    <a:pt x="20445" y="40614"/>
                  </a:moveTo>
                  <a:cubicBezTo>
                    <a:pt x="20799" y="41028"/>
                    <a:pt x="20799" y="41047"/>
                    <a:pt x="20997" y="41047"/>
                  </a:cubicBezTo>
                  <a:cubicBezTo>
                    <a:pt x="21489" y="41067"/>
                    <a:pt x="22002" y="41067"/>
                    <a:pt x="22515" y="41067"/>
                  </a:cubicBezTo>
                  <a:cubicBezTo>
                    <a:pt x="22593" y="41067"/>
                    <a:pt x="22692" y="41028"/>
                    <a:pt x="22771" y="40968"/>
                  </a:cubicBezTo>
                  <a:cubicBezTo>
                    <a:pt x="22830" y="40909"/>
                    <a:pt x="22929" y="40811"/>
                    <a:pt x="22929" y="40752"/>
                  </a:cubicBezTo>
                  <a:cubicBezTo>
                    <a:pt x="22889" y="40633"/>
                    <a:pt x="22850" y="40515"/>
                    <a:pt x="22771" y="40436"/>
                  </a:cubicBezTo>
                  <a:cubicBezTo>
                    <a:pt x="22731" y="40377"/>
                    <a:pt x="22672" y="40357"/>
                    <a:pt x="22593" y="40338"/>
                  </a:cubicBezTo>
                  <a:cubicBezTo>
                    <a:pt x="22041" y="40298"/>
                    <a:pt x="21470" y="40219"/>
                    <a:pt x="20918" y="40200"/>
                  </a:cubicBezTo>
                  <a:cubicBezTo>
                    <a:pt x="20681" y="40200"/>
                    <a:pt x="20484" y="40377"/>
                    <a:pt x="20445" y="40614"/>
                  </a:cubicBezTo>
                  <a:close/>
                  <a:moveTo>
                    <a:pt x="23165" y="9799"/>
                  </a:moveTo>
                  <a:cubicBezTo>
                    <a:pt x="22791" y="9799"/>
                    <a:pt x="22574" y="9779"/>
                    <a:pt x="22357" y="9799"/>
                  </a:cubicBezTo>
                  <a:cubicBezTo>
                    <a:pt x="22002" y="9819"/>
                    <a:pt x="21687" y="10036"/>
                    <a:pt x="21549" y="10371"/>
                  </a:cubicBezTo>
                  <a:cubicBezTo>
                    <a:pt x="21529" y="10450"/>
                    <a:pt x="21529" y="10548"/>
                    <a:pt x="21568" y="10627"/>
                  </a:cubicBezTo>
                  <a:cubicBezTo>
                    <a:pt x="21627" y="10686"/>
                    <a:pt x="21746" y="10765"/>
                    <a:pt x="21805" y="10746"/>
                  </a:cubicBezTo>
                  <a:cubicBezTo>
                    <a:pt x="22357" y="10529"/>
                    <a:pt x="22909" y="10627"/>
                    <a:pt x="23481" y="10627"/>
                  </a:cubicBezTo>
                  <a:cubicBezTo>
                    <a:pt x="23638" y="10627"/>
                    <a:pt x="23796" y="10588"/>
                    <a:pt x="23934" y="10529"/>
                  </a:cubicBezTo>
                  <a:cubicBezTo>
                    <a:pt x="24033" y="10470"/>
                    <a:pt x="24092" y="10351"/>
                    <a:pt x="24112" y="10233"/>
                  </a:cubicBezTo>
                  <a:cubicBezTo>
                    <a:pt x="24112" y="10115"/>
                    <a:pt x="24033" y="10016"/>
                    <a:pt x="23934" y="9957"/>
                  </a:cubicBezTo>
                  <a:cubicBezTo>
                    <a:pt x="23678" y="9898"/>
                    <a:pt x="23422" y="9839"/>
                    <a:pt x="23165" y="9799"/>
                  </a:cubicBezTo>
                  <a:close/>
                  <a:moveTo>
                    <a:pt x="48578" y="18769"/>
                  </a:moveTo>
                  <a:cubicBezTo>
                    <a:pt x="48420" y="18651"/>
                    <a:pt x="48302" y="18513"/>
                    <a:pt x="48183" y="18474"/>
                  </a:cubicBezTo>
                  <a:cubicBezTo>
                    <a:pt x="47651" y="18355"/>
                    <a:pt x="47099" y="18336"/>
                    <a:pt x="46646" y="18001"/>
                  </a:cubicBezTo>
                  <a:cubicBezTo>
                    <a:pt x="46527" y="17941"/>
                    <a:pt x="46409" y="17922"/>
                    <a:pt x="46271" y="17941"/>
                  </a:cubicBezTo>
                  <a:cubicBezTo>
                    <a:pt x="46133" y="17981"/>
                    <a:pt x="45995" y="18060"/>
                    <a:pt x="45896" y="18158"/>
                  </a:cubicBezTo>
                  <a:cubicBezTo>
                    <a:pt x="45798" y="18296"/>
                    <a:pt x="45916" y="18474"/>
                    <a:pt x="46153" y="18572"/>
                  </a:cubicBezTo>
                  <a:cubicBezTo>
                    <a:pt x="46271" y="18631"/>
                    <a:pt x="46389" y="18671"/>
                    <a:pt x="46488" y="18730"/>
                  </a:cubicBezTo>
                  <a:cubicBezTo>
                    <a:pt x="47020" y="19124"/>
                    <a:pt x="47631" y="19105"/>
                    <a:pt x="48223" y="19006"/>
                  </a:cubicBezTo>
                  <a:cubicBezTo>
                    <a:pt x="48321" y="18967"/>
                    <a:pt x="48420" y="18868"/>
                    <a:pt x="48578" y="18769"/>
                  </a:cubicBezTo>
                  <a:close/>
                  <a:moveTo>
                    <a:pt x="18414" y="11869"/>
                  </a:moveTo>
                  <a:cubicBezTo>
                    <a:pt x="18296" y="11771"/>
                    <a:pt x="18197" y="11633"/>
                    <a:pt x="18118" y="11633"/>
                  </a:cubicBezTo>
                  <a:cubicBezTo>
                    <a:pt x="17527" y="11751"/>
                    <a:pt x="16935" y="11889"/>
                    <a:pt x="16482" y="12303"/>
                  </a:cubicBezTo>
                  <a:cubicBezTo>
                    <a:pt x="16304" y="12540"/>
                    <a:pt x="16324" y="12875"/>
                    <a:pt x="16502" y="13092"/>
                  </a:cubicBezTo>
                  <a:cubicBezTo>
                    <a:pt x="16561" y="13151"/>
                    <a:pt x="16738" y="13170"/>
                    <a:pt x="16758" y="13151"/>
                  </a:cubicBezTo>
                  <a:cubicBezTo>
                    <a:pt x="17093" y="12737"/>
                    <a:pt x="17606" y="12599"/>
                    <a:pt x="18020" y="12342"/>
                  </a:cubicBezTo>
                  <a:cubicBezTo>
                    <a:pt x="18177" y="12204"/>
                    <a:pt x="18315" y="12047"/>
                    <a:pt x="18414" y="11869"/>
                  </a:cubicBezTo>
                  <a:close/>
                  <a:moveTo>
                    <a:pt x="46941" y="19755"/>
                  </a:moveTo>
                  <a:cubicBezTo>
                    <a:pt x="46606" y="19440"/>
                    <a:pt x="46291" y="19105"/>
                    <a:pt x="45936" y="18789"/>
                  </a:cubicBezTo>
                  <a:cubicBezTo>
                    <a:pt x="45719" y="18612"/>
                    <a:pt x="45404" y="18789"/>
                    <a:pt x="45423" y="19065"/>
                  </a:cubicBezTo>
                  <a:cubicBezTo>
                    <a:pt x="45443" y="19243"/>
                    <a:pt x="45502" y="19420"/>
                    <a:pt x="45620" y="19558"/>
                  </a:cubicBezTo>
                  <a:cubicBezTo>
                    <a:pt x="45798" y="19736"/>
                    <a:pt x="46015" y="19874"/>
                    <a:pt x="46232" y="20012"/>
                  </a:cubicBezTo>
                  <a:cubicBezTo>
                    <a:pt x="46468" y="20189"/>
                    <a:pt x="46586" y="20130"/>
                    <a:pt x="46941" y="197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9"/>
            <p:cNvSpPr/>
            <p:nvPr/>
          </p:nvSpPr>
          <p:spPr>
            <a:xfrm flipH="1">
              <a:off x="6535470" y="3014191"/>
              <a:ext cx="92924" cy="31303"/>
            </a:xfrm>
            <a:custGeom>
              <a:avLst/>
              <a:gdLst/>
              <a:ahLst/>
              <a:cxnLst/>
              <a:rect l="l" t="t" r="r" b="b"/>
              <a:pathLst>
                <a:path w="3865" h="1302" extrusionOk="0">
                  <a:moveTo>
                    <a:pt x="3865" y="1164"/>
                  </a:moveTo>
                  <a:cubicBezTo>
                    <a:pt x="3549" y="1302"/>
                    <a:pt x="3175" y="1262"/>
                    <a:pt x="2879" y="1065"/>
                  </a:cubicBezTo>
                  <a:cubicBezTo>
                    <a:pt x="2564" y="848"/>
                    <a:pt x="2189" y="750"/>
                    <a:pt x="1814" y="770"/>
                  </a:cubicBezTo>
                  <a:cubicBezTo>
                    <a:pt x="1144" y="789"/>
                    <a:pt x="513" y="553"/>
                    <a:pt x="1" y="139"/>
                  </a:cubicBezTo>
                  <a:cubicBezTo>
                    <a:pt x="139" y="79"/>
                    <a:pt x="237" y="1"/>
                    <a:pt x="336" y="20"/>
                  </a:cubicBezTo>
                  <a:cubicBezTo>
                    <a:pt x="691" y="40"/>
                    <a:pt x="1026" y="119"/>
                    <a:pt x="1361" y="139"/>
                  </a:cubicBezTo>
                  <a:cubicBezTo>
                    <a:pt x="1676" y="139"/>
                    <a:pt x="1992" y="218"/>
                    <a:pt x="2248" y="415"/>
                  </a:cubicBezTo>
                  <a:cubicBezTo>
                    <a:pt x="2603" y="710"/>
                    <a:pt x="3037" y="592"/>
                    <a:pt x="3431" y="632"/>
                  </a:cubicBezTo>
                  <a:cubicBezTo>
                    <a:pt x="3746" y="671"/>
                    <a:pt x="3865" y="848"/>
                    <a:pt x="3865" y="1164"/>
                  </a:cubicBezTo>
                  <a:close/>
                </a:path>
              </a:pathLst>
            </a:custGeom>
            <a:solidFill>
              <a:srgbClr val="FF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9"/>
            <p:cNvSpPr/>
            <p:nvPr/>
          </p:nvSpPr>
          <p:spPr>
            <a:xfrm flipH="1">
              <a:off x="6635944" y="2964904"/>
              <a:ext cx="8078" cy="34621"/>
            </a:xfrm>
            <a:custGeom>
              <a:avLst/>
              <a:gdLst/>
              <a:ahLst/>
              <a:cxnLst/>
              <a:rect l="l" t="t" r="r" b="b"/>
              <a:pathLst>
                <a:path w="336" h="1440" extrusionOk="0">
                  <a:moveTo>
                    <a:pt x="296" y="0"/>
                  </a:moveTo>
                  <a:cubicBezTo>
                    <a:pt x="316" y="158"/>
                    <a:pt x="316" y="296"/>
                    <a:pt x="335" y="454"/>
                  </a:cubicBezTo>
                  <a:cubicBezTo>
                    <a:pt x="316" y="789"/>
                    <a:pt x="276" y="1104"/>
                    <a:pt x="197" y="1439"/>
                  </a:cubicBezTo>
                  <a:cubicBezTo>
                    <a:pt x="0" y="947"/>
                    <a:pt x="138" y="473"/>
                    <a:pt x="296" y="0"/>
                  </a:cubicBezTo>
                  <a:close/>
                </a:path>
              </a:pathLst>
            </a:custGeom>
            <a:solidFill>
              <a:srgbClr val="FF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9"/>
            <p:cNvSpPr/>
            <p:nvPr/>
          </p:nvSpPr>
          <p:spPr>
            <a:xfrm flipH="1">
              <a:off x="5338634" y="2325013"/>
              <a:ext cx="1326737" cy="1264155"/>
            </a:xfrm>
            <a:custGeom>
              <a:avLst/>
              <a:gdLst/>
              <a:ahLst/>
              <a:cxnLst/>
              <a:rect l="l" t="t" r="r" b="b"/>
              <a:pathLst>
                <a:path w="55183" h="52580" extrusionOk="0">
                  <a:moveTo>
                    <a:pt x="36434" y="5422"/>
                  </a:moveTo>
                  <a:cubicBezTo>
                    <a:pt x="37617" y="4594"/>
                    <a:pt x="38741" y="3785"/>
                    <a:pt x="39884" y="2977"/>
                  </a:cubicBezTo>
                  <a:cubicBezTo>
                    <a:pt x="40022" y="2859"/>
                    <a:pt x="40200" y="2760"/>
                    <a:pt x="40377" y="2741"/>
                  </a:cubicBezTo>
                  <a:cubicBezTo>
                    <a:pt x="41166" y="2760"/>
                    <a:pt x="41954" y="2662"/>
                    <a:pt x="42684" y="3135"/>
                  </a:cubicBezTo>
                  <a:cubicBezTo>
                    <a:pt x="43176" y="3371"/>
                    <a:pt x="43571" y="3766"/>
                    <a:pt x="43847" y="4239"/>
                  </a:cubicBezTo>
                  <a:cubicBezTo>
                    <a:pt x="44064" y="4653"/>
                    <a:pt x="44359" y="5047"/>
                    <a:pt x="44478" y="5481"/>
                  </a:cubicBezTo>
                  <a:cubicBezTo>
                    <a:pt x="44635" y="6112"/>
                    <a:pt x="44635" y="6762"/>
                    <a:pt x="44182" y="7295"/>
                  </a:cubicBezTo>
                  <a:cubicBezTo>
                    <a:pt x="43689" y="7866"/>
                    <a:pt x="43334" y="8556"/>
                    <a:pt x="43176" y="9306"/>
                  </a:cubicBezTo>
                  <a:cubicBezTo>
                    <a:pt x="43137" y="9463"/>
                    <a:pt x="43058" y="9601"/>
                    <a:pt x="42979" y="9720"/>
                  </a:cubicBezTo>
                  <a:cubicBezTo>
                    <a:pt x="42684" y="10252"/>
                    <a:pt x="42684" y="10488"/>
                    <a:pt x="43098" y="10922"/>
                  </a:cubicBezTo>
                  <a:cubicBezTo>
                    <a:pt x="43748" y="11593"/>
                    <a:pt x="44438" y="12243"/>
                    <a:pt x="45148" y="12894"/>
                  </a:cubicBezTo>
                  <a:cubicBezTo>
                    <a:pt x="45562" y="13268"/>
                    <a:pt x="46548" y="14392"/>
                    <a:pt x="46725" y="14865"/>
                  </a:cubicBezTo>
                  <a:cubicBezTo>
                    <a:pt x="46824" y="15161"/>
                    <a:pt x="46903" y="15476"/>
                    <a:pt x="46922" y="15792"/>
                  </a:cubicBezTo>
                  <a:cubicBezTo>
                    <a:pt x="46962" y="16383"/>
                    <a:pt x="46962" y="16383"/>
                    <a:pt x="47435" y="16975"/>
                  </a:cubicBezTo>
                  <a:cubicBezTo>
                    <a:pt x="48026" y="16837"/>
                    <a:pt x="48677" y="16975"/>
                    <a:pt x="49268" y="16679"/>
                  </a:cubicBezTo>
                  <a:cubicBezTo>
                    <a:pt x="49505" y="16600"/>
                    <a:pt x="49761" y="16580"/>
                    <a:pt x="49998" y="16600"/>
                  </a:cubicBezTo>
                  <a:cubicBezTo>
                    <a:pt x="50294" y="16600"/>
                    <a:pt x="50570" y="16640"/>
                    <a:pt x="50865" y="16659"/>
                  </a:cubicBezTo>
                  <a:cubicBezTo>
                    <a:pt x="51496" y="16699"/>
                    <a:pt x="52127" y="16797"/>
                    <a:pt x="52718" y="16482"/>
                  </a:cubicBezTo>
                  <a:cubicBezTo>
                    <a:pt x="53192" y="16817"/>
                    <a:pt x="53606" y="17231"/>
                    <a:pt x="53921" y="17724"/>
                  </a:cubicBezTo>
                  <a:cubicBezTo>
                    <a:pt x="54256" y="18217"/>
                    <a:pt x="54572" y="18749"/>
                    <a:pt x="54453" y="19400"/>
                  </a:cubicBezTo>
                  <a:cubicBezTo>
                    <a:pt x="54374" y="19991"/>
                    <a:pt x="54532" y="20563"/>
                    <a:pt x="54887" y="21016"/>
                  </a:cubicBezTo>
                  <a:cubicBezTo>
                    <a:pt x="55104" y="21351"/>
                    <a:pt x="55183" y="21726"/>
                    <a:pt x="55124" y="22120"/>
                  </a:cubicBezTo>
                  <a:cubicBezTo>
                    <a:pt x="55104" y="22377"/>
                    <a:pt x="54946" y="22613"/>
                    <a:pt x="54690" y="22712"/>
                  </a:cubicBezTo>
                  <a:cubicBezTo>
                    <a:pt x="53763" y="23126"/>
                    <a:pt x="52916" y="23697"/>
                    <a:pt x="51930" y="24013"/>
                  </a:cubicBezTo>
                  <a:cubicBezTo>
                    <a:pt x="51378" y="24210"/>
                    <a:pt x="50826" y="24486"/>
                    <a:pt x="50333" y="24821"/>
                  </a:cubicBezTo>
                  <a:cubicBezTo>
                    <a:pt x="50018" y="25038"/>
                    <a:pt x="49643" y="25156"/>
                    <a:pt x="49268" y="25176"/>
                  </a:cubicBezTo>
                  <a:cubicBezTo>
                    <a:pt x="49170" y="27246"/>
                    <a:pt x="49051" y="29277"/>
                    <a:pt x="48953" y="31307"/>
                  </a:cubicBezTo>
                  <a:cubicBezTo>
                    <a:pt x="49426" y="31643"/>
                    <a:pt x="49879" y="31997"/>
                    <a:pt x="50353" y="32293"/>
                  </a:cubicBezTo>
                  <a:cubicBezTo>
                    <a:pt x="50570" y="32471"/>
                    <a:pt x="50826" y="32589"/>
                    <a:pt x="51122" y="32648"/>
                  </a:cubicBezTo>
                  <a:cubicBezTo>
                    <a:pt x="51851" y="32727"/>
                    <a:pt x="52403" y="33161"/>
                    <a:pt x="52975" y="33535"/>
                  </a:cubicBezTo>
                  <a:cubicBezTo>
                    <a:pt x="53251" y="33713"/>
                    <a:pt x="53389" y="34028"/>
                    <a:pt x="53349" y="34363"/>
                  </a:cubicBezTo>
                  <a:cubicBezTo>
                    <a:pt x="53310" y="34955"/>
                    <a:pt x="53290" y="35566"/>
                    <a:pt x="53251" y="36177"/>
                  </a:cubicBezTo>
                  <a:cubicBezTo>
                    <a:pt x="53251" y="36453"/>
                    <a:pt x="53152" y="36729"/>
                    <a:pt x="52975" y="36966"/>
                  </a:cubicBezTo>
                  <a:cubicBezTo>
                    <a:pt x="52699" y="37340"/>
                    <a:pt x="52482" y="37774"/>
                    <a:pt x="52344" y="38227"/>
                  </a:cubicBezTo>
                  <a:cubicBezTo>
                    <a:pt x="52226" y="38543"/>
                    <a:pt x="52068" y="38858"/>
                    <a:pt x="51851" y="39134"/>
                  </a:cubicBezTo>
                  <a:cubicBezTo>
                    <a:pt x="51733" y="39312"/>
                    <a:pt x="51496" y="39410"/>
                    <a:pt x="51279" y="39391"/>
                  </a:cubicBezTo>
                  <a:cubicBezTo>
                    <a:pt x="50609" y="39371"/>
                    <a:pt x="49939" y="39331"/>
                    <a:pt x="49268" y="39292"/>
                  </a:cubicBezTo>
                  <a:cubicBezTo>
                    <a:pt x="49209" y="39292"/>
                    <a:pt x="49150" y="39272"/>
                    <a:pt x="49091" y="39253"/>
                  </a:cubicBezTo>
                  <a:cubicBezTo>
                    <a:pt x="48480" y="38799"/>
                    <a:pt x="47770" y="38878"/>
                    <a:pt x="47080" y="38779"/>
                  </a:cubicBezTo>
                  <a:cubicBezTo>
                    <a:pt x="46804" y="38720"/>
                    <a:pt x="46548" y="38622"/>
                    <a:pt x="46311" y="38484"/>
                  </a:cubicBezTo>
                  <a:cubicBezTo>
                    <a:pt x="45937" y="38326"/>
                    <a:pt x="45720" y="38365"/>
                    <a:pt x="45621" y="38701"/>
                  </a:cubicBezTo>
                  <a:cubicBezTo>
                    <a:pt x="45424" y="39391"/>
                    <a:pt x="44852" y="39765"/>
                    <a:pt x="44458" y="40297"/>
                  </a:cubicBezTo>
                  <a:cubicBezTo>
                    <a:pt x="44142" y="40731"/>
                    <a:pt x="43748" y="41125"/>
                    <a:pt x="43433" y="41559"/>
                  </a:cubicBezTo>
                  <a:cubicBezTo>
                    <a:pt x="43176" y="41914"/>
                    <a:pt x="42940" y="42289"/>
                    <a:pt x="42467" y="42407"/>
                  </a:cubicBezTo>
                  <a:cubicBezTo>
                    <a:pt x="42408" y="42427"/>
                    <a:pt x="42348" y="42466"/>
                    <a:pt x="42309" y="42506"/>
                  </a:cubicBezTo>
                  <a:cubicBezTo>
                    <a:pt x="41816" y="43038"/>
                    <a:pt x="41323" y="43570"/>
                    <a:pt x="40811" y="44122"/>
                  </a:cubicBezTo>
                  <a:cubicBezTo>
                    <a:pt x="41047" y="44497"/>
                    <a:pt x="41382" y="44773"/>
                    <a:pt x="41363" y="45246"/>
                  </a:cubicBezTo>
                  <a:cubicBezTo>
                    <a:pt x="41382" y="45423"/>
                    <a:pt x="41461" y="45601"/>
                    <a:pt x="41599" y="45739"/>
                  </a:cubicBezTo>
                  <a:cubicBezTo>
                    <a:pt x="41994" y="46153"/>
                    <a:pt x="41994" y="46626"/>
                    <a:pt x="41954" y="47158"/>
                  </a:cubicBezTo>
                  <a:cubicBezTo>
                    <a:pt x="41915" y="47671"/>
                    <a:pt x="41856" y="48144"/>
                    <a:pt x="42210" y="48617"/>
                  </a:cubicBezTo>
                  <a:cubicBezTo>
                    <a:pt x="42408" y="48854"/>
                    <a:pt x="42230" y="49347"/>
                    <a:pt x="41915" y="49524"/>
                  </a:cubicBezTo>
                  <a:cubicBezTo>
                    <a:pt x="41402" y="49839"/>
                    <a:pt x="40929" y="50214"/>
                    <a:pt x="40416" y="50510"/>
                  </a:cubicBezTo>
                  <a:cubicBezTo>
                    <a:pt x="39864" y="50806"/>
                    <a:pt x="39293" y="51082"/>
                    <a:pt x="38701" y="51279"/>
                  </a:cubicBezTo>
                  <a:cubicBezTo>
                    <a:pt x="38149" y="51515"/>
                    <a:pt x="37321" y="51082"/>
                    <a:pt x="37065" y="50451"/>
                  </a:cubicBezTo>
                  <a:cubicBezTo>
                    <a:pt x="36848" y="49958"/>
                    <a:pt x="36473" y="49544"/>
                    <a:pt x="36000" y="49287"/>
                  </a:cubicBezTo>
                  <a:cubicBezTo>
                    <a:pt x="35547" y="48992"/>
                    <a:pt x="35133" y="48657"/>
                    <a:pt x="34640" y="48302"/>
                  </a:cubicBezTo>
                  <a:cubicBezTo>
                    <a:pt x="34029" y="48459"/>
                    <a:pt x="33358" y="48657"/>
                    <a:pt x="32708" y="48834"/>
                  </a:cubicBezTo>
                  <a:cubicBezTo>
                    <a:pt x="32373" y="48913"/>
                    <a:pt x="32018" y="48992"/>
                    <a:pt x="31683" y="49051"/>
                  </a:cubicBezTo>
                  <a:cubicBezTo>
                    <a:pt x="31525" y="49051"/>
                    <a:pt x="31367" y="49090"/>
                    <a:pt x="31229" y="49149"/>
                  </a:cubicBezTo>
                  <a:cubicBezTo>
                    <a:pt x="30855" y="49425"/>
                    <a:pt x="30460" y="49386"/>
                    <a:pt x="30046" y="49347"/>
                  </a:cubicBezTo>
                  <a:cubicBezTo>
                    <a:pt x="29159" y="49307"/>
                    <a:pt x="28272" y="49268"/>
                    <a:pt x="27385" y="49209"/>
                  </a:cubicBezTo>
                  <a:cubicBezTo>
                    <a:pt x="27168" y="49209"/>
                    <a:pt x="26951" y="49209"/>
                    <a:pt x="26675" y="49228"/>
                  </a:cubicBezTo>
                  <a:cubicBezTo>
                    <a:pt x="26636" y="49445"/>
                    <a:pt x="26596" y="49642"/>
                    <a:pt x="26577" y="49820"/>
                  </a:cubicBezTo>
                  <a:cubicBezTo>
                    <a:pt x="26537" y="50273"/>
                    <a:pt x="26557" y="50746"/>
                    <a:pt x="26222" y="51160"/>
                  </a:cubicBezTo>
                  <a:cubicBezTo>
                    <a:pt x="26064" y="51358"/>
                    <a:pt x="26123" y="51712"/>
                    <a:pt x="26064" y="51988"/>
                  </a:cubicBezTo>
                  <a:cubicBezTo>
                    <a:pt x="26025" y="52324"/>
                    <a:pt x="25729" y="52580"/>
                    <a:pt x="25394" y="52540"/>
                  </a:cubicBezTo>
                  <a:cubicBezTo>
                    <a:pt x="23994" y="52481"/>
                    <a:pt x="22594" y="52422"/>
                    <a:pt x="21194" y="52324"/>
                  </a:cubicBezTo>
                  <a:cubicBezTo>
                    <a:pt x="20702" y="52304"/>
                    <a:pt x="20524" y="52067"/>
                    <a:pt x="20524" y="51594"/>
                  </a:cubicBezTo>
                  <a:cubicBezTo>
                    <a:pt x="20544" y="50825"/>
                    <a:pt x="20623" y="50056"/>
                    <a:pt x="20642" y="49307"/>
                  </a:cubicBezTo>
                  <a:cubicBezTo>
                    <a:pt x="20682" y="49051"/>
                    <a:pt x="20800" y="48814"/>
                    <a:pt x="20978" y="48637"/>
                  </a:cubicBezTo>
                  <a:cubicBezTo>
                    <a:pt x="21135" y="48420"/>
                    <a:pt x="21056" y="48243"/>
                    <a:pt x="20840" y="48105"/>
                  </a:cubicBezTo>
                  <a:cubicBezTo>
                    <a:pt x="20366" y="47789"/>
                    <a:pt x="19795" y="47612"/>
                    <a:pt x="19223" y="47631"/>
                  </a:cubicBezTo>
                  <a:cubicBezTo>
                    <a:pt x="18710" y="47671"/>
                    <a:pt x="18198" y="47553"/>
                    <a:pt x="17764" y="47296"/>
                  </a:cubicBezTo>
                  <a:cubicBezTo>
                    <a:pt x="17705" y="47257"/>
                    <a:pt x="17646" y="47217"/>
                    <a:pt x="17587" y="47217"/>
                  </a:cubicBezTo>
                  <a:cubicBezTo>
                    <a:pt x="16936" y="47237"/>
                    <a:pt x="16384" y="46882"/>
                    <a:pt x="15793" y="46705"/>
                  </a:cubicBezTo>
                  <a:cubicBezTo>
                    <a:pt x="15260" y="46527"/>
                    <a:pt x="14708" y="46330"/>
                    <a:pt x="14196" y="46133"/>
                  </a:cubicBezTo>
                  <a:cubicBezTo>
                    <a:pt x="13486" y="45877"/>
                    <a:pt x="12816" y="45482"/>
                    <a:pt x="12421" y="44773"/>
                  </a:cubicBezTo>
                  <a:cubicBezTo>
                    <a:pt x="12264" y="44576"/>
                    <a:pt x="12106" y="44398"/>
                    <a:pt x="11928" y="44240"/>
                  </a:cubicBezTo>
                  <a:cubicBezTo>
                    <a:pt x="10686" y="44536"/>
                    <a:pt x="9523" y="44871"/>
                    <a:pt x="8321" y="45029"/>
                  </a:cubicBezTo>
                  <a:cubicBezTo>
                    <a:pt x="7946" y="45068"/>
                    <a:pt x="7552" y="45068"/>
                    <a:pt x="7217" y="45305"/>
                  </a:cubicBezTo>
                  <a:cubicBezTo>
                    <a:pt x="7019" y="45404"/>
                    <a:pt x="6803" y="45423"/>
                    <a:pt x="6586" y="45404"/>
                  </a:cubicBezTo>
                  <a:cubicBezTo>
                    <a:pt x="6369" y="45404"/>
                    <a:pt x="6191" y="45266"/>
                    <a:pt x="6132" y="45088"/>
                  </a:cubicBezTo>
                  <a:cubicBezTo>
                    <a:pt x="5817" y="44398"/>
                    <a:pt x="5521" y="43688"/>
                    <a:pt x="5225" y="42998"/>
                  </a:cubicBezTo>
                  <a:cubicBezTo>
                    <a:pt x="5146" y="42821"/>
                    <a:pt x="5127" y="42624"/>
                    <a:pt x="5127" y="42446"/>
                  </a:cubicBezTo>
                  <a:cubicBezTo>
                    <a:pt x="5166" y="42151"/>
                    <a:pt x="5087" y="41875"/>
                    <a:pt x="4930" y="41638"/>
                  </a:cubicBezTo>
                  <a:cubicBezTo>
                    <a:pt x="4752" y="41421"/>
                    <a:pt x="4752" y="41145"/>
                    <a:pt x="4930" y="40928"/>
                  </a:cubicBezTo>
                  <a:cubicBezTo>
                    <a:pt x="5068" y="40652"/>
                    <a:pt x="5245" y="40396"/>
                    <a:pt x="5482" y="40179"/>
                  </a:cubicBezTo>
                  <a:cubicBezTo>
                    <a:pt x="6132" y="39627"/>
                    <a:pt x="6724" y="38996"/>
                    <a:pt x="7236" y="38306"/>
                  </a:cubicBezTo>
                  <a:cubicBezTo>
                    <a:pt x="7355" y="38168"/>
                    <a:pt x="7493" y="38030"/>
                    <a:pt x="7591" y="37932"/>
                  </a:cubicBezTo>
                  <a:cubicBezTo>
                    <a:pt x="7394" y="37419"/>
                    <a:pt x="7217" y="36946"/>
                    <a:pt x="7059" y="36473"/>
                  </a:cubicBezTo>
                  <a:cubicBezTo>
                    <a:pt x="6822" y="35862"/>
                    <a:pt x="6566" y="35250"/>
                    <a:pt x="6349" y="34600"/>
                  </a:cubicBezTo>
                  <a:cubicBezTo>
                    <a:pt x="6191" y="34087"/>
                    <a:pt x="6053" y="33575"/>
                    <a:pt x="5935" y="33042"/>
                  </a:cubicBezTo>
                  <a:cubicBezTo>
                    <a:pt x="5797" y="32392"/>
                    <a:pt x="5639" y="31761"/>
                    <a:pt x="5127" y="31268"/>
                  </a:cubicBezTo>
                  <a:cubicBezTo>
                    <a:pt x="4930" y="31071"/>
                    <a:pt x="4772" y="30834"/>
                    <a:pt x="4437" y="30815"/>
                  </a:cubicBezTo>
                  <a:cubicBezTo>
                    <a:pt x="4279" y="30795"/>
                    <a:pt x="4121" y="30736"/>
                    <a:pt x="4003" y="30637"/>
                  </a:cubicBezTo>
                  <a:cubicBezTo>
                    <a:pt x="3747" y="30460"/>
                    <a:pt x="3431" y="30361"/>
                    <a:pt x="3116" y="30381"/>
                  </a:cubicBezTo>
                  <a:cubicBezTo>
                    <a:pt x="2170" y="30381"/>
                    <a:pt x="1381" y="29927"/>
                    <a:pt x="671" y="29415"/>
                  </a:cubicBezTo>
                  <a:cubicBezTo>
                    <a:pt x="237" y="29119"/>
                    <a:pt x="1" y="28626"/>
                    <a:pt x="21" y="28114"/>
                  </a:cubicBezTo>
                  <a:cubicBezTo>
                    <a:pt x="80" y="26734"/>
                    <a:pt x="159" y="25373"/>
                    <a:pt x="237" y="24013"/>
                  </a:cubicBezTo>
                  <a:cubicBezTo>
                    <a:pt x="237" y="23875"/>
                    <a:pt x="277" y="23757"/>
                    <a:pt x="316" y="23638"/>
                  </a:cubicBezTo>
                  <a:cubicBezTo>
                    <a:pt x="375" y="23421"/>
                    <a:pt x="553" y="23264"/>
                    <a:pt x="790" y="23224"/>
                  </a:cubicBezTo>
                  <a:cubicBezTo>
                    <a:pt x="1677" y="23067"/>
                    <a:pt x="2584" y="22869"/>
                    <a:pt x="3490" y="22712"/>
                  </a:cubicBezTo>
                  <a:cubicBezTo>
                    <a:pt x="3885" y="22672"/>
                    <a:pt x="4299" y="22653"/>
                    <a:pt x="4713" y="22653"/>
                  </a:cubicBezTo>
                  <a:lnTo>
                    <a:pt x="5521" y="22633"/>
                  </a:lnTo>
                  <a:cubicBezTo>
                    <a:pt x="5580" y="22515"/>
                    <a:pt x="5639" y="22475"/>
                    <a:pt x="5639" y="22416"/>
                  </a:cubicBezTo>
                  <a:cubicBezTo>
                    <a:pt x="5600" y="21529"/>
                    <a:pt x="6034" y="20760"/>
                    <a:pt x="6310" y="19952"/>
                  </a:cubicBezTo>
                  <a:cubicBezTo>
                    <a:pt x="6448" y="19557"/>
                    <a:pt x="6645" y="19202"/>
                    <a:pt x="6803" y="18808"/>
                  </a:cubicBezTo>
                  <a:cubicBezTo>
                    <a:pt x="6921" y="18591"/>
                    <a:pt x="6980" y="18335"/>
                    <a:pt x="7039" y="18098"/>
                  </a:cubicBezTo>
                  <a:cubicBezTo>
                    <a:pt x="7059" y="17684"/>
                    <a:pt x="7236" y="17290"/>
                    <a:pt x="7532" y="16994"/>
                  </a:cubicBezTo>
                  <a:cubicBezTo>
                    <a:pt x="7907" y="16620"/>
                    <a:pt x="8202" y="16147"/>
                    <a:pt x="8380" y="15654"/>
                  </a:cubicBezTo>
                  <a:cubicBezTo>
                    <a:pt x="8498" y="15279"/>
                    <a:pt x="8813" y="14964"/>
                    <a:pt x="9050" y="14629"/>
                  </a:cubicBezTo>
                  <a:cubicBezTo>
                    <a:pt x="9188" y="14451"/>
                    <a:pt x="9306" y="14274"/>
                    <a:pt x="9484" y="14037"/>
                  </a:cubicBezTo>
                  <a:cubicBezTo>
                    <a:pt x="9365" y="13860"/>
                    <a:pt x="9227" y="13702"/>
                    <a:pt x="9070" y="13544"/>
                  </a:cubicBezTo>
                  <a:cubicBezTo>
                    <a:pt x="8695" y="13327"/>
                    <a:pt x="8439" y="13012"/>
                    <a:pt x="8301" y="12618"/>
                  </a:cubicBezTo>
                  <a:cubicBezTo>
                    <a:pt x="8183" y="12302"/>
                    <a:pt x="7966" y="12066"/>
                    <a:pt x="7709" y="11888"/>
                  </a:cubicBezTo>
                  <a:cubicBezTo>
                    <a:pt x="7315" y="11573"/>
                    <a:pt x="6980" y="11159"/>
                    <a:pt x="6783" y="10705"/>
                  </a:cubicBezTo>
                  <a:cubicBezTo>
                    <a:pt x="6546" y="10272"/>
                    <a:pt x="6605" y="9720"/>
                    <a:pt x="6960" y="9365"/>
                  </a:cubicBezTo>
                  <a:cubicBezTo>
                    <a:pt x="7374" y="8892"/>
                    <a:pt x="7847" y="8458"/>
                    <a:pt x="8281" y="8004"/>
                  </a:cubicBezTo>
                  <a:cubicBezTo>
                    <a:pt x="8478" y="7788"/>
                    <a:pt x="8656" y="7590"/>
                    <a:pt x="8853" y="7374"/>
                  </a:cubicBezTo>
                  <a:cubicBezTo>
                    <a:pt x="9326" y="6821"/>
                    <a:pt x="9799" y="6683"/>
                    <a:pt x="10470" y="6959"/>
                  </a:cubicBezTo>
                  <a:cubicBezTo>
                    <a:pt x="10884" y="7117"/>
                    <a:pt x="11278" y="7314"/>
                    <a:pt x="11652" y="7551"/>
                  </a:cubicBezTo>
                  <a:cubicBezTo>
                    <a:pt x="12106" y="7827"/>
                    <a:pt x="12540" y="8142"/>
                    <a:pt x="13111" y="8182"/>
                  </a:cubicBezTo>
                  <a:cubicBezTo>
                    <a:pt x="13328" y="8202"/>
                    <a:pt x="13506" y="8379"/>
                    <a:pt x="13703" y="8478"/>
                  </a:cubicBezTo>
                  <a:cubicBezTo>
                    <a:pt x="13959" y="8655"/>
                    <a:pt x="14294" y="8616"/>
                    <a:pt x="14531" y="8418"/>
                  </a:cubicBezTo>
                  <a:cubicBezTo>
                    <a:pt x="14866" y="8142"/>
                    <a:pt x="15280" y="7945"/>
                    <a:pt x="15714" y="7886"/>
                  </a:cubicBezTo>
                  <a:cubicBezTo>
                    <a:pt x="16108" y="7788"/>
                    <a:pt x="16483" y="7630"/>
                    <a:pt x="16818" y="7393"/>
                  </a:cubicBezTo>
                  <a:cubicBezTo>
                    <a:pt x="17587" y="6841"/>
                    <a:pt x="18513" y="6644"/>
                    <a:pt x="19341" y="6269"/>
                  </a:cubicBezTo>
                  <a:cubicBezTo>
                    <a:pt x="19400" y="6250"/>
                    <a:pt x="19459" y="6230"/>
                    <a:pt x="19519" y="6230"/>
                  </a:cubicBezTo>
                  <a:cubicBezTo>
                    <a:pt x="20090" y="6289"/>
                    <a:pt x="20544" y="5993"/>
                    <a:pt x="21056" y="5737"/>
                  </a:cubicBezTo>
                  <a:cubicBezTo>
                    <a:pt x="20997" y="5441"/>
                    <a:pt x="20938" y="5165"/>
                    <a:pt x="20879" y="4889"/>
                  </a:cubicBezTo>
                  <a:cubicBezTo>
                    <a:pt x="20642" y="4121"/>
                    <a:pt x="20702" y="3293"/>
                    <a:pt x="21056" y="2583"/>
                  </a:cubicBezTo>
                  <a:cubicBezTo>
                    <a:pt x="21194" y="2248"/>
                    <a:pt x="21254" y="1912"/>
                    <a:pt x="21273" y="1558"/>
                  </a:cubicBezTo>
                  <a:cubicBezTo>
                    <a:pt x="21332" y="1144"/>
                    <a:pt x="21451" y="1045"/>
                    <a:pt x="21884" y="966"/>
                  </a:cubicBezTo>
                  <a:cubicBezTo>
                    <a:pt x="22850" y="828"/>
                    <a:pt x="23797" y="572"/>
                    <a:pt x="24704" y="197"/>
                  </a:cubicBezTo>
                  <a:cubicBezTo>
                    <a:pt x="24999" y="79"/>
                    <a:pt x="25315" y="20"/>
                    <a:pt x="25630" y="20"/>
                  </a:cubicBezTo>
                  <a:cubicBezTo>
                    <a:pt x="26044" y="0"/>
                    <a:pt x="26439" y="237"/>
                    <a:pt x="26616" y="611"/>
                  </a:cubicBezTo>
                  <a:cubicBezTo>
                    <a:pt x="27148" y="1479"/>
                    <a:pt x="27326" y="2425"/>
                    <a:pt x="27523" y="3391"/>
                  </a:cubicBezTo>
                  <a:cubicBezTo>
                    <a:pt x="27602" y="3845"/>
                    <a:pt x="27661" y="3923"/>
                    <a:pt x="28114" y="3963"/>
                  </a:cubicBezTo>
                  <a:cubicBezTo>
                    <a:pt x="28410" y="4002"/>
                    <a:pt x="28686" y="4002"/>
                    <a:pt x="28982" y="4022"/>
                  </a:cubicBezTo>
                  <a:cubicBezTo>
                    <a:pt x="29613" y="4022"/>
                    <a:pt x="30244" y="4140"/>
                    <a:pt x="30835" y="4377"/>
                  </a:cubicBezTo>
                  <a:cubicBezTo>
                    <a:pt x="31190" y="4475"/>
                    <a:pt x="31564" y="4554"/>
                    <a:pt x="31959" y="4554"/>
                  </a:cubicBezTo>
                  <a:cubicBezTo>
                    <a:pt x="32688" y="4594"/>
                    <a:pt x="33418" y="4613"/>
                    <a:pt x="34088" y="4968"/>
                  </a:cubicBezTo>
                  <a:cubicBezTo>
                    <a:pt x="34285" y="5047"/>
                    <a:pt x="34522" y="5087"/>
                    <a:pt x="34738" y="5087"/>
                  </a:cubicBezTo>
                  <a:cubicBezTo>
                    <a:pt x="35054" y="5106"/>
                    <a:pt x="35369" y="5106"/>
                    <a:pt x="35685" y="5165"/>
                  </a:cubicBezTo>
                  <a:cubicBezTo>
                    <a:pt x="35941" y="5225"/>
                    <a:pt x="36197" y="5303"/>
                    <a:pt x="36434" y="5422"/>
                  </a:cubicBezTo>
                  <a:close/>
                  <a:moveTo>
                    <a:pt x="52502" y="22495"/>
                  </a:moveTo>
                  <a:cubicBezTo>
                    <a:pt x="52580" y="22534"/>
                    <a:pt x="52659" y="22574"/>
                    <a:pt x="52738" y="22613"/>
                  </a:cubicBezTo>
                  <a:cubicBezTo>
                    <a:pt x="52758" y="22613"/>
                    <a:pt x="52797" y="22613"/>
                    <a:pt x="52817" y="22613"/>
                  </a:cubicBezTo>
                  <a:cubicBezTo>
                    <a:pt x="52817" y="22574"/>
                    <a:pt x="52797" y="22515"/>
                    <a:pt x="52778" y="22495"/>
                  </a:cubicBezTo>
                  <a:cubicBezTo>
                    <a:pt x="52679" y="22495"/>
                    <a:pt x="52600" y="22495"/>
                    <a:pt x="52502" y="22495"/>
                  </a:cubicBezTo>
                  <a:lnTo>
                    <a:pt x="52226" y="22791"/>
                  </a:lnTo>
                  <a:cubicBezTo>
                    <a:pt x="52048" y="22810"/>
                    <a:pt x="51871" y="22830"/>
                    <a:pt x="51693" y="22869"/>
                  </a:cubicBezTo>
                  <a:cubicBezTo>
                    <a:pt x="51536" y="22929"/>
                    <a:pt x="51476" y="23067"/>
                    <a:pt x="51575" y="23244"/>
                  </a:cubicBezTo>
                  <a:lnTo>
                    <a:pt x="51457" y="23205"/>
                  </a:lnTo>
                  <a:lnTo>
                    <a:pt x="51575" y="23244"/>
                  </a:lnTo>
                  <a:cubicBezTo>
                    <a:pt x="51713" y="23165"/>
                    <a:pt x="51871" y="23086"/>
                    <a:pt x="52009" y="23007"/>
                  </a:cubicBezTo>
                  <a:cubicBezTo>
                    <a:pt x="52088" y="22948"/>
                    <a:pt x="52147" y="22869"/>
                    <a:pt x="52206" y="22791"/>
                  </a:cubicBezTo>
                  <a:cubicBezTo>
                    <a:pt x="52502" y="22889"/>
                    <a:pt x="52521" y="22692"/>
                    <a:pt x="52502" y="22495"/>
                  </a:cubicBezTo>
                  <a:close/>
                  <a:moveTo>
                    <a:pt x="25078" y="51456"/>
                  </a:moveTo>
                  <a:cubicBezTo>
                    <a:pt x="25098" y="51298"/>
                    <a:pt x="25118" y="51141"/>
                    <a:pt x="25157" y="51003"/>
                  </a:cubicBezTo>
                  <a:cubicBezTo>
                    <a:pt x="25197" y="50845"/>
                    <a:pt x="25256" y="50707"/>
                    <a:pt x="25354" y="50569"/>
                  </a:cubicBezTo>
                  <a:cubicBezTo>
                    <a:pt x="25532" y="50352"/>
                    <a:pt x="25611" y="50056"/>
                    <a:pt x="25611" y="49780"/>
                  </a:cubicBezTo>
                  <a:cubicBezTo>
                    <a:pt x="25611" y="49465"/>
                    <a:pt x="25630" y="49130"/>
                    <a:pt x="25650" y="48814"/>
                  </a:cubicBezTo>
                  <a:cubicBezTo>
                    <a:pt x="25709" y="48321"/>
                    <a:pt x="25867" y="48183"/>
                    <a:pt x="26399" y="48183"/>
                  </a:cubicBezTo>
                  <a:cubicBezTo>
                    <a:pt x="26577" y="48183"/>
                    <a:pt x="26774" y="48203"/>
                    <a:pt x="26971" y="48203"/>
                  </a:cubicBezTo>
                  <a:cubicBezTo>
                    <a:pt x="27858" y="48262"/>
                    <a:pt x="28745" y="48302"/>
                    <a:pt x="29632" y="48361"/>
                  </a:cubicBezTo>
                  <a:cubicBezTo>
                    <a:pt x="30066" y="48381"/>
                    <a:pt x="30520" y="48459"/>
                    <a:pt x="30914" y="48144"/>
                  </a:cubicBezTo>
                  <a:cubicBezTo>
                    <a:pt x="31012" y="48045"/>
                    <a:pt x="31210" y="48085"/>
                    <a:pt x="31367" y="48065"/>
                  </a:cubicBezTo>
                  <a:cubicBezTo>
                    <a:pt x="31564" y="48085"/>
                    <a:pt x="31742" y="48085"/>
                    <a:pt x="31939" y="48045"/>
                  </a:cubicBezTo>
                  <a:cubicBezTo>
                    <a:pt x="32708" y="47809"/>
                    <a:pt x="33496" y="47553"/>
                    <a:pt x="34246" y="47237"/>
                  </a:cubicBezTo>
                  <a:cubicBezTo>
                    <a:pt x="34758" y="47040"/>
                    <a:pt x="35153" y="47079"/>
                    <a:pt x="35527" y="47493"/>
                  </a:cubicBezTo>
                  <a:cubicBezTo>
                    <a:pt x="35823" y="47829"/>
                    <a:pt x="36158" y="48124"/>
                    <a:pt x="36513" y="48381"/>
                  </a:cubicBezTo>
                  <a:cubicBezTo>
                    <a:pt x="37085" y="48735"/>
                    <a:pt x="37577" y="49209"/>
                    <a:pt x="37932" y="49780"/>
                  </a:cubicBezTo>
                  <a:cubicBezTo>
                    <a:pt x="38051" y="49997"/>
                    <a:pt x="38248" y="50175"/>
                    <a:pt x="38504" y="50273"/>
                  </a:cubicBezTo>
                  <a:cubicBezTo>
                    <a:pt x="39253" y="49741"/>
                    <a:pt x="40200" y="49485"/>
                    <a:pt x="40929" y="48873"/>
                  </a:cubicBezTo>
                  <a:cubicBezTo>
                    <a:pt x="40968" y="48243"/>
                    <a:pt x="40988" y="47631"/>
                    <a:pt x="41028" y="47040"/>
                  </a:cubicBezTo>
                  <a:cubicBezTo>
                    <a:pt x="41067" y="46744"/>
                    <a:pt x="40968" y="46468"/>
                    <a:pt x="40791" y="46251"/>
                  </a:cubicBezTo>
                  <a:cubicBezTo>
                    <a:pt x="40614" y="46074"/>
                    <a:pt x="40476" y="45857"/>
                    <a:pt x="40377" y="45620"/>
                  </a:cubicBezTo>
                  <a:cubicBezTo>
                    <a:pt x="40219" y="45088"/>
                    <a:pt x="40022" y="44635"/>
                    <a:pt x="39490" y="44398"/>
                  </a:cubicBezTo>
                  <a:cubicBezTo>
                    <a:pt x="39253" y="44240"/>
                    <a:pt x="39214" y="43925"/>
                    <a:pt x="39411" y="43728"/>
                  </a:cubicBezTo>
                  <a:cubicBezTo>
                    <a:pt x="39588" y="43511"/>
                    <a:pt x="39805" y="43334"/>
                    <a:pt x="40042" y="43176"/>
                  </a:cubicBezTo>
                  <a:cubicBezTo>
                    <a:pt x="40377" y="42959"/>
                    <a:pt x="40673" y="42722"/>
                    <a:pt x="40929" y="42466"/>
                  </a:cubicBezTo>
                  <a:cubicBezTo>
                    <a:pt x="41402" y="42052"/>
                    <a:pt x="41658" y="41401"/>
                    <a:pt x="42348" y="41224"/>
                  </a:cubicBezTo>
                  <a:cubicBezTo>
                    <a:pt x="42447" y="41204"/>
                    <a:pt x="42506" y="41047"/>
                    <a:pt x="42585" y="40948"/>
                  </a:cubicBezTo>
                  <a:cubicBezTo>
                    <a:pt x="42900" y="40514"/>
                    <a:pt x="43157" y="40021"/>
                    <a:pt x="43551" y="39667"/>
                  </a:cubicBezTo>
                  <a:cubicBezTo>
                    <a:pt x="44083" y="39213"/>
                    <a:pt x="44497" y="38661"/>
                    <a:pt x="44773" y="38011"/>
                  </a:cubicBezTo>
                  <a:cubicBezTo>
                    <a:pt x="45030" y="37360"/>
                    <a:pt x="45444" y="37222"/>
                    <a:pt x="46035" y="37340"/>
                  </a:cubicBezTo>
                  <a:cubicBezTo>
                    <a:pt x="46291" y="37360"/>
                    <a:pt x="46528" y="37439"/>
                    <a:pt x="46765" y="37537"/>
                  </a:cubicBezTo>
                  <a:cubicBezTo>
                    <a:pt x="47100" y="37735"/>
                    <a:pt x="47474" y="37813"/>
                    <a:pt x="47849" y="37813"/>
                  </a:cubicBezTo>
                  <a:cubicBezTo>
                    <a:pt x="48204" y="37853"/>
                    <a:pt x="48598" y="37813"/>
                    <a:pt x="48874" y="37971"/>
                  </a:cubicBezTo>
                  <a:cubicBezTo>
                    <a:pt x="49564" y="38385"/>
                    <a:pt x="50274" y="38326"/>
                    <a:pt x="51023" y="38326"/>
                  </a:cubicBezTo>
                  <a:cubicBezTo>
                    <a:pt x="51319" y="37813"/>
                    <a:pt x="51575" y="37320"/>
                    <a:pt x="51890" y="36847"/>
                  </a:cubicBezTo>
                  <a:cubicBezTo>
                    <a:pt x="52186" y="36394"/>
                    <a:pt x="52344" y="35862"/>
                    <a:pt x="52344" y="35329"/>
                  </a:cubicBezTo>
                  <a:cubicBezTo>
                    <a:pt x="52344" y="35093"/>
                    <a:pt x="52344" y="34856"/>
                    <a:pt x="52364" y="34620"/>
                  </a:cubicBezTo>
                  <a:cubicBezTo>
                    <a:pt x="52107" y="34107"/>
                    <a:pt x="51614" y="33772"/>
                    <a:pt x="51062" y="33673"/>
                  </a:cubicBezTo>
                  <a:cubicBezTo>
                    <a:pt x="50491" y="33555"/>
                    <a:pt x="49978" y="33318"/>
                    <a:pt x="49525" y="32963"/>
                  </a:cubicBezTo>
                  <a:cubicBezTo>
                    <a:pt x="49150" y="32707"/>
                    <a:pt x="48835" y="32411"/>
                    <a:pt x="48361" y="32333"/>
                  </a:cubicBezTo>
                  <a:cubicBezTo>
                    <a:pt x="48125" y="32293"/>
                    <a:pt x="47967" y="32096"/>
                    <a:pt x="47967" y="31859"/>
                  </a:cubicBezTo>
                  <a:cubicBezTo>
                    <a:pt x="47947" y="31603"/>
                    <a:pt x="47947" y="31347"/>
                    <a:pt x="47967" y="31091"/>
                  </a:cubicBezTo>
                  <a:cubicBezTo>
                    <a:pt x="48046" y="29474"/>
                    <a:pt x="48145" y="27857"/>
                    <a:pt x="48223" y="26241"/>
                  </a:cubicBezTo>
                  <a:cubicBezTo>
                    <a:pt x="48243" y="26024"/>
                    <a:pt x="48263" y="25787"/>
                    <a:pt x="48243" y="25570"/>
                  </a:cubicBezTo>
                  <a:cubicBezTo>
                    <a:pt x="48184" y="25294"/>
                    <a:pt x="47987" y="25038"/>
                    <a:pt x="48007" y="24782"/>
                  </a:cubicBezTo>
                  <a:cubicBezTo>
                    <a:pt x="48046" y="24526"/>
                    <a:pt x="48322" y="24269"/>
                    <a:pt x="48342" y="24013"/>
                  </a:cubicBezTo>
                  <a:cubicBezTo>
                    <a:pt x="48361" y="23461"/>
                    <a:pt x="48657" y="23145"/>
                    <a:pt x="49032" y="22869"/>
                  </a:cubicBezTo>
                  <a:cubicBezTo>
                    <a:pt x="49623" y="22909"/>
                    <a:pt x="50195" y="22731"/>
                    <a:pt x="50648" y="22357"/>
                  </a:cubicBezTo>
                  <a:cubicBezTo>
                    <a:pt x="50964" y="22081"/>
                    <a:pt x="51338" y="21903"/>
                    <a:pt x="51733" y="21765"/>
                  </a:cubicBezTo>
                  <a:cubicBezTo>
                    <a:pt x="52304" y="21608"/>
                    <a:pt x="52856" y="21430"/>
                    <a:pt x="53448" y="21253"/>
                  </a:cubicBezTo>
                  <a:cubicBezTo>
                    <a:pt x="53566" y="20642"/>
                    <a:pt x="53546" y="20030"/>
                    <a:pt x="53389" y="19439"/>
                  </a:cubicBezTo>
                  <a:cubicBezTo>
                    <a:pt x="53310" y="19202"/>
                    <a:pt x="53270" y="18946"/>
                    <a:pt x="53231" y="18710"/>
                  </a:cubicBezTo>
                  <a:cubicBezTo>
                    <a:pt x="53152" y="18098"/>
                    <a:pt x="52876" y="17763"/>
                    <a:pt x="52285" y="17684"/>
                  </a:cubicBezTo>
                  <a:cubicBezTo>
                    <a:pt x="51693" y="17606"/>
                    <a:pt x="51141" y="17625"/>
                    <a:pt x="50570" y="17606"/>
                  </a:cubicBezTo>
                  <a:cubicBezTo>
                    <a:pt x="49958" y="17941"/>
                    <a:pt x="49288" y="17665"/>
                    <a:pt x="48637" y="17803"/>
                  </a:cubicBezTo>
                  <a:cubicBezTo>
                    <a:pt x="48184" y="17901"/>
                    <a:pt x="47691" y="17901"/>
                    <a:pt x="47238" y="18059"/>
                  </a:cubicBezTo>
                  <a:cubicBezTo>
                    <a:pt x="46784" y="18197"/>
                    <a:pt x="46627" y="18039"/>
                    <a:pt x="46410" y="17566"/>
                  </a:cubicBezTo>
                  <a:cubicBezTo>
                    <a:pt x="46153" y="16975"/>
                    <a:pt x="46153" y="16324"/>
                    <a:pt x="45818" y="15792"/>
                  </a:cubicBezTo>
                  <a:cubicBezTo>
                    <a:pt x="45661" y="15555"/>
                    <a:pt x="45523" y="15299"/>
                    <a:pt x="45444" y="15043"/>
                  </a:cubicBezTo>
                  <a:cubicBezTo>
                    <a:pt x="45306" y="14550"/>
                    <a:pt x="45010" y="14116"/>
                    <a:pt x="44616" y="13820"/>
                  </a:cubicBezTo>
                  <a:cubicBezTo>
                    <a:pt x="43906" y="13189"/>
                    <a:pt x="43236" y="12499"/>
                    <a:pt x="42565" y="11849"/>
                  </a:cubicBezTo>
                  <a:cubicBezTo>
                    <a:pt x="41718" y="11021"/>
                    <a:pt x="41718" y="11021"/>
                    <a:pt x="41816" y="9877"/>
                  </a:cubicBezTo>
                  <a:cubicBezTo>
                    <a:pt x="41856" y="9621"/>
                    <a:pt x="41934" y="9384"/>
                    <a:pt x="42033" y="9148"/>
                  </a:cubicBezTo>
                  <a:cubicBezTo>
                    <a:pt x="42092" y="8970"/>
                    <a:pt x="42191" y="8813"/>
                    <a:pt x="42270" y="8635"/>
                  </a:cubicBezTo>
                  <a:cubicBezTo>
                    <a:pt x="42605" y="8004"/>
                    <a:pt x="42802" y="7295"/>
                    <a:pt x="43354" y="6762"/>
                  </a:cubicBezTo>
                  <a:cubicBezTo>
                    <a:pt x="43610" y="6526"/>
                    <a:pt x="43571" y="6191"/>
                    <a:pt x="43472" y="5875"/>
                  </a:cubicBezTo>
                  <a:cubicBezTo>
                    <a:pt x="43433" y="5737"/>
                    <a:pt x="43275" y="5619"/>
                    <a:pt x="43255" y="5461"/>
                  </a:cubicBezTo>
                  <a:cubicBezTo>
                    <a:pt x="43117" y="4692"/>
                    <a:pt x="42526" y="4278"/>
                    <a:pt x="41934" y="3943"/>
                  </a:cubicBezTo>
                  <a:cubicBezTo>
                    <a:pt x="41442" y="3628"/>
                    <a:pt x="40791" y="3647"/>
                    <a:pt x="40318" y="3983"/>
                  </a:cubicBezTo>
                  <a:cubicBezTo>
                    <a:pt x="39785" y="4377"/>
                    <a:pt x="39233" y="4771"/>
                    <a:pt x="38662" y="5106"/>
                  </a:cubicBezTo>
                  <a:cubicBezTo>
                    <a:pt x="38090" y="5461"/>
                    <a:pt x="37577" y="5875"/>
                    <a:pt x="37085" y="6329"/>
                  </a:cubicBezTo>
                  <a:cubicBezTo>
                    <a:pt x="36947" y="6467"/>
                    <a:pt x="36848" y="6624"/>
                    <a:pt x="36710" y="6743"/>
                  </a:cubicBezTo>
                  <a:cubicBezTo>
                    <a:pt x="36552" y="6900"/>
                    <a:pt x="36335" y="6900"/>
                    <a:pt x="36178" y="6782"/>
                  </a:cubicBezTo>
                  <a:cubicBezTo>
                    <a:pt x="36079" y="6703"/>
                    <a:pt x="35981" y="6624"/>
                    <a:pt x="35902" y="6526"/>
                  </a:cubicBezTo>
                  <a:cubicBezTo>
                    <a:pt x="35626" y="6250"/>
                    <a:pt x="35271" y="6092"/>
                    <a:pt x="34876" y="6112"/>
                  </a:cubicBezTo>
                  <a:cubicBezTo>
                    <a:pt x="34502" y="6112"/>
                    <a:pt x="34127" y="6053"/>
                    <a:pt x="33753" y="5915"/>
                  </a:cubicBezTo>
                  <a:cubicBezTo>
                    <a:pt x="33201" y="5698"/>
                    <a:pt x="32590" y="5579"/>
                    <a:pt x="31998" y="5579"/>
                  </a:cubicBezTo>
                  <a:cubicBezTo>
                    <a:pt x="31387" y="5599"/>
                    <a:pt x="30796" y="5481"/>
                    <a:pt x="30224" y="5264"/>
                  </a:cubicBezTo>
                  <a:cubicBezTo>
                    <a:pt x="29908" y="5146"/>
                    <a:pt x="29553" y="5067"/>
                    <a:pt x="29199" y="5067"/>
                  </a:cubicBezTo>
                  <a:cubicBezTo>
                    <a:pt x="28706" y="5008"/>
                    <a:pt x="28193" y="5027"/>
                    <a:pt x="27681" y="4968"/>
                  </a:cubicBezTo>
                  <a:cubicBezTo>
                    <a:pt x="27464" y="4968"/>
                    <a:pt x="27247" y="4889"/>
                    <a:pt x="27069" y="4751"/>
                  </a:cubicBezTo>
                  <a:cubicBezTo>
                    <a:pt x="26793" y="4475"/>
                    <a:pt x="26498" y="4121"/>
                    <a:pt x="26517" y="3687"/>
                  </a:cubicBezTo>
                  <a:cubicBezTo>
                    <a:pt x="26557" y="3056"/>
                    <a:pt x="26241" y="2524"/>
                    <a:pt x="26143" y="1932"/>
                  </a:cubicBezTo>
                  <a:cubicBezTo>
                    <a:pt x="26064" y="1538"/>
                    <a:pt x="25867" y="1144"/>
                    <a:pt x="25473" y="1065"/>
                  </a:cubicBezTo>
                  <a:lnTo>
                    <a:pt x="22338" y="2031"/>
                  </a:lnTo>
                  <a:cubicBezTo>
                    <a:pt x="22239" y="2366"/>
                    <a:pt x="22101" y="2721"/>
                    <a:pt x="21944" y="3056"/>
                  </a:cubicBezTo>
                  <a:cubicBezTo>
                    <a:pt x="21746" y="3450"/>
                    <a:pt x="21687" y="3904"/>
                    <a:pt x="21766" y="4357"/>
                  </a:cubicBezTo>
                  <a:cubicBezTo>
                    <a:pt x="21806" y="4830"/>
                    <a:pt x="21944" y="5284"/>
                    <a:pt x="22200" y="5698"/>
                  </a:cubicBezTo>
                  <a:cubicBezTo>
                    <a:pt x="22358" y="5895"/>
                    <a:pt x="22397" y="6171"/>
                    <a:pt x="22358" y="6407"/>
                  </a:cubicBezTo>
                  <a:cubicBezTo>
                    <a:pt x="22318" y="6743"/>
                    <a:pt x="22101" y="6999"/>
                    <a:pt x="21786" y="6940"/>
                  </a:cubicBezTo>
                  <a:cubicBezTo>
                    <a:pt x="21037" y="6802"/>
                    <a:pt x="20406" y="7393"/>
                    <a:pt x="19676" y="7255"/>
                  </a:cubicBezTo>
                  <a:cubicBezTo>
                    <a:pt x="18927" y="7630"/>
                    <a:pt x="18079" y="7709"/>
                    <a:pt x="17409" y="8221"/>
                  </a:cubicBezTo>
                  <a:cubicBezTo>
                    <a:pt x="16995" y="8576"/>
                    <a:pt x="16483" y="8813"/>
                    <a:pt x="15950" y="8892"/>
                  </a:cubicBezTo>
                  <a:cubicBezTo>
                    <a:pt x="15497" y="8931"/>
                    <a:pt x="15102" y="9187"/>
                    <a:pt x="14905" y="9601"/>
                  </a:cubicBezTo>
                  <a:cubicBezTo>
                    <a:pt x="14708" y="9976"/>
                    <a:pt x="14570" y="9976"/>
                    <a:pt x="14117" y="9759"/>
                  </a:cubicBezTo>
                  <a:cubicBezTo>
                    <a:pt x="13683" y="9522"/>
                    <a:pt x="13210" y="9325"/>
                    <a:pt x="12737" y="9187"/>
                  </a:cubicBezTo>
                  <a:cubicBezTo>
                    <a:pt x="12244" y="9069"/>
                    <a:pt x="11771" y="8872"/>
                    <a:pt x="11357" y="8556"/>
                  </a:cubicBezTo>
                  <a:cubicBezTo>
                    <a:pt x="10923" y="8300"/>
                    <a:pt x="10470" y="8064"/>
                    <a:pt x="9977" y="7906"/>
                  </a:cubicBezTo>
                  <a:cubicBezTo>
                    <a:pt x="9681" y="8261"/>
                    <a:pt x="9326" y="8596"/>
                    <a:pt x="8932" y="8872"/>
                  </a:cubicBezTo>
                  <a:cubicBezTo>
                    <a:pt x="8439" y="9266"/>
                    <a:pt x="8025" y="9739"/>
                    <a:pt x="7690" y="10291"/>
                  </a:cubicBezTo>
                  <a:cubicBezTo>
                    <a:pt x="7808" y="10469"/>
                    <a:pt x="7926" y="10626"/>
                    <a:pt x="8064" y="10784"/>
                  </a:cubicBezTo>
                  <a:cubicBezTo>
                    <a:pt x="8912" y="11514"/>
                    <a:pt x="9306" y="12618"/>
                    <a:pt x="10174" y="13327"/>
                  </a:cubicBezTo>
                  <a:cubicBezTo>
                    <a:pt x="10253" y="13387"/>
                    <a:pt x="10292" y="13465"/>
                    <a:pt x="10332" y="13564"/>
                  </a:cubicBezTo>
                  <a:cubicBezTo>
                    <a:pt x="10548" y="13939"/>
                    <a:pt x="10548" y="14392"/>
                    <a:pt x="10292" y="14747"/>
                  </a:cubicBezTo>
                  <a:cubicBezTo>
                    <a:pt x="10134" y="14983"/>
                    <a:pt x="9957" y="15200"/>
                    <a:pt x="9779" y="15417"/>
                  </a:cubicBezTo>
                  <a:cubicBezTo>
                    <a:pt x="9622" y="15654"/>
                    <a:pt x="9287" y="15910"/>
                    <a:pt x="9267" y="16206"/>
                  </a:cubicBezTo>
                  <a:cubicBezTo>
                    <a:pt x="9227" y="16640"/>
                    <a:pt x="8971" y="16896"/>
                    <a:pt x="8735" y="17172"/>
                  </a:cubicBezTo>
                  <a:cubicBezTo>
                    <a:pt x="8321" y="17684"/>
                    <a:pt x="7847" y="18158"/>
                    <a:pt x="7887" y="18887"/>
                  </a:cubicBezTo>
                  <a:cubicBezTo>
                    <a:pt x="7887" y="18926"/>
                    <a:pt x="7867" y="18946"/>
                    <a:pt x="7847" y="18986"/>
                  </a:cubicBezTo>
                  <a:cubicBezTo>
                    <a:pt x="7532" y="19715"/>
                    <a:pt x="7256" y="20445"/>
                    <a:pt x="6901" y="21154"/>
                  </a:cubicBezTo>
                  <a:cubicBezTo>
                    <a:pt x="6566" y="21864"/>
                    <a:pt x="6487" y="22653"/>
                    <a:pt x="6645" y="23402"/>
                  </a:cubicBezTo>
                  <a:cubicBezTo>
                    <a:pt x="5876" y="23579"/>
                    <a:pt x="5107" y="23776"/>
                    <a:pt x="4338" y="23934"/>
                  </a:cubicBezTo>
                  <a:cubicBezTo>
                    <a:pt x="3589" y="24072"/>
                    <a:pt x="2800" y="24190"/>
                    <a:pt x="1933" y="24328"/>
                  </a:cubicBezTo>
                  <a:cubicBezTo>
                    <a:pt x="1913" y="24900"/>
                    <a:pt x="1775" y="25472"/>
                    <a:pt x="1992" y="26083"/>
                  </a:cubicBezTo>
                  <a:cubicBezTo>
                    <a:pt x="2091" y="26418"/>
                    <a:pt x="2150" y="26753"/>
                    <a:pt x="2150" y="27108"/>
                  </a:cubicBezTo>
                  <a:cubicBezTo>
                    <a:pt x="2189" y="27759"/>
                    <a:pt x="2248" y="27838"/>
                    <a:pt x="2919" y="27916"/>
                  </a:cubicBezTo>
                  <a:cubicBezTo>
                    <a:pt x="3234" y="27936"/>
                    <a:pt x="3609" y="27916"/>
                    <a:pt x="3845" y="28074"/>
                  </a:cubicBezTo>
                  <a:cubicBezTo>
                    <a:pt x="4338" y="28390"/>
                    <a:pt x="4870" y="28390"/>
                    <a:pt x="5403" y="28429"/>
                  </a:cubicBezTo>
                  <a:cubicBezTo>
                    <a:pt x="5561" y="28409"/>
                    <a:pt x="5718" y="28429"/>
                    <a:pt x="5876" y="28488"/>
                  </a:cubicBezTo>
                  <a:cubicBezTo>
                    <a:pt x="6014" y="28547"/>
                    <a:pt x="6211" y="28666"/>
                    <a:pt x="6211" y="28784"/>
                  </a:cubicBezTo>
                  <a:cubicBezTo>
                    <a:pt x="6251" y="29435"/>
                    <a:pt x="6743" y="30006"/>
                    <a:pt x="6566" y="30716"/>
                  </a:cubicBezTo>
                  <a:cubicBezTo>
                    <a:pt x="6527" y="30834"/>
                    <a:pt x="6527" y="30972"/>
                    <a:pt x="6566" y="31091"/>
                  </a:cubicBezTo>
                  <a:cubicBezTo>
                    <a:pt x="6803" y="31603"/>
                    <a:pt x="6743" y="32155"/>
                    <a:pt x="6822" y="32668"/>
                  </a:cubicBezTo>
                  <a:cubicBezTo>
                    <a:pt x="6901" y="33180"/>
                    <a:pt x="7019" y="33673"/>
                    <a:pt x="7157" y="34146"/>
                  </a:cubicBezTo>
                  <a:cubicBezTo>
                    <a:pt x="7374" y="34817"/>
                    <a:pt x="7650" y="35467"/>
                    <a:pt x="7887" y="36118"/>
                  </a:cubicBezTo>
                  <a:cubicBezTo>
                    <a:pt x="8025" y="36670"/>
                    <a:pt x="8301" y="37163"/>
                    <a:pt x="8695" y="37557"/>
                  </a:cubicBezTo>
                  <a:cubicBezTo>
                    <a:pt x="8675" y="37833"/>
                    <a:pt x="8656" y="38109"/>
                    <a:pt x="8636" y="38385"/>
                  </a:cubicBezTo>
                  <a:cubicBezTo>
                    <a:pt x="8636" y="38681"/>
                    <a:pt x="8459" y="38937"/>
                    <a:pt x="8202" y="38937"/>
                  </a:cubicBezTo>
                  <a:cubicBezTo>
                    <a:pt x="7907" y="38937"/>
                    <a:pt x="7650" y="39095"/>
                    <a:pt x="7532" y="39351"/>
                  </a:cubicBezTo>
                  <a:cubicBezTo>
                    <a:pt x="7079" y="39903"/>
                    <a:pt x="6822" y="40633"/>
                    <a:pt x="6132" y="40987"/>
                  </a:cubicBezTo>
                  <a:cubicBezTo>
                    <a:pt x="6034" y="41086"/>
                    <a:pt x="5994" y="41204"/>
                    <a:pt x="5994" y="41323"/>
                  </a:cubicBezTo>
                  <a:cubicBezTo>
                    <a:pt x="5994" y="41539"/>
                    <a:pt x="6053" y="41756"/>
                    <a:pt x="6172" y="41953"/>
                  </a:cubicBezTo>
                  <a:cubicBezTo>
                    <a:pt x="6586" y="42545"/>
                    <a:pt x="6960" y="43176"/>
                    <a:pt x="7295" y="43807"/>
                  </a:cubicBezTo>
                  <a:cubicBezTo>
                    <a:pt x="7315" y="43866"/>
                    <a:pt x="7394" y="43886"/>
                    <a:pt x="7493" y="43964"/>
                  </a:cubicBezTo>
                  <a:cubicBezTo>
                    <a:pt x="8143" y="43787"/>
                    <a:pt x="8853" y="43629"/>
                    <a:pt x="9543" y="43432"/>
                  </a:cubicBezTo>
                  <a:cubicBezTo>
                    <a:pt x="10253" y="43235"/>
                    <a:pt x="10982" y="42979"/>
                    <a:pt x="11692" y="42742"/>
                  </a:cubicBezTo>
                  <a:cubicBezTo>
                    <a:pt x="11909" y="42860"/>
                    <a:pt x="12106" y="43018"/>
                    <a:pt x="12303" y="43176"/>
                  </a:cubicBezTo>
                  <a:cubicBezTo>
                    <a:pt x="12697" y="43590"/>
                    <a:pt x="13151" y="43925"/>
                    <a:pt x="13683" y="44162"/>
                  </a:cubicBezTo>
                  <a:cubicBezTo>
                    <a:pt x="14018" y="44319"/>
                    <a:pt x="14334" y="44556"/>
                    <a:pt x="14610" y="44812"/>
                  </a:cubicBezTo>
                  <a:cubicBezTo>
                    <a:pt x="15102" y="45246"/>
                    <a:pt x="15674" y="45561"/>
                    <a:pt x="16305" y="45758"/>
                  </a:cubicBezTo>
                  <a:cubicBezTo>
                    <a:pt x="16857" y="45956"/>
                    <a:pt x="17389" y="46212"/>
                    <a:pt x="18001" y="46251"/>
                  </a:cubicBezTo>
                  <a:cubicBezTo>
                    <a:pt x="18020" y="46251"/>
                    <a:pt x="18060" y="46271"/>
                    <a:pt x="18079" y="46291"/>
                  </a:cubicBezTo>
                  <a:cubicBezTo>
                    <a:pt x="18474" y="46646"/>
                    <a:pt x="18947" y="46626"/>
                    <a:pt x="19420" y="46665"/>
                  </a:cubicBezTo>
                  <a:cubicBezTo>
                    <a:pt x="19972" y="46685"/>
                    <a:pt x="20504" y="46685"/>
                    <a:pt x="20978" y="47040"/>
                  </a:cubicBezTo>
                  <a:cubicBezTo>
                    <a:pt x="21155" y="47099"/>
                    <a:pt x="21332" y="47139"/>
                    <a:pt x="21530" y="47158"/>
                  </a:cubicBezTo>
                  <a:cubicBezTo>
                    <a:pt x="22003" y="47257"/>
                    <a:pt x="22101" y="47355"/>
                    <a:pt x="22101" y="47868"/>
                  </a:cubicBezTo>
                  <a:cubicBezTo>
                    <a:pt x="22101" y="48223"/>
                    <a:pt x="22062" y="48558"/>
                    <a:pt x="22042" y="48913"/>
                  </a:cubicBezTo>
                  <a:cubicBezTo>
                    <a:pt x="22042" y="49071"/>
                    <a:pt x="21983" y="49228"/>
                    <a:pt x="21904" y="49366"/>
                  </a:cubicBezTo>
                  <a:cubicBezTo>
                    <a:pt x="21411" y="49938"/>
                    <a:pt x="21608" y="50608"/>
                    <a:pt x="21589" y="51239"/>
                  </a:cubicBezTo>
                  <a:cubicBezTo>
                    <a:pt x="22732" y="51456"/>
                    <a:pt x="23915" y="51535"/>
                    <a:pt x="25078" y="51456"/>
                  </a:cubicBezTo>
                  <a:close/>
                  <a:moveTo>
                    <a:pt x="5403" y="29829"/>
                  </a:moveTo>
                  <a:cubicBezTo>
                    <a:pt x="5403" y="29513"/>
                    <a:pt x="5304" y="29336"/>
                    <a:pt x="4989" y="29297"/>
                  </a:cubicBezTo>
                  <a:cubicBezTo>
                    <a:pt x="4575" y="29257"/>
                    <a:pt x="4141" y="29356"/>
                    <a:pt x="3806" y="29080"/>
                  </a:cubicBezTo>
                  <a:cubicBezTo>
                    <a:pt x="3550" y="28883"/>
                    <a:pt x="3234" y="28804"/>
                    <a:pt x="2919" y="28804"/>
                  </a:cubicBezTo>
                  <a:cubicBezTo>
                    <a:pt x="2564" y="28784"/>
                    <a:pt x="2229" y="28705"/>
                    <a:pt x="1894" y="28666"/>
                  </a:cubicBezTo>
                  <a:cubicBezTo>
                    <a:pt x="1795" y="28666"/>
                    <a:pt x="1677" y="28744"/>
                    <a:pt x="1539" y="28804"/>
                  </a:cubicBezTo>
                  <a:cubicBezTo>
                    <a:pt x="2051" y="29218"/>
                    <a:pt x="2702" y="29454"/>
                    <a:pt x="3352" y="29435"/>
                  </a:cubicBezTo>
                  <a:cubicBezTo>
                    <a:pt x="3727" y="29415"/>
                    <a:pt x="4121" y="29513"/>
                    <a:pt x="4437" y="29730"/>
                  </a:cubicBezTo>
                  <a:cubicBezTo>
                    <a:pt x="4713" y="29927"/>
                    <a:pt x="5087" y="29967"/>
                    <a:pt x="5403" y="29829"/>
                  </a:cubicBezTo>
                  <a:close/>
                  <a:moveTo>
                    <a:pt x="1184" y="26635"/>
                  </a:moveTo>
                  <a:cubicBezTo>
                    <a:pt x="1026" y="27108"/>
                    <a:pt x="908" y="27581"/>
                    <a:pt x="1085" y="28074"/>
                  </a:cubicBezTo>
                  <a:cubicBezTo>
                    <a:pt x="1164" y="27739"/>
                    <a:pt x="1204" y="27424"/>
                    <a:pt x="1223" y="27088"/>
                  </a:cubicBezTo>
                  <a:cubicBezTo>
                    <a:pt x="1223" y="26931"/>
                    <a:pt x="1204" y="26773"/>
                    <a:pt x="1184" y="266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9"/>
            <p:cNvSpPr/>
            <p:nvPr/>
          </p:nvSpPr>
          <p:spPr>
            <a:xfrm flipH="1">
              <a:off x="5665204" y="2649226"/>
              <a:ext cx="649869" cy="632318"/>
            </a:xfrm>
            <a:custGeom>
              <a:avLst/>
              <a:gdLst/>
              <a:ahLst/>
              <a:cxnLst/>
              <a:rect l="l" t="t" r="r" b="b"/>
              <a:pathLst>
                <a:path w="27030" h="26300" extrusionOk="0">
                  <a:moveTo>
                    <a:pt x="12618" y="26221"/>
                  </a:moveTo>
                  <a:cubicBezTo>
                    <a:pt x="12145" y="26182"/>
                    <a:pt x="11671" y="26162"/>
                    <a:pt x="11198" y="26142"/>
                  </a:cubicBezTo>
                  <a:cubicBezTo>
                    <a:pt x="10646" y="26122"/>
                    <a:pt x="10114" y="26103"/>
                    <a:pt x="9641" y="25787"/>
                  </a:cubicBezTo>
                  <a:cubicBezTo>
                    <a:pt x="8616" y="25649"/>
                    <a:pt x="7768" y="25058"/>
                    <a:pt x="6802" y="24742"/>
                  </a:cubicBezTo>
                  <a:cubicBezTo>
                    <a:pt x="6250" y="24526"/>
                    <a:pt x="5737" y="24190"/>
                    <a:pt x="5323" y="23757"/>
                  </a:cubicBezTo>
                  <a:cubicBezTo>
                    <a:pt x="5106" y="23481"/>
                    <a:pt x="4830" y="23264"/>
                    <a:pt x="4515" y="23106"/>
                  </a:cubicBezTo>
                  <a:cubicBezTo>
                    <a:pt x="4337" y="23027"/>
                    <a:pt x="4180" y="22909"/>
                    <a:pt x="4061" y="22751"/>
                  </a:cubicBezTo>
                  <a:cubicBezTo>
                    <a:pt x="3628" y="22179"/>
                    <a:pt x="3017" y="21746"/>
                    <a:pt x="2701" y="21075"/>
                  </a:cubicBezTo>
                  <a:cubicBezTo>
                    <a:pt x="2662" y="21016"/>
                    <a:pt x="2642" y="20957"/>
                    <a:pt x="2583" y="20918"/>
                  </a:cubicBezTo>
                  <a:cubicBezTo>
                    <a:pt x="1853" y="20228"/>
                    <a:pt x="1459" y="19321"/>
                    <a:pt x="1065" y="18434"/>
                  </a:cubicBezTo>
                  <a:cubicBezTo>
                    <a:pt x="1025" y="18335"/>
                    <a:pt x="927" y="18256"/>
                    <a:pt x="947" y="18177"/>
                  </a:cubicBezTo>
                  <a:cubicBezTo>
                    <a:pt x="1045" y="17369"/>
                    <a:pt x="513" y="16659"/>
                    <a:pt x="611" y="15871"/>
                  </a:cubicBezTo>
                  <a:cubicBezTo>
                    <a:pt x="690" y="15161"/>
                    <a:pt x="552" y="14471"/>
                    <a:pt x="237" y="13840"/>
                  </a:cubicBezTo>
                  <a:cubicBezTo>
                    <a:pt x="79" y="13525"/>
                    <a:pt x="0" y="13189"/>
                    <a:pt x="40" y="12835"/>
                  </a:cubicBezTo>
                  <a:cubicBezTo>
                    <a:pt x="59" y="12302"/>
                    <a:pt x="99" y="11750"/>
                    <a:pt x="118" y="11218"/>
                  </a:cubicBezTo>
                  <a:cubicBezTo>
                    <a:pt x="118" y="10705"/>
                    <a:pt x="237" y="10212"/>
                    <a:pt x="434" y="9739"/>
                  </a:cubicBezTo>
                  <a:cubicBezTo>
                    <a:pt x="532" y="9503"/>
                    <a:pt x="592" y="9246"/>
                    <a:pt x="611" y="8990"/>
                  </a:cubicBezTo>
                  <a:cubicBezTo>
                    <a:pt x="651" y="8320"/>
                    <a:pt x="907" y="7689"/>
                    <a:pt x="1321" y="7157"/>
                  </a:cubicBezTo>
                  <a:cubicBezTo>
                    <a:pt x="1597" y="6782"/>
                    <a:pt x="1853" y="6388"/>
                    <a:pt x="2090" y="5974"/>
                  </a:cubicBezTo>
                  <a:cubicBezTo>
                    <a:pt x="2386" y="5520"/>
                    <a:pt x="2741" y="5106"/>
                    <a:pt x="3135" y="4751"/>
                  </a:cubicBezTo>
                  <a:cubicBezTo>
                    <a:pt x="3529" y="4337"/>
                    <a:pt x="3963" y="3983"/>
                    <a:pt x="4397" y="3588"/>
                  </a:cubicBezTo>
                  <a:cubicBezTo>
                    <a:pt x="4495" y="3509"/>
                    <a:pt x="4594" y="3431"/>
                    <a:pt x="4712" y="3371"/>
                  </a:cubicBezTo>
                  <a:cubicBezTo>
                    <a:pt x="5560" y="2997"/>
                    <a:pt x="6191" y="2287"/>
                    <a:pt x="6999" y="1834"/>
                  </a:cubicBezTo>
                  <a:cubicBezTo>
                    <a:pt x="7788" y="1400"/>
                    <a:pt x="8596" y="1065"/>
                    <a:pt x="9384" y="710"/>
                  </a:cubicBezTo>
                  <a:cubicBezTo>
                    <a:pt x="9503" y="651"/>
                    <a:pt x="9641" y="631"/>
                    <a:pt x="9759" y="631"/>
                  </a:cubicBezTo>
                  <a:cubicBezTo>
                    <a:pt x="10508" y="631"/>
                    <a:pt x="11198" y="375"/>
                    <a:pt x="11888" y="178"/>
                  </a:cubicBezTo>
                  <a:cubicBezTo>
                    <a:pt x="12322" y="40"/>
                    <a:pt x="12756" y="0"/>
                    <a:pt x="13209" y="20"/>
                  </a:cubicBezTo>
                  <a:cubicBezTo>
                    <a:pt x="13840" y="79"/>
                    <a:pt x="14471" y="99"/>
                    <a:pt x="15121" y="118"/>
                  </a:cubicBezTo>
                  <a:cubicBezTo>
                    <a:pt x="15614" y="99"/>
                    <a:pt x="16127" y="217"/>
                    <a:pt x="16561" y="473"/>
                  </a:cubicBezTo>
                  <a:cubicBezTo>
                    <a:pt x="16797" y="572"/>
                    <a:pt x="17054" y="631"/>
                    <a:pt x="17310" y="631"/>
                  </a:cubicBezTo>
                  <a:cubicBezTo>
                    <a:pt x="17527" y="631"/>
                    <a:pt x="17744" y="651"/>
                    <a:pt x="17960" y="710"/>
                  </a:cubicBezTo>
                  <a:cubicBezTo>
                    <a:pt x="19084" y="1242"/>
                    <a:pt x="20326" y="1439"/>
                    <a:pt x="21391" y="2110"/>
                  </a:cubicBezTo>
                  <a:cubicBezTo>
                    <a:pt x="22061" y="2524"/>
                    <a:pt x="22712" y="2977"/>
                    <a:pt x="23362" y="3450"/>
                  </a:cubicBezTo>
                  <a:cubicBezTo>
                    <a:pt x="23520" y="3549"/>
                    <a:pt x="23658" y="3687"/>
                    <a:pt x="23757" y="3845"/>
                  </a:cubicBezTo>
                  <a:cubicBezTo>
                    <a:pt x="24092" y="4475"/>
                    <a:pt x="24565" y="4968"/>
                    <a:pt x="24999" y="5520"/>
                  </a:cubicBezTo>
                  <a:cubicBezTo>
                    <a:pt x="25551" y="6269"/>
                    <a:pt x="25787" y="7176"/>
                    <a:pt x="26004" y="8083"/>
                  </a:cubicBezTo>
                  <a:cubicBezTo>
                    <a:pt x="26162" y="8694"/>
                    <a:pt x="26300" y="9306"/>
                    <a:pt x="26458" y="9917"/>
                  </a:cubicBezTo>
                  <a:cubicBezTo>
                    <a:pt x="26615" y="10469"/>
                    <a:pt x="26812" y="11001"/>
                    <a:pt x="26950" y="11553"/>
                  </a:cubicBezTo>
                  <a:cubicBezTo>
                    <a:pt x="27010" y="11790"/>
                    <a:pt x="27029" y="12046"/>
                    <a:pt x="27010" y="12302"/>
                  </a:cubicBezTo>
                  <a:cubicBezTo>
                    <a:pt x="26950" y="13505"/>
                    <a:pt x="26891" y="14707"/>
                    <a:pt x="26793" y="15930"/>
                  </a:cubicBezTo>
                  <a:cubicBezTo>
                    <a:pt x="26793" y="16166"/>
                    <a:pt x="26753" y="16423"/>
                    <a:pt x="26635" y="16659"/>
                  </a:cubicBezTo>
                  <a:cubicBezTo>
                    <a:pt x="26398" y="17073"/>
                    <a:pt x="26280" y="17546"/>
                    <a:pt x="26320" y="18020"/>
                  </a:cubicBezTo>
                  <a:cubicBezTo>
                    <a:pt x="26339" y="18611"/>
                    <a:pt x="26142" y="19163"/>
                    <a:pt x="25807" y="19616"/>
                  </a:cubicBezTo>
                  <a:cubicBezTo>
                    <a:pt x="25551" y="19952"/>
                    <a:pt x="25334" y="20307"/>
                    <a:pt x="25077" y="20642"/>
                  </a:cubicBezTo>
                  <a:cubicBezTo>
                    <a:pt x="24979" y="20760"/>
                    <a:pt x="24880" y="20937"/>
                    <a:pt x="24762" y="20977"/>
                  </a:cubicBezTo>
                  <a:cubicBezTo>
                    <a:pt x="23993" y="21115"/>
                    <a:pt x="23658" y="21805"/>
                    <a:pt x="23205" y="22278"/>
                  </a:cubicBezTo>
                  <a:cubicBezTo>
                    <a:pt x="22337" y="23165"/>
                    <a:pt x="21391" y="23954"/>
                    <a:pt x="20346" y="24624"/>
                  </a:cubicBezTo>
                  <a:cubicBezTo>
                    <a:pt x="19754" y="25018"/>
                    <a:pt x="19104" y="25354"/>
                    <a:pt x="18434" y="25649"/>
                  </a:cubicBezTo>
                  <a:cubicBezTo>
                    <a:pt x="17960" y="25807"/>
                    <a:pt x="17468" y="25925"/>
                    <a:pt x="16955" y="25984"/>
                  </a:cubicBezTo>
                  <a:cubicBezTo>
                    <a:pt x="16383" y="26103"/>
                    <a:pt x="15733" y="25886"/>
                    <a:pt x="15200" y="26300"/>
                  </a:cubicBezTo>
                  <a:lnTo>
                    <a:pt x="13406" y="26260"/>
                  </a:lnTo>
                  <a:cubicBezTo>
                    <a:pt x="13130" y="26241"/>
                    <a:pt x="12874" y="26241"/>
                    <a:pt x="12618" y="26221"/>
                  </a:cubicBezTo>
                  <a:close/>
                  <a:moveTo>
                    <a:pt x="12677" y="25137"/>
                  </a:moveTo>
                  <a:lnTo>
                    <a:pt x="14195" y="25216"/>
                  </a:lnTo>
                  <a:cubicBezTo>
                    <a:pt x="14530" y="25275"/>
                    <a:pt x="14885" y="25216"/>
                    <a:pt x="15200" y="25058"/>
                  </a:cubicBezTo>
                  <a:cubicBezTo>
                    <a:pt x="15397" y="24959"/>
                    <a:pt x="15634" y="24920"/>
                    <a:pt x="15851" y="24940"/>
                  </a:cubicBezTo>
                  <a:cubicBezTo>
                    <a:pt x="16659" y="24999"/>
                    <a:pt x="17408" y="24723"/>
                    <a:pt x="18158" y="24466"/>
                  </a:cubicBezTo>
                  <a:cubicBezTo>
                    <a:pt x="19262" y="24092"/>
                    <a:pt x="20287" y="23481"/>
                    <a:pt x="21154" y="22672"/>
                  </a:cubicBezTo>
                  <a:cubicBezTo>
                    <a:pt x="21844" y="22061"/>
                    <a:pt x="22613" y="21470"/>
                    <a:pt x="23067" y="20602"/>
                  </a:cubicBezTo>
                  <a:cubicBezTo>
                    <a:pt x="23362" y="20109"/>
                    <a:pt x="23717" y="19656"/>
                    <a:pt x="24111" y="19262"/>
                  </a:cubicBezTo>
                  <a:cubicBezTo>
                    <a:pt x="24624" y="18729"/>
                    <a:pt x="24920" y="18059"/>
                    <a:pt x="25314" y="17448"/>
                  </a:cubicBezTo>
                  <a:cubicBezTo>
                    <a:pt x="25373" y="17310"/>
                    <a:pt x="25413" y="17152"/>
                    <a:pt x="25413" y="16994"/>
                  </a:cubicBezTo>
                  <a:cubicBezTo>
                    <a:pt x="25492" y="15969"/>
                    <a:pt x="25551" y="14964"/>
                    <a:pt x="25610" y="13939"/>
                  </a:cubicBezTo>
                  <a:cubicBezTo>
                    <a:pt x="25649" y="13722"/>
                    <a:pt x="25630" y="13505"/>
                    <a:pt x="25551" y="13288"/>
                  </a:cubicBezTo>
                  <a:cubicBezTo>
                    <a:pt x="25275" y="12775"/>
                    <a:pt x="25334" y="12243"/>
                    <a:pt x="25353" y="11711"/>
                  </a:cubicBezTo>
                  <a:cubicBezTo>
                    <a:pt x="25393" y="11238"/>
                    <a:pt x="25413" y="10764"/>
                    <a:pt x="25432" y="10291"/>
                  </a:cubicBezTo>
                  <a:cubicBezTo>
                    <a:pt x="25452" y="10094"/>
                    <a:pt x="25432" y="9897"/>
                    <a:pt x="25393" y="9720"/>
                  </a:cubicBezTo>
                  <a:cubicBezTo>
                    <a:pt x="25058" y="8655"/>
                    <a:pt x="24644" y="7630"/>
                    <a:pt x="24131" y="6644"/>
                  </a:cubicBezTo>
                  <a:cubicBezTo>
                    <a:pt x="23855" y="6112"/>
                    <a:pt x="23500" y="5639"/>
                    <a:pt x="23047" y="5225"/>
                  </a:cubicBezTo>
                  <a:cubicBezTo>
                    <a:pt x="22653" y="4909"/>
                    <a:pt x="22298" y="4574"/>
                    <a:pt x="21943" y="4199"/>
                  </a:cubicBezTo>
                  <a:cubicBezTo>
                    <a:pt x="21647" y="3825"/>
                    <a:pt x="21292" y="3490"/>
                    <a:pt x="20878" y="3253"/>
                  </a:cubicBezTo>
                  <a:cubicBezTo>
                    <a:pt x="20721" y="3174"/>
                    <a:pt x="20484" y="3017"/>
                    <a:pt x="20464" y="2898"/>
                  </a:cubicBezTo>
                  <a:cubicBezTo>
                    <a:pt x="20464" y="2484"/>
                    <a:pt x="20109" y="2504"/>
                    <a:pt x="19892" y="2346"/>
                  </a:cubicBezTo>
                  <a:cubicBezTo>
                    <a:pt x="19695" y="2149"/>
                    <a:pt x="19419" y="2031"/>
                    <a:pt x="19124" y="2031"/>
                  </a:cubicBezTo>
                  <a:cubicBezTo>
                    <a:pt x="18650" y="2070"/>
                    <a:pt x="18296" y="1774"/>
                    <a:pt x="17882" y="1656"/>
                  </a:cubicBezTo>
                  <a:cubicBezTo>
                    <a:pt x="17468" y="1518"/>
                    <a:pt x="16935" y="1538"/>
                    <a:pt x="16462" y="1498"/>
                  </a:cubicBezTo>
                  <a:cubicBezTo>
                    <a:pt x="16403" y="1498"/>
                    <a:pt x="16344" y="1479"/>
                    <a:pt x="16285" y="1439"/>
                  </a:cubicBezTo>
                  <a:cubicBezTo>
                    <a:pt x="15812" y="1124"/>
                    <a:pt x="15279" y="1104"/>
                    <a:pt x="14727" y="1084"/>
                  </a:cubicBezTo>
                  <a:cubicBezTo>
                    <a:pt x="14195" y="1084"/>
                    <a:pt x="13663" y="1025"/>
                    <a:pt x="13111" y="1025"/>
                  </a:cubicBezTo>
                  <a:cubicBezTo>
                    <a:pt x="12795" y="1025"/>
                    <a:pt x="12480" y="1065"/>
                    <a:pt x="12184" y="1144"/>
                  </a:cubicBezTo>
                  <a:cubicBezTo>
                    <a:pt x="11632" y="1282"/>
                    <a:pt x="11080" y="1538"/>
                    <a:pt x="10528" y="1577"/>
                  </a:cubicBezTo>
                  <a:cubicBezTo>
                    <a:pt x="9365" y="1636"/>
                    <a:pt x="8418" y="2208"/>
                    <a:pt x="7472" y="2780"/>
                  </a:cubicBezTo>
                  <a:cubicBezTo>
                    <a:pt x="6940" y="3095"/>
                    <a:pt x="6467" y="3569"/>
                    <a:pt x="5915" y="3864"/>
                  </a:cubicBezTo>
                  <a:cubicBezTo>
                    <a:pt x="4889" y="4416"/>
                    <a:pt x="3983" y="5205"/>
                    <a:pt x="3253" y="6131"/>
                  </a:cubicBezTo>
                  <a:cubicBezTo>
                    <a:pt x="2642" y="6920"/>
                    <a:pt x="2149" y="7807"/>
                    <a:pt x="2070" y="8872"/>
                  </a:cubicBezTo>
                  <a:cubicBezTo>
                    <a:pt x="2051" y="9049"/>
                    <a:pt x="1991" y="9246"/>
                    <a:pt x="1913" y="9424"/>
                  </a:cubicBezTo>
                  <a:cubicBezTo>
                    <a:pt x="1163" y="11001"/>
                    <a:pt x="1420" y="12716"/>
                    <a:pt x="1321" y="14372"/>
                  </a:cubicBezTo>
                  <a:cubicBezTo>
                    <a:pt x="1321" y="14451"/>
                    <a:pt x="1341" y="14510"/>
                    <a:pt x="1361" y="14569"/>
                  </a:cubicBezTo>
                  <a:cubicBezTo>
                    <a:pt x="1459" y="15161"/>
                    <a:pt x="1577" y="15752"/>
                    <a:pt x="1637" y="16344"/>
                  </a:cubicBezTo>
                  <a:cubicBezTo>
                    <a:pt x="1696" y="17251"/>
                    <a:pt x="2011" y="18098"/>
                    <a:pt x="2583" y="18788"/>
                  </a:cubicBezTo>
                  <a:cubicBezTo>
                    <a:pt x="2780" y="19005"/>
                    <a:pt x="2938" y="19242"/>
                    <a:pt x="3036" y="19518"/>
                  </a:cubicBezTo>
                  <a:cubicBezTo>
                    <a:pt x="3174" y="20129"/>
                    <a:pt x="3608" y="20563"/>
                    <a:pt x="3983" y="20997"/>
                  </a:cubicBezTo>
                  <a:cubicBezTo>
                    <a:pt x="4475" y="21568"/>
                    <a:pt x="4909" y="22239"/>
                    <a:pt x="5639" y="22554"/>
                  </a:cubicBezTo>
                  <a:cubicBezTo>
                    <a:pt x="5718" y="22574"/>
                    <a:pt x="5777" y="22672"/>
                    <a:pt x="5836" y="22751"/>
                  </a:cubicBezTo>
                  <a:cubicBezTo>
                    <a:pt x="6230" y="23205"/>
                    <a:pt x="6743" y="23540"/>
                    <a:pt x="7314" y="23717"/>
                  </a:cubicBezTo>
                  <a:cubicBezTo>
                    <a:pt x="8202" y="24072"/>
                    <a:pt x="9049" y="24466"/>
                    <a:pt x="9956" y="24762"/>
                  </a:cubicBezTo>
                  <a:cubicBezTo>
                    <a:pt x="10469" y="24940"/>
                    <a:pt x="10981" y="25058"/>
                    <a:pt x="11514" y="25078"/>
                  </a:cubicBezTo>
                  <a:cubicBezTo>
                    <a:pt x="11908" y="25097"/>
                    <a:pt x="12283" y="25117"/>
                    <a:pt x="12677" y="251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9"/>
            <p:cNvSpPr/>
            <p:nvPr/>
          </p:nvSpPr>
          <p:spPr>
            <a:xfrm flipH="1">
              <a:off x="6093232" y="3388172"/>
              <a:ext cx="152165" cy="68762"/>
            </a:xfrm>
            <a:custGeom>
              <a:avLst/>
              <a:gdLst/>
              <a:ahLst/>
              <a:cxnLst/>
              <a:rect l="l" t="t" r="r" b="b"/>
              <a:pathLst>
                <a:path w="6329" h="2860" extrusionOk="0">
                  <a:moveTo>
                    <a:pt x="6329" y="2347"/>
                  </a:moveTo>
                  <a:cubicBezTo>
                    <a:pt x="6230" y="2465"/>
                    <a:pt x="6230" y="2524"/>
                    <a:pt x="6210" y="2524"/>
                  </a:cubicBezTo>
                  <a:cubicBezTo>
                    <a:pt x="5540" y="2741"/>
                    <a:pt x="4850" y="2859"/>
                    <a:pt x="4200" y="2623"/>
                  </a:cubicBezTo>
                  <a:cubicBezTo>
                    <a:pt x="2997" y="2209"/>
                    <a:pt x="1853" y="1676"/>
                    <a:pt x="769" y="1006"/>
                  </a:cubicBezTo>
                  <a:cubicBezTo>
                    <a:pt x="454" y="809"/>
                    <a:pt x="119" y="612"/>
                    <a:pt x="0" y="139"/>
                  </a:cubicBezTo>
                  <a:cubicBezTo>
                    <a:pt x="119" y="80"/>
                    <a:pt x="257" y="20"/>
                    <a:pt x="414" y="1"/>
                  </a:cubicBezTo>
                  <a:cubicBezTo>
                    <a:pt x="493" y="1"/>
                    <a:pt x="592" y="40"/>
                    <a:pt x="651" y="99"/>
                  </a:cubicBezTo>
                  <a:cubicBezTo>
                    <a:pt x="1676" y="809"/>
                    <a:pt x="2879" y="1164"/>
                    <a:pt x="3943" y="1755"/>
                  </a:cubicBezTo>
                  <a:cubicBezTo>
                    <a:pt x="4200" y="1874"/>
                    <a:pt x="4476" y="1952"/>
                    <a:pt x="4752" y="1972"/>
                  </a:cubicBezTo>
                  <a:cubicBezTo>
                    <a:pt x="5126" y="2031"/>
                    <a:pt x="5520" y="2051"/>
                    <a:pt x="5895" y="2110"/>
                  </a:cubicBezTo>
                  <a:cubicBezTo>
                    <a:pt x="6033" y="2169"/>
                    <a:pt x="6191" y="2248"/>
                    <a:pt x="6329" y="23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9"/>
            <p:cNvSpPr/>
            <p:nvPr/>
          </p:nvSpPr>
          <p:spPr>
            <a:xfrm flipH="1">
              <a:off x="5797918" y="3392452"/>
              <a:ext cx="101940" cy="48830"/>
            </a:xfrm>
            <a:custGeom>
              <a:avLst/>
              <a:gdLst/>
              <a:ahLst/>
              <a:cxnLst/>
              <a:rect l="l" t="t" r="r" b="b"/>
              <a:pathLst>
                <a:path w="4240" h="2031" extrusionOk="0">
                  <a:moveTo>
                    <a:pt x="2780" y="1006"/>
                  </a:moveTo>
                  <a:cubicBezTo>
                    <a:pt x="2287" y="927"/>
                    <a:pt x="1992" y="887"/>
                    <a:pt x="1735" y="828"/>
                  </a:cubicBezTo>
                  <a:cubicBezTo>
                    <a:pt x="1518" y="769"/>
                    <a:pt x="1380" y="552"/>
                    <a:pt x="1459" y="394"/>
                  </a:cubicBezTo>
                  <a:cubicBezTo>
                    <a:pt x="1538" y="237"/>
                    <a:pt x="1656" y="99"/>
                    <a:pt x="1755" y="99"/>
                  </a:cubicBezTo>
                  <a:cubicBezTo>
                    <a:pt x="2484" y="0"/>
                    <a:pt x="3214" y="59"/>
                    <a:pt x="3924" y="256"/>
                  </a:cubicBezTo>
                  <a:cubicBezTo>
                    <a:pt x="4219" y="335"/>
                    <a:pt x="4239" y="572"/>
                    <a:pt x="4022" y="828"/>
                  </a:cubicBezTo>
                  <a:cubicBezTo>
                    <a:pt x="3924" y="927"/>
                    <a:pt x="3766" y="1025"/>
                    <a:pt x="3786" y="1084"/>
                  </a:cubicBezTo>
                  <a:cubicBezTo>
                    <a:pt x="3884" y="1498"/>
                    <a:pt x="3608" y="1518"/>
                    <a:pt x="3332" y="1636"/>
                  </a:cubicBezTo>
                  <a:cubicBezTo>
                    <a:pt x="2386" y="2031"/>
                    <a:pt x="1420" y="1952"/>
                    <a:pt x="434" y="1834"/>
                  </a:cubicBezTo>
                  <a:cubicBezTo>
                    <a:pt x="336" y="1834"/>
                    <a:pt x="257" y="1794"/>
                    <a:pt x="158" y="1755"/>
                  </a:cubicBezTo>
                  <a:cubicBezTo>
                    <a:pt x="99" y="1715"/>
                    <a:pt x="0" y="1597"/>
                    <a:pt x="20" y="1538"/>
                  </a:cubicBezTo>
                  <a:cubicBezTo>
                    <a:pt x="60" y="1420"/>
                    <a:pt x="138" y="1321"/>
                    <a:pt x="237" y="1262"/>
                  </a:cubicBezTo>
                  <a:cubicBezTo>
                    <a:pt x="316" y="1222"/>
                    <a:pt x="414" y="1222"/>
                    <a:pt x="513" y="1242"/>
                  </a:cubicBezTo>
                  <a:cubicBezTo>
                    <a:pt x="888" y="1242"/>
                    <a:pt x="1262" y="1242"/>
                    <a:pt x="1656" y="1262"/>
                  </a:cubicBezTo>
                  <a:cubicBezTo>
                    <a:pt x="2031" y="1282"/>
                    <a:pt x="2425" y="1203"/>
                    <a:pt x="2780" y="10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9"/>
            <p:cNvSpPr/>
            <p:nvPr/>
          </p:nvSpPr>
          <p:spPr>
            <a:xfrm flipH="1">
              <a:off x="5641979" y="2650644"/>
              <a:ext cx="104296" cy="126584"/>
            </a:xfrm>
            <a:custGeom>
              <a:avLst/>
              <a:gdLst/>
              <a:ahLst/>
              <a:cxnLst/>
              <a:rect l="l" t="t" r="r" b="b"/>
              <a:pathLst>
                <a:path w="4338" h="5265" extrusionOk="0">
                  <a:moveTo>
                    <a:pt x="3982" y="5264"/>
                  </a:moveTo>
                  <a:cubicBezTo>
                    <a:pt x="3785" y="5087"/>
                    <a:pt x="3588" y="4890"/>
                    <a:pt x="3430" y="4692"/>
                  </a:cubicBezTo>
                  <a:cubicBezTo>
                    <a:pt x="2878" y="3904"/>
                    <a:pt x="2346" y="3135"/>
                    <a:pt x="1834" y="2327"/>
                  </a:cubicBezTo>
                  <a:cubicBezTo>
                    <a:pt x="1341" y="1577"/>
                    <a:pt x="710" y="907"/>
                    <a:pt x="0" y="335"/>
                  </a:cubicBezTo>
                  <a:cubicBezTo>
                    <a:pt x="59" y="0"/>
                    <a:pt x="296" y="79"/>
                    <a:pt x="434" y="138"/>
                  </a:cubicBezTo>
                  <a:cubicBezTo>
                    <a:pt x="1025" y="355"/>
                    <a:pt x="1557" y="749"/>
                    <a:pt x="1952" y="1242"/>
                  </a:cubicBezTo>
                  <a:cubicBezTo>
                    <a:pt x="2543" y="2090"/>
                    <a:pt x="3154" y="2938"/>
                    <a:pt x="3746" y="3805"/>
                  </a:cubicBezTo>
                  <a:cubicBezTo>
                    <a:pt x="3923" y="4062"/>
                    <a:pt x="4081" y="4338"/>
                    <a:pt x="4219" y="4633"/>
                  </a:cubicBezTo>
                  <a:cubicBezTo>
                    <a:pt x="4337" y="4850"/>
                    <a:pt x="4258" y="5047"/>
                    <a:pt x="3982" y="52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9"/>
            <p:cNvSpPr/>
            <p:nvPr/>
          </p:nvSpPr>
          <p:spPr>
            <a:xfrm flipH="1">
              <a:off x="6308413" y="3033617"/>
              <a:ext cx="54552" cy="105258"/>
            </a:xfrm>
            <a:custGeom>
              <a:avLst/>
              <a:gdLst/>
              <a:ahLst/>
              <a:cxnLst/>
              <a:rect l="l" t="t" r="r" b="b"/>
              <a:pathLst>
                <a:path w="2269" h="4378" extrusionOk="0">
                  <a:moveTo>
                    <a:pt x="2268" y="4043"/>
                  </a:moveTo>
                  <a:cubicBezTo>
                    <a:pt x="1992" y="4378"/>
                    <a:pt x="1775" y="4299"/>
                    <a:pt x="1637" y="4121"/>
                  </a:cubicBezTo>
                  <a:cubicBezTo>
                    <a:pt x="1322" y="3767"/>
                    <a:pt x="1046" y="3392"/>
                    <a:pt x="809" y="2978"/>
                  </a:cubicBezTo>
                  <a:cubicBezTo>
                    <a:pt x="573" y="2524"/>
                    <a:pt x="356" y="2071"/>
                    <a:pt x="198" y="1598"/>
                  </a:cubicBezTo>
                  <a:cubicBezTo>
                    <a:pt x="1" y="1125"/>
                    <a:pt x="1" y="592"/>
                    <a:pt x="238" y="139"/>
                  </a:cubicBezTo>
                  <a:cubicBezTo>
                    <a:pt x="277" y="60"/>
                    <a:pt x="356" y="1"/>
                    <a:pt x="454" y="1"/>
                  </a:cubicBezTo>
                  <a:cubicBezTo>
                    <a:pt x="533" y="21"/>
                    <a:pt x="612" y="80"/>
                    <a:pt x="671" y="159"/>
                  </a:cubicBezTo>
                  <a:cubicBezTo>
                    <a:pt x="711" y="238"/>
                    <a:pt x="750" y="336"/>
                    <a:pt x="750" y="415"/>
                  </a:cubicBezTo>
                  <a:cubicBezTo>
                    <a:pt x="790" y="1401"/>
                    <a:pt x="1282" y="2209"/>
                    <a:pt x="1756" y="3037"/>
                  </a:cubicBezTo>
                  <a:cubicBezTo>
                    <a:pt x="1933" y="3372"/>
                    <a:pt x="2091" y="3707"/>
                    <a:pt x="2268" y="40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9"/>
            <p:cNvSpPr/>
            <p:nvPr/>
          </p:nvSpPr>
          <p:spPr>
            <a:xfrm flipH="1">
              <a:off x="5820206" y="2575271"/>
              <a:ext cx="97661" cy="41257"/>
            </a:xfrm>
            <a:custGeom>
              <a:avLst/>
              <a:gdLst/>
              <a:ahLst/>
              <a:cxnLst/>
              <a:rect l="l" t="t" r="r" b="b"/>
              <a:pathLst>
                <a:path w="4062" h="1716" extrusionOk="0">
                  <a:moveTo>
                    <a:pt x="4062" y="1341"/>
                  </a:moveTo>
                  <a:cubicBezTo>
                    <a:pt x="3825" y="1716"/>
                    <a:pt x="3431" y="1696"/>
                    <a:pt x="3056" y="1637"/>
                  </a:cubicBezTo>
                  <a:cubicBezTo>
                    <a:pt x="2327" y="1519"/>
                    <a:pt x="1637" y="1302"/>
                    <a:pt x="966" y="1006"/>
                  </a:cubicBezTo>
                  <a:cubicBezTo>
                    <a:pt x="671" y="868"/>
                    <a:pt x="395" y="730"/>
                    <a:pt x="119" y="572"/>
                  </a:cubicBezTo>
                  <a:cubicBezTo>
                    <a:pt x="40" y="513"/>
                    <a:pt x="0" y="434"/>
                    <a:pt x="20" y="336"/>
                  </a:cubicBezTo>
                  <a:cubicBezTo>
                    <a:pt x="40" y="237"/>
                    <a:pt x="138" y="79"/>
                    <a:pt x="217" y="60"/>
                  </a:cubicBezTo>
                  <a:cubicBezTo>
                    <a:pt x="454" y="1"/>
                    <a:pt x="710" y="1"/>
                    <a:pt x="947" y="60"/>
                  </a:cubicBezTo>
                  <a:cubicBezTo>
                    <a:pt x="1794" y="434"/>
                    <a:pt x="2662" y="710"/>
                    <a:pt x="3549" y="927"/>
                  </a:cubicBezTo>
                  <a:cubicBezTo>
                    <a:pt x="3805" y="947"/>
                    <a:pt x="4002" y="1105"/>
                    <a:pt x="4062" y="1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9"/>
            <p:cNvSpPr/>
            <p:nvPr/>
          </p:nvSpPr>
          <p:spPr>
            <a:xfrm flipH="1">
              <a:off x="6445407" y="2999020"/>
              <a:ext cx="47412" cy="154545"/>
            </a:xfrm>
            <a:custGeom>
              <a:avLst/>
              <a:gdLst/>
              <a:ahLst/>
              <a:cxnLst/>
              <a:rect l="l" t="t" r="r" b="b"/>
              <a:pathLst>
                <a:path w="1972" h="6428" extrusionOk="0">
                  <a:moveTo>
                    <a:pt x="1972" y="6388"/>
                  </a:moveTo>
                  <a:cubicBezTo>
                    <a:pt x="1834" y="6388"/>
                    <a:pt x="1715" y="6428"/>
                    <a:pt x="1656" y="6388"/>
                  </a:cubicBezTo>
                  <a:cubicBezTo>
                    <a:pt x="1577" y="6349"/>
                    <a:pt x="1518" y="6270"/>
                    <a:pt x="1498" y="6172"/>
                  </a:cubicBezTo>
                  <a:cubicBezTo>
                    <a:pt x="1183" y="5186"/>
                    <a:pt x="848" y="4200"/>
                    <a:pt x="611" y="3175"/>
                  </a:cubicBezTo>
                  <a:cubicBezTo>
                    <a:pt x="454" y="2445"/>
                    <a:pt x="375" y="1677"/>
                    <a:pt x="118" y="967"/>
                  </a:cubicBezTo>
                  <a:cubicBezTo>
                    <a:pt x="0" y="651"/>
                    <a:pt x="20" y="296"/>
                    <a:pt x="178" y="1"/>
                  </a:cubicBezTo>
                  <a:cubicBezTo>
                    <a:pt x="316" y="139"/>
                    <a:pt x="434" y="218"/>
                    <a:pt x="454" y="316"/>
                  </a:cubicBezTo>
                  <a:cubicBezTo>
                    <a:pt x="670" y="1006"/>
                    <a:pt x="946" y="1696"/>
                    <a:pt x="1045" y="2406"/>
                  </a:cubicBezTo>
                  <a:cubicBezTo>
                    <a:pt x="1203" y="3609"/>
                    <a:pt x="1558" y="4752"/>
                    <a:pt x="1853" y="5915"/>
                  </a:cubicBezTo>
                  <a:cubicBezTo>
                    <a:pt x="1873" y="6073"/>
                    <a:pt x="1932" y="6211"/>
                    <a:pt x="1972" y="63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9"/>
            <p:cNvSpPr/>
            <p:nvPr/>
          </p:nvSpPr>
          <p:spPr>
            <a:xfrm flipH="1">
              <a:off x="5769500" y="3278202"/>
              <a:ext cx="86289" cy="40800"/>
            </a:xfrm>
            <a:custGeom>
              <a:avLst/>
              <a:gdLst/>
              <a:ahLst/>
              <a:cxnLst/>
              <a:rect l="l" t="t" r="r" b="b"/>
              <a:pathLst>
                <a:path w="3589" h="1697" extrusionOk="0">
                  <a:moveTo>
                    <a:pt x="3451" y="730"/>
                  </a:moveTo>
                  <a:cubicBezTo>
                    <a:pt x="2840" y="967"/>
                    <a:pt x="2268" y="1243"/>
                    <a:pt x="1677" y="1420"/>
                  </a:cubicBezTo>
                  <a:cubicBezTo>
                    <a:pt x="1223" y="1539"/>
                    <a:pt x="770" y="1637"/>
                    <a:pt x="316" y="1677"/>
                  </a:cubicBezTo>
                  <a:cubicBezTo>
                    <a:pt x="218" y="1696"/>
                    <a:pt x="119" y="1637"/>
                    <a:pt x="60" y="1578"/>
                  </a:cubicBezTo>
                  <a:cubicBezTo>
                    <a:pt x="1" y="1460"/>
                    <a:pt x="1" y="1341"/>
                    <a:pt x="40" y="1223"/>
                  </a:cubicBezTo>
                  <a:cubicBezTo>
                    <a:pt x="139" y="947"/>
                    <a:pt x="375" y="750"/>
                    <a:pt x="651" y="671"/>
                  </a:cubicBezTo>
                  <a:cubicBezTo>
                    <a:pt x="1401" y="573"/>
                    <a:pt x="2091" y="237"/>
                    <a:pt x="2820" y="99"/>
                  </a:cubicBezTo>
                  <a:cubicBezTo>
                    <a:pt x="2919" y="80"/>
                    <a:pt x="3017" y="60"/>
                    <a:pt x="3096" y="60"/>
                  </a:cubicBezTo>
                  <a:cubicBezTo>
                    <a:pt x="3372" y="1"/>
                    <a:pt x="3589" y="257"/>
                    <a:pt x="3530" y="533"/>
                  </a:cubicBezTo>
                  <a:cubicBezTo>
                    <a:pt x="3510" y="592"/>
                    <a:pt x="3490" y="671"/>
                    <a:pt x="3451" y="7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9"/>
            <p:cNvSpPr/>
            <p:nvPr/>
          </p:nvSpPr>
          <p:spPr>
            <a:xfrm flipH="1">
              <a:off x="6323584" y="2821274"/>
              <a:ext cx="40319" cy="100041"/>
            </a:xfrm>
            <a:custGeom>
              <a:avLst/>
              <a:gdLst/>
              <a:ahLst/>
              <a:cxnLst/>
              <a:rect l="l" t="t" r="r" b="b"/>
              <a:pathLst>
                <a:path w="1677" h="4161" extrusionOk="0">
                  <a:moveTo>
                    <a:pt x="1282" y="1"/>
                  </a:moveTo>
                  <a:cubicBezTo>
                    <a:pt x="1420" y="139"/>
                    <a:pt x="1538" y="296"/>
                    <a:pt x="1637" y="474"/>
                  </a:cubicBezTo>
                  <a:cubicBezTo>
                    <a:pt x="1676" y="612"/>
                    <a:pt x="1676" y="770"/>
                    <a:pt x="1637" y="927"/>
                  </a:cubicBezTo>
                  <a:cubicBezTo>
                    <a:pt x="1578" y="1065"/>
                    <a:pt x="1479" y="1203"/>
                    <a:pt x="1400" y="1322"/>
                  </a:cubicBezTo>
                  <a:cubicBezTo>
                    <a:pt x="1045" y="1814"/>
                    <a:pt x="848" y="2386"/>
                    <a:pt x="809" y="2997"/>
                  </a:cubicBezTo>
                  <a:cubicBezTo>
                    <a:pt x="809" y="3352"/>
                    <a:pt x="631" y="3707"/>
                    <a:pt x="513" y="4062"/>
                  </a:cubicBezTo>
                  <a:cubicBezTo>
                    <a:pt x="513" y="4101"/>
                    <a:pt x="415" y="4121"/>
                    <a:pt x="316" y="4161"/>
                  </a:cubicBezTo>
                  <a:cubicBezTo>
                    <a:pt x="99" y="3924"/>
                    <a:pt x="99" y="3589"/>
                    <a:pt x="79" y="3313"/>
                  </a:cubicBezTo>
                  <a:cubicBezTo>
                    <a:pt x="20" y="2583"/>
                    <a:pt x="1" y="1893"/>
                    <a:pt x="493" y="1243"/>
                  </a:cubicBezTo>
                  <a:cubicBezTo>
                    <a:pt x="750" y="868"/>
                    <a:pt x="1006" y="474"/>
                    <a:pt x="1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9"/>
            <p:cNvSpPr/>
            <p:nvPr/>
          </p:nvSpPr>
          <p:spPr>
            <a:xfrm flipH="1">
              <a:off x="6187551" y="3247403"/>
              <a:ext cx="79172" cy="56428"/>
            </a:xfrm>
            <a:custGeom>
              <a:avLst/>
              <a:gdLst/>
              <a:ahLst/>
              <a:cxnLst/>
              <a:rect l="l" t="t" r="r" b="b"/>
              <a:pathLst>
                <a:path w="3293" h="2347" extrusionOk="0">
                  <a:moveTo>
                    <a:pt x="0" y="158"/>
                  </a:moveTo>
                  <a:cubicBezTo>
                    <a:pt x="237" y="119"/>
                    <a:pt x="454" y="0"/>
                    <a:pt x="572" y="79"/>
                  </a:cubicBezTo>
                  <a:cubicBezTo>
                    <a:pt x="1459" y="671"/>
                    <a:pt x="2563" y="986"/>
                    <a:pt x="3292" y="1873"/>
                  </a:cubicBezTo>
                  <a:cubicBezTo>
                    <a:pt x="3095" y="2228"/>
                    <a:pt x="2898" y="2346"/>
                    <a:pt x="2602" y="2268"/>
                  </a:cubicBezTo>
                  <a:cubicBezTo>
                    <a:pt x="2484" y="2248"/>
                    <a:pt x="2366" y="2189"/>
                    <a:pt x="2267" y="2110"/>
                  </a:cubicBezTo>
                  <a:cubicBezTo>
                    <a:pt x="1952" y="1676"/>
                    <a:pt x="1459" y="1499"/>
                    <a:pt x="1006" y="1282"/>
                  </a:cubicBezTo>
                  <a:cubicBezTo>
                    <a:pt x="532" y="1065"/>
                    <a:pt x="158" y="651"/>
                    <a:pt x="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9"/>
            <p:cNvSpPr/>
            <p:nvPr/>
          </p:nvSpPr>
          <p:spPr>
            <a:xfrm flipH="1">
              <a:off x="5681336" y="3207589"/>
              <a:ext cx="68257" cy="56428"/>
            </a:xfrm>
            <a:custGeom>
              <a:avLst/>
              <a:gdLst/>
              <a:ahLst/>
              <a:cxnLst/>
              <a:rect l="l" t="t" r="r" b="b"/>
              <a:pathLst>
                <a:path w="2839" h="2347" extrusionOk="0">
                  <a:moveTo>
                    <a:pt x="2484" y="0"/>
                  </a:moveTo>
                  <a:cubicBezTo>
                    <a:pt x="2701" y="59"/>
                    <a:pt x="2839" y="296"/>
                    <a:pt x="2780" y="533"/>
                  </a:cubicBezTo>
                  <a:cubicBezTo>
                    <a:pt x="2780" y="789"/>
                    <a:pt x="2642" y="1026"/>
                    <a:pt x="2445" y="1183"/>
                  </a:cubicBezTo>
                  <a:cubicBezTo>
                    <a:pt x="1952" y="1518"/>
                    <a:pt x="1459" y="1854"/>
                    <a:pt x="946" y="2189"/>
                  </a:cubicBezTo>
                  <a:cubicBezTo>
                    <a:pt x="808" y="2268"/>
                    <a:pt x="651" y="2327"/>
                    <a:pt x="493" y="2327"/>
                  </a:cubicBezTo>
                  <a:cubicBezTo>
                    <a:pt x="296" y="2346"/>
                    <a:pt x="118" y="2208"/>
                    <a:pt x="59" y="2031"/>
                  </a:cubicBezTo>
                  <a:cubicBezTo>
                    <a:pt x="0" y="1873"/>
                    <a:pt x="39" y="1696"/>
                    <a:pt x="177" y="1597"/>
                  </a:cubicBezTo>
                  <a:cubicBezTo>
                    <a:pt x="453" y="1400"/>
                    <a:pt x="769" y="1223"/>
                    <a:pt x="1045" y="1026"/>
                  </a:cubicBezTo>
                  <a:cubicBezTo>
                    <a:pt x="1518" y="710"/>
                    <a:pt x="1952" y="375"/>
                    <a:pt x="2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9"/>
            <p:cNvSpPr/>
            <p:nvPr/>
          </p:nvSpPr>
          <p:spPr>
            <a:xfrm flipH="1">
              <a:off x="5618273" y="3063021"/>
              <a:ext cx="47917" cy="86289"/>
            </a:xfrm>
            <a:custGeom>
              <a:avLst/>
              <a:gdLst/>
              <a:ahLst/>
              <a:cxnLst/>
              <a:rect l="l" t="t" r="r" b="b"/>
              <a:pathLst>
                <a:path w="1993" h="3589" extrusionOk="0">
                  <a:moveTo>
                    <a:pt x="1893" y="1085"/>
                  </a:moveTo>
                  <a:cubicBezTo>
                    <a:pt x="1992" y="1755"/>
                    <a:pt x="1637" y="2248"/>
                    <a:pt x="1243" y="2721"/>
                  </a:cubicBezTo>
                  <a:cubicBezTo>
                    <a:pt x="987" y="2997"/>
                    <a:pt x="730" y="3273"/>
                    <a:pt x="435" y="3529"/>
                  </a:cubicBezTo>
                  <a:cubicBezTo>
                    <a:pt x="375" y="3588"/>
                    <a:pt x="277" y="3588"/>
                    <a:pt x="198" y="3569"/>
                  </a:cubicBezTo>
                  <a:cubicBezTo>
                    <a:pt x="99" y="3490"/>
                    <a:pt x="21" y="3391"/>
                    <a:pt x="1" y="3273"/>
                  </a:cubicBezTo>
                  <a:cubicBezTo>
                    <a:pt x="1" y="3155"/>
                    <a:pt x="21" y="3017"/>
                    <a:pt x="99" y="2918"/>
                  </a:cubicBezTo>
                  <a:cubicBezTo>
                    <a:pt x="198" y="2721"/>
                    <a:pt x="336" y="2544"/>
                    <a:pt x="494" y="2386"/>
                  </a:cubicBezTo>
                  <a:cubicBezTo>
                    <a:pt x="927" y="1972"/>
                    <a:pt x="1184" y="1380"/>
                    <a:pt x="1184" y="769"/>
                  </a:cubicBezTo>
                  <a:cubicBezTo>
                    <a:pt x="1203" y="552"/>
                    <a:pt x="1243" y="335"/>
                    <a:pt x="1322" y="138"/>
                  </a:cubicBezTo>
                  <a:cubicBezTo>
                    <a:pt x="1381" y="59"/>
                    <a:pt x="1460" y="0"/>
                    <a:pt x="1558" y="0"/>
                  </a:cubicBezTo>
                  <a:cubicBezTo>
                    <a:pt x="1637" y="0"/>
                    <a:pt x="1755" y="79"/>
                    <a:pt x="1775" y="138"/>
                  </a:cubicBezTo>
                  <a:cubicBezTo>
                    <a:pt x="1834" y="454"/>
                    <a:pt x="1854" y="769"/>
                    <a:pt x="1893" y="10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9"/>
            <p:cNvSpPr/>
            <p:nvPr/>
          </p:nvSpPr>
          <p:spPr>
            <a:xfrm flipH="1">
              <a:off x="5593172" y="2881957"/>
              <a:ext cx="25124" cy="101459"/>
            </a:xfrm>
            <a:custGeom>
              <a:avLst/>
              <a:gdLst/>
              <a:ahLst/>
              <a:cxnLst/>
              <a:rect l="l" t="t" r="r" b="b"/>
              <a:pathLst>
                <a:path w="1045" h="4220" extrusionOk="0">
                  <a:moveTo>
                    <a:pt x="828" y="4061"/>
                  </a:moveTo>
                  <a:cubicBezTo>
                    <a:pt x="453" y="4199"/>
                    <a:pt x="217" y="4219"/>
                    <a:pt x="0" y="3943"/>
                  </a:cubicBezTo>
                  <a:cubicBezTo>
                    <a:pt x="256" y="3352"/>
                    <a:pt x="237" y="2681"/>
                    <a:pt x="276" y="2031"/>
                  </a:cubicBezTo>
                  <a:cubicBezTo>
                    <a:pt x="296" y="1558"/>
                    <a:pt x="315" y="1084"/>
                    <a:pt x="355" y="592"/>
                  </a:cubicBezTo>
                  <a:cubicBezTo>
                    <a:pt x="375" y="355"/>
                    <a:pt x="414" y="99"/>
                    <a:pt x="729" y="0"/>
                  </a:cubicBezTo>
                  <a:cubicBezTo>
                    <a:pt x="1025" y="118"/>
                    <a:pt x="1045" y="375"/>
                    <a:pt x="1025" y="631"/>
                  </a:cubicBezTo>
                  <a:cubicBezTo>
                    <a:pt x="1005" y="1301"/>
                    <a:pt x="966" y="1972"/>
                    <a:pt x="927" y="2622"/>
                  </a:cubicBezTo>
                  <a:cubicBezTo>
                    <a:pt x="907" y="3095"/>
                    <a:pt x="867" y="3569"/>
                    <a:pt x="828" y="40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9"/>
            <p:cNvSpPr/>
            <p:nvPr/>
          </p:nvSpPr>
          <p:spPr>
            <a:xfrm flipH="1">
              <a:off x="5932532" y="3321815"/>
              <a:ext cx="66862" cy="24211"/>
            </a:xfrm>
            <a:custGeom>
              <a:avLst/>
              <a:gdLst/>
              <a:ahLst/>
              <a:cxnLst/>
              <a:rect l="l" t="t" r="r" b="b"/>
              <a:pathLst>
                <a:path w="2781" h="1007" extrusionOk="0">
                  <a:moveTo>
                    <a:pt x="1558" y="1006"/>
                  </a:moveTo>
                  <a:cubicBezTo>
                    <a:pt x="1183" y="947"/>
                    <a:pt x="868" y="927"/>
                    <a:pt x="552" y="868"/>
                  </a:cubicBezTo>
                  <a:cubicBezTo>
                    <a:pt x="414" y="829"/>
                    <a:pt x="257" y="750"/>
                    <a:pt x="138" y="651"/>
                  </a:cubicBezTo>
                  <a:cubicBezTo>
                    <a:pt x="0" y="533"/>
                    <a:pt x="0" y="296"/>
                    <a:pt x="158" y="158"/>
                  </a:cubicBezTo>
                  <a:cubicBezTo>
                    <a:pt x="296" y="79"/>
                    <a:pt x="434" y="20"/>
                    <a:pt x="592" y="1"/>
                  </a:cubicBezTo>
                  <a:cubicBezTo>
                    <a:pt x="1144" y="1"/>
                    <a:pt x="1715" y="40"/>
                    <a:pt x="2267" y="79"/>
                  </a:cubicBezTo>
                  <a:cubicBezTo>
                    <a:pt x="2346" y="79"/>
                    <a:pt x="2405" y="99"/>
                    <a:pt x="2445" y="139"/>
                  </a:cubicBezTo>
                  <a:cubicBezTo>
                    <a:pt x="2622" y="237"/>
                    <a:pt x="2780" y="375"/>
                    <a:pt x="2701" y="572"/>
                  </a:cubicBezTo>
                  <a:cubicBezTo>
                    <a:pt x="2662" y="730"/>
                    <a:pt x="2563" y="848"/>
                    <a:pt x="2425" y="908"/>
                  </a:cubicBezTo>
                  <a:cubicBezTo>
                    <a:pt x="2129" y="967"/>
                    <a:pt x="1853" y="986"/>
                    <a:pt x="1558" y="10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9"/>
            <p:cNvSpPr/>
            <p:nvPr/>
          </p:nvSpPr>
          <p:spPr>
            <a:xfrm flipH="1">
              <a:off x="6266699" y="2707986"/>
              <a:ext cx="44599" cy="55971"/>
            </a:xfrm>
            <a:custGeom>
              <a:avLst/>
              <a:gdLst/>
              <a:ahLst/>
              <a:cxnLst/>
              <a:rect l="l" t="t" r="r" b="b"/>
              <a:pathLst>
                <a:path w="1855" h="2328" extrusionOk="0">
                  <a:moveTo>
                    <a:pt x="1" y="1440"/>
                  </a:moveTo>
                  <a:cubicBezTo>
                    <a:pt x="80" y="1243"/>
                    <a:pt x="178" y="1065"/>
                    <a:pt x="297" y="888"/>
                  </a:cubicBezTo>
                  <a:cubicBezTo>
                    <a:pt x="612" y="494"/>
                    <a:pt x="1085" y="297"/>
                    <a:pt x="1499" y="21"/>
                  </a:cubicBezTo>
                  <a:cubicBezTo>
                    <a:pt x="1598" y="1"/>
                    <a:pt x="1677" y="1"/>
                    <a:pt x="1756" y="60"/>
                  </a:cubicBezTo>
                  <a:cubicBezTo>
                    <a:pt x="1834" y="119"/>
                    <a:pt x="1854" y="218"/>
                    <a:pt x="1854" y="297"/>
                  </a:cubicBezTo>
                  <a:cubicBezTo>
                    <a:pt x="1775" y="592"/>
                    <a:pt x="1736" y="927"/>
                    <a:pt x="1440" y="1125"/>
                  </a:cubicBezTo>
                  <a:cubicBezTo>
                    <a:pt x="1144" y="1302"/>
                    <a:pt x="928" y="1598"/>
                    <a:pt x="868" y="1933"/>
                  </a:cubicBezTo>
                  <a:cubicBezTo>
                    <a:pt x="849" y="2031"/>
                    <a:pt x="809" y="2110"/>
                    <a:pt x="730" y="2189"/>
                  </a:cubicBezTo>
                  <a:cubicBezTo>
                    <a:pt x="652" y="2268"/>
                    <a:pt x="533" y="2327"/>
                    <a:pt x="415" y="2327"/>
                  </a:cubicBezTo>
                  <a:cubicBezTo>
                    <a:pt x="297" y="2307"/>
                    <a:pt x="198" y="2229"/>
                    <a:pt x="139" y="2130"/>
                  </a:cubicBezTo>
                  <a:cubicBezTo>
                    <a:pt x="60" y="1893"/>
                    <a:pt x="21" y="1677"/>
                    <a:pt x="1" y="1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9"/>
            <p:cNvSpPr/>
            <p:nvPr/>
          </p:nvSpPr>
          <p:spPr>
            <a:xfrm flipH="1">
              <a:off x="6362460" y="2653962"/>
              <a:ext cx="44094" cy="71599"/>
            </a:xfrm>
            <a:custGeom>
              <a:avLst/>
              <a:gdLst/>
              <a:ahLst/>
              <a:cxnLst/>
              <a:rect l="l" t="t" r="r" b="b"/>
              <a:pathLst>
                <a:path w="1834" h="2978" extrusionOk="0">
                  <a:moveTo>
                    <a:pt x="1834" y="513"/>
                  </a:moveTo>
                  <a:cubicBezTo>
                    <a:pt x="1361" y="809"/>
                    <a:pt x="1006" y="1282"/>
                    <a:pt x="848" y="1834"/>
                  </a:cubicBezTo>
                  <a:cubicBezTo>
                    <a:pt x="749" y="2169"/>
                    <a:pt x="631" y="2504"/>
                    <a:pt x="493" y="2820"/>
                  </a:cubicBezTo>
                  <a:cubicBezTo>
                    <a:pt x="473" y="2879"/>
                    <a:pt x="335" y="2977"/>
                    <a:pt x="296" y="2958"/>
                  </a:cubicBezTo>
                  <a:cubicBezTo>
                    <a:pt x="178" y="2898"/>
                    <a:pt x="99" y="2820"/>
                    <a:pt x="40" y="2721"/>
                  </a:cubicBezTo>
                  <a:cubicBezTo>
                    <a:pt x="0" y="2682"/>
                    <a:pt x="0" y="2603"/>
                    <a:pt x="0" y="2544"/>
                  </a:cubicBezTo>
                  <a:cubicBezTo>
                    <a:pt x="158" y="1479"/>
                    <a:pt x="493" y="533"/>
                    <a:pt x="1499" y="0"/>
                  </a:cubicBezTo>
                  <a:cubicBezTo>
                    <a:pt x="1834" y="79"/>
                    <a:pt x="1814" y="316"/>
                    <a:pt x="1814" y="5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9"/>
            <p:cNvSpPr/>
            <p:nvPr/>
          </p:nvSpPr>
          <p:spPr>
            <a:xfrm flipH="1">
              <a:off x="6071907" y="3315179"/>
              <a:ext cx="59265" cy="20893"/>
            </a:xfrm>
            <a:custGeom>
              <a:avLst/>
              <a:gdLst/>
              <a:ahLst/>
              <a:cxnLst/>
              <a:rect l="l" t="t" r="r" b="b"/>
              <a:pathLst>
                <a:path w="2465" h="869" extrusionOk="0">
                  <a:moveTo>
                    <a:pt x="1" y="415"/>
                  </a:moveTo>
                  <a:cubicBezTo>
                    <a:pt x="40" y="178"/>
                    <a:pt x="237" y="1"/>
                    <a:pt x="474" y="1"/>
                  </a:cubicBezTo>
                  <a:cubicBezTo>
                    <a:pt x="1026" y="1"/>
                    <a:pt x="1597" y="99"/>
                    <a:pt x="2149" y="158"/>
                  </a:cubicBezTo>
                  <a:cubicBezTo>
                    <a:pt x="2209" y="158"/>
                    <a:pt x="2268" y="178"/>
                    <a:pt x="2307" y="237"/>
                  </a:cubicBezTo>
                  <a:cubicBezTo>
                    <a:pt x="2386" y="336"/>
                    <a:pt x="2445" y="434"/>
                    <a:pt x="2465" y="553"/>
                  </a:cubicBezTo>
                  <a:cubicBezTo>
                    <a:pt x="2465" y="612"/>
                    <a:pt x="2386" y="710"/>
                    <a:pt x="2307" y="769"/>
                  </a:cubicBezTo>
                  <a:cubicBezTo>
                    <a:pt x="2248" y="829"/>
                    <a:pt x="2149" y="868"/>
                    <a:pt x="2051" y="868"/>
                  </a:cubicBezTo>
                  <a:cubicBezTo>
                    <a:pt x="1558" y="868"/>
                    <a:pt x="1045" y="868"/>
                    <a:pt x="553" y="848"/>
                  </a:cubicBezTo>
                  <a:cubicBezTo>
                    <a:pt x="336" y="848"/>
                    <a:pt x="336" y="829"/>
                    <a:pt x="1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9"/>
            <p:cNvSpPr/>
            <p:nvPr/>
          </p:nvSpPr>
          <p:spPr>
            <a:xfrm flipH="1">
              <a:off x="6042983" y="2583806"/>
              <a:ext cx="62126" cy="23730"/>
            </a:xfrm>
            <a:custGeom>
              <a:avLst/>
              <a:gdLst/>
              <a:ahLst/>
              <a:cxnLst/>
              <a:rect l="l" t="t" r="r" b="b"/>
              <a:pathLst>
                <a:path w="2584" h="987" extrusionOk="0">
                  <a:moveTo>
                    <a:pt x="1637" y="20"/>
                  </a:moveTo>
                  <a:cubicBezTo>
                    <a:pt x="1894" y="60"/>
                    <a:pt x="2150" y="119"/>
                    <a:pt x="2406" y="178"/>
                  </a:cubicBezTo>
                  <a:cubicBezTo>
                    <a:pt x="2505" y="237"/>
                    <a:pt x="2584" y="336"/>
                    <a:pt x="2584" y="454"/>
                  </a:cubicBezTo>
                  <a:cubicBezTo>
                    <a:pt x="2564" y="572"/>
                    <a:pt x="2505" y="691"/>
                    <a:pt x="2406" y="750"/>
                  </a:cubicBezTo>
                  <a:cubicBezTo>
                    <a:pt x="2248" y="809"/>
                    <a:pt x="2110" y="848"/>
                    <a:pt x="1953" y="848"/>
                  </a:cubicBezTo>
                  <a:cubicBezTo>
                    <a:pt x="1381" y="848"/>
                    <a:pt x="829" y="750"/>
                    <a:pt x="277" y="967"/>
                  </a:cubicBezTo>
                  <a:cubicBezTo>
                    <a:pt x="218" y="986"/>
                    <a:pt x="99" y="907"/>
                    <a:pt x="40" y="848"/>
                  </a:cubicBezTo>
                  <a:cubicBezTo>
                    <a:pt x="1" y="769"/>
                    <a:pt x="1" y="671"/>
                    <a:pt x="21" y="592"/>
                  </a:cubicBezTo>
                  <a:cubicBezTo>
                    <a:pt x="159" y="257"/>
                    <a:pt x="474" y="40"/>
                    <a:pt x="829" y="20"/>
                  </a:cubicBezTo>
                  <a:cubicBezTo>
                    <a:pt x="1046" y="0"/>
                    <a:pt x="1263" y="20"/>
                    <a:pt x="1637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9"/>
            <p:cNvSpPr/>
            <p:nvPr/>
          </p:nvSpPr>
          <p:spPr>
            <a:xfrm flipH="1">
              <a:off x="5454760" y="2779560"/>
              <a:ext cx="66862" cy="28947"/>
            </a:xfrm>
            <a:custGeom>
              <a:avLst/>
              <a:gdLst/>
              <a:ahLst/>
              <a:cxnLst/>
              <a:rect l="l" t="t" r="r" b="b"/>
              <a:pathLst>
                <a:path w="2781" h="1204" extrusionOk="0">
                  <a:moveTo>
                    <a:pt x="2781" y="848"/>
                  </a:moveTo>
                  <a:cubicBezTo>
                    <a:pt x="2623" y="947"/>
                    <a:pt x="2544" y="1065"/>
                    <a:pt x="2426" y="1085"/>
                  </a:cubicBezTo>
                  <a:cubicBezTo>
                    <a:pt x="1815" y="1184"/>
                    <a:pt x="1223" y="1203"/>
                    <a:pt x="691" y="809"/>
                  </a:cubicBezTo>
                  <a:cubicBezTo>
                    <a:pt x="592" y="750"/>
                    <a:pt x="474" y="710"/>
                    <a:pt x="356" y="671"/>
                  </a:cubicBezTo>
                  <a:cubicBezTo>
                    <a:pt x="119" y="553"/>
                    <a:pt x="1" y="375"/>
                    <a:pt x="99" y="237"/>
                  </a:cubicBezTo>
                  <a:cubicBezTo>
                    <a:pt x="198" y="139"/>
                    <a:pt x="336" y="60"/>
                    <a:pt x="474" y="20"/>
                  </a:cubicBezTo>
                  <a:cubicBezTo>
                    <a:pt x="612" y="1"/>
                    <a:pt x="730" y="20"/>
                    <a:pt x="849" y="80"/>
                  </a:cubicBezTo>
                  <a:cubicBezTo>
                    <a:pt x="1322" y="415"/>
                    <a:pt x="1854" y="454"/>
                    <a:pt x="2386" y="553"/>
                  </a:cubicBezTo>
                  <a:cubicBezTo>
                    <a:pt x="2505" y="572"/>
                    <a:pt x="2623" y="710"/>
                    <a:pt x="2781" y="8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9"/>
            <p:cNvSpPr/>
            <p:nvPr/>
          </p:nvSpPr>
          <p:spPr>
            <a:xfrm flipH="1">
              <a:off x="6179978" y="2628357"/>
              <a:ext cx="50730" cy="37001"/>
            </a:xfrm>
            <a:custGeom>
              <a:avLst/>
              <a:gdLst/>
              <a:ahLst/>
              <a:cxnLst/>
              <a:rect l="l" t="t" r="r" b="b"/>
              <a:pathLst>
                <a:path w="2110" h="1539" extrusionOk="0">
                  <a:moveTo>
                    <a:pt x="2110" y="237"/>
                  </a:moveTo>
                  <a:cubicBezTo>
                    <a:pt x="2011" y="415"/>
                    <a:pt x="1873" y="572"/>
                    <a:pt x="1735" y="710"/>
                  </a:cubicBezTo>
                  <a:cubicBezTo>
                    <a:pt x="1302" y="967"/>
                    <a:pt x="789" y="1105"/>
                    <a:pt x="454" y="1519"/>
                  </a:cubicBezTo>
                  <a:cubicBezTo>
                    <a:pt x="434" y="1538"/>
                    <a:pt x="257" y="1519"/>
                    <a:pt x="217" y="1460"/>
                  </a:cubicBezTo>
                  <a:cubicBezTo>
                    <a:pt x="20" y="1243"/>
                    <a:pt x="0" y="908"/>
                    <a:pt x="178" y="671"/>
                  </a:cubicBezTo>
                  <a:cubicBezTo>
                    <a:pt x="631" y="237"/>
                    <a:pt x="1223" y="119"/>
                    <a:pt x="1814" y="1"/>
                  </a:cubicBezTo>
                  <a:cubicBezTo>
                    <a:pt x="1873" y="1"/>
                    <a:pt x="1972" y="139"/>
                    <a:pt x="2110" y="2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9"/>
            <p:cNvSpPr/>
            <p:nvPr/>
          </p:nvSpPr>
          <p:spPr>
            <a:xfrm flipH="1">
              <a:off x="6335917" y="2656799"/>
              <a:ext cx="34140" cy="48374"/>
            </a:xfrm>
            <a:custGeom>
              <a:avLst/>
              <a:gdLst/>
              <a:ahLst/>
              <a:cxnLst/>
              <a:rect l="l" t="t" r="r" b="b"/>
              <a:pathLst>
                <a:path w="1420" h="2012" extrusionOk="0">
                  <a:moveTo>
                    <a:pt x="296" y="415"/>
                  </a:moveTo>
                  <a:cubicBezTo>
                    <a:pt x="572" y="277"/>
                    <a:pt x="848" y="139"/>
                    <a:pt x="1144" y="20"/>
                  </a:cubicBezTo>
                  <a:cubicBezTo>
                    <a:pt x="1203" y="1"/>
                    <a:pt x="1301" y="79"/>
                    <a:pt x="1380" y="119"/>
                  </a:cubicBezTo>
                  <a:cubicBezTo>
                    <a:pt x="1400" y="178"/>
                    <a:pt x="1420" y="237"/>
                    <a:pt x="1400" y="296"/>
                  </a:cubicBezTo>
                  <a:cubicBezTo>
                    <a:pt x="1361" y="415"/>
                    <a:pt x="1301" y="533"/>
                    <a:pt x="1223" y="631"/>
                  </a:cubicBezTo>
                  <a:cubicBezTo>
                    <a:pt x="947" y="927"/>
                    <a:pt x="749" y="1302"/>
                    <a:pt x="690" y="1696"/>
                  </a:cubicBezTo>
                  <a:cubicBezTo>
                    <a:pt x="671" y="1755"/>
                    <a:pt x="651" y="1814"/>
                    <a:pt x="592" y="1854"/>
                  </a:cubicBezTo>
                  <a:cubicBezTo>
                    <a:pt x="493" y="1933"/>
                    <a:pt x="375" y="2012"/>
                    <a:pt x="276" y="1992"/>
                  </a:cubicBezTo>
                  <a:cubicBezTo>
                    <a:pt x="158" y="1952"/>
                    <a:pt x="59" y="1873"/>
                    <a:pt x="20" y="1735"/>
                  </a:cubicBezTo>
                  <a:cubicBezTo>
                    <a:pt x="0" y="1519"/>
                    <a:pt x="20" y="1302"/>
                    <a:pt x="59" y="1085"/>
                  </a:cubicBezTo>
                  <a:cubicBezTo>
                    <a:pt x="138" y="848"/>
                    <a:pt x="217" y="612"/>
                    <a:pt x="316" y="3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9"/>
            <p:cNvSpPr/>
            <p:nvPr/>
          </p:nvSpPr>
          <p:spPr>
            <a:xfrm flipH="1">
              <a:off x="5494093" y="2796149"/>
              <a:ext cx="37001" cy="37482"/>
            </a:xfrm>
            <a:custGeom>
              <a:avLst/>
              <a:gdLst/>
              <a:ahLst/>
              <a:cxnLst/>
              <a:rect l="l" t="t" r="r" b="b"/>
              <a:pathLst>
                <a:path w="1539" h="1559" extrusionOk="0">
                  <a:moveTo>
                    <a:pt x="1538" y="1144"/>
                  </a:moveTo>
                  <a:cubicBezTo>
                    <a:pt x="1183" y="1519"/>
                    <a:pt x="1045" y="1558"/>
                    <a:pt x="829" y="1401"/>
                  </a:cubicBezTo>
                  <a:cubicBezTo>
                    <a:pt x="612" y="1282"/>
                    <a:pt x="395" y="1125"/>
                    <a:pt x="217" y="947"/>
                  </a:cubicBezTo>
                  <a:cubicBezTo>
                    <a:pt x="99" y="809"/>
                    <a:pt x="40" y="632"/>
                    <a:pt x="20" y="454"/>
                  </a:cubicBezTo>
                  <a:cubicBezTo>
                    <a:pt x="1" y="178"/>
                    <a:pt x="316" y="1"/>
                    <a:pt x="533" y="198"/>
                  </a:cubicBezTo>
                  <a:cubicBezTo>
                    <a:pt x="888" y="494"/>
                    <a:pt x="1203" y="829"/>
                    <a:pt x="1538" y="1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5" name="Google Shape;1925;p49"/>
          <p:cNvGrpSpPr/>
          <p:nvPr/>
        </p:nvGrpSpPr>
        <p:grpSpPr>
          <a:xfrm>
            <a:off x="1766549" y="2602960"/>
            <a:ext cx="1837797" cy="1847779"/>
            <a:chOff x="6060159" y="2367666"/>
            <a:chExt cx="2287524" cy="2299377"/>
          </a:xfrm>
        </p:grpSpPr>
        <p:sp>
          <p:nvSpPr>
            <p:cNvPr id="1926" name="Google Shape;1926;p49"/>
            <p:cNvSpPr/>
            <p:nvPr/>
          </p:nvSpPr>
          <p:spPr>
            <a:xfrm flipH="1">
              <a:off x="6084322" y="2386612"/>
              <a:ext cx="2243454" cy="2258144"/>
            </a:xfrm>
            <a:custGeom>
              <a:avLst/>
              <a:gdLst/>
              <a:ahLst/>
              <a:cxnLst/>
              <a:rect l="l" t="t" r="r" b="b"/>
              <a:pathLst>
                <a:path w="93312" h="93923" extrusionOk="0">
                  <a:moveTo>
                    <a:pt x="80792" y="71704"/>
                  </a:moveTo>
                  <a:cubicBezTo>
                    <a:pt x="81325" y="72217"/>
                    <a:pt x="81837" y="72729"/>
                    <a:pt x="82370" y="73242"/>
                  </a:cubicBezTo>
                  <a:cubicBezTo>
                    <a:pt x="82606" y="73459"/>
                    <a:pt x="82823" y="73715"/>
                    <a:pt x="83020" y="73971"/>
                  </a:cubicBezTo>
                  <a:cubicBezTo>
                    <a:pt x="83237" y="74326"/>
                    <a:pt x="83493" y="74622"/>
                    <a:pt x="83809" y="74858"/>
                  </a:cubicBezTo>
                  <a:cubicBezTo>
                    <a:pt x="84065" y="75016"/>
                    <a:pt x="84243" y="75292"/>
                    <a:pt x="84262" y="75608"/>
                  </a:cubicBezTo>
                  <a:cubicBezTo>
                    <a:pt x="84282" y="75765"/>
                    <a:pt x="84420" y="75903"/>
                    <a:pt x="84538" y="76100"/>
                  </a:cubicBezTo>
                  <a:cubicBezTo>
                    <a:pt x="84105" y="76731"/>
                    <a:pt x="83651" y="77362"/>
                    <a:pt x="83158" y="77954"/>
                  </a:cubicBezTo>
                  <a:cubicBezTo>
                    <a:pt x="82547" y="77599"/>
                    <a:pt x="81975" y="77283"/>
                    <a:pt x="81404" y="76948"/>
                  </a:cubicBezTo>
                  <a:lnTo>
                    <a:pt x="78013" y="74937"/>
                  </a:lnTo>
                  <a:cubicBezTo>
                    <a:pt x="77894" y="74878"/>
                    <a:pt x="77796" y="74819"/>
                    <a:pt x="77677" y="74760"/>
                  </a:cubicBezTo>
                  <a:cubicBezTo>
                    <a:pt x="77401" y="74641"/>
                    <a:pt x="77165" y="74799"/>
                    <a:pt x="77125" y="75134"/>
                  </a:cubicBezTo>
                  <a:cubicBezTo>
                    <a:pt x="77125" y="75233"/>
                    <a:pt x="77145" y="75312"/>
                    <a:pt x="77165" y="75410"/>
                  </a:cubicBezTo>
                  <a:cubicBezTo>
                    <a:pt x="76810" y="75647"/>
                    <a:pt x="76514" y="75962"/>
                    <a:pt x="76278" y="76317"/>
                  </a:cubicBezTo>
                  <a:cubicBezTo>
                    <a:pt x="75883" y="76869"/>
                    <a:pt x="75469" y="77382"/>
                    <a:pt x="74996" y="77875"/>
                  </a:cubicBezTo>
                  <a:cubicBezTo>
                    <a:pt x="74858" y="78032"/>
                    <a:pt x="74661" y="78151"/>
                    <a:pt x="74464" y="78230"/>
                  </a:cubicBezTo>
                  <a:cubicBezTo>
                    <a:pt x="73813" y="78545"/>
                    <a:pt x="73202" y="78979"/>
                    <a:pt x="72453" y="79058"/>
                  </a:cubicBezTo>
                  <a:cubicBezTo>
                    <a:pt x="72295" y="79077"/>
                    <a:pt x="72157" y="79156"/>
                    <a:pt x="72039" y="79255"/>
                  </a:cubicBezTo>
                  <a:cubicBezTo>
                    <a:pt x="71724" y="79472"/>
                    <a:pt x="71684" y="79728"/>
                    <a:pt x="71980" y="80004"/>
                  </a:cubicBezTo>
                  <a:cubicBezTo>
                    <a:pt x="72335" y="80359"/>
                    <a:pt x="72630" y="80793"/>
                    <a:pt x="72847" y="81266"/>
                  </a:cubicBezTo>
                  <a:cubicBezTo>
                    <a:pt x="73399" y="82330"/>
                    <a:pt x="73971" y="83375"/>
                    <a:pt x="74523" y="84420"/>
                  </a:cubicBezTo>
                  <a:cubicBezTo>
                    <a:pt x="74740" y="84755"/>
                    <a:pt x="74878" y="85150"/>
                    <a:pt x="74917" y="85564"/>
                  </a:cubicBezTo>
                  <a:cubicBezTo>
                    <a:pt x="74385" y="85997"/>
                    <a:pt x="73734" y="86175"/>
                    <a:pt x="73104" y="86392"/>
                  </a:cubicBezTo>
                  <a:cubicBezTo>
                    <a:pt x="72473" y="86608"/>
                    <a:pt x="71881" y="86786"/>
                    <a:pt x="71290" y="86963"/>
                  </a:cubicBezTo>
                  <a:cubicBezTo>
                    <a:pt x="71231" y="86924"/>
                    <a:pt x="71132" y="86904"/>
                    <a:pt x="71112" y="86865"/>
                  </a:cubicBezTo>
                  <a:cubicBezTo>
                    <a:pt x="70758" y="86096"/>
                    <a:pt x="70107" y="85583"/>
                    <a:pt x="69555" y="84972"/>
                  </a:cubicBezTo>
                  <a:cubicBezTo>
                    <a:pt x="69240" y="84657"/>
                    <a:pt x="68904" y="84341"/>
                    <a:pt x="68569" y="84026"/>
                  </a:cubicBezTo>
                  <a:cubicBezTo>
                    <a:pt x="67781" y="83277"/>
                    <a:pt x="67189" y="83178"/>
                    <a:pt x="66243" y="83612"/>
                  </a:cubicBezTo>
                  <a:cubicBezTo>
                    <a:pt x="65750" y="83848"/>
                    <a:pt x="65257" y="84105"/>
                    <a:pt x="64764" y="84361"/>
                  </a:cubicBezTo>
                  <a:cubicBezTo>
                    <a:pt x="64311" y="84558"/>
                    <a:pt x="63857" y="84775"/>
                    <a:pt x="63404" y="84933"/>
                  </a:cubicBezTo>
                  <a:cubicBezTo>
                    <a:pt x="63167" y="84992"/>
                    <a:pt x="62931" y="85031"/>
                    <a:pt x="62694" y="85031"/>
                  </a:cubicBezTo>
                  <a:cubicBezTo>
                    <a:pt x="62517" y="85071"/>
                    <a:pt x="62320" y="85051"/>
                    <a:pt x="62142" y="85090"/>
                  </a:cubicBezTo>
                  <a:cubicBezTo>
                    <a:pt x="61965" y="85130"/>
                    <a:pt x="61768" y="85485"/>
                    <a:pt x="61906" y="85583"/>
                  </a:cubicBezTo>
                  <a:cubicBezTo>
                    <a:pt x="62241" y="85879"/>
                    <a:pt x="62122" y="86254"/>
                    <a:pt x="62182" y="86569"/>
                  </a:cubicBezTo>
                  <a:cubicBezTo>
                    <a:pt x="62201" y="86687"/>
                    <a:pt x="62260" y="86806"/>
                    <a:pt x="62300" y="86924"/>
                  </a:cubicBezTo>
                  <a:cubicBezTo>
                    <a:pt x="62418" y="87555"/>
                    <a:pt x="62674" y="88166"/>
                    <a:pt x="62635" y="88797"/>
                  </a:cubicBezTo>
                  <a:cubicBezTo>
                    <a:pt x="62635" y="89073"/>
                    <a:pt x="62674" y="89349"/>
                    <a:pt x="62773" y="89605"/>
                  </a:cubicBezTo>
                  <a:cubicBezTo>
                    <a:pt x="62931" y="90216"/>
                    <a:pt x="62990" y="90847"/>
                    <a:pt x="62931" y="91458"/>
                  </a:cubicBezTo>
                  <a:cubicBezTo>
                    <a:pt x="62458" y="91577"/>
                    <a:pt x="62004" y="91715"/>
                    <a:pt x="61551" y="91892"/>
                  </a:cubicBezTo>
                  <a:cubicBezTo>
                    <a:pt x="61117" y="92109"/>
                    <a:pt x="60782" y="92483"/>
                    <a:pt x="60230" y="92562"/>
                  </a:cubicBezTo>
                  <a:cubicBezTo>
                    <a:pt x="60171" y="92405"/>
                    <a:pt x="60092" y="92227"/>
                    <a:pt x="60013" y="92069"/>
                  </a:cubicBezTo>
                  <a:cubicBezTo>
                    <a:pt x="59698" y="91222"/>
                    <a:pt x="59422" y="90354"/>
                    <a:pt x="58909" y="89585"/>
                  </a:cubicBezTo>
                  <a:cubicBezTo>
                    <a:pt x="58593" y="89073"/>
                    <a:pt x="58455" y="88442"/>
                    <a:pt x="58061" y="87969"/>
                  </a:cubicBezTo>
                  <a:cubicBezTo>
                    <a:pt x="58002" y="87890"/>
                    <a:pt x="57963" y="87811"/>
                    <a:pt x="57923" y="87732"/>
                  </a:cubicBezTo>
                  <a:cubicBezTo>
                    <a:pt x="57627" y="87141"/>
                    <a:pt x="56997" y="86806"/>
                    <a:pt x="56346" y="86884"/>
                  </a:cubicBezTo>
                  <a:cubicBezTo>
                    <a:pt x="55065" y="86963"/>
                    <a:pt x="53763" y="86944"/>
                    <a:pt x="52482" y="86983"/>
                  </a:cubicBezTo>
                  <a:cubicBezTo>
                    <a:pt x="52285" y="87003"/>
                    <a:pt x="52068" y="87042"/>
                    <a:pt x="51871" y="87101"/>
                  </a:cubicBezTo>
                  <a:cubicBezTo>
                    <a:pt x="51772" y="87121"/>
                    <a:pt x="51693" y="87180"/>
                    <a:pt x="51614" y="87160"/>
                  </a:cubicBezTo>
                  <a:cubicBezTo>
                    <a:pt x="51417" y="87141"/>
                    <a:pt x="51220" y="86983"/>
                    <a:pt x="51043" y="87220"/>
                  </a:cubicBezTo>
                  <a:cubicBezTo>
                    <a:pt x="50865" y="87456"/>
                    <a:pt x="51082" y="87614"/>
                    <a:pt x="51062" y="87831"/>
                  </a:cubicBezTo>
                  <a:cubicBezTo>
                    <a:pt x="51062" y="88126"/>
                    <a:pt x="51023" y="88422"/>
                    <a:pt x="50964" y="88738"/>
                  </a:cubicBezTo>
                  <a:cubicBezTo>
                    <a:pt x="50747" y="89842"/>
                    <a:pt x="50510" y="90946"/>
                    <a:pt x="50294" y="92050"/>
                  </a:cubicBezTo>
                  <a:cubicBezTo>
                    <a:pt x="50254" y="92267"/>
                    <a:pt x="50274" y="92483"/>
                    <a:pt x="50254" y="92681"/>
                  </a:cubicBezTo>
                  <a:cubicBezTo>
                    <a:pt x="50234" y="92838"/>
                    <a:pt x="50175" y="92976"/>
                    <a:pt x="50116" y="93114"/>
                  </a:cubicBezTo>
                  <a:cubicBezTo>
                    <a:pt x="49820" y="93568"/>
                    <a:pt x="48795" y="93923"/>
                    <a:pt x="48322" y="93726"/>
                  </a:cubicBezTo>
                  <a:cubicBezTo>
                    <a:pt x="47731" y="93489"/>
                    <a:pt x="47159" y="93233"/>
                    <a:pt x="46528" y="92957"/>
                  </a:cubicBezTo>
                  <a:cubicBezTo>
                    <a:pt x="46528" y="92464"/>
                    <a:pt x="46508" y="92010"/>
                    <a:pt x="46528" y="91557"/>
                  </a:cubicBezTo>
                  <a:cubicBezTo>
                    <a:pt x="46548" y="91025"/>
                    <a:pt x="46449" y="90512"/>
                    <a:pt x="46252" y="90039"/>
                  </a:cubicBezTo>
                  <a:cubicBezTo>
                    <a:pt x="46114" y="89704"/>
                    <a:pt x="46055" y="89329"/>
                    <a:pt x="45897" y="88994"/>
                  </a:cubicBezTo>
                  <a:cubicBezTo>
                    <a:pt x="45779" y="88659"/>
                    <a:pt x="45700" y="88284"/>
                    <a:pt x="45700" y="87929"/>
                  </a:cubicBezTo>
                  <a:cubicBezTo>
                    <a:pt x="45661" y="87397"/>
                    <a:pt x="45483" y="87200"/>
                    <a:pt x="44971" y="87220"/>
                  </a:cubicBezTo>
                  <a:cubicBezTo>
                    <a:pt x="44162" y="87239"/>
                    <a:pt x="43413" y="86924"/>
                    <a:pt x="42644" y="86766"/>
                  </a:cubicBezTo>
                  <a:cubicBezTo>
                    <a:pt x="42191" y="86687"/>
                    <a:pt x="41757" y="86530"/>
                    <a:pt x="41304" y="86431"/>
                  </a:cubicBezTo>
                  <a:cubicBezTo>
                    <a:pt x="41087" y="86352"/>
                    <a:pt x="40830" y="86332"/>
                    <a:pt x="40594" y="86352"/>
                  </a:cubicBezTo>
                  <a:cubicBezTo>
                    <a:pt x="40416" y="86372"/>
                    <a:pt x="40239" y="86332"/>
                    <a:pt x="40081" y="86234"/>
                  </a:cubicBezTo>
                  <a:cubicBezTo>
                    <a:pt x="39805" y="86116"/>
                    <a:pt x="39569" y="86234"/>
                    <a:pt x="39588" y="86530"/>
                  </a:cubicBezTo>
                  <a:cubicBezTo>
                    <a:pt x="39608" y="86924"/>
                    <a:pt x="39510" y="87318"/>
                    <a:pt x="39273" y="87653"/>
                  </a:cubicBezTo>
                  <a:cubicBezTo>
                    <a:pt x="38622" y="88856"/>
                    <a:pt x="38031" y="90098"/>
                    <a:pt x="37518" y="91360"/>
                  </a:cubicBezTo>
                  <a:cubicBezTo>
                    <a:pt x="37459" y="91577"/>
                    <a:pt x="37301" y="91734"/>
                    <a:pt x="37104" y="91833"/>
                  </a:cubicBezTo>
                  <a:cubicBezTo>
                    <a:pt x="36513" y="92010"/>
                    <a:pt x="35882" y="92207"/>
                    <a:pt x="35291" y="91754"/>
                  </a:cubicBezTo>
                  <a:cubicBezTo>
                    <a:pt x="34837" y="91379"/>
                    <a:pt x="34384" y="91025"/>
                    <a:pt x="33891" y="90650"/>
                  </a:cubicBezTo>
                  <a:cubicBezTo>
                    <a:pt x="34009" y="90197"/>
                    <a:pt x="34088" y="89743"/>
                    <a:pt x="34226" y="89309"/>
                  </a:cubicBezTo>
                  <a:cubicBezTo>
                    <a:pt x="34364" y="88876"/>
                    <a:pt x="34403" y="88403"/>
                    <a:pt x="34364" y="87949"/>
                  </a:cubicBezTo>
                  <a:cubicBezTo>
                    <a:pt x="34305" y="87417"/>
                    <a:pt x="34265" y="86865"/>
                    <a:pt x="34246" y="86313"/>
                  </a:cubicBezTo>
                  <a:cubicBezTo>
                    <a:pt x="34265" y="86037"/>
                    <a:pt x="34305" y="85780"/>
                    <a:pt x="34364" y="85504"/>
                  </a:cubicBezTo>
                  <a:cubicBezTo>
                    <a:pt x="34443" y="84992"/>
                    <a:pt x="34325" y="84814"/>
                    <a:pt x="33792" y="84637"/>
                  </a:cubicBezTo>
                  <a:cubicBezTo>
                    <a:pt x="33358" y="84519"/>
                    <a:pt x="32925" y="84381"/>
                    <a:pt x="32471" y="84282"/>
                  </a:cubicBezTo>
                  <a:cubicBezTo>
                    <a:pt x="31840" y="84144"/>
                    <a:pt x="31269" y="83829"/>
                    <a:pt x="30815" y="83375"/>
                  </a:cubicBezTo>
                  <a:cubicBezTo>
                    <a:pt x="30736" y="83296"/>
                    <a:pt x="30638" y="83178"/>
                    <a:pt x="30539" y="83158"/>
                  </a:cubicBezTo>
                  <a:cubicBezTo>
                    <a:pt x="29889" y="83139"/>
                    <a:pt x="29238" y="82922"/>
                    <a:pt x="28706" y="82527"/>
                  </a:cubicBezTo>
                  <a:cubicBezTo>
                    <a:pt x="28666" y="82488"/>
                    <a:pt x="28410" y="82567"/>
                    <a:pt x="28410" y="82626"/>
                  </a:cubicBezTo>
                  <a:cubicBezTo>
                    <a:pt x="28213" y="83434"/>
                    <a:pt x="27503" y="83829"/>
                    <a:pt x="27030" y="84400"/>
                  </a:cubicBezTo>
                  <a:cubicBezTo>
                    <a:pt x="26320" y="85209"/>
                    <a:pt x="25512" y="85918"/>
                    <a:pt x="24881" y="86786"/>
                  </a:cubicBezTo>
                  <a:cubicBezTo>
                    <a:pt x="24802" y="86904"/>
                    <a:pt x="24664" y="86983"/>
                    <a:pt x="24526" y="87042"/>
                  </a:cubicBezTo>
                  <a:cubicBezTo>
                    <a:pt x="23994" y="87239"/>
                    <a:pt x="23048" y="87003"/>
                    <a:pt x="22712" y="86530"/>
                  </a:cubicBezTo>
                  <a:cubicBezTo>
                    <a:pt x="22358" y="86076"/>
                    <a:pt x="22022" y="85544"/>
                    <a:pt x="21648" y="84992"/>
                  </a:cubicBezTo>
                  <a:cubicBezTo>
                    <a:pt x="21884" y="84617"/>
                    <a:pt x="22082" y="84262"/>
                    <a:pt x="22318" y="83908"/>
                  </a:cubicBezTo>
                  <a:cubicBezTo>
                    <a:pt x="22653" y="83415"/>
                    <a:pt x="22870" y="82882"/>
                    <a:pt x="22969" y="82311"/>
                  </a:cubicBezTo>
                  <a:cubicBezTo>
                    <a:pt x="23107" y="81581"/>
                    <a:pt x="23245" y="80871"/>
                    <a:pt x="23639" y="80241"/>
                  </a:cubicBezTo>
                  <a:cubicBezTo>
                    <a:pt x="23876" y="79945"/>
                    <a:pt x="23777" y="79531"/>
                    <a:pt x="23462" y="79334"/>
                  </a:cubicBezTo>
                  <a:cubicBezTo>
                    <a:pt x="22555" y="78762"/>
                    <a:pt x="21904" y="77894"/>
                    <a:pt x="21155" y="77145"/>
                  </a:cubicBezTo>
                  <a:cubicBezTo>
                    <a:pt x="20800" y="76790"/>
                    <a:pt x="20544" y="76298"/>
                    <a:pt x="19992" y="76160"/>
                  </a:cubicBezTo>
                  <a:cubicBezTo>
                    <a:pt x="19893" y="76140"/>
                    <a:pt x="19854" y="75962"/>
                    <a:pt x="19775" y="75884"/>
                  </a:cubicBezTo>
                  <a:cubicBezTo>
                    <a:pt x="19578" y="75608"/>
                    <a:pt x="19322" y="75588"/>
                    <a:pt x="19203" y="75844"/>
                  </a:cubicBezTo>
                  <a:cubicBezTo>
                    <a:pt x="18986" y="76258"/>
                    <a:pt x="18631" y="76455"/>
                    <a:pt x="18257" y="76672"/>
                  </a:cubicBezTo>
                  <a:cubicBezTo>
                    <a:pt x="17291" y="77244"/>
                    <a:pt x="16325" y="77835"/>
                    <a:pt x="15359" y="78427"/>
                  </a:cubicBezTo>
                  <a:cubicBezTo>
                    <a:pt x="15181" y="78525"/>
                    <a:pt x="15043" y="78703"/>
                    <a:pt x="14866" y="78821"/>
                  </a:cubicBezTo>
                  <a:cubicBezTo>
                    <a:pt x="14748" y="78900"/>
                    <a:pt x="14610" y="78959"/>
                    <a:pt x="14452" y="78998"/>
                  </a:cubicBezTo>
                  <a:cubicBezTo>
                    <a:pt x="13880" y="79077"/>
                    <a:pt x="13032" y="78584"/>
                    <a:pt x="12816" y="78052"/>
                  </a:cubicBezTo>
                  <a:cubicBezTo>
                    <a:pt x="12599" y="77500"/>
                    <a:pt x="12402" y="76909"/>
                    <a:pt x="12185" y="76278"/>
                  </a:cubicBezTo>
                  <a:cubicBezTo>
                    <a:pt x="12500" y="75962"/>
                    <a:pt x="12835" y="75627"/>
                    <a:pt x="13170" y="75332"/>
                  </a:cubicBezTo>
                  <a:cubicBezTo>
                    <a:pt x="13565" y="74996"/>
                    <a:pt x="13880" y="74582"/>
                    <a:pt x="14097" y="74109"/>
                  </a:cubicBezTo>
                  <a:cubicBezTo>
                    <a:pt x="14275" y="73754"/>
                    <a:pt x="14511" y="73419"/>
                    <a:pt x="14669" y="73064"/>
                  </a:cubicBezTo>
                  <a:cubicBezTo>
                    <a:pt x="14807" y="72788"/>
                    <a:pt x="14984" y="72552"/>
                    <a:pt x="15201" y="72335"/>
                  </a:cubicBezTo>
                  <a:cubicBezTo>
                    <a:pt x="15733" y="71783"/>
                    <a:pt x="15714" y="71625"/>
                    <a:pt x="15181" y="71034"/>
                  </a:cubicBezTo>
                  <a:cubicBezTo>
                    <a:pt x="14886" y="70679"/>
                    <a:pt x="14570" y="70344"/>
                    <a:pt x="14255" y="70028"/>
                  </a:cubicBezTo>
                  <a:cubicBezTo>
                    <a:pt x="13841" y="69594"/>
                    <a:pt x="13565" y="69082"/>
                    <a:pt x="13446" y="68510"/>
                  </a:cubicBezTo>
                  <a:cubicBezTo>
                    <a:pt x="13348" y="68076"/>
                    <a:pt x="13348" y="68076"/>
                    <a:pt x="12855" y="68017"/>
                  </a:cubicBezTo>
                  <a:cubicBezTo>
                    <a:pt x="12796" y="68017"/>
                    <a:pt x="12737" y="67998"/>
                    <a:pt x="12658" y="67978"/>
                  </a:cubicBezTo>
                  <a:cubicBezTo>
                    <a:pt x="12382" y="67702"/>
                    <a:pt x="12362" y="67189"/>
                    <a:pt x="11928" y="66972"/>
                  </a:cubicBezTo>
                  <a:cubicBezTo>
                    <a:pt x="11869" y="66933"/>
                    <a:pt x="11850" y="66894"/>
                    <a:pt x="11830" y="66834"/>
                  </a:cubicBezTo>
                  <a:cubicBezTo>
                    <a:pt x="11790" y="66637"/>
                    <a:pt x="11830" y="66381"/>
                    <a:pt x="11534" y="66322"/>
                  </a:cubicBezTo>
                  <a:cubicBezTo>
                    <a:pt x="11317" y="66282"/>
                    <a:pt x="11238" y="66499"/>
                    <a:pt x="11081" y="66578"/>
                  </a:cubicBezTo>
                  <a:cubicBezTo>
                    <a:pt x="10864" y="66696"/>
                    <a:pt x="10647" y="66775"/>
                    <a:pt x="10410" y="66834"/>
                  </a:cubicBezTo>
                  <a:cubicBezTo>
                    <a:pt x="9247" y="67110"/>
                    <a:pt x="8084" y="67367"/>
                    <a:pt x="6921" y="67623"/>
                  </a:cubicBezTo>
                  <a:cubicBezTo>
                    <a:pt x="6704" y="67682"/>
                    <a:pt x="6487" y="67820"/>
                    <a:pt x="6251" y="67879"/>
                  </a:cubicBezTo>
                  <a:cubicBezTo>
                    <a:pt x="6034" y="67938"/>
                    <a:pt x="5817" y="67938"/>
                    <a:pt x="5620" y="67879"/>
                  </a:cubicBezTo>
                  <a:cubicBezTo>
                    <a:pt x="5068" y="67524"/>
                    <a:pt x="4476" y="67150"/>
                    <a:pt x="4496" y="66361"/>
                  </a:cubicBezTo>
                  <a:lnTo>
                    <a:pt x="4496" y="64666"/>
                  </a:lnTo>
                  <a:cubicBezTo>
                    <a:pt x="4811" y="64370"/>
                    <a:pt x="5265" y="64252"/>
                    <a:pt x="5679" y="64055"/>
                  </a:cubicBezTo>
                  <a:cubicBezTo>
                    <a:pt x="6152" y="63838"/>
                    <a:pt x="6586" y="63542"/>
                    <a:pt x="6941" y="63187"/>
                  </a:cubicBezTo>
                  <a:cubicBezTo>
                    <a:pt x="7493" y="62635"/>
                    <a:pt x="8025" y="62024"/>
                    <a:pt x="8774" y="61708"/>
                  </a:cubicBezTo>
                  <a:cubicBezTo>
                    <a:pt x="8951" y="61630"/>
                    <a:pt x="9050" y="61393"/>
                    <a:pt x="9149" y="61275"/>
                  </a:cubicBezTo>
                  <a:cubicBezTo>
                    <a:pt x="9168" y="61235"/>
                    <a:pt x="9168" y="61176"/>
                    <a:pt x="9149" y="61117"/>
                  </a:cubicBezTo>
                  <a:cubicBezTo>
                    <a:pt x="8656" y="59993"/>
                    <a:pt x="8537" y="58771"/>
                    <a:pt x="8321" y="57588"/>
                  </a:cubicBezTo>
                  <a:cubicBezTo>
                    <a:pt x="8242" y="57174"/>
                    <a:pt x="8242" y="56721"/>
                    <a:pt x="7946" y="56366"/>
                  </a:cubicBezTo>
                  <a:cubicBezTo>
                    <a:pt x="7887" y="56307"/>
                    <a:pt x="7867" y="56208"/>
                    <a:pt x="7867" y="56129"/>
                  </a:cubicBezTo>
                  <a:cubicBezTo>
                    <a:pt x="7769" y="55557"/>
                    <a:pt x="7769" y="55557"/>
                    <a:pt x="7295" y="55695"/>
                  </a:cubicBezTo>
                  <a:cubicBezTo>
                    <a:pt x="7000" y="55774"/>
                    <a:pt x="6704" y="55833"/>
                    <a:pt x="6408" y="55833"/>
                  </a:cubicBezTo>
                  <a:cubicBezTo>
                    <a:pt x="5245" y="55794"/>
                    <a:pt x="4102" y="55735"/>
                    <a:pt x="2938" y="55695"/>
                  </a:cubicBezTo>
                  <a:cubicBezTo>
                    <a:pt x="2682" y="55695"/>
                    <a:pt x="2446" y="55755"/>
                    <a:pt x="2209" y="55755"/>
                  </a:cubicBezTo>
                  <a:cubicBezTo>
                    <a:pt x="2032" y="55774"/>
                    <a:pt x="1854" y="55735"/>
                    <a:pt x="1677" y="55676"/>
                  </a:cubicBezTo>
                  <a:cubicBezTo>
                    <a:pt x="1184" y="55419"/>
                    <a:pt x="750" y="54493"/>
                    <a:pt x="868" y="53961"/>
                  </a:cubicBezTo>
                  <a:cubicBezTo>
                    <a:pt x="987" y="53428"/>
                    <a:pt x="1144" y="52837"/>
                    <a:pt x="1282" y="52265"/>
                  </a:cubicBezTo>
                  <a:cubicBezTo>
                    <a:pt x="1558" y="52088"/>
                    <a:pt x="1894" y="51989"/>
                    <a:pt x="2248" y="51989"/>
                  </a:cubicBezTo>
                  <a:cubicBezTo>
                    <a:pt x="2998" y="51910"/>
                    <a:pt x="3727" y="51654"/>
                    <a:pt x="4378" y="51260"/>
                  </a:cubicBezTo>
                  <a:cubicBezTo>
                    <a:pt x="4930" y="50924"/>
                    <a:pt x="5462" y="50570"/>
                    <a:pt x="6113" y="50491"/>
                  </a:cubicBezTo>
                  <a:cubicBezTo>
                    <a:pt x="6625" y="50412"/>
                    <a:pt x="6783" y="50156"/>
                    <a:pt x="6704" y="49643"/>
                  </a:cubicBezTo>
                  <a:cubicBezTo>
                    <a:pt x="6645" y="49130"/>
                    <a:pt x="6566" y="48677"/>
                    <a:pt x="6467" y="48184"/>
                  </a:cubicBezTo>
                  <a:cubicBezTo>
                    <a:pt x="6310" y="47455"/>
                    <a:pt x="6408" y="46705"/>
                    <a:pt x="6743" y="46035"/>
                  </a:cubicBezTo>
                  <a:cubicBezTo>
                    <a:pt x="6586" y="45759"/>
                    <a:pt x="6408" y="45483"/>
                    <a:pt x="6487" y="45128"/>
                  </a:cubicBezTo>
                  <a:cubicBezTo>
                    <a:pt x="6546" y="44833"/>
                    <a:pt x="6310" y="44576"/>
                    <a:pt x="6467" y="44241"/>
                  </a:cubicBezTo>
                  <a:cubicBezTo>
                    <a:pt x="6605" y="43985"/>
                    <a:pt x="6389" y="43748"/>
                    <a:pt x="6093" y="43827"/>
                  </a:cubicBezTo>
                  <a:cubicBezTo>
                    <a:pt x="5699" y="43926"/>
                    <a:pt x="5363" y="43788"/>
                    <a:pt x="5028" y="43669"/>
                  </a:cubicBezTo>
                  <a:cubicBezTo>
                    <a:pt x="3944" y="43295"/>
                    <a:pt x="2840" y="42900"/>
                    <a:pt x="1756" y="42526"/>
                  </a:cubicBezTo>
                  <a:cubicBezTo>
                    <a:pt x="1558" y="42447"/>
                    <a:pt x="1322" y="42467"/>
                    <a:pt x="1125" y="42388"/>
                  </a:cubicBezTo>
                  <a:cubicBezTo>
                    <a:pt x="928" y="42329"/>
                    <a:pt x="671" y="42230"/>
                    <a:pt x="592" y="42072"/>
                  </a:cubicBezTo>
                  <a:cubicBezTo>
                    <a:pt x="316" y="41501"/>
                    <a:pt x="1" y="40929"/>
                    <a:pt x="376" y="40278"/>
                  </a:cubicBezTo>
                  <a:cubicBezTo>
                    <a:pt x="671" y="39785"/>
                    <a:pt x="967" y="39293"/>
                    <a:pt x="1282" y="38760"/>
                  </a:cubicBezTo>
                  <a:cubicBezTo>
                    <a:pt x="1736" y="38701"/>
                    <a:pt x="2189" y="38741"/>
                    <a:pt x="2643" y="38839"/>
                  </a:cubicBezTo>
                  <a:cubicBezTo>
                    <a:pt x="3136" y="38957"/>
                    <a:pt x="3668" y="38938"/>
                    <a:pt x="4180" y="38800"/>
                  </a:cubicBezTo>
                  <a:cubicBezTo>
                    <a:pt x="4673" y="38662"/>
                    <a:pt x="5186" y="38563"/>
                    <a:pt x="5699" y="38484"/>
                  </a:cubicBezTo>
                  <a:cubicBezTo>
                    <a:pt x="5935" y="38484"/>
                    <a:pt x="6172" y="38484"/>
                    <a:pt x="6408" y="38524"/>
                  </a:cubicBezTo>
                  <a:cubicBezTo>
                    <a:pt x="6941" y="38543"/>
                    <a:pt x="7157" y="38386"/>
                    <a:pt x="7236" y="37893"/>
                  </a:cubicBezTo>
                  <a:cubicBezTo>
                    <a:pt x="7414" y="36887"/>
                    <a:pt x="7867" y="35981"/>
                    <a:pt x="8222" y="35034"/>
                  </a:cubicBezTo>
                  <a:cubicBezTo>
                    <a:pt x="8419" y="34541"/>
                    <a:pt x="8754" y="34068"/>
                    <a:pt x="8675" y="33477"/>
                  </a:cubicBezTo>
                  <a:cubicBezTo>
                    <a:pt x="8675" y="33378"/>
                    <a:pt x="8794" y="33280"/>
                    <a:pt x="8853" y="33181"/>
                  </a:cubicBezTo>
                  <a:cubicBezTo>
                    <a:pt x="8991" y="32866"/>
                    <a:pt x="8912" y="32668"/>
                    <a:pt x="8616" y="32649"/>
                  </a:cubicBezTo>
                  <a:cubicBezTo>
                    <a:pt x="8222" y="32590"/>
                    <a:pt x="7847" y="32432"/>
                    <a:pt x="7532" y="32176"/>
                  </a:cubicBezTo>
                  <a:cubicBezTo>
                    <a:pt x="6428" y="31367"/>
                    <a:pt x="5285" y="30618"/>
                    <a:pt x="4082" y="29948"/>
                  </a:cubicBezTo>
                  <a:cubicBezTo>
                    <a:pt x="3964" y="29869"/>
                    <a:pt x="3845" y="29751"/>
                    <a:pt x="3766" y="29632"/>
                  </a:cubicBezTo>
                  <a:cubicBezTo>
                    <a:pt x="3490" y="29179"/>
                    <a:pt x="3589" y="28134"/>
                    <a:pt x="3964" y="27759"/>
                  </a:cubicBezTo>
                  <a:cubicBezTo>
                    <a:pt x="4397" y="27306"/>
                    <a:pt x="4831" y="26892"/>
                    <a:pt x="5265" y="26478"/>
                  </a:cubicBezTo>
                  <a:cubicBezTo>
                    <a:pt x="5758" y="26596"/>
                    <a:pt x="6211" y="26774"/>
                    <a:pt x="6665" y="26990"/>
                  </a:cubicBezTo>
                  <a:cubicBezTo>
                    <a:pt x="7019" y="27148"/>
                    <a:pt x="7414" y="27247"/>
                    <a:pt x="7808" y="27267"/>
                  </a:cubicBezTo>
                  <a:cubicBezTo>
                    <a:pt x="8399" y="27286"/>
                    <a:pt x="8971" y="27326"/>
                    <a:pt x="9543" y="27385"/>
                  </a:cubicBezTo>
                  <a:cubicBezTo>
                    <a:pt x="9780" y="27424"/>
                    <a:pt x="10016" y="27503"/>
                    <a:pt x="10233" y="27582"/>
                  </a:cubicBezTo>
                  <a:cubicBezTo>
                    <a:pt x="10726" y="27759"/>
                    <a:pt x="11120" y="27621"/>
                    <a:pt x="11258" y="27148"/>
                  </a:cubicBezTo>
                  <a:cubicBezTo>
                    <a:pt x="11396" y="26793"/>
                    <a:pt x="11613" y="26498"/>
                    <a:pt x="11889" y="26261"/>
                  </a:cubicBezTo>
                  <a:cubicBezTo>
                    <a:pt x="12520" y="25551"/>
                    <a:pt x="13052" y="24763"/>
                    <a:pt x="13486" y="23915"/>
                  </a:cubicBezTo>
                  <a:cubicBezTo>
                    <a:pt x="13939" y="22969"/>
                    <a:pt x="14551" y="22121"/>
                    <a:pt x="15300" y="21411"/>
                  </a:cubicBezTo>
                  <a:cubicBezTo>
                    <a:pt x="15359" y="21352"/>
                    <a:pt x="15418" y="21273"/>
                    <a:pt x="15457" y="21194"/>
                  </a:cubicBezTo>
                  <a:cubicBezTo>
                    <a:pt x="15595" y="20938"/>
                    <a:pt x="15438" y="20682"/>
                    <a:pt x="15083" y="20662"/>
                  </a:cubicBezTo>
                  <a:cubicBezTo>
                    <a:pt x="15024" y="20662"/>
                    <a:pt x="14965" y="20662"/>
                    <a:pt x="14905" y="20662"/>
                  </a:cubicBezTo>
                  <a:cubicBezTo>
                    <a:pt x="14531" y="20287"/>
                    <a:pt x="14235" y="19873"/>
                    <a:pt x="13998" y="19420"/>
                  </a:cubicBezTo>
                  <a:cubicBezTo>
                    <a:pt x="13841" y="19124"/>
                    <a:pt x="13644" y="18848"/>
                    <a:pt x="13427" y="18612"/>
                  </a:cubicBezTo>
                  <a:cubicBezTo>
                    <a:pt x="13013" y="18158"/>
                    <a:pt x="12559" y="17744"/>
                    <a:pt x="12145" y="17310"/>
                  </a:cubicBezTo>
                  <a:cubicBezTo>
                    <a:pt x="11909" y="17153"/>
                    <a:pt x="11771" y="16877"/>
                    <a:pt x="11790" y="16601"/>
                  </a:cubicBezTo>
                  <a:cubicBezTo>
                    <a:pt x="12421" y="15871"/>
                    <a:pt x="13328" y="15339"/>
                    <a:pt x="13979" y="14570"/>
                  </a:cubicBezTo>
                  <a:lnTo>
                    <a:pt x="16325" y="16246"/>
                  </a:lnTo>
                  <a:cubicBezTo>
                    <a:pt x="16404" y="16285"/>
                    <a:pt x="16463" y="16344"/>
                    <a:pt x="16522" y="16423"/>
                  </a:cubicBezTo>
                  <a:cubicBezTo>
                    <a:pt x="16759" y="16975"/>
                    <a:pt x="17311" y="17251"/>
                    <a:pt x="17725" y="17665"/>
                  </a:cubicBezTo>
                  <a:cubicBezTo>
                    <a:pt x="18119" y="18079"/>
                    <a:pt x="18395" y="18040"/>
                    <a:pt x="18868" y="17744"/>
                  </a:cubicBezTo>
                  <a:cubicBezTo>
                    <a:pt x="19400" y="17409"/>
                    <a:pt x="19913" y="17015"/>
                    <a:pt x="20366" y="16561"/>
                  </a:cubicBezTo>
                  <a:cubicBezTo>
                    <a:pt x="20623" y="16305"/>
                    <a:pt x="20899" y="16068"/>
                    <a:pt x="21194" y="15852"/>
                  </a:cubicBezTo>
                  <a:cubicBezTo>
                    <a:pt x="21707" y="15516"/>
                    <a:pt x="22160" y="15083"/>
                    <a:pt x="22496" y="14570"/>
                  </a:cubicBezTo>
                  <a:cubicBezTo>
                    <a:pt x="22653" y="14353"/>
                    <a:pt x="22870" y="14196"/>
                    <a:pt x="23107" y="14058"/>
                  </a:cubicBezTo>
                  <a:cubicBezTo>
                    <a:pt x="23304" y="13229"/>
                    <a:pt x="22910" y="12579"/>
                    <a:pt x="22614" y="11869"/>
                  </a:cubicBezTo>
                  <a:cubicBezTo>
                    <a:pt x="22279" y="11120"/>
                    <a:pt x="21904" y="10371"/>
                    <a:pt x="21530" y="9641"/>
                  </a:cubicBezTo>
                  <a:cubicBezTo>
                    <a:pt x="21273" y="9168"/>
                    <a:pt x="21096" y="8675"/>
                    <a:pt x="20978" y="8143"/>
                  </a:cubicBezTo>
                  <a:cubicBezTo>
                    <a:pt x="21056" y="7887"/>
                    <a:pt x="21254" y="7690"/>
                    <a:pt x="21530" y="7650"/>
                  </a:cubicBezTo>
                  <a:cubicBezTo>
                    <a:pt x="22121" y="7473"/>
                    <a:pt x="22653" y="7118"/>
                    <a:pt x="23028" y="6605"/>
                  </a:cubicBezTo>
                  <a:cubicBezTo>
                    <a:pt x="23186" y="6704"/>
                    <a:pt x="23343" y="6822"/>
                    <a:pt x="23481" y="6960"/>
                  </a:cubicBezTo>
                  <a:cubicBezTo>
                    <a:pt x="24428" y="7985"/>
                    <a:pt x="25473" y="8932"/>
                    <a:pt x="26241" y="10095"/>
                  </a:cubicBezTo>
                  <a:cubicBezTo>
                    <a:pt x="26379" y="10312"/>
                    <a:pt x="26498" y="10509"/>
                    <a:pt x="26616" y="10726"/>
                  </a:cubicBezTo>
                  <a:cubicBezTo>
                    <a:pt x="26872" y="11278"/>
                    <a:pt x="27503" y="11514"/>
                    <a:pt x="28055" y="11297"/>
                  </a:cubicBezTo>
                  <a:cubicBezTo>
                    <a:pt x="28765" y="11061"/>
                    <a:pt x="29455" y="10726"/>
                    <a:pt x="30106" y="10351"/>
                  </a:cubicBezTo>
                  <a:cubicBezTo>
                    <a:pt x="30382" y="10174"/>
                    <a:pt x="30697" y="10036"/>
                    <a:pt x="31012" y="9937"/>
                  </a:cubicBezTo>
                  <a:cubicBezTo>
                    <a:pt x="31210" y="9858"/>
                    <a:pt x="31407" y="9760"/>
                    <a:pt x="31564" y="9622"/>
                  </a:cubicBezTo>
                  <a:cubicBezTo>
                    <a:pt x="32038" y="9306"/>
                    <a:pt x="32511" y="8951"/>
                    <a:pt x="33004" y="8656"/>
                  </a:cubicBezTo>
                  <a:cubicBezTo>
                    <a:pt x="33713" y="8242"/>
                    <a:pt x="33930" y="7690"/>
                    <a:pt x="33713" y="6901"/>
                  </a:cubicBezTo>
                  <a:cubicBezTo>
                    <a:pt x="33220" y="5166"/>
                    <a:pt x="32866" y="3411"/>
                    <a:pt x="33102" y="1558"/>
                  </a:cubicBezTo>
                  <a:cubicBezTo>
                    <a:pt x="33772" y="1164"/>
                    <a:pt x="34423" y="730"/>
                    <a:pt x="35192" y="632"/>
                  </a:cubicBezTo>
                  <a:cubicBezTo>
                    <a:pt x="35251" y="671"/>
                    <a:pt x="35310" y="671"/>
                    <a:pt x="35310" y="691"/>
                  </a:cubicBezTo>
                  <a:cubicBezTo>
                    <a:pt x="35705" y="1381"/>
                    <a:pt x="36335" y="1893"/>
                    <a:pt x="36749" y="2544"/>
                  </a:cubicBezTo>
                  <a:cubicBezTo>
                    <a:pt x="37163" y="3214"/>
                    <a:pt x="37499" y="3885"/>
                    <a:pt x="37893" y="4535"/>
                  </a:cubicBezTo>
                  <a:cubicBezTo>
                    <a:pt x="38149" y="4949"/>
                    <a:pt x="38425" y="5343"/>
                    <a:pt x="38741" y="5718"/>
                  </a:cubicBezTo>
                  <a:cubicBezTo>
                    <a:pt x="38879" y="5896"/>
                    <a:pt x="39056" y="5994"/>
                    <a:pt x="39273" y="6014"/>
                  </a:cubicBezTo>
                  <a:cubicBezTo>
                    <a:pt x="39687" y="6073"/>
                    <a:pt x="40121" y="6034"/>
                    <a:pt x="40535" y="5955"/>
                  </a:cubicBezTo>
                  <a:cubicBezTo>
                    <a:pt x="41323" y="5698"/>
                    <a:pt x="42132" y="5600"/>
                    <a:pt x="42940" y="5620"/>
                  </a:cubicBezTo>
                  <a:cubicBezTo>
                    <a:pt x="43709" y="5659"/>
                    <a:pt x="44478" y="5620"/>
                    <a:pt x="45227" y="5620"/>
                  </a:cubicBezTo>
                  <a:cubicBezTo>
                    <a:pt x="45483" y="5620"/>
                    <a:pt x="45720" y="5620"/>
                    <a:pt x="45976" y="5580"/>
                  </a:cubicBezTo>
                  <a:cubicBezTo>
                    <a:pt x="46272" y="5600"/>
                    <a:pt x="46508" y="5343"/>
                    <a:pt x="46469" y="5048"/>
                  </a:cubicBezTo>
                  <a:cubicBezTo>
                    <a:pt x="46489" y="4752"/>
                    <a:pt x="46489" y="4437"/>
                    <a:pt x="46469" y="4141"/>
                  </a:cubicBezTo>
                  <a:cubicBezTo>
                    <a:pt x="46469" y="3057"/>
                    <a:pt x="46469" y="1992"/>
                    <a:pt x="46449" y="927"/>
                  </a:cubicBezTo>
                  <a:cubicBezTo>
                    <a:pt x="46449" y="691"/>
                    <a:pt x="46489" y="454"/>
                    <a:pt x="46489" y="178"/>
                  </a:cubicBezTo>
                  <a:cubicBezTo>
                    <a:pt x="46903" y="20"/>
                    <a:pt x="47336" y="1"/>
                    <a:pt x="47770" y="99"/>
                  </a:cubicBezTo>
                  <a:cubicBezTo>
                    <a:pt x="48204" y="218"/>
                    <a:pt x="48657" y="296"/>
                    <a:pt x="49111" y="336"/>
                  </a:cubicBezTo>
                  <a:cubicBezTo>
                    <a:pt x="49308" y="336"/>
                    <a:pt x="49466" y="494"/>
                    <a:pt x="49466" y="691"/>
                  </a:cubicBezTo>
                  <a:cubicBezTo>
                    <a:pt x="49426" y="1440"/>
                    <a:pt x="49820" y="2031"/>
                    <a:pt x="50057" y="2702"/>
                  </a:cubicBezTo>
                  <a:cubicBezTo>
                    <a:pt x="50333" y="3471"/>
                    <a:pt x="50550" y="4259"/>
                    <a:pt x="50806" y="5048"/>
                  </a:cubicBezTo>
                  <a:cubicBezTo>
                    <a:pt x="50846" y="5186"/>
                    <a:pt x="50905" y="5343"/>
                    <a:pt x="50964" y="5482"/>
                  </a:cubicBezTo>
                  <a:cubicBezTo>
                    <a:pt x="51062" y="5738"/>
                    <a:pt x="51319" y="5915"/>
                    <a:pt x="51614" y="5876"/>
                  </a:cubicBezTo>
                  <a:cubicBezTo>
                    <a:pt x="52640" y="5758"/>
                    <a:pt x="53606" y="6073"/>
                    <a:pt x="54591" y="6250"/>
                  </a:cubicBezTo>
                  <a:cubicBezTo>
                    <a:pt x="55065" y="6329"/>
                    <a:pt x="55557" y="6310"/>
                    <a:pt x="56031" y="6152"/>
                  </a:cubicBezTo>
                  <a:cubicBezTo>
                    <a:pt x="56326" y="6093"/>
                    <a:pt x="56563" y="5856"/>
                    <a:pt x="56622" y="5560"/>
                  </a:cubicBezTo>
                  <a:cubicBezTo>
                    <a:pt x="56957" y="4318"/>
                    <a:pt x="57273" y="3076"/>
                    <a:pt x="57608" y="1834"/>
                  </a:cubicBezTo>
                  <a:cubicBezTo>
                    <a:pt x="57687" y="1578"/>
                    <a:pt x="57746" y="1322"/>
                    <a:pt x="57844" y="1006"/>
                  </a:cubicBezTo>
                  <a:cubicBezTo>
                    <a:pt x="58416" y="1046"/>
                    <a:pt x="58929" y="1105"/>
                    <a:pt x="59402" y="1440"/>
                  </a:cubicBezTo>
                  <a:cubicBezTo>
                    <a:pt x="59599" y="1558"/>
                    <a:pt x="59816" y="1657"/>
                    <a:pt x="60052" y="1736"/>
                  </a:cubicBezTo>
                  <a:lnTo>
                    <a:pt x="60506" y="1953"/>
                  </a:lnTo>
                  <a:cubicBezTo>
                    <a:pt x="60545" y="2051"/>
                    <a:pt x="60585" y="2110"/>
                    <a:pt x="60585" y="2169"/>
                  </a:cubicBezTo>
                  <a:cubicBezTo>
                    <a:pt x="60427" y="2800"/>
                    <a:pt x="60526" y="3431"/>
                    <a:pt x="60604" y="4062"/>
                  </a:cubicBezTo>
                  <a:cubicBezTo>
                    <a:pt x="60703" y="4969"/>
                    <a:pt x="60703" y="5896"/>
                    <a:pt x="60762" y="6822"/>
                  </a:cubicBezTo>
                  <a:cubicBezTo>
                    <a:pt x="60762" y="7000"/>
                    <a:pt x="60782" y="7177"/>
                    <a:pt x="60821" y="7354"/>
                  </a:cubicBezTo>
                  <a:cubicBezTo>
                    <a:pt x="60841" y="7571"/>
                    <a:pt x="61018" y="7749"/>
                    <a:pt x="61235" y="7808"/>
                  </a:cubicBezTo>
                  <a:cubicBezTo>
                    <a:pt x="62280" y="7946"/>
                    <a:pt x="63148" y="8557"/>
                    <a:pt x="64094" y="8951"/>
                  </a:cubicBezTo>
                  <a:cubicBezTo>
                    <a:pt x="64429" y="9109"/>
                    <a:pt x="64784" y="9227"/>
                    <a:pt x="65139" y="9306"/>
                  </a:cubicBezTo>
                  <a:cubicBezTo>
                    <a:pt x="65336" y="9346"/>
                    <a:pt x="65533" y="9444"/>
                    <a:pt x="65711" y="9562"/>
                  </a:cubicBezTo>
                  <a:cubicBezTo>
                    <a:pt x="66203" y="9858"/>
                    <a:pt x="66696" y="10174"/>
                    <a:pt x="67189" y="10489"/>
                  </a:cubicBezTo>
                  <a:cubicBezTo>
                    <a:pt x="67386" y="10607"/>
                    <a:pt x="67603" y="10726"/>
                    <a:pt x="67840" y="10824"/>
                  </a:cubicBezTo>
                  <a:cubicBezTo>
                    <a:pt x="68037" y="10943"/>
                    <a:pt x="68273" y="10883"/>
                    <a:pt x="68411" y="10686"/>
                  </a:cubicBezTo>
                  <a:cubicBezTo>
                    <a:pt x="68530" y="10529"/>
                    <a:pt x="68648" y="10351"/>
                    <a:pt x="68766" y="10174"/>
                  </a:cubicBezTo>
                  <a:cubicBezTo>
                    <a:pt x="69417" y="9129"/>
                    <a:pt x="70048" y="8084"/>
                    <a:pt x="70698" y="7059"/>
                  </a:cubicBezTo>
                  <a:cubicBezTo>
                    <a:pt x="70817" y="6862"/>
                    <a:pt x="70955" y="6704"/>
                    <a:pt x="71093" y="6487"/>
                  </a:cubicBezTo>
                  <a:cubicBezTo>
                    <a:pt x="71605" y="6704"/>
                    <a:pt x="72098" y="6901"/>
                    <a:pt x="72433" y="7354"/>
                  </a:cubicBezTo>
                  <a:cubicBezTo>
                    <a:pt x="72571" y="7512"/>
                    <a:pt x="72729" y="7670"/>
                    <a:pt x="72887" y="7788"/>
                  </a:cubicBezTo>
                  <a:cubicBezTo>
                    <a:pt x="73044" y="7926"/>
                    <a:pt x="73222" y="8044"/>
                    <a:pt x="73360" y="8163"/>
                  </a:cubicBezTo>
                  <a:cubicBezTo>
                    <a:pt x="73360" y="8281"/>
                    <a:pt x="73399" y="8340"/>
                    <a:pt x="73380" y="8399"/>
                  </a:cubicBezTo>
                  <a:cubicBezTo>
                    <a:pt x="73084" y="8951"/>
                    <a:pt x="72887" y="9562"/>
                    <a:pt x="72808" y="10213"/>
                  </a:cubicBezTo>
                  <a:cubicBezTo>
                    <a:pt x="72690" y="11100"/>
                    <a:pt x="72374" y="11987"/>
                    <a:pt x="72157" y="12875"/>
                  </a:cubicBezTo>
                  <a:cubicBezTo>
                    <a:pt x="72098" y="13052"/>
                    <a:pt x="72059" y="13229"/>
                    <a:pt x="72039" y="13407"/>
                  </a:cubicBezTo>
                  <a:cubicBezTo>
                    <a:pt x="72000" y="13643"/>
                    <a:pt x="72118" y="13900"/>
                    <a:pt x="72354" y="14018"/>
                  </a:cubicBezTo>
                  <a:cubicBezTo>
                    <a:pt x="72611" y="14156"/>
                    <a:pt x="72867" y="14334"/>
                    <a:pt x="73123" y="14511"/>
                  </a:cubicBezTo>
                  <a:cubicBezTo>
                    <a:pt x="73340" y="14669"/>
                    <a:pt x="73537" y="14846"/>
                    <a:pt x="73754" y="15043"/>
                  </a:cubicBezTo>
                  <a:cubicBezTo>
                    <a:pt x="74208" y="15438"/>
                    <a:pt x="74661" y="15852"/>
                    <a:pt x="75095" y="16266"/>
                  </a:cubicBezTo>
                  <a:cubicBezTo>
                    <a:pt x="75450" y="16620"/>
                    <a:pt x="75943" y="16542"/>
                    <a:pt x="76396" y="16758"/>
                  </a:cubicBezTo>
                  <a:cubicBezTo>
                    <a:pt x="77086" y="16206"/>
                    <a:pt x="77717" y="15576"/>
                    <a:pt x="78367" y="14984"/>
                  </a:cubicBezTo>
                  <a:cubicBezTo>
                    <a:pt x="79018" y="14393"/>
                    <a:pt x="79610" y="13821"/>
                    <a:pt x="80260" y="13210"/>
                  </a:cubicBezTo>
                  <a:cubicBezTo>
                    <a:pt x="80694" y="13643"/>
                    <a:pt x="81206" y="13939"/>
                    <a:pt x="81364" y="14550"/>
                  </a:cubicBezTo>
                  <a:cubicBezTo>
                    <a:pt x="81404" y="14728"/>
                    <a:pt x="81581" y="14846"/>
                    <a:pt x="81680" y="15004"/>
                  </a:cubicBezTo>
                  <a:cubicBezTo>
                    <a:pt x="81798" y="15142"/>
                    <a:pt x="81936" y="15339"/>
                    <a:pt x="82034" y="15516"/>
                  </a:cubicBezTo>
                  <a:cubicBezTo>
                    <a:pt x="81758" y="15911"/>
                    <a:pt x="81463" y="16246"/>
                    <a:pt x="81226" y="16640"/>
                  </a:cubicBezTo>
                  <a:cubicBezTo>
                    <a:pt x="81009" y="17034"/>
                    <a:pt x="80891" y="17429"/>
                    <a:pt x="80694" y="17803"/>
                  </a:cubicBezTo>
                  <a:cubicBezTo>
                    <a:pt x="80339" y="18454"/>
                    <a:pt x="79945" y="19085"/>
                    <a:pt x="79590" y="19716"/>
                  </a:cubicBezTo>
                  <a:cubicBezTo>
                    <a:pt x="79511" y="19873"/>
                    <a:pt x="79432" y="20031"/>
                    <a:pt x="79373" y="20209"/>
                  </a:cubicBezTo>
                  <a:cubicBezTo>
                    <a:pt x="79274" y="20406"/>
                    <a:pt x="79314" y="20642"/>
                    <a:pt x="79491" y="20800"/>
                  </a:cubicBezTo>
                  <a:cubicBezTo>
                    <a:pt x="80280" y="21470"/>
                    <a:pt x="80654" y="22436"/>
                    <a:pt x="81266" y="23225"/>
                  </a:cubicBezTo>
                  <a:cubicBezTo>
                    <a:pt x="82113" y="24290"/>
                    <a:pt x="82567" y="25551"/>
                    <a:pt x="83138" y="26774"/>
                  </a:cubicBezTo>
                  <a:cubicBezTo>
                    <a:pt x="83296" y="27089"/>
                    <a:pt x="83454" y="27424"/>
                    <a:pt x="83631" y="27759"/>
                  </a:cubicBezTo>
                  <a:cubicBezTo>
                    <a:pt x="83750" y="27976"/>
                    <a:pt x="84026" y="28095"/>
                    <a:pt x="84262" y="27996"/>
                  </a:cubicBezTo>
                  <a:cubicBezTo>
                    <a:pt x="84459" y="27937"/>
                    <a:pt x="84657" y="27838"/>
                    <a:pt x="84854" y="27759"/>
                  </a:cubicBezTo>
                  <a:lnTo>
                    <a:pt x="88166" y="26202"/>
                  </a:lnTo>
                  <a:cubicBezTo>
                    <a:pt x="88363" y="26103"/>
                    <a:pt x="88560" y="26024"/>
                    <a:pt x="88797" y="25926"/>
                  </a:cubicBezTo>
                  <a:cubicBezTo>
                    <a:pt x="89053" y="26438"/>
                    <a:pt x="89408" y="26852"/>
                    <a:pt x="89428" y="27444"/>
                  </a:cubicBezTo>
                  <a:cubicBezTo>
                    <a:pt x="89467" y="27740"/>
                    <a:pt x="89566" y="28035"/>
                    <a:pt x="89684" y="28311"/>
                  </a:cubicBezTo>
                  <a:cubicBezTo>
                    <a:pt x="89782" y="28607"/>
                    <a:pt x="89743" y="28785"/>
                    <a:pt x="89467" y="28923"/>
                  </a:cubicBezTo>
                  <a:cubicBezTo>
                    <a:pt x="88974" y="29139"/>
                    <a:pt x="88639" y="29534"/>
                    <a:pt x="88284" y="29908"/>
                  </a:cubicBezTo>
                  <a:cubicBezTo>
                    <a:pt x="87614" y="30598"/>
                    <a:pt x="86865" y="31229"/>
                    <a:pt x="86135" y="31900"/>
                  </a:cubicBezTo>
                  <a:cubicBezTo>
                    <a:pt x="85997" y="32018"/>
                    <a:pt x="85879" y="32156"/>
                    <a:pt x="85780" y="32294"/>
                  </a:cubicBezTo>
                  <a:cubicBezTo>
                    <a:pt x="85623" y="32471"/>
                    <a:pt x="85603" y="32708"/>
                    <a:pt x="85701" y="32905"/>
                  </a:cubicBezTo>
                  <a:cubicBezTo>
                    <a:pt x="86253" y="33832"/>
                    <a:pt x="86352" y="34916"/>
                    <a:pt x="86667" y="35941"/>
                  </a:cubicBezTo>
                  <a:cubicBezTo>
                    <a:pt x="86727" y="36217"/>
                    <a:pt x="86825" y="36473"/>
                    <a:pt x="86963" y="36710"/>
                  </a:cubicBezTo>
                  <a:cubicBezTo>
                    <a:pt x="87318" y="37223"/>
                    <a:pt x="87732" y="37538"/>
                    <a:pt x="88481" y="37361"/>
                  </a:cubicBezTo>
                  <a:cubicBezTo>
                    <a:pt x="89684" y="37065"/>
                    <a:pt x="90946" y="36907"/>
                    <a:pt x="92168" y="36690"/>
                  </a:cubicBezTo>
                  <a:cubicBezTo>
                    <a:pt x="92345" y="36651"/>
                    <a:pt x="92542" y="36631"/>
                    <a:pt x="92759" y="36611"/>
                  </a:cubicBezTo>
                  <a:cubicBezTo>
                    <a:pt x="92917" y="37163"/>
                    <a:pt x="93154" y="37696"/>
                    <a:pt x="92976" y="38287"/>
                  </a:cubicBezTo>
                  <a:cubicBezTo>
                    <a:pt x="92956" y="38543"/>
                    <a:pt x="92956" y="38780"/>
                    <a:pt x="93016" y="39017"/>
                  </a:cubicBezTo>
                  <a:cubicBezTo>
                    <a:pt x="93055" y="39450"/>
                    <a:pt x="92996" y="39608"/>
                    <a:pt x="92582" y="39667"/>
                  </a:cubicBezTo>
                  <a:cubicBezTo>
                    <a:pt x="92128" y="39766"/>
                    <a:pt x="91714" y="39963"/>
                    <a:pt x="91360" y="40239"/>
                  </a:cubicBezTo>
                  <a:cubicBezTo>
                    <a:pt x="90847" y="40574"/>
                    <a:pt x="90295" y="40850"/>
                    <a:pt x="89763" y="41126"/>
                  </a:cubicBezTo>
                  <a:cubicBezTo>
                    <a:pt x="89349" y="41343"/>
                    <a:pt x="88935" y="41520"/>
                    <a:pt x="88521" y="41737"/>
                  </a:cubicBezTo>
                  <a:cubicBezTo>
                    <a:pt x="88028" y="41994"/>
                    <a:pt x="87949" y="42191"/>
                    <a:pt x="88028" y="42762"/>
                  </a:cubicBezTo>
                  <a:cubicBezTo>
                    <a:pt x="88126" y="43393"/>
                    <a:pt x="88166" y="44024"/>
                    <a:pt x="88126" y="44675"/>
                  </a:cubicBezTo>
                  <a:cubicBezTo>
                    <a:pt x="88047" y="45365"/>
                    <a:pt x="88087" y="46075"/>
                    <a:pt x="88245" y="46765"/>
                  </a:cubicBezTo>
                  <a:cubicBezTo>
                    <a:pt x="88284" y="47060"/>
                    <a:pt x="88264" y="47376"/>
                    <a:pt x="88205" y="47671"/>
                  </a:cubicBezTo>
                  <a:cubicBezTo>
                    <a:pt x="88146" y="48223"/>
                    <a:pt x="88047" y="48756"/>
                    <a:pt x="87969" y="49308"/>
                  </a:cubicBezTo>
                  <a:cubicBezTo>
                    <a:pt x="87949" y="49446"/>
                    <a:pt x="87949" y="49604"/>
                    <a:pt x="87969" y="49761"/>
                  </a:cubicBezTo>
                  <a:cubicBezTo>
                    <a:pt x="87969" y="50018"/>
                    <a:pt x="88146" y="50234"/>
                    <a:pt x="88402" y="50274"/>
                  </a:cubicBezTo>
                  <a:cubicBezTo>
                    <a:pt x="88540" y="50313"/>
                    <a:pt x="88698" y="50333"/>
                    <a:pt x="88856" y="50333"/>
                  </a:cubicBezTo>
                  <a:cubicBezTo>
                    <a:pt x="90039" y="50491"/>
                    <a:pt x="91222" y="50648"/>
                    <a:pt x="92404" y="50806"/>
                  </a:cubicBezTo>
                  <a:cubicBezTo>
                    <a:pt x="92641" y="50826"/>
                    <a:pt x="92878" y="50885"/>
                    <a:pt x="93134" y="50944"/>
                  </a:cubicBezTo>
                  <a:cubicBezTo>
                    <a:pt x="93193" y="51555"/>
                    <a:pt x="93311" y="52147"/>
                    <a:pt x="92937" y="52718"/>
                  </a:cubicBezTo>
                  <a:cubicBezTo>
                    <a:pt x="92779" y="52955"/>
                    <a:pt x="92779" y="53349"/>
                    <a:pt x="92680" y="53704"/>
                  </a:cubicBezTo>
                  <a:cubicBezTo>
                    <a:pt x="92444" y="53724"/>
                    <a:pt x="92227" y="53744"/>
                    <a:pt x="92030" y="53763"/>
                  </a:cubicBezTo>
                  <a:cubicBezTo>
                    <a:pt x="91655" y="53803"/>
                    <a:pt x="91300" y="53862"/>
                    <a:pt x="90926" y="53901"/>
                  </a:cubicBezTo>
                  <a:cubicBezTo>
                    <a:pt x="90394" y="53961"/>
                    <a:pt x="89822" y="53921"/>
                    <a:pt x="89309" y="54118"/>
                  </a:cubicBezTo>
                  <a:cubicBezTo>
                    <a:pt x="88816" y="54335"/>
                    <a:pt x="88284" y="54493"/>
                    <a:pt x="87752" y="54572"/>
                  </a:cubicBezTo>
                  <a:cubicBezTo>
                    <a:pt x="87653" y="54572"/>
                    <a:pt x="87574" y="54591"/>
                    <a:pt x="87495" y="54631"/>
                  </a:cubicBezTo>
                  <a:cubicBezTo>
                    <a:pt x="87200" y="54749"/>
                    <a:pt x="86963" y="54907"/>
                    <a:pt x="86943" y="55281"/>
                  </a:cubicBezTo>
                  <a:cubicBezTo>
                    <a:pt x="86884" y="56070"/>
                    <a:pt x="86687" y="56839"/>
                    <a:pt x="86352" y="57568"/>
                  </a:cubicBezTo>
                  <a:cubicBezTo>
                    <a:pt x="86234" y="57844"/>
                    <a:pt x="86096" y="58120"/>
                    <a:pt x="85918" y="58475"/>
                  </a:cubicBezTo>
                  <a:cubicBezTo>
                    <a:pt x="85958" y="58791"/>
                    <a:pt x="86037" y="59205"/>
                    <a:pt x="86076" y="59638"/>
                  </a:cubicBezTo>
                  <a:cubicBezTo>
                    <a:pt x="86076" y="59914"/>
                    <a:pt x="86253" y="60151"/>
                    <a:pt x="86529" y="60250"/>
                  </a:cubicBezTo>
                  <a:cubicBezTo>
                    <a:pt x="86963" y="60427"/>
                    <a:pt x="87377" y="60604"/>
                    <a:pt x="87791" y="60782"/>
                  </a:cubicBezTo>
                  <a:cubicBezTo>
                    <a:pt x="88678" y="61137"/>
                    <a:pt x="89546" y="61492"/>
                    <a:pt x="90433" y="61846"/>
                  </a:cubicBezTo>
                  <a:cubicBezTo>
                    <a:pt x="91300" y="62201"/>
                    <a:pt x="91458" y="62477"/>
                    <a:pt x="91202" y="63384"/>
                  </a:cubicBezTo>
                  <a:cubicBezTo>
                    <a:pt x="91064" y="63838"/>
                    <a:pt x="90926" y="64252"/>
                    <a:pt x="90768" y="64705"/>
                  </a:cubicBezTo>
                  <a:cubicBezTo>
                    <a:pt x="90472" y="64863"/>
                    <a:pt x="90118" y="64883"/>
                    <a:pt x="89782" y="64745"/>
                  </a:cubicBezTo>
                  <a:cubicBezTo>
                    <a:pt x="89211" y="64567"/>
                    <a:pt x="88619" y="64409"/>
                    <a:pt x="88028" y="64252"/>
                  </a:cubicBezTo>
                  <a:cubicBezTo>
                    <a:pt x="87535" y="64114"/>
                    <a:pt x="87042" y="64015"/>
                    <a:pt x="86529" y="64252"/>
                  </a:cubicBezTo>
                  <a:cubicBezTo>
                    <a:pt x="86352" y="64311"/>
                    <a:pt x="86175" y="64331"/>
                    <a:pt x="85997" y="64311"/>
                  </a:cubicBezTo>
                  <a:cubicBezTo>
                    <a:pt x="85563" y="64271"/>
                    <a:pt x="85130" y="64212"/>
                    <a:pt x="84716" y="64173"/>
                  </a:cubicBezTo>
                  <a:cubicBezTo>
                    <a:pt x="84538" y="64173"/>
                    <a:pt x="84341" y="64173"/>
                    <a:pt x="84164" y="64212"/>
                  </a:cubicBezTo>
                  <a:cubicBezTo>
                    <a:pt x="83947" y="64232"/>
                    <a:pt x="83769" y="64390"/>
                    <a:pt x="83710" y="64607"/>
                  </a:cubicBezTo>
                  <a:cubicBezTo>
                    <a:pt x="83631" y="64804"/>
                    <a:pt x="83552" y="65001"/>
                    <a:pt x="83454" y="65198"/>
                  </a:cubicBezTo>
                  <a:cubicBezTo>
                    <a:pt x="83040" y="66263"/>
                    <a:pt x="82586" y="67347"/>
                    <a:pt x="82192" y="68431"/>
                  </a:cubicBezTo>
                  <a:cubicBezTo>
                    <a:pt x="81857" y="69358"/>
                    <a:pt x="81443" y="70245"/>
                    <a:pt x="80970" y="71093"/>
                  </a:cubicBezTo>
                  <a:cubicBezTo>
                    <a:pt x="80891" y="71290"/>
                    <a:pt x="80832" y="71487"/>
                    <a:pt x="80792" y="71704"/>
                  </a:cubicBezTo>
                  <a:close/>
                  <a:moveTo>
                    <a:pt x="53566" y="37420"/>
                  </a:moveTo>
                  <a:cubicBezTo>
                    <a:pt x="53704" y="37223"/>
                    <a:pt x="53862" y="37045"/>
                    <a:pt x="54059" y="36887"/>
                  </a:cubicBezTo>
                  <a:cubicBezTo>
                    <a:pt x="54651" y="36552"/>
                    <a:pt x="55084" y="36040"/>
                    <a:pt x="55577" y="35586"/>
                  </a:cubicBezTo>
                  <a:cubicBezTo>
                    <a:pt x="55853" y="35310"/>
                    <a:pt x="56169" y="35054"/>
                    <a:pt x="56464" y="34798"/>
                  </a:cubicBezTo>
                  <a:cubicBezTo>
                    <a:pt x="56602" y="34679"/>
                    <a:pt x="56721" y="34541"/>
                    <a:pt x="56839" y="34403"/>
                  </a:cubicBezTo>
                  <a:cubicBezTo>
                    <a:pt x="57233" y="33772"/>
                    <a:pt x="57726" y="33240"/>
                    <a:pt x="58337" y="32806"/>
                  </a:cubicBezTo>
                  <a:cubicBezTo>
                    <a:pt x="58416" y="32747"/>
                    <a:pt x="58515" y="32649"/>
                    <a:pt x="58593" y="32570"/>
                  </a:cubicBezTo>
                  <a:cubicBezTo>
                    <a:pt x="59067" y="32097"/>
                    <a:pt x="59540" y="31604"/>
                    <a:pt x="60013" y="31131"/>
                  </a:cubicBezTo>
                  <a:cubicBezTo>
                    <a:pt x="60269" y="30874"/>
                    <a:pt x="60526" y="30618"/>
                    <a:pt x="60742" y="30322"/>
                  </a:cubicBezTo>
                  <a:cubicBezTo>
                    <a:pt x="61235" y="29672"/>
                    <a:pt x="61708" y="28982"/>
                    <a:pt x="62221" y="28331"/>
                  </a:cubicBezTo>
                  <a:cubicBezTo>
                    <a:pt x="62497" y="27937"/>
                    <a:pt x="62852" y="27582"/>
                    <a:pt x="63246" y="27306"/>
                  </a:cubicBezTo>
                  <a:cubicBezTo>
                    <a:pt x="63976" y="26852"/>
                    <a:pt x="64646" y="26340"/>
                    <a:pt x="65257" y="25748"/>
                  </a:cubicBezTo>
                  <a:cubicBezTo>
                    <a:pt x="65849" y="25157"/>
                    <a:pt x="66420" y="24566"/>
                    <a:pt x="67012" y="24014"/>
                  </a:cubicBezTo>
                  <a:cubicBezTo>
                    <a:pt x="67741" y="23284"/>
                    <a:pt x="68569" y="22633"/>
                    <a:pt x="69437" y="22081"/>
                  </a:cubicBezTo>
                  <a:cubicBezTo>
                    <a:pt x="69831" y="21865"/>
                    <a:pt x="69870" y="21648"/>
                    <a:pt x="69594" y="21273"/>
                  </a:cubicBezTo>
                  <a:cubicBezTo>
                    <a:pt x="69456" y="21096"/>
                    <a:pt x="69299" y="20879"/>
                    <a:pt x="69141" y="20839"/>
                  </a:cubicBezTo>
                  <a:cubicBezTo>
                    <a:pt x="68865" y="20761"/>
                    <a:pt x="68648" y="20583"/>
                    <a:pt x="68490" y="20366"/>
                  </a:cubicBezTo>
                  <a:cubicBezTo>
                    <a:pt x="66815" y="18769"/>
                    <a:pt x="64843" y="17724"/>
                    <a:pt x="62694" y="16975"/>
                  </a:cubicBezTo>
                  <a:cubicBezTo>
                    <a:pt x="62477" y="16896"/>
                    <a:pt x="62280" y="16837"/>
                    <a:pt x="62083" y="16758"/>
                  </a:cubicBezTo>
                  <a:cubicBezTo>
                    <a:pt x="60171" y="16049"/>
                    <a:pt x="58278" y="15260"/>
                    <a:pt x="56346" y="14610"/>
                  </a:cubicBezTo>
                  <a:cubicBezTo>
                    <a:pt x="55084" y="14196"/>
                    <a:pt x="53901" y="13486"/>
                    <a:pt x="52521" y="13427"/>
                  </a:cubicBezTo>
                  <a:cubicBezTo>
                    <a:pt x="52245" y="13427"/>
                    <a:pt x="51989" y="13289"/>
                    <a:pt x="51733" y="13269"/>
                  </a:cubicBezTo>
                  <a:cubicBezTo>
                    <a:pt x="51417" y="13269"/>
                    <a:pt x="51122" y="13289"/>
                    <a:pt x="50826" y="13308"/>
                  </a:cubicBezTo>
                  <a:cubicBezTo>
                    <a:pt x="50806" y="13565"/>
                    <a:pt x="50786" y="13781"/>
                    <a:pt x="50786" y="13998"/>
                  </a:cubicBezTo>
                  <a:lnTo>
                    <a:pt x="50786" y="17015"/>
                  </a:lnTo>
                  <a:cubicBezTo>
                    <a:pt x="50786" y="17508"/>
                    <a:pt x="50846" y="18000"/>
                    <a:pt x="51003" y="18454"/>
                  </a:cubicBezTo>
                  <a:cubicBezTo>
                    <a:pt x="51102" y="18769"/>
                    <a:pt x="51161" y="19105"/>
                    <a:pt x="51141" y="19440"/>
                  </a:cubicBezTo>
                  <a:cubicBezTo>
                    <a:pt x="51082" y="21017"/>
                    <a:pt x="51279" y="22555"/>
                    <a:pt x="51476" y="24092"/>
                  </a:cubicBezTo>
                  <a:cubicBezTo>
                    <a:pt x="51614" y="25137"/>
                    <a:pt x="51614" y="26182"/>
                    <a:pt x="51437" y="27207"/>
                  </a:cubicBezTo>
                  <a:cubicBezTo>
                    <a:pt x="51378" y="27602"/>
                    <a:pt x="51358" y="27996"/>
                    <a:pt x="51398" y="28390"/>
                  </a:cubicBezTo>
                  <a:cubicBezTo>
                    <a:pt x="51555" y="29573"/>
                    <a:pt x="51575" y="30756"/>
                    <a:pt x="51752" y="31939"/>
                  </a:cubicBezTo>
                  <a:cubicBezTo>
                    <a:pt x="51910" y="32964"/>
                    <a:pt x="51871" y="34009"/>
                    <a:pt x="51910" y="35054"/>
                  </a:cubicBezTo>
                  <a:cubicBezTo>
                    <a:pt x="51930" y="35507"/>
                    <a:pt x="51910" y="35961"/>
                    <a:pt x="51910" y="36375"/>
                  </a:cubicBezTo>
                  <a:cubicBezTo>
                    <a:pt x="51614" y="36611"/>
                    <a:pt x="51417" y="36927"/>
                    <a:pt x="51023" y="36868"/>
                  </a:cubicBezTo>
                  <a:cubicBezTo>
                    <a:pt x="50885" y="36848"/>
                    <a:pt x="50767" y="36986"/>
                    <a:pt x="50806" y="37104"/>
                  </a:cubicBezTo>
                  <a:cubicBezTo>
                    <a:pt x="50846" y="37183"/>
                    <a:pt x="50905" y="37262"/>
                    <a:pt x="50984" y="37301"/>
                  </a:cubicBezTo>
                  <a:cubicBezTo>
                    <a:pt x="51319" y="37420"/>
                    <a:pt x="51713" y="37400"/>
                    <a:pt x="51989" y="37696"/>
                  </a:cubicBezTo>
                  <a:cubicBezTo>
                    <a:pt x="52206" y="37932"/>
                    <a:pt x="52541" y="38090"/>
                    <a:pt x="52876" y="38090"/>
                  </a:cubicBezTo>
                  <a:cubicBezTo>
                    <a:pt x="53172" y="38149"/>
                    <a:pt x="53468" y="38248"/>
                    <a:pt x="53744" y="38366"/>
                  </a:cubicBezTo>
                  <a:cubicBezTo>
                    <a:pt x="53882" y="38405"/>
                    <a:pt x="54039" y="38445"/>
                    <a:pt x="54177" y="38465"/>
                  </a:cubicBezTo>
                  <a:cubicBezTo>
                    <a:pt x="54335" y="38484"/>
                    <a:pt x="54493" y="38366"/>
                    <a:pt x="54513" y="38208"/>
                  </a:cubicBezTo>
                  <a:cubicBezTo>
                    <a:pt x="54513" y="38090"/>
                    <a:pt x="54453" y="37991"/>
                    <a:pt x="54375" y="37913"/>
                  </a:cubicBezTo>
                  <a:cubicBezTo>
                    <a:pt x="54158" y="37735"/>
                    <a:pt x="53901" y="37617"/>
                    <a:pt x="53566" y="37420"/>
                  </a:cubicBezTo>
                  <a:close/>
                  <a:moveTo>
                    <a:pt x="14748" y="49328"/>
                  </a:moveTo>
                  <a:cubicBezTo>
                    <a:pt x="14748" y="50136"/>
                    <a:pt x="14767" y="50885"/>
                    <a:pt x="14748" y="51614"/>
                  </a:cubicBezTo>
                  <a:cubicBezTo>
                    <a:pt x="14728" y="52009"/>
                    <a:pt x="14787" y="52403"/>
                    <a:pt x="14925" y="52758"/>
                  </a:cubicBezTo>
                  <a:cubicBezTo>
                    <a:pt x="15103" y="53152"/>
                    <a:pt x="15221" y="53566"/>
                    <a:pt x="15280" y="54000"/>
                  </a:cubicBezTo>
                  <a:cubicBezTo>
                    <a:pt x="15418" y="54749"/>
                    <a:pt x="15595" y="55479"/>
                    <a:pt x="15832" y="56208"/>
                  </a:cubicBezTo>
                  <a:cubicBezTo>
                    <a:pt x="16029" y="56878"/>
                    <a:pt x="16305" y="57529"/>
                    <a:pt x="16542" y="58180"/>
                  </a:cubicBezTo>
                  <a:cubicBezTo>
                    <a:pt x="16640" y="58534"/>
                    <a:pt x="16778" y="58870"/>
                    <a:pt x="16936" y="59205"/>
                  </a:cubicBezTo>
                  <a:cubicBezTo>
                    <a:pt x="17587" y="60545"/>
                    <a:pt x="18257" y="61886"/>
                    <a:pt x="18947" y="63207"/>
                  </a:cubicBezTo>
                  <a:cubicBezTo>
                    <a:pt x="19144" y="63562"/>
                    <a:pt x="19361" y="63897"/>
                    <a:pt x="19617" y="64193"/>
                  </a:cubicBezTo>
                  <a:cubicBezTo>
                    <a:pt x="20702" y="65474"/>
                    <a:pt x="21806" y="66736"/>
                    <a:pt x="22910" y="67998"/>
                  </a:cubicBezTo>
                  <a:cubicBezTo>
                    <a:pt x="23284" y="68431"/>
                    <a:pt x="23895" y="68451"/>
                    <a:pt x="24152" y="67938"/>
                  </a:cubicBezTo>
                  <a:cubicBezTo>
                    <a:pt x="24408" y="67465"/>
                    <a:pt x="24743" y="67032"/>
                    <a:pt x="25137" y="66657"/>
                  </a:cubicBezTo>
                  <a:cubicBezTo>
                    <a:pt x="25236" y="66539"/>
                    <a:pt x="25315" y="66420"/>
                    <a:pt x="25354" y="66263"/>
                  </a:cubicBezTo>
                  <a:cubicBezTo>
                    <a:pt x="25512" y="65711"/>
                    <a:pt x="25887" y="65237"/>
                    <a:pt x="26379" y="64922"/>
                  </a:cubicBezTo>
                  <a:cubicBezTo>
                    <a:pt x="26596" y="64784"/>
                    <a:pt x="26754" y="64607"/>
                    <a:pt x="26833" y="64370"/>
                  </a:cubicBezTo>
                  <a:cubicBezTo>
                    <a:pt x="27089" y="63917"/>
                    <a:pt x="27365" y="63483"/>
                    <a:pt x="27681" y="63069"/>
                  </a:cubicBezTo>
                  <a:cubicBezTo>
                    <a:pt x="28016" y="62655"/>
                    <a:pt x="28449" y="62300"/>
                    <a:pt x="28804" y="61886"/>
                  </a:cubicBezTo>
                  <a:cubicBezTo>
                    <a:pt x="28942" y="61748"/>
                    <a:pt x="29001" y="61590"/>
                    <a:pt x="29021" y="61393"/>
                  </a:cubicBezTo>
                  <a:cubicBezTo>
                    <a:pt x="29061" y="60999"/>
                    <a:pt x="29317" y="60644"/>
                    <a:pt x="29672" y="60466"/>
                  </a:cubicBezTo>
                  <a:cubicBezTo>
                    <a:pt x="30027" y="60269"/>
                    <a:pt x="30322" y="60013"/>
                    <a:pt x="30559" y="59678"/>
                  </a:cubicBezTo>
                  <a:cubicBezTo>
                    <a:pt x="30677" y="59540"/>
                    <a:pt x="30815" y="59402"/>
                    <a:pt x="30973" y="59303"/>
                  </a:cubicBezTo>
                  <a:cubicBezTo>
                    <a:pt x="31564" y="58870"/>
                    <a:pt x="32077" y="58357"/>
                    <a:pt x="32530" y="57766"/>
                  </a:cubicBezTo>
                  <a:cubicBezTo>
                    <a:pt x="33063" y="57095"/>
                    <a:pt x="33595" y="56445"/>
                    <a:pt x="34325" y="55952"/>
                  </a:cubicBezTo>
                  <a:cubicBezTo>
                    <a:pt x="34502" y="55833"/>
                    <a:pt x="34660" y="55695"/>
                    <a:pt x="34798" y="55518"/>
                  </a:cubicBezTo>
                  <a:cubicBezTo>
                    <a:pt x="35921" y="54315"/>
                    <a:pt x="37045" y="53113"/>
                    <a:pt x="38169" y="51910"/>
                  </a:cubicBezTo>
                  <a:cubicBezTo>
                    <a:pt x="38425" y="51654"/>
                    <a:pt x="38701" y="51417"/>
                    <a:pt x="38977" y="51141"/>
                  </a:cubicBezTo>
                  <a:cubicBezTo>
                    <a:pt x="39115" y="51240"/>
                    <a:pt x="39253" y="51319"/>
                    <a:pt x="39391" y="51398"/>
                  </a:cubicBezTo>
                  <a:cubicBezTo>
                    <a:pt x="39588" y="51496"/>
                    <a:pt x="39825" y="51476"/>
                    <a:pt x="39983" y="51319"/>
                  </a:cubicBezTo>
                  <a:cubicBezTo>
                    <a:pt x="40101" y="51161"/>
                    <a:pt x="40140" y="50964"/>
                    <a:pt x="40062" y="50806"/>
                  </a:cubicBezTo>
                  <a:cubicBezTo>
                    <a:pt x="40002" y="50471"/>
                    <a:pt x="39924" y="50156"/>
                    <a:pt x="39825" y="49840"/>
                  </a:cubicBezTo>
                  <a:cubicBezTo>
                    <a:pt x="39628" y="49387"/>
                    <a:pt x="39628" y="48874"/>
                    <a:pt x="39214" y="48519"/>
                  </a:cubicBezTo>
                  <a:cubicBezTo>
                    <a:pt x="38918" y="48283"/>
                    <a:pt x="38721" y="48283"/>
                    <a:pt x="38524" y="48657"/>
                  </a:cubicBezTo>
                  <a:cubicBezTo>
                    <a:pt x="38504" y="48716"/>
                    <a:pt x="38465" y="48775"/>
                    <a:pt x="38445" y="48835"/>
                  </a:cubicBezTo>
                  <a:lnTo>
                    <a:pt x="36611" y="48835"/>
                  </a:lnTo>
                  <a:cubicBezTo>
                    <a:pt x="36434" y="48835"/>
                    <a:pt x="36257" y="48815"/>
                    <a:pt x="36079" y="48756"/>
                  </a:cubicBezTo>
                  <a:cubicBezTo>
                    <a:pt x="35527" y="48460"/>
                    <a:pt x="34995" y="48756"/>
                    <a:pt x="34463" y="48736"/>
                  </a:cubicBezTo>
                  <a:cubicBezTo>
                    <a:pt x="34088" y="49032"/>
                    <a:pt x="33654" y="48933"/>
                    <a:pt x="33240" y="48933"/>
                  </a:cubicBezTo>
                  <a:lnTo>
                    <a:pt x="16364" y="48933"/>
                  </a:lnTo>
                  <a:lnTo>
                    <a:pt x="15615" y="48933"/>
                  </a:lnTo>
                  <a:cubicBezTo>
                    <a:pt x="15280" y="48913"/>
                    <a:pt x="14965" y="49071"/>
                    <a:pt x="14748" y="49328"/>
                  </a:cubicBezTo>
                  <a:close/>
                  <a:moveTo>
                    <a:pt x="72098" y="68550"/>
                  </a:moveTo>
                  <a:cubicBezTo>
                    <a:pt x="72512" y="68017"/>
                    <a:pt x="72966" y="67505"/>
                    <a:pt x="73439" y="67032"/>
                  </a:cubicBezTo>
                  <a:cubicBezTo>
                    <a:pt x="74168" y="66381"/>
                    <a:pt x="74799" y="65632"/>
                    <a:pt x="75272" y="64784"/>
                  </a:cubicBezTo>
                  <a:cubicBezTo>
                    <a:pt x="75765" y="63976"/>
                    <a:pt x="76317" y="63207"/>
                    <a:pt x="76889" y="62458"/>
                  </a:cubicBezTo>
                  <a:cubicBezTo>
                    <a:pt x="77244" y="61984"/>
                    <a:pt x="77539" y="61492"/>
                    <a:pt x="77756" y="60959"/>
                  </a:cubicBezTo>
                  <a:cubicBezTo>
                    <a:pt x="77934" y="60466"/>
                    <a:pt x="78131" y="59993"/>
                    <a:pt x="78367" y="59520"/>
                  </a:cubicBezTo>
                  <a:cubicBezTo>
                    <a:pt x="78565" y="59146"/>
                    <a:pt x="78703" y="58751"/>
                    <a:pt x="78801" y="58337"/>
                  </a:cubicBezTo>
                  <a:cubicBezTo>
                    <a:pt x="78900" y="57884"/>
                    <a:pt x="79058" y="57450"/>
                    <a:pt x="79215" y="57036"/>
                  </a:cubicBezTo>
                  <a:cubicBezTo>
                    <a:pt x="79550" y="56188"/>
                    <a:pt x="79905" y="55341"/>
                    <a:pt x="80240" y="54493"/>
                  </a:cubicBezTo>
                  <a:cubicBezTo>
                    <a:pt x="80280" y="54335"/>
                    <a:pt x="80319" y="54197"/>
                    <a:pt x="80339" y="54039"/>
                  </a:cubicBezTo>
                  <a:cubicBezTo>
                    <a:pt x="80497" y="53270"/>
                    <a:pt x="80714" y="52502"/>
                    <a:pt x="80635" y="51693"/>
                  </a:cubicBezTo>
                  <a:cubicBezTo>
                    <a:pt x="80615" y="51536"/>
                    <a:pt x="80635" y="51378"/>
                    <a:pt x="80694" y="51240"/>
                  </a:cubicBezTo>
                  <a:cubicBezTo>
                    <a:pt x="81049" y="50471"/>
                    <a:pt x="80812" y="49604"/>
                    <a:pt x="81029" y="48815"/>
                  </a:cubicBezTo>
                  <a:cubicBezTo>
                    <a:pt x="81049" y="48677"/>
                    <a:pt x="80970" y="48519"/>
                    <a:pt x="80930" y="48361"/>
                  </a:cubicBezTo>
                  <a:cubicBezTo>
                    <a:pt x="80280" y="48223"/>
                    <a:pt x="79629" y="48145"/>
                    <a:pt x="79018" y="48361"/>
                  </a:cubicBezTo>
                  <a:cubicBezTo>
                    <a:pt x="78525" y="48499"/>
                    <a:pt x="78013" y="48578"/>
                    <a:pt x="77480" y="48559"/>
                  </a:cubicBezTo>
                  <a:lnTo>
                    <a:pt x="72532" y="48559"/>
                  </a:lnTo>
                  <a:cubicBezTo>
                    <a:pt x="72019" y="48539"/>
                    <a:pt x="71507" y="48578"/>
                    <a:pt x="70994" y="48677"/>
                  </a:cubicBezTo>
                  <a:cubicBezTo>
                    <a:pt x="69890" y="48874"/>
                    <a:pt x="68747" y="48953"/>
                    <a:pt x="67623" y="48913"/>
                  </a:cubicBezTo>
                  <a:cubicBezTo>
                    <a:pt x="65691" y="48913"/>
                    <a:pt x="63778" y="48894"/>
                    <a:pt x="61866" y="48913"/>
                  </a:cubicBezTo>
                  <a:cubicBezTo>
                    <a:pt x="61492" y="48913"/>
                    <a:pt x="61137" y="49032"/>
                    <a:pt x="60762" y="49032"/>
                  </a:cubicBezTo>
                  <a:cubicBezTo>
                    <a:pt x="59402" y="49052"/>
                    <a:pt x="58022" y="49032"/>
                    <a:pt x="56681" y="49032"/>
                  </a:cubicBezTo>
                  <a:cubicBezTo>
                    <a:pt x="56622" y="48933"/>
                    <a:pt x="56563" y="48854"/>
                    <a:pt x="56484" y="48775"/>
                  </a:cubicBezTo>
                  <a:cubicBezTo>
                    <a:pt x="56425" y="48697"/>
                    <a:pt x="56346" y="48637"/>
                    <a:pt x="56267" y="48618"/>
                  </a:cubicBezTo>
                  <a:cubicBezTo>
                    <a:pt x="56011" y="48499"/>
                    <a:pt x="55755" y="48657"/>
                    <a:pt x="55656" y="48973"/>
                  </a:cubicBezTo>
                  <a:cubicBezTo>
                    <a:pt x="55439" y="49584"/>
                    <a:pt x="55242" y="50195"/>
                    <a:pt x="55025" y="50786"/>
                  </a:cubicBezTo>
                  <a:cubicBezTo>
                    <a:pt x="54927" y="50984"/>
                    <a:pt x="54808" y="51181"/>
                    <a:pt x="54690" y="51358"/>
                  </a:cubicBezTo>
                  <a:cubicBezTo>
                    <a:pt x="54848" y="51595"/>
                    <a:pt x="55341" y="51457"/>
                    <a:pt x="55143" y="51910"/>
                  </a:cubicBezTo>
                  <a:cubicBezTo>
                    <a:pt x="55577" y="51950"/>
                    <a:pt x="55636" y="51496"/>
                    <a:pt x="56011" y="51358"/>
                  </a:cubicBezTo>
                  <a:cubicBezTo>
                    <a:pt x="56188" y="51555"/>
                    <a:pt x="56385" y="51752"/>
                    <a:pt x="56563" y="51950"/>
                  </a:cubicBezTo>
                  <a:cubicBezTo>
                    <a:pt x="56740" y="52147"/>
                    <a:pt x="56859" y="52344"/>
                    <a:pt x="57016" y="52521"/>
                  </a:cubicBezTo>
                  <a:cubicBezTo>
                    <a:pt x="57982" y="53507"/>
                    <a:pt x="58948" y="54473"/>
                    <a:pt x="59934" y="55419"/>
                  </a:cubicBezTo>
                  <a:cubicBezTo>
                    <a:pt x="61610" y="57036"/>
                    <a:pt x="63187" y="58751"/>
                    <a:pt x="64626" y="60565"/>
                  </a:cubicBezTo>
                  <a:cubicBezTo>
                    <a:pt x="65612" y="61827"/>
                    <a:pt x="66617" y="63049"/>
                    <a:pt x="67682" y="64212"/>
                  </a:cubicBezTo>
                  <a:cubicBezTo>
                    <a:pt x="68983" y="65592"/>
                    <a:pt x="70383" y="66874"/>
                    <a:pt x="71724" y="68214"/>
                  </a:cubicBezTo>
                  <a:cubicBezTo>
                    <a:pt x="71822" y="68333"/>
                    <a:pt x="71940" y="68412"/>
                    <a:pt x="72098" y="68550"/>
                  </a:cubicBezTo>
                  <a:close/>
                  <a:moveTo>
                    <a:pt x="58278" y="43374"/>
                  </a:moveTo>
                  <a:cubicBezTo>
                    <a:pt x="58377" y="43354"/>
                    <a:pt x="58495" y="43334"/>
                    <a:pt x="58613" y="43314"/>
                  </a:cubicBezTo>
                  <a:lnTo>
                    <a:pt x="65395" y="43314"/>
                  </a:lnTo>
                  <a:cubicBezTo>
                    <a:pt x="65651" y="43314"/>
                    <a:pt x="65888" y="43354"/>
                    <a:pt x="66125" y="43413"/>
                  </a:cubicBezTo>
                  <a:cubicBezTo>
                    <a:pt x="66795" y="43610"/>
                    <a:pt x="67505" y="43709"/>
                    <a:pt x="68195" y="43689"/>
                  </a:cubicBezTo>
                  <a:lnTo>
                    <a:pt x="73892" y="43689"/>
                  </a:lnTo>
                  <a:cubicBezTo>
                    <a:pt x="76002" y="43669"/>
                    <a:pt x="78111" y="43630"/>
                    <a:pt x="80221" y="43610"/>
                  </a:cubicBezTo>
                  <a:cubicBezTo>
                    <a:pt x="80339" y="43610"/>
                    <a:pt x="80457" y="43610"/>
                    <a:pt x="80576" y="43590"/>
                  </a:cubicBezTo>
                  <a:cubicBezTo>
                    <a:pt x="80852" y="43571"/>
                    <a:pt x="81088" y="43374"/>
                    <a:pt x="81187" y="43117"/>
                  </a:cubicBezTo>
                  <a:cubicBezTo>
                    <a:pt x="81423" y="42526"/>
                    <a:pt x="81482" y="41875"/>
                    <a:pt x="81325" y="41244"/>
                  </a:cubicBezTo>
                  <a:cubicBezTo>
                    <a:pt x="81246" y="40890"/>
                    <a:pt x="81187" y="40535"/>
                    <a:pt x="81108" y="40160"/>
                  </a:cubicBezTo>
                  <a:cubicBezTo>
                    <a:pt x="81029" y="39569"/>
                    <a:pt x="80891" y="38977"/>
                    <a:pt x="80753" y="38386"/>
                  </a:cubicBezTo>
                  <a:cubicBezTo>
                    <a:pt x="80438" y="37400"/>
                    <a:pt x="80063" y="36434"/>
                    <a:pt x="79708" y="35448"/>
                  </a:cubicBezTo>
                  <a:cubicBezTo>
                    <a:pt x="79610" y="35212"/>
                    <a:pt x="79570" y="34916"/>
                    <a:pt x="79472" y="34660"/>
                  </a:cubicBezTo>
                  <a:cubicBezTo>
                    <a:pt x="79215" y="33930"/>
                    <a:pt x="78939" y="33181"/>
                    <a:pt x="78643" y="32452"/>
                  </a:cubicBezTo>
                  <a:cubicBezTo>
                    <a:pt x="78486" y="32038"/>
                    <a:pt x="78308" y="31663"/>
                    <a:pt x="78151" y="31269"/>
                  </a:cubicBezTo>
                  <a:cubicBezTo>
                    <a:pt x="78013" y="30933"/>
                    <a:pt x="77914" y="30579"/>
                    <a:pt x="77737" y="30263"/>
                  </a:cubicBezTo>
                  <a:cubicBezTo>
                    <a:pt x="77145" y="29080"/>
                    <a:pt x="76534" y="27917"/>
                    <a:pt x="75943" y="26754"/>
                  </a:cubicBezTo>
                  <a:cubicBezTo>
                    <a:pt x="75489" y="25729"/>
                    <a:pt x="74523" y="25019"/>
                    <a:pt x="73419" y="24861"/>
                  </a:cubicBezTo>
                  <a:cubicBezTo>
                    <a:pt x="73320" y="24960"/>
                    <a:pt x="73182" y="25058"/>
                    <a:pt x="73104" y="25177"/>
                  </a:cubicBezTo>
                  <a:cubicBezTo>
                    <a:pt x="72690" y="25670"/>
                    <a:pt x="72295" y="26182"/>
                    <a:pt x="71862" y="26655"/>
                  </a:cubicBezTo>
                  <a:cubicBezTo>
                    <a:pt x="71388" y="27168"/>
                    <a:pt x="70876" y="27641"/>
                    <a:pt x="70383" y="28134"/>
                  </a:cubicBezTo>
                  <a:cubicBezTo>
                    <a:pt x="69654" y="28903"/>
                    <a:pt x="68904" y="29672"/>
                    <a:pt x="68175" y="30441"/>
                  </a:cubicBezTo>
                  <a:cubicBezTo>
                    <a:pt x="68017" y="30598"/>
                    <a:pt x="67859" y="30736"/>
                    <a:pt x="67702" y="30874"/>
                  </a:cubicBezTo>
                  <a:cubicBezTo>
                    <a:pt x="67012" y="31564"/>
                    <a:pt x="66341" y="32274"/>
                    <a:pt x="65632" y="32944"/>
                  </a:cubicBezTo>
                  <a:cubicBezTo>
                    <a:pt x="64902" y="33654"/>
                    <a:pt x="64271" y="34502"/>
                    <a:pt x="63463" y="35152"/>
                  </a:cubicBezTo>
                  <a:cubicBezTo>
                    <a:pt x="62950" y="35547"/>
                    <a:pt x="62517" y="36040"/>
                    <a:pt x="62221" y="36611"/>
                  </a:cubicBezTo>
                  <a:cubicBezTo>
                    <a:pt x="62103" y="36809"/>
                    <a:pt x="61984" y="36966"/>
                    <a:pt x="61827" y="37124"/>
                  </a:cubicBezTo>
                  <a:cubicBezTo>
                    <a:pt x="60920" y="38011"/>
                    <a:pt x="60092" y="39017"/>
                    <a:pt x="59027" y="39746"/>
                  </a:cubicBezTo>
                  <a:cubicBezTo>
                    <a:pt x="58791" y="39943"/>
                    <a:pt x="58554" y="40140"/>
                    <a:pt x="58337" y="40357"/>
                  </a:cubicBezTo>
                  <a:cubicBezTo>
                    <a:pt x="58081" y="40614"/>
                    <a:pt x="57825" y="40850"/>
                    <a:pt x="57549" y="41106"/>
                  </a:cubicBezTo>
                  <a:cubicBezTo>
                    <a:pt x="57509" y="41126"/>
                    <a:pt x="57430" y="41126"/>
                    <a:pt x="57371" y="41146"/>
                  </a:cubicBezTo>
                  <a:cubicBezTo>
                    <a:pt x="57135" y="40988"/>
                    <a:pt x="56898" y="40890"/>
                    <a:pt x="56681" y="41126"/>
                  </a:cubicBezTo>
                  <a:cubicBezTo>
                    <a:pt x="56642" y="41461"/>
                    <a:pt x="57016" y="41678"/>
                    <a:pt x="56839" y="42013"/>
                  </a:cubicBezTo>
                  <a:cubicBezTo>
                    <a:pt x="56661" y="42348"/>
                    <a:pt x="56819" y="42585"/>
                    <a:pt x="57154" y="42762"/>
                  </a:cubicBezTo>
                  <a:cubicBezTo>
                    <a:pt x="57253" y="42802"/>
                    <a:pt x="57351" y="42881"/>
                    <a:pt x="57430" y="42940"/>
                  </a:cubicBezTo>
                  <a:cubicBezTo>
                    <a:pt x="57509" y="43275"/>
                    <a:pt x="57549" y="43571"/>
                    <a:pt x="57627" y="43866"/>
                  </a:cubicBezTo>
                  <a:cubicBezTo>
                    <a:pt x="57667" y="43965"/>
                    <a:pt x="57765" y="44044"/>
                    <a:pt x="57884" y="44064"/>
                  </a:cubicBezTo>
                  <a:cubicBezTo>
                    <a:pt x="57982" y="44044"/>
                    <a:pt x="58081" y="43965"/>
                    <a:pt x="58140" y="43866"/>
                  </a:cubicBezTo>
                  <a:cubicBezTo>
                    <a:pt x="58199" y="43709"/>
                    <a:pt x="58239" y="43551"/>
                    <a:pt x="58278" y="43374"/>
                  </a:cubicBezTo>
                  <a:close/>
                  <a:moveTo>
                    <a:pt x="14965" y="45128"/>
                  </a:moveTo>
                  <a:lnTo>
                    <a:pt x="17725" y="45128"/>
                  </a:lnTo>
                  <a:cubicBezTo>
                    <a:pt x="17922" y="45148"/>
                    <a:pt x="18099" y="45089"/>
                    <a:pt x="18257" y="45010"/>
                  </a:cubicBezTo>
                  <a:cubicBezTo>
                    <a:pt x="18513" y="44852"/>
                    <a:pt x="18829" y="44773"/>
                    <a:pt x="19124" y="44773"/>
                  </a:cubicBezTo>
                  <a:cubicBezTo>
                    <a:pt x="19400" y="44773"/>
                    <a:pt x="19676" y="44734"/>
                    <a:pt x="19933" y="44635"/>
                  </a:cubicBezTo>
                  <a:cubicBezTo>
                    <a:pt x="20327" y="44478"/>
                    <a:pt x="20761" y="44399"/>
                    <a:pt x="21175" y="44418"/>
                  </a:cubicBezTo>
                  <a:cubicBezTo>
                    <a:pt x="21628" y="44399"/>
                    <a:pt x="22082" y="44340"/>
                    <a:pt x="22535" y="44241"/>
                  </a:cubicBezTo>
                  <a:cubicBezTo>
                    <a:pt x="23718" y="43926"/>
                    <a:pt x="24881" y="43590"/>
                    <a:pt x="26123" y="43689"/>
                  </a:cubicBezTo>
                  <a:cubicBezTo>
                    <a:pt x="26557" y="43709"/>
                    <a:pt x="26971" y="43709"/>
                    <a:pt x="27405" y="43689"/>
                  </a:cubicBezTo>
                  <a:cubicBezTo>
                    <a:pt x="27897" y="43689"/>
                    <a:pt x="28390" y="43630"/>
                    <a:pt x="28863" y="43512"/>
                  </a:cubicBezTo>
                  <a:cubicBezTo>
                    <a:pt x="29416" y="43374"/>
                    <a:pt x="30007" y="43295"/>
                    <a:pt x="30579" y="43314"/>
                  </a:cubicBezTo>
                  <a:cubicBezTo>
                    <a:pt x="31367" y="43314"/>
                    <a:pt x="32176" y="43275"/>
                    <a:pt x="32944" y="43157"/>
                  </a:cubicBezTo>
                  <a:cubicBezTo>
                    <a:pt x="34068" y="42960"/>
                    <a:pt x="35192" y="42881"/>
                    <a:pt x="36316" y="42881"/>
                  </a:cubicBezTo>
                  <a:cubicBezTo>
                    <a:pt x="36868" y="42881"/>
                    <a:pt x="37420" y="42881"/>
                    <a:pt x="37972" y="42841"/>
                  </a:cubicBezTo>
                  <a:cubicBezTo>
                    <a:pt x="38583" y="42802"/>
                    <a:pt x="39174" y="42605"/>
                    <a:pt x="39687" y="42250"/>
                  </a:cubicBezTo>
                  <a:cubicBezTo>
                    <a:pt x="39845" y="42112"/>
                    <a:pt x="39924" y="41875"/>
                    <a:pt x="39845" y="41678"/>
                  </a:cubicBezTo>
                  <a:cubicBezTo>
                    <a:pt x="39805" y="41481"/>
                    <a:pt x="39648" y="41343"/>
                    <a:pt x="39450" y="41343"/>
                  </a:cubicBezTo>
                  <a:cubicBezTo>
                    <a:pt x="39253" y="41323"/>
                    <a:pt x="39036" y="41343"/>
                    <a:pt x="38898" y="41343"/>
                  </a:cubicBezTo>
                  <a:cubicBezTo>
                    <a:pt x="38681" y="41047"/>
                    <a:pt x="38465" y="40752"/>
                    <a:pt x="38228" y="40476"/>
                  </a:cubicBezTo>
                  <a:cubicBezTo>
                    <a:pt x="37518" y="39746"/>
                    <a:pt x="36809" y="39036"/>
                    <a:pt x="36099" y="38327"/>
                  </a:cubicBezTo>
                  <a:cubicBezTo>
                    <a:pt x="35843" y="38090"/>
                    <a:pt x="35547" y="37853"/>
                    <a:pt x="35271" y="37617"/>
                  </a:cubicBezTo>
                  <a:cubicBezTo>
                    <a:pt x="34739" y="37163"/>
                    <a:pt x="34167" y="36730"/>
                    <a:pt x="33674" y="36257"/>
                  </a:cubicBezTo>
                  <a:cubicBezTo>
                    <a:pt x="32826" y="35448"/>
                    <a:pt x="32018" y="34620"/>
                    <a:pt x="31210" y="33792"/>
                  </a:cubicBezTo>
                  <a:cubicBezTo>
                    <a:pt x="30244" y="32846"/>
                    <a:pt x="29494" y="31702"/>
                    <a:pt x="28371" y="30933"/>
                  </a:cubicBezTo>
                  <a:cubicBezTo>
                    <a:pt x="28351" y="30914"/>
                    <a:pt x="28331" y="30874"/>
                    <a:pt x="28311" y="30855"/>
                  </a:cubicBezTo>
                  <a:cubicBezTo>
                    <a:pt x="27917" y="30303"/>
                    <a:pt x="27444" y="29790"/>
                    <a:pt x="26912" y="29337"/>
                  </a:cubicBezTo>
                  <a:cubicBezTo>
                    <a:pt x="26044" y="28568"/>
                    <a:pt x="25275" y="27681"/>
                    <a:pt x="24487" y="26852"/>
                  </a:cubicBezTo>
                  <a:cubicBezTo>
                    <a:pt x="24132" y="26498"/>
                    <a:pt x="23836" y="26103"/>
                    <a:pt x="23501" y="25768"/>
                  </a:cubicBezTo>
                  <a:cubicBezTo>
                    <a:pt x="23146" y="25433"/>
                    <a:pt x="22732" y="25532"/>
                    <a:pt x="22653" y="25965"/>
                  </a:cubicBezTo>
                  <a:cubicBezTo>
                    <a:pt x="22614" y="26261"/>
                    <a:pt x="22456" y="26537"/>
                    <a:pt x="22220" y="26734"/>
                  </a:cubicBezTo>
                  <a:cubicBezTo>
                    <a:pt x="22082" y="26852"/>
                    <a:pt x="21963" y="26990"/>
                    <a:pt x="21845" y="27129"/>
                  </a:cubicBezTo>
                  <a:cubicBezTo>
                    <a:pt x="21056" y="28134"/>
                    <a:pt x="20169" y="29080"/>
                    <a:pt x="19676" y="30283"/>
                  </a:cubicBezTo>
                  <a:cubicBezTo>
                    <a:pt x="19617" y="30381"/>
                    <a:pt x="19538" y="30480"/>
                    <a:pt x="19479" y="30579"/>
                  </a:cubicBezTo>
                  <a:cubicBezTo>
                    <a:pt x="19065" y="31229"/>
                    <a:pt x="18730" y="31919"/>
                    <a:pt x="18474" y="32629"/>
                  </a:cubicBezTo>
                  <a:cubicBezTo>
                    <a:pt x="18375" y="32925"/>
                    <a:pt x="18257" y="33201"/>
                    <a:pt x="18119" y="33477"/>
                  </a:cubicBezTo>
                  <a:cubicBezTo>
                    <a:pt x="17508" y="34561"/>
                    <a:pt x="17015" y="35724"/>
                    <a:pt x="16640" y="36927"/>
                  </a:cubicBezTo>
                  <a:cubicBezTo>
                    <a:pt x="16443" y="37558"/>
                    <a:pt x="16305" y="38228"/>
                    <a:pt x="16088" y="38859"/>
                  </a:cubicBezTo>
                  <a:cubicBezTo>
                    <a:pt x="15793" y="39845"/>
                    <a:pt x="15556" y="40850"/>
                    <a:pt x="15418" y="41875"/>
                  </a:cubicBezTo>
                  <a:cubicBezTo>
                    <a:pt x="15221" y="42861"/>
                    <a:pt x="15280" y="43886"/>
                    <a:pt x="14925" y="44833"/>
                  </a:cubicBezTo>
                  <a:cubicBezTo>
                    <a:pt x="14886" y="44872"/>
                    <a:pt x="14925" y="44951"/>
                    <a:pt x="14965" y="45128"/>
                  </a:cubicBezTo>
                  <a:close/>
                  <a:moveTo>
                    <a:pt x="43038" y="55735"/>
                  </a:moveTo>
                  <a:cubicBezTo>
                    <a:pt x="42132" y="56366"/>
                    <a:pt x="41343" y="57174"/>
                    <a:pt x="40712" y="58101"/>
                  </a:cubicBezTo>
                  <a:cubicBezTo>
                    <a:pt x="40476" y="58416"/>
                    <a:pt x="40219" y="58712"/>
                    <a:pt x="39924" y="58988"/>
                  </a:cubicBezTo>
                  <a:cubicBezTo>
                    <a:pt x="38701" y="60131"/>
                    <a:pt x="37558" y="61373"/>
                    <a:pt x="36493" y="62675"/>
                  </a:cubicBezTo>
                  <a:cubicBezTo>
                    <a:pt x="35981" y="63365"/>
                    <a:pt x="35330" y="63936"/>
                    <a:pt x="34601" y="64370"/>
                  </a:cubicBezTo>
                  <a:cubicBezTo>
                    <a:pt x="33280" y="65139"/>
                    <a:pt x="32215" y="66203"/>
                    <a:pt x="31229" y="67327"/>
                  </a:cubicBezTo>
                  <a:cubicBezTo>
                    <a:pt x="30736" y="67899"/>
                    <a:pt x="30204" y="68431"/>
                    <a:pt x="29632" y="68944"/>
                  </a:cubicBezTo>
                  <a:cubicBezTo>
                    <a:pt x="28863" y="69614"/>
                    <a:pt x="28035" y="70245"/>
                    <a:pt x="27188" y="70837"/>
                  </a:cubicBezTo>
                  <a:cubicBezTo>
                    <a:pt x="27030" y="70955"/>
                    <a:pt x="26872" y="71073"/>
                    <a:pt x="26715" y="71231"/>
                  </a:cubicBezTo>
                  <a:cubicBezTo>
                    <a:pt x="27503" y="72335"/>
                    <a:pt x="28509" y="73143"/>
                    <a:pt x="29554" y="73853"/>
                  </a:cubicBezTo>
                  <a:cubicBezTo>
                    <a:pt x="30756" y="74681"/>
                    <a:pt x="32038" y="75391"/>
                    <a:pt x="33319" y="76120"/>
                  </a:cubicBezTo>
                  <a:cubicBezTo>
                    <a:pt x="33989" y="76475"/>
                    <a:pt x="34679" y="76810"/>
                    <a:pt x="35369" y="77106"/>
                  </a:cubicBezTo>
                  <a:cubicBezTo>
                    <a:pt x="36158" y="77421"/>
                    <a:pt x="36966" y="77717"/>
                    <a:pt x="37775" y="77993"/>
                  </a:cubicBezTo>
                  <a:cubicBezTo>
                    <a:pt x="39076" y="78446"/>
                    <a:pt x="40416" y="78782"/>
                    <a:pt x="41757" y="79058"/>
                  </a:cubicBezTo>
                  <a:cubicBezTo>
                    <a:pt x="42486" y="79215"/>
                    <a:pt x="43255" y="79373"/>
                    <a:pt x="44005" y="79491"/>
                  </a:cubicBezTo>
                  <a:cubicBezTo>
                    <a:pt x="44478" y="79551"/>
                    <a:pt x="44971" y="79570"/>
                    <a:pt x="45463" y="79590"/>
                  </a:cubicBezTo>
                  <a:cubicBezTo>
                    <a:pt x="45621" y="79590"/>
                    <a:pt x="45759" y="79570"/>
                    <a:pt x="45897" y="79511"/>
                  </a:cubicBezTo>
                  <a:cubicBezTo>
                    <a:pt x="46035" y="79432"/>
                    <a:pt x="46134" y="79314"/>
                    <a:pt x="46173" y="79176"/>
                  </a:cubicBezTo>
                  <a:cubicBezTo>
                    <a:pt x="46193" y="79117"/>
                    <a:pt x="46094" y="78959"/>
                    <a:pt x="46015" y="78900"/>
                  </a:cubicBezTo>
                  <a:cubicBezTo>
                    <a:pt x="45858" y="78801"/>
                    <a:pt x="45680" y="78722"/>
                    <a:pt x="45523" y="78663"/>
                  </a:cubicBezTo>
                  <a:cubicBezTo>
                    <a:pt x="45562" y="76889"/>
                    <a:pt x="45503" y="75095"/>
                    <a:pt x="45306" y="73321"/>
                  </a:cubicBezTo>
                  <a:cubicBezTo>
                    <a:pt x="45148" y="71487"/>
                    <a:pt x="45049" y="69654"/>
                    <a:pt x="44911" y="67840"/>
                  </a:cubicBezTo>
                  <a:cubicBezTo>
                    <a:pt x="44892" y="67465"/>
                    <a:pt x="44833" y="67091"/>
                    <a:pt x="44833" y="66736"/>
                  </a:cubicBezTo>
                  <a:lnTo>
                    <a:pt x="44833" y="57213"/>
                  </a:lnTo>
                  <a:cubicBezTo>
                    <a:pt x="44813" y="56937"/>
                    <a:pt x="44892" y="56661"/>
                    <a:pt x="45049" y="56445"/>
                  </a:cubicBezTo>
                  <a:cubicBezTo>
                    <a:pt x="45247" y="56247"/>
                    <a:pt x="45187" y="55932"/>
                    <a:pt x="44951" y="55814"/>
                  </a:cubicBezTo>
                  <a:cubicBezTo>
                    <a:pt x="44419" y="55518"/>
                    <a:pt x="43886" y="55242"/>
                    <a:pt x="43393" y="54986"/>
                  </a:cubicBezTo>
                  <a:cubicBezTo>
                    <a:pt x="42920" y="55084"/>
                    <a:pt x="43117" y="55419"/>
                    <a:pt x="43038" y="55735"/>
                  </a:cubicBezTo>
                  <a:close/>
                  <a:moveTo>
                    <a:pt x="45542" y="37459"/>
                  </a:moveTo>
                  <a:cubicBezTo>
                    <a:pt x="45542" y="37124"/>
                    <a:pt x="45523" y="36848"/>
                    <a:pt x="45523" y="36592"/>
                  </a:cubicBezTo>
                  <a:lnTo>
                    <a:pt x="45523" y="35843"/>
                  </a:lnTo>
                  <a:cubicBezTo>
                    <a:pt x="45542" y="31821"/>
                    <a:pt x="45542" y="27779"/>
                    <a:pt x="45562" y="23738"/>
                  </a:cubicBezTo>
                  <a:cubicBezTo>
                    <a:pt x="45542" y="23284"/>
                    <a:pt x="45621" y="22831"/>
                    <a:pt x="45779" y="22397"/>
                  </a:cubicBezTo>
                  <a:cubicBezTo>
                    <a:pt x="45877" y="22081"/>
                    <a:pt x="45917" y="21746"/>
                    <a:pt x="45917" y="21411"/>
                  </a:cubicBezTo>
                  <a:cubicBezTo>
                    <a:pt x="45956" y="20741"/>
                    <a:pt x="45917" y="20071"/>
                    <a:pt x="45917" y="19400"/>
                  </a:cubicBezTo>
                  <a:cubicBezTo>
                    <a:pt x="45897" y="19183"/>
                    <a:pt x="45937" y="18967"/>
                    <a:pt x="46015" y="18769"/>
                  </a:cubicBezTo>
                  <a:cubicBezTo>
                    <a:pt x="46213" y="18395"/>
                    <a:pt x="46291" y="17961"/>
                    <a:pt x="46252" y="17547"/>
                  </a:cubicBezTo>
                  <a:cubicBezTo>
                    <a:pt x="46252" y="16601"/>
                    <a:pt x="46252" y="15654"/>
                    <a:pt x="46232" y="14708"/>
                  </a:cubicBezTo>
                  <a:cubicBezTo>
                    <a:pt x="46232" y="14570"/>
                    <a:pt x="46193" y="14472"/>
                    <a:pt x="46153" y="14353"/>
                  </a:cubicBezTo>
                  <a:cubicBezTo>
                    <a:pt x="45128" y="13860"/>
                    <a:pt x="43965" y="13722"/>
                    <a:pt x="42841" y="13959"/>
                  </a:cubicBezTo>
                  <a:cubicBezTo>
                    <a:pt x="42072" y="14136"/>
                    <a:pt x="41284" y="14255"/>
                    <a:pt x="40495" y="14353"/>
                  </a:cubicBezTo>
                  <a:cubicBezTo>
                    <a:pt x="39628" y="14412"/>
                    <a:pt x="38819" y="14748"/>
                    <a:pt x="38051" y="15083"/>
                  </a:cubicBezTo>
                  <a:cubicBezTo>
                    <a:pt x="37380" y="15378"/>
                    <a:pt x="36710" y="15654"/>
                    <a:pt x="36020" y="15891"/>
                  </a:cubicBezTo>
                  <a:cubicBezTo>
                    <a:pt x="35271" y="16147"/>
                    <a:pt x="34522" y="16443"/>
                    <a:pt x="33792" y="16758"/>
                  </a:cubicBezTo>
                  <a:cubicBezTo>
                    <a:pt x="32728" y="17212"/>
                    <a:pt x="31702" y="17744"/>
                    <a:pt x="30835" y="18533"/>
                  </a:cubicBezTo>
                  <a:cubicBezTo>
                    <a:pt x="30579" y="18789"/>
                    <a:pt x="30263" y="18986"/>
                    <a:pt x="29948" y="19164"/>
                  </a:cubicBezTo>
                  <a:cubicBezTo>
                    <a:pt x="29416" y="19459"/>
                    <a:pt x="28844" y="19676"/>
                    <a:pt x="28410" y="20130"/>
                  </a:cubicBezTo>
                  <a:cubicBezTo>
                    <a:pt x="28213" y="20287"/>
                    <a:pt x="27996" y="20406"/>
                    <a:pt x="27779" y="20485"/>
                  </a:cubicBezTo>
                  <a:cubicBezTo>
                    <a:pt x="27543" y="20583"/>
                    <a:pt x="27345" y="20701"/>
                    <a:pt x="27148" y="20859"/>
                  </a:cubicBezTo>
                  <a:cubicBezTo>
                    <a:pt x="26793" y="21135"/>
                    <a:pt x="26498" y="21451"/>
                    <a:pt x="25985" y="21510"/>
                  </a:cubicBezTo>
                  <a:cubicBezTo>
                    <a:pt x="25670" y="21529"/>
                    <a:pt x="25591" y="22022"/>
                    <a:pt x="25827" y="22239"/>
                  </a:cubicBezTo>
                  <a:cubicBezTo>
                    <a:pt x="26084" y="22476"/>
                    <a:pt x="26320" y="22614"/>
                    <a:pt x="26537" y="22811"/>
                  </a:cubicBezTo>
                  <a:cubicBezTo>
                    <a:pt x="27247" y="23481"/>
                    <a:pt x="28075" y="24033"/>
                    <a:pt x="28982" y="24428"/>
                  </a:cubicBezTo>
                  <a:cubicBezTo>
                    <a:pt x="29396" y="24605"/>
                    <a:pt x="29770" y="24881"/>
                    <a:pt x="30066" y="25236"/>
                  </a:cubicBezTo>
                  <a:cubicBezTo>
                    <a:pt x="30520" y="25689"/>
                    <a:pt x="30993" y="26123"/>
                    <a:pt x="31426" y="26596"/>
                  </a:cubicBezTo>
                  <a:cubicBezTo>
                    <a:pt x="32077" y="27286"/>
                    <a:pt x="32806" y="27897"/>
                    <a:pt x="33615" y="28390"/>
                  </a:cubicBezTo>
                  <a:cubicBezTo>
                    <a:pt x="34009" y="28627"/>
                    <a:pt x="34364" y="28923"/>
                    <a:pt x="34640" y="29297"/>
                  </a:cubicBezTo>
                  <a:cubicBezTo>
                    <a:pt x="35054" y="29829"/>
                    <a:pt x="35547" y="30283"/>
                    <a:pt x="36099" y="30677"/>
                  </a:cubicBezTo>
                  <a:cubicBezTo>
                    <a:pt x="36493" y="30973"/>
                    <a:pt x="36848" y="31308"/>
                    <a:pt x="37124" y="31702"/>
                  </a:cubicBezTo>
                  <a:cubicBezTo>
                    <a:pt x="37459" y="32156"/>
                    <a:pt x="37834" y="32550"/>
                    <a:pt x="38248" y="32905"/>
                  </a:cubicBezTo>
                  <a:cubicBezTo>
                    <a:pt x="39293" y="33674"/>
                    <a:pt x="40160" y="34620"/>
                    <a:pt x="41087" y="35507"/>
                  </a:cubicBezTo>
                  <a:cubicBezTo>
                    <a:pt x="41599" y="36000"/>
                    <a:pt x="42151" y="36414"/>
                    <a:pt x="42703" y="36868"/>
                  </a:cubicBezTo>
                  <a:cubicBezTo>
                    <a:pt x="43098" y="37183"/>
                    <a:pt x="43512" y="37479"/>
                    <a:pt x="43886" y="37775"/>
                  </a:cubicBezTo>
                  <a:cubicBezTo>
                    <a:pt x="43827" y="37952"/>
                    <a:pt x="43807" y="38070"/>
                    <a:pt x="43768" y="38189"/>
                  </a:cubicBezTo>
                  <a:cubicBezTo>
                    <a:pt x="44024" y="38307"/>
                    <a:pt x="44320" y="38267"/>
                    <a:pt x="44557" y="38110"/>
                  </a:cubicBezTo>
                  <a:cubicBezTo>
                    <a:pt x="44892" y="37873"/>
                    <a:pt x="45227" y="37676"/>
                    <a:pt x="45542" y="37459"/>
                  </a:cubicBezTo>
                  <a:close/>
                  <a:moveTo>
                    <a:pt x="51122" y="56859"/>
                  </a:moveTo>
                  <a:cubicBezTo>
                    <a:pt x="51122" y="57253"/>
                    <a:pt x="51161" y="57568"/>
                    <a:pt x="51161" y="57904"/>
                  </a:cubicBezTo>
                  <a:cubicBezTo>
                    <a:pt x="51161" y="62497"/>
                    <a:pt x="51161" y="67071"/>
                    <a:pt x="51181" y="71645"/>
                  </a:cubicBezTo>
                  <a:cubicBezTo>
                    <a:pt x="51200" y="73084"/>
                    <a:pt x="51122" y="74523"/>
                    <a:pt x="50924" y="75943"/>
                  </a:cubicBezTo>
                  <a:cubicBezTo>
                    <a:pt x="50826" y="76830"/>
                    <a:pt x="50786" y="77717"/>
                    <a:pt x="50806" y="78604"/>
                  </a:cubicBezTo>
                  <a:cubicBezTo>
                    <a:pt x="50806" y="79038"/>
                    <a:pt x="51102" y="79274"/>
                    <a:pt x="51555" y="79334"/>
                  </a:cubicBezTo>
                  <a:cubicBezTo>
                    <a:pt x="52620" y="79452"/>
                    <a:pt x="53606" y="79097"/>
                    <a:pt x="54591" y="78821"/>
                  </a:cubicBezTo>
                  <a:cubicBezTo>
                    <a:pt x="54887" y="78762"/>
                    <a:pt x="55163" y="78624"/>
                    <a:pt x="55380" y="78407"/>
                  </a:cubicBezTo>
                  <a:cubicBezTo>
                    <a:pt x="55498" y="78308"/>
                    <a:pt x="55636" y="78249"/>
                    <a:pt x="55774" y="78230"/>
                  </a:cubicBezTo>
                  <a:cubicBezTo>
                    <a:pt x="56011" y="78170"/>
                    <a:pt x="56247" y="78131"/>
                    <a:pt x="56484" y="78072"/>
                  </a:cubicBezTo>
                  <a:cubicBezTo>
                    <a:pt x="57056" y="77954"/>
                    <a:pt x="57608" y="77816"/>
                    <a:pt x="58179" y="77697"/>
                  </a:cubicBezTo>
                  <a:cubicBezTo>
                    <a:pt x="59067" y="77500"/>
                    <a:pt x="59954" y="77303"/>
                    <a:pt x="60762" y="76830"/>
                  </a:cubicBezTo>
                  <a:cubicBezTo>
                    <a:pt x="61570" y="76416"/>
                    <a:pt x="62418" y="76061"/>
                    <a:pt x="63305" y="75805"/>
                  </a:cubicBezTo>
                  <a:cubicBezTo>
                    <a:pt x="64370" y="75450"/>
                    <a:pt x="65435" y="75075"/>
                    <a:pt x="66361" y="74405"/>
                  </a:cubicBezTo>
                  <a:cubicBezTo>
                    <a:pt x="66992" y="73932"/>
                    <a:pt x="67603" y="73419"/>
                    <a:pt x="68214" y="72907"/>
                  </a:cubicBezTo>
                  <a:cubicBezTo>
                    <a:pt x="68609" y="72552"/>
                    <a:pt x="68983" y="72138"/>
                    <a:pt x="69358" y="71763"/>
                  </a:cubicBezTo>
                  <a:cubicBezTo>
                    <a:pt x="69318" y="71665"/>
                    <a:pt x="69299" y="71586"/>
                    <a:pt x="69259" y="71566"/>
                  </a:cubicBezTo>
                  <a:cubicBezTo>
                    <a:pt x="68510" y="70955"/>
                    <a:pt x="67781" y="70383"/>
                    <a:pt x="67051" y="69772"/>
                  </a:cubicBezTo>
                  <a:cubicBezTo>
                    <a:pt x="66539" y="69338"/>
                    <a:pt x="66026" y="68904"/>
                    <a:pt x="65553" y="68451"/>
                  </a:cubicBezTo>
                  <a:cubicBezTo>
                    <a:pt x="64587" y="67544"/>
                    <a:pt x="63700" y="66578"/>
                    <a:pt x="62714" y="65711"/>
                  </a:cubicBezTo>
                  <a:cubicBezTo>
                    <a:pt x="62162" y="65198"/>
                    <a:pt x="61630" y="64646"/>
                    <a:pt x="61137" y="64055"/>
                  </a:cubicBezTo>
                  <a:cubicBezTo>
                    <a:pt x="60407" y="63187"/>
                    <a:pt x="59698" y="62339"/>
                    <a:pt x="58771" y="61630"/>
                  </a:cubicBezTo>
                  <a:cubicBezTo>
                    <a:pt x="58357" y="61294"/>
                    <a:pt x="57982" y="60880"/>
                    <a:pt x="57667" y="60427"/>
                  </a:cubicBezTo>
                  <a:cubicBezTo>
                    <a:pt x="57391" y="60052"/>
                    <a:pt x="57135" y="59698"/>
                    <a:pt x="56681" y="59500"/>
                  </a:cubicBezTo>
                  <a:cubicBezTo>
                    <a:pt x="56484" y="59402"/>
                    <a:pt x="56326" y="59264"/>
                    <a:pt x="56188" y="59086"/>
                  </a:cubicBezTo>
                  <a:cubicBezTo>
                    <a:pt x="55676" y="58574"/>
                    <a:pt x="55143" y="58061"/>
                    <a:pt x="54651" y="57529"/>
                  </a:cubicBezTo>
                  <a:cubicBezTo>
                    <a:pt x="54414" y="57292"/>
                    <a:pt x="54217" y="57016"/>
                    <a:pt x="54039" y="56740"/>
                  </a:cubicBezTo>
                  <a:cubicBezTo>
                    <a:pt x="53901" y="56504"/>
                    <a:pt x="53704" y="56307"/>
                    <a:pt x="53448" y="56208"/>
                  </a:cubicBezTo>
                  <a:cubicBezTo>
                    <a:pt x="53054" y="56011"/>
                    <a:pt x="52738" y="55715"/>
                    <a:pt x="52521" y="55341"/>
                  </a:cubicBezTo>
                  <a:cubicBezTo>
                    <a:pt x="52206" y="54848"/>
                    <a:pt x="52127" y="54808"/>
                    <a:pt x="51595" y="55104"/>
                  </a:cubicBezTo>
                  <a:cubicBezTo>
                    <a:pt x="51003" y="55479"/>
                    <a:pt x="50353" y="55755"/>
                    <a:pt x="49663" y="55873"/>
                  </a:cubicBezTo>
                  <a:cubicBezTo>
                    <a:pt x="49604" y="55873"/>
                    <a:pt x="49564" y="56011"/>
                    <a:pt x="49485" y="56129"/>
                  </a:cubicBezTo>
                  <a:cubicBezTo>
                    <a:pt x="49643" y="56169"/>
                    <a:pt x="49781" y="56208"/>
                    <a:pt x="49939" y="56267"/>
                  </a:cubicBezTo>
                  <a:cubicBezTo>
                    <a:pt x="50057" y="56326"/>
                    <a:pt x="50234" y="56405"/>
                    <a:pt x="50274" y="56504"/>
                  </a:cubicBezTo>
                  <a:cubicBezTo>
                    <a:pt x="50432" y="56918"/>
                    <a:pt x="50747" y="56918"/>
                    <a:pt x="51122" y="56859"/>
                  </a:cubicBezTo>
                  <a:close/>
                  <a:moveTo>
                    <a:pt x="19045" y="26005"/>
                  </a:moveTo>
                  <a:cubicBezTo>
                    <a:pt x="19243" y="25670"/>
                    <a:pt x="19361" y="25433"/>
                    <a:pt x="19519" y="25196"/>
                  </a:cubicBezTo>
                  <a:cubicBezTo>
                    <a:pt x="20406" y="23895"/>
                    <a:pt x="21372" y="22633"/>
                    <a:pt x="22436" y="21451"/>
                  </a:cubicBezTo>
                  <a:cubicBezTo>
                    <a:pt x="23126" y="20603"/>
                    <a:pt x="23935" y="19834"/>
                    <a:pt x="24822" y="19183"/>
                  </a:cubicBezTo>
                  <a:cubicBezTo>
                    <a:pt x="25315" y="18829"/>
                    <a:pt x="25808" y="18474"/>
                    <a:pt x="26301" y="18079"/>
                  </a:cubicBezTo>
                  <a:cubicBezTo>
                    <a:pt x="27148" y="17350"/>
                    <a:pt x="28134" y="16758"/>
                    <a:pt x="29179" y="16325"/>
                  </a:cubicBezTo>
                  <a:cubicBezTo>
                    <a:pt x="29514" y="16187"/>
                    <a:pt x="29830" y="15970"/>
                    <a:pt x="30145" y="15812"/>
                  </a:cubicBezTo>
                  <a:cubicBezTo>
                    <a:pt x="31032" y="15339"/>
                    <a:pt x="31900" y="14826"/>
                    <a:pt x="32826" y="14412"/>
                  </a:cubicBezTo>
                  <a:cubicBezTo>
                    <a:pt x="33792" y="13979"/>
                    <a:pt x="34817" y="13643"/>
                    <a:pt x="35823" y="13269"/>
                  </a:cubicBezTo>
                  <a:cubicBezTo>
                    <a:pt x="36789" y="12914"/>
                    <a:pt x="37814" y="12677"/>
                    <a:pt x="38839" y="12539"/>
                  </a:cubicBezTo>
                  <a:cubicBezTo>
                    <a:pt x="39431" y="12441"/>
                    <a:pt x="40042" y="12323"/>
                    <a:pt x="40633" y="12244"/>
                  </a:cubicBezTo>
                  <a:cubicBezTo>
                    <a:pt x="41915" y="12086"/>
                    <a:pt x="43176" y="11790"/>
                    <a:pt x="44458" y="11810"/>
                  </a:cubicBezTo>
                  <a:lnTo>
                    <a:pt x="50786" y="11810"/>
                  </a:lnTo>
                  <a:cubicBezTo>
                    <a:pt x="51240" y="11810"/>
                    <a:pt x="51713" y="11869"/>
                    <a:pt x="52147" y="11948"/>
                  </a:cubicBezTo>
                  <a:cubicBezTo>
                    <a:pt x="53349" y="12165"/>
                    <a:pt x="54552" y="12382"/>
                    <a:pt x="55755" y="12618"/>
                  </a:cubicBezTo>
                  <a:cubicBezTo>
                    <a:pt x="56642" y="12815"/>
                    <a:pt x="57549" y="13032"/>
                    <a:pt x="58416" y="13289"/>
                  </a:cubicBezTo>
                  <a:cubicBezTo>
                    <a:pt x="59027" y="13466"/>
                    <a:pt x="59638" y="13703"/>
                    <a:pt x="60250" y="13900"/>
                  </a:cubicBezTo>
                  <a:cubicBezTo>
                    <a:pt x="61196" y="14136"/>
                    <a:pt x="62103" y="14472"/>
                    <a:pt x="63010" y="14866"/>
                  </a:cubicBezTo>
                  <a:cubicBezTo>
                    <a:pt x="63148" y="14905"/>
                    <a:pt x="63286" y="14905"/>
                    <a:pt x="63424" y="14905"/>
                  </a:cubicBezTo>
                  <a:cubicBezTo>
                    <a:pt x="63424" y="14807"/>
                    <a:pt x="63443" y="14767"/>
                    <a:pt x="63424" y="14748"/>
                  </a:cubicBezTo>
                  <a:cubicBezTo>
                    <a:pt x="63384" y="14688"/>
                    <a:pt x="63325" y="14610"/>
                    <a:pt x="63266" y="14570"/>
                  </a:cubicBezTo>
                  <a:cubicBezTo>
                    <a:pt x="62596" y="14077"/>
                    <a:pt x="61846" y="13722"/>
                    <a:pt x="61038" y="13505"/>
                  </a:cubicBezTo>
                  <a:cubicBezTo>
                    <a:pt x="60664" y="13387"/>
                    <a:pt x="60269" y="13289"/>
                    <a:pt x="59914" y="13151"/>
                  </a:cubicBezTo>
                  <a:cubicBezTo>
                    <a:pt x="58751" y="12697"/>
                    <a:pt x="57549" y="12323"/>
                    <a:pt x="56326" y="12047"/>
                  </a:cubicBezTo>
                  <a:cubicBezTo>
                    <a:pt x="53428" y="11357"/>
                    <a:pt x="50491" y="11041"/>
                    <a:pt x="47553" y="10706"/>
                  </a:cubicBezTo>
                  <a:cubicBezTo>
                    <a:pt x="47356" y="10706"/>
                    <a:pt x="47179" y="10706"/>
                    <a:pt x="47001" y="10726"/>
                  </a:cubicBezTo>
                  <a:cubicBezTo>
                    <a:pt x="45483" y="10903"/>
                    <a:pt x="43985" y="11159"/>
                    <a:pt x="42447" y="11219"/>
                  </a:cubicBezTo>
                  <a:cubicBezTo>
                    <a:pt x="42151" y="11238"/>
                    <a:pt x="41836" y="11278"/>
                    <a:pt x="41540" y="11317"/>
                  </a:cubicBezTo>
                  <a:cubicBezTo>
                    <a:pt x="40811" y="11416"/>
                    <a:pt x="40101" y="11534"/>
                    <a:pt x="39372" y="11633"/>
                  </a:cubicBezTo>
                  <a:cubicBezTo>
                    <a:pt x="37656" y="11790"/>
                    <a:pt x="36000" y="12224"/>
                    <a:pt x="34423" y="12894"/>
                  </a:cubicBezTo>
                  <a:cubicBezTo>
                    <a:pt x="34009" y="13091"/>
                    <a:pt x="33575" y="13249"/>
                    <a:pt x="33142" y="13387"/>
                  </a:cubicBezTo>
                  <a:cubicBezTo>
                    <a:pt x="32471" y="13604"/>
                    <a:pt x="31821" y="13880"/>
                    <a:pt x="31210" y="14235"/>
                  </a:cubicBezTo>
                  <a:cubicBezTo>
                    <a:pt x="30224" y="14767"/>
                    <a:pt x="29199" y="15280"/>
                    <a:pt x="28213" y="15812"/>
                  </a:cubicBezTo>
                  <a:cubicBezTo>
                    <a:pt x="27582" y="16167"/>
                    <a:pt x="26951" y="16542"/>
                    <a:pt x="26340" y="16956"/>
                  </a:cubicBezTo>
                  <a:cubicBezTo>
                    <a:pt x="25650" y="17448"/>
                    <a:pt x="24980" y="17981"/>
                    <a:pt x="24329" y="18533"/>
                  </a:cubicBezTo>
                  <a:cubicBezTo>
                    <a:pt x="23738" y="19026"/>
                    <a:pt x="23146" y="19519"/>
                    <a:pt x="22614" y="20051"/>
                  </a:cubicBezTo>
                  <a:cubicBezTo>
                    <a:pt x="21254" y="21451"/>
                    <a:pt x="20071" y="23028"/>
                    <a:pt x="19105" y="24743"/>
                  </a:cubicBezTo>
                  <a:cubicBezTo>
                    <a:pt x="18986" y="24980"/>
                    <a:pt x="18907" y="25236"/>
                    <a:pt x="18868" y="25512"/>
                  </a:cubicBezTo>
                  <a:cubicBezTo>
                    <a:pt x="18848" y="25630"/>
                    <a:pt x="18967" y="25768"/>
                    <a:pt x="19045" y="26005"/>
                  </a:cubicBezTo>
                  <a:close/>
                  <a:moveTo>
                    <a:pt x="11495" y="44576"/>
                  </a:moveTo>
                  <a:cubicBezTo>
                    <a:pt x="11574" y="45424"/>
                    <a:pt x="11652" y="46272"/>
                    <a:pt x="11731" y="47119"/>
                  </a:cubicBezTo>
                  <a:cubicBezTo>
                    <a:pt x="11790" y="47967"/>
                    <a:pt x="11869" y="48815"/>
                    <a:pt x="11968" y="49663"/>
                  </a:cubicBezTo>
                  <a:cubicBezTo>
                    <a:pt x="12047" y="50944"/>
                    <a:pt x="12224" y="52226"/>
                    <a:pt x="12520" y="53468"/>
                  </a:cubicBezTo>
                  <a:cubicBezTo>
                    <a:pt x="12816" y="54651"/>
                    <a:pt x="13190" y="55814"/>
                    <a:pt x="13289" y="57056"/>
                  </a:cubicBezTo>
                  <a:cubicBezTo>
                    <a:pt x="13289" y="57135"/>
                    <a:pt x="13308" y="57233"/>
                    <a:pt x="13368" y="57292"/>
                  </a:cubicBezTo>
                  <a:cubicBezTo>
                    <a:pt x="13446" y="57371"/>
                    <a:pt x="13545" y="57450"/>
                    <a:pt x="13644" y="57470"/>
                  </a:cubicBezTo>
                  <a:cubicBezTo>
                    <a:pt x="13703" y="57470"/>
                    <a:pt x="13801" y="57371"/>
                    <a:pt x="13841" y="57312"/>
                  </a:cubicBezTo>
                  <a:cubicBezTo>
                    <a:pt x="13979" y="56997"/>
                    <a:pt x="13998" y="56642"/>
                    <a:pt x="13900" y="56326"/>
                  </a:cubicBezTo>
                  <a:cubicBezTo>
                    <a:pt x="13683" y="55222"/>
                    <a:pt x="13446" y="54099"/>
                    <a:pt x="13190" y="53014"/>
                  </a:cubicBezTo>
                  <a:cubicBezTo>
                    <a:pt x="13013" y="52265"/>
                    <a:pt x="12894" y="51516"/>
                    <a:pt x="12855" y="50747"/>
                  </a:cubicBezTo>
                  <a:cubicBezTo>
                    <a:pt x="12776" y="49682"/>
                    <a:pt x="12697" y="48618"/>
                    <a:pt x="12540" y="47553"/>
                  </a:cubicBezTo>
                  <a:cubicBezTo>
                    <a:pt x="12283" y="45799"/>
                    <a:pt x="12264" y="44024"/>
                    <a:pt x="12500" y="42270"/>
                  </a:cubicBezTo>
                  <a:cubicBezTo>
                    <a:pt x="12638" y="41323"/>
                    <a:pt x="12835" y="40397"/>
                    <a:pt x="12993" y="39470"/>
                  </a:cubicBezTo>
                  <a:cubicBezTo>
                    <a:pt x="13111" y="38780"/>
                    <a:pt x="13210" y="38070"/>
                    <a:pt x="13387" y="37400"/>
                  </a:cubicBezTo>
                  <a:cubicBezTo>
                    <a:pt x="13663" y="36473"/>
                    <a:pt x="13979" y="35547"/>
                    <a:pt x="14353" y="34640"/>
                  </a:cubicBezTo>
                  <a:cubicBezTo>
                    <a:pt x="15004" y="33063"/>
                    <a:pt x="15615" y="31466"/>
                    <a:pt x="16621" y="30066"/>
                  </a:cubicBezTo>
                  <a:cubicBezTo>
                    <a:pt x="16916" y="29632"/>
                    <a:pt x="17251" y="29238"/>
                    <a:pt x="17567" y="28824"/>
                  </a:cubicBezTo>
                  <a:cubicBezTo>
                    <a:pt x="17685" y="28686"/>
                    <a:pt x="17784" y="28528"/>
                    <a:pt x="17863" y="28371"/>
                  </a:cubicBezTo>
                  <a:cubicBezTo>
                    <a:pt x="17882" y="28311"/>
                    <a:pt x="17823" y="28193"/>
                    <a:pt x="17764" y="28154"/>
                  </a:cubicBezTo>
                  <a:cubicBezTo>
                    <a:pt x="17705" y="28114"/>
                    <a:pt x="17646" y="28114"/>
                    <a:pt x="17587" y="28154"/>
                  </a:cubicBezTo>
                  <a:cubicBezTo>
                    <a:pt x="17488" y="28213"/>
                    <a:pt x="17389" y="28292"/>
                    <a:pt x="17311" y="28371"/>
                  </a:cubicBezTo>
                  <a:cubicBezTo>
                    <a:pt x="16956" y="28785"/>
                    <a:pt x="16601" y="29199"/>
                    <a:pt x="16226" y="29593"/>
                  </a:cubicBezTo>
                  <a:cubicBezTo>
                    <a:pt x="15694" y="30184"/>
                    <a:pt x="15241" y="30855"/>
                    <a:pt x="14905" y="31564"/>
                  </a:cubicBezTo>
                  <a:cubicBezTo>
                    <a:pt x="14551" y="32353"/>
                    <a:pt x="14136" y="33102"/>
                    <a:pt x="13801" y="33891"/>
                  </a:cubicBezTo>
                  <a:cubicBezTo>
                    <a:pt x="13092" y="35547"/>
                    <a:pt x="12461" y="37223"/>
                    <a:pt x="12204" y="39036"/>
                  </a:cubicBezTo>
                  <a:cubicBezTo>
                    <a:pt x="12145" y="39391"/>
                    <a:pt x="12066" y="39746"/>
                    <a:pt x="12027" y="40121"/>
                  </a:cubicBezTo>
                  <a:cubicBezTo>
                    <a:pt x="11810" y="41580"/>
                    <a:pt x="11514" y="43058"/>
                    <a:pt x="11495" y="44576"/>
                  </a:cubicBezTo>
                  <a:close/>
                  <a:moveTo>
                    <a:pt x="44971" y="43866"/>
                  </a:moveTo>
                  <a:cubicBezTo>
                    <a:pt x="44675" y="44852"/>
                    <a:pt x="44754" y="45877"/>
                    <a:pt x="44773" y="46883"/>
                  </a:cubicBezTo>
                  <a:cubicBezTo>
                    <a:pt x="44793" y="47179"/>
                    <a:pt x="44892" y="47474"/>
                    <a:pt x="45049" y="47731"/>
                  </a:cubicBezTo>
                  <a:cubicBezTo>
                    <a:pt x="45286" y="48223"/>
                    <a:pt x="45621" y="48677"/>
                    <a:pt x="45897" y="49150"/>
                  </a:cubicBezTo>
                  <a:cubicBezTo>
                    <a:pt x="46410" y="49978"/>
                    <a:pt x="47080" y="50530"/>
                    <a:pt x="48125" y="50392"/>
                  </a:cubicBezTo>
                  <a:cubicBezTo>
                    <a:pt x="48243" y="50392"/>
                    <a:pt x="48381" y="50392"/>
                    <a:pt x="48499" y="50392"/>
                  </a:cubicBezTo>
                  <a:cubicBezTo>
                    <a:pt x="49347" y="50392"/>
                    <a:pt x="50195" y="50156"/>
                    <a:pt x="50924" y="49682"/>
                  </a:cubicBezTo>
                  <a:cubicBezTo>
                    <a:pt x="51437" y="49406"/>
                    <a:pt x="51831" y="48953"/>
                    <a:pt x="52068" y="48421"/>
                  </a:cubicBezTo>
                  <a:cubicBezTo>
                    <a:pt x="52304" y="47770"/>
                    <a:pt x="52561" y="47100"/>
                    <a:pt x="52797" y="46449"/>
                  </a:cubicBezTo>
                  <a:cubicBezTo>
                    <a:pt x="52797" y="46390"/>
                    <a:pt x="52817" y="46331"/>
                    <a:pt x="52817" y="46272"/>
                  </a:cubicBezTo>
                  <a:cubicBezTo>
                    <a:pt x="52935" y="45483"/>
                    <a:pt x="52620" y="44754"/>
                    <a:pt x="52442" y="44024"/>
                  </a:cubicBezTo>
                  <a:cubicBezTo>
                    <a:pt x="52403" y="43965"/>
                    <a:pt x="52383" y="43926"/>
                    <a:pt x="52344" y="43886"/>
                  </a:cubicBezTo>
                  <a:cubicBezTo>
                    <a:pt x="51792" y="43176"/>
                    <a:pt x="50964" y="42723"/>
                    <a:pt x="50077" y="42644"/>
                  </a:cubicBezTo>
                  <a:cubicBezTo>
                    <a:pt x="49702" y="42624"/>
                    <a:pt x="49347" y="42565"/>
                    <a:pt x="48973" y="42506"/>
                  </a:cubicBezTo>
                  <a:cubicBezTo>
                    <a:pt x="48401" y="42388"/>
                    <a:pt x="47809" y="42486"/>
                    <a:pt x="47297" y="42762"/>
                  </a:cubicBezTo>
                  <a:cubicBezTo>
                    <a:pt x="46903" y="42979"/>
                    <a:pt x="46508" y="43255"/>
                    <a:pt x="46035" y="43255"/>
                  </a:cubicBezTo>
                  <a:cubicBezTo>
                    <a:pt x="45917" y="43255"/>
                    <a:pt x="45818" y="43354"/>
                    <a:pt x="45720" y="43413"/>
                  </a:cubicBezTo>
                  <a:close/>
                  <a:moveTo>
                    <a:pt x="31860" y="79353"/>
                  </a:moveTo>
                  <a:cubicBezTo>
                    <a:pt x="31702" y="79215"/>
                    <a:pt x="31525" y="79058"/>
                    <a:pt x="31367" y="78939"/>
                  </a:cubicBezTo>
                  <a:cubicBezTo>
                    <a:pt x="30500" y="78368"/>
                    <a:pt x="29613" y="77816"/>
                    <a:pt x="28745" y="77224"/>
                  </a:cubicBezTo>
                  <a:cubicBezTo>
                    <a:pt x="28331" y="76988"/>
                    <a:pt x="27937" y="76692"/>
                    <a:pt x="27562" y="76376"/>
                  </a:cubicBezTo>
                  <a:cubicBezTo>
                    <a:pt x="26005" y="74878"/>
                    <a:pt x="24349" y="73478"/>
                    <a:pt x="22910" y="71842"/>
                  </a:cubicBezTo>
                  <a:cubicBezTo>
                    <a:pt x="21884" y="70679"/>
                    <a:pt x="20820" y="69535"/>
                    <a:pt x="19893" y="68293"/>
                  </a:cubicBezTo>
                  <a:cubicBezTo>
                    <a:pt x="18848" y="66933"/>
                    <a:pt x="17941" y="65474"/>
                    <a:pt x="16975" y="64074"/>
                  </a:cubicBezTo>
                  <a:cubicBezTo>
                    <a:pt x="16680" y="63641"/>
                    <a:pt x="16384" y="63227"/>
                    <a:pt x="16069" y="62813"/>
                  </a:cubicBezTo>
                  <a:cubicBezTo>
                    <a:pt x="15891" y="62576"/>
                    <a:pt x="15773" y="62615"/>
                    <a:pt x="15497" y="62931"/>
                  </a:cubicBezTo>
                  <a:cubicBezTo>
                    <a:pt x="15576" y="63069"/>
                    <a:pt x="15635" y="63207"/>
                    <a:pt x="15714" y="63325"/>
                  </a:cubicBezTo>
                  <a:cubicBezTo>
                    <a:pt x="16167" y="64015"/>
                    <a:pt x="16621" y="64705"/>
                    <a:pt x="17074" y="65395"/>
                  </a:cubicBezTo>
                  <a:cubicBezTo>
                    <a:pt x="18178" y="67051"/>
                    <a:pt x="19203" y="68747"/>
                    <a:pt x="20544" y="70225"/>
                  </a:cubicBezTo>
                  <a:cubicBezTo>
                    <a:pt x="21530" y="71329"/>
                    <a:pt x="22515" y="72473"/>
                    <a:pt x="23560" y="73537"/>
                  </a:cubicBezTo>
                  <a:cubicBezTo>
                    <a:pt x="24447" y="74464"/>
                    <a:pt x="25413" y="75312"/>
                    <a:pt x="26340" y="76199"/>
                  </a:cubicBezTo>
                  <a:cubicBezTo>
                    <a:pt x="26912" y="76751"/>
                    <a:pt x="27523" y="77244"/>
                    <a:pt x="28193" y="77697"/>
                  </a:cubicBezTo>
                  <a:cubicBezTo>
                    <a:pt x="28863" y="78111"/>
                    <a:pt x="29514" y="78565"/>
                    <a:pt x="30184" y="78979"/>
                  </a:cubicBezTo>
                  <a:cubicBezTo>
                    <a:pt x="30559" y="79196"/>
                    <a:pt x="30934" y="79412"/>
                    <a:pt x="31308" y="79590"/>
                  </a:cubicBezTo>
                  <a:cubicBezTo>
                    <a:pt x="31486" y="79669"/>
                    <a:pt x="31683" y="79669"/>
                    <a:pt x="31860" y="79353"/>
                  </a:cubicBezTo>
                  <a:close/>
                  <a:moveTo>
                    <a:pt x="75962" y="67682"/>
                  </a:moveTo>
                  <a:cubicBezTo>
                    <a:pt x="75824" y="67899"/>
                    <a:pt x="75726" y="68017"/>
                    <a:pt x="75667" y="68136"/>
                  </a:cubicBezTo>
                  <a:cubicBezTo>
                    <a:pt x="75312" y="68924"/>
                    <a:pt x="74779" y="69614"/>
                    <a:pt x="74129" y="70166"/>
                  </a:cubicBezTo>
                  <a:cubicBezTo>
                    <a:pt x="73912" y="70383"/>
                    <a:pt x="73695" y="70600"/>
                    <a:pt x="73518" y="70837"/>
                  </a:cubicBezTo>
                  <a:cubicBezTo>
                    <a:pt x="72630" y="71803"/>
                    <a:pt x="71783" y="72828"/>
                    <a:pt x="70639" y="73518"/>
                  </a:cubicBezTo>
                  <a:cubicBezTo>
                    <a:pt x="70383" y="73675"/>
                    <a:pt x="70146" y="73873"/>
                    <a:pt x="69930" y="74070"/>
                  </a:cubicBezTo>
                  <a:cubicBezTo>
                    <a:pt x="69200" y="74701"/>
                    <a:pt x="68451" y="75272"/>
                    <a:pt x="67643" y="75765"/>
                  </a:cubicBezTo>
                  <a:cubicBezTo>
                    <a:pt x="67071" y="76100"/>
                    <a:pt x="66539" y="76514"/>
                    <a:pt x="65967" y="76869"/>
                  </a:cubicBezTo>
                  <a:cubicBezTo>
                    <a:pt x="65080" y="77421"/>
                    <a:pt x="64212" y="77993"/>
                    <a:pt x="63305" y="78486"/>
                  </a:cubicBezTo>
                  <a:cubicBezTo>
                    <a:pt x="62398" y="78979"/>
                    <a:pt x="61452" y="79412"/>
                    <a:pt x="60506" y="79827"/>
                  </a:cubicBezTo>
                  <a:cubicBezTo>
                    <a:pt x="60033" y="80043"/>
                    <a:pt x="59540" y="80201"/>
                    <a:pt x="59047" y="80379"/>
                  </a:cubicBezTo>
                  <a:cubicBezTo>
                    <a:pt x="58929" y="80418"/>
                    <a:pt x="58810" y="80477"/>
                    <a:pt x="58574" y="80576"/>
                  </a:cubicBezTo>
                  <a:cubicBezTo>
                    <a:pt x="59086" y="80655"/>
                    <a:pt x="59599" y="80615"/>
                    <a:pt x="60072" y="80457"/>
                  </a:cubicBezTo>
                  <a:cubicBezTo>
                    <a:pt x="61531" y="79984"/>
                    <a:pt x="62990" y="79511"/>
                    <a:pt x="64311" y="78722"/>
                  </a:cubicBezTo>
                  <a:cubicBezTo>
                    <a:pt x="66460" y="77441"/>
                    <a:pt x="68628" y="76199"/>
                    <a:pt x="70541" y="74543"/>
                  </a:cubicBezTo>
                  <a:cubicBezTo>
                    <a:pt x="70698" y="74385"/>
                    <a:pt x="70856" y="74247"/>
                    <a:pt x="71034" y="74149"/>
                  </a:cubicBezTo>
                  <a:cubicBezTo>
                    <a:pt x="71881" y="73675"/>
                    <a:pt x="72532" y="72985"/>
                    <a:pt x="73182" y="72295"/>
                  </a:cubicBezTo>
                  <a:cubicBezTo>
                    <a:pt x="73853" y="71605"/>
                    <a:pt x="74484" y="70935"/>
                    <a:pt x="75134" y="70245"/>
                  </a:cubicBezTo>
                  <a:cubicBezTo>
                    <a:pt x="75588" y="69732"/>
                    <a:pt x="75943" y="69161"/>
                    <a:pt x="76238" y="68550"/>
                  </a:cubicBezTo>
                  <a:cubicBezTo>
                    <a:pt x="76396" y="68274"/>
                    <a:pt x="76337" y="67978"/>
                    <a:pt x="75962" y="67682"/>
                  </a:cubicBezTo>
                  <a:close/>
                  <a:moveTo>
                    <a:pt x="53073" y="81975"/>
                  </a:moveTo>
                  <a:cubicBezTo>
                    <a:pt x="52561" y="81640"/>
                    <a:pt x="52285" y="81542"/>
                    <a:pt x="51831" y="81621"/>
                  </a:cubicBezTo>
                  <a:cubicBezTo>
                    <a:pt x="50589" y="81837"/>
                    <a:pt x="49347" y="81837"/>
                    <a:pt x="48105" y="81916"/>
                  </a:cubicBezTo>
                  <a:cubicBezTo>
                    <a:pt x="47947" y="81916"/>
                    <a:pt x="47790" y="81936"/>
                    <a:pt x="47652" y="81975"/>
                  </a:cubicBezTo>
                  <a:cubicBezTo>
                    <a:pt x="47573" y="82015"/>
                    <a:pt x="47514" y="82094"/>
                    <a:pt x="47514" y="82192"/>
                  </a:cubicBezTo>
                  <a:cubicBezTo>
                    <a:pt x="47514" y="82251"/>
                    <a:pt x="47593" y="82330"/>
                    <a:pt x="47652" y="82389"/>
                  </a:cubicBezTo>
                  <a:cubicBezTo>
                    <a:pt x="47711" y="82429"/>
                    <a:pt x="47770" y="82429"/>
                    <a:pt x="47829" y="82429"/>
                  </a:cubicBezTo>
                  <a:cubicBezTo>
                    <a:pt x="49604" y="82626"/>
                    <a:pt x="51378" y="82468"/>
                    <a:pt x="53073" y="81975"/>
                  </a:cubicBezTo>
                  <a:close/>
                  <a:moveTo>
                    <a:pt x="50648" y="85978"/>
                  </a:moveTo>
                  <a:cubicBezTo>
                    <a:pt x="50136" y="85642"/>
                    <a:pt x="49899" y="85702"/>
                    <a:pt x="49840" y="86155"/>
                  </a:cubicBezTo>
                  <a:cubicBezTo>
                    <a:pt x="49761" y="86707"/>
                    <a:pt x="49623" y="87220"/>
                    <a:pt x="49426" y="87732"/>
                  </a:cubicBezTo>
                  <a:cubicBezTo>
                    <a:pt x="49308" y="88146"/>
                    <a:pt x="49288" y="88580"/>
                    <a:pt x="49426" y="88994"/>
                  </a:cubicBezTo>
                  <a:cubicBezTo>
                    <a:pt x="49446" y="89073"/>
                    <a:pt x="49525" y="89112"/>
                    <a:pt x="49643" y="89231"/>
                  </a:cubicBezTo>
                  <a:cubicBezTo>
                    <a:pt x="49860" y="88600"/>
                    <a:pt x="50057" y="88028"/>
                    <a:pt x="50254" y="87436"/>
                  </a:cubicBezTo>
                  <a:cubicBezTo>
                    <a:pt x="50392" y="86944"/>
                    <a:pt x="50510" y="86451"/>
                    <a:pt x="50648" y="85978"/>
                  </a:cubicBezTo>
                  <a:close/>
                  <a:moveTo>
                    <a:pt x="43413" y="52226"/>
                  </a:moveTo>
                  <a:cubicBezTo>
                    <a:pt x="43295" y="51812"/>
                    <a:pt x="42881" y="51674"/>
                    <a:pt x="42624" y="51378"/>
                  </a:cubicBezTo>
                  <a:cubicBezTo>
                    <a:pt x="42309" y="51082"/>
                    <a:pt x="42053" y="50747"/>
                    <a:pt x="41875" y="50353"/>
                  </a:cubicBezTo>
                  <a:cubicBezTo>
                    <a:pt x="41718" y="50018"/>
                    <a:pt x="41540" y="49663"/>
                    <a:pt x="41343" y="49229"/>
                  </a:cubicBezTo>
                  <a:cubicBezTo>
                    <a:pt x="40929" y="50037"/>
                    <a:pt x="41284" y="50609"/>
                    <a:pt x="41639" y="51161"/>
                  </a:cubicBezTo>
                  <a:cubicBezTo>
                    <a:pt x="42171" y="52009"/>
                    <a:pt x="42624" y="52265"/>
                    <a:pt x="43413" y="52226"/>
                  </a:cubicBezTo>
                  <a:close/>
                  <a:moveTo>
                    <a:pt x="81758" y="30027"/>
                  </a:moveTo>
                  <a:cubicBezTo>
                    <a:pt x="81680" y="30165"/>
                    <a:pt x="81542" y="30283"/>
                    <a:pt x="81522" y="30401"/>
                  </a:cubicBezTo>
                  <a:cubicBezTo>
                    <a:pt x="81522" y="31209"/>
                    <a:pt x="81522" y="31998"/>
                    <a:pt x="81522" y="32787"/>
                  </a:cubicBezTo>
                  <a:cubicBezTo>
                    <a:pt x="81542" y="32846"/>
                    <a:pt x="81561" y="32905"/>
                    <a:pt x="81601" y="32944"/>
                  </a:cubicBezTo>
                  <a:cubicBezTo>
                    <a:pt x="81660" y="33004"/>
                    <a:pt x="81739" y="33063"/>
                    <a:pt x="81818" y="33063"/>
                  </a:cubicBezTo>
                  <a:cubicBezTo>
                    <a:pt x="81896" y="33063"/>
                    <a:pt x="81975" y="33004"/>
                    <a:pt x="82015" y="32925"/>
                  </a:cubicBezTo>
                  <a:cubicBezTo>
                    <a:pt x="82232" y="32038"/>
                    <a:pt x="82232" y="31111"/>
                    <a:pt x="81995" y="30204"/>
                  </a:cubicBezTo>
                  <a:cubicBezTo>
                    <a:pt x="81975" y="30145"/>
                    <a:pt x="81857" y="30125"/>
                    <a:pt x="81758" y="30027"/>
                  </a:cubicBezTo>
                  <a:close/>
                  <a:moveTo>
                    <a:pt x="7867" y="62911"/>
                  </a:moveTo>
                  <a:cubicBezTo>
                    <a:pt x="6980" y="63621"/>
                    <a:pt x="6172" y="64291"/>
                    <a:pt x="5363" y="64961"/>
                  </a:cubicBezTo>
                  <a:cubicBezTo>
                    <a:pt x="5324" y="64981"/>
                    <a:pt x="5324" y="65060"/>
                    <a:pt x="5304" y="65159"/>
                  </a:cubicBezTo>
                  <a:cubicBezTo>
                    <a:pt x="5876" y="65040"/>
                    <a:pt x="6428" y="64922"/>
                    <a:pt x="6862" y="64508"/>
                  </a:cubicBezTo>
                  <a:cubicBezTo>
                    <a:pt x="7197" y="64212"/>
                    <a:pt x="7453" y="63818"/>
                    <a:pt x="7907" y="63660"/>
                  </a:cubicBezTo>
                  <a:cubicBezTo>
                    <a:pt x="7985" y="63641"/>
                    <a:pt x="8064" y="63443"/>
                    <a:pt x="8045" y="63345"/>
                  </a:cubicBezTo>
                  <a:cubicBezTo>
                    <a:pt x="8005" y="63187"/>
                    <a:pt x="7946" y="63049"/>
                    <a:pt x="7867" y="62911"/>
                  </a:cubicBezTo>
                  <a:close/>
                  <a:moveTo>
                    <a:pt x="42230" y="43314"/>
                  </a:moveTo>
                  <a:cubicBezTo>
                    <a:pt x="42210" y="43255"/>
                    <a:pt x="42210" y="43196"/>
                    <a:pt x="42191" y="43137"/>
                  </a:cubicBezTo>
                  <a:cubicBezTo>
                    <a:pt x="42151" y="42979"/>
                    <a:pt x="42072" y="42822"/>
                    <a:pt x="41895" y="42861"/>
                  </a:cubicBezTo>
                  <a:cubicBezTo>
                    <a:pt x="41777" y="42881"/>
                    <a:pt x="41678" y="42960"/>
                    <a:pt x="41639" y="43058"/>
                  </a:cubicBezTo>
                  <a:cubicBezTo>
                    <a:pt x="41461" y="43551"/>
                    <a:pt x="41304" y="44044"/>
                    <a:pt x="41166" y="44537"/>
                  </a:cubicBezTo>
                  <a:cubicBezTo>
                    <a:pt x="41106" y="44675"/>
                    <a:pt x="41106" y="44833"/>
                    <a:pt x="41126" y="44990"/>
                  </a:cubicBezTo>
                  <a:cubicBezTo>
                    <a:pt x="41126" y="45069"/>
                    <a:pt x="41205" y="45187"/>
                    <a:pt x="41264" y="45187"/>
                  </a:cubicBezTo>
                  <a:cubicBezTo>
                    <a:pt x="41363" y="45187"/>
                    <a:pt x="41540" y="45168"/>
                    <a:pt x="41580" y="45109"/>
                  </a:cubicBezTo>
                  <a:cubicBezTo>
                    <a:pt x="41796" y="44616"/>
                    <a:pt x="41994" y="44103"/>
                    <a:pt x="42191" y="43590"/>
                  </a:cubicBezTo>
                  <a:cubicBezTo>
                    <a:pt x="42210" y="43492"/>
                    <a:pt x="42230" y="43413"/>
                    <a:pt x="42230" y="43314"/>
                  </a:cubicBezTo>
                  <a:close/>
                  <a:moveTo>
                    <a:pt x="25197" y="13427"/>
                  </a:moveTo>
                  <a:cubicBezTo>
                    <a:pt x="25630" y="13821"/>
                    <a:pt x="26143" y="13683"/>
                    <a:pt x="26596" y="13683"/>
                  </a:cubicBezTo>
                  <a:cubicBezTo>
                    <a:pt x="26971" y="13683"/>
                    <a:pt x="27385" y="13801"/>
                    <a:pt x="27700" y="13446"/>
                  </a:cubicBezTo>
                  <a:cubicBezTo>
                    <a:pt x="27326" y="13131"/>
                    <a:pt x="27326" y="13111"/>
                    <a:pt x="26971" y="13131"/>
                  </a:cubicBezTo>
                  <a:cubicBezTo>
                    <a:pt x="26399" y="13151"/>
                    <a:pt x="25749" y="12934"/>
                    <a:pt x="25197" y="13427"/>
                  </a:cubicBezTo>
                  <a:close/>
                  <a:moveTo>
                    <a:pt x="11120" y="63621"/>
                  </a:moveTo>
                  <a:cubicBezTo>
                    <a:pt x="11337" y="63305"/>
                    <a:pt x="11416" y="62951"/>
                    <a:pt x="11357" y="62576"/>
                  </a:cubicBezTo>
                  <a:cubicBezTo>
                    <a:pt x="11357" y="62280"/>
                    <a:pt x="11317" y="61984"/>
                    <a:pt x="11278" y="61689"/>
                  </a:cubicBezTo>
                  <a:cubicBezTo>
                    <a:pt x="11238" y="61590"/>
                    <a:pt x="11179" y="61511"/>
                    <a:pt x="11120" y="61472"/>
                  </a:cubicBezTo>
                  <a:cubicBezTo>
                    <a:pt x="11002" y="61334"/>
                    <a:pt x="10785" y="61354"/>
                    <a:pt x="10706" y="61511"/>
                  </a:cubicBezTo>
                  <a:cubicBezTo>
                    <a:pt x="11041" y="62123"/>
                    <a:pt x="10667" y="62872"/>
                    <a:pt x="11120" y="63621"/>
                  </a:cubicBezTo>
                  <a:close/>
                  <a:moveTo>
                    <a:pt x="83138" y="32550"/>
                  </a:moveTo>
                  <a:cubicBezTo>
                    <a:pt x="83395" y="32432"/>
                    <a:pt x="83533" y="32176"/>
                    <a:pt x="83513" y="31900"/>
                  </a:cubicBezTo>
                  <a:cubicBezTo>
                    <a:pt x="83513" y="31604"/>
                    <a:pt x="83572" y="31288"/>
                    <a:pt x="83355" y="31012"/>
                  </a:cubicBezTo>
                  <a:cubicBezTo>
                    <a:pt x="83257" y="30914"/>
                    <a:pt x="83060" y="30914"/>
                    <a:pt x="82981" y="31052"/>
                  </a:cubicBezTo>
                  <a:cubicBezTo>
                    <a:pt x="82724" y="31525"/>
                    <a:pt x="82784" y="32116"/>
                    <a:pt x="83138" y="32550"/>
                  </a:cubicBezTo>
                  <a:close/>
                  <a:moveTo>
                    <a:pt x="27602" y="12125"/>
                  </a:moveTo>
                  <a:cubicBezTo>
                    <a:pt x="28331" y="12283"/>
                    <a:pt x="29080" y="12283"/>
                    <a:pt x="29810" y="12165"/>
                  </a:cubicBezTo>
                  <a:cubicBezTo>
                    <a:pt x="29849" y="12165"/>
                    <a:pt x="29869" y="12066"/>
                    <a:pt x="29908" y="11968"/>
                  </a:cubicBezTo>
                  <a:cubicBezTo>
                    <a:pt x="29455" y="11731"/>
                    <a:pt x="28982" y="11869"/>
                    <a:pt x="28528" y="11849"/>
                  </a:cubicBezTo>
                  <a:cubicBezTo>
                    <a:pt x="28233" y="11849"/>
                    <a:pt x="27937" y="11889"/>
                    <a:pt x="27641" y="11968"/>
                  </a:cubicBezTo>
                  <a:cubicBezTo>
                    <a:pt x="27621" y="11948"/>
                    <a:pt x="27621" y="12066"/>
                    <a:pt x="27602" y="12125"/>
                  </a:cubicBezTo>
                  <a:close/>
                  <a:moveTo>
                    <a:pt x="9996" y="62951"/>
                  </a:moveTo>
                  <a:cubicBezTo>
                    <a:pt x="9937" y="62734"/>
                    <a:pt x="10075" y="62418"/>
                    <a:pt x="9780" y="62241"/>
                  </a:cubicBezTo>
                  <a:cubicBezTo>
                    <a:pt x="9622" y="62142"/>
                    <a:pt x="9484" y="62477"/>
                    <a:pt x="9484" y="62970"/>
                  </a:cubicBezTo>
                  <a:cubicBezTo>
                    <a:pt x="9484" y="63187"/>
                    <a:pt x="9484" y="63404"/>
                    <a:pt x="9701" y="63522"/>
                  </a:cubicBezTo>
                  <a:cubicBezTo>
                    <a:pt x="9858" y="63621"/>
                    <a:pt x="9996" y="63345"/>
                    <a:pt x="9996" y="62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9"/>
            <p:cNvSpPr/>
            <p:nvPr/>
          </p:nvSpPr>
          <p:spPr>
            <a:xfrm flipH="1">
              <a:off x="7079249" y="3432725"/>
              <a:ext cx="153127" cy="141755"/>
            </a:xfrm>
            <a:custGeom>
              <a:avLst/>
              <a:gdLst/>
              <a:ahLst/>
              <a:cxnLst/>
              <a:rect l="l" t="t" r="r" b="b"/>
              <a:pathLst>
                <a:path w="6369" h="5896" extrusionOk="0">
                  <a:moveTo>
                    <a:pt x="3668" y="1"/>
                  </a:moveTo>
                  <a:cubicBezTo>
                    <a:pt x="4062" y="20"/>
                    <a:pt x="4457" y="60"/>
                    <a:pt x="4831" y="119"/>
                  </a:cubicBezTo>
                  <a:cubicBezTo>
                    <a:pt x="5482" y="237"/>
                    <a:pt x="5994" y="710"/>
                    <a:pt x="6152" y="1341"/>
                  </a:cubicBezTo>
                  <a:cubicBezTo>
                    <a:pt x="6349" y="1893"/>
                    <a:pt x="6369" y="2485"/>
                    <a:pt x="6231" y="3037"/>
                  </a:cubicBezTo>
                  <a:cubicBezTo>
                    <a:pt x="6073" y="3530"/>
                    <a:pt x="6093" y="4062"/>
                    <a:pt x="5817" y="4515"/>
                  </a:cubicBezTo>
                  <a:cubicBezTo>
                    <a:pt x="5383" y="5304"/>
                    <a:pt x="4575" y="5817"/>
                    <a:pt x="3688" y="5856"/>
                  </a:cubicBezTo>
                  <a:cubicBezTo>
                    <a:pt x="3037" y="5895"/>
                    <a:pt x="2406" y="5698"/>
                    <a:pt x="1913" y="5264"/>
                  </a:cubicBezTo>
                  <a:cubicBezTo>
                    <a:pt x="1302" y="4831"/>
                    <a:pt x="770" y="4259"/>
                    <a:pt x="376" y="3628"/>
                  </a:cubicBezTo>
                  <a:cubicBezTo>
                    <a:pt x="238" y="3372"/>
                    <a:pt x="1" y="3175"/>
                    <a:pt x="80" y="2879"/>
                  </a:cubicBezTo>
                  <a:cubicBezTo>
                    <a:pt x="178" y="2485"/>
                    <a:pt x="119" y="2012"/>
                    <a:pt x="454" y="1676"/>
                  </a:cubicBezTo>
                  <a:cubicBezTo>
                    <a:pt x="849" y="1223"/>
                    <a:pt x="1282" y="789"/>
                    <a:pt x="1736" y="395"/>
                  </a:cubicBezTo>
                  <a:cubicBezTo>
                    <a:pt x="2071" y="198"/>
                    <a:pt x="2446" y="79"/>
                    <a:pt x="2840" y="40"/>
                  </a:cubicBezTo>
                  <a:cubicBezTo>
                    <a:pt x="3116" y="1"/>
                    <a:pt x="3392" y="1"/>
                    <a:pt x="3668" y="40"/>
                  </a:cubicBezTo>
                  <a:cubicBezTo>
                    <a:pt x="3668" y="40"/>
                    <a:pt x="3668" y="20"/>
                    <a:pt x="3668" y="1"/>
                  </a:cubicBezTo>
                  <a:close/>
                  <a:moveTo>
                    <a:pt x="967" y="3313"/>
                  </a:moveTo>
                  <a:cubicBezTo>
                    <a:pt x="1105" y="3214"/>
                    <a:pt x="1243" y="3175"/>
                    <a:pt x="1282" y="3096"/>
                  </a:cubicBezTo>
                  <a:cubicBezTo>
                    <a:pt x="1637" y="2524"/>
                    <a:pt x="1972" y="1952"/>
                    <a:pt x="2288" y="1381"/>
                  </a:cubicBezTo>
                  <a:cubicBezTo>
                    <a:pt x="2308" y="1262"/>
                    <a:pt x="2268" y="1144"/>
                    <a:pt x="2189" y="1065"/>
                  </a:cubicBezTo>
                  <a:cubicBezTo>
                    <a:pt x="2091" y="1045"/>
                    <a:pt x="1972" y="1085"/>
                    <a:pt x="1894" y="1164"/>
                  </a:cubicBezTo>
                  <a:cubicBezTo>
                    <a:pt x="1598" y="1519"/>
                    <a:pt x="1361" y="1893"/>
                    <a:pt x="1144" y="2307"/>
                  </a:cubicBezTo>
                  <a:cubicBezTo>
                    <a:pt x="967" y="2603"/>
                    <a:pt x="908" y="2958"/>
                    <a:pt x="967" y="3313"/>
                  </a:cubicBezTo>
                  <a:close/>
                  <a:moveTo>
                    <a:pt x="3589" y="1124"/>
                  </a:moveTo>
                  <a:cubicBezTo>
                    <a:pt x="3096" y="1322"/>
                    <a:pt x="2998" y="1775"/>
                    <a:pt x="2820" y="2130"/>
                  </a:cubicBezTo>
                  <a:cubicBezTo>
                    <a:pt x="2584" y="2564"/>
                    <a:pt x="2367" y="2997"/>
                    <a:pt x="2564" y="3510"/>
                  </a:cubicBezTo>
                  <a:cubicBezTo>
                    <a:pt x="2643" y="3510"/>
                    <a:pt x="2741" y="3510"/>
                    <a:pt x="2761" y="3490"/>
                  </a:cubicBezTo>
                  <a:cubicBezTo>
                    <a:pt x="3057" y="2840"/>
                    <a:pt x="3352" y="2169"/>
                    <a:pt x="3648" y="1499"/>
                  </a:cubicBezTo>
                  <a:cubicBezTo>
                    <a:pt x="3688" y="1420"/>
                    <a:pt x="3609" y="1282"/>
                    <a:pt x="3589" y="11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9"/>
            <p:cNvSpPr/>
            <p:nvPr/>
          </p:nvSpPr>
          <p:spPr>
            <a:xfrm flipH="1">
              <a:off x="6060159" y="2367666"/>
              <a:ext cx="2287524" cy="2299377"/>
            </a:xfrm>
            <a:custGeom>
              <a:avLst/>
              <a:gdLst/>
              <a:ahLst/>
              <a:cxnLst/>
              <a:rect l="l" t="t" r="r" b="b"/>
              <a:pathLst>
                <a:path w="95145" h="95638" extrusionOk="0">
                  <a:moveTo>
                    <a:pt x="85169" y="27739"/>
                  </a:moveTo>
                  <a:cubicBezTo>
                    <a:pt x="85761" y="27483"/>
                    <a:pt x="86273" y="27246"/>
                    <a:pt x="86766" y="27029"/>
                  </a:cubicBezTo>
                  <a:cubicBezTo>
                    <a:pt x="87693" y="26615"/>
                    <a:pt x="88599" y="26201"/>
                    <a:pt x="89526" y="25807"/>
                  </a:cubicBezTo>
                  <a:cubicBezTo>
                    <a:pt x="89960" y="25610"/>
                    <a:pt x="90177" y="25669"/>
                    <a:pt x="90354" y="26063"/>
                  </a:cubicBezTo>
                  <a:cubicBezTo>
                    <a:pt x="90689" y="26812"/>
                    <a:pt x="91123" y="27522"/>
                    <a:pt x="91143" y="28390"/>
                  </a:cubicBezTo>
                  <a:cubicBezTo>
                    <a:pt x="91143" y="28646"/>
                    <a:pt x="91320" y="28902"/>
                    <a:pt x="91379" y="29159"/>
                  </a:cubicBezTo>
                  <a:cubicBezTo>
                    <a:pt x="91537" y="29651"/>
                    <a:pt x="91379" y="30144"/>
                    <a:pt x="90926" y="30302"/>
                  </a:cubicBezTo>
                  <a:cubicBezTo>
                    <a:pt x="90334" y="30499"/>
                    <a:pt x="89960" y="30933"/>
                    <a:pt x="89566" y="31347"/>
                  </a:cubicBezTo>
                  <a:cubicBezTo>
                    <a:pt x="89092" y="31859"/>
                    <a:pt x="88560" y="32313"/>
                    <a:pt x="87988" y="32826"/>
                  </a:cubicBezTo>
                  <a:cubicBezTo>
                    <a:pt x="88678" y="34166"/>
                    <a:pt x="88619" y="35704"/>
                    <a:pt x="89013" y="37104"/>
                  </a:cubicBezTo>
                  <a:cubicBezTo>
                    <a:pt x="89329" y="37261"/>
                    <a:pt x="89585" y="37143"/>
                    <a:pt x="89842" y="37104"/>
                  </a:cubicBezTo>
                  <a:cubicBezTo>
                    <a:pt x="91084" y="36907"/>
                    <a:pt x="92326" y="36709"/>
                    <a:pt x="93548" y="36492"/>
                  </a:cubicBezTo>
                  <a:cubicBezTo>
                    <a:pt x="93706" y="36473"/>
                    <a:pt x="93844" y="36473"/>
                    <a:pt x="94001" y="36473"/>
                  </a:cubicBezTo>
                  <a:cubicBezTo>
                    <a:pt x="94198" y="36473"/>
                    <a:pt x="94356" y="36591"/>
                    <a:pt x="94415" y="36788"/>
                  </a:cubicBezTo>
                  <a:cubicBezTo>
                    <a:pt x="94534" y="37518"/>
                    <a:pt x="94613" y="38287"/>
                    <a:pt x="94711" y="39055"/>
                  </a:cubicBezTo>
                  <a:cubicBezTo>
                    <a:pt x="94534" y="39391"/>
                    <a:pt x="94632" y="39765"/>
                    <a:pt x="94652" y="40120"/>
                  </a:cubicBezTo>
                  <a:cubicBezTo>
                    <a:pt x="94691" y="40830"/>
                    <a:pt x="94415" y="41145"/>
                    <a:pt x="93725" y="41224"/>
                  </a:cubicBezTo>
                  <a:cubicBezTo>
                    <a:pt x="93390" y="41264"/>
                    <a:pt x="93075" y="41382"/>
                    <a:pt x="92799" y="41559"/>
                  </a:cubicBezTo>
                  <a:cubicBezTo>
                    <a:pt x="92168" y="41934"/>
                    <a:pt x="91517" y="42289"/>
                    <a:pt x="90886" y="42644"/>
                  </a:cubicBezTo>
                  <a:cubicBezTo>
                    <a:pt x="90689" y="42742"/>
                    <a:pt x="90492" y="42821"/>
                    <a:pt x="90295" y="42920"/>
                  </a:cubicBezTo>
                  <a:cubicBezTo>
                    <a:pt x="89960" y="43077"/>
                    <a:pt x="89763" y="43452"/>
                    <a:pt x="89802" y="43826"/>
                  </a:cubicBezTo>
                  <a:cubicBezTo>
                    <a:pt x="89842" y="44319"/>
                    <a:pt x="89940" y="44792"/>
                    <a:pt x="89842" y="45285"/>
                  </a:cubicBezTo>
                  <a:cubicBezTo>
                    <a:pt x="89842" y="45364"/>
                    <a:pt x="89842" y="45463"/>
                    <a:pt x="89901" y="45542"/>
                  </a:cubicBezTo>
                  <a:cubicBezTo>
                    <a:pt x="90394" y="46212"/>
                    <a:pt x="90196" y="46941"/>
                    <a:pt x="90118" y="47671"/>
                  </a:cubicBezTo>
                  <a:cubicBezTo>
                    <a:pt x="90039" y="48282"/>
                    <a:pt x="89940" y="48873"/>
                    <a:pt x="89861" y="49485"/>
                  </a:cubicBezTo>
                  <a:cubicBezTo>
                    <a:pt x="89861" y="49701"/>
                    <a:pt x="89861" y="49938"/>
                    <a:pt x="89861" y="50155"/>
                  </a:cubicBezTo>
                  <a:cubicBezTo>
                    <a:pt x="90275" y="50293"/>
                    <a:pt x="90689" y="50372"/>
                    <a:pt x="91103" y="50411"/>
                  </a:cubicBezTo>
                  <a:cubicBezTo>
                    <a:pt x="92168" y="50549"/>
                    <a:pt x="93213" y="50707"/>
                    <a:pt x="94277" y="50845"/>
                  </a:cubicBezTo>
                  <a:cubicBezTo>
                    <a:pt x="94435" y="50865"/>
                    <a:pt x="94573" y="50904"/>
                    <a:pt x="94731" y="50944"/>
                  </a:cubicBezTo>
                  <a:cubicBezTo>
                    <a:pt x="94967" y="51003"/>
                    <a:pt x="95145" y="51239"/>
                    <a:pt x="95105" y="51496"/>
                  </a:cubicBezTo>
                  <a:cubicBezTo>
                    <a:pt x="95105" y="51634"/>
                    <a:pt x="95066" y="51791"/>
                    <a:pt x="95046" y="51949"/>
                  </a:cubicBezTo>
                  <a:cubicBezTo>
                    <a:pt x="94908" y="52757"/>
                    <a:pt x="94829" y="53585"/>
                    <a:pt x="94829" y="54413"/>
                  </a:cubicBezTo>
                  <a:cubicBezTo>
                    <a:pt x="94829" y="54591"/>
                    <a:pt x="94810" y="54788"/>
                    <a:pt x="94770" y="54965"/>
                  </a:cubicBezTo>
                  <a:cubicBezTo>
                    <a:pt x="94179" y="55261"/>
                    <a:pt x="93607" y="55616"/>
                    <a:pt x="92878" y="55399"/>
                  </a:cubicBezTo>
                  <a:cubicBezTo>
                    <a:pt x="92700" y="55360"/>
                    <a:pt x="92503" y="55360"/>
                    <a:pt x="92326" y="55419"/>
                  </a:cubicBezTo>
                  <a:cubicBezTo>
                    <a:pt x="91419" y="55616"/>
                    <a:pt x="90492" y="55833"/>
                    <a:pt x="89566" y="56050"/>
                  </a:cubicBezTo>
                  <a:cubicBezTo>
                    <a:pt x="89408" y="56602"/>
                    <a:pt x="89250" y="57193"/>
                    <a:pt x="89053" y="57765"/>
                  </a:cubicBezTo>
                  <a:cubicBezTo>
                    <a:pt x="88836" y="58317"/>
                    <a:pt x="88580" y="58889"/>
                    <a:pt x="88343" y="59460"/>
                  </a:cubicBezTo>
                  <a:cubicBezTo>
                    <a:pt x="88737" y="60052"/>
                    <a:pt x="89349" y="60367"/>
                    <a:pt x="89881" y="60742"/>
                  </a:cubicBezTo>
                  <a:cubicBezTo>
                    <a:pt x="90275" y="61038"/>
                    <a:pt x="90689" y="61274"/>
                    <a:pt x="91143" y="61491"/>
                  </a:cubicBezTo>
                  <a:cubicBezTo>
                    <a:pt x="91399" y="61590"/>
                    <a:pt x="91655" y="61629"/>
                    <a:pt x="91931" y="61609"/>
                  </a:cubicBezTo>
                  <a:cubicBezTo>
                    <a:pt x="92306" y="61550"/>
                    <a:pt x="92661" y="61767"/>
                    <a:pt x="92818" y="62122"/>
                  </a:cubicBezTo>
                  <a:cubicBezTo>
                    <a:pt x="92956" y="62398"/>
                    <a:pt x="93114" y="62654"/>
                    <a:pt x="93292" y="62970"/>
                  </a:cubicBezTo>
                  <a:cubicBezTo>
                    <a:pt x="92937" y="63719"/>
                    <a:pt x="93035" y="64645"/>
                    <a:pt x="92641" y="65454"/>
                  </a:cubicBezTo>
                  <a:cubicBezTo>
                    <a:pt x="92503" y="65710"/>
                    <a:pt x="92404" y="65947"/>
                    <a:pt x="92306" y="66223"/>
                  </a:cubicBezTo>
                  <a:cubicBezTo>
                    <a:pt x="92148" y="66715"/>
                    <a:pt x="91774" y="66853"/>
                    <a:pt x="91300" y="66794"/>
                  </a:cubicBezTo>
                  <a:cubicBezTo>
                    <a:pt x="90689" y="66735"/>
                    <a:pt x="90098" y="66558"/>
                    <a:pt x="89566" y="66262"/>
                  </a:cubicBezTo>
                  <a:cubicBezTo>
                    <a:pt x="89250" y="66085"/>
                    <a:pt x="88875" y="66006"/>
                    <a:pt x="88521" y="65986"/>
                  </a:cubicBezTo>
                  <a:cubicBezTo>
                    <a:pt x="87929" y="65966"/>
                    <a:pt x="87357" y="65907"/>
                    <a:pt x="86786" y="65848"/>
                  </a:cubicBezTo>
                  <a:cubicBezTo>
                    <a:pt x="86549" y="65828"/>
                    <a:pt x="86293" y="65809"/>
                    <a:pt x="86056" y="65809"/>
                  </a:cubicBezTo>
                  <a:cubicBezTo>
                    <a:pt x="85544" y="65809"/>
                    <a:pt x="85347" y="65947"/>
                    <a:pt x="85189" y="66439"/>
                  </a:cubicBezTo>
                  <a:cubicBezTo>
                    <a:pt x="85071" y="66775"/>
                    <a:pt x="84992" y="67129"/>
                    <a:pt x="84933" y="67504"/>
                  </a:cubicBezTo>
                  <a:cubicBezTo>
                    <a:pt x="84814" y="68155"/>
                    <a:pt x="84637" y="68805"/>
                    <a:pt x="84361" y="69416"/>
                  </a:cubicBezTo>
                  <a:cubicBezTo>
                    <a:pt x="84164" y="69909"/>
                    <a:pt x="84026" y="70402"/>
                    <a:pt x="83828" y="70875"/>
                  </a:cubicBezTo>
                  <a:cubicBezTo>
                    <a:pt x="83710" y="71171"/>
                    <a:pt x="83552" y="71427"/>
                    <a:pt x="83414" y="71703"/>
                  </a:cubicBezTo>
                  <a:cubicBezTo>
                    <a:pt x="83355" y="71822"/>
                    <a:pt x="83296" y="71960"/>
                    <a:pt x="83217" y="72098"/>
                  </a:cubicBezTo>
                  <a:cubicBezTo>
                    <a:pt x="84144" y="72807"/>
                    <a:pt x="84992" y="73635"/>
                    <a:pt x="85721" y="74542"/>
                  </a:cubicBezTo>
                  <a:cubicBezTo>
                    <a:pt x="85938" y="74799"/>
                    <a:pt x="86175" y="75035"/>
                    <a:pt x="86194" y="75410"/>
                  </a:cubicBezTo>
                  <a:cubicBezTo>
                    <a:pt x="86214" y="75548"/>
                    <a:pt x="86293" y="75686"/>
                    <a:pt x="86391" y="75804"/>
                  </a:cubicBezTo>
                  <a:cubicBezTo>
                    <a:pt x="86687" y="76139"/>
                    <a:pt x="86687" y="76632"/>
                    <a:pt x="86391" y="76987"/>
                  </a:cubicBezTo>
                  <a:cubicBezTo>
                    <a:pt x="86332" y="77086"/>
                    <a:pt x="86253" y="77184"/>
                    <a:pt x="86194" y="77283"/>
                  </a:cubicBezTo>
                  <a:cubicBezTo>
                    <a:pt x="85800" y="77835"/>
                    <a:pt x="85406" y="78387"/>
                    <a:pt x="85011" y="78919"/>
                  </a:cubicBezTo>
                  <a:cubicBezTo>
                    <a:pt x="84834" y="79156"/>
                    <a:pt x="84696" y="79451"/>
                    <a:pt x="84361" y="79550"/>
                  </a:cubicBezTo>
                  <a:cubicBezTo>
                    <a:pt x="83375" y="79372"/>
                    <a:pt x="82567" y="78801"/>
                    <a:pt x="81739" y="78328"/>
                  </a:cubicBezTo>
                  <a:cubicBezTo>
                    <a:pt x="80753" y="77776"/>
                    <a:pt x="79787" y="77204"/>
                    <a:pt x="78821" y="76652"/>
                  </a:cubicBezTo>
                  <a:cubicBezTo>
                    <a:pt x="78348" y="76987"/>
                    <a:pt x="77934" y="77421"/>
                    <a:pt x="77618" y="77914"/>
                  </a:cubicBezTo>
                  <a:cubicBezTo>
                    <a:pt x="77323" y="78367"/>
                    <a:pt x="76968" y="78781"/>
                    <a:pt x="76554" y="79175"/>
                  </a:cubicBezTo>
                  <a:cubicBezTo>
                    <a:pt x="76317" y="79392"/>
                    <a:pt x="76041" y="79589"/>
                    <a:pt x="75745" y="79747"/>
                  </a:cubicBezTo>
                  <a:cubicBezTo>
                    <a:pt x="75253" y="80003"/>
                    <a:pt x="74760" y="80240"/>
                    <a:pt x="74267" y="80496"/>
                  </a:cubicBezTo>
                  <a:cubicBezTo>
                    <a:pt x="74148" y="80555"/>
                    <a:pt x="74030" y="80615"/>
                    <a:pt x="73932" y="80693"/>
                  </a:cubicBezTo>
                  <a:cubicBezTo>
                    <a:pt x="74247" y="81383"/>
                    <a:pt x="74582" y="82034"/>
                    <a:pt x="74917" y="82685"/>
                  </a:cubicBezTo>
                  <a:cubicBezTo>
                    <a:pt x="75351" y="83513"/>
                    <a:pt x="75785" y="84360"/>
                    <a:pt x="76179" y="85208"/>
                  </a:cubicBezTo>
                  <a:cubicBezTo>
                    <a:pt x="76297" y="85504"/>
                    <a:pt x="76376" y="85800"/>
                    <a:pt x="76435" y="86095"/>
                  </a:cubicBezTo>
                  <a:cubicBezTo>
                    <a:pt x="76613" y="86706"/>
                    <a:pt x="76573" y="86785"/>
                    <a:pt x="76041" y="87120"/>
                  </a:cubicBezTo>
                  <a:cubicBezTo>
                    <a:pt x="75292" y="87594"/>
                    <a:pt x="74484" y="87830"/>
                    <a:pt x="73675" y="88146"/>
                  </a:cubicBezTo>
                  <a:cubicBezTo>
                    <a:pt x="73320" y="88284"/>
                    <a:pt x="72926" y="88382"/>
                    <a:pt x="72552" y="88500"/>
                  </a:cubicBezTo>
                  <a:cubicBezTo>
                    <a:pt x="71862" y="88717"/>
                    <a:pt x="71408" y="88579"/>
                    <a:pt x="71093" y="87948"/>
                  </a:cubicBezTo>
                  <a:cubicBezTo>
                    <a:pt x="70856" y="87495"/>
                    <a:pt x="70541" y="87081"/>
                    <a:pt x="70146" y="86746"/>
                  </a:cubicBezTo>
                  <a:cubicBezTo>
                    <a:pt x="69713" y="86352"/>
                    <a:pt x="69299" y="85938"/>
                    <a:pt x="68904" y="85524"/>
                  </a:cubicBezTo>
                  <a:cubicBezTo>
                    <a:pt x="68490" y="85031"/>
                    <a:pt x="67781" y="84932"/>
                    <a:pt x="67248" y="85267"/>
                  </a:cubicBezTo>
                  <a:cubicBezTo>
                    <a:pt x="66401" y="85681"/>
                    <a:pt x="65533" y="86076"/>
                    <a:pt x="64685" y="86490"/>
                  </a:cubicBezTo>
                  <a:cubicBezTo>
                    <a:pt x="64409" y="86628"/>
                    <a:pt x="64133" y="86726"/>
                    <a:pt x="63857" y="86825"/>
                  </a:cubicBezTo>
                  <a:cubicBezTo>
                    <a:pt x="64133" y="87594"/>
                    <a:pt x="64311" y="88402"/>
                    <a:pt x="64390" y="89210"/>
                  </a:cubicBezTo>
                  <a:cubicBezTo>
                    <a:pt x="64390" y="89388"/>
                    <a:pt x="64409" y="89565"/>
                    <a:pt x="64429" y="89762"/>
                  </a:cubicBezTo>
                  <a:cubicBezTo>
                    <a:pt x="64646" y="90610"/>
                    <a:pt x="64606" y="91517"/>
                    <a:pt x="64745" y="92384"/>
                  </a:cubicBezTo>
                  <a:cubicBezTo>
                    <a:pt x="64764" y="92562"/>
                    <a:pt x="64745" y="92739"/>
                    <a:pt x="64705" y="92897"/>
                  </a:cubicBezTo>
                  <a:cubicBezTo>
                    <a:pt x="64468" y="92995"/>
                    <a:pt x="64232" y="93074"/>
                    <a:pt x="63976" y="93133"/>
                  </a:cubicBezTo>
                  <a:cubicBezTo>
                    <a:pt x="63108" y="93291"/>
                    <a:pt x="62300" y="93666"/>
                    <a:pt x="61590" y="94198"/>
                  </a:cubicBezTo>
                  <a:cubicBezTo>
                    <a:pt x="61472" y="94277"/>
                    <a:pt x="61334" y="94356"/>
                    <a:pt x="61176" y="94395"/>
                  </a:cubicBezTo>
                  <a:cubicBezTo>
                    <a:pt x="60683" y="94533"/>
                    <a:pt x="60348" y="94356"/>
                    <a:pt x="60171" y="93883"/>
                  </a:cubicBezTo>
                  <a:cubicBezTo>
                    <a:pt x="59974" y="93331"/>
                    <a:pt x="59717" y="92818"/>
                    <a:pt x="59579" y="92246"/>
                  </a:cubicBezTo>
                  <a:cubicBezTo>
                    <a:pt x="59343" y="91379"/>
                    <a:pt x="58712" y="90709"/>
                    <a:pt x="58436" y="89881"/>
                  </a:cubicBezTo>
                  <a:cubicBezTo>
                    <a:pt x="58278" y="89467"/>
                    <a:pt x="57943" y="89112"/>
                    <a:pt x="57687" y="88757"/>
                  </a:cubicBezTo>
                  <a:cubicBezTo>
                    <a:pt x="57549" y="88737"/>
                    <a:pt x="57411" y="88717"/>
                    <a:pt x="57273" y="88698"/>
                  </a:cubicBezTo>
                  <a:cubicBezTo>
                    <a:pt x="56149" y="88678"/>
                    <a:pt x="55025" y="88658"/>
                    <a:pt x="53901" y="88638"/>
                  </a:cubicBezTo>
                  <a:cubicBezTo>
                    <a:pt x="53704" y="88619"/>
                    <a:pt x="53527" y="88619"/>
                    <a:pt x="53349" y="88658"/>
                  </a:cubicBezTo>
                  <a:cubicBezTo>
                    <a:pt x="53093" y="88658"/>
                    <a:pt x="52876" y="88855"/>
                    <a:pt x="52837" y="89112"/>
                  </a:cubicBezTo>
                  <a:cubicBezTo>
                    <a:pt x="52679" y="89821"/>
                    <a:pt x="52521" y="90531"/>
                    <a:pt x="52383" y="91261"/>
                  </a:cubicBezTo>
                  <a:cubicBezTo>
                    <a:pt x="52304" y="91635"/>
                    <a:pt x="52285" y="92049"/>
                    <a:pt x="52166" y="92424"/>
                  </a:cubicBezTo>
                  <a:cubicBezTo>
                    <a:pt x="52048" y="92838"/>
                    <a:pt x="52009" y="93271"/>
                    <a:pt x="52028" y="93686"/>
                  </a:cubicBezTo>
                  <a:cubicBezTo>
                    <a:pt x="52068" y="94198"/>
                    <a:pt x="51792" y="94671"/>
                    <a:pt x="51338" y="94908"/>
                  </a:cubicBezTo>
                  <a:cubicBezTo>
                    <a:pt x="50924" y="95144"/>
                    <a:pt x="50491" y="95361"/>
                    <a:pt x="50018" y="95519"/>
                  </a:cubicBezTo>
                  <a:cubicBezTo>
                    <a:pt x="49603" y="95637"/>
                    <a:pt x="49170" y="95598"/>
                    <a:pt x="48756" y="95440"/>
                  </a:cubicBezTo>
                  <a:cubicBezTo>
                    <a:pt x="48125" y="95184"/>
                    <a:pt x="47514" y="94809"/>
                    <a:pt x="46804" y="94691"/>
                  </a:cubicBezTo>
                  <a:cubicBezTo>
                    <a:pt x="46666" y="94671"/>
                    <a:pt x="46508" y="94474"/>
                    <a:pt x="46449" y="94316"/>
                  </a:cubicBezTo>
                  <a:cubicBezTo>
                    <a:pt x="46390" y="94119"/>
                    <a:pt x="46351" y="93902"/>
                    <a:pt x="46370" y="93686"/>
                  </a:cubicBezTo>
                  <a:lnTo>
                    <a:pt x="46370" y="92207"/>
                  </a:lnTo>
                  <a:cubicBezTo>
                    <a:pt x="46370" y="91911"/>
                    <a:pt x="46311" y="91615"/>
                    <a:pt x="46193" y="91320"/>
                  </a:cubicBezTo>
                  <a:cubicBezTo>
                    <a:pt x="45917" y="90571"/>
                    <a:pt x="45661" y="89782"/>
                    <a:pt x="45365" y="88954"/>
                  </a:cubicBezTo>
                  <a:lnTo>
                    <a:pt x="43748" y="88954"/>
                  </a:lnTo>
                  <a:cubicBezTo>
                    <a:pt x="42940" y="88954"/>
                    <a:pt x="42151" y="88619"/>
                    <a:pt x="41580" y="88047"/>
                  </a:cubicBezTo>
                  <a:cubicBezTo>
                    <a:pt x="41461" y="88146"/>
                    <a:pt x="41284" y="88224"/>
                    <a:pt x="41205" y="88362"/>
                  </a:cubicBezTo>
                  <a:cubicBezTo>
                    <a:pt x="40594" y="89526"/>
                    <a:pt x="40002" y="90709"/>
                    <a:pt x="39431" y="91872"/>
                  </a:cubicBezTo>
                  <a:cubicBezTo>
                    <a:pt x="39312" y="92128"/>
                    <a:pt x="39233" y="92404"/>
                    <a:pt x="39194" y="92660"/>
                  </a:cubicBezTo>
                  <a:cubicBezTo>
                    <a:pt x="39095" y="93094"/>
                    <a:pt x="38760" y="93429"/>
                    <a:pt x="38327" y="93528"/>
                  </a:cubicBezTo>
                  <a:cubicBezTo>
                    <a:pt x="37834" y="93686"/>
                    <a:pt x="37321" y="93784"/>
                    <a:pt x="36809" y="93824"/>
                  </a:cubicBezTo>
                  <a:cubicBezTo>
                    <a:pt x="36375" y="93824"/>
                    <a:pt x="35961" y="93686"/>
                    <a:pt x="35606" y="93410"/>
                  </a:cubicBezTo>
                  <a:cubicBezTo>
                    <a:pt x="35054" y="93015"/>
                    <a:pt x="34600" y="92443"/>
                    <a:pt x="33910" y="92187"/>
                  </a:cubicBezTo>
                  <a:cubicBezTo>
                    <a:pt x="33733" y="92108"/>
                    <a:pt x="33634" y="91911"/>
                    <a:pt x="33674" y="91734"/>
                  </a:cubicBezTo>
                  <a:cubicBezTo>
                    <a:pt x="33674" y="91517"/>
                    <a:pt x="33713" y="91300"/>
                    <a:pt x="33753" y="91103"/>
                  </a:cubicBezTo>
                  <a:cubicBezTo>
                    <a:pt x="33871" y="90630"/>
                    <a:pt x="34029" y="90157"/>
                    <a:pt x="34127" y="89683"/>
                  </a:cubicBezTo>
                  <a:cubicBezTo>
                    <a:pt x="34206" y="89447"/>
                    <a:pt x="34226" y="89210"/>
                    <a:pt x="34226" y="88954"/>
                  </a:cubicBezTo>
                  <a:cubicBezTo>
                    <a:pt x="34147" y="88086"/>
                    <a:pt x="34068" y="87219"/>
                    <a:pt x="33989" y="86273"/>
                  </a:cubicBezTo>
                  <a:cubicBezTo>
                    <a:pt x="33654" y="86154"/>
                    <a:pt x="33299" y="86076"/>
                    <a:pt x="32964" y="86016"/>
                  </a:cubicBezTo>
                  <a:cubicBezTo>
                    <a:pt x="32471" y="85977"/>
                    <a:pt x="31998" y="85800"/>
                    <a:pt x="31604" y="85504"/>
                  </a:cubicBezTo>
                  <a:cubicBezTo>
                    <a:pt x="31170" y="85228"/>
                    <a:pt x="30736" y="84952"/>
                    <a:pt x="30283" y="84676"/>
                  </a:cubicBezTo>
                  <a:cubicBezTo>
                    <a:pt x="29968" y="84498"/>
                    <a:pt x="29810" y="84538"/>
                    <a:pt x="29553" y="84794"/>
                  </a:cubicBezTo>
                  <a:cubicBezTo>
                    <a:pt x="28647" y="85740"/>
                    <a:pt x="27720" y="86687"/>
                    <a:pt x="26813" y="87633"/>
                  </a:cubicBezTo>
                  <a:cubicBezTo>
                    <a:pt x="26655" y="87830"/>
                    <a:pt x="26517" y="88027"/>
                    <a:pt x="26419" y="88244"/>
                  </a:cubicBezTo>
                  <a:cubicBezTo>
                    <a:pt x="26182" y="88658"/>
                    <a:pt x="25749" y="88914"/>
                    <a:pt x="25275" y="88875"/>
                  </a:cubicBezTo>
                  <a:cubicBezTo>
                    <a:pt x="24763" y="88875"/>
                    <a:pt x="24250" y="88796"/>
                    <a:pt x="23738" y="88678"/>
                  </a:cubicBezTo>
                  <a:cubicBezTo>
                    <a:pt x="23363" y="88560"/>
                    <a:pt x="23008" y="88323"/>
                    <a:pt x="22772" y="88008"/>
                  </a:cubicBezTo>
                  <a:cubicBezTo>
                    <a:pt x="22338" y="87416"/>
                    <a:pt x="22042" y="86746"/>
                    <a:pt x="21470" y="86253"/>
                  </a:cubicBezTo>
                  <a:cubicBezTo>
                    <a:pt x="21273" y="86095"/>
                    <a:pt x="21332" y="85800"/>
                    <a:pt x="21451" y="85563"/>
                  </a:cubicBezTo>
                  <a:cubicBezTo>
                    <a:pt x="21628" y="85248"/>
                    <a:pt x="21806" y="84932"/>
                    <a:pt x="22022" y="84636"/>
                  </a:cubicBezTo>
                  <a:cubicBezTo>
                    <a:pt x="22496" y="83986"/>
                    <a:pt x="22791" y="83237"/>
                    <a:pt x="22890" y="82448"/>
                  </a:cubicBezTo>
                  <a:cubicBezTo>
                    <a:pt x="22929" y="81896"/>
                    <a:pt x="23186" y="81344"/>
                    <a:pt x="23343" y="80753"/>
                  </a:cubicBezTo>
                  <a:cubicBezTo>
                    <a:pt x="22988" y="80437"/>
                    <a:pt x="22594" y="80161"/>
                    <a:pt x="22180" y="79944"/>
                  </a:cubicBezTo>
                  <a:cubicBezTo>
                    <a:pt x="21431" y="79471"/>
                    <a:pt x="20859" y="78880"/>
                    <a:pt x="20642" y="77992"/>
                  </a:cubicBezTo>
                  <a:cubicBezTo>
                    <a:pt x="20642" y="77953"/>
                    <a:pt x="20564" y="77914"/>
                    <a:pt x="20485" y="77835"/>
                  </a:cubicBezTo>
                  <a:cubicBezTo>
                    <a:pt x="20366" y="77854"/>
                    <a:pt x="20268" y="77874"/>
                    <a:pt x="20169" y="77914"/>
                  </a:cubicBezTo>
                  <a:cubicBezTo>
                    <a:pt x="19400" y="78367"/>
                    <a:pt x="18651" y="78820"/>
                    <a:pt x="17902" y="79294"/>
                  </a:cubicBezTo>
                  <a:cubicBezTo>
                    <a:pt x="17232" y="79727"/>
                    <a:pt x="16502" y="80062"/>
                    <a:pt x="15950" y="80634"/>
                  </a:cubicBezTo>
                  <a:cubicBezTo>
                    <a:pt x="15733" y="80831"/>
                    <a:pt x="15438" y="80910"/>
                    <a:pt x="15162" y="80831"/>
                  </a:cubicBezTo>
                  <a:cubicBezTo>
                    <a:pt x="14531" y="80733"/>
                    <a:pt x="13939" y="80477"/>
                    <a:pt x="13407" y="80122"/>
                  </a:cubicBezTo>
                  <a:cubicBezTo>
                    <a:pt x="13092" y="79924"/>
                    <a:pt x="12855" y="79629"/>
                    <a:pt x="12717" y="79294"/>
                  </a:cubicBezTo>
                  <a:cubicBezTo>
                    <a:pt x="12441" y="78623"/>
                    <a:pt x="12362" y="77874"/>
                    <a:pt x="11909" y="77263"/>
                  </a:cubicBezTo>
                  <a:cubicBezTo>
                    <a:pt x="11850" y="77125"/>
                    <a:pt x="11850" y="76967"/>
                    <a:pt x="11928" y="76829"/>
                  </a:cubicBezTo>
                  <a:cubicBezTo>
                    <a:pt x="12027" y="76652"/>
                    <a:pt x="12165" y="76474"/>
                    <a:pt x="12323" y="76336"/>
                  </a:cubicBezTo>
                  <a:cubicBezTo>
                    <a:pt x="12540" y="76120"/>
                    <a:pt x="12776" y="75903"/>
                    <a:pt x="13013" y="75725"/>
                  </a:cubicBezTo>
                  <a:cubicBezTo>
                    <a:pt x="13565" y="75272"/>
                    <a:pt x="13979" y="74700"/>
                    <a:pt x="14235" y="74049"/>
                  </a:cubicBezTo>
                  <a:cubicBezTo>
                    <a:pt x="14511" y="73478"/>
                    <a:pt x="14807" y="72926"/>
                    <a:pt x="15162" y="72413"/>
                  </a:cubicBezTo>
                  <a:cubicBezTo>
                    <a:pt x="14807" y="71999"/>
                    <a:pt x="14511" y="71447"/>
                    <a:pt x="13860" y="71270"/>
                  </a:cubicBezTo>
                  <a:cubicBezTo>
                    <a:pt x="13565" y="71191"/>
                    <a:pt x="13407" y="70875"/>
                    <a:pt x="13289" y="70599"/>
                  </a:cubicBezTo>
                  <a:cubicBezTo>
                    <a:pt x="13032" y="70047"/>
                    <a:pt x="12776" y="69476"/>
                    <a:pt x="12520" y="68924"/>
                  </a:cubicBezTo>
                  <a:cubicBezTo>
                    <a:pt x="12283" y="68470"/>
                    <a:pt x="12165" y="68431"/>
                    <a:pt x="11652" y="68529"/>
                  </a:cubicBezTo>
                  <a:cubicBezTo>
                    <a:pt x="10410" y="68805"/>
                    <a:pt x="9208" y="69081"/>
                    <a:pt x="7985" y="69357"/>
                  </a:cubicBezTo>
                  <a:cubicBezTo>
                    <a:pt x="7690" y="69436"/>
                    <a:pt x="7414" y="69554"/>
                    <a:pt x="7138" y="69712"/>
                  </a:cubicBezTo>
                  <a:cubicBezTo>
                    <a:pt x="6822" y="69850"/>
                    <a:pt x="6467" y="69850"/>
                    <a:pt x="6172" y="69692"/>
                  </a:cubicBezTo>
                  <a:cubicBezTo>
                    <a:pt x="5600" y="69397"/>
                    <a:pt x="5107" y="68963"/>
                    <a:pt x="4713" y="68450"/>
                  </a:cubicBezTo>
                  <a:cubicBezTo>
                    <a:pt x="4516" y="68194"/>
                    <a:pt x="4397" y="67859"/>
                    <a:pt x="4358" y="67524"/>
                  </a:cubicBezTo>
                  <a:cubicBezTo>
                    <a:pt x="4259" y="66794"/>
                    <a:pt x="4437" y="66006"/>
                    <a:pt x="4200" y="65257"/>
                  </a:cubicBezTo>
                  <a:cubicBezTo>
                    <a:pt x="4161" y="65158"/>
                    <a:pt x="4279" y="64961"/>
                    <a:pt x="4378" y="64862"/>
                  </a:cubicBezTo>
                  <a:cubicBezTo>
                    <a:pt x="4535" y="64724"/>
                    <a:pt x="4713" y="64626"/>
                    <a:pt x="4910" y="64527"/>
                  </a:cubicBezTo>
                  <a:cubicBezTo>
                    <a:pt x="5344" y="64310"/>
                    <a:pt x="5797" y="64113"/>
                    <a:pt x="6251" y="63916"/>
                  </a:cubicBezTo>
                  <a:cubicBezTo>
                    <a:pt x="6546" y="63778"/>
                    <a:pt x="6822" y="63581"/>
                    <a:pt x="7059" y="63344"/>
                  </a:cubicBezTo>
                  <a:cubicBezTo>
                    <a:pt x="7591" y="62772"/>
                    <a:pt x="8163" y="62240"/>
                    <a:pt x="8774" y="61649"/>
                  </a:cubicBezTo>
                  <a:cubicBezTo>
                    <a:pt x="8616" y="61136"/>
                    <a:pt x="8399" y="60663"/>
                    <a:pt x="8143" y="60190"/>
                  </a:cubicBezTo>
                  <a:cubicBezTo>
                    <a:pt x="7887" y="59677"/>
                    <a:pt x="7887" y="59145"/>
                    <a:pt x="7847" y="58593"/>
                  </a:cubicBezTo>
                  <a:cubicBezTo>
                    <a:pt x="7887" y="58317"/>
                    <a:pt x="7946" y="58041"/>
                    <a:pt x="8045" y="57765"/>
                  </a:cubicBezTo>
                  <a:cubicBezTo>
                    <a:pt x="7926" y="57686"/>
                    <a:pt x="7788" y="57627"/>
                    <a:pt x="7650" y="57587"/>
                  </a:cubicBezTo>
                  <a:cubicBezTo>
                    <a:pt x="6822" y="57548"/>
                    <a:pt x="5994" y="57528"/>
                    <a:pt x="5186" y="57509"/>
                  </a:cubicBezTo>
                  <a:cubicBezTo>
                    <a:pt x="4890" y="57509"/>
                    <a:pt x="4575" y="57548"/>
                    <a:pt x="4279" y="57509"/>
                  </a:cubicBezTo>
                  <a:cubicBezTo>
                    <a:pt x="3845" y="57449"/>
                    <a:pt x="3412" y="57469"/>
                    <a:pt x="2998" y="57548"/>
                  </a:cubicBezTo>
                  <a:cubicBezTo>
                    <a:pt x="2446" y="57686"/>
                    <a:pt x="1874" y="57469"/>
                    <a:pt x="1558" y="56976"/>
                  </a:cubicBezTo>
                  <a:cubicBezTo>
                    <a:pt x="1322" y="56661"/>
                    <a:pt x="1085" y="56345"/>
                    <a:pt x="888" y="55991"/>
                  </a:cubicBezTo>
                  <a:cubicBezTo>
                    <a:pt x="652" y="55557"/>
                    <a:pt x="592" y="55044"/>
                    <a:pt x="711" y="54571"/>
                  </a:cubicBezTo>
                  <a:cubicBezTo>
                    <a:pt x="849" y="53920"/>
                    <a:pt x="1125" y="53290"/>
                    <a:pt x="1085" y="52600"/>
                  </a:cubicBezTo>
                  <a:cubicBezTo>
                    <a:pt x="1085" y="52324"/>
                    <a:pt x="1302" y="52166"/>
                    <a:pt x="1558" y="52087"/>
                  </a:cubicBezTo>
                  <a:cubicBezTo>
                    <a:pt x="1874" y="52008"/>
                    <a:pt x="2209" y="51949"/>
                    <a:pt x="2544" y="51890"/>
                  </a:cubicBezTo>
                  <a:cubicBezTo>
                    <a:pt x="2840" y="51811"/>
                    <a:pt x="3136" y="51772"/>
                    <a:pt x="3451" y="51732"/>
                  </a:cubicBezTo>
                  <a:cubicBezTo>
                    <a:pt x="3865" y="51712"/>
                    <a:pt x="4180" y="51496"/>
                    <a:pt x="4535" y="51298"/>
                  </a:cubicBezTo>
                  <a:cubicBezTo>
                    <a:pt x="5166" y="50944"/>
                    <a:pt x="5797" y="50589"/>
                    <a:pt x="6507" y="50214"/>
                  </a:cubicBezTo>
                  <a:cubicBezTo>
                    <a:pt x="6487" y="49859"/>
                    <a:pt x="6428" y="49524"/>
                    <a:pt x="6329" y="49209"/>
                  </a:cubicBezTo>
                  <a:cubicBezTo>
                    <a:pt x="6073" y="48597"/>
                    <a:pt x="6152" y="48006"/>
                    <a:pt x="6251" y="47395"/>
                  </a:cubicBezTo>
                  <a:cubicBezTo>
                    <a:pt x="6369" y="46843"/>
                    <a:pt x="6408" y="46291"/>
                    <a:pt x="6349" y="45719"/>
                  </a:cubicBezTo>
                  <a:cubicBezTo>
                    <a:pt x="5837" y="45463"/>
                    <a:pt x="5304" y="45226"/>
                    <a:pt x="4752" y="45068"/>
                  </a:cubicBezTo>
                  <a:cubicBezTo>
                    <a:pt x="3964" y="44773"/>
                    <a:pt x="3155" y="44516"/>
                    <a:pt x="2327" y="44240"/>
                  </a:cubicBezTo>
                  <a:cubicBezTo>
                    <a:pt x="2091" y="44181"/>
                    <a:pt x="1854" y="44142"/>
                    <a:pt x="1618" y="44122"/>
                  </a:cubicBezTo>
                  <a:cubicBezTo>
                    <a:pt x="1085" y="44102"/>
                    <a:pt x="612" y="43728"/>
                    <a:pt x="454" y="43235"/>
                  </a:cubicBezTo>
                  <a:cubicBezTo>
                    <a:pt x="297" y="42801"/>
                    <a:pt x="159" y="42368"/>
                    <a:pt x="80" y="41914"/>
                  </a:cubicBezTo>
                  <a:cubicBezTo>
                    <a:pt x="1" y="41461"/>
                    <a:pt x="99" y="40988"/>
                    <a:pt x="336" y="40593"/>
                  </a:cubicBezTo>
                  <a:cubicBezTo>
                    <a:pt x="652" y="40021"/>
                    <a:pt x="1144" y="39529"/>
                    <a:pt x="1282" y="38839"/>
                  </a:cubicBezTo>
                  <a:cubicBezTo>
                    <a:pt x="1322" y="38701"/>
                    <a:pt x="1539" y="38563"/>
                    <a:pt x="1696" y="38523"/>
                  </a:cubicBezTo>
                  <a:cubicBezTo>
                    <a:pt x="1894" y="38484"/>
                    <a:pt x="2110" y="38484"/>
                    <a:pt x="2327" y="38523"/>
                  </a:cubicBezTo>
                  <a:cubicBezTo>
                    <a:pt x="2564" y="38543"/>
                    <a:pt x="2820" y="38602"/>
                    <a:pt x="3057" y="38641"/>
                  </a:cubicBezTo>
                  <a:cubicBezTo>
                    <a:pt x="3806" y="38779"/>
                    <a:pt x="4575" y="38740"/>
                    <a:pt x="5304" y="38523"/>
                  </a:cubicBezTo>
                  <a:cubicBezTo>
                    <a:pt x="5837" y="38326"/>
                    <a:pt x="6428" y="38326"/>
                    <a:pt x="7079" y="38208"/>
                  </a:cubicBezTo>
                  <a:cubicBezTo>
                    <a:pt x="7118" y="38070"/>
                    <a:pt x="7197" y="37873"/>
                    <a:pt x="7236" y="37675"/>
                  </a:cubicBezTo>
                  <a:cubicBezTo>
                    <a:pt x="7276" y="37478"/>
                    <a:pt x="7276" y="37301"/>
                    <a:pt x="7295" y="37123"/>
                  </a:cubicBezTo>
                  <a:cubicBezTo>
                    <a:pt x="7394" y="36098"/>
                    <a:pt x="7670" y="35152"/>
                    <a:pt x="8597" y="34501"/>
                  </a:cubicBezTo>
                  <a:cubicBezTo>
                    <a:pt x="8518" y="34363"/>
                    <a:pt x="8478" y="34225"/>
                    <a:pt x="8380" y="34166"/>
                  </a:cubicBezTo>
                  <a:cubicBezTo>
                    <a:pt x="7749" y="33713"/>
                    <a:pt x="7098" y="33259"/>
                    <a:pt x="6428" y="32806"/>
                  </a:cubicBezTo>
                  <a:cubicBezTo>
                    <a:pt x="6034" y="32530"/>
                    <a:pt x="5620" y="32254"/>
                    <a:pt x="5206" y="32017"/>
                  </a:cubicBezTo>
                  <a:cubicBezTo>
                    <a:pt x="4910" y="31840"/>
                    <a:pt x="4614" y="31682"/>
                    <a:pt x="4318" y="31544"/>
                  </a:cubicBezTo>
                  <a:cubicBezTo>
                    <a:pt x="3885" y="31406"/>
                    <a:pt x="3589" y="31031"/>
                    <a:pt x="3550" y="30598"/>
                  </a:cubicBezTo>
                  <a:cubicBezTo>
                    <a:pt x="3471" y="30085"/>
                    <a:pt x="3451" y="29573"/>
                    <a:pt x="3471" y="29040"/>
                  </a:cubicBezTo>
                  <a:cubicBezTo>
                    <a:pt x="3530" y="28587"/>
                    <a:pt x="3747" y="28173"/>
                    <a:pt x="4082" y="27838"/>
                  </a:cubicBezTo>
                  <a:cubicBezTo>
                    <a:pt x="4535" y="27345"/>
                    <a:pt x="5127" y="27010"/>
                    <a:pt x="5462" y="26398"/>
                  </a:cubicBezTo>
                  <a:cubicBezTo>
                    <a:pt x="5561" y="26221"/>
                    <a:pt x="5738" y="26142"/>
                    <a:pt x="5935" y="26201"/>
                  </a:cubicBezTo>
                  <a:cubicBezTo>
                    <a:pt x="6113" y="26221"/>
                    <a:pt x="6290" y="26280"/>
                    <a:pt x="6467" y="26339"/>
                  </a:cubicBezTo>
                  <a:cubicBezTo>
                    <a:pt x="6803" y="26477"/>
                    <a:pt x="7157" y="26596"/>
                    <a:pt x="7473" y="26753"/>
                  </a:cubicBezTo>
                  <a:cubicBezTo>
                    <a:pt x="8025" y="27029"/>
                    <a:pt x="8636" y="27148"/>
                    <a:pt x="9247" y="27128"/>
                  </a:cubicBezTo>
                  <a:cubicBezTo>
                    <a:pt x="9878" y="27128"/>
                    <a:pt x="10509" y="27207"/>
                    <a:pt x="11238" y="27266"/>
                  </a:cubicBezTo>
                  <a:cubicBezTo>
                    <a:pt x="11554" y="26931"/>
                    <a:pt x="11672" y="26418"/>
                    <a:pt x="11850" y="25945"/>
                  </a:cubicBezTo>
                  <a:cubicBezTo>
                    <a:pt x="12066" y="25334"/>
                    <a:pt x="12461" y="24821"/>
                    <a:pt x="12993" y="24447"/>
                  </a:cubicBezTo>
                  <a:cubicBezTo>
                    <a:pt x="13506" y="24013"/>
                    <a:pt x="13979" y="23540"/>
                    <a:pt x="14393" y="23007"/>
                  </a:cubicBezTo>
                  <a:cubicBezTo>
                    <a:pt x="14550" y="22810"/>
                    <a:pt x="14688" y="22593"/>
                    <a:pt x="14826" y="22377"/>
                  </a:cubicBezTo>
                  <a:cubicBezTo>
                    <a:pt x="14787" y="22041"/>
                    <a:pt x="14629" y="21746"/>
                    <a:pt x="14393" y="21529"/>
                  </a:cubicBezTo>
                  <a:cubicBezTo>
                    <a:pt x="13683" y="20642"/>
                    <a:pt x="12954" y="19774"/>
                    <a:pt x="12244" y="18907"/>
                  </a:cubicBezTo>
                  <a:cubicBezTo>
                    <a:pt x="12007" y="18591"/>
                    <a:pt x="11790" y="18256"/>
                    <a:pt x="11593" y="17921"/>
                  </a:cubicBezTo>
                  <a:cubicBezTo>
                    <a:pt x="11376" y="17586"/>
                    <a:pt x="11455" y="17172"/>
                    <a:pt x="11751" y="16935"/>
                  </a:cubicBezTo>
                  <a:cubicBezTo>
                    <a:pt x="12145" y="16580"/>
                    <a:pt x="12520" y="16245"/>
                    <a:pt x="12914" y="15890"/>
                  </a:cubicBezTo>
                  <a:cubicBezTo>
                    <a:pt x="13289" y="15555"/>
                    <a:pt x="13762" y="15220"/>
                    <a:pt x="14058" y="14727"/>
                  </a:cubicBezTo>
                  <a:cubicBezTo>
                    <a:pt x="14353" y="14254"/>
                    <a:pt x="14669" y="14215"/>
                    <a:pt x="15142" y="14491"/>
                  </a:cubicBezTo>
                  <a:cubicBezTo>
                    <a:pt x="15300" y="14589"/>
                    <a:pt x="15438" y="14688"/>
                    <a:pt x="15595" y="14806"/>
                  </a:cubicBezTo>
                  <a:cubicBezTo>
                    <a:pt x="16187" y="15279"/>
                    <a:pt x="16778" y="15752"/>
                    <a:pt x="17409" y="16206"/>
                  </a:cubicBezTo>
                  <a:cubicBezTo>
                    <a:pt x="17941" y="16580"/>
                    <a:pt x="18513" y="16935"/>
                    <a:pt x="19085" y="17310"/>
                  </a:cubicBezTo>
                  <a:cubicBezTo>
                    <a:pt x="19243" y="17408"/>
                    <a:pt x="19400" y="17487"/>
                    <a:pt x="19578" y="17546"/>
                  </a:cubicBezTo>
                  <a:cubicBezTo>
                    <a:pt x="19716" y="17468"/>
                    <a:pt x="19854" y="17389"/>
                    <a:pt x="19972" y="17310"/>
                  </a:cubicBezTo>
                  <a:cubicBezTo>
                    <a:pt x="20721" y="16699"/>
                    <a:pt x="21451" y="16107"/>
                    <a:pt x="22141" y="15476"/>
                  </a:cubicBezTo>
                  <a:cubicBezTo>
                    <a:pt x="22456" y="15141"/>
                    <a:pt x="22752" y="14767"/>
                    <a:pt x="23008" y="14392"/>
                  </a:cubicBezTo>
                  <a:cubicBezTo>
                    <a:pt x="22890" y="13860"/>
                    <a:pt x="22712" y="13327"/>
                    <a:pt x="22456" y="12854"/>
                  </a:cubicBezTo>
                  <a:cubicBezTo>
                    <a:pt x="22062" y="12046"/>
                    <a:pt x="21628" y="11277"/>
                    <a:pt x="21254" y="10469"/>
                  </a:cubicBezTo>
                  <a:cubicBezTo>
                    <a:pt x="21076" y="9996"/>
                    <a:pt x="20918" y="9503"/>
                    <a:pt x="20820" y="8990"/>
                  </a:cubicBezTo>
                  <a:cubicBezTo>
                    <a:pt x="20761" y="8754"/>
                    <a:pt x="20840" y="8497"/>
                    <a:pt x="21037" y="8320"/>
                  </a:cubicBezTo>
                  <a:cubicBezTo>
                    <a:pt x="21293" y="7985"/>
                    <a:pt x="21668" y="7728"/>
                    <a:pt x="22062" y="7590"/>
                  </a:cubicBezTo>
                  <a:cubicBezTo>
                    <a:pt x="22436" y="7472"/>
                    <a:pt x="22791" y="7255"/>
                    <a:pt x="23028" y="6960"/>
                  </a:cubicBezTo>
                  <a:cubicBezTo>
                    <a:pt x="23718" y="6171"/>
                    <a:pt x="23954" y="6230"/>
                    <a:pt x="24743" y="6960"/>
                  </a:cubicBezTo>
                  <a:cubicBezTo>
                    <a:pt x="25315" y="7492"/>
                    <a:pt x="25768" y="8142"/>
                    <a:pt x="26399" y="8655"/>
                  </a:cubicBezTo>
                  <a:cubicBezTo>
                    <a:pt x="26853" y="9030"/>
                    <a:pt x="27168" y="9562"/>
                    <a:pt x="27543" y="10055"/>
                  </a:cubicBezTo>
                  <a:cubicBezTo>
                    <a:pt x="27819" y="10410"/>
                    <a:pt x="28075" y="10804"/>
                    <a:pt x="28311" y="11159"/>
                  </a:cubicBezTo>
                  <a:cubicBezTo>
                    <a:pt x="29159" y="11139"/>
                    <a:pt x="29849" y="10725"/>
                    <a:pt x="30539" y="10350"/>
                  </a:cubicBezTo>
                  <a:cubicBezTo>
                    <a:pt x="30815" y="10212"/>
                    <a:pt x="31091" y="10094"/>
                    <a:pt x="31367" y="9976"/>
                  </a:cubicBezTo>
                  <a:cubicBezTo>
                    <a:pt x="31505" y="9917"/>
                    <a:pt x="31643" y="9858"/>
                    <a:pt x="31762" y="9759"/>
                  </a:cubicBezTo>
                  <a:cubicBezTo>
                    <a:pt x="32274" y="9306"/>
                    <a:pt x="32826" y="8931"/>
                    <a:pt x="33418" y="8635"/>
                  </a:cubicBezTo>
                  <a:cubicBezTo>
                    <a:pt x="33536" y="8556"/>
                    <a:pt x="33615" y="8458"/>
                    <a:pt x="33694" y="8359"/>
                  </a:cubicBezTo>
                  <a:cubicBezTo>
                    <a:pt x="33496" y="7788"/>
                    <a:pt x="33358" y="7216"/>
                    <a:pt x="33240" y="6624"/>
                  </a:cubicBezTo>
                  <a:cubicBezTo>
                    <a:pt x="33142" y="5816"/>
                    <a:pt x="32846" y="5027"/>
                    <a:pt x="32905" y="4199"/>
                  </a:cubicBezTo>
                  <a:cubicBezTo>
                    <a:pt x="32964" y="3470"/>
                    <a:pt x="32925" y="2741"/>
                    <a:pt x="32944" y="1991"/>
                  </a:cubicBezTo>
                  <a:cubicBezTo>
                    <a:pt x="33772" y="1321"/>
                    <a:pt x="34758" y="848"/>
                    <a:pt x="35823" y="611"/>
                  </a:cubicBezTo>
                  <a:cubicBezTo>
                    <a:pt x="36237" y="493"/>
                    <a:pt x="36690" y="670"/>
                    <a:pt x="36927" y="1045"/>
                  </a:cubicBezTo>
                  <a:cubicBezTo>
                    <a:pt x="37775" y="2267"/>
                    <a:pt x="38701" y="3431"/>
                    <a:pt x="39352" y="4791"/>
                  </a:cubicBezTo>
                  <a:cubicBezTo>
                    <a:pt x="39608" y="5244"/>
                    <a:pt x="39904" y="5698"/>
                    <a:pt x="40219" y="6131"/>
                  </a:cubicBezTo>
                  <a:cubicBezTo>
                    <a:pt x="40791" y="6329"/>
                    <a:pt x="41304" y="6151"/>
                    <a:pt x="41737" y="5915"/>
                  </a:cubicBezTo>
                  <a:cubicBezTo>
                    <a:pt x="42309" y="5619"/>
                    <a:pt x="42960" y="5481"/>
                    <a:pt x="43610" y="5501"/>
                  </a:cubicBezTo>
                  <a:lnTo>
                    <a:pt x="45621" y="5501"/>
                  </a:lnTo>
                  <a:cubicBezTo>
                    <a:pt x="45838" y="5501"/>
                    <a:pt x="46035" y="5481"/>
                    <a:pt x="46311" y="5461"/>
                  </a:cubicBezTo>
                  <a:cubicBezTo>
                    <a:pt x="46331" y="5284"/>
                    <a:pt x="46351" y="5106"/>
                    <a:pt x="46370" y="4929"/>
                  </a:cubicBezTo>
                  <a:cubicBezTo>
                    <a:pt x="46390" y="3687"/>
                    <a:pt x="46390" y="2484"/>
                    <a:pt x="46410" y="1262"/>
                  </a:cubicBezTo>
                  <a:lnTo>
                    <a:pt x="46410" y="887"/>
                  </a:lnTo>
                  <a:cubicBezTo>
                    <a:pt x="46429" y="178"/>
                    <a:pt x="46548" y="40"/>
                    <a:pt x="47277" y="40"/>
                  </a:cubicBezTo>
                  <a:cubicBezTo>
                    <a:pt x="48007" y="40"/>
                    <a:pt x="48736" y="0"/>
                    <a:pt x="49446" y="316"/>
                  </a:cubicBezTo>
                  <a:cubicBezTo>
                    <a:pt x="49682" y="355"/>
                    <a:pt x="49939" y="375"/>
                    <a:pt x="50175" y="355"/>
                  </a:cubicBezTo>
                  <a:cubicBezTo>
                    <a:pt x="50806" y="414"/>
                    <a:pt x="51141" y="749"/>
                    <a:pt x="51122" y="1360"/>
                  </a:cubicBezTo>
                  <a:cubicBezTo>
                    <a:pt x="51102" y="1853"/>
                    <a:pt x="51220" y="2327"/>
                    <a:pt x="51437" y="2760"/>
                  </a:cubicBezTo>
                  <a:cubicBezTo>
                    <a:pt x="51713" y="3470"/>
                    <a:pt x="51930" y="4199"/>
                    <a:pt x="52186" y="4988"/>
                  </a:cubicBezTo>
                  <a:cubicBezTo>
                    <a:pt x="53684" y="4929"/>
                    <a:pt x="55045" y="5619"/>
                    <a:pt x="56563" y="5855"/>
                  </a:cubicBezTo>
                  <a:cubicBezTo>
                    <a:pt x="56661" y="5658"/>
                    <a:pt x="56740" y="5461"/>
                    <a:pt x="56799" y="5244"/>
                  </a:cubicBezTo>
                  <a:cubicBezTo>
                    <a:pt x="57154" y="4042"/>
                    <a:pt x="57470" y="2839"/>
                    <a:pt x="57785" y="1636"/>
                  </a:cubicBezTo>
                  <a:cubicBezTo>
                    <a:pt x="57844" y="1459"/>
                    <a:pt x="57903" y="1282"/>
                    <a:pt x="57963" y="1104"/>
                  </a:cubicBezTo>
                  <a:cubicBezTo>
                    <a:pt x="58022" y="887"/>
                    <a:pt x="58219" y="749"/>
                    <a:pt x="58455" y="789"/>
                  </a:cubicBezTo>
                  <a:cubicBezTo>
                    <a:pt x="59224" y="946"/>
                    <a:pt x="60033" y="1084"/>
                    <a:pt x="60703" y="1518"/>
                  </a:cubicBezTo>
                  <a:cubicBezTo>
                    <a:pt x="60920" y="1676"/>
                    <a:pt x="61156" y="1794"/>
                    <a:pt x="61413" y="1873"/>
                  </a:cubicBezTo>
                  <a:cubicBezTo>
                    <a:pt x="61511" y="1913"/>
                    <a:pt x="61590" y="1932"/>
                    <a:pt x="61669" y="1972"/>
                  </a:cubicBezTo>
                  <a:cubicBezTo>
                    <a:pt x="62201" y="2228"/>
                    <a:pt x="62418" y="2603"/>
                    <a:pt x="62241" y="3155"/>
                  </a:cubicBezTo>
                  <a:cubicBezTo>
                    <a:pt x="62103" y="3588"/>
                    <a:pt x="62063" y="4061"/>
                    <a:pt x="62142" y="4495"/>
                  </a:cubicBezTo>
                  <a:cubicBezTo>
                    <a:pt x="62221" y="5264"/>
                    <a:pt x="62260" y="6033"/>
                    <a:pt x="62300" y="6782"/>
                  </a:cubicBezTo>
                  <a:cubicBezTo>
                    <a:pt x="62320" y="7551"/>
                    <a:pt x="62477" y="7788"/>
                    <a:pt x="63246" y="8024"/>
                  </a:cubicBezTo>
                  <a:cubicBezTo>
                    <a:pt x="63463" y="8064"/>
                    <a:pt x="63660" y="8142"/>
                    <a:pt x="63838" y="8221"/>
                  </a:cubicBezTo>
                  <a:cubicBezTo>
                    <a:pt x="64173" y="8458"/>
                    <a:pt x="64567" y="8576"/>
                    <a:pt x="64961" y="8537"/>
                  </a:cubicBezTo>
                  <a:cubicBezTo>
                    <a:pt x="65237" y="8537"/>
                    <a:pt x="65494" y="8616"/>
                    <a:pt x="65730" y="8773"/>
                  </a:cubicBezTo>
                  <a:cubicBezTo>
                    <a:pt x="66263" y="9069"/>
                    <a:pt x="66775" y="9384"/>
                    <a:pt x="67307" y="9720"/>
                  </a:cubicBezTo>
                  <a:cubicBezTo>
                    <a:pt x="67741" y="9976"/>
                    <a:pt x="68175" y="10252"/>
                    <a:pt x="68668" y="10567"/>
                  </a:cubicBezTo>
                  <a:cubicBezTo>
                    <a:pt x="68806" y="10410"/>
                    <a:pt x="68944" y="10232"/>
                    <a:pt x="69062" y="10074"/>
                  </a:cubicBezTo>
                  <a:cubicBezTo>
                    <a:pt x="69732" y="9010"/>
                    <a:pt x="70403" y="7965"/>
                    <a:pt x="71093" y="6900"/>
                  </a:cubicBezTo>
                  <a:cubicBezTo>
                    <a:pt x="71211" y="6723"/>
                    <a:pt x="71329" y="6546"/>
                    <a:pt x="71448" y="6388"/>
                  </a:cubicBezTo>
                  <a:cubicBezTo>
                    <a:pt x="71586" y="6191"/>
                    <a:pt x="71842" y="6151"/>
                    <a:pt x="72039" y="6270"/>
                  </a:cubicBezTo>
                  <a:cubicBezTo>
                    <a:pt x="72749" y="6743"/>
                    <a:pt x="73557" y="7078"/>
                    <a:pt x="74050" y="7807"/>
                  </a:cubicBezTo>
                  <a:cubicBezTo>
                    <a:pt x="74168" y="7985"/>
                    <a:pt x="74385" y="8064"/>
                    <a:pt x="74543" y="8221"/>
                  </a:cubicBezTo>
                  <a:cubicBezTo>
                    <a:pt x="74720" y="8379"/>
                    <a:pt x="74878" y="8556"/>
                    <a:pt x="75016" y="8754"/>
                  </a:cubicBezTo>
                  <a:cubicBezTo>
                    <a:pt x="75193" y="8990"/>
                    <a:pt x="75174" y="9306"/>
                    <a:pt x="74996" y="9542"/>
                  </a:cubicBezTo>
                  <a:cubicBezTo>
                    <a:pt x="74562" y="10035"/>
                    <a:pt x="74484" y="10607"/>
                    <a:pt x="74385" y="11218"/>
                  </a:cubicBezTo>
                  <a:cubicBezTo>
                    <a:pt x="74286" y="11908"/>
                    <a:pt x="74070" y="12578"/>
                    <a:pt x="73892" y="13288"/>
                  </a:cubicBezTo>
                  <a:cubicBezTo>
                    <a:pt x="75213" y="14037"/>
                    <a:pt x="75982" y="15338"/>
                    <a:pt x="77125" y="16344"/>
                  </a:cubicBezTo>
                  <a:cubicBezTo>
                    <a:pt x="77263" y="16245"/>
                    <a:pt x="77421" y="16166"/>
                    <a:pt x="77559" y="16048"/>
                  </a:cubicBezTo>
                  <a:cubicBezTo>
                    <a:pt x="78486" y="15220"/>
                    <a:pt x="79412" y="14372"/>
                    <a:pt x="80339" y="13525"/>
                  </a:cubicBezTo>
                  <a:cubicBezTo>
                    <a:pt x="80497" y="13387"/>
                    <a:pt x="80654" y="13229"/>
                    <a:pt x="80812" y="13111"/>
                  </a:cubicBezTo>
                  <a:cubicBezTo>
                    <a:pt x="80990" y="12913"/>
                    <a:pt x="81305" y="12913"/>
                    <a:pt x="81482" y="13111"/>
                  </a:cubicBezTo>
                  <a:cubicBezTo>
                    <a:pt x="82054" y="13702"/>
                    <a:pt x="82665" y="14234"/>
                    <a:pt x="83000" y="15023"/>
                  </a:cubicBezTo>
                  <a:cubicBezTo>
                    <a:pt x="83138" y="15260"/>
                    <a:pt x="83276" y="15496"/>
                    <a:pt x="83454" y="15693"/>
                  </a:cubicBezTo>
                  <a:cubicBezTo>
                    <a:pt x="83868" y="16265"/>
                    <a:pt x="83868" y="16679"/>
                    <a:pt x="83336" y="17132"/>
                  </a:cubicBezTo>
                  <a:cubicBezTo>
                    <a:pt x="83020" y="17408"/>
                    <a:pt x="82764" y="17763"/>
                    <a:pt x="82606" y="18158"/>
                  </a:cubicBezTo>
                  <a:cubicBezTo>
                    <a:pt x="82350" y="18749"/>
                    <a:pt x="82015" y="19301"/>
                    <a:pt x="81699" y="19853"/>
                  </a:cubicBezTo>
                  <a:cubicBezTo>
                    <a:pt x="81581" y="20070"/>
                    <a:pt x="81463" y="20287"/>
                    <a:pt x="81344" y="20484"/>
                  </a:cubicBezTo>
                  <a:cubicBezTo>
                    <a:pt x="81128" y="20780"/>
                    <a:pt x="81147" y="21174"/>
                    <a:pt x="81384" y="21430"/>
                  </a:cubicBezTo>
                  <a:cubicBezTo>
                    <a:pt x="81916" y="21963"/>
                    <a:pt x="82172" y="22672"/>
                    <a:pt x="82606" y="23244"/>
                  </a:cubicBezTo>
                  <a:cubicBezTo>
                    <a:pt x="82823" y="23540"/>
                    <a:pt x="83079" y="23816"/>
                    <a:pt x="83276" y="24112"/>
                  </a:cubicBezTo>
                  <a:cubicBezTo>
                    <a:pt x="83533" y="24486"/>
                    <a:pt x="83769" y="24880"/>
                    <a:pt x="83986" y="25294"/>
                  </a:cubicBezTo>
                  <a:cubicBezTo>
                    <a:pt x="84302" y="25925"/>
                    <a:pt x="84578" y="26556"/>
                    <a:pt x="84873" y="27207"/>
                  </a:cubicBezTo>
                  <a:cubicBezTo>
                    <a:pt x="84933" y="27345"/>
                    <a:pt x="85031" y="27502"/>
                    <a:pt x="85169" y="27739"/>
                  </a:cubicBezTo>
                  <a:close/>
                  <a:moveTo>
                    <a:pt x="81620" y="72492"/>
                  </a:moveTo>
                  <a:cubicBezTo>
                    <a:pt x="81660" y="72275"/>
                    <a:pt x="81739" y="72078"/>
                    <a:pt x="81837" y="71881"/>
                  </a:cubicBezTo>
                  <a:cubicBezTo>
                    <a:pt x="82330" y="71033"/>
                    <a:pt x="82744" y="70126"/>
                    <a:pt x="83060" y="69219"/>
                  </a:cubicBezTo>
                  <a:cubicBezTo>
                    <a:pt x="83474" y="68135"/>
                    <a:pt x="83907" y="67051"/>
                    <a:pt x="84341" y="65986"/>
                  </a:cubicBezTo>
                  <a:cubicBezTo>
                    <a:pt x="84420" y="65789"/>
                    <a:pt x="84499" y="65592"/>
                    <a:pt x="84578" y="65375"/>
                  </a:cubicBezTo>
                  <a:cubicBezTo>
                    <a:pt x="84657" y="65178"/>
                    <a:pt x="84834" y="65020"/>
                    <a:pt x="85051" y="64981"/>
                  </a:cubicBezTo>
                  <a:cubicBezTo>
                    <a:pt x="85228" y="64961"/>
                    <a:pt x="85406" y="64941"/>
                    <a:pt x="85583" y="64961"/>
                  </a:cubicBezTo>
                  <a:cubicBezTo>
                    <a:pt x="86017" y="65000"/>
                    <a:pt x="86431" y="65059"/>
                    <a:pt x="86865" y="65079"/>
                  </a:cubicBezTo>
                  <a:cubicBezTo>
                    <a:pt x="87042" y="65119"/>
                    <a:pt x="87219" y="65099"/>
                    <a:pt x="87397" y="65040"/>
                  </a:cubicBezTo>
                  <a:cubicBezTo>
                    <a:pt x="87909" y="64803"/>
                    <a:pt x="88402" y="64902"/>
                    <a:pt x="88915" y="65040"/>
                  </a:cubicBezTo>
                  <a:cubicBezTo>
                    <a:pt x="89487" y="65217"/>
                    <a:pt x="90078" y="65375"/>
                    <a:pt x="90670" y="65533"/>
                  </a:cubicBezTo>
                  <a:cubicBezTo>
                    <a:pt x="90985" y="65671"/>
                    <a:pt x="91340" y="65651"/>
                    <a:pt x="91655" y="65493"/>
                  </a:cubicBezTo>
                  <a:cubicBezTo>
                    <a:pt x="91793" y="65040"/>
                    <a:pt x="91931" y="64606"/>
                    <a:pt x="92069" y="64172"/>
                  </a:cubicBezTo>
                  <a:cubicBezTo>
                    <a:pt x="92326" y="63265"/>
                    <a:pt x="92207" y="63009"/>
                    <a:pt x="91300" y="62634"/>
                  </a:cubicBezTo>
                  <a:cubicBezTo>
                    <a:pt x="90413" y="62260"/>
                    <a:pt x="89546" y="61925"/>
                    <a:pt x="88678" y="61570"/>
                  </a:cubicBezTo>
                  <a:cubicBezTo>
                    <a:pt x="88245" y="61392"/>
                    <a:pt x="87831" y="61215"/>
                    <a:pt x="87397" y="61038"/>
                  </a:cubicBezTo>
                  <a:cubicBezTo>
                    <a:pt x="87141" y="60939"/>
                    <a:pt x="86963" y="60702"/>
                    <a:pt x="86943" y="60426"/>
                  </a:cubicBezTo>
                  <a:cubicBezTo>
                    <a:pt x="86904" y="59993"/>
                    <a:pt x="86845" y="59579"/>
                    <a:pt x="86786" y="59263"/>
                  </a:cubicBezTo>
                  <a:cubicBezTo>
                    <a:pt x="86963" y="58889"/>
                    <a:pt x="87121" y="58632"/>
                    <a:pt x="87239" y="58356"/>
                  </a:cubicBezTo>
                  <a:cubicBezTo>
                    <a:pt x="87555" y="57627"/>
                    <a:pt x="87752" y="56858"/>
                    <a:pt x="87811" y="56069"/>
                  </a:cubicBezTo>
                  <a:cubicBezTo>
                    <a:pt x="87831" y="55695"/>
                    <a:pt x="88067" y="55537"/>
                    <a:pt x="88363" y="55419"/>
                  </a:cubicBezTo>
                  <a:cubicBezTo>
                    <a:pt x="88442" y="55379"/>
                    <a:pt x="88540" y="55360"/>
                    <a:pt x="88639" y="55360"/>
                  </a:cubicBezTo>
                  <a:cubicBezTo>
                    <a:pt x="89171" y="55281"/>
                    <a:pt x="89684" y="55123"/>
                    <a:pt x="90196" y="54906"/>
                  </a:cubicBezTo>
                  <a:cubicBezTo>
                    <a:pt x="90689" y="54709"/>
                    <a:pt x="91261" y="54749"/>
                    <a:pt x="91813" y="54689"/>
                  </a:cubicBezTo>
                  <a:cubicBezTo>
                    <a:pt x="92168" y="54650"/>
                    <a:pt x="92542" y="54591"/>
                    <a:pt x="92897" y="54551"/>
                  </a:cubicBezTo>
                  <a:cubicBezTo>
                    <a:pt x="93094" y="54532"/>
                    <a:pt x="93311" y="54512"/>
                    <a:pt x="93568" y="54492"/>
                  </a:cubicBezTo>
                  <a:cubicBezTo>
                    <a:pt x="93646" y="54137"/>
                    <a:pt x="93627" y="53763"/>
                    <a:pt x="93804" y="53506"/>
                  </a:cubicBezTo>
                  <a:cubicBezTo>
                    <a:pt x="94179" y="52915"/>
                    <a:pt x="94080" y="52343"/>
                    <a:pt x="94021" y="51732"/>
                  </a:cubicBezTo>
                  <a:cubicBezTo>
                    <a:pt x="93745" y="51673"/>
                    <a:pt x="93508" y="51614"/>
                    <a:pt x="93272" y="51574"/>
                  </a:cubicBezTo>
                  <a:cubicBezTo>
                    <a:pt x="92089" y="51436"/>
                    <a:pt x="90906" y="51279"/>
                    <a:pt x="89723" y="51121"/>
                  </a:cubicBezTo>
                  <a:cubicBezTo>
                    <a:pt x="89585" y="51121"/>
                    <a:pt x="89427" y="51082"/>
                    <a:pt x="89270" y="51062"/>
                  </a:cubicBezTo>
                  <a:cubicBezTo>
                    <a:pt x="89033" y="51022"/>
                    <a:pt x="88836" y="50806"/>
                    <a:pt x="88836" y="50549"/>
                  </a:cubicBezTo>
                  <a:cubicBezTo>
                    <a:pt x="88816" y="50392"/>
                    <a:pt x="88836" y="50234"/>
                    <a:pt x="88856" y="50076"/>
                  </a:cubicBezTo>
                  <a:cubicBezTo>
                    <a:pt x="88915" y="49544"/>
                    <a:pt x="89013" y="48992"/>
                    <a:pt x="89073" y="48459"/>
                  </a:cubicBezTo>
                  <a:cubicBezTo>
                    <a:pt x="89151" y="48164"/>
                    <a:pt x="89151" y="47848"/>
                    <a:pt x="89112" y="47553"/>
                  </a:cubicBezTo>
                  <a:cubicBezTo>
                    <a:pt x="88954" y="46863"/>
                    <a:pt x="88915" y="46153"/>
                    <a:pt x="89013" y="45463"/>
                  </a:cubicBezTo>
                  <a:cubicBezTo>
                    <a:pt x="89053" y="44812"/>
                    <a:pt x="89013" y="44181"/>
                    <a:pt x="88895" y="43550"/>
                  </a:cubicBezTo>
                  <a:cubicBezTo>
                    <a:pt x="88836" y="42979"/>
                    <a:pt x="88895" y="42782"/>
                    <a:pt x="89388" y="42525"/>
                  </a:cubicBezTo>
                  <a:cubicBezTo>
                    <a:pt x="89802" y="42308"/>
                    <a:pt x="90216" y="42131"/>
                    <a:pt x="90630" y="41914"/>
                  </a:cubicBezTo>
                  <a:cubicBezTo>
                    <a:pt x="91162" y="41638"/>
                    <a:pt x="91714" y="41362"/>
                    <a:pt x="92227" y="41027"/>
                  </a:cubicBezTo>
                  <a:cubicBezTo>
                    <a:pt x="92602" y="40751"/>
                    <a:pt x="93016" y="40554"/>
                    <a:pt x="93469" y="40455"/>
                  </a:cubicBezTo>
                  <a:cubicBezTo>
                    <a:pt x="93863" y="40396"/>
                    <a:pt x="93922" y="40238"/>
                    <a:pt x="93903" y="39805"/>
                  </a:cubicBezTo>
                  <a:cubicBezTo>
                    <a:pt x="93844" y="39568"/>
                    <a:pt x="93824" y="39312"/>
                    <a:pt x="93844" y="39075"/>
                  </a:cubicBezTo>
                  <a:cubicBezTo>
                    <a:pt x="94041" y="38464"/>
                    <a:pt x="93784" y="37951"/>
                    <a:pt x="93627" y="37399"/>
                  </a:cubicBezTo>
                  <a:cubicBezTo>
                    <a:pt x="93410" y="37419"/>
                    <a:pt x="93232" y="37439"/>
                    <a:pt x="93055" y="37478"/>
                  </a:cubicBezTo>
                  <a:cubicBezTo>
                    <a:pt x="91813" y="37695"/>
                    <a:pt x="90571" y="37833"/>
                    <a:pt x="89349" y="38149"/>
                  </a:cubicBezTo>
                  <a:cubicBezTo>
                    <a:pt x="88619" y="38326"/>
                    <a:pt x="88185" y="38011"/>
                    <a:pt x="87831" y="37498"/>
                  </a:cubicBezTo>
                  <a:cubicBezTo>
                    <a:pt x="87693" y="37261"/>
                    <a:pt x="87594" y="36985"/>
                    <a:pt x="87535" y="36729"/>
                  </a:cubicBezTo>
                  <a:cubicBezTo>
                    <a:pt x="87239" y="35704"/>
                    <a:pt x="87121" y="34620"/>
                    <a:pt x="86589" y="33693"/>
                  </a:cubicBezTo>
                  <a:cubicBezTo>
                    <a:pt x="86470" y="33496"/>
                    <a:pt x="86510" y="33240"/>
                    <a:pt x="86648" y="33082"/>
                  </a:cubicBezTo>
                  <a:cubicBezTo>
                    <a:pt x="86746" y="32944"/>
                    <a:pt x="86884" y="32806"/>
                    <a:pt x="87022" y="32688"/>
                  </a:cubicBezTo>
                  <a:cubicBezTo>
                    <a:pt x="87732" y="32017"/>
                    <a:pt x="88481" y="31386"/>
                    <a:pt x="89151" y="30677"/>
                  </a:cubicBezTo>
                  <a:cubicBezTo>
                    <a:pt x="89526" y="30302"/>
                    <a:pt x="89842" y="29908"/>
                    <a:pt x="90334" y="29691"/>
                  </a:cubicBezTo>
                  <a:cubicBezTo>
                    <a:pt x="90630" y="29573"/>
                    <a:pt x="90670" y="29395"/>
                    <a:pt x="90571" y="29099"/>
                  </a:cubicBezTo>
                  <a:cubicBezTo>
                    <a:pt x="90433" y="28823"/>
                    <a:pt x="90334" y="28528"/>
                    <a:pt x="90295" y="28232"/>
                  </a:cubicBezTo>
                  <a:cubicBezTo>
                    <a:pt x="90295" y="27640"/>
                    <a:pt x="89920" y="27226"/>
                    <a:pt x="89684" y="26714"/>
                  </a:cubicBezTo>
                  <a:cubicBezTo>
                    <a:pt x="89427" y="26812"/>
                    <a:pt x="89230" y="26891"/>
                    <a:pt x="89053" y="26990"/>
                  </a:cubicBezTo>
                  <a:lnTo>
                    <a:pt x="85721" y="28528"/>
                  </a:lnTo>
                  <a:cubicBezTo>
                    <a:pt x="85544" y="28626"/>
                    <a:pt x="85347" y="28705"/>
                    <a:pt x="85130" y="28784"/>
                  </a:cubicBezTo>
                  <a:cubicBezTo>
                    <a:pt x="84893" y="28883"/>
                    <a:pt x="84617" y="28764"/>
                    <a:pt x="84518" y="28528"/>
                  </a:cubicBezTo>
                  <a:cubicBezTo>
                    <a:pt x="84321" y="28212"/>
                    <a:pt x="84164" y="27897"/>
                    <a:pt x="84026" y="27542"/>
                  </a:cubicBezTo>
                  <a:cubicBezTo>
                    <a:pt x="83434" y="26339"/>
                    <a:pt x="82981" y="25078"/>
                    <a:pt x="82133" y="24013"/>
                  </a:cubicBezTo>
                  <a:cubicBezTo>
                    <a:pt x="81522" y="23224"/>
                    <a:pt x="81147" y="22258"/>
                    <a:pt x="80359" y="21588"/>
                  </a:cubicBezTo>
                  <a:cubicBezTo>
                    <a:pt x="80201" y="21430"/>
                    <a:pt x="80142" y="21194"/>
                    <a:pt x="80240" y="20997"/>
                  </a:cubicBezTo>
                  <a:cubicBezTo>
                    <a:pt x="80300" y="20819"/>
                    <a:pt x="80378" y="20661"/>
                    <a:pt x="80477" y="20504"/>
                  </a:cubicBezTo>
                  <a:cubicBezTo>
                    <a:pt x="80832" y="19853"/>
                    <a:pt x="81206" y="19242"/>
                    <a:pt x="81561" y="18591"/>
                  </a:cubicBezTo>
                  <a:cubicBezTo>
                    <a:pt x="81778" y="18217"/>
                    <a:pt x="81896" y="17803"/>
                    <a:pt x="82113" y="17428"/>
                  </a:cubicBezTo>
                  <a:cubicBezTo>
                    <a:pt x="82330" y="17073"/>
                    <a:pt x="82626" y="16699"/>
                    <a:pt x="82922" y="16304"/>
                  </a:cubicBezTo>
                  <a:cubicBezTo>
                    <a:pt x="82803" y="16127"/>
                    <a:pt x="82665" y="15950"/>
                    <a:pt x="82547" y="15792"/>
                  </a:cubicBezTo>
                  <a:cubicBezTo>
                    <a:pt x="82429" y="15614"/>
                    <a:pt x="82271" y="15516"/>
                    <a:pt x="82232" y="15338"/>
                  </a:cubicBezTo>
                  <a:cubicBezTo>
                    <a:pt x="82094" y="14727"/>
                    <a:pt x="81581" y="14431"/>
                    <a:pt x="81128" y="13998"/>
                  </a:cubicBezTo>
                  <a:cubicBezTo>
                    <a:pt x="80477" y="14609"/>
                    <a:pt x="79866" y="15200"/>
                    <a:pt x="79235" y="15772"/>
                  </a:cubicBezTo>
                  <a:cubicBezTo>
                    <a:pt x="78604" y="16344"/>
                    <a:pt x="77953" y="16994"/>
                    <a:pt x="77263" y="17546"/>
                  </a:cubicBezTo>
                  <a:cubicBezTo>
                    <a:pt x="76810" y="17330"/>
                    <a:pt x="76337" y="17408"/>
                    <a:pt x="75962" y="17054"/>
                  </a:cubicBezTo>
                  <a:cubicBezTo>
                    <a:pt x="75529" y="16620"/>
                    <a:pt x="75075" y="16226"/>
                    <a:pt x="74622" y="15831"/>
                  </a:cubicBezTo>
                  <a:cubicBezTo>
                    <a:pt x="74424" y="15634"/>
                    <a:pt x="74208" y="15457"/>
                    <a:pt x="73991" y="15299"/>
                  </a:cubicBezTo>
                  <a:cubicBezTo>
                    <a:pt x="73754" y="15122"/>
                    <a:pt x="73498" y="14944"/>
                    <a:pt x="73222" y="14806"/>
                  </a:cubicBezTo>
                  <a:cubicBezTo>
                    <a:pt x="73005" y="14688"/>
                    <a:pt x="72887" y="14431"/>
                    <a:pt x="72926" y="14195"/>
                  </a:cubicBezTo>
                  <a:cubicBezTo>
                    <a:pt x="72926" y="14017"/>
                    <a:pt x="72966" y="13820"/>
                    <a:pt x="73025" y="13663"/>
                  </a:cubicBezTo>
                  <a:cubicBezTo>
                    <a:pt x="73261" y="12775"/>
                    <a:pt x="73557" y="11888"/>
                    <a:pt x="73695" y="10981"/>
                  </a:cubicBezTo>
                  <a:cubicBezTo>
                    <a:pt x="73774" y="10350"/>
                    <a:pt x="73951" y="9739"/>
                    <a:pt x="74247" y="9168"/>
                  </a:cubicBezTo>
                  <a:cubicBezTo>
                    <a:pt x="74267" y="9128"/>
                    <a:pt x="74247" y="9049"/>
                    <a:pt x="74227" y="8951"/>
                  </a:cubicBezTo>
                  <a:cubicBezTo>
                    <a:pt x="74089" y="8832"/>
                    <a:pt x="73932" y="8714"/>
                    <a:pt x="73774" y="8576"/>
                  </a:cubicBezTo>
                  <a:cubicBezTo>
                    <a:pt x="73596" y="8458"/>
                    <a:pt x="73439" y="8300"/>
                    <a:pt x="73301" y="8142"/>
                  </a:cubicBezTo>
                  <a:cubicBezTo>
                    <a:pt x="72966" y="7689"/>
                    <a:pt x="72473" y="7492"/>
                    <a:pt x="71960" y="7255"/>
                  </a:cubicBezTo>
                  <a:cubicBezTo>
                    <a:pt x="71802" y="7492"/>
                    <a:pt x="71684" y="7650"/>
                    <a:pt x="71586" y="7847"/>
                  </a:cubicBezTo>
                  <a:cubicBezTo>
                    <a:pt x="70935" y="8872"/>
                    <a:pt x="70284" y="9917"/>
                    <a:pt x="69634" y="10962"/>
                  </a:cubicBezTo>
                  <a:cubicBezTo>
                    <a:pt x="69535" y="11139"/>
                    <a:pt x="69417" y="11317"/>
                    <a:pt x="69279" y="11474"/>
                  </a:cubicBezTo>
                  <a:cubicBezTo>
                    <a:pt x="69141" y="11671"/>
                    <a:pt x="68904" y="11731"/>
                    <a:pt x="68707" y="11612"/>
                  </a:cubicBezTo>
                  <a:cubicBezTo>
                    <a:pt x="68490" y="11514"/>
                    <a:pt x="68273" y="11395"/>
                    <a:pt x="68057" y="11277"/>
                  </a:cubicBezTo>
                  <a:cubicBezTo>
                    <a:pt x="67564" y="10962"/>
                    <a:pt x="67071" y="10646"/>
                    <a:pt x="66578" y="10350"/>
                  </a:cubicBezTo>
                  <a:cubicBezTo>
                    <a:pt x="66420" y="10212"/>
                    <a:pt x="66223" y="10134"/>
                    <a:pt x="66006" y="10074"/>
                  </a:cubicBezTo>
                  <a:cubicBezTo>
                    <a:pt x="65651" y="10015"/>
                    <a:pt x="65297" y="9897"/>
                    <a:pt x="64981" y="9739"/>
                  </a:cubicBezTo>
                  <a:cubicBezTo>
                    <a:pt x="64015" y="9345"/>
                    <a:pt x="63148" y="8754"/>
                    <a:pt x="62103" y="8576"/>
                  </a:cubicBezTo>
                  <a:cubicBezTo>
                    <a:pt x="61886" y="8537"/>
                    <a:pt x="61728" y="8359"/>
                    <a:pt x="61689" y="8142"/>
                  </a:cubicBezTo>
                  <a:cubicBezTo>
                    <a:pt x="61649" y="7965"/>
                    <a:pt x="61630" y="7788"/>
                    <a:pt x="61630" y="7590"/>
                  </a:cubicBezTo>
                  <a:cubicBezTo>
                    <a:pt x="61570" y="6684"/>
                    <a:pt x="61570" y="5757"/>
                    <a:pt x="61472" y="4850"/>
                  </a:cubicBezTo>
                  <a:cubicBezTo>
                    <a:pt x="61393" y="4219"/>
                    <a:pt x="61294" y="3588"/>
                    <a:pt x="61452" y="2957"/>
                  </a:cubicBezTo>
                  <a:cubicBezTo>
                    <a:pt x="61452" y="2898"/>
                    <a:pt x="61413" y="2839"/>
                    <a:pt x="61373" y="2721"/>
                  </a:cubicBezTo>
                  <a:lnTo>
                    <a:pt x="60940" y="2524"/>
                  </a:lnTo>
                  <a:cubicBezTo>
                    <a:pt x="60703" y="2445"/>
                    <a:pt x="60486" y="2346"/>
                    <a:pt x="60269" y="2228"/>
                  </a:cubicBezTo>
                  <a:cubicBezTo>
                    <a:pt x="59816" y="1893"/>
                    <a:pt x="59283" y="1834"/>
                    <a:pt x="58712" y="1794"/>
                  </a:cubicBezTo>
                  <a:cubicBezTo>
                    <a:pt x="58633" y="2090"/>
                    <a:pt x="58554" y="2366"/>
                    <a:pt x="58495" y="2622"/>
                  </a:cubicBezTo>
                  <a:cubicBezTo>
                    <a:pt x="58160" y="3864"/>
                    <a:pt x="57825" y="5106"/>
                    <a:pt x="57509" y="6348"/>
                  </a:cubicBezTo>
                  <a:cubicBezTo>
                    <a:pt x="57430" y="6644"/>
                    <a:pt x="57194" y="6881"/>
                    <a:pt x="56898" y="6940"/>
                  </a:cubicBezTo>
                  <a:cubicBezTo>
                    <a:pt x="56445" y="7098"/>
                    <a:pt x="55952" y="7117"/>
                    <a:pt x="55479" y="7019"/>
                  </a:cubicBezTo>
                  <a:cubicBezTo>
                    <a:pt x="54493" y="6861"/>
                    <a:pt x="53507" y="6546"/>
                    <a:pt x="52482" y="6664"/>
                  </a:cubicBezTo>
                  <a:cubicBezTo>
                    <a:pt x="52206" y="6703"/>
                    <a:pt x="51930" y="6526"/>
                    <a:pt x="51831" y="6270"/>
                  </a:cubicBezTo>
                  <a:cubicBezTo>
                    <a:pt x="51772" y="6131"/>
                    <a:pt x="51713" y="5974"/>
                    <a:pt x="51674" y="5836"/>
                  </a:cubicBezTo>
                  <a:cubicBezTo>
                    <a:pt x="51437" y="5047"/>
                    <a:pt x="51200" y="4259"/>
                    <a:pt x="50924" y="3490"/>
                  </a:cubicBezTo>
                  <a:cubicBezTo>
                    <a:pt x="50708" y="2819"/>
                    <a:pt x="50294" y="2228"/>
                    <a:pt x="50333" y="1479"/>
                  </a:cubicBezTo>
                  <a:cubicBezTo>
                    <a:pt x="50333" y="1282"/>
                    <a:pt x="50175" y="1124"/>
                    <a:pt x="49978" y="1124"/>
                  </a:cubicBezTo>
                  <a:cubicBezTo>
                    <a:pt x="49525" y="1084"/>
                    <a:pt x="49091" y="1006"/>
                    <a:pt x="48637" y="887"/>
                  </a:cubicBezTo>
                  <a:cubicBezTo>
                    <a:pt x="48223" y="789"/>
                    <a:pt x="47770" y="808"/>
                    <a:pt x="47376" y="966"/>
                  </a:cubicBezTo>
                  <a:cubicBezTo>
                    <a:pt x="47356" y="1242"/>
                    <a:pt x="47336" y="1479"/>
                    <a:pt x="47336" y="1715"/>
                  </a:cubicBezTo>
                  <a:cubicBezTo>
                    <a:pt x="47336" y="2780"/>
                    <a:pt x="47356" y="3845"/>
                    <a:pt x="47356" y="4909"/>
                  </a:cubicBezTo>
                  <a:lnTo>
                    <a:pt x="47356" y="5836"/>
                  </a:lnTo>
                  <a:cubicBezTo>
                    <a:pt x="47376" y="6131"/>
                    <a:pt x="47139" y="6368"/>
                    <a:pt x="46843" y="6368"/>
                  </a:cubicBezTo>
                  <a:cubicBezTo>
                    <a:pt x="46607" y="6388"/>
                    <a:pt x="46351" y="6408"/>
                    <a:pt x="46114" y="6408"/>
                  </a:cubicBezTo>
                  <a:cubicBezTo>
                    <a:pt x="45345" y="6408"/>
                    <a:pt x="44576" y="6427"/>
                    <a:pt x="43807" y="6408"/>
                  </a:cubicBezTo>
                  <a:cubicBezTo>
                    <a:pt x="42999" y="6388"/>
                    <a:pt x="42171" y="6486"/>
                    <a:pt x="41382" y="6743"/>
                  </a:cubicBezTo>
                  <a:cubicBezTo>
                    <a:pt x="40968" y="6841"/>
                    <a:pt x="40554" y="6861"/>
                    <a:pt x="40121" y="6822"/>
                  </a:cubicBezTo>
                  <a:cubicBezTo>
                    <a:pt x="39904" y="6802"/>
                    <a:pt x="39726" y="6684"/>
                    <a:pt x="39588" y="6526"/>
                  </a:cubicBezTo>
                  <a:cubicBezTo>
                    <a:pt x="39273" y="6151"/>
                    <a:pt x="38997" y="5757"/>
                    <a:pt x="38741" y="5343"/>
                  </a:cubicBezTo>
                  <a:cubicBezTo>
                    <a:pt x="38346" y="4673"/>
                    <a:pt x="37991" y="4002"/>
                    <a:pt x="37597" y="3352"/>
                  </a:cubicBezTo>
                  <a:cubicBezTo>
                    <a:pt x="37203" y="2701"/>
                    <a:pt x="36552" y="2169"/>
                    <a:pt x="36158" y="1498"/>
                  </a:cubicBezTo>
                  <a:cubicBezTo>
                    <a:pt x="36158" y="1479"/>
                    <a:pt x="36119" y="1459"/>
                    <a:pt x="36040" y="1439"/>
                  </a:cubicBezTo>
                  <a:cubicBezTo>
                    <a:pt x="35271" y="1538"/>
                    <a:pt x="34620" y="1972"/>
                    <a:pt x="33950" y="2366"/>
                  </a:cubicBezTo>
                  <a:cubicBezTo>
                    <a:pt x="33713" y="4199"/>
                    <a:pt x="34068" y="5954"/>
                    <a:pt x="34561" y="7689"/>
                  </a:cubicBezTo>
                  <a:cubicBezTo>
                    <a:pt x="34778" y="8497"/>
                    <a:pt x="34561" y="9030"/>
                    <a:pt x="33851" y="9463"/>
                  </a:cubicBezTo>
                  <a:cubicBezTo>
                    <a:pt x="33358" y="9759"/>
                    <a:pt x="32905" y="10094"/>
                    <a:pt x="32412" y="10429"/>
                  </a:cubicBezTo>
                  <a:cubicBezTo>
                    <a:pt x="32254" y="10567"/>
                    <a:pt x="32077" y="10666"/>
                    <a:pt x="31880" y="10745"/>
                  </a:cubicBezTo>
                  <a:cubicBezTo>
                    <a:pt x="31545" y="10824"/>
                    <a:pt x="31249" y="10962"/>
                    <a:pt x="30953" y="11159"/>
                  </a:cubicBezTo>
                  <a:cubicBezTo>
                    <a:pt x="30303" y="11533"/>
                    <a:pt x="29632" y="11849"/>
                    <a:pt x="28903" y="12105"/>
                  </a:cubicBezTo>
                  <a:cubicBezTo>
                    <a:pt x="28351" y="12322"/>
                    <a:pt x="27720" y="12066"/>
                    <a:pt x="27464" y="11533"/>
                  </a:cubicBezTo>
                  <a:cubicBezTo>
                    <a:pt x="27345" y="11317"/>
                    <a:pt x="27207" y="11100"/>
                    <a:pt x="27089" y="10903"/>
                  </a:cubicBezTo>
                  <a:cubicBezTo>
                    <a:pt x="26320" y="9720"/>
                    <a:pt x="25275" y="8793"/>
                    <a:pt x="24329" y="7768"/>
                  </a:cubicBezTo>
                  <a:cubicBezTo>
                    <a:pt x="24191" y="7630"/>
                    <a:pt x="24033" y="7512"/>
                    <a:pt x="23876" y="7413"/>
                  </a:cubicBezTo>
                  <a:cubicBezTo>
                    <a:pt x="23521" y="7906"/>
                    <a:pt x="22988" y="8280"/>
                    <a:pt x="22377" y="8438"/>
                  </a:cubicBezTo>
                  <a:cubicBezTo>
                    <a:pt x="22121" y="8497"/>
                    <a:pt x="21904" y="8694"/>
                    <a:pt x="21825" y="8951"/>
                  </a:cubicBezTo>
                  <a:cubicBezTo>
                    <a:pt x="21944" y="9463"/>
                    <a:pt x="22101" y="9976"/>
                    <a:pt x="22338" y="10449"/>
                  </a:cubicBezTo>
                  <a:cubicBezTo>
                    <a:pt x="22712" y="11198"/>
                    <a:pt x="23087" y="11908"/>
                    <a:pt x="23422" y="12677"/>
                  </a:cubicBezTo>
                  <a:cubicBezTo>
                    <a:pt x="23718" y="13347"/>
                    <a:pt x="24112" y="14037"/>
                    <a:pt x="23915" y="14846"/>
                  </a:cubicBezTo>
                  <a:cubicBezTo>
                    <a:pt x="23678" y="14984"/>
                    <a:pt x="23462" y="15161"/>
                    <a:pt x="23284" y="15358"/>
                  </a:cubicBezTo>
                  <a:cubicBezTo>
                    <a:pt x="22969" y="15871"/>
                    <a:pt x="22515" y="16324"/>
                    <a:pt x="22003" y="16640"/>
                  </a:cubicBezTo>
                  <a:cubicBezTo>
                    <a:pt x="21707" y="16856"/>
                    <a:pt x="21431" y="17113"/>
                    <a:pt x="21175" y="17369"/>
                  </a:cubicBezTo>
                  <a:cubicBezTo>
                    <a:pt x="20721" y="17822"/>
                    <a:pt x="20209" y="18217"/>
                    <a:pt x="19657" y="18552"/>
                  </a:cubicBezTo>
                  <a:cubicBezTo>
                    <a:pt x="19203" y="18828"/>
                    <a:pt x="18888" y="18828"/>
                    <a:pt x="18533" y="18453"/>
                  </a:cubicBezTo>
                  <a:cubicBezTo>
                    <a:pt x="18158" y="18079"/>
                    <a:pt x="17567" y="17783"/>
                    <a:pt x="17311" y="17231"/>
                  </a:cubicBezTo>
                  <a:cubicBezTo>
                    <a:pt x="17271" y="17152"/>
                    <a:pt x="17192" y="17093"/>
                    <a:pt x="17133" y="17034"/>
                  </a:cubicBezTo>
                  <a:lnTo>
                    <a:pt x="14787" y="15378"/>
                  </a:lnTo>
                  <a:cubicBezTo>
                    <a:pt x="14117" y="16147"/>
                    <a:pt x="13230" y="16679"/>
                    <a:pt x="12599" y="17408"/>
                  </a:cubicBezTo>
                  <a:cubicBezTo>
                    <a:pt x="12579" y="17684"/>
                    <a:pt x="12717" y="17941"/>
                    <a:pt x="12954" y="18098"/>
                  </a:cubicBezTo>
                  <a:cubicBezTo>
                    <a:pt x="13368" y="18532"/>
                    <a:pt x="13821" y="18966"/>
                    <a:pt x="14235" y="19400"/>
                  </a:cubicBezTo>
                  <a:cubicBezTo>
                    <a:pt x="14452" y="19656"/>
                    <a:pt x="14649" y="19932"/>
                    <a:pt x="14807" y="20228"/>
                  </a:cubicBezTo>
                  <a:cubicBezTo>
                    <a:pt x="15043" y="20681"/>
                    <a:pt x="15339" y="21095"/>
                    <a:pt x="15714" y="21470"/>
                  </a:cubicBezTo>
                  <a:cubicBezTo>
                    <a:pt x="15773" y="21450"/>
                    <a:pt x="15832" y="21450"/>
                    <a:pt x="15891" y="21470"/>
                  </a:cubicBezTo>
                  <a:cubicBezTo>
                    <a:pt x="16226" y="21489"/>
                    <a:pt x="16404" y="21726"/>
                    <a:pt x="16266" y="21982"/>
                  </a:cubicBezTo>
                  <a:cubicBezTo>
                    <a:pt x="16226" y="22061"/>
                    <a:pt x="16167" y="22140"/>
                    <a:pt x="16108" y="22199"/>
                  </a:cubicBezTo>
                  <a:cubicBezTo>
                    <a:pt x="15359" y="22929"/>
                    <a:pt x="14748" y="23776"/>
                    <a:pt x="14294" y="24703"/>
                  </a:cubicBezTo>
                  <a:cubicBezTo>
                    <a:pt x="13860" y="25570"/>
                    <a:pt x="13328" y="26359"/>
                    <a:pt x="12697" y="27049"/>
                  </a:cubicBezTo>
                  <a:cubicBezTo>
                    <a:pt x="12421" y="27286"/>
                    <a:pt x="12204" y="27601"/>
                    <a:pt x="12066" y="27936"/>
                  </a:cubicBezTo>
                  <a:cubicBezTo>
                    <a:pt x="11928" y="28409"/>
                    <a:pt x="11554" y="28547"/>
                    <a:pt x="11041" y="28390"/>
                  </a:cubicBezTo>
                  <a:cubicBezTo>
                    <a:pt x="10824" y="28291"/>
                    <a:pt x="10588" y="28232"/>
                    <a:pt x="10351" y="28193"/>
                  </a:cubicBezTo>
                  <a:cubicBezTo>
                    <a:pt x="9779" y="28133"/>
                    <a:pt x="9188" y="28074"/>
                    <a:pt x="8616" y="28055"/>
                  </a:cubicBezTo>
                  <a:cubicBezTo>
                    <a:pt x="8222" y="28035"/>
                    <a:pt x="7828" y="27956"/>
                    <a:pt x="7473" y="27798"/>
                  </a:cubicBezTo>
                  <a:cubicBezTo>
                    <a:pt x="7019" y="27581"/>
                    <a:pt x="6566" y="27404"/>
                    <a:pt x="6073" y="27266"/>
                  </a:cubicBezTo>
                  <a:cubicBezTo>
                    <a:pt x="5639" y="27700"/>
                    <a:pt x="5186" y="28114"/>
                    <a:pt x="4772" y="28547"/>
                  </a:cubicBezTo>
                  <a:cubicBezTo>
                    <a:pt x="4397" y="28942"/>
                    <a:pt x="4279" y="29987"/>
                    <a:pt x="4575" y="30420"/>
                  </a:cubicBezTo>
                  <a:cubicBezTo>
                    <a:pt x="4654" y="30558"/>
                    <a:pt x="4772" y="30657"/>
                    <a:pt x="4890" y="30736"/>
                  </a:cubicBezTo>
                  <a:cubicBezTo>
                    <a:pt x="6093" y="31426"/>
                    <a:pt x="7236" y="32155"/>
                    <a:pt x="8340" y="32983"/>
                  </a:cubicBezTo>
                  <a:cubicBezTo>
                    <a:pt x="8656" y="33240"/>
                    <a:pt x="9011" y="33397"/>
                    <a:pt x="9425" y="33437"/>
                  </a:cubicBezTo>
                  <a:cubicBezTo>
                    <a:pt x="9720" y="33456"/>
                    <a:pt x="9799" y="33673"/>
                    <a:pt x="9641" y="33969"/>
                  </a:cubicBezTo>
                  <a:cubicBezTo>
                    <a:pt x="9602" y="34068"/>
                    <a:pt x="9464" y="34186"/>
                    <a:pt x="9484" y="34284"/>
                  </a:cubicBezTo>
                  <a:cubicBezTo>
                    <a:pt x="9563" y="34876"/>
                    <a:pt x="9227" y="35329"/>
                    <a:pt x="9030" y="35842"/>
                  </a:cubicBezTo>
                  <a:cubicBezTo>
                    <a:pt x="8675" y="36769"/>
                    <a:pt x="8222" y="37675"/>
                    <a:pt x="8045" y="38681"/>
                  </a:cubicBezTo>
                  <a:cubicBezTo>
                    <a:pt x="7966" y="39193"/>
                    <a:pt x="7729" y="39351"/>
                    <a:pt x="7217" y="39312"/>
                  </a:cubicBezTo>
                  <a:cubicBezTo>
                    <a:pt x="6980" y="39292"/>
                    <a:pt x="6743" y="39272"/>
                    <a:pt x="6507" y="39292"/>
                  </a:cubicBezTo>
                  <a:cubicBezTo>
                    <a:pt x="5994" y="39351"/>
                    <a:pt x="5482" y="39450"/>
                    <a:pt x="4989" y="39588"/>
                  </a:cubicBezTo>
                  <a:cubicBezTo>
                    <a:pt x="4476" y="39726"/>
                    <a:pt x="3944" y="39745"/>
                    <a:pt x="3451" y="39647"/>
                  </a:cubicBezTo>
                  <a:cubicBezTo>
                    <a:pt x="2998" y="39548"/>
                    <a:pt x="2544" y="39509"/>
                    <a:pt x="2091" y="39548"/>
                  </a:cubicBezTo>
                  <a:cubicBezTo>
                    <a:pt x="1775" y="40081"/>
                    <a:pt x="1480" y="40573"/>
                    <a:pt x="1184" y="41066"/>
                  </a:cubicBezTo>
                  <a:cubicBezTo>
                    <a:pt x="809" y="41717"/>
                    <a:pt x="1125" y="42308"/>
                    <a:pt x="1401" y="42880"/>
                  </a:cubicBezTo>
                  <a:cubicBezTo>
                    <a:pt x="1480" y="43038"/>
                    <a:pt x="1736" y="43117"/>
                    <a:pt x="1933" y="43196"/>
                  </a:cubicBezTo>
                  <a:cubicBezTo>
                    <a:pt x="2130" y="43274"/>
                    <a:pt x="2347" y="43255"/>
                    <a:pt x="2564" y="43314"/>
                  </a:cubicBezTo>
                  <a:cubicBezTo>
                    <a:pt x="3648" y="43688"/>
                    <a:pt x="4732" y="44102"/>
                    <a:pt x="5837" y="44477"/>
                  </a:cubicBezTo>
                  <a:cubicBezTo>
                    <a:pt x="6172" y="44595"/>
                    <a:pt x="6507" y="44733"/>
                    <a:pt x="6901" y="44635"/>
                  </a:cubicBezTo>
                  <a:cubicBezTo>
                    <a:pt x="7197" y="44556"/>
                    <a:pt x="7414" y="44773"/>
                    <a:pt x="7276" y="45029"/>
                  </a:cubicBezTo>
                  <a:cubicBezTo>
                    <a:pt x="7118" y="45364"/>
                    <a:pt x="7355" y="45640"/>
                    <a:pt x="7295" y="45916"/>
                  </a:cubicBezTo>
                  <a:cubicBezTo>
                    <a:pt x="7217" y="46291"/>
                    <a:pt x="7414" y="46567"/>
                    <a:pt x="7532" y="46843"/>
                  </a:cubicBezTo>
                  <a:cubicBezTo>
                    <a:pt x="7217" y="47493"/>
                    <a:pt x="7118" y="48262"/>
                    <a:pt x="7256" y="48992"/>
                  </a:cubicBezTo>
                  <a:cubicBezTo>
                    <a:pt x="7374" y="49465"/>
                    <a:pt x="7433" y="49958"/>
                    <a:pt x="7512" y="50431"/>
                  </a:cubicBezTo>
                  <a:cubicBezTo>
                    <a:pt x="7571" y="50924"/>
                    <a:pt x="7433" y="51220"/>
                    <a:pt x="6921" y="51279"/>
                  </a:cubicBezTo>
                  <a:cubicBezTo>
                    <a:pt x="6251" y="51377"/>
                    <a:pt x="5718" y="51712"/>
                    <a:pt x="5186" y="52048"/>
                  </a:cubicBezTo>
                  <a:cubicBezTo>
                    <a:pt x="4535" y="52462"/>
                    <a:pt x="3806" y="52698"/>
                    <a:pt x="3037" y="52797"/>
                  </a:cubicBezTo>
                  <a:cubicBezTo>
                    <a:pt x="2702" y="52797"/>
                    <a:pt x="2367" y="52895"/>
                    <a:pt x="2071" y="53092"/>
                  </a:cubicBezTo>
                  <a:cubicBezTo>
                    <a:pt x="1933" y="53644"/>
                    <a:pt x="1795" y="54216"/>
                    <a:pt x="1677" y="54768"/>
                  </a:cubicBezTo>
                  <a:cubicBezTo>
                    <a:pt x="1539" y="55340"/>
                    <a:pt x="1992" y="56227"/>
                    <a:pt x="2485" y="56483"/>
                  </a:cubicBezTo>
                  <a:cubicBezTo>
                    <a:pt x="2643" y="56543"/>
                    <a:pt x="2820" y="56582"/>
                    <a:pt x="2998" y="56582"/>
                  </a:cubicBezTo>
                  <a:cubicBezTo>
                    <a:pt x="3254" y="56582"/>
                    <a:pt x="3490" y="56503"/>
                    <a:pt x="3727" y="56503"/>
                  </a:cubicBezTo>
                  <a:cubicBezTo>
                    <a:pt x="4890" y="56543"/>
                    <a:pt x="6053" y="56621"/>
                    <a:pt x="7197" y="56641"/>
                  </a:cubicBezTo>
                  <a:cubicBezTo>
                    <a:pt x="7512" y="56641"/>
                    <a:pt x="7808" y="56602"/>
                    <a:pt x="8084" y="56503"/>
                  </a:cubicBezTo>
                  <a:cubicBezTo>
                    <a:pt x="8557" y="56385"/>
                    <a:pt x="8577" y="56365"/>
                    <a:pt x="8675" y="56937"/>
                  </a:cubicBezTo>
                  <a:cubicBezTo>
                    <a:pt x="8675" y="57035"/>
                    <a:pt x="8695" y="57114"/>
                    <a:pt x="8735" y="57193"/>
                  </a:cubicBezTo>
                  <a:cubicBezTo>
                    <a:pt x="9030" y="57548"/>
                    <a:pt x="9030" y="57982"/>
                    <a:pt x="9109" y="58396"/>
                  </a:cubicBezTo>
                  <a:cubicBezTo>
                    <a:pt x="9326" y="59598"/>
                    <a:pt x="9464" y="60801"/>
                    <a:pt x="9957" y="61944"/>
                  </a:cubicBezTo>
                  <a:cubicBezTo>
                    <a:pt x="9957" y="61984"/>
                    <a:pt x="9957" y="62043"/>
                    <a:pt x="9957" y="62102"/>
                  </a:cubicBezTo>
                  <a:cubicBezTo>
                    <a:pt x="9858" y="62220"/>
                    <a:pt x="9740" y="62437"/>
                    <a:pt x="9563" y="62516"/>
                  </a:cubicBezTo>
                  <a:cubicBezTo>
                    <a:pt x="8833" y="62851"/>
                    <a:pt x="8301" y="63463"/>
                    <a:pt x="7749" y="63995"/>
                  </a:cubicBezTo>
                  <a:cubicBezTo>
                    <a:pt x="7374" y="64369"/>
                    <a:pt x="6941" y="64665"/>
                    <a:pt x="6467" y="64882"/>
                  </a:cubicBezTo>
                  <a:cubicBezTo>
                    <a:pt x="6053" y="65059"/>
                    <a:pt x="5600" y="65197"/>
                    <a:pt x="5285" y="65493"/>
                  </a:cubicBezTo>
                  <a:lnTo>
                    <a:pt x="5285" y="67169"/>
                  </a:lnTo>
                  <a:cubicBezTo>
                    <a:pt x="5285" y="67977"/>
                    <a:pt x="5856" y="68332"/>
                    <a:pt x="6428" y="68687"/>
                  </a:cubicBezTo>
                  <a:cubicBezTo>
                    <a:pt x="6625" y="68766"/>
                    <a:pt x="6842" y="68766"/>
                    <a:pt x="7039" y="68687"/>
                  </a:cubicBezTo>
                  <a:cubicBezTo>
                    <a:pt x="7276" y="68648"/>
                    <a:pt x="7493" y="68490"/>
                    <a:pt x="7729" y="68450"/>
                  </a:cubicBezTo>
                  <a:cubicBezTo>
                    <a:pt x="8892" y="68174"/>
                    <a:pt x="10055" y="67918"/>
                    <a:pt x="11199" y="67662"/>
                  </a:cubicBezTo>
                  <a:cubicBezTo>
                    <a:pt x="11436" y="67603"/>
                    <a:pt x="11672" y="67504"/>
                    <a:pt x="11869" y="67386"/>
                  </a:cubicBezTo>
                  <a:cubicBezTo>
                    <a:pt x="12027" y="67307"/>
                    <a:pt x="12126" y="67090"/>
                    <a:pt x="12342" y="67129"/>
                  </a:cubicBezTo>
                  <a:cubicBezTo>
                    <a:pt x="12618" y="67189"/>
                    <a:pt x="12579" y="67445"/>
                    <a:pt x="12638" y="67642"/>
                  </a:cubicBezTo>
                  <a:cubicBezTo>
                    <a:pt x="12638" y="67701"/>
                    <a:pt x="12678" y="67760"/>
                    <a:pt x="12717" y="67800"/>
                  </a:cubicBezTo>
                  <a:cubicBezTo>
                    <a:pt x="13151" y="67997"/>
                    <a:pt x="13170" y="68510"/>
                    <a:pt x="13466" y="68805"/>
                  </a:cubicBezTo>
                  <a:cubicBezTo>
                    <a:pt x="13545" y="68805"/>
                    <a:pt x="13604" y="68825"/>
                    <a:pt x="13663" y="68825"/>
                  </a:cubicBezTo>
                  <a:cubicBezTo>
                    <a:pt x="14156" y="68884"/>
                    <a:pt x="14136" y="68884"/>
                    <a:pt x="14255" y="69318"/>
                  </a:cubicBezTo>
                  <a:cubicBezTo>
                    <a:pt x="14373" y="69890"/>
                    <a:pt x="14649" y="70422"/>
                    <a:pt x="15043" y="70836"/>
                  </a:cubicBezTo>
                  <a:cubicBezTo>
                    <a:pt x="15379" y="71151"/>
                    <a:pt x="15674" y="71506"/>
                    <a:pt x="15990" y="71841"/>
                  </a:cubicBezTo>
                  <a:cubicBezTo>
                    <a:pt x="16522" y="72433"/>
                    <a:pt x="16522" y="72610"/>
                    <a:pt x="15990" y="73143"/>
                  </a:cubicBezTo>
                  <a:cubicBezTo>
                    <a:pt x="15773" y="73359"/>
                    <a:pt x="15595" y="73616"/>
                    <a:pt x="15477" y="73892"/>
                  </a:cubicBezTo>
                  <a:cubicBezTo>
                    <a:pt x="15300" y="74247"/>
                    <a:pt x="15063" y="74562"/>
                    <a:pt x="14905" y="74917"/>
                  </a:cubicBezTo>
                  <a:cubicBezTo>
                    <a:pt x="14688" y="75390"/>
                    <a:pt x="14373" y="75824"/>
                    <a:pt x="13979" y="76159"/>
                  </a:cubicBezTo>
                  <a:cubicBezTo>
                    <a:pt x="13624" y="76455"/>
                    <a:pt x="13308" y="76770"/>
                    <a:pt x="12973" y="77086"/>
                  </a:cubicBezTo>
                  <a:cubicBezTo>
                    <a:pt x="13190" y="77716"/>
                    <a:pt x="13387" y="78288"/>
                    <a:pt x="13604" y="78860"/>
                  </a:cubicBezTo>
                  <a:cubicBezTo>
                    <a:pt x="13841" y="79432"/>
                    <a:pt x="14688" y="79885"/>
                    <a:pt x="15241" y="79806"/>
                  </a:cubicBezTo>
                  <a:cubicBezTo>
                    <a:pt x="15398" y="79786"/>
                    <a:pt x="15536" y="79727"/>
                    <a:pt x="15655" y="79648"/>
                  </a:cubicBezTo>
                  <a:cubicBezTo>
                    <a:pt x="15832" y="79530"/>
                    <a:pt x="15970" y="79353"/>
                    <a:pt x="16147" y="79234"/>
                  </a:cubicBezTo>
                  <a:cubicBezTo>
                    <a:pt x="17113" y="78643"/>
                    <a:pt x="18079" y="78071"/>
                    <a:pt x="19045" y="77480"/>
                  </a:cubicBezTo>
                  <a:cubicBezTo>
                    <a:pt x="19420" y="77263"/>
                    <a:pt x="19795" y="77066"/>
                    <a:pt x="19992" y="76652"/>
                  </a:cubicBezTo>
                  <a:cubicBezTo>
                    <a:pt x="20130" y="76415"/>
                    <a:pt x="20366" y="76435"/>
                    <a:pt x="20583" y="76691"/>
                  </a:cubicBezTo>
                  <a:cubicBezTo>
                    <a:pt x="20642" y="76790"/>
                    <a:pt x="20702" y="76967"/>
                    <a:pt x="20780" y="76987"/>
                  </a:cubicBezTo>
                  <a:cubicBezTo>
                    <a:pt x="21332" y="77125"/>
                    <a:pt x="21589" y="77598"/>
                    <a:pt x="21944" y="77973"/>
                  </a:cubicBezTo>
                  <a:cubicBezTo>
                    <a:pt x="22693" y="78722"/>
                    <a:pt x="23363" y="79570"/>
                    <a:pt x="24270" y="80161"/>
                  </a:cubicBezTo>
                  <a:cubicBezTo>
                    <a:pt x="24585" y="80339"/>
                    <a:pt x="24664" y="80753"/>
                    <a:pt x="24428" y="81048"/>
                  </a:cubicBezTo>
                  <a:cubicBezTo>
                    <a:pt x="24033" y="81679"/>
                    <a:pt x="23915" y="82409"/>
                    <a:pt x="23757" y="83118"/>
                  </a:cubicBezTo>
                  <a:cubicBezTo>
                    <a:pt x="23678" y="83690"/>
                    <a:pt x="23442" y="84242"/>
                    <a:pt x="23126" y="84715"/>
                  </a:cubicBezTo>
                  <a:cubicBezTo>
                    <a:pt x="22870" y="85050"/>
                    <a:pt x="22673" y="85425"/>
                    <a:pt x="22436" y="85800"/>
                  </a:cubicBezTo>
                  <a:cubicBezTo>
                    <a:pt x="22811" y="86352"/>
                    <a:pt x="23146" y="86864"/>
                    <a:pt x="23501" y="87337"/>
                  </a:cubicBezTo>
                  <a:cubicBezTo>
                    <a:pt x="23856" y="87830"/>
                    <a:pt x="24782" y="88067"/>
                    <a:pt x="25335" y="87850"/>
                  </a:cubicBezTo>
                  <a:cubicBezTo>
                    <a:pt x="25473" y="87810"/>
                    <a:pt x="25591" y="87712"/>
                    <a:pt x="25689" y="87594"/>
                  </a:cubicBezTo>
                  <a:cubicBezTo>
                    <a:pt x="26320" y="86726"/>
                    <a:pt x="27129" y="86016"/>
                    <a:pt x="27819" y="85208"/>
                  </a:cubicBezTo>
                  <a:cubicBezTo>
                    <a:pt x="28311" y="84636"/>
                    <a:pt x="29021" y="84242"/>
                    <a:pt x="29199" y="83434"/>
                  </a:cubicBezTo>
                  <a:cubicBezTo>
                    <a:pt x="29199" y="83375"/>
                    <a:pt x="29455" y="83296"/>
                    <a:pt x="29514" y="83335"/>
                  </a:cubicBezTo>
                  <a:cubicBezTo>
                    <a:pt x="30046" y="83729"/>
                    <a:pt x="30677" y="83946"/>
                    <a:pt x="31348" y="83986"/>
                  </a:cubicBezTo>
                  <a:cubicBezTo>
                    <a:pt x="31426" y="83986"/>
                    <a:pt x="31525" y="84104"/>
                    <a:pt x="31624" y="84203"/>
                  </a:cubicBezTo>
                  <a:cubicBezTo>
                    <a:pt x="32057" y="84656"/>
                    <a:pt x="32629" y="84972"/>
                    <a:pt x="33260" y="85110"/>
                  </a:cubicBezTo>
                  <a:cubicBezTo>
                    <a:pt x="33713" y="85188"/>
                    <a:pt x="34147" y="85326"/>
                    <a:pt x="34600" y="85464"/>
                  </a:cubicBezTo>
                  <a:cubicBezTo>
                    <a:pt x="35113" y="85622"/>
                    <a:pt x="35231" y="85800"/>
                    <a:pt x="35172" y="86332"/>
                  </a:cubicBezTo>
                  <a:cubicBezTo>
                    <a:pt x="35113" y="86588"/>
                    <a:pt x="35074" y="86864"/>
                    <a:pt x="35054" y="87140"/>
                  </a:cubicBezTo>
                  <a:cubicBezTo>
                    <a:pt x="35054" y="87672"/>
                    <a:pt x="35113" y="88224"/>
                    <a:pt x="35153" y="88776"/>
                  </a:cubicBezTo>
                  <a:cubicBezTo>
                    <a:pt x="35212" y="89230"/>
                    <a:pt x="35153" y="89683"/>
                    <a:pt x="35015" y="90117"/>
                  </a:cubicBezTo>
                  <a:cubicBezTo>
                    <a:pt x="34896" y="90551"/>
                    <a:pt x="34798" y="91004"/>
                    <a:pt x="34699" y="91458"/>
                  </a:cubicBezTo>
                  <a:cubicBezTo>
                    <a:pt x="35192" y="91852"/>
                    <a:pt x="35645" y="92207"/>
                    <a:pt x="36099" y="92562"/>
                  </a:cubicBezTo>
                  <a:cubicBezTo>
                    <a:pt x="36671" y="93035"/>
                    <a:pt x="37301" y="92838"/>
                    <a:pt x="37913" y="92641"/>
                  </a:cubicBezTo>
                  <a:cubicBezTo>
                    <a:pt x="38110" y="92562"/>
                    <a:pt x="38248" y="92384"/>
                    <a:pt x="38307" y="92167"/>
                  </a:cubicBezTo>
                  <a:cubicBezTo>
                    <a:pt x="38839" y="90906"/>
                    <a:pt x="39411" y="89664"/>
                    <a:pt x="40081" y="88461"/>
                  </a:cubicBezTo>
                  <a:cubicBezTo>
                    <a:pt x="40298" y="88126"/>
                    <a:pt x="40416" y="87732"/>
                    <a:pt x="40397" y="87337"/>
                  </a:cubicBezTo>
                  <a:cubicBezTo>
                    <a:pt x="40357" y="87042"/>
                    <a:pt x="40594" y="86923"/>
                    <a:pt x="40890" y="87042"/>
                  </a:cubicBezTo>
                  <a:cubicBezTo>
                    <a:pt x="41028" y="87140"/>
                    <a:pt x="41205" y="87180"/>
                    <a:pt x="41402" y="87180"/>
                  </a:cubicBezTo>
                  <a:cubicBezTo>
                    <a:pt x="41639" y="87160"/>
                    <a:pt x="41875" y="87180"/>
                    <a:pt x="42112" y="87239"/>
                  </a:cubicBezTo>
                  <a:cubicBezTo>
                    <a:pt x="42546" y="87337"/>
                    <a:pt x="42979" y="87475"/>
                    <a:pt x="43433" y="87574"/>
                  </a:cubicBezTo>
                  <a:cubicBezTo>
                    <a:pt x="44202" y="87732"/>
                    <a:pt x="44951" y="88047"/>
                    <a:pt x="45759" y="88027"/>
                  </a:cubicBezTo>
                  <a:cubicBezTo>
                    <a:pt x="46291" y="88008"/>
                    <a:pt x="46469" y="88205"/>
                    <a:pt x="46508" y="88737"/>
                  </a:cubicBezTo>
                  <a:cubicBezTo>
                    <a:pt x="46508" y="89112"/>
                    <a:pt x="46567" y="89467"/>
                    <a:pt x="46705" y="89802"/>
                  </a:cubicBezTo>
                  <a:cubicBezTo>
                    <a:pt x="46843" y="90137"/>
                    <a:pt x="46922" y="90511"/>
                    <a:pt x="47041" y="90847"/>
                  </a:cubicBezTo>
                  <a:cubicBezTo>
                    <a:pt x="47238" y="91320"/>
                    <a:pt x="47336" y="91852"/>
                    <a:pt x="47317" y="92365"/>
                  </a:cubicBezTo>
                  <a:cubicBezTo>
                    <a:pt x="47297" y="92818"/>
                    <a:pt x="47317" y="93271"/>
                    <a:pt x="47317" y="93764"/>
                  </a:cubicBezTo>
                  <a:cubicBezTo>
                    <a:pt x="47947" y="94040"/>
                    <a:pt x="48519" y="94297"/>
                    <a:pt x="49111" y="94533"/>
                  </a:cubicBezTo>
                  <a:cubicBezTo>
                    <a:pt x="49603" y="94730"/>
                    <a:pt x="50629" y="94376"/>
                    <a:pt x="50905" y="93922"/>
                  </a:cubicBezTo>
                  <a:cubicBezTo>
                    <a:pt x="50984" y="93804"/>
                    <a:pt x="51023" y="93646"/>
                    <a:pt x="51043" y="93508"/>
                  </a:cubicBezTo>
                  <a:cubicBezTo>
                    <a:pt x="51082" y="93291"/>
                    <a:pt x="51043" y="93074"/>
                    <a:pt x="51082" y="92857"/>
                  </a:cubicBezTo>
                  <a:cubicBezTo>
                    <a:pt x="51299" y="91753"/>
                    <a:pt x="51536" y="90649"/>
                    <a:pt x="51752" y="89545"/>
                  </a:cubicBezTo>
                  <a:cubicBezTo>
                    <a:pt x="51812" y="89250"/>
                    <a:pt x="51851" y="88934"/>
                    <a:pt x="51871" y="88638"/>
                  </a:cubicBezTo>
                  <a:cubicBezTo>
                    <a:pt x="51871" y="88441"/>
                    <a:pt x="51674" y="88244"/>
                    <a:pt x="51831" y="88027"/>
                  </a:cubicBezTo>
                  <a:cubicBezTo>
                    <a:pt x="52009" y="87810"/>
                    <a:pt x="52226" y="87948"/>
                    <a:pt x="52423" y="87988"/>
                  </a:cubicBezTo>
                  <a:cubicBezTo>
                    <a:pt x="52502" y="87988"/>
                    <a:pt x="52580" y="87929"/>
                    <a:pt x="52659" y="87909"/>
                  </a:cubicBezTo>
                  <a:cubicBezTo>
                    <a:pt x="52876" y="87850"/>
                    <a:pt x="53073" y="87810"/>
                    <a:pt x="53290" y="87791"/>
                  </a:cubicBezTo>
                  <a:cubicBezTo>
                    <a:pt x="54572" y="87751"/>
                    <a:pt x="55853" y="87791"/>
                    <a:pt x="57135" y="87692"/>
                  </a:cubicBezTo>
                  <a:cubicBezTo>
                    <a:pt x="57785" y="87613"/>
                    <a:pt x="58416" y="87948"/>
                    <a:pt x="58712" y="88540"/>
                  </a:cubicBezTo>
                  <a:cubicBezTo>
                    <a:pt x="58751" y="88619"/>
                    <a:pt x="58810" y="88698"/>
                    <a:pt x="58850" y="88776"/>
                  </a:cubicBezTo>
                  <a:cubicBezTo>
                    <a:pt x="59244" y="89269"/>
                    <a:pt x="59382" y="89881"/>
                    <a:pt x="59717" y="90393"/>
                  </a:cubicBezTo>
                  <a:cubicBezTo>
                    <a:pt x="60210" y="91162"/>
                    <a:pt x="60486" y="92029"/>
                    <a:pt x="60821" y="92897"/>
                  </a:cubicBezTo>
                  <a:cubicBezTo>
                    <a:pt x="60880" y="93055"/>
                    <a:pt x="60959" y="93212"/>
                    <a:pt x="61038" y="93390"/>
                  </a:cubicBezTo>
                  <a:cubicBezTo>
                    <a:pt x="61570" y="93291"/>
                    <a:pt x="61925" y="92917"/>
                    <a:pt x="62339" y="92719"/>
                  </a:cubicBezTo>
                  <a:cubicBezTo>
                    <a:pt x="62793" y="92542"/>
                    <a:pt x="63246" y="92384"/>
                    <a:pt x="63719" y="92266"/>
                  </a:cubicBezTo>
                  <a:cubicBezTo>
                    <a:pt x="63778" y="91655"/>
                    <a:pt x="63739" y="91024"/>
                    <a:pt x="63562" y="90433"/>
                  </a:cubicBezTo>
                  <a:cubicBezTo>
                    <a:pt x="63483" y="90176"/>
                    <a:pt x="63424" y="89900"/>
                    <a:pt x="63424" y="89624"/>
                  </a:cubicBezTo>
                  <a:cubicBezTo>
                    <a:pt x="63463" y="88954"/>
                    <a:pt x="63226" y="88362"/>
                    <a:pt x="63088" y="87732"/>
                  </a:cubicBezTo>
                  <a:cubicBezTo>
                    <a:pt x="63069" y="87613"/>
                    <a:pt x="62990" y="87515"/>
                    <a:pt x="62970" y="87396"/>
                  </a:cubicBezTo>
                  <a:cubicBezTo>
                    <a:pt x="62911" y="87061"/>
                    <a:pt x="63029" y="86687"/>
                    <a:pt x="62694" y="86411"/>
                  </a:cubicBezTo>
                  <a:cubicBezTo>
                    <a:pt x="62576" y="86292"/>
                    <a:pt x="62753" y="85957"/>
                    <a:pt x="62950" y="85918"/>
                  </a:cubicBezTo>
                  <a:cubicBezTo>
                    <a:pt x="63148" y="85878"/>
                    <a:pt x="63305" y="85878"/>
                    <a:pt x="63483" y="85859"/>
                  </a:cubicBezTo>
                  <a:cubicBezTo>
                    <a:pt x="63739" y="85839"/>
                    <a:pt x="63976" y="85819"/>
                    <a:pt x="64212" y="85740"/>
                  </a:cubicBezTo>
                  <a:cubicBezTo>
                    <a:pt x="64666" y="85583"/>
                    <a:pt x="65099" y="85386"/>
                    <a:pt x="65553" y="85169"/>
                  </a:cubicBezTo>
                  <a:cubicBezTo>
                    <a:pt x="66046" y="84932"/>
                    <a:pt x="66539" y="84676"/>
                    <a:pt x="67031" y="84439"/>
                  </a:cubicBezTo>
                  <a:cubicBezTo>
                    <a:pt x="67978" y="83986"/>
                    <a:pt x="68589" y="84104"/>
                    <a:pt x="69358" y="84834"/>
                  </a:cubicBezTo>
                  <a:cubicBezTo>
                    <a:pt x="69693" y="85149"/>
                    <a:pt x="70028" y="85464"/>
                    <a:pt x="70344" y="85800"/>
                  </a:cubicBezTo>
                  <a:cubicBezTo>
                    <a:pt x="70915" y="86391"/>
                    <a:pt x="71566" y="86904"/>
                    <a:pt x="71921" y="87692"/>
                  </a:cubicBezTo>
                  <a:cubicBezTo>
                    <a:pt x="71940" y="87732"/>
                    <a:pt x="72019" y="87732"/>
                    <a:pt x="72078" y="87771"/>
                  </a:cubicBezTo>
                  <a:cubicBezTo>
                    <a:pt x="72690" y="87594"/>
                    <a:pt x="73301" y="87416"/>
                    <a:pt x="73892" y="87199"/>
                  </a:cubicBezTo>
                  <a:cubicBezTo>
                    <a:pt x="74503" y="86982"/>
                    <a:pt x="75174" y="86805"/>
                    <a:pt x="75726" y="86371"/>
                  </a:cubicBezTo>
                  <a:cubicBezTo>
                    <a:pt x="75667" y="85957"/>
                    <a:pt x="75529" y="85583"/>
                    <a:pt x="75312" y="85248"/>
                  </a:cubicBezTo>
                  <a:cubicBezTo>
                    <a:pt x="74760" y="84183"/>
                    <a:pt x="74188" y="83138"/>
                    <a:pt x="73636" y="82093"/>
                  </a:cubicBezTo>
                  <a:cubicBezTo>
                    <a:pt x="73439" y="81620"/>
                    <a:pt x="73143" y="81186"/>
                    <a:pt x="72768" y="80812"/>
                  </a:cubicBezTo>
                  <a:cubicBezTo>
                    <a:pt x="72473" y="80536"/>
                    <a:pt x="72532" y="80279"/>
                    <a:pt x="72847" y="80062"/>
                  </a:cubicBezTo>
                  <a:cubicBezTo>
                    <a:pt x="72966" y="79964"/>
                    <a:pt x="73104" y="79905"/>
                    <a:pt x="73242" y="79865"/>
                  </a:cubicBezTo>
                  <a:cubicBezTo>
                    <a:pt x="74010" y="79786"/>
                    <a:pt x="74602" y="79353"/>
                    <a:pt x="75272" y="79037"/>
                  </a:cubicBezTo>
                  <a:cubicBezTo>
                    <a:pt x="75469" y="78958"/>
                    <a:pt x="75647" y="78840"/>
                    <a:pt x="75805" y="78702"/>
                  </a:cubicBezTo>
                  <a:cubicBezTo>
                    <a:pt x="76258" y="78209"/>
                    <a:pt x="76692" y="77677"/>
                    <a:pt x="77066" y="77145"/>
                  </a:cubicBezTo>
                  <a:cubicBezTo>
                    <a:pt x="77303" y="76770"/>
                    <a:pt x="77599" y="76474"/>
                    <a:pt x="77953" y="76218"/>
                  </a:cubicBezTo>
                  <a:cubicBezTo>
                    <a:pt x="77934" y="76139"/>
                    <a:pt x="77934" y="76041"/>
                    <a:pt x="77934" y="75962"/>
                  </a:cubicBezTo>
                  <a:cubicBezTo>
                    <a:pt x="77953" y="75607"/>
                    <a:pt x="78190" y="75469"/>
                    <a:pt x="78486" y="75567"/>
                  </a:cubicBezTo>
                  <a:cubicBezTo>
                    <a:pt x="78584" y="75627"/>
                    <a:pt x="78703" y="75686"/>
                    <a:pt x="78801" y="75745"/>
                  </a:cubicBezTo>
                  <a:lnTo>
                    <a:pt x="82232" y="77736"/>
                  </a:lnTo>
                  <a:cubicBezTo>
                    <a:pt x="82803" y="78071"/>
                    <a:pt x="83375" y="78387"/>
                    <a:pt x="83986" y="78742"/>
                  </a:cubicBezTo>
                  <a:cubicBezTo>
                    <a:pt x="84479" y="78150"/>
                    <a:pt x="84933" y="77519"/>
                    <a:pt x="85366" y="76888"/>
                  </a:cubicBezTo>
                  <a:cubicBezTo>
                    <a:pt x="85248" y="76711"/>
                    <a:pt x="85110" y="76553"/>
                    <a:pt x="85090" y="76396"/>
                  </a:cubicBezTo>
                  <a:cubicBezTo>
                    <a:pt x="85071" y="76080"/>
                    <a:pt x="84893" y="75804"/>
                    <a:pt x="84637" y="75646"/>
                  </a:cubicBezTo>
                  <a:cubicBezTo>
                    <a:pt x="84321" y="75410"/>
                    <a:pt x="84065" y="75114"/>
                    <a:pt x="83848" y="74759"/>
                  </a:cubicBezTo>
                  <a:cubicBezTo>
                    <a:pt x="83651" y="74483"/>
                    <a:pt x="83434" y="74247"/>
                    <a:pt x="83198" y="74030"/>
                  </a:cubicBezTo>
                  <a:cubicBezTo>
                    <a:pt x="82665" y="73517"/>
                    <a:pt x="82153" y="73005"/>
                    <a:pt x="81620" y="72492"/>
                  </a:cubicBezTo>
                  <a:close/>
                  <a:moveTo>
                    <a:pt x="83868" y="69554"/>
                  </a:moveTo>
                  <a:lnTo>
                    <a:pt x="83888" y="69495"/>
                  </a:lnTo>
                  <a:lnTo>
                    <a:pt x="83848" y="694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9"/>
            <p:cNvSpPr/>
            <p:nvPr/>
          </p:nvSpPr>
          <p:spPr>
            <a:xfrm flipH="1">
              <a:off x="6647902" y="2705151"/>
              <a:ext cx="459332" cy="606256"/>
            </a:xfrm>
            <a:custGeom>
              <a:avLst/>
              <a:gdLst/>
              <a:ahLst/>
              <a:cxnLst/>
              <a:rect l="l" t="t" r="r" b="b"/>
              <a:pathLst>
                <a:path w="19105" h="25216" extrusionOk="0">
                  <a:moveTo>
                    <a:pt x="2800" y="24171"/>
                  </a:moveTo>
                  <a:cubicBezTo>
                    <a:pt x="3135" y="24368"/>
                    <a:pt x="3392" y="24486"/>
                    <a:pt x="3609" y="24644"/>
                  </a:cubicBezTo>
                  <a:cubicBezTo>
                    <a:pt x="3687" y="24723"/>
                    <a:pt x="3747" y="24821"/>
                    <a:pt x="3747" y="24940"/>
                  </a:cubicBezTo>
                  <a:cubicBezTo>
                    <a:pt x="3727" y="25097"/>
                    <a:pt x="3589" y="25216"/>
                    <a:pt x="3411" y="25196"/>
                  </a:cubicBezTo>
                  <a:cubicBezTo>
                    <a:pt x="3273" y="25176"/>
                    <a:pt x="3116" y="25137"/>
                    <a:pt x="2978" y="25097"/>
                  </a:cubicBezTo>
                  <a:cubicBezTo>
                    <a:pt x="2702" y="24979"/>
                    <a:pt x="2406" y="24900"/>
                    <a:pt x="2110" y="24821"/>
                  </a:cubicBezTo>
                  <a:cubicBezTo>
                    <a:pt x="1775" y="24821"/>
                    <a:pt x="1460" y="24664"/>
                    <a:pt x="1223" y="24427"/>
                  </a:cubicBezTo>
                  <a:cubicBezTo>
                    <a:pt x="986" y="24131"/>
                    <a:pt x="553" y="24151"/>
                    <a:pt x="218" y="24033"/>
                  </a:cubicBezTo>
                  <a:cubicBezTo>
                    <a:pt x="139" y="23993"/>
                    <a:pt x="80" y="23934"/>
                    <a:pt x="40" y="23836"/>
                  </a:cubicBezTo>
                  <a:cubicBezTo>
                    <a:pt x="1" y="23717"/>
                    <a:pt x="119" y="23579"/>
                    <a:pt x="257" y="23599"/>
                  </a:cubicBezTo>
                  <a:cubicBezTo>
                    <a:pt x="671" y="23678"/>
                    <a:pt x="848" y="23362"/>
                    <a:pt x="1144" y="23106"/>
                  </a:cubicBezTo>
                  <a:cubicBezTo>
                    <a:pt x="1144" y="22692"/>
                    <a:pt x="1164" y="22239"/>
                    <a:pt x="1144" y="21785"/>
                  </a:cubicBezTo>
                  <a:cubicBezTo>
                    <a:pt x="1105" y="20740"/>
                    <a:pt x="1144" y="19695"/>
                    <a:pt x="986" y="18670"/>
                  </a:cubicBezTo>
                  <a:cubicBezTo>
                    <a:pt x="809" y="17487"/>
                    <a:pt x="789" y="16304"/>
                    <a:pt x="632" y="15122"/>
                  </a:cubicBezTo>
                  <a:cubicBezTo>
                    <a:pt x="592" y="14727"/>
                    <a:pt x="612" y="14333"/>
                    <a:pt x="691" y="13939"/>
                  </a:cubicBezTo>
                  <a:cubicBezTo>
                    <a:pt x="848" y="12913"/>
                    <a:pt x="848" y="11869"/>
                    <a:pt x="710" y="10843"/>
                  </a:cubicBezTo>
                  <a:cubicBezTo>
                    <a:pt x="533" y="9286"/>
                    <a:pt x="316" y="7748"/>
                    <a:pt x="375" y="6171"/>
                  </a:cubicBezTo>
                  <a:cubicBezTo>
                    <a:pt x="395" y="5836"/>
                    <a:pt x="336" y="5520"/>
                    <a:pt x="237" y="5185"/>
                  </a:cubicBezTo>
                  <a:cubicBezTo>
                    <a:pt x="80" y="4732"/>
                    <a:pt x="20" y="4239"/>
                    <a:pt x="20" y="3746"/>
                  </a:cubicBezTo>
                  <a:lnTo>
                    <a:pt x="20" y="730"/>
                  </a:lnTo>
                  <a:cubicBezTo>
                    <a:pt x="20" y="513"/>
                    <a:pt x="40" y="296"/>
                    <a:pt x="60" y="59"/>
                  </a:cubicBezTo>
                  <a:cubicBezTo>
                    <a:pt x="356" y="20"/>
                    <a:pt x="651" y="0"/>
                    <a:pt x="967" y="0"/>
                  </a:cubicBezTo>
                  <a:cubicBezTo>
                    <a:pt x="1223" y="20"/>
                    <a:pt x="1479" y="158"/>
                    <a:pt x="1755" y="158"/>
                  </a:cubicBezTo>
                  <a:cubicBezTo>
                    <a:pt x="3135" y="217"/>
                    <a:pt x="4318" y="947"/>
                    <a:pt x="5580" y="1361"/>
                  </a:cubicBezTo>
                  <a:cubicBezTo>
                    <a:pt x="7512" y="1991"/>
                    <a:pt x="9405" y="2780"/>
                    <a:pt x="11317" y="3509"/>
                  </a:cubicBezTo>
                  <a:cubicBezTo>
                    <a:pt x="11514" y="3569"/>
                    <a:pt x="11731" y="3647"/>
                    <a:pt x="11928" y="3707"/>
                  </a:cubicBezTo>
                  <a:cubicBezTo>
                    <a:pt x="14077" y="4456"/>
                    <a:pt x="16049" y="5520"/>
                    <a:pt x="17724" y="7098"/>
                  </a:cubicBezTo>
                  <a:cubicBezTo>
                    <a:pt x="17882" y="7334"/>
                    <a:pt x="18119" y="7492"/>
                    <a:pt x="18375" y="7571"/>
                  </a:cubicBezTo>
                  <a:cubicBezTo>
                    <a:pt x="18552" y="7610"/>
                    <a:pt x="18690" y="7847"/>
                    <a:pt x="18828" y="8004"/>
                  </a:cubicBezTo>
                  <a:cubicBezTo>
                    <a:pt x="19104" y="8379"/>
                    <a:pt x="19065" y="8596"/>
                    <a:pt x="18690" y="8832"/>
                  </a:cubicBezTo>
                  <a:cubicBezTo>
                    <a:pt x="17803" y="9365"/>
                    <a:pt x="16995" y="10015"/>
                    <a:pt x="16246" y="10745"/>
                  </a:cubicBezTo>
                  <a:cubicBezTo>
                    <a:pt x="15654" y="11317"/>
                    <a:pt x="15083" y="11908"/>
                    <a:pt x="14491" y="12480"/>
                  </a:cubicBezTo>
                  <a:cubicBezTo>
                    <a:pt x="13880" y="13071"/>
                    <a:pt x="13210" y="13603"/>
                    <a:pt x="12480" y="14037"/>
                  </a:cubicBezTo>
                  <a:cubicBezTo>
                    <a:pt x="12086" y="14333"/>
                    <a:pt x="11751" y="14668"/>
                    <a:pt x="11475" y="15082"/>
                  </a:cubicBezTo>
                  <a:cubicBezTo>
                    <a:pt x="10962" y="15713"/>
                    <a:pt x="10489" y="16403"/>
                    <a:pt x="9996" y="17073"/>
                  </a:cubicBezTo>
                  <a:cubicBezTo>
                    <a:pt x="9760" y="17349"/>
                    <a:pt x="9503" y="17606"/>
                    <a:pt x="9247" y="17862"/>
                  </a:cubicBezTo>
                  <a:cubicBezTo>
                    <a:pt x="8774" y="18355"/>
                    <a:pt x="8301" y="18828"/>
                    <a:pt x="7827" y="19301"/>
                  </a:cubicBezTo>
                  <a:cubicBezTo>
                    <a:pt x="7749" y="19400"/>
                    <a:pt x="7650" y="19479"/>
                    <a:pt x="7571" y="19557"/>
                  </a:cubicBezTo>
                  <a:cubicBezTo>
                    <a:pt x="6960" y="19971"/>
                    <a:pt x="6467" y="20504"/>
                    <a:pt x="6073" y="21135"/>
                  </a:cubicBezTo>
                  <a:cubicBezTo>
                    <a:pt x="5955" y="21273"/>
                    <a:pt x="5836" y="21411"/>
                    <a:pt x="5698" y="21529"/>
                  </a:cubicBezTo>
                  <a:cubicBezTo>
                    <a:pt x="5403" y="21785"/>
                    <a:pt x="5087" y="22041"/>
                    <a:pt x="4811" y="22317"/>
                  </a:cubicBezTo>
                  <a:cubicBezTo>
                    <a:pt x="4318" y="22791"/>
                    <a:pt x="3885" y="23284"/>
                    <a:pt x="3293" y="23638"/>
                  </a:cubicBezTo>
                  <a:cubicBezTo>
                    <a:pt x="3096" y="23776"/>
                    <a:pt x="2938" y="23974"/>
                    <a:pt x="2800" y="24171"/>
                  </a:cubicBezTo>
                  <a:close/>
                  <a:moveTo>
                    <a:pt x="2130" y="22396"/>
                  </a:moveTo>
                  <a:cubicBezTo>
                    <a:pt x="2465" y="22377"/>
                    <a:pt x="2761" y="22179"/>
                    <a:pt x="2938" y="21903"/>
                  </a:cubicBezTo>
                  <a:cubicBezTo>
                    <a:pt x="3135" y="21588"/>
                    <a:pt x="3392" y="21332"/>
                    <a:pt x="3707" y="21135"/>
                  </a:cubicBezTo>
                  <a:cubicBezTo>
                    <a:pt x="3904" y="21016"/>
                    <a:pt x="4082" y="20839"/>
                    <a:pt x="4220" y="20622"/>
                  </a:cubicBezTo>
                  <a:cubicBezTo>
                    <a:pt x="4752" y="19794"/>
                    <a:pt x="5619" y="19281"/>
                    <a:pt x="6231" y="18513"/>
                  </a:cubicBezTo>
                  <a:cubicBezTo>
                    <a:pt x="6349" y="18414"/>
                    <a:pt x="6467" y="18315"/>
                    <a:pt x="6605" y="18256"/>
                  </a:cubicBezTo>
                  <a:cubicBezTo>
                    <a:pt x="6901" y="18000"/>
                    <a:pt x="7236" y="17783"/>
                    <a:pt x="7532" y="17507"/>
                  </a:cubicBezTo>
                  <a:cubicBezTo>
                    <a:pt x="8419" y="16679"/>
                    <a:pt x="9286" y="15831"/>
                    <a:pt x="10174" y="14964"/>
                  </a:cubicBezTo>
                  <a:cubicBezTo>
                    <a:pt x="10351" y="14806"/>
                    <a:pt x="10489" y="14609"/>
                    <a:pt x="10666" y="14432"/>
                  </a:cubicBezTo>
                  <a:cubicBezTo>
                    <a:pt x="10982" y="14077"/>
                    <a:pt x="11297" y="13682"/>
                    <a:pt x="11652" y="13367"/>
                  </a:cubicBezTo>
                  <a:cubicBezTo>
                    <a:pt x="12874" y="12243"/>
                    <a:pt x="14077" y="11139"/>
                    <a:pt x="15299" y="10015"/>
                  </a:cubicBezTo>
                  <a:lnTo>
                    <a:pt x="17507" y="8004"/>
                  </a:lnTo>
                  <a:cubicBezTo>
                    <a:pt x="17271" y="7847"/>
                    <a:pt x="17034" y="7669"/>
                    <a:pt x="16817" y="7492"/>
                  </a:cubicBezTo>
                  <a:cubicBezTo>
                    <a:pt x="15713" y="6427"/>
                    <a:pt x="14294" y="5875"/>
                    <a:pt x="13012" y="5126"/>
                  </a:cubicBezTo>
                  <a:cubicBezTo>
                    <a:pt x="12914" y="5067"/>
                    <a:pt x="12796" y="5008"/>
                    <a:pt x="12677" y="4988"/>
                  </a:cubicBezTo>
                  <a:lnTo>
                    <a:pt x="7453" y="3036"/>
                  </a:lnTo>
                  <a:cubicBezTo>
                    <a:pt x="5915" y="2484"/>
                    <a:pt x="4358" y="1913"/>
                    <a:pt x="2820" y="1341"/>
                  </a:cubicBezTo>
                  <a:cubicBezTo>
                    <a:pt x="2485" y="1223"/>
                    <a:pt x="2130" y="1104"/>
                    <a:pt x="1755" y="1301"/>
                  </a:cubicBezTo>
                  <a:cubicBezTo>
                    <a:pt x="1657" y="1617"/>
                    <a:pt x="1637" y="1952"/>
                    <a:pt x="1676" y="2287"/>
                  </a:cubicBezTo>
                  <a:cubicBezTo>
                    <a:pt x="1696" y="2898"/>
                    <a:pt x="1736" y="3490"/>
                    <a:pt x="1736" y="4101"/>
                  </a:cubicBezTo>
                  <a:lnTo>
                    <a:pt x="1736" y="10607"/>
                  </a:lnTo>
                  <a:cubicBezTo>
                    <a:pt x="1696" y="11277"/>
                    <a:pt x="1755" y="11947"/>
                    <a:pt x="1913" y="12618"/>
                  </a:cubicBezTo>
                  <a:cubicBezTo>
                    <a:pt x="1992" y="12874"/>
                    <a:pt x="2031" y="13150"/>
                    <a:pt x="2031" y="13426"/>
                  </a:cubicBezTo>
                  <a:cubicBezTo>
                    <a:pt x="2031" y="14274"/>
                    <a:pt x="1992" y="15141"/>
                    <a:pt x="1992" y="15989"/>
                  </a:cubicBezTo>
                  <a:cubicBezTo>
                    <a:pt x="1952" y="16659"/>
                    <a:pt x="1952" y="17330"/>
                    <a:pt x="2012" y="18000"/>
                  </a:cubicBezTo>
                  <a:cubicBezTo>
                    <a:pt x="2130" y="19005"/>
                    <a:pt x="2169" y="20011"/>
                    <a:pt x="2150" y="21016"/>
                  </a:cubicBezTo>
                  <a:cubicBezTo>
                    <a:pt x="2130" y="21430"/>
                    <a:pt x="2130" y="21864"/>
                    <a:pt x="2130" y="22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9"/>
            <p:cNvSpPr/>
            <p:nvPr/>
          </p:nvSpPr>
          <p:spPr>
            <a:xfrm flipH="1">
              <a:off x="7362686" y="3546951"/>
              <a:ext cx="611473" cy="485394"/>
            </a:xfrm>
            <a:custGeom>
              <a:avLst/>
              <a:gdLst/>
              <a:ahLst/>
              <a:cxnLst/>
              <a:rect l="l" t="t" r="r" b="b"/>
              <a:pathLst>
                <a:path w="25433" h="20189" extrusionOk="0">
                  <a:moveTo>
                    <a:pt x="40" y="1066"/>
                  </a:moveTo>
                  <a:cubicBezTo>
                    <a:pt x="257" y="790"/>
                    <a:pt x="592" y="651"/>
                    <a:pt x="927" y="671"/>
                  </a:cubicBezTo>
                  <a:lnTo>
                    <a:pt x="1676" y="671"/>
                  </a:lnTo>
                  <a:lnTo>
                    <a:pt x="18532" y="671"/>
                  </a:lnTo>
                  <a:cubicBezTo>
                    <a:pt x="18946" y="671"/>
                    <a:pt x="19400" y="770"/>
                    <a:pt x="19774" y="474"/>
                  </a:cubicBezTo>
                  <a:cubicBezTo>
                    <a:pt x="20307" y="474"/>
                    <a:pt x="20839" y="178"/>
                    <a:pt x="21391" y="494"/>
                  </a:cubicBezTo>
                  <a:cubicBezTo>
                    <a:pt x="21549" y="553"/>
                    <a:pt x="21746" y="573"/>
                    <a:pt x="21923" y="553"/>
                  </a:cubicBezTo>
                  <a:lnTo>
                    <a:pt x="23757" y="553"/>
                  </a:lnTo>
                  <a:cubicBezTo>
                    <a:pt x="23776" y="494"/>
                    <a:pt x="23796" y="454"/>
                    <a:pt x="23835" y="395"/>
                  </a:cubicBezTo>
                  <a:cubicBezTo>
                    <a:pt x="24033" y="21"/>
                    <a:pt x="24230" y="1"/>
                    <a:pt x="24526" y="257"/>
                  </a:cubicBezTo>
                  <a:cubicBezTo>
                    <a:pt x="24940" y="592"/>
                    <a:pt x="24920" y="1125"/>
                    <a:pt x="25117" y="1558"/>
                  </a:cubicBezTo>
                  <a:cubicBezTo>
                    <a:pt x="25216" y="1874"/>
                    <a:pt x="25314" y="2209"/>
                    <a:pt x="25373" y="2524"/>
                  </a:cubicBezTo>
                  <a:cubicBezTo>
                    <a:pt x="25432" y="2702"/>
                    <a:pt x="25413" y="2899"/>
                    <a:pt x="25275" y="3057"/>
                  </a:cubicBezTo>
                  <a:cubicBezTo>
                    <a:pt x="25137" y="3214"/>
                    <a:pt x="24880" y="3254"/>
                    <a:pt x="24683" y="3155"/>
                  </a:cubicBezTo>
                  <a:cubicBezTo>
                    <a:pt x="24545" y="3076"/>
                    <a:pt x="24407" y="2998"/>
                    <a:pt x="24269" y="2899"/>
                  </a:cubicBezTo>
                  <a:cubicBezTo>
                    <a:pt x="23993" y="3155"/>
                    <a:pt x="23717" y="3392"/>
                    <a:pt x="23461" y="3668"/>
                  </a:cubicBezTo>
                  <a:cubicBezTo>
                    <a:pt x="22337" y="4870"/>
                    <a:pt x="21213" y="6073"/>
                    <a:pt x="20090" y="7276"/>
                  </a:cubicBezTo>
                  <a:cubicBezTo>
                    <a:pt x="19952" y="7433"/>
                    <a:pt x="19794" y="7591"/>
                    <a:pt x="19617" y="7709"/>
                  </a:cubicBezTo>
                  <a:cubicBezTo>
                    <a:pt x="18887" y="8202"/>
                    <a:pt x="18355" y="8853"/>
                    <a:pt x="17803" y="9523"/>
                  </a:cubicBezTo>
                  <a:cubicBezTo>
                    <a:pt x="17369" y="10095"/>
                    <a:pt x="16837" y="10627"/>
                    <a:pt x="16245" y="11061"/>
                  </a:cubicBezTo>
                  <a:cubicBezTo>
                    <a:pt x="16107" y="11160"/>
                    <a:pt x="15969" y="11278"/>
                    <a:pt x="15851" y="11436"/>
                  </a:cubicBezTo>
                  <a:cubicBezTo>
                    <a:pt x="15614" y="11751"/>
                    <a:pt x="15319" y="12027"/>
                    <a:pt x="14964" y="12224"/>
                  </a:cubicBezTo>
                  <a:cubicBezTo>
                    <a:pt x="14609" y="12402"/>
                    <a:pt x="14353" y="12756"/>
                    <a:pt x="14313" y="13151"/>
                  </a:cubicBezTo>
                  <a:cubicBezTo>
                    <a:pt x="14293" y="13328"/>
                    <a:pt x="14215" y="13506"/>
                    <a:pt x="14096" y="13644"/>
                  </a:cubicBezTo>
                  <a:cubicBezTo>
                    <a:pt x="13722" y="14058"/>
                    <a:pt x="13308" y="14413"/>
                    <a:pt x="12973" y="14827"/>
                  </a:cubicBezTo>
                  <a:cubicBezTo>
                    <a:pt x="12657" y="15241"/>
                    <a:pt x="12361" y="15674"/>
                    <a:pt x="12125" y="16128"/>
                  </a:cubicBezTo>
                  <a:cubicBezTo>
                    <a:pt x="12026" y="16345"/>
                    <a:pt x="11869" y="16542"/>
                    <a:pt x="11671" y="16680"/>
                  </a:cubicBezTo>
                  <a:cubicBezTo>
                    <a:pt x="11179" y="16975"/>
                    <a:pt x="10804" y="17468"/>
                    <a:pt x="10646" y="18020"/>
                  </a:cubicBezTo>
                  <a:cubicBezTo>
                    <a:pt x="10587" y="18158"/>
                    <a:pt x="10528" y="18296"/>
                    <a:pt x="10429" y="18395"/>
                  </a:cubicBezTo>
                  <a:cubicBezTo>
                    <a:pt x="10035" y="18789"/>
                    <a:pt x="9700" y="19223"/>
                    <a:pt x="9444" y="19696"/>
                  </a:cubicBezTo>
                  <a:cubicBezTo>
                    <a:pt x="9187" y="20189"/>
                    <a:pt x="8596" y="20169"/>
                    <a:pt x="8202" y="19736"/>
                  </a:cubicBezTo>
                  <a:cubicBezTo>
                    <a:pt x="7098" y="18474"/>
                    <a:pt x="5994" y="17212"/>
                    <a:pt x="4909" y="15950"/>
                  </a:cubicBezTo>
                  <a:cubicBezTo>
                    <a:pt x="4653" y="15635"/>
                    <a:pt x="4416" y="15319"/>
                    <a:pt x="4239" y="14965"/>
                  </a:cubicBezTo>
                  <a:cubicBezTo>
                    <a:pt x="3549" y="13624"/>
                    <a:pt x="2879" y="12303"/>
                    <a:pt x="2208" y="10962"/>
                  </a:cubicBezTo>
                  <a:cubicBezTo>
                    <a:pt x="2070" y="10627"/>
                    <a:pt x="1932" y="10272"/>
                    <a:pt x="1814" y="9937"/>
                  </a:cubicBezTo>
                  <a:cubicBezTo>
                    <a:pt x="1577" y="9267"/>
                    <a:pt x="1321" y="8616"/>
                    <a:pt x="1124" y="7946"/>
                  </a:cubicBezTo>
                  <a:cubicBezTo>
                    <a:pt x="887" y="7236"/>
                    <a:pt x="690" y="6487"/>
                    <a:pt x="572" y="5758"/>
                  </a:cubicBezTo>
                  <a:cubicBezTo>
                    <a:pt x="513" y="5324"/>
                    <a:pt x="395" y="4910"/>
                    <a:pt x="217" y="4516"/>
                  </a:cubicBezTo>
                  <a:cubicBezTo>
                    <a:pt x="79" y="4141"/>
                    <a:pt x="0" y="3747"/>
                    <a:pt x="40" y="3352"/>
                  </a:cubicBezTo>
                  <a:cubicBezTo>
                    <a:pt x="59" y="2623"/>
                    <a:pt x="40" y="1874"/>
                    <a:pt x="40" y="1066"/>
                  </a:cubicBezTo>
                  <a:close/>
                  <a:moveTo>
                    <a:pt x="8596" y="18848"/>
                  </a:moveTo>
                  <a:cubicBezTo>
                    <a:pt x="9187" y="18375"/>
                    <a:pt x="9661" y="17784"/>
                    <a:pt x="9956" y="17094"/>
                  </a:cubicBezTo>
                  <a:cubicBezTo>
                    <a:pt x="10114" y="16699"/>
                    <a:pt x="10370" y="16364"/>
                    <a:pt x="10725" y="16108"/>
                  </a:cubicBezTo>
                  <a:cubicBezTo>
                    <a:pt x="11021" y="15891"/>
                    <a:pt x="11257" y="15615"/>
                    <a:pt x="11435" y="15300"/>
                  </a:cubicBezTo>
                  <a:cubicBezTo>
                    <a:pt x="11770" y="14748"/>
                    <a:pt x="12145" y="14235"/>
                    <a:pt x="12578" y="13762"/>
                  </a:cubicBezTo>
                  <a:cubicBezTo>
                    <a:pt x="12756" y="13525"/>
                    <a:pt x="12973" y="13308"/>
                    <a:pt x="13189" y="13092"/>
                  </a:cubicBezTo>
                  <a:cubicBezTo>
                    <a:pt x="13288" y="12993"/>
                    <a:pt x="13367" y="12855"/>
                    <a:pt x="13406" y="12717"/>
                  </a:cubicBezTo>
                  <a:cubicBezTo>
                    <a:pt x="13544" y="12145"/>
                    <a:pt x="13919" y="11652"/>
                    <a:pt x="14432" y="11396"/>
                  </a:cubicBezTo>
                  <a:cubicBezTo>
                    <a:pt x="14708" y="11238"/>
                    <a:pt x="14924" y="11022"/>
                    <a:pt x="15102" y="10765"/>
                  </a:cubicBezTo>
                  <a:cubicBezTo>
                    <a:pt x="15476" y="10115"/>
                    <a:pt x="15930" y="9504"/>
                    <a:pt x="16442" y="8951"/>
                  </a:cubicBezTo>
                  <a:cubicBezTo>
                    <a:pt x="16935" y="8459"/>
                    <a:pt x="17566" y="8123"/>
                    <a:pt x="18039" y="7611"/>
                  </a:cubicBezTo>
                  <a:cubicBezTo>
                    <a:pt x="18394" y="7571"/>
                    <a:pt x="18532" y="7295"/>
                    <a:pt x="18710" y="7059"/>
                  </a:cubicBezTo>
                  <a:cubicBezTo>
                    <a:pt x="19301" y="6329"/>
                    <a:pt x="19893" y="5580"/>
                    <a:pt x="20504" y="4851"/>
                  </a:cubicBezTo>
                  <a:cubicBezTo>
                    <a:pt x="21253" y="3944"/>
                    <a:pt x="22022" y="3096"/>
                    <a:pt x="23047" y="2485"/>
                  </a:cubicBezTo>
                  <a:cubicBezTo>
                    <a:pt x="23067" y="2465"/>
                    <a:pt x="23086" y="2446"/>
                    <a:pt x="23106" y="2426"/>
                  </a:cubicBezTo>
                  <a:cubicBezTo>
                    <a:pt x="23126" y="2406"/>
                    <a:pt x="23126" y="2386"/>
                    <a:pt x="23106" y="2406"/>
                  </a:cubicBezTo>
                  <a:lnTo>
                    <a:pt x="22574" y="1953"/>
                  </a:lnTo>
                  <a:cubicBezTo>
                    <a:pt x="22179" y="1953"/>
                    <a:pt x="21785" y="1953"/>
                    <a:pt x="21391" y="1953"/>
                  </a:cubicBezTo>
                  <a:cubicBezTo>
                    <a:pt x="20997" y="1933"/>
                    <a:pt x="20661" y="1874"/>
                    <a:pt x="20307" y="1834"/>
                  </a:cubicBezTo>
                  <a:cubicBezTo>
                    <a:pt x="19814" y="1775"/>
                    <a:pt x="19341" y="1677"/>
                    <a:pt x="18848" y="1657"/>
                  </a:cubicBezTo>
                  <a:cubicBezTo>
                    <a:pt x="17763" y="1637"/>
                    <a:pt x="16659" y="1657"/>
                    <a:pt x="15555" y="1657"/>
                  </a:cubicBezTo>
                  <a:lnTo>
                    <a:pt x="2169" y="1657"/>
                  </a:lnTo>
                  <a:cubicBezTo>
                    <a:pt x="1775" y="1618"/>
                    <a:pt x="1380" y="1657"/>
                    <a:pt x="1006" y="1795"/>
                  </a:cubicBezTo>
                  <a:cubicBezTo>
                    <a:pt x="1124" y="2662"/>
                    <a:pt x="828" y="3510"/>
                    <a:pt x="1223" y="4397"/>
                  </a:cubicBezTo>
                  <a:cubicBezTo>
                    <a:pt x="1361" y="4732"/>
                    <a:pt x="1459" y="5087"/>
                    <a:pt x="1499" y="5442"/>
                  </a:cubicBezTo>
                  <a:cubicBezTo>
                    <a:pt x="1696" y="6487"/>
                    <a:pt x="1991" y="7512"/>
                    <a:pt x="2366" y="8498"/>
                  </a:cubicBezTo>
                  <a:cubicBezTo>
                    <a:pt x="2741" y="9661"/>
                    <a:pt x="3214" y="10785"/>
                    <a:pt x="3766" y="11869"/>
                  </a:cubicBezTo>
                  <a:cubicBezTo>
                    <a:pt x="4416" y="13151"/>
                    <a:pt x="5008" y="14452"/>
                    <a:pt x="5934" y="15576"/>
                  </a:cubicBezTo>
                  <a:cubicBezTo>
                    <a:pt x="6388" y="16108"/>
                    <a:pt x="6743" y="16719"/>
                    <a:pt x="7157" y="17271"/>
                  </a:cubicBezTo>
                  <a:cubicBezTo>
                    <a:pt x="7590" y="17843"/>
                    <a:pt x="8083" y="18356"/>
                    <a:pt x="8596" y="188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9"/>
            <p:cNvSpPr/>
            <p:nvPr/>
          </p:nvSpPr>
          <p:spPr>
            <a:xfrm flipH="1">
              <a:off x="6379155" y="3544595"/>
              <a:ext cx="633760" cy="490130"/>
            </a:xfrm>
            <a:custGeom>
              <a:avLst/>
              <a:gdLst/>
              <a:ahLst/>
              <a:cxnLst/>
              <a:rect l="l" t="t" r="r" b="b"/>
              <a:pathLst>
                <a:path w="26360" h="20386" extrusionOk="0">
                  <a:moveTo>
                    <a:pt x="17409" y="20386"/>
                  </a:moveTo>
                  <a:cubicBezTo>
                    <a:pt x="17251" y="20248"/>
                    <a:pt x="17133" y="20169"/>
                    <a:pt x="17035" y="20070"/>
                  </a:cubicBezTo>
                  <a:cubicBezTo>
                    <a:pt x="15674" y="18730"/>
                    <a:pt x="14294" y="17448"/>
                    <a:pt x="12993" y="16068"/>
                  </a:cubicBezTo>
                  <a:cubicBezTo>
                    <a:pt x="11909" y="14905"/>
                    <a:pt x="10903" y="13682"/>
                    <a:pt x="9937" y="12440"/>
                  </a:cubicBezTo>
                  <a:cubicBezTo>
                    <a:pt x="8478" y="10607"/>
                    <a:pt x="6921" y="8892"/>
                    <a:pt x="5245" y="7295"/>
                  </a:cubicBezTo>
                  <a:cubicBezTo>
                    <a:pt x="4259" y="6329"/>
                    <a:pt x="3293" y="5343"/>
                    <a:pt x="2327" y="4377"/>
                  </a:cubicBezTo>
                  <a:cubicBezTo>
                    <a:pt x="2150" y="4200"/>
                    <a:pt x="2032" y="3983"/>
                    <a:pt x="1854" y="3805"/>
                  </a:cubicBezTo>
                  <a:cubicBezTo>
                    <a:pt x="1696" y="3628"/>
                    <a:pt x="1499" y="3411"/>
                    <a:pt x="1322" y="3214"/>
                  </a:cubicBezTo>
                  <a:cubicBezTo>
                    <a:pt x="947" y="3352"/>
                    <a:pt x="888" y="3805"/>
                    <a:pt x="454" y="3766"/>
                  </a:cubicBezTo>
                  <a:cubicBezTo>
                    <a:pt x="652" y="3312"/>
                    <a:pt x="159" y="3450"/>
                    <a:pt x="1" y="3214"/>
                  </a:cubicBezTo>
                  <a:cubicBezTo>
                    <a:pt x="119" y="3036"/>
                    <a:pt x="238" y="2839"/>
                    <a:pt x="336" y="2662"/>
                  </a:cubicBezTo>
                  <a:cubicBezTo>
                    <a:pt x="553" y="2051"/>
                    <a:pt x="750" y="1440"/>
                    <a:pt x="947" y="848"/>
                  </a:cubicBezTo>
                  <a:cubicBezTo>
                    <a:pt x="1066" y="533"/>
                    <a:pt x="1322" y="375"/>
                    <a:pt x="1578" y="473"/>
                  </a:cubicBezTo>
                  <a:cubicBezTo>
                    <a:pt x="1657" y="513"/>
                    <a:pt x="1736" y="572"/>
                    <a:pt x="1795" y="631"/>
                  </a:cubicBezTo>
                  <a:cubicBezTo>
                    <a:pt x="1854" y="710"/>
                    <a:pt x="1933" y="809"/>
                    <a:pt x="1972" y="907"/>
                  </a:cubicBezTo>
                  <a:lnTo>
                    <a:pt x="6073" y="907"/>
                  </a:lnTo>
                  <a:cubicBezTo>
                    <a:pt x="6448" y="907"/>
                    <a:pt x="6803" y="789"/>
                    <a:pt x="7157" y="789"/>
                  </a:cubicBezTo>
                  <a:cubicBezTo>
                    <a:pt x="9089" y="749"/>
                    <a:pt x="11002" y="789"/>
                    <a:pt x="12934" y="789"/>
                  </a:cubicBezTo>
                  <a:cubicBezTo>
                    <a:pt x="14058" y="809"/>
                    <a:pt x="15181" y="730"/>
                    <a:pt x="16305" y="533"/>
                  </a:cubicBezTo>
                  <a:cubicBezTo>
                    <a:pt x="16818" y="454"/>
                    <a:pt x="17330" y="414"/>
                    <a:pt x="17843" y="414"/>
                  </a:cubicBezTo>
                  <a:cubicBezTo>
                    <a:pt x="19499" y="414"/>
                    <a:pt x="21135" y="414"/>
                    <a:pt x="22791" y="414"/>
                  </a:cubicBezTo>
                  <a:cubicBezTo>
                    <a:pt x="23304" y="434"/>
                    <a:pt x="23836" y="375"/>
                    <a:pt x="24329" y="217"/>
                  </a:cubicBezTo>
                  <a:cubicBezTo>
                    <a:pt x="24940" y="0"/>
                    <a:pt x="25571" y="79"/>
                    <a:pt x="26222" y="217"/>
                  </a:cubicBezTo>
                  <a:cubicBezTo>
                    <a:pt x="26261" y="375"/>
                    <a:pt x="26360" y="552"/>
                    <a:pt x="26320" y="671"/>
                  </a:cubicBezTo>
                  <a:cubicBezTo>
                    <a:pt x="26123" y="1479"/>
                    <a:pt x="26360" y="2327"/>
                    <a:pt x="26005" y="3096"/>
                  </a:cubicBezTo>
                  <a:cubicBezTo>
                    <a:pt x="25946" y="3253"/>
                    <a:pt x="25906" y="3411"/>
                    <a:pt x="25926" y="3549"/>
                  </a:cubicBezTo>
                  <a:cubicBezTo>
                    <a:pt x="26005" y="4357"/>
                    <a:pt x="25788" y="5126"/>
                    <a:pt x="25650" y="5915"/>
                  </a:cubicBezTo>
                  <a:cubicBezTo>
                    <a:pt x="25630" y="6053"/>
                    <a:pt x="25591" y="6211"/>
                    <a:pt x="25532" y="6349"/>
                  </a:cubicBezTo>
                  <a:cubicBezTo>
                    <a:pt x="25197" y="7196"/>
                    <a:pt x="24861" y="8044"/>
                    <a:pt x="24526" y="8892"/>
                  </a:cubicBezTo>
                  <a:cubicBezTo>
                    <a:pt x="24349" y="9325"/>
                    <a:pt x="24211" y="9759"/>
                    <a:pt x="24112" y="10193"/>
                  </a:cubicBezTo>
                  <a:cubicBezTo>
                    <a:pt x="24014" y="10607"/>
                    <a:pt x="23856" y="11021"/>
                    <a:pt x="23659" y="11396"/>
                  </a:cubicBezTo>
                  <a:cubicBezTo>
                    <a:pt x="23442" y="11849"/>
                    <a:pt x="23225" y="12322"/>
                    <a:pt x="23067" y="12815"/>
                  </a:cubicBezTo>
                  <a:cubicBezTo>
                    <a:pt x="22850" y="13347"/>
                    <a:pt x="22555" y="13860"/>
                    <a:pt x="22180" y="14313"/>
                  </a:cubicBezTo>
                  <a:cubicBezTo>
                    <a:pt x="21608" y="15063"/>
                    <a:pt x="21076" y="15851"/>
                    <a:pt x="20583" y="16659"/>
                  </a:cubicBezTo>
                  <a:cubicBezTo>
                    <a:pt x="20090" y="17487"/>
                    <a:pt x="19479" y="18256"/>
                    <a:pt x="18750" y="18907"/>
                  </a:cubicBezTo>
                  <a:cubicBezTo>
                    <a:pt x="18277" y="19360"/>
                    <a:pt x="17823" y="19853"/>
                    <a:pt x="17409" y="20386"/>
                  </a:cubicBezTo>
                  <a:close/>
                  <a:moveTo>
                    <a:pt x="25177" y="1026"/>
                  </a:moveTo>
                  <a:cubicBezTo>
                    <a:pt x="25019" y="1026"/>
                    <a:pt x="24861" y="1045"/>
                    <a:pt x="24704" y="1085"/>
                  </a:cubicBezTo>
                  <a:cubicBezTo>
                    <a:pt x="23954" y="1380"/>
                    <a:pt x="23146" y="1400"/>
                    <a:pt x="22358" y="1380"/>
                  </a:cubicBezTo>
                  <a:lnTo>
                    <a:pt x="17587" y="1380"/>
                  </a:lnTo>
                  <a:cubicBezTo>
                    <a:pt x="17074" y="1380"/>
                    <a:pt x="16561" y="1459"/>
                    <a:pt x="16049" y="1518"/>
                  </a:cubicBezTo>
                  <a:cubicBezTo>
                    <a:pt x="15260" y="1578"/>
                    <a:pt x="14472" y="1735"/>
                    <a:pt x="13683" y="1735"/>
                  </a:cubicBezTo>
                  <a:cubicBezTo>
                    <a:pt x="11692" y="1775"/>
                    <a:pt x="9701" y="1755"/>
                    <a:pt x="7709" y="1735"/>
                  </a:cubicBezTo>
                  <a:cubicBezTo>
                    <a:pt x="7552" y="1735"/>
                    <a:pt x="7414" y="1735"/>
                    <a:pt x="7256" y="1735"/>
                  </a:cubicBezTo>
                  <a:cubicBezTo>
                    <a:pt x="5679" y="1499"/>
                    <a:pt x="4082" y="1676"/>
                    <a:pt x="2505" y="1637"/>
                  </a:cubicBezTo>
                  <a:cubicBezTo>
                    <a:pt x="2032" y="1637"/>
                    <a:pt x="1775" y="1952"/>
                    <a:pt x="1795" y="2406"/>
                  </a:cubicBezTo>
                  <a:cubicBezTo>
                    <a:pt x="1795" y="2721"/>
                    <a:pt x="1992" y="3017"/>
                    <a:pt x="2268" y="3155"/>
                  </a:cubicBezTo>
                  <a:cubicBezTo>
                    <a:pt x="2879" y="3450"/>
                    <a:pt x="3313" y="3963"/>
                    <a:pt x="3806" y="4436"/>
                  </a:cubicBezTo>
                  <a:cubicBezTo>
                    <a:pt x="4614" y="5225"/>
                    <a:pt x="5423" y="6013"/>
                    <a:pt x="6211" y="6822"/>
                  </a:cubicBezTo>
                  <a:cubicBezTo>
                    <a:pt x="7867" y="8438"/>
                    <a:pt x="9425" y="10173"/>
                    <a:pt x="10844" y="12026"/>
                  </a:cubicBezTo>
                  <a:cubicBezTo>
                    <a:pt x="11771" y="13229"/>
                    <a:pt x="12776" y="14392"/>
                    <a:pt x="13801" y="15516"/>
                  </a:cubicBezTo>
                  <a:cubicBezTo>
                    <a:pt x="14886" y="16679"/>
                    <a:pt x="16049" y="17763"/>
                    <a:pt x="17173" y="18887"/>
                  </a:cubicBezTo>
                  <a:cubicBezTo>
                    <a:pt x="17251" y="18966"/>
                    <a:pt x="17350" y="19025"/>
                    <a:pt x="17468" y="19084"/>
                  </a:cubicBezTo>
                  <a:cubicBezTo>
                    <a:pt x="18533" y="18296"/>
                    <a:pt x="19164" y="17192"/>
                    <a:pt x="19834" y="16147"/>
                  </a:cubicBezTo>
                  <a:cubicBezTo>
                    <a:pt x="20347" y="15358"/>
                    <a:pt x="20859" y="14570"/>
                    <a:pt x="21392" y="13801"/>
                  </a:cubicBezTo>
                  <a:cubicBezTo>
                    <a:pt x="21806" y="13288"/>
                    <a:pt x="22101" y="12716"/>
                    <a:pt x="22279" y="12105"/>
                  </a:cubicBezTo>
                  <a:cubicBezTo>
                    <a:pt x="22358" y="11829"/>
                    <a:pt x="22476" y="11573"/>
                    <a:pt x="22614" y="11356"/>
                  </a:cubicBezTo>
                  <a:cubicBezTo>
                    <a:pt x="22929" y="10784"/>
                    <a:pt x="23146" y="10173"/>
                    <a:pt x="23284" y="9562"/>
                  </a:cubicBezTo>
                  <a:cubicBezTo>
                    <a:pt x="23402" y="9148"/>
                    <a:pt x="23540" y="8754"/>
                    <a:pt x="23718" y="8359"/>
                  </a:cubicBezTo>
                  <a:cubicBezTo>
                    <a:pt x="24073" y="7571"/>
                    <a:pt x="24369" y="6782"/>
                    <a:pt x="24625" y="5974"/>
                  </a:cubicBezTo>
                  <a:cubicBezTo>
                    <a:pt x="24822" y="5245"/>
                    <a:pt x="25039" y="4495"/>
                    <a:pt x="24980" y="3707"/>
                  </a:cubicBezTo>
                  <a:cubicBezTo>
                    <a:pt x="24980" y="3312"/>
                    <a:pt x="25039" y="2918"/>
                    <a:pt x="25137" y="2544"/>
                  </a:cubicBezTo>
                  <a:cubicBezTo>
                    <a:pt x="25236" y="2051"/>
                    <a:pt x="25256" y="1538"/>
                    <a:pt x="25177" y="10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9"/>
            <p:cNvSpPr/>
            <p:nvPr/>
          </p:nvSpPr>
          <p:spPr>
            <a:xfrm flipH="1">
              <a:off x="6369201" y="2983852"/>
              <a:ext cx="596783" cy="461688"/>
            </a:xfrm>
            <a:custGeom>
              <a:avLst/>
              <a:gdLst/>
              <a:ahLst/>
              <a:cxnLst/>
              <a:rect l="l" t="t" r="r" b="b"/>
              <a:pathLst>
                <a:path w="24822" h="19203" extrusionOk="0">
                  <a:moveTo>
                    <a:pt x="1637" y="18533"/>
                  </a:moveTo>
                  <a:cubicBezTo>
                    <a:pt x="1598" y="18690"/>
                    <a:pt x="1558" y="18848"/>
                    <a:pt x="1479" y="19006"/>
                  </a:cubicBezTo>
                  <a:cubicBezTo>
                    <a:pt x="1440" y="19104"/>
                    <a:pt x="1341" y="19183"/>
                    <a:pt x="1223" y="19203"/>
                  </a:cubicBezTo>
                  <a:cubicBezTo>
                    <a:pt x="1105" y="19183"/>
                    <a:pt x="1026" y="19104"/>
                    <a:pt x="986" y="19006"/>
                  </a:cubicBezTo>
                  <a:cubicBezTo>
                    <a:pt x="888" y="18710"/>
                    <a:pt x="848" y="18414"/>
                    <a:pt x="789" y="18079"/>
                  </a:cubicBezTo>
                  <a:cubicBezTo>
                    <a:pt x="691" y="18020"/>
                    <a:pt x="592" y="17961"/>
                    <a:pt x="494" y="17902"/>
                  </a:cubicBezTo>
                  <a:cubicBezTo>
                    <a:pt x="158" y="17744"/>
                    <a:pt x="1" y="17527"/>
                    <a:pt x="178" y="17153"/>
                  </a:cubicBezTo>
                  <a:cubicBezTo>
                    <a:pt x="375" y="16798"/>
                    <a:pt x="1" y="16601"/>
                    <a:pt x="20" y="16265"/>
                  </a:cubicBezTo>
                  <a:cubicBezTo>
                    <a:pt x="257" y="16009"/>
                    <a:pt x="494" y="16147"/>
                    <a:pt x="730" y="16285"/>
                  </a:cubicBezTo>
                  <a:cubicBezTo>
                    <a:pt x="789" y="16285"/>
                    <a:pt x="848" y="16285"/>
                    <a:pt x="888" y="16246"/>
                  </a:cubicBezTo>
                  <a:cubicBezTo>
                    <a:pt x="1164" y="15989"/>
                    <a:pt x="1420" y="15753"/>
                    <a:pt x="1696" y="15497"/>
                  </a:cubicBezTo>
                  <a:cubicBezTo>
                    <a:pt x="1913" y="15280"/>
                    <a:pt x="2130" y="15082"/>
                    <a:pt x="2367" y="14885"/>
                  </a:cubicBezTo>
                  <a:cubicBezTo>
                    <a:pt x="3431" y="14156"/>
                    <a:pt x="4259" y="13170"/>
                    <a:pt x="5186" y="12263"/>
                  </a:cubicBezTo>
                  <a:cubicBezTo>
                    <a:pt x="5324" y="12106"/>
                    <a:pt x="5462" y="11948"/>
                    <a:pt x="5560" y="11751"/>
                  </a:cubicBezTo>
                  <a:cubicBezTo>
                    <a:pt x="5876" y="11179"/>
                    <a:pt x="6290" y="10686"/>
                    <a:pt x="6802" y="10311"/>
                  </a:cubicBezTo>
                  <a:cubicBezTo>
                    <a:pt x="7630" y="9641"/>
                    <a:pt x="8242" y="8813"/>
                    <a:pt x="8991" y="8084"/>
                  </a:cubicBezTo>
                  <a:cubicBezTo>
                    <a:pt x="9681" y="7413"/>
                    <a:pt x="10371" y="6704"/>
                    <a:pt x="11061" y="6033"/>
                  </a:cubicBezTo>
                  <a:cubicBezTo>
                    <a:pt x="11199" y="5876"/>
                    <a:pt x="11356" y="5738"/>
                    <a:pt x="11514" y="5580"/>
                  </a:cubicBezTo>
                  <a:cubicBezTo>
                    <a:pt x="12244" y="4811"/>
                    <a:pt x="12993" y="4042"/>
                    <a:pt x="13722" y="3273"/>
                  </a:cubicBezTo>
                  <a:cubicBezTo>
                    <a:pt x="14215" y="2780"/>
                    <a:pt x="14747" y="2288"/>
                    <a:pt x="15201" y="1795"/>
                  </a:cubicBezTo>
                  <a:cubicBezTo>
                    <a:pt x="15635" y="1321"/>
                    <a:pt x="16029" y="809"/>
                    <a:pt x="16443" y="316"/>
                  </a:cubicBezTo>
                  <a:cubicBezTo>
                    <a:pt x="16541" y="198"/>
                    <a:pt x="16660" y="99"/>
                    <a:pt x="16778" y="1"/>
                  </a:cubicBezTo>
                  <a:cubicBezTo>
                    <a:pt x="17882" y="158"/>
                    <a:pt x="18828" y="868"/>
                    <a:pt x="19282" y="1893"/>
                  </a:cubicBezTo>
                  <a:cubicBezTo>
                    <a:pt x="19873" y="3076"/>
                    <a:pt x="20484" y="4220"/>
                    <a:pt x="21076" y="5402"/>
                  </a:cubicBezTo>
                  <a:cubicBezTo>
                    <a:pt x="21253" y="5718"/>
                    <a:pt x="21352" y="6073"/>
                    <a:pt x="21490" y="6408"/>
                  </a:cubicBezTo>
                  <a:cubicBezTo>
                    <a:pt x="21667" y="6802"/>
                    <a:pt x="21845" y="7197"/>
                    <a:pt x="21983" y="7591"/>
                  </a:cubicBezTo>
                  <a:cubicBezTo>
                    <a:pt x="22279" y="8320"/>
                    <a:pt x="22555" y="9069"/>
                    <a:pt x="22831" y="9799"/>
                  </a:cubicBezTo>
                  <a:cubicBezTo>
                    <a:pt x="22909" y="10055"/>
                    <a:pt x="22969" y="10331"/>
                    <a:pt x="23047" y="10587"/>
                  </a:cubicBezTo>
                  <a:cubicBezTo>
                    <a:pt x="23402" y="11573"/>
                    <a:pt x="23777" y="12539"/>
                    <a:pt x="24092" y="13525"/>
                  </a:cubicBezTo>
                  <a:cubicBezTo>
                    <a:pt x="24250" y="14116"/>
                    <a:pt x="24368" y="14708"/>
                    <a:pt x="24467" y="15319"/>
                  </a:cubicBezTo>
                  <a:cubicBezTo>
                    <a:pt x="24526" y="15674"/>
                    <a:pt x="24605" y="16029"/>
                    <a:pt x="24684" y="16384"/>
                  </a:cubicBezTo>
                  <a:cubicBezTo>
                    <a:pt x="24822" y="17015"/>
                    <a:pt x="24782" y="17665"/>
                    <a:pt x="24526" y="18257"/>
                  </a:cubicBezTo>
                  <a:cubicBezTo>
                    <a:pt x="24427" y="18533"/>
                    <a:pt x="24191" y="18710"/>
                    <a:pt x="23915" y="18730"/>
                  </a:cubicBezTo>
                  <a:cubicBezTo>
                    <a:pt x="23797" y="18749"/>
                    <a:pt x="23678" y="18749"/>
                    <a:pt x="23560" y="18749"/>
                  </a:cubicBezTo>
                  <a:cubicBezTo>
                    <a:pt x="21450" y="18769"/>
                    <a:pt x="19341" y="18809"/>
                    <a:pt x="17232" y="18828"/>
                  </a:cubicBezTo>
                  <a:lnTo>
                    <a:pt x="11554" y="18828"/>
                  </a:lnTo>
                  <a:cubicBezTo>
                    <a:pt x="10844" y="18848"/>
                    <a:pt x="10134" y="18749"/>
                    <a:pt x="9464" y="18572"/>
                  </a:cubicBezTo>
                  <a:cubicBezTo>
                    <a:pt x="9227" y="18493"/>
                    <a:pt x="8991" y="18454"/>
                    <a:pt x="8754" y="18454"/>
                  </a:cubicBezTo>
                  <a:lnTo>
                    <a:pt x="1952" y="18454"/>
                  </a:lnTo>
                  <a:cubicBezTo>
                    <a:pt x="1854" y="18473"/>
                    <a:pt x="1736" y="18513"/>
                    <a:pt x="1637" y="18533"/>
                  </a:cubicBezTo>
                  <a:close/>
                  <a:moveTo>
                    <a:pt x="17981" y="1657"/>
                  </a:moveTo>
                  <a:lnTo>
                    <a:pt x="17074" y="1657"/>
                  </a:lnTo>
                  <a:cubicBezTo>
                    <a:pt x="16817" y="1637"/>
                    <a:pt x="16581" y="1716"/>
                    <a:pt x="16403" y="1893"/>
                  </a:cubicBezTo>
                  <a:cubicBezTo>
                    <a:pt x="15733" y="2504"/>
                    <a:pt x="15043" y="3116"/>
                    <a:pt x="14432" y="3786"/>
                  </a:cubicBezTo>
                  <a:cubicBezTo>
                    <a:pt x="13821" y="4456"/>
                    <a:pt x="13151" y="5186"/>
                    <a:pt x="12500" y="5876"/>
                  </a:cubicBezTo>
                  <a:cubicBezTo>
                    <a:pt x="11711" y="6704"/>
                    <a:pt x="10903" y="7532"/>
                    <a:pt x="10095" y="8360"/>
                  </a:cubicBezTo>
                  <a:cubicBezTo>
                    <a:pt x="9168" y="9306"/>
                    <a:pt x="8320" y="10311"/>
                    <a:pt x="7315" y="11159"/>
                  </a:cubicBezTo>
                  <a:cubicBezTo>
                    <a:pt x="6960" y="11494"/>
                    <a:pt x="6664" y="11869"/>
                    <a:pt x="6388" y="12283"/>
                  </a:cubicBezTo>
                  <a:cubicBezTo>
                    <a:pt x="6290" y="12441"/>
                    <a:pt x="6191" y="12579"/>
                    <a:pt x="6073" y="12736"/>
                  </a:cubicBezTo>
                  <a:cubicBezTo>
                    <a:pt x="5166" y="13683"/>
                    <a:pt x="4299" y="14688"/>
                    <a:pt x="3234" y="15457"/>
                  </a:cubicBezTo>
                  <a:cubicBezTo>
                    <a:pt x="2702" y="15871"/>
                    <a:pt x="2229" y="16344"/>
                    <a:pt x="1814" y="16877"/>
                  </a:cubicBezTo>
                  <a:cubicBezTo>
                    <a:pt x="1637" y="17034"/>
                    <a:pt x="1558" y="17271"/>
                    <a:pt x="1637" y="17488"/>
                  </a:cubicBezTo>
                  <a:lnTo>
                    <a:pt x="2524" y="17488"/>
                  </a:lnTo>
                  <a:lnTo>
                    <a:pt x="8399" y="17488"/>
                  </a:lnTo>
                  <a:cubicBezTo>
                    <a:pt x="8813" y="17488"/>
                    <a:pt x="9247" y="17527"/>
                    <a:pt x="9661" y="17645"/>
                  </a:cubicBezTo>
                  <a:cubicBezTo>
                    <a:pt x="10193" y="17783"/>
                    <a:pt x="10745" y="17862"/>
                    <a:pt x="11297" y="17843"/>
                  </a:cubicBezTo>
                  <a:lnTo>
                    <a:pt x="16423" y="17843"/>
                  </a:lnTo>
                  <a:cubicBezTo>
                    <a:pt x="18257" y="17862"/>
                    <a:pt x="20090" y="17902"/>
                    <a:pt x="21924" y="17921"/>
                  </a:cubicBezTo>
                  <a:lnTo>
                    <a:pt x="23402" y="17921"/>
                  </a:lnTo>
                  <a:cubicBezTo>
                    <a:pt x="23580" y="17921"/>
                    <a:pt x="23777" y="17941"/>
                    <a:pt x="23895" y="17724"/>
                  </a:cubicBezTo>
                  <a:cubicBezTo>
                    <a:pt x="23915" y="17645"/>
                    <a:pt x="23915" y="17567"/>
                    <a:pt x="23895" y="17488"/>
                  </a:cubicBezTo>
                  <a:cubicBezTo>
                    <a:pt x="23718" y="16936"/>
                    <a:pt x="23619" y="16344"/>
                    <a:pt x="23619" y="15773"/>
                  </a:cubicBezTo>
                  <a:cubicBezTo>
                    <a:pt x="23540" y="15043"/>
                    <a:pt x="23402" y="14333"/>
                    <a:pt x="23185" y="13624"/>
                  </a:cubicBezTo>
                  <a:cubicBezTo>
                    <a:pt x="22909" y="12697"/>
                    <a:pt x="22515" y="11790"/>
                    <a:pt x="22180" y="10883"/>
                  </a:cubicBezTo>
                  <a:cubicBezTo>
                    <a:pt x="22101" y="10627"/>
                    <a:pt x="22022" y="10351"/>
                    <a:pt x="21943" y="10095"/>
                  </a:cubicBezTo>
                  <a:cubicBezTo>
                    <a:pt x="21726" y="9464"/>
                    <a:pt x="21529" y="8813"/>
                    <a:pt x="21273" y="8202"/>
                  </a:cubicBezTo>
                  <a:cubicBezTo>
                    <a:pt x="20800" y="7098"/>
                    <a:pt x="20307" y="6033"/>
                    <a:pt x="19794" y="4969"/>
                  </a:cubicBezTo>
                  <a:cubicBezTo>
                    <a:pt x="19321" y="3983"/>
                    <a:pt x="18809" y="2997"/>
                    <a:pt x="18296" y="2031"/>
                  </a:cubicBezTo>
                  <a:cubicBezTo>
                    <a:pt x="18198" y="1893"/>
                    <a:pt x="18079" y="1775"/>
                    <a:pt x="17981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9"/>
            <p:cNvSpPr/>
            <p:nvPr/>
          </p:nvSpPr>
          <p:spPr>
            <a:xfrm flipH="1">
              <a:off x="7368384" y="2998085"/>
              <a:ext cx="601519" cy="473998"/>
            </a:xfrm>
            <a:custGeom>
              <a:avLst/>
              <a:gdLst/>
              <a:ahLst/>
              <a:cxnLst/>
              <a:rect l="l" t="t" r="r" b="b"/>
              <a:pathLst>
                <a:path w="25019" h="19715" extrusionOk="0">
                  <a:moveTo>
                    <a:pt x="80" y="19695"/>
                  </a:moveTo>
                  <a:cubicBezTo>
                    <a:pt x="40" y="19518"/>
                    <a:pt x="1" y="19459"/>
                    <a:pt x="20" y="19400"/>
                  </a:cubicBezTo>
                  <a:cubicBezTo>
                    <a:pt x="395" y="18453"/>
                    <a:pt x="336" y="17428"/>
                    <a:pt x="513" y="16442"/>
                  </a:cubicBezTo>
                  <a:cubicBezTo>
                    <a:pt x="651" y="15417"/>
                    <a:pt x="888" y="14392"/>
                    <a:pt x="1203" y="13406"/>
                  </a:cubicBezTo>
                  <a:cubicBezTo>
                    <a:pt x="1420" y="12775"/>
                    <a:pt x="1558" y="12125"/>
                    <a:pt x="1755" y="11474"/>
                  </a:cubicBezTo>
                  <a:cubicBezTo>
                    <a:pt x="2130" y="10271"/>
                    <a:pt x="2623" y="9128"/>
                    <a:pt x="3234" y="8024"/>
                  </a:cubicBezTo>
                  <a:cubicBezTo>
                    <a:pt x="3372" y="7748"/>
                    <a:pt x="3490" y="7472"/>
                    <a:pt x="3589" y="7196"/>
                  </a:cubicBezTo>
                  <a:cubicBezTo>
                    <a:pt x="3825" y="6467"/>
                    <a:pt x="4160" y="5776"/>
                    <a:pt x="4575" y="5146"/>
                  </a:cubicBezTo>
                  <a:cubicBezTo>
                    <a:pt x="4653" y="5047"/>
                    <a:pt x="4713" y="4948"/>
                    <a:pt x="4772" y="4830"/>
                  </a:cubicBezTo>
                  <a:cubicBezTo>
                    <a:pt x="5265" y="3628"/>
                    <a:pt x="6171" y="2681"/>
                    <a:pt x="6960" y="1676"/>
                  </a:cubicBezTo>
                  <a:cubicBezTo>
                    <a:pt x="7059" y="1538"/>
                    <a:pt x="7197" y="1400"/>
                    <a:pt x="7335" y="1281"/>
                  </a:cubicBezTo>
                  <a:cubicBezTo>
                    <a:pt x="7571" y="1104"/>
                    <a:pt x="7729" y="828"/>
                    <a:pt x="7768" y="532"/>
                  </a:cubicBezTo>
                  <a:cubicBezTo>
                    <a:pt x="7847" y="79"/>
                    <a:pt x="8281" y="0"/>
                    <a:pt x="8596" y="315"/>
                  </a:cubicBezTo>
                  <a:cubicBezTo>
                    <a:pt x="8931" y="651"/>
                    <a:pt x="9247" y="1065"/>
                    <a:pt x="9582" y="1400"/>
                  </a:cubicBezTo>
                  <a:cubicBezTo>
                    <a:pt x="10390" y="2248"/>
                    <a:pt x="11159" y="3115"/>
                    <a:pt x="12027" y="3884"/>
                  </a:cubicBezTo>
                  <a:cubicBezTo>
                    <a:pt x="12539" y="4337"/>
                    <a:pt x="13012" y="4850"/>
                    <a:pt x="13426" y="5422"/>
                  </a:cubicBezTo>
                  <a:cubicBezTo>
                    <a:pt x="13446" y="5441"/>
                    <a:pt x="13466" y="5461"/>
                    <a:pt x="13486" y="5481"/>
                  </a:cubicBezTo>
                  <a:cubicBezTo>
                    <a:pt x="14609" y="6269"/>
                    <a:pt x="15359" y="7393"/>
                    <a:pt x="16305" y="8339"/>
                  </a:cubicBezTo>
                  <a:cubicBezTo>
                    <a:pt x="17133" y="9167"/>
                    <a:pt x="17941" y="9995"/>
                    <a:pt x="18769" y="10804"/>
                  </a:cubicBezTo>
                  <a:cubicBezTo>
                    <a:pt x="19282" y="11297"/>
                    <a:pt x="19834" y="11711"/>
                    <a:pt x="20366" y="12184"/>
                  </a:cubicBezTo>
                  <a:cubicBezTo>
                    <a:pt x="20642" y="12420"/>
                    <a:pt x="20938" y="12637"/>
                    <a:pt x="21214" y="12894"/>
                  </a:cubicBezTo>
                  <a:cubicBezTo>
                    <a:pt x="21924" y="13603"/>
                    <a:pt x="22633" y="14313"/>
                    <a:pt x="23343" y="15043"/>
                  </a:cubicBezTo>
                  <a:cubicBezTo>
                    <a:pt x="23560" y="15319"/>
                    <a:pt x="23796" y="15595"/>
                    <a:pt x="23994" y="15890"/>
                  </a:cubicBezTo>
                  <a:cubicBezTo>
                    <a:pt x="24151" y="15890"/>
                    <a:pt x="24349" y="15871"/>
                    <a:pt x="24565" y="15890"/>
                  </a:cubicBezTo>
                  <a:cubicBezTo>
                    <a:pt x="24763" y="15890"/>
                    <a:pt x="24920" y="16028"/>
                    <a:pt x="24940" y="16225"/>
                  </a:cubicBezTo>
                  <a:cubicBezTo>
                    <a:pt x="25019" y="16423"/>
                    <a:pt x="24960" y="16659"/>
                    <a:pt x="24782" y="16797"/>
                  </a:cubicBezTo>
                  <a:cubicBezTo>
                    <a:pt x="24289" y="17152"/>
                    <a:pt x="23698" y="17349"/>
                    <a:pt x="23087" y="17389"/>
                  </a:cubicBezTo>
                  <a:cubicBezTo>
                    <a:pt x="22535" y="17428"/>
                    <a:pt x="21983" y="17428"/>
                    <a:pt x="21431" y="17428"/>
                  </a:cubicBezTo>
                  <a:cubicBezTo>
                    <a:pt x="20307" y="17428"/>
                    <a:pt x="19183" y="17527"/>
                    <a:pt x="18059" y="17724"/>
                  </a:cubicBezTo>
                  <a:cubicBezTo>
                    <a:pt x="17271" y="17822"/>
                    <a:pt x="16482" y="17881"/>
                    <a:pt x="15694" y="17881"/>
                  </a:cubicBezTo>
                  <a:cubicBezTo>
                    <a:pt x="15102" y="17862"/>
                    <a:pt x="14531" y="17921"/>
                    <a:pt x="13959" y="18079"/>
                  </a:cubicBezTo>
                  <a:cubicBezTo>
                    <a:pt x="13505" y="18197"/>
                    <a:pt x="13012" y="18236"/>
                    <a:pt x="12539" y="18236"/>
                  </a:cubicBezTo>
                  <a:cubicBezTo>
                    <a:pt x="12106" y="18256"/>
                    <a:pt x="11672" y="18256"/>
                    <a:pt x="11258" y="18236"/>
                  </a:cubicBezTo>
                  <a:cubicBezTo>
                    <a:pt x="10016" y="18157"/>
                    <a:pt x="8833" y="18493"/>
                    <a:pt x="7650" y="18788"/>
                  </a:cubicBezTo>
                  <a:cubicBezTo>
                    <a:pt x="7216" y="18907"/>
                    <a:pt x="6763" y="18966"/>
                    <a:pt x="6309" y="18966"/>
                  </a:cubicBezTo>
                  <a:cubicBezTo>
                    <a:pt x="5876" y="18946"/>
                    <a:pt x="5442" y="19025"/>
                    <a:pt x="5048" y="19183"/>
                  </a:cubicBezTo>
                  <a:cubicBezTo>
                    <a:pt x="4791" y="19281"/>
                    <a:pt x="4535" y="19340"/>
                    <a:pt x="4259" y="19340"/>
                  </a:cubicBezTo>
                  <a:cubicBezTo>
                    <a:pt x="3944" y="19321"/>
                    <a:pt x="3648" y="19400"/>
                    <a:pt x="3372" y="19557"/>
                  </a:cubicBezTo>
                  <a:cubicBezTo>
                    <a:pt x="3214" y="19656"/>
                    <a:pt x="3037" y="19695"/>
                    <a:pt x="2859" y="19695"/>
                  </a:cubicBezTo>
                  <a:cubicBezTo>
                    <a:pt x="1933" y="19715"/>
                    <a:pt x="1026" y="19695"/>
                    <a:pt x="80" y="19695"/>
                  </a:cubicBezTo>
                  <a:close/>
                  <a:moveTo>
                    <a:pt x="8222" y="1617"/>
                  </a:moveTo>
                  <a:cubicBezTo>
                    <a:pt x="7236" y="2543"/>
                    <a:pt x="6566" y="3647"/>
                    <a:pt x="5797" y="4672"/>
                  </a:cubicBezTo>
                  <a:cubicBezTo>
                    <a:pt x="5521" y="5047"/>
                    <a:pt x="5324" y="5461"/>
                    <a:pt x="5205" y="5895"/>
                  </a:cubicBezTo>
                  <a:cubicBezTo>
                    <a:pt x="5048" y="6486"/>
                    <a:pt x="4772" y="7019"/>
                    <a:pt x="4397" y="7511"/>
                  </a:cubicBezTo>
                  <a:cubicBezTo>
                    <a:pt x="4160" y="7807"/>
                    <a:pt x="3983" y="8182"/>
                    <a:pt x="3904" y="8556"/>
                  </a:cubicBezTo>
                  <a:cubicBezTo>
                    <a:pt x="3825" y="8911"/>
                    <a:pt x="3707" y="9266"/>
                    <a:pt x="3510" y="9581"/>
                  </a:cubicBezTo>
                  <a:cubicBezTo>
                    <a:pt x="3431" y="9739"/>
                    <a:pt x="3352" y="9897"/>
                    <a:pt x="3313" y="10094"/>
                  </a:cubicBezTo>
                  <a:cubicBezTo>
                    <a:pt x="3175" y="10646"/>
                    <a:pt x="3076" y="11218"/>
                    <a:pt x="2918" y="11770"/>
                  </a:cubicBezTo>
                  <a:cubicBezTo>
                    <a:pt x="2879" y="12006"/>
                    <a:pt x="2800" y="12243"/>
                    <a:pt x="2682" y="12460"/>
                  </a:cubicBezTo>
                  <a:cubicBezTo>
                    <a:pt x="2347" y="12992"/>
                    <a:pt x="2406" y="13643"/>
                    <a:pt x="2169" y="14195"/>
                  </a:cubicBezTo>
                  <a:cubicBezTo>
                    <a:pt x="2268" y="14983"/>
                    <a:pt x="1874" y="15673"/>
                    <a:pt x="1736" y="16403"/>
                  </a:cubicBezTo>
                  <a:cubicBezTo>
                    <a:pt x="1657" y="16876"/>
                    <a:pt x="1460" y="17329"/>
                    <a:pt x="1381" y="17803"/>
                  </a:cubicBezTo>
                  <a:cubicBezTo>
                    <a:pt x="1282" y="18118"/>
                    <a:pt x="1302" y="18453"/>
                    <a:pt x="1460" y="18729"/>
                  </a:cubicBezTo>
                  <a:cubicBezTo>
                    <a:pt x="1795" y="18749"/>
                    <a:pt x="2130" y="18749"/>
                    <a:pt x="2445" y="18709"/>
                  </a:cubicBezTo>
                  <a:cubicBezTo>
                    <a:pt x="2840" y="18650"/>
                    <a:pt x="3194" y="18473"/>
                    <a:pt x="3589" y="18394"/>
                  </a:cubicBezTo>
                  <a:cubicBezTo>
                    <a:pt x="3983" y="18335"/>
                    <a:pt x="4417" y="18394"/>
                    <a:pt x="4752" y="18236"/>
                  </a:cubicBezTo>
                  <a:cubicBezTo>
                    <a:pt x="5225" y="18059"/>
                    <a:pt x="5757" y="17960"/>
                    <a:pt x="6270" y="18000"/>
                  </a:cubicBezTo>
                  <a:cubicBezTo>
                    <a:pt x="6625" y="18019"/>
                    <a:pt x="6999" y="17980"/>
                    <a:pt x="7354" y="17881"/>
                  </a:cubicBezTo>
                  <a:cubicBezTo>
                    <a:pt x="8163" y="17566"/>
                    <a:pt x="9030" y="17566"/>
                    <a:pt x="9838" y="17290"/>
                  </a:cubicBezTo>
                  <a:cubicBezTo>
                    <a:pt x="10036" y="17251"/>
                    <a:pt x="10252" y="17251"/>
                    <a:pt x="10469" y="17270"/>
                  </a:cubicBezTo>
                  <a:lnTo>
                    <a:pt x="12677" y="17270"/>
                  </a:lnTo>
                  <a:cubicBezTo>
                    <a:pt x="13032" y="17290"/>
                    <a:pt x="13407" y="17270"/>
                    <a:pt x="13762" y="17172"/>
                  </a:cubicBezTo>
                  <a:cubicBezTo>
                    <a:pt x="14432" y="16935"/>
                    <a:pt x="15142" y="16856"/>
                    <a:pt x="15832" y="16896"/>
                  </a:cubicBezTo>
                  <a:cubicBezTo>
                    <a:pt x="16837" y="16935"/>
                    <a:pt x="17843" y="16856"/>
                    <a:pt x="18848" y="16639"/>
                  </a:cubicBezTo>
                  <a:cubicBezTo>
                    <a:pt x="19104" y="16580"/>
                    <a:pt x="19380" y="16541"/>
                    <a:pt x="19656" y="16541"/>
                  </a:cubicBezTo>
                  <a:cubicBezTo>
                    <a:pt x="20760" y="16561"/>
                    <a:pt x="21845" y="16620"/>
                    <a:pt x="22949" y="16639"/>
                  </a:cubicBezTo>
                  <a:cubicBezTo>
                    <a:pt x="23067" y="16639"/>
                    <a:pt x="23205" y="16679"/>
                    <a:pt x="23284" y="16482"/>
                  </a:cubicBezTo>
                  <a:cubicBezTo>
                    <a:pt x="23264" y="16383"/>
                    <a:pt x="23225" y="16285"/>
                    <a:pt x="23166" y="16206"/>
                  </a:cubicBezTo>
                  <a:cubicBezTo>
                    <a:pt x="22890" y="15890"/>
                    <a:pt x="22594" y="15575"/>
                    <a:pt x="22278" y="15279"/>
                  </a:cubicBezTo>
                  <a:cubicBezTo>
                    <a:pt x="21273" y="14313"/>
                    <a:pt x="20327" y="13248"/>
                    <a:pt x="19164" y="12460"/>
                  </a:cubicBezTo>
                  <a:cubicBezTo>
                    <a:pt x="18868" y="12243"/>
                    <a:pt x="18592" y="11987"/>
                    <a:pt x="18335" y="11730"/>
                  </a:cubicBezTo>
                  <a:cubicBezTo>
                    <a:pt x="17389" y="10784"/>
                    <a:pt x="16443" y="9838"/>
                    <a:pt x="15497" y="8872"/>
                  </a:cubicBezTo>
                  <a:cubicBezTo>
                    <a:pt x="15083" y="8458"/>
                    <a:pt x="14728" y="8004"/>
                    <a:pt x="14333" y="7571"/>
                  </a:cubicBezTo>
                  <a:cubicBezTo>
                    <a:pt x="14116" y="7334"/>
                    <a:pt x="13880" y="7097"/>
                    <a:pt x="13624" y="6861"/>
                  </a:cubicBezTo>
                  <a:cubicBezTo>
                    <a:pt x="13052" y="6447"/>
                    <a:pt x="12559" y="5934"/>
                    <a:pt x="12184" y="5343"/>
                  </a:cubicBezTo>
                  <a:cubicBezTo>
                    <a:pt x="12106" y="5244"/>
                    <a:pt x="12027" y="5146"/>
                    <a:pt x="11928" y="5086"/>
                  </a:cubicBezTo>
                  <a:cubicBezTo>
                    <a:pt x="11021" y="4396"/>
                    <a:pt x="10292" y="3529"/>
                    <a:pt x="9503" y="2740"/>
                  </a:cubicBezTo>
                  <a:cubicBezTo>
                    <a:pt x="9109" y="2346"/>
                    <a:pt x="8793" y="1912"/>
                    <a:pt x="8222" y="1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9"/>
            <p:cNvSpPr/>
            <p:nvPr/>
          </p:nvSpPr>
          <p:spPr>
            <a:xfrm flipH="1">
              <a:off x="7216699" y="3708108"/>
              <a:ext cx="468324" cy="591590"/>
            </a:xfrm>
            <a:custGeom>
              <a:avLst/>
              <a:gdLst/>
              <a:ahLst/>
              <a:cxnLst/>
              <a:rect l="l" t="t" r="r" b="b"/>
              <a:pathLst>
                <a:path w="19479" h="24606" extrusionOk="0">
                  <a:moveTo>
                    <a:pt x="16304" y="770"/>
                  </a:moveTo>
                  <a:cubicBezTo>
                    <a:pt x="16383" y="454"/>
                    <a:pt x="16186" y="119"/>
                    <a:pt x="16659" y="1"/>
                  </a:cubicBezTo>
                  <a:cubicBezTo>
                    <a:pt x="17152" y="238"/>
                    <a:pt x="17685" y="533"/>
                    <a:pt x="18217" y="829"/>
                  </a:cubicBezTo>
                  <a:cubicBezTo>
                    <a:pt x="18453" y="947"/>
                    <a:pt x="18513" y="1243"/>
                    <a:pt x="18335" y="1440"/>
                  </a:cubicBezTo>
                  <a:cubicBezTo>
                    <a:pt x="18158" y="1657"/>
                    <a:pt x="18079" y="1933"/>
                    <a:pt x="18118" y="2209"/>
                  </a:cubicBezTo>
                  <a:lnTo>
                    <a:pt x="18118" y="11751"/>
                  </a:lnTo>
                  <a:cubicBezTo>
                    <a:pt x="18118" y="12106"/>
                    <a:pt x="18158" y="12481"/>
                    <a:pt x="18197" y="12835"/>
                  </a:cubicBezTo>
                  <a:cubicBezTo>
                    <a:pt x="18315" y="14669"/>
                    <a:pt x="18414" y="16502"/>
                    <a:pt x="18591" y="18316"/>
                  </a:cubicBezTo>
                  <a:cubicBezTo>
                    <a:pt x="18769" y="20110"/>
                    <a:pt x="18828" y="21885"/>
                    <a:pt x="18789" y="23679"/>
                  </a:cubicBezTo>
                  <a:cubicBezTo>
                    <a:pt x="18946" y="23738"/>
                    <a:pt x="19124" y="23817"/>
                    <a:pt x="19281" y="23915"/>
                  </a:cubicBezTo>
                  <a:cubicBezTo>
                    <a:pt x="19360" y="23974"/>
                    <a:pt x="19479" y="24112"/>
                    <a:pt x="19439" y="24191"/>
                  </a:cubicBezTo>
                  <a:cubicBezTo>
                    <a:pt x="19400" y="24329"/>
                    <a:pt x="19301" y="24447"/>
                    <a:pt x="19183" y="24507"/>
                  </a:cubicBezTo>
                  <a:cubicBezTo>
                    <a:pt x="19045" y="24566"/>
                    <a:pt x="18887" y="24605"/>
                    <a:pt x="18729" y="24586"/>
                  </a:cubicBezTo>
                  <a:cubicBezTo>
                    <a:pt x="18237" y="24586"/>
                    <a:pt x="17763" y="24546"/>
                    <a:pt x="17271" y="24507"/>
                  </a:cubicBezTo>
                  <a:cubicBezTo>
                    <a:pt x="16521" y="24388"/>
                    <a:pt x="15772" y="24231"/>
                    <a:pt x="15023" y="24073"/>
                  </a:cubicBezTo>
                  <a:cubicBezTo>
                    <a:pt x="13682" y="23797"/>
                    <a:pt x="12342" y="23442"/>
                    <a:pt x="11060" y="23008"/>
                  </a:cubicBezTo>
                  <a:cubicBezTo>
                    <a:pt x="10252" y="22732"/>
                    <a:pt x="9444" y="22437"/>
                    <a:pt x="8655" y="22101"/>
                  </a:cubicBezTo>
                  <a:cubicBezTo>
                    <a:pt x="7945" y="21825"/>
                    <a:pt x="7255" y="21490"/>
                    <a:pt x="6585" y="21116"/>
                  </a:cubicBezTo>
                  <a:cubicBezTo>
                    <a:pt x="5323" y="20406"/>
                    <a:pt x="4042" y="19676"/>
                    <a:pt x="2820" y="18848"/>
                  </a:cubicBezTo>
                  <a:cubicBezTo>
                    <a:pt x="1775" y="18139"/>
                    <a:pt x="769" y="17350"/>
                    <a:pt x="0" y="16226"/>
                  </a:cubicBezTo>
                  <a:cubicBezTo>
                    <a:pt x="138" y="16088"/>
                    <a:pt x="296" y="15950"/>
                    <a:pt x="473" y="15832"/>
                  </a:cubicBezTo>
                  <a:cubicBezTo>
                    <a:pt x="1321" y="15260"/>
                    <a:pt x="2129" y="14610"/>
                    <a:pt x="2898" y="13939"/>
                  </a:cubicBezTo>
                  <a:cubicBezTo>
                    <a:pt x="3470" y="13447"/>
                    <a:pt x="4002" y="12914"/>
                    <a:pt x="4495" y="12343"/>
                  </a:cubicBezTo>
                  <a:cubicBezTo>
                    <a:pt x="5481" y="11219"/>
                    <a:pt x="6546" y="10154"/>
                    <a:pt x="7867" y="9385"/>
                  </a:cubicBezTo>
                  <a:cubicBezTo>
                    <a:pt x="8596" y="8932"/>
                    <a:pt x="9247" y="8360"/>
                    <a:pt x="9759" y="7690"/>
                  </a:cubicBezTo>
                  <a:cubicBezTo>
                    <a:pt x="10824" y="6369"/>
                    <a:pt x="11967" y="5147"/>
                    <a:pt x="13190" y="3983"/>
                  </a:cubicBezTo>
                  <a:cubicBezTo>
                    <a:pt x="13485" y="3707"/>
                    <a:pt x="13761" y="3412"/>
                    <a:pt x="13998" y="3096"/>
                  </a:cubicBezTo>
                  <a:cubicBezTo>
                    <a:pt x="14609" y="2189"/>
                    <a:pt x="15398" y="1401"/>
                    <a:pt x="16304" y="770"/>
                  </a:cubicBezTo>
                  <a:close/>
                  <a:moveTo>
                    <a:pt x="17054" y="1440"/>
                  </a:moveTo>
                  <a:cubicBezTo>
                    <a:pt x="16364" y="1894"/>
                    <a:pt x="15752" y="2465"/>
                    <a:pt x="15240" y="3096"/>
                  </a:cubicBezTo>
                  <a:cubicBezTo>
                    <a:pt x="14668" y="3806"/>
                    <a:pt x="14057" y="4476"/>
                    <a:pt x="13426" y="5166"/>
                  </a:cubicBezTo>
                  <a:cubicBezTo>
                    <a:pt x="12539" y="6152"/>
                    <a:pt x="11612" y="7138"/>
                    <a:pt x="10725" y="8143"/>
                  </a:cubicBezTo>
                  <a:cubicBezTo>
                    <a:pt x="10075" y="8892"/>
                    <a:pt x="9444" y="9622"/>
                    <a:pt x="8596" y="10134"/>
                  </a:cubicBezTo>
                  <a:cubicBezTo>
                    <a:pt x="7472" y="10824"/>
                    <a:pt x="6467" y="11672"/>
                    <a:pt x="5580" y="12658"/>
                  </a:cubicBezTo>
                  <a:cubicBezTo>
                    <a:pt x="5323" y="12914"/>
                    <a:pt x="5106" y="13210"/>
                    <a:pt x="4909" y="13506"/>
                  </a:cubicBezTo>
                  <a:cubicBezTo>
                    <a:pt x="4712" y="13821"/>
                    <a:pt x="4436" y="14077"/>
                    <a:pt x="4140" y="14294"/>
                  </a:cubicBezTo>
                  <a:cubicBezTo>
                    <a:pt x="3825" y="14511"/>
                    <a:pt x="3510" y="14787"/>
                    <a:pt x="3214" y="15024"/>
                  </a:cubicBezTo>
                  <a:cubicBezTo>
                    <a:pt x="2958" y="15221"/>
                    <a:pt x="2741" y="15418"/>
                    <a:pt x="2524" y="15615"/>
                  </a:cubicBezTo>
                  <a:lnTo>
                    <a:pt x="1400" y="16562"/>
                  </a:lnTo>
                  <a:cubicBezTo>
                    <a:pt x="1893" y="17094"/>
                    <a:pt x="2544" y="17370"/>
                    <a:pt x="3036" y="17843"/>
                  </a:cubicBezTo>
                  <a:cubicBezTo>
                    <a:pt x="3510" y="18316"/>
                    <a:pt x="4140" y="18572"/>
                    <a:pt x="4712" y="18927"/>
                  </a:cubicBezTo>
                  <a:cubicBezTo>
                    <a:pt x="5284" y="19282"/>
                    <a:pt x="5856" y="19617"/>
                    <a:pt x="6427" y="19972"/>
                  </a:cubicBezTo>
                  <a:cubicBezTo>
                    <a:pt x="6999" y="20327"/>
                    <a:pt x="7709" y="20465"/>
                    <a:pt x="8261" y="20820"/>
                  </a:cubicBezTo>
                  <a:cubicBezTo>
                    <a:pt x="8813" y="21155"/>
                    <a:pt x="9483" y="21352"/>
                    <a:pt x="10094" y="21609"/>
                  </a:cubicBezTo>
                  <a:cubicBezTo>
                    <a:pt x="10686" y="21865"/>
                    <a:pt x="11336" y="22101"/>
                    <a:pt x="11967" y="22318"/>
                  </a:cubicBezTo>
                  <a:cubicBezTo>
                    <a:pt x="12618" y="22535"/>
                    <a:pt x="13268" y="22673"/>
                    <a:pt x="13919" y="22831"/>
                  </a:cubicBezTo>
                  <a:cubicBezTo>
                    <a:pt x="14570" y="22989"/>
                    <a:pt x="15220" y="23146"/>
                    <a:pt x="15890" y="23245"/>
                  </a:cubicBezTo>
                  <a:cubicBezTo>
                    <a:pt x="16561" y="23343"/>
                    <a:pt x="17152" y="23619"/>
                    <a:pt x="17862" y="23600"/>
                  </a:cubicBezTo>
                  <a:cubicBezTo>
                    <a:pt x="17901" y="22417"/>
                    <a:pt x="17882" y="21234"/>
                    <a:pt x="17803" y="20071"/>
                  </a:cubicBezTo>
                  <a:cubicBezTo>
                    <a:pt x="17685" y="18947"/>
                    <a:pt x="17586" y="17823"/>
                    <a:pt x="17487" y="16680"/>
                  </a:cubicBezTo>
                  <a:cubicBezTo>
                    <a:pt x="17428" y="15872"/>
                    <a:pt x="17409" y="15043"/>
                    <a:pt x="17290" y="14215"/>
                  </a:cubicBezTo>
                  <a:cubicBezTo>
                    <a:pt x="17152" y="13092"/>
                    <a:pt x="17093" y="11968"/>
                    <a:pt x="17093" y="10844"/>
                  </a:cubicBezTo>
                  <a:lnTo>
                    <a:pt x="17093" y="2505"/>
                  </a:lnTo>
                  <a:cubicBezTo>
                    <a:pt x="17073" y="2209"/>
                    <a:pt x="17054" y="1913"/>
                    <a:pt x="17034" y="1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9"/>
            <p:cNvSpPr/>
            <p:nvPr/>
          </p:nvSpPr>
          <p:spPr>
            <a:xfrm flipH="1">
              <a:off x="7214319" y="2716042"/>
              <a:ext cx="497247" cy="591109"/>
            </a:xfrm>
            <a:custGeom>
              <a:avLst/>
              <a:gdLst/>
              <a:ahLst/>
              <a:cxnLst/>
              <a:rect l="l" t="t" r="r" b="b"/>
              <a:pathLst>
                <a:path w="20682" h="24586" extrusionOk="0">
                  <a:moveTo>
                    <a:pt x="19912" y="23757"/>
                  </a:moveTo>
                  <a:cubicBezTo>
                    <a:pt x="19597" y="23974"/>
                    <a:pt x="19262" y="24171"/>
                    <a:pt x="18927" y="24388"/>
                  </a:cubicBezTo>
                  <a:cubicBezTo>
                    <a:pt x="18710" y="24546"/>
                    <a:pt x="18414" y="24585"/>
                    <a:pt x="18158" y="24467"/>
                  </a:cubicBezTo>
                  <a:cubicBezTo>
                    <a:pt x="18177" y="24349"/>
                    <a:pt x="18217" y="24230"/>
                    <a:pt x="18276" y="24053"/>
                  </a:cubicBezTo>
                  <a:cubicBezTo>
                    <a:pt x="17882" y="23757"/>
                    <a:pt x="17468" y="23461"/>
                    <a:pt x="17073" y="23146"/>
                  </a:cubicBezTo>
                  <a:cubicBezTo>
                    <a:pt x="16541" y="22712"/>
                    <a:pt x="15989" y="22259"/>
                    <a:pt x="15476" y="21786"/>
                  </a:cubicBezTo>
                  <a:cubicBezTo>
                    <a:pt x="14550" y="20898"/>
                    <a:pt x="13682" y="19972"/>
                    <a:pt x="12637" y="19183"/>
                  </a:cubicBezTo>
                  <a:cubicBezTo>
                    <a:pt x="12223" y="18848"/>
                    <a:pt x="11829" y="18434"/>
                    <a:pt x="11514" y="18000"/>
                  </a:cubicBezTo>
                  <a:cubicBezTo>
                    <a:pt x="11218" y="17606"/>
                    <a:pt x="10883" y="17251"/>
                    <a:pt x="10489" y="16955"/>
                  </a:cubicBezTo>
                  <a:cubicBezTo>
                    <a:pt x="9937" y="16581"/>
                    <a:pt x="9444" y="16108"/>
                    <a:pt x="9030" y="15575"/>
                  </a:cubicBezTo>
                  <a:cubicBezTo>
                    <a:pt x="8754" y="15221"/>
                    <a:pt x="8399" y="14905"/>
                    <a:pt x="8004" y="14669"/>
                  </a:cubicBezTo>
                  <a:cubicBezTo>
                    <a:pt x="7196" y="14176"/>
                    <a:pt x="6467" y="13565"/>
                    <a:pt x="5816" y="12874"/>
                  </a:cubicBezTo>
                  <a:cubicBezTo>
                    <a:pt x="5382" y="12401"/>
                    <a:pt x="4909" y="11968"/>
                    <a:pt x="4456" y="11514"/>
                  </a:cubicBezTo>
                  <a:cubicBezTo>
                    <a:pt x="4160" y="11159"/>
                    <a:pt x="3786" y="10903"/>
                    <a:pt x="3352" y="10706"/>
                  </a:cubicBezTo>
                  <a:cubicBezTo>
                    <a:pt x="2465" y="10312"/>
                    <a:pt x="1637" y="9779"/>
                    <a:pt x="927" y="9089"/>
                  </a:cubicBezTo>
                  <a:cubicBezTo>
                    <a:pt x="710" y="8892"/>
                    <a:pt x="434" y="8734"/>
                    <a:pt x="217" y="8537"/>
                  </a:cubicBezTo>
                  <a:cubicBezTo>
                    <a:pt x="0" y="8340"/>
                    <a:pt x="59" y="7827"/>
                    <a:pt x="375" y="7788"/>
                  </a:cubicBezTo>
                  <a:cubicBezTo>
                    <a:pt x="887" y="7749"/>
                    <a:pt x="1183" y="7433"/>
                    <a:pt x="1518" y="7137"/>
                  </a:cubicBezTo>
                  <a:cubicBezTo>
                    <a:pt x="1715" y="6999"/>
                    <a:pt x="1932" y="6881"/>
                    <a:pt x="2169" y="6783"/>
                  </a:cubicBezTo>
                  <a:cubicBezTo>
                    <a:pt x="2386" y="6684"/>
                    <a:pt x="2603" y="6566"/>
                    <a:pt x="2800" y="6428"/>
                  </a:cubicBezTo>
                  <a:cubicBezTo>
                    <a:pt x="3233" y="5974"/>
                    <a:pt x="3805" y="5757"/>
                    <a:pt x="4338" y="5462"/>
                  </a:cubicBezTo>
                  <a:cubicBezTo>
                    <a:pt x="4653" y="5284"/>
                    <a:pt x="4968" y="5067"/>
                    <a:pt x="5244" y="4831"/>
                  </a:cubicBezTo>
                  <a:cubicBezTo>
                    <a:pt x="6092" y="4022"/>
                    <a:pt x="7117" y="3490"/>
                    <a:pt x="8202" y="3037"/>
                  </a:cubicBezTo>
                  <a:cubicBezTo>
                    <a:pt x="8931" y="2721"/>
                    <a:pt x="9680" y="2445"/>
                    <a:pt x="10410" y="2189"/>
                  </a:cubicBezTo>
                  <a:cubicBezTo>
                    <a:pt x="11100" y="1952"/>
                    <a:pt x="11770" y="1657"/>
                    <a:pt x="12440" y="1381"/>
                  </a:cubicBezTo>
                  <a:cubicBezTo>
                    <a:pt x="13209" y="1046"/>
                    <a:pt x="14018" y="710"/>
                    <a:pt x="14885" y="632"/>
                  </a:cubicBezTo>
                  <a:cubicBezTo>
                    <a:pt x="15674" y="553"/>
                    <a:pt x="16462" y="415"/>
                    <a:pt x="17231" y="257"/>
                  </a:cubicBezTo>
                  <a:cubicBezTo>
                    <a:pt x="18355" y="1"/>
                    <a:pt x="19518" y="139"/>
                    <a:pt x="20543" y="651"/>
                  </a:cubicBezTo>
                  <a:cubicBezTo>
                    <a:pt x="20583" y="750"/>
                    <a:pt x="20622" y="868"/>
                    <a:pt x="20622" y="986"/>
                  </a:cubicBezTo>
                  <a:cubicBezTo>
                    <a:pt x="20642" y="1933"/>
                    <a:pt x="20661" y="2879"/>
                    <a:pt x="20642" y="3825"/>
                  </a:cubicBezTo>
                  <a:cubicBezTo>
                    <a:pt x="20681" y="4259"/>
                    <a:pt x="20602" y="4673"/>
                    <a:pt x="20405" y="5067"/>
                  </a:cubicBezTo>
                  <a:cubicBezTo>
                    <a:pt x="20326" y="5265"/>
                    <a:pt x="20287" y="5481"/>
                    <a:pt x="20307" y="5679"/>
                  </a:cubicBezTo>
                  <a:cubicBezTo>
                    <a:pt x="20307" y="6349"/>
                    <a:pt x="20326" y="7039"/>
                    <a:pt x="20307" y="7709"/>
                  </a:cubicBezTo>
                  <a:cubicBezTo>
                    <a:pt x="20307" y="8044"/>
                    <a:pt x="20267" y="8379"/>
                    <a:pt x="20169" y="8695"/>
                  </a:cubicBezTo>
                  <a:cubicBezTo>
                    <a:pt x="20011" y="9129"/>
                    <a:pt x="19952" y="9582"/>
                    <a:pt x="19952" y="10036"/>
                  </a:cubicBezTo>
                  <a:cubicBezTo>
                    <a:pt x="19952" y="14077"/>
                    <a:pt x="19932" y="18099"/>
                    <a:pt x="19912" y="22141"/>
                  </a:cubicBezTo>
                  <a:cubicBezTo>
                    <a:pt x="19912" y="22377"/>
                    <a:pt x="19893" y="22633"/>
                    <a:pt x="19912" y="22870"/>
                  </a:cubicBezTo>
                  <a:cubicBezTo>
                    <a:pt x="19932" y="23126"/>
                    <a:pt x="19912" y="23422"/>
                    <a:pt x="19912" y="23757"/>
                  </a:cubicBezTo>
                  <a:close/>
                  <a:moveTo>
                    <a:pt x="19577" y="1341"/>
                  </a:moveTo>
                  <a:cubicBezTo>
                    <a:pt x="19084" y="1223"/>
                    <a:pt x="18651" y="1124"/>
                    <a:pt x="18217" y="1026"/>
                  </a:cubicBezTo>
                  <a:cubicBezTo>
                    <a:pt x="17704" y="888"/>
                    <a:pt x="17270" y="1184"/>
                    <a:pt x="16778" y="1223"/>
                  </a:cubicBezTo>
                  <a:cubicBezTo>
                    <a:pt x="16659" y="1223"/>
                    <a:pt x="16541" y="1223"/>
                    <a:pt x="16423" y="1243"/>
                  </a:cubicBezTo>
                  <a:cubicBezTo>
                    <a:pt x="15476" y="1460"/>
                    <a:pt x="14491" y="1519"/>
                    <a:pt x="13564" y="1893"/>
                  </a:cubicBezTo>
                  <a:cubicBezTo>
                    <a:pt x="12499" y="2327"/>
                    <a:pt x="11455" y="2840"/>
                    <a:pt x="10351" y="3175"/>
                  </a:cubicBezTo>
                  <a:cubicBezTo>
                    <a:pt x="9799" y="3332"/>
                    <a:pt x="9247" y="3549"/>
                    <a:pt x="8734" y="3786"/>
                  </a:cubicBezTo>
                  <a:cubicBezTo>
                    <a:pt x="8024" y="4082"/>
                    <a:pt x="7354" y="4436"/>
                    <a:pt x="6703" y="4851"/>
                  </a:cubicBezTo>
                  <a:cubicBezTo>
                    <a:pt x="5875" y="5462"/>
                    <a:pt x="5087" y="6132"/>
                    <a:pt x="4180" y="6664"/>
                  </a:cubicBezTo>
                  <a:cubicBezTo>
                    <a:pt x="3470" y="7059"/>
                    <a:pt x="2859" y="7650"/>
                    <a:pt x="2090" y="7946"/>
                  </a:cubicBezTo>
                  <a:cubicBezTo>
                    <a:pt x="1853" y="7985"/>
                    <a:pt x="1715" y="8202"/>
                    <a:pt x="1735" y="8439"/>
                  </a:cubicBezTo>
                  <a:cubicBezTo>
                    <a:pt x="2051" y="8734"/>
                    <a:pt x="2366" y="9010"/>
                    <a:pt x="2701" y="9247"/>
                  </a:cubicBezTo>
                  <a:cubicBezTo>
                    <a:pt x="3095" y="9503"/>
                    <a:pt x="3490" y="9700"/>
                    <a:pt x="3924" y="9898"/>
                  </a:cubicBezTo>
                  <a:cubicBezTo>
                    <a:pt x="4377" y="10134"/>
                    <a:pt x="4791" y="10450"/>
                    <a:pt x="5146" y="10824"/>
                  </a:cubicBezTo>
                  <a:cubicBezTo>
                    <a:pt x="6270" y="12027"/>
                    <a:pt x="7393" y="13249"/>
                    <a:pt x="8852" y="14097"/>
                  </a:cubicBezTo>
                  <a:cubicBezTo>
                    <a:pt x="9187" y="14353"/>
                    <a:pt x="9503" y="14649"/>
                    <a:pt x="9759" y="14984"/>
                  </a:cubicBezTo>
                  <a:cubicBezTo>
                    <a:pt x="10134" y="15437"/>
                    <a:pt x="10548" y="15832"/>
                    <a:pt x="11041" y="16167"/>
                  </a:cubicBezTo>
                  <a:cubicBezTo>
                    <a:pt x="11494" y="16502"/>
                    <a:pt x="11908" y="16916"/>
                    <a:pt x="12263" y="17389"/>
                  </a:cubicBezTo>
                  <a:cubicBezTo>
                    <a:pt x="12559" y="17803"/>
                    <a:pt x="12913" y="18178"/>
                    <a:pt x="13327" y="18513"/>
                  </a:cubicBezTo>
                  <a:cubicBezTo>
                    <a:pt x="14096" y="19104"/>
                    <a:pt x="14826" y="19775"/>
                    <a:pt x="15496" y="20484"/>
                  </a:cubicBezTo>
                  <a:cubicBezTo>
                    <a:pt x="16383" y="21372"/>
                    <a:pt x="17310" y="22200"/>
                    <a:pt x="18315" y="22949"/>
                  </a:cubicBezTo>
                  <a:cubicBezTo>
                    <a:pt x="18473" y="23126"/>
                    <a:pt x="18710" y="23205"/>
                    <a:pt x="18946" y="23126"/>
                  </a:cubicBezTo>
                  <a:cubicBezTo>
                    <a:pt x="18946" y="22909"/>
                    <a:pt x="18966" y="22673"/>
                    <a:pt x="18966" y="22456"/>
                  </a:cubicBezTo>
                  <a:cubicBezTo>
                    <a:pt x="18946" y="18296"/>
                    <a:pt x="18946" y="14136"/>
                    <a:pt x="18927" y="9976"/>
                  </a:cubicBezTo>
                  <a:cubicBezTo>
                    <a:pt x="18907" y="9484"/>
                    <a:pt x="18986" y="9010"/>
                    <a:pt x="19143" y="8537"/>
                  </a:cubicBezTo>
                  <a:cubicBezTo>
                    <a:pt x="19242" y="8222"/>
                    <a:pt x="19281" y="7887"/>
                    <a:pt x="19281" y="7551"/>
                  </a:cubicBezTo>
                  <a:cubicBezTo>
                    <a:pt x="19301" y="6861"/>
                    <a:pt x="19281" y="6152"/>
                    <a:pt x="19281" y="5442"/>
                  </a:cubicBezTo>
                  <a:cubicBezTo>
                    <a:pt x="19262" y="5146"/>
                    <a:pt x="19321" y="4831"/>
                    <a:pt x="19479" y="4574"/>
                  </a:cubicBezTo>
                  <a:cubicBezTo>
                    <a:pt x="19617" y="4338"/>
                    <a:pt x="19676" y="4062"/>
                    <a:pt x="19656" y="3786"/>
                  </a:cubicBezTo>
                  <a:lnTo>
                    <a:pt x="19656" y="1854"/>
                  </a:lnTo>
                  <a:cubicBezTo>
                    <a:pt x="19636" y="1676"/>
                    <a:pt x="19617" y="1519"/>
                    <a:pt x="19577" y="1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9"/>
            <p:cNvSpPr/>
            <p:nvPr/>
          </p:nvSpPr>
          <p:spPr>
            <a:xfrm flipH="1">
              <a:off x="6659755" y="3703852"/>
              <a:ext cx="478277" cy="592527"/>
            </a:xfrm>
            <a:custGeom>
              <a:avLst/>
              <a:gdLst/>
              <a:ahLst/>
              <a:cxnLst/>
              <a:rect l="l" t="t" r="r" b="b"/>
              <a:pathLst>
                <a:path w="19893" h="24645" extrusionOk="0">
                  <a:moveTo>
                    <a:pt x="1656" y="2071"/>
                  </a:moveTo>
                  <a:cubicBezTo>
                    <a:pt x="1262" y="2130"/>
                    <a:pt x="947" y="2130"/>
                    <a:pt x="809" y="1716"/>
                  </a:cubicBezTo>
                  <a:cubicBezTo>
                    <a:pt x="769" y="1597"/>
                    <a:pt x="592" y="1519"/>
                    <a:pt x="454" y="1479"/>
                  </a:cubicBezTo>
                  <a:cubicBezTo>
                    <a:pt x="316" y="1420"/>
                    <a:pt x="158" y="1361"/>
                    <a:pt x="0" y="1341"/>
                  </a:cubicBezTo>
                  <a:cubicBezTo>
                    <a:pt x="99" y="1203"/>
                    <a:pt x="138" y="1085"/>
                    <a:pt x="178" y="1085"/>
                  </a:cubicBezTo>
                  <a:cubicBezTo>
                    <a:pt x="868" y="947"/>
                    <a:pt x="1538" y="691"/>
                    <a:pt x="2129" y="316"/>
                  </a:cubicBezTo>
                  <a:cubicBezTo>
                    <a:pt x="2642" y="1"/>
                    <a:pt x="2741" y="40"/>
                    <a:pt x="3056" y="553"/>
                  </a:cubicBezTo>
                  <a:cubicBezTo>
                    <a:pt x="3253" y="927"/>
                    <a:pt x="3588" y="1223"/>
                    <a:pt x="3963" y="1420"/>
                  </a:cubicBezTo>
                  <a:cubicBezTo>
                    <a:pt x="4219" y="1519"/>
                    <a:pt x="4436" y="1696"/>
                    <a:pt x="4554" y="1952"/>
                  </a:cubicBezTo>
                  <a:cubicBezTo>
                    <a:pt x="4732" y="2228"/>
                    <a:pt x="4929" y="2485"/>
                    <a:pt x="5166" y="2741"/>
                  </a:cubicBezTo>
                  <a:cubicBezTo>
                    <a:pt x="5658" y="3273"/>
                    <a:pt x="6191" y="3786"/>
                    <a:pt x="6703" y="4298"/>
                  </a:cubicBezTo>
                  <a:cubicBezTo>
                    <a:pt x="6841" y="4476"/>
                    <a:pt x="7019" y="4614"/>
                    <a:pt x="7196" y="4712"/>
                  </a:cubicBezTo>
                  <a:cubicBezTo>
                    <a:pt x="7650" y="4910"/>
                    <a:pt x="7906" y="5264"/>
                    <a:pt x="8182" y="5639"/>
                  </a:cubicBezTo>
                  <a:cubicBezTo>
                    <a:pt x="8497" y="6092"/>
                    <a:pt x="8872" y="6506"/>
                    <a:pt x="9306" y="6842"/>
                  </a:cubicBezTo>
                  <a:cubicBezTo>
                    <a:pt x="10213" y="7532"/>
                    <a:pt x="10942" y="8399"/>
                    <a:pt x="11652" y="9267"/>
                  </a:cubicBezTo>
                  <a:cubicBezTo>
                    <a:pt x="12145" y="9858"/>
                    <a:pt x="12677" y="10410"/>
                    <a:pt x="13249" y="10903"/>
                  </a:cubicBezTo>
                  <a:cubicBezTo>
                    <a:pt x="14215" y="11790"/>
                    <a:pt x="15122" y="12756"/>
                    <a:pt x="16068" y="13663"/>
                  </a:cubicBezTo>
                  <a:cubicBezTo>
                    <a:pt x="16561" y="14116"/>
                    <a:pt x="17054" y="14550"/>
                    <a:pt x="17586" y="14984"/>
                  </a:cubicBezTo>
                  <a:cubicBezTo>
                    <a:pt x="18315" y="15595"/>
                    <a:pt x="19064" y="16167"/>
                    <a:pt x="19774" y="16778"/>
                  </a:cubicBezTo>
                  <a:cubicBezTo>
                    <a:pt x="19833" y="16798"/>
                    <a:pt x="19833" y="16877"/>
                    <a:pt x="19893" y="16975"/>
                  </a:cubicBezTo>
                  <a:cubicBezTo>
                    <a:pt x="19518" y="17350"/>
                    <a:pt x="19143" y="17744"/>
                    <a:pt x="18729" y="18119"/>
                  </a:cubicBezTo>
                  <a:cubicBezTo>
                    <a:pt x="18138" y="18631"/>
                    <a:pt x="17527" y="19144"/>
                    <a:pt x="16896" y="19617"/>
                  </a:cubicBezTo>
                  <a:cubicBezTo>
                    <a:pt x="15969" y="20287"/>
                    <a:pt x="14885" y="20662"/>
                    <a:pt x="13820" y="21017"/>
                  </a:cubicBezTo>
                  <a:cubicBezTo>
                    <a:pt x="12933" y="21273"/>
                    <a:pt x="12085" y="21608"/>
                    <a:pt x="11277" y="22042"/>
                  </a:cubicBezTo>
                  <a:cubicBezTo>
                    <a:pt x="10489" y="22515"/>
                    <a:pt x="9582" y="22712"/>
                    <a:pt x="8694" y="22890"/>
                  </a:cubicBezTo>
                  <a:cubicBezTo>
                    <a:pt x="8123" y="23008"/>
                    <a:pt x="7571" y="23146"/>
                    <a:pt x="7019" y="23284"/>
                  </a:cubicBezTo>
                  <a:cubicBezTo>
                    <a:pt x="6762" y="23343"/>
                    <a:pt x="6526" y="23382"/>
                    <a:pt x="6309" y="23442"/>
                  </a:cubicBezTo>
                  <a:cubicBezTo>
                    <a:pt x="6151" y="23461"/>
                    <a:pt x="6013" y="23520"/>
                    <a:pt x="5895" y="23599"/>
                  </a:cubicBezTo>
                  <a:cubicBezTo>
                    <a:pt x="5698" y="23836"/>
                    <a:pt x="5402" y="23974"/>
                    <a:pt x="5106" y="24033"/>
                  </a:cubicBezTo>
                  <a:cubicBezTo>
                    <a:pt x="4121" y="24309"/>
                    <a:pt x="3135" y="24644"/>
                    <a:pt x="2090" y="24546"/>
                  </a:cubicBezTo>
                  <a:cubicBezTo>
                    <a:pt x="1617" y="24486"/>
                    <a:pt x="1321" y="24250"/>
                    <a:pt x="1321" y="23796"/>
                  </a:cubicBezTo>
                  <a:cubicBezTo>
                    <a:pt x="1301" y="22909"/>
                    <a:pt x="1361" y="22022"/>
                    <a:pt x="1459" y="21155"/>
                  </a:cubicBezTo>
                  <a:cubicBezTo>
                    <a:pt x="1637" y="19735"/>
                    <a:pt x="1715" y="18296"/>
                    <a:pt x="1696" y="16857"/>
                  </a:cubicBezTo>
                  <a:cubicBezTo>
                    <a:pt x="1676" y="12283"/>
                    <a:pt x="1676" y="7689"/>
                    <a:pt x="1676" y="3116"/>
                  </a:cubicBezTo>
                  <a:cubicBezTo>
                    <a:pt x="1676" y="2780"/>
                    <a:pt x="1656" y="2465"/>
                    <a:pt x="1656" y="2071"/>
                  </a:cubicBezTo>
                  <a:close/>
                  <a:moveTo>
                    <a:pt x="2327" y="23382"/>
                  </a:moveTo>
                  <a:cubicBezTo>
                    <a:pt x="2800" y="23382"/>
                    <a:pt x="3214" y="23461"/>
                    <a:pt x="3608" y="23225"/>
                  </a:cubicBezTo>
                  <a:cubicBezTo>
                    <a:pt x="3746" y="23146"/>
                    <a:pt x="3904" y="23106"/>
                    <a:pt x="4042" y="23106"/>
                  </a:cubicBezTo>
                  <a:cubicBezTo>
                    <a:pt x="4515" y="23126"/>
                    <a:pt x="4968" y="23028"/>
                    <a:pt x="5363" y="22791"/>
                  </a:cubicBezTo>
                  <a:cubicBezTo>
                    <a:pt x="5560" y="22692"/>
                    <a:pt x="5757" y="22614"/>
                    <a:pt x="5974" y="22574"/>
                  </a:cubicBezTo>
                  <a:cubicBezTo>
                    <a:pt x="7157" y="22456"/>
                    <a:pt x="8280" y="22062"/>
                    <a:pt x="9444" y="21825"/>
                  </a:cubicBezTo>
                  <a:cubicBezTo>
                    <a:pt x="9897" y="21746"/>
                    <a:pt x="10331" y="21588"/>
                    <a:pt x="10725" y="21372"/>
                  </a:cubicBezTo>
                  <a:cubicBezTo>
                    <a:pt x="11671" y="20859"/>
                    <a:pt x="12657" y="20445"/>
                    <a:pt x="13682" y="20149"/>
                  </a:cubicBezTo>
                  <a:cubicBezTo>
                    <a:pt x="15082" y="19735"/>
                    <a:pt x="16403" y="19025"/>
                    <a:pt x="17527" y="18079"/>
                  </a:cubicBezTo>
                  <a:cubicBezTo>
                    <a:pt x="17783" y="17843"/>
                    <a:pt x="18118" y="17665"/>
                    <a:pt x="18414" y="17448"/>
                  </a:cubicBezTo>
                  <a:cubicBezTo>
                    <a:pt x="18512" y="17350"/>
                    <a:pt x="18631" y="17251"/>
                    <a:pt x="18729" y="17153"/>
                  </a:cubicBezTo>
                  <a:cubicBezTo>
                    <a:pt x="17822" y="16443"/>
                    <a:pt x="16994" y="15772"/>
                    <a:pt x="16166" y="15102"/>
                  </a:cubicBezTo>
                  <a:cubicBezTo>
                    <a:pt x="16009" y="14984"/>
                    <a:pt x="15851" y="14826"/>
                    <a:pt x="15713" y="14668"/>
                  </a:cubicBezTo>
                  <a:cubicBezTo>
                    <a:pt x="14747" y="13722"/>
                    <a:pt x="13820" y="12756"/>
                    <a:pt x="12815" y="11869"/>
                  </a:cubicBezTo>
                  <a:cubicBezTo>
                    <a:pt x="12105" y="11238"/>
                    <a:pt x="11435" y="10568"/>
                    <a:pt x="10843" y="9838"/>
                  </a:cubicBezTo>
                  <a:cubicBezTo>
                    <a:pt x="10351" y="9227"/>
                    <a:pt x="9779" y="8655"/>
                    <a:pt x="9227" y="8103"/>
                  </a:cubicBezTo>
                  <a:cubicBezTo>
                    <a:pt x="8793" y="7670"/>
                    <a:pt x="8261" y="7315"/>
                    <a:pt x="7886" y="6861"/>
                  </a:cubicBezTo>
                  <a:cubicBezTo>
                    <a:pt x="7354" y="6191"/>
                    <a:pt x="6743" y="5600"/>
                    <a:pt x="6072" y="5087"/>
                  </a:cubicBezTo>
                  <a:cubicBezTo>
                    <a:pt x="5718" y="4791"/>
                    <a:pt x="5402" y="4456"/>
                    <a:pt x="5106" y="4101"/>
                  </a:cubicBezTo>
                  <a:cubicBezTo>
                    <a:pt x="4633" y="3589"/>
                    <a:pt x="4101" y="3155"/>
                    <a:pt x="3707" y="2544"/>
                  </a:cubicBezTo>
                  <a:cubicBezTo>
                    <a:pt x="3490" y="2189"/>
                    <a:pt x="3115" y="1992"/>
                    <a:pt x="2701" y="1972"/>
                  </a:cubicBezTo>
                  <a:lnTo>
                    <a:pt x="2701" y="3037"/>
                  </a:lnTo>
                  <a:cubicBezTo>
                    <a:pt x="2701" y="7177"/>
                    <a:pt x="2721" y="11337"/>
                    <a:pt x="2701" y="15496"/>
                  </a:cubicBezTo>
                  <a:cubicBezTo>
                    <a:pt x="2701" y="17291"/>
                    <a:pt x="2760" y="19104"/>
                    <a:pt x="2445" y="20879"/>
                  </a:cubicBezTo>
                  <a:cubicBezTo>
                    <a:pt x="2405" y="21155"/>
                    <a:pt x="2386" y="21431"/>
                    <a:pt x="2346" y="21707"/>
                  </a:cubicBezTo>
                  <a:cubicBezTo>
                    <a:pt x="2287" y="22259"/>
                    <a:pt x="2267" y="22830"/>
                    <a:pt x="2327" y="233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9"/>
            <p:cNvSpPr/>
            <p:nvPr/>
          </p:nvSpPr>
          <p:spPr>
            <a:xfrm flipH="1">
              <a:off x="6802423" y="2643987"/>
              <a:ext cx="1072199" cy="367850"/>
            </a:xfrm>
            <a:custGeom>
              <a:avLst/>
              <a:gdLst/>
              <a:ahLst/>
              <a:cxnLst/>
              <a:rect l="l" t="t" r="r" b="b"/>
              <a:pathLst>
                <a:path w="44596" h="15300" extrusionOk="0">
                  <a:moveTo>
                    <a:pt x="197" y="15300"/>
                  </a:moveTo>
                  <a:cubicBezTo>
                    <a:pt x="119" y="15063"/>
                    <a:pt x="0" y="14925"/>
                    <a:pt x="20" y="14827"/>
                  </a:cubicBezTo>
                  <a:cubicBezTo>
                    <a:pt x="59" y="14551"/>
                    <a:pt x="138" y="14294"/>
                    <a:pt x="257" y="14058"/>
                  </a:cubicBezTo>
                  <a:cubicBezTo>
                    <a:pt x="1223" y="12343"/>
                    <a:pt x="2406" y="10765"/>
                    <a:pt x="3766" y="9366"/>
                  </a:cubicBezTo>
                  <a:cubicBezTo>
                    <a:pt x="4298" y="8833"/>
                    <a:pt x="4890" y="8340"/>
                    <a:pt x="5481" y="7848"/>
                  </a:cubicBezTo>
                  <a:cubicBezTo>
                    <a:pt x="6132" y="7295"/>
                    <a:pt x="6802" y="6763"/>
                    <a:pt x="7492" y="6270"/>
                  </a:cubicBezTo>
                  <a:cubicBezTo>
                    <a:pt x="8103" y="5856"/>
                    <a:pt x="8734" y="5462"/>
                    <a:pt x="9365" y="5127"/>
                  </a:cubicBezTo>
                  <a:cubicBezTo>
                    <a:pt x="10351" y="4575"/>
                    <a:pt x="11376" y="4082"/>
                    <a:pt x="12362" y="3550"/>
                  </a:cubicBezTo>
                  <a:cubicBezTo>
                    <a:pt x="12973" y="3195"/>
                    <a:pt x="13623" y="2919"/>
                    <a:pt x="14294" y="2702"/>
                  </a:cubicBezTo>
                  <a:cubicBezTo>
                    <a:pt x="14727" y="2564"/>
                    <a:pt x="15161" y="2406"/>
                    <a:pt x="15575" y="2209"/>
                  </a:cubicBezTo>
                  <a:cubicBezTo>
                    <a:pt x="17133" y="1519"/>
                    <a:pt x="18808" y="1105"/>
                    <a:pt x="20504" y="928"/>
                  </a:cubicBezTo>
                  <a:cubicBezTo>
                    <a:pt x="21253" y="849"/>
                    <a:pt x="21963" y="730"/>
                    <a:pt x="22692" y="632"/>
                  </a:cubicBezTo>
                  <a:cubicBezTo>
                    <a:pt x="22988" y="592"/>
                    <a:pt x="23284" y="533"/>
                    <a:pt x="23599" y="514"/>
                  </a:cubicBezTo>
                  <a:cubicBezTo>
                    <a:pt x="25117" y="454"/>
                    <a:pt x="26635" y="218"/>
                    <a:pt x="28133" y="21"/>
                  </a:cubicBezTo>
                  <a:cubicBezTo>
                    <a:pt x="28331" y="1"/>
                    <a:pt x="28508" y="1"/>
                    <a:pt x="28685" y="21"/>
                  </a:cubicBezTo>
                  <a:cubicBezTo>
                    <a:pt x="31643" y="356"/>
                    <a:pt x="34580" y="671"/>
                    <a:pt x="37478" y="1342"/>
                  </a:cubicBezTo>
                  <a:cubicBezTo>
                    <a:pt x="38681" y="1637"/>
                    <a:pt x="39883" y="1992"/>
                    <a:pt x="41047" y="2446"/>
                  </a:cubicBezTo>
                  <a:cubicBezTo>
                    <a:pt x="41421" y="2603"/>
                    <a:pt x="41816" y="2702"/>
                    <a:pt x="42190" y="2820"/>
                  </a:cubicBezTo>
                  <a:cubicBezTo>
                    <a:pt x="42979" y="3017"/>
                    <a:pt x="43728" y="3372"/>
                    <a:pt x="44398" y="3865"/>
                  </a:cubicBezTo>
                  <a:cubicBezTo>
                    <a:pt x="44477" y="3924"/>
                    <a:pt x="44516" y="3983"/>
                    <a:pt x="44576" y="4062"/>
                  </a:cubicBezTo>
                  <a:cubicBezTo>
                    <a:pt x="44595" y="4082"/>
                    <a:pt x="44576" y="4121"/>
                    <a:pt x="44576" y="4200"/>
                  </a:cubicBezTo>
                  <a:cubicBezTo>
                    <a:pt x="44438" y="4220"/>
                    <a:pt x="44280" y="4200"/>
                    <a:pt x="44142" y="4161"/>
                  </a:cubicBezTo>
                  <a:cubicBezTo>
                    <a:pt x="43255" y="3767"/>
                    <a:pt x="42328" y="3451"/>
                    <a:pt x="41382" y="3195"/>
                  </a:cubicBezTo>
                  <a:cubicBezTo>
                    <a:pt x="40771" y="2998"/>
                    <a:pt x="40179" y="2761"/>
                    <a:pt x="39568" y="2584"/>
                  </a:cubicBezTo>
                  <a:cubicBezTo>
                    <a:pt x="38681" y="2347"/>
                    <a:pt x="37794" y="2110"/>
                    <a:pt x="36907" y="1933"/>
                  </a:cubicBezTo>
                  <a:cubicBezTo>
                    <a:pt x="35704" y="1677"/>
                    <a:pt x="34501" y="1460"/>
                    <a:pt x="33299" y="1243"/>
                  </a:cubicBezTo>
                  <a:cubicBezTo>
                    <a:pt x="32845" y="1164"/>
                    <a:pt x="32392" y="1125"/>
                    <a:pt x="31938" y="1105"/>
                  </a:cubicBezTo>
                  <a:cubicBezTo>
                    <a:pt x="29829" y="1085"/>
                    <a:pt x="27719" y="1105"/>
                    <a:pt x="25610" y="1105"/>
                  </a:cubicBezTo>
                  <a:cubicBezTo>
                    <a:pt x="24309" y="1105"/>
                    <a:pt x="23047" y="1401"/>
                    <a:pt x="21785" y="1558"/>
                  </a:cubicBezTo>
                  <a:cubicBezTo>
                    <a:pt x="21174" y="1637"/>
                    <a:pt x="20583" y="1756"/>
                    <a:pt x="19971" y="1834"/>
                  </a:cubicBezTo>
                  <a:cubicBezTo>
                    <a:pt x="18946" y="1972"/>
                    <a:pt x="17941" y="2229"/>
                    <a:pt x="16955" y="2584"/>
                  </a:cubicBezTo>
                  <a:cubicBezTo>
                    <a:pt x="15950" y="2938"/>
                    <a:pt x="14944" y="3293"/>
                    <a:pt x="13958" y="3707"/>
                  </a:cubicBezTo>
                  <a:cubicBezTo>
                    <a:pt x="13052" y="4121"/>
                    <a:pt x="12184" y="4634"/>
                    <a:pt x="11277" y="5107"/>
                  </a:cubicBezTo>
                  <a:cubicBezTo>
                    <a:pt x="10962" y="5285"/>
                    <a:pt x="10646" y="5482"/>
                    <a:pt x="10311" y="5620"/>
                  </a:cubicBezTo>
                  <a:cubicBezTo>
                    <a:pt x="9266" y="6053"/>
                    <a:pt x="8300" y="6645"/>
                    <a:pt x="7433" y="7374"/>
                  </a:cubicBezTo>
                  <a:cubicBezTo>
                    <a:pt x="6960" y="7769"/>
                    <a:pt x="6467" y="8124"/>
                    <a:pt x="5974" y="8478"/>
                  </a:cubicBezTo>
                  <a:cubicBezTo>
                    <a:pt x="5087" y="9129"/>
                    <a:pt x="4278" y="9898"/>
                    <a:pt x="3569" y="10746"/>
                  </a:cubicBezTo>
                  <a:cubicBezTo>
                    <a:pt x="2524" y="11928"/>
                    <a:pt x="1538" y="13190"/>
                    <a:pt x="651" y="14491"/>
                  </a:cubicBezTo>
                  <a:cubicBezTo>
                    <a:pt x="513" y="14728"/>
                    <a:pt x="395" y="14984"/>
                    <a:pt x="197" y="15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9"/>
            <p:cNvSpPr/>
            <p:nvPr/>
          </p:nvSpPr>
          <p:spPr>
            <a:xfrm flipH="1">
              <a:off x="7898304" y="3062062"/>
              <a:ext cx="153127" cy="706272"/>
            </a:xfrm>
            <a:custGeom>
              <a:avLst/>
              <a:gdLst/>
              <a:ahLst/>
              <a:cxnLst/>
              <a:rect l="l" t="t" r="r" b="b"/>
              <a:pathLst>
                <a:path w="6369" h="29376" extrusionOk="0">
                  <a:moveTo>
                    <a:pt x="1" y="16482"/>
                  </a:moveTo>
                  <a:cubicBezTo>
                    <a:pt x="1" y="14964"/>
                    <a:pt x="316" y="13486"/>
                    <a:pt x="513" y="12007"/>
                  </a:cubicBezTo>
                  <a:cubicBezTo>
                    <a:pt x="572" y="11652"/>
                    <a:pt x="632" y="11277"/>
                    <a:pt x="691" y="10923"/>
                  </a:cubicBezTo>
                  <a:cubicBezTo>
                    <a:pt x="947" y="9129"/>
                    <a:pt x="1578" y="7433"/>
                    <a:pt x="2288" y="5777"/>
                  </a:cubicBezTo>
                  <a:cubicBezTo>
                    <a:pt x="2642" y="4988"/>
                    <a:pt x="3037" y="4239"/>
                    <a:pt x="3392" y="3470"/>
                  </a:cubicBezTo>
                  <a:cubicBezTo>
                    <a:pt x="3747" y="2741"/>
                    <a:pt x="4180" y="2090"/>
                    <a:pt x="4732" y="1499"/>
                  </a:cubicBezTo>
                  <a:cubicBezTo>
                    <a:pt x="5087" y="1085"/>
                    <a:pt x="5442" y="671"/>
                    <a:pt x="5817" y="257"/>
                  </a:cubicBezTo>
                  <a:cubicBezTo>
                    <a:pt x="5895" y="178"/>
                    <a:pt x="5994" y="99"/>
                    <a:pt x="6093" y="40"/>
                  </a:cubicBezTo>
                  <a:cubicBezTo>
                    <a:pt x="6132" y="1"/>
                    <a:pt x="6211" y="1"/>
                    <a:pt x="6250" y="40"/>
                  </a:cubicBezTo>
                  <a:cubicBezTo>
                    <a:pt x="6309" y="99"/>
                    <a:pt x="6369" y="198"/>
                    <a:pt x="6349" y="257"/>
                  </a:cubicBezTo>
                  <a:cubicBezTo>
                    <a:pt x="6270" y="415"/>
                    <a:pt x="6171" y="572"/>
                    <a:pt x="6053" y="730"/>
                  </a:cubicBezTo>
                  <a:cubicBezTo>
                    <a:pt x="5757" y="1144"/>
                    <a:pt x="5422" y="1538"/>
                    <a:pt x="5127" y="1952"/>
                  </a:cubicBezTo>
                  <a:cubicBezTo>
                    <a:pt x="4121" y="3352"/>
                    <a:pt x="3490" y="4949"/>
                    <a:pt x="2840" y="6526"/>
                  </a:cubicBezTo>
                  <a:cubicBezTo>
                    <a:pt x="2465" y="7433"/>
                    <a:pt x="2150" y="8360"/>
                    <a:pt x="1893" y="9306"/>
                  </a:cubicBezTo>
                  <a:cubicBezTo>
                    <a:pt x="1696" y="9976"/>
                    <a:pt x="1617" y="10686"/>
                    <a:pt x="1479" y="11376"/>
                  </a:cubicBezTo>
                  <a:cubicBezTo>
                    <a:pt x="1322" y="12303"/>
                    <a:pt x="1124" y="13229"/>
                    <a:pt x="986" y="14156"/>
                  </a:cubicBezTo>
                  <a:cubicBezTo>
                    <a:pt x="770" y="15910"/>
                    <a:pt x="789" y="17705"/>
                    <a:pt x="1046" y="19459"/>
                  </a:cubicBezTo>
                  <a:cubicBezTo>
                    <a:pt x="1184" y="20524"/>
                    <a:pt x="1282" y="21588"/>
                    <a:pt x="1341" y="22653"/>
                  </a:cubicBezTo>
                  <a:cubicBezTo>
                    <a:pt x="1400" y="23402"/>
                    <a:pt x="1519" y="24151"/>
                    <a:pt x="1696" y="24900"/>
                  </a:cubicBezTo>
                  <a:cubicBezTo>
                    <a:pt x="1933" y="26005"/>
                    <a:pt x="2169" y="27128"/>
                    <a:pt x="2406" y="28213"/>
                  </a:cubicBezTo>
                  <a:cubicBezTo>
                    <a:pt x="2504" y="28548"/>
                    <a:pt x="2485" y="28883"/>
                    <a:pt x="2327" y="29198"/>
                  </a:cubicBezTo>
                  <a:cubicBezTo>
                    <a:pt x="2288" y="29277"/>
                    <a:pt x="2189" y="29376"/>
                    <a:pt x="2150" y="29356"/>
                  </a:cubicBezTo>
                  <a:cubicBezTo>
                    <a:pt x="2031" y="29336"/>
                    <a:pt x="1933" y="29277"/>
                    <a:pt x="1874" y="29198"/>
                  </a:cubicBezTo>
                  <a:cubicBezTo>
                    <a:pt x="1814" y="29119"/>
                    <a:pt x="1775" y="29041"/>
                    <a:pt x="1775" y="28942"/>
                  </a:cubicBezTo>
                  <a:cubicBezTo>
                    <a:pt x="1696" y="27720"/>
                    <a:pt x="1322" y="26537"/>
                    <a:pt x="1006" y="25374"/>
                  </a:cubicBezTo>
                  <a:cubicBezTo>
                    <a:pt x="730" y="24112"/>
                    <a:pt x="553" y="22850"/>
                    <a:pt x="454" y="21569"/>
                  </a:cubicBezTo>
                  <a:cubicBezTo>
                    <a:pt x="375" y="20721"/>
                    <a:pt x="296" y="19873"/>
                    <a:pt x="218" y="19006"/>
                  </a:cubicBezTo>
                  <a:cubicBezTo>
                    <a:pt x="119" y="18158"/>
                    <a:pt x="80" y="17330"/>
                    <a:pt x="1" y="164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9"/>
            <p:cNvSpPr/>
            <p:nvPr/>
          </p:nvSpPr>
          <p:spPr>
            <a:xfrm flipH="1">
              <a:off x="7055062" y="3405701"/>
              <a:ext cx="198639" cy="195802"/>
            </a:xfrm>
            <a:custGeom>
              <a:avLst/>
              <a:gdLst/>
              <a:ahLst/>
              <a:cxnLst/>
              <a:rect l="l" t="t" r="r" b="b"/>
              <a:pathLst>
                <a:path w="8262" h="8144" extrusionOk="0">
                  <a:moveTo>
                    <a:pt x="297" y="1479"/>
                  </a:moveTo>
                  <a:lnTo>
                    <a:pt x="1046" y="1026"/>
                  </a:lnTo>
                  <a:cubicBezTo>
                    <a:pt x="1144" y="967"/>
                    <a:pt x="1243" y="868"/>
                    <a:pt x="1361" y="849"/>
                  </a:cubicBezTo>
                  <a:cubicBezTo>
                    <a:pt x="1854" y="849"/>
                    <a:pt x="2229" y="573"/>
                    <a:pt x="2623" y="356"/>
                  </a:cubicBezTo>
                  <a:cubicBezTo>
                    <a:pt x="3135" y="99"/>
                    <a:pt x="3727" y="1"/>
                    <a:pt x="4299" y="119"/>
                  </a:cubicBezTo>
                  <a:cubicBezTo>
                    <a:pt x="4673" y="178"/>
                    <a:pt x="5028" y="237"/>
                    <a:pt x="5403" y="257"/>
                  </a:cubicBezTo>
                  <a:cubicBezTo>
                    <a:pt x="6290" y="336"/>
                    <a:pt x="7118" y="770"/>
                    <a:pt x="7670" y="1479"/>
                  </a:cubicBezTo>
                  <a:cubicBezTo>
                    <a:pt x="7709" y="1539"/>
                    <a:pt x="7729" y="1578"/>
                    <a:pt x="7768" y="1637"/>
                  </a:cubicBezTo>
                  <a:cubicBezTo>
                    <a:pt x="7946" y="2367"/>
                    <a:pt x="8261" y="3076"/>
                    <a:pt x="8143" y="3865"/>
                  </a:cubicBezTo>
                  <a:cubicBezTo>
                    <a:pt x="8143" y="3944"/>
                    <a:pt x="8123" y="4003"/>
                    <a:pt x="8123" y="4062"/>
                  </a:cubicBezTo>
                  <a:cubicBezTo>
                    <a:pt x="7867" y="4713"/>
                    <a:pt x="7650" y="5363"/>
                    <a:pt x="7394" y="6034"/>
                  </a:cubicBezTo>
                  <a:cubicBezTo>
                    <a:pt x="7157" y="6566"/>
                    <a:pt x="6763" y="7019"/>
                    <a:pt x="6250" y="7295"/>
                  </a:cubicBezTo>
                  <a:cubicBezTo>
                    <a:pt x="5521" y="7769"/>
                    <a:pt x="4673" y="8005"/>
                    <a:pt x="3825" y="8005"/>
                  </a:cubicBezTo>
                  <a:cubicBezTo>
                    <a:pt x="3707" y="8005"/>
                    <a:pt x="3569" y="8005"/>
                    <a:pt x="3451" y="8005"/>
                  </a:cubicBezTo>
                  <a:cubicBezTo>
                    <a:pt x="2406" y="8143"/>
                    <a:pt x="1736" y="7591"/>
                    <a:pt x="1223" y="6763"/>
                  </a:cubicBezTo>
                  <a:cubicBezTo>
                    <a:pt x="947" y="6290"/>
                    <a:pt x="632" y="5836"/>
                    <a:pt x="375" y="5344"/>
                  </a:cubicBezTo>
                  <a:cubicBezTo>
                    <a:pt x="218" y="5087"/>
                    <a:pt x="119" y="4792"/>
                    <a:pt x="99" y="4496"/>
                  </a:cubicBezTo>
                  <a:cubicBezTo>
                    <a:pt x="80" y="3490"/>
                    <a:pt x="1" y="2465"/>
                    <a:pt x="297" y="1479"/>
                  </a:cubicBezTo>
                  <a:close/>
                  <a:moveTo>
                    <a:pt x="4555" y="1125"/>
                  </a:moveTo>
                  <a:lnTo>
                    <a:pt x="4555" y="1164"/>
                  </a:lnTo>
                  <a:cubicBezTo>
                    <a:pt x="4279" y="1125"/>
                    <a:pt x="4003" y="1125"/>
                    <a:pt x="3727" y="1164"/>
                  </a:cubicBezTo>
                  <a:cubicBezTo>
                    <a:pt x="3333" y="1203"/>
                    <a:pt x="2958" y="1322"/>
                    <a:pt x="2623" y="1519"/>
                  </a:cubicBezTo>
                  <a:cubicBezTo>
                    <a:pt x="2169" y="1933"/>
                    <a:pt x="1736" y="2347"/>
                    <a:pt x="1341" y="2820"/>
                  </a:cubicBezTo>
                  <a:cubicBezTo>
                    <a:pt x="1006" y="3155"/>
                    <a:pt x="1065" y="3609"/>
                    <a:pt x="967" y="4003"/>
                  </a:cubicBezTo>
                  <a:cubicBezTo>
                    <a:pt x="888" y="4299"/>
                    <a:pt x="1125" y="4496"/>
                    <a:pt x="1263" y="4752"/>
                  </a:cubicBezTo>
                  <a:cubicBezTo>
                    <a:pt x="1677" y="5383"/>
                    <a:pt x="2189" y="5955"/>
                    <a:pt x="2800" y="6408"/>
                  </a:cubicBezTo>
                  <a:cubicBezTo>
                    <a:pt x="3293" y="6822"/>
                    <a:pt x="3924" y="7019"/>
                    <a:pt x="4575" y="6980"/>
                  </a:cubicBezTo>
                  <a:cubicBezTo>
                    <a:pt x="5462" y="6941"/>
                    <a:pt x="6270" y="6428"/>
                    <a:pt x="6704" y="5659"/>
                  </a:cubicBezTo>
                  <a:cubicBezTo>
                    <a:pt x="7000" y="5186"/>
                    <a:pt x="6980" y="4673"/>
                    <a:pt x="7118" y="4180"/>
                  </a:cubicBezTo>
                  <a:cubicBezTo>
                    <a:pt x="7276" y="3609"/>
                    <a:pt x="7236" y="3017"/>
                    <a:pt x="7059" y="2485"/>
                  </a:cubicBezTo>
                  <a:cubicBezTo>
                    <a:pt x="6881" y="1834"/>
                    <a:pt x="6369" y="1361"/>
                    <a:pt x="5718" y="1243"/>
                  </a:cubicBezTo>
                  <a:cubicBezTo>
                    <a:pt x="5344" y="1184"/>
                    <a:pt x="4949" y="1144"/>
                    <a:pt x="4555" y="1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9"/>
            <p:cNvSpPr/>
            <p:nvPr/>
          </p:nvSpPr>
          <p:spPr>
            <a:xfrm flipH="1">
              <a:off x="7561757" y="3891552"/>
              <a:ext cx="392975" cy="410502"/>
            </a:xfrm>
            <a:custGeom>
              <a:avLst/>
              <a:gdLst/>
              <a:ahLst/>
              <a:cxnLst/>
              <a:rect l="l" t="t" r="r" b="b"/>
              <a:pathLst>
                <a:path w="16345" h="17074" extrusionOk="0">
                  <a:moveTo>
                    <a:pt x="16344" y="16758"/>
                  </a:moveTo>
                  <a:cubicBezTo>
                    <a:pt x="16167" y="17074"/>
                    <a:pt x="15970" y="17074"/>
                    <a:pt x="15792" y="16995"/>
                  </a:cubicBezTo>
                  <a:cubicBezTo>
                    <a:pt x="15418" y="16817"/>
                    <a:pt x="15043" y="16601"/>
                    <a:pt x="14668" y="16384"/>
                  </a:cubicBezTo>
                  <a:cubicBezTo>
                    <a:pt x="13998" y="15970"/>
                    <a:pt x="13347" y="15516"/>
                    <a:pt x="12677" y="15102"/>
                  </a:cubicBezTo>
                  <a:cubicBezTo>
                    <a:pt x="12027" y="14649"/>
                    <a:pt x="11396" y="14156"/>
                    <a:pt x="10844" y="13604"/>
                  </a:cubicBezTo>
                  <a:cubicBezTo>
                    <a:pt x="9897" y="12717"/>
                    <a:pt x="8951" y="11889"/>
                    <a:pt x="8064" y="10942"/>
                  </a:cubicBezTo>
                  <a:cubicBezTo>
                    <a:pt x="7019" y="9878"/>
                    <a:pt x="6033" y="8754"/>
                    <a:pt x="5028" y="7630"/>
                  </a:cubicBezTo>
                  <a:cubicBezTo>
                    <a:pt x="3707" y="6152"/>
                    <a:pt x="2662" y="4456"/>
                    <a:pt x="1578" y="2800"/>
                  </a:cubicBezTo>
                  <a:cubicBezTo>
                    <a:pt x="1105" y="2110"/>
                    <a:pt x="651" y="1420"/>
                    <a:pt x="217" y="730"/>
                  </a:cubicBezTo>
                  <a:cubicBezTo>
                    <a:pt x="119" y="612"/>
                    <a:pt x="60" y="474"/>
                    <a:pt x="1" y="356"/>
                  </a:cubicBezTo>
                  <a:cubicBezTo>
                    <a:pt x="257" y="20"/>
                    <a:pt x="375" y="1"/>
                    <a:pt x="553" y="218"/>
                  </a:cubicBezTo>
                  <a:cubicBezTo>
                    <a:pt x="868" y="632"/>
                    <a:pt x="1164" y="1065"/>
                    <a:pt x="1459" y="1479"/>
                  </a:cubicBezTo>
                  <a:cubicBezTo>
                    <a:pt x="2425" y="2899"/>
                    <a:pt x="3332" y="4338"/>
                    <a:pt x="4377" y="5698"/>
                  </a:cubicBezTo>
                  <a:cubicBezTo>
                    <a:pt x="5324" y="6940"/>
                    <a:pt x="6388" y="8084"/>
                    <a:pt x="7394" y="9247"/>
                  </a:cubicBezTo>
                  <a:cubicBezTo>
                    <a:pt x="8833" y="10883"/>
                    <a:pt x="10509" y="12283"/>
                    <a:pt x="12066" y="13781"/>
                  </a:cubicBezTo>
                  <a:cubicBezTo>
                    <a:pt x="12441" y="14097"/>
                    <a:pt x="12835" y="14393"/>
                    <a:pt x="13249" y="14649"/>
                  </a:cubicBezTo>
                  <a:cubicBezTo>
                    <a:pt x="14116" y="15221"/>
                    <a:pt x="14984" y="15773"/>
                    <a:pt x="15851" y="16344"/>
                  </a:cubicBezTo>
                  <a:cubicBezTo>
                    <a:pt x="16029" y="16482"/>
                    <a:pt x="16186" y="16620"/>
                    <a:pt x="16344" y="167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9"/>
            <p:cNvSpPr/>
            <p:nvPr/>
          </p:nvSpPr>
          <p:spPr>
            <a:xfrm flipH="1">
              <a:off x="6491482" y="4013856"/>
              <a:ext cx="428053" cy="311903"/>
            </a:xfrm>
            <a:custGeom>
              <a:avLst/>
              <a:gdLst/>
              <a:ahLst/>
              <a:cxnLst/>
              <a:rect l="l" t="t" r="r" b="b"/>
              <a:pathLst>
                <a:path w="17804" h="12973" extrusionOk="0">
                  <a:moveTo>
                    <a:pt x="17389" y="0"/>
                  </a:moveTo>
                  <a:cubicBezTo>
                    <a:pt x="17744" y="296"/>
                    <a:pt x="17803" y="592"/>
                    <a:pt x="17665" y="887"/>
                  </a:cubicBezTo>
                  <a:cubicBezTo>
                    <a:pt x="17370" y="1498"/>
                    <a:pt x="17015" y="2070"/>
                    <a:pt x="16561" y="2563"/>
                  </a:cubicBezTo>
                  <a:cubicBezTo>
                    <a:pt x="15911" y="3253"/>
                    <a:pt x="15260" y="3943"/>
                    <a:pt x="14609" y="4633"/>
                  </a:cubicBezTo>
                  <a:cubicBezTo>
                    <a:pt x="13959" y="5323"/>
                    <a:pt x="13308" y="5993"/>
                    <a:pt x="12461" y="6467"/>
                  </a:cubicBezTo>
                  <a:cubicBezTo>
                    <a:pt x="12283" y="6585"/>
                    <a:pt x="12125" y="6703"/>
                    <a:pt x="11968" y="6861"/>
                  </a:cubicBezTo>
                  <a:cubicBezTo>
                    <a:pt x="10055" y="8497"/>
                    <a:pt x="7887" y="9759"/>
                    <a:pt x="5738" y="11040"/>
                  </a:cubicBezTo>
                  <a:cubicBezTo>
                    <a:pt x="4417" y="11829"/>
                    <a:pt x="2958" y="12322"/>
                    <a:pt x="1519" y="12775"/>
                  </a:cubicBezTo>
                  <a:cubicBezTo>
                    <a:pt x="1026" y="12933"/>
                    <a:pt x="513" y="12973"/>
                    <a:pt x="1" y="12894"/>
                  </a:cubicBezTo>
                  <a:cubicBezTo>
                    <a:pt x="237" y="12795"/>
                    <a:pt x="356" y="12736"/>
                    <a:pt x="474" y="12697"/>
                  </a:cubicBezTo>
                  <a:cubicBezTo>
                    <a:pt x="967" y="12519"/>
                    <a:pt x="1460" y="12381"/>
                    <a:pt x="1933" y="12164"/>
                  </a:cubicBezTo>
                  <a:cubicBezTo>
                    <a:pt x="2879" y="11730"/>
                    <a:pt x="3825" y="11297"/>
                    <a:pt x="4732" y="10804"/>
                  </a:cubicBezTo>
                  <a:cubicBezTo>
                    <a:pt x="5639" y="10311"/>
                    <a:pt x="6507" y="9739"/>
                    <a:pt x="7394" y="9187"/>
                  </a:cubicBezTo>
                  <a:cubicBezTo>
                    <a:pt x="7966" y="8832"/>
                    <a:pt x="8498" y="8438"/>
                    <a:pt x="9070" y="8103"/>
                  </a:cubicBezTo>
                  <a:cubicBezTo>
                    <a:pt x="9878" y="7590"/>
                    <a:pt x="10627" y="7019"/>
                    <a:pt x="11357" y="6407"/>
                  </a:cubicBezTo>
                  <a:cubicBezTo>
                    <a:pt x="11573" y="6191"/>
                    <a:pt x="11810" y="6013"/>
                    <a:pt x="12066" y="5836"/>
                  </a:cubicBezTo>
                  <a:cubicBezTo>
                    <a:pt x="13229" y="5146"/>
                    <a:pt x="14057" y="4140"/>
                    <a:pt x="14945" y="3155"/>
                  </a:cubicBezTo>
                  <a:cubicBezTo>
                    <a:pt x="15122" y="2918"/>
                    <a:pt x="15339" y="2701"/>
                    <a:pt x="15556" y="2484"/>
                  </a:cubicBezTo>
                  <a:cubicBezTo>
                    <a:pt x="16206" y="1932"/>
                    <a:pt x="16739" y="1242"/>
                    <a:pt x="17094" y="473"/>
                  </a:cubicBezTo>
                  <a:cubicBezTo>
                    <a:pt x="17172" y="335"/>
                    <a:pt x="17251" y="217"/>
                    <a:pt x="17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9"/>
            <p:cNvSpPr/>
            <p:nvPr/>
          </p:nvSpPr>
          <p:spPr>
            <a:xfrm flipH="1">
              <a:off x="7051744" y="4347061"/>
              <a:ext cx="133700" cy="26110"/>
            </a:xfrm>
            <a:custGeom>
              <a:avLst/>
              <a:gdLst/>
              <a:ahLst/>
              <a:cxnLst/>
              <a:rect l="l" t="t" r="r" b="b"/>
              <a:pathLst>
                <a:path w="5561" h="1086" extrusionOk="0">
                  <a:moveTo>
                    <a:pt x="5560" y="434"/>
                  </a:moveTo>
                  <a:cubicBezTo>
                    <a:pt x="3865" y="927"/>
                    <a:pt x="2091" y="1085"/>
                    <a:pt x="316" y="888"/>
                  </a:cubicBezTo>
                  <a:cubicBezTo>
                    <a:pt x="257" y="888"/>
                    <a:pt x="198" y="888"/>
                    <a:pt x="139" y="848"/>
                  </a:cubicBezTo>
                  <a:cubicBezTo>
                    <a:pt x="80" y="789"/>
                    <a:pt x="1" y="710"/>
                    <a:pt x="1" y="651"/>
                  </a:cubicBezTo>
                  <a:cubicBezTo>
                    <a:pt x="1" y="553"/>
                    <a:pt x="60" y="474"/>
                    <a:pt x="139" y="434"/>
                  </a:cubicBezTo>
                  <a:cubicBezTo>
                    <a:pt x="277" y="395"/>
                    <a:pt x="434" y="375"/>
                    <a:pt x="572" y="375"/>
                  </a:cubicBezTo>
                  <a:cubicBezTo>
                    <a:pt x="1834" y="296"/>
                    <a:pt x="3076" y="296"/>
                    <a:pt x="4318" y="80"/>
                  </a:cubicBezTo>
                  <a:cubicBezTo>
                    <a:pt x="4772" y="1"/>
                    <a:pt x="5048" y="99"/>
                    <a:pt x="5560" y="4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9"/>
            <p:cNvSpPr/>
            <p:nvPr/>
          </p:nvSpPr>
          <p:spPr>
            <a:xfrm flipH="1">
              <a:off x="7110047" y="4445660"/>
              <a:ext cx="32722" cy="86289"/>
            </a:xfrm>
            <a:custGeom>
              <a:avLst/>
              <a:gdLst/>
              <a:ahLst/>
              <a:cxnLst/>
              <a:rect l="l" t="t" r="r" b="b"/>
              <a:pathLst>
                <a:path w="1361" h="3589" extrusionOk="0">
                  <a:moveTo>
                    <a:pt x="1360" y="336"/>
                  </a:moveTo>
                  <a:cubicBezTo>
                    <a:pt x="1222" y="809"/>
                    <a:pt x="1104" y="1302"/>
                    <a:pt x="966" y="1794"/>
                  </a:cubicBezTo>
                  <a:cubicBezTo>
                    <a:pt x="769" y="2386"/>
                    <a:pt x="572" y="2958"/>
                    <a:pt x="355" y="3589"/>
                  </a:cubicBezTo>
                  <a:cubicBezTo>
                    <a:pt x="256" y="3470"/>
                    <a:pt x="158" y="3431"/>
                    <a:pt x="138" y="3352"/>
                  </a:cubicBezTo>
                  <a:cubicBezTo>
                    <a:pt x="0" y="2938"/>
                    <a:pt x="20" y="2504"/>
                    <a:pt x="138" y="2090"/>
                  </a:cubicBezTo>
                  <a:cubicBezTo>
                    <a:pt x="335" y="1578"/>
                    <a:pt x="473" y="1065"/>
                    <a:pt x="552" y="513"/>
                  </a:cubicBezTo>
                  <a:cubicBezTo>
                    <a:pt x="631" y="60"/>
                    <a:pt x="848" y="0"/>
                    <a:pt x="1360" y="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9"/>
            <p:cNvSpPr/>
            <p:nvPr/>
          </p:nvSpPr>
          <p:spPr>
            <a:xfrm flipH="1">
              <a:off x="7283994" y="3570176"/>
              <a:ext cx="59770" cy="73041"/>
            </a:xfrm>
            <a:custGeom>
              <a:avLst/>
              <a:gdLst/>
              <a:ahLst/>
              <a:cxnLst/>
              <a:rect l="l" t="t" r="r" b="b"/>
              <a:pathLst>
                <a:path w="2486" h="3038" extrusionOk="0">
                  <a:moveTo>
                    <a:pt x="2485" y="2998"/>
                  </a:moveTo>
                  <a:cubicBezTo>
                    <a:pt x="1696" y="3037"/>
                    <a:pt x="1243" y="2781"/>
                    <a:pt x="711" y="1933"/>
                  </a:cubicBezTo>
                  <a:cubicBezTo>
                    <a:pt x="356" y="1381"/>
                    <a:pt x="1" y="809"/>
                    <a:pt x="415" y="1"/>
                  </a:cubicBezTo>
                  <a:cubicBezTo>
                    <a:pt x="612" y="435"/>
                    <a:pt x="790" y="770"/>
                    <a:pt x="947" y="1125"/>
                  </a:cubicBezTo>
                  <a:cubicBezTo>
                    <a:pt x="1125" y="1519"/>
                    <a:pt x="1381" y="1854"/>
                    <a:pt x="1696" y="2150"/>
                  </a:cubicBezTo>
                  <a:cubicBezTo>
                    <a:pt x="1953" y="2446"/>
                    <a:pt x="2367" y="2584"/>
                    <a:pt x="2485" y="2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9"/>
            <p:cNvSpPr/>
            <p:nvPr/>
          </p:nvSpPr>
          <p:spPr>
            <a:xfrm flipH="1">
              <a:off x="6350713" y="3108512"/>
              <a:ext cx="17094" cy="73017"/>
            </a:xfrm>
            <a:custGeom>
              <a:avLst/>
              <a:gdLst/>
              <a:ahLst/>
              <a:cxnLst/>
              <a:rect l="l" t="t" r="r" b="b"/>
              <a:pathLst>
                <a:path w="711" h="3037" extrusionOk="0">
                  <a:moveTo>
                    <a:pt x="237" y="1"/>
                  </a:moveTo>
                  <a:cubicBezTo>
                    <a:pt x="336" y="79"/>
                    <a:pt x="454" y="119"/>
                    <a:pt x="474" y="198"/>
                  </a:cubicBezTo>
                  <a:cubicBezTo>
                    <a:pt x="711" y="1085"/>
                    <a:pt x="711" y="2012"/>
                    <a:pt x="494" y="2899"/>
                  </a:cubicBezTo>
                  <a:cubicBezTo>
                    <a:pt x="454" y="2978"/>
                    <a:pt x="395" y="3037"/>
                    <a:pt x="297" y="3037"/>
                  </a:cubicBezTo>
                  <a:cubicBezTo>
                    <a:pt x="237" y="3037"/>
                    <a:pt x="159" y="2978"/>
                    <a:pt x="80" y="2918"/>
                  </a:cubicBezTo>
                  <a:cubicBezTo>
                    <a:pt x="40" y="2879"/>
                    <a:pt x="21" y="2820"/>
                    <a:pt x="21" y="2761"/>
                  </a:cubicBezTo>
                  <a:cubicBezTo>
                    <a:pt x="21" y="1972"/>
                    <a:pt x="1" y="1183"/>
                    <a:pt x="21" y="395"/>
                  </a:cubicBezTo>
                  <a:cubicBezTo>
                    <a:pt x="21" y="257"/>
                    <a:pt x="159" y="139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9"/>
            <p:cNvSpPr/>
            <p:nvPr/>
          </p:nvSpPr>
          <p:spPr>
            <a:xfrm flipH="1">
              <a:off x="8134354" y="3899150"/>
              <a:ext cx="65900" cy="54048"/>
            </a:xfrm>
            <a:custGeom>
              <a:avLst/>
              <a:gdLst/>
              <a:ahLst/>
              <a:cxnLst/>
              <a:rect l="l" t="t" r="r" b="b"/>
              <a:pathLst>
                <a:path w="2741" h="2248" extrusionOk="0">
                  <a:moveTo>
                    <a:pt x="2563" y="0"/>
                  </a:moveTo>
                  <a:cubicBezTo>
                    <a:pt x="2642" y="138"/>
                    <a:pt x="2701" y="276"/>
                    <a:pt x="2741" y="434"/>
                  </a:cubicBezTo>
                  <a:cubicBezTo>
                    <a:pt x="2741" y="532"/>
                    <a:pt x="2681" y="730"/>
                    <a:pt x="2603" y="749"/>
                  </a:cubicBezTo>
                  <a:cubicBezTo>
                    <a:pt x="2149" y="907"/>
                    <a:pt x="1893" y="1301"/>
                    <a:pt x="1558" y="1597"/>
                  </a:cubicBezTo>
                  <a:cubicBezTo>
                    <a:pt x="1124" y="1991"/>
                    <a:pt x="572" y="2129"/>
                    <a:pt x="0" y="2248"/>
                  </a:cubicBezTo>
                  <a:cubicBezTo>
                    <a:pt x="20" y="2149"/>
                    <a:pt x="20" y="2070"/>
                    <a:pt x="59" y="2050"/>
                  </a:cubicBezTo>
                  <a:cubicBezTo>
                    <a:pt x="868" y="1380"/>
                    <a:pt x="1676" y="730"/>
                    <a:pt x="25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9"/>
            <p:cNvSpPr/>
            <p:nvPr/>
          </p:nvSpPr>
          <p:spPr>
            <a:xfrm flipH="1">
              <a:off x="7312437" y="3416136"/>
              <a:ext cx="27048" cy="56909"/>
            </a:xfrm>
            <a:custGeom>
              <a:avLst/>
              <a:gdLst/>
              <a:ahLst/>
              <a:cxnLst/>
              <a:rect l="l" t="t" r="r" b="b"/>
              <a:pathLst>
                <a:path w="1125" h="2367" extrusionOk="0">
                  <a:moveTo>
                    <a:pt x="1124" y="493"/>
                  </a:moveTo>
                  <a:cubicBezTo>
                    <a:pt x="1124" y="592"/>
                    <a:pt x="1104" y="671"/>
                    <a:pt x="1085" y="769"/>
                  </a:cubicBezTo>
                  <a:cubicBezTo>
                    <a:pt x="888" y="1282"/>
                    <a:pt x="690" y="1775"/>
                    <a:pt x="474" y="2288"/>
                  </a:cubicBezTo>
                  <a:cubicBezTo>
                    <a:pt x="434" y="2347"/>
                    <a:pt x="257" y="2366"/>
                    <a:pt x="138" y="2366"/>
                  </a:cubicBezTo>
                  <a:cubicBezTo>
                    <a:pt x="99" y="2366"/>
                    <a:pt x="20" y="2248"/>
                    <a:pt x="20" y="2169"/>
                  </a:cubicBezTo>
                  <a:cubicBezTo>
                    <a:pt x="0" y="2012"/>
                    <a:pt x="0" y="1854"/>
                    <a:pt x="40" y="1716"/>
                  </a:cubicBezTo>
                  <a:cubicBezTo>
                    <a:pt x="198" y="1223"/>
                    <a:pt x="355" y="730"/>
                    <a:pt x="533" y="237"/>
                  </a:cubicBezTo>
                  <a:cubicBezTo>
                    <a:pt x="572" y="139"/>
                    <a:pt x="671" y="60"/>
                    <a:pt x="789" y="40"/>
                  </a:cubicBezTo>
                  <a:cubicBezTo>
                    <a:pt x="966" y="1"/>
                    <a:pt x="1045" y="158"/>
                    <a:pt x="1085" y="316"/>
                  </a:cubicBezTo>
                  <a:cubicBezTo>
                    <a:pt x="1104" y="375"/>
                    <a:pt x="1104" y="434"/>
                    <a:pt x="1124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9"/>
            <p:cNvSpPr/>
            <p:nvPr/>
          </p:nvSpPr>
          <p:spPr>
            <a:xfrm flipH="1">
              <a:off x="7661774" y="2697554"/>
              <a:ext cx="60226" cy="21350"/>
            </a:xfrm>
            <a:custGeom>
              <a:avLst/>
              <a:gdLst/>
              <a:ahLst/>
              <a:cxnLst/>
              <a:rect l="l" t="t" r="r" b="b"/>
              <a:pathLst>
                <a:path w="2505" h="888" extrusionOk="0">
                  <a:moveTo>
                    <a:pt x="1" y="494"/>
                  </a:moveTo>
                  <a:cubicBezTo>
                    <a:pt x="553" y="1"/>
                    <a:pt x="1183" y="237"/>
                    <a:pt x="1775" y="198"/>
                  </a:cubicBezTo>
                  <a:cubicBezTo>
                    <a:pt x="2130" y="158"/>
                    <a:pt x="2130" y="198"/>
                    <a:pt x="2504" y="513"/>
                  </a:cubicBezTo>
                  <a:cubicBezTo>
                    <a:pt x="2189" y="868"/>
                    <a:pt x="1775" y="750"/>
                    <a:pt x="1400" y="750"/>
                  </a:cubicBezTo>
                  <a:cubicBezTo>
                    <a:pt x="947" y="750"/>
                    <a:pt x="434" y="888"/>
                    <a:pt x="1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9"/>
            <p:cNvSpPr/>
            <p:nvPr/>
          </p:nvSpPr>
          <p:spPr>
            <a:xfrm flipH="1">
              <a:off x="8053306" y="3861211"/>
              <a:ext cx="18032" cy="55009"/>
            </a:xfrm>
            <a:custGeom>
              <a:avLst/>
              <a:gdLst/>
              <a:ahLst/>
              <a:cxnLst/>
              <a:rect l="l" t="t" r="r" b="b"/>
              <a:pathLst>
                <a:path w="750" h="2288" extrusionOk="0">
                  <a:moveTo>
                    <a:pt x="454" y="2288"/>
                  </a:moveTo>
                  <a:cubicBezTo>
                    <a:pt x="1" y="1539"/>
                    <a:pt x="375" y="809"/>
                    <a:pt x="40" y="178"/>
                  </a:cubicBezTo>
                  <a:cubicBezTo>
                    <a:pt x="139" y="21"/>
                    <a:pt x="336" y="1"/>
                    <a:pt x="454" y="139"/>
                  </a:cubicBezTo>
                  <a:cubicBezTo>
                    <a:pt x="533" y="178"/>
                    <a:pt x="592" y="257"/>
                    <a:pt x="612" y="356"/>
                  </a:cubicBezTo>
                  <a:cubicBezTo>
                    <a:pt x="671" y="651"/>
                    <a:pt x="691" y="947"/>
                    <a:pt x="710" y="1243"/>
                  </a:cubicBezTo>
                  <a:cubicBezTo>
                    <a:pt x="750" y="1618"/>
                    <a:pt x="671" y="1972"/>
                    <a:pt x="454" y="2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9"/>
            <p:cNvSpPr/>
            <p:nvPr/>
          </p:nvSpPr>
          <p:spPr>
            <a:xfrm flipH="1">
              <a:off x="6318472" y="3129838"/>
              <a:ext cx="20412" cy="39382"/>
            </a:xfrm>
            <a:custGeom>
              <a:avLst/>
              <a:gdLst/>
              <a:ahLst/>
              <a:cxnLst/>
              <a:rect l="l" t="t" r="r" b="b"/>
              <a:pathLst>
                <a:path w="849" h="1638" extrusionOk="0">
                  <a:moveTo>
                    <a:pt x="414" y="1637"/>
                  </a:moveTo>
                  <a:cubicBezTo>
                    <a:pt x="60" y="1203"/>
                    <a:pt x="0" y="612"/>
                    <a:pt x="257" y="139"/>
                  </a:cubicBezTo>
                  <a:cubicBezTo>
                    <a:pt x="336" y="1"/>
                    <a:pt x="533" y="1"/>
                    <a:pt x="631" y="99"/>
                  </a:cubicBezTo>
                  <a:cubicBezTo>
                    <a:pt x="848" y="375"/>
                    <a:pt x="789" y="691"/>
                    <a:pt x="789" y="987"/>
                  </a:cubicBezTo>
                  <a:cubicBezTo>
                    <a:pt x="809" y="1263"/>
                    <a:pt x="671" y="1519"/>
                    <a:pt x="414" y="1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9"/>
            <p:cNvSpPr/>
            <p:nvPr/>
          </p:nvSpPr>
          <p:spPr>
            <a:xfrm flipH="1">
              <a:off x="7609169" y="2668655"/>
              <a:ext cx="55009" cy="13296"/>
            </a:xfrm>
            <a:custGeom>
              <a:avLst/>
              <a:gdLst/>
              <a:ahLst/>
              <a:cxnLst/>
              <a:rect l="l" t="t" r="r" b="b"/>
              <a:pathLst>
                <a:path w="2288" h="553" extrusionOk="0">
                  <a:moveTo>
                    <a:pt x="1" y="394"/>
                  </a:moveTo>
                  <a:cubicBezTo>
                    <a:pt x="20" y="335"/>
                    <a:pt x="20" y="237"/>
                    <a:pt x="40" y="237"/>
                  </a:cubicBezTo>
                  <a:cubicBezTo>
                    <a:pt x="316" y="158"/>
                    <a:pt x="612" y="118"/>
                    <a:pt x="908" y="118"/>
                  </a:cubicBezTo>
                  <a:cubicBezTo>
                    <a:pt x="1361" y="118"/>
                    <a:pt x="1854" y="0"/>
                    <a:pt x="2288" y="237"/>
                  </a:cubicBezTo>
                  <a:cubicBezTo>
                    <a:pt x="2248" y="335"/>
                    <a:pt x="2248" y="434"/>
                    <a:pt x="2209" y="434"/>
                  </a:cubicBezTo>
                  <a:cubicBezTo>
                    <a:pt x="1479" y="552"/>
                    <a:pt x="730" y="552"/>
                    <a:pt x="1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9"/>
            <p:cNvSpPr/>
            <p:nvPr/>
          </p:nvSpPr>
          <p:spPr>
            <a:xfrm flipH="1">
              <a:off x="8085523" y="3880661"/>
              <a:ext cx="14257" cy="35559"/>
            </a:xfrm>
            <a:custGeom>
              <a:avLst/>
              <a:gdLst/>
              <a:ahLst/>
              <a:cxnLst/>
              <a:rect l="l" t="t" r="r" b="b"/>
              <a:pathLst>
                <a:path w="593" h="1479" extrusionOk="0">
                  <a:moveTo>
                    <a:pt x="513" y="809"/>
                  </a:moveTo>
                  <a:cubicBezTo>
                    <a:pt x="513" y="1203"/>
                    <a:pt x="375" y="1479"/>
                    <a:pt x="218" y="1380"/>
                  </a:cubicBezTo>
                  <a:cubicBezTo>
                    <a:pt x="1" y="1262"/>
                    <a:pt x="1" y="1045"/>
                    <a:pt x="1" y="848"/>
                  </a:cubicBezTo>
                  <a:cubicBezTo>
                    <a:pt x="1" y="355"/>
                    <a:pt x="139" y="0"/>
                    <a:pt x="297" y="99"/>
                  </a:cubicBezTo>
                  <a:cubicBezTo>
                    <a:pt x="592" y="257"/>
                    <a:pt x="435" y="592"/>
                    <a:pt x="513" y="8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9"/>
            <p:cNvSpPr/>
            <p:nvPr/>
          </p:nvSpPr>
          <p:spPr>
            <a:xfrm flipH="1">
              <a:off x="7176885" y="3457850"/>
              <a:ext cx="33684" cy="54528"/>
            </a:xfrm>
            <a:custGeom>
              <a:avLst/>
              <a:gdLst/>
              <a:ahLst/>
              <a:cxnLst/>
              <a:rect l="l" t="t" r="r" b="b"/>
              <a:pathLst>
                <a:path w="1401" h="2268" extrusionOk="0">
                  <a:moveTo>
                    <a:pt x="60" y="2268"/>
                  </a:moveTo>
                  <a:cubicBezTo>
                    <a:pt x="1" y="1913"/>
                    <a:pt x="60" y="1558"/>
                    <a:pt x="237" y="1262"/>
                  </a:cubicBezTo>
                  <a:cubicBezTo>
                    <a:pt x="454" y="848"/>
                    <a:pt x="691" y="474"/>
                    <a:pt x="987" y="119"/>
                  </a:cubicBezTo>
                  <a:cubicBezTo>
                    <a:pt x="1065" y="40"/>
                    <a:pt x="1184" y="0"/>
                    <a:pt x="1282" y="20"/>
                  </a:cubicBezTo>
                  <a:cubicBezTo>
                    <a:pt x="1361" y="99"/>
                    <a:pt x="1401" y="217"/>
                    <a:pt x="1381" y="336"/>
                  </a:cubicBezTo>
                  <a:cubicBezTo>
                    <a:pt x="1065" y="907"/>
                    <a:pt x="730" y="1479"/>
                    <a:pt x="375" y="2051"/>
                  </a:cubicBezTo>
                  <a:cubicBezTo>
                    <a:pt x="336" y="2130"/>
                    <a:pt x="198" y="2169"/>
                    <a:pt x="60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9"/>
            <p:cNvSpPr/>
            <p:nvPr/>
          </p:nvSpPr>
          <p:spPr>
            <a:xfrm flipH="1">
              <a:off x="7143706" y="3459749"/>
              <a:ext cx="31784" cy="57365"/>
            </a:xfrm>
            <a:custGeom>
              <a:avLst/>
              <a:gdLst/>
              <a:ahLst/>
              <a:cxnLst/>
              <a:rect l="l" t="t" r="r" b="b"/>
              <a:pathLst>
                <a:path w="1322" h="2386" extrusionOk="0">
                  <a:moveTo>
                    <a:pt x="1223" y="0"/>
                  </a:moveTo>
                  <a:cubicBezTo>
                    <a:pt x="1243" y="158"/>
                    <a:pt x="1322" y="296"/>
                    <a:pt x="1282" y="375"/>
                  </a:cubicBezTo>
                  <a:cubicBezTo>
                    <a:pt x="1006" y="1045"/>
                    <a:pt x="691" y="1716"/>
                    <a:pt x="395" y="2366"/>
                  </a:cubicBezTo>
                  <a:cubicBezTo>
                    <a:pt x="395" y="2386"/>
                    <a:pt x="277" y="2386"/>
                    <a:pt x="198" y="2386"/>
                  </a:cubicBezTo>
                  <a:cubicBezTo>
                    <a:pt x="1" y="1873"/>
                    <a:pt x="218" y="1440"/>
                    <a:pt x="454" y="1006"/>
                  </a:cubicBezTo>
                  <a:cubicBezTo>
                    <a:pt x="632" y="651"/>
                    <a:pt x="730" y="198"/>
                    <a:pt x="1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Google Shape;1959;p50"/>
          <p:cNvSpPr txBox="1">
            <a:spLocks noGrp="1"/>
          </p:cNvSpPr>
          <p:nvPr>
            <p:ph type="ctrTitle"/>
          </p:nvPr>
        </p:nvSpPr>
        <p:spPr>
          <a:xfrm>
            <a:off x="713225" y="847300"/>
            <a:ext cx="3370800" cy="120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sp>
        <p:nvSpPr>
          <p:cNvPr id="1960" name="Google Shape;1960;p50"/>
          <p:cNvSpPr txBox="1">
            <a:spLocks noGrp="1"/>
          </p:cNvSpPr>
          <p:nvPr>
            <p:ph type="subTitle" idx="1"/>
          </p:nvPr>
        </p:nvSpPr>
        <p:spPr>
          <a:xfrm>
            <a:off x="713225" y="2049100"/>
            <a:ext cx="3370800" cy="139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youremail@greatppt.com</a:t>
            </a:r>
            <a:endParaRPr dirty="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+00 000 000 000</a:t>
            </a:r>
            <a:endParaRPr dirty="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www.greatppt.com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961" name="Google Shape;1961;p50"/>
          <p:cNvGrpSpPr/>
          <p:nvPr/>
        </p:nvGrpSpPr>
        <p:grpSpPr>
          <a:xfrm>
            <a:off x="5111371" y="2061960"/>
            <a:ext cx="2993431" cy="867178"/>
            <a:chOff x="824525" y="2880500"/>
            <a:chExt cx="3935100" cy="1295650"/>
          </a:xfrm>
        </p:grpSpPr>
        <p:sp>
          <p:nvSpPr>
            <p:cNvPr id="1962" name="Google Shape;1962;p50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0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4" name="Google Shape;1964;p50"/>
          <p:cNvSpPr txBox="1"/>
          <p:nvPr/>
        </p:nvSpPr>
        <p:spPr>
          <a:xfrm>
            <a:off x="4571875" y="4222974"/>
            <a:ext cx="3858900" cy="3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200" dirty="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Free Template from GreatPPT.com</a:t>
            </a:r>
            <a:endParaRPr sz="1200" dirty="0">
              <a:solidFill>
                <a:schemeClr val="accent1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1965" name="Google Shape;1965;p50"/>
          <p:cNvGrpSpPr/>
          <p:nvPr/>
        </p:nvGrpSpPr>
        <p:grpSpPr>
          <a:xfrm>
            <a:off x="7345822" y="2295167"/>
            <a:ext cx="220152" cy="407968"/>
            <a:chOff x="234725" y="2139975"/>
            <a:chExt cx="789925" cy="1463825"/>
          </a:xfrm>
        </p:grpSpPr>
        <p:sp>
          <p:nvSpPr>
            <p:cNvPr id="1966" name="Google Shape;1966;p50"/>
            <p:cNvSpPr/>
            <p:nvPr/>
          </p:nvSpPr>
          <p:spPr>
            <a:xfrm>
              <a:off x="257550" y="2177750"/>
              <a:ext cx="732475" cy="1395325"/>
            </a:xfrm>
            <a:custGeom>
              <a:avLst/>
              <a:gdLst/>
              <a:ahLst/>
              <a:cxnLst/>
              <a:rect l="l" t="t" r="r" b="b"/>
              <a:pathLst>
                <a:path w="29299" h="55813" extrusionOk="0">
                  <a:moveTo>
                    <a:pt x="12464" y="32746"/>
                  </a:moveTo>
                  <a:cubicBezTo>
                    <a:pt x="12456" y="32749"/>
                    <a:pt x="12446" y="32755"/>
                    <a:pt x="12436" y="32766"/>
                  </a:cubicBezTo>
                  <a:cubicBezTo>
                    <a:pt x="12445" y="32759"/>
                    <a:pt x="12454" y="32752"/>
                    <a:pt x="12464" y="32746"/>
                  </a:cubicBezTo>
                  <a:close/>
                  <a:moveTo>
                    <a:pt x="23332" y="1"/>
                  </a:moveTo>
                  <a:cubicBezTo>
                    <a:pt x="19285" y="1"/>
                    <a:pt x="15306" y="869"/>
                    <a:pt x="12233" y="3806"/>
                  </a:cubicBezTo>
                  <a:cubicBezTo>
                    <a:pt x="7773" y="8030"/>
                    <a:pt x="8786" y="14079"/>
                    <a:pt x="8854" y="19587"/>
                  </a:cubicBezTo>
                  <a:cubicBezTo>
                    <a:pt x="8820" y="19823"/>
                    <a:pt x="8617" y="19992"/>
                    <a:pt x="8347" y="19992"/>
                  </a:cubicBezTo>
                  <a:cubicBezTo>
                    <a:pt x="8347" y="20195"/>
                    <a:pt x="8178" y="20364"/>
                    <a:pt x="7975" y="20398"/>
                  </a:cubicBezTo>
                  <a:cubicBezTo>
                    <a:pt x="6574" y="20619"/>
                    <a:pt x="5103" y="20699"/>
                    <a:pt x="3633" y="20699"/>
                  </a:cubicBezTo>
                  <a:cubicBezTo>
                    <a:pt x="2408" y="20699"/>
                    <a:pt x="1183" y="20644"/>
                    <a:pt x="0" y="20567"/>
                  </a:cubicBezTo>
                  <a:lnTo>
                    <a:pt x="0" y="20567"/>
                  </a:lnTo>
                  <a:cubicBezTo>
                    <a:pt x="710" y="23574"/>
                    <a:pt x="845" y="26683"/>
                    <a:pt x="406" y="29724"/>
                  </a:cubicBezTo>
                  <a:cubicBezTo>
                    <a:pt x="1496" y="29656"/>
                    <a:pt x="2585" y="29621"/>
                    <a:pt x="3675" y="29621"/>
                  </a:cubicBezTo>
                  <a:cubicBezTo>
                    <a:pt x="5289" y="29621"/>
                    <a:pt x="6902" y="29698"/>
                    <a:pt x="8516" y="29860"/>
                  </a:cubicBezTo>
                  <a:cubicBezTo>
                    <a:pt x="8588" y="29659"/>
                    <a:pt x="8762" y="29568"/>
                    <a:pt x="8940" y="29568"/>
                  </a:cubicBezTo>
                  <a:cubicBezTo>
                    <a:pt x="9182" y="29568"/>
                    <a:pt x="9428" y="29737"/>
                    <a:pt x="9428" y="30029"/>
                  </a:cubicBezTo>
                  <a:cubicBezTo>
                    <a:pt x="10138" y="38477"/>
                    <a:pt x="9496" y="47296"/>
                    <a:pt x="9428" y="55745"/>
                  </a:cubicBezTo>
                  <a:lnTo>
                    <a:pt x="9428" y="55812"/>
                  </a:lnTo>
                  <a:cubicBezTo>
                    <a:pt x="11324" y="55599"/>
                    <a:pt x="13381" y="55400"/>
                    <a:pt x="15387" y="55400"/>
                  </a:cubicBezTo>
                  <a:cubicBezTo>
                    <a:pt x="16564" y="55400"/>
                    <a:pt x="17723" y="55468"/>
                    <a:pt x="18823" y="55643"/>
                  </a:cubicBezTo>
                  <a:cubicBezTo>
                    <a:pt x="18789" y="54832"/>
                    <a:pt x="18789" y="54021"/>
                    <a:pt x="18755" y="53244"/>
                  </a:cubicBezTo>
                  <a:cubicBezTo>
                    <a:pt x="17644" y="53376"/>
                    <a:pt x="16522" y="53445"/>
                    <a:pt x="15395" y="53445"/>
                  </a:cubicBezTo>
                  <a:cubicBezTo>
                    <a:pt x="14501" y="53445"/>
                    <a:pt x="13604" y="53401"/>
                    <a:pt x="12706" y="53311"/>
                  </a:cubicBezTo>
                  <a:cubicBezTo>
                    <a:pt x="12605" y="53311"/>
                    <a:pt x="12605" y="53143"/>
                    <a:pt x="12706" y="53143"/>
                  </a:cubicBezTo>
                  <a:cubicBezTo>
                    <a:pt x="12891" y="53146"/>
                    <a:pt x="13075" y="53147"/>
                    <a:pt x="13259" y="53147"/>
                  </a:cubicBezTo>
                  <a:cubicBezTo>
                    <a:pt x="15102" y="53147"/>
                    <a:pt x="16943" y="53007"/>
                    <a:pt x="18755" y="53007"/>
                  </a:cubicBezTo>
                  <a:cubicBezTo>
                    <a:pt x="18755" y="52163"/>
                    <a:pt x="18721" y="51284"/>
                    <a:pt x="18721" y="50405"/>
                  </a:cubicBezTo>
                  <a:cubicBezTo>
                    <a:pt x="17065" y="50541"/>
                    <a:pt x="15376" y="50541"/>
                    <a:pt x="13720" y="50608"/>
                  </a:cubicBezTo>
                  <a:cubicBezTo>
                    <a:pt x="13619" y="50608"/>
                    <a:pt x="13619" y="50439"/>
                    <a:pt x="13720" y="50439"/>
                  </a:cubicBezTo>
                  <a:cubicBezTo>
                    <a:pt x="15376" y="50338"/>
                    <a:pt x="17065" y="50169"/>
                    <a:pt x="18721" y="50135"/>
                  </a:cubicBezTo>
                  <a:lnTo>
                    <a:pt x="18721" y="47364"/>
                  </a:lnTo>
                  <a:cubicBezTo>
                    <a:pt x="16998" y="47499"/>
                    <a:pt x="15207" y="47499"/>
                    <a:pt x="13483" y="47567"/>
                  </a:cubicBezTo>
                  <a:cubicBezTo>
                    <a:pt x="13382" y="47567"/>
                    <a:pt x="13382" y="47432"/>
                    <a:pt x="13483" y="47432"/>
                  </a:cubicBezTo>
                  <a:cubicBezTo>
                    <a:pt x="15207" y="47330"/>
                    <a:pt x="16964" y="47161"/>
                    <a:pt x="18721" y="47127"/>
                  </a:cubicBezTo>
                  <a:lnTo>
                    <a:pt x="18721" y="45269"/>
                  </a:lnTo>
                  <a:cubicBezTo>
                    <a:pt x="17671" y="45345"/>
                    <a:pt x="16621" y="45380"/>
                    <a:pt x="15570" y="45380"/>
                  </a:cubicBezTo>
                  <a:cubicBezTo>
                    <a:pt x="14289" y="45380"/>
                    <a:pt x="13008" y="45328"/>
                    <a:pt x="11726" y="45235"/>
                  </a:cubicBezTo>
                  <a:cubicBezTo>
                    <a:pt x="11625" y="45235"/>
                    <a:pt x="11625" y="45100"/>
                    <a:pt x="11726" y="45100"/>
                  </a:cubicBezTo>
                  <a:cubicBezTo>
                    <a:pt x="14058" y="45032"/>
                    <a:pt x="16356" y="44965"/>
                    <a:pt x="18721" y="44965"/>
                  </a:cubicBezTo>
                  <a:lnTo>
                    <a:pt x="18721" y="43039"/>
                  </a:lnTo>
                  <a:cubicBezTo>
                    <a:pt x="17065" y="43174"/>
                    <a:pt x="15376" y="43174"/>
                    <a:pt x="13754" y="43241"/>
                  </a:cubicBezTo>
                  <a:cubicBezTo>
                    <a:pt x="13619" y="43241"/>
                    <a:pt x="13619" y="43039"/>
                    <a:pt x="13754" y="43039"/>
                  </a:cubicBezTo>
                  <a:cubicBezTo>
                    <a:pt x="15376" y="42937"/>
                    <a:pt x="17065" y="42802"/>
                    <a:pt x="18721" y="42734"/>
                  </a:cubicBezTo>
                  <a:lnTo>
                    <a:pt x="18721" y="40301"/>
                  </a:lnTo>
                  <a:cubicBezTo>
                    <a:pt x="17282" y="40617"/>
                    <a:pt x="15808" y="40771"/>
                    <a:pt x="14332" y="40771"/>
                  </a:cubicBezTo>
                  <a:cubicBezTo>
                    <a:pt x="13280" y="40771"/>
                    <a:pt x="12227" y="40693"/>
                    <a:pt x="11186" y="40538"/>
                  </a:cubicBezTo>
                  <a:cubicBezTo>
                    <a:pt x="11084" y="40538"/>
                    <a:pt x="11084" y="40369"/>
                    <a:pt x="11186" y="40369"/>
                  </a:cubicBezTo>
                  <a:cubicBezTo>
                    <a:pt x="12004" y="40435"/>
                    <a:pt x="12823" y="40469"/>
                    <a:pt x="13640" y="40469"/>
                  </a:cubicBezTo>
                  <a:cubicBezTo>
                    <a:pt x="15320" y="40469"/>
                    <a:pt x="16994" y="40327"/>
                    <a:pt x="18654" y="40031"/>
                  </a:cubicBezTo>
                  <a:lnTo>
                    <a:pt x="18654" y="37767"/>
                  </a:lnTo>
                  <a:cubicBezTo>
                    <a:pt x="17522" y="37998"/>
                    <a:pt x="16375" y="38103"/>
                    <a:pt x="15233" y="38103"/>
                  </a:cubicBezTo>
                  <a:cubicBezTo>
                    <a:pt x="14704" y="38103"/>
                    <a:pt x="14177" y="38080"/>
                    <a:pt x="13652" y="38037"/>
                  </a:cubicBezTo>
                  <a:cubicBezTo>
                    <a:pt x="13559" y="38037"/>
                    <a:pt x="13552" y="37865"/>
                    <a:pt x="13631" y="37865"/>
                  </a:cubicBezTo>
                  <a:cubicBezTo>
                    <a:pt x="13637" y="37865"/>
                    <a:pt x="13645" y="37866"/>
                    <a:pt x="13652" y="37868"/>
                  </a:cubicBezTo>
                  <a:cubicBezTo>
                    <a:pt x="13823" y="37872"/>
                    <a:pt x="13993" y="37873"/>
                    <a:pt x="14163" y="37873"/>
                  </a:cubicBezTo>
                  <a:cubicBezTo>
                    <a:pt x="15677" y="37873"/>
                    <a:pt x="17165" y="37740"/>
                    <a:pt x="18654" y="37497"/>
                  </a:cubicBezTo>
                  <a:lnTo>
                    <a:pt x="18654" y="34726"/>
                  </a:lnTo>
                  <a:cubicBezTo>
                    <a:pt x="18165" y="34735"/>
                    <a:pt x="17673" y="34739"/>
                    <a:pt x="17181" y="34739"/>
                  </a:cubicBezTo>
                  <a:cubicBezTo>
                    <a:pt x="15835" y="34739"/>
                    <a:pt x="14481" y="34708"/>
                    <a:pt x="13146" y="34658"/>
                  </a:cubicBezTo>
                  <a:cubicBezTo>
                    <a:pt x="13044" y="34658"/>
                    <a:pt x="13044" y="34523"/>
                    <a:pt x="13146" y="34523"/>
                  </a:cubicBezTo>
                  <a:cubicBezTo>
                    <a:pt x="14622" y="34496"/>
                    <a:pt x="16120" y="34446"/>
                    <a:pt x="17605" y="34446"/>
                  </a:cubicBezTo>
                  <a:cubicBezTo>
                    <a:pt x="17955" y="34446"/>
                    <a:pt x="18305" y="34449"/>
                    <a:pt x="18654" y="34455"/>
                  </a:cubicBezTo>
                  <a:lnTo>
                    <a:pt x="18654" y="32462"/>
                  </a:lnTo>
                  <a:cubicBezTo>
                    <a:pt x="17741" y="32462"/>
                    <a:pt x="16795" y="32462"/>
                    <a:pt x="15883" y="32495"/>
                  </a:cubicBezTo>
                  <a:cubicBezTo>
                    <a:pt x="15274" y="32495"/>
                    <a:pt x="14700" y="32563"/>
                    <a:pt x="14092" y="32597"/>
                  </a:cubicBezTo>
                  <a:cubicBezTo>
                    <a:pt x="14017" y="32603"/>
                    <a:pt x="13923" y="32605"/>
                    <a:pt x="13819" y="32605"/>
                  </a:cubicBezTo>
                  <a:cubicBezTo>
                    <a:pt x="13705" y="32605"/>
                    <a:pt x="13578" y="32603"/>
                    <a:pt x="13447" y="32603"/>
                  </a:cubicBezTo>
                  <a:cubicBezTo>
                    <a:pt x="13069" y="32603"/>
                    <a:pt x="12663" y="32619"/>
                    <a:pt x="12464" y="32746"/>
                  </a:cubicBezTo>
                  <a:lnTo>
                    <a:pt x="12464" y="32746"/>
                  </a:lnTo>
                  <a:cubicBezTo>
                    <a:pt x="12469" y="32744"/>
                    <a:pt x="12474" y="32743"/>
                    <a:pt x="12478" y="32743"/>
                  </a:cubicBezTo>
                  <a:cubicBezTo>
                    <a:pt x="12516" y="32743"/>
                    <a:pt x="12529" y="32808"/>
                    <a:pt x="12503" y="32833"/>
                  </a:cubicBezTo>
                  <a:lnTo>
                    <a:pt x="12503" y="32935"/>
                  </a:lnTo>
                  <a:lnTo>
                    <a:pt x="12402" y="32935"/>
                  </a:lnTo>
                  <a:lnTo>
                    <a:pt x="12267" y="32833"/>
                  </a:lnTo>
                  <a:cubicBezTo>
                    <a:pt x="12267" y="32800"/>
                    <a:pt x="12267" y="32766"/>
                    <a:pt x="12267" y="32732"/>
                  </a:cubicBezTo>
                  <a:cubicBezTo>
                    <a:pt x="12639" y="32225"/>
                    <a:pt x="13855" y="32326"/>
                    <a:pt x="14430" y="32293"/>
                  </a:cubicBezTo>
                  <a:cubicBezTo>
                    <a:pt x="15605" y="32181"/>
                    <a:pt x="16781" y="32115"/>
                    <a:pt x="17976" y="32115"/>
                  </a:cubicBezTo>
                  <a:cubicBezTo>
                    <a:pt x="18224" y="32115"/>
                    <a:pt x="18472" y="32118"/>
                    <a:pt x="18721" y="32124"/>
                  </a:cubicBezTo>
                  <a:lnTo>
                    <a:pt x="18721" y="31009"/>
                  </a:lnTo>
                  <a:cubicBezTo>
                    <a:pt x="18721" y="30975"/>
                    <a:pt x="18721" y="30941"/>
                    <a:pt x="18721" y="30941"/>
                  </a:cubicBezTo>
                  <a:lnTo>
                    <a:pt x="18721" y="30840"/>
                  </a:lnTo>
                  <a:cubicBezTo>
                    <a:pt x="18721" y="30496"/>
                    <a:pt x="19001" y="30276"/>
                    <a:pt x="19287" y="30276"/>
                  </a:cubicBezTo>
                  <a:cubicBezTo>
                    <a:pt x="19422" y="30276"/>
                    <a:pt x="19559" y="30325"/>
                    <a:pt x="19668" y="30434"/>
                  </a:cubicBezTo>
                  <a:cubicBezTo>
                    <a:pt x="21387" y="29973"/>
                    <a:pt x="23315" y="29811"/>
                    <a:pt x="25193" y="29811"/>
                  </a:cubicBezTo>
                  <a:cubicBezTo>
                    <a:pt x="26341" y="29811"/>
                    <a:pt x="27470" y="29871"/>
                    <a:pt x="28521" y="29961"/>
                  </a:cubicBezTo>
                  <a:cubicBezTo>
                    <a:pt x="28521" y="29792"/>
                    <a:pt x="28487" y="29623"/>
                    <a:pt x="28454" y="29454"/>
                  </a:cubicBezTo>
                  <a:cubicBezTo>
                    <a:pt x="26944" y="29473"/>
                    <a:pt x="25431" y="29481"/>
                    <a:pt x="23917" y="29481"/>
                  </a:cubicBezTo>
                  <a:cubicBezTo>
                    <a:pt x="20008" y="29481"/>
                    <a:pt x="16087" y="29426"/>
                    <a:pt x="12166" y="29353"/>
                  </a:cubicBezTo>
                  <a:cubicBezTo>
                    <a:pt x="12064" y="29353"/>
                    <a:pt x="12064" y="29184"/>
                    <a:pt x="12166" y="29184"/>
                  </a:cubicBezTo>
                  <a:cubicBezTo>
                    <a:pt x="15989" y="29136"/>
                    <a:pt x="19829" y="29088"/>
                    <a:pt x="23662" y="29088"/>
                  </a:cubicBezTo>
                  <a:cubicBezTo>
                    <a:pt x="25250" y="29088"/>
                    <a:pt x="26836" y="29096"/>
                    <a:pt x="28420" y="29116"/>
                  </a:cubicBezTo>
                  <a:cubicBezTo>
                    <a:pt x="28285" y="28305"/>
                    <a:pt x="28217" y="27494"/>
                    <a:pt x="28149" y="26649"/>
                  </a:cubicBezTo>
                  <a:cubicBezTo>
                    <a:pt x="23858" y="26784"/>
                    <a:pt x="19532" y="26818"/>
                    <a:pt x="15207" y="26818"/>
                  </a:cubicBezTo>
                  <a:cubicBezTo>
                    <a:pt x="15072" y="26818"/>
                    <a:pt x="15072" y="26649"/>
                    <a:pt x="15207" y="26649"/>
                  </a:cubicBezTo>
                  <a:cubicBezTo>
                    <a:pt x="19499" y="26480"/>
                    <a:pt x="23824" y="26379"/>
                    <a:pt x="28149" y="26311"/>
                  </a:cubicBezTo>
                  <a:cubicBezTo>
                    <a:pt x="28116" y="25771"/>
                    <a:pt x="28082" y="25196"/>
                    <a:pt x="28082" y="24622"/>
                  </a:cubicBezTo>
                  <a:lnTo>
                    <a:pt x="28082" y="24250"/>
                  </a:lnTo>
                  <a:cubicBezTo>
                    <a:pt x="25028" y="23885"/>
                    <a:pt x="21953" y="23706"/>
                    <a:pt x="18880" y="23706"/>
                  </a:cubicBezTo>
                  <a:cubicBezTo>
                    <a:pt x="16547" y="23706"/>
                    <a:pt x="14215" y="23809"/>
                    <a:pt x="11895" y="24014"/>
                  </a:cubicBezTo>
                  <a:cubicBezTo>
                    <a:pt x="11760" y="24014"/>
                    <a:pt x="11760" y="23811"/>
                    <a:pt x="11895" y="23777"/>
                  </a:cubicBezTo>
                  <a:cubicBezTo>
                    <a:pt x="14473" y="23485"/>
                    <a:pt x="17058" y="23341"/>
                    <a:pt x="19644" y="23341"/>
                  </a:cubicBezTo>
                  <a:cubicBezTo>
                    <a:pt x="22448" y="23341"/>
                    <a:pt x="25253" y="23511"/>
                    <a:pt x="28048" y="23845"/>
                  </a:cubicBezTo>
                  <a:cubicBezTo>
                    <a:pt x="27947" y="22898"/>
                    <a:pt x="28048" y="21952"/>
                    <a:pt x="28386" y="21040"/>
                  </a:cubicBezTo>
                  <a:lnTo>
                    <a:pt x="28386" y="21040"/>
                  </a:lnTo>
                  <a:cubicBezTo>
                    <a:pt x="27464" y="21092"/>
                    <a:pt x="26538" y="21118"/>
                    <a:pt x="25613" y="21118"/>
                  </a:cubicBezTo>
                  <a:cubicBezTo>
                    <a:pt x="23520" y="21118"/>
                    <a:pt x="21425" y="20983"/>
                    <a:pt x="19363" y="20702"/>
                  </a:cubicBezTo>
                  <a:cubicBezTo>
                    <a:pt x="19025" y="20702"/>
                    <a:pt x="18789" y="20398"/>
                    <a:pt x="18789" y="20060"/>
                  </a:cubicBezTo>
                  <a:cubicBezTo>
                    <a:pt x="18146" y="20092"/>
                    <a:pt x="17500" y="20104"/>
                    <a:pt x="16853" y="20104"/>
                  </a:cubicBezTo>
                  <a:cubicBezTo>
                    <a:pt x="15458" y="20104"/>
                    <a:pt x="14057" y="20049"/>
                    <a:pt x="12672" y="20026"/>
                  </a:cubicBezTo>
                  <a:cubicBezTo>
                    <a:pt x="12537" y="20026"/>
                    <a:pt x="12537" y="19857"/>
                    <a:pt x="12672" y="19857"/>
                  </a:cubicBezTo>
                  <a:cubicBezTo>
                    <a:pt x="14057" y="19834"/>
                    <a:pt x="15474" y="19779"/>
                    <a:pt x="16889" y="19779"/>
                  </a:cubicBezTo>
                  <a:cubicBezTo>
                    <a:pt x="17546" y="19779"/>
                    <a:pt x="18203" y="19791"/>
                    <a:pt x="18856" y="19823"/>
                  </a:cubicBezTo>
                  <a:cubicBezTo>
                    <a:pt x="18856" y="19823"/>
                    <a:pt x="18856" y="19789"/>
                    <a:pt x="18856" y="19789"/>
                  </a:cubicBezTo>
                  <a:cubicBezTo>
                    <a:pt x="18586" y="18877"/>
                    <a:pt x="18383" y="17965"/>
                    <a:pt x="18248" y="17052"/>
                  </a:cubicBezTo>
                  <a:cubicBezTo>
                    <a:pt x="17753" y="17062"/>
                    <a:pt x="17258" y="17066"/>
                    <a:pt x="16763" y="17066"/>
                  </a:cubicBezTo>
                  <a:cubicBezTo>
                    <a:pt x="15566" y="17066"/>
                    <a:pt x="14364" y="17042"/>
                    <a:pt x="13146" y="17019"/>
                  </a:cubicBezTo>
                  <a:cubicBezTo>
                    <a:pt x="13044" y="16985"/>
                    <a:pt x="13044" y="16850"/>
                    <a:pt x="13146" y="16816"/>
                  </a:cubicBezTo>
                  <a:cubicBezTo>
                    <a:pt x="14272" y="16816"/>
                    <a:pt x="15398" y="16801"/>
                    <a:pt x="16525" y="16801"/>
                  </a:cubicBezTo>
                  <a:cubicBezTo>
                    <a:pt x="17088" y="16801"/>
                    <a:pt x="17651" y="16804"/>
                    <a:pt x="18214" y="16816"/>
                  </a:cubicBezTo>
                  <a:cubicBezTo>
                    <a:pt x="18045" y="15667"/>
                    <a:pt x="18012" y="14518"/>
                    <a:pt x="18147" y="13403"/>
                  </a:cubicBezTo>
                  <a:lnTo>
                    <a:pt x="18147" y="13403"/>
                  </a:lnTo>
                  <a:cubicBezTo>
                    <a:pt x="17427" y="13526"/>
                    <a:pt x="16690" y="13585"/>
                    <a:pt x="15953" y="13585"/>
                  </a:cubicBezTo>
                  <a:cubicBezTo>
                    <a:pt x="15271" y="13585"/>
                    <a:pt x="14589" y="13534"/>
                    <a:pt x="13923" y="13437"/>
                  </a:cubicBezTo>
                  <a:cubicBezTo>
                    <a:pt x="13821" y="13437"/>
                    <a:pt x="13821" y="13268"/>
                    <a:pt x="13923" y="13268"/>
                  </a:cubicBezTo>
                  <a:cubicBezTo>
                    <a:pt x="14359" y="13298"/>
                    <a:pt x="14792" y="13313"/>
                    <a:pt x="15223" y="13313"/>
                  </a:cubicBezTo>
                  <a:cubicBezTo>
                    <a:pt x="16230" y="13313"/>
                    <a:pt x="17231" y="13230"/>
                    <a:pt x="18248" y="13065"/>
                  </a:cubicBezTo>
                  <a:cubicBezTo>
                    <a:pt x="18350" y="11916"/>
                    <a:pt x="18789" y="10801"/>
                    <a:pt x="19499" y="9855"/>
                  </a:cubicBezTo>
                  <a:cubicBezTo>
                    <a:pt x="19532" y="9821"/>
                    <a:pt x="19566" y="9821"/>
                    <a:pt x="19566" y="9787"/>
                  </a:cubicBezTo>
                  <a:cubicBezTo>
                    <a:pt x="17944" y="9787"/>
                    <a:pt x="16322" y="9753"/>
                    <a:pt x="14700" y="9719"/>
                  </a:cubicBezTo>
                  <a:cubicBezTo>
                    <a:pt x="14565" y="9686"/>
                    <a:pt x="14565" y="9517"/>
                    <a:pt x="14700" y="9517"/>
                  </a:cubicBezTo>
                  <a:cubicBezTo>
                    <a:pt x="16457" y="9483"/>
                    <a:pt x="18214" y="9415"/>
                    <a:pt x="19972" y="9415"/>
                  </a:cubicBezTo>
                  <a:cubicBezTo>
                    <a:pt x="21437" y="8083"/>
                    <a:pt x="23748" y="7743"/>
                    <a:pt x="25919" y="7743"/>
                  </a:cubicBezTo>
                  <a:cubicBezTo>
                    <a:pt x="27052" y="7743"/>
                    <a:pt x="28146" y="7836"/>
                    <a:pt x="29062" y="7928"/>
                  </a:cubicBezTo>
                  <a:cubicBezTo>
                    <a:pt x="29028" y="7658"/>
                    <a:pt x="28994" y="7388"/>
                    <a:pt x="28927" y="7117"/>
                  </a:cubicBezTo>
                  <a:cubicBezTo>
                    <a:pt x="25007" y="6779"/>
                    <a:pt x="20985" y="6306"/>
                    <a:pt x="17032" y="5833"/>
                  </a:cubicBezTo>
                  <a:cubicBezTo>
                    <a:pt x="16930" y="5833"/>
                    <a:pt x="16897" y="5664"/>
                    <a:pt x="17032" y="5664"/>
                  </a:cubicBezTo>
                  <a:cubicBezTo>
                    <a:pt x="20985" y="5968"/>
                    <a:pt x="24973" y="6340"/>
                    <a:pt x="28927" y="6779"/>
                  </a:cubicBezTo>
                  <a:cubicBezTo>
                    <a:pt x="28825" y="5968"/>
                    <a:pt x="28792" y="5191"/>
                    <a:pt x="28792" y="4380"/>
                  </a:cubicBezTo>
                  <a:cubicBezTo>
                    <a:pt x="25437" y="4062"/>
                    <a:pt x="22059" y="3892"/>
                    <a:pt x="18676" y="3892"/>
                  </a:cubicBezTo>
                  <a:cubicBezTo>
                    <a:pt x="18106" y="3892"/>
                    <a:pt x="17535" y="3897"/>
                    <a:pt x="16964" y="3907"/>
                  </a:cubicBezTo>
                  <a:cubicBezTo>
                    <a:pt x="16863" y="3907"/>
                    <a:pt x="16863" y="3772"/>
                    <a:pt x="16964" y="3738"/>
                  </a:cubicBezTo>
                  <a:cubicBezTo>
                    <a:pt x="18379" y="3641"/>
                    <a:pt x="19794" y="3592"/>
                    <a:pt x="21208" y="3592"/>
                  </a:cubicBezTo>
                  <a:cubicBezTo>
                    <a:pt x="23747" y="3592"/>
                    <a:pt x="26286" y="3751"/>
                    <a:pt x="28825" y="4076"/>
                  </a:cubicBezTo>
                  <a:cubicBezTo>
                    <a:pt x="28859" y="3333"/>
                    <a:pt x="28927" y="2623"/>
                    <a:pt x="29028" y="1913"/>
                  </a:cubicBezTo>
                  <a:cubicBezTo>
                    <a:pt x="27034" y="1846"/>
                    <a:pt x="25007" y="1542"/>
                    <a:pt x="23013" y="1339"/>
                  </a:cubicBezTo>
                  <a:cubicBezTo>
                    <a:pt x="22878" y="1339"/>
                    <a:pt x="22878" y="1136"/>
                    <a:pt x="23013" y="1136"/>
                  </a:cubicBezTo>
                  <a:cubicBezTo>
                    <a:pt x="25041" y="1271"/>
                    <a:pt x="27068" y="1339"/>
                    <a:pt x="29062" y="1609"/>
                  </a:cubicBezTo>
                  <a:cubicBezTo>
                    <a:pt x="29129" y="1237"/>
                    <a:pt x="29197" y="832"/>
                    <a:pt x="29298" y="494"/>
                  </a:cubicBezTo>
                  <a:cubicBezTo>
                    <a:pt x="27361" y="214"/>
                    <a:pt x="25338" y="1"/>
                    <a:pt x="233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0"/>
            <p:cNvSpPr/>
            <p:nvPr/>
          </p:nvSpPr>
          <p:spPr>
            <a:xfrm>
              <a:off x="234725" y="2139975"/>
              <a:ext cx="789925" cy="1463825"/>
            </a:xfrm>
            <a:custGeom>
              <a:avLst/>
              <a:gdLst/>
              <a:ahLst/>
              <a:cxnLst/>
              <a:rect l="l" t="t" r="r" b="b"/>
              <a:pathLst>
                <a:path w="31597" h="58553" extrusionOk="0">
                  <a:moveTo>
                    <a:pt x="24211" y="1512"/>
                  </a:moveTo>
                  <a:cubicBezTo>
                    <a:pt x="26217" y="1512"/>
                    <a:pt x="28240" y="1725"/>
                    <a:pt x="30178" y="2005"/>
                  </a:cubicBezTo>
                  <a:cubicBezTo>
                    <a:pt x="30144" y="2343"/>
                    <a:pt x="30076" y="2748"/>
                    <a:pt x="30009" y="3120"/>
                  </a:cubicBezTo>
                  <a:lnTo>
                    <a:pt x="30009" y="3154"/>
                  </a:lnTo>
                  <a:cubicBezTo>
                    <a:pt x="28015" y="2850"/>
                    <a:pt x="25954" y="2816"/>
                    <a:pt x="23926" y="2647"/>
                  </a:cubicBezTo>
                  <a:cubicBezTo>
                    <a:pt x="23791" y="2647"/>
                    <a:pt x="23791" y="2850"/>
                    <a:pt x="23926" y="2884"/>
                  </a:cubicBezTo>
                  <a:cubicBezTo>
                    <a:pt x="25920" y="3086"/>
                    <a:pt x="27947" y="3391"/>
                    <a:pt x="29941" y="3458"/>
                  </a:cubicBezTo>
                  <a:cubicBezTo>
                    <a:pt x="29840" y="4168"/>
                    <a:pt x="29772" y="4877"/>
                    <a:pt x="29738" y="5587"/>
                  </a:cubicBezTo>
                  <a:cubicBezTo>
                    <a:pt x="27222" y="5286"/>
                    <a:pt x="24706" y="5135"/>
                    <a:pt x="22190" y="5135"/>
                  </a:cubicBezTo>
                  <a:cubicBezTo>
                    <a:pt x="20753" y="5135"/>
                    <a:pt x="19315" y="5185"/>
                    <a:pt x="17877" y="5283"/>
                  </a:cubicBezTo>
                  <a:cubicBezTo>
                    <a:pt x="17776" y="5283"/>
                    <a:pt x="17776" y="5452"/>
                    <a:pt x="17877" y="5452"/>
                  </a:cubicBezTo>
                  <a:cubicBezTo>
                    <a:pt x="18448" y="5442"/>
                    <a:pt x="19019" y="5437"/>
                    <a:pt x="19589" y="5437"/>
                  </a:cubicBezTo>
                  <a:cubicBezTo>
                    <a:pt x="22972" y="5437"/>
                    <a:pt x="26350" y="5607"/>
                    <a:pt x="29705" y="5925"/>
                  </a:cubicBezTo>
                  <a:cubicBezTo>
                    <a:pt x="29671" y="6702"/>
                    <a:pt x="29705" y="7513"/>
                    <a:pt x="29806" y="8290"/>
                  </a:cubicBezTo>
                  <a:cubicBezTo>
                    <a:pt x="25886" y="7817"/>
                    <a:pt x="21898" y="7479"/>
                    <a:pt x="17945" y="7175"/>
                  </a:cubicBezTo>
                  <a:cubicBezTo>
                    <a:pt x="17810" y="7175"/>
                    <a:pt x="17843" y="7344"/>
                    <a:pt x="17945" y="7344"/>
                  </a:cubicBezTo>
                  <a:cubicBezTo>
                    <a:pt x="21898" y="7817"/>
                    <a:pt x="25886" y="8290"/>
                    <a:pt x="29873" y="8628"/>
                  </a:cubicBezTo>
                  <a:cubicBezTo>
                    <a:pt x="29907" y="8899"/>
                    <a:pt x="29941" y="9169"/>
                    <a:pt x="30009" y="9439"/>
                  </a:cubicBezTo>
                  <a:cubicBezTo>
                    <a:pt x="29081" y="9347"/>
                    <a:pt x="27979" y="9254"/>
                    <a:pt x="26841" y="9254"/>
                  </a:cubicBezTo>
                  <a:cubicBezTo>
                    <a:pt x="24661" y="9254"/>
                    <a:pt x="22350" y="9594"/>
                    <a:pt x="20885" y="10926"/>
                  </a:cubicBezTo>
                  <a:cubicBezTo>
                    <a:pt x="19127" y="10926"/>
                    <a:pt x="17370" y="10960"/>
                    <a:pt x="15613" y="10994"/>
                  </a:cubicBezTo>
                  <a:cubicBezTo>
                    <a:pt x="15512" y="11028"/>
                    <a:pt x="15512" y="11163"/>
                    <a:pt x="15613" y="11197"/>
                  </a:cubicBezTo>
                  <a:cubicBezTo>
                    <a:pt x="17235" y="11230"/>
                    <a:pt x="18891" y="11298"/>
                    <a:pt x="20513" y="11298"/>
                  </a:cubicBezTo>
                  <a:cubicBezTo>
                    <a:pt x="20513" y="11332"/>
                    <a:pt x="20445" y="11332"/>
                    <a:pt x="20412" y="11366"/>
                  </a:cubicBezTo>
                  <a:cubicBezTo>
                    <a:pt x="19702" y="12312"/>
                    <a:pt x="19263" y="13393"/>
                    <a:pt x="19161" y="14576"/>
                  </a:cubicBezTo>
                  <a:cubicBezTo>
                    <a:pt x="18086" y="14755"/>
                    <a:pt x="16992" y="14837"/>
                    <a:pt x="15908" y="14837"/>
                  </a:cubicBezTo>
                  <a:cubicBezTo>
                    <a:pt x="15560" y="14837"/>
                    <a:pt x="15214" y="14829"/>
                    <a:pt x="14870" y="14812"/>
                  </a:cubicBezTo>
                  <a:cubicBezTo>
                    <a:pt x="14768" y="14812"/>
                    <a:pt x="14768" y="14948"/>
                    <a:pt x="14870" y="14948"/>
                  </a:cubicBezTo>
                  <a:cubicBezTo>
                    <a:pt x="15552" y="15045"/>
                    <a:pt x="16234" y="15096"/>
                    <a:pt x="16913" y="15096"/>
                  </a:cubicBezTo>
                  <a:cubicBezTo>
                    <a:pt x="17646" y="15096"/>
                    <a:pt x="18374" y="15037"/>
                    <a:pt x="19094" y="14914"/>
                  </a:cubicBezTo>
                  <a:lnTo>
                    <a:pt x="19094" y="14914"/>
                  </a:lnTo>
                  <a:cubicBezTo>
                    <a:pt x="18992" y="16029"/>
                    <a:pt x="18992" y="17178"/>
                    <a:pt x="19161" y="18327"/>
                  </a:cubicBezTo>
                  <a:cubicBezTo>
                    <a:pt x="18666" y="18317"/>
                    <a:pt x="18171" y="18313"/>
                    <a:pt x="17677" y="18313"/>
                  </a:cubicBezTo>
                  <a:cubicBezTo>
                    <a:pt x="16482" y="18313"/>
                    <a:pt x="15287" y="18337"/>
                    <a:pt x="14092" y="18361"/>
                  </a:cubicBezTo>
                  <a:cubicBezTo>
                    <a:pt x="13991" y="18361"/>
                    <a:pt x="13991" y="18496"/>
                    <a:pt x="14092" y="18530"/>
                  </a:cubicBezTo>
                  <a:cubicBezTo>
                    <a:pt x="15444" y="18530"/>
                    <a:pt x="16796" y="18573"/>
                    <a:pt x="18147" y="18573"/>
                  </a:cubicBezTo>
                  <a:cubicBezTo>
                    <a:pt x="18485" y="18573"/>
                    <a:pt x="18823" y="18570"/>
                    <a:pt x="19161" y="18563"/>
                  </a:cubicBezTo>
                  <a:cubicBezTo>
                    <a:pt x="19296" y="19476"/>
                    <a:pt x="19499" y="20388"/>
                    <a:pt x="19769" y="21300"/>
                  </a:cubicBezTo>
                  <a:cubicBezTo>
                    <a:pt x="19769" y="21300"/>
                    <a:pt x="19769" y="21334"/>
                    <a:pt x="19769" y="21368"/>
                  </a:cubicBezTo>
                  <a:cubicBezTo>
                    <a:pt x="19094" y="21323"/>
                    <a:pt x="18410" y="21308"/>
                    <a:pt x="17723" y="21308"/>
                  </a:cubicBezTo>
                  <a:cubicBezTo>
                    <a:pt x="16349" y="21308"/>
                    <a:pt x="14960" y="21368"/>
                    <a:pt x="13585" y="21368"/>
                  </a:cubicBezTo>
                  <a:cubicBezTo>
                    <a:pt x="13484" y="21368"/>
                    <a:pt x="13484" y="21537"/>
                    <a:pt x="13585" y="21537"/>
                  </a:cubicBezTo>
                  <a:cubicBezTo>
                    <a:pt x="14970" y="21560"/>
                    <a:pt x="16371" y="21615"/>
                    <a:pt x="17766" y="21615"/>
                  </a:cubicBezTo>
                  <a:cubicBezTo>
                    <a:pt x="18413" y="21615"/>
                    <a:pt x="19059" y="21603"/>
                    <a:pt x="19702" y="21571"/>
                  </a:cubicBezTo>
                  <a:cubicBezTo>
                    <a:pt x="19702" y="21909"/>
                    <a:pt x="19972" y="22213"/>
                    <a:pt x="20310" y="22213"/>
                  </a:cubicBezTo>
                  <a:cubicBezTo>
                    <a:pt x="22372" y="22494"/>
                    <a:pt x="24450" y="22629"/>
                    <a:pt x="26533" y="22629"/>
                  </a:cubicBezTo>
                  <a:cubicBezTo>
                    <a:pt x="27455" y="22629"/>
                    <a:pt x="28377" y="22603"/>
                    <a:pt x="29299" y="22551"/>
                  </a:cubicBezTo>
                  <a:lnTo>
                    <a:pt x="29299" y="22551"/>
                  </a:lnTo>
                  <a:cubicBezTo>
                    <a:pt x="28961" y="23463"/>
                    <a:pt x="28860" y="24409"/>
                    <a:pt x="28961" y="25356"/>
                  </a:cubicBezTo>
                  <a:cubicBezTo>
                    <a:pt x="26166" y="25022"/>
                    <a:pt x="23361" y="24852"/>
                    <a:pt x="20557" y="24852"/>
                  </a:cubicBezTo>
                  <a:cubicBezTo>
                    <a:pt x="17971" y="24852"/>
                    <a:pt x="15386" y="24996"/>
                    <a:pt x="12808" y="25288"/>
                  </a:cubicBezTo>
                  <a:cubicBezTo>
                    <a:pt x="12673" y="25288"/>
                    <a:pt x="12673" y="25525"/>
                    <a:pt x="12808" y="25525"/>
                  </a:cubicBezTo>
                  <a:cubicBezTo>
                    <a:pt x="15179" y="25301"/>
                    <a:pt x="17556" y="25189"/>
                    <a:pt x="19933" y="25189"/>
                  </a:cubicBezTo>
                  <a:cubicBezTo>
                    <a:pt x="22945" y="25189"/>
                    <a:pt x="25958" y="25368"/>
                    <a:pt x="28961" y="25727"/>
                  </a:cubicBezTo>
                  <a:lnTo>
                    <a:pt x="28961" y="26099"/>
                  </a:lnTo>
                  <a:cubicBezTo>
                    <a:pt x="28961" y="26673"/>
                    <a:pt x="28995" y="27248"/>
                    <a:pt x="29029" y="27789"/>
                  </a:cubicBezTo>
                  <a:cubicBezTo>
                    <a:pt x="24703" y="27856"/>
                    <a:pt x="20412" y="27958"/>
                    <a:pt x="16086" y="28127"/>
                  </a:cubicBezTo>
                  <a:cubicBezTo>
                    <a:pt x="15985" y="28127"/>
                    <a:pt x="15985" y="28295"/>
                    <a:pt x="16086" y="28295"/>
                  </a:cubicBezTo>
                  <a:cubicBezTo>
                    <a:pt x="20412" y="28295"/>
                    <a:pt x="24737" y="28228"/>
                    <a:pt x="29029" y="28127"/>
                  </a:cubicBezTo>
                  <a:cubicBezTo>
                    <a:pt x="29096" y="28971"/>
                    <a:pt x="29164" y="29782"/>
                    <a:pt x="29299" y="30593"/>
                  </a:cubicBezTo>
                  <a:cubicBezTo>
                    <a:pt x="27789" y="30575"/>
                    <a:pt x="26277" y="30566"/>
                    <a:pt x="24763" y="30566"/>
                  </a:cubicBezTo>
                  <a:cubicBezTo>
                    <a:pt x="20856" y="30566"/>
                    <a:pt x="16942" y="30622"/>
                    <a:pt x="13045" y="30695"/>
                  </a:cubicBezTo>
                  <a:cubicBezTo>
                    <a:pt x="12943" y="30695"/>
                    <a:pt x="12943" y="30864"/>
                    <a:pt x="13045" y="30864"/>
                  </a:cubicBezTo>
                  <a:cubicBezTo>
                    <a:pt x="16966" y="30937"/>
                    <a:pt x="20887" y="30992"/>
                    <a:pt x="24796" y="30992"/>
                  </a:cubicBezTo>
                  <a:cubicBezTo>
                    <a:pt x="26311" y="30992"/>
                    <a:pt x="27823" y="30984"/>
                    <a:pt x="29333" y="30965"/>
                  </a:cubicBezTo>
                  <a:cubicBezTo>
                    <a:pt x="29367" y="31134"/>
                    <a:pt x="29400" y="31303"/>
                    <a:pt x="29434" y="31472"/>
                  </a:cubicBezTo>
                  <a:cubicBezTo>
                    <a:pt x="28370" y="31382"/>
                    <a:pt x="27233" y="31322"/>
                    <a:pt x="26080" y="31322"/>
                  </a:cubicBezTo>
                  <a:cubicBezTo>
                    <a:pt x="24194" y="31322"/>
                    <a:pt x="22266" y="31484"/>
                    <a:pt x="20547" y="31945"/>
                  </a:cubicBezTo>
                  <a:cubicBezTo>
                    <a:pt x="20437" y="31835"/>
                    <a:pt x="20302" y="31786"/>
                    <a:pt x="20169" y="31786"/>
                  </a:cubicBezTo>
                  <a:cubicBezTo>
                    <a:pt x="19892" y="31786"/>
                    <a:pt x="19623" y="31998"/>
                    <a:pt x="19601" y="32317"/>
                  </a:cubicBezTo>
                  <a:lnTo>
                    <a:pt x="19601" y="32418"/>
                  </a:lnTo>
                  <a:cubicBezTo>
                    <a:pt x="19601" y="32452"/>
                    <a:pt x="19601" y="32486"/>
                    <a:pt x="19601" y="32486"/>
                  </a:cubicBezTo>
                  <a:lnTo>
                    <a:pt x="19601" y="33635"/>
                  </a:lnTo>
                  <a:cubicBezTo>
                    <a:pt x="19282" y="33627"/>
                    <a:pt x="18963" y="33623"/>
                    <a:pt x="18644" y="33623"/>
                  </a:cubicBezTo>
                  <a:cubicBezTo>
                    <a:pt x="17543" y="33623"/>
                    <a:pt x="16443" y="33673"/>
                    <a:pt x="15343" y="33804"/>
                  </a:cubicBezTo>
                  <a:cubicBezTo>
                    <a:pt x="14768" y="33837"/>
                    <a:pt x="13585" y="33736"/>
                    <a:pt x="13214" y="34243"/>
                  </a:cubicBezTo>
                  <a:cubicBezTo>
                    <a:pt x="13180" y="34277"/>
                    <a:pt x="13180" y="34311"/>
                    <a:pt x="13214" y="34344"/>
                  </a:cubicBezTo>
                  <a:lnTo>
                    <a:pt x="13315" y="34446"/>
                  </a:lnTo>
                  <a:lnTo>
                    <a:pt x="13416" y="34446"/>
                  </a:lnTo>
                  <a:lnTo>
                    <a:pt x="13484" y="34344"/>
                  </a:lnTo>
                  <a:cubicBezTo>
                    <a:pt x="13510" y="34319"/>
                    <a:pt x="13496" y="34254"/>
                    <a:pt x="13459" y="34254"/>
                  </a:cubicBezTo>
                  <a:cubicBezTo>
                    <a:pt x="13455" y="34254"/>
                    <a:pt x="13450" y="34255"/>
                    <a:pt x="13445" y="34257"/>
                  </a:cubicBezTo>
                  <a:lnTo>
                    <a:pt x="13445" y="34257"/>
                  </a:lnTo>
                  <a:cubicBezTo>
                    <a:pt x="13645" y="34130"/>
                    <a:pt x="14063" y="34114"/>
                    <a:pt x="14442" y="34114"/>
                  </a:cubicBezTo>
                  <a:cubicBezTo>
                    <a:pt x="14574" y="34114"/>
                    <a:pt x="14701" y="34116"/>
                    <a:pt x="14812" y="34116"/>
                  </a:cubicBezTo>
                  <a:cubicBezTo>
                    <a:pt x="14914" y="34116"/>
                    <a:pt x="15004" y="34114"/>
                    <a:pt x="15072" y="34108"/>
                  </a:cubicBezTo>
                  <a:cubicBezTo>
                    <a:pt x="15681" y="34074"/>
                    <a:pt x="16255" y="34040"/>
                    <a:pt x="16863" y="34006"/>
                  </a:cubicBezTo>
                  <a:cubicBezTo>
                    <a:pt x="17320" y="33990"/>
                    <a:pt x="17784" y="33990"/>
                    <a:pt x="18249" y="33990"/>
                  </a:cubicBezTo>
                  <a:cubicBezTo>
                    <a:pt x="18713" y="33990"/>
                    <a:pt x="19178" y="33990"/>
                    <a:pt x="19634" y="33973"/>
                  </a:cubicBezTo>
                  <a:lnTo>
                    <a:pt x="19634" y="35966"/>
                  </a:lnTo>
                  <a:cubicBezTo>
                    <a:pt x="19145" y="35957"/>
                    <a:pt x="18654" y="35953"/>
                    <a:pt x="18161" y="35953"/>
                  </a:cubicBezTo>
                  <a:cubicBezTo>
                    <a:pt x="16816" y="35953"/>
                    <a:pt x="15462" y="35984"/>
                    <a:pt x="14126" y="36034"/>
                  </a:cubicBezTo>
                  <a:cubicBezTo>
                    <a:pt x="14025" y="36034"/>
                    <a:pt x="14025" y="36169"/>
                    <a:pt x="14126" y="36169"/>
                  </a:cubicBezTo>
                  <a:cubicBezTo>
                    <a:pt x="15602" y="36196"/>
                    <a:pt x="17101" y="36246"/>
                    <a:pt x="18586" y="36246"/>
                  </a:cubicBezTo>
                  <a:cubicBezTo>
                    <a:pt x="18936" y="36246"/>
                    <a:pt x="19286" y="36243"/>
                    <a:pt x="19634" y="36237"/>
                  </a:cubicBezTo>
                  <a:lnTo>
                    <a:pt x="19634" y="39008"/>
                  </a:lnTo>
                  <a:cubicBezTo>
                    <a:pt x="18146" y="39251"/>
                    <a:pt x="16657" y="39384"/>
                    <a:pt x="15144" y="39384"/>
                  </a:cubicBezTo>
                  <a:cubicBezTo>
                    <a:pt x="14974" y="39384"/>
                    <a:pt x="14804" y="39383"/>
                    <a:pt x="14633" y="39379"/>
                  </a:cubicBezTo>
                  <a:cubicBezTo>
                    <a:pt x="14532" y="39379"/>
                    <a:pt x="14532" y="39548"/>
                    <a:pt x="14633" y="39548"/>
                  </a:cubicBezTo>
                  <a:cubicBezTo>
                    <a:pt x="15157" y="39591"/>
                    <a:pt x="15685" y="39614"/>
                    <a:pt x="16214" y="39614"/>
                  </a:cubicBezTo>
                  <a:cubicBezTo>
                    <a:pt x="17355" y="39614"/>
                    <a:pt x="18503" y="39509"/>
                    <a:pt x="19634" y="39278"/>
                  </a:cubicBezTo>
                  <a:lnTo>
                    <a:pt x="19634" y="41542"/>
                  </a:lnTo>
                  <a:cubicBezTo>
                    <a:pt x="17975" y="41838"/>
                    <a:pt x="16285" y="41980"/>
                    <a:pt x="14596" y="41980"/>
                  </a:cubicBezTo>
                  <a:cubicBezTo>
                    <a:pt x="13773" y="41980"/>
                    <a:pt x="12951" y="41946"/>
                    <a:pt x="12132" y="41880"/>
                  </a:cubicBezTo>
                  <a:cubicBezTo>
                    <a:pt x="11997" y="41880"/>
                    <a:pt x="11997" y="42049"/>
                    <a:pt x="12132" y="42049"/>
                  </a:cubicBezTo>
                  <a:cubicBezTo>
                    <a:pt x="13176" y="42206"/>
                    <a:pt x="14232" y="42285"/>
                    <a:pt x="15287" y="42285"/>
                  </a:cubicBezTo>
                  <a:cubicBezTo>
                    <a:pt x="16726" y="42285"/>
                    <a:pt x="18163" y="42139"/>
                    <a:pt x="19567" y="41846"/>
                  </a:cubicBezTo>
                  <a:lnTo>
                    <a:pt x="19567" y="44279"/>
                  </a:lnTo>
                  <a:cubicBezTo>
                    <a:pt x="17911" y="44313"/>
                    <a:pt x="16255" y="44482"/>
                    <a:pt x="14599" y="44583"/>
                  </a:cubicBezTo>
                  <a:cubicBezTo>
                    <a:pt x="14464" y="44583"/>
                    <a:pt x="14464" y="44752"/>
                    <a:pt x="14599" y="44752"/>
                  </a:cubicBezTo>
                  <a:cubicBezTo>
                    <a:pt x="16255" y="44685"/>
                    <a:pt x="17911" y="44685"/>
                    <a:pt x="19567" y="44583"/>
                  </a:cubicBezTo>
                  <a:lnTo>
                    <a:pt x="19567" y="46510"/>
                  </a:lnTo>
                  <a:cubicBezTo>
                    <a:pt x="17235" y="46510"/>
                    <a:pt x="14903" y="46577"/>
                    <a:pt x="12572" y="46611"/>
                  </a:cubicBezTo>
                  <a:cubicBezTo>
                    <a:pt x="12470" y="46611"/>
                    <a:pt x="12470" y="46746"/>
                    <a:pt x="12572" y="46746"/>
                  </a:cubicBezTo>
                  <a:cubicBezTo>
                    <a:pt x="13930" y="46845"/>
                    <a:pt x="15288" y="46897"/>
                    <a:pt x="16647" y="46897"/>
                  </a:cubicBezTo>
                  <a:cubicBezTo>
                    <a:pt x="17620" y="46897"/>
                    <a:pt x="18593" y="46870"/>
                    <a:pt x="19567" y="46814"/>
                  </a:cubicBezTo>
                  <a:lnTo>
                    <a:pt x="19567" y="48638"/>
                  </a:lnTo>
                  <a:cubicBezTo>
                    <a:pt x="17843" y="48706"/>
                    <a:pt x="16086" y="48841"/>
                    <a:pt x="14329" y="48943"/>
                  </a:cubicBezTo>
                  <a:cubicBezTo>
                    <a:pt x="14261" y="48943"/>
                    <a:pt x="14261" y="49112"/>
                    <a:pt x="14329" y="49112"/>
                  </a:cubicBezTo>
                  <a:cubicBezTo>
                    <a:pt x="16086" y="49044"/>
                    <a:pt x="17843" y="49010"/>
                    <a:pt x="19567" y="48909"/>
                  </a:cubicBezTo>
                  <a:lnTo>
                    <a:pt x="19567" y="51680"/>
                  </a:lnTo>
                  <a:cubicBezTo>
                    <a:pt x="17911" y="51714"/>
                    <a:pt x="16255" y="51883"/>
                    <a:pt x="14599" y="51950"/>
                  </a:cubicBezTo>
                  <a:cubicBezTo>
                    <a:pt x="14464" y="51950"/>
                    <a:pt x="14464" y="52119"/>
                    <a:pt x="14599" y="52119"/>
                  </a:cubicBezTo>
                  <a:cubicBezTo>
                    <a:pt x="16255" y="52052"/>
                    <a:pt x="17911" y="52052"/>
                    <a:pt x="19567" y="51916"/>
                  </a:cubicBezTo>
                  <a:cubicBezTo>
                    <a:pt x="19567" y="52795"/>
                    <a:pt x="19567" y="53674"/>
                    <a:pt x="19601" y="54552"/>
                  </a:cubicBezTo>
                  <a:cubicBezTo>
                    <a:pt x="17828" y="54552"/>
                    <a:pt x="16029" y="54659"/>
                    <a:pt x="14251" y="54659"/>
                  </a:cubicBezTo>
                  <a:cubicBezTo>
                    <a:pt x="14029" y="54659"/>
                    <a:pt x="13807" y="54657"/>
                    <a:pt x="13585" y="54654"/>
                  </a:cubicBezTo>
                  <a:cubicBezTo>
                    <a:pt x="13484" y="54654"/>
                    <a:pt x="13484" y="54822"/>
                    <a:pt x="13585" y="54822"/>
                  </a:cubicBezTo>
                  <a:cubicBezTo>
                    <a:pt x="14511" y="54917"/>
                    <a:pt x="15443" y="54967"/>
                    <a:pt x="16380" y="54967"/>
                  </a:cubicBezTo>
                  <a:cubicBezTo>
                    <a:pt x="17461" y="54967"/>
                    <a:pt x="18548" y="54900"/>
                    <a:pt x="19634" y="54755"/>
                  </a:cubicBezTo>
                  <a:cubicBezTo>
                    <a:pt x="19634" y="55566"/>
                    <a:pt x="19634" y="56377"/>
                    <a:pt x="19668" y="57154"/>
                  </a:cubicBezTo>
                  <a:cubicBezTo>
                    <a:pt x="18602" y="56984"/>
                    <a:pt x="17478" y="56919"/>
                    <a:pt x="16338" y="56919"/>
                  </a:cubicBezTo>
                  <a:cubicBezTo>
                    <a:pt x="14298" y="56919"/>
                    <a:pt x="12203" y="57128"/>
                    <a:pt x="10274" y="57323"/>
                  </a:cubicBezTo>
                  <a:lnTo>
                    <a:pt x="10274" y="57289"/>
                  </a:lnTo>
                  <a:cubicBezTo>
                    <a:pt x="10375" y="48807"/>
                    <a:pt x="10983" y="39988"/>
                    <a:pt x="10274" y="31540"/>
                  </a:cubicBezTo>
                  <a:cubicBezTo>
                    <a:pt x="10274" y="31248"/>
                    <a:pt x="10038" y="31079"/>
                    <a:pt x="9800" y="31079"/>
                  </a:cubicBezTo>
                  <a:cubicBezTo>
                    <a:pt x="9624" y="31079"/>
                    <a:pt x="9447" y="31170"/>
                    <a:pt x="9361" y="31371"/>
                  </a:cubicBezTo>
                  <a:cubicBezTo>
                    <a:pt x="7836" y="31216"/>
                    <a:pt x="6299" y="31139"/>
                    <a:pt x="4764" y="31139"/>
                  </a:cubicBezTo>
                  <a:cubicBezTo>
                    <a:pt x="3613" y="31139"/>
                    <a:pt x="2463" y="31182"/>
                    <a:pt x="1319" y="31269"/>
                  </a:cubicBezTo>
                  <a:cubicBezTo>
                    <a:pt x="1758" y="28194"/>
                    <a:pt x="1589" y="25085"/>
                    <a:pt x="879" y="22078"/>
                  </a:cubicBezTo>
                  <a:lnTo>
                    <a:pt x="879" y="22078"/>
                  </a:lnTo>
                  <a:cubicBezTo>
                    <a:pt x="2107" y="22157"/>
                    <a:pt x="3379" y="22222"/>
                    <a:pt x="4650" y="22222"/>
                  </a:cubicBezTo>
                  <a:cubicBezTo>
                    <a:pt x="6074" y="22222"/>
                    <a:pt x="7497" y="22141"/>
                    <a:pt x="8854" y="21909"/>
                  </a:cubicBezTo>
                  <a:cubicBezTo>
                    <a:pt x="9057" y="21875"/>
                    <a:pt x="9226" y="21740"/>
                    <a:pt x="9226" y="21503"/>
                  </a:cubicBezTo>
                  <a:cubicBezTo>
                    <a:pt x="9246" y="21506"/>
                    <a:pt x="9266" y="21507"/>
                    <a:pt x="9285" y="21507"/>
                  </a:cubicBezTo>
                  <a:cubicBezTo>
                    <a:pt x="9526" y="21507"/>
                    <a:pt x="9702" y="21317"/>
                    <a:pt x="9733" y="21098"/>
                  </a:cubicBezTo>
                  <a:cubicBezTo>
                    <a:pt x="9666" y="15590"/>
                    <a:pt x="8686" y="9575"/>
                    <a:pt x="13112" y="5317"/>
                  </a:cubicBezTo>
                  <a:cubicBezTo>
                    <a:pt x="16185" y="2380"/>
                    <a:pt x="20164" y="1512"/>
                    <a:pt x="24211" y="1512"/>
                  </a:cubicBezTo>
                  <a:close/>
                  <a:moveTo>
                    <a:pt x="24251" y="0"/>
                  </a:moveTo>
                  <a:cubicBezTo>
                    <a:pt x="20009" y="0"/>
                    <a:pt x="15836" y="966"/>
                    <a:pt x="12605" y="3931"/>
                  </a:cubicBezTo>
                  <a:cubicBezTo>
                    <a:pt x="7976" y="8155"/>
                    <a:pt x="7773" y="15116"/>
                    <a:pt x="8787" y="20861"/>
                  </a:cubicBezTo>
                  <a:lnTo>
                    <a:pt x="8719" y="20861"/>
                  </a:lnTo>
                  <a:cubicBezTo>
                    <a:pt x="7965" y="20785"/>
                    <a:pt x="7195" y="20752"/>
                    <a:pt x="6419" y="20752"/>
                  </a:cubicBezTo>
                  <a:cubicBezTo>
                    <a:pt x="4446" y="20752"/>
                    <a:pt x="2433" y="20966"/>
                    <a:pt x="542" y="21233"/>
                  </a:cubicBezTo>
                  <a:cubicBezTo>
                    <a:pt x="170" y="21233"/>
                    <a:pt x="1" y="21672"/>
                    <a:pt x="237" y="21943"/>
                  </a:cubicBezTo>
                  <a:cubicBezTo>
                    <a:pt x="237" y="21976"/>
                    <a:pt x="204" y="21976"/>
                    <a:pt x="204" y="22010"/>
                  </a:cubicBezTo>
                  <a:cubicBezTo>
                    <a:pt x="35" y="25119"/>
                    <a:pt x="170" y="28262"/>
                    <a:pt x="609" y="31337"/>
                  </a:cubicBezTo>
                  <a:cubicBezTo>
                    <a:pt x="102" y="31506"/>
                    <a:pt x="204" y="32215"/>
                    <a:pt x="744" y="32249"/>
                  </a:cubicBezTo>
                  <a:cubicBezTo>
                    <a:pt x="1961" y="32336"/>
                    <a:pt x="3177" y="32380"/>
                    <a:pt x="4394" y="32380"/>
                  </a:cubicBezTo>
                  <a:cubicBezTo>
                    <a:pt x="6016" y="32380"/>
                    <a:pt x="7638" y="32302"/>
                    <a:pt x="9260" y="32148"/>
                  </a:cubicBezTo>
                  <a:lnTo>
                    <a:pt x="9260" y="32148"/>
                  </a:lnTo>
                  <a:cubicBezTo>
                    <a:pt x="8483" y="40393"/>
                    <a:pt x="8956" y="49044"/>
                    <a:pt x="9057" y="57323"/>
                  </a:cubicBezTo>
                  <a:cubicBezTo>
                    <a:pt x="9057" y="57492"/>
                    <a:pt x="9159" y="57695"/>
                    <a:pt x="9328" y="57796"/>
                  </a:cubicBezTo>
                  <a:cubicBezTo>
                    <a:pt x="9294" y="58033"/>
                    <a:pt x="9463" y="58269"/>
                    <a:pt x="9699" y="58269"/>
                  </a:cubicBezTo>
                  <a:cubicBezTo>
                    <a:pt x="11479" y="58400"/>
                    <a:pt x="13424" y="58552"/>
                    <a:pt x="15340" y="58552"/>
                  </a:cubicBezTo>
                  <a:cubicBezTo>
                    <a:pt x="16881" y="58552"/>
                    <a:pt x="18403" y="58454"/>
                    <a:pt x="19803" y="58168"/>
                  </a:cubicBezTo>
                  <a:cubicBezTo>
                    <a:pt x="19972" y="58134"/>
                    <a:pt x="20074" y="57999"/>
                    <a:pt x="20107" y="57864"/>
                  </a:cubicBezTo>
                  <a:cubicBezTo>
                    <a:pt x="20310" y="57830"/>
                    <a:pt x="20445" y="57695"/>
                    <a:pt x="20445" y="57526"/>
                  </a:cubicBezTo>
                  <a:cubicBezTo>
                    <a:pt x="21189" y="49314"/>
                    <a:pt x="21290" y="41069"/>
                    <a:pt x="20783" y="32857"/>
                  </a:cubicBezTo>
                  <a:lnTo>
                    <a:pt x="20783" y="32857"/>
                  </a:lnTo>
                  <a:cubicBezTo>
                    <a:pt x="21613" y="32926"/>
                    <a:pt x="22466" y="32952"/>
                    <a:pt x="23328" y="32952"/>
                  </a:cubicBezTo>
                  <a:cubicBezTo>
                    <a:pt x="25447" y="32952"/>
                    <a:pt x="27619" y="32794"/>
                    <a:pt x="29637" y="32722"/>
                  </a:cubicBezTo>
                  <a:cubicBezTo>
                    <a:pt x="29738" y="32722"/>
                    <a:pt x="29806" y="32689"/>
                    <a:pt x="29907" y="32655"/>
                  </a:cubicBezTo>
                  <a:cubicBezTo>
                    <a:pt x="29977" y="32690"/>
                    <a:pt x="30050" y="32706"/>
                    <a:pt x="30122" y="32706"/>
                  </a:cubicBezTo>
                  <a:cubicBezTo>
                    <a:pt x="30396" y="32706"/>
                    <a:pt x="30651" y="32469"/>
                    <a:pt x="30651" y="32148"/>
                  </a:cubicBezTo>
                  <a:cubicBezTo>
                    <a:pt x="30583" y="30526"/>
                    <a:pt x="30380" y="28904"/>
                    <a:pt x="30313" y="27282"/>
                  </a:cubicBezTo>
                  <a:cubicBezTo>
                    <a:pt x="30245" y="25626"/>
                    <a:pt x="29975" y="23565"/>
                    <a:pt x="30279" y="22010"/>
                  </a:cubicBezTo>
                  <a:cubicBezTo>
                    <a:pt x="30310" y="21825"/>
                    <a:pt x="30172" y="21668"/>
                    <a:pt x="30019" y="21668"/>
                  </a:cubicBezTo>
                  <a:cubicBezTo>
                    <a:pt x="30004" y="21668"/>
                    <a:pt x="29989" y="21669"/>
                    <a:pt x="29975" y="21672"/>
                  </a:cubicBezTo>
                  <a:cubicBezTo>
                    <a:pt x="29873" y="21503"/>
                    <a:pt x="29738" y="21436"/>
                    <a:pt x="29603" y="21402"/>
                  </a:cubicBezTo>
                  <a:cubicBezTo>
                    <a:pt x="27444" y="21111"/>
                    <a:pt x="25268" y="20959"/>
                    <a:pt x="23099" y="20959"/>
                  </a:cubicBezTo>
                  <a:cubicBezTo>
                    <a:pt x="22247" y="20959"/>
                    <a:pt x="21395" y="20982"/>
                    <a:pt x="20547" y="21030"/>
                  </a:cubicBezTo>
                  <a:cubicBezTo>
                    <a:pt x="20209" y="19205"/>
                    <a:pt x="19972" y="16637"/>
                    <a:pt x="20445" y="14542"/>
                  </a:cubicBezTo>
                  <a:cubicBezTo>
                    <a:pt x="20479" y="14508"/>
                    <a:pt x="20513" y="14474"/>
                    <a:pt x="20479" y="14441"/>
                  </a:cubicBezTo>
                  <a:cubicBezTo>
                    <a:pt x="20648" y="13562"/>
                    <a:pt x="21087" y="12785"/>
                    <a:pt x="21696" y="12143"/>
                  </a:cubicBezTo>
                  <a:cubicBezTo>
                    <a:pt x="22067" y="11771"/>
                    <a:pt x="22507" y="11467"/>
                    <a:pt x="23014" y="11298"/>
                  </a:cubicBezTo>
                  <a:lnTo>
                    <a:pt x="23419" y="11298"/>
                  </a:lnTo>
                  <a:cubicBezTo>
                    <a:pt x="23520" y="11298"/>
                    <a:pt x="23554" y="11163"/>
                    <a:pt x="23520" y="11095"/>
                  </a:cubicBezTo>
                  <a:cubicBezTo>
                    <a:pt x="24693" y="10698"/>
                    <a:pt x="26088" y="10616"/>
                    <a:pt x="27423" y="10616"/>
                  </a:cubicBezTo>
                  <a:cubicBezTo>
                    <a:pt x="28358" y="10616"/>
                    <a:pt x="29263" y="10656"/>
                    <a:pt x="30042" y="10656"/>
                  </a:cubicBezTo>
                  <a:cubicBezTo>
                    <a:pt x="30060" y="10657"/>
                    <a:pt x="30077" y="10658"/>
                    <a:pt x="30094" y="10658"/>
                  </a:cubicBezTo>
                  <a:cubicBezTo>
                    <a:pt x="30438" y="10658"/>
                    <a:pt x="30680" y="10334"/>
                    <a:pt x="30583" y="9980"/>
                  </a:cubicBezTo>
                  <a:cubicBezTo>
                    <a:pt x="30718" y="9946"/>
                    <a:pt x="30786" y="9845"/>
                    <a:pt x="30820" y="9743"/>
                  </a:cubicBezTo>
                  <a:cubicBezTo>
                    <a:pt x="31563" y="7412"/>
                    <a:pt x="31597" y="4269"/>
                    <a:pt x="31124" y="1802"/>
                  </a:cubicBezTo>
                  <a:cubicBezTo>
                    <a:pt x="31529" y="1397"/>
                    <a:pt x="31529" y="721"/>
                    <a:pt x="30887" y="653"/>
                  </a:cubicBezTo>
                  <a:cubicBezTo>
                    <a:pt x="28741" y="268"/>
                    <a:pt x="26487" y="0"/>
                    <a:pt x="24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8" name="Google Shape;1968;p50"/>
          <p:cNvGrpSpPr/>
          <p:nvPr/>
        </p:nvGrpSpPr>
        <p:grpSpPr>
          <a:xfrm>
            <a:off x="5650395" y="2288288"/>
            <a:ext cx="424990" cy="414845"/>
            <a:chOff x="2913650" y="2040200"/>
            <a:chExt cx="1524900" cy="1488500"/>
          </a:xfrm>
        </p:grpSpPr>
        <p:sp>
          <p:nvSpPr>
            <p:cNvPr id="1969" name="Google Shape;1969;p50"/>
            <p:cNvSpPr/>
            <p:nvPr/>
          </p:nvSpPr>
          <p:spPr>
            <a:xfrm>
              <a:off x="2956725" y="2544900"/>
              <a:ext cx="282200" cy="955500"/>
            </a:xfrm>
            <a:custGeom>
              <a:avLst/>
              <a:gdLst/>
              <a:ahLst/>
              <a:cxnLst/>
              <a:rect l="l" t="t" r="r" b="b"/>
              <a:pathLst>
                <a:path w="11288" h="38220" extrusionOk="0">
                  <a:moveTo>
                    <a:pt x="541" y="1"/>
                  </a:moveTo>
                  <a:lnTo>
                    <a:pt x="541" y="1"/>
                  </a:lnTo>
                  <a:cubicBezTo>
                    <a:pt x="879" y="12470"/>
                    <a:pt x="68" y="25075"/>
                    <a:pt x="1" y="37544"/>
                  </a:cubicBezTo>
                  <a:cubicBezTo>
                    <a:pt x="1134" y="37533"/>
                    <a:pt x="2314" y="37508"/>
                    <a:pt x="3504" y="37508"/>
                  </a:cubicBezTo>
                  <a:cubicBezTo>
                    <a:pt x="5969" y="37508"/>
                    <a:pt x="8479" y="37616"/>
                    <a:pt x="10713" y="38186"/>
                  </a:cubicBezTo>
                  <a:cubicBezTo>
                    <a:pt x="10747" y="38186"/>
                    <a:pt x="10780" y="38220"/>
                    <a:pt x="10780" y="38220"/>
                  </a:cubicBezTo>
                  <a:cubicBezTo>
                    <a:pt x="10747" y="37308"/>
                    <a:pt x="10848" y="36395"/>
                    <a:pt x="10747" y="35517"/>
                  </a:cubicBezTo>
                  <a:cubicBezTo>
                    <a:pt x="9243" y="35808"/>
                    <a:pt x="7721" y="35959"/>
                    <a:pt x="6208" y="35959"/>
                  </a:cubicBezTo>
                  <a:cubicBezTo>
                    <a:pt x="5613" y="35959"/>
                    <a:pt x="5019" y="35936"/>
                    <a:pt x="4427" y="35888"/>
                  </a:cubicBezTo>
                  <a:cubicBezTo>
                    <a:pt x="4326" y="35888"/>
                    <a:pt x="4326" y="35753"/>
                    <a:pt x="4427" y="35753"/>
                  </a:cubicBezTo>
                  <a:cubicBezTo>
                    <a:pt x="4777" y="35764"/>
                    <a:pt x="5127" y="35770"/>
                    <a:pt x="5477" y="35770"/>
                  </a:cubicBezTo>
                  <a:cubicBezTo>
                    <a:pt x="7230" y="35770"/>
                    <a:pt x="8995" y="35629"/>
                    <a:pt x="10713" y="35348"/>
                  </a:cubicBezTo>
                  <a:cubicBezTo>
                    <a:pt x="10679" y="34807"/>
                    <a:pt x="10611" y="34300"/>
                    <a:pt x="10578" y="33759"/>
                  </a:cubicBezTo>
                  <a:cubicBezTo>
                    <a:pt x="10206" y="33776"/>
                    <a:pt x="9832" y="33785"/>
                    <a:pt x="9457" y="33785"/>
                  </a:cubicBezTo>
                  <a:cubicBezTo>
                    <a:pt x="8332" y="33785"/>
                    <a:pt x="7198" y="33709"/>
                    <a:pt x="6083" y="33557"/>
                  </a:cubicBezTo>
                  <a:cubicBezTo>
                    <a:pt x="6016" y="33557"/>
                    <a:pt x="6016" y="33421"/>
                    <a:pt x="6083" y="33421"/>
                  </a:cubicBezTo>
                  <a:cubicBezTo>
                    <a:pt x="7236" y="33552"/>
                    <a:pt x="8409" y="33602"/>
                    <a:pt x="9571" y="33602"/>
                  </a:cubicBezTo>
                  <a:cubicBezTo>
                    <a:pt x="9908" y="33602"/>
                    <a:pt x="10243" y="33598"/>
                    <a:pt x="10578" y="33590"/>
                  </a:cubicBezTo>
                  <a:cubicBezTo>
                    <a:pt x="10476" y="32374"/>
                    <a:pt x="10442" y="31157"/>
                    <a:pt x="10375" y="29941"/>
                  </a:cubicBezTo>
                  <a:cubicBezTo>
                    <a:pt x="8956" y="29873"/>
                    <a:pt x="7536" y="29772"/>
                    <a:pt x="6083" y="29704"/>
                  </a:cubicBezTo>
                  <a:cubicBezTo>
                    <a:pt x="5982" y="29704"/>
                    <a:pt x="5982" y="29502"/>
                    <a:pt x="6083" y="29502"/>
                  </a:cubicBezTo>
                  <a:cubicBezTo>
                    <a:pt x="7536" y="29569"/>
                    <a:pt x="8956" y="29637"/>
                    <a:pt x="10375" y="29772"/>
                  </a:cubicBezTo>
                  <a:cubicBezTo>
                    <a:pt x="10341" y="29096"/>
                    <a:pt x="10341" y="28420"/>
                    <a:pt x="10341" y="27778"/>
                  </a:cubicBezTo>
                  <a:cubicBezTo>
                    <a:pt x="8009" y="27846"/>
                    <a:pt x="5644" y="27846"/>
                    <a:pt x="3312" y="27880"/>
                  </a:cubicBezTo>
                  <a:cubicBezTo>
                    <a:pt x="3245" y="27846"/>
                    <a:pt x="3245" y="27744"/>
                    <a:pt x="3312" y="27744"/>
                  </a:cubicBezTo>
                  <a:cubicBezTo>
                    <a:pt x="5644" y="27711"/>
                    <a:pt x="8009" y="27643"/>
                    <a:pt x="10341" y="27643"/>
                  </a:cubicBezTo>
                  <a:lnTo>
                    <a:pt x="10341" y="24940"/>
                  </a:lnTo>
                  <a:cubicBezTo>
                    <a:pt x="9789" y="24951"/>
                    <a:pt x="9237" y="24955"/>
                    <a:pt x="8685" y="24955"/>
                  </a:cubicBezTo>
                  <a:cubicBezTo>
                    <a:pt x="7581" y="24955"/>
                    <a:pt x="6477" y="24940"/>
                    <a:pt x="5374" y="24940"/>
                  </a:cubicBezTo>
                  <a:cubicBezTo>
                    <a:pt x="5238" y="24940"/>
                    <a:pt x="5238" y="24737"/>
                    <a:pt x="5374" y="24737"/>
                  </a:cubicBezTo>
                  <a:cubicBezTo>
                    <a:pt x="6477" y="24737"/>
                    <a:pt x="7581" y="24722"/>
                    <a:pt x="8685" y="24722"/>
                  </a:cubicBezTo>
                  <a:cubicBezTo>
                    <a:pt x="9237" y="24722"/>
                    <a:pt x="9789" y="24726"/>
                    <a:pt x="10341" y="24737"/>
                  </a:cubicBezTo>
                  <a:cubicBezTo>
                    <a:pt x="10341" y="23385"/>
                    <a:pt x="10375" y="22000"/>
                    <a:pt x="10409" y="20614"/>
                  </a:cubicBezTo>
                  <a:lnTo>
                    <a:pt x="10409" y="20614"/>
                  </a:lnTo>
                  <a:cubicBezTo>
                    <a:pt x="9891" y="20640"/>
                    <a:pt x="9373" y="20653"/>
                    <a:pt x="8855" y="20653"/>
                  </a:cubicBezTo>
                  <a:cubicBezTo>
                    <a:pt x="7345" y="20653"/>
                    <a:pt x="5836" y="20545"/>
                    <a:pt x="4326" y="20344"/>
                  </a:cubicBezTo>
                  <a:cubicBezTo>
                    <a:pt x="4225" y="20344"/>
                    <a:pt x="4225" y="20175"/>
                    <a:pt x="4326" y="20175"/>
                  </a:cubicBezTo>
                  <a:cubicBezTo>
                    <a:pt x="6096" y="20352"/>
                    <a:pt x="7840" y="20452"/>
                    <a:pt x="9604" y="20452"/>
                  </a:cubicBezTo>
                  <a:cubicBezTo>
                    <a:pt x="9860" y="20452"/>
                    <a:pt x="10117" y="20449"/>
                    <a:pt x="10375" y="20445"/>
                  </a:cubicBezTo>
                  <a:cubicBezTo>
                    <a:pt x="10409" y="19229"/>
                    <a:pt x="10476" y="18046"/>
                    <a:pt x="10510" y="16829"/>
                  </a:cubicBezTo>
                  <a:cubicBezTo>
                    <a:pt x="8043" y="16829"/>
                    <a:pt x="5542" y="16796"/>
                    <a:pt x="3076" y="16762"/>
                  </a:cubicBezTo>
                  <a:cubicBezTo>
                    <a:pt x="2940" y="16762"/>
                    <a:pt x="2940" y="16593"/>
                    <a:pt x="3076" y="16593"/>
                  </a:cubicBezTo>
                  <a:cubicBezTo>
                    <a:pt x="5542" y="16593"/>
                    <a:pt x="8043" y="16593"/>
                    <a:pt x="10510" y="16627"/>
                  </a:cubicBezTo>
                  <a:cubicBezTo>
                    <a:pt x="10544" y="15883"/>
                    <a:pt x="10611" y="15072"/>
                    <a:pt x="10645" y="14295"/>
                  </a:cubicBezTo>
                  <a:cubicBezTo>
                    <a:pt x="10026" y="14284"/>
                    <a:pt x="9406" y="14276"/>
                    <a:pt x="8787" y="14276"/>
                  </a:cubicBezTo>
                  <a:cubicBezTo>
                    <a:pt x="7548" y="14276"/>
                    <a:pt x="6308" y="14306"/>
                    <a:pt x="5069" y="14396"/>
                  </a:cubicBezTo>
                  <a:cubicBezTo>
                    <a:pt x="4968" y="14396"/>
                    <a:pt x="4968" y="14261"/>
                    <a:pt x="5069" y="14261"/>
                  </a:cubicBezTo>
                  <a:cubicBezTo>
                    <a:pt x="6448" y="14136"/>
                    <a:pt x="7826" y="14066"/>
                    <a:pt x="9205" y="14066"/>
                  </a:cubicBezTo>
                  <a:cubicBezTo>
                    <a:pt x="9685" y="14066"/>
                    <a:pt x="10165" y="14075"/>
                    <a:pt x="10645" y="14092"/>
                  </a:cubicBezTo>
                  <a:cubicBezTo>
                    <a:pt x="10679" y="13247"/>
                    <a:pt x="10713" y="12403"/>
                    <a:pt x="10780" y="11524"/>
                  </a:cubicBezTo>
                  <a:lnTo>
                    <a:pt x="5847" y="11524"/>
                  </a:lnTo>
                  <a:cubicBezTo>
                    <a:pt x="5711" y="11524"/>
                    <a:pt x="5711" y="11355"/>
                    <a:pt x="5847" y="11355"/>
                  </a:cubicBezTo>
                  <a:cubicBezTo>
                    <a:pt x="6928" y="11355"/>
                    <a:pt x="8024" y="11340"/>
                    <a:pt x="9126" y="11340"/>
                  </a:cubicBezTo>
                  <a:cubicBezTo>
                    <a:pt x="9676" y="11340"/>
                    <a:pt x="10228" y="11344"/>
                    <a:pt x="10780" y="11355"/>
                  </a:cubicBezTo>
                  <a:cubicBezTo>
                    <a:pt x="10848" y="10172"/>
                    <a:pt x="10882" y="8990"/>
                    <a:pt x="10949" y="7807"/>
                  </a:cubicBezTo>
                  <a:lnTo>
                    <a:pt x="10949" y="7807"/>
                  </a:lnTo>
                  <a:cubicBezTo>
                    <a:pt x="10409" y="7818"/>
                    <a:pt x="9868" y="7822"/>
                    <a:pt x="9327" y="7822"/>
                  </a:cubicBezTo>
                  <a:cubicBezTo>
                    <a:pt x="8246" y="7822"/>
                    <a:pt x="7165" y="7807"/>
                    <a:pt x="6083" y="7807"/>
                  </a:cubicBezTo>
                  <a:cubicBezTo>
                    <a:pt x="5948" y="7807"/>
                    <a:pt x="5948" y="7570"/>
                    <a:pt x="6083" y="7570"/>
                  </a:cubicBezTo>
                  <a:cubicBezTo>
                    <a:pt x="7165" y="7570"/>
                    <a:pt x="8261" y="7540"/>
                    <a:pt x="9352" y="7540"/>
                  </a:cubicBezTo>
                  <a:cubicBezTo>
                    <a:pt x="9898" y="7540"/>
                    <a:pt x="10442" y="7548"/>
                    <a:pt x="10983" y="7570"/>
                  </a:cubicBezTo>
                  <a:cubicBezTo>
                    <a:pt x="11017" y="6726"/>
                    <a:pt x="11051" y="5881"/>
                    <a:pt x="11084" y="5036"/>
                  </a:cubicBezTo>
                  <a:cubicBezTo>
                    <a:pt x="8922" y="4935"/>
                    <a:pt x="6759" y="4799"/>
                    <a:pt x="4596" y="4664"/>
                  </a:cubicBezTo>
                  <a:cubicBezTo>
                    <a:pt x="4461" y="4664"/>
                    <a:pt x="4461" y="4461"/>
                    <a:pt x="4596" y="4461"/>
                  </a:cubicBezTo>
                  <a:cubicBezTo>
                    <a:pt x="6759" y="4563"/>
                    <a:pt x="8922" y="4664"/>
                    <a:pt x="11118" y="4799"/>
                  </a:cubicBezTo>
                  <a:lnTo>
                    <a:pt x="11253" y="1995"/>
                  </a:lnTo>
                  <a:cubicBezTo>
                    <a:pt x="9116" y="1693"/>
                    <a:pt x="6957" y="1570"/>
                    <a:pt x="4812" y="1570"/>
                  </a:cubicBezTo>
                  <a:cubicBezTo>
                    <a:pt x="4311" y="1570"/>
                    <a:pt x="3811" y="1576"/>
                    <a:pt x="3312" y="1589"/>
                  </a:cubicBezTo>
                  <a:cubicBezTo>
                    <a:pt x="3211" y="1589"/>
                    <a:pt x="3211" y="1454"/>
                    <a:pt x="3312" y="1454"/>
                  </a:cubicBezTo>
                  <a:cubicBezTo>
                    <a:pt x="4235" y="1371"/>
                    <a:pt x="5161" y="1330"/>
                    <a:pt x="6089" y="1330"/>
                  </a:cubicBezTo>
                  <a:cubicBezTo>
                    <a:pt x="7813" y="1330"/>
                    <a:pt x="9540" y="1472"/>
                    <a:pt x="11253" y="1758"/>
                  </a:cubicBezTo>
                  <a:cubicBezTo>
                    <a:pt x="11287" y="1285"/>
                    <a:pt x="11220" y="677"/>
                    <a:pt x="11220" y="170"/>
                  </a:cubicBezTo>
                  <a:cubicBezTo>
                    <a:pt x="11118" y="305"/>
                    <a:pt x="10949" y="339"/>
                    <a:pt x="10814" y="339"/>
                  </a:cubicBezTo>
                  <a:cubicBezTo>
                    <a:pt x="8956" y="305"/>
                    <a:pt x="7131" y="170"/>
                    <a:pt x="5306" y="136"/>
                  </a:cubicBezTo>
                  <a:cubicBezTo>
                    <a:pt x="4512" y="136"/>
                    <a:pt x="3709" y="170"/>
                    <a:pt x="2911" y="170"/>
                  </a:cubicBezTo>
                  <a:cubicBezTo>
                    <a:pt x="2113" y="170"/>
                    <a:pt x="1318" y="136"/>
                    <a:pt x="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0"/>
            <p:cNvSpPr/>
            <p:nvPr/>
          </p:nvSpPr>
          <p:spPr>
            <a:xfrm>
              <a:off x="2951650" y="2072400"/>
              <a:ext cx="304175" cy="288325"/>
            </a:xfrm>
            <a:custGeom>
              <a:avLst/>
              <a:gdLst/>
              <a:ahLst/>
              <a:cxnLst/>
              <a:rect l="l" t="t" r="r" b="b"/>
              <a:pathLst>
                <a:path w="12167" h="11533" extrusionOk="0">
                  <a:moveTo>
                    <a:pt x="6218" y="0"/>
                  </a:moveTo>
                  <a:cubicBezTo>
                    <a:pt x="5857" y="0"/>
                    <a:pt x="5495" y="27"/>
                    <a:pt x="5137" y="78"/>
                  </a:cubicBezTo>
                  <a:cubicBezTo>
                    <a:pt x="5103" y="78"/>
                    <a:pt x="5070" y="112"/>
                    <a:pt x="5070" y="112"/>
                  </a:cubicBezTo>
                  <a:cubicBezTo>
                    <a:pt x="2265" y="1396"/>
                    <a:pt x="1" y="3931"/>
                    <a:pt x="913" y="7209"/>
                  </a:cubicBezTo>
                  <a:cubicBezTo>
                    <a:pt x="1629" y="9844"/>
                    <a:pt x="4094" y="11533"/>
                    <a:pt x="6702" y="11533"/>
                  </a:cubicBezTo>
                  <a:cubicBezTo>
                    <a:pt x="7170" y="11533"/>
                    <a:pt x="7643" y="11478"/>
                    <a:pt x="8111" y="11365"/>
                  </a:cubicBezTo>
                  <a:cubicBezTo>
                    <a:pt x="9023" y="11129"/>
                    <a:pt x="9868" y="10655"/>
                    <a:pt x="10510" y="9980"/>
                  </a:cubicBezTo>
                  <a:lnTo>
                    <a:pt x="10510" y="9980"/>
                  </a:lnTo>
                  <a:cubicBezTo>
                    <a:pt x="9630" y="10042"/>
                    <a:pt x="8746" y="10072"/>
                    <a:pt x="7860" y="10072"/>
                  </a:cubicBezTo>
                  <a:cubicBezTo>
                    <a:pt x="6331" y="10072"/>
                    <a:pt x="4798" y="9982"/>
                    <a:pt x="3279" y="9811"/>
                  </a:cubicBezTo>
                  <a:cubicBezTo>
                    <a:pt x="3177" y="9811"/>
                    <a:pt x="3143" y="9642"/>
                    <a:pt x="3279" y="9642"/>
                  </a:cubicBezTo>
                  <a:cubicBezTo>
                    <a:pt x="5030" y="9786"/>
                    <a:pt x="6782" y="9827"/>
                    <a:pt x="8534" y="9827"/>
                  </a:cubicBezTo>
                  <a:cubicBezTo>
                    <a:pt x="9249" y="9827"/>
                    <a:pt x="9964" y="9820"/>
                    <a:pt x="10679" y="9811"/>
                  </a:cubicBezTo>
                  <a:cubicBezTo>
                    <a:pt x="10983" y="9473"/>
                    <a:pt x="11220" y="9135"/>
                    <a:pt x="11389" y="8729"/>
                  </a:cubicBezTo>
                  <a:lnTo>
                    <a:pt x="5779" y="8729"/>
                  </a:lnTo>
                  <a:cubicBezTo>
                    <a:pt x="5745" y="8696"/>
                    <a:pt x="5745" y="8594"/>
                    <a:pt x="5779" y="8594"/>
                  </a:cubicBezTo>
                  <a:cubicBezTo>
                    <a:pt x="7705" y="8594"/>
                    <a:pt x="9598" y="8560"/>
                    <a:pt x="11490" y="8560"/>
                  </a:cubicBezTo>
                  <a:cubicBezTo>
                    <a:pt x="11761" y="7986"/>
                    <a:pt x="11963" y="7344"/>
                    <a:pt x="12031" y="6702"/>
                  </a:cubicBezTo>
                  <a:lnTo>
                    <a:pt x="12031" y="6702"/>
                  </a:lnTo>
                  <a:cubicBezTo>
                    <a:pt x="11203" y="6752"/>
                    <a:pt x="10375" y="6778"/>
                    <a:pt x="9547" y="6778"/>
                  </a:cubicBezTo>
                  <a:cubicBezTo>
                    <a:pt x="8719" y="6778"/>
                    <a:pt x="7891" y="6752"/>
                    <a:pt x="7063" y="6702"/>
                  </a:cubicBezTo>
                  <a:cubicBezTo>
                    <a:pt x="6962" y="6702"/>
                    <a:pt x="6962" y="6533"/>
                    <a:pt x="7063" y="6533"/>
                  </a:cubicBezTo>
                  <a:cubicBezTo>
                    <a:pt x="7650" y="6557"/>
                    <a:pt x="8241" y="6568"/>
                    <a:pt x="8833" y="6568"/>
                  </a:cubicBezTo>
                  <a:cubicBezTo>
                    <a:pt x="9912" y="6568"/>
                    <a:pt x="10995" y="6531"/>
                    <a:pt x="12065" y="6465"/>
                  </a:cubicBezTo>
                  <a:cubicBezTo>
                    <a:pt x="12166" y="5756"/>
                    <a:pt x="12132" y="5046"/>
                    <a:pt x="11963" y="4336"/>
                  </a:cubicBezTo>
                  <a:cubicBezTo>
                    <a:pt x="11228" y="4412"/>
                    <a:pt x="10489" y="4450"/>
                    <a:pt x="9748" y="4450"/>
                  </a:cubicBezTo>
                  <a:cubicBezTo>
                    <a:pt x="8513" y="4450"/>
                    <a:pt x="7275" y="4345"/>
                    <a:pt x="6050" y="4134"/>
                  </a:cubicBezTo>
                  <a:cubicBezTo>
                    <a:pt x="5914" y="4134"/>
                    <a:pt x="5982" y="3965"/>
                    <a:pt x="6083" y="3965"/>
                  </a:cubicBezTo>
                  <a:cubicBezTo>
                    <a:pt x="7448" y="4156"/>
                    <a:pt x="8830" y="4246"/>
                    <a:pt x="10216" y="4246"/>
                  </a:cubicBezTo>
                  <a:cubicBezTo>
                    <a:pt x="10787" y="4246"/>
                    <a:pt x="11358" y="4231"/>
                    <a:pt x="11930" y="4201"/>
                  </a:cubicBezTo>
                  <a:cubicBezTo>
                    <a:pt x="11896" y="3998"/>
                    <a:pt x="11828" y="3829"/>
                    <a:pt x="11761" y="3627"/>
                  </a:cubicBezTo>
                  <a:cubicBezTo>
                    <a:pt x="11592" y="3120"/>
                    <a:pt x="11321" y="2647"/>
                    <a:pt x="11017" y="2207"/>
                  </a:cubicBezTo>
                  <a:cubicBezTo>
                    <a:pt x="8787" y="2005"/>
                    <a:pt x="6590" y="1971"/>
                    <a:pt x="4394" y="1937"/>
                  </a:cubicBezTo>
                  <a:cubicBezTo>
                    <a:pt x="4292" y="1937"/>
                    <a:pt x="4292" y="1802"/>
                    <a:pt x="4394" y="1802"/>
                  </a:cubicBezTo>
                  <a:cubicBezTo>
                    <a:pt x="5158" y="1766"/>
                    <a:pt x="5926" y="1747"/>
                    <a:pt x="6696" y="1747"/>
                  </a:cubicBezTo>
                  <a:cubicBezTo>
                    <a:pt x="8071" y="1747"/>
                    <a:pt x="9450" y="1807"/>
                    <a:pt x="10814" y="1937"/>
                  </a:cubicBezTo>
                  <a:cubicBezTo>
                    <a:pt x="9694" y="620"/>
                    <a:pt x="7969" y="0"/>
                    <a:pt x="62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0"/>
            <p:cNvSpPr/>
            <p:nvPr/>
          </p:nvSpPr>
          <p:spPr>
            <a:xfrm>
              <a:off x="3435725" y="2537075"/>
              <a:ext cx="913275" cy="949825"/>
            </a:xfrm>
            <a:custGeom>
              <a:avLst/>
              <a:gdLst/>
              <a:ahLst/>
              <a:cxnLst/>
              <a:rect l="l" t="t" r="r" b="b"/>
              <a:pathLst>
                <a:path w="36531" h="37993" extrusionOk="0">
                  <a:moveTo>
                    <a:pt x="22406" y="0"/>
                  </a:moveTo>
                  <a:cubicBezTo>
                    <a:pt x="18904" y="0"/>
                    <a:pt x="15202" y="1634"/>
                    <a:pt x="11930" y="5248"/>
                  </a:cubicBezTo>
                  <a:cubicBezTo>
                    <a:pt x="11858" y="5309"/>
                    <a:pt x="11772" y="5336"/>
                    <a:pt x="11684" y="5336"/>
                  </a:cubicBezTo>
                  <a:cubicBezTo>
                    <a:pt x="11482" y="5336"/>
                    <a:pt x="11277" y="5190"/>
                    <a:pt x="11254" y="4977"/>
                  </a:cubicBezTo>
                  <a:cubicBezTo>
                    <a:pt x="11192" y="5019"/>
                    <a:pt x="11120" y="5038"/>
                    <a:pt x="11049" y="5038"/>
                  </a:cubicBezTo>
                  <a:cubicBezTo>
                    <a:pt x="10887" y="5038"/>
                    <a:pt x="10726" y="4939"/>
                    <a:pt x="10679" y="4774"/>
                  </a:cubicBezTo>
                  <a:cubicBezTo>
                    <a:pt x="10510" y="4031"/>
                    <a:pt x="10477" y="3288"/>
                    <a:pt x="10578" y="2544"/>
                  </a:cubicBezTo>
                  <a:lnTo>
                    <a:pt x="10578" y="2274"/>
                  </a:lnTo>
                  <a:lnTo>
                    <a:pt x="3583" y="2274"/>
                  </a:lnTo>
                  <a:cubicBezTo>
                    <a:pt x="3515" y="2240"/>
                    <a:pt x="3515" y="2139"/>
                    <a:pt x="3583" y="2139"/>
                  </a:cubicBezTo>
                  <a:cubicBezTo>
                    <a:pt x="5137" y="2139"/>
                    <a:pt x="6692" y="2109"/>
                    <a:pt x="8246" y="2109"/>
                  </a:cubicBezTo>
                  <a:cubicBezTo>
                    <a:pt x="9024" y="2109"/>
                    <a:pt x="9801" y="2116"/>
                    <a:pt x="10578" y="2139"/>
                  </a:cubicBezTo>
                  <a:cubicBezTo>
                    <a:pt x="10578" y="1733"/>
                    <a:pt x="10646" y="1361"/>
                    <a:pt x="10747" y="990"/>
                  </a:cubicBezTo>
                  <a:lnTo>
                    <a:pt x="10747" y="990"/>
                  </a:lnTo>
                  <a:cubicBezTo>
                    <a:pt x="10125" y="1014"/>
                    <a:pt x="9505" y="1026"/>
                    <a:pt x="8885" y="1026"/>
                  </a:cubicBezTo>
                  <a:cubicBezTo>
                    <a:pt x="6070" y="1026"/>
                    <a:pt x="3278" y="773"/>
                    <a:pt x="508" y="246"/>
                  </a:cubicBezTo>
                  <a:lnTo>
                    <a:pt x="508" y="246"/>
                  </a:lnTo>
                  <a:cubicBezTo>
                    <a:pt x="1" y="1936"/>
                    <a:pt x="609" y="8525"/>
                    <a:pt x="609" y="9573"/>
                  </a:cubicBezTo>
                  <a:cubicBezTo>
                    <a:pt x="609" y="12648"/>
                    <a:pt x="575" y="15723"/>
                    <a:pt x="575" y="18798"/>
                  </a:cubicBezTo>
                  <a:cubicBezTo>
                    <a:pt x="542" y="24915"/>
                    <a:pt x="508" y="31065"/>
                    <a:pt x="508" y="37215"/>
                  </a:cubicBezTo>
                  <a:cubicBezTo>
                    <a:pt x="508" y="37283"/>
                    <a:pt x="474" y="37384"/>
                    <a:pt x="440" y="37452"/>
                  </a:cubicBezTo>
                  <a:cubicBezTo>
                    <a:pt x="1529" y="37682"/>
                    <a:pt x="2634" y="37747"/>
                    <a:pt x="3744" y="37747"/>
                  </a:cubicBezTo>
                  <a:cubicBezTo>
                    <a:pt x="5179" y="37747"/>
                    <a:pt x="6623" y="37638"/>
                    <a:pt x="8051" y="37638"/>
                  </a:cubicBezTo>
                  <a:cubicBezTo>
                    <a:pt x="9085" y="37638"/>
                    <a:pt x="10110" y="37695"/>
                    <a:pt x="11119" y="37891"/>
                  </a:cubicBezTo>
                  <a:cubicBezTo>
                    <a:pt x="11186" y="37891"/>
                    <a:pt x="11254" y="37925"/>
                    <a:pt x="11321" y="37992"/>
                  </a:cubicBezTo>
                  <a:cubicBezTo>
                    <a:pt x="11389" y="37621"/>
                    <a:pt x="11389" y="37249"/>
                    <a:pt x="11355" y="36877"/>
                  </a:cubicBezTo>
                  <a:lnTo>
                    <a:pt x="11355" y="36877"/>
                  </a:lnTo>
                  <a:cubicBezTo>
                    <a:pt x="10899" y="36899"/>
                    <a:pt x="10441" y="36909"/>
                    <a:pt x="9982" y="36909"/>
                  </a:cubicBezTo>
                  <a:cubicBezTo>
                    <a:pt x="8268" y="36909"/>
                    <a:pt x="6547" y="36758"/>
                    <a:pt x="4867" y="36438"/>
                  </a:cubicBezTo>
                  <a:cubicBezTo>
                    <a:pt x="4833" y="36438"/>
                    <a:pt x="4833" y="36370"/>
                    <a:pt x="4901" y="36370"/>
                  </a:cubicBezTo>
                  <a:cubicBezTo>
                    <a:pt x="6566" y="36635"/>
                    <a:pt x="8253" y="36775"/>
                    <a:pt x="9927" y="36775"/>
                  </a:cubicBezTo>
                  <a:cubicBezTo>
                    <a:pt x="10393" y="36775"/>
                    <a:pt x="10858" y="36764"/>
                    <a:pt x="11321" y="36742"/>
                  </a:cubicBezTo>
                  <a:cubicBezTo>
                    <a:pt x="11220" y="36066"/>
                    <a:pt x="11119" y="35221"/>
                    <a:pt x="11017" y="34309"/>
                  </a:cubicBezTo>
                  <a:cubicBezTo>
                    <a:pt x="9801" y="34410"/>
                    <a:pt x="8618" y="34478"/>
                    <a:pt x="7401" y="34545"/>
                  </a:cubicBezTo>
                  <a:cubicBezTo>
                    <a:pt x="7300" y="34545"/>
                    <a:pt x="7300" y="34410"/>
                    <a:pt x="7401" y="34410"/>
                  </a:cubicBezTo>
                  <a:cubicBezTo>
                    <a:pt x="8584" y="34343"/>
                    <a:pt x="9801" y="34241"/>
                    <a:pt x="10983" y="34174"/>
                  </a:cubicBezTo>
                  <a:cubicBezTo>
                    <a:pt x="10916" y="33329"/>
                    <a:pt x="10815" y="32450"/>
                    <a:pt x="10747" y="31504"/>
                  </a:cubicBezTo>
                  <a:cubicBezTo>
                    <a:pt x="10507" y="31518"/>
                    <a:pt x="10269" y="31525"/>
                    <a:pt x="10032" y="31525"/>
                  </a:cubicBezTo>
                  <a:cubicBezTo>
                    <a:pt x="9132" y="31525"/>
                    <a:pt x="8250" y="31428"/>
                    <a:pt x="7368" y="31268"/>
                  </a:cubicBezTo>
                  <a:cubicBezTo>
                    <a:pt x="7266" y="31268"/>
                    <a:pt x="7334" y="31099"/>
                    <a:pt x="7401" y="31099"/>
                  </a:cubicBezTo>
                  <a:cubicBezTo>
                    <a:pt x="8517" y="31301"/>
                    <a:pt x="9632" y="31369"/>
                    <a:pt x="10747" y="31369"/>
                  </a:cubicBezTo>
                  <a:cubicBezTo>
                    <a:pt x="10646" y="30119"/>
                    <a:pt x="10578" y="28767"/>
                    <a:pt x="10544" y="27415"/>
                  </a:cubicBezTo>
                  <a:cubicBezTo>
                    <a:pt x="10171" y="27474"/>
                    <a:pt x="9798" y="27510"/>
                    <a:pt x="9431" y="27510"/>
                  </a:cubicBezTo>
                  <a:cubicBezTo>
                    <a:pt x="9167" y="27510"/>
                    <a:pt x="8907" y="27492"/>
                    <a:pt x="8652" y="27449"/>
                  </a:cubicBezTo>
                  <a:cubicBezTo>
                    <a:pt x="8550" y="27449"/>
                    <a:pt x="8584" y="27314"/>
                    <a:pt x="8686" y="27314"/>
                  </a:cubicBezTo>
                  <a:cubicBezTo>
                    <a:pt x="8940" y="27356"/>
                    <a:pt x="9201" y="27375"/>
                    <a:pt x="9463" y="27375"/>
                  </a:cubicBezTo>
                  <a:cubicBezTo>
                    <a:pt x="9826" y="27375"/>
                    <a:pt x="10191" y="27339"/>
                    <a:pt x="10544" y="27280"/>
                  </a:cubicBezTo>
                  <a:lnTo>
                    <a:pt x="10544" y="24306"/>
                  </a:lnTo>
                  <a:cubicBezTo>
                    <a:pt x="9656" y="24436"/>
                    <a:pt x="8768" y="24497"/>
                    <a:pt x="7879" y="24497"/>
                  </a:cubicBezTo>
                  <a:cubicBezTo>
                    <a:pt x="7382" y="24497"/>
                    <a:pt x="6885" y="24478"/>
                    <a:pt x="6388" y="24442"/>
                  </a:cubicBezTo>
                  <a:cubicBezTo>
                    <a:pt x="6286" y="24442"/>
                    <a:pt x="6286" y="24273"/>
                    <a:pt x="6388" y="24273"/>
                  </a:cubicBezTo>
                  <a:cubicBezTo>
                    <a:pt x="6850" y="24306"/>
                    <a:pt x="7311" y="24321"/>
                    <a:pt x="7773" y="24321"/>
                  </a:cubicBezTo>
                  <a:cubicBezTo>
                    <a:pt x="8697" y="24321"/>
                    <a:pt x="9621" y="24261"/>
                    <a:pt x="10544" y="24171"/>
                  </a:cubicBezTo>
                  <a:cubicBezTo>
                    <a:pt x="10578" y="22921"/>
                    <a:pt x="10646" y="21637"/>
                    <a:pt x="10781" y="20420"/>
                  </a:cubicBezTo>
                  <a:cubicBezTo>
                    <a:pt x="10624" y="20416"/>
                    <a:pt x="10466" y="20414"/>
                    <a:pt x="10309" y="20414"/>
                  </a:cubicBezTo>
                  <a:cubicBezTo>
                    <a:pt x="9250" y="20414"/>
                    <a:pt x="8195" y="20510"/>
                    <a:pt x="7165" y="20657"/>
                  </a:cubicBezTo>
                  <a:cubicBezTo>
                    <a:pt x="7064" y="20657"/>
                    <a:pt x="7030" y="20522"/>
                    <a:pt x="7131" y="20522"/>
                  </a:cubicBezTo>
                  <a:cubicBezTo>
                    <a:pt x="8166" y="20315"/>
                    <a:pt x="9253" y="20211"/>
                    <a:pt x="10323" y="20211"/>
                  </a:cubicBezTo>
                  <a:cubicBezTo>
                    <a:pt x="10476" y="20211"/>
                    <a:pt x="10629" y="20213"/>
                    <a:pt x="10781" y="20218"/>
                  </a:cubicBezTo>
                  <a:cubicBezTo>
                    <a:pt x="10916" y="18933"/>
                    <a:pt x="11119" y="17649"/>
                    <a:pt x="11389" y="16365"/>
                  </a:cubicBezTo>
                  <a:lnTo>
                    <a:pt x="11389" y="16365"/>
                  </a:lnTo>
                  <a:cubicBezTo>
                    <a:pt x="10544" y="16399"/>
                    <a:pt x="9699" y="16399"/>
                    <a:pt x="8888" y="16433"/>
                  </a:cubicBezTo>
                  <a:cubicBezTo>
                    <a:pt x="8855" y="16433"/>
                    <a:pt x="8855" y="16331"/>
                    <a:pt x="8888" y="16331"/>
                  </a:cubicBezTo>
                  <a:cubicBezTo>
                    <a:pt x="9733" y="16298"/>
                    <a:pt x="10578" y="16230"/>
                    <a:pt x="11423" y="16196"/>
                  </a:cubicBezTo>
                  <a:cubicBezTo>
                    <a:pt x="11659" y="15149"/>
                    <a:pt x="11997" y="14101"/>
                    <a:pt x="12437" y="13121"/>
                  </a:cubicBezTo>
                  <a:lnTo>
                    <a:pt x="12437" y="13121"/>
                  </a:lnTo>
                  <a:cubicBezTo>
                    <a:pt x="12110" y="13131"/>
                    <a:pt x="11786" y="13135"/>
                    <a:pt x="11465" y="13135"/>
                  </a:cubicBezTo>
                  <a:cubicBezTo>
                    <a:pt x="10688" y="13135"/>
                    <a:pt x="9923" y="13111"/>
                    <a:pt x="9159" y="13087"/>
                  </a:cubicBezTo>
                  <a:cubicBezTo>
                    <a:pt x="9057" y="13087"/>
                    <a:pt x="9057" y="12952"/>
                    <a:pt x="9159" y="12952"/>
                  </a:cubicBezTo>
                  <a:cubicBezTo>
                    <a:pt x="10051" y="12952"/>
                    <a:pt x="10943" y="12909"/>
                    <a:pt x="11852" y="12909"/>
                  </a:cubicBezTo>
                  <a:cubicBezTo>
                    <a:pt x="12080" y="12909"/>
                    <a:pt x="12308" y="12912"/>
                    <a:pt x="12538" y="12918"/>
                  </a:cubicBezTo>
                  <a:cubicBezTo>
                    <a:pt x="13633" y="10494"/>
                    <a:pt x="15290" y="8894"/>
                    <a:pt x="17728" y="8894"/>
                  </a:cubicBezTo>
                  <a:cubicBezTo>
                    <a:pt x="18451" y="8894"/>
                    <a:pt x="19242" y="9035"/>
                    <a:pt x="20107" y="9336"/>
                  </a:cubicBezTo>
                  <a:lnTo>
                    <a:pt x="20276" y="9336"/>
                  </a:lnTo>
                  <a:cubicBezTo>
                    <a:pt x="24095" y="10114"/>
                    <a:pt x="25345" y="12851"/>
                    <a:pt x="25751" y="16534"/>
                  </a:cubicBezTo>
                  <a:cubicBezTo>
                    <a:pt x="26460" y="23293"/>
                    <a:pt x="25818" y="30457"/>
                    <a:pt x="25683" y="37316"/>
                  </a:cubicBezTo>
                  <a:cubicBezTo>
                    <a:pt x="27546" y="37058"/>
                    <a:pt x="29630" y="36800"/>
                    <a:pt x="31656" y="36800"/>
                  </a:cubicBezTo>
                  <a:cubicBezTo>
                    <a:pt x="33341" y="36800"/>
                    <a:pt x="34986" y="36979"/>
                    <a:pt x="36429" y="37485"/>
                  </a:cubicBezTo>
                  <a:cubicBezTo>
                    <a:pt x="36429" y="37452"/>
                    <a:pt x="36429" y="37418"/>
                    <a:pt x="36429" y="37384"/>
                  </a:cubicBezTo>
                  <a:cubicBezTo>
                    <a:pt x="36395" y="36539"/>
                    <a:pt x="36395" y="35694"/>
                    <a:pt x="36395" y="34850"/>
                  </a:cubicBezTo>
                  <a:cubicBezTo>
                    <a:pt x="35952" y="34867"/>
                    <a:pt x="35510" y="34875"/>
                    <a:pt x="35068" y="34875"/>
                  </a:cubicBezTo>
                  <a:cubicBezTo>
                    <a:pt x="32885" y="34875"/>
                    <a:pt x="30726" y="34669"/>
                    <a:pt x="28589" y="34275"/>
                  </a:cubicBezTo>
                  <a:cubicBezTo>
                    <a:pt x="28529" y="34275"/>
                    <a:pt x="28549" y="34168"/>
                    <a:pt x="28602" y="34168"/>
                  </a:cubicBezTo>
                  <a:cubicBezTo>
                    <a:pt x="28609" y="34168"/>
                    <a:pt x="28616" y="34170"/>
                    <a:pt x="28623" y="34174"/>
                  </a:cubicBezTo>
                  <a:cubicBezTo>
                    <a:pt x="30977" y="34515"/>
                    <a:pt x="33360" y="34685"/>
                    <a:pt x="35745" y="34685"/>
                  </a:cubicBezTo>
                  <a:cubicBezTo>
                    <a:pt x="35962" y="34685"/>
                    <a:pt x="36179" y="34683"/>
                    <a:pt x="36395" y="34681"/>
                  </a:cubicBezTo>
                  <a:cubicBezTo>
                    <a:pt x="36395" y="33633"/>
                    <a:pt x="36395" y="32619"/>
                    <a:pt x="36395" y="31572"/>
                  </a:cubicBezTo>
                  <a:cubicBezTo>
                    <a:pt x="34638" y="31437"/>
                    <a:pt x="32881" y="31234"/>
                    <a:pt x="31124" y="31065"/>
                  </a:cubicBezTo>
                  <a:cubicBezTo>
                    <a:pt x="31056" y="31065"/>
                    <a:pt x="31056" y="30930"/>
                    <a:pt x="31124" y="30930"/>
                  </a:cubicBezTo>
                  <a:cubicBezTo>
                    <a:pt x="32881" y="31099"/>
                    <a:pt x="34672" y="31234"/>
                    <a:pt x="36429" y="31403"/>
                  </a:cubicBezTo>
                  <a:cubicBezTo>
                    <a:pt x="36429" y="30457"/>
                    <a:pt x="36463" y="29510"/>
                    <a:pt x="36463" y="28564"/>
                  </a:cubicBezTo>
                  <a:lnTo>
                    <a:pt x="36463" y="28564"/>
                  </a:lnTo>
                  <a:cubicBezTo>
                    <a:pt x="36313" y="28569"/>
                    <a:pt x="36162" y="28571"/>
                    <a:pt x="36011" y="28571"/>
                  </a:cubicBezTo>
                  <a:cubicBezTo>
                    <a:pt x="34972" y="28571"/>
                    <a:pt x="33914" y="28471"/>
                    <a:pt x="32881" y="28294"/>
                  </a:cubicBezTo>
                  <a:cubicBezTo>
                    <a:pt x="32780" y="28294"/>
                    <a:pt x="32813" y="28125"/>
                    <a:pt x="32915" y="28125"/>
                  </a:cubicBezTo>
                  <a:cubicBezTo>
                    <a:pt x="34098" y="28328"/>
                    <a:pt x="35280" y="28395"/>
                    <a:pt x="36463" y="28395"/>
                  </a:cubicBezTo>
                  <a:cubicBezTo>
                    <a:pt x="36497" y="27348"/>
                    <a:pt x="36497" y="26300"/>
                    <a:pt x="36531" y="25253"/>
                  </a:cubicBezTo>
                  <a:lnTo>
                    <a:pt x="36531" y="25253"/>
                  </a:lnTo>
                  <a:cubicBezTo>
                    <a:pt x="36355" y="25257"/>
                    <a:pt x="36179" y="25259"/>
                    <a:pt x="36003" y="25259"/>
                  </a:cubicBezTo>
                  <a:cubicBezTo>
                    <a:pt x="34793" y="25259"/>
                    <a:pt x="33584" y="25159"/>
                    <a:pt x="32374" y="24982"/>
                  </a:cubicBezTo>
                  <a:cubicBezTo>
                    <a:pt x="32282" y="24982"/>
                    <a:pt x="32329" y="24843"/>
                    <a:pt x="32390" y="24843"/>
                  </a:cubicBezTo>
                  <a:cubicBezTo>
                    <a:pt x="32396" y="24843"/>
                    <a:pt x="32402" y="24844"/>
                    <a:pt x="32408" y="24847"/>
                  </a:cubicBezTo>
                  <a:cubicBezTo>
                    <a:pt x="33793" y="25016"/>
                    <a:pt x="35145" y="25117"/>
                    <a:pt x="36531" y="25117"/>
                  </a:cubicBezTo>
                  <a:cubicBezTo>
                    <a:pt x="36531" y="23800"/>
                    <a:pt x="36531" y="22515"/>
                    <a:pt x="36497" y="21198"/>
                  </a:cubicBezTo>
                  <a:cubicBezTo>
                    <a:pt x="34942" y="21096"/>
                    <a:pt x="33422" y="20961"/>
                    <a:pt x="31867" y="20826"/>
                  </a:cubicBezTo>
                  <a:cubicBezTo>
                    <a:pt x="31800" y="20826"/>
                    <a:pt x="31800" y="20691"/>
                    <a:pt x="31867" y="20691"/>
                  </a:cubicBezTo>
                  <a:cubicBezTo>
                    <a:pt x="33422" y="20826"/>
                    <a:pt x="34942" y="20927"/>
                    <a:pt x="36463" y="21062"/>
                  </a:cubicBezTo>
                  <a:cubicBezTo>
                    <a:pt x="36429" y="20015"/>
                    <a:pt x="36362" y="18967"/>
                    <a:pt x="36260" y="17852"/>
                  </a:cubicBezTo>
                  <a:cubicBezTo>
                    <a:pt x="34740" y="17751"/>
                    <a:pt x="33185" y="17548"/>
                    <a:pt x="31631" y="17379"/>
                  </a:cubicBezTo>
                  <a:cubicBezTo>
                    <a:pt x="31529" y="17379"/>
                    <a:pt x="31529" y="17244"/>
                    <a:pt x="31631" y="17244"/>
                  </a:cubicBezTo>
                  <a:cubicBezTo>
                    <a:pt x="33151" y="17413"/>
                    <a:pt x="34706" y="17514"/>
                    <a:pt x="36227" y="17717"/>
                  </a:cubicBezTo>
                  <a:cubicBezTo>
                    <a:pt x="36125" y="16365"/>
                    <a:pt x="35922" y="15014"/>
                    <a:pt x="35686" y="13662"/>
                  </a:cubicBezTo>
                  <a:cubicBezTo>
                    <a:pt x="34469" y="13628"/>
                    <a:pt x="33287" y="13527"/>
                    <a:pt x="32104" y="13358"/>
                  </a:cubicBezTo>
                  <a:cubicBezTo>
                    <a:pt x="31394" y="13256"/>
                    <a:pt x="30685" y="13155"/>
                    <a:pt x="29975" y="12986"/>
                  </a:cubicBezTo>
                  <a:cubicBezTo>
                    <a:pt x="29760" y="12943"/>
                    <a:pt x="29146" y="12694"/>
                    <a:pt x="28940" y="12694"/>
                  </a:cubicBezTo>
                  <a:cubicBezTo>
                    <a:pt x="28822" y="12694"/>
                    <a:pt x="28836" y="12775"/>
                    <a:pt x="29130" y="13020"/>
                  </a:cubicBezTo>
                  <a:cubicBezTo>
                    <a:pt x="29185" y="13075"/>
                    <a:pt x="29128" y="13130"/>
                    <a:pt x="29068" y="13130"/>
                  </a:cubicBezTo>
                  <a:cubicBezTo>
                    <a:pt x="29055" y="13130"/>
                    <a:pt x="29041" y="13127"/>
                    <a:pt x="29029" y="13121"/>
                  </a:cubicBezTo>
                  <a:cubicBezTo>
                    <a:pt x="28826" y="12918"/>
                    <a:pt x="28589" y="12749"/>
                    <a:pt x="28353" y="12580"/>
                  </a:cubicBezTo>
                  <a:cubicBezTo>
                    <a:pt x="28285" y="12513"/>
                    <a:pt x="28353" y="12445"/>
                    <a:pt x="28420" y="12445"/>
                  </a:cubicBezTo>
                  <a:cubicBezTo>
                    <a:pt x="30786" y="13020"/>
                    <a:pt x="33185" y="13358"/>
                    <a:pt x="35618" y="13425"/>
                  </a:cubicBezTo>
                  <a:cubicBezTo>
                    <a:pt x="35551" y="13054"/>
                    <a:pt x="35483" y="12648"/>
                    <a:pt x="35382" y="12243"/>
                  </a:cubicBezTo>
                  <a:cubicBezTo>
                    <a:pt x="35213" y="11533"/>
                    <a:pt x="35044" y="10823"/>
                    <a:pt x="34807" y="10147"/>
                  </a:cubicBezTo>
                  <a:cubicBezTo>
                    <a:pt x="31766" y="10114"/>
                    <a:pt x="28758" y="9843"/>
                    <a:pt x="25785" y="9336"/>
                  </a:cubicBezTo>
                  <a:cubicBezTo>
                    <a:pt x="25683" y="9336"/>
                    <a:pt x="25717" y="9134"/>
                    <a:pt x="25818" y="9134"/>
                  </a:cubicBezTo>
                  <a:cubicBezTo>
                    <a:pt x="28758" y="9573"/>
                    <a:pt x="31732" y="9809"/>
                    <a:pt x="34706" y="9911"/>
                  </a:cubicBezTo>
                  <a:cubicBezTo>
                    <a:pt x="34368" y="8897"/>
                    <a:pt x="33929" y="7951"/>
                    <a:pt x="33422" y="7039"/>
                  </a:cubicBezTo>
                  <a:cubicBezTo>
                    <a:pt x="30110" y="6701"/>
                    <a:pt x="26832" y="6194"/>
                    <a:pt x="23554" y="5856"/>
                  </a:cubicBezTo>
                  <a:cubicBezTo>
                    <a:pt x="23453" y="5822"/>
                    <a:pt x="23453" y="5653"/>
                    <a:pt x="23554" y="5653"/>
                  </a:cubicBezTo>
                  <a:cubicBezTo>
                    <a:pt x="26765" y="5890"/>
                    <a:pt x="30042" y="6194"/>
                    <a:pt x="33253" y="6734"/>
                  </a:cubicBezTo>
                  <a:cubicBezTo>
                    <a:pt x="32645" y="5687"/>
                    <a:pt x="31901" y="4707"/>
                    <a:pt x="31056" y="3862"/>
                  </a:cubicBezTo>
                  <a:cubicBezTo>
                    <a:pt x="27711" y="3592"/>
                    <a:pt x="24365" y="3288"/>
                    <a:pt x="21020" y="2983"/>
                  </a:cubicBezTo>
                  <a:cubicBezTo>
                    <a:pt x="20885" y="2983"/>
                    <a:pt x="20885" y="2781"/>
                    <a:pt x="21020" y="2781"/>
                  </a:cubicBezTo>
                  <a:cubicBezTo>
                    <a:pt x="24264" y="3017"/>
                    <a:pt x="27508" y="3254"/>
                    <a:pt x="30752" y="3558"/>
                  </a:cubicBezTo>
                  <a:cubicBezTo>
                    <a:pt x="28411" y="1265"/>
                    <a:pt x="25486" y="0"/>
                    <a:pt x="224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0"/>
            <p:cNvSpPr/>
            <p:nvPr/>
          </p:nvSpPr>
          <p:spPr>
            <a:xfrm>
              <a:off x="2913650" y="2040200"/>
              <a:ext cx="389475" cy="359050"/>
            </a:xfrm>
            <a:custGeom>
              <a:avLst/>
              <a:gdLst/>
              <a:ahLst/>
              <a:cxnLst/>
              <a:rect l="l" t="t" r="r" b="b"/>
              <a:pathLst>
                <a:path w="15579" h="14362" extrusionOk="0">
                  <a:moveTo>
                    <a:pt x="7738" y="1288"/>
                  </a:moveTo>
                  <a:cubicBezTo>
                    <a:pt x="9489" y="1288"/>
                    <a:pt x="11214" y="1908"/>
                    <a:pt x="12334" y="3225"/>
                  </a:cubicBezTo>
                  <a:cubicBezTo>
                    <a:pt x="10865" y="3110"/>
                    <a:pt x="9411" y="3042"/>
                    <a:pt x="7962" y="3042"/>
                  </a:cubicBezTo>
                  <a:cubicBezTo>
                    <a:pt x="7279" y="3042"/>
                    <a:pt x="6596" y="3057"/>
                    <a:pt x="5914" y="3090"/>
                  </a:cubicBezTo>
                  <a:cubicBezTo>
                    <a:pt x="5812" y="3090"/>
                    <a:pt x="5812" y="3225"/>
                    <a:pt x="5914" y="3225"/>
                  </a:cubicBezTo>
                  <a:cubicBezTo>
                    <a:pt x="8110" y="3225"/>
                    <a:pt x="10307" y="3293"/>
                    <a:pt x="12503" y="3495"/>
                  </a:cubicBezTo>
                  <a:cubicBezTo>
                    <a:pt x="12841" y="3935"/>
                    <a:pt x="13112" y="4408"/>
                    <a:pt x="13314" y="4915"/>
                  </a:cubicBezTo>
                  <a:cubicBezTo>
                    <a:pt x="13348" y="5117"/>
                    <a:pt x="13416" y="5286"/>
                    <a:pt x="13450" y="5455"/>
                  </a:cubicBezTo>
                  <a:cubicBezTo>
                    <a:pt x="12796" y="5500"/>
                    <a:pt x="12143" y="5523"/>
                    <a:pt x="11491" y="5523"/>
                  </a:cubicBezTo>
                  <a:cubicBezTo>
                    <a:pt x="10187" y="5523"/>
                    <a:pt x="8888" y="5433"/>
                    <a:pt x="7603" y="5253"/>
                  </a:cubicBezTo>
                  <a:cubicBezTo>
                    <a:pt x="7502" y="5253"/>
                    <a:pt x="7434" y="5422"/>
                    <a:pt x="7570" y="5422"/>
                  </a:cubicBezTo>
                  <a:cubicBezTo>
                    <a:pt x="8847" y="5642"/>
                    <a:pt x="10138" y="5747"/>
                    <a:pt x="11425" y="5747"/>
                  </a:cubicBezTo>
                  <a:cubicBezTo>
                    <a:pt x="12113" y="5747"/>
                    <a:pt x="12800" y="5717"/>
                    <a:pt x="13483" y="5658"/>
                  </a:cubicBezTo>
                  <a:cubicBezTo>
                    <a:pt x="13652" y="6334"/>
                    <a:pt x="13686" y="7044"/>
                    <a:pt x="13585" y="7753"/>
                  </a:cubicBezTo>
                  <a:cubicBezTo>
                    <a:pt x="12515" y="7819"/>
                    <a:pt x="11432" y="7856"/>
                    <a:pt x="10353" y="7856"/>
                  </a:cubicBezTo>
                  <a:cubicBezTo>
                    <a:pt x="9761" y="7856"/>
                    <a:pt x="9170" y="7845"/>
                    <a:pt x="8583" y="7821"/>
                  </a:cubicBezTo>
                  <a:cubicBezTo>
                    <a:pt x="8482" y="7821"/>
                    <a:pt x="8482" y="7990"/>
                    <a:pt x="8583" y="7990"/>
                  </a:cubicBezTo>
                  <a:cubicBezTo>
                    <a:pt x="9411" y="8040"/>
                    <a:pt x="10239" y="8066"/>
                    <a:pt x="11067" y="8066"/>
                  </a:cubicBezTo>
                  <a:cubicBezTo>
                    <a:pt x="11895" y="8066"/>
                    <a:pt x="12723" y="8040"/>
                    <a:pt x="13551" y="7990"/>
                  </a:cubicBezTo>
                  <a:lnTo>
                    <a:pt x="13551" y="7990"/>
                  </a:lnTo>
                  <a:cubicBezTo>
                    <a:pt x="13483" y="8632"/>
                    <a:pt x="13281" y="9274"/>
                    <a:pt x="13010" y="9848"/>
                  </a:cubicBezTo>
                  <a:cubicBezTo>
                    <a:pt x="11118" y="9848"/>
                    <a:pt x="9225" y="9848"/>
                    <a:pt x="7299" y="9882"/>
                  </a:cubicBezTo>
                  <a:cubicBezTo>
                    <a:pt x="7265" y="9916"/>
                    <a:pt x="7265" y="9984"/>
                    <a:pt x="7299" y="10017"/>
                  </a:cubicBezTo>
                  <a:cubicBezTo>
                    <a:pt x="9192" y="10017"/>
                    <a:pt x="11050" y="10051"/>
                    <a:pt x="12909" y="10051"/>
                  </a:cubicBezTo>
                  <a:cubicBezTo>
                    <a:pt x="12740" y="10423"/>
                    <a:pt x="12470" y="10795"/>
                    <a:pt x="12199" y="11099"/>
                  </a:cubicBezTo>
                  <a:cubicBezTo>
                    <a:pt x="11484" y="11108"/>
                    <a:pt x="10769" y="11115"/>
                    <a:pt x="10054" y="11115"/>
                  </a:cubicBezTo>
                  <a:cubicBezTo>
                    <a:pt x="8302" y="11115"/>
                    <a:pt x="6550" y="11074"/>
                    <a:pt x="4799" y="10930"/>
                  </a:cubicBezTo>
                  <a:cubicBezTo>
                    <a:pt x="4663" y="10930"/>
                    <a:pt x="4697" y="11099"/>
                    <a:pt x="4799" y="11099"/>
                  </a:cubicBezTo>
                  <a:cubicBezTo>
                    <a:pt x="6398" y="11279"/>
                    <a:pt x="7998" y="11369"/>
                    <a:pt x="9607" y="11369"/>
                  </a:cubicBezTo>
                  <a:cubicBezTo>
                    <a:pt x="10412" y="11369"/>
                    <a:pt x="11219" y="11346"/>
                    <a:pt x="12030" y="11301"/>
                  </a:cubicBezTo>
                  <a:lnTo>
                    <a:pt x="12030" y="11301"/>
                  </a:lnTo>
                  <a:cubicBezTo>
                    <a:pt x="11388" y="11977"/>
                    <a:pt x="10543" y="12450"/>
                    <a:pt x="9631" y="12653"/>
                  </a:cubicBezTo>
                  <a:cubicBezTo>
                    <a:pt x="9163" y="12766"/>
                    <a:pt x="8689" y="12821"/>
                    <a:pt x="8220" y="12821"/>
                  </a:cubicBezTo>
                  <a:cubicBezTo>
                    <a:pt x="5606" y="12821"/>
                    <a:pt x="3121" y="11132"/>
                    <a:pt x="2433" y="8497"/>
                  </a:cubicBezTo>
                  <a:cubicBezTo>
                    <a:pt x="1521" y="5219"/>
                    <a:pt x="3785" y="2684"/>
                    <a:pt x="6590" y="1400"/>
                  </a:cubicBezTo>
                  <a:cubicBezTo>
                    <a:pt x="6590" y="1400"/>
                    <a:pt x="6623" y="1366"/>
                    <a:pt x="6657" y="1366"/>
                  </a:cubicBezTo>
                  <a:cubicBezTo>
                    <a:pt x="7015" y="1315"/>
                    <a:pt x="7377" y="1288"/>
                    <a:pt x="7738" y="1288"/>
                  </a:cubicBezTo>
                  <a:close/>
                  <a:moveTo>
                    <a:pt x="8566" y="1"/>
                  </a:moveTo>
                  <a:cubicBezTo>
                    <a:pt x="7894" y="1"/>
                    <a:pt x="7187" y="132"/>
                    <a:pt x="6454" y="420"/>
                  </a:cubicBezTo>
                  <a:cubicBezTo>
                    <a:pt x="6395" y="381"/>
                    <a:pt x="6336" y="364"/>
                    <a:pt x="6270" y="364"/>
                  </a:cubicBezTo>
                  <a:cubicBezTo>
                    <a:pt x="6223" y="364"/>
                    <a:pt x="6173" y="373"/>
                    <a:pt x="6117" y="387"/>
                  </a:cubicBezTo>
                  <a:cubicBezTo>
                    <a:pt x="2366" y="1231"/>
                    <a:pt x="0" y="5557"/>
                    <a:pt x="1149" y="9240"/>
                  </a:cubicBezTo>
                  <a:cubicBezTo>
                    <a:pt x="2134" y="12462"/>
                    <a:pt x="5154" y="14362"/>
                    <a:pt x="8325" y="14362"/>
                  </a:cubicBezTo>
                  <a:cubicBezTo>
                    <a:pt x="9178" y="14362"/>
                    <a:pt x="10043" y="14224"/>
                    <a:pt x="10881" y="13937"/>
                  </a:cubicBezTo>
                  <a:cubicBezTo>
                    <a:pt x="13787" y="12923"/>
                    <a:pt x="14970" y="10457"/>
                    <a:pt x="14970" y="7888"/>
                  </a:cubicBezTo>
                  <a:cubicBezTo>
                    <a:pt x="15105" y="7855"/>
                    <a:pt x="15274" y="7855"/>
                    <a:pt x="15410" y="7821"/>
                  </a:cubicBezTo>
                  <a:cubicBezTo>
                    <a:pt x="15578" y="7821"/>
                    <a:pt x="15477" y="7618"/>
                    <a:pt x="15410" y="7618"/>
                  </a:cubicBezTo>
                  <a:lnTo>
                    <a:pt x="14970" y="7652"/>
                  </a:lnTo>
                  <a:cubicBezTo>
                    <a:pt x="14856" y="3911"/>
                    <a:pt x="12232" y="1"/>
                    <a:pt x="8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0"/>
            <p:cNvSpPr/>
            <p:nvPr/>
          </p:nvSpPr>
          <p:spPr>
            <a:xfrm>
              <a:off x="3408700" y="2490825"/>
              <a:ext cx="1029850" cy="1026475"/>
            </a:xfrm>
            <a:custGeom>
              <a:avLst/>
              <a:gdLst/>
              <a:ahLst/>
              <a:cxnLst/>
              <a:rect l="l" t="t" r="r" b="b"/>
              <a:pathLst>
                <a:path w="41194" h="41059" extrusionOk="0">
                  <a:moveTo>
                    <a:pt x="23489" y="1796"/>
                  </a:moveTo>
                  <a:cubicBezTo>
                    <a:pt x="26567" y="1796"/>
                    <a:pt x="29489" y="3060"/>
                    <a:pt x="31833" y="5340"/>
                  </a:cubicBezTo>
                  <a:cubicBezTo>
                    <a:pt x="28589" y="5070"/>
                    <a:pt x="25345" y="4833"/>
                    <a:pt x="22101" y="4597"/>
                  </a:cubicBezTo>
                  <a:cubicBezTo>
                    <a:pt x="21966" y="4597"/>
                    <a:pt x="21966" y="4766"/>
                    <a:pt x="22101" y="4766"/>
                  </a:cubicBezTo>
                  <a:cubicBezTo>
                    <a:pt x="25446" y="5070"/>
                    <a:pt x="28792" y="5408"/>
                    <a:pt x="32171" y="5644"/>
                  </a:cubicBezTo>
                  <a:cubicBezTo>
                    <a:pt x="32982" y="6523"/>
                    <a:pt x="33726" y="7503"/>
                    <a:pt x="34334" y="8584"/>
                  </a:cubicBezTo>
                  <a:cubicBezTo>
                    <a:pt x="31123" y="8044"/>
                    <a:pt x="27846" y="7740"/>
                    <a:pt x="24635" y="7503"/>
                  </a:cubicBezTo>
                  <a:cubicBezTo>
                    <a:pt x="24534" y="7503"/>
                    <a:pt x="24534" y="7672"/>
                    <a:pt x="24635" y="7672"/>
                  </a:cubicBezTo>
                  <a:lnTo>
                    <a:pt x="24602" y="7672"/>
                  </a:lnTo>
                  <a:cubicBezTo>
                    <a:pt x="27913" y="8044"/>
                    <a:pt x="31191" y="8517"/>
                    <a:pt x="34469" y="8855"/>
                  </a:cubicBezTo>
                  <a:cubicBezTo>
                    <a:pt x="35010" y="9767"/>
                    <a:pt x="35449" y="10713"/>
                    <a:pt x="35821" y="11727"/>
                  </a:cubicBezTo>
                  <a:cubicBezTo>
                    <a:pt x="32847" y="11626"/>
                    <a:pt x="29873" y="11389"/>
                    <a:pt x="26933" y="10950"/>
                  </a:cubicBezTo>
                  <a:cubicBezTo>
                    <a:pt x="26832" y="10950"/>
                    <a:pt x="26764" y="11119"/>
                    <a:pt x="26899" y="11153"/>
                  </a:cubicBezTo>
                  <a:cubicBezTo>
                    <a:pt x="29839" y="11659"/>
                    <a:pt x="32847" y="11930"/>
                    <a:pt x="35888" y="11964"/>
                  </a:cubicBezTo>
                  <a:cubicBezTo>
                    <a:pt x="36091" y="12639"/>
                    <a:pt x="36294" y="13349"/>
                    <a:pt x="36463" y="14059"/>
                  </a:cubicBezTo>
                  <a:cubicBezTo>
                    <a:pt x="36564" y="14464"/>
                    <a:pt x="36598" y="14870"/>
                    <a:pt x="36699" y="15241"/>
                  </a:cubicBezTo>
                  <a:cubicBezTo>
                    <a:pt x="34266" y="15140"/>
                    <a:pt x="31867" y="14836"/>
                    <a:pt x="29501" y="14261"/>
                  </a:cubicBezTo>
                  <a:cubicBezTo>
                    <a:pt x="29434" y="14261"/>
                    <a:pt x="29366" y="14329"/>
                    <a:pt x="29434" y="14397"/>
                  </a:cubicBezTo>
                  <a:cubicBezTo>
                    <a:pt x="29670" y="14566"/>
                    <a:pt x="29907" y="14735"/>
                    <a:pt x="30110" y="14937"/>
                  </a:cubicBezTo>
                  <a:cubicBezTo>
                    <a:pt x="30122" y="14944"/>
                    <a:pt x="30136" y="14946"/>
                    <a:pt x="30149" y="14946"/>
                  </a:cubicBezTo>
                  <a:cubicBezTo>
                    <a:pt x="30209" y="14946"/>
                    <a:pt x="30266" y="14891"/>
                    <a:pt x="30211" y="14836"/>
                  </a:cubicBezTo>
                  <a:cubicBezTo>
                    <a:pt x="29917" y="14591"/>
                    <a:pt x="29903" y="14510"/>
                    <a:pt x="30021" y="14510"/>
                  </a:cubicBezTo>
                  <a:cubicBezTo>
                    <a:pt x="30227" y="14510"/>
                    <a:pt x="30841" y="14759"/>
                    <a:pt x="31056" y="14802"/>
                  </a:cubicBezTo>
                  <a:cubicBezTo>
                    <a:pt x="31766" y="14937"/>
                    <a:pt x="32475" y="15073"/>
                    <a:pt x="33185" y="15174"/>
                  </a:cubicBezTo>
                  <a:cubicBezTo>
                    <a:pt x="34368" y="15343"/>
                    <a:pt x="35550" y="15444"/>
                    <a:pt x="36767" y="15478"/>
                  </a:cubicBezTo>
                  <a:cubicBezTo>
                    <a:pt x="37003" y="16830"/>
                    <a:pt x="37172" y="18181"/>
                    <a:pt x="37308" y="19533"/>
                  </a:cubicBezTo>
                  <a:cubicBezTo>
                    <a:pt x="35787" y="19330"/>
                    <a:pt x="34232" y="19195"/>
                    <a:pt x="32712" y="19060"/>
                  </a:cubicBezTo>
                  <a:cubicBezTo>
                    <a:pt x="32610" y="19060"/>
                    <a:pt x="32610" y="19195"/>
                    <a:pt x="32712" y="19195"/>
                  </a:cubicBezTo>
                  <a:cubicBezTo>
                    <a:pt x="34232" y="19364"/>
                    <a:pt x="35787" y="19567"/>
                    <a:pt x="37341" y="19668"/>
                  </a:cubicBezTo>
                  <a:cubicBezTo>
                    <a:pt x="37443" y="20750"/>
                    <a:pt x="37510" y="21797"/>
                    <a:pt x="37544" y="22879"/>
                  </a:cubicBezTo>
                  <a:cubicBezTo>
                    <a:pt x="36023" y="22743"/>
                    <a:pt x="34503" y="22608"/>
                    <a:pt x="32948" y="22507"/>
                  </a:cubicBezTo>
                  <a:cubicBezTo>
                    <a:pt x="32881" y="22507"/>
                    <a:pt x="32881" y="22608"/>
                    <a:pt x="32948" y="22642"/>
                  </a:cubicBezTo>
                  <a:cubicBezTo>
                    <a:pt x="34503" y="22777"/>
                    <a:pt x="36023" y="22912"/>
                    <a:pt x="37544" y="23014"/>
                  </a:cubicBezTo>
                  <a:cubicBezTo>
                    <a:pt x="37612" y="24298"/>
                    <a:pt x="37612" y="25616"/>
                    <a:pt x="37612" y="26934"/>
                  </a:cubicBezTo>
                  <a:cubicBezTo>
                    <a:pt x="36226" y="26934"/>
                    <a:pt x="34841" y="26832"/>
                    <a:pt x="33489" y="26629"/>
                  </a:cubicBezTo>
                  <a:cubicBezTo>
                    <a:pt x="33388" y="26629"/>
                    <a:pt x="33354" y="26765"/>
                    <a:pt x="33455" y="26798"/>
                  </a:cubicBezTo>
                  <a:cubicBezTo>
                    <a:pt x="34665" y="26975"/>
                    <a:pt x="35874" y="27075"/>
                    <a:pt x="37084" y="27075"/>
                  </a:cubicBezTo>
                  <a:cubicBezTo>
                    <a:pt x="37260" y="27075"/>
                    <a:pt x="37436" y="27073"/>
                    <a:pt x="37612" y="27069"/>
                  </a:cubicBezTo>
                  <a:lnTo>
                    <a:pt x="37612" y="27069"/>
                  </a:lnTo>
                  <a:cubicBezTo>
                    <a:pt x="37612" y="28116"/>
                    <a:pt x="37578" y="29164"/>
                    <a:pt x="37544" y="30178"/>
                  </a:cubicBezTo>
                  <a:cubicBezTo>
                    <a:pt x="37352" y="30183"/>
                    <a:pt x="37160" y="30186"/>
                    <a:pt x="36968" y="30186"/>
                  </a:cubicBezTo>
                  <a:cubicBezTo>
                    <a:pt x="35977" y="30186"/>
                    <a:pt x="34987" y="30111"/>
                    <a:pt x="33996" y="29941"/>
                  </a:cubicBezTo>
                  <a:cubicBezTo>
                    <a:pt x="33894" y="29941"/>
                    <a:pt x="33861" y="30076"/>
                    <a:pt x="33962" y="30076"/>
                  </a:cubicBezTo>
                  <a:cubicBezTo>
                    <a:pt x="34997" y="30283"/>
                    <a:pt x="36032" y="30387"/>
                    <a:pt x="37089" y="30387"/>
                  </a:cubicBezTo>
                  <a:cubicBezTo>
                    <a:pt x="37240" y="30387"/>
                    <a:pt x="37392" y="30385"/>
                    <a:pt x="37544" y="30380"/>
                  </a:cubicBezTo>
                  <a:lnTo>
                    <a:pt x="37544" y="30380"/>
                  </a:lnTo>
                  <a:lnTo>
                    <a:pt x="37476" y="33219"/>
                  </a:lnTo>
                  <a:cubicBezTo>
                    <a:pt x="35719" y="33016"/>
                    <a:pt x="33962" y="32915"/>
                    <a:pt x="32205" y="32746"/>
                  </a:cubicBezTo>
                  <a:cubicBezTo>
                    <a:pt x="32137" y="32746"/>
                    <a:pt x="32137" y="32881"/>
                    <a:pt x="32205" y="32881"/>
                  </a:cubicBezTo>
                  <a:cubicBezTo>
                    <a:pt x="33962" y="33050"/>
                    <a:pt x="35719" y="33253"/>
                    <a:pt x="37476" y="33388"/>
                  </a:cubicBezTo>
                  <a:cubicBezTo>
                    <a:pt x="37476" y="34436"/>
                    <a:pt x="37443" y="35449"/>
                    <a:pt x="37443" y="36497"/>
                  </a:cubicBezTo>
                  <a:cubicBezTo>
                    <a:pt x="37229" y="36500"/>
                    <a:pt x="37014" y="36501"/>
                    <a:pt x="36800" y="36501"/>
                  </a:cubicBezTo>
                  <a:cubicBezTo>
                    <a:pt x="34441" y="36501"/>
                    <a:pt x="32058" y="36331"/>
                    <a:pt x="29704" y="35990"/>
                  </a:cubicBezTo>
                  <a:cubicBezTo>
                    <a:pt x="29637" y="35990"/>
                    <a:pt x="29603" y="36058"/>
                    <a:pt x="29670" y="36091"/>
                  </a:cubicBezTo>
                  <a:cubicBezTo>
                    <a:pt x="31807" y="36485"/>
                    <a:pt x="33966" y="36691"/>
                    <a:pt x="36130" y="36691"/>
                  </a:cubicBezTo>
                  <a:cubicBezTo>
                    <a:pt x="36567" y="36691"/>
                    <a:pt x="37005" y="36683"/>
                    <a:pt x="37443" y="36666"/>
                  </a:cubicBezTo>
                  <a:cubicBezTo>
                    <a:pt x="37443" y="37511"/>
                    <a:pt x="37443" y="38355"/>
                    <a:pt x="37510" y="39200"/>
                  </a:cubicBezTo>
                  <a:cubicBezTo>
                    <a:pt x="37476" y="39234"/>
                    <a:pt x="37476" y="39268"/>
                    <a:pt x="37510" y="39302"/>
                  </a:cubicBezTo>
                  <a:cubicBezTo>
                    <a:pt x="36067" y="38780"/>
                    <a:pt x="34421" y="38599"/>
                    <a:pt x="32735" y="38599"/>
                  </a:cubicBezTo>
                  <a:cubicBezTo>
                    <a:pt x="30710" y="38599"/>
                    <a:pt x="28626" y="38859"/>
                    <a:pt x="26764" y="39099"/>
                  </a:cubicBezTo>
                  <a:cubicBezTo>
                    <a:pt x="26899" y="32273"/>
                    <a:pt x="27541" y="25109"/>
                    <a:pt x="26832" y="18350"/>
                  </a:cubicBezTo>
                  <a:cubicBezTo>
                    <a:pt x="26426" y="14667"/>
                    <a:pt x="25142" y="11930"/>
                    <a:pt x="21357" y="11153"/>
                  </a:cubicBezTo>
                  <a:lnTo>
                    <a:pt x="21188" y="11153"/>
                  </a:lnTo>
                  <a:cubicBezTo>
                    <a:pt x="20315" y="10851"/>
                    <a:pt x="19520" y="10711"/>
                    <a:pt x="18795" y="10711"/>
                  </a:cubicBezTo>
                  <a:cubicBezTo>
                    <a:pt x="16350" y="10711"/>
                    <a:pt x="14706" y="12310"/>
                    <a:pt x="13585" y="14735"/>
                  </a:cubicBezTo>
                  <a:cubicBezTo>
                    <a:pt x="13259" y="14725"/>
                    <a:pt x="12932" y="14721"/>
                    <a:pt x="12604" y="14721"/>
                  </a:cubicBezTo>
                  <a:cubicBezTo>
                    <a:pt x="11814" y="14721"/>
                    <a:pt x="11018" y="14744"/>
                    <a:pt x="10206" y="14768"/>
                  </a:cubicBezTo>
                  <a:cubicBezTo>
                    <a:pt x="10138" y="14768"/>
                    <a:pt x="10138" y="14904"/>
                    <a:pt x="10206" y="14904"/>
                  </a:cubicBezTo>
                  <a:cubicBezTo>
                    <a:pt x="11098" y="14904"/>
                    <a:pt x="11969" y="14947"/>
                    <a:pt x="12835" y="14947"/>
                  </a:cubicBezTo>
                  <a:cubicBezTo>
                    <a:pt x="13051" y="14947"/>
                    <a:pt x="13267" y="14944"/>
                    <a:pt x="13484" y="14937"/>
                  </a:cubicBezTo>
                  <a:lnTo>
                    <a:pt x="13484" y="14937"/>
                  </a:lnTo>
                  <a:cubicBezTo>
                    <a:pt x="13078" y="15917"/>
                    <a:pt x="12740" y="16965"/>
                    <a:pt x="12504" y="18012"/>
                  </a:cubicBezTo>
                  <a:cubicBezTo>
                    <a:pt x="11659" y="18046"/>
                    <a:pt x="10814" y="18114"/>
                    <a:pt x="9969" y="18148"/>
                  </a:cubicBezTo>
                  <a:cubicBezTo>
                    <a:pt x="9902" y="18148"/>
                    <a:pt x="9902" y="18249"/>
                    <a:pt x="9969" y="18249"/>
                  </a:cubicBezTo>
                  <a:cubicBezTo>
                    <a:pt x="10814" y="18215"/>
                    <a:pt x="11659" y="18215"/>
                    <a:pt x="12470" y="18181"/>
                  </a:cubicBezTo>
                  <a:lnTo>
                    <a:pt x="12470" y="18181"/>
                  </a:lnTo>
                  <a:cubicBezTo>
                    <a:pt x="12200" y="19466"/>
                    <a:pt x="11997" y="20783"/>
                    <a:pt x="11862" y="22101"/>
                  </a:cubicBezTo>
                  <a:cubicBezTo>
                    <a:pt x="11606" y="22088"/>
                    <a:pt x="11353" y="22081"/>
                    <a:pt x="11100" y="22081"/>
                  </a:cubicBezTo>
                  <a:cubicBezTo>
                    <a:pt x="10115" y="22081"/>
                    <a:pt x="9146" y="22183"/>
                    <a:pt x="8178" y="22372"/>
                  </a:cubicBezTo>
                  <a:cubicBezTo>
                    <a:pt x="8086" y="22372"/>
                    <a:pt x="8106" y="22511"/>
                    <a:pt x="8186" y="22511"/>
                  </a:cubicBezTo>
                  <a:cubicBezTo>
                    <a:pt x="8194" y="22511"/>
                    <a:pt x="8203" y="22510"/>
                    <a:pt x="8212" y="22507"/>
                  </a:cubicBezTo>
                  <a:cubicBezTo>
                    <a:pt x="9226" y="22366"/>
                    <a:pt x="10216" y="22296"/>
                    <a:pt x="11222" y="22296"/>
                  </a:cubicBezTo>
                  <a:cubicBezTo>
                    <a:pt x="11423" y="22296"/>
                    <a:pt x="11625" y="22298"/>
                    <a:pt x="11828" y="22304"/>
                  </a:cubicBezTo>
                  <a:cubicBezTo>
                    <a:pt x="11727" y="23521"/>
                    <a:pt x="11625" y="24771"/>
                    <a:pt x="11625" y="26021"/>
                  </a:cubicBezTo>
                  <a:cubicBezTo>
                    <a:pt x="10759" y="26127"/>
                    <a:pt x="9880" y="26180"/>
                    <a:pt x="9004" y="26180"/>
                  </a:cubicBezTo>
                  <a:cubicBezTo>
                    <a:pt x="8479" y="26180"/>
                    <a:pt x="7954" y="26161"/>
                    <a:pt x="7435" y="26123"/>
                  </a:cubicBezTo>
                  <a:cubicBezTo>
                    <a:pt x="7367" y="26123"/>
                    <a:pt x="7367" y="26292"/>
                    <a:pt x="7435" y="26292"/>
                  </a:cubicBezTo>
                  <a:cubicBezTo>
                    <a:pt x="7989" y="26346"/>
                    <a:pt x="8549" y="26373"/>
                    <a:pt x="9107" y="26373"/>
                  </a:cubicBezTo>
                  <a:cubicBezTo>
                    <a:pt x="9945" y="26373"/>
                    <a:pt x="10780" y="26312"/>
                    <a:pt x="11591" y="26190"/>
                  </a:cubicBezTo>
                  <a:lnTo>
                    <a:pt x="11591" y="29130"/>
                  </a:lnTo>
                  <a:cubicBezTo>
                    <a:pt x="11265" y="29203"/>
                    <a:pt x="10930" y="29236"/>
                    <a:pt x="10595" y="29236"/>
                  </a:cubicBezTo>
                  <a:cubicBezTo>
                    <a:pt x="10305" y="29236"/>
                    <a:pt x="10015" y="29211"/>
                    <a:pt x="9733" y="29164"/>
                  </a:cubicBezTo>
                  <a:cubicBezTo>
                    <a:pt x="9665" y="29164"/>
                    <a:pt x="9598" y="29299"/>
                    <a:pt x="9699" y="29299"/>
                  </a:cubicBezTo>
                  <a:cubicBezTo>
                    <a:pt x="9997" y="29346"/>
                    <a:pt x="10295" y="29371"/>
                    <a:pt x="10590" y="29371"/>
                  </a:cubicBezTo>
                  <a:cubicBezTo>
                    <a:pt x="10930" y="29371"/>
                    <a:pt x="11265" y="29338"/>
                    <a:pt x="11591" y="29265"/>
                  </a:cubicBezTo>
                  <a:cubicBezTo>
                    <a:pt x="11625" y="30651"/>
                    <a:pt x="11693" y="31969"/>
                    <a:pt x="11794" y="33219"/>
                  </a:cubicBezTo>
                  <a:cubicBezTo>
                    <a:pt x="11650" y="33223"/>
                    <a:pt x="11506" y="33225"/>
                    <a:pt x="11362" y="33225"/>
                  </a:cubicBezTo>
                  <a:cubicBezTo>
                    <a:pt x="10391" y="33225"/>
                    <a:pt x="9424" y="33130"/>
                    <a:pt x="8482" y="32982"/>
                  </a:cubicBezTo>
                  <a:cubicBezTo>
                    <a:pt x="8381" y="32982"/>
                    <a:pt x="8347" y="33084"/>
                    <a:pt x="8415" y="33118"/>
                  </a:cubicBezTo>
                  <a:cubicBezTo>
                    <a:pt x="9353" y="33317"/>
                    <a:pt x="10316" y="33396"/>
                    <a:pt x="11262" y="33396"/>
                  </a:cubicBezTo>
                  <a:cubicBezTo>
                    <a:pt x="11440" y="33396"/>
                    <a:pt x="11618" y="33393"/>
                    <a:pt x="11794" y="33388"/>
                  </a:cubicBezTo>
                  <a:cubicBezTo>
                    <a:pt x="11896" y="34334"/>
                    <a:pt x="11963" y="35213"/>
                    <a:pt x="12064" y="36024"/>
                  </a:cubicBezTo>
                  <a:cubicBezTo>
                    <a:pt x="10848" y="36091"/>
                    <a:pt x="9665" y="36193"/>
                    <a:pt x="8449" y="36294"/>
                  </a:cubicBezTo>
                  <a:cubicBezTo>
                    <a:pt x="8389" y="36294"/>
                    <a:pt x="8382" y="36401"/>
                    <a:pt x="8429" y="36401"/>
                  </a:cubicBezTo>
                  <a:cubicBezTo>
                    <a:pt x="8434" y="36401"/>
                    <a:pt x="8441" y="36399"/>
                    <a:pt x="8449" y="36395"/>
                  </a:cubicBezTo>
                  <a:cubicBezTo>
                    <a:pt x="9665" y="36328"/>
                    <a:pt x="10882" y="36260"/>
                    <a:pt x="12064" y="36159"/>
                  </a:cubicBezTo>
                  <a:cubicBezTo>
                    <a:pt x="12166" y="37071"/>
                    <a:pt x="12301" y="37916"/>
                    <a:pt x="12402" y="38626"/>
                  </a:cubicBezTo>
                  <a:cubicBezTo>
                    <a:pt x="11986" y="38639"/>
                    <a:pt x="11569" y="38646"/>
                    <a:pt x="11153" y="38646"/>
                  </a:cubicBezTo>
                  <a:cubicBezTo>
                    <a:pt x="9408" y="38646"/>
                    <a:pt x="7667" y="38527"/>
                    <a:pt x="5948" y="38254"/>
                  </a:cubicBezTo>
                  <a:cubicBezTo>
                    <a:pt x="5914" y="38254"/>
                    <a:pt x="5880" y="38322"/>
                    <a:pt x="5948" y="38322"/>
                  </a:cubicBezTo>
                  <a:cubicBezTo>
                    <a:pt x="7585" y="38607"/>
                    <a:pt x="9242" y="38773"/>
                    <a:pt x="10903" y="38773"/>
                  </a:cubicBezTo>
                  <a:cubicBezTo>
                    <a:pt x="11403" y="38773"/>
                    <a:pt x="11903" y="38758"/>
                    <a:pt x="12402" y="38727"/>
                  </a:cubicBezTo>
                  <a:lnTo>
                    <a:pt x="12402" y="38727"/>
                  </a:lnTo>
                  <a:cubicBezTo>
                    <a:pt x="12470" y="39099"/>
                    <a:pt x="12436" y="39471"/>
                    <a:pt x="12369" y="39842"/>
                  </a:cubicBezTo>
                  <a:cubicBezTo>
                    <a:pt x="12335" y="39809"/>
                    <a:pt x="12267" y="39775"/>
                    <a:pt x="12200" y="39741"/>
                  </a:cubicBezTo>
                  <a:cubicBezTo>
                    <a:pt x="11189" y="39546"/>
                    <a:pt x="10164" y="39489"/>
                    <a:pt x="9133" y="39489"/>
                  </a:cubicBezTo>
                  <a:cubicBezTo>
                    <a:pt x="7649" y="39489"/>
                    <a:pt x="6154" y="39608"/>
                    <a:pt x="4675" y="39608"/>
                  </a:cubicBezTo>
                  <a:cubicBezTo>
                    <a:pt x="3612" y="39608"/>
                    <a:pt x="2558" y="39547"/>
                    <a:pt x="1521" y="39335"/>
                  </a:cubicBezTo>
                  <a:cubicBezTo>
                    <a:pt x="1555" y="39234"/>
                    <a:pt x="1555" y="39166"/>
                    <a:pt x="1555" y="39065"/>
                  </a:cubicBezTo>
                  <a:cubicBezTo>
                    <a:pt x="1555" y="32915"/>
                    <a:pt x="1589" y="26798"/>
                    <a:pt x="1623" y="20648"/>
                  </a:cubicBezTo>
                  <a:cubicBezTo>
                    <a:pt x="1623" y="17573"/>
                    <a:pt x="1623" y="14498"/>
                    <a:pt x="1656" y="11457"/>
                  </a:cubicBezTo>
                  <a:cubicBezTo>
                    <a:pt x="1656" y="10409"/>
                    <a:pt x="1082" y="3786"/>
                    <a:pt x="1555" y="2096"/>
                  </a:cubicBezTo>
                  <a:lnTo>
                    <a:pt x="1555" y="2096"/>
                  </a:lnTo>
                  <a:cubicBezTo>
                    <a:pt x="4257" y="2605"/>
                    <a:pt x="6980" y="2859"/>
                    <a:pt x="9691" y="2859"/>
                  </a:cubicBezTo>
                  <a:cubicBezTo>
                    <a:pt x="10404" y="2859"/>
                    <a:pt x="11117" y="2841"/>
                    <a:pt x="11828" y="2806"/>
                  </a:cubicBezTo>
                  <a:lnTo>
                    <a:pt x="11828" y="2806"/>
                  </a:lnTo>
                  <a:cubicBezTo>
                    <a:pt x="11760" y="3178"/>
                    <a:pt x="11693" y="3549"/>
                    <a:pt x="11693" y="3921"/>
                  </a:cubicBezTo>
                  <a:cubicBezTo>
                    <a:pt x="10916" y="3910"/>
                    <a:pt x="10135" y="3906"/>
                    <a:pt x="9352" y="3906"/>
                  </a:cubicBezTo>
                  <a:cubicBezTo>
                    <a:pt x="7788" y="3906"/>
                    <a:pt x="6218" y="3921"/>
                    <a:pt x="4664" y="3921"/>
                  </a:cubicBezTo>
                  <a:cubicBezTo>
                    <a:pt x="4596" y="3955"/>
                    <a:pt x="4596" y="4056"/>
                    <a:pt x="4664" y="4056"/>
                  </a:cubicBezTo>
                  <a:cubicBezTo>
                    <a:pt x="6218" y="4056"/>
                    <a:pt x="7773" y="4071"/>
                    <a:pt x="9327" y="4071"/>
                  </a:cubicBezTo>
                  <a:cubicBezTo>
                    <a:pt x="10105" y="4071"/>
                    <a:pt x="10882" y="4067"/>
                    <a:pt x="11659" y="4056"/>
                  </a:cubicBezTo>
                  <a:lnTo>
                    <a:pt x="11659" y="4327"/>
                  </a:lnTo>
                  <a:cubicBezTo>
                    <a:pt x="11591" y="5070"/>
                    <a:pt x="11625" y="5847"/>
                    <a:pt x="11794" y="6591"/>
                  </a:cubicBezTo>
                  <a:cubicBezTo>
                    <a:pt x="11839" y="6746"/>
                    <a:pt x="11971" y="6843"/>
                    <a:pt x="12114" y="6843"/>
                  </a:cubicBezTo>
                  <a:cubicBezTo>
                    <a:pt x="12188" y="6843"/>
                    <a:pt x="12266" y="6817"/>
                    <a:pt x="12335" y="6760"/>
                  </a:cubicBezTo>
                  <a:cubicBezTo>
                    <a:pt x="12381" y="6989"/>
                    <a:pt x="12567" y="7125"/>
                    <a:pt x="12767" y="7125"/>
                  </a:cubicBezTo>
                  <a:cubicBezTo>
                    <a:pt x="12861" y="7125"/>
                    <a:pt x="12958" y="7095"/>
                    <a:pt x="13044" y="7030"/>
                  </a:cubicBezTo>
                  <a:cubicBezTo>
                    <a:pt x="16312" y="3421"/>
                    <a:pt x="20000" y="1796"/>
                    <a:pt x="23489" y="1796"/>
                  </a:cubicBezTo>
                  <a:close/>
                  <a:moveTo>
                    <a:pt x="23791" y="0"/>
                  </a:moveTo>
                  <a:cubicBezTo>
                    <a:pt x="19388" y="0"/>
                    <a:pt x="15033" y="2113"/>
                    <a:pt x="12571" y="6253"/>
                  </a:cubicBezTo>
                  <a:cubicBezTo>
                    <a:pt x="12707" y="5678"/>
                    <a:pt x="12774" y="5104"/>
                    <a:pt x="12808" y="4529"/>
                  </a:cubicBezTo>
                  <a:cubicBezTo>
                    <a:pt x="12909" y="3921"/>
                    <a:pt x="12943" y="3313"/>
                    <a:pt x="12909" y="2705"/>
                  </a:cubicBezTo>
                  <a:cubicBezTo>
                    <a:pt x="13281" y="2603"/>
                    <a:pt x="13416" y="2029"/>
                    <a:pt x="12943" y="1927"/>
                  </a:cubicBezTo>
                  <a:cubicBezTo>
                    <a:pt x="9966" y="1266"/>
                    <a:pt x="6539" y="806"/>
                    <a:pt x="3378" y="806"/>
                  </a:cubicBezTo>
                  <a:cubicBezTo>
                    <a:pt x="2664" y="806"/>
                    <a:pt x="1963" y="830"/>
                    <a:pt x="1285" y="880"/>
                  </a:cubicBezTo>
                  <a:cubicBezTo>
                    <a:pt x="845" y="914"/>
                    <a:pt x="609" y="1387"/>
                    <a:pt x="778" y="1758"/>
                  </a:cubicBezTo>
                  <a:cubicBezTo>
                    <a:pt x="203" y="2941"/>
                    <a:pt x="406" y="4360"/>
                    <a:pt x="338" y="5678"/>
                  </a:cubicBezTo>
                  <a:cubicBezTo>
                    <a:pt x="237" y="9531"/>
                    <a:pt x="305" y="13349"/>
                    <a:pt x="305" y="17201"/>
                  </a:cubicBezTo>
                  <a:cubicBezTo>
                    <a:pt x="305" y="24467"/>
                    <a:pt x="305" y="31766"/>
                    <a:pt x="237" y="39065"/>
                  </a:cubicBezTo>
                  <a:cubicBezTo>
                    <a:pt x="237" y="39133"/>
                    <a:pt x="271" y="39200"/>
                    <a:pt x="305" y="39268"/>
                  </a:cubicBezTo>
                  <a:cubicBezTo>
                    <a:pt x="1" y="39504"/>
                    <a:pt x="1" y="39977"/>
                    <a:pt x="338" y="40180"/>
                  </a:cubicBezTo>
                  <a:cubicBezTo>
                    <a:pt x="1859" y="41059"/>
                    <a:pt x="3583" y="40924"/>
                    <a:pt x="5306" y="40957"/>
                  </a:cubicBezTo>
                  <a:cubicBezTo>
                    <a:pt x="6480" y="40957"/>
                    <a:pt x="7690" y="41021"/>
                    <a:pt x="8890" y="41021"/>
                  </a:cubicBezTo>
                  <a:cubicBezTo>
                    <a:pt x="10004" y="41021"/>
                    <a:pt x="11108" y="40966"/>
                    <a:pt x="12166" y="40755"/>
                  </a:cubicBezTo>
                  <a:cubicBezTo>
                    <a:pt x="12267" y="40721"/>
                    <a:pt x="12402" y="40653"/>
                    <a:pt x="12436" y="40518"/>
                  </a:cubicBezTo>
                  <a:cubicBezTo>
                    <a:pt x="12502" y="40551"/>
                    <a:pt x="12585" y="40566"/>
                    <a:pt x="12673" y="40566"/>
                  </a:cubicBezTo>
                  <a:cubicBezTo>
                    <a:pt x="12951" y="40566"/>
                    <a:pt x="13281" y="40419"/>
                    <a:pt x="13281" y="40214"/>
                  </a:cubicBezTo>
                  <a:cubicBezTo>
                    <a:pt x="13186" y="34508"/>
                    <a:pt x="10117" y="11997"/>
                    <a:pt x="19699" y="11997"/>
                  </a:cubicBezTo>
                  <a:cubicBezTo>
                    <a:pt x="20330" y="11997"/>
                    <a:pt x="21017" y="12095"/>
                    <a:pt x="21763" y="12302"/>
                  </a:cubicBezTo>
                  <a:cubicBezTo>
                    <a:pt x="27947" y="16424"/>
                    <a:pt x="25379" y="33219"/>
                    <a:pt x="25413" y="39673"/>
                  </a:cubicBezTo>
                  <a:cubicBezTo>
                    <a:pt x="25413" y="40040"/>
                    <a:pt x="25717" y="40325"/>
                    <a:pt x="26058" y="40325"/>
                  </a:cubicBezTo>
                  <a:cubicBezTo>
                    <a:pt x="26157" y="40325"/>
                    <a:pt x="26260" y="40301"/>
                    <a:pt x="26359" y="40248"/>
                  </a:cubicBezTo>
                  <a:cubicBezTo>
                    <a:pt x="27237" y="40214"/>
                    <a:pt x="28124" y="40197"/>
                    <a:pt x="29011" y="40197"/>
                  </a:cubicBezTo>
                  <a:cubicBezTo>
                    <a:pt x="29899" y="40197"/>
                    <a:pt x="30786" y="40214"/>
                    <a:pt x="31664" y="40248"/>
                  </a:cubicBezTo>
                  <a:cubicBezTo>
                    <a:pt x="33053" y="40298"/>
                    <a:pt x="34517" y="40500"/>
                    <a:pt x="35929" y="40500"/>
                  </a:cubicBezTo>
                  <a:cubicBezTo>
                    <a:pt x="36407" y="40500"/>
                    <a:pt x="36880" y="40477"/>
                    <a:pt x="37341" y="40417"/>
                  </a:cubicBezTo>
                  <a:cubicBezTo>
                    <a:pt x="37747" y="40383"/>
                    <a:pt x="37983" y="40011"/>
                    <a:pt x="37848" y="39640"/>
                  </a:cubicBezTo>
                  <a:cubicBezTo>
                    <a:pt x="38085" y="39640"/>
                    <a:pt x="38288" y="39471"/>
                    <a:pt x="38321" y="39234"/>
                  </a:cubicBezTo>
                  <a:cubicBezTo>
                    <a:pt x="39673" y="29299"/>
                    <a:pt x="41194" y="12268"/>
                    <a:pt x="33624" y="4225"/>
                  </a:cubicBezTo>
                  <a:cubicBezTo>
                    <a:pt x="30974" y="1393"/>
                    <a:pt x="27367" y="0"/>
                    <a:pt x="23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0"/>
            <p:cNvSpPr/>
            <p:nvPr/>
          </p:nvSpPr>
          <p:spPr>
            <a:xfrm>
              <a:off x="2914475" y="2510625"/>
              <a:ext cx="359075" cy="1018075"/>
            </a:xfrm>
            <a:custGeom>
              <a:avLst/>
              <a:gdLst/>
              <a:ahLst/>
              <a:cxnLst/>
              <a:rect l="l" t="t" r="r" b="b"/>
              <a:pathLst>
                <a:path w="14363" h="40723" extrusionOk="0">
                  <a:moveTo>
                    <a:pt x="2197" y="1338"/>
                  </a:moveTo>
                  <a:cubicBezTo>
                    <a:pt x="2939" y="1448"/>
                    <a:pt x="3680" y="1478"/>
                    <a:pt x="4421" y="1478"/>
                  </a:cubicBezTo>
                  <a:cubicBezTo>
                    <a:pt x="5268" y="1478"/>
                    <a:pt x="6115" y="1439"/>
                    <a:pt x="6962" y="1439"/>
                  </a:cubicBezTo>
                  <a:cubicBezTo>
                    <a:pt x="8821" y="1439"/>
                    <a:pt x="10646" y="1608"/>
                    <a:pt x="12470" y="1676"/>
                  </a:cubicBezTo>
                  <a:cubicBezTo>
                    <a:pt x="12639" y="1676"/>
                    <a:pt x="12808" y="1575"/>
                    <a:pt x="12910" y="1439"/>
                  </a:cubicBezTo>
                  <a:cubicBezTo>
                    <a:pt x="12910" y="2014"/>
                    <a:pt x="12977" y="2622"/>
                    <a:pt x="12943" y="3095"/>
                  </a:cubicBezTo>
                  <a:cubicBezTo>
                    <a:pt x="11252" y="2810"/>
                    <a:pt x="9518" y="2667"/>
                    <a:pt x="7787" y="2667"/>
                  </a:cubicBezTo>
                  <a:cubicBezTo>
                    <a:pt x="6856" y="2667"/>
                    <a:pt x="5925" y="2708"/>
                    <a:pt x="5002" y="2791"/>
                  </a:cubicBezTo>
                  <a:cubicBezTo>
                    <a:pt x="4901" y="2791"/>
                    <a:pt x="4901" y="2926"/>
                    <a:pt x="5002" y="2926"/>
                  </a:cubicBezTo>
                  <a:cubicBezTo>
                    <a:pt x="5574" y="2905"/>
                    <a:pt x="6145" y="2894"/>
                    <a:pt x="6714" y="2894"/>
                  </a:cubicBezTo>
                  <a:cubicBezTo>
                    <a:pt x="8801" y="2894"/>
                    <a:pt x="10872" y="3040"/>
                    <a:pt x="12943" y="3332"/>
                  </a:cubicBezTo>
                  <a:lnTo>
                    <a:pt x="12808" y="6137"/>
                  </a:lnTo>
                  <a:cubicBezTo>
                    <a:pt x="10646" y="6001"/>
                    <a:pt x="8449" y="5900"/>
                    <a:pt x="6286" y="5799"/>
                  </a:cubicBezTo>
                  <a:cubicBezTo>
                    <a:pt x="6151" y="5799"/>
                    <a:pt x="6151" y="5968"/>
                    <a:pt x="6286" y="5968"/>
                  </a:cubicBezTo>
                  <a:cubicBezTo>
                    <a:pt x="8449" y="6103"/>
                    <a:pt x="10612" y="6272"/>
                    <a:pt x="12808" y="6373"/>
                  </a:cubicBezTo>
                  <a:cubicBezTo>
                    <a:pt x="12741" y="7218"/>
                    <a:pt x="12707" y="8063"/>
                    <a:pt x="12673" y="8908"/>
                  </a:cubicBezTo>
                  <a:cubicBezTo>
                    <a:pt x="12132" y="8885"/>
                    <a:pt x="11588" y="8877"/>
                    <a:pt x="11042" y="8877"/>
                  </a:cubicBezTo>
                  <a:cubicBezTo>
                    <a:pt x="9951" y="8877"/>
                    <a:pt x="8855" y="8908"/>
                    <a:pt x="7773" y="8908"/>
                  </a:cubicBezTo>
                  <a:cubicBezTo>
                    <a:pt x="7638" y="8908"/>
                    <a:pt x="7638" y="9110"/>
                    <a:pt x="7773" y="9110"/>
                  </a:cubicBezTo>
                  <a:cubicBezTo>
                    <a:pt x="8855" y="9110"/>
                    <a:pt x="9951" y="9140"/>
                    <a:pt x="11032" y="9140"/>
                  </a:cubicBezTo>
                  <a:cubicBezTo>
                    <a:pt x="11573" y="9140"/>
                    <a:pt x="12110" y="9133"/>
                    <a:pt x="12639" y="9110"/>
                  </a:cubicBezTo>
                  <a:lnTo>
                    <a:pt x="12639" y="9110"/>
                  </a:lnTo>
                  <a:cubicBezTo>
                    <a:pt x="12606" y="10327"/>
                    <a:pt x="12538" y="11510"/>
                    <a:pt x="12470" y="12692"/>
                  </a:cubicBezTo>
                  <a:cubicBezTo>
                    <a:pt x="11930" y="12681"/>
                    <a:pt x="11385" y="12677"/>
                    <a:pt x="10838" y="12677"/>
                  </a:cubicBezTo>
                  <a:cubicBezTo>
                    <a:pt x="9744" y="12677"/>
                    <a:pt x="8641" y="12692"/>
                    <a:pt x="7537" y="12692"/>
                  </a:cubicBezTo>
                  <a:cubicBezTo>
                    <a:pt x="7435" y="12692"/>
                    <a:pt x="7435" y="12861"/>
                    <a:pt x="7537" y="12861"/>
                  </a:cubicBezTo>
                  <a:cubicBezTo>
                    <a:pt x="8618" y="12861"/>
                    <a:pt x="9714" y="12876"/>
                    <a:pt x="10816" y="12876"/>
                  </a:cubicBezTo>
                  <a:cubicBezTo>
                    <a:pt x="11366" y="12876"/>
                    <a:pt x="11918" y="12872"/>
                    <a:pt x="12470" y="12861"/>
                  </a:cubicBezTo>
                  <a:lnTo>
                    <a:pt x="12470" y="12861"/>
                  </a:lnTo>
                  <a:cubicBezTo>
                    <a:pt x="12437" y="13706"/>
                    <a:pt x="12369" y="14585"/>
                    <a:pt x="12335" y="15429"/>
                  </a:cubicBezTo>
                  <a:cubicBezTo>
                    <a:pt x="11772" y="15409"/>
                    <a:pt x="11210" y="15398"/>
                    <a:pt x="10647" y="15398"/>
                  </a:cubicBezTo>
                  <a:cubicBezTo>
                    <a:pt x="9351" y="15398"/>
                    <a:pt x="8055" y="15457"/>
                    <a:pt x="6759" y="15598"/>
                  </a:cubicBezTo>
                  <a:cubicBezTo>
                    <a:pt x="6692" y="15598"/>
                    <a:pt x="6658" y="15734"/>
                    <a:pt x="6759" y="15734"/>
                  </a:cubicBezTo>
                  <a:cubicBezTo>
                    <a:pt x="7998" y="15643"/>
                    <a:pt x="9238" y="15613"/>
                    <a:pt x="10477" y="15613"/>
                  </a:cubicBezTo>
                  <a:cubicBezTo>
                    <a:pt x="11096" y="15613"/>
                    <a:pt x="11716" y="15621"/>
                    <a:pt x="12335" y="15632"/>
                  </a:cubicBezTo>
                  <a:cubicBezTo>
                    <a:pt x="12301" y="16409"/>
                    <a:pt x="12234" y="17187"/>
                    <a:pt x="12234" y="17964"/>
                  </a:cubicBezTo>
                  <a:cubicBezTo>
                    <a:pt x="9733" y="17930"/>
                    <a:pt x="7232" y="17930"/>
                    <a:pt x="4766" y="17930"/>
                  </a:cubicBezTo>
                  <a:cubicBezTo>
                    <a:pt x="4630" y="17930"/>
                    <a:pt x="4630" y="18099"/>
                    <a:pt x="4766" y="18099"/>
                  </a:cubicBezTo>
                  <a:cubicBezTo>
                    <a:pt x="7232" y="18133"/>
                    <a:pt x="9733" y="18167"/>
                    <a:pt x="12200" y="18167"/>
                  </a:cubicBezTo>
                  <a:cubicBezTo>
                    <a:pt x="12166" y="19383"/>
                    <a:pt x="12099" y="20566"/>
                    <a:pt x="12065" y="21782"/>
                  </a:cubicBezTo>
                  <a:cubicBezTo>
                    <a:pt x="10071" y="21782"/>
                    <a:pt x="8044" y="21715"/>
                    <a:pt x="6016" y="21512"/>
                  </a:cubicBezTo>
                  <a:cubicBezTo>
                    <a:pt x="5915" y="21512"/>
                    <a:pt x="5915" y="21647"/>
                    <a:pt x="6016" y="21681"/>
                  </a:cubicBezTo>
                  <a:cubicBezTo>
                    <a:pt x="7452" y="21873"/>
                    <a:pt x="8889" y="21962"/>
                    <a:pt x="10313" y="21962"/>
                  </a:cubicBezTo>
                  <a:cubicBezTo>
                    <a:pt x="10900" y="21962"/>
                    <a:pt x="11484" y="21947"/>
                    <a:pt x="12065" y="21918"/>
                  </a:cubicBezTo>
                  <a:lnTo>
                    <a:pt x="12065" y="21918"/>
                  </a:lnTo>
                  <a:cubicBezTo>
                    <a:pt x="12031" y="23303"/>
                    <a:pt x="11997" y="24689"/>
                    <a:pt x="11997" y="26040"/>
                  </a:cubicBezTo>
                  <a:cubicBezTo>
                    <a:pt x="11445" y="26029"/>
                    <a:pt x="10893" y="26025"/>
                    <a:pt x="10341" y="26025"/>
                  </a:cubicBezTo>
                  <a:cubicBezTo>
                    <a:pt x="9238" y="26025"/>
                    <a:pt x="8134" y="26040"/>
                    <a:pt x="7030" y="26040"/>
                  </a:cubicBezTo>
                  <a:cubicBezTo>
                    <a:pt x="6895" y="26040"/>
                    <a:pt x="6895" y="26243"/>
                    <a:pt x="7030" y="26243"/>
                  </a:cubicBezTo>
                  <a:cubicBezTo>
                    <a:pt x="8134" y="26243"/>
                    <a:pt x="9238" y="26258"/>
                    <a:pt x="10341" y="26258"/>
                  </a:cubicBezTo>
                  <a:cubicBezTo>
                    <a:pt x="10893" y="26258"/>
                    <a:pt x="11445" y="26254"/>
                    <a:pt x="11997" y="26243"/>
                  </a:cubicBezTo>
                  <a:lnTo>
                    <a:pt x="11997" y="28946"/>
                  </a:lnTo>
                  <a:cubicBezTo>
                    <a:pt x="9666" y="28946"/>
                    <a:pt x="7334" y="29014"/>
                    <a:pt x="5002" y="29082"/>
                  </a:cubicBezTo>
                  <a:cubicBezTo>
                    <a:pt x="4935" y="29082"/>
                    <a:pt x="4935" y="29183"/>
                    <a:pt x="5002" y="29183"/>
                  </a:cubicBezTo>
                  <a:cubicBezTo>
                    <a:pt x="7334" y="29149"/>
                    <a:pt x="9666" y="29149"/>
                    <a:pt x="11997" y="29082"/>
                  </a:cubicBezTo>
                  <a:cubicBezTo>
                    <a:pt x="11997" y="29757"/>
                    <a:pt x="11997" y="30399"/>
                    <a:pt x="12031" y="31075"/>
                  </a:cubicBezTo>
                  <a:cubicBezTo>
                    <a:pt x="10612" y="30974"/>
                    <a:pt x="9192" y="30906"/>
                    <a:pt x="7773" y="30805"/>
                  </a:cubicBezTo>
                  <a:cubicBezTo>
                    <a:pt x="7638" y="30805"/>
                    <a:pt x="7638" y="31008"/>
                    <a:pt x="7773" y="31008"/>
                  </a:cubicBezTo>
                  <a:cubicBezTo>
                    <a:pt x="9192" y="31109"/>
                    <a:pt x="10612" y="31210"/>
                    <a:pt x="12065" y="31278"/>
                  </a:cubicBezTo>
                  <a:cubicBezTo>
                    <a:pt x="12099" y="32495"/>
                    <a:pt x="12166" y="33711"/>
                    <a:pt x="12234" y="34928"/>
                  </a:cubicBezTo>
                  <a:cubicBezTo>
                    <a:pt x="11979" y="34933"/>
                    <a:pt x="11724" y="34936"/>
                    <a:pt x="11468" y="34936"/>
                  </a:cubicBezTo>
                  <a:cubicBezTo>
                    <a:pt x="10236" y="34936"/>
                    <a:pt x="8999" y="34871"/>
                    <a:pt x="7739" y="34759"/>
                  </a:cubicBezTo>
                  <a:cubicBezTo>
                    <a:pt x="7672" y="34759"/>
                    <a:pt x="7672" y="34860"/>
                    <a:pt x="7739" y="34894"/>
                  </a:cubicBezTo>
                  <a:cubicBezTo>
                    <a:pt x="9007" y="35035"/>
                    <a:pt x="10250" y="35105"/>
                    <a:pt x="11510" y="35105"/>
                  </a:cubicBezTo>
                  <a:cubicBezTo>
                    <a:pt x="11762" y="35105"/>
                    <a:pt x="12014" y="35102"/>
                    <a:pt x="12268" y="35097"/>
                  </a:cubicBezTo>
                  <a:cubicBezTo>
                    <a:pt x="12301" y="35603"/>
                    <a:pt x="12335" y="36144"/>
                    <a:pt x="12403" y="36651"/>
                  </a:cubicBezTo>
                  <a:cubicBezTo>
                    <a:pt x="10715" y="36923"/>
                    <a:pt x="9028" y="37086"/>
                    <a:pt x="7323" y="37086"/>
                  </a:cubicBezTo>
                  <a:cubicBezTo>
                    <a:pt x="6911" y="37086"/>
                    <a:pt x="6498" y="37076"/>
                    <a:pt x="6084" y="37057"/>
                  </a:cubicBezTo>
                  <a:cubicBezTo>
                    <a:pt x="6016" y="37057"/>
                    <a:pt x="6016" y="37192"/>
                    <a:pt x="6084" y="37192"/>
                  </a:cubicBezTo>
                  <a:cubicBezTo>
                    <a:pt x="6684" y="37239"/>
                    <a:pt x="7285" y="37263"/>
                    <a:pt x="7885" y="37263"/>
                  </a:cubicBezTo>
                  <a:cubicBezTo>
                    <a:pt x="9411" y="37263"/>
                    <a:pt x="10933" y="37111"/>
                    <a:pt x="12437" y="36820"/>
                  </a:cubicBezTo>
                  <a:cubicBezTo>
                    <a:pt x="12504" y="37699"/>
                    <a:pt x="12437" y="38645"/>
                    <a:pt x="12470" y="39523"/>
                  </a:cubicBezTo>
                  <a:lnTo>
                    <a:pt x="12403" y="39523"/>
                  </a:lnTo>
                  <a:cubicBezTo>
                    <a:pt x="10064" y="38927"/>
                    <a:pt x="7422" y="38819"/>
                    <a:pt x="4846" y="38819"/>
                  </a:cubicBezTo>
                  <a:cubicBezTo>
                    <a:pt x="3774" y="38819"/>
                    <a:pt x="2713" y="38838"/>
                    <a:pt x="1691" y="38848"/>
                  </a:cubicBezTo>
                  <a:cubicBezTo>
                    <a:pt x="1724" y="26378"/>
                    <a:pt x="2535" y="13807"/>
                    <a:pt x="2197" y="1338"/>
                  </a:cubicBezTo>
                  <a:close/>
                  <a:moveTo>
                    <a:pt x="7043" y="1"/>
                  </a:moveTo>
                  <a:cubicBezTo>
                    <a:pt x="5345" y="1"/>
                    <a:pt x="3664" y="171"/>
                    <a:pt x="2197" y="628"/>
                  </a:cubicBezTo>
                  <a:cubicBezTo>
                    <a:pt x="2062" y="696"/>
                    <a:pt x="1961" y="797"/>
                    <a:pt x="1961" y="966"/>
                  </a:cubicBezTo>
                  <a:cubicBezTo>
                    <a:pt x="1901" y="946"/>
                    <a:pt x="1841" y="937"/>
                    <a:pt x="1783" y="937"/>
                  </a:cubicBezTo>
                  <a:cubicBezTo>
                    <a:pt x="1549" y="937"/>
                    <a:pt x="1353" y="1094"/>
                    <a:pt x="1353" y="1338"/>
                  </a:cubicBezTo>
                  <a:cubicBezTo>
                    <a:pt x="1" y="13740"/>
                    <a:pt x="339" y="26615"/>
                    <a:pt x="508" y="39050"/>
                  </a:cubicBezTo>
                  <a:cubicBezTo>
                    <a:pt x="508" y="39084"/>
                    <a:pt x="508" y="39118"/>
                    <a:pt x="508" y="39185"/>
                  </a:cubicBezTo>
                  <a:cubicBezTo>
                    <a:pt x="406" y="39456"/>
                    <a:pt x="609" y="39760"/>
                    <a:pt x="913" y="39794"/>
                  </a:cubicBezTo>
                  <a:cubicBezTo>
                    <a:pt x="3708" y="40136"/>
                    <a:pt x="6872" y="40685"/>
                    <a:pt x="9845" y="40685"/>
                  </a:cubicBezTo>
                  <a:cubicBezTo>
                    <a:pt x="10683" y="40685"/>
                    <a:pt x="11506" y="40641"/>
                    <a:pt x="12301" y="40537"/>
                  </a:cubicBezTo>
                  <a:cubicBezTo>
                    <a:pt x="12369" y="40503"/>
                    <a:pt x="12470" y="40470"/>
                    <a:pt x="12538" y="40402"/>
                  </a:cubicBezTo>
                  <a:cubicBezTo>
                    <a:pt x="12566" y="40626"/>
                    <a:pt x="12791" y="40722"/>
                    <a:pt x="13041" y="40722"/>
                  </a:cubicBezTo>
                  <a:cubicBezTo>
                    <a:pt x="13393" y="40722"/>
                    <a:pt x="13794" y="40530"/>
                    <a:pt x="13754" y="40233"/>
                  </a:cubicBezTo>
                  <a:cubicBezTo>
                    <a:pt x="13281" y="28913"/>
                    <a:pt x="13754" y="17626"/>
                    <a:pt x="14194" y="6339"/>
                  </a:cubicBezTo>
                  <a:cubicBezTo>
                    <a:pt x="14261" y="4751"/>
                    <a:pt x="14295" y="3163"/>
                    <a:pt x="14363" y="1575"/>
                  </a:cubicBezTo>
                  <a:cubicBezTo>
                    <a:pt x="14339" y="1125"/>
                    <a:pt x="13967" y="824"/>
                    <a:pt x="13572" y="824"/>
                  </a:cubicBezTo>
                  <a:cubicBezTo>
                    <a:pt x="13403" y="824"/>
                    <a:pt x="13230" y="879"/>
                    <a:pt x="13079" y="1000"/>
                  </a:cubicBezTo>
                  <a:cubicBezTo>
                    <a:pt x="13079" y="730"/>
                    <a:pt x="12910" y="527"/>
                    <a:pt x="12639" y="493"/>
                  </a:cubicBezTo>
                  <a:cubicBezTo>
                    <a:pt x="10945" y="223"/>
                    <a:pt x="8983" y="1"/>
                    <a:pt x="70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5" name="Google Shape;1975;p50"/>
          <p:cNvGrpSpPr/>
          <p:nvPr/>
        </p:nvGrpSpPr>
        <p:grpSpPr>
          <a:xfrm>
            <a:off x="6552634" y="2292402"/>
            <a:ext cx="316297" cy="410734"/>
            <a:chOff x="6279375" y="2179050"/>
            <a:chExt cx="1134900" cy="1473750"/>
          </a:xfrm>
        </p:grpSpPr>
        <p:sp>
          <p:nvSpPr>
            <p:cNvPr id="1976" name="Google Shape;1976;p50"/>
            <p:cNvSpPr/>
            <p:nvPr/>
          </p:nvSpPr>
          <p:spPr>
            <a:xfrm>
              <a:off x="6281075" y="2210375"/>
              <a:ext cx="1035750" cy="1408175"/>
            </a:xfrm>
            <a:custGeom>
              <a:avLst/>
              <a:gdLst/>
              <a:ahLst/>
              <a:cxnLst/>
              <a:rect l="l" t="t" r="r" b="b"/>
              <a:pathLst>
                <a:path w="41430" h="56327" extrusionOk="0">
                  <a:moveTo>
                    <a:pt x="22709" y="45491"/>
                  </a:moveTo>
                  <a:cubicBezTo>
                    <a:pt x="22696" y="45493"/>
                    <a:pt x="22683" y="45502"/>
                    <a:pt x="22675" y="45518"/>
                  </a:cubicBezTo>
                  <a:cubicBezTo>
                    <a:pt x="22686" y="45509"/>
                    <a:pt x="22697" y="45500"/>
                    <a:pt x="22709" y="45491"/>
                  </a:cubicBezTo>
                  <a:close/>
                  <a:moveTo>
                    <a:pt x="8448" y="0"/>
                  </a:moveTo>
                  <a:cubicBezTo>
                    <a:pt x="0" y="2197"/>
                    <a:pt x="1791" y="12976"/>
                    <a:pt x="1791" y="19600"/>
                  </a:cubicBezTo>
                  <a:cubicBezTo>
                    <a:pt x="1791" y="24939"/>
                    <a:pt x="2062" y="30413"/>
                    <a:pt x="1555" y="35752"/>
                  </a:cubicBezTo>
                  <a:cubicBezTo>
                    <a:pt x="2366" y="44133"/>
                    <a:pt x="5914" y="51398"/>
                    <a:pt x="14295" y="54507"/>
                  </a:cubicBezTo>
                  <a:cubicBezTo>
                    <a:pt x="18478" y="56044"/>
                    <a:pt x="23106" y="56327"/>
                    <a:pt x="27719" y="56327"/>
                  </a:cubicBezTo>
                  <a:cubicBezTo>
                    <a:pt x="30410" y="56327"/>
                    <a:pt x="33096" y="56231"/>
                    <a:pt x="35685" y="56231"/>
                  </a:cubicBezTo>
                  <a:cubicBezTo>
                    <a:pt x="35685" y="56014"/>
                    <a:pt x="35883" y="55855"/>
                    <a:pt x="36123" y="55855"/>
                  </a:cubicBezTo>
                  <a:cubicBezTo>
                    <a:pt x="36146" y="55855"/>
                    <a:pt x="36169" y="55856"/>
                    <a:pt x="36192" y="55859"/>
                  </a:cubicBezTo>
                  <a:cubicBezTo>
                    <a:pt x="36242" y="55866"/>
                    <a:pt x="36295" y="55869"/>
                    <a:pt x="36349" y="55869"/>
                  </a:cubicBezTo>
                  <a:cubicBezTo>
                    <a:pt x="37098" y="55869"/>
                    <a:pt x="38209" y="55241"/>
                    <a:pt x="38997" y="54642"/>
                  </a:cubicBezTo>
                  <a:lnTo>
                    <a:pt x="38997" y="54642"/>
                  </a:lnTo>
                  <a:cubicBezTo>
                    <a:pt x="38157" y="54646"/>
                    <a:pt x="37316" y="54649"/>
                    <a:pt x="36474" y="54649"/>
                  </a:cubicBezTo>
                  <a:cubicBezTo>
                    <a:pt x="30482" y="54649"/>
                    <a:pt x="24466" y="54541"/>
                    <a:pt x="18451" y="54304"/>
                  </a:cubicBezTo>
                  <a:cubicBezTo>
                    <a:pt x="18417" y="54304"/>
                    <a:pt x="18383" y="54237"/>
                    <a:pt x="18417" y="54203"/>
                  </a:cubicBezTo>
                  <a:lnTo>
                    <a:pt x="18620" y="54068"/>
                  </a:lnTo>
                  <a:cubicBezTo>
                    <a:pt x="18654" y="54068"/>
                    <a:pt x="18688" y="54102"/>
                    <a:pt x="18688" y="54135"/>
                  </a:cubicBezTo>
                  <a:cubicBezTo>
                    <a:pt x="18864" y="53969"/>
                    <a:pt x="19358" y="53911"/>
                    <a:pt x="19983" y="53911"/>
                  </a:cubicBezTo>
                  <a:cubicBezTo>
                    <a:pt x="21390" y="53911"/>
                    <a:pt x="23463" y="54203"/>
                    <a:pt x="24094" y="54203"/>
                  </a:cubicBezTo>
                  <a:lnTo>
                    <a:pt x="28893" y="54271"/>
                  </a:lnTo>
                  <a:cubicBezTo>
                    <a:pt x="32340" y="54304"/>
                    <a:pt x="35787" y="54338"/>
                    <a:pt x="39200" y="54473"/>
                  </a:cubicBezTo>
                  <a:cubicBezTo>
                    <a:pt x="39369" y="54338"/>
                    <a:pt x="39538" y="54203"/>
                    <a:pt x="39707" y="54034"/>
                  </a:cubicBezTo>
                  <a:cubicBezTo>
                    <a:pt x="39977" y="53730"/>
                    <a:pt x="40213" y="53358"/>
                    <a:pt x="40382" y="52986"/>
                  </a:cubicBezTo>
                  <a:lnTo>
                    <a:pt x="40382" y="52986"/>
                  </a:lnTo>
                  <a:cubicBezTo>
                    <a:pt x="39847" y="52995"/>
                    <a:pt x="39312" y="52998"/>
                    <a:pt x="38775" y="52998"/>
                  </a:cubicBezTo>
                  <a:cubicBezTo>
                    <a:pt x="34911" y="52998"/>
                    <a:pt x="31023" y="52805"/>
                    <a:pt x="27136" y="52716"/>
                  </a:cubicBezTo>
                  <a:cubicBezTo>
                    <a:pt x="27068" y="52682"/>
                    <a:pt x="27068" y="52581"/>
                    <a:pt x="27136" y="52581"/>
                  </a:cubicBezTo>
                  <a:cubicBezTo>
                    <a:pt x="31563" y="52649"/>
                    <a:pt x="36023" y="52581"/>
                    <a:pt x="40450" y="52818"/>
                  </a:cubicBezTo>
                  <a:cubicBezTo>
                    <a:pt x="40720" y="52142"/>
                    <a:pt x="40856" y="51466"/>
                    <a:pt x="40889" y="50756"/>
                  </a:cubicBezTo>
                  <a:cubicBezTo>
                    <a:pt x="34908" y="50756"/>
                    <a:pt x="28927" y="50689"/>
                    <a:pt x="22945" y="50655"/>
                  </a:cubicBezTo>
                  <a:cubicBezTo>
                    <a:pt x="22844" y="50655"/>
                    <a:pt x="22844" y="50520"/>
                    <a:pt x="22945" y="50520"/>
                  </a:cubicBezTo>
                  <a:cubicBezTo>
                    <a:pt x="27784" y="50492"/>
                    <a:pt x="32623" y="50443"/>
                    <a:pt x="37462" y="50443"/>
                  </a:cubicBezTo>
                  <a:cubicBezTo>
                    <a:pt x="38605" y="50443"/>
                    <a:pt x="39747" y="50446"/>
                    <a:pt x="40889" y="50452"/>
                  </a:cubicBezTo>
                  <a:lnTo>
                    <a:pt x="40889" y="49303"/>
                  </a:lnTo>
                  <a:cubicBezTo>
                    <a:pt x="40889" y="48931"/>
                    <a:pt x="40856" y="48560"/>
                    <a:pt x="40788" y="48188"/>
                  </a:cubicBezTo>
                  <a:cubicBezTo>
                    <a:pt x="39802" y="48220"/>
                    <a:pt x="38814" y="48232"/>
                    <a:pt x="37823" y="48232"/>
                  </a:cubicBezTo>
                  <a:cubicBezTo>
                    <a:pt x="35690" y="48232"/>
                    <a:pt x="33551" y="48177"/>
                    <a:pt x="31427" y="48154"/>
                  </a:cubicBezTo>
                  <a:cubicBezTo>
                    <a:pt x="31326" y="48154"/>
                    <a:pt x="31326" y="48019"/>
                    <a:pt x="31427" y="48019"/>
                  </a:cubicBezTo>
                  <a:cubicBezTo>
                    <a:pt x="33715" y="47994"/>
                    <a:pt x="36003" y="47914"/>
                    <a:pt x="38291" y="47914"/>
                  </a:cubicBezTo>
                  <a:cubicBezTo>
                    <a:pt x="39112" y="47914"/>
                    <a:pt x="39933" y="47925"/>
                    <a:pt x="40754" y="47951"/>
                  </a:cubicBezTo>
                  <a:cubicBezTo>
                    <a:pt x="40619" y="47208"/>
                    <a:pt x="40315" y="46498"/>
                    <a:pt x="39909" y="45890"/>
                  </a:cubicBezTo>
                  <a:cubicBezTo>
                    <a:pt x="37071" y="45721"/>
                    <a:pt x="34266" y="45518"/>
                    <a:pt x="31461" y="45451"/>
                  </a:cubicBezTo>
                  <a:cubicBezTo>
                    <a:pt x="29907" y="45417"/>
                    <a:pt x="28352" y="45383"/>
                    <a:pt x="26798" y="45383"/>
                  </a:cubicBezTo>
                  <a:cubicBezTo>
                    <a:pt x="26250" y="45383"/>
                    <a:pt x="25095" y="45237"/>
                    <a:pt x="24126" y="45237"/>
                  </a:cubicBezTo>
                  <a:cubicBezTo>
                    <a:pt x="23509" y="45237"/>
                    <a:pt x="22967" y="45297"/>
                    <a:pt x="22709" y="45491"/>
                  </a:cubicBezTo>
                  <a:lnTo>
                    <a:pt x="22709" y="45491"/>
                  </a:lnTo>
                  <a:cubicBezTo>
                    <a:pt x="22711" y="45491"/>
                    <a:pt x="22714" y="45490"/>
                    <a:pt x="22716" y="45490"/>
                  </a:cubicBezTo>
                  <a:cubicBezTo>
                    <a:pt x="22754" y="45490"/>
                    <a:pt x="22790" y="45538"/>
                    <a:pt x="22743" y="45586"/>
                  </a:cubicBezTo>
                  <a:lnTo>
                    <a:pt x="22675" y="45654"/>
                  </a:lnTo>
                  <a:cubicBezTo>
                    <a:pt x="22658" y="45670"/>
                    <a:pt x="22641" y="45679"/>
                    <a:pt x="22624" y="45679"/>
                  </a:cubicBezTo>
                  <a:cubicBezTo>
                    <a:pt x="22608" y="45679"/>
                    <a:pt x="22591" y="45670"/>
                    <a:pt x="22574" y="45654"/>
                  </a:cubicBezTo>
                  <a:lnTo>
                    <a:pt x="22472" y="45552"/>
                  </a:lnTo>
                  <a:cubicBezTo>
                    <a:pt x="22439" y="45518"/>
                    <a:pt x="22439" y="45485"/>
                    <a:pt x="22472" y="45451"/>
                  </a:cubicBezTo>
                  <a:cubicBezTo>
                    <a:pt x="23182" y="45037"/>
                    <a:pt x="24254" y="44920"/>
                    <a:pt x="25388" y="44920"/>
                  </a:cubicBezTo>
                  <a:cubicBezTo>
                    <a:pt x="26846" y="44920"/>
                    <a:pt x="28407" y="45113"/>
                    <a:pt x="29434" y="45113"/>
                  </a:cubicBezTo>
                  <a:cubicBezTo>
                    <a:pt x="32847" y="45113"/>
                    <a:pt x="36260" y="45248"/>
                    <a:pt x="39639" y="45586"/>
                  </a:cubicBezTo>
                  <a:cubicBezTo>
                    <a:pt x="38828" y="44606"/>
                    <a:pt x="37645" y="43930"/>
                    <a:pt x="36125" y="43356"/>
                  </a:cubicBezTo>
                  <a:cubicBezTo>
                    <a:pt x="36023" y="43288"/>
                    <a:pt x="35956" y="43220"/>
                    <a:pt x="35888" y="43153"/>
                  </a:cubicBezTo>
                  <a:cubicBezTo>
                    <a:pt x="33825" y="43219"/>
                    <a:pt x="31752" y="43270"/>
                    <a:pt x="29678" y="43270"/>
                  </a:cubicBezTo>
                  <a:cubicBezTo>
                    <a:pt x="26487" y="43270"/>
                    <a:pt x="23295" y="43150"/>
                    <a:pt x="20141" y="42781"/>
                  </a:cubicBezTo>
                  <a:cubicBezTo>
                    <a:pt x="19972" y="42747"/>
                    <a:pt x="19837" y="42680"/>
                    <a:pt x="19735" y="42511"/>
                  </a:cubicBezTo>
                  <a:cubicBezTo>
                    <a:pt x="17843" y="42342"/>
                    <a:pt x="16221" y="40787"/>
                    <a:pt x="15410" y="38996"/>
                  </a:cubicBezTo>
                  <a:cubicBezTo>
                    <a:pt x="15410" y="38929"/>
                    <a:pt x="15376" y="38861"/>
                    <a:pt x="15342" y="38794"/>
                  </a:cubicBezTo>
                  <a:cubicBezTo>
                    <a:pt x="15162" y="38810"/>
                    <a:pt x="14981" y="38819"/>
                    <a:pt x="14801" y="38819"/>
                  </a:cubicBezTo>
                  <a:cubicBezTo>
                    <a:pt x="14240" y="38819"/>
                    <a:pt x="13683" y="38736"/>
                    <a:pt x="13146" y="38557"/>
                  </a:cubicBezTo>
                  <a:cubicBezTo>
                    <a:pt x="13086" y="38557"/>
                    <a:pt x="13106" y="38450"/>
                    <a:pt x="13158" y="38450"/>
                  </a:cubicBezTo>
                  <a:cubicBezTo>
                    <a:pt x="13165" y="38450"/>
                    <a:pt x="13172" y="38452"/>
                    <a:pt x="13179" y="38456"/>
                  </a:cubicBezTo>
                  <a:cubicBezTo>
                    <a:pt x="13746" y="38626"/>
                    <a:pt x="14359" y="38701"/>
                    <a:pt x="14961" y="38701"/>
                  </a:cubicBezTo>
                  <a:cubicBezTo>
                    <a:pt x="15077" y="38701"/>
                    <a:pt x="15193" y="38698"/>
                    <a:pt x="15308" y="38692"/>
                  </a:cubicBezTo>
                  <a:cubicBezTo>
                    <a:pt x="14970" y="37847"/>
                    <a:pt x="14700" y="36935"/>
                    <a:pt x="14599" y="36023"/>
                  </a:cubicBezTo>
                  <a:lnTo>
                    <a:pt x="11625" y="36023"/>
                  </a:lnTo>
                  <a:cubicBezTo>
                    <a:pt x="11557" y="36023"/>
                    <a:pt x="11557" y="35921"/>
                    <a:pt x="11625" y="35921"/>
                  </a:cubicBezTo>
                  <a:lnTo>
                    <a:pt x="14565" y="35921"/>
                  </a:lnTo>
                  <a:cubicBezTo>
                    <a:pt x="14430" y="34908"/>
                    <a:pt x="14362" y="33860"/>
                    <a:pt x="14396" y="32846"/>
                  </a:cubicBezTo>
                  <a:cubicBezTo>
                    <a:pt x="13931" y="32790"/>
                    <a:pt x="13466" y="32765"/>
                    <a:pt x="13006" y="32765"/>
                  </a:cubicBezTo>
                  <a:cubicBezTo>
                    <a:pt x="12631" y="32765"/>
                    <a:pt x="12260" y="32782"/>
                    <a:pt x="11895" y="32812"/>
                  </a:cubicBezTo>
                  <a:cubicBezTo>
                    <a:pt x="11794" y="32812"/>
                    <a:pt x="11794" y="32643"/>
                    <a:pt x="11895" y="32643"/>
                  </a:cubicBezTo>
                  <a:cubicBezTo>
                    <a:pt x="12301" y="32593"/>
                    <a:pt x="12715" y="32567"/>
                    <a:pt x="13133" y="32567"/>
                  </a:cubicBezTo>
                  <a:cubicBezTo>
                    <a:pt x="13551" y="32567"/>
                    <a:pt x="13974" y="32593"/>
                    <a:pt x="14396" y="32643"/>
                  </a:cubicBezTo>
                  <a:cubicBezTo>
                    <a:pt x="14430" y="31697"/>
                    <a:pt x="14497" y="30751"/>
                    <a:pt x="14599" y="29839"/>
                  </a:cubicBezTo>
                  <a:cubicBezTo>
                    <a:pt x="14283" y="29802"/>
                    <a:pt x="13964" y="29783"/>
                    <a:pt x="13641" y="29783"/>
                  </a:cubicBezTo>
                  <a:cubicBezTo>
                    <a:pt x="13065" y="29783"/>
                    <a:pt x="12480" y="29844"/>
                    <a:pt x="11895" y="29974"/>
                  </a:cubicBezTo>
                  <a:cubicBezTo>
                    <a:pt x="11886" y="29977"/>
                    <a:pt x="11878" y="29978"/>
                    <a:pt x="11870" y="29978"/>
                  </a:cubicBezTo>
                  <a:cubicBezTo>
                    <a:pt x="11789" y="29978"/>
                    <a:pt x="11769" y="29836"/>
                    <a:pt x="11861" y="29805"/>
                  </a:cubicBezTo>
                  <a:cubicBezTo>
                    <a:pt x="12491" y="29665"/>
                    <a:pt x="13137" y="29589"/>
                    <a:pt x="13777" y="29589"/>
                  </a:cubicBezTo>
                  <a:cubicBezTo>
                    <a:pt x="14064" y="29589"/>
                    <a:pt x="14350" y="29605"/>
                    <a:pt x="14632" y="29636"/>
                  </a:cubicBezTo>
                  <a:cubicBezTo>
                    <a:pt x="14734" y="28926"/>
                    <a:pt x="14801" y="28250"/>
                    <a:pt x="14903" y="27608"/>
                  </a:cubicBezTo>
                  <a:cubicBezTo>
                    <a:pt x="14937" y="27439"/>
                    <a:pt x="15072" y="27304"/>
                    <a:pt x="15207" y="27270"/>
                  </a:cubicBezTo>
                  <a:cubicBezTo>
                    <a:pt x="15173" y="26966"/>
                    <a:pt x="15410" y="26696"/>
                    <a:pt x="15714" y="26662"/>
                  </a:cubicBezTo>
                  <a:cubicBezTo>
                    <a:pt x="18190" y="26731"/>
                    <a:pt x="22236" y="27144"/>
                    <a:pt x="26396" y="27144"/>
                  </a:cubicBezTo>
                  <a:cubicBezTo>
                    <a:pt x="30469" y="27144"/>
                    <a:pt x="34652" y="26748"/>
                    <a:pt x="37578" y="25243"/>
                  </a:cubicBezTo>
                  <a:cubicBezTo>
                    <a:pt x="31326" y="25108"/>
                    <a:pt x="25074" y="24837"/>
                    <a:pt x="18823" y="24466"/>
                  </a:cubicBezTo>
                  <a:cubicBezTo>
                    <a:pt x="18755" y="24466"/>
                    <a:pt x="18721" y="24364"/>
                    <a:pt x="18789" y="24297"/>
                  </a:cubicBezTo>
                  <a:lnTo>
                    <a:pt x="19499" y="23993"/>
                  </a:lnTo>
                  <a:cubicBezTo>
                    <a:pt x="19505" y="23986"/>
                    <a:pt x="19512" y="23983"/>
                    <a:pt x="19517" y="23983"/>
                  </a:cubicBezTo>
                  <a:cubicBezTo>
                    <a:pt x="19543" y="23983"/>
                    <a:pt x="19560" y="24033"/>
                    <a:pt x="19532" y="24060"/>
                  </a:cubicBezTo>
                  <a:cubicBezTo>
                    <a:pt x="19632" y="24004"/>
                    <a:pt x="19823" y="23982"/>
                    <a:pt x="20075" y="23982"/>
                  </a:cubicBezTo>
                  <a:cubicBezTo>
                    <a:pt x="21195" y="23982"/>
                    <a:pt x="23506" y="24432"/>
                    <a:pt x="24196" y="24432"/>
                  </a:cubicBezTo>
                  <a:lnTo>
                    <a:pt x="28792" y="24601"/>
                  </a:lnTo>
                  <a:cubicBezTo>
                    <a:pt x="31900" y="24702"/>
                    <a:pt x="35009" y="24770"/>
                    <a:pt x="38118" y="24939"/>
                  </a:cubicBezTo>
                  <a:cubicBezTo>
                    <a:pt x="39065" y="24398"/>
                    <a:pt x="39909" y="23655"/>
                    <a:pt x="40518" y="22742"/>
                  </a:cubicBezTo>
                  <a:lnTo>
                    <a:pt x="40518" y="22742"/>
                  </a:lnTo>
                  <a:cubicBezTo>
                    <a:pt x="38682" y="22853"/>
                    <a:pt x="36847" y="22907"/>
                    <a:pt x="35014" y="22907"/>
                  </a:cubicBezTo>
                  <a:cubicBezTo>
                    <a:pt x="32358" y="22907"/>
                    <a:pt x="29707" y="22793"/>
                    <a:pt x="27068" y="22573"/>
                  </a:cubicBezTo>
                  <a:cubicBezTo>
                    <a:pt x="26967" y="22573"/>
                    <a:pt x="26967" y="22404"/>
                    <a:pt x="27068" y="22404"/>
                  </a:cubicBezTo>
                  <a:cubicBezTo>
                    <a:pt x="29513" y="22477"/>
                    <a:pt x="31938" y="22510"/>
                    <a:pt x="34365" y="22510"/>
                  </a:cubicBezTo>
                  <a:cubicBezTo>
                    <a:pt x="36467" y="22510"/>
                    <a:pt x="38569" y="22485"/>
                    <a:pt x="40687" y="22438"/>
                  </a:cubicBezTo>
                  <a:cubicBezTo>
                    <a:pt x="41058" y="21830"/>
                    <a:pt x="41295" y="21120"/>
                    <a:pt x="41430" y="20411"/>
                  </a:cubicBezTo>
                  <a:lnTo>
                    <a:pt x="41430" y="20377"/>
                  </a:lnTo>
                  <a:cubicBezTo>
                    <a:pt x="39925" y="20450"/>
                    <a:pt x="38406" y="20475"/>
                    <a:pt x="36884" y="20475"/>
                  </a:cubicBezTo>
                  <a:cubicBezTo>
                    <a:pt x="34203" y="20475"/>
                    <a:pt x="31510" y="20398"/>
                    <a:pt x="28859" y="20377"/>
                  </a:cubicBezTo>
                  <a:cubicBezTo>
                    <a:pt x="28758" y="20343"/>
                    <a:pt x="28758" y="20208"/>
                    <a:pt x="28859" y="20208"/>
                  </a:cubicBezTo>
                  <a:cubicBezTo>
                    <a:pt x="31421" y="20166"/>
                    <a:pt x="33996" y="20086"/>
                    <a:pt x="36567" y="20086"/>
                  </a:cubicBezTo>
                  <a:cubicBezTo>
                    <a:pt x="38168" y="20086"/>
                    <a:pt x="39768" y="20117"/>
                    <a:pt x="41362" y="20208"/>
                  </a:cubicBezTo>
                  <a:cubicBezTo>
                    <a:pt x="41058" y="19397"/>
                    <a:pt x="40653" y="18653"/>
                    <a:pt x="40180" y="17944"/>
                  </a:cubicBezTo>
                  <a:cubicBezTo>
                    <a:pt x="33016" y="17775"/>
                    <a:pt x="25885" y="17572"/>
                    <a:pt x="18755" y="17369"/>
                  </a:cubicBezTo>
                  <a:cubicBezTo>
                    <a:pt x="18654" y="17369"/>
                    <a:pt x="18654" y="17234"/>
                    <a:pt x="18755" y="17234"/>
                  </a:cubicBezTo>
                  <a:cubicBezTo>
                    <a:pt x="25818" y="17336"/>
                    <a:pt x="32880" y="17471"/>
                    <a:pt x="39943" y="17640"/>
                  </a:cubicBezTo>
                  <a:cubicBezTo>
                    <a:pt x="37442" y="14531"/>
                    <a:pt x="33387" y="14598"/>
                    <a:pt x="28724" y="14396"/>
                  </a:cubicBezTo>
                  <a:lnTo>
                    <a:pt x="14565" y="13652"/>
                  </a:lnTo>
                  <a:cubicBezTo>
                    <a:pt x="13652" y="13618"/>
                    <a:pt x="13619" y="12267"/>
                    <a:pt x="14464" y="12165"/>
                  </a:cubicBezTo>
                  <a:lnTo>
                    <a:pt x="14464" y="11118"/>
                  </a:lnTo>
                  <a:cubicBezTo>
                    <a:pt x="13078" y="11084"/>
                    <a:pt x="11693" y="11016"/>
                    <a:pt x="10307" y="10915"/>
                  </a:cubicBezTo>
                  <a:cubicBezTo>
                    <a:pt x="10206" y="10915"/>
                    <a:pt x="10206" y="10746"/>
                    <a:pt x="10307" y="10746"/>
                  </a:cubicBezTo>
                  <a:cubicBezTo>
                    <a:pt x="11693" y="10814"/>
                    <a:pt x="13078" y="10847"/>
                    <a:pt x="14464" y="10949"/>
                  </a:cubicBezTo>
                  <a:cubicBezTo>
                    <a:pt x="14464" y="10205"/>
                    <a:pt x="14497" y="9462"/>
                    <a:pt x="14531" y="8752"/>
                  </a:cubicBezTo>
                  <a:cubicBezTo>
                    <a:pt x="12639" y="8617"/>
                    <a:pt x="10780" y="8414"/>
                    <a:pt x="8922" y="8245"/>
                  </a:cubicBezTo>
                  <a:cubicBezTo>
                    <a:pt x="8820" y="8245"/>
                    <a:pt x="8820" y="8110"/>
                    <a:pt x="8922" y="8110"/>
                  </a:cubicBezTo>
                  <a:cubicBezTo>
                    <a:pt x="10780" y="8245"/>
                    <a:pt x="12673" y="8381"/>
                    <a:pt x="14531" y="8583"/>
                  </a:cubicBezTo>
                  <a:cubicBezTo>
                    <a:pt x="14565" y="7772"/>
                    <a:pt x="14531" y="6961"/>
                    <a:pt x="14430" y="6150"/>
                  </a:cubicBezTo>
                  <a:cubicBezTo>
                    <a:pt x="12740" y="6150"/>
                    <a:pt x="11050" y="5981"/>
                    <a:pt x="9395" y="5643"/>
                  </a:cubicBezTo>
                  <a:cubicBezTo>
                    <a:pt x="9335" y="5643"/>
                    <a:pt x="9355" y="5537"/>
                    <a:pt x="9431" y="5537"/>
                  </a:cubicBezTo>
                  <a:cubicBezTo>
                    <a:pt x="9441" y="5537"/>
                    <a:pt x="9451" y="5538"/>
                    <a:pt x="9462" y="5542"/>
                  </a:cubicBezTo>
                  <a:cubicBezTo>
                    <a:pt x="11084" y="5779"/>
                    <a:pt x="12740" y="5914"/>
                    <a:pt x="14430" y="5948"/>
                  </a:cubicBezTo>
                  <a:cubicBezTo>
                    <a:pt x="14362" y="5643"/>
                    <a:pt x="14328" y="5305"/>
                    <a:pt x="14227" y="5001"/>
                  </a:cubicBezTo>
                  <a:cubicBezTo>
                    <a:pt x="14058" y="4292"/>
                    <a:pt x="13788" y="3616"/>
                    <a:pt x="13416" y="2974"/>
                  </a:cubicBezTo>
                  <a:cubicBezTo>
                    <a:pt x="12965" y="2985"/>
                    <a:pt x="12519" y="2989"/>
                    <a:pt x="12073" y="2989"/>
                  </a:cubicBezTo>
                  <a:cubicBezTo>
                    <a:pt x="11182" y="2989"/>
                    <a:pt x="10296" y="2974"/>
                    <a:pt x="9395" y="2974"/>
                  </a:cubicBezTo>
                  <a:cubicBezTo>
                    <a:pt x="9259" y="2974"/>
                    <a:pt x="9259" y="2805"/>
                    <a:pt x="9395" y="2805"/>
                  </a:cubicBezTo>
                  <a:cubicBezTo>
                    <a:pt x="10251" y="2805"/>
                    <a:pt x="11122" y="2790"/>
                    <a:pt x="11988" y="2790"/>
                  </a:cubicBezTo>
                  <a:cubicBezTo>
                    <a:pt x="12421" y="2790"/>
                    <a:pt x="12853" y="2794"/>
                    <a:pt x="13281" y="2805"/>
                  </a:cubicBezTo>
                  <a:cubicBezTo>
                    <a:pt x="12233" y="1149"/>
                    <a:pt x="10645" y="372"/>
                    <a:pt x="8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0"/>
            <p:cNvSpPr/>
            <p:nvPr/>
          </p:nvSpPr>
          <p:spPr>
            <a:xfrm>
              <a:off x="6279375" y="2179050"/>
              <a:ext cx="1134900" cy="1473750"/>
            </a:xfrm>
            <a:custGeom>
              <a:avLst/>
              <a:gdLst/>
              <a:ahLst/>
              <a:cxnLst/>
              <a:rect l="l" t="t" r="r" b="b"/>
              <a:pathLst>
                <a:path w="45396" h="58950" extrusionOk="0">
                  <a:moveTo>
                    <a:pt x="8550" y="1219"/>
                  </a:moveTo>
                  <a:cubicBezTo>
                    <a:pt x="10747" y="1591"/>
                    <a:pt x="12369" y="2368"/>
                    <a:pt x="13383" y="3990"/>
                  </a:cubicBezTo>
                  <a:lnTo>
                    <a:pt x="9496" y="3990"/>
                  </a:lnTo>
                  <a:cubicBezTo>
                    <a:pt x="9395" y="3990"/>
                    <a:pt x="9395" y="4193"/>
                    <a:pt x="9496" y="4193"/>
                  </a:cubicBezTo>
                  <a:cubicBezTo>
                    <a:pt x="10398" y="4193"/>
                    <a:pt x="11284" y="4208"/>
                    <a:pt x="12175" y="4208"/>
                  </a:cubicBezTo>
                  <a:cubicBezTo>
                    <a:pt x="12620" y="4208"/>
                    <a:pt x="13067" y="4204"/>
                    <a:pt x="13518" y="4193"/>
                  </a:cubicBezTo>
                  <a:cubicBezTo>
                    <a:pt x="13889" y="4835"/>
                    <a:pt x="14126" y="5545"/>
                    <a:pt x="14295" y="6254"/>
                  </a:cubicBezTo>
                  <a:cubicBezTo>
                    <a:pt x="14363" y="6592"/>
                    <a:pt x="14430" y="6896"/>
                    <a:pt x="14464" y="7201"/>
                  </a:cubicBezTo>
                  <a:cubicBezTo>
                    <a:pt x="12808" y="7167"/>
                    <a:pt x="11152" y="7032"/>
                    <a:pt x="9496" y="6795"/>
                  </a:cubicBezTo>
                  <a:cubicBezTo>
                    <a:pt x="9429" y="6795"/>
                    <a:pt x="9361" y="6896"/>
                    <a:pt x="9463" y="6930"/>
                  </a:cubicBezTo>
                  <a:cubicBezTo>
                    <a:pt x="11118" y="7234"/>
                    <a:pt x="12808" y="7403"/>
                    <a:pt x="14498" y="7437"/>
                  </a:cubicBezTo>
                  <a:cubicBezTo>
                    <a:pt x="14599" y="8214"/>
                    <a:pt x="14633" y="9025"/>
                    <a:pt x="14599" y="9836"/>
                  </a:cubicBezTo>
                  <a:cubicBezTo>
                    <a:pt x="12707" y="9667"/>
                    <a:pt x="10848" y="9532"/>
                    <a:pt x="8956" y="9363"/>
                  </a:cubicBezTo>
                  <a:cubicBezTo>
                    <a:pt x="8888" y="9363"/>
                    <a:pt x="8888" y="9498"/>
                    <a:pt x="8956" y="9498"/>
                  </a:cubicBezTo>
                  <a:cubicBezTo>
                    <a:pt x="10848" y="9667"/>
                    <a:pt x="12707" y="9870"/>
                    <a:pt x="14599" y="10005"/>
                  </a:cubicBezTo>
                  <a:cubicBezTo>
                    <a:pt x="14565" y="10749"/>
                    <a:pt x="14532" y="11458"/>
                    <a:pt x="14498" y="12202"/>
                  </a:cubicBezTo>
                  <a:cubicBezTo>
                    <a:pt x="13146" y="12100"/>
                    <a:pt x="11761" y="12067"/>
                    <a:pt x="10375" y="12033"/>
                  </a:cubicBezTo>
                  <a:cubicBezTo>
                    <a:pt x="10274" y="12033"/>
                    <a:pt x="10274" y="12168"/>
                    <a:pt x="10375" y="12168"/>
                  </a:cubicBezTo>
                  <a:cubicBezTo>
                    <a:pt x="11761" y="12269"/>
                    <a:pt x="13146" y="12371"/>
                    <a:pt x="14498" y="12405"/>
                  </a:cubicBezTo>
                  <a:lnTo>
                    <a:pt x="14498" y="13418"/>
                  </a:lnTo>
                  <a:cubicBezTo>
                    <a:pt x="13653" y="13520"/>
                    <a:pt x="13687" y="14871"/>
                    <a:pt x="14599" y="14905"/>
                  </a:cubicBezTo>
                  <a:lnTo>
                    <a:pt x="28758" y="15615"/>
                  </a:lnTo>
                  <a:cubicBezTo>
                    <a:pt x="33422" y="15851"/>
                    <a:pt x="37510" y="15750"/>
                    <a:pt x="39977" y="18893"/>
                  </a:cubicBezTo>
                  <a:cubicBezTo>
                    <a:pt x="32915" y="18724"/>
                    <a:pt x="25852" y="18589"/>
                    <a:pt x="18789" y="18453"/>
                  </a:cubicBezTo>
                  <a:cubicBezTo>
                    <a:pt x="18688" y="18453"/>
                    <a:pt x="18688" y="18589"/>
                    <a:pt x="18789" y="18589"/>
                  </a:cubicBezTo>
                  <a:cubicBezTo>
                    <a:pt x="25953" y="18825"/>
                    <a:pt x="33084" y="19028"/>
                    <a:pt x="40214" y="19197"/>
                  </a:cubicBezTo>
                  <a:cubicBezTo>
                    <a:pt x="40721" y="19873"/>
                    <a:pt x="41126" y="20650"/>
                    <a:pt x="41397" y="21427"/>
                  </a:cubicBezTo>
                  <a:cubicBezTo>
                    <a:pt x="39891" y="21354"/>
                    <a:pt x="38382" y="21329"/>
                    <a:pt x="36871" y="21329"/>
                  </a:cubicBezTo>
                  <a:cubicBezTo>
                    <a:pt x="34210" y="21329"/>
                    <a:pt x="31545" y="21406"/>
                    <a:pt x="28893" y="21427"/>
                  </a:cubicBezTo>
                  <a:cubicBezTo>
                    <a:pt x="28826" y="21461"/>
                    <a:pt x="28826" y="21596"/>
                    <a:pt x="28893" y="21596"/>
                  </a:cubicBezTo>
                  <a:cubicBezTo>
                    <a:pt x="31476" y="21638"/>
                    <a:pt x="34071" y="21718"/>
                    <a:pt x="36664" y="21718"/>
                  </a:cubicBezTo>
                  <a:cubicBezTo>
                    <a:pt x="38278" y="21718"/>
                    <a:pt x="39890" y="21687"/>
                    <a:pt x="41498" y="21596"/>
                  </a:cubicBezTo>
                  <a:lnTo>
                    <a:pt x="41498" y="21630"/>
                  </a:lnTo>
                  <a:cubicBezTo>
                    <a:pt x="41363" y="22373"/>
                    <a:pt x="41092" y="23049"/>
                    <a:pt x="40755" y="23691"/>
                  </a:cubicBezTo>
                  <a:cubicBezTo>
                    <a:pt x="38704" y="23722"/>
                    <a:pt x="36660" y="23738"/>
                    <a:pt x="34620" y="23738"/>
                  </a:cubicBezTo>
                  <a:cubicBezTo>
                    <a:pt x="32122" y="23738"/>
                    <a:pt x="29629" y="23713"/>
                    <a:pt x="27136" y="23657"/>
                  </a:cubicBezTo>
                  <a:cubicBezTo>
                    <a:pt x="27035" y="23657"/>
                    <a:pt x="27035" y="23793"/>
                    <a:pt x="27136" y="23793"/>
                  </a:cubicBezTo>
                  <a:cubicBezTo>
                    <a:pt x="29775" y="24012"/>
                    <a:pt x="32426" y="24126"/>
                    <a:pt x="35075" y="24126"/>
                  </a:cubicBezTo>
                  <a:cubicBezTo>
                    <a:pt x="36903" y="24126"/>
                    <a:pt x="38730" y="24072"/>
                    <a:pt x="40552" y="23962"/>
                  </a:cubicBezTo>
                  <a:lnTo>
                    <a:pt x="40552" y="23962"/>
                  </a:lnTo>
                  <a:cubicBezTo>
                    <a:pt x="39944" y="24874"/>
                    <a:pt x="39133" y="25617"/>
                    <a:pt x="38186" y="26158"/>
                  </a:cubicBezTo>
                  <a:cubicBezTo>
                    <a:pt x="35077" y="25989"/>
                    <a:pt x="31935" y="25921"/>
                    <a:pt x="28826" y="25820"/>
                  </a:cubicBezTo>
                  <a:lnTo>
                    <a:pt x="24264" y="25685"/>
                  </a:lnTo>
                  <a:cubicBezTo>
                    <a:pt x="23580" y="25658"/>
                    <a:pt x="21302" y="25232"/>
                    <a:pt x="20172" y="25232"/>
                  </a:cubicBezTo>
                  <a:cubicBezTo>
                    <a:pt x="19911" y="25232"/>
                    <a:pt x="19711" y="25254"/>
                    <a:pt x="19606" y="25310"/>
                  </a:cubicBezTo>
                  <a:lnTo>
                    <a:pt x="19606" y="25310"/>
                  </a:lnTo>
                  <a:cubicBezTo>
                    <a:pt x="19664" y="25275"/>
                    <a:pt x="19599" y="25212"/>
                    <a:pt x="19567" y="25212"/>
                  </a:cubicBezTo>
                  <a:lnTo>
                    <a:pt x="18857" y="25550"/>
                  </a:lnTo>
                  <a:cubicBezTo>
                    <a:pt x="18789" y="25584"/>
                    <a:pt x="18823" y="25719"/>
                    <a:pt x="18925" y="25719"/>
                  </a:cubicBezTo>
                  <a:cubicBezTo>
                    <a:pt x="25142" y="26090"/>
                    <a:pt x="31428" y="26361"/>
                    <a:pt x="37679" y="26496"/>
                  </a:cubicBezTo>
                  <a:cubicBezTo>
                    <a:pt x="34737" y="27984"/>
                    <a:pt x="30546" y="28380"/>
                    <a:pt x="26476" y="28380"/>
                  </a:cubicBezTo>
                  <a:cubicBezTo>
                    <a:pt x="22320" y="28380"/>
                    <a:pt x="18291" y="27967"/>
                    <a:pt x="15849" y="27881"/>
                  </a:cubicBezTo>
                  <a:cubicBezTo>
                    <a:pt x="15511" y="27881"/>
                    <a:pt x="15275" y="28152"/>
                    <a:pt x="15343" y="28490"/>
                  </a:cubicBezTo>
                  <a:cubicBezTo>
                    <a:pt x="15174" y="28523"/>
                    <a:pt x="15038" y="28659"/>
                    <a:pt x="15038" y="28794"/>
                  </a:cubicBezTo>
                  <a:cubicBezTo>
                    <a:pt x="14937" y="29436"/>
                    <a:pt x="14836" y="30146"/>
                    <a:pt x="14768" y="30821"/>
                  </a:cubicBezTo>
                  <a:cubicBezTo>
                    <a:pt x="14484" y="30791"/>
                    <a:pt x="14200" y="30776"/>
                    <a:pt x="13917" y="30776"/>
                  </a:cubicBezTo>
                  <a:cubicBezTo>
                    <a:pt x="13257" y="30776"/>
                    <a:pt x="12602" y="30859"/>
                    <a:pt x="11963" y="31024"/>
                  </a:cubicBezTo>
                  <a:cubicBezTo>
                    <a:pt x="11871" y="31055"/>
                    <a:pt x="11891" y="31198"/>
                    <a:pt x="11997" y="31198"/>
                  </a:cubicBezTo>
                  <a:cubicBezTo>
                    <a:pt x="12007" y="31198"/>
                    <a:pt x="12019" y="31196"/>
                    <a:pt x="12031" y="31193"/>
                  </a:cubicBezTo>
                  <a:cubicBezTo>
                    <a:pt x="12594" y="31063"/>
                    <a:pt x="13171" y="31003"/>
                    <a:pt x="13753" y="31003"/>
                  </a:cubicBezTo>
                  <a:cubicBezTo>
                    <a:pt x="14079" y="31003"/>
                    <a:pt x="14407" y="31022"/>
                    <a:pt x="14734" y="31058"/>
                  </a:cubicBezTo>
                  <a:cubicBezTo>
                    <a:pt x="14599" y="31970"/>
                    <a:pt x="14532" y="32916"/>
                    <a:pt x="14498" y="33863"/>
                  </a:cubicBezTo>
                  <a:cubicBezTo>
                    <a:pt x="14092" y="33812"/>
                    <a:pt x="13678" y="33787"/>
                    <a:pt x="13260" y="33787"/>
                  </a:cubicBezTo>
                  <a:cubicBezTo>
                    <a:pt x="12842" y="33787"/>
                    <a:pt x="12419" y="33812"/>
                    <a:pt x="11997" y="33863"/>
                  </a:cubicBezTo>
                  <a:cubicBezTo>
                    <a:pt x="11896" y="33863"/>
                    <a:pt x="11896" y="33998"/>
                    <a:pt x="11997" y="33998"/>
                  </a:cubicBezTo>
                  <a:cubicBezTo>
                    <a:pt x="12296" y="33974"/>
                    <a:pt x="12596" y="33963"/>
                    <a:pt x="12893" y="33963"/>
                  </a:cubicBezTo>
                  <a:cubicBezTo>
                    <a:pt x="13436" y="33963"/>
                    <a:pt x="13974" y="34000"/>
                    <a:pt x="14498" y="34065"/>
                  </a:cubicBezTo>
                  <a:cubicBezTo>
                    <a:pt x="14464" y="35079"/>
                    <a:pt x="14532" y="36127"/>
                    <a:pt x="14667" y="37141"/>
                  </a:cubicBezTo>
                  <a:lnTo>
                    <a:pt x="11727" y="37141"/>
                  </a:lnTo>
                  <a:cubicBezTo>
                    <a:pt x="11659" y="37141"/>
                    <a:pt x="11659" y="37242"/>
                    <a:pt x="11727" y="37242"/>
                  </a:cubicBezTo>
                  <a:lnTo>
                    <a:pt x="14700" y="37242"/>
                  </a:lnTo>
                  <a:cubicBezTo>
                    <a:pt x="14836" y="38154"/>
                    <a:pt x="15072" y="39033"/>
                    <a:pt x="15410" y="39912"/>
                  </a:cubicBezTo>
                  <a:cubicBezTo>
                    <a:pt x="15318" y="39916"/>
                    <a:pt x="15227" y="39918"/>
                    <a:pt x="15135" y="39918"/>
                  </a:cubicBezTo>
                  <a:cubicBezTo>
                    <a:pt x="14517" y="39918"/>
                    <a:pt x="13899" y="39822"/>
                    <a:pt x="13281" y="39675"/>
                  </a:cubicBezTo>
                  <a:cubicBezTo>
                    <a:pt x="13272" y="39670"/>
                    <a:pt x="13263" y="39668"/>
                    <a:pt x="13255" y="39668"/>
                  </a:cubicBezTo>
                  <a:cubicBezTo>
                    <a:pt x="13206" y="39668"/>
                    <a:pt x="13189" y="39747"/>
                    <a:pt x="13247" y="39776"/>
                  </a:cubicBezTo>
                  <a:cubicBezTo>
                    <a:pt x="13785" y="39955"/>
                    <a:pt x="14361" y="40038"/>
                    <a:pt x="14932" y="40038"/>
                  </a:cubicBezTo>
                  <a:cubicBezTo>
                    <a:pt x="15115" y="40038"/>
                    <a:pt x="15297" y="40029"/>
                    <a:pt x="15478" y="40013"/>
                  </a:cubicBezTo>
                  <a:cubicBezTo>
                    <a:pt x="15478" y="40080"/>
                    <a:pt x="15511" y="40148"/>
                    <a:pt x="15545" y="40216"/>
                  </a:cubicBezTo>
                  <a:cubicBezTo>
                    <a:pt x="16356" y="42007"/>
                    <a:pt x="17945" y="43595"/>
                    <a:pt x="19871" y="43730"/>
                  </a:cubicBezTo>
                  <a:cubicBezTo>
                    <a:pt x="19938" y="43865"/>
                    <a:pt x="20073" y="43967"/>
                    <a:pt x="20242" y="44000"/>
                  </a:cubicBezTo>
                  <a:cubicBezTo>
                    <a:pt x="23482" y="44356"/>
                    <a:pt x="26735" y="44465"/>
                    <a:pt x="29984" y="44465"/>
                  </a:cubicBezTo>
                  <a:cubicBezTo>
                    <a:pt x="31989" y="44465"/>
                    <a:pt x="33992" y="44424"/>
                    <a:pt x="35990" y="44372"/>
                  </a:cubicBezTo>
                  <a:cubicBezTo>
                    <a:pt x="36057" y="44440"/>
                    <a:pt x="36159" y="44507"/>
                    <a:pt x="36260" y="44541"/>
                  </a:cubicBezTo>
                  <a:cubicBezTo>
                    <a:pt x="37747" y="45149"/>
                    <a:pt x="38930" y="45825"/>
                    <a:pt x="39775" y="46805"/>
                  </a:cubicBezTo>
                  <a:cubicBezTo>
                    <a:pt x="36395" y="46467"/>
                    <a:pt x="32948" y="46366"/>
                    <a:pt x="29535" y="46332"/>
                  </a:cubicBezTo>
                  <a:cubicBezTo>
                    <a:pt x="28509" y="46332"/>
                    <a:pt x="26948" y="46140"/>
                    <a:pt x="25490" y="46140"/>
                  </a:cubicBezTo>
                  <a:cubicBezTo>
                    <a:pt x="24356" y="46140"/>
                    <a:pt x="23284" y="46256"/>
                    <a:pt x="22574" y="46670"/>
                  </a:cubicBezTo>
                  <a:cubicBezTo>
                    <a:pt x="22574" y="46704"/>
                    <a:pt x="22574" y="46738"/>
                    <a:pt x="22574" y="46771"/>
                  </a:cubicBezTo>
                  <a:lnTo>
                    <a:pt x="22676" y="46873"/>
                  </a:lnTo>
                  <a:lnTo>
                    <a:pt x="22777" y="46873"/>
                  </a:lnTo>
                  <a:lnTo>
                    <a:pt x="22844" y="46805"/>
                  </a:lnTo>
                  <a:cubicBezTo>
                    <a:pt x="22900" y="46750"/>
                    <a:pt x="22842" y="46695"/>
                    <a:pt x="22801" y="46695"/>
                  </a:cubicBezTo>
                  <a:cubicBezTo>
                    <a:pt x="22794" y="46695"/>
                    <a:pt x="22787" y="46697"/>
                    <a:pt x="22781" y="46700"/>
                  </a:cubicBezTo>
                  <a:lnTo>
                    <a:pt x="22781" y="46700"/>
                  </a:lnTo>
                  <a:cubicBezTo>
                    <a:pt x="23017" y="46508"/>
                    <a:pt x="23543" y="46449"/>
                    <a:pt x="24154" y="46449"/>
                  </a:cubicBezTo>
                  <a:cubicBezTo>
                    <a:pt x="25137" y="46449"/>
                    <a:pt x="26338" y="46602"/>
                    <a:pt x="26900" y="46602"/>
                  </a:cubicBezTo>
                  <a:cubicBezTo>
                    <a:pt x="28454" y="46602"/>
                    <a:pt x="30009" y="46602"/>
                    <a:pt x="31563" y="46670"/>
                  </a:cubicBezTo>
                  <a:cubicBezTo>
                    <a:pt x="34402" y="46738"/>
                    <a:pt x="37206" y="46940"/>
                    <a:pt x="40011" y="47109"/>
                  </a:cubicBezTo>
                  <a:cubicBezTo>
                    <a:pt x="40417" y="47718"/>
                    <a:pt x="40721" y="48427"/>
                    <a:pt x="40856" y="49171"/>
                  </a:cubicBezTo>
                  <a:cubicBezTo>
                    <a:pt x="40008" y="49143"/>
                    <a:pt x="39160" y="49133"/>
                    <a:pt x="38312" y="49133"/>
                  </a:cubicBezTo>
                  <a:cubicBezTo>
                    <a:pt x="36051" y="49133"/>
                    <a:pt x="33790" y="49204"/>
                    <a:pt x="31529" y="49204"/>
                  </a:cubicBezTo>
                  <a:cubicBezTo>
                    <a:pt x="31462" y="49204"/>
                    <a:pt x="31462" y="49340"/>
                    <a:pt x="31529" y="49340"/>
                  </a:cubicBezTo>
                  <a:cubicBezTo>
                    <a:pt x="33817" y="49364"/>
                    <a:pt x="36123" y="49444"/>
                    <a:pt x="38421" y="49444"/>
                  </a:cubicBezTo>
                  <a:cubicBezTo>
                    <a:pt x="39245" y="49444"/>
                    <a:pt x="40069" y="49434"/>
                    <a:pt x="40890" y="49407"/>
                  </a:cubicBezTo>
                  <a:cubicBezTo>
                    <a:pt x="40957" y="49779"/>
                    <a:pt x="40991" y="50151"/>
                    <a:pt x="40991" y="50522"/>
                  </a:cubicBezTo>
                  <a:lnTo>
                    <a:pt x="40991" y="51671"/>
                  </a:lnTo>
                  <a:cubicBezTo>
                    <a:pt x="39849" y="51665"/>
                    <a:pt x="38706" y="51662"/>
                    <a:pt x="37564" y="51662"/>
                  </a:cubicBezTo>
                  <a:cubicBezTo>
                    <a:pt x="32725" y="51662"/>
                    <a:pt x="27886" y="51712"/>
                    <a:pt x="23047" y="51739"/>
                  </a:cubicBezTo>
                  <a:cubicBezTo>
                    <a:pt x="22946" y="51739"/>
                    <a:pt x="22946" y="51874"/>
                    <a:pt x="23047" y="51874"/>
                  </a:cubicBezTo>
                  <a:cubicBezTo>
                    <a:pt x="27886" y="51901"/>
                    <a:pt x="32725" y="51951"/>
                    <a:pt x="37564" y="51951"/>
                  </a:cubicBezTo>
                  <a:cubicBezTo>
                    <a:pt x="38706" y="51951"/>
                    <a:pt x="39849" y="51948"/>
                    <a:pt x="40991" y="51942"/>
                  </a:cubicBezTo>
                  <a:lnTo>
                    <a:pt x="40991" y="51942"/>
                  </a:lnTo>
                  <a:cubicBezTo>
                    <a:pt x="40957" y="52651"/>
                    <a:pt x="40822" y="53361"/>
                    <a:pt x="40586" y="54037"/>
                  </a:cubicBezTo>
                  <a:cubicBezTo>
                    <a:pt x="36159" y="53766"/>
                    <a:pt x="31698" y="53834"/>
                    <a:pt x="27238" y="53766"/>
                  </a:cubicBezTo>
                  <a:cubicBezTo>
                    <a:pt x="27170" y="53800"/>
                    <a:pt x="27170" y="53902"/>
                    <a:pt x="27238" y="53935"/>
                  </a:cubicBezTo>
                  <a:cubicBezTo>
                    <a:pt x="31125" y="54024"/>
                    <a:pt x="35013" y="54218"/>
                    <a:pt x="38900" y="54218"/>
                  </a:cubicBezTo>
                  <a:cubicBezTo>
                    <a:pt x="39439" y="54218"/>
                    <a:pt x="39979" y="54214"/>
                    <a:pt x="40518" y="54206"/>
                  </a:cubicBezTo>
                  <a:lnTo>
                    <a:pt x="40518" y="54206"/>
                  </a:lnTo>
                  <a:cubicBezTo>
                    <a:pt x="40315" y="54577"/>
                    <a:pt x="40079" y="54949"/>
                    <a:pt x="39808" y="55253"/>
                  </a:cubicBezTo>
                  <a:cubicBezTo>
                    <a:pt x="39639" y="55422"/>
                    <a:pt x="39504" y="55557"/>
                    <a:pt x="39335" y="55693"/>
                  </a:cubicBezTo>
                  <a:cubicBezTo>
                    <a:pt x="35888" y="55557"/>
                    <a:pt x="32442" y="55524"/>
                    <a:pt x="29029" y="55490"/>
                  </a:cubicBezTo>
                  <a:lnTo>
                    <a:pt x="24196" y="55422"/>
                  </a:lnTo>
                  <a:cubicBezTo>
                    <a:pt x="23566" y="55422"/>
                    <a:pt x="21516" y="55116"/>
                    <a:pt x="20108" y="55116"/>
                  </a:cubicBezTo>
                  <a:cubicBezTo>
                    <a:pt x="19479" y="55116"/>
                    <a:pt x="18977" y="55177"/>
                    <a:pt x="18789" y="55355"/>
                  </a:cubicBezTo>
                  <a:cubicBezTo>
                    <a:pt x="18823" y="55321"/>
                    <a:pt x="18756" y="55287"/>
                    <a:pt x="18722" y="55287"/>
                  </a:cubicBezTo>
                  <a:lnTo>
                    <a:pt x="18553" y="55388"/>
                  </a:lnTo>
                  <a:cubicBezTo>
                    <a:pt x="18485" y="55422"/>
                    <a:pt x="18519" y="55524"/>
                    <a:pt x="18587" y="55524"/>
                  </a:cubicBezTo>
                  <a:cubicBezTo>
                    <a:pt x="24572" y="55761"/>
                    <a:pt x="30584" y="55868"/>
                    <a:pt x="36576" y="55868"/>
                  </a:cubicBezTo>
                  <a:cubicBezTo>
                    <a:pt x="37418" y="55868"/>
                    <a:pt x="38258" y="55866"/>
                    <a:pt x="39099" y="55862"/>
                  </a:cubicBezTo>
                  <a:lnTo>
                    <a:pt x="39099" y="55862"/>
                  </a:lnTo>
                  <a:cubicBezTo>
                    <a:pt x="38311" y="56460"/>
                    <a:pt x="37200" y="57088"/>
                    <a:pt x="36451" y="57088"/>
                  </a:cubicBezTo>
                  <a:cubicBezTo>
                    <a:pt x="36397" y="57088"/>
                    <a:pt x="36344" y="57085"/>
                    <a:pt x="36294" y="57078"/>
                  </a:cubicBezTo>
                  <a:cubicBezTo>
                    <a:pt x="36259" y="57068"/>
                    <a:pt x="36223" y="57063"/>
                    <a:pt x="36189" y="57063"/>
                  </a:cubicBezTo>
                  <a:cubicBezTo>
                    <a:pt x="35991" y="57063"/>
                    <a:pt x="35816" y="57220"/>
                    <a:pt x="35787" y="57450"/>
                  </a:cubicBezTo>
                  <a:cubicBezTo>
                    <a:pt x="33220" y="57450"/>
                    <a:pt x="30558" y="57544"/>
                    <a:pt x="27892" y="57544"/>
                  </a:cubicBezTo>
                  <a:cubicBezTo>
                    <a:pt x="23259" y="57544"/>
                    <a:pt x="18613" y="57258"/>
                    <a:pt x="14430" y="55693"/>
                  </a:cubicBezTo>
                  <a:cubicBezTo>
                    <a:pt x="6016" y="52617"/>
                    <a:pt x="2468" y="45318"/>
                    <a:pt x="1690" y="36972"/>
                  </a:cubicBezTo>
                  <a:cubicBezTo>
                    <a:pt x="2163" y="31632"/>
                    <a:pt x="1893" y="26158"/>
                    <a:pt x="1893" y="20819"/>
                  </a:cubicBezTo>
                  <a:cubicBezTo>
                    <a:pt x="1893" y="14196"/>
                    <a:pt x="102" y="3416"/>
                    <a:pt x="8550" y="1219"/>
                  </a:cubicBezTo>
                  <a:close/>
                  <a:moveTo>
                    <a:pt x="9223" y="0"/>
                  </a:moveTo>
                  <a:cubicBezTo>
                    <a:pt x="8876" y="0"/>
                    <a:pt x="8527" y="44"/>
                    <a:pt x="8179" y="138"/>
                  </a:cubicBezTo>
                  <a:cubicBezTo>
                    <a:pt x="7915" y="103"/>
                    <a:pt x="7659" y="85"/>
                    <a:pt x="7410" y="85"/>
                  </a:cubicBezTo>
                  <a:cubicBezTo>
                    <a:pt x="3374" y="85"/>
                    <a:pt x="1184" y="4568"/>
                    <a:pt x="643" y="8451"/>
                  </a:cubicBezTo>
                  <a:cubicBezTo>
                    <a:pt x="1" y="12810"/>
                    <a:pt x="474" y="17609"/>
                    <a:pt x="440" y="21968"/>
                  </a:cubicBezTo>
                  <a:cubicBezTo>
                    <a:pt x="406" y="27239"/>
                    <a:pt x="136" y="32612"/>
                    <a:pt x="643" y="37816"/>
                  </a:cubicBezTo>
                  <a:cubicBezTo>
                    <a:pt x="305" y="44440"/>
                    <a:pt x="3617" y="50657"/>
                    <a:pt x="9091" y="54544"/>
                  </a:cubicBezTo>
                  <a:cubicBezTo>
                    <a:pt x="14068" y="58054"/>
                    <a:pt x="20681" y="58950"/>
                    <a:pt x="27105" y="58950"/>
                  </a:cubicBezTo>
                  <a:cubicBezTo>
                    <a:pt x="30452" y="58950"/>
                    <a:pt x="33747" y="58707"/>
                    <a:pt x="36733" y="58464"/>
                  </a:cubicBezTo>
                  <a:cubicBezTo>
                    <a:pt x="36936" y="58464"/>
                    <a:pt x="37139" y="58295"/>
                    <a:pt x="37173" y="58092"/>
                  </a:cubicBezTo>
                  <a:cubicBezTo>
                    <a:pt x="37186" y="58092"/>
                    <a:pt x="37199" y="58092"/>
                    <a:pt x="37212" y="58092"/>
                  </a:cubicBezTo>
                  <a:cubicBezTo>
                    <a:pt x="40499" y="58092"/>
                    <a:pt x="42343" y="53857"/>
                    <a:pt x="42377" y="51029"/>
                  </a:cubicBezTo>
                  <a:cubicBezTo>
                    <a:pt x="42377" y="48157"/>
                    <a:pt x="40890" y="44845"/>
                    <a:pt x="38085" y="43865"/>
                  </a:cubicBezTo>
                  <a:cubicBezTo>
                    <a:pt x="38085" y="43696"/>
                    <a:pt x="37916" y="43561"/>
                    <a:pt x="37747" y="43527"/>
                  </a:cubicBezTo>
                  <a:cubicBezTo>
                    <a:pt x="33585" y="43213"/>
                    <a:pt x="29403" y="42899"/>
                    <a:pt x="25216" y="42899"/>
                  </a:cubicBezTo>
                  <a:cubicBezTo>
                    <a:pt x="23998" y="42899"/>
                    <a:pt x="22779" y="42926"/>
                    <a:pt x="21560" y="42987"/>
                  </a:cubicBezTo>
                  <a:cubicBezTo>
                    <a:pt x="21527" y="42953"/>
                    <a:pt x="21493" y="42919"/>
                    <a:pt x="21459" y="42919"/>
                  </a:cubicBezTo>
                  <a:cubicBezTo>
                    <a:pt x="16863" y="42176"/>
                    <a:pt x="15816" y="38256"/>
                    <a:pt x="15748" y="34201"/>
                  </a:cubicBezTo>
                  <a:cubicBezTo>
                    <a:pt x="15849" y="34201"/>
                    <a:pt x="15883" y="34099"/>
                    <a:pt x="15782" y="34065"/>
                  </a:cubicBezTo>
                  <a:lnTo>
                    <a:pt x="15714" y="34065"/>
                  </a:lnTo>
                  <a:cubicBezTo>
                    <a:pt x="15714" y="33119"/>
                    <a:pt x="15714" y="32139"/>
                    <a:pt x="15816" y="31227"/>
                  </a:cubicBezTo>
                  <a:lnTo>
                    <a:pt x="15985" y="31261"/>
                  </a:lnTo>
                  <a:cubicBezTo>
                    <a:pt x="15992" y="31263"/>
                    <a:pt x="16000" y="31264"/>
                    <a:pt x="16007" y="31264"/>
                  </a:cubicBezTo>
                  <a:cubicBezTo>
                    <a:pt x="16095" y="31264"/>
                    <a:pt x="16143" y="31092"/>
                    <a:pt x="16018" y="31092"/>
                  </a:cubicBezTo>
                  <a:cubicBezTo>
                    <a:pt x="15951" y="31092"/>
                    <a:pt x="15883" y="31058"/>
                    <a:pt x="15816" y="31024"/>
                  </a:cubicBezTo>
                  <a:cubicBezTo>
                    <a:pt x="15849" y="30314"/>
                    <a:pt x="15917" y="29639"/>
                    <a:pt x="15951" y="28963"/>
                  </a:cubicBezTo>
                  <a:cubicBezTo>
                    <a:pt x="18135" y="29290"/>
                    <a:pt x="22749" y="29836"/>
                    <a:pt x="27564" y="29836"/>
                  </a:cubicBezTo>
                  <a:cubicBezTo>
                    <a:pt x="36160" y="29836"/>
                    <a:pt x="45395" y="28097"/>
                    <a:pt x="42579" y="20278"/>
                  </a:cubicBezTo>
                  <a:cubicBezTo>
                    <a:pt x="42546" y="20177"/>
                    <a:pt x="42478" y="20109"/>
                    <a:pt x="42410" y="20042"/>
                  </a:cubicBezTo>
                  <a:cubicBezTo>
                    <a:pt x="41870" y="17406"/>
                    <a:pt x="39876" y="15277"/>
                    <a:pt x="37274" y="14635"/>
                  </a:cubicBezTo>
                  <a:cubicBezTo>
                    <a:pt x="35174" y="14031"/>
                    <a:pt x="32712" y="14031"/>
                    <a:pt x="30380" y="14031"/>
                  </a:cubicBezTo>
                  <a:cubicBezTo>
                    <a:pt x="29448" y="14031"/>
                    <a:pt x="28536" y="14031"/>
                    <a:pt x="27677" y="13993"/>
                  </a:cubicBezTo>
                  <a:lnTo>
                    <a:pt x="15410" y="13452"/>
                  </a:lnTo>
                  <a:cubicBezTo>
                    <a:pt x="16424" y="10242"/>
                    <a:pt x="16289" y="6322"/>
                    <a:pt x="14532" y="3416"/>
                  </a:cubicBezTo>
                  <a:cubicBezTo>
                    <a:pt x="13426" y="1670"/>
                    <a:pt x="11369" y="0"/>
                    <a:pt x="9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" name="Google Shape;1982;p5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1983" name="Google Shape;1983;p51"/>
          <p:cNvGrpSpPr/>
          <p:nvPr/>
        </p:nvGrpSpPr>
        <p:grpSpPr>
          <a:xfrm>
            <a:off x="2324053" y="1790226"/>
            <a:ext cx="339978" cy="1145015"/>
            <a:chOff x="5481400" y="1821168"/>
            <a:chExt cx="239000" cy="804932"/>
          </a:xfrm>
        </p:grpSpPr>
        <p:sp>
          <p:nvSpPr>
            <p:cNvPr id="1984" name="Google Shape;1984;p51"/>
            <p:cNvSpPr/>
            <p:nvPr/>
          </p:nvSpPr>
          <p:spPr>
            <a:xfrm>
              <a:off x="5498125" y="1831650"/>
              <a:ext cx="211550" cy="56700"/>
            </a:xfrm>
            <a:custGeom>
              <a:avLst/>
              <a:gdLst/>
              <a:ahLst/>
              <a:cxnLst/>
              <a:rect l="l" t="t" r="r" b="b"/>
              <a:pathLst>
                <a:path w="8462" h="2268" extrusionOk="0">
                  <a:moveTo>
                    <a:pt x="8462" y="1"/>
                  </a:moveTo>
                  <a:cubicBezTo>
                    <a:pt x="7365" y="158"/>
                    <a:pt x="6268" y="262"/>
                    <a:pt x="5171" y="304"/>
                  </a:cubicBezTo>
                  <a:cubicBezTo>
                    <a:pt x="4790" y="317"/>
                    <a:pt x="4405" y="326"/>
                    <a:pt x="4022" y="326"/>
                  </a:cubicBezTo>
                  <a:cubicBezTo>
                    <a:pt x="3784" y="326"/>
                    <a:pt x="3547" y="322"/>
                    <a:pt x="3312" y="314"/>
                  </a:cubicBezTo>
                  <a:cubicBezTo>
                    <a:pt x="3186" y="314"/>
                    <a:pt x="2048" y="168"/>
                    <a:pt x="1703" y="105"/>
                  </a:cubicBezTo>
                  <a:lnTo>
                    <a:pt x="1703" y="105"/>
                  </a:lnTo>
                  <a:cubicBezTo>
                    <a:pt x="1714" y="126"/>
                    <a:pt x="1703" y="147"/>
                    <a:pt x="1693" y="168"/>
                  </a:cubicBezTo>
                  <a:lnTo>
                    <a:pt x="1672" y="189"/>
                  </a:lnTo>
                  <a:cubicBezTo>
                    <a:pt x="1766" y="210"/>
                    <a:pt x="1818" y="325"/>
                    <a:pt x="1766" y="419"/>
                  </a:cubicBezTo>
                  <a:cubicBezTo>
                    <a:pt x="1452" y="931"/>
                    <a:pt x="878" y="1348"/>
                    <a:pt x="481" y="1787"/>
                  </a:cubicBezTo>
                  <a:cubicBezTo>
                    <a:pt x="335" y="1954"/>
                    <a:pt x="178" y="2121"/>
                    <a:pt x="0" y="2268"/>
                  </a:cubicBezTo>
                  <a:cubicBezTo>
                    <a:pt x="2173" y="2247"/>
                    <a:pt x="4283" y="2268"/>
                    <a:pt x="6456" y="1954"/>
                  </a:cubicBezTo>
                  <a:cubicBezTo>
                    <a:pt x="6466" y="1953"/>
                    <a:pt x="6475" y="1952"/>
                    <a:pt x="6485" y="1952"/>
                  </a:cubicBezTo>
                  <a:cubicBezTo>
                    <a:pt x="6550" y="1952"/>
                    <a:pt x="6620" y="1982"/>
                    <a:pt x="6665" y="2027"/>
                  </a:cubicBezTo>
                  <a:cubicBezTo>
                    <a:pt x="6759" y="1819"/>
                    <a:pt x="6999" y="1620"/>
                    <a:pt x="7125" y="1474"/>
                  </a:cubicBezTo>
                  <a:cubicBezTo>
                    <a:pt x="7564" y="983"/>
                    <a:pt x="8002" y="492"/>
                    <a:pt x="8462" y="22"/>
                  </a:cubicBezTo>
                  <a:cubicBezTo>
                    <a:pt x="8462" y="11"/>
                    <a:pt x="8462" y="11"/>
                    <a:pt x="8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1"/>
            <p:cNvSpPr/>
            <p:nvPr/>
          </p:nvSpPr>
          <p:spPr>
            <a:xfrm>
              <a:off x="5604675" y="1850725"/>
              <a:ext cx="102125" cy="600425"/>
            </a:xfrm>
            <a:custGeom>
              <a:avLst/>
              <a:gdLst/>
              <a:ahLst/>
              <a:cxnLst/>
              <a:rect l="l" t="t" r="r" b="b"/>
              <a:pathLst>
                <a:path w="4085" h="24017" extrusionOk="0">
                  <a:moveTo>
                    <a:pt x="4085" y="0"/>
                  </a:moveTo>
                  <a:lnTo>
                    <a:pt x="4085" y="0"/>
                  </a:lnTo>
                  <a:cubicBezTo>
                    <a:pt x="3594" y="544"/>
                    <a:pt x="2863" y="1327"/>
                    <a:pt x="2643" y="1452"/>
                  </a:cubicBezTo>
                  <a:cubicBezTo>
                    <a:pt x="2717" y="1494"/>
                    <a:pt x="2758" y="1588"/>
                    <a:pt x="2737" y="1672"/>
                  </a:cubicBezTo>
                  <a:cubicBezTo>
                    <a:pt x="1233" y="9078"/>
                    <a:pt x="544" y="16495"/>
                    <a:pt x="0" y="24017"/>
                  </a:cubicBezTo>
                  <a:cubicBezTo>
                    <a:pt x="209" y="23860"/>
                    <a:pt x="429" y="23703"/>
                    <a:pt x="638" y="23557"/>
                  </a:cubicBezTo>
                  <a:cubicBezTo>
                    <a:pt x="794" y="23442"/>
                    <a:pt x="951" y="23306"/>
                    <a:pt x="1118" y="23202"/>
                  </a:cubicBezTo>
                  <a:cubicBezTo>
                    <a:pt x="847" y="19399"/>
                    <a:pt x="1703" y="15565"/>
                    <a:pt x="2278" y="11836"/>
                  </a:cubicBezTo>
                  <a:cubicBezTo>
                    <a:pt x="2884" y="7887"/>
                    <a:pt x="3479" y="3939"/>
                    <a:pt x="40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1"/>
            <p:cNvSpPr/>
            <p:nvPr/>
          </p:nvSpPr>
          <p:spPr>
            <a:xfrm>
              <a:off x="5518500" y="2513025"/>
              <a:ext cx="109175" cy="26125"/>
            </a:xfrm>
            <a:custGeom>
              <a:avLst/>
              <a:gdLst/>
              <a:ahLst/>
              <a:cxnLst/>
              <a:rect l="l" t="t" r="r" b="b"/>
              <a:pathLst>
                <a:path w="4367" h="1045" extrusionOk="0">
                  <a:moveTo>
                    <a:pt x="1254" y="0"/>
                  </a:moveTo>
                  <a:cubicBezTo>
                    <a:pt x="1254" y="21"/>
                    <a:pt x="1243" y="53"/>
                    <a:pt x="1222" y="73"/>
                  </a:cubicBezTo>
                  <a:cubicBezTo>
                    <a:pt x="982" y="303"/>
                    <a:pt x="731" y="512"/>
                    <a:pt x="449" y="690"/>
                  </a:cubicBezTo>
                  <a:cubicBezTo>
                    <a:pt x="303" y="805"/>
                    <a:pt x="157" y="930"/>
                    <a:pt x="0" y="1045"/>
                  </a:cubicBezTo>
                  <a:cubicBezTo>
                    <a:pt x="705" y="951"/>
                    <a:pt x="1414" y="902"/>
                    <a:pt x="2126" y="902"/>
                  </a:cubicBezTo>
                  <a:cubicBezTo>
                    <a:pt x="2437" y="902"/>
                    <a:pt x="2749" y="911"/>
                    <a:pt x="3061" y="930"/>
                  </a:cubicBezTo>
                  <a:cubicBezTo>
                    <a:pt x="3113" y="930"/>
                    <a:pt x="3155" y="951"/>
                    <a:pt x="3186" y="993"/>
                  </a:cubicBezTo>
                  <a:cubicBezTo>
                    <a:pt x="3562" y="658"/>
                    <a:pt x="3949" y="355"/>
                    <a:pt x="4367" y="73"/>
                  </a:cubicBezTo>
                  <a:lnTo>
                    <a:pt x="4367" y="73"/>
                  </a:lnTo>
                  <a:cubicBezTo>
                    <a:pt x="3885" y="84"/>
                    <a:pt x="3367" y="104"/>
                    <a:pt x="2850" y="104"/>
                  </a:cubicBezTo>
                  <a:cubicBezTo>
                    <a:pt x="2302" y="104"/>
                    <a:pt x="1754" y="81"/>
                    <a:pt x="1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1"/>
            <p:cNvSpPr/>
            <p:nvPr/>
          </p:nvSpPr>
          <p:spPr>
            <a:xfrm>
              <a:off x="5492125" y="1892250"/>
              <a:ext cx="170300" cy="564650"/>
            </a:xfrm>
            <a:custGeom>
              <a:avLst/>
              <a:gdLst/>
              <a:ahLst/>
              <a:cxnLst/>
              <a:rect l="l" t="t" r="r" b="b"/>
              <a:pathLst>
                <a:path w="6812" h="22586" extrusionOk="0">
                  <a:moveTo>
                    <a:pt x="6811" y="0"/>
                  </a:moveTo>
                  <a:cubicBezTo>
                    <a:pt x="5631" y="199"/>
                    <a:pt x="4440" y="303"/>
                    <a:pt x="3249" y="335"/>
                  </a:cubicBezTo>
                  <a:cubicBezTo>
                    <a:pt x="3085" y="340"/>
                    <a:pt x="2449" y="375"/>
                    <a:pt x="1771" y="375"/>
                  </a:cubicBezTo>
                  <a:cubicBezTo>
                    <a:pt x="1068" y="375"/>
                    <a:pt x="319" y="337"/>
                    <a:pt x="0" y="188"/>
                  </a:cubicBezTo>
                  <a:lnTo>
                    <a:pt x="0" y="188"/>
                  </a:lnTo>
                  <a:cubicBezTo>
                    <a:pt x="52" y="700"/>
                    <a:pt x="105" y="1212"/>
                    <a:pt x="157" y="1724"/>
                  </a:cubicBezTo>
                  <a:cubicBezTo>
                    <a:pt x="785" y="1616"/>
                    <a:pt x="1424" y="1562"/>
                    <a:pt x="2066" y="1562"/>
                  </a:cubicBezTo>
                  <a:cubicBezTo>
                    <a:pt x="2481" y="1562"/>
                    <a:pt x="2897" y="1585"/>
                    <a:pt x="3312" y="1630"/>
                  </a:cubicBezTo>
                  <a:cubicBezTo>
                    <a:pt x="3437" y="1640"/>
                    <a:pt x="3437" y="1829"/>
                    <a:pt x="3312" y="1829"/>
                  </a:cubicBezTo>
                  <a:cubicBezTo>
                    <a:pt x="2932" y="1802"/>
                    <a:pt x="2551" y="1789"/>
                    <a:pt x="2170" y="1789"/>
                  </a:cubicBezTo>
                  <a:cubicBezTo>
                    <a:pt x="1502" y="1789"/>
                    <a:pt x="832" y="1828"/>
                    <a:pt x="167" y="1902"/>
                  </a:cubicBezTo>
                  <a:cubicBezTo>
                    <a:pt x="209" y="2319"/>
                    <a:pt x="240" y="2737"/>
                    <a:pt x="282" y="3155"/>
                  </a:cubicBezTo>
                  <a:cubicBezTo>
                    <a:pt x="570" y="3139"/>
                    <a:pt x="859" y="3131"/>
                    <a:pt x="1147" y="3131"/>
                  </a:cubicBezTo>
                  <a:cubicBezTo>
                    <a:pt x="2184" y="3131"/>
                    <a:pt x="3219" y="3235"/>
                    <a:pt x="4241" y="3448"/>
                  </a:cubicBezTo>
                  <a:cubicBezTo>
                    <a:pt x="4356" y="3479"/>
                    <a:pt x="4335" y="3646"/>
                    <a:pt x="4220" y="3646"/>
                  </a:cubicBezTo>
                  <a:cubicBezTo>
                    <a:pt x="2915" y="3542"/>
                    <a:pt x="1609" y="3427"/>
                    <a:pt x="303" y="3406"/>
                  </a:cubicBezTo>
                  <a:lnTo>
                    <a:pt x="303" y="3406"/>
                  </a:lnTo>
                  <a:cubicBezTo>
                    <a:pt x="345" y="3970"/>
                    <a:pt x="397" y="4534"/>
                    <a:pt x="428" y="5109"/>
                  </a:cubicBezTo>
                  <a:cubicBezTo>
                    <a:pt x="1295" y="5077"/>
                    <a:pt x="2142" y="4962"/>
                    <a:pt x="3009" y="4910"/>
                  </a:cubicBezTo>
                  <a:cubicBezTo>
                    <a:pt x="3134" y="4910"/>
                    <a:pt x="3155" y="5088"/>
                    <a:pt x="3040" y="5119"/>
                  </a:cubicBezTo>
                  <a:cubicBezTo>
                    <a:pt x="2410" y="5251"/>
                    <a:pt x="1757" y="5285"/>
                    <a:pt x="1106" y="5285"/>
                  </a:cubicBezTo>
                  <a:cubicBezTo>
                    <a:pt x="883" y="5285"/>
                    <a:pt x="660" y="5281"/>
                    <a:pt x="439" y="5276"/>
                  </a:cubicBezTo>
                  <a:lnTo>
                    <a:pt x="439" y="5276"/>
                  </a:lnTo>
                  <a:cubicBezTo>
                    <a:pt x="481" y="5746"/>
                    <a:pt x="512" y="6216"/>
                    <a:pt x="554" y="6696"/>
                  </a:cubicBezTo>
                  <a:cubicBezTo>
                    <a:pt x="900" y="6668"/>
                    <a:pt x="1248" y="6654"/>
                    <a:pt x="1597" y="6654"/>
                  </a:cubicBezTo>
                  <a:cubicBezTo>
                    <a:pt x="2280" y="6654"/>
                    <a:pt x="2965" y="6708"/>
                    <a:pt x="3635" y="6811"/>
                  </a:cubicBezTo>
                  <a:cubicBezTo>
                    <a:pt x="3758" y="6832"/>
                    <a:pt x="3731" y="7021"/>
                    <a:pt x="3623" y="7021"/>
                  </a:cubicBezTo>
                  <a:cubicBezTo>
                    <a:pt x="3620" y="7021"/>
                    <a:pt x="3617" y="7021"/>
                    <a:pt x="3615" y="7020"/>
                  </a:cubicBezTo>
                  <a:cubicBezTo>
                    <a:pt x="2849" y="6941"/>
                    <a:pt x="2078" y="6904"/>
                    <a:pt x="1311" y="6904"/>
                  </a:cubicBezTo>
                  <a:cubicBezTo>
                    <a:pt x="1061" y="6904"/>
                    <a:pt x="812" y="6908"/>
                    <a:pt x="564" y="6916"/>
                  </a:cubicBezTo>
                  <a:cubicBezTo>
                    <a:pt x="606" y="7490"/>
                    <a:pt x="648" y="8055"/>
                    <a:pt x="679" y="8629"/>
                  </a:cubicBezTo>
                  <a:cubicBezTo>
                    <a:pt x="1400" y="8629"/>
                    <a:pt x="2121" y="8587"/>
                    <a:pt x="2831" y="8556"/>
                  </a:cubicBezTo>
                  <a:cubicBezTo>
                    <a:pt x="2936" y="8556"/>
                    <a:pt x="2956" y="8713"/>
                    <a:pt x="2862" y="8734"/>
                  </a:cubicBezTo>
                  <a:cubicBezTo>
                    <a:pt x="2283" y="8809"/>
                    <a:pt x="1704" y="8844"/>
                    <a:pt x="1119" y="8844"/>
                  </a:cubicBezTo>
                  <a:cubicBezTo>
                    <a:pt x="976" y="8844"/>
                    <a:pt x="833" y="8842"/>
                    <a:pt x="690" y="8838"/>
                  </a:cubicBezTo>
                  <a:lnTo>
                    <a:pt x="690" y="8838"/>
                  </a:lnTo>
                  <a:cubicBezTo>
                    <a:pt x="721" y="9371"/>
                    <a:pt x="752" y="9904"/>
                    <a:pt x="784" y="10436"/>
                  </a:cubicBezTo>
                  <a:cubicBezTo>
                    <a:pt x="1230" y="10424"/>
                    <a:pt x="1676" y="10412"/>
                    <a:pt x="2120" y="10412"/>
                  </a:cubicBezTo>
                  <a:cubicBezTo>
                    <a:pt x="2446" y="10412"/>
                    <a:pt x="2770" y="10419"/>
                    <a:pt x="3092" y="10436"/>
                  </a:cubicBezTo>
                  <a:cubicBezTo>
                    <a:pt x="3238" y="10436"/>
                    <a:pt x="3238" y="10656"/>
                    <a:pt x="3092" y="10656"/>
                  </a:cubicBezTo>
                  <a:cubicBezTo>
                    <a:pt x="2748" y="10670"/>
                    <a:pt x="2402" y="10675"/>
                    <a:pt x="2055" y="10675"/>
                  </a:cubicBezTo>
                  <a:cubicBezTo>
                    <a:pt x="1634" y="10675"/>
                    <a:pt x="1212" y="10667"/>
                    <a:pt x="794" y="10656"/>
                  </a:cubicBezTo>
                  <a:lnTo>
                    <a:pt x="794" y="10656"/>
                  </a:lnTo>
                  <a:cubicBezTo>
                    <a:pt x="815" y="11136"/>
                    <a:pt x="836" y="11627"/>
                    <a:pt x="857" y="12108"/>
                  </a:cubicBezTo>
                  <a:cubicBezTo>
                    <a:pt x="1244" y="12101"/>
                    <a:pt x="1635" y="12091"/>
                    <a:pt x="2025" y="12091"/>
                  </a:cubicBezTo>
                  <a:cubicBezTo>
                    <a:pt x="2277" y="12091"/>
                    <a:pt x="2529" y="12095"/>
                    <a:pt x="2779" y="12108"/>
                  </a:cubicBezTo>
                  <a:cubicBezTo>
                    <a:pt x="2894" y="12108"/>
                    <a:pt x="2894" y="12275"/>
                    <a:pt x="2779" y="12275"/>
                  </a:cubicBezTo>
                  <a:cubicBezTo>
                    <a:pt x="2566" y="12285"/>
                    <a:pt x="2354" y="12289"/>
                    <a:pt x="2142" y="12289"/>
                  </a:cubicBezTo>
                  <a:cubicBezTo>
                    <a:pt x="1717" y="12289"/>
                    <a:pt x="1292" y="12275"/>
                    <a:pt x="867" y="12275"/>
                  </a:cubicBezTo>
                  <a:cubicBezTo>
                    <a:pt x="888" y="12703"/>
                    <a:pt x="898" y="13131"/>
                    <a:pt x="919" y="13560"/>
                  </a:cubicBezTo>
                  <a:cubicBezTo>
                    <a:pt x="1488" y="13552"/>
                    <a:pt x="2062" y="13545"/>
                    <a:pt x="2638" y="13545"/>
                  </a:cubicBezTo>
                  <a:cubicBezTo>
                    <a:pt x="2876" y="13545"/>
                    <a:pt x="3115" y="13546"/>
                    <a:pt x="3353" y="13549"/>
                  </a:cubicBezTo>
                  <a:cubicBezTo>
                    <a:pt x="3510" y="13549"/>
                    <a:pt x="3510" y="13779"/>
                    <a:pt x="3353" y="13779"/>
                  </a:cubicBezTo>
                  <a:cubicBezTo>
                    <a:pt x="3115" y="13782"/>
                    <a:pt x="2877" y="13783"/>
                    <a:pt x="2640" y="13783"/>
                  </a:cubicBezTo>
                  <a:cubicBezTo>
                    <a:pt x="2066" y="13783"/>
                    <a:pt x="1496" y="13776"/>
                    <a:pt x="919" y="13769"/>
                  </a:cubicBezTo>
                  <a:lnTo>
                    <a:pt x="919" y="13769"/>
                  </a:lnTo>
                  <a:cubicBezTo>
                    <a:pt x="940" y="14260"/>
                    <a:pt x="961" y="14740"/>
                    <a:pt x="972" y="15221"/>
                  </a:cubicBezTo>
                  <a:cubicBezTo>
                    <a:pt x="1682" y="15158"/>
                    <a:pt x="2382" y="15085"/>
                    <a:pt x="3092" y="15033"/>
                  </a:cubicBezTo>
                  <a:cubicBezTo>
                    <a:pt x="3228" y="15033"/>
                    <a:pt x="3228" y="15231"/>
                    <a:pt x="3092" y="15242"/>
                  </a:cubicBezTo>
                  <a:cubicBezTo>
                    <a:pt x="2392" y="15304"/>
                    <a:pt x="1682" y="15346"/>
                    <a:pt x="982" y="15388"/>
                  </a:cubicBezTo>
                  <a:cubicBezTo>
                    <a:pt x="992" y="15774"/>
                    <a:pt x="1013" y="16171"/>
                    <a:pt x="1013" y="16568"/>
                  </a:cubicBezTo>
                  <a:cubicBezTo>
                    <a:pt x="1797" y="16516"/>
                    <a:pt x="2570" y="16453"/>
                    <a:pt x="3353" y="16422"/>
                  </a:cubicBezTo>
                  <a:cubicBezTo>
                    <a:pt x="3489" y="16422"/>
                    <a:pt x="3489" y="16620"/>
                    <a:pt x="3353" y="16631"/>
                  </a:cubicBezTo>
                  <a:cubicBezTo>
                    <a:pt x="2570" y="16694"/>
                    <a:pt x="1797" y="16735"/>
                    <a:pt x="1024" y="16777"/>
                  </a:cubicBezTo>
                  <a:cubicBezTo>
                    <a:pt x="1024" y="17101"/>
                    <a:pt x="1034" y="17425"/>
                    <a:pt x="1034" y="17749"/>
                  </a:cubicBezTo>
                  <a:cubicBezTo>
                    <a:pt x="1421" y="17717"/>
                    <a:pt x="1797" y="17686"/>
                    <a:pt x="2183" y="17665"/>
                  </a:cubicBezTo>
                  <a:cubicBezTo>
                    <a:pt x="2187" y="17665"/>
                    <a:pt x="2190" y="17665"/>
                    <a:pt x="2193" y="17665"/>
                  </a:cubicBezTo>
                  <a:cubicBezTo>
                    <a:pt x="2277" y="17665"/>
                    <a:pt x="2264" y="17791"/>
                    <a:pt x="2183" y="17801"/>
                  </a:cubicBezTo>
                  <a:cubicBezTo>
                    <a:pt x="1797" y="17832"/>
                    <a:pt x="1421" y="17853"/>
                    <a:pt x="1034" y="17885"/>
                  </a:cubicBezTo>
                  <a:cubicBezTo>
                    <a:pt x="1034" y="18229"/>
                    <a:pt x="1055" y="18584"/>
                    <a:pt x="1055" y="18940"/>
                  </a:cubicBezTo>
                  <a:cubicBezTo>
                    <a:pt x="1651" y="18960"/>
                    <a:pt x="2246" y="18992"/>
                    <a:pt x="2831" y="19023"/>
                  </a:cubicBezTo>
                  <a:cubicBezTo>
                    <a:pt x="2946" y="19034"/>
                    <a:pt x="2946" y="19201"/>
                    <a:pt x="2831" y="19201"/>
                  </a:cubicBezTo>
                  <a:cubicBezTo>
                    <a:pt x="2246" y="19180"/>
                    <a:pt x="1651" y="19138"/>
                    <a:pt x="1055" y="19107"/>
                  </a:cubicBezTo>
                  <a:lnTo>
                    <a:pt x="1055" y="19107"/>
                  </a:lnTo>
                  <a:cubicBezTo>
                    <a:pt x="1055" y="19514"/>
                    <a:pt x="1066" y="19922"/>
                    <a:pt x="1066" y="20318"/>
                  </a:cubicBezTo>
                  <a:cubicBezTo>
                    <a:pt x="1713" y="20339"/>
                    <a:pt x="2361" y="20360"/>
                    <a:pt x="3009" y="20392"/>
                  </a:cubicBezTo>
                  <a:cubicBezTo>
                    <a:pt x="3124" y="20402"/>
                    <a:pt x="3124" y="20569"/>
                    <a:pt x="3009" y="20580"/>
                  </a:cubicBezTo>
                  <a:cubicBezTo>
                    <a:pt x="2351" y="20569"/>
                    <a:pt x="1713" y="20538"/>
                    <a:pt x="1066" y="20507"/>
                  </a:cubicBezTo>
                  <a:lnTo>
                    <a:pt x="1066" y="21551"/>
                  </a:lnTo>
                  <a:cubicBezTo>
                    <a:pt x="1598" y="21572"/>
                    <a:pt x="2131" y="21593"/>
                    <a:pt x="2653" y="21624"/>
                  </a:cubicBezTo>
                  <a:cubicBezTo>
                    <a:pt x="2758" y="21624"/>
                    <a:pt x="2758" y="21781"/>
                    <a:pt x="2653" y="21781"/>
                  </a:cubicBezTo>
                  <a:cubicBezTo>
                    <a:pt x="2131" y="21760"/>
                    <a:pt x="1598" y="21739"/>
                    <a:pt x="1076" y="21708"/>
                  </a:cubicBezTo>
                  <a:lnTo>
                    <a:pt x="1076" y="22544"/>
                  </a:lnTo>
                  <a:cubicBezTo>
                    <a:pt x="1086" y="22554"/>
                    <a:pt x="1107" y="22564"/>
                    <a:pt x="1118" y="22585"/>
                  </a:cubicBezTo>
                  <a:cubicBezTo>
                    <a:pt x="1640" y="22544"/>
                    <a:pt x="2162" y="22523"/>
                    <a:pt x="2685" y="22502"/>
                  </a:cubicBezTo>
                  <a:cubicBezTo>
                    <a:pt x="3010" y="22489"/>
                    <a:pt x="3335" y="22460"/>
                    <a:pt x="3661" y="22460"/>
                  </a:cubicBezTo>
                  <a:cubicBezTo>
                    <a:pt x="3858" y="22460"/>
                    <a:pt x="4055" y="22470"/>
                    <a:pt x="4252" y="22502"/>
                  </a:cubicBezTo>
                  <a:cubicBezTo>
                    <a:pt x="4220" y="14970"/>
                    <a:pt x="5307" y="7376"/>
                    <a:pt x="6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1"/>
            <p:cNvSpPr/>
            <p:nvPr/>
          </p:nvSpPr>
          <p:spPr>
            <a:xfrm>
              <a:off x="5595000" y="2525825"/>
              <a:ext cx="30600" cy="84375"/>
            </a:xfrm>
            <a:custGeom>
              <a:avLst/>
              <a:gdLst/>
              <a:ahLst/>
              <a:cxnLst/>
              <a:rect l="l" t="t" r="r" b="b"/>
              <a:pathLst>
                <a:path w="1224" h="3375" extrusionOk="0">
                  <a:moveTo>
                    <a:pt x="1223" y="0"/>
                  </a:moveTo>
                  <a:lnTo>
                    <a:pt x="1223" y="0"/>
                  </a:lnTo>
                  <a:cubicBezTo>
                    <a:pt x="889" y="240"/>
                    <a:pt x="534" y="449"/>
                    <a:pt x="189" y="658"/>
                  </a:cubicBezTo>
                  <a:cubicBezTo>
                    <a:pt x="189" y="658"/>
                    <a:pt x="199" y="669"/>
                    <a:pt x="189" y="679"/>
                  </a:cubicBezTo>
                  <a:cubicBezTo>
                    <a:pt x="64" y="1567"/>
                    <a:pt x="1" y="2476"/>
                    <a:pt x="11" y="3374"/>
                  </a:cubicBezTo>
                  <a:cubicBezTo>
                    <a:pt x="179" y="3333"/>
                    <a:pt x="335" y="3259"/>
                    <a:pt x="492" y="3165"/>
                  </a:cubicBezTo>
                  <a:cubicBezTo>
                    <a:pt x="607" y="3071"/>
                    <a:pt x="722" y="2977"/>
                    <a:pt x="826" y="2873"/>
                  </a:cubicBezTo>
                  <a:cubicBezTo>
                    <a:pt x="795" y="1901"/>
                    <a:pt x="920" y="930"/>
                    <a:pt x="1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1"/>
            <p:cNvSpPr/>
            <p:nvPr/>
          </p:nvSpPr>
          <p:spPr>
            <a:xfrm>
              <a:off x="5516925" y="2545525"/>
              <a:ext cx="72625" cy="69775"/>
            </a:xfrm>
            <a:custGeom>
              <a:avLst/>
              <a:gdLst/>
              <a:ahLst/>
              <a:cxnLst/>
              <a:rect l="l" t="t" r="r" b="b"/>
              <a:pathLst>
                <a:path w="2905" h="2791" extrusionOk="0">
                  <a:moveTo>
                    <a:pt x="1646" y="0"/>
                  </a:moveTo>
                  <a:cubicBezTo>
                    <a:pt x="1110" y="0"/>
                    <a:pt x="576" y="14"/>
                    <a:pt x="42" y="37"/>
                  </a:cubicBezTo>
                  <a:lnTo>
                    <a:pt x="42" y="654"/>
                  </a:lnTo>
                  <a:cubicBezTo>
                    <a:pt x="432" y="654"/>
                    <a:pt x="827" y="649"/>
                    <a:pt x="1217" y="649"/>
                  </a:cubicBezTo>
                  <a:cubicBezTo>
                    <a:pt x="1412" y="649"/>
                    <a:pt x="1606" y="650"/>
                    <a:pt x="1797" y="654"/>
                  </a:cubicBezTo>
                  <a:cubicBezTo>
                    <a:pt x="1860" y="675"/>
                    <a:pt x="1860" y="758"/>
                    <a:pt x="1797" y="779"/>
                  </a:cubicBezTo>
                  <a:cubicBezTo>
                    <a:pt x="1602" y="783"/>
                    <a:pt x="1407" y="784"/>
                    <a:pt x="1212" y="784"/>
                  </a:cubicBezTo>
                  <a:cubicBezTo>
                    <a:pt x="822" y="784"/>
                    <a:pt x="432" y="779"/>
                    <a:pt x="42" y="779"/>
                  </a:cubicBezTo>
                  <a:lnTo>
                    <a:pt x="42" y="1469"/>
                  </a:lnTo>
                  <a:cubicBezTo>
                    <a:pt x="53" y="1427"/>
                    <a:pt x="84" y="1406"/>
                    <a:pt x="115" y="1406"/>
                  </a:cubicBezTo>
                  <a:cubicBezTo>
                    <a:pt x="303" y="1401"/>
                    <a:pt x="491" y="1398"/>
                    <a:pt x="679" y="1398"/>
                  </a:cubicBezTo>
                  <a:cubicBezTo>
                    <a:pt x="868" y="1398"/>
                    <a:pt x="1056" y="1401"/>
                    <a:pt x="1244" y="1406"/>
                  </a:cubicBezTo>
                  <a:cubicBezTo>
                    <a:pt x="1348" y="1416"/>
                    <a:pt x="1348" y="1573"/>
                    <a:pt x="1244" y="1583"/>
                  </a:cubicBezTo>
                  <a:cubicBezTo>
                    <a:pt x="1118" y="1587"/>
                    <a:pt x="993" y="1588"/>
                    <a:pt x="868" y="1588"/>
                  </a:cubicBezTo>
                  <a:cubicBezTo>
                    <a:pt x="617" y="1588"/>
                    <a:pt x="366" y="1583"/>
                    <a:pt x="115" y="1583"/>
                  </a:cubicBezTo>
                  <a:cubicBezTo>
                    <a:pt x="84" y="1583"/>
                    <a:pt x="53" y="1563"/>
                    <a:pt x="42" y="1521"/>
                  </a:cubicBezTo>
                  <a:cubicBezTo>
                    <a:pt x="42" y="1625"/>
                    <a:pt x="21" y="1855"/>
                    <a:pt x="11" y="2106"/>
                  </a:cubicBezTo>
                  <a:cubicBezTo>
                    <a:pt x="596" y="2074"/>
                    <a:pt x="1170" y="2043"/>
                    <a:pt x="1755" y="2033"/>
                  </a:cubicBezTo>
                  <a:cubicBezTo>
                    <a:pt x="1849" y="2033"/>
                    <a:pt x="1849" y="2168"/>
                    <a:pt x="1755" y="2168"/>
                  </a:cubicBezTo>
                  <a:cubicBezTo>
                    <a:pt x="1170" y="2221"/>
                    <a:pt x="585" y="2242"/>
                    <a:pt x="0" y="2273"/>
                  </a:cubicBezTo>
                  <a:cubicBezTo>
                    <a:pt x="0" y="2513"/>
                    <a:pt x="0" y="2733"/>
                    <a:pt x="42" y="2753"/>
                  </a:cubicBezTo>
                  <a:cubicBezTo>
                    <a:pt x="84" y="2780"/>
                    <a:pt x="163" y="2791"/>
                    <a:pt x="264" y="2791"/>
                  </a:cubicBezTo>
                  <a:cubicBezTo>
                    <a:pt x="598" y="2791"/>
                    <a:pt x="1164" y="2678"/>
                    <a:pt x="1348" y="2670"/>
                  </a:cubicBezTo>
                  <a:cubicBezTo>
                    <a:pt x="1797" y="2639"/>
                    <a:pt x="2257" y="2607"/>
                    <a:pt x="2706" y="2586"/>
                  </a:cubicBezTo>
                  <a:cubicBezTo>
                    <a:pt x="2717" y="1730"/>
                    <a:pt x="2790" y="873"/>
                    <a:pt x="2905" y="27"/>
                  </a:cubicBezTo>
                  <a:cubicBezTo>
                    <a:pt x="2483" y="9"/>
                    <a:pt x="2064" y="0"/>
                    <a:pt x="16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1"/>
            <p:cNvSpPr/>
            <p:nvPr/>
          </p:nvSpPr>
          <p:spPr>
            <a:xfrm>
              <a:off x="5481400" y="1821168"/>
              <a:ext cx="239000" cy="644150"/>
            </a:xfrm>
            <a:custGeom>
              <a:avLst/>
              <a:gdLst/>
              <a:ahLst/>
              <a:cxnLst/>
              <a:rect l="l" t="t" r="r" b="b"/>
              <a:pathLst>
                <a:path w="9560" h="25766" extrusionOk="0">
                  <a:moveTo>
                    <a:pt x="9131" y="420"/>
                  </a:moveTo>
                  <a:cubicBezTo>
                    <a:pt x="9131" y="430"/>
                    <a:pt x="9131" y="430"/>
                    <a:pt x="9131" y="441"/>
                  </a:cubicBezTo>
                  <a:cubicBezTo>
                    <a:pt x="8671" y="911"/>
                    <a:pt x="8233" y="1402"/>
                    <a:pt x="7794" y="1893"/>
                  </a:cubicBezTo>
                  <a:cubicBezTo>
                    <a:pt x="7668" y="2039"/>
                    <a:pt x="7428" y="2238"/>
                    <a:pt x="7334" y="2457"/>
                  </a:cubicBezTo>
                  <a:cubicBezTo>
                    <a:pt x="7293" y="2407"/>
                    <a:pt x="7238" y="2377"/>
                    <a:pt x="7176" y="2377"/>
                  </a:cubicBezTo>
                  <a:cubicBezTo>
                    <a:pt x="7160" y="2377"/>
                    <a:pt x="7143" y="2379"/>
                    <a:pt x="7125" y="2384"/>
                  </a:cubicBezTo>
                  <a:cubicBezTo>
                    <a:pt x="4963" y="2687"/>
                    <a:pt x="2853" y="2666"/>
                    <a:pt x="680" y="2687"/>
                  </a:cubicBezTo>
                  <a:cubicBezTo>
                    <a:pt x="847" y="2540"/>
                    <a:pt x="1004" y="2373"/>
                    <a:pt x="1150" y="2206"/>
                  </a:cubicBezTo>
                  <a:cubicBezTo>
                    <a:pt x="1557" y="1767"/>
                    <a:pt x="2121" y="1350"/>
                    <a:pt x="2435" y="838"/>
                  </a:cubicBezTo>
                  <a:cubicBezTo>
                    <a:pt x="2487" y="744"/>
                    <a:pt x="2445" y="639"/>
                    <a:pt x="2351" y="608"/>
                  </a:cubicBezTo>
                  <a:lnTo>
                    <a:pt x="2362" y="587"/>
                  </a:lnTo>
                  <a:cubicBezTo>
                    <a:pt x="2383" y="566"/>
                    <a:pt x="2383" y="545"/>
                    <a:pt x="2372" y="524"/>
                  </a:cubicBezTo>
                  <a:lnTo>
                    <a:pt x="2372" y="524"/>
                  </a:lnTo>
                  <a:cubicBezTo>
                    <a:pt x="2717" y="587"/>
                    <a:pt x="3855" y="733"/>
                    <a:pt x="3981" y="733"/>
                  </a:cubicBezTo>
                  <a:cubicBezTo>
                    <a:pt x="4216" y="741"/>
                    <a:pt x="4453" y="745"/>
                    <a:pt x="4691" y="745"/>
                  </a:cubicBezTo>
                  <a:cubicBezTo>
                    <a:pt x="5074" y="745"/>
                    <a:pt x="5459" y="736"/>
                    <a:pt x="5840" y="723"/>
                  </a:cubicBezTo>
                  <a:cubicBezTo>
                    <a:pt x="6937" y="681"/>
                    <a:pt x="8034" y="577"/>
                    <a:pt x="9131" y="420"/>
                  </a:cubicBezTo>
                  <a:close/>
                  <a:moveTo>
                    <a:pt x="9016" y="1172"/>
                  </a:moveTo>
                  <a:cubicBezTo>
                    <a:pt x="8410" y="5121"/>
                    <a:pt x="7815" y="9069"/>
                    <a:pt x="7209" y="13018"/>
                  </a:cubicBezTo>
                  <a:cubicBezTo>
                    <a:pt x="6634" y="16758"/>
                    <a:pt x="5778" y="20592"/>
                    <a:pt x="6049" y="24384"/>
                  </a:cubicBezTo>
                  <a:cubicBezTo>
                    <a:pt x="5882" y="24488"/>
                    <a:pt x="5725" y="24624"/>
                    <a:pt x="5569" y="24739"/>
                  </a:cubicBezTo>
                  <a:cubicBezTo>
                    <a:pt x="5360" y="24885"/>
                    <a:pt x="5140" y="25042"/>
                    <a:pt x="4931" y="25199"/>
                  </a:cubicBezTo>
                  <a:cubicBezTo>
                    <a:pt x="5475" y="17677"/>
                    <a:pt x="6164" y="10260"/>
                    <a:pt x="7668" y="2854"/>
                  </a:cubicBezTo>
                  <a:cubicBezTo>
                    <a:pt x="7689" y="2770"/>
                    <a:pt x="7648" y="2676"/>
                    <a:pt x="7574" y="2634"/>
                  </a:cubicBezTo>
                  <a:cubicBezTo>
                    <a:pt x="7794" y="2509"/>
                    <a:pt x="8525" y="1715"/>
                    <a:pt x="9016" y="1172"/>
                  </a:cubicBezTo>
                  <a:close/>
                  <a:moveTo>
                    <a:pt x="7240" y="2823"/>
                  </a:moveTo>
                  <a:cubicBezTo>
                    <a:pt x="5736" y="10187"/>
                    <a:pt x="4649" y="17782"/>
                    <a:pt x="4681" y="25313"/>
                  </a:cubicBezTo>
                  <a:cubicBezTo>
                    <a:pt x="4488" y="25282"/>
                    <a:pt x="4292" y="25271"/>
                    <a:pt x="4094" y="25271"/>
                  </a:cubicBezTo>
                  <a:cubicBezTo>
                    <a:pt x="3768" y="25271"/>
                    <a:pt x="3439" y="25300"/>
                    <a:pt x="3114" y="25313"/>
                  </a:cubicBezTo>
                  <a:cubicBezTo>
                    <a:pt x="2591" y="25334"/>
                    <a:pt x="2069" y="25355"/>
                    <a:pt x="1547" y="25397"/>
                  </a:cubicBezTo>
                  <a:cubicBezTo>
                    <a:pt x="1536" y="25376"/>
                    <a:pt x="1526" y="25366"/>
                    <a:pt x="1505" y="25355"/>
                  </a:cubicBezTo>
                  <a:lnTo>
                    <a:pt x="1505" y="24520"/>
                  </a:lnTo>
                  <a:cubicBezTo>
                    <a:pt x="2027" y="24551"/>
                    <a:pt x="2560" y="24572"/>
                    <a:pt x="3093" y="24593"/>
                  </a:cubicBezTo>
                  <a:cubicBezTo>
                    <a:pt x="3187" y="24593"/>
                    <a:pt x="3187" y="24446"/>
                    <a:pt x="3093" y="24436"/>
                  </a:cubicBezTo>
                  <a:cubicBezTo>
                    <a:pt x="2571" y="24405"/>
                    <a:pt x="2038" y="24384"/>
                    <a:pt x="1505" y="24363"/>
                  </a:cubicBezTo>
                  <a:lnTo>
                    <a:pt x="1505" y="23318"/>
                  </a:lnTo>
                  <a:cubicBezTo>
                    <a:pt x="2153" y="23350"/>
                    <a:pt x="2790" y="23381"/>
                    <a:pt x="3438" y="23391"/>
                  </a:cubicBezTo>
                  <a:cubicBezTo>
                    <a:pt x="3553" y="23381"/>
                    <a:pt x="3553" y="23214"/>
                    <a:pt x="3438" y="23203"/>
                  </a:cubicBezTo>
                  <a:cubicBezTo>
                    <a:pt x="2790" y="23172"/>
                    <a:pt x="2153" y="23151"/>
                    <a:pt x="1505" y="23130"/>
                  </a:cubicBezTo>
                  <a:cubicBezTo>
                    <a:pt x="1505" y="22733"/>
                    <a:pt x="1495" y="22326"/>
                    <a:pt x="1495" y="21918"/>
                  </a:cubicBezTo>
                  <a:lnTo>
                    <a:pt x="1495" y="21918"/>
                  </a:lnTo>
                  <a:cubicBezTo>
                    <a:pt x="2080" y="21950"/>
                    <a:pt x="2675" y="21992"/>
                    <a:pt x="3270" y="22012"/>
                  </a:cubicBezTo>
                  <a:cubicBezTo>
                    <a:pt x="3375" y="22012"/>
                    <a:pt x="3375" y="21845"/>
                    <a:pt x="3270" y="21835"/>
                  </a:cubicBezTo>
                  <a:cubicBezTo>
                    <a:pt x="2675" y="21803"/>
                    <a:pt x="2080" y="21772"/>
                    <a:pt x="1484" y="21751"/>
                  </a:cubicBezTo>
                  <a:cubicBezTo>
                    <a:pt x="1484" y="21396"/>
                    <a:pt x="1474" y="21041"/>
                    <a:pt x="1474" y="20696"/>
                  </a:cubicBezTo>
                  <a:cubicBezTo>
                    <a:pt x="1850" y="20665"/>
                    <a:pt x="2236" y="20644"/>
                    <a:pt x="2612" y="20613"/>
                  </a:cubicBezTo>
                  <a:cubicBezTo>
                    <a:pt x="2703" y="20603"/>
                    <a:pt x="2706" y="20476"/>
                    <a:pt x="2622" y="20476"/>
                  </a:cubicBezTo>
                  <a:cubicBezTo>
                    <a:pt x="2619" y="20476"/>
                    <a:pt x="2616" y="20476"/>
                    <a:pt x="2612" y="20477"/>
                  </a:cubicBezTo>
                  <a:cubicBezTo>
                    <a:pt x="2236" y="20498"/>
                    <a:pt x="1850" y="20529"/>
                    <a:pt x="1474" y="20560"/>
                  </a:cubicBezTo>
                  <a:cubicBezTo>
                    <a:pt x="1474" y="20237"/>
                    <a:pt x="1463" y="19902"/>
                    <a:pt x="1453" y="19589"/>
                  </a:cubicBezTo>
                  <a:cubicBezTo>
                    <a:pt x="2236" y="19547"/>
                    <a:pt x="3009" y="19505"/>
                    <a:pt x="3782" y="19443"/>
                  </a:cubicBezTo>
                  <a:cubicBezTo>
                    <a:pt x="3915" y="19432"/>
                    <a:pt x="3918" y="19233"/>
                    <a:pt x="3792" y="19233"/>
                  </a:cubicBezTo>
                  <a:cubicBezTo>
                    <a:pt x="3789" y="19233"/>
                    <a:pt x="3786" y="19233"/>
                    <a:pt x="3782" y="19234"/>
                  </a:cubicBezTo>
                  <a:cubicBezTo>
                    <a:pt x="2999" y="19265"/>
                    <a:pt x="2226" y="19328"/>
                    <a:pt x="1453" y="19380"/>
                  </a:cubicBezTo>
                  <a:cubicBezTo>
                    <a:pt x="1442" y="18993"/>
                    <a:pt x="1421" y="18596"/>
                    <a:pt x="1411" y="18199"/>
                  </a:cubicBezTo>
                  <a:cubicBezTo>
                    <a:pt x="2121" y="18158"/>
                    <a:pt x="2821" y="18116"/>
                    <a:pt x="3532" y="18053"/>
                  </a:cubicBezTo>
                  <a:cubicBezTo>
                    <a:pt x="3657" y="18043"/>
                    <a:pt x="3657" y="17844"/>
                    <a:pt x="3532" y="17844"/>
                  </a:cubicBezTo>
                  <a:cubicBezTo>
                    <a:pt x="2821" y="17897"/>
                    <a:pt x="2111" y="17970"/>
                    <a:pt x="1411" y="18043"/>
                  </a:cubicBezTo>
                  <a:cubicBezTo>
                    <a:pt x="1401" y="17552"/>
                    <a:pt x="1369" y="17071"/>
                    <a:pt x="1359" y="16580"/>
                  </a:cubicBezTo>
                  <a:lnTo>
                    <a:pt x="1359" y="16580"/>
                  </a:lnTo>
                  <a:cubicBezTo>
                    <a:pt x="1928" y="16588"/>
                    <a:pt x="2502" y="16595"/>
                    <a:pt x="3073" y="16595"/>
                  </a:cubicBezTo>
                  <a:cubicBezTo>
                    <a:pt x="3310" y="16595"/>
                    <a:pt x="3547" y="16594"/>
                    <a:pt x="3782" y="16591"/>
                  </a:cubicBezTo>
                  <a:cubicBezTo>
                    <a:pt x="3939" y="16591"/>
                    <a:pt x="3939" y="16361"/>
                    <a:pt x="3782" y="16361"/>
                  </a:cubicBezTo>
                  <a:cubicBezTo>
                    <a:pt x="3544" y="16358"/>
                    <a:pt x="3306" y="16357"/>
                    <a:pt x="3069" y="16357"/>
                  </a:cubicBezTo>
                  <a:cubicBezTo>
                    <a:pt x="2495" y="16357"/>
                    <a:pt x="1925" y="16364"/>
                    <a:pt x="1348" y="16371"/>
                  </a:cubicBezTo>
                  <a:cubicBezTo>
                    <a:pt x="1327" y="15943"/>
                    <a:pt x="1317" y="15515"/>
                    <a:pt x="1296" y="15086"/>
                  </a:cubicBezTo>
                  <a:lnTo>
                    <a:pt x="1296" y="15086"/>
                  </a:lnTo>
                  <a:cubicBezTo>
                    <a:pt x="1646" y="15098"/>
                    <a:pt x="1995" y="15106"/>
                    <a:pt x="2345" y="15106"/>
                  </a:cubicBezTo>
                  <a:cubicBezTo>
                    <a:pt x="2632" y="15106"/>
                    <a:pt x="2920" y="15101"/>
                    <a:pt x="3208" y="15086"/>
                  </a:cubicBezTo>
                  <a:cubicBezTo>
                    <a:pt x="3323" y="15086"/>
                    <a:pt x="3323" y="14919"/>
                    <a:pt x="3208" y="14919"/>
                  </a:cubicBezTo>
                  <a:cubicBezTo>
                    <a:pt x="2995" y="14912"/>
                    <a:pt x="2783" y="14910"/>
                    <a:pt x="2570" y="14910"/>
                  </a:cubicBezTo>
                  <a:cubicBezTo>
                    <a:pt x="2145" y="14910"/>
                    <a:pt x="1717" y="14919"/>
                    <a:pt x="1286" y="14919"/>
                  </a:cubicBezTo>
                  <a:cubicBezTo>
                    <a:pt x="1265" y="14439"/>
                    <a:pt x="1244" y="13948"/>
                    <a:pt x="1223" y="13467"/>
                  </a:cubicBezTo>
                  <a:lnTo>
                    <a:pt x="1223" y="13467"/>
                  </a:lnTo>
                  <a:cubicBezTo>
                    <a:pt x="1641" y="13479"/>
                    <a:pt x="2063" y="13487"/>
                    <a:pt x="2486" y="13487"/>
                  </a:cubicBezTo>
                  <a:cubicBezTo>
                    <a:pt x="2834" y="13487"/>
                    <a:pt x="3183" y="13481"/>
                    <a:pt x="3532" y="13467"/>
                  </a:cubicBezTo>
                  <a:cubicBezTo>
                    <a:pt x="3678" y="13467"/>
                    <a:pt x="3678" y="13248"/>
                    <a:pt x="3532" y="13248"/>
                  </a:cubicBezTo>
                  <a:cubicBezTo>
                    <a:pt x="3183" y="13234"/>
                    <a:pt x="2834" y="13228"/>
                    <a:pt x="2485" y="13228"/>
                  </a:cubicBezTo>
                  <a:cubicBezTo>
                    <a:pt x="2061" y="13228"/>
                    <a:pt x="1637" y="13236"/>
                    <a:pt x="1213" y="13248"/>
                  </a:cubicBezTo>
                  <a:cubicBezTo>
                    <a:pt x="1192" y="12715"/>
                    <a:pt x="1160" y="12182"/>
                    <a:pt x="1129" y="11650"/>
                  </a:cubicBezTo>
                  <a:lnTo>
                    <a:pt x="1129" y="11650"/>
                  </a:lnTo>
                  <a:cubicBezTo>
                    <a:pt x="1270" y="11654"/>
                    <a:pt x="1412" y="11656"/>
                    <a:pt x="1553" y="11656"/>
                  </a:cubicBezTo>
                  <a:cubicBezTo>
                    <a:pt x="2133" y="11656"/>
                    <a:pt x="2712" y="11621"/>
                    <a:pt x="3291" y="11545"/>
                  </a:cubicBezTo>
                  <a:cubicBezTo>
                    <a:pt x="3393" y="11525"/>
                    <a:pt x="3366" y="11367"/>
                    <a:pt x="3279" y="11367"/>
                  </a:cubicBezTo>
                  <a:cubicBezTo>
                    <a:pt x="3276" y="11367"/>
                    <a:pt x="3273" y="11367"/>
                    <a:pt x="3270" y="11368"/>
                  </a:cubicBezTo>
                  <a:cubicBezTo>
                    <a:pt x="2550" y="11399"/>
                    <a:pt x="1829" y="11441"/>
                    <a:pt x="1119" y="11441"/>
                  </a:cubicBezTo>
                  <a:cubicBezTo>
                    <a:pt x="1077" y="10866"/>
                    <a:pt x="1035" y="10302"/>
                    <a:pt x="993" y="9728"/>
                  </a:cubicBezTo>
                  <a:cubicBezTo>
                    <a:pt x="1244" y="9720"/>
                    <a:pt x="1494" y="9716"/>
                    <a:pt x="1744" y="9716"/>
                  </a:cubicBezTo>
                  <a:cubicBezTo>
                    <a:pt x="2513" y="9716"/>
                    <a:pt x="3278" y="9753"/>
                    <a:pt x="4044" y="9832"/>
                  </a:cubicBezTo>
                  <a:cubicBezTo>
                    <a:pt x="4049" y="9833"/>
                    <a:pt x="4054" y="9833"/>
                    <a:pt x="4059" y="9833"/>
                  </a:cubicBezTo>
                  <a:cubicBezTo>
                    <a:pt x="4161" y="9833"/>
                    <a:pt x="4184" y="9643"/>
                    <a:pt x="4075" y="9623"/>
                  </a:cubicBezTo>
                  <a:cubicBezTo>
                    <a:pt x="3397" y="9519"/>
                    <a:pt x="2715" y="9466"/>
                    <a:pt x="2031" y="9466"/>
                  </a:cubicBezTo>
                  <a:cubicBezTo>
                    <a:pt x="1682" y="9466"/>
                    <a:pt x="1332" y="9480"/>
                    <a:pt x="983" y="9508"/>
                  </a:cubicBezTo>
                  <a:cubicBezTo>
                    <a:pt x="951" y="9028"/>
                    <a:pt x="910" y="8558"/>
                    <a:pt x="878" y="8087"/>
                  </a:cubicBezTo>
                  <a:lnTo>
                    <a:pt x="878" y="8087"/>
                  </a:lnTo>
                  <a:cubicBezTo>
                    <a:pt x="1097" y="8093"/>
                    <a:pt x="1318" y="8097"/>
                    <a:pt x="1540" y="8097"/>
                  </a:cubicBezTo>
                  <a:cubicBezTo>
                    <a:pt x="2186" y="8097"/>
                    <a:pt x="2839" y="8063"/>
                    <a:pt x="3469" y="7931"/>
                  </a:cubicBezTo>
                  <a:cubicBezTo>
                    <a:pt x="3584" y="7899"/>
                    <a:pt x="3563" y="7722"/>
                    <a:pt x="3438" y="7722"/>
                  </a:cubicBezTo>
                  <a:cubicBezTo>
                    <a:pt x="2581" y="7774"/>
                    <a:pt x="1724" y="7889"/>
                    <a:pt x="857" y="7920"/>
                  </a:cubicBezTo>
                  <a:cubicBezTo>
                    <a:pt x="816" y="7356"/>
                    <a:pt x="774" y="6792"/>
                    <a:pt x="732" y="6218"/>
                  </a:cubicBezTo>
                  <a:lnTo>
                    <a:pt x="732" y="6218"/>
                  </a:lnTo>
                  <a:cubicBezTo>
                    <a:pt x="2048" y="6238"/>
                    <a:pt x="3344" y="6353"/>
                    <a:pt x="4649" y="6458"/>
                  </a:cubicBezTo>
                  <a:cubicBezTo>
                    <a:pt x="4764" y="6458"/>
                    <a:pt x="4796" y="6291"/>
                    <a:pt x="4681" y="6259"/>
                  </a:cubicBezTo>
                  <a:cubicBezTo>
                    <a:pt x="3659" y="6047"/>
                    <a:pt x="2617" y="5943"/>
                    <a:pt x="1577" y="5943"/>
                  </a:cubicBezTo>
                  <a:cubicBezTo>
                    <a:pt x="1288" y="5943"/>
                    <a:pt x="999" y="5951"/>
                    <a:pt x="711" y="5967"/>
                  </a:cubicBezTo>
                  <a:cubicBezTo>
                    <a:pt x="669" y="5549"/>
                    <a:pt x="638" y="5131"/>
                    <a:pt x="596" y="4713"/>
                  </a:cubicBezTo>
                  <a:cubicBezTo>
                    <a:pt x="1261" y="4640"/>
                    <a:pt x="1931" y="4601"/>
                    <a:pt x="2599" y="4601"/>
                  </a:cubicBezTo>
                  <a:cubicBezTo>
                    <a:pt x="2980" y="4601"/>
                    <a:pt x="3361" y="4614"/>
                    <a:pt x="3741" y="4640"/>
                  </a:cubicBezTo>
                  <a:cubicBezTo>
                    <a:pt x="3876" y="4640"/>
                    <a:pt x="3876" y="4452"/>
                    <a:pt x="3741" y="4442"/>
                  </a:cubicBezTo>
                  <a:cubicBezTo>
                    <a:pt x="3293" y="4388"/>
                    <a:pt x="2841" y="4361"/>
                    <a:pt x="2389" y="4361"/>
                  </a:cubicBezTo>
                  <a:cubicBezTo>
                    <a:pt x="1786" y="4361"/>
                    <a:pt x="1183" y="4409"/>
                    <a:pt x="586" y="4504"/>
                  </a:cubicBezTo>
                  <a:cubicBezTo>
                    <a:pt x="534" y="3992"/>
                    <a:pt x="481" y="3481"/>
                    <a:pt x="429" y="2969"/>
                  </a:cubicBezTo>
                  <a:lnTo>
                    <a:pt x="429" y="2969"/>
                  </a:lnTo>
                  <a:cubicBezTo>
                    <a:pt x="758" y="3141"/>
                    <a:pt x="1561" y="3183"/>
                    <a:pt x="2293" y="3183"/>
                  </a:cubicBezTo>
                  <a:cubicBezTo>
                    <a:pt x="2933" y="3183"/>
                    <a:pt x="3517" y="3151"/>
                    <a:pt x="3678" y="3146"/>
                  </a:cubicBezTo>
                  <a:cubicBezTo>
                    <a:pt x="4869" y="3115"/>
                    <a:pt x="6060" y="3011"/>
                    <a:pt x="7240" y="2823"/>
                  </a:cubicBezTo>
                  <a:close/>
                  <a:moveTo>
                    <a:pt x="9290" y="1"/>
                  </a:moveTo>
                  <a:cubicBezTo>
                    <a:pt x="9282" y="1"/>
                    <a:pt x="9275" y="1"/>
                    <a:pt x="9267" y="2"/>
                  </a:cubicBezTo>
                  <a:cubicBezTo>
                    <a:pt x="7783" y="190"/>
                    <a:pt x="6289" y="295"/>
                    <a:pt x="4785" y="315"/>
                  </a:cubicBezTo>
                  <a:cubicBezTo>
                    <a:pt x="4368" y="315"/>
                    <a:pt x="3735" y="200"/>
                    <a:pt x="3167" y="200"/>
                  </a:cubicBezTo>
                  <a:cubicBezTo>
                    <a:pt x="2768" y="200"/>
                    <a:pt x="2400" y="257"/>
                    <a:pt x="2163" y="451"/>
                  </a:cubicBezTo>
                  <a:cubicBezTo>
                    <a:pt x="2121" y="503"/>
                    <a:pt x="2132" y="577"/>
                    <a:pt x="2184" y="608"/>
                  </a:cubicBezTo>
                  <a:lnTo>
                    <a:pt x="2205" y="618"/>
                  </a:lnTo>
                  <a:cubicBezTo>
                    <a:pt x="1808" y="838"/>
                    <a:pt x="1495" y="1266"/>
                    <a:pt x="1192" y="1600"/>
                  </a:cubicBezTo>
                  <a:cubicBezTo>
                    <a:pt x="899" y="1924"/>
                    <a:pt x="586" y="2467"/>
                    <a:pt x="116" y="2614"/>
                  </a:cubicBezTo>
                  <a:cubicBezTo>
                    <a:pt x="43" y="2634"/>
                    <a:pt x="1" y="2728"/>
                    <a:pt x="53" y="2791"/>
                  </a:cubicBezTo>
                  <a:cubicBezTo>
                    <a:pt x="43" y="2823"/>
                    <a:pt x="53" y="2854"/>
                    <a:pt x="74" y="2875"/>
                  </a:cubicBezTo>
                  <a:lnTo>
                    <a:pt x="147" y="2937"/>
                  </a:lnTo>
                  <a:cubicBezTo>
                    <a:pt x="154" y="2945"/>
                    <a:pt x="172" y="2952"/>
                    <a:pt x="189" y="2952"/>
                  </a:cubicBezTo>
                  <a:cubicBezTo>
                    <a:pt x="197" y="2952"/>
                    <a:pt x="204" y="2951"/>
                    <a:pt x="210" y="2948"/>
                  </a:cubicBezTo>
                  <a:cubicBezTo>
                    <a:pt x="210" y="2958"/>
                    <a:pt x="210" y="2958"/>
                    <a:pt x="210" y="2969"/>
                  </a:cubicBezTo>
                  <a:cubicBezTo>
                    <a:pt x="523" y="10480"/>
                    <a:pt x="857" y="17991"/>
                    <a:pt x="1139" y="25501"/>
                  </a:cubicBezTo>
                  <a:lnTo>
                    <a:pt x="1139" y="25512"/>
                  </a:lnTo>
                  <a:cubicBezTo>
                    <a:pt x="1077" y="25616"/>
                    <a:pt x="1150" y="25742"/>
                    <a:pt x="1265" y="25752"/>
                  </a:cubicBezTo>
                  <a:cubicBezTo>
                    <a:pt x="1452" y="25762"/>
                    <a:pt x="1639" y="25765"/>
                    <a:pt x="1827" y="25765"/>
                  </a:cubicBezTo>
                  <a:cubicBezTo>
                    <a:pt x="2256" y="25765"/>
                    <a:pt x="2685" y="25746"/>
                    <a:pt x="3114" y="25731"/>
                  </a:cubicBezTo>
                  <a:cubicBezTo>
                    <a:pt x="3193" y="25730"/>
                    <a:pt x="3273" y="25729"/>
                    <a:pt x="3353" y="25729"/>
                  </a:cubicBezTo>
                  <a:cubicBezTo>
                    <a:pt x="3438" y="25729"/>
                    <a:pt x="3524" y="25730"/>
                    <a:pt x="3610" y="25730"/>
                  </a:cubicBezTo>
                  <a:cubicBezTo>
                    <a:pt x="3988" y="25730"/>
                    <a:pt x="4370" y="25721"/>
                    <a:pt x="4733" y="25627"/>
                  </a:cubicBezTo>
                  <a:cubicBezTo>
                    <a:pt x="4743" y="25627"/>
                    <a:pt x="4754" y="25616"/>
                    <a:pt x="4764" y="25606"/>
                  </a:cubicBezTo>
                  <a:cubicBezTo>
                    <a:pt x="4774" y="25609"/>
                    <a:pt x="4784" y="25611"/>
                    <a:pt x="4794" y="25611"/>
                  </a:cubicBezTo>
                  <a:cubicBezTo>
                    <a:pt x="4848" y="25611"/>
                    <a:pt x="4902" y="25565"/>
                    <a:pt x="4911" y="25512"/>
                  </a:cubicBezTo>
                  <a:lnTo>
                    <a:pt x="4921" y="25512"/>
                  </a:lnTo>
                  <a:cubicBezTo>
                    <a:pt x="5193" y="25345"/>
                    <a:pt x="5454" y="25167"/>
                    <a:pt x="5715" y="25000"/>
                  </a:cubicBezTo>
                  <a:cubicBezTo>
                    <a:pt x="5955" y="24843"/>
                    <a:pt x="6248" y="24708"/>
                    <a:pt x="6436" y="24488"/>
                  </a:cubicBezTo>
                  <a:cubicBezTo>
                    <a:pt x="6519" y="24405"/>
                    <a:pt x="6455" y="24249"/>
                    <a:pt x="6353" y="24249"/>
                  </a:cubicBezTo>
                  <a:cubicBezTo>
                    <a:pt x="6340" y="24249"/>
                    <a:pt x="6325" y="24252"/>
                    <a:pt x="6310" y="24258"/>
                  </a:cubicBezTo>
                  <a:lnTo>
                    <a:pt x="6289" y="24269"/>
                  </a:lnTo>
                  <a:cubicBezTo>
                    <a:pt x="6478" y="16403"/>
                    <a:pt x="8285" y="8464"/>
                    <a:pt x="9465" y="681"/>
                  </a:cubicBezTo>
                  <a:lnTo>
                    <a:pt x="9476" y="671"/>
                  </a:lnTo>
                  <a:cubicBezTo>
                    <a:pt x="9549" y="608"/>
                    <a:pt x="9559" y="493"/>
                    <a:pt x="9486" y="409"/>
                  </a:cubicBezTo>
                  <a:cubicBezTo>
                    <a:pt x="9476" y="378"/>
                    <a:pt x="9455" y="347"/>
                    <a:pt x="9434" y="326"/>
                  </a:cubicBezTo>
                  <a:cubicBezTo>
                    <a:pt x="9504" y="206"/>
                    <a:pt x="9450" y="1"/>
                    <a:pt x="92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1"/>
            <p:cNvSpPr/>
            <p:nvPr/>
          </p:nvSpPr>
          <p:spPr>
            <a:xfrm>
              <a:off x="5503350" y="2505625"/>
              <a:ext cx="131375" cy="120475"/>
            </a:xfrm>
            <a:custGeom>
              <a:avLst/>
              <a:gdLst/>
              <a:ahLst/>
              <a:cxnLst/>
              <a:rect l="l" t="t" r="r" b="b"/>
              <a:pathLst>
                <a:path w="5255" h="4819" extrusionOk="0">
                  <a:moveTo>
                    <a:pt x="1870" y="296"/>
                  </a:moveTo>
                  <a:cubicBezTo>
                    <a:pt x="2371" y="377"/>
                    <a:pt x="2918" y="400"/>
                    <a:pt x="3467" y="400"/>
                  </a:cubicBezTo>
                  <a:cubicBezTo>
                    <a:pt x="3984" y="400"/>
                    <a:pt x="4502" y="380"/>
                    <a:pt x="4983" y="369"/>
                  </a:cubicBezTo>
                  <a:lnTo>
                    <a:pt x="4983" y="369"/>
                  </a:lnTo>
                  <a:cubicBezTo>
                    <a:pt x="4565" y="651"/>
                    <a:pt x="4179" y="954"/>
                    <a:pt x="3803" y="1289"/>
                  </a:cubicBezTo>
                  <a:cubicBezTo>
                    <a:pt x="3771" y="1247"/>
                    <a:pt x="3719" y="1226"/>
                    <a:pt x="3677" y="1226"/>
                  </a:cubicBezTo>
                  <a:cubicBezTo>
                    <a:pt x="3366" y="1207"/>
                    <a:pt x="3054" y="1198"/>
                    <a:pt x="2742" y="1198"/>
                  </a:cubicBezTo>
                  <a:cubicBezTo>
                    <a:pt x="2031" y="1198"/>
                    <a:pt x="1321" y="1247"/>
                    <a:pt x="617" y="1341"/>
                  </a:cubicBezTo>
                  <a:cubicBezTo>
                    <a:pt x="773" y="1226"/>
                    <a:pt x="920" y="1101"/>
                    <a:pt x="1066" y="986"/>
                  </a:cubicBezTo>
                  <a:cubicBezTo>
                    <a:pt x="1337" y="808"/>
                    <a:pt x="1599" y="599"/>
                    <a:pt x="1839" y="369"/>
                  </a:cubicBezTo>
                  <a:cubicBezTo>
                    <a:pt x="1849" y="349"/>
                    <a:pt x="1860" y="317"/>
                    <a:pt x="1870" y="296"/>
                  </a:cubicBezTo>
                  <a:close/>
                  <a:moveTo>
                    <a:pt x="4889" y="798"/>
                  </a:moveTo>
                  <a:cubicBezTo>
                    <a:pt x="4586" y="1727"/>
                    <a:pt x="4450" y="2709"/>
                    <a:pt x="4492" y="3681"/>
                  </a:cubicBezTo>
                  <a:cubicBezTo>
                    <a:pt x="4388" y="3785"/>
                    <a:pt x="4273" y="3879"/>
                    <a:pt x="4158" y="3973"/>
                  </a:cubicBezTo>
                  <a:cubicBezTo>
                    <a:pt x="4001" y="4067"/>
                    <a:pt x="3845" y="4141"/>
                    <a:pt x="3667" y="4182"/>
                  </a:cubicBezTo>
                  <a:cubicBezTo>
                    <a:pt x="3667" y="3284"/>
                    <a:pt x="3730" y="2375"/>
                    <a:pt x="3855" y="1477"/>
                  </a:cubicBezTo>
                  <a:lnTo>
                    <a:pt x="3855" y="1456"/>
                  </a:lnTo>
                  <a:cubicBezTo>
                    <a:pt x="4200" y="1247"/>
                    <a:pt x="4555" y="1038"/>
                    <a:pt x="4889" y="798"/>
                  </a:cubicBezTo>
                  <a:close/>
                  <a:moveTo>
                    <a:pt x="2091" y="1588"/>
                  </a:moveTo>
                  <a:cubicBezTo>
                    <a:pt x="2542" y="1588"/>
                    <a:pt x="2993" y="1598"/>
                    <a:pt x="3448" y="1623"/>
                  </a:cubicBezTo>
                  <a:cubicBezTo>
                    <a:pt x="3333" y="2469"/>
                    <a:pt x="3260" y="3326"/>
                    <a:pt x="3249" y="4182"/>
                  </a:cubicBezTo>
                  <a:cubicBezTo>
                    <a:pt x="2800" y="4203"/>
                    <a:pt x="2340" y="4235"/>
                    <a:pt x="1891" y="4255"/>
                  </a:cubicBezTo>
                  <a:cubicBezTo>
                    <a:pt x="1706" y="4272"/>
                    <a:pt x="1139" y="4386"/>
                    <a:pt x="805" y="4386"/>
                  </a:cubicBezTo>
                  <a:cubicBezTo>
                    <a:pt x="705" y="4386"/>
                    <a:pt x="626" y="4376"/>
                    <a:pt x="585" y="4349"/>
                  </a:cubicBezTo>
                  <a:cubicBezTo>
                    <a:pt x="543" y="4318"/>
                    <a:pt x="543" y="4109"/>
                    <a:pt x="543" y="3859"/>
                  </a:cubicBezTo>
                  <a:cubicBezTo>
                    <a:pt x="1128" y="3838"/>
                    <a:pt x="1724" y="3817"/>
                    <a:pt x="2298" y="3764"/>
                  </a:cubicBezTo>
                  <a:cubicBezTo>
                    <a:pt x="2392" y="3754"/>
                    <a:pt x="2392" y="3629"/>
                    <a:pt x="2298" y="3629"/>
                  </a:cubicBezTo>
                  <a:cubicBezTo>
                    <a:pt x="1713" y="3639"/>
                    <a:pt x="1139" y="3670"/>
                    <a:pt x="554" y="3702"/>
                  </a:cubicBezTo>
                  <a:cubicBezTo>
                    <a:pt x="564" y="3451"/>
                    <a:pt x="585" y="3211"/>
                    <a:pt x="585" y="3117"/>
                  </a:cubicBezTo>
                  <a:cubicBezTo>
                    <a:pt x="596" y="3159"/>
                    <a:pt x="627" y="3179"/>
                    <a:pt x="658" y="3179"/>
                  </a:cubicBezTo>
                  <a:cubicBezTo>
                    <a:pt x="846" y="3185"/>
                    <a:pt x="1034" y="3187"/>
                    <a:pt x="1222" y="3187"/>
                  </a:cubicBezTo>
                  <a:cubicBezTo>
                    <a:pt x="1411" y="3187"/>
                    <a:pt x="1599" y="3185"/>
                    <a:pt x="1787" y="3179"/>
                  </a:cubicBezTo>
                  <a:cubicBezTo>
                    <a:pt x="1891" y="3169"/>
                    <a:pt x="1891" y="3012"/>
                    <a:pt x="1787" y="3002"/>
                  </a:cubicBezTo>
                  <a:cubicBezTo>
                    <a:pt x="1661" y="2998"/>
                    <a:pt x="1536" y="2997"/>
                    <a:pt x="1411" y="2997"/>
                  </a:cubicBezTo>
                  <a:cubicBezTo>
                    <a:pt x="1160" y="2997"/>
                    <a:pt x="909" y="3002"/>
                    <a:pt x="658" y="3002"/>
                  </a:cubicBezTo>
                  <a:cubicBezTo>
                    <a:pt x="627" y="3002"/>
                    <a:pt x="596" y="3023"/>
                    <a:pt x="585" y="3054"/>
                  </a:cubicBezTo>
                  <a:lnTo>
                    <a:pt x="585" y="2375"/>
                  </a:lnTo>
                  <a:cubicBezTo>
                    <a:pt x="975" y="2375"/>
                    <a:pt x="1370" y="2380"/>
                    <a:pt x="1760" y="2380"/>
                  </a:cubicBezTo>
                  <a:cubicBezTo>
                    <a:pt x="1955" y="2380"/>
                    <a:pt x="2149" y="2379"/>
                    <a:pt x="2340" y="2375"/>
                  </a:cubicBezTo>
                  <a:cubicBezTo>
                    <a:pt x="2403" y="2354"/>
                    <a:pt x="2403" y="2260"/>
                    <a:pt x="2340" y="2239"/>
                  </a:cubicBezTo>
                  <a:lnTo>
                    <a:pt x="585" y="2239"/>
                  </a:lnTo>
                  <a:lnTo>
                    <a:pt x="585" y="1623"/>
                  </a:lnTo>
                  <a:cubicBezTo>
                    <a:pt x="1087" y="1601"/>
                    <a:pt x="1588" y="1588"/>
                    <a:pt x="2091" y="1588"/>
                  </a:cubicBezTo>
                  <a:close/>
                  <a:moveTo>
                    <a:pt x="3203" y="0"/>
                  </a:moveTo>
                  <a:cubicBezTo>
                    <a:pt x="2729" y="0"/>
                    <a:pt x="2257" y="23"/>
                    <a:pt x="1797" y="98"/>
                  </a:cubicBezTo>
                  <a:cubicBezTo>
                    <a:pt x="1776" y="98"/>
                    <a:pt x="1755" y="119"/>
                    <a:pt x="1745" y="140"/>
                  </a:cubicBezTo>
                  <a:cubicBezTo>
                    <a:pt x="1713" y="140"/>
                    <a:pt x="1693" y="140"/>
                    <a:pt x="1661" y="150"/>
                  </a:cubicBezTo>
                  <a:cubicBezTo>
                    <a:pt x="1369" y="328"/>
                    <a:pt x="1097" y="516"/>
                    <a:pt x="846" y="745"/>
                  </a:cubicBezTo>
                  <a:cubicBezTo>
                    <a:pt x="606" y="923"/>
                    <a:pt x="314" y="1090"/>
                    <a:pt x="126" y="1330"/>
                  </a:cubicBezTo>
                  <a:cubicBezTo>
                    <a:pt x="73" y="1393"/>
                    <a:pt x="84" y="1477"/>
                    <a:pt x="136" y="1529"/>
                  </a:cubicBezTo>
                  <a:cubicBezTo>
                    <a:pt x="136" y="1539"/>
                    <a:pt x="126" y="1560"/>
                    <a:pt x="126" y="1571"/>
                  </a:cubicBezTo>
                  <a:lnTo>
                    <a:pt x="126" y="3597"/>
                  </a:lnTo>
                  <a:cubicBezTo>
                    <a:pt x="126" y="3879"/>
                    <a:pt x="0" y="4454"/>
                    <a:pt x="241" y="4694"/>
                  </a:cubicBezTo>
                  <a:cubicBezTo>
                    <a:pt x="339" y="4789"/>
                    <a:pt x="490" y="4819"/>
                    <a:pt x="655" y="4819"/>
                  </a:cubicBezTo>
                  <a:cubicBezTo>
                    <a:pt x="907" y="4819"/>
                    <a:pt x="1192" y="4749"/>
                    <a:pt x="1369" y="4736"/>
                  </a:cubicBezTo>
                  <a:cubicBezTo>
                    <a:pt x="2058" y="4694"/>
                    <a:pt x="2758" y="4652"/>
                    <a:pt x="3458" y="4590"/>
                  </a:cubicBezTo>
                  <a:cubicBezTo>
                    <a:pt x="3542" y="4590"/>
                    <a:pt x="3615" y="4527"/>
                    <a:pt x="3656" y="4454"/>
                  </a:cubicBezTo>
                  <a:cubicBezTo>
                    <a:pt x="3970" y="4402"/>
                    <a:pt x="4283" y="4276"/>
                    <a:pt x="4544" y="4088"/>
                  </a:cubicBezTo>
                  <a:cubicBezTo>
                    <a:pt x="4577" y="4124"/>
                    <a:pt x="4618" y="4140"/>
                    <a:pt x="4660" y="4140"/>
                  </a:cubicBezTo>
                  <a:cubicBezTo>
                    <a:pt x="4739" y="4140"/>
                    <a:pt x="4816" y="4080"/>
                    <a:pt x="4816" y="3984"/>
                  </a:cubicBezTo>
                  <a:cubicBezTo>
                    <a:pt x="4931" y="2835"/>
                    <a:pt x="5046" y="1696"/>
                    <a:pt x="5203" y="547"/>
                  </a:cubicBezTo>
                  <a:cubicBezTo>
                    <a:pt x="5255" y="505"/>
                    <a:pt x="5255" y="443"/>
                    <a:pt x="5223" y="390"/>
                  </a:cubicBezTo>
                  <a:cubicBezTo>
                    <a:pt x="5223" y="369"/>
                    <a:pt x="5234" y="338"/>
                    <a:pt x="5234" y="317"/>
                  </a:cubicBezTo>
                  <a:cubicBezTo>
                    <a:pt x="5243" y="264"/>
                    <a:pt x="5207" y="219"/>
                    <a:pt x="5164" y="219"/>
                  </a:cubicBezTo>
                  <a:cubicBezTo>
                    <a:pt x="5156" y="219"/>
                    <a:pt x="5148" y="220"/>
                    <a:pt x="5140" y="223"/>
                  </a:cubicBezTo>
                  <a:cubicBezTo>
                    <a:pt x="5109" y="129"/>
                    <a:pt x="5035" y="56"/>
                    <a:pt x="4931" y="46"/>
                  </a:cubicBezTo>
                  <a:cubicBezTo>
                    <a:pt x="4367" y="34"/>
                    <a:pt x="3784" y="0"/>
                    <a:pt x="3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2" name="Google Shape;1992;p51"/>
          <p:cNvGrpSpPr/>
          <p:nvPr/>
        </p:nvGrpSpPr>
        <p:grpSpPr>
          <a:xfrm>
            <a:off x="713225" y="1783587"/>
            <a:ext cx="1257979" cy="1158294"/>
            <a:chOff x="1097300" y="238175"/>
            <a:chExt cx="5600975" cy="5196475"/>
          </a:xfrm>
        </p:grpSpPr>
        <p:sp>
          <p:nvSpPr>
            <p:cNvPr id="1993" name="Google Shape;1993;p51"/>
            <p:cNvSpPr/>
            <p:nvPr/>
          </p:nvSpPr>
          <p:spPr>
            <a:xfrm>
              <a:off x="2258550" y="1061125"/>
              <a:ext cx="2603600" cy="2462900"/>
            </a:xfrm>
            <a:custGeom>
              <a:avLst/>
              <a:gdLst/>
              <a:ahLst/>
              <a:cxnLst/>
              <a:rect l="l" t="t" r="r" b="b"/>
              <a:pathLst>
                <a:path w="104144" h="98516" extrusionOk="0">
                  <a:moveTo>
                    <a:pt x="54671" y="1"/>
                  </a:moveTo>
                  <a:cubicBezTo>
                    <a:pt x="23958" y="1"/>
                    <a:pt x="1" y="38019"/>
                    <a:pt x="28565" y="60972"/>
                  </a:cubicBezTo>
                  <a:cubicBezTo>
                    <a:pt x="30960" y="58155"/>
                    <a:pt x="34059" y="55690"/>
                    <a:pt x="36313" y="52872"/>
                  </a:cubicBezTo>
                  <a:cubicBezTo>
                    <a:pt x="39201" y="49139"/>
                    <a:pt x="39624" y="47589"/>
                    <a:pt x="38497" y="43081"/>
                  </a:cubicBezTo>
                  <a:cubicBezTo>
                    <a:pt x="37300" y="37940"/>
                    <a:pt x="35257" y="34347"/>
                    <a:pt x="37793" y="29135"/>
                  </a:cubicBezTo>
                  <a:cubicBezTo>
                    <a:pt x="40369" y="23877"/>
                    <a:pt x="45731" y="21131"/>
                    <a:pt x="51244" y="21131"/>
                  </a:cubicBezTo>
                  <a:cubicBezTo>
                    <a:pt x="53117" y="21131"/>
                    <a:pt x="55007" y="21448"/>
                    <a:pt x="56810" y="22091"/>
                  </a:cubicBezTo>
                  <a:cubicBezTo>
                    <a:pt x="72588" y="27585"/>
                    <a:pt x="78787" y="60057"/>
                    <a:pt x="58219" y="62452"/>
                  </a:cubicBezTo>
                  <a:cubicBezTo>
                    <a:pt x="58147" y="62464"/>
                    <a:pt x="58074" y="62470"/>
                    <a:pt x="58003" y="62470"/>
                  </a:cubicBezTo>
                  <a:cubicBezTo>
                    <a:pt x="57658" y="62470"/>
                    <a:pt x="57338" y="62333"/>
                    <a:pt x="57163" y="62099"/>
                  </a:cubicBezTo>
                  <a:cubicBezTo>
                    <a:pt x="55965" y="74144"/>
                    <a:pt x="55402" y="86330"/>
                    <a:pt x="55613" y="98515"/>
                  </a:cubicBezTo>
                  <a:cubicBezTo>
                    <a:pt x="58712" y="97741"/>
                    <a:pt x="61811" y="97177"/>
                    <a:pt x="64981" y="96966"/>
                  </a:cubicBezTo>
                  <a:cubicBezTo>
                    <a:pt x="65117" y="96958"/>
                    <a:pt x="65262" y="96955"/>
                    <a:pt x="65415" y="96955"/>
                  </a:cubicBezTo>
                  <a:cubicBezTo>
                    <a:pt x="66708" y="96955"/>
                    <a:pt x="68539" y="97205"/>
                    <a:pt x="70209" y="97205"/>
                  </a:cubicBezTo>
                  <a:cubicBezTo>
                    <a:pt x="71903" y="97205"/>
                    <a:pt x="73431" y="96948"/>
                    <a:pt x="74067" y="95909"/>
                  </a:cubicBezTo>
                  <a:cubicBezTo>
                    <a:pt x="75194" y="94148"/>
                    <a:pt x="73152" y="85203"/>
                    <a:pt x="73011" y="82878"/>
                  </a:cubicBezTo>
                  <a:cubicBezTo>
                    <a:pt x="72729" y="78511"/>
                    <a:pt x="72729" y="74144"/>
                    <a:pt x="73081" y="69777"/>
                  </a:cubicBezTo>
                  <a:cubicBezTo>
                    <a:pt x="73145" y="69334"/>
                    <a:pt x="73492" y="69062"/>
                    <a:pt x="73919" y="69062"/>
                  </a:cubicBezTo>
                  <a:cubicBezTo>
                    <a:pt x="73968" y="69062"/>
                    <a:pt x="74017" y="69066"/>
                    <a:pt x="74067" y="69073"/>
                  </a:cubicBezTo>
                  <a:cubicBezTo>
                    <a:pt x="74138" y="68932"/>
                    <a:pt x="74279" y="68791"/>
                    <a:pt x="74490" y="68650"/>
                  </a:cubicBezTo>
                  <a:cubicBezTo>
                    <a:pt x="104144" y="53436"/>
                    <a:pt x="95058" y="9553"/>
                    <a:pt x="64488" y="1312"/>
                  </a:cubicBezTo>
                  <a:cubicBezTo>
                    <a:pt x="61177" y="418"/>
                    <a:pt x="57887" y="1"/>
                    <a:pt x="546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1"/>
            <p:cNvSpPr/>
            <p:nvPr/>
          </p:nvSpPr>
          <p:spPr>
            <a:xfrm>
              <a:off x="3606600" y="3737075"/>
              <a:ext cx="544150" cy="406225"/>
            </a:xfrm>
            <a:custGeom>
              <a:avLst/>
              <a:gdLst/>
              <a:ahLst/>
              <a:cxnLst/>
              <a:rect l="l" t="t" r="r" b="b"/>
              <a:pathLst>
                <a:path w="21766" h="16249" extrusionOk="0">
                  <a:moveTo>
                    <a:pt x="2184" y="0"/>
                  </a:moveTo>
                  <a:cubicBezTo>
                    <a:pt x="2184" y="352"/>
                    <a:pt x="1973" y="634"/>
                    <a:pt x="1761" y="846"/>
                  </a:cubicBezTo>
                  <a:cubicBezTo>
                    <a:pt x="1" y="2395"/>
                    <a:pt x="1057" y="8734"/>
                    <a:pt x="1057" y="10918"/>
                  </a:cubicBezTo>
                  <a:cubicBezTo>
                    <a:pt x="1057" y="12538"/>
                    <a:pt x="494" y="15356"/>
                    <a:pt x="2607" y="16201"/>
                  </a:cubicBezTo>
                  <a:cubicBezTo>
                    <a:pt x="2689" y="16234"/>
                    <a:pt x="2793" y="16248"/>
                    <a:pt x="2915" y="16248"/>
                  </a:cubicBezTo>
                  <a:cubicBezTo>
                    <a:pt x="3833" y="16248"/>
                    <a:pt x="5726" y="15410"/>
                    <a:pt x="6410" y="15285"/>
                  </a:cubicBezTo>
                  <a:cubicBezTo>
                    <a:pt x="8700" y="14898"/>
                    <a:pt x="11006" y="14704"/>
                    <a:pt x="13313" y="14704"/>
                  </a:cubicBezTo>
                  <a:cubicBezTo>
                    <a:pt x="15620" y="14704"/>
                    <a:pt x="17927" y="14898"/>
                    <a:pt x="20216" y="15285"/>
                  </a:cubicBezTo>
                  <a:lnTo>
                    <a:pt x="20498" y="7607"/>
                  </a:lnTo>
                  <a:cubicBezTo>
                    <a:pt x="20639" y="5213"/>
                    <a:pt x="21766" y="1479"/>
                    <a:pt x="19371" y="634"/>
                  </a:cubicBezTo>
                  <a:cubicBezTo>
                    <a:pt x="18461" y="331"/>
                    <a:pt x="17333" y="236"/>
                    <a:pt x="16138" y="236"/>
                  </a:cubicBezTo>
                  <a:cubicBezTo>
                    <a:pt x="14150" y="236"/>
                    <a:pt x="11974" y="498"/>
                    <a:pt x="10299" y="498"/>
                  </a:cubicBezTo>
                  <a:cubicBezTo>
                    <a:pt x="10174" y="498"/>
                    <a:pt x="10051" y="496"/>
                    <a:pt x="9932" y="493"/>
                  </a:cubicBezTo>
                  <a:cubicBezTo>
                    <a:pt x="7396" y="493"/>
                    <a:pt x="4790" y="352"/>
                    <a:pt x="2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1"/>
            <p:cNvSpPr/>
            <p:nvPr/>
          </p:nvSpPr>
          <p:spPr>
            <a:xfrm>
              <a:off x="1227600" y="297825"/>
              <a:ext cx="5470675" cy="5061075"/>
            </a:xfrm>
            <a:custGeom>
              <a:avLst/>
              <a:gdLst/>
              <a:ahLst/>
              <a:cxnLst/>
              <a:rect l="l" t="t" r="r" b="b"/>
              <a:pathLst>
                <a:path w="218827" h="202443" extrusionOk="0">
                  <a:moveTo>
                    <a:pt x="59179" y="6555"/>
                  </a:moveTo>
                  <a:cubicBezTo>
                    <a:pt x="59199" y="6555"/>
                    <a:pt x="59218" y="6556"/>
                    <a:pt x="59238" y="6557"/>
                  </a:cubicBezTo>
                  <a:cubicBezTo>
                    <a:pt x="68881" y="7614"/>
                    <a:pt x="78525" y="8114"/>
                    <a:pt x="88226" y="8114"/>
                  </a:cubicBezTo>
                  <a:cubicBezTo>
                    <a:pt x="88871" y="8114"/>
                    <a:pt x="89515" y="8111"/>
                    <a:pt x="90160" y="8107"/>
                  </a:cubicBezTo>
                  <a:cubicBezTo>
                    <a:pt x="91075" y="8178"/>
                    <a:pt x="91075" y="9516"/>
                    <a:pt x="90160" y="9657"/>
                  </a:cubicBezTo>
                  <a:cubicBezTo>
                    <a:pt x="87941" y="9747"/>
                    <a:pt x="85719" y="9793"/>
                    <a:pt x="83496" y="9793"/>
                  </a:cubicBezTo>
                  <a:cubicBezTo>
                    <a:pt x="75344" y="9793"/>
                    <a:pt x="67177" y="9184"/>
                    <a:pt x="59097" y="7966"/>
                  </a:cubicBezTo>
                  <a:cubicBezTo>
                    <a:pt x="58273" y="7829"/>
                    <a:pt x="58453" y="6555"/>
                    <a:pt x="59179" y="6555"/>
                  </a:cubicBezTo>
                  <a:close/>
                  <a:moveTo>
                    <a:pt x="40643" y="16137"/>
                  </a:moveTo>
                  <a:cubicBezTo>
                    <a:pt x="46747" y="16724"/>
                    <a:pt x="52901" y="17017"/>
                    <a:pt x="59062" y="17017"/>
                  </a:cubicBezTo>
                  <a:cubicBezTo>
                    <a:pt x="60294" y="17017"/>
                    <a:pt x="61527" y="17006"/>
                    <a:pt x="62760" y="16982"/>
                  </a:cubicBezTo>
                  <a:cubicBezTo>
                    <a:pt x="63535" y="17053"/>
                    <a:pt x="63535" y="18180"/>
                    <a:pt x="62760" y="18250"/>
                  </a:cubicBezTo>
                  <a:cubicBezTo>
                    <a:pt x="60893" y="18338"/>
                    <a:pt x="59027" y="18382"/>
                    <a:pt x="57162" y="18382"/>
                  </a:cubicBezTo>
                  <a:cubicBezTo>
                    <a:pt x="51569" y="18382"/>
                    <a:pt x="45996" y="17986"/>
                    <a:pt x="40502" y="17193"/>
                  </a:cubicBezTo>
                  <a:cubicBezTo>
                    <a:pt x="39938" y="17123"/>
                    <a:pt x="40079" y="16137"/>
                    <a:pt x="40643" y="16137"/>
                  </a:cubicBezTo>
                  <a:close/>
                  <a:moveTo>
                    <a:pt x="96752" y="27691"/>
                  </a:moveTo>
                  <a:cubicBezTo>
                    <a:pt x="98604" y="27691"/>
                    <a:pt x="100472" y="27828"/>
                    <a:pt x="102345" y="28111"/>
                  </a:cubicBezTo>
                  <a:cubicBezTo>
                    <a:pt x="134887" y="32971"/>
                    <a:pt x="155313" y="90166"/>
                    <a:pt x="116573" y="101295"/>
                  </a:cubicBezTo>
                  <a:lnTo>
                    <a:pt x="116644" y="101295"/>
                  </a:lnTo>
                  <a:cubicBezTo>
                    <a:pt x="116503" y="101330"/>
                    <a:pt x="116380" y="101348"/>
                    <a:pt x="116265" y="101348"/>
                  </a:cubicBezTo>
                  <a:cubicBezTo>
                    <a:pt x="116151" y="101348"/>
                    <a:pt x="116045" y="101330"/>
                    <a:pt x="115939" y="101295"/>
                  </a:cubicBezTo>
                  <a:lnTo>
                    <a:pt x="115939" y="101295"/>
                  </a:lnTo>
                  <a:cubicBezTo>
                    <a:pt x="117207" y="110593"/>
                    <a:pt x="117419" y="120031"/>
                    <a:pt x="118475" y="129400"/>
                  </a:cubicBezTo>
                  <a:cubicBezTo>
                    <a:pt x="118475" y="130174"/>
                    <a:pt x="117841" y="130808"/>
                    <a:pt x="117066" y="130808"/>
                  </a:cubicBezTo>
                  <a:cubicBezTo>
                    <a:pt x="114735" y="130508"/>
                    <a:pt x="112396" y="130359"/>
                    <a:pt x="110063" y="130359"/>
                  </a:cubicBezTo>
                  <a:cubicBezTo>
                    <a:pt x="105274" y="130359"/>
                    <a:pt x="100506" y="130986"/>
                    <a:pt x="95865" y="132217"/>
                  </a:cubicBezTo>
                  <a:cubicBezTo>
                    <a:pt x="95754" y="132243"/>
                    <a:pt x="95644" y="132255"/>
                    <a:pt x="95537" y="132255"/>
                  </a:cubicBezTo>
                  <a:cubicBezTo>
                    <a:pt x="94757" y="132255"/>
                    <a:pt x="94104" y="131613"/>
                    <a:pt x="94104" y="130808"/>
                  </a:cubicBezTo>
                  <a:cubicBezTo>
                    <a:pt x="93681" y="117496"/>
                    <a:pt x="94174" y="104183"/>
                    <a:pt x="95724" y="90941"/>
                  </a:cubicBezTo>
                  <a:cubicBezTo>
                    <a:pt x="95837" y="90076"/>
                    <a:pt x="96593" y="89633"/>
                    <a:pt x="97283" y="89633"/>
                  </a:cubicBezTo>
                  <a:cubicBezTo>
                    <a:pt x="97885" y="89633"/>
                    <a:pt x="98438" y="89970"/>
                    <a:pt x="98471" y="90659"/>
                  </a:cubicBezTo>
                  <a:cubicBezTo>
                    <a:pt x="98753" y="90377"/>
                    <a:pt x="99035" y="90237"/>
                    <a:pt x="99457" y="90166"/>
                  </a:cubicBezTo>
                  <a:cubicBezTo>
                    <a:pt x="112981" y="88546"/>
                    <a:pt x="110938" y="69739"/>
                    <a:pt x="105585" y="61991"/>
                  </a:cubicBezTo>
                  <a:cubicBezTo>
                    <a:pt x="102401" y="57359"/>
                    <a:pt x="97039" y="55024"/>
                    <a:pt x="92106" y="55024"/>
                  </a:cubicBezTo>
                  <a:cubicBezTo>
                    <a:pt x="85037" y="55024"/>
                    <a:pt x="78849" y="59820"/>
                    <a:pt x="81214" y="69528"/>
                  </a:cubicBezTo>
                  <a:cubicBezTo>
                    <a:pt x="81918" y="72346"/>
                    <a:pt x="85933" y="76783"/>
                    <a:pt x="84947" y="80023"/>
                  </a:cubicBezTo>
                  <a:cubicBezTo>
                    <a:pt x="84313" y="82066"/>
                    <a:pt x="80862" y="83897"/>
                    <a:pt x="79383" y="85306"/>
                  </a:cubicBezTo>
                  <a:cubicBezTo>
                    <a:pt x="76565" y="87842"/>
                    <a:pt x="73889" y="90448"/>
                    <a:pt x="71212" y="93125"/>
                  </a:cubicBezTo>
                  <a:cubicBezTo>
                    <a:pt x="71036" y="93336"/>
                    <a:pt x="70772" y="93442"/>
                    <a:pt x="70508" y="93442"/>
                  </a:cubicBezTo>
                  <a:cubicBezTo>
                    <a:pt x="70244" y="93442"/>
                    <a:pt x="69979" y="93336"/>
                    <a:pt x="69803" y="93125"/>
                  </a:cubicBezTo>
                  <a:cubicBezTo>
                    <a:pt x="69648" y="93241"/>
                    <a:pt x="69493" y="93293"/>
                    <a:pt x="69338" y="93293"/>
                  </a:cubicBezTo>
                  <a:cubicBezTo>
                    <a:pt x="69211" y="93293"/>
                    <a:pt x="69085" y="93258"/>
                    <a:pt x="68958" y="93195"/>
                  </a:cubicBezTo>
                  <a:cubicBezTo>
                    <a:pt x="35539" y="71182"/>
                    <a:pt x="63648" y="27691"/>
                    <a:pt x="96752" y="27691"/>
                  </a:cubicBezTo>
                  <a:close/>
                  <a:moveTo>
                    <a:pt x="114575" y="135449"/>
                  </a:moveTo>
                  <a:cubicBezTo>
                    <a:pt x="115678" y="135449"/>
                    <a:pt x="116718" y="135595"/>
                    <a:pt x="117419" y="136091"/>
                  </a:cubicBezTo>
                  <a:cubicBezTo>
                    <a:pt x="119109" y="137218"/>
                    <a:pt x="118616" y="139261"/>
                    <a:pt x="118616" y="140881"/>
                  </a:cubicBezTo>
                  <a:cubicBezTo>
                    <a:pt x="118475" y="145459"/>
                    <a:pt x="118264" y="149967"/>
                    <a:pt x="118123" y="154475"/>
                  </a:cubicBezTo>
                  <a:cubicBezTo>
                    <a:pt x="118061" y="155280"/>
                    <a:pt x="117400" y="155922"/>
                    <a:pt x="116667" y="155922"/>
                  </a:cubicBezTo>
                  <a:cubicBezTo>
                    <a:pt x="116567" y="155922"/>
                    <a:pt x="116464" y="155909"/>
                    <a:pt x="116362" y="155884"/>
                  </a:cubicBezTo>
                  <a:cubicBezTo>
                    <a:pt x="113961" y="155464"/>
                    <a:pt x="111521" y="155248"/>
                    <a:pt x="109081" y="155248"/>
                  </a:cubicBezTo>
                  <a:cubicBezTo>
                    <a:pt x="105795" y="155248"/>
                    <a:pt x="102510" y="155639"/>
                    <a:pt x="99316" y="156447"/>
                  </a:cubicBezTo>
                  <a:cubicBezTo>
                    <a:pt x="98450" y="156655"/>
                    <a:pt x="97465" y="156914"/>
                    <a:pt x="96528" y="156914"/>
                  </a:cubicBezTo>
                  <a:cubicBezTo>
                    <a:pt x="95560" y="156914"/>
                    <a:pt x="94643" y="156638"/>
                    <a:pt x="93963" y="155743"/>
                  </a:cubicBezTo>
                  <a:cubicBezTo>
                    <a:pt x="92132" y="153419"/>
                    <a:pt x="93329" y="147925"/>
                    <a:pt x="93329" y="145177"/>
                  </a:cubicBezTo>
                  <a:cubicBezTo>
                    <a:pt x="93329" y="142360"/>
                    <a:pt x="92484" y="138345"/>
                    <a:pt x="94949" y="136443"/>
                  </a:cubicBezTo>
                  <a:cubicBezTo>
                    <a:pt x="95241" y="136210"/>
                    <a:pt x="95533" y="136073"/>
                    <a:pt x="95865" y="136073"/>
                  </a:cubicBezTo>
                  <a:cubicBezTo>
                    <a:pt x="95933" y="136073"/>
                    <a:pt x="96004" y="136079"/>
                    <a:pt x="96076" y="136091"/>
                  </a:cubicBezTo>
                  <a:cubicBezTo>
                    <a:pt x="96288" y="136091"/>
                    <a:pt x="96499" y="136162"/>
                    <a:pt x="96710" y="136302"/>
                  </a:cubicBezTo>
                  <a:cubicBezTo>
                    <a:pt x="100655" y="135598"/>
                    <a:pt x="106219" y="135809"/>
                    <a:pt x="110304" y="135739"/>
                  </a:cubicBezTo>
                  <a:cubicBezTo>
                    <a:pt x="111335" y="135739"/>
                    <a:pt x="113018" y="135449"/>
                    <a:pt x="114575" y="135449"/>
                  </a:cubicBezTo>
                  <a:close/>
                  <a:moveTo>
                    <a:pt x="94217" y="1"/>
                  </a:moveTo>
                  <a:cubicBezTo>
                    <a:pt x="89197" y="1"/>
                    <a:pt x="84255" y="349"/>
                    <a:pt x="79453" y="1063"/>
                  </a:cubicBezTo>
                  <a:cubicBezTo>
                    <a:pt x="58956" y="3951"/>
                    <a:pt x="40079" y="13601"/>
                    <a:pt x="25710" y="28463"/>
                  </a:cubicBezTo>
                  <a:cubicBezTo>
                    <a:pt x="33247" y="29027"/>
                    <a:pt x="40713" y="29520"/>
                    <a:pt x="48250" y="30365"/>
                  </a:cubicBezTo>
                  <a:cubicBezTo>
                    <a:pt x="49095" y="30436"/>
                    <a:pt x="49095" y="31774"/>
                    <a:pt x="48250" y="31774"/>
                  </a:cubicBezTo>
                  <a:cubicBezTo>
                    <a:pt x="40361" y="31210"/>
                    <a:pt x="32542" y="30365"/>
                    <a:pt x="24724" y="29520"/>
                  </a:cubicBezTo>
                  <a:cubicBezTo>
                    <a:pt x="20709" y="33817"/>
                    <a:pt x="17117" y="38536"/>
                    <a:pt x="14018" y="43537"/>
                  </a:cubicBezTo>
                  <a:cubicBezTo>
                    <a:pt x="21766" y="44171"/>
                    <a:pt x="29443" y="44734"/>
                    <a:pt x="37191" y="45580"/>
                  </a:cubicBezTo>
                  <a:cubicBezTo>
                    <a:pt x="37735" y="45648"/>
                    <a:pt x="37820" y="46569"/>
                    <a:pt x="37254" y="46569"/>
                  </a:cubicBezTo>
                  <a:cubicBezTo>
                    <a:pt x="37234" y="46569"/>
                    <a:pt x="37213" y="46568"/>
                    <a:pt x="37191" y="46566"/>
                  </a:cubicBezTo>
                  <a:cubicBezTo>
                    <a:pt x="29232" y="46002"/>
                    <a:pt x="21413" y="45087"/>
                    <a:pt x="13524" y="44312"/>
                  </a:cubicBezTo>
                  <a:cubicBezTo>
                    <a:pt x="10777" y="48961"/>
                    <a:pt x="8383" y="53821"/>
                    <a:pt x="6410" y="58892"/>
                  </a:cubicBezTo>
                  <a:cubicBezTo>
                    <a:pt x="10593" y="59553"/>
                    <a:pt x="14830" y="59883"/>
                    <a:pt x="19053" y="59883"/>
                  </a:cubicBezTo>
                  <a:cubicBezTo>
                    <a:pt x="21587" y="59883"/>
                    <a:pt x="24116" y="59764"/>
                    <a:pt x="26626" y="59526"/>
                  </a:cubicBezTo>
                  <a:cubicBezTo>
                    <a:pt x="26650" y="59524"/>
                    <a:pt x="26673" y="59523"/>
                    <a:pt x="26696" y="59523"/>
                  </a:cubicBezTo>
                  <a:cubicBezTo>
                    <a:pt x="27470" y="59523"/>
                    <a:pt x="27447" y="60655"/>
                    <a:pt x="26626" y="60724"/>
                  </a:cubicBezTo>
                  <a:cubicBezTo>
                    <a:pt x="24089" y="61011"/>
                    <a:pt x="21533" y="61153"/>
                    <a:pt x="18976" y="61153"/>
                  </a:cubicBezTo>
                  <a:cubicBezTo>
                    <a:pt x="14645" y="61153"/>
                    <a:pt x="10310" y="60746"/>
                    <a:pt x="6058" y="59949"/>
                  </a:cubicBezTo>
                  <a:cubicBezTo>
                    <a:pt x="4579" y="63823"/>
                    <a:pt x="3452" y="67767"/>
                    <a:pt x="2536" y="71782"/>
                  </a:cubicBezTo>
                  <a:cubicBezTo>
                    <a:pt x="16412" y="71923"/>
                    <a:pt x="30288" y="72134"/>
                    <a:pt x="44164" y="72698"/>
                  </a:cubicBezTo>
                  <a:cubicBezTo>
                    <a:pt x="45080" y="72698"/>
                    <a:pt x="45080" y="74177"/>
                    <a:pt x="44164" y="74177"/>
                  </a:cubicBezTo>
                  <a:cubicBezTo>
                    <a:pt x="30148" y="74036"/>
                    <a:pt x="16201" y="73543"/>
                    <a:pt x="2255" y="73050"/>
                  </a:cubicBezTo>
                  <a:cubicBezTo>
                    <a:pt x="1409" y="76924"/>
                    <a:pt x="775" y="80869"/>
                    <a:pt x="423" y="84813"/>
                  </a:cubicBezTo>
                  <a:cubicBezTo>
                    <a:pt x="7044" y="85165"/>
                    <a:pt x="13665" y="85658"/>
                    <a:pt x="20286" y="86433"/>
                  </a:cubicBezTo>
                  <a:cubicBezTo>
                    <a:pt x="20900" y="86501"/>
                    <a:pt x="20986" y="87493"/>
                    <a:pt x="20352" y="87493"/>
                  </a:cubicBezTo>
                  <a:cubicBezTo>
                    <a:pt x="20331" y="87493"/>
                    <a:pt x="20309" y="87492"/>
                    <a:pt x="20286" y="87490"/>
                  </a:cubicBezTo>
                  <a:cubicBezTo>
                    <a:pt x="13595" y="87208"/>
                    <a:pt x="6974" y="86574"/>
                    <a:pt x="353" y="85870"/>
                  </a:cubicBezTo>
                  <a:cubicBezTo>
                    <a:pt x="212" y="87842"/>
                    <a:pt x="71" y="89814"/>
                    <a:pt x="1" y="91786"/>
                  </a:cubicBezTo>
                  <a:cubicBezTo>
                    <a:pt x="1" y="94463"/>
                    <a:pt x="71" y="97139"/>
                    <a:pt x="282" y="99816"/>
                  </a:cubicBezTo>
                  <a:cubicBezTo>
                    <a:pt x="740" y="99144"/>
                    <a:pt x="1502" y="98949"/>
                    <a:pt x="2351" y="98949"/>
                  </a:cubicBezTo>
                  <a:cubicBezTo>
                    <a:pt x="3460" y="98949"/>
                    <a:pt x="4718" y="99283"/>
                    <a:pt x="5636" y="99323"/>
                  </a:cubicBezTo>
                  <a:cubicBezTo>
                    <a:pt x="9510" y="99605"/>
                    <a:pt x="13454" y="99675"/>
                    <a:pt x="17328" y="99675"/>
                  </a:cubicBezTo>
                  <a:cubicBezTo>
                    <a:pt x="18103" y="99675"/>
                    <a:pt x="18103" y="100802"/>
                    <a:pt x="17328" y="100802"/>
                  </a:cubicBezTo>
                  <a:cubicBezTo>
                    <a:pt x="17116" y="100827"/>
                    <a:pt x="16577" y="100839"/>
                    <a:pt x="15816" y="100839"/>
                  </a:cubicBezTo>
                  <a:cubicBezTo>
                    <a:pt x="12283" y="100839"/>
                    <a:pt x="3972" y="100586"/>
                    <a:pt x="1480" y="100239"/>
                  </a:cubicBezTo>
                  <a:lnTo>
                    <a:pt x="1480" y="100380"/>
                  </a:lnTo>
                  <a:cubicBezTo>
                    <a:pt x="1480" y="100591"/>
                    <a:pt x="1339" y="100732"/>
                    <a:pt x="1128" y="100732"/>
                  </a:cubicBezTo>
                  <a:cubicBezTo>
                    <a:pt x="1067" y="100744"/>
                    <a:pt x="1007" y="100750"/>
                    <a:pt x="947" y="100750"/>
                  </a:cubicBezTo>
                  <a:cubicBezTo>
                    <a:pt x="661" y="100750"/>
                    <a:pt x="399" y="100613"/>
                    <a:pt x="282" y="100380"/>
                  </a:cubicBezTo>
                  <a:lnTo>
                    <a:pt x="282" y="100380"/>
                  </a:lnTo>
                  <a:cubicBezTo>
                    <a:pt x="564" y="104042"/>
                    <a:pt x="1057" y="107635"/>
                    <a:pt x="1691" y="111227"/>
                  </a:cubicBezTo>
                  <a:cubicBezTo>
                    <a:pt x="7890" y="111156"/>
                    <a:pt x="14088" y="111068"/>
                    <a:pt x="20286" y="111068"/>
                  </a:cubicBezTo>
                  <a:cubicBezTo>
                    <a:pt x="26485" y="111068"/>
                    <a:pt x="32683" y="111156"/>
                    <a:pt x="38882" y="111438"/>
                  </a:cubicBezTo>
                  <a:cubicBezTo>
                    <a:pt x="39656" y="111438"/>
                    <a:pt x="39656" y="112565"/>
                    <a:pt x="38882" y="112565"/>
                  </a:cubicBezTo>
                  <a:cubicBezTo>
                    <a:pt x="34669" y="112710"/>
                    <a:pt x="30457" y="112764"/>
                    <a:pt x="26245" y="112764"/>
                  </a:cubicBezTo>
                  <a:cubicBezTo>
                    <a:pt x="18131" y="112764"/>
                    <a:pt x="10016" y="112563"/>
                    <a:pt x="1902" y="112424"/>
                  </a:cubicBezTo>
                  <a:lnTo>
                    <a:pt x="1902" y="112424"/>
                  </a:lnTo>
                  <a:cubicBezTo>
                    <a:pt x="2536" y="115664"/>
                    <a:pt x="3311" y="118904"/>
                    <a:pt x="4297" y="122145"/>
                  </a:cubicBezTo>
                  <a:cubicBezTo>
                    <a:pt x="10355" y="122990"/>
                    <a:pt x="16483" y="123483"/>
                    <a:pt x="22611" y="123553"/>
                  </a:cubicBezTo>
                  <a:cubicBezTo>
                    <a:pt x="23386" y="123553"/>
                    <a:pt x="23386" y="124680"/>
                    <a:pt x="22611" y="124680"/>
                  </a:cubicBezTo>
                  <a:cubicBezTo>
                    <a:pt x="21862" y="124698"/>
                    <a:pt x="21114" y="124707"/>
                    <a:pt x="20366" y="124707"/>
                  </a:cubicBezTo>
                  <a:cubicBezTo>
                    <a:pt x="15129" y="124707"/>
                    <a:pt x="9906" y="124275"/>
                    <a:pt x="4790" y="123412"/>
                  </a:cubicBezTo>
                  <a:lnTo>
                    <a:pt x="4790" y="123412"/>
                  </a:lnTo>
                  <a:cubicBezTo>
                    <a:pt x="6058" y="127286"/>
                    <a:pt x="7608" y="131090"/>
                    <a:pt x="9439" y="134682"/>
                  </a:cubicBezTo>
                  <a:cubicBezTo>
                    <a:pt x="15215" y="135035"/>
                    <a:pt x="20991" y="135316"/>
                    <a:pt x="26696" y="135739"/>
                  </a:cubicBezTo>
                  <a:cubicBezTo>
                    <a:pt x="27379" y="135807"/>
                    <a:pt x="27466" y="136869"/>
                    <a:pt x="26764" y="136869"/>
                  </a:cubicBezTo>
                  <a:cubicBezTo>
                    <a:pt x="26742" y="136869"/>
                    <a:pt x="26720" y="136868"/>
                    <a:pt x="26696" y="136866"/>
                  </a:cubicBezTo>
                  <a:cubicBezTo>
                    <a:pt x="21132" y="136655"/>
                    <a:pt x="15638" y="136162"/>
                    <a:pt x="10073" y="135739"/>
                  </a:cubicBezTo>
                  <a:lnTo>
                    <a:pt x="10073" y="135739"/>
                  </a:lnTo>
                  <a:cubicBezTo>
                    <a:pt x="12116" y="139543"/>
                    <a:pt x="14511" y="143205"/>
                    <a:pt x="17258" y="146516"/>
                  </a:cubicBezTo>
                  <a:cubicBezTo>
                    <a:pt x="24231" y="147995"/>
                    <a:pt x="31275" y="148981"/>
                    <a:pt x="38389" y="149756"/>
                  </a:cubicBezTo>
                  <a:cubicBezTo>
                    <a:pt x="39023" y="149897"/>
                    <a:pt x="39023" y="150883"/>
                    <a:pt x="38389" y="150883"/>
                  </a:cubicBezTo>
                  <a:cubicBezTo>
                    <a:pt x="31627" y="150319"/>
                    <a:pt x="24935" y="149263"/>
                    <a:pt x="18385" y="147784"/>
                  </a:cubicBezTo>
                  <a:lnTo>
                    <a:pt x="18385" y="147784"/>
                  </a:lnTo>
                  <a:cubicBezTo>
                    <a:pt x="21132" y="150953"/>
                    <a:pt x="24231" y="153771"/>
                    <a:pt x="27612" y="156307"/>
                  </a:cubicBezTo>
                  <a:cubicBezTo>
                    <a:pt x="39163" y="157504"/>
                    <a:pt x="50715" y="158913"/>
                    <a:pt x="62196" y="160392"/>
                  </a:cubicBezTo>
                  <a:cubicBezTo>
                    <a:pt x="62879" y="160460"/>
                    <a:pt x="62900" y="161522"/>
                    <a:pt x="62258" y="161522"/>
                  </a:cubicBezTo>
                  <a:cubicBezTo>
                    <a:pt x="62238" y="161522"/>
                    <a:pt x="62218" y="161521"/>
                    <a:pt x="62196" y="161519"/>
                  </a:cubicBezTo>
                  <a:cubicBezTo>
                    <a:pt x="51208" y="160321"/>
                    <a:pt x="40290" y="158983"/>
                    <a:pt x="29373" y="157504"/>
                  </a:cubicBezTo>
                  <a:lnTo>
                    <a:pt x="29373" y="157504"/>
                  </a:lnTo>
                  <a:cubicBezTo>
                    <a:pt x="43769" y="167444"/>
                    <a:pt x="60614" y="170504"/>
                    <a:pt x="77706" y="170504"/>
                  </a:cubicBezTo>
                  <a:cubicBezTo>
                    <a:pt x="88713" y="170504"/>
                    <a:pt x="99823" y="169235"/>
                    <a:pt x="110445" y="167717"/>
                  </a:cubicBezTo>
                  <a:cubicBezTo>
                    <a:pt x="110580" y="167312"/>
                    <a:pt x="110942" y="167117"/>
                    <a:pt x="111305" y="167117"/>
                  </a:cubicBezTo>
                  <a:cubicBezTo>
                    <a:pt x="111700" y="167117"/>
                    <a:pt x="112096" y="167348"/>
                    <a:pt x="112206" y="167788"/>
                  </a:cubicBezTo>
                  <a:cubicBezTo>
                    <a:pt x="112277" y="169619"/>
                    <a:pt x="112558" y="171380"/>
                    <a:pt x="112981" y="173071"/>
                  </a:cubicBezTo>
                  <a:cubicBezTo>
                    <a:pt x="113951" y="173100"/>
                    <a:pt x="114919" y="173114"/>
                    <a:pt x="115884" y="173114"/>
                  </a:cubicBezTo>
                  <a:cubicBezTo>
                    <a:pt x="119544" y="173114"/>
                    <a:pt x="123179" y="172912"/>
                    <a:pt x="126857" y="172577"/>
                  </a:cubicBezTo>
                  <a:cubicBezTo>
                    <a:pt x="126875" y="172575"/>
                    <a:pt x="126893" y="172574"/>
                    <a:pt x="126910" y="172574"/>
                  </a:cubicBezTo>
                  <a:cubicBezTo>
                    <a:pt x="127429" y="172574"/>
                    <a:pt x="127543" y="173566"/>
                    <a:pt x="126998" y="173634"/>
                  </a:cubicBezTo>
                  <a:cubicBezTo>
                    <a:pt x="123911" y="174061"/>
                    <a:pt x="120824" y="174297"/>
                    <a:pt x="117716" y="174297"/>
                  </a:cubicBezTo>
                  <a:cubicBezTo>
                    <a:pt x="116214" y="174297"/>
                    <a:pt x="114707" y="174242"/>
                    <a:pt x="113192" y="174127"/>
                  </a:cubicBezTo>
                  <a:lnTo>
                    <a:pt x="113192" y="174127"/>
                  </a:lnTo>
                  <a:cubicBezTo>
                    <a:pt x="113897" y="176663"/>
                    <a:pt x="114953" y="179199"/>
                    <a:pt x="116292" y="181453"/>
                  </a:cubicBezTo>
                  <a:lnTo>
                    <a:pt x="116432" y="181453"/>
                  </a:lnTo>
                  <a:cubicBezTo>
                    <a:pt x="120306" y="181946"/>
                    <a:pt x="124251" y="182368"/>
                    <a:pt x="128125" y="183143"/>
                  </a:cubicBezTo>
                  <a:cubicBezTo>
                    <a:pt x="128600" y="183211"/>
                    <a:pt x="128552" y="184063"/>
                    <a:pt x="128045" y="184063"/>
                  </a:cubicBezTo>
                  <a:cubicBezTo>
                    <a:pt x="128025" y="184063"/>
                    <a:pt x="128005" y="184061"/>
                    <a:pt x="127984" y="184059"/>
                  </a:cubicBezTo>
                  <a:cubicBezTo>
                    <a:pt x="124251" y="183636"/>
                    <a:pt x="120518" y="182932"/>
                    <a:pt x="116785" y="182298"/>
                  </a:cubicBezTo>
                  <a:lnTo>
                    <a:pt x="116785" y="182298"/>
                  </a:lnTo>
                  <a:cubicBezTo>
                    <a:pt x="118264" y="184693"/>
                    <a:pt x="120025" y="186876"/>
                    <a:pt x="122067" y="188778"/>
                  </a:cubicBezTo>
                  <a:cubicBezTo>
                    <a:pt x="126998" y="188778"/>
                    <a:pt x="131929" y="189130"/>
                    <a:pt x="136859" y="189905"/>
                  </a:cubicBezTo>
                  <a:cubicBezTo>
                    <a:pt x="137456" y="190038"/>
                    <a:pt x="137304" y="191044"/>
                    <a:pt x="136755" y="191044"/>
                  </a:cubicBezTo>
                  <a:cubicBezTo>
                    <a:pt x="136721" y="191044"/>
                    <a:pt x="136685" y="191040"/>
                    <a:pt x="136648" y="191032"/>
                  </a:cubicBezTo>
                  <a:cubicBezTo>
                    <a:pt x="132281" y="190539"/>
                    <a:pt x="127843" y="190187"/>
                    <a:pt x="123406" y="190046"/>
                  </a:cubicBezTo>
                  <a:lnTo>
                    <a:pt x="123406" y="190046"/>
                  </a:lnTo>
                  <a:cubicBezTo>
                    <a:pt x="126716" y="192934"/>
                    <a:pt x="130379" y="195329"/>
                    <a:pt x="134394" y="197160"/>
                  </a:cubicBezTo>
                  <a:cubicBezTo>
                    <a:pt x="133760" y="196808"/>
                    <a:pt x="133337" y="196033"/>
                    <a:pt x="134394" y="195822"/>
                  </a:cubicBezTo>
                  <a:cubicBezTo>
                    <a:pt x="134432" y="195803"/>
                    <a:pt x="134469" y="195794"/>
                    <a:pt x="134506" y="195794"/>
                  </a:cubicBezTo>
                  <a:cubicBezTo>
                    <a:pt x="134605" y="195794"/>
                    <a:pt x="134694" y="195859"/>
                    <a:pt x="134746" y="195963"/>
                  </a:cubicBezTo>
                  <a:lnTo>
                    <a:pt x="134887" y="196103"/>
                  </a:lnTo>
                  <a:cubicBezTo>
                    <a:pt x="134957" y="196244"/>
                    <a:pt x="134887" y="196385"/>
                    <a:pt x="134816" y="196526"/>
                  </a:cubicBezTo>
                  <a:cubicBezTo>
                    <a:pt x="135333" y="196526"/>
                    <a:pt x="136288" y="196495"/>
                    <a:pt x="136950" y="196495"/>
                  </a:cubicBezTo>
                  <a:cubicBezTo>
                    <a:pt x="137282" y="196495"/>
                    <a:pt x="137540" y="196503"/>
                    <a:pt x="137634" y="196526"/>
                  </a:cubicBezTo>
                  <a:lnTo>
                    <a:pt x="139958" y="196667"/>
                  </a:lnTo>
                  <a:cubicBezTo>
                    <a:pt x="141437" y="196808"/>
                    <a:pt x="142917" y="196949"/>
                    <a:pt x="144325" y="197160"/>
                  </a:cubicBezTo>
                  <a:cubicBezTo>
                    <a:pt x="144818" y="197230"/>
                    <a:pt x="144678" y="198005"/>
                    <a:pt x="144255" y="198005"/>
                  </a:cubicBezTo>
                  <a:cubicBezTo>
                    <a:pt x="142424" y="198005"/>
                    <a:pt x="140592" y="197864"/>
                    <a:pt x="138761" y="197723"/>
                  </a:cubicBezTo>
                  <a:cubicBezTo>
                    <a:pt x="137634" y="197653"/>
                    <a:pt x="135803" y="197723"/>
                    <a:pt x="134676" y="197371"/>
                  </a:cubicBezTo>
                  <a:lnTo>
                    <a:pt x="134676" y="197371"/>
                  </a:lnTo>
                  <a:cubicBezTo>
                    <a:pt x="140944" y="200259"/>
                    <a:pt x="147777" y="202020"/>
                    <a:pt x="154680" y="202443"/>
                  </a:cubicBezTo>
                  <a:cubicBezTo>
                    <a:pt x="147495" y="194202"/>
                    <a:pt x="142846" y="184059"/>
                    <a:pt x="141367" y="173282"/>
                  </a:cubicBezTo>
                  <a:lnTo>
                    <a:pt x="140874" y="173282"/>
                  </a:lnTo>
                  <a:cubicBezTo>
                    <a:pt x="138875" y="173144"/>
                    <a:pt x="138832" y="170037"/>
                    <a:pt x="140746" y="170037"/>
                  </a:cubicBezTo>
                  <a:cubicBezTo>
                    <a:pt x="140788" y="170037"/>
                    <a:pt x="140831" y="170039"/>
                    <a:pt x="140874" y="170042"/>
                  </a:cubicBezTo>
                  <a:cubicBezTo>
                    <a:pt x="141788" y="170082"/>
                    <a:pt x="142692" y="170102"/>
                    <a:pt x="143588" y="170102"/>
                  </a:cubicBezTo>
                  <a:cubicBezTo>
                    <a:pt x="197184" y="170102"/>
                    <a:pt x="218827" y="98410"/>
                    <a:pt x="196519" y="56427"/>
                  </a:cubicBezTo>
                  <a:cubicBezTo>
                    <a:pt x="178081" y="21614"/>
                    <a:pt x="133745" y="1"/>
                    <a:pt x="94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1"/>
            <p:cNvSpPr/>
            <p:nvPr/>
          </p:nvSpPr>
          <p:spPr>
            <a:xfrm>
              <a:off x="2116125" y="988325"/>
              <a:ext cx="2994325" cy="2612425"/>
            </a:xfrm>
            <a:custGeom>
              <a:avLst/>
              <a:gdLst/>
              <a:ahLst/>
              <a:cxnLst/>
              <a:rect l="l" t="t" r="r" b="b"/>
              <a:pathLst>
                <a:path w="119773" h="104497" extrusionOk="0">
                  <a:moveTo>
                    <a:pt x="60368" y="2913"/>
                  </a:moveTo>
                  <a:cubicBezTo>
                    <a:pt x="63584" y="2913"/>
                    <a:pt x="66874" y="3330"/>
                    <a:pt x="70185" y="4224"/>
                  </a:cubicBezTo>
                  <a:cubicBezTo>
                    <a:pt x="100755" y="12465"/>
                    <a:pt x="109841" y="56348"/>
                    <a:pt x="80187" y="71562"/>
                  </a:cubicBezTo>
                  <a:cubicBezTo>
                    <a:pt x="79976" y="71633"/>
                    <a:pt x="79835" y="71773"/>
                    <a:pt x="79764" y="71985"/>
                  </a:cubicBezTo>
                  <a:cubicBezTo>
                    <a:pt x="79714" y="71978"/>
                    <a:pt x="79665" y="71974"/>
                    <a:pt x="79616" y="71974"/>
                  </a:cubicBezTo>
                  <a:cubicBezTo>
                    <a:pt x="79189" y="71974"/>
                    <a:pt x="78842" y="72246"/>
                    <a:pt x="78778" y="72689"/>
                  </a:cubicBezTo>
                  <a:cubicBezTo>
                    <a:pt x="78426" y="76986"/>
                    <a:pt x="78356" y="81423"/>
                    <a:pt x="78708" y="85720"/>
                  </a:cubicBezTo>
                  <a:cubicBezTo>
                    <a:pt x="78849" y="88115"/>
                    <a:pt x="80891" y="97060"/>
                    <a:pt x="79764" y="98821"/>
                  </a:cubicBezTo>
                  <a:cubicBezTo>
                    <a:pt x="79107" y="99808"/>
                    <a:pt x="77604" y="100057"/>
                    <a:pt x="75938" y="100057"/>
                  </a:cubicBezTo>
                  <a:cubicBezTo>
                    <a:pt x="74233" y="100057"/>
                    <a:pt x="72357" y="99796"/>
                    <a:pt x="71040" y="99796"/>
                  </a:cubicBezTo>
                  <a:cubicBezTo>
                    <a:pt x="70888" y="99796"/>
                    <a:pt x="70744" y="99800"/>
                    <a:pt x="70608" y="99807"/>
                  </a:cubicBezTo>
                  <a:cubicBezTo>
                    <a:pt x="67508" y="100089"/>
                    <a:pt x="64339" y="100582"/>
                    <a:pt x="61310" y="101357"/>
                  </a:cubicBezTo>
                  <a:cubicBezTo>
                    <a:pt x="61099" y="89242"/>
                    <a:pt x="61592" y="77056"/>
                    <a:pt x="62789" y="64941"/>
                  </a:cubicBezTo>
                  <a:cubicBezTo>
                    <a:pt x="63024" y="65235"/>
                    <a:pt x="63357" y="65381"/>
                    <a:pt x="63665" y="65381"/>
                  </a:cubicBezTo>
                  <a:cubicBezTo>
                    <a:pt x="63726" y="65381"/>
                    <a:pt x="63787" y="65375"/>
                    <a:pt x="63846" y="65364"/>
                  </a:cubicBezTo>
                  <a:cubicBezTo>
                    <a:pt x="84484" y="62969"/>
                    <a:pt x="78215" y="30497"/>
                    <a:pt x="62437" y="25003"/>
                  </a:cubicBezTo>
                  <a:cubicBezTo>
                    <a:pt x="60633" y="24360"/>
                    <a:pt x="58743" y="24043"/>
                    <a:pt x="56870" y="24043"/>
                  </a:cubicBezTo>
                  <a:cubicBezTo>
                    <a:pt x="51358" y="24043"/>
                    <a:pt x="45995" y="26789"/>
                    <a:pt x="43419" y="32047"/>
                  </a:cubicBezTo>
                  <a:cubicBezTo>
                    <a:pt x="40883" y="37189"/>
                    <a:pt x="42997" y="40852"/>
                    <a:pt x="44194" y="45993"/>
                  </a:cubicBezTo>
                  <a:cubicBezTo>
                    <a:pt x="45250" y="50431"/>
                    <a:pt x="44898" y="52051"/>
                    <a:pt x="41940" y="55714"/>
                  </a:cubicBezTo>
                  <a:cubicBezTo>
                    <a:pt x="39686" y="58602"/>
                    <a:pt x="36657" y="61067"/>
                    <a:pt x="34262" y="63884"/>
                  </a:cubicBezTo>
                  <a:cubicBezTo>
                    <a:pt x="5698" y="40931"/>
                    <a:pt x="29655" y="2913"/>
                    <a:pt x="60368" y="2913"/>
                  </a:cubicBezTo>
                  <a:close/>
                  <a:moveTo>
                    <a:pt x="61203" y="0"/>
                  </a:moveTo>
                  <a:cubicBezTo>
                    <a:pt x="28103" y="0"/>
                    <a:pt x="1" y="43423"/>
                    <a:pt x="33417" y="65434"/>
                  </a:cubicBezTo>
                  <a:cubicBezTo>
                    <a:pt x="33513" y="65529"/>
                    <a:pt x="33637" y="65567"/>
                    <a:pt x="33770" y="65567"/>
                  </a:cubicBezTo>
                  <a:cubicBezTo>
                    <a:pt x="33932" y="65567"/>
                    <a:pt x="34108" y="65511"/>
                    <a:pt x="34262" y="65434"/>
                  </a:cubicBezTo>
                  <a:cubicBezTo>
                    <a:pt x="34438" y="65645"/>
                    <a:pt x="34703" y="65751"/>
                    <a:pt x="34967" y="65751"/>
                  </a:cubicBezTo>
                  <a:cubicBezTo>
                    <a:pt x="35231" y="65751"/>
                    <a:pt x="35495" y="65645"/>
                    <a:pt x="35671" y="65434"/>
                  </a:cubicBezTo>
                  <a:cubicBezTo>
                    <a:pt x="38348" y="62757"/>
                    <a:pt x="41024" y="60151"/>
                    <a:pt x="43842" y="57616"/>
                  </a:cubicBezTo>
                  <a:cubicBezTo>
                    <a:pt x="45321" y="56277"/>
                    <a:pt x="48772" y="54375"/>
                    <a:pt x="49406" y="52333"/>
                  </a:cubicBezTo>
                  <a:cubicBezTo>
                    <a:pt x="50392" y="49022"/>
                    <a:pt x="46377" y="44655"/>
                    <a:pt x="45673" y="41767"/>
                  </a:cubicBezTo>
                  <a:cubicBezTo>
                    <a:pt x="43272" y="32080"/>
                    <a:pt x="49436" y="27307"/>
                    <a:pt x="56499" y="27307"/>
                  </a:cubicBezTo>
                  <a:cubicBezTo>
                    <a:pt x="61454" y="27307"/>
                    <a:pt x="66850" y="29655"/>
                    <a:pt x="70044" y="34301"/>
                  </a:cubicBezTo>
                  <a:cubicBezTo>
                    <a:pt x="75397" y="42049"/>
                    <a:pt x="77440" y="60926"/>
                    <a:pt x="63846" y="62476"/>
                  </a:cubicBezTo>
                  <a:cubicBezTo>
                    <a:pt x="63494" y="62546"/>
                    <a:pt x="63141" y="62687"/>
                    <a:pt x="62930" y="63039"/>
                  </a:cubicBezTo>
                  <a:cubicBezTo>
                    <a:pt x="62863" y="62333"/>
                    <a:pt x="62282" y="61980"/>
                    <a:pt x="61671" y="61980"/>
                  </a:cubicBezTo>
                  <a:cubicBezTo>
                    <a:pt x="61001" y="61980"/>
                    <a:pt x="60294" y="62404"/>
                    <a:pt x="60183" y="63251"/>
                  </a:cubicBezTo>
                  <a:cubicBezTo>
                    <a:pt x="58633" y="76493"/>
                    <a:pt x="58070" y="89805"/>
                    <a:pt x="58493" y="103118"/>
                  </a:cubicBezTo>
                  <a:cubicBezTo>
                    <a:pt x="58493" y="103914"/>
                    <a:pt x="59131" y="104497"/>
                    <a:pt x="59900" y="104497"/>
                  </a:cubicBezTo>
                  <a:cubicBezTo>
                    <a:pt x="60015" y="104497"/>
                    <a:pt x="60134" y="104484"/>
                    <a:pt x="60254" y="104456"/>
                  </a:cubicBezTo>
                  <a:cubicBezTo>
                    <a:pt x="64894" y="103225"/>
                    <a:pt x="69694" y="102599"/>
                    <a:pt x="74482" y="102599"/>
                  </a:cubicBezTo>
                  <a:cubicBezTo>
                    <a:pt x="76816" y="102599"/>
                    <a:pt x="79147" y="102747"/>
                    <a:pt x="81455" y="103047"/>
                  </a:cubicBezTo>
                  <a:cubicBezTo>
                    <a:pt x="82230" y="103047"/>
                    <a:pt x="82934" y="102414"/>
                    <a:pt x="82934" y="101639"/>
                  </a:cubicBezTo>
                  <a:cubicBezTo>
                    <a:pt x="81807" y="92341"/>
                    <a:pt x="81596" y="82832"/>
                    <a:pt x="80328" y="73534"/>
                  </a:cubicBezTo>
                  <a:lnTo>
                    <a:pt x="80328" y="73534"/>
                  </a:lnTo>
                  <a:cubicBezTo>
                    <a:pt x="80434" y="73570"/>
                    <a:pt x="80557" y="73587"/>
                    <a:pt x="80680" y="73587"/>
                  </a:cubicBezTo>
                  <a:cubicBezTo>
                    <a:pt x="80803" y="73587"/>
                    <a:pt x="80927" y="73570"/>
                    <a:pt x="81032" y="73534"/>
                  </a:cubicBezTo>
                  <a:cubicBezTo>
                    <a:pt x="119772" y="62546"/>
                    <a:pt x="99346" y="5351"/>
                    <a:pt x="66804" y="421"/>
                  </a:cubicBezTo>
                  <a:cubicBezTo>
                    <a:pt x="64928" y="137"/>
                    <a:pt x="63058" y="0"/>
                    <a:pt x="61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1"/>
            <p:cNvSpPr/>
            <p:nvPr/>
          </p:nvSpPr>
          <p:spPr>
            <a:xfrm>
              <a:off x="3529125" y="3683500"/>
              <a:ext cx="672700" cy="536525"/>
            </a:xfrm>
            <a:custGeom>
              <a:avLst/>
              <a:gdLst/>
              <a:ahLst/>
              <a:cxnLst/>
              <a:rect l="l" t="t" r="r" b="b"/>
              <a:pathLst>
                <a:path w="26908" h="21461" extrusionOk="0">
                  <a:moveTo>
                    <a:pt x="5283" y="2143"/>
                  </a:moveTo>
                  <a:cubicBezTo>
                    <a:pt x="7889" y="2425"/>
                    <a:pt x="10495" y="2636"/>
                    <a:pt x="13031" y="2636"/>
                  </a:cubicBezTo>
                  <a:cubicBezTo>
                    <a:pt x="14704" y="2636"/>
                    <a:pt x="16982" y="2361"/>
                    <a:pt x="19075" y="2361"/>
                  </a:cubicBezTo>
                  <a:cubicBezTo>
                    <a:pt x="20330" y="2361"/>
                    <a:pt x="21519" y="2460"/>
                    <a:pt x="22470" y="2777"/>
                  </a:cubicBezTo>
                  <a:cubicBezTo>
                    <a:pt x="24935" y="3622"/>
                    <a:pt x="23738" y="7356"/>
                    <a:pt x="23667" y="9750"/>
                  </a:cubicBezTo>
                  <a:lnTo>
                    <a:pt x="23315" y="17428"/>
                  </a:lnTo>
                  <a:cubicBezTo>
                    <a:pt x="21026" y="17041"/>
                    <a:pt x="18719" y="16847"/>
                    <a:pt x="16412" y="16847"/>
                  </a:cubicBezTo>
                  <a:cubicBezTo>
                    <a:pt x="14105" y="16847"/>
                    <a:pt x="11799" y="17041"/>
                    <a:pt x="9509" y="17428"/>
                  </a:cubicBezTo>
                  <a:cubicBezTo>
                    <a:pt x="8825" y="17553"/>
                    <a:pt x="6932" y="18391"/>
                    <a:pt x="6014" y="18391"/>
                  </a:cubicBezTo>
                  <a:cubicBezTo>
                    <a:pt x="5892" y="18391"/>
                    <a:pt x="5788" y="18377"/>
                    <a:pt x="5706" y="18344"/>
                  </a:cubicBezTo>
                  <a:cubicBezTo>
                    <a:pt x="3593" y="17428"/>
                    <a:pt x="4156" y="14681"/>
                    <a:pt x="4156" y="13061"/>
                  </a:cubicBezTo>
                  <a:cubicBezTo>
                    <a:pt x="4156" y="10877"/>
                    <a:pt x="3100" y="4538"/>
                    <a:pt x="4860" y="2989"/>
                  </a:cubicBezTo>
                  <a:cubicBezTo>
                    <a:pt x="5072" y="2777"/>
                    <a:pt x="5283" y="2495"/>
                    <a:pt x="5283" y="2143"/>
                  </a:cubicBezTo>
                  <a:close/>
                  <a:moveTo>
                    <a:pt x="22404" y="1"/>
                  </a:moveTo>
                  <a:cubicBezTo>
                    <a:pt x="20869" y="1"/>
                    <a:pt x="19221" y="272"/>
                    <a:pt x="18173" y="312"/>
                  </a:cubicBezTo>
                  <a:cubicBezTo>
                    <a:pt x="14158" y="382"/>
                    <a:pt x="8594" y="171"/>
                    <a:pt x="4579" y="875"/>
                  </a:cubicBezTo>
                  <a:cubicBezTo>
                    <a:pt x="4438" y="735"/>
                    <a:pt x="4227" y="664"/>
                    <a:pt x="4015" y="664"/>
                  </a:cubicBezTo>
                  <a:cubicBezTo>
                    <a:pt x="3940" y="652"/>
                    <a:pt x="3866" y="646"/>
                    <a:pt x="3791" y="646"/>
                  </a:cubicBezTo>
                  <a:cubicBezTo>
                    <a:pt x="3447" y="646"/>
                    <a:pt x="3120" y="772"/>
                    <a:pt x="2888" y="946"/>
                  </a:cubicBezTo>
                  <a:cubicBezTo>
                    <a:pt x="423" y="2918"/>
                    <a:pt x="1268" y="6933"/>
                    <a:pt x="1268" y="9680"/>
                  </a:cubicBezTo>
                  <a:cubicBezTo>
                    <a:pt x="1198" y="12498"/>
                    <a:pt x="0" y="17992"/>
                    <a:pt x="1832" y="20316"/>
                  </a:cubicBezTo>
                  <a:cubicBezTo>
                    <a:pt x="2536" y="21196"/>
                    <a:pt x="3452" y="21461"/>
                    <a:pt x="4411" y="21461"/>
                  </a:cubicBezTo>
                  <a:cubicBezTo>
                    <a:pt x="5371" y="21461"/>
                    <a:pt x="6375" y="21196"/>
                    <a:pt x="7255" y="21020"/>
                  </a:cubicBezTo>
                  <a:cubicBezTo>
                    <a:pt x="10474" y="20206"/>
                    <a:pt x="13763" y="19791"/>
                    <a:pt x="17055" y="19791"/>
                  </a:cubicBezTo>
                  <a:cubicBezTo>
                    <a:pt x="19454" y="19791"/>
                    <a:pt x="21855" y="20011"/>
                    <a:pt x="24231" y="20457"/>
                  </a:cubicBezTo>
                  <a:cubicBezTo>
                    <a:pt x="24316" y="20470"/>
                    <a:pt x="24402" y="20476"/>
                    <a:pt x="24485" y="20476"/>
                  </a:cubicBezTo>
                  <a:cubicBezTo>
                    <a:pt x="25297" y="20476"/>
                    <a:pt x="25991" y="19878"/>
                    <a:pt x="25991" y="19048"/>
                  </a:cubicBezTo>
                  <a:cubicBezTo>
                    <a:pt x="26132" y="14540"/>
                    <a:pt x="26414" y="9962"/>
                    <a:pt x="26485" y="5454"/>
                  </a:cubicBezTo>
                  <a:cubicBezTo>
                    <a:pt x="26555" y="3834"/>
                    <a:pt x="26907" y="1721"/>
                    <a:pt x="25358" y="664"/>
                  </a:cubicBezTo>
                  <a:cubicBezTo>
                    <a:pt x="24635" y="152"/>
                    <a:pt x="23551" y="1"/>
                    <a:pt x="22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1"/>
            <p:cNvSpPr/>
            <p:nvPr/>
          </p:nvSpPr>
          <p:spPr>
            <a:xfrm>
              <a:off x="1097300" y="238175"/>
              <a:ext cx="5600725" cy="5196475"/>
            </a:xfrm>
            <a:custGeom>
              <a:avLst/>
              <a:gdLst/>
              <a:ahLst/>
              <a:cxnLst/>
              <a:rect l="l" t="t" r="r" b="b"/>
              <a:pathLst>
                <a:path w="224029" h="207859" extrusionOk="0">
                  <a:moveTo>
                    <a:pt x="99431" y="2386"/>
                  </a:moveTo>
                  <a:cubicBezTo>
                    <a:pt x="138959" y="2386"/>
                    <a:pt x="183294" y="23993"/>
                    <a:pt x="201731" y="58742"/>
                  </a:cubicBezTo>
                  <a:cubicBezTo>
                    <a:pt x="224029" y="100707"/>
                    <a:pt x="202484" y="172421"/>
                    <a:pt x="148876" y="172421"/>
                  </a:cubicBezTo>
                  <a:cubicBezTo>
                    <a:pt x="147955" y="172421"/>
                    <a:pt x="147025" y="172400"/>
                    <a:pt x="146086" y="172357"/>
                  </a:cubicBezTo>
                  <a:cubicBezTo>
                    <a:pt x="146064" y="172357"/>
                    <a:pt x="146042" y="172356"/>
                    <a:pt x="146021" y="172356"/>
                  </a:cubicBezTo>
                  <a:cubicBezTo>
                    <a:pt x="144044" y="172356"/>
                    <a:pt x="144065" y="175528"/>
                    <a:pt x="146086" y="175597"/>
                  </a:cubicBezTo>
                  <a:lnTo>
                    <a:pt x="146579" y="175597"/>
                  </a:lnTo>
                  <a:cubicBezTo>
                    <a:pt x="148058" y="186445"/>
                    <a:pt x="152707" y="196588"/>
                    <a:pt x="159892" y="204829"/>
                  </a:cubicBezTo>
                  <a:cubicBezTo>
                    <a:pt x="152989" y="204336"/>
                    <a:pt x="146156" y="202645"/>
                    <a:pt x="139888" y="199687"/>
                  </a:cubicBezTo>
                  <a:lnTo>
                    <a:pt x="139888" y="199687"/>
                  </a:lnTo>
                  <a:cubicBezTo>
                    <a:pt x="141015" y="200109"/>
                    <a:pt x="142846" y="199969"/>
                    <a:pt x="143973" y="200109"/>
                  </a:cubicBezTo>
                  <a:cubicBezTo>
                    <a:pt x="145804" y="200250"/>
                    <a:pt x="147636" y="200321"/>
                    <a:pt x="149467" y="200391"/>
                  </a:cubicBezTo>
                  <a:cubicBezTo>
                    <a:pt x="149890" y="200391"/>
                    <a:pt x="150030" y="199616"/>
                    <a:pt x="149537" y="199546"/>
                  </a:cubicBezTo>
                  <a:cubicBezTo>
                    <a:pt x="148129" y="199335"/>
                    <a:pt x="146649" y="199123"/>
                    <a:pt x="145170" y="199053"/>
                  </a:cubicBezTo>
                  <a:lnTo>
                    <a:pt x="142846" y="198842"/>
                  </a:lnTo>
                  <a:lnTo>
                    <a:pt x="140028" y="198842"/>
                  </a:lnTo>
                  <a:cubicBezTo>
                    <a:pt x="140099" y="198771"/>
                    <a:pt x="140169" y="198630"/>
                    <a:pt x="140099" y="198489"/>
                  </a:cubicBezTo>
                  <a:lnTo>
                    <a:pt x="139958" y="198278"/>
                  </a:lnTo>
                  <a:cubicBezTo>
                    <a:pt x="139888" y="198208"/>
                    <a:pt x="139747" y="198137"/>
                    <a:pt x="139606" y="198137"/>
                  </a:cubicBezTo>
                  <a:cubicBezTo>
                    <a:pt x="138620" y="198419"/>
                    <a:pt x="138972" y="199194"/>
                    <a:pt x="139606" y="199546"/>
                  </a:cubicBezTo>
                  <a:cubicBezTo>
                    <a:pt x="135591" y="197715"/>
                    <a:pt x="131928" y="195249"/>
                    <a:pt x="128618" y="192432"/>
                  </a:cubicBezTo>
                  <a:lnTo>
                    <a:pt x="128618" y="192432"/>
                  </a:lnTo>
                  <a:cubicBezTo>
                    <a:pt x="133055" y="192573"/>
                    <a:pt x="137493" y="192925"/>
                    <a:pt x="141860" y="193418"/>
                  </a:cubicBezTo>
                  <a:cubicBezTo>
                    <a:pt x="141879" y="193420"/>
                    <a:pt x="141898" y="193421"/>
                    <a:pt x="141916" y="193421"/>
                  </a:cubicBezTo>
                  <a:cubicBezTo>
                    <a:pt x="142506" y="193421"/>
                    <a:pt x="142686" y="192359"/>
                    <a:pt x="142071" y="192291"/>
                  </a:cubicBezTo>
                  <a:cubicBezTo>
                    <a:pt x="137141" y="191516"/>
                    <a:pt x="132140" y="191094"/>
                    <a:pt x="127209" y="191094"/>
                  </a:cubicBezTo>
                  <a:cubicBezTo>
                    <a:pt x="125166" y="189192"/>
                    <a:pt x="123405" y="187008"/>
                    <a:pt x="121926" y="184613"/>
                  </a:cubicBezTo>
                  <a:lnTo>
                    <a:pt x="121926" y="184613"/>
                  </a:lnTo>
                  <a:cubicBezTo>
                    <a:pt x="125659" y="185247"/>
                    <a:pt x="129322" y="186022"/>
                    <a:pt x="133126" y="186374"/>
                  </a:cubicBezTo>
                  <a:cubicBezTo>
                    <a:pt x="133144" y="186377"/>
                    <a:pt x="133162" y="186378"/>
                    <a:pt x="133179" y="186378"/>
                  </a:cubicBezTo>
                  <a:cubicBezTo>
                    <a:pt x="133628" y="186378"/>
                    <a:pt x="133741" y="185526"/>
                    <a:pt x="133266" y="185459"/>
                  </a:cubicBezTo>
                  <a:cubicBezTo>
                    <a:pt x="129392" y="184684"/>
                    <a:pt x="125448" y="184261"/>
                    <a:pt x="121574" y="183768"/>
                  </a:cubicBezTo>
                  <a:lnTo>
                    <a:pt x="121433" y="183768"/>
                  </a:lnTo>
                  <a:cubicBezTo>
                    <a:pt x="120095" y="181444"/>
                    <a:pt x="119038" y="178978"/>
                    <a:pt x="118334" y="176443"/>
                  </a:cubicBezTo>
                  <a:lnTo>
                    <a:pt x="118334" y="176443"/>
                  </a:lnTo>
                  <a:cubicBezTo>
                    <a:pt x="119825" y="176557"/>
                    <a:pt x="121324" y="176612"/>
                    <a:pt x="122826" y="176612"/>
                  </a:cubicBezTo>
                  <a:cubicBezTo>
                    <a:pt x="125934" y="176612"/>
                    <a:pt x="129053" y="176377"/>
                    <a:pt x="132140" y="175950"/>
                  </a:cubicBezTo>
                  <a:cubicBezTo>
                    <a:pt x="132685" y="175881"/>
                    <a:pt x="132570" y="174890"/>
                    <a:pt x="132052" y="174890"/>
                  </a:cubicBezTo>
                  <a:cubicBezTo>
                    <a:pt x="132035" y="174890"/>
                    <a:pt x="132017" y="174891"/>
                    <a:pt x="131999" y="174893"/>
                  </a:cubicBezTo>
                  <a:cubicBezTo>
                    <a:pt x="128320" y="175227"/>
                    <a:pt x="124642" y="175430"/>
                    <a:pt x="120998" y="175430"/>
                  </a:cubicBezTo>
                  <a:cubicBezTo>
                    <a:pt x="120037" y="175430"/>
                    <a:pt x="119078" y="175415"/>
                    <a:pt x="118123" y="175386"/>
                  </a:cubicBezTo>
                  <a:cubicBezTo>
                    <a:pt x="117700" y="173696"/>
                    <a:pt x="117418" y="171935"/>
                    <a:pt x="117277" y="170103"/>
                  </a:cubicBezTo>
                  <a:cubicBezTo>
                    <a:pt x="117204" y="169663"/>
                    <a:pt x="116825" y="169433"/>
                    <a:pt x="116439" y="169433"/>
                  </a:cubicBezTo>
                  <a:cubicBezTo>
                    <a:pt x="116083" y="169433"/>
                    <a:pt x="115722" y="169628"/>
                    <a:pt x="115587" y="170033"/>
                  </a:cubicBezTo>
                  <a:cubicBezTo>
                    <a:pt x="105014" y="171571"/>
                    <a:pt x="93958" y="172830"/>
                    <a:pt x="82997" y="172830"/>
                  </a:cubicBezTo>
                  <a:cubicBezTo>
                    <a:pt x="65846" y="172830"/>
                    <a:pt x="48926" y="169746"/>
                    <a:pt x="34444" y="159820"/>
                  </a:cubicBezTo>
                  <a:lnTo>
                    <a:pt x="34444" y="159820"/>
                  </a:lnTo>
                  <a:cubicBezTo>
                    <a:pt x="45432" y="161228"/>
                    <a:pt x="56350" y="162637"/>
                    <a:pt x="67338" y="163834"/>
                  </a:cubicBezTo>
                  <a:cubicBezTo>
                    <a:pt x="67359" y="163837"/>
                    <a:pt x="67380" y="163838"/>
                    <a:pt x="67400" y="163838"/>
                  </a:cubicBezTo>
                  <a:cubicBezTo>
                    <a:pt x="68042" y="163838"/>
                    <a:pt x="68021" y="162776"/>
                    <a:pt x="67338" y="162707"/>
                  </a:cubicBezTo>
                  <a:cubicBezTo>
                    <a:pt x="55786" y="161158"/>
                    <a:pt x="44305" y="159820"/>
                    <a:pt x="32753" y="158552"/>
                  </a:cubicBezTo>
                  <a:cubicBezTo>
                    <a:pt x="29372" y="156086"/>
                    <a:pt x="26273" y="153198"/>
                    <a:pt x="23526" y="150099"/>
                  </a:cubicBezTo>
                  <a:lnTo>
                    <a:pt x="23526" y="150099"/>
                  </a:lnTo>
                  <a:cubicBezTo>
                    <a:pt x="30077" y="151578"/>
                    <a:pt x="36768" y="152635"/>
                    <a:pt x="43460" y="153198"/>
                  </a:cubicBezTo>
                  <a:cubicBezTo>
                    <a:pt x="44164" y="153198"/>
                    <a:pt x="44164" y="152142"/>
                    <a:pt x="43460" y="152071"/>
                  </a:cubicBezTo>
                  <a:cubicBezTo>
                    <a:pt x="36416" y="151226"/>
                    <a:pt x="29372" y="150311"/>
                    <a:pt x="22399" y="148831"/>
                  </a:cubicBezTo>
                  <a:cubicBezTo>
                    <a:pt x="19652" y="145521"/>
                    <a:pt x="17257" y="141929"/>
                    <a:pt x="15285" y="138125"/>
                  </a:cubicBezTo>
                  <a:lnTo>
                    <a:pt x="15285" y="138125"/>
                  </a:lnTo>
                  <a:cubicBezTo>
                    <a:pt x="20779" y="138548"/>
                    <a:pt x="26344" y="139041"/>
                    <a:pt x="31838" y="139252"/>
                  </a:cubicBezTo>
                  <a:cubicBezTo>
                    <a:pt x="32613" y="139252"/>
                    <a:pt x="32542" y="138195"/>
                    <a:pt x="31838" y="138125"/>
                  </a:cubicBezTo>
                  <a:cubicBezTo>
                    <a:pt x="26132" y="137702"/>
                    <a:pt x="20357" y="137421"/>
                    <a:pt x="14651" y="137068"/>
                  </a:cubicBezTo>
                  <a:cubicBezTo>
                    <a:pt x="12749" y="133476"/>
                    <a:pt x="11200" y="129672"/>
                    <a:pt x="10002" y="125798"/>
                  </a:cubicBezTo>
                  <a:lnTo>
                    <a:pt x="10002" y="125798"/>
                  </a:lnTo>
                  <a:cubicBezTo>
                    <a:pt x="15118" y="126661"/>
                    <a:pt x="20341" y="127093"/>
                    <a:pt x="25578" y="127093"/>
                  </a:cubicBezTo>
                  <a:cubicBezTo>
                    <a:pt x="26326" y="127093"/>
                    <a:pt x="27074" y="127084"/>
                    <a:pt x="27823" y="127066"/>
                  </a:cubicBezTo>
                  <a:cubicBezTo>
                    <a:pt x="28598" y="127066"/>
                    <a:pt x="28598" y="125939"/>
                    <a:pt x="27823" y="125939"/>
                  </a:cubicBezTo>
                  <a:cubicBezTo>
                    <a:pt x="21695" y="125869"/>
                    <a:pt x="15637" y="125376"/>
                    <a:pt x="9580" y="124531"/>
                  </a:cubicBezTo>
                  <a:cubicBezTo>
                    <a:pt x="8594" y="121290"/>
                    <a:pt x="7819" y="118121"/>
                    <a:pt x="7185" y="114810"/>
                  </a:cubicBezTo>
                  <a:lnTo>
                    <a:pt x="7185" y="114810"/>
                  </a:lnTo>
                  <a:cubicBezTo>
                    <a:pt x="15299" y="114949"/>
                    <a:pt x="23413" y="115150"/>
                    <a:pt x="31527" y="115150"/>
                  </a:cubicBezTo>
                  <a:cubicBezTo>
                    <a:pt x="35739" y="115150"/>
                    <a:pt x="39952" y="115096"/>
                    <a:pt x="44164" y="114951"/>
                  </a:cubicBezTo>
                  <a:cubicBezTo>
                    <a:pt x="44868" y="114951"/>
                    <a:pt x="44868" y="113824"/>
                    <a:pt x="44164" y="113824"/>
                  </a:cubicBezTo>
                  <a:cubicBezTo>
                    <a:pt x="37966" y="113542"/>
                    <a:pt x="31767" y="113454"/>
                    <a:pt x="25569" y="113454"/>
                  </a:cubicBezTo>
                  <a:cubicBezTo>
                    <a:pt x="19370" y="113454"/>
                    <a:pt x="13172" y="113542"/>
                    <a:pt x="6974" y="113613"/>
                  </a:cubicBezTo>
                  <a:cubicBezTo>
                    <a:pt x="6340" y="110021"/>
                    <a:pt x="5847" y="106428"/>
                    <a:pt x="5565" y="102766"/>
                  </a:cubicBezTo>
                  <a:lnTo>
                    <a:pt x="5565" y="102766"/>
                  </a:lnTo>
                  <a:cubicBezTo>
                    <a:pt x="5682" y="102999"/>
                    <a:pt x="5943" y="103136"/>
                    <a:pt x="6230" y="103136"/>
                  </a:cubicBezTo>
                  <a:cubicBezTo>
                    <a:pt x="6289" y="103136"/>
                    <a:pt x="6350" y="103130"/>
                    <a:pt x="6410" y="103118"/>
                  </a:cubicBezTo>
                  <a:cubicBezTo>
                    <a:pt x="6551" y="103118"/>
                    <a:pt x="6762" y="102977"/>
                    <a:pt x="6762" y="102766"/>
                  </a:cubicBezTo>
                  <a:lnTo>
                    <a:pt x="6762" y="102625"/>
                  </a:lnTo>
                  <a:cubicBezTo>
                    <a:pt x="9197" y="102972"/>
                    <a:pt x="17497" y="103225"/>
                    <a:pt x="21068" y="103225"/>
                  </a:cubicBezTo>
                  <a:cubicBezTo>
                    <a:pt x="21837" y="103225"/>
                    <a:pt x="22386" y="103213"/>
                    <a:pt x="22611" y="103188"/>
                  </a:cubicBezTo>
                  <a:cubicBezTo>
                    <a:pt x="23385" y="103188"/>
                    <a:pt x="23385" y="102061"/>
                    <a:pt x="22611" y="102061"/>
                  </a:cubicBezTo>
                  <a:cubicBezTo>
                    <a:pt x="18666" y="102061"/>
                    <a:pt x="14792" y="101991"/>
                    <a:pt x="10848" y="101709"/>
                  </a:cubicBezTo>
                  <a:cubicBezTo>
                    <a:pt x="9930" y="101669"/>
                    <a:pt x="8695" y="101335"/>
                    <a:pt x="7605" y="101335"/>
                  </a:cubicBezTo>
                  <a:cubicBezTo>
                    <a:pt x="6772" y="101335"/>
                    <a:pt x="6023" y="101530"/>
                    <a:pt x="5565" y="102202"/>
                  </a:cubicBezTo>
                  <a:cubicBezTo>
                    <a:pt x="5354" y="99525"/>
                    <a:pt x="5283" y="96849"/>
                    <a:pt x="5283" y="94172"/>
                  </a:cubicBezTo>
                  <a:cubicBezTo>
                    <a:pt x="5283" y="92200"/>
                    <a:pt x="5494" y="90228"/>
                    <a:pt x="5635" y="88256"/>
                  </a:cubicBezTo>
                  <a:cubicBezTo>
                    <a:pt x="12256" y="88960"/>
                    <a:pt x="18807" y="89594"/>
                    <a:pt x="25498" y="89876"/>
                  </a:cubicBezTo>
                  <a:cubicBezTo>
                    <a:pt x="26203" y="89876"/>
                    <a:pt x="26203" y="88889"/>
                    <a:pt x="25498" y="88819"/>
                  </a:cubicBezTo>
                  <a:cubicBezTo>
                    <a:pt x="18948" y="88115"/>
                    <a:pt x="12327" y="87551"/>
                    <a:pt x="5706" y="87199"/>
                  </a:cubicBezTo>
                  <a:cubicBezTo>
                    <a:pt x="6058" y="83255"/>
                    <a:pt x="6621" y="79310"/>
                    <a:pt x="7467" y="75436"/>
                  </a:cubicBezTo>
                  <a:cubicBezTo>
                    <a:pt x="21413" y="75929"/>
                    <a:pt x="35360" y="76422"/>
                    <a:pt x="49376" y="76633"/>
                  </a:cubicBezTo>
                  <a:cubicBezTo>
                    <a:pt x="50363" y="76633"/>
                    <a:pt x="50363" y="75154"/>
                    <a:pt x="49376" y="75154"/>
                  </a:cubicBezTo>
                  <a:cubicBezTo>
                    <a:pt x="35500" y="74520"/>
                    <a:pt x="21624" y="74309"/>
                    <a:pt x="7748" y="74168"/>
                  </a:cubicBezTo>
                  <a:cubicBezTo>
                    <a:pt x="8664" y="70153"/>
                    <a:pt x="9791" y="66209"/>
                    <a:pt x="11270" y="62335"/>
                  </a:cubicBezTo>
                  <a:cubicBezTo>
                    <a:pt x="15522" y="63132"/>
                    <a:pt x="19857" y="63539"/>
                    <a:pt x="24205" y="63539"/>
                  </a:cubicBezTo>
                  <a:cubicBezTo>
                    <a:pt x="26773" y="63539"/>
                    <a:pt x="29345" y="63397"/>
                    <a:pt x="31908" y="63110"/>
                  </a:cubicBezTo>
                  <a:cubicBezTo>
                    <a:pt x="32661" y="63041"/>
                    <a:pt x="32682" y="61909"/>
                    <a:pt x="31973" y="61909"/>
                  </a:cubicBezTo>
                  <a:cubicBezTo>
                    <a:pt x="31952" y="61909"/>
                    <a:pt x="31930" y="61910"/>
                    <a:pt x="31908" y="61912"/>
                  </a:cubicBezTo>
                  <a:cubicBezTo>
                    <a:pt x="29372" y="62150"/>
                    <a:pt x="26827" y="62269"/>
                    <a:pt x="24282" y="62269"/>
                  </a:cubicBezTo>
                  <a:cubicBezTo>
                    <a:pt x="20042" y="62269"/>
                    <a:pt x="15805" y="61939"/>
                    <a:pt x="11622" y="61278"/>
                  </a:cubicBezTo>
                  <a:cubicBezTo>
                    <a:pt x="13595" y="56207"/>
                    <a:pt x="15989" y="51347"/>
                    <a:pt x="18807" y="46698"/>
                  </a:cubicBezTo>
                  <a:cubicBezTo>
                    <a:pt x="26625" y="47473"/>
                    <a:pt x="34514" y="48388"/>
                    <a:pt x="42403" y="48952"/>
                  </a:cubicBezTo>
                  <a:cubicBezTo>
                    <a:pt x="42425" y="48954"/>
                    <a:pt x="42446" y="48955"/>
                    <a:pt x="42466" y="48955"/>
                  </a:cubicBezTo>
                  <a:cubicBezTo>
                    <a:pt x="43036" y="48955"/>
                    <a:pt x="43015" y="48034"/>
                    <a:pt x="42403" y="47966"/>
                  </a:cubicBezTo>
                  <a:cubicBezTo>
                    <a:pt x="34655" y="47120"/>
                    <a:pt x="26978" y="46557"/>
                    <a:pt x="19230" y="45923"/>
                  </a:cubicBezTo>
                  <a:cubicBezTo>
                    <a:pt x="22329" y="40922"/>
                    <a:pt x="25921" y="36203"/>
                    <a:pt x="29936" y="31906"/>
                  </a:cubicBezTo>
                  <a:cubicBezTo>
                    <a:pt x="37754" y="32751"/>
                    <a:pt x="45573" y="33596"/>
                    <a:pt x="53391" y="34160"/>
                  </a:cubicBezTo>
                  <a:cubicBezTo>
                    <a:pt x="54307" y="34160"/>
                    <a:pt x="54307" y="32822"/>
                    <a:pt x="53391" y="32751"/>
                  </a:cubicBezTo>
                  <a:cubicBezTo>
                    <a:pt x="45925" y="31906"/>
                    <a:pt x="38459" y="31413"/>
                    <a:pt x="30922" y="30849"/>
                  </a:cubicBezTo>
                  <a:cubicBezTo>
                    <a:pt x="35007" y="26623"/>
                    <a:pt x="39515" y="22749"/>
                    <a:pt x="44375" y="19368"/>
                  </a:cubicBezTo>
                  <a:cubicBezTo>
                    <a:pt x="49917" y="20121"/>
                    <a:pt x="56403" y="20874"/>
                    <a:pt x="62484" y="20874"/>
                  </a:cubicBezTo>
                  <a:cubicBezTo>
                    <a:pt x="64365" y="20874"/>
                    <a:pt x="66208" y="20802"/>
                    <a:pt x="67972" y="20636"/>
                  </a:cubicBezTo>
                  <a:cubicBezTo>
                    <a:pt x="68817" y="20566"/>
                    <a:pt x="68817" y="19368"/>
                    <a:pt x="67972" y="19368"/>
                  </a:cubicBezTo>
                  <a:cubicBezTo>
                    <a:pt x="66721" y="19392"/>
                    <a:pt x="65471" y="19404"/>
                    <a:pt x="64221" y="19404"/>
                  </a:cubicBezTo>
                  <a:cubicBezTo>
                    <a:pt x="58077" y="19404"/>
                    <a:pt x="51942" y="19120"/>
                    <a:pt x="45855" y="18593"/>
                  </a:cubicBezTo>
                  <a:cubicBezTo>
                    <a:pt x="45784" y="18558"/>
                    <a:pt x="45714" y="18541"/>
                    <a:pt x="45643" y="18541"/>
                  </a:cubicBezTo>
                  <a:cubicBezTo>
                    <a:pt x="45573" y="18541"/>
                    <a:pt x="45502" y="18558"/>
                    <a:pt x="45432" y="18593"/>
                  </a:cubicBezTo>
                  <a:cubicBezTo>
                    <a:pt x="50433" y="15212"/>
                    <a:pt x="55786" y="12324"/>
                    <a:pt x="61280" y="10000"/>
                  </a:cubicBezTo>
                  <a:cubicBezTo>
                    <a:pt x="69366" y="11155"/>
                    <a:pt x="79255" y="12353"/>
                    <a:pt x="88164" y="12353"/>
                  </a:cubicBezTo>
                  <a:cubicBezTo>
                    <a:pt x="90664" y="12353"/>
                    <a:pt x="93087" y="12259"/>
                    <a:pt x="95372" y="12043"/>
                  </a:cubicBezTo>
                  <a:cubicBezTo>
                    <a:pt x="96287" y="11902"/>
                    <a:pt x="96287" y="10564"/>
                    <a:pt x="95372" y="10493"/>
                  </a:cubicBezTo>
                  <a:cubicBezTo>
                    <a:pt x="94731" y="10497"/>
                    <a:pt x="94091" y="10500"/>
                    <a:pt x="93450" y="10500"/>
                  </a:cubicBezTo>
                  <a:cubicBezTo>
                    <a:pt x="83799" y="10500"/>
                    <a:pt x="74098" y="10000"/>
                    <a:pt x="64520" y="8943"/>
                  </a:cubicBezTo>
                  <a:lnTo>
                    <a:pt x="63886" y="8943"/>
                  </a:lnTo>
                  <a:cubicBezTo>
                    <a:pt x="70578" y="6337"/>
                    <a:pt x="77551" y="4506"/>
                    <a:pt x="84665" y="3449"/>
                  </a:cubicBezTo>
                  <a:cubicBezTo>
                    <a:pt x="89468" y="2735"/>
                    <a:pt x="94410" y="2386"/>
                    <a:pt x="99431" y="2386"/>
                  </a:cubicBezTo>
                  <a:close/>
                  <a:moveTo>
                    <a:pt x="103195" y="1"/>
                  </a:moveTo>
                  <a:cubicBezTo>
                    <a:pt x="61375" y="1"/>
                    <a:pt x="22976" y="23593"/>
                    <a:pt x="8312" y="60926"/>
                  </a:cubicBezTo>
                  <a:cubicBezTo>
                    <a:pt x="8171" y="61067"/>
                    <a:pt x="8101" y="61278"/>
                    <a:pt x="8101" y="61489"/>
                  </a:cubicBezTo>
                  <a:cubicBezTo>
                    <a:pt x="1691" y="78183"/>
                    <a:pt x="0" y="97483"/>
                    <a:pt x="4790" y="118755"/>
                  </a:cubicBezTo>
                  <a:cubicBezTo>
                    <a:pt x="14345" y="160928"/>
                    <a:pt x="47703" y="174889"/>
                    <a:pt x="84304" y="174889"/>
                  </a:cubicBezTo>
                  <a:cubicBezTo>
                    <a:pt x="94651" y="174889"/>
                    <a:pt x="105257" y="173774"/>
                    <a:pt x="115657" y="171864"/>
                  </a:cubicBezTo>
                  <a:lnTo>
                    <a:pt x="115657" y="171864"/>
                  </a:lnTo>
                  <a:cubicBezTo>
                    <a:pt x="115167" y="194775"/>
                    <a:pt x="143249" y="207859"/>
                    <a:pt x="162957" y="207859"/>
                  </a:cubicBezTo>
                  <a:cubicBezTo>
                    <a:pt x="163062" y="207859"/>
                    <a:pt x="163168" y="207858"/>
                    <a:pt x="163273" y="207858"/>
                  </a:cubicBezTo>
                  <a:cubicBezTo>
                    <a:pt x="164540" y="207787"/>
                    <a:pt x="165174" y="206308"/>
                    <a:pt x="164259" y="205322"/>
                  </a:cubicBezTo>
                  <a:cubicBezTo>
                    <a:pt x="156299" y="197292"/>
                    <a:pt x="151087" y="186938"/>
                    <a:pt x="149396" y="175668"/>
                  </a:cubicBezTo>
                  <a:cubicBezTo>
                    <a:pt x="187291" y="175668"/>
                    <a:pt x="210183" y="140942"/>
                    <a:pt x="212719" y="105653"/>
                  </a:cubicBezTo>
                  <a:cubicBezTo>
                    <a:pt x="216100" y="60503"/>
                    <a:pt x="189616" y="27680"/>
                    <a:pt x="149256" y="9859"/>
                  </a:cubicBezTo>
                  <a:cubicBezTo>
                    <a:pt x="134102" y="3129"/>
                    <a:pt x="118422" y="1"/>
                    <a:pt x="103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9" name="Google Shape;1999;p51"/>
          <p:cNvGrpSpPr/>
          <p:nvPr/>
        </p:nvGrpSpPr>
        <p:grpSpPr>
          <a:xfrm>
            <a:off x="3016880" y="1792989"/>
            <a:ext cx="906924" cy="1139489"/>
            <a:chOff x="1751325" y="237275"/>
            <a:chExt cx="4137425" cy="5198400"/>
          </a:xfrm>
        </p:grpSpPr>
        <p:sp>
          <p:nvSpPr>
            <p:cNvPr id="2000" name="Google Shape;2000;p51"/>
            <p:cNvSpPr/>
            <p:nvPr/>
          </p:nvSpPr>
          <p:spPr>
            <a:xfrm>
              <a:off x="4280975" y="4486975"/>
              <a:ext cx="511300" cy="672275"/>
            </a:xfrm>
            <a:custGeom>
              <a:avLst/>
              <a:gdLst/>
              <a:ahLst/>
              <a:cxnLst/>
              <a:rect l="l" t="t" r="r" b="b"/>
              <a:pathLst>
                <a:path w="20452" h="26891" extrusionOk="0">
                  <a:moveTo>
                    <a:pt x="6092" y="1"/>
                  </a:moveTo>
                  <a:cubicBezTo>
                    <a:pt x="4439" y="8877"/>
                    <a:pt x="2873" y="18188"/>
                    <a:pt x="1" y="26891"/>
                  </a:cubicBezTo>
                  <a:cubicBezTo>
                    <a:pt x="3482" y="24280"/>
                    <a:pt x="6615" y="21321"/>
                    <a:pt x="9312" y="17927"/>
                  </a:cubicBezTo>
                  <a:cubicBezTo>
                    <a:pt x="9493" y="17746"/>
                    <a:pt x="9750" y="17655"/>
                    <a:pt x="10013" y="17655"/>
                  </a:cubicBezTo>
                  <a:cubicBezTo>
                    <a:pt x="10382" y="17655"/>
                    <a:pt x="10763" y="17833"/>
                    <a:pt x="10966" y="18188"/>
                  </a:cubicBezTo>
                  <a:cubicBezTo>
                    <a:pt x="12706" y="20712"/>
                    <a:pt x="14359" y="23323"/>
                    <a:pt x="16100" y="25933"/>
                  </a:cubicBezTo>
                  <a:cubicBezTo>
                    <a:pt x="17057" y="18276"/>
                    <a:pt x="18450" y="10618"/>
                    <a:pt x="20451" y="3134"/>
                  </a:cubicBezTo>
                  <a:cubicBezTo>
                    <a:pt x="20364" y="2611"/>
                    <a:pt x="20190" y="2002"/>
                    <a:pt x="20103" y="1480"/>
                  </a:cubicBezTo>
                  <a:lnTo>
                    <a:pt x="19146" y="1567"/>
                  </a:lnTo>
                  <a:cubicBezTo>
                    <a:pt x="17736" y="1906"/>
                    <a:pt x="16298" y="2070"/>
                    <a:pt x="14860" y="2070"/>
                  </a:cubicBezTo>
                  <a:cubicBezTo>
                    <a:pt x="11860" y="2070"/>
                    <a:pt x="8857" y="1354"/>
                    <a:pt x="6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1"/>
            <p:cNvSpPr/>
            <p:nvPr/>
          </p:nvSpPr>
          <p:spPr>
            <a:xfrm>
              <a:off x="4313625" y="3534075"/>
              <a:ext cx="813675" cy="800125"/>
            </a:xfrm>
            <a:custGeom>
              <a:avLst/>
              <a:gdLst/>
              <a:ahLst/>
              <a:cxnLst/>
              <a:rect l="l" t="t" r="r" b="b"/>
              <a:pathLst>
                <a:path w="32547" h="32005" extrusionOk="0">
                  <a:moveTo>
                    <a:pt x="16273" y="1"/>
                  </a:moveTo>
                  <a:cubicBezTo>
                    <a:pt x="6440" y="1"/>
                    <a:pt x="0" y="7485"/>
                    <a:pt x="1654" y="16883"/>
                  </a:cubicBezTo>
                  <a:cubicBezTo>
                    <a:pt x="3102" y="25345"/>
                    <a:pt x="9158" y="32004"/>
                    <a:pt x="17424" y="32004"/>
                  </a:cubicBezTo>
                  <a:cubicBezTo>
                    <a:pt x="18594" y="32004"/>
                    <a:pt x="19808" y="31871"/>
                    <a:pt x="21060" y="31590"/>
                  </a:cubicBezTo>
                  <a:cubicBezTo>
                    <a:pt x="27325" y="28457"/>
                    <a:pt x="32546" y="23584"/>
                    <a:pt x="32372" y="15839"/>
                  </a:cubicBezTo>
                  <a:cubicBezTo>
                    <a:pt x="32024" y="7137"/>
                    <a:pt x="24976" y="175"/>
                    <a:pt x="16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1"/>
            <p:cNvSpPr/>
            <p:nvPr/>
          </p:nvSpPr>
          <p:spPr>
            <a:xfrm>
              <a:off x="1837825" y="292500"/>
              <a:ext cx="1016025" cy="1348875"/>
            </a:xfrm>
            <a:custGeom>
              <a:avLst/>
              <a:gdLst/>
              <a:ahLst/>
              <a:cxnLst/>
              <a:rect l="l" t="t" r="r" b="b"/>
              <a:pathLst>
                <a:path w="40641" h="53955" extrusionOk="0">
                  <a:moveTo>
                    <a:pt x="39248" y="1"/>
                  </a:moveTo>
                  <a:cubicBezTo>
                    <a:pt x="39161" y="175"/>
                    <a:pt x="39161" y="349"/>
                    <a:pt x="39074" y="523"/>
                  </a:cubicBezTo>
                  <a:cubicBezTo>
                    <a:pt x="32721" y="11400"/>
                    <a:pt x="25759" y="21930"/>
                    <a:pt x="18276" y="32025"/>
                  </a:cubicBezTo>
                  <a:cubicBezTo>
                    <a:pt x="13228" y="38900"/>
                    <a:pt x="7311" y="49603"/>
                    <a:pt x="1" y="53954"/>
                  </a:cubicBezTo>
                  <a:cubicBezTo>
                    <a:pt x="3482" y="53867"/>
                    <a:pt x="7137" y="53084"/>
                    <a:pt x="10792" y="53084"/>
                  </a:cubicBezTo>
                  <a:cubicBezTo>
                    <a:pt x="13837" y="53084"/>
                    <a:pt x="16883" y="53171"/>
                    <a:pt x="19842" y="53171"/>
                  </a:cubicBezTo>
                  <a:cubicBezTo>
                    <a:pt x="25759" y="53171"/>
                    <a:pt x="31677" y="53084"/>
                    <a:pt x="37594" y="52997"/>
                  </a:cubicBezTo>
                  <a:cubicBezTo>
                    <a:pt x="37159" y="35854"/>
                    <a:pt x="38291" y="18536"/>
                    <a:pt x="39596" y="1480"/>
                  </a:cubicBezTo>
                  <a:cubicBezTo>
                    <a:pt x="39683" y="871"/>
                    <a:pt x="40031" y="349"/>
                    <a:pt x="40640" y="88"/>
                  </a:cubicBezTo>
                  <a:lnTo>
                    <a:pt x="392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1"/>
            <p:cNvSpPr/>
            <p:nvPr/>
          </p:nvSpPr>
          <p:spPr>
            <a:xfrm>
              <a:off x="1813900" y="294675"/>
              <a:ext cx="3944300" cy="5062050"/>
            </a:xfrm>
            <a:custGeom>
              <a:avLst/>
              <a:gdLst/>
              <a:ahLst/>
              <a:cxnLst/>
              <a:rect l="l" t="t" r="r" b="b"/>
              <a:pathLst>
                <a:path w="157772" h="202482" extrusionOk="0">
                  <a:moveTo>
                    <a:pt x="18239" y="167311"/>
                  </a:moveTo>
                  <a:cubicBezTo>
                    <a:pt x="23750" y="167311"/>
                    <a:pt x="29249" y="167384"/>
                    <a:pt x="34722" y="167432"/>
                  </a:cubicBezTo>
                  <a:cubicBezTo>
                    <a:pt x="35767" y="167432"/>
                    <a:pt x="35767" y="168911"/>
                    <a:pt x="34722" y="168911"/>
                  </a:cubicBezTo>
                  <a:cubicBezTo>
                    <a:pt x="29249" y="168959"/>
                    <a:pt x="23750" y="169032"/>
                    <a:pt x="18239" y="169032"/>
                  </a:cubicBezTo>
                  <a:cubicBezTo>
                    <a:pt x="13673" y="169032"/>
                    <a:pt x="9099" y="168982"/>
                    <a:pt x="4526" y="168824"/>
                  </a:cubicBezTo>
                  <a:cubicBezTo>
                    <a:pt x="3743" y="168737"/>
                    <a:pt x="3743" y="167606"/>
                    <a:pt x="4526" y="167519"/>
                  </a:cubicBezTo>
                  <a:cubicBezTo>
                    <a:pt x="9099" y="167361"/>
                    <a:pt x="13673" y="167311"/>
                    <a:pt x="18239" y="167311"/>
                  </a:cubicBezTo>
                  <a:close/>
                  <a:moveTo>
                    <a:pt x="113652" y="120266"/>
                  </a:moveTo>
                  <a:cubicBezTo>
                    <a:pt x="127662" y="120266"/>
                    <a:pt x="139845" y="130534"/>
                    <a:pt x="140803" y="144806"/>
                  </a:cubicBezTo>
                  <a:cubicBezTo>
                    <a:pt x="141238" y="150897"/>
                    <a:pt x="139497" y="156989"/>
                    <a:pt x="135929" y="162036"/>
                  </a:cubicBezTo>
                  <a:cubicBezTo>
                    <a:pt x="135581" y="162471"/>
                    <a:pt x="135146" y="162994"/>
                    <a:pt x="134711" y="163429"/>
                  </a:cubicBezTo>
                  <a:cubicBezTo>
                    <a:pt x="138714" y="172305"/>
                    <a:pt x="143935" y="180746"/>
                    <a:pt x="147503" y="189709"/>
                  </a:cubicBezTo>
                  <a:cubicBezTo>
                    <a:pt x="147801" y="190453"/>
                    <a:pt x="147209" y="190879"/>
                    <a:pt x="146596" y="190879"/>
                  </a:cubicBezTo>
                  <a:cubicBezTo>
                    <a:pt x="146492" y="190879"/>
                    <a:pt x="146387" y="190866"/>
                    <a:pt x="146285" y="190841"/>
                  </a:cubicBezTo>
                  <a:lnTo>
                    <a:pt x="146285" y="190841"/>
                  </a:lnTo>
                  <a:cubicBezTo>
                    <a:pt x="146362" y="191455"/>
                    <a:pt x="145896" y="192002"/>
                    <a:pt x="145307" y="192002"/>
                  </a:cubicBezTo>
                  <a:cubicBezTo>
                    <a:pt x="145229" y="192002"/>
                    <a:pt x="145148" y="191992"/>
                    <a:pt x="145067" y="191972"/>
                  </a:cubicBezTo>
                  <a:cubicBezTo>
                    <a:pt x="141760" y="190841"/>
                    <a:pt x="138453" y="189448"/>
                    <a:pt x="135407" y="187708"/>
                  </a:cubicBezTo>
                  <a:lnTo>
                    <a:pt x="130099" y="197629"/>
                  </a:lnTo>
                  <a:cubicBezTo>
                    <a:pt x="129907" y="198012"/>
                    <a:pt x="129603" y="198172"/>
                    <a:pt x="129295" y="198172"/>
                  </a:cubicBezTo>
                  <a:cubicBezTo>
                    <a:pt x="128626" y="198172"/>
                    <a:pt x="127941" y="197419"/>
                    <a:pt x="128358" y="196584"/>
                  </a:cubicBezTo>
                  <a:lnTo>
                    <a:pt x="128358" y="196584"/>
                  </a:lnTo>
                  <a:cubicBezTo>
                    <a:pt x="128224" y="196629"/>
                    <a:pt x="128089" y="196651"/>
                    <a:pt x="127958" y="196651"/>
                  </a:cubicBezTo>
                  <a:cubicBezTo>
                    <a:pt x="127584" y="196651"/>
                    <a:pt x="127247" y="196472"/>
                    <a:pt x="127053" y="196149"/>
                  </a:cubicBezTo>
                  <a:cubicBezTo>
                    <a:pt x="124007" y="189797"/>
                    <a:pt x="121745" y="183096"/>
                    <a:pt x="120265" y="176308"/>
                  </a:cubicBezTo>
                  <a:cubicBezTo>
                    <a:pt x="119569" y="182574"/>
                    <a:pt x="118525" y="188839"/>
                    <a:pt x="117046" y="195105"/>
                  </a:cubicBezTo>
                  <a:cubicBezTo>
                    <a:pt x="116902" y="195608"/>
                    <a:pt x="116461" y="195933"/>
                    <a:pt x="115969" y="195933"/>
                  </a:cubicBezTo>
                  <a:cubicBezTo>
                    <a:pt x="115865" y="195933"/>
                    <a:pt x="115759" y="195918"/>
                    <a:pt x="115653" y="195888"/>
                  </a:cubicBezTo>
                  <a:cubicBezTo>
                    <a:pt x="115424" y="196301"/>
                    <a:pt x="115024" y="196521"/>
                    <a:pt x="114622" y="196521"/>
                  </a:cubicBezTo>
                  <a:cubicBezTo>
                    <a:pt x="114261" y="196521"/>
                    <a:pt x="113898" y="196345"/>
                    <a:pt x="113652" y="195975"/>
                  </a:cubicBezTo>
                  <a:cubicBezTo>
                    <a:pt x="111911" y="193364"/>
                    <a:pt x="110258" y="190754"/>
                    <a:pt x="108604" y="188143"/>
                  </a:cubicBezTo>
                  <a:cubicBezTo>
                    <a:pt x="105646" y="191537"/>
                    <a:pt x="102252" y="194496"/>
                    <a:pt x="98510" y="197019"/>
                  </a:cubicBezTo>
                  <a:cubicBezTo>
                    <a:pt x="98379" y="197106"/>
                    <a:pt x="98227" y="197150"/>
                    <a:pt x="98075" y="197150"/>
                  </a:cubicBezTo>
                  <a:cubicBezTo>
                    <a:pt x="97922" y="197150"/>
                    <a:pt x="97770" y="197106"/>
                    <a:pt x="97640" y="197019"/>
                  </a:cubicBezTo>
                  <a:cubicBezTo>
                    <a:pt x="97422" y="197193"/>
                    <a:pt x="97183" y="197270"/>
                    <a:pt x="96950" y="197270"/>
                  </a:cubicBezTo>
                  <a:cubicBezTo>
                    <a:pt x="96253" y="197270"/>
                    <a:pt x="95616" y="196584"/>
                    <a:pt x="95812" y="195801"/>
                  </a:cubicBezTo>
                  <a:cubicBezTo>
                    <a:pt x="97204" y="186055"/>
                    <a:pt x="100337" y="176134"/>
                    <a:pt x="103122" y="166736"/>
                  </a:cubicBezTo>
                  <a:cubicBezTo>
                    <a:pt x="96160" y="162384"/>
                    <a:pt x="91548" y="153856"/>
                    <a:pt x="90504" y="145415"/>
                  </a:cubicBezTo>
                  <a:cubicBezTo>
                    <a:pt x="88763" y="130708"/>
                    <a:pt x="98858" y="120266"/>
                    <a:pt x="113652" y="120266"/>
                  </a:cubicBezTo>
                  <a:close/>
                  <a:moveTo>
                    <a:pt x="43077" y="1"/>
                  </a:moveTo>
                  <a:lnTo>
                    <a:pt x="43077" y="1"/>
                  </a:lnTo>
                  <a:cubicBezTo>
                    <a:pt x="43599" y="262"/>
                    <a:pt x="43860" y="784"/>
                    <a:pt x="43773" y="1306"/>
                  </a:cubicBezTo>
                  <a:cubicBezTo>
                    <a:pt x="43512" y="5048"/>
                    <a:pt x="43338" y="8790"/>
                    <a:pt x="43077" y="12532"/>
                  </a:cubicBezTo>
                  <a:cubicBezTo>
                    <a:pt x="45950" y="12277"/>
                    <a:pt x="48809" y="12159"/>
                    <a:pt x="51659" y="12159"/>
                  </a:cubicBezTo>
                  <a:cubicBezTo>
                    <a:pt x="55626" y="12159"/>
                    <a:pt x="59576" y="12388"/>
                    <a:pt x="63527" y="12793"/>
                  </a:cubicBezTo>
                  <a:cubicBezTo>
                    <a:pt x="64455" y="12962"/>
                    <a:pt x="64565" y="14276"/>
                    <a:pt x="63618" y="14276"/>
                  </a:cubicBezTo>
                  <a:cubicBezTo>
                    <a:pt x="63589" y="14276"/>
                    <a:pt x="63558" y="14275"/>
                    <a:pt x="63527" y="14272"/>
                  </a:cubicBezTo>
                  <a:cubicBezTo>
                    <a:pt x="59944" y="14043"/>
                    <a:pt x="56337" y="13934"/>
                    <a:pt x="52718" y="13934"/>
                  </a:cubicBezTo>
                  <a:cubicBezTo>
                    <a:pt x="49481" y="13934"/>
                    <a:pt x="46235" y="14021"/>
                    <a:pt x="42990" y="14185"/>
                  </a:cubicBezTo>
                  <a:cubicBezTo>
                    <a:pt x="42816" y="17405"/>
                    <a:pt x="42554" y="20625"/>
                    <a:pt x="42380" y="23758"/>
                  </a:cubicBezTo>
                  <a:cubicBezTo>
                    <a:pt x="46325" y="23758"/>
                    <a:pt x="50232" y="23719"/>
                    <a:pt x="54125" y="23719"/>
                  </a:cubicBezTo>
                  <a:cubicBezTo>
                    <a:pt x="56072" y="23719"/>
                    <a:pt x="58015" y="23729"/>
                    <a:pt x="59959" y="23758"/>
                  </a:cubicBezTo>
                  <a:cubicBezTo>
                    <a:pt x="60568" y="23845"/>
                    <a:pt x="60568" y="24715"/>
                    <a:pt x="59959" y="24802"/>
                  </a:cubicBezTo>
                  <a:cubicBezTo>
                    <a:pt x="58015" y="24831"/>
                    <a:pt x="56062" y="24841"/>
                    <a:pt x="54106" y="24841"/>
                  </a:cubicBezTo>
                  <a:cubicBezTo>
                    <a:pt x="50193" y="24841"/>
                    <a:pt x="46267" y="24802"/>
                    <a:pt x="42380" y="24802"/>
                  </a:cubicBezTo>
                  <a:lnTo>
                    <a:pt x="41858" y="34548"/>
                  </a:lnTo>
                  <a:cubicBezTo>
                    <a:pt x="41858" y="34548"/>
                    <a:pt x="41945" y="34461"/>
                    <a:pt x="42032" y="34461"/>
                  </a:cubicBezTo>
                  <a:cubicBezTo>
                    <a:pt x="49832" y="34395"/>
                    <a:pt x="57681" y="34229"/>
                    <a:pt x="65504" y="34229"/>
                  </a:cubicBezTo>
                  <a:cubicBezTo>
                    <a:pt x="67981" y="34229"/>
                    <a:pt x="70456" y="34246"/>
                    <a:pt x="72925" y="34287"/>
                  </a:cubicBezTo>
                  <a:cubicBezTo>
                    <a:pt x="73795" y="34287"/>
                    <a:pt x="73795" y="35680"/>
                    <a:pt x="72925" y="35680"/>
                  </a:cubicBezTo>
                  <a:cubicBezTo>
                    <a:pt x="69892" y="35731"/>
                    <a:pt x="66859" y="35752"/>
                    <a:pt x="63830" y="35752"/>
                  </a:cubicBezTo>
                  <a:cubicBezTo>
                    <a:pt x="56518" y="35752"/>
                    <a:pt x="49232" y="35629"/>
                    <a:pt x="42032" y="35506"/>
                  </a:cubicBezTo>
                  <a:cubicBezTo>
                    <a:pt x="41945" y="35506"/>
                    <a:pt x="41858" y="35419"/>
                    <a:pt x="41771" y="35419"/>
                  </a:cubicBezTo>
                  <a:cubicBezTo>
                    <a:pt x="41597" y="39335"/>
                    <a:pt x="41336" y="43164"/>
                    <a:pt x="41162" y="46993"/>
                  </a:cubicBezTo>
                  <a:cubicBezTo>
                    <a:pt x="45600" y="46819"/>
                    <a:pt x="50038" y="46297"/>
                    <a:pt x="54477" y="45426"/>
                  </a:cubicBezTo>
                  <a:cubicBezTo>
                    <a:pt x="54503" y="45423"/>
                    <a:pt x="54529" y="45421"/>
                    <a:pt x="54554" y="45421"/>
                  </a:cubicBezTo>
                  <a:cubicBezTo>
                    <a:pt x="55107" y="45421"/>
                    <a:pt x="55320" y="46304"/>
                    <a:pt x="54738" y="46471"/>
                  </a:cubicBezTo>
                  <a:cubicBezTo>
                    <a:pt x="50212" y="47341"/>
                    <a:pt x="45687" y="47776"/>
                    <a:pt x="41075" y="47776"/>
                  </a:cubicBezTo>
                  <a:cubicBezTo>
                    <a:pt x="40901" y="49516"/>
                    <a:pt x="40814" y="51257"/>
                    <a:pt x="40727" y="52997"/>
                  </a:cubicBezTo>
                  <a:cubicBezTo>
                    <a:pt x="42554" y="53345"/>
                    <a:pt x="42380" y="56043"/>
                    <a:pt x="40553" y="56130"/>
                  </a:cubicBezTo>
                  <a:cubicBezTo>
                    <a:pt x="36915" y="56208"/>
                    <a:pt x="33277" y="56251"/>
                    <a:pt x="29640" y="56251"/>
                  </a:cubicBezTo>
                  <a:cubicBezTo>
                    <a:pt x="25184" y="56251"/>
                    <a:pt x="20729" y="56187"/>
                    <a:pt x="16274" y="56043"/>
                  </a:cubicBezTo>
                  <a:cubicBezTo>
                    <a:pt x="16080" y="56039"/>
                    <a:pt x="15882" y="56038"/>
                    <a:pt x="15680" y="56038"/>
                  </a:cubicBezTo>
                  <a:cubicBezTo>
                    <a:pt x="13623" y="56038"/>
                    <a:pt x="11120" y="56209"/>
                    <a:pt x="8607" y="56209"/>
                  </a:cubicBezTo>
                  <a:cubicBezTo>
                    <a:pt x="5469" y="56209"/>
                    <a:pt x="2316" y="55942"/>
                    <a:pt x="1" y="54738"/>
                  </a:cubicBezTo>
                  <a:lnTo>
                    <a:pt x="1" y="54738"/>
                  </a:lnTo>
                  <a:cubicBezTo>
                    <a:pt x="349" y="58915"/>
                    <a:pt x="523" y="63179"/>
                    <a:pt x="784" y="67443"/>
                  </a:cubicBezTo>
                  <a:cubicBezTo>
                    <a:pt x="8322" y="66533"/>
                    <a:pt x="15909" y="66060"/>
                    <a:pt x="23473" y="66060"/>
                  </a:cubicBezTo>
                  <a:cubicBezTo>
                    <a:pt x="26037" y="66060"/>
                    <a:pt x="28599" y="66114"/>
                    <a:pt x="31155" y="66225"/>
                  </a:cubicBezTo>
                  <a:cubicBezTo>
                    <a:pt x="31938" y="66225"/>
                    <a:pt x="31938" y="67443"/>
                    <a:pt x="31155" y="67443"/>
                  </a:cubicBezTo>
                  <a:cubicBezTo>
                    <a:pt x="28059" y="67310"/>
                    <a:pt x="24956" y="67242"/>
                    <a:pt x="21852" y="67242"/>
                  </a:cubicBezTo>
                  <a:cubicBezTo>
                    <a:pt x="14833" y="67242"/>
                    <a:pt x="7810" y="67589"/>
                    <a:pt x="871" y="68313"/>
                  </a:cubicBezTo>
                  <a:cubicBezTo>
                    <a:pt x="1045" y="71620"/>
                    <a:pt x="1219" y="74840"/>
                    <a:pt x="1306" y="78147"/>
                  </a:cubicBezTo>
                  <a:cubicBezTo>
                    <a:pt x="4787" y="78419"/>
                    <a:pt x="8302" y="78555"/>
                    <a:pt x="11808" y="78555"/>
                  </a:cubicBezTo>
                  <a:cubicBezTo>
                    <a:pt x="13912" y="78555"/>
                    <a:pt x="16013" y="78506"/>
                    <a:pt x="18101" y="78408"/>
                  </a:cubicBezTo>
                  <a:cubicBezTo>
                    <a:pt x="18884" y="78408"/>
                    <a:pt x="18884" y="79539"/>
                    <a:pt x="18101" y="79626"/>
                  </a:cubicBezTo>
                  <a:cubicBezTo>
                    <a:pt x="16478" y="79702"/>
                    <a:pt x="14847" y="79741"/>
                    <a:pt x="13215" y="79741"/>
                  </a:cubicBezTo>
                  <a:cubicBezTo>
                    <a:pt x="9249" y="79741"/>
                    <a:pt x="5277" y="79510"/>
                    <a:pt x="1393" y="79017"/>
                  </a:cubicBezTo>
                  <a:lnTo>
                    <a:pt x="1393" y="79017"/>
                  </a:lnTo>
                  <a:cubicBezTo>
                    <a:pt x="1567" y="82411"/>
                    <a:pt x="1654" y="85805"/>
                    <a:pt x="1828" y="89199"/>
                  </a:cubicBezTo>
                  <a:cubicBezTo>
                    <a:pt x="3210" y="89221"/>
                    <a:pt x="4592" y="89231"/>
                    <a:pt x="5976" y="89231"/>
                  </a:cubicBezTo>
                  <a:cubicBezTo>
                    <a:pt x="15575" y="89231"/>
                    <a:pt x="25215" y="88708"/>
                    <a:pt x="34722" y="87719"/>
                  </a:cubicBezTo>
                  <a:cubicBezTo>
                    <a:pt x="34751" y="87716"/>
                    <a:pt x="34778" y="87715"/>
                    <a:pt x="34804" y="87715"/>
                  </a:cubicBezTo>
                  <a:cubicBezTo>
                    <a:pt x="35592" y="87715"/>
                    <a:pt x="35565" y="88940"/>
                    <a:pt x="34722" y="89025"/>
                  </a:cubicBezTo>
                  <a:cubicBezTo>
                    <a:pt x="25675" y="90038"/>
                    <a:pt x="16507" y="90570"/>
                    <a:pt x="7368" y="90570"/>
                  </a:cubicBezTo>
                  <a:cubicBezTo>
                    <a:pt x="5520" y="90570"/>
                    <a:pt x="3673" y="90548"/>
                    <a:pt x="1828" y="90504"/>
                  </a:cubicBezTo>
                  <a:lnTo>
                    <a:pt x="1828" y="90504"/>
                  </a:lnTo>
                  <a:cubicBezTo>
                    <a:pt x="2002" y="94159"/>
                    <a:pt x="2176" y="97814"/>
                    <a:pt x="2263" y="101556"/>
                  </a:cubicBezTo>
                  <a:cubicBezTo>
                    <a:pt x="4882" y="101873"/>
                    <a:pt x="7501" y="102028"/>
                    <a:pt x="10120" y="102028"/>
                  </a:cubicBezTo>
                  <a:cubicBezTo>
                    <a:pt x="13245" y="102028"/>
                    <a:pt x="16369" y="101808"/>
                    <a:pt x="19494" y="101382"/>
                  </a:cubicBezTo>
                  <a:cubicBezTo>
                    <a:pt x="19524" y="101379"/>
                    <a:pt x="19553" y="101377"/>
                    <a:pt x="19582" y="101377"/>
                  </a:cubicBezTo>
                  <a:cubicBezTo>
                    <a:pt x="20386" y="101377"/>
                    <a:pt x="20682" y="102519"/>
                    <a:pt x="19842" y="102687"/>
                  </a:cubicBezTo>
                  <a:cubicBezTo>
                    <a:pt x="17048" y="103187"/>
                    <a:pt x="14234" y="103428"/>
                    <a:pt x="11419" y="103428"/>
                  </a:cubicBezTo>
                  <a:cubicBezTo>
                    <a:pt x="8360" y="103428"/>
                    <a:pt x="5300" y="103144"/>
                    <a:pt x="2263" y="102600"/>
                  </a:cubicBezTo>
                  <a:lnTo>
                    <a:pt x="2263" y="102600"/>
                  </a:lnTo>
                  <a:cubicBezTo>
                    <a:pt x="2350" y="106255"/>
                    <a:pt x="2524" y="109997"/>
                    <a:pt x="2611" y="113652"/>
                  </a:cubicBezTo>
                  <a:cubicBezTo>
                    <a:pt x="16013" y="113565"/>
                    <a:pt x="29327" y="112695"/>
                    <a:pt x="42641" y="111476"/>
                  </a:cubicBezTo>
                  <a:cubicBezTo>
                    <a:pt x="42666" y="111473"/>
                    <a:pt x="42689" y="111472"/>
                    <a:pt x="42712" y="111472"/>
                  </a:cubicBezTo>
                  <a:cubicBezTo>
                    <a:pt x="43349" y="111472"/>
                    <a:pt x="43488" y="112608"/>
                    <a:pt x="42816" y="112608"/>
                  </a:cubicBezTo>
                  <a:cubicBezTo>
                    <a:pt x="31574" y="114077"/>
                    <a:pt x="20271" y="114864"/>
                    <a:pt x="8958" y="114864"/>
                  </a:cubicBezTo>
                  <a:cubicBezTo>
                    <a:pt x="6872" y="114864"/>
                    <a:pt x="4785" y="114837"/>
                    <a:pt x="2698" y="114783"/>
                  </a:cubicBezTo>
                  <a:lnTo>
                    <a:pt x="2698" y="114783"/>
                  </a:lnTo>
                  <a:cubicBezTo>
                    <a:pt x="2698" y="117829"/>
                    <a:pt x="2785" y="120788"/>
                    <a:pt x="2872" y="123746"/>
                  </a:cubicBezTo>
                  <a:cubicBezTo>
                    <a:pt x="6641" y="123696"/>
                    <a:pt x="10438" y="123646"/>
                    <a:pt x="14230" y="123646"/>
                  </a:cubicBezTo>
                  <a:cubicBezTo>
                    <a:pt x="17007" y="123646"/>
                    <a:pt x="19781" y="123673"/>
                    <a:pt x="22539" y="123746"/>
                  </a:cubicBezTo>
                  <a:cubicBezTo>
                    <a:pt x="23061" y="123921"/>
                    <a:pt x="23061" y="124704"/>
                    <a:pt x="22539" y="124791"/>
                  </a:cubicBezTo>
                  <a:cubicBezTo>
                    <a:pt x="19781" y="124864"/>
                    <a:pt x="17022" y="124891"/>
                    <a:pt x="14257" y="124891"/>
                  </a:cubicBezTo>
                  <a:cubicBezTo>
                    <a:pt x="10480" y="124891"/>
                    <a:pt x="6691" y="124841"/>
                    <a:pt x="2872" y="124791"/>
                  </a:cubicBezTo>
                  <a:lnTo>
                    <a:pt x="2872" y="124791"/>
                  </a:lnTo>
                  <a:cubicBezTo>
                    <a:pt x="2959" y="128098"/>
                    <a:pt x="3046" y="131230"/>
                    <a:pt x="3046" y="134450"/>
                  </a:cubicBezTo>
                  <a:cubicBezTo>
                    <a:pt x="6627" y="134450"/>
                    <a:pt x="10207" y="134393"/>
                    <a:pt x="13787" y="134393"/>
                  </a:cubicBezTo>
                  <a:cubicBezTo>
                    <a:pt x="16473" y="134393"/>
                    <a:pt x="19158" y="134425"/>
                    <a:pt x="21843" y="134537"/>
                  </a:cubicBezTo>
                  <a:cubicBezTo>
                    <a:pt x="22539" y="134537"/>
                    <a:pt x="22539" y="135669"/>
                    <a:pt x="21843" y="135669"/>
                  </a:cubicBezTo>
                  <a:cubicBezTo>
                    <a:pt x="19385" y="135771"/>
                    <a:pt x="16926" y="135806"/>
                    <a:pt x="14468" y="135806"/>
                  </a:cubicBezTo>
                  <a:cubicBezTo>
                    <a:pt x="10661" y="135806"/>
                    <a:pt x="6854" y="135721"/>
                    <a:pt x="3046" y="135669"/>
                  </a:cubicBezTo>
                  <a:lnTo>
                    <a:pt x="3046" y="135669"/>
                  </a:lnTo>
                  <a:cubicBezTo>
                    <a:pt x="3046" y="139149"/>
                    <a:pt x="3133" y="142630"/>
                    <a:pt x="3220" y="146024"/>
                  </a:cubicBezTo>
                  <a:cubicBezTo>
                    <a:pt x="4165" y="146033"/>
                    <a:pt x="5109" y="146038"/>
                    <a:pt x="6054" y="146038"/>
                  </a:cubicBezTo>
                  <a:cubicBezTo>
                    <a:pt x="14160" y="146038"/>
                    <a:pt x="22266" y="145718"/>
                    <a:pt x="30371" y="145328"/>
                  </a:cubicBezTo>
                  <a:cubicBezTo>
                    <a:pt x="31155" y="145328"/>
                    <a:pt x="31068" y="146372"/>
                    <a:pt x="30371" y="146372"/>
                  </a:cubicBezTo>
                  <a:cubicBezTo>
                    <a:pt x="23969" y="146994"/>
                    <a:pt x="17478" y="147305"/>
                    <a:pt x="10993" y="147305"/>
                  </a:cubicBezTo>
                  <a:cubicBezTo>
                    <a:pt x="8399" y="147305"/>
                    <a:pt x="5806" y="147255"/>
                    <a:pt x="3220" y="147156"/>
                  </a:cubicBezTo>
                  <a:lnTo>
                    <a:pt x="3220" y="147156"/>
                  </a:lnTo>
                  <a:cubicBezTo>
                    <a:pt x="3220" y="149940"/>
                    <a:pt x="3307" y="152638"/>
                    <a:pt x="3307" y="155336"/>
                  </a:cubicBezTo>
                  <a:cubicBezTo>
                    <a:pt x="4743" y="155378"/>
                    <a:pt x="6179" y="155400"/>
                    <a:pt x="7615" y="155400"/>
                  </a:cubicBezTo>
                  <a:cubicBezTo>
                    <a:pt x="12097" y="155400"/>
                    <a:pt x="16578" y="155188"/>
                    <a:pt x="21060" y="154726"/>
                  </a:cubicBezTo>
                  <a:cubicBezTo>
                    <a:pt x="21090" y="154723"/>
                    <a:pt x="21119" y="154722"/>
                    <a:pt x="21147" y="154722"/>
                  </a:cubicBezTo>
                  <a:cubicBezTo>
                    <a:pt x="21923" y="154722"/>
                    <a:pt x="21816" y="155861"/>
                    <a:pt x="21060" y="155945"/>
                  </a:cubicBezTo>
                  <a:cubicBezTo>
                    <a:pt x="17368" y="156386"/>
                    <a:pt x="13606" y="156617"/>
                    <a:pt x="9840" y="156617"/>
                  </a:cubicBezTo>
                  <a:cubicBezTo>
                    <a:pt x="7660" y="156617"/>
                    <a:pt x="5478" y="156539"/>
                    <a:pt x="3307" y="156380"/>
                  </a:cubicBezTo>
                  <a:lnTo>
                    <a:pt x="3307" y="179963"/>
                  </a:lnTo>
                  <a:cubicBezTo>
                    <a:pt x="7789" y="179702"/>
                    <a:pt x="12314" y="179615"/>
                    <a:pt x="16839" y="179615"/>
                  </a:cubicBezTo>
                  <a:cubicBezTo>
                    <a:pt x="21365" y="179615"/>
                    <a:pt x="25890" y="179702"/>
                    <a:pt x="30371" y="179789"/>
                  </a:cubicBezTo>
                  <a:cubicBezTo>
                    <a:pt x="30981" y="179963"/>
                    <a:pt x="30981" y="180746"/>
                    <a:pt x="30371" y="180920"/>
                  </a:cubicBezTo>
                  <a:cubicBezTo>
                    <a:pt x="25890" y="181007"/>
                    <a:pt x="21365" y="181094"/>
                    <a:pt x="16839" y="181094"/>
                  </a:cubicBezTo>
                  <a:cubicBezTo>
                    <a:pt x="12314" y="181094"/>
                    <a:pt x="7789" y="181007"/>
                    <a:pt x="3307" y="180746"/>
                  </a:cubicBezTo>
                  <a:lnTo>
                    <a:pt x="3307" y="190754"/>
                  </a:lnTo>
                  <a:cubicBezTo>
                    <a:pt x="11401" y="190841"/>
                    <a:pt x="19494" y="191102"/>
                    <a:pt x="27587" y="191450"/>
                  </a:cubicBezTo>
                  <a:cubicBezTo>
                    <a:pt x="28109" y="191450"/>
                    <a:pt x="28109" y="192320"/>
                    <a:pt x="27587" y="192320"/>
                  </a:cubicBezTo>
                  <a:cubicBezTo>
                    <a:pt x="19494" y="192233"/>
                    <a:pt x="11401" y="191972"/>
                    <a:pt x="3307" y="191624"/>
                  </a:cubicBezTo>
                  <a:lnTo>
                    <a:pt x="3307" y="197629"/>
                  </a:lnTo>
                  <a:cubicBezTo>
                    <a:pt x="3307" y="197716"/>
                    <a:pt x="3220" y="197890"/>
                    <a:pt x="3220" y="197977"/>
                  </a:cubicBezTo>
                  <a:cubicBezTo>
                    <a:pt x="8636" y="201107"/>
                    <a:pt x="19327" y="201684"/>
                    <a:pt x="29384" y="201684"/>
                  </a:cubicBezTo>
                  <a:cubicBezTo>
                    <a:pt x="35259" y="201684"/>
                    <a:pt x="40918" y="201487"/>
                    <a:pt x="45181" y="201487"/>
                  </a:cubicBezTo>
                  <a:cubicBezTo>
                    <a:pt x="46401" y="201487"/>
                    <a:pt x="47508" y="201503"/>
                    <a:pt x="48472" y="201545"/>
                  </a:cubicBezTo>
                  <a:cubicBezTo>
                    <a:pt x="59437" y="201980"/>
                    <a:pt x="70489" y="202241"/>
                    <a:pt x="81453" y="202328"/>
                  </a:cubicBezTo>
                  <a:cubicBezTo>
                    <a:pt x="87710" y="202438"/>
                    <a:pt x="93967" y="202481"/>
                    <a:pt x="100223" y="202481"/>
                  </a:cubicBezTo>
                  <a:cubicBezTo>
                    <a:pt x="118594" y="202481"/>
                    <a:pt x="136965" y="202109"/>
                    <a:pt x="155335" y="201980"/>
                  </a:cubicBezTo>
                  <a:cubicBezTo>
                    <a:pt x="157163" y="135233"/>
                    <a:pt x="155509" y="68400"/>
                    <a:pt x="157772" y="1741"/>
                  </a:cubicBezTo>
                  <a:lnTo>
                    <a:pt x="157772" y="1741"/>
                  </a:lnTo>
                  <a:cubicBezTo>
                    <a:pt x="157685" y="1741"/>
                    <a:pt x="157598" y="1915"/>
                    <a:pt x="157424" y="1915"/>
                  </a:cubicBezTo>
                  <a:cubicBezTo>
                    <a:pt x="155891" y="2203"/>
                    <a:pt x="154358" y="2332"/>
                    <a:pt x="152825" y="2332"/>
                  </a:cubicBezTo>
                  <a:cubicBezTo>
                    <a:pt x="151573" y="2332"/>
                    <a:pt x="150321" y="2246"/>
                    <a:pt x="149070" y="2089"/>
                  </a:cubicBezTo>
                  <a:cubicBezTo>
                    <a:pt x="146458" y="2400"/>
                    <a:pt x="143704" y="2522"/>
                    <a:pt x="140885" y="2522"/>
                  </a:cubicBezTo>
                  <a:cubicBezTo>
                    <a:pt x="130269" y="2522"/>
                    <a:pt x="118715" y="784"/>
                    <a:pt x="110258" y="784"/>
                  </a:cubicBezTo>
                  <a:cubicBezTo>
                    <a:pt x="87893" y="697"/>
                    <a:pt x="65441" y="871"/>
                    <a:pt x="430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1"/>
            <p:cNvSpPr/>
            <p:nvPr/>
          </p:nvSpPr>
          <p:spPr>
            <a:xfrm>
              <a:off x="4835750" y="4408650"/>
              <a:ext cx="607000" cy="768000"/>
            </a:xfrm>
            <a:custGeom>
              <a:avLst/>
              <a:gdLst/>
              <a:ahLst/>
              <a:cxnLst/>
              <a:rect l="l" t="t" r="r" b="b"/>
              <a:pathLst>
                <a:path w="24280" h="30720" extrusionOk="0">
                  <a:moveTo>
                    <a:pt x="12532" y="1"/>
                  </a:moveTo>
                  <a:cubicBezTo>
                    <a:pt x="9051" y="2873"/>
                    <a:pt x="4613" y="3830"/>
                    <a:pt x="88" y="4352"/>
                  </a:cubicBezTo>
                  <a:cubicBezTo>
                    <a:pt x="88" y="4613"/>
                    <a:pt x="88" y="4961"/>
                    <a:pt x="0" y="5222"/>
                  </a:cubicBezTo>
                  <a:cubicBezTo>
                    <a:pt x="2437" y="13838"/>
                    <a:pt x="5657" y="22192"/>
                    <a:pt x="8094" y="30720"/>
                  </a:cubicBezTo>
                  <a:cubicBezTo>
                    <a:pt x="9747" y="27500"/>
                    <a:pt x="11400" y="24280"/>
                    <a:pt x="12967" y="21060"/>
                  </a:cubicBezTo>
                  <a:cubicBezTo>
                    <a:pt x="13195" y="20660"/>
                    <a:pt x="13574" y="20448"/>
                    <a:pt x="13980" y="20448"/>
                  </a:cubicBezTo>
                  <a:cubicBezTo>
                    <a:pt x="14192" y="20448"/>
                    <a:pt x="14411" y="20506"/>
                    <a:pt x="14620" y="20625"/>
                  </a:cubicBezTo>
                  <a:cubicBezTo>
                    <a:pt x="17927" y="21844"/>
                    <a:pt x="21147" y="23410"/>
                    <a:pt x="24280" y="25063"/>
                  </a:cubicBezTo>
                  <a:cubicBezTo>
                    <a:pt x="19232" y="17580"/>
                    <a:pt x="15839" y="8442"/>
                    <a:pt x="125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1"/>
            <p:cNvSpPr/>
            <p:nvPr/>
          </p:nvSpPr>
          <p:spPr>
            <a:xfrm>
              <a:off x="4068250" y="3370600"/>
              <a:ext cx="1292075" cy="1110050"/>
            </a:xfrm>
            <a:custGeom>
              <a:avLst/>
              <a:gdLst/>
              <a:ahLst/>
              <a:cxnLst/>
              <a:rect l="l" t="t" r="r" b="b"/>
              <a:pathLst>
                <a:path w="51683" h="44402" extrusionOk="0">
                  <a:moveTo>
                    <a:pt x="26145" y="4173"/>
                  </a:moveTo>
                  <a:cubicBezTo>
                    <a:pt x="45999" y="4173"/>
                    <a:pt x="51682" y="36094"/>
                    <a:pt x="30526" y="40392"/>
                  </a:cubicBezTo>
                  <a:cubicBezTo>
                    <a:pt x="30265" y="40392"/>
                    <a:pt x="30091" y="40305"/>
                    <a:pt x="29917" y="40218"/>
                  </a:cubicBezTo>
                  <a:cubicBezTo>
                    <a:pt x="28387" y="40693"/>
                    <a:pt x="26909" y="40913"/>
                    <a:pt x="25495" y="40913"/>
                  </a:cubicBezTo>
                  <a:cubicBezTo>
                    <a:pt x="8255" y="40913"/>
                    <a:pt x="510" y="8151"/>
                    <a:pt x="22868" y="4451"/>
                  </a:cubicBezTo>
                  <a:cubicBezTo>
                    <a:pt x="23999" y="4263"/>
                    <a:pt x="25092" y="4173"/>
                    <a:pt x="26145" y="4173"/>
                  </a:cubicBezTo>
                  <a:close/>
                  <a:moveTo>
                    <a:pt x="23224" y="1"/>
                  </a:moveTo>
                  <a:cubicBezTo>
                    <a:pt x="10025" y="1"/>
                    <a:pt x="0" y="10454"/>
                    <a:pt x="3027" y="24554"/>
                  </a:cubicBezTo>
                  <a:cubicBezTo>
                    <a:pt x="5596" y="36625"/>
                    <a:pt x="14229" y="44401"/>
                    <a:pt x="26357" y="44401"/>
                  </a:cubicBezTo>
                  <a:cubicBezTo>
                    <a:pt x="26557" y="44401"/>
                    <a:pt x="26757" y="44399"/>
                    <a:pt x="26959" y="44395"/>
                  </a:cubicBezTo>
                  <a:cubicBezTo>
                    <a:pt x="32354" y="43350"/>
                    <a:pt x="38445" y="43176"/>
                    <a:pt x="42536" y="39260"/>
                  </a:cubicBezTo>
                  <a:cubicBezTo>
                    <a:pt x="46539" y="35257"/>
                    <a:pt x="48366" y="28644"/>
                    <a:pt x="48192" y="23074"/>
                  </a:cubicBezTo>
                  <a:cubicBezTo>
                    <a:pt x="47757" y="10978"/>
                    <a:pt x="38707" y="1928"/>
                    <a:pt x="26959" y="274"/>
                  </a:cubicBezTo>
                  <a:cubicBezTo>
                    <a:pt x="25692" y="90"/>
                    <a:pt x="24444" y="1"/>
                    <a:pt x="232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1"/>
            <p:cNvSpPr/>
            <p:nvPr/>
          </p:nvSpPr>
          <p:spPr>
            <a:xfrm>
              <a:off x="4032975" y="3303475"/>
              <a:ext cx="1478125" cy="1944100"/>
            </a:xfrm>
            <a:custGeom>
              <a:avLst/>
              <a:gdLst/>
              <a:ahLst/>
              <a:cxnLst/>
              <a:rect l="l" t="t" r="r" b="b"/>
              <a:pathLst>
                <a:path w="59125" h="77764" extrusionOk="0">
                  <a:moveTo>
                    <a:pt x="24635" y="2686"/>
                  </a:moveTo>
                  <a:cubicBezTo>
                    <a:pt x="25855" y="2686"/>
                    <a:pt x="27103" y="2775"/>
                    <a:pt x="28370" y="2959"/>
                  </a:cubicBezTo>
                  <a:lnTo>
                    <a:pt x="28457" y="2959"/>
                  </a:lnTo>
                  <a:cubicBezTo>
                    <a:pt x="40118" y="4613"/>
                    <a:pt x="49255" y="13576"/>
                    <a:pt x="49603" y="25672"/>
                  </a:cubicBezTo>
                  <a:cubicBezTo>
                    <a:pt x="49777" y="31242"/>
                    <a:pt x="48124" y="37855"/>
                    <a:pt x="43947" y="41858"/>
                  </a:cubicBezTo>
                  <a:cubicBezTo>
                    <a:pt x="39856" y="45861"/>
                    <a:pt x="33765" y="46035"/>
                    <a:pt x="28370" y="47080"/>
                  </a:cubicBezTo>
                  <a:cubicBezTo>
                    <a:pt x="28172" y="47084"/>
                    <a:pt x="27975" y="47086"/>
                    <a:pt x="27778" y="47086"/>
                  </a:cubicBezTo>
                  <a:cubicBezTo>
                    <a:pt x="15727" y="47086"/>
                    <a:pt x="7007" y="39227"/>
                    <a:pt x="4438" y="27239"/>
                  </a:cubicBezTo>
                  <a:cubicBezTo>
                    <a:pt x="1411" y="13139"/>
                    <a:pt x="11436" y="2686"/>
                    <a:pt x="24635" y="2686"/>
                  </a:cubicBezTo>
                  <a:close/>
                  <a:moveTo>
                    <a:pt x="16099" y="47341"/>
                  </a:moveTo>
                  <a:cubicBezTo>
                    <a:pt x="18805" y="48694"/>
                    <a:pt x="21789" y="49410"/>
                    <a:pt x="24810" y="49410"/>
                  </a:cubicBezTo>
                  <a:cubicBezTo>
                    <a:pt x="26258" y="49410"/>
                    <a:pt x="27714" y="49246"/>
                    <a:pt x="29153" y="48907"/>
                  </a:cubicBezTo>
                  <a:lnTo>
                    <a:pt x="30023" y="48820"/>
                  </a:lnTo>
                  <a:cubicBezTo>
                    <a:pt x="30110" y="49342"/>
                    <a:pt x="30284" y="49864"/>
                    <a:pt x="30371" y="50474"/>
                  </a:cubicBezTo>
                  <a:cubicBezTo>
                    <a:pt x="28379" y="57922"/>
                    <a:pt x="26991" y="65542"/>
                    <a:pt x="26034" y="73164"/>
                  </a:cubicBezTo>
                  <a:lnTo>
                    <a:pt x="26034" y="73164"/>
                  </a:lnTo>
                  <a:cubicBezTo>
                    <a:pt x="24318" y="70590"/>
                    <a:pt x="22602" y="68017"/>
                    <a:pt x="20886" y="65528"/>
                  </a:cubicBezTo>
                  <a:cubicBezTo>
                    <a:pt x="20683" y="65173"/>
                    <a:pt x="20331" y="64995"/>
                    <a:pt x="19970" y="64995"/>
                  </a:cubicBezTo>
                  <a:cubicBezTo>
                    <a:pt x="19713" y="64995"/>
                    <a:pt x="19450" y="65086"/>
                    <a:pt x="19232" y="65267"/>
                  </a:cubicBezTo>
                  <a:cubicBezTo>
                    <a:pt x="16535" y="68661"/>
                    <a:pt x="13402" y="71620"/>
                    <a:pt x="10008" y="74231"/>
                  </a:cubicBezTo>
                  <a:cubicBezTo>
                    <a:pt x="12793" y="65528"/>
                    <a:pt x="14446" y="56217"/>
                    <a:pt x="16099" y="47341"/>
                  </a:cubicBezTo>
                  <a:close/>
                  <a:moveTo>
                    <a:pt x="44643" y="44295"/>
                  </a:moveTo>
                  <a:cubicBezTo>
                    <a:pt x="47939" y="52623"/>
                    <a:pt x="51322" y="61729"/>
                    <a:pt x="56343" y="69199"/>
                  </a:cubicBezTo>
                  <a:lnTo>
                    <a:pt x="56343" y="69199"/>
                  </a:lnTo>
                  <a:cubicBezTo>
                    <a:pt x="53250" y="67572"/>
                    <a:pt x="49991" y="66033"/>
                    <a:pt x="46731" y="64832"/>
                  </a:cubicBezTo>
                  <a:cubicBezTo>
                    <a:pt x="46546" y="64709"/>
                    <a:pt x="46339" y="64651"/>
                    <a:pt x="46134" y="64651"/>
                  </a:cubicBezTo>
                  <a:cubicBezTo>
                    <a:pt x="45760" y="64651"/>
                    <a:pt x="45390" y="64843"/>
                    <a:pt x="45165" y="65180"/>
                  </a:cubicBezTo>
                  <a:cubicBezTo>
                    <a:pt x="43511" y="68487"/>
                    <a:pt x="41858" y="71707"/>
                    <a:pt x="40205" y="74927"/>
                  </a:cubicBezTo>
                  <a:cubicBezTo>
                    <a:pt x="37768" y="66399"/>
                    <a:pt x="34635" y="58045"/>
                    <a:pt x="32111" y="49429"/>
                  </a:cubicBezTo>
                  <a:cubicBezTo>
                    <a:pt x="32111" y="49168"/>
                    <a:pt x="32111" y="48820"/>
                    <a:pt x="32199" y="48559"/>
                  </a:cubicBezTo>
                  <a:cubicBezTo>
                    <a:pt x="36811" y="47950"/>
                    <a:pt x="41162" y="47080"/>
                    <a:pt x="44643" y="44295"/>
                  </a:cubicBezTo>
                  <a:close/>
                  <a:moveTo>
                    <a:pt x="24889" y="1"/>
                  </a:moveTo>
                  <a:cubicBezTo>
                    <a:pt x="10095" y="1"/>
                    <a:pt x="0" y="10356"/>
                    <a:pt x="1828" y="25063"/>
                  </a:cubicBezTo>
                  <a:cubicBezTo>
                    <a:pt x="2785" y="33504"/>
                    <a:pt x="7397" y="42032"/>
                    <a:pt x="14446" y="46384"/>
                  </a:cubicBezTo>
                  <a:cubicBezTo>
                    <a:pt x="11574" y="55782"/>
                    <a:pt x="8441" y="65703"/>
                    <a:pt x="7049" y="75449"/>
                  </a:cubicBezTo>
                  <a:cubicBezTo>
                    <a:pt x="6856" y="76285"/>
                    <a:pt x="7518" y="76930"/>
                    <a:pt x="8228" y="76930"/>
                  </a:cubicBezTo>
                  <a:cubicBezTo>
                    <a:pt x="8479" y="76930"/>
                    <a:pt x="8736" y="76849"/>
                    <a:pt x="8964" y="76667"/>
                  </a:cubicBezTo>
                  <a:cubicBezTo>
                    <a:pt x="9094" y="76754"/>
                    <a:pt x="9246" y="76798"/>
                    <a:pt x="9399" y="76798"/>
                  </a:cubicBezTo>
                  <a:cubicBezTo>
                    <a:pt x="9551" y="76798"/>
                    <a:pt x="9703" y="76754"/>
                    <a:pt x="9834" y="76667"/>
                  </a:cubicBezTo>
                  <a:cubicBezTo>
                    <a:pt x="13489" y="74144"/>
                    <a:pt x="16883" y="71098"/>
                    <a:pt x="19841" y="67791"/>
                  </a:cubicBezTo>
                  <a:cubicBezTo>
                    <a:pt x="21495" y="70402"/>
                    <a:pt x="23235" y="73012"/>
                    <a:pt x="24976" y="75623"/>
                  </a:cubicBezTo>
                  <a:cubicBezTo>
                    <a:pt x="25181" y="75993"/>
                    <a:pt x="25542" y="76169"/>
                    <a:pt x="25911" y="76169"/>
                  </a:cubicBezTo>
                  <a:cubicBezTo>
                    <a:pt x="26324" y="76169"/>
                    <a:pt x="26748" y="75949"/>
                    <a:pt x="26977" y="75536"/>
                  </a:cubicBezTo>
                  <a:cubicBezTo>
                    <a:pt x="27082" y="75566"/>
                    <a:pt x="27186" y="75580"/>
                    <a:pt x="27289" y="75580"/>
                  </a:cubicBezTo>
                  <a:cubicBezTo>
                    <a:pt x="27783" y="75580"/>
                    <a:pt x="28225" y="75243"/>
                    <a:pt x="28370" y="74666"/>
                  </a:cubicBezTo>
                  <a:cubicBezTo>
                    <a:pt x="29849" y="68487"/>
                    <a:pt x="30893" y="62222"/>
                    <a:pt x="31502" y="55869"/>
                  </a:cubicBezTo>
                  <a:cubicBezTo>
                    <a:pt x="32982" y="62744"/>
                    <a:pt x="35244" y="69445"/>
                    <a:pt x="38377" y="75797"/>
                  </a:cubicBezTo>
                  <a:cubicBezTo>
                    <a:pt x="38506" y="76120"/>
                    <a:pt x="38875" y="76299"/>
                    <a:pt x="39234" y="76299"/>
                  </a:cubicBezTo>
                  <a:cubicBezTo>
                    <a:pt x="39359" y="76299"/>
                    <a:pt x="39483" y="76277"/>
                    <a:pt x="39595" y="76232"/>
                  </a:cubicBezTo>
                  <a:lnTo>
                    <a:pt x="39595" y="76232"/>
                  </a:lnTo>
                  <a:cubicBezTo>
                    <a:pt x="39172" y="77019"/>
                    <a:pt x="39927" y="77764"/>
                    <a:pt x="40631" y="77764"/>
                  </a:cubicBezTo>
                  <a:cubicBezTo>
                    <a:pt x="40939" y="77764"/>
                    <a:pt x="41237" y="77621"/>
                    <a:pt x="41423" y="77277"/>
                  </a:cubicBezTo>
                  <a:lnTo>
                    <a:pt x="46644" y="67443"/>
                  </a:lnTo>
                  <a:cubicBezTo>
                    <a:pt x="49777" y="69096"/>
                    <a:pt x="52997" y="70489"/>
                    <a:pt x="56304" y="71620"/>
                  </a:cubicBezTo>
                  <a:cubicBezTo>
                    <a:pt x="56394" y="71643"/>
                    <a:pt x="56485" y="71654"/>
                    <a:pt x="56574" y="71654"/>
                  </a:cubicBezTo>
                  <a:cubicBezTo>
                    <a:pt x="57168" y="71654"/>
                    <a:pt x="57685" y="71170"/>
                    <a:pt x="57609" y="70489"/>
                  </a:cubicBezTo>
                  <a:lnTo>
                    <a:pt x="57609" y="70489"/>
                  </a:lnTo>
                  <a:cubicBezTo>
                    <a:pt x="57711" y="70514"/>
                    <a:pt x="57816" y="70527"/>
                    <a:pt x="57921" y="70527"/>
                  </a:cubicBezTo>
                  <a:cubicBezTo>
                    <a:pt x="58533" y="70527"/>
                    <a:pt x="59125" y="70101"/>
                    <a:pt x="58827" y="69357"/>
                  </a:cubicBezTo>
                  <a:cubicBezTo>
                    <a:pt x="55259" y="60394"/>
                    <a:pt x="49951" y="51953"/>
                    <a:pt x="45948" y="43077"/>
                  </a:cubicBezTo>
                  <a:cubicBezTo>
                    <a:pt x="46383" y="42642"/>
                    <a:pt x="46818" y="42206"/>
                    <a:pt x="47253" y="41684"/>
                  </a:cubicBezTo>
                  <a:cubicBezTo>
                    <a:pt x="50734" y="36637"/>
                    <a:pt x="52475" y="30632"/>
                    <a:pt x="52040" y="24454"/>
                  </a:cubicBezTo>
                  <a:cubicBezTo>
                    <a:pt x="51082" y="10182"/>
                    <a:pt x="38986" y="1"/>
                    <a:pt x="248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1"/>
            <p:cNvSpPr/>
            <p:nvPr/>
          </p:nvSpPr>
          <p:spPr>
            <a:xfrm>
              <a:off x="4081150" y="3474925"/>
              <a:ext cx="1279175" cy="918525"/>
            </a:xfrm>
            <a:custGeom>
              <a:avLst/>
              <a:gdLst/>
              <a:ahLst/>
              <a:cxnLst/>
              <a:rect l="l" t="t" r="r" b="b"/>
              <a:pathLst>
                <a:path w="51167" h="36741" extrusionOk="0">
                  <a:moveTo>
                    <a:pt x="25406" y="2366"/>
                  </a:moveTo>
                  <a:cubicBezTo>
                    <a:pt x="25461" y="2366"/>
                    <a:pt x="25517" y="2366"/>
                    <a:pt x="25572" y="2367"/>
                  </a:cubicBezTo>
                  <a:cubicBezTo>
                    <a:pt x="34275" y="2541"/>
                    <a:pt x="41323" y="9503"/>
                    <a:pt x="41671" y="18205"/>
                  </a:cubicBezTo>
                  <a:cubicBezTo>
                    <a:pt x="41845" y="25950"/>
                    <a:pt x="36624" y="30823"/>
                    <a:pt x="30359" y="33956"/>
                  </a:cubicBezTo>
                  <a:cubicBezTo>
                    <a:pt x="29107" y="34237"/>
                    <a:pt x="27893" y="34370"/>
                    <a:pt x="26723" y="34370"/>
                  </a:cubicBezTo>
                  <a:cubicBezTo>
                    <a:pt x="18457" y="34370"/>
                    <a:pt x="12401" y="27711"/>
                    <a:pt x="10953" y="19249"/>
                  </a:cubicBezTo>
                  <a:cubicBezTo>
                    <a:pt x="9309" y="9904"/>
                    <a:pt x="15752" y="2366"/>
                    <a:pt x="25406" y="2366"/>
                  </a:cubicBezTo>
                  <a:close/>
                  <a:moveTo>
                    <a:pt x="25704" y="0"/>
                  </a:moveTo>
                  <a:cubicBezTo>
                    <a:pt x="24655" y="0"/>
                    <a:pt x="23566" y="90"/>
                    <a:pt x="22440" y="278"/>
                  </a:cubicBezTo>
                  <a:cubicBezTo>
                    <a:pt x="1" y="3978"/>
                    <a:pt x="7740" y="36740"/>
                    <a:pt x="24979" y="36740"/>
                  </a:cubicBezTo>
                  <a:cubicBezTo>
                    <a:pt x="26393" y="36740"/>
                    <a:pt x="27871" y="36520"/>
                    <a:pt x="29401" y="36045"/>
                  </a:cubicBezTo>
                  <a:cubicBezTo>
                    <a:pt x="29586" y="36106"/>
                    <a:pt x="29727" y="36168"/>
                    <a:pt x="29855" y="36168"/>
                  </a:cubicBezTo>
                  <a:cubicBezTo>
                    <a:pt x="29908" y="36168"/>
                    <a:pt x="29959" y="36157"/>
                    <a:pt x="30010" y="36132"/>
                  </a:cubicBezTo>
                  <a:cubicBezTo>
                    <a:pt x="51166" y="31917"/>
                    <a:pt x="45483" y="0"/>
                    <a:pt x="25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1"/>
            <p:cNvSpPr/>
            <p:nvPr/>
          </p:nvSpPr>
          <p:spPr>
            <a:xfrm>
              <a:off x="1751325" y="237275"/>
              <a:ext cx="4137425" cy="5198400"/>
            </a:xfrm>
            <a:custGeom>
              <a:avLst/>
              <a:gdLst/>
              <a:ahLst/>
              <a:cxnLst/>
              <a:rect l="l" t="t" r="r" b="b"/>
              <a:pathLst>
                <a:path w="165497" h="207936" extrusionOk="0">
                  <a:moveTo>
                    <a:pt x="44100" y="2210"/>
                  </a:moveTo>
                  <a:cubicBezTo>
                    <a:pt x="43491" y="2471"/>
                    <a:pt x="43143" y="2993"/>
                    <a:pt x="43056" y="3602"/>
                  </a:cubicBezTo>
                  <a:cubicBezTo>
                    <a:pt x="41751" y="20658"/>
                    <a:pt x="40619" y="37976"/>
                    <a:pt x="41054" y="55119"/>
                  </a:cubicBezTo>
                  <a:cubicBezTo>
                    <a:pt x="35137" y="55206"/>
                    <a:pt x="29219" y="55293"/>
                    <a:pt x="23302" y="55293"/>
                  </a:cubicBezTo>
                  <a:cubicBezTo>
                    <a:pt x="20343" y="55293"/>
                    <a:pt x="17297" y="55293"/>
                    <a:pt x="14252" y="55206"/>
                  </a:cubicBezTo>
                  <a:cubicBezTo>
                    <a:pt x="10597" y="55206"/>
                    <a:pt x="6942" y="55989"/>
                    <a:pt x="3461" y="56076"/>
                  </a:cubicBezTo>
                  <a:cubicBezTo>
                    <a:pt x="10771" y="51812"/>
                    <a:pt x="16688" y="41109"/>
                    <a:pt x="21736" y="34321"/>
                  </a:cubicBezTo>
                  <a:cubicBezTo>
                    <a:pt x="29219" y="24226"/>
                    <a:pt x="36181" y="13697"/>
                    <a:pt x="42534" y="2732"/>
                  </a:cubicBezTo>
                  <a:cubicBezTo>
                    <a:pt x="42621" y="2558"/>
                    <a:pt x="42621" y="2384"/>
                    <a:pt x="42708" y="2210"/>
                  </a:cubicBezTo>
                  <a:close/>
                  <a:moveTo>
                    <a:pt x="45580" y="2471"/>
                  </a:moveTo>
                  <a:lnTo>
                    <a:pt x="45580" y="2471"/>
                  </a:lnTo>
                  <a:cubicBezTo>
                    <a:pt x="68031" y="3254"/>
                    <a:pt x="90396" y="3080"/>
                    <a:pt x="112848" y="3254"/>
                  </a:cubicBezTo>
                  <a:cubicBezTo>
                    <a:pt x="121236" y="3254"/>
                    <a:pt x="132776" y="4992"/>
                    <a:pt x="143388" y="4992"/>
                  </a:cubicBezTo>
                  <a:cubicBezTo>
                    <a:pt x="146207" y="4992"/>
                    <a:pt x="148961" y="4870"/>
                    <a:pt x="151573" y="4559"/>
                  </a:cubicBezTo>
                  <a:cubicBezTo>
                    <a:pt x="152735" y="4704"/>
                    <a:pt x="153898" y="4774"/>
                    <a:pt x="155060" y="4774"/>
                  </a:cubicBezTo>
                  <a:cubicBezTo>
                    <a:pt x="156682" y="4774"/>
                    <a:pt x="158305" y="4639"/>
                    <a:pt x="159927" y="4385"/>
                  </a:cubicBezTo>
                  <a:cubicBezTo>
                    <a:pt x="160101" y="4385"/>
                    <a:pt x="160188" y="4211"/>
                    <a:pt x="160362" y="4124"/>
                  </a:cubicBezTo>
                  <a:lnTo>
                    <a:pt x="160362" y="4124"/>
                  </a:lnTo>
                  <a:cubicBezTo>
                    <a:pt x="157925" y="70783"/>
                    <a:pt x="159579" y="137616"/>
                    <a:pt x="157751" y="204276"/>
                  </a:cubicBezTo>
                  <a:cubicBezTo>
                    <a:pt x="138943" y="204475"/>
                    <a:pt x="120135" y="204827"/>
                    <a:pt x="101327" y="204827"/>
                  </a:cubicBezTo>
                  <a:cubicBezTo>
                    <a:pt x="95508" y="204827"/>
                    <a:pt x="89689" y="204793"/>
                    <a:pt x="83869" y="204711"/>
                  </a:cubicBezTo>
                  <a:cubicBezTo>
                    <a:pt x="72905" y="204537"/>
                    <a:pt x="61940" y="204276"/>
                    <a:pt x="50975" y="203841"/>
                  </a:cubicBezTo>
                  <a:cubicBezTo>
                    <a:pt x="50211" y="203814"/>
                    <a:pt x="49357" y="203803"/>
                    <a:pt x="48428" y="203803"/>
                  </a:cubicBezTo>
                  <a:cubicBezTo>
                    <a:pt x="43999" y="203803"/>
                    <a:pt x="37851" y="204051"/>
                    <a:pt x="31476" y="204051"/>
                  </a:cubicBezTo>
                  <a:cubicBezTo>
                    <a:pt x="21529" y="204051"/>
                    <a:pt x="11029" y="203448"/>
                    <a:pt x="5636" y="200360"/>
                  </a:cubicBezTo>
                  <a:cubicBezTo>
                    <a:pt x="5723" y="200186"/>
                    <a:pt x="5723" y="200099"/>
                    <a:pt x="5723" y="199925"/>
                  </a:cubicBezTo>
                  <a:lnTo>
                    <a:pt x="5723" y="193920"/>
                  </a:lnTo>
                  <a:cubicBezTo>
                    <a:pt x="13816" y="194268"/>
                    <a:pt x="21910" y="194529"/>
                    <a:pt x="30003" y="194616"/>
                  </a:cubicBezTo>
                  <a:cubicBezTo>
                    <a:pt x="30612" y="194616"/>
                    <a:pt x="30612" y="193746"/>
                    <a:pt x="30003" y="193746"/>
                  </a:cubicBezTo>
                  <a:cubicBezTo>
                    <a:pt x="21910" y="193398"/>
                    <a:pt x="13816" y="193137"/>
                    <a:pt x="5723" y="193050"/>
                  </a:cubicBezTo>
                  <a:lnTo>
                    <a:pt x="5723" y="183129"/>
                  </a:lnTo>
                  <a:cubicBezTo>
                    <a:pt x="9721" y="183360"/>
                    <a:pt x="13719" y="183438"/>
                    <a:pt x="17717" y="183438"/>
                  </a:cubicBezTo>
                  <a:cubicBezTo>
                    <a:pt x="22770" y="183438"/>
                    <a:pt x="27822" y="183313"/>
                    <a:pt x="32874" y="183216"/>
                  </a:cubicBezTo>
                  <a:cubicBezTo>
                    <a:pt x="33484" y="183129"/>
                    <a:pt x="33484" y="182259"/>
                    <a:pt x="32874" y="182172"/>
                  </a:cubicBezTo>
                  <a:cubicBezTo>
                    <a:pt x="28106" y="182080"/>
                    <a:pt x="23337" y="181964"/>
                    <a:pt x="18569" y="181964"/>
                  </a:cubicBezTo>
                  <a:cubicBezTo>
                    <a:pt x="14287" y="181964"/>
                    <a:pt x="10005" y="182058"/>
                    <a:pt x="5723" y="182346"/>
                  </a:cubicBezTo>
                  <a:lnTo>
                    <a:pt x="5723" y="171207"/>
                  </a:lnTo>
                  <a:cubicBezTo>
                    <a:pt x="9821" y="171310"/>
                    <a:pt x="13932" y="171345"/>
                    <a:pt x="18045" y="171345"/>
                  </a:cubicBezTo>
                  <a:cubicBezTo>
                    <a:pt x="24416" y="171345"/>
                    <a:pt x="30793" y="171260"/>
                    <a:pt x="37138" y="171207"/>
                  </a:cubicBezTo>
                  <a:cubicBezTo>
                    <a:pt x="38096" y="171207"/>
                    <a:pt x="38096" y="169728"/>
                    <a:pt x="37138" y="169728"/>
                  </a:cubicBezTo>
                  <a:cubicBezTo>
                    <a:pt x="31917" y="169684"/>
                    <a:pt x="26674" y="169641"/>
                    <a:pt x="21431" y="169641"/>
                  </a:cubicBezTo>
                  <a:cubicBezTo>
                    <a:pt x="16188" y="169641"/>
                    <a:pt x="10945" y="169684"/>
                    <a:pt x="5723" y="169815"/>
                  </a:cubicBezTo>
                  <a:lnTo>
                    <a:pt x="5723" y="158763"/>
                  </a:lnTo>
                  <a:cubicBezTo>
                    <a:pt x="7894" y="158922"/>
                    <a:pt x="10076" y="159000"/>
                    <a:pt x="12261" y="159000"/>
                  </a:cubicBezTo>
                  <a:cubicBezTo>
                    <a:pt x="16034" y="159000"/>
                    <a:pt x="19816" y="158769"/>
                    <a:pt x="23563" y="158328"/>
                  </a:cubicBezTo>
                  <a:cubicBezTo>
                    <a:pt x="24319" y="158160"/>
                    <a:pt x="24345" y="157018"/>
                    <a:pt x="23641" y="157018"/>
                  </a:cubicBezTo>
                  <a:cubicBezTo>
                    <a:pt x="23616" y="157018"/>
                    <a:pt x="23590" y="157019"/>
                    <a:pt x="23563" y="157022"/>
                  </a:cubicBezTo>
                  <a:cubicBezTo>
                    <a:pt x="18385" y="157555"/>
                    <a:pt x="13207" y="157822"/>
                    <a:pt x="8030" y="157822"/>
                  </a:cubicBezTo>
                  <a:cubicBezTo>
                    <a:pt x="7290" y="157822"/>
                    <a:pt x="6550" y="157817"/>
                    <a:pt x="5810" y="157806"/>
                  </a:cubicBezTo>
                  <a:cubicBezTo>
                    <a:pt x="5810" y="155021"/>
                    <a:pt x="5723" y="152323"/>
                    <a:pt x="5723" y="149539"/>
                  </a:cubicBezTo>
                  <a:lnTo>
                    <a:pt x="5723" y="149539"/>
                  </a:lnTo>
                  <a:cubicBezTo>
                    <a:pt x="8364" y="149640"/>
                    <a:pt x="11013" y="149690"/>
                    <a:pt x="13664" y="149690"/>
                  </a:cubicBezTo>
                  <a:cubicBezTo>
                    <a:pt x="20099" y="149690"/>
                    <a:pt x="26552" y="149397"/>
                    <a:pt x="32961" y="148842"/>
                  </a:cubicBezTo>
                  <a:cubicBezTo>
                    <a:pt x="33632" y="148759"/>
                    <a:pt x="33657" y="147706"/>
                    <a:pt x="33036" y="147706"/>
                  </a:cubicBezTo>
                  <a:cubicBezTo>
                    <a:pt x="33012" y="147706"/>
                    <a:pt x="32987" y="147708"/>
                    <a:pt x="32961" y="147711"/>
                  </a:cubicBezTo>
                  <a:cubicBezTo>
                    <a:pt x="24778" y="148101"/>
                    <a:pt x="16664" y="148421"/>
                    <a:pt x="8557" y="148421"/>
                  </a:cubicBezTo>
                  <a:cubicBezTo>
                    <a:pt x="7612" y="148421"/>
                    <a:pt x="6668" y="148416"/>
                    <a:pt x="5723" y="148407"/>
                  </a:cubicBezTo>
                  <a:cubicBezTo>
                    <a:pt x="5723" y="145013"/>
                    <a:pt x="5636" y="141532"/>
                    <a:pt x="5549" y="138052"/>
                  </a:cubicBezTo>
                  <a:lnTo>
                    <a:pt x="5549" y="138052"/>
                  </a:lnTo>
                  <a:cubicBezTo>
                    <a:pt x="9357" y="138104"/>
                    <a:pt x="13164" y="138189"/>
                    <a:pt x="16971" y="138189"/>
                  </a:cubicBezTo>
                  <a:cubicBezTo>
                    <a:pt x="19429" y="138189"/>
                    <a:pt x="21888" y="138154"/>
                    <a:pt x="24346" y="138052"/>
                  </a:cubicBezTo>
                  <a:cubicBezTo>
                    <a:pt x="25042" y="138052"/>
                    <a:pt x="25042" y="136920"/>
                    <a:pt x="24346" y="136920"/>
                  </a:cubicBezTo>
                  <a:cubicBezTo>
                    <a:pt x="21661" y="136808"/>
                    <a:pt x="18976" y="136776"/>
                    <a:pt x="16290" y="136776"/>
                  </a:cubicBezTo>
                  <a:cubicBezTo>
                    <a:pt x="12710" y="136776"/>
                    <a:pt x="9130" y="136833"/>
                    <a:pt x="5549" y="136833"/>
                  </a:cubicBezTo>
                  <a:cubicBezTo>
                    <a:pt x="5549" y="133613"/>
                    <a:pt x="5462" y="130394"/>
                    <a:pt x="5375" y="127174"/>
                  </a:cubicBezTo>
                  <a:lnTo>
                    <a:pt x="5375" y="127174"/>
                  </a:lnTo>
                  <a:cubicBezTo>
                    <a:pt x="9144" y="127224"/>
                    <a:pt x="12912" y="127274"/>
                    <a:pt x="16697" y="127274"/>
                  </a:cubicBezTo>
                  <a:cubicBezTo>
                    <a:pt x="19467" y="127274"/>
                    <a:pt x="22247" y="127247"/>
                    <a:pt x="25042" y="127174"/>
                  </a:cubicBezTo>
                  <a:cubicBezTo>
                    <a:pt x="25564" y="127087"/>
                    <a:pt x="25564" y="126304"/>
                    <a:pt x="25042" y="126130"/>
                  </a:cubicBezTo>
                  <a:cubicBezTo>
                    <a:pt x="22867" y="126100"/>
                    <a:pt x="20691" y="126091"/>
                    <a:pt x="18512" y="126091"/>
                  </a:cubicBezTo>
                  <a:cubicBezTo>
                    <a:pt x="14155" y="126091"/>
                    <a:pt x="9784" y="126130"/>
                    <a:pt x="5375" y="126130"/>
                  </a:cubicBezTo>
                  <a:cubicBezTo>
                    <a:pt x="5375" y="123171"/>
                    <a:pt x="5288" y="120212"/>
                    <a:pt x="5201" y="117166"/>
                  </a:cubicBezTo>
                  <a:lnTo>
                    <a:pt x="5201" y="117166"/>
                  </a:lnTo>
                  <a:cubicBezTo>
                    <a:pt x="7288" y="117220"/>
                    <a:pt x="9375" y="117247"/>
                    <a:pt x="11461" y="117247"/>
                  </a:cubicBezTo>
                  <a:cubicBezTo>
                    <a:pt x="22774" y="117247"/>
                    <a:pt x="34077" y="116460"/>
                    <a:pt x="45319" y="114991"/>
                  </a:cubicBezTo>
                  <a:cubicBezTo>
                    <a:pt x="45989" y="114907"/>
                    <a:pt x="45852" y="113855"/>
                    <a:pt x="45220" y="113855"/>
                  </a:cubicBezTo>
                  <a:cubicBezTo>
                    <a:pt x="45195" y="113855"/>
                    <a:pt x="45170" y="113856"/>
                    <a:pt x="45144" y="113859"/>
                  </a:cubicBezTo>
                  <a:cubicBezTo>
                    <a:pt x="31830" y="115078"/>
                    <a:pt x="18516" y="115948"/>
                    <a:pt x="5201" y="116035"/>
                  </a:cubicBezTo>
                  <a:cubicBezTo>
                    <a:pt x="5114" y="112380"/>
                    <a:pt x="4940" y="108638"/>
                    <a:pt x="4766" y="104983"/>
                  </a:cubicBezTo>
                  <a:lnTo>
                    <a:pt x="4766" y="104983"/>
                  </a:lnTo>
                  <a:cubicBezTo>
                    <a:pt x="7740" y="105560"/>
                    <a:pt x="10736" y="105843"/>
                    <a:pt x="13732" y="105843"/>
                  </a:cubicBezTo>
                  <a:cubicBezTo>
                    <a:pt x="16610" y="105843"/>
                    <a:pt x="19488" y="105582"/>
                    <a:pt x="22345" y="105070"/>
                  </a:cubicBezTo>
                  <a:cubicBezTo>
                    <a:pt x="23185" y="104902"/>
                    <a:pt x="22889" y="103760"/>
                    <a:pt x="22085" y="103760"/>
                  </a:cubicBezTo>
                  <a:cubicBezTo>
                    <a:pt x="22056" y="103760"/>
                    <a:pt x="22027" y="103762"/>
                    <a:pt x="21997" y="103765"/>
                  </a:cubicBezTo>
                  <a:cubicBezTo>
                    <a:pt x="18872" y="104191"/>
                    <a:pt x="15748" y="104411"/>
                    <a:pt x="12623" y="104411"/>
                  </a:cubicBezTo>
                  <a:cubicBezTo>
                    <a:pt x="10004" y="104411"/>
                    <a:pt x="7385" y="104256"/>
                    <a:pt x="4766" y="103939"/>
                  </a:cubicBezTo>
                  <a:cubicBezTo>
                    <a:pt x="4679" y="100110"/>
                    <a:pt x="4505" y="96455"/>
                    <a:pt x="4331" y="92800"/>
                  </a:cubicBezTo>
                  <a:lnTo>
                    <a:pt x="4331" y="92800"/>
                  </a:lnTo>
                  <a:cubicBezTo>
                    <a:pt x="6176" y="92844"/>
                    <a:pt x="8023" y="92866"/>
                    <a:pt x="9871" y="92866"/>
                  </a:cubicBezTo>
                  <a:cubicBezTo>
                    <a:pt x="19010" y="92866"/>
                    <a:pt x="28178" y="92334"/>
                    <a:pt x="37225" y="91321"/>
                  </a:cubicBezTo>
                  <a:cubicBezTo>
                    <a:pt x="38068" y="91236"/>
                    <a:pt x="38095" y="90011"/>
                    <a:pt x="37307" y="90011"/>
                  </a:cubicBezTo>
                  <a:cubicBezTo>
                    <a:pt x="37281" y="90011"/>
                    <a:pt x="37254" y="90012"/>
                    <a:pt x="37225" y="90015"/>
                  </a:cubicBezTo>
                  <a:cubicBezTo>
                    <a:pt x="27718" y="91004"/>
                    <a:pt x="18078" y="91527"/>
                    <a:pt x="8479" y="91527"/>
                  </a:cubicBezTo>
                  <a:cubicBezTo>
                    <a:pt x="7095" y="91527"/>
                    <a:pt x="5713" y="91517"/>
                    <a:pt x="4331" y="91495"/>
                  </a:cubicBezTo>
                  <a:cubicBezTo>
                    <a:pt x="4157" y="88101"/>
                    <a:pt x="3983" y="84707"/>
                    <a:pt x="3896" y="81313"/>
                  </a:cubicBezTo>
                  <a:lnTo>
                    <a:pt x="3896" y="81313"/>
                  </a:lnTo>
                  <a:cubicBezTo>
                    <a:pt x="7780" y="81806"/>
                    <a:pt x="11752" y="82037"/>
                    <a:pt x="15718" y="82037"/>
                  </a:cubicBezTo>
                  <a:cubicBezTo>
                    <a:pt x="17350" y="82037"/>
                    <a:pt x="18981" y="81998"/>
                    <a:pt x="20604" y="81922"/>
                  </a:cubicBezTo>
                  <a:cubicBezTo>
                    <a:pt x="21362" y="81922"/>
                    <a:pt x="21387" y="80700"/>
                    <a:pt x="20678" y="80700"/>
                  </a:cubicBezTo>
                  <a:cubicBezTo>
                    <a:pt x="20654" y="80700"/>
                    <a:pt x="20629" y="80701"/>
                    <a:pt x="20604" y="80704"/>
                  </a:cubicBezTo>
                  <a:cubicBezTo>
                    <a:pt x="18516" y="80802"/>
                    <a:pt x="16415" y="80851"/>
                    <a:pt x="14311" y="80851"/>
                  </a:cubicBezTo>
                  <a:cubicBezTo>
                    <a:pt x="10805" y="80851"/>
                    <a:pt x="7290" y="80715"/>
                    <a:pt x="3809" y="80443"/>
                  </a:cubicBezTo>
                  <a:cubicBezTo>
                    <a:pt x="3722" y="77136"/>
                    <a:pt x="3548" y="73916"/>
                    <a:pt x="3374" y="70609"/>
                  </a:cubicBezTo>
                  <a:cubicBezTo>
                    <a:pt x="10313" y="69885"/>
                    <a:pt x="17336" y="69538"/>
                    <a:pt x="24355" y="69538"/>
                  </a:cubicBezTo>
                  <a:cubicBezTo>
                    <a:pt x="27459" y="69538"/>
                    <a:pt x="30562" y="69606"/>
                    <a:pt x="33658" y="69739"/>
                  </a:cubicBezTo>
                  <a:cubicBezTo>
                    <a:pt x="34441" y="69739"/>
                    <a:pt x="34441" y="68521"/>
                    <a:pt x="33658" y="68434"/>
                  </a:cubicBezTo>
                  <a:cubicBezTo>
                    <a:pt x="31242" y="68350"/>
                    <a:pt x="28822" y="68307"/>
                    <a:pt x="26399" y="68307"/>
                  </a:cubicBezTo>
                  <a:cubicBezTo>
                    <a:pt x="18696" y="68307"/>
                    <a:pt x="10966" y="68746"/>
                    <a:pt x="3287" y="69739"/>
                  </a:cubicBezTo>
                  <a:cubicBezTo>
                    <a:pt x="3026" y="65475"/>
                    <a:pt x="2852" y="61211"/>
                    <a:pt x="2504" y="56947"/>
                  </a:cubicBezTo>
                  <a:lnTo>
                    <a:pt x="2504" y="56947"/>
                  </a:lnTo>
                  <a:cubicBezTo>
                    <a:pt x="4815" y="58220"/>
                    <a:pt x="8046" y="58497"/>
                    <a:pt x="11269" y="58497"/>
                  </a:cubicBezTo>
                  <a:cubicBezTo>
                    <a:pt x="13744" y="58497"/>
                    <a:pt x="16213" y="58334"/>
                    <a:pt x="18258" y="58334"/>
                  </a:cubicBezTo>
                  <a:cubicBezTo>
                    <a:pt x="18464" y="58334"/>
                    <a:pt x="18666" y="58335"/>
                    <a:pt x="18864" y="58339"/>
                  </a:cubicBezTo>
                  <a:cubicBezTo>
                    <a:pt x="22910" y="58470"/>
                    <a:pt x="26935" y="58513"/>
                    <a:pt x="30960" y="58513"/>
                  </a:cubicBezTo>
                  <a:cubicBezTo>
                    <a:pt x="34985" y="58513"/>
                    <a:pt x="39009" y="58470"/>
                    <a:pt x="43056" y="58426"/>
                  </a:cubicBezTo>
                  <a:cubicBezTo>
                    <a:pt x="44970" y="58339"/>
                    <a:pt x="45144" y="55554"/>
                    <a:pt x="43317" y="55206"/>
                  </a:cubicBezTo>
                  <a:cubicBezTo>
                    <a:pt x="43404" y="53466"/>
                    <a:pt x="43491" y="51725"/>
                    <a:pt x="43578" y="50072"/>
                  </a:cubicBezTo>
                  <a:cubicBezTo>
                    <a:pt x="48190" y="50072"/>
                    <a:pt x="52715" y="49637"/>
                    <a:pt x="57241" y="48767"/>
                  </a:cubicBezTo>
                  <a:cubicBezTo>
                    <a:pt x="57823" y="48600"/>
                    <a:pt x="57610" y="47717"/>
                    <a:pt x="57057" y="47717"/>
                  </a:cubicBezTo>
                  <a:cubicBezTo>
                    <a:pt x="57032" y="47717"/>
                    <a:pt x="57006" y="47719"/>
                    <a:pt x="56980" y="47722"/>
                  </a:cubicBezTo>
                  <a:cubicBezTo>
                    <a:pt x="52541" y="48593"/>
                    <a:pt x="48103" y="49115"/>
                    <a:pt x="43665" y="49289"/>
                  </a:cubicBezTo>
                  <a:cubicBezTo>
                    <a:pt x="43926" y="45460"/>
                    <a:pt x="44100" y="41631"/>
                    <a:pt x="44274" y="37889"/>
                  </a:cubicBezTo>
                  <a:cubicBezTo>
                    <a:pt x="44361" y="37889"/>
                    <a:pt x="44448" y="37976"/>
                    <a:pt x="44535" y="37976"/>
                  </a:cubicBezTo>
                  <a:cubicBezTo>
                    <a:pt x="52335" y="38042"/>
                    <a:pt x="60184" y="38208"/>
                    <a:pt x="68007" y="38208"/>
                  </a:cubicBezTo>
                  <a:cubicBezTo>
                    <a:pt x="70484" y="38208"/>
                    <a:pt x="72959" y="38192"/>
                    <a:pt x="75428" y="38150"/>
                  </a:cubicBezTo>
                  <a:cubicBezTo>
                    <a:pt x="76298" y="38150"/>
                    <a:pt x="76298" y="36757"/>
                    <a:pt x="75428" y="36757"/>
                  </a:cubicBezTo>
                  <a:cubicBezTo>
                    <a:pt x="72421" y="36706"/>
                    <a:pt x="69406" y="36685"/>
                    <a:pt x="66387" y="36685"/>
                  </a:cubicBezTo>
                  <a:cubicBezTo>
                    <a:pt x="59101" y="36685"/>
                    <a:pt x="51796" y="36808"/>
                    <a:pt x="44535" y="36932"/>
                  </a:cubicBezTo>
                  <a:cubicBezTo>
                    <a:pt x="44448" y="36932"/>
                    <a:pt x="44448" y="36932"/>
                    <a:pt x="44361" y="37019"/>
                  </a:cubicBezTo>
                  <a:lnTo>
                    <a:pt x="44883" y="27185"/>
                  </a:lnTo>
                  <a:cubicBezTo>
                    <a:pt x="48770" y="27185"/>
                    <a:pt x="52696" y="27262"/>
                    <a:pt x="56609" y="27262"/>
                  </a:cubicBezTo>
                  <a:cubicBezTo>
                    <a:pt x="58565" y="27262"/>
                    <a:pt x="60518" y="27243"/>
                    <a:pt x="62462" y="27185"/>
                  </a:cubicBezTo>
                  <a:cubicBezTo>
                    <a:pt x="63071" y="27098"/>
                    <a:pt x="63071" y="26315"/>
                    <a:pt x="62462" y="26228"/>
                  </a:cubicBezTo>
                  <a:cubicBezTo>
                    <a:pt x="59547" y="26184"/>
                    <a:pt x="56631" y="26162"/>
                    <a:pt x="53716" y="26162"/>
                  </a:cubicBezTo>
                  <a:cubicBezTo>
                    <a:pt x="50801" y="26162"/>
                    <a:pt x="47886" y="26184"/>
                    <a:pt x="44970" y="26228"/>
                  </a:cubicBezTo>
                  <a:cubicBezTo>
                    <a:pt x="45057" y="23008"/>
                    <a:pt x="45319" y="19875"/>
                    <a:pt x="45493" y="16655"/>
                  </a:cubicBezTo>
                  <a:cubicBezTo>
                    <a:pt x="48738" y="16491"/>
                    <a:pt x="51984" y="16404"/>
                    <a:pt x="55230" y="16404"/>
                  </a:cubicBezTo>
                  <a:cubicBezTo>
                    <a:pt x="58859" y="16404"/>
                    <a:pt x="62488" y="16513"/>
                    <a:pt x="66117" y="16742"/>
                  </a:cubicBezTo>
                  <a:cubicBezTo>
                    <a:pt x="67074" y="16742"/>
                    <a:pt x="66987" y="15350"/>
                    <a:pt x="66117" y="15263"/>
                  </a:cubicBezTo>
                  <a:cubicBezTo>
                    <a:pt x="62250" y="14822"/>
                    <a:pt x="58410" y="14602"/>
                    <a:pt x="54567" y="14602"/>
                  </a:cubicBezTo>
                  <a:cubicBezTo>
                    <a:pt x="51578" y="14602"/>
                    <a:pt x="48587" y="14735"/>
                    <a:pt x="45580" y="15002"/>
                  </a:cubicBezTo>
                  <a:cubicBezTo>
                    <a:pt x="45841" y="11260"/>
                    <a:pt x="46015" y="7518"/>
                    <a:pt x="46276" y="3776"/>
                  </a:cubicBezTo>
                  <a:cubicBezTo>
                    <a:pt x="46363" y="3254"/>
                    <a:pt x="46102" y="2732"/>
                    <a:pt x="45580" y="2471"/>
                  </a:cubicBezTo>
                  <a:close/>
                  <a:moveTo>
                    <a:pt x="73018" y="0"/>
                  </a:moveTo>
                  <a:cubicBezTo>
                    <a:pt x="62799" y="0"/>
                    <a:pt x="52579" y="101"/>
                    <a:pt x="42360" y="469"/>
                  </a:cubicBezTo>
                  <a:cubicBezTo>
                    <a:pt x="42099" y="469"/>
                    <a:pt x="41925" y="556"/>
                    <a:pt x="41751" y="730"/>
                  </a:cubicBezTo>
                  <a:cubicBezTo>
                    <a:pt x="41564" y="624"/>
                    <a:pt x="41362" y="574"/>
                    <a:pt x="41160" y="574"/>
                  </a:cubicBezTo>
                  <a:cubicBezTo>
                    <a:pt x="40703" y="574"/>
                    <a:pt x="40252" y="829"/>
                    <a:pt x="40010" y="1252"/>
                  </a:cubicBezTo>
                  <a:cubicBezTo>
                    <a:pt x="34354" y="10390"/>
                    <a:pt x="28610" y="19440"/>
                    <a:pt x="22345" y="28142"/>
                  </a:cubicBezTo>
                  <a:cubicBezTo>
                    <a:pt x="18777" y="33190"/>
                    <a:pt x="15035" y="38150"/>
                    <a:pt x="11206" y="42936"/>
                  </a:cubicBezTo>
                  <a:cubicBezTo>
                    <a:pt x="9378" y="45286"/>
                    <a:pt x="2243" y="52683"/>
                    <a:pt x="2504" y="53988"/>
                  </a:cubicBezTo>
                  <a:cubicBezTo>
                    <a:pt x="2453" y="53734"/>
                    <a:pt x="2225" y="53599"/>
                    <a:pt x="2009" y="53599"/>
                  </a:cubicBezTo>
                  <a:cubicBezTo>
                    <a:pt x="1854" y="53599"/>
                    <a:pt x="1706" y="53669"/>
                    <a:pt x="1633" y="53814"/>
                  </a:cubicBezTo>
                  <a:cubicBezTo>
                    <a:pt x="1372" y="54249"/>
                    <a:pt x="1285" y="54684"/>
                    <a:pt x="1285" y="55119"/>
                  </a:cubicBezTo>
                  <a:cubicBezTo>
                    <a:pt x="1285" y="55206"/>
                    <a:pt x="1285" y="55293"/>
                    <a:pt x="1372" y="55380"/>
                  </a:cubicBezTo>
                  <a:cubicBezTo>
                    <a:pt x="937" y="55380"/>
                    <a:pt x="589" y="55728"/>
                    <a:pt x="676" y="56163"/>
                  </a:cubicBezTo>
                  <a:cubicBezTo>
                    <a:pt x="676" y="60776"/>
                    <a:pt x="763" y="65388"/>
                    <a:pt x="850" y="70000"/>
                  </a:cubicBezTo>
                  <a:lnTo>
                    <a:pt x="415" y="70087"/>
                  </a:lnTo>
                  <a:cubicBezTo>
                    <a:pt x="1" y="70087"/>
                    <a:pt x="60" y="70876"/>
                    <a:pt x="442" y="70876"/>
                  </a:cubicBezTo>
                  <a:cubicBezTo>
                    <a:pt x="461" y="70876"/>
                    <a:pt x="481" y="70874"/>
                    <a:pt x="502" y="70870"/>
                  </a:cubicBezTo>
                  <a:lnTo>
                    <a:pt x="937" y="70870"/>
                  </a:lnTo>
                  <a:cubicBezTo>
                    <a:pt x="1198" y="89319"/>
                    <a:pt x="1546" y="107768"/>
                    <a:pt x="1981" y="126130"/>
                  </a:cubicBezTo>
                  <a:cubicBezTo>
                    <a:pt x="1285" y="126130"/>
                    <a:pt x="1285" y="127174"/>
                    <a:pt x="1981" y="127174"/>
                  </a:cubicBezTo>
                  <a:cubicBezTo>
                    <a:pt x="2068" y="130568"/>
                    <a:pt x="2156" y="133962"/>
                    <a:pt x="2156" y="137442"/>
                  </a:cubicBezTo>
                  <a:cubicBezTo>
                    <a:pt x="2591" y="158328"/>
                    <a:pt x="2852" y="179126"/>
                    <a:pt x="2678" y="200012"/>
                  </a:cubicBezTo>
                  <a:cubicBezTo>
                    <a:pt x="2678" y="200447"/>
                    <a:pt x="2852" y="200795"/>
                    <a:pt x="3200" y="201056"/>
                  </a:cubicBezTo>
                  <a:cubicBezTo>
                    <a:pt x="3200" y="201230"/>
                    <a:pt x="3287" y="201317"/>
                    <a:pt x="3374" y="201491"/>
                  </a:cubicBezTo>
                  <a:cubicBezTo>
                    <a:pt x="7725" y="205668"/>
                    <a:pt x="11815" y="204711"/>
                    <a:pt x="17994" y="205233"/>
                  </a:cubicBezTo>
                  <a:cubicBezTo>
                    <a:pt x="33048" y="206538"/>
                    <a:pt x="48277" y="206625"/>
                    <a:pt x="63245" y="207060"/>
                  </a:cubicBezTo>
                  <a:cubicBezTo>
                    <a:pt x="80146" y="207572"/>
                    <a:pt x="97071" y="207935"/>
                    <a:pt x="113982" y="207935"/>
                  </a:cubicBezTo>
                  <a:cubicBezTo>
                    <a:pt x="128679" y="207935"/>
                    <a:pt x="143364" y="207661"/>
                    <a:pt x="158012" y="206973"/>
                  </a:cubicBezTo>
                  <a:lnTo>
                    <a:pt x="158186" y="206973"/>
                  </a:lnTo>
                  <a:cubicBezTo>
                    <a:pt x="158505" y="207266"/>
                    <a:pt x="158889" y="207396"/>
                    <a:pt x="159271" y="207396"/>
                  </a:cubicBezTo>
                  <a:cubicBezTo>
                    <a:pt x="160139" y="207396"/>
                    <a:pt x="160998" y="206722"/>
                    <a:pt x="161058" y="205755"/>
                  </a:cubicBezTo>
                  <a:cubicBezTo>
                    <a:pt x="162625" y="138400"/>
                    <a:pt x="165496" y="70261"/>
                    <a:pt x="162015" y="2906"/>
                  </a:cubicBezTo>
                  <a:cubicBezTo>
                    <a:pt x="162015" y="2471"/>
                    <a:pt x="161580" y="2123"/>
                    <a:pt x="161145" y="2123"/>
                  </a:cubicBezTo>
                  <a:lnTo>
                    <a:pt x="161580" y="1948"/>
                  </a:lnTo>
                  <a:cubicBezTo>
                    <a:pt x="161493" y="1774"/>
                    <a:pt x="161406" y="1687"/>
                    <a:pt x="161319" y="1513"/>
                  </a:cubicBezTo>
                  <a:lnTo>
                    <a:pt x="160971" y="1513"/>
                  </a:lnTo>
                  <a:lnTo>
                    <a:pt x="160101" y="1426"/>
                  </a:lnTo>
                  <a:lnTo>
                    <a:pt x="158621" y="1426"/>
                  </a:lnTo>
                  <a:cubicBezTo>
                    <a:pt x="157800" y="1406"/>
                    <a:pt x="156978" y="1395"/>
                    <a:pt x="156156" y="1395"/>
                  </a:cubicBezTo>
                  <a:cubicBezTo>
                    <a:pt x="153497" y="1395"/>
                    <a:pt x="150838" y="1509"/>
                    <a:pt x="148179" y="1774"/>
                  </a:cubicBezTo>
                  <a:cubicBezTo>
                    <a:pt x="138954" y="1252"/>
                    <a:pt x="127468" y="295"/>
                    <a:pt x="125205" y="295"/>
                  </a:cubicBezTo>
                  <a:lnTo>
                    <a:pt x="100317" y="121"/>
                  </a:lnTo>
                  <a:cubicBezTo>
                    <a:pt x="91217" y="80"/>
                    <a:pt x="82118" y="0"/>
                    <a:pt x="730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9" name="Google Shape;2009;p51"/>
          <p:cNvGrpSpPr/>
          <p:nvPr/>
        </p:nvGrpSpPr>
        <p:grpSpPr>
          <a:xfrm>
            <a:off x="4276653" y="1792916"/>
            <a:ext cx="1122540" cy="1139636"/>
            <a:chOff x="1245725" y="237850"/>
            <a:chExt cx="5088575" cy="5166075"/>
          </a:xfrm>
        </p:grpSpPr>
        <p:sp>
          <p:nvSpPr>
            <p:cNvPr id="2010" name="Google Shape;2010;p51"/>
            <p:cNvSpPr/>
            <p:nvPr/>
          </p:nvSpPr>
          <p:spPr>
            <a:xfrm>
              <a:off x="1480700" y="1096325"/>
              <a:ext cx="859100" cy="545350"/>
            </a:xfrm>
            <a:custGeom>
              <a:avLst/>
              <a:gdLst/>
              <a:ahLst/>
              <a:cxnLst/>
              <a:rect l="l" t="t" r="r" b="b"/>
              <a:pathLst>
                <a:path w="34364" h="21814" extrusionOk="0">
                  <a:moveTo>
                    <a:pt x="16942" y="1"/>
                  </a:moveTo>
                  <a:cubicBezTo>
                    <a:pt x="15615" y="1"/>
                    <a:pt x="14234" y="181"/>
                    <a:pt x="12799" y="569"/>
                  </a:cubicBezTo>
                  <a:cubicBezTo>
                    <a:pt x="2817" y="3214"/>
                    <a:pt x="1" y="14817"/>
                    <a:pt x="7168" y="21814"/>
                  </a:cubicBezTo>
                  <a:cubicBezTo>
                    <a:pt x="7850" y="21387"/>
                    <a:pt x="8618" y="21046"/>
                    <a:pt x="9301" y="20704"/>
                  </a:cubicBezTo>
                  <a:cubicBezTo>
                    <a:pt x="9728" y="20534"/>
                    <a:pt x="10154" y="20449"/>
                    <a:pt x="10581" y="20278"/>
                  </a:cubicBezTo>
                  <a:cubicBezTo>
                    <a:pt x="8106" y="16694"/>
                    <a:pt x="5291" y="12087"/>
                    <a:pt x="6912" y="7480"/>
                  </a:cubicBezTo>
                  <a:cubicBezTo>
                    <a:pt x="8106" y="4579"/>
                    <a:pt x="10666" y="2531"/>
                    <a:pt x="13738" y="2019"/>
                  </a:cubicBezTo>
                  <a:cubicBezTo>
                    <a:pt x="14588" y="1837"/>
                    <a:pt x="15421" y="1751"/>
                    <a:pt x="16235" y="1751"/>
                  </a:cubicBezTo>
                  <a:cubicBezTo>
                    <a:pt x="23415" y="1751"/>
                    <a:pt x="29058" y="8456"/>
                    <a:pt x="31741" y="14817"/>
                  </a:cubicBezTo>
                  <a:cubicBezTo>
                    <a:pt x="31954" y="14889"/>
                    <a:pt x="32162" y="14922"/>
                    <a:pt x="32358" y="14922"/>
                  </a:cubicBezTo>
                  <a:cubicBezTo>
                    <a:pt x="33571" y="14922"/>
                    <a:pt x="34364" y="13653"/>
                    <a:pt x="33703" y="12258"/>
                  </a:cubicBezTo>
                  <a:lnTo>
                    <a:pt x="33703" y="12172"/>
                  </a:lnTo>
                  <a:cubicBezTo>
                    <a:pt x="30083" y="5656"/>
                    <a:pt x="24374" y="1"/>
                    <a:pt x="16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1"/>
            <p:cNvSpPr/>
            <p:nvPr/>
          </p:nvSpPr>
          <p:spPr>
            <a:xfrm>
              <a:off x="1416725" y="1639500"/>
              <a:ext cx="917450" cy="514100"/>
            </a:xfrm>
            <a:custGeom>
              <a:avLst/>
              <a:gdLst/>
              <a:ahLst/>
              <a:cxnLst/>
              <a:rect l="l" t="t" r="r" b="b"/>
              <a:pathLst>
                <a:path w="36698" h="20564" extrusionOk="0">
                  <a:moveTo>
                    <a:pt x="18440" y="0"/>
                  </a:moveTo>
                  <a:cubicBezTo>
                    <a:pt x="18380" y="0"/>
                    <a:pt x="18320" y="1"/>
                    <a:pt x="18259" y="1"/>
                  </a:cubicBezTo>
                  <a:cubicBezTo>
                    <a:pt x="7765" y="87"/>
                    <a:pt x="0" y="12202"/>
                    <a:pt x="8276" y="20479"/>
                  </a:cubicBezTo>
                  <a:cubicBezTo>
                    <a:pt x="8276" y="20479"/>
                    <a:pt x="8276" y="20564"/>
                    <a:pt x="8276" y="20564"/>
                  </a:cubicBezTo>
                  <a:cubicBezTo>
                    <a:pt x="8447" y="20564"/>
                    <a:pt x="8532" y="20393"/>
                    <a:pt x="8703" y="20308"/>
                  </a:cubicBezTo>
                  <a:cubicBezTo>
                    <a:pt x="9983" y="19796"/>
                    <a:pt x="11433" y="19455"/>
                    <a:pt x="12884" y="19284"/>
                  </a:cubicBezTo>
                  <a:cubicBezTo>
                    <a:pt x="7765" y="14335"/>
                    <a:pt x="7082" y="5633"/>
                    <a:pt x="15273" y="3244"/>
                  </a:cubicBezTo>
                  <a:cubicBezTo>
                    <a:pt x="16347" y="2940"/>
                    <a:pt x="17389" y="2799"/>
                    <a:pt x="18396" y="2799"/>
                  </a:cubicBezTo>
                  <a:cubicBezTo>
                    <a:pt x="25309" y="2799"/>
                    <a:pt x="30562" y="9445"/>
                    <a:pt x="33020" y="15701"/>
                  </a:cubicBezTo>
                  <a:lnTo>
                    <a:pt x="33105" y="15701"/>
                  </a:lnTo>
                  <a:cubicBezTo>
                    <a:pt x="33589" y="15951"/>
                    <a:pt x="34035" y="16063"/>
                    <a:pt x="34431" y="16063"/>
                  </a:cubicBezTo>
                  <a:cubicBezTo>
                    <a:pt x="35920" y="16063"/>
                    <a:pt x="36698" y="14485"/>
                    <a:pt x="36091" y="12800"/>
                  </a:cubicBezTo>
                  <a:cubicBezTo>
                    <a:pt x="36006" y="12714"/>
                    <a:pt x="36006" y="12544"/>
                    <a:pt x="36091" y="12373"/>
                  </a:cubicBezTo>
                  <a:cubicBezTo>
                    <a:pt x="32279" y="5850"/>
                    <a:pt x="26785" y="0"/>
                    <a:pt x="184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1"/>
            <p:cNvSpPr/>
            <p:nvPr/>
          </p:nvSpPr>
          <p:spPr>
            <a:xfrm>
              <a:off x="1510575" y="588900"/>
              <a:ext cx="821250" cy="530175"/>
            </a:xfrm>
            <a:custGeom>
              <a:avLst/>
              <a:gdLst/>
              <a:ahLst/>
              <a:cxnLst/>
              <a:rect l="l" t="t" r="r" b="b"/>
              <a:pathLst>
                <a:path w="32850" h="21207" extrusionOk="0">
                  <a:moveTo>
                    <a:pt x="16958" y="1"/>
                  </a:moveTo>
                  <a:cubicBezTo>
                    <a:pt x="15804" y="1"/>
                    <a:pt x="14615" y="126"/>
                    <a:pt x="13396" y="388"/>
                  </a:cubicBezTo>
                  <a:cubicBezTo>
                    <a:pt x="13396" y="815"/>
                    <a:pt x="13311" y="1156"/>
                    <a:pt x="13225" y="1498"/>
                  </a:cubicBezTo>
                  <a:cubicBezTo>
                    <a:pt x="13225" y="1967"/>
                    <a:pt x="12863" y="2201"/>
                    <a:pt x="12500" y="2201"/>
                  </a:cubicBezTo>
                  <a:cubicBezTo>
                    <a:pt x="12137" y="2201"/>
                    <a:pt x="11775" y="1967"/>
                    <a:pt x="11775" y="1498"/>
                  </a:cubicBezTo>
                  <a:lnTo>
                    <a:pt x="11775" y="815"/>
                  </a:lnTo>
                  <a:lnTo>
                    <a:pt x="11433" y="900"/>
                  </a:lnTo>
                  <a:cubicBezTo>
                    <a:pt x="1963" y="4143"/>
                    <a:pt x="0" y="13528"/>
                    <a:pt x="5461" y="21207"/>
                  </a:cubicBezTo>
                  <a:cubicBezTo>
                    <a:pt x="6144" y="20695"/>
                    <a:pt x="6826" y="20183"/>
                    <a:pt x="7594" y="19842"/>
                  </a:cubicBezTo>
                  <a:cubicBezTo>
                    <a:pt x="7850" y="19671"/>
                    <a:pt x="8106" y="19586"/>
                    <a:pt x="8362" y="19500"/>
                  </a:cubicBezTo>
                  <a:cubicBezTo>
                    <a:pt x="2987" y="16258"/>
                    <a:pt x="4352" y="7897"/>
                    <a:pt x="9471" y="4825"/>
                  </a:cubicBezTo>
                  <a:cubicBezTo>
                    <a:pt x="11469" y="3644"/>
                    <a:pt x="13595" y="3122"/>
                    <a:pt x="15715" y="3122"/>
                  </a:cubicBezTo>
                  <a:cubicBezTo>
                    <a:pt x="21561" y="3122"/>
                    <a:pt x="27369" y="7091"/>
                    <a:pt x="30375" y="12163"/>
                  </a:cubicBezTo>
                  <a:lnTo>
                    <a:pt x="32593" y="12333"/>
                  </a:lnTo>
                  <a:cubicBezTo>
                    <a:pt x="32764" y="12163"/>
                    <a:pt x="32764" y="11907"/>
                    <a:pt x="32849" y="11736"/>
                  </a:cubicBezTo>
                  <a:cubicBezTo>
                    <a:pt x="32764" y="11054"/>
                    <a:pt x="32508" y="10456"/>
                    <a:pt x="31996" y="9944"/>
                  </a:cubicBezTo>
                  <a:cubicBezTo>
                    <a:pt x="31911" y="9774"/>
                    <a:pt x="31911" y="9603"/>
                    <a:pt x="31911" y="9432"/>
                  </a:cubicBezTo>
                  <a:cubicBezTo>
                    <a:pt x="28589" y="3800"/>
                    <a:pt x="23312" y="1"/>
                    <a:pt x="169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1"/>
            <p:cNvSpPr/>
            <p:nvPr/>
          </p:nvSpPr>
          <p:spPr>
            <a:xfrm>
              <a:off x="1412450" y="2164625"/>
              <a:ext cx="928625" cy="590500"/>
            </a:xfrm>
            <a:custGeom>
              <a:avLst/>
              <a:gdLst/>
              <a:ahLst/>
              <a:cxnLst/>
              <a:rect l="l" t="t" r="r" b="b"/>
              <a:pathLst>
                <a:path w="37145" h="23620" extrusionOk="0">
                  <a:moveTo>
                    <a:pt x="17129" y="0"/>
                  </a:moveTo>
                  <a:cubicBezTo>
                    <a:pt x="15865" y="0"/>
                    <a:pt x="14636" y="108"/>
                    <a:pt x="13481" y="327"/>
                  </a:cubicBezTo>
                  <a:cubicBezTo>
                    <a:pt x="8277" y="1351"/>
                    <a:pt x="3328" y="4593"/>
                    <a:pt x="1536" y="9883"/>
                  </a:cubicBezTo>
                  <a:cubicBezTo>
                    <a:pt x="1" y="14234"/>
                    <a:pt x="1707" y="22169"/>
                    <a:pt x="6826" y="23620"/>
                  </a:cubicBezTo>
                  <a:lnTo>
                    <a:pt x="6912" y="23620"/>
                  </a:lnTo>
                  <a:cubicBezTo>
                    <a:pt x="7765" y="23022"/>
                    <a:pt x="8703" y="22510"/>
                    <a:pt x="9727" y="22169"/>
                  </a:cubicBezTo>
                  <a:cubicBezTo>
                    <a:pt x="3584" y="15855"/>
                    <a:pt x="3584" y="4763"/>
                    <a:pt x="14079" y="3228"/>
                  </a:cubicBezTo>
                  <a:cubicBezTo>
                    <a:pt x="14749" y="3136"/>
                    <a:pt x="15439" y="3091"/>
                    <a:pt x="16139" y="3091"/>
                  </a:cubicBezTo>
                  <a:cubicBezTo>
                    <a:pt x="24534" y="3091"/>
                    <a:pt x="34582" y="9536"/>
                    <a:pt x="33873" y="18671"/>
                  </a:cubicBezTo>
                  <a:cubicBezTo>
                    <a:pt x="34556" y="18244"/>
                    <a:pt x="35068" y="17562"/>
                    <a:pt x="35324" y="16794"/>
                  </a:cubicBezTo>
                  <a:cubicBezTo>
                    <a:pt x="34982" y="16709"/>
                    <a:pt x="34812" y="16367"/>
                    <a:pt x="34897" y="16026"/>
                  </a:cubicBezTo>
                  <a:cubicBezTo>
                    <a:pt x="37145" y="5612"/>
                    <a:pt x="26234" y="0"/>
                    <a:pt x="17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1"/>
            <p:cNvSpPr/>
            <p:nvPr/>
          </p:nvSpPr>
          <p:spPr>
            <a:xfrm>
              <a:off x="1864650" y="1889075"/>
              <a:ext cx="351975" cy="177075"/>
            </a:xfrm>
            <a:custGeom>
              <a:avLst/>
              <a:gdLst/>
              <a:ahLst/>
              <a:cxnLst/>
              <a:rect l="l" t="t" r="r" b="b"/>
              <a:pathLst>
                <a:path w="14079" h="7083" extrusionOk="0">
                  <a:moveTo>
                    <a:pt x="171" y="1"/>
                  </a:moveTo>
                  <a:lnTo>
                    <a:pt x="171" y="1"/>
                  </a:lnTo>
                  <a:cubicBezTo>
                    <a:pt x="342" y="1878"/>
                    <a:pt x="257" y="3755"/>
                    <a:pt x="1" y="5547"/>
                  </a:cubicBezTo>
                  <a:cubicBezTo>
                    <a:pt x="4693" y="5973"/>
                    <a:pt x="9386" y="6485"/>
                    <a:pt x="14079" y="7083"/>
                  </a:cubicBezTo>
                  <a:cubicBezTo>
                    <a:pt x="13908" y="6912"/>
                    <a:pt x="13823" y="6656"/>
                    <a:pt x="13908" y="6400"/>
                  </a:cubicBezTo>
                  <a:cubicBezTo>
                    <a:pt x="12628" y="4267"/>
                    <a:pt x="11178" y="2134"/>
                    <a:pt x="9642" y="172"/>
                  </a:cubicBezTo>
                  <a:cubicBezTo>
                    <a:pt x="8618" y="200"/>
                    <a:pt x="7604" y="210"/>
                    <a:pt x="6593" y="210"/>
                  </a:cubicBezTo>
                  <a:cubicBezTo>
                    <a:pt x="4570" y="210"/>
                    <a:pt x="2560" y="172"/>
                    <a:pt x="513" y="172"/>
                  </a:cubicBezTo>
                  <a:cubicBezTo>
                    <a:pt x="342" y="172"/>
                    <a:pt x="257" y="86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1"/>
            <p:cNvSpPr/>
            <p:nvPr/>
          </p:nvSpPr>
          <p:spPr>
            <a:xfrm>
              <a:off x="1854000" y="1770175"/>
              <a:ext cx="228250" cy="97600"/>
            </a:xfrm>
            <a:custGeom>
              <a:avLst/>
              <a:gdLst/>
              <a:ahLst/>
              <a:cxnLst/>
              <a:rect l="l" t="t" r="r" b="b"/>
              <a:pathLst>
                <a:path w="9130" h="3904" extrusionOk="0">
                  <a:moveTo>
                    <a:pt x="1152" y="0"/>
                  </a:moveTo>
                  <a:cubicBezTo>
                    <a:pt x="768" y="0"/>
                    <a:pt x="384" y="22"/>
                    <a:pt x="0" y="64"/>
                  </a:cubicBezTo>
                  <a:cubicBezTo>
                    <a:pt x="256" y="917"/>
                    <a:pt x="427" y="1941"/>
                    <a:pt x="512" y="2880"/>
                  </a:cubicBezTo>
                  <a:lnTo>
                    <a:pt x="512" y="2965"/>
                  </a:lnTo>
                  <a:cubicBezTo>
                    <a:pt x="597" y="3221"/>
                    <a:pt x="597" y="3562"/>
                    <a:pt x="597" y="3904"/>
                  </a:cubicBezTo>
                  <a:cubicBezTo>
                    <a:pt x="683" y="3818"/>
                    <a:pt x="768" y="3733"/>
                    <a:pt x="939" y="3733"/>
                  </a:cubicBezTo>
                  <a:cubicBezTo>
                    <a:pt x="2759" y="3733"/>
                    <a:pt x="4579" y="3695"/>
                    <a:pt x="6399" y="3695"/>
                  </a:cubicBezTo>
                  <a:cubicBezTo>
                    <a:pt x="7309" y="3695"/>
                    <a:pt x="8219" y="3705"/>
                    <a:pt x="9130" y="3733"/>
                  </a:cubicBezTo>
                  <a:cubicBezTo>
                    <a:pt x="7338" y="1771"/>
                    <a:pt x="4949" y="406"/>
                    <a:pt x="2304" y="64"/>
                  </a:cubicBezTo>
                  <a:cubicBezTo>
                    <a:pt x="1920" y="22"/>
                    <a:pt x="1536" y="0"/>
                    <a:pt x="1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1"/>
            <p:cNvSpPr/>
            <p:nvPr/>
          </p:nvSpPr>
          <p:spPr>
            <a:xfrm>
              <a:off x="3895300" y="4416750"/>
              <a:ext cx="351975" cy="241050"/>
            </a:xfrm>
            <a:custGeom>
              <a:avLst/>
              <a:gdLst/>
              <a:ahLst/>
              <a:cxnLst/>
              <a:rect l="l" t="t" r="r" b="b"/>
              <a:pathLst>
                <a:path w="14079" h="9642" extrusionOk="0">
                  <a:moveTo>
                    <a:pt x="6059" y="0"/>
                  </a:moveTo>
                  <a:cubicBezTo>
                    <a:pt x="4864" y="1195"/>
                    <a:pt x="3670" y="2474"/>
                    <a:pt x="2475" y="3584"/>
                  </a:cubicBezTo>
                  <a:cubicBezTo>
                    <a:pt x="3542" y="3541"/>
                    <a:pt x="4587" y="3520"/>
                    <a:pt x="5632" y="3520"/>
                  </a:cubicBezTo>
                  <a:cubicBezTo>
                    <a:pt x="6677" y="3520"/>
                    <a:pt x="7722" y="3541"/>
                    <a:pt x="8789" y="3584"/>
                  </a:cubicBezTo>
                  <a:cubicBezTo>
                    <a:pt x="9557" y="3584"/>
                    <a:pt x="9557" y="4778"/>
                    <a:pt x="8789" y="4778"/>
                  </a:cubicBezTo>
                  <a:cubicBezTo>
                    <a:pt x="7594" y="4821"/>
                    <a:pt x="6421" y="4842"/>
                    <a:pt x="5248" y="4842"/>
                  </a:cubicBezTo>
                  <a:cubicBezTo>
                    <a:pt x="4075" y="4842"/>
                    <a:pt x="2902" y="4821"/>
                    <a:pt x="1707" y="4778"/>
                  </a:cubicBezTo>
                  <a:cubicBezTo>
                    <a:pt x="1622" y="4693"/>
                    <a:pt x="1537" y="4693"/>
                    <a:pt x="1451" y="4608"/>
                  </a:cubicBezTo>
                  <a:lnTo>
                    <a:pt x="1" y="6058"/>
                  </a:lnTo>
                  <a:cubicBezTo>
                    <a:pt x="291" y="6014"/>
                    <a:pt x="581" y="5993"/>
                    <a:pt x="868" y="5993"/>
                  </a:cubicBezTo>
                  <a:cubicBezTo>
                    <a:pt x="2272" y="5993"/>
                    <a:pt x="3617" y="6502"/>
                    <a:pt x="4608" y="7423"/>
                  </a:cubicBezTo>
                  <a:cubicBezTo>
                    <a:pt x="5291" y="8020"/>
                    <a:pt x="5803" y="8788"/>
                    <a:pt x="6059" y="9641"/>
                  </a:cubicBezTo>
                  <a:cubicBezTo>
                    <a:pt x="8789" y="6485"/>
                    <a:pt x="11434" y="3413"/>
                    <a:pt x="14079" y="341"/>
                  </a:cubicBezTo>
                  <a:lnTo>
                    <a:pt x="14079" y="341"/>
                  </a:lnTo>
                  <a:cubicBezTo>
                    <a:pt x="13994" y="427"/>
                    <a:pt x="13908" y="512"/>
                    <a:pt x="13738" y="512"/>
                  </a:cubicBezTo>
                  <a:cubicBezTo>
                    <a:pt x="12543" y="597"/>
                    <a:pt x="11370" y="619"/>
                    <a:pt x="10197" y="619"/>
                  </a:cubicBezTo>
                  <a:cubicBezTo>
                    <a:pt x="9024" y="619"/>
                    <a:pt x="7850" y="597"/>
                    <a:pt x="6656" y="597"/>
                  </a:cubicBezTo>
                  <a:cubicBezTo>
                    <a:pt x="6400" y="597"/>
                    <a:pt x="6059" y="341"/>
                    <a:pt x="6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1"/>
            <p:cNvSpPr/>
            <p:nvPr/>
          </p:nvSpPr>
          <p:spPr>
            <a:xfrm>
              <a:off x="3739600" y="2279425"/>
              <a:ext cx="2052000" cy="2305850"/>
            </a:xfrm>
            <a:custGeom>
              <a:avLst/>
              <a:gdLst/>
              <a:ahLst/>
              <a:cxnLst/>
              <a:rect l="l" t="t" r="r" b="b"/>
              <a:pathLst>
                <a:path w="82080" h="92234" extrusionOk="0">
                  <a:moveTo>
                    <a:pt x="77472" y="1"/>
                  </a:moveTo>
                  <a:cubicBezTo>
                    <a:pt x="74145" y="3840"/>
                    <a:pt x="70732" y="7680"/>
                    <a:pt x="67319" y="11434"/>
                  </a:cubicBezTo>
                  <a:cubicBezTo>
                    <a:pt x="67319" y="11861"/>
                    <a:pt x="67063" y="12117"/>
                    <a:pt x="66637" y="12202"/>
                  </a:cubicBezTo>
                  <a:cubicBezTo>
                    <a:pt x="44880" y="36860"/>
                    <a:pt x="22355" y="61091"/>
                    <a:pt x="0" y="85237"/>
                  </a:cubicBezTo>
                  <a:cubicBezTo>
                    <a:pt x="2731" y="86432"/>
                    <a:pt x="4352" y="89247"/>
                    <a:pt x="3925" y="92234"/>
                  </a:cubicBezTo>
                  <a:cubicBezTo>
                    <a:pt x="4011" y="92148"/>
                    <a:pt x="4181" y="92148"/>
                    <a:pt x="4266" y="92063"/>
                  </a:cubicBezTo>
                  <a:cubicBezTo>
                    <a:pt x="30034" y="62627"/>
                    <a:pt x="55971" y="33106"/>
                    <a:pt x="82080" y="4096"/>
                  </a:cubicBezTo>
                  <a:cubicBezTo>
                    <a:pt x="80544" y="2731"/>
                    <a:pt x="78923" y="1451"/>
                    <a:pt x="774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1"/>
            <p:cNvSpPr/>
            <p:nvPr/>
          </p:nvSpPr>
          <p:spPr>
            <a:xfrm>
              <a:off x="5428975" y="436475"/>
              <a:ext cx="247450" cy="2026425"/>
            </a:xfrm>
            <a:custGeom>
              <a:avLst/>
              <a:gdLst/>
              <a:ahLst/>
              <a:cxnLst/>
              <a:rect l="l" t="t" r="r" b="b"/>
              <a:pathLst>
                <a:path w="9898" h="81057" extrusionOk="0">
                  <a:moveTo>
                    <a:pt x="1536" y="1"/>
                  </a:moveTo>
                  <a:cubicBezTo>
                    <a:pt x="1365" y="26963"/>
                    <a:pt x="1280" y="54095"/>
                    <a:pt x="0" y="81056"/>
                  </a:cubicBezTo>
                  <a:cubicBezTo>
                    <a:pt x="2901" y="77985"/>
                    <a:pt x="5802" y="74999"/>
                    <a:pt x="8703" y="72012"/>
                  </a:cubicBezTo>
                  <a:cubicBezTo>
                    <a:pt x="8703" y="71927"/>
                    <a:pt x="8618" y="71842"/>
                    <a:pt x="8618" y="71756"/>
                  </a:cubicBezTo>
                  <a:cubicBezTo>
                    <a:pt x="8873" y="50426"/>
                    <a:pt x="9812" y="29010"/>
                    <a:pt x="9897" y="7595"/>
                  </a:cubicBezTo>
                  <a:cubicBezTo>
                    <a:pt x="6655" y="5632"/>
                    <a:pt x="3754" y="3072"/>
                    <a:pt x="1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1"/>
            <p:cNvSpPr/>
            <p:nvPr/>
          </p:nvSpPr>
          <p:spPr>
            <a:xfrm>
              <a:off x="1858250" y="2433000"/>
              <a:ext cx="358375" cy="224000"/>
            </a:xfrm>
            <a:custGeom>
              <a:avLst/>
              <a:gdLst/>
              <a:ahLst/>
              <a:cxnLst/>
              <a:rect l="l" t="t" r="r" b="b"/>
              <a:pathLst>
                <a:path w="14335" h="8960" extrusionOk="0">
                  <a:moveTo>
                    <a:pt x="1195" y="1"/>
                  </a:moveTo>
                  <a:cubicBezTo>
                    <a:pt x="939" y="2987"/>
                    <a:pt x="513" y="5974"/>
                    <a:pt x="1" y="8960"/>
                  </a:cubicBezTo>
                  <a:cubicBezTo>
                    <a:pt x="2432" y="8874"/>
                    <a:pt x="4843" y="8832"/>
                    <a:pt x="7232" y="8832"/>
                  </a:cubicBezTo>
                  <a:cubicBezTo>
                    <a:pt x="9621" y="8832"/>
                    <a:pt x="11988" y="8874"/>
                    <a:pt x="14335" y="8960"/>
                  </a:cubicBezTo>
                  <a:cubicBezTo>
                    <a:pt x="14335" y="8874"/>
                    <a:pt x="14335" y="8789"/>
                    <a:pt x="14335" y="8789"/>
                  </a:cubicBezTo>
                  <a:cubicBezTo>
                    <a:pt x="13823" y="5718"/>
                    <a:pt x="12543" y="2817"/>
                    <a:pt x="10666" y="428"/>
                  </a:cubicBezTo>
                  <a:cubicBezTo>
                    <a:pt x="10666" y="854"/>
                    <a:pt x="10325" y="1110"/>
                    <a:pt x="9898" y="1195"/>
                  </a:cubicBezTo>
                  <a:cubicBezTo>
                    <a:pt x="9348" y="1244"/>
                    <a:pt x="8794" y="1268"/>
                    <a:pt x="8239" y="1268"/>
                  </a:cubicBezTo>
                  <a:cubicBezTo>
                    <a:pt x="5870" y="1268"/>
                    <a:pt x="3477" y="831"/>
                    <a:pt x="11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1"/>
            <p:cNvSpPr/>
            <p:nvPr/>
          </p:nvSpPr>
          <p:spPr>
            <a:xfrm>
              <a:off x="4639750" y="3203050"/>
              <a:ext cx="684725" cy="599400"/>
            </a:xfrm>
            <a:custGeom>
              <a:avLst/>
              <a:gdLst/>
              <a:ahLst/>
              <a:cxnLst/>
              <a:rect l="l" t="t" r="r" b="b"/>
              <a:pathLst>
                <a:path w="27389" h="23976" extrusionOk="0">
                  <a:moveTo>
                    <a:pt x="27388" y="0"/>
                  </a:moveTo>
                  <a:lnTo>
                    <a:pt x="27388" y="0"/>
                  </a:lnTo>
                  <a:cubicBezTo>
                    <a:pt x="25800" y="508"/>
                    <a:pt x="24165" y="780"/>
                    <a:pt x="22517" y="780"/>
                  </a:cubicBezTo>
                  <a:cubicBezTo>
                    <a:pt x="21952" y="780"/>
                    <a:pt x="21385" y="748"/>
                    <a:pt x="20819" y="683"/>
                  </a:cubicBezTo>
                  <a:cubicBezTo>
                    <a:pt x="19624" y="2048"/>
                    <a:pt x="18515" y="3413"/>
                    <a:pt x="17320" y="4778"/>
                  </a:cubicBezTo>
                  <a:cubicBezTo>
                    <a:pt x="18856" y="4437"/>
                    <a:pt x="20477" y="4181"/>
                    <a:pt x="22098" y="4096"/>
                  </a:cubicBezTo>
                  <a:cubicBezTo>
                    <a:pt x="22866" y="4096"/>
                    <a:pt x="23037" y="5205"/>
                    <a:pt x="22269" y="5375"/>
                  </a:cubicBezTo>
                  <a:cubicBezTo>
                    <a:pt x="20392" y="5887"/>
                    <a:pt x="18430" y="6143"/>
                    <a:pt x="16467" y="6314"/>
                  </a:cubicBezTo>
                  <a:cubicBezTo>
                    <a:pt x="16296" y="6314"/>
                    <a:pt x="16211" y="6314"/>
                    <a:pt x="16041" y="6143"/>
                  </a:cubicBezTo>
                  <a:cubicBezTo>
                    <a:pt x="12713" y="9983"/>
                    <a:pt x="9300" y="13737"/>
                    <a:pt x="5887" y="17576"/>
                  </a:cubicBezTo>
                  <a:cubicBezTo>
                    <a:pt x="6996" y="17235"/>
                    <a:pt x="8106" y="16979"/>
                    <a:pt x="9215" y="16723"/>
                  </a:cubicBezTo>
                  <a:cubicBezTo>
                    <a:pt x="9244" y="16720"/>
                    <a:pt x="9273" y="16719"/>
                    <a:pt x="9301" y="16719"/>
                  </a:cubicBezTo>
                  <a:cubicBezTo>
                    <a:pt x="10090" y="16719"/>
                    <a:pt x="10383" y="17844"/>
                    <a:pt x="9641" y="18174"/>
                  </a:cubicBezTo>
                  <a:cubicBezTo>
                    <a:pt x="7764" y="18686"/>
                    <a:pt x="5887" y="19112"/>
                    <a:pt x="4096" y="19539"/>
                  </a:cubicBezTo>
                  <a:cubicBezTo>
                    <a:pt x="2730" y="20989"/>
                    <a:pt x="1365" y="22525"/>
                    <a:pt x="0" y="23976"/>
                  </a:cubicBezTo>
                  <a:cubicBezTo>
                    <a:pt x="2218" y="23378"/>
                    <a:pt x="4437" y="22952"/>
                    <a:pt x="6655" y="22696"/>
                  </a:cubicBezTo>
                  <a:cubicBezTo>
                    <a:pt x="6826" y="22696"/>
                    <a:pt x="6996" y="22781"/>
                    <a:pt x="7082" y="22952"/>
                  </a:cubicBezTo>
                  <a:cubicBezTo>
                    <a:pt x="10580" y="19027"/>
                    <a:pt x="13993" y="15102"/>
                    <a:pt x="17491" y="11177"/>
                  </a:cubicBezTo>
                  <a:lnTo>
                    <a:pt x="17491" y="11177"/>
                  </a:lnTo>
                  <a:cubicBezTo>
                    <a:pt x="16896" y="11334"/>
                    <a:pt x="16302" y="11410"/>
                    <a:pt x="15716" y="11410"/>
                  </a:cubicBezTo>
                  <a:cubicBezTo>
                    <a:pt x="14704" y="11410"/>
                    <a:pt x="13717" y="11183"/>
                    <a:pt x="12798" y="10751"/>
                  </a:cubicBezTo>
                  <a:cubicBezTo>
                    <a:pt x="12337" y="10520"/>
                    <a:pt x="12569" y="9873"/>
                    <a:pt x="12994" y="9873"/>
                  </a:cubicBezTo>
                  <a:cubicBezTo>
                    <a:pt x="13041" y="9873"/>
                    <a:pt x="13089" y="9881"/>
                    <a:pt x="13140" y="9897"/>
                  </a:cubicBezTo>
                  <a:cubicBezTo>
                    <a:pt x="14031" y="10265"/>
                    <a:pt x="15020" y="10438"/>
                    <a:pt x="16006" y="10438"/>
                  </a:cubicBezTo>
                  <a:cubicBezTo>
                    <a:pt x="16624" y="10438"/>
                    <a:pt x="17241" y="10370"/>
                    <a:pt x="17832" y="10239"/>
                  </a:cubicBezTo>
                  <a:cubicBezTo>
                    <a:pt x="17882" y="10214"/>
                    <a:pt x="17925" y="10203"/>
                    <a:pt x="17962" y="10203"/>
                  </a:cubicBezTo>
                  <a:cubicBezTo>
                    <a:pt x="18053" y="10203"/>
                    <a:pt x="18113" y="10264"/>
                    <a:pt x="18174" y="10324"/>
                  </a:cubicBezTo>
                  <a:lnTo>
                    <a:pt x="273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1"/>
            <p:cNvSpPr/>
            <p:nvPr/>
          </p:nvSpPr>
          <p:spPr>
            <a:xfrm>
              <a:off x="5682800" y="2529000"/>
              <a:ext cx="230400" cy="68275"/>
            </a:xfrm>
            <a:custGeom>
              <a:avLst/>
              <a:gdLst/>
              <a:ahLst/>
              <a:cxnLst/>
              <a:rect l="l" t="t" r="r" b="b"/>
              <a:pathLst>
                <a:path w="9216" h="2731" extrusionOk="0">
                  <a:moveTo>
                    <a:pt x="1792" y="0"/>
                  </a:moveTo>
                  <a:cubicBezTo>
                    <a:pt x="1195" y="768"/>
                    <a:pt x="598" y="1451"/>
                    <a:pt x="0" y="2134"/>
                  </a:cubicBezTo>
                  <a:cubicBezTo>
                    <a:pt x="1067" y="2134"/>
                    <a:pt x="2133" y="2112"/>
                    <a:pt x="3200" y="2112"/>
                  </a:cubicBezTo>
                  <a:cubicBezTo>
                    <a:pt x="4266" y="2112"/>
                    <a:pt x="5333" y="2134"/>
                    <a:pt x="6399" y="2219"/>
                  </a:cubicBezTo>
                  <a:cubicBezTo>
                    <a:pt x="6655" y="2219"/>
                    <a:pt x="6911" y="2475"/>
                    <a:pt x="6911" y="2731"/>
                  </a:cubicBezTo>
                  <a:lnTo>
                    <a:pt x="9215" y="171"/>
                  </a:lnTo>
                  <a:lnTo>
                    <a:pt x="9215" y="171"/>
                  </a:lnTo>
                  <a:cubicBezTo>
                    <a:pt x="8447" y="200"/>
                    <a:pt x="7670" y="209"/>
                    <a:pt x="6889" y="209"/>
                  </a:cubicBezTo>
                  <a:cubicBezTo>
                    <a:pt x="5328" y="209"/>
                    <a:pt x="3754" y="171"/>
                    <a:pt x="2219" y="171"/>
                  </a:cubicBezTo>
                  <a:cubicBezTo>
                    <a:pt x="2048" y="171"/>
                    <a:pt x="1877" y="86"/>
                    <a:pt x="1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1"/>
            <p:cNvSpPr/>
            <p:nvPr/>
          </p:nvSpPr>
          <p:spPr>
            <a:xfrm>
              <a:off x="5757450" y="2409550"/>
              <a:ext cx="166400" cy="83200"/>
            </a:xfrm>
            <a:custGeom>
              <a:avLst/>
              <a:gdLst/>
              <a:ahLst/>
              <a:cxnLst/>
              <a:rect l="l" t="t" r="r" b="b"/>
              <a:pathLst>
                <a:path w="6656" h="3328" extrusionOk="0">
                  <a:moveTo>
                    <a:pt x="2646" y="0"/>
                  </a:moveTo>
                  <a:cubicBezTo>
                    <a:pt x="1792" y="1024"/>
                    <a:pt x="854" y="2133"/>
                    <a:pt x="1" y="3243"/>
                  </a:cubicBezTo>
                  <a:cubicBezTo>
                    <a:pt x="2219" y="3243"/>
                    <a:pt x="4437" y="3243"/>
                    <a:pt x="6656" y="3328"/>
                  </a:cubicBezTo>
                  <a:cubicBezTo>
                    <a:pt x="5290" y="2219"/>
                    <a:pt x="3925" y="1110"/>
                    <a:pt x="26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1"/>
            <p:cNvSpPr/>
            <p:nvPr/>
          </p:nvSpPr>
          <p:spPr>
            <a:xfrm>
              <a:off x="5194325" y="2616450"/>
              <a:ext cx="646350" cy="563150"/>
            </a:xfrm>
            <a:custGeom>
              <a:avLst/>
              <a:gdLst/>
              <a:ahLst/>
              <a:cxnLst/>
              <a:rect l="l" t="t" r="r" b="b"/>
              <a:pathLst>
                <a:path w="25854" h="22526" extrusionOk="0">
                  <a:moveTo>
                    <a:pt x="18515" y="1"/>
                  </a:moveTo>
                  <a:cubicBezTo>
                    <a:pt x="17492" y="1195"/>
                    <a:pt x="16553" y="2475"/>
                    <a:pt x="15529" y="3755"/>
                  </a:cubicBezTo>
                  <a:cubicBezTo>
                    <a:pt x="16201" y="3719"/>
                    <a:pt x="16872" y="3699"/>
                    <a:pt x="17538" y="3699"/>
                  </a:cubicBezTo>
                  <a:cubicBezTo>
                    <a:pt x="18479" y="3699"/>
                    <a:pt x="19408" y="3740"/>
                    <a:pt x="20307" y="3840"/>
                  </a:cubicBezTo>
                  <a:cubicBezTo>
                    <a:pt x="20904" y="3840"/>
                    <a:pt x="20904" y="4693"/>
                    <a:pt x="20307" y="4693"/>
                  </a:cubicBezTo>
                  <a:cubicBezTo>
                    <a:pt x="18933" y="4818"/>
                    <a:pt x="17559" y="4897"/>
                    <a:pt x="16185" y="4897"/>
                  </a:cubicBezTo>
                  <a:cubicBezTo>
                    <a:pt x="15682" y="4897"/>
                    <a:pt x="15179" y="4887"/>
                    <a:pt x="14676" y="4864"/>
                  </a:cubicBezTo>
                  <a:cubicBezTo>
                    <a:pt x="13481" y="6314"/>
                    <a:pt x="12202" y="7765"/>
                    <a:pt x="11007" y="9301"/>
                  </a:cubicBezTo>
                  <a:cubicBezTo>
                    <a:pt x="11419" y="9278"/>
                    <a:pt x="11824" y="9267"/>
                    <a:pt x="12227" y="9267"/>
                  </a:cubicBezTo>
                  <a:cubicBezTo>
                    <a:pt x="13326" y="9267"/>
                    <a:pt x="14405" y="9346"/>
                    <a:pt x="15529" y="9471"/>
                  </a:cubicBezTo>
                  <a:cubicBezTo>
                    <a:pt x="15956" y="9642"/>
                    <a:pt x="15956" y="10239"/>
                    <a:pt x="15529" y="10325"/>
                  </a:cubicBezTo>
                  <a:cubicBezTo>
                    <a:pt x="14121" y="10517"/>
                    <a:pt x="12714" y="10613"/>
                    <a:pt x="11306" y="10613"/>
                  </a:cubicBezTo>
                  <a:cubicBezTo>
                    <a:pt x="10837" y="10613"/>
                    <a:pt x="10367" y="10602"/>
                    <a:pt x="9898" y="10581"/>
                  </a:cubicBezTo>
                  <a:cubicBezTo>
                    <a:pt x="8192" y="12628"/>
                    <a:pt x="6570" y="14676"/>
                    <a:pt x="4779" y="16724"/>
                  </a:cubicBezTo>
                  <a:cubicBezTo>
                    <a:pt x="6229" y="16468"/>
                    <a:pt x="7680" y="16297"/>
                    <a:pt x="9045" y="16212"/>
                  </a:cubicBezTo>
                  <a:cubicBezTo>
                    <a:pt x="9813" y="16297"/>
                    <a:pt x="9983" y="17321"/>
                    <a:pt x="9301" y="17577"/>
                  </a:cubicBezTo>
                  <a:cubicBezTo>
                    <a:pt x="7338" y="18004"/>
                    <a:pt x="5376" y="18345"/>
                    <a:pt x="3414" y="18515"/>
                  </a:cubicBezTo>
                  <a:cubicBezTo>
                    <a:pt x="2219" y="19795"/>
                    <a:pt x="1110" y="21160"/>
                    <a:pt x="1" y="22526"/>
                  </a:cubicBezTo>
                  <a:cubicBezTo>
                    <a:pt x="1792" y="22440"/>
                    <a:pt x="3584" y="22270"/>
                    <a:pt x="5376" y="22014"/>
                  </a:cubicBezTo>
                  <a:cubicBezTo>
                    <a:pt x="5632" y="22014"/>
                    <a:pt x="5888" y="22184"/>
                    <a:pt x="6059" y="22355"/>
                  </a:cubicBezTo>
                  <a:lnTo>
                    <a:pt x="25853" y="1"/>
                  </a:lnTo>
                  <a:lnTo>
                    <a:pt x="25853" y="1"/>
                  </a:lnTo>
                  <a:cubicBezTo>
                    <a:pt x="24807" y="73"/>
                    <a:pt x="23777" y="99"/>
                    <a:pt x="22749" y="99"/>
                  </a:cubicBezTo>
                  <a:cubicBezTo>
                    <a:pt x="21344" y="99"/>
                    <a:pt x="19944" y="50"/>
                    <a:pt x="185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1"/>
            <p:cNvSpPr/>
            <p:nvPr/>
          </p:nvSpPr>
          <p:spPr>
            <a:xfrm>
              <a:off x="4068075" y="3806700"/>
              <a:ext cx="721000" cy="618600"/>
            </a:xfrm>
            <a:custGeom>
              <a:avLst/>
              <a:gdLst/>
              <a:ahLst/>
              <a:cxnLst/>
              <a:rect l="l" t="t" r="r" b="b"/>
              <a:pathLst>
                <a:path w="28840" h="24744" extrusionOk="0">
                  <a:moveTo>
                    <a:pt x="28840" y="0"/>
                  </a:moveTo>
                  <a:cubicBezTo>
                    <a:pt x="26792" y="512"/>
                    <a:pt x="24574" y="853"/>
                    <a:pt x="22611" y="1195"/>
                  </a:cubicBezTo>
                  <a:cubicBezTo>
                    <a:pt x="22551" y="1210"/>
                    <a:pt x="22493" y="1217"/>
                    <a:pt x="22438" y="1217"/>
                  </a:cubicBezTo>
                  <a:cubicBezTo>
                    <a:pt x="22185" y="1217"/>
                    <a:pt x="21999" y="1064"/>
                    <a:pt x="21929" y="853"/>
                  </a:cubicBezTo>
                  <a:cubicBezTo>
                    <a:pt x="20222" y="2645"/>
                    <a:pt x="18601" y="4437"/>
                    <a:pt x="16980" y="6143"/>
                  </a:cubicBezTo>
                  <a:cubicBezTo>
                    <a:pt x="17145" y="6154"/>
                    <a:pt x="17312" y="6160"/>
                    <a:pt x="17480" y="6160"/>
                  </a:cubicBezTo>
                  <a:cubicBezTo>
                    <a:pt x="18610" y="6160"/>
                    <a:pt x="19779" y="5918"/>
                    <a:pt x="20819" y="5546"/>
                  </a:cubicBezTo>
                  <a:cubicBezTo>
                    <a:pt x="20889" y="5520"/>
                    <a:pt x="20956" y="5508"/>
                    <a:pt x="21020" y="5508"/>
                  </a:cubicBezTo>
                  <a:cubicBezTo>
                    <a:pt x="21578" y="5508"/>
                    <a:pt x="21867" y="6425"/>
                    <a:pt x="21331" y="6655"/>
                  </a:cubicBezTo>
                  <a:cubicBezTo>
                    <a:pt x="20181" y="7173"/>
                    <a:pt x="18953" y="7458"/>
                    <a:pt x="17725" y="7458"/>
                  </a:cubicBezTo>
                  <a:cubicBezTo>
                    <a:pt x="17132" y="7458"/>
                    <a:pt x="16540" y="7391"/>
                    <a:pt x="15956" y="7252"/>
                  </a:cubicBezTo>
                  <a:cubicBezTo>
                    <a:pt x="14591" y="8788"/>
                    <a:pt x="13140" y="10324"/>
                    <a:pt x="11690" y="11775"/>
                  </a:cubicBezTo>
                  <a:cubicBezTo>
                    <a:pt x="13396" y="11775"/>
                    <a:pt x="15017" y="11604"/>
                    <a:pt x="16639" y="11348"/>
                  </a:cubicBezTo>
                  <a:cubicBezTo>
                    <a:pt x="16709" y="11322"/>
                    <a:pt x="16775" y="11310"/>
                    <a:pt x="16837" y="11310"/>
                  </a:cubicBezTo>
                  <a:cubicBezTo>
                    <a:pt x="17380" y="11310"/>
                    <a:pt x="17584" y="12219"/>
                    <a:pt x="16895" y="12372"/>
                  </a:cubicBezTo>
                  <a:cubicBezTo>
                    <a:pt x="15444" y="12916"/>
                    <a:pt x="13951" y="13203"/>
                    <a:pt x="12416" y="13203"/>
                  </a:cubicBezTo>
                  <a:cubicBezTo>
                    <a:pt x="11783" y="13203"/>
                    <a:pt x="11143" y="13154"/>
                    <a:pt x="10495" y="13054"/>
                  </a:cubicBezTo>
                  <a:cubicBezTo>
                    <a:pt x="6997" y="16723"/>
                    <a:pt x="3499" y="20307"/>
                    <a:pt x="1" y="23805"/>
                  </a:cubicBezTo>
                  <a:cubicBezTo>
                    <a:pt x="1153" y="23805"/>
                    <a:pt x="2305" y="23784"/>
                    <a:pt x="3456" y="23784"/>
                  </a:cubicBezTo>
                  <a:cubicBezTo>
                    <a:pt x="4608" y="23784"/>
                    <a:pt x="5760" y="23805"/>
                    <a:pt x="6912" y="23890"/>
                  </a:cubicBezTo>
                  <a:cubicBezTo>
                    <a:pt x="7339" y="23890"/>
                    <a:pt x="7595" y="24402"/>
                    <a:pt x="7339" y="24743"/>
                  </a:cubicBezTo>
                  <a:cubicBezTo>
                    <a:pt x="14420" y="16382"/>
                    <a:pt x="21673" y="8191"/>
                    <a:pt x="28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1"/>
            <p:cNvSpPr/>
            <p:nvPr/>
          </p:nvSpPr>
          <p:spPr>
            <a:xfrm>
              <a:off x="4270725" y="3559250"/>
              <a:ext cx="1149725" cy="1324650"/>
            </a:xfrm>
            <a:custGeom>
              <a:avLst/>
              <a:gdLst/>
              <a:ahLst/>
              <a:cxnLst/>
              <a:rect l="l" t="t" r="r" b="b"/>
              <a:pathLst>
                <a:path w="45989" h="52986" extrusionOk="0">
                  <a:moveTo>
                    <a:pt x="45989" y="1"/>
                  </a:moveTo>
                  <a:lnTo>
                    <a:pt x="45989" y="1"/>
                  </a:lnTo>
                  <a:cubicBezTo>
                    <a:pt x="31484" y="16980"/>
                    <a:pt x="16809" y="33874"/>
                    <a:pt x="1707" y="50341"/>
                  </a:cubicBezTo>
                  <a:cubicBezTo>
                    <a:pt x="1963" y="50682"/>
                    <a:pt x="1963" y="51109"/>
                    <a:pt x="1622" y="51450"/>
                  </a:cubicBezTo>
                  <a:cubicBezTo>
                    <a:pt x="1110" y="51962"/>
                    <a:pt x="512" y="52474"/>
                    <a:pt x="0" y="52986"/>
                  </a:cubicBezTo>
                  <a:cubicBezTo>
                    <a:pt x="14846" y="51876"/>
                    <a:pt x="29692" y="51706"/>
                    <a:pt x="44538" y="50682"/>
                  </a:cubicBezTo>
                  <a:cubicBezTo>
                    <a:pt x="44538" y="50331"/>
                    <a:pt x="44819" y="50100"/>
                    <a:pt x="45106" y="50100"/>
                  </a:cubicBezTo>
                  <a:cubicBezTo>
                    <a:pt x="45237" y="50100"/>
                    <a:pt x="45370" y="50148"/>
                    <a:pt x="45477" y="50255"/>
                  </a:cubicBezTo>
                  <a:lnTo>
                    <a:pt x="45562" y="50341"/>
                  </a:lnTo>
                  <a:cubicBezTo>
                    <a:pt x="43941" y="33874"/>
                    <a:pt x="45989" y="16553"/>
                    <a:pt x="459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1"/>
            <p:cNvSpPr/>
            <p:nvPr/>
          </p:nvSpPr>
          <p:spPr>
            <a:xfrm>
              <a:off x="3880375" y="4877475"/>
              <a:ext cx="1734175" cy="294375"/>
            </a:xfrm>
            <a:custGeom>
              <a:avLst/>
              <a:gdLst/>
              <a:ahLst/>
              <a:cxnLst/>
              <a:rect l="l" t="t" r="r" b="b"/>
              <a:pathLst>
                <a:path w="69367" h="11775" extrusionOk="0">
                  <a:moveTo>
                    <a:pt x="61688" y="1"/>
                  </a:moveTo>
                  <a:cubicBezTo>
                    <a:pt x="61432" y="171"/>
                    <a:pt x="61176" y="342"/>
                    <a:pt x="60920" y="342"/>
                  </a:cubicBezTo>
                  <a:cubicBezTo>
                    <a:pt x="49246" y="1176"/>
                    <a:pt x="37427" y="2010"/>
                    <a:pt x="25680" y="2010"/>
                  </a:cubicBezTo>
                  <a:cubicBezTo>
                    <a:pt x="21802" y="2010"/>
                    <a:pt x="17933" y="1919"/>
                    <a:pt x="14079" y="1707"/>
                  </a:cubicBezTo>
                  <a:cubicBezTo>
                    <a:pt x="9727" y="5547"/>
                    <a:pt x="5035" y="8874"/>
                    <a:pt x="1" y="11775"/>
                  </a:cubicBezTo>
                  <a:cubicBezTo>
                    <a:pt x="18592" y="10673"/>
                    <a:pt x="37406" y="8127"/>
                    <a:pt x="56038" y="8127"/>
                  </a:cubicBezTo>
                  <a:cubicBezTo>
                    <a:pt x="60493" y="8127"/>
                    <a:pt x="64938" y="8272"/>
                    <a:pt x="69367" y="8618"/>
                  </a:cubicBezTo>
                  <a:cubicBezTo>
                    <a:pt x="66807" y="6058"/>
                    <a:pt x="64077" y="2816"/>
                    <a:pt x="616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1"/>
            <p:cNvSpPr/>
            <p:nvPr/>
          </p:nvSpPr>
          <p:spPr>
            <a:xfrm>
              <a:off x="5433225" y="3271300"/>
              <a:ext cx="230400" cy="1781100"/>
            </a:xfrm>
            <a:custGeom>
              <a:avLst/>
              <a:gdLst/>
              <a:ahLst/>
              <a:cxnLst/>
              <a:rect l="l" t="t" r="r" b="b"/>
              <a:pathLst>
                <a:path w="9216" h="71244" extrusionOk="0">
                  <a:moveTo>
                    <a:pt x="9215" y="0"/>
                  </a:moveTo>
                  <a:cubicBezTo>
                    <a:pt x="6741" y="2901"/>
                    <a:pt x="4352" y="5717"/>
                    <a:pt x="1963" y="8533"/>
                  </a:cubicBezTo>
                  <a:cubicBezTo>
                    <a:pt x="2048" y="8703"/>
                    <a:pt x="2134" y="8959"/>
                    <a:pt x="2134" y="9130"/>
                  </a:cubicBezTo>
                  <a:cubicBezTo>
                    <a:pt x="2560" y="26279"/>
                    <a:pt x="513" y="41723"/>
                    <a:pt x="1" y="62712"/>
                  </a:cubicBezTo>
                  <a:cubicBezTo>
                    <a:pt x="2987" y="65442"/>
                    <a:pt x="5888" y="68258"/>
                    <a:pt x="8533" y="71244"/>
                  </a:cubicBezTo>
                  <a:cubicBezTo>
                    <a:pt x="7338" y="47354"/>
                    <a:pt x="8362" y="23890"/>
                    <a:pt x="9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1"/>
            <p:cNvSpPr/>
            <p:nvPr/>
          </p:nvSpPr>
          <p:spPr>
            <a:xfrm>
              <a:off x="1941450" y="4809225"/>
              <a:ext cx="1597675" cy="305050"/>
            </a:xfrm>
            <a:custGeom>
              <a:avLst/>
              <a:gdLst/>
              <a:ahLst/>
              <a:cxnLst/>
              <a:rect l="l" t="t" r="r" b="b"/>
              <a:pathLst>
                <a:path w="63907" h="12202" extrusionOk="0">
                  <a:moveTo>
                    <a:pt x="0" y="0"/>
                  </a:moveTo>
                  <a:cubicBezTo>
                    <a:pt x="1451" y="1536"/>
                    <a:pt x="2816" y="3072"/>
                    <a:pt x="4181" y="4608"/>
                  </a:cubicBezTo>
                  <a:cubicBezTo>
                    <a:pt x="5888" y="6314"/>
                    <a:pt x="7509" y="8277"/>
                    <a:pt x="8788" y="10324"/>
                  </a:cubicBezTo>
                  <a:cubicBezTo>
                    <a:pt x="10574" y="10297"/>
                    <a:pt x="12362" y="10285"/>
                    <a:pt x="14153" y="10285"/>
                  </a:cubicBezTo>
                  <a:cubicBezTo>
                    <a:pt x="29390" y="10285"/>
                    <a:pt x="44788" y="11209"/>
                    <a:pt x="59981" y="12201"/>
                  </a:cubicBezTo>
                  <a:cubicBezTo>
                    <a:pt x="61091" y="9727"/>
                    <a:pt x="62285" y="7338"/>
                    <a:pt x="63309" y="4778"/>
                  </a:cubicBezTo>
                  <a:cubicBezTo>
                    <a:pt x="63565" y="4266"/>
                    <a:pt x="63736" y="3754"/>
                    <a:pt x="63906" y="3243"/>
                  </a:cubicBezTo>
                  <a:lnTo>
                    <a:pt x="63906" y="3243"/>
                  </a:lnTo>
                  <a:cubicBezTo>
                    <a:pt x="63736" y="3499"/>
                    <a:pt x="63480" y="3584"/>
                    <a:pt x="63138" y="3584"/>
                  </a:cubicBezTo>
                  <a:cubicBezTo>
                    <a:pt x="60349" y="3757"/>
                    <a:pt x="57536" y="3834"/>
                    <a:pt x="54705" y="3834"/>
                  </a:cubicBezTo>
                  <a:cubicBezTo>
                    <a:pt x="36670" y="3834"/>
                    <a:pt x="17921" y="73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1"/>
            <p:cNvSpPr/>
            <p:nvPr/>
          </p:nvSpPr>
          <p:spPr>
            <a:xfrm>
              <a:off x="3426050" y="5048125"/>
              <a:ext cx="307175" cy="275175"/>
            </a:xfrm>
            <a:custGeom>
              <a:avLst/>
              <a:gdLst/>
              <a:ahLst/>
              <a:cxnLst/>
              <a:rect l="l" t="t" r="r" b="b"/>
              <a:pathLst>
                <a:path w="12287" h="11007" extrusionOk="0">
                  <a:moveTo>
                    <a:pt x="4181" y="0"/>
                  </a:moveTo>
                  <a:cubicBezTo>
                    <a:pt x="3754" y="939"/>
                    <a:pt x="3328" y="1877"/>
                    <a:pt x="2901" y="2816"/>
                  </a:cubicBezTo>
                  <a:cubicBezTo>
                    <a:pt x="4437" y="3072"/>
                    <a:pt x="5887" y="3413"/>
                    <a:pt x="7252" y="3925"/>
                  </a:cubicBezTo>
                  <a:cubicBezTo>
                    <a:pt x="7679" y="4010"/>
                    <a:pt x="7679" y="4693"/>
                    <a:pt x="7167" y="4693"/>
                  </a:cubicBezTo>
                  <a:cubicBezTo>
                    <a:pt x="5631" y="4437"/>
                    <a:pt x="4096" y="4096"/>
                    <a:pt x="2560" y="3669"/>
                  </a:cubicBezTo>
                  <a:cubicBezTo>
                    <a:pt x="2048" y="4949"/>
                    <a:pt x="1536" y="6229"/>
                    <a:pt x="1024" y="7509"/>
                  </a:cubicBezTo>
                  <a:cubicBezTo>
                    <a:pt x="1934" y="7509"/>
                    <a:pt x="2806" y="7471"/>
                    <a:pt x="3691" y="7471"/>
                  </a:cubicBezTo>
                  <a:cubicBezTo>
                    <a:pt x="4133" y="7471"/>
                    <a:pt x="4579" y="7480"/>
                    <a:pt x="5034" y="7509"/>
                  </a:cubicBezTo>
                  <a:cubicBezTo>
                    <a:pt x="5461" y="7594"/>
                    <a:pt x="5461" y="8106"/>
                    <a:pt x="5034" y="8191"/>
                  </a:cubicBezTo>
                  <a:cubicBezTo>
                    <a:pt x="4579" y="8220"/>
                    <a:pt x="4115" y="8229"/>
                    <a:pt x="3647" y="8229"/>
                  </a:cubicBezTo>
                  <a:cubicBezTo>
                    <a:pt x="2711" y="8229"/>
                    <a:pt x="1763" y="8191"/>
                    <a:pt x="853" y="8191"/>
                  </a:cubicBezTo>
                  <a:cubicBezTo>
                    <a:pt x="512" y="9130"/>
                    <a:pt x="256" y="10068"/>
                    <a:pt x="0" y="11007"/>
                  </a:cubicBezTo>
                  <a:cubicBezTo>
                    <a:pt x="4266" y="9130"/>
                    <a:pt x="8362" y="6911"/>
                    <a:pt x="12286" y="4608"/>
                  </a:cubicBezTo>
                  <a:cubicBezTo>
                    <a:pt x="12286" y="4522"/>
                    <a:pt x="12201" y="4437"/>
                    <a:pt x="12201" y="4266"/>
                  </a:cubicBezTo>
                  <a:cubicBezTo>
                    <a:pt x="12030" y="2987"/>
                    <a:pt x="11519" y="1792"/>
                    <a:pt x="10665" y="768"/>
                  </a:cubicBezTo>
                  <a:cubicBezTo>
                    <a:pt x="8532" y="683"/>
                    <a:pt x="6399" y="342"/>
                    <a:pt x="41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1"/>
            <p:cNvSpPr/>
            <p:nvPr/>
          </p:nvSpPr>
          <p:spPr>
            <a:xfrm>
              <a:off x="3577475" y="4455125"/>
              <a:ext cx="659150" cy="676200"/>
            </a:xfrm>
            <a:custGeom>
              <a:avLst/>
              <a:gdLst/>
              <a:ahLst/>
              <a:cxnLst/>
              <a:rect l="l" t="t" r="r" b="b"/>
              <a:pathLst>
                <a:path w="26366" h="27048" extrusionOk="0">
                  <a:moveTo>
                    <a:pt x="5973" y="1"/>
                  </a:moveTo>
                  <a:cubicBezTo>
                    <a:pt x="4694" y="6315"/>
                    <a:pt x="2902" y="12458"/>
                    <a:pt x="428" y="18345"/>
                  </a:cubicBezTo>
                  <a:cubicBezTo>
                    <a:pt x="342" y="18772"/>
                    <a:pt x="172" y="19113"/>
                    <a:pt x="1" y="19540"/>
                  </a:cubicBezTo>
                  <a:cubicBezTo>
                    <a:pt x="4096" y="19966"/>
                    <a:pt x="7509" y="22952"/>
                    <a:pt x="8362" y="27048"/>
                  </a:cubicBezTo>
                  <a:cubicBezTo>
                    <a:pt x="14420" y="23379"/>
                    <a:pt x="20307" y="19369"/>
                    <a:pt x="26365" y="15359"/>
                  </a:cubicBezTo>
                  <a:cubicBezTo>
                    <a:pt x="25621" y="13064"/>
                    <a:pt x="23750" y="11491"/>
                    <a:pt x="21669" y="11491"/>
                  </a:cubicBezTo>
                  <a:cubicBezTo>
                    <a:pt x="20887" y="11491"/>
                    <a:pt x="20076" y="11713"/>
                    <a:pt x="19284" y="12202"/>
                  </a:cubicBezTo>
                  <a:cubicBezTo>
                    <a:pt x="19198" y="12714"/>
                    <a:pt x="18942" y="13226"/>
                    <a:pt x="18686" y="13652"/>
                  </a:cubicBezTo>
                  <a:cubicBezTo>
                    <a:pt x="18475" y="14045"/>
                    <a:pt x="18124" y="14214"/>
                    <a:pt x="17774" y="14214"/>
                  </a:cubicBezTo>
                  <a:cubicBezTo>
                    <a:pt x="17137" y="14214"/>
                    <a:pt x="16504" y="13656"/>
                    <a:pt x="16724" y="12885"/>
                  </a:cubicBezTo>
                  <a:cubicBezTo>
                    <a:pt x="16724" y="12714"/>
                    <a:pt x="16809" y="12543"/>
                    <a:pt x="16895" y="12373"/>
                  </a:cubicBezTo>
                  <a:cubicBezTo>
                    <a:pt x="16895" y="12202"/>
                    <a:pt x="16895" y="12202"/>
                    <a:pt x="16895" y="12117"/>
                  </a:cubicBezTo>
                  <a:cubicBezTo>
                    <a:pt x="17407" y="10581"/>
                    <a:pt x="17065" y="8874"/>
                    <a:pt x="16041" y="7680"/>
                  </a:cubicBezTo>
                  <a:cubicBezTo>
                    <a:pt x="15088" y="6676"/>
                    <a:pt x="13809" y="6174"/>
                    <a:pt x="12536" y="6174"/>
                  </a:cubicBezTo>
                  <a:cubicBezTo>
                    <a:pt x="11645" y="6174"/>
                    <a:pt x="10756" y="6420"/>
                    <a:pt x="9984" y="6912"/>
                  </a:cubicBezTo>
                  <a:cubicBezTo>
                    <a:pt x="9813" y="6997"/>
                    <a:pt x="9642" y="6997"/>
                    <a:pt x="9557" y="6997"/>
                  </a:cubicBezTo>
                  <a:cubicBezTo>
                    <a:pt x="9357" y="7153"/>
                    <a:pt x="9140" y="7222"/>
                    <a:pt x="8930" y="7222"/>
                  </a:cubicBezTo>
                  <a:cubicBezTo>
                    <a:pt x="8337" y="7222"/>
                    <a:pt x="7810" y="6668"/>
                    <a:pt x="7936" y="5973"/>
                  </a:cubicBezTo>
                  <a:cubicBezTo>
                    <a:pt x="8704" y="3755"/>
                    <a:pt x="7851" y="1281"/>
                    <a:pt x="5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1"/>
            <p:cNvSpPr/>
            <p:nvPr/>
          </p:nvSpPr>
          <p:spPr>
            <a:xfrm>
              <a:off x="1892375" y="2315700"/>
              <a:ext cx="215475" cy="108800"/>
            </a:xfrm>
            <a:custGeom>
              <a:avLst/>
              <a:gdLst/>
              <a:ahLst/>
              <a:cxnLst/>
              <a:rect l="l" t="t" r="r" b="b"/>
              <a:pathLst>
                <a:path w="8619" h="4352" extrusionOk="0">
                  <a:moveTo>
                    <a:pt x="428" y="0"/>
                  </a:moveTo>
                  <a:cubicBezTo>
                    <a:pt x="342" y="1280"/>
                    <a:pt x="172" y="2475"/>
                    <a:pt x="1" y="3754"/>
                  </a:cubicBezTo>
                  <a:cubicBezTo>
                    <a:pt x="794" y="3569"/>
                    <a:pt x="1685" y="3491"/>
                    <a:pt x="2612" y="3491"/>
                  </a:cubicBezTo>
                  <a:cubicBezTo>
                    <a:pt x="4675" y="3491"/>
                    <a:pt x="6911" y="3881"/>
                    <a:pt x="8618" y="4352"/>
                  </a:cubicBezTo>
                  <a:cubicBezTo>
                    <a:pt x="6485" y="2048"/>
                    <a:pt x="3584" y="512"/>
                    <a:pt x="4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1"/>
            <p:cNvSpPr/>
            <p:nvPr/>
          </p:nvSpPr>
          <p:spPr>
            <a:xfrm>
              <a:off x="5691325" y="2216675"/>
              <a:ext cx="505550" cy="397675"/>
            </a:xfrm>
            <a:custGeom>
              <a:avLst/>
              <a:gdLst/>
              <a:ahLst/>
              <a:cxnLst/>
              <a:rect l="l" t="t" r="r" b="b"/>
              <a:pathLst>
                <a:path w="20222" h="15907" extrusionOk="0">
                  <a:moveTo>
                    <a:pt x="3862" y="0"/>
                  </a:moveTo>
                  <a:cubicBezTo>
                    <a:pt x="2708" y="0"/>
                    <a:pt x="1486" y="84"/>
                    <a:pt x="171" y="207"/>
                  </a:cubicBezTo>
                  <a:lnTo>
                    <a:pt x="1" y="207"/>
                  </a:lnTo>
                  <a:lnTo>
                    <a:pt x="1" y="292"/>
                  </a:lnTo>
                  <a:cubicBezTo>
                    <a:pt x="257" y="548"/>
                    <a:pt x="427" y="890"/>
                    <a:pt x="342" y="1231"/>
                  </a:cubicBezTo>
                  <a:cubicBezTo>
                    <a:pt x="6570" y="5838"/>
                    <a:pt x="12458" y="10958"/>
                    <a:pt x="18345" y="15906"/>
                  </a:cubicBezTo>
                  <a:cubicBezTo>
                    <a:pt x="20222" y="11640"/>
                    <a:pt x="16638" y="6692"/>
                    <a:pt x="13652" y="3876"/>
                  </a:cubicBezTo>
                  <a:cubicBezTo>
                    <a:pt x="10478" y="832"/>
                    <a:pt x="7501" y="0"/>
                    <a:pt x="38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1"/>
            <p:cNvSpPr/>
            <p:nvPr/>
          </p:nvSpPr>
          <p:spPr>
            <a:xfrm>
              <a:off x="4059550" y="2543925"/>
              <a:ext cx="2049875" cy="2237600"/>
            </a:xfrm>
            <a:custGeom>
              <a:avLst/>
              <a:gdLst/>
              <a:ahLst/>
              <a:cxnLst/>
              <a:rect l="l" t="t" r="r" b="b"/>
              <a:pathLst>
                <a:path w="81995" h="89504" extrusionOk="0">
                  <a:moveTo>
                    <a:pt x="77131" y="1"/>
                  </a:moveTo>
                  <a:cubicBezTo>
                    <a:pt x="51705" y="28754"/>
                    <a:pt x="26536" y="57678"/>
                    <a:pt x="513" y="85920"/>
                  </a:cubicBezTo>
                  <a:cubicBezTo>
                    <a:pt x="427" y="86005"/>
                    <a:pt x="171" y="86090"/>
                    <a:pt x="1" y="86090"/>
                  </a:cubicBezTo>
                  <a:cubicBezTo>
                    <a:pt x="86" y="86261"/>
                    <a:pt x="86" y="86346"/>
                    <a:pt x="86" y="86432"/>
                  </a:cubicBezTo>
                  <a:cubicBezTo>
                    <a:pt x="1030" y="85996"/>
                    <a:pt x="2022" y="85787"/>
                    <a:pt x="2996" y="85787"/>
                  </a:cubicBezTo>
                  <a:cubicBezTo>
                    <a:pt x="5455" y="85787"/>
                    <a:pt x="7798" y="87120"/>
                    <a:pt x="8959" y="89503"/>
                  </a:cubicBezTo>
                  <a:cubicBezTo>
                    <a:pt x="31740" y="59897"/>
                    <a:pt x="56825" y="31655"/>
                    <a:pt x="81995" y="4181"/>
                  </a:cubicBezTo>
                  <a:cubicBezTo>
                    <a:pt x="80373" y="2816"/>
                    <a:pt x="78752" y="1451"/>
                    <a:pt x="77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1"/>
            <p:cNvSpPr/>
            <p:nvPr/>
          </p:nvSpPr>
          <p:spPr>
            <a:xfrm>
              <a:off x="1839050" y="291450"/>
              <a:ext cx="3570750" cy="4579650"/>
            </a:xfrm>
            <a:custGeom>
              <a:avLst/>
              <a:gdLst/>
              <a:ahLst/>
              <a:cxnLst/>
              <a:rect l="l" t="t" r="r" b="b"/>
              <a:pathLst>
                <a:path w="142830" h="183186" extrusionOk="0">
                  <a:moveTo>
                    <a:pt x="2219" y="0"/>
                  </a:moveTo>
                  <a:cubicBezTo>
                    <a:pt x="2049" y="1280"/>
                    <a:pt x="1878" y="2474"/>
                    <a:pt x="1622" y="3754"/>
                  </a:cubicBezTo>
                  <a:cubicBezTo>
                    <a:pt x="8874" y="4010"/>
                    <a:pt x="16127" y="4437"/>
                    <a:pt x="23379" y="5034"/>
                  </a:cubicBezTo>
                  <a:cubicBezTo>
                    <a:pt x="24120" y="5116"/>
                    <a:pt x="24226" y="6233"/>
                    <a:pt x="23464" y="6233"/>
                  </a:cubicBezTo>
                  <a:cubicBezTo>
                    <a:pt x="23437" y="6233"/>
                    <a:pt x="23408" y="6231"/>
                    <a:pt x="23379" y="6229"/>
                  </a:cubicBezTo>
                  <a:cubicBezTo>
                    <a:pt x="16041" y="5973"/>
                    <a:pt x="8789" y="5461"/>
                    <a:pt x="1451" y="4949"/>
                  </a:cubicBezTo>
                  <a:cubicBezTo>
                    <a:pt x="1195" y="6570"/>
                    <a:pt x="854" y="8191"/>
                    <a:pt x="598" y="9812"/>
                  </a:cubicBezTo>
                  <a:cubicBezTo>
                    <a:pt x="1634" y="9636"/>
                    <a:pt x="2669" y="9550"/>
                    <a:pt x="3694" y="9550"/>
                  </a:cubicBezTo>
                  <a:cubicBezTo>
                    <a:pt x="11108" y="9550"/>
                    <a:pt x="17992" y="14028"/>
                    <a:pt x="20990" y="21074"/>
                  </a:cubicBezTo>
                  <a:cubicBezTo>
                    <a:pt x="21843" y="21928"/>
                    <a:pt x="22185" y="23293"/>
                    <a:pt x="21758" y="24487"/>
                  </a:cubicBezTo>
                  <a:lnTo>
                    <a:pt x="22696" y="24573"/>
                  </a:lnTo>
                  <a:cubicBezTo>
                    <a:pt x="23806" y="24573"/>
                    <a:pt x="23806" y="26194"/>
                    <a:pt x="22696" y="26194"/>
                  </a:cubicBezTo>
                  <a:lnTo>
                    <a:pt x="20307" y="26194"/>
                  </a:lnTo>
                  <a:cubicBezTo>
                    <a:pt x="19842" y="26400"/>
                    <a:pt x="19346" y="26513"/>
                    <a:pt x="18856" y="26513"/>
                  </a:cubicBezTo>
                  <a:cubicBezTo>
                    <a:pt x="18538" y="26513"/>
                    <a:pt x="18221" y="26465"/>
                    <a:pt x="17918" y="26364"/>
                  </a:cubicBezTo>
                  <a:cubicBezTo>
                    <a:pt x="17775" y="26556"/>
                    <a:pt x="17550" y="26667"/>
                    <a:pt x="17321" y="26667"/>
                  </a:cubicBezTo>
                  <a:cubicBezTo>
                    <a:pt x="17141" y="26667"/>
                    <a:pt x="16959" y="26599"/>
                    <a:pt x="16809" y="26450"/>
                  </a:cubicBezTo>
                  <a:lnTo>
                    <a:pt x="16639" y="26194"/>
                  </a:lnTo>
                  <a:cubicBezTo>
                    <a:pt x="15777" y="26209"/>
                    <a:pt x="14910" y="26218"/>
                    <a:pt x="14042" y="26218"/>
                  </a:cubicBezTo>
                  <a:cubicBezTo>
                    <a:pt x="9927" y="26218"/>
                    <a:pt x="5798" y="26001"/>
                    <a:pt x="2134" y="25085"/>
                  </a:cubicBezTo>
                  <a:cubicBezTo>
                    <a:pt x="1622" y="24914"/>
                    <a:pt x="1622" y="24231"/>
                    <a:pt x="2134" y="24146"/>
                  </a:cubicBezTo>
                  <a:cubicBezTo>
                    <a:pt x="4473" y="23798"/>
                    <a:pt x="6841" y="23623"/>
                    <a:pt x="9205" y="23623"/>
                  </a:cubicBezTo>
                  <a:cubicBezTo>
                    <a:pt x="10893" y="23623"/>
                    <a:pt x="12579" y="23712"/>
                    <a:pt x="14250" y="23890"/>
                  </a:cubicBezTo>
                  <a:cubicBezTo>
                    <a:pt x="11134" y="20611"/>
                    <a:pt x="7783" y="17647"/>
                    <a:pt x="2908" y="17647"/>
                  </a:cubicBezTo>
                  <a:cubicBezTo>
                    <a:pt x="2709" y="17647"/>
                    <a:pt x="2508" y="17652"/>
                    <a:pt x="2305" y="17662"/>
                  </a:cubicBezTo>
                  <a:cubicBezTo>
                    <a:pt x="1622" y="17662"/>
                    <a:pt x="939" y="17832"/>
                    <a:pt x="342" y="18003"/>
                  </a:cubicBezTo>
                  <a:cubicBezTo>
                    <a:pt x="342" y="18174"/>
                    <a:pt x="428" y="18174"/>
                    <a:pt x="513" y="18344"/>
                  </a:cubicBezTo>
                  <a:cubicBezTo>
                    <a:pt x="769" y="22269"/>
                    <a:pt x="598" y="26108"/>
                    <a:pt x="1" y="29948"/>
                  </a:cubicBezTo>
                  <a:cubicBezTo>
                    <a:pt x="725" y="29853"/>
                    <a:pt x="1448" y="29807"/>
                    <a:pt x="2168" y="29807"/>
                  </a:cubicBezTo>
                  <a:cubicBezTo>
                    <a:pt x="8570" y="29807"/>
                    <a:pt x="14681" y="33452"/>
                    <a:pt x="18516" y="38821"/>
                  </a:cubicBezTo>
                  <a:cubicBezTo>
                    <a:pt x="19518" y="38757"/>
                    <a:pt x="20526" y="38725"/>
                    <a:pt x="21537" y="38725"/>
                  </a:cubicBezTo>
                  <a:cubicBezTo>
                    <a:pt x="24568" y="38725"/>
                    <a:pt x="27624" y="39013"/>
                    <a:pt x="30631" y="39589"/>
                  </a:cubicBezTo>
                  <a:cubicBezTo>
                    <a:pt x="31399" y="39760"/>
                    <a:pt x="31229" y="40954"/>
                    <a:pt x="30375" y="40954"/>
                  </a:cubicBezTo>
                  <a:cubicBezTo>
                    <a:pt x="26792" y="40698"/>
                    <a:pt x="23208" y="40443"/>
                    <a:pt x="19540" y="40272"/>
                  </a:cubicBezTo>
                  <a:lnTo>
                    <a:pt x="19540" y="40272"/>
                  </a:lnTo>
                  <a:cubicBezTo>
                    <a:pt x="20137" y="41210"/>
                    <a:pt x="20734" y="42234"/>
                    <a:pt x="21161" y="43258"/>
                  </a:cubicBezTo>
                  <a:cubicBezTo>
                    <a:pt x="21161" y="43258"/>
                    <a:pt x="21246" y="43258"/>
                    <a:pt x="21246" y="43343"/>
                  </a:cubicBezTo>
                  <a:cubicBezTo>
                    <a:pt x="23113" y="46032"/>
                    <a:pt x="20928" y="48720"/>
                    <a:pt x="18351" y="48720"/>
                  </a:cubicBezTo>
                  <a:cubicBezTo>
                    <a:pt x="17984" y="48720"/>
                    <a:pt x="17609" y="48665"/>
                    <a:pt x="17236" y="48548"/>
                  </a:cubicBezTo>
                  <a:cubicBezTo>
                    <a:pt x="17094" y="48605"/>
                    <a:pt x="16942" y="48633"/>
                    <a:pt x="16790" y="48633"/>
                  </a:cubicBezTo>
                  <a:cubicBezTo>
                    <a:pt x="16487" y="48633"/>
                    <a:pt x="16184" y="48520"/>
                    <a:pt x="15956" y="48292"/>
                  </a:cubicBezTo>
                  <a:cubicBezTo>
                    <a:pt x="12458" y="43429"/>
                    <a:pt x="9472" y="36603"/>
                    <a:pt x="2561" y="36262"/>
                  </a:cubicBezTo>
                  <a:cubicBezTo>
                    <a:pt x="2134" y="36262"/>
                    <a:pt x="1707" y="36262"/>
                    <a:pt x="1281" y="36347"/>
                  </a:cubicBezTo>
                  <a:cubicBezTo>
                    <a:pt x="1281" y="38139"/>
                    <a:pt x="1195" y="39931"/>
                    <a:pt x="1110" y="41722"/>
                  </a:cubicBezTo>
                  <a:cubicBezTo>
                    <a:pt x="3215" y="41722"/>
                    <a:pt x="5357" y="41684"/>
                    <a:pt x="7487" y="41684"/>
                  </a:cubicBezTo>
                  <a:cubicBezTo>
                    <a:pt x="8552" y="41684"/>
                    <a:pt x="9614" y="41694"/>
                    <a:pt x="10666" y="41722"/>
                  </a:cubicBezTo>
                  <a:cubicBezTo>
                    <a:pt x="11263" y="41808"/>
                    <a:pt x="11263" y="42661"/>
                    <a:pt x="10666" y="42746"/>
                  </a:cubicBezTo>
                  <a:cubicBezTo>
                    <a:pt x="9614" y="42803"/>
                    <a:pt x="8543" y="42822"/>
                    <a:pt x="7465" y="42822"/>
                  </a:cubicBezTo>
                  <a:cubicBezTo>
                    <a:pt x="5310" y="42822"/>
                    <a:pt x="3129" y="42746"/>
                    <a:pt x="1025" y="42746"/>
                  </a:cubicBezTo>
                  <a:cubicBezTo>
                    <a:pt x="854" y="44367"/>
                    <a:pt x="769" y="46074"/>
                    <a:pt x="598" y="47695"/>
                  </a:cubicBezTo>
                  <a:lnTo>
                    <a:pt x="769" y="47695"/>
                  </a:lnTo>
                  <a:cubicBezTo>
                    <a:pt x="10154" y="48889"/>
                    <a:pt x="19540" y="49743"/>
                    <a:pt x="29010" y="50766"/>
                  </a:cubicBezTo>
                  <a:cubicBezTo>
                    <a:pt x="29863" y="50852"/>
                    <a:pt x="29863" y="52132"/>
                    <a:pt x="29010" y="52132"/>
                  </a:cubicBezTo>
                  <a:cubicBezTo>
                    <a:pt x="19454" y="51534"/>
                    <a:pt x="9984" y="50425"/>
                    <a:pt x="598" y="48719"/>
                  </a:cubicBezTo>
                  <a:lnTo>
                    <a:pt x="513" y="48719"/>
                  </a:lnTo>
                  <a:cubicBezTo>
                    <a:pt x="428" y="49743"/>
                    <a:pt x="428" y="50766"/>
                    <a:pt x="257" y="51790"/>
                  </a:cubicBezTo>
                  <a:cubicBezTo>
                    <a:pt x="657" y="51762"/>
                    <a:pt x="1055" y="51749"/>
                    <a:pt x="1452" y="51749"/>
                  </a:cubicBezTo>
                  <a:cubicBezTo>
                    <a:pt x="8322" y="51749"/>
                    <a:pt x="14568" y="55870"/>
                    <a:pt x="18601" y="61517"/>
                  </a:cubicBezTo>
                  <a:cubicBezTo>
                    <a:pt x="20094" y="61346"/>
                    <a:pt x="21587" y="61261"/>
                    <a:pt x="23080" y="61261"/>
                  </a:cubicBezTo>
                  <a:cubicBezTo>
                    <a:pt x="24574" y="61261"/>
                    <a:pt x="26067" y="61346"/>
                    <a:pt x="27560" y="61517"/>
                  </a:cubicBezTo>
                  <a:cubicBezTo>
                    <a:pt x="28328" y="61517"/>
                    <a:pt x="28328" y="62626"/>
                    <a:pt x="27560" y="62626"/>
                  </a:cubicBezTo>
                  <a:cubicBezTo>
                    <a:pt x="26097" y="62809"/>
                    <a:pt x="24633" y="62894"/>
                    <a:pt x="23170" y="62894"/>
                  </a:cubicBezTo>
                  <a:cubicBezTo>
                    <a:pt x="21903" y="62894"/>
                    <a:pt x="20636" y="62830"/>
                    <a:pt x="19369" y="62711"/>
                  </a:cubicBezTo>
                  <a:lnTo>
                    <a:pt x="19369" y="62711"/>
                  </a:lnTo>
                  <a:cubicBezTo>
                    <a:pt x="20307" y="64077"/>
                    <a:pt x="21075" y="65612"/>
                    <a:pt x="21758" y="67148"/>
                  </a:cubicBezTo>
                  <a:cubicBezTo>
                    <a:pt x="21758" y="67234"/>
                    <a:pt x="21843" y="67319"/>
                    <a:pt x="21843" y="67404"/>
                  </a:cubicBezTo>
                  <a:cubicBezTo>
                    <a:pt x="21929" y="67660"/>
                    <a:pt x="22014" y="67916"/>
                    <a:pt x="22099" y="68087"/>
                  </a:cubicBezTo>
                  <a:cubicBezTo>
                    <a:pt x="22185" y="68428"/>
                    <a:pt x="22014" y="68855"/>
                    <a:pt x="21758" y="69025"/>
                  </a:cubicBezTo>
                  <a:cubicBezTo>
                    <a:pt x="21417" y="70134"/>
                    <a:pt x="20649" y="70988"/>
                    <a:pt x="19625" y="71585"/>
                  </a:cubicBezTo>
                  <a:cubicBezTo>
                    <a:pt x="20649" y="71670"/>
                    <a:pt x="21843" y="71841"/>
                    <a:pt x="22867" y="72012"/>
                  </a:cubicBezTo>
                  <a:cubicBezTo>
                    <a:pt x="23609" y="72094"/>
                    <a:pt x="23475" y="73210"/>
                    <a:pt x="22774" y="73210"/>
                  </a:cubicBezTo>
                  <a:cubicBezTo>
                    <a:pt x="22749" y="73210"/>
                    <a:pt x="22723" y="73209"/>
                    <a:pt x="22696" y="73206"/>
                  </a:cubicBezTo>
                  <a:cubicBezTo>
                    <a:pt x="15444" y="72609"/>
                    <a:pt x="8106" y="71756"/>
                    <a:pt x="854" y="70646"/>
                  </a:cubicBezTo>
                  <a:cubicBezTo>
                    <a:pt x="683" y="71414"/>
                    <a:pt x="513" y="72097"/>
                    <a:pt x="172" y="72865"/>
                  </a:cubicBezTo>
                  <a:cubicBezTo>
                    <a:pt x="172" y="72865"/>
                    <a:pt x="172" y="72865"/>
                    <a:pt x="86" y="72950"/>
                  </a:cubicBezTo>
                  <a:cubicBezTo>
                    <a:pt x="8960" y="73121"/>
                    <a:pt x="19198" y="77557"/>
                    <a:pt x="20137" y="85322"/>
                  </a:cubicBezTo>
                  <a:cubicBezTo>
                    <a:pt x="22099" y="85194"/>
                    <a:pt x="24062" y="85130"/>
                    <a:pt x="26024" y="85130"/>
                  </a:cubicBezTo>
                  <a:cubicBezTo>
                    <a:pt x="27986" y="85130"/>
                    <a:pt x="29949" y="85194"/>
                    <a:pt x="31911" y="85322"/>
                  </a:cubicBezTo>
                  <a:cubicBezTo>
                    <a:pt x="32850" y="85322"/>
                    <a:pt x="32850" y="86857"/>
                    <a:pt x="31911" y="86857"/>
                  </a:cubicBezTo>
                  <a:cubicBezTo>
                    <a:pt x="29949" y="86943"/>
                    <a:pt x="28008" y="86985"/>
                    <a:pt x="26077" y="86985"/>
                  </a:cubicBezTo>
                  <a:cubicBezTo>
                    <a:pt x="24147" y="86985"/>
                    <a:pt x="22227" y="86943"/>
                    <a:pt x="20307" y="86857"/>
                  </a:cubicBezTo>
                  <a:cubicBezTo>
                    <a:pt x="20222" y="87369"/>
                    <a:pt x="20137" y="87967"/>
                    <a:pt x="20051" y="88564"/>
                  </a:cubicBezTo>
                  <a:cubicBezTo>
                    <a:pt x="20051" y="88564"/>
                    <a:pt x="20137" y="88564"/>
                    <a:pt x="20137" y="88649"/>
                  </a:cubicBezTo>
                  <a:cubicBezTo>
                    <a:pt x="21929" y="90953"/>
                    <a:pt x="19881" y="93683"/>
                    <a:pt x="17492" y="94792"/>
                  </a:cubicBezTo>
                  <a:cubicBezTo>
                    <a:pt x="20905" y="94878"/>
                    <a:pt x="24232" y="95048"/>
                    <a:pt x="27645" y="95304"/>
                  </a:cubicBezTo>
                  <a:cubicBezTo>
                    <a:pt x="28387" y="95387"/>
                    <a:pt x="28412" y="96503"/>
                    <a:pt x="27722" y="96503"/>
                  </a:cubicBezTo>
                  <a:cubicBezTo>
                    <a:pt x="27697" y="96503"/>
                    <a:pt x="27672" y="96502"/>
                    <a:pt x="27645" y="96499"/>
                  </a:cubicBezTo>
                  <a:cubicBezTo>
                    <a:pt x="19284" y="96072"/>
                    <a:pt x="11007" y="95902"/>
                    <a:pt x="2646" y="95816"/>
                  </a:cubicBezTo>
                  <a:lnTo>
                    <a:pt x="2646" y="95816"/>
                  </a:lnTo>
                  <a:cubicBezTo>
                    <a:pt x="8704" y="97011"/>
                    <a:pt x="14079" y="101277"/>
                    <a:pt x="17492" y="106823"/>
                  </a:cubicBezTo>
                  <a:cubicBezTo>
                    <a:pt x="23208" y="107420"/>
                    <a:pt x="28925" y="107847"/>
                    <a:pt x="34641" y="108017"/>
                  </a:cubicBezTo>
                  <a:cubicBezTo>
                    <a:pt x="35324" y="108103"/>
                    <a:pt x="35324" y="109126"/>
                    <a:pt x="34641" y="109212"/>
                  </a:cubicBezTo>
                  <a:cubicBezTo>
                    <a:pt x="29096" y="109126"/>
                    <a:pt x="23550" y="108700"/>
                    <a:pt x="18004" y="107847"/>
                  </a:cubicBezTo>
                  <a:lnTo>
                    <a:pt x="18004" y="107847"/>
                  </a:lnTo>
                  <a:cubicBezTo>
                    <a:pt x="18345" y="108529"/>
                    <a:pt x="18686" y="109126"/>
                    <a:pt x="19028" y="109724"/>
                  </a:cubicBezTo>
                  <a:cubicBezTo>
                    <a:pt x="19099" y="109709"/>
                    <a:pt x="19170" y="109702"/>
                    <a:pt x="19240" y="109702"/>
                  </a:cubicBezTo>
                  <a:cubicBezTo>
                    <a:pt x="19589" y="109702"/>
                    <a:pt x="19909" y="109880"/>
                    <a:pt x="20051" y="110236"/>
                  </a:cubicBezTo>
                  <a:cubicBezTo>
                    <a:pt x="21959" y="113769"/>
                    <a:pt x="18601" y="116892"/>
                    <a:pt x="15306" y="116892"/>
                  </a:cubicBezTo>
                  <a:cubicBezTo>
                    <a:pt x="14622" y="116892"/>
                    <a:pt x="13942" y="116757"/>
                    <a:pt x="13311" y="116464"/>
                  </a:cubicBezTo>
                  <a:cubicBezTo>
                    <a:pt x="13256" y="116475"/>
                    <a:pt x="13201" y="116480"/>
                    <a:pt x="13146" y="116480"/>
                  </a:cubicBezTo>
                  <a:cubicBezTo>
                    <a:pt x="12780" y="116480"/>
                    <a:pt x="12447" y="116238"/>
                    <a:pt x="12373" y="115867"/>
                  </a:cubicBezTo>
                  <a:lnTo>
                    <a:pt x="12373" y="115782"/>
                  </a:lnTo>
                  <a:cubicBezTo>
                    <a:pt x="12202" y="115611"/>
                    <a:pt x="11946" y="115440"/>
                    <a:pt x="11775" y="115270"/>
                  </a:cubicBezTo>
                  <a:cubicBezTo>
                    <a:pt x="11519" y="114928"/>
                    <a:pt x="11605" y="114416"/>
                    <a:pt x="12031" y="114246"/>
                  </a:cubicBezTo>
                  <a:cubicBezTo>
                    <a:pt x="10495" y="109041"/>
                    <a:pt x="6656" y="104007"/>
                    <a:pt x="939" y="103751"/>
                  </a:cubicBezTo>
                  <a:lnTo>
                    <a:pt x="939" y="103751"/>
                  </a:lnTo>
                  <a:cubicBezTo>
                    <a:pt x="1195" y="104007"/>
                    <a:pt x="1281" y="104348"/>
                    <a:pt x="1281" y="104604"/>
                  </a:cubicBezTo>
                  <a:cubicBezTo>
                    <a:pt x="1025" y="106055"/>
                    <a:pt x="854" y="107420"/>
                    <a:pt x="769" y="108870"/>
                  </a:cubicBezTo>
                  <a:cubicBezTo>
                    <a:pt x="1527" y="108804"/>
                    <a:pt x="2285" y="108772"/>
                    <a:pt x="3044" y="108772"/>
                  </a:cubicBezTo>
                  <a:cubicBezTo>
                    <a:pt x="5186" y="108772"/>
                    <a:pt x="7329" y="109027"/>
                    <a:pt x="9472" y="109468"/>
                  </a:cubicBezTo>
                  <a:cubicBezTo>
                    <a:pt x="10127" y="109632"/>
                    <a:pt x="9838" y="110582"/>
                    <a:pt x="9286" y="110582"/>
                  </a:cubicBezTo>
                  <a:cubicBezTo>
                    <a:pt x="9263" y="110582"/>
                    <a:pt x="9239" y="110580"/>
                    <a:pt x="9216" y="110577"/>
                  </a:cubicBezTo>
                  <a:cubicBezTo>
                    <a:pt x="6400" y="110065"/>
                    <a:pt x="3499" y="109809"/>
                    <a:pt x="683" y="109809"/>
                  </a:cubicBezTo>
                  <a:cubicBezTo>
                    <a:pt x="513" y="111771"/>
                    <a:pt x="428" y="113734"/>
                    <a:pt x="342" y="115782"/>
                  </a:cubicBezTo>
                  <a:cubicBezTo>
                    <a:pt x="15615" y="117061"/>
                    <a:pt x="30802" y="118171"/>
                    <a:pt x="45989" y="119109"/>
                  </a:cubicBezTo>
                  <a:cubicBezTo>
                    <a:pt x="46757" y="119109"/>
                    <a:pt x="46757" y="120304"/>
                    <a:pt x="45989" y="120304"/>
                  </a:cubicBezTo>
                  <a:cubicBezTo>
                    <a:pt x="30717" y="120304"/>
                    <a:pt x="15444" y="119194"/>
                    <a:pt x="342" y="116891"/>
                  </a:cubicBezTo>
                  <a:cubicBezTo>
                    <a:pt x="342" y="117488"/>
                    <a:pt x="342" y="118085"/>
                    <a:pt x="342" y="118682"/>
                  </a:cubicBezTo>
                  <a:cubicBezTo>
                    <a:pt x="442" y="118682"/>
                    <a:pt x="542" y="118681"/>
                    <a:pt x="641" y="118681"/>
                  </a:cubicBezTo>
                  <a:cubicBezTo>
                    <a:pt x="9316" y="118681"/>
                    <a:pt x="17361" y="122353"/>
                    <a:pt x="20819" y="129945"/>
                  </a:cubicBezTo>
                  <a:cubicBezTo>
                    <a:pt x="26067" y="130329"/>
                    <a:pt x="31314" y="130521"/>
                    <a:pt x="36561" y="130521"/>
                  </a:cubicBezTo>
                  <a:cubicBezTo>
                    <a:pt x="38310" y="130521"/>
                    <a:pt x="40059" y="130500"/>
                    <a:pt x="41808" y="130457"/>
                  </a:cubicBezTo>
                  <a:cubicBezTo>
                    <a:pt x="42662" y="130457"/>
                    <a:pt x="42662" y="131737"/>
                    <a:pt x="41808" y="131737"/>
                  </a:cubicBezTo>
                  <a:cubicBezTo>
                    <a:pt x="39249" y="131929"/>
                    <a:pt x="36677" y="132025"/>
                    <a:pt x="34103" y="132025"/>
                  </a:cubicBezTo>
                  <a:cubicBezTo>
                    <a:pt x="29811" y="132025"/>
                    <a:pt x="25512" y="131758"/>
                    <a:pt x="21246" y="131225"/>
                  </a:cubicBezTo>
                  <a:lnTo>
                    <a:pt x="21246" y="131225"/>
                  </a:lnTo>
                  <a:cubicBezTo>
                    <a:pt x="21673" y="132249"/>
                    <a:pt x="21929" y="133272"/>
                    <a:pt x="22099" y="134296"/>
                  </a:cubicBezTo>
                  <a:cubicBezTo>
                    <a:pt x="22440" y="134296"/>
                    <a:pt x="22696" y="134382"/>
                    <a:pt x="22952" y="134552"/>
                  </a:cubicBezTo>
                  <a:cubicBezTo>
                    <a:pt x="23550" y="135235"/>
                    <a:pt x="23976" y="136003"/>
                    <a:pt x="24403" y="136771"/>
                  </a:cubicBezTo>
                  <a:cubicBezTo>
                    <a:pt x="24574" y="137197"/>
                    <a:pt x="24574" y="137624"/>
                    <a:pt x="24403" y="138050"/>
                  </a:cubicBezTo>
                  <a:cubicBezTo>
                    <a:pt x="23248" y="139748"/>
                    <a:pt x="21391" y="141608"/>
                    <a:pt x="19391" y="141608"/>
                  </a:cubicBezTo>
                  <a:cubicBezTo>
                    <a:pt x="18878" y="141608"/>
                    <a:pt x="18355" y="141486"/>
                    <a:pt x="17833" y="141207"/>
                  </a:cubicBezTo>
                  <a:cubicBezTo>
                    <a:pt x="17677" y="141274"/>
                    <a:pt x="17515" y="141306"/>
                    <a:pt x="17358" y="141306"/>
                  </a:cubicBezTo>
                  <a:cubicBezTo>
                    <a:pt x="16914" y="141306"/>
                    <a:pt x="16509" y="141051"/>
                    <a:pt x="16383" y="140610"/>
                  </a:cubicBezTo>
                  <a:cubicBezTo>
                    <a:pt x="15615" y="138221"/>
                    <a:pt x="14591" y="135917"/>
                    <a:pt x="13311" y="133870"/>
                  </a:cubicBezTo>
                  <a:lnTo>
                    <a:pt x="1707" y="133870"/>
                  </a:lnTo>
                  <a:cubicBezTo>
                    <a:pt x="1793" y="136344"/>
                    <a:pt x="1537" y="138818"/>
                    <a:pt x="1110" y="141293"/>
                  </a:cubicBezTo>
                  <a:cubicBezTo>
                    <a:pt x="16553" y="141975"/>
                    <a:pt x="31996" y="142402"/>
                    <a:pt x="47440" y="142658"/>
                  </a:cubicBezTo>
                  <a:cubicBezTo>
                    <a:pt x="48293" y="142658"/>
                    <a:pt x="48293" y="143852"/>
                    <a:pt x="47440" y="143852"/>
                  </a:cubicBezTo>
                  <a:cubicBezTo>
                    <a:pt x="44302" y="143921"/>
                    <a:pt x="41165" y="143955"/>
                    <a:pt x="38028" y="143955"/>
                  </a:cubicBezTo>
                  <a:cubicBezTo>
                    <a:pt x="25640" y="143955"/>
                    <a:pt x="13262" y="143423"/>
                    <a:pt x="939" y="142402"/>
                  </a:cubicBezTo>
                  <a:cubicBezTo>
                    <a:pt x="939" y="142402"/>
                    <a:pt x="939" y="142487"/>
                    <a:pt x="939" y="142487"/>
                  </a:cubicBezTo>
                  <a:cubicBezTo>
                    <a:pt x="10751" y="142914"/>
                    <a:pt x="20990" y="148033"/>
                    <a:pt x="21331" y="156821"/>
                  </a:cubicBezTo>
                  <a:cubicBezTo>
                    <a:pt x="24512" y="156573"/>
                    <a:pt x="27665" y="156440"/>
                    <a:pt x="30805" y="156440"/>
                  </a:cubicBezTo>
                  <a:cubicBezTo>
                    <a:pt x="33055" y="156440"/>
                    <a:pt x="35299" y="156508"/>
                    <a:pt x="37542" y="156651"/>
                  </a:cubicBezTo>
                  <a:cubicBezTo>
                    <a:pt x="38396" y="156736"/>
                    <a:pt x="38396" y="157930"/>
                    <a:pt x="37542" y="158016"/>
                  </a:cubicBezTo>
                  <a:cubicBezTo>
                    <a:pt x="35299" y="158158"/>
                    <a:pt x="33055" y="158226"/>
                    <a:pt x="30805" y="158226"/>
                  </a:cubicBezTo>
                  <a:cubicBezTo>
                    <a:pt x="27665" y="158226"/>
                    <a:pt x="24512" y="158094"/>
                    <a:pt x="21331" y="157845"/>
                  </a:cubicBezTo>
                  <a:cubicBezTo>
                    <a:pt x="21246" y="159210"/>
                    <a:pt x="20990" y="160575"/>
                    <a:pt x="20563" y="161855"/>
                  </a:cubicBezTo>
                  <a:cubicBezTo>
                    <a:pt x="20507" y="162083"/>
                    <a:pt x="20298" y="162197"/>
                    <a:pt x="20064" y="162197"/>
                  </a:cubicBezTo>
                  <a:cubicBezTo>
                    <a:pt x="19947" y="162197"/>
                    <a:pt x="19824" y="162168"/>
                    <a:pt x="19710" y="162111"/>
                  </a:cubicBezTo>
                  <a:cubicBezTo>
                    <a:pt x="19369" y="162708"/>
                    <a:pt x="18772" y="163220"/>
                    <a:pt x="18174" y="163562"/>
                  </a:cubicBezTo>
                  <a:cubicBezTo>
                    <a:pt x="17431" y="163992"/>
                    <a:pt x="16599" y="164207"/>
                    <a:pt x="15775" y="164207"/>
                  </a:cubicBezTo>
                  <a:cubicBezTo>
                    <a:pt x="14802" y="164207"/>
                    <a:pt x="13841" y="163907"/>
                    <a:pt x="13055" y="163306"/>
                  </a:cubicBezTo>
                  <a:cubicBezTo>
                    <a:pt x="12865" y="163780"/>
                    <a:pt x="12476" y="163985"/>
                    <a:pt x="12074" y="163985"/>
                  </a:cubicBezTo>
                  <a:cubicBezTo>
                    <a:pt x="11393" y="163985"/>
                    <a:pt x="10676" y="163397"/>
                    <a:pt x="10837" y="162538"/>
                  </a:cubicBezTo>
                  <a:cubicBezTo>
                    <a:pt x="10922" y="161514"/>
                    <a:pt x="10837" y="160575"/>
                    <a:pt x="10581" y="159637"/>
                  </a:cubicBezTo>
                  <a:cubicBezTo>
                    <a:pt x="8457" y="159387"/>
                    <a:pt x="6334" y="159229"/>
                    <a:pt x="4210" y="159229"/>
                  </a:cubicBezTo>
                  <a:cubicBezTo>
                    <a:pt x="3433" y="159229"/>
                    <a:pt x="2655" y="159250"/>
                    <a:pt x="1878" y="159296"/>
                  </a:cubicBezTo>
                  <a:cubicBezTo>
                    <a:pt x="2049" y="161002"/>
                    <a:pt x="2134" y="162794"/>
                    <a:pt x="2219" y="164586"/>
                  </a:cubicBezTo>
                  <a:cubicBezTo>
                    <a:pt x="9130" y="164415"/>
                    <a:pt x="15956" y="164415"/>
                    <a:pt x="22782" y="164415"/>
                  </a:cubicBezTo>
                  <a:cubicBezTo>
                    <a:pt x="23720" y="164500"/>
                    <a:pt x="23720" y="165780"/>
                    <a:pt x="22782" y="165951"/>
                  </a:cubicBezTo>
                  <a:cubicBezTo>
                    <a:pt x="15956" y="165951"/>
                    <a:pt x="9130" y="165865"/>
                    <a:pt x="2305" y="165695"/>
                  </a:cubicBezTo>
                  <a:lnTo>
                    <a:pt x="2305" y="165695"/>
                  </a:lnTo>
                  <a:cubicBezTo>
                    <a:pt x="2390" y="167742"/>
                    <a:pt x="2475" y="169705"/>
                    <a:pt x="2561" y="171753"/>
                  </a:cubicBezTo>
                  <a:cubicBezTo>
                    <a:pt x="7609" y="171553"/>
                    <a:pt x="12657" y="171470"/>
                    <a:pt x="17705" y="171470"/>
                  </a:cubicBezTo>
                  <a:cubicBezTo>
                    <a:pt x="21274" y="171470"/>
                    <a:pt x="24844" y="171511"/>
                    <a:pt x="28413" y="171582"/>
                  </a:cubicBezTo>
                  <a:cubicBezTo>
                    <a:pt x="29181" y="171667"/>
                    <a:pt x="29181" y="172776"/>
                    <a:pt x="28413" y="172862"/>
                  </a:cubicBezTo>
                  <a:cubicBezTo>
                    <a:pt x="24844" y="172932"/>
                    <a:pt x="21274" y="172974"/>
                    <a:pt x="17705" y="172974"/>
                  </a:cubicBezTo>
                  <a:cubicBezTo>
                    <a:pt x="12657" y="172974"/>
                    <a:pt x="7609" y="172891"/>
                    <a:pt x="2561" y="172691"/>
                  </a:cubicBezTo>
                  <a:cubicBezTo>
                    <a:pt x="2561" y="174824"/>
                    <a:pt x="2561" y="177042"/>
                    <a:pt x="2475" y="179176"/>
                  </a:cubicBezTo>
                  <a:lnTo>
                    <a:pt x="2646" y="179176"/>
                  </a:lnTo>
                  <a:cubicBezTo>
                    <a:pt x="2731" y="179090"/>
                    <a:pt x="2902" y="179005"/>
                    <a:pt x="3072" y="179005"/>
                  </a:cubicBezTo>
                  <a:cubicBezTo>
                    <a:pt x="4931" y="178931"/>
                    <a:pt x="6789" y="178897"/>
                    <a:pt x="8646" y="178897"/>
                  </a:cubicBezTo>
                  <a:cubicBezTo>
                    <a:pt x="26679" y="178897"/>
                    <a:pt x="44662" y="182062"/>
                    <a:pt x="62697" y="182062"/>
                  </a:cubicBezTo>
                  <a:cubicBezTo>
                    <a:pt x="64209" y="182062"/>
                    <a:pt x="65721" y="182039"/>
                    <a:pt x="67234" y="181991"/>
                  </a:cubicBezTo>
                  <a:cubicBezTo>
                    <a:pt x="67832" y="181991"/>
                    <a:pt x="68343" y="182503"/>
                    <a:pt x="68258" y="183186"/>
                  </a:cubicBezTo>
                  <a:cubicBezTo>
                    <a:pt x="70562" y="177554"/>
                    <a:pt x="72354" y="171753"/>
                    <a:pt x="73975" y="165951"/>
                  </a:cubicBezTo>
                  <a:cubicBezTo>
                    <a:pt x="73889" y="165865"/>
                    <a:pt x="73719" y="165780"/>
                    <a:pt x="73633" y="165609"/>
                  </a:cubicBezTo>
                  <a:cubicBezTo>
                    <a:pt x="73121" y="165268"/>
                    <a:pt x="73292" y="164415"/>
                    <a:pt x="73975" y="164244"/>
                  </a:cubicBezTo>
                  <a:cubicBezTo>
                    <a:pt x="95732" y="138562"/>
                    <a:pt x="118257" y="113137"/>
                    <a:pt x="141635" y="88820"/>
                  </a:cubicBezTo>
                  <a:cubicBezTo>
                    <a:pt x="141549" y="60664"/>
                    <a:pt x="142403" y="32422"/>
                    <a:pt x="142488" y="4266"/>
                  </a:cubicBezTo>
                  <a:cubicBezTo>
                    <a:pt x="142488" y="3925"/>
                    <a:pt x="142659" y="3669"/>
                    <a:pt x="142829" y="3498"/>
                  </a:cubicBezTo>
                  <a:cubicBezTo>
                    <a:pt x="137943" y="1313"/>
                    <a:pt x="131855" y="738"/>
                    <a:pt x="125606" y="738"/>
                  </a:cubicBezTo>
                  <a:cubicBezTo>
                    <a:pt x="118643" y="738"/>
                    <a:pt x="111481" y="1452"/>
                    <a:pt x="105562" y="1452"/>
                  </a:cubicBezTo>
                  <a:cubicBezTo>
                    <a:pt x="105384" y="1452"/>
                    <a:pt x="105207" y="1452"/>
                    <a:pt x="105032" y="1451"/>
                  </a:cubicBezTo>
                  <a:lnTo>
                    <a:pt x="72439" y="1195"/>
                  </a:lnTo>
                  <a:cubicBezTo>
                    <a:pt x="71396" y="1191"/>
                    <a:pt x="70349" y="1189"/>
                    <a:pt x="69299" y="1189"/>
                  </a:cubicBezTo>
                  <a:cubicBezTo>
                    <a:pt x="59680" y="1189"/>
                    <a:pt x="49748" y="1336"/>
                    <a:pt x="39799" y="1336"/>
                  </a:cubicBezTo>
                  <a:cubicBezTo>
                    <a:pt x="27096" y="1336"/>
                    <a:pt x="14364" y="1096"/>
                    <a:pt x="2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1"/>
            <p:cNvSpPr/>
            <p:nvPr/>
          </p:nvSpPr>
          <p:spPr>
            <a:xfrm>
              <a:off x="1263150" y="3317875"/>
              <a:ext cx="1107050" cy="610425"/>
            </a:xfrm>
            <a:custGeom>
              <a:avLst/>
              <a:gdLst/>
              <a:ahLst/>
              <a:cxnLst/>
              <a:rect l="l" t="t" r="r" b="b"/>
              <a:pathLst>
                <a:path w="44282" h="24417" extrusionOk="0">
                  <a:moveTo>
                    <a:pt x="24001" y="1"/>
                  </a:moveTo>
                  <a:cubicBezTo>
                    <a:pt x="22931" y="1"/>
                    <a:pt x="21840" y="62"/>
                    <a:pt x="20733" y="185"/>
                  </a:cubicBezTo>
                  <a:cubicBezTo>
                    <a:pt x="7167" y="1721"/>
                    <a:pt x="0" y="14690"/>
                    <a:pt x="11092" y="24416"/>
                  </a:cubicBezTo>
                  <a:cubicBezTo>
                    <a:pt x="12201" y="23649"/>
                    <a:pt x="13566" y="23051"/>
                    <a:pt x="14931" y="22539"/>
                  </a:cubicBezTo>
                  <a:cubicBezTo>
                    <a:pt x="13140" y="21089"/>
                    <a:pt x="12030" y="19041"/>
                    <a:pt x="11519" y="16823"/>
                  </a:cubicBezTo>
                  <a:cubicBezTo>
                    <a:pt x="10751" y="12471"/>
                    <a:pt x="12542" y="8035"/>
                    <a:pt x="16126" y="5390"/>
                  </a:cubicBezTo>
                  <a:cubicBezTo>
                    <a:pt x="18707" y="3561"/>
                    <a:pt x="21327" y="2772"/>
                    <a:pt x="23858" y="2772"/>
                  </a:cubicBezTo>
                  <a:cubicBezTo>
                    <a:pt x="31955" y="2772"/>
                    <a:pt x="39151" y="10835"/>
                    <a:pt x="41296" y="18700"/>
                  </a:cubicBezTo>
                  <a:cubicBezTo>
                    <a:pt x="41510" y="18777"/>
                    <a:pt x="41716" y="18812"/>
                    <a:pt x="41915" y="18812"/>
                  </a:cubicBezTo>
                  <a:cubicBezTo>
                    <a:pt x="42825" y="18812"/>
                    <a:pt x="43582" y="18074"/>
                    <a:pt x="44282" y="17164"/>
                  </a:cubicBezTo>
                  <a:cubicBezTo>
                    <a:pt x="43941" y="17079"/>
                    <a:pt x="43599" y="16823"/>
                    <a:pt x="43599" y="16396"/>
                  </a:cubicBezTo>
                  <a:cubicBezTo>
                    <a:pt x="42211" y="5445"/>
                    <a:pt x="34061" y="1"/>
                    <a:pt x="24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1"/>
            <p:cNvSpPr/>
            <p:nvPr/>
          </p:nvSpPr>
          <p:spPr>
            <a:xfrm>
              <a:off x="1854000" y="3452600"/>
              <a:ext cx="296500" cy="157875"/>
            </a:xfrm>
            <a:custGeom>
              <a:avLst/>
              <a:gdLst/>
              <a:ahLst/>
              <a:cxnLst/>
              <a:rect l="l" t="t" r="r" b="b"/>
              <a:pathLst>
                <a:path w="11860" h="6315" extrusionOk="0">
                  <a:moveTo>
                    <a:pt x="853" y="1"/>
                  </a:moveTo>
                  <a:cubicBezTo>
                    <a:pt x="597" y="1"/>
                    <a:pt x="341" y="86"/>
                    <a:pt x="0" y="86"/>
                  </a:cubicBezTo>
                  <a:cubicBezTo>
                    <a:pt x="512" y="2134"/>
                    <a:pt x="853" y="4182"/>
                    <a:pt x="939" y="6315"/>
                  </a:cubicBezTo>
                  <a:lnTo>
                    <a:pt x="11860" y="6315"/>
                  </a:lnTo>
                  <a:cubicBezTo>
                    <a:pt x="9300" y="2731"/>
                    <a:pt x="5631" y="86"/>
                    <a:pt x="8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1"/>
            <p:cNvSpPr/>
            <p:nvPr/>
          </p:nvSpPr>
          <p:spPr>
            <a:xfrm>
              <a:off x="1446575" y="2732850"/>
              <a:ext cx="848975" cy="574725"/>
            </a:xfrm>
            <a:custGeom>
              <a:avLst/>
              <a:gdLst/>
              <a:ahLst/>
              <a:cxnLst/>
              <a:rect l="l" t="t" r="r" b="b"/>
              <a:pathLst>
                <a:path w="33959" h="22989" extrusionOk="0">
                  <a:moveTo>
                    <a:pt x="15677" y="0"/>
                  </a:moveTo>
                  <a:cubicBezTo>
                    <a:pt x="14821" y="0"/>
                    <a:pt x="13946" y="68"/>
                    <a:pt x="13055" y="208"/>
                  </a:cubicBezTo>
                  <a:cubicBezTo>
                    <a:pt x="7338" y="1061"/>
                    <a:pt x="2475" y="4645"/>
                    <a:pt x="1025" y="10361"/>
                  </a:cubicBezTo>
                  <a:cubicBezTo>
                    <a:pt x="1" y="14115"/>
                    <a:pt x="769" y="22136"/>
                    <a:pt x="5547" y="22989"/>
                  </a:cubicBezTo>
                  <a:cubicBezTo>
                    <a:pt x="6059" y="22818"/>
                    <a:pt x="6485" y="22562"/>
                    <a:pt x="6997" y="22477"/>
                  </a:cubicBezTo>
                  <a:cubicBezTo>
                    <a:pt x="7338" y="22306"/>
                    <a:pt x="7680" y="22306"/>
                    <a:pt x="8021" y="22221"/>
                  </a:cubicBezTo>
                  <a:cubicBezTo>
                    <a:pt x="1281" y="17614"/>
                    <a:pt x="3926" y="7716"/>
                    <a:pt x="11434" y="4645"/>
                  </a:cubicBezTo>
                  <a:cubicBezTo>
                    <a:pt x="12918" y="4054"/>
                    <a:pt x="14379" y="3784"/>
                    <a:pt x="15787" y="3784"/>
                  </a:cubicBezTo>
                  <a:cubicBezTo>
                    <a:pt x="22718" y="3784"/>
                    <a:pt x="28402" y="10309"/>
                    <a:pt x="29607" y="17187"/>
                  </a:cubicBezTo>
                  <a:cubicBezTo>
                    <a:pt x="29983" y="17324"/>
                    <a:pt x="30385" y="17392"/>
                    <a:pt x="30788" y="17392"/>
                  </a:cubicBezTo>
                  <a:cubicBezTo>
                    <a:pt x="31392" y="17392"/>
                    <a:pt x="31996" y="17238"/>
                    <a:pt x="32508" y="16931"/>
                  </a:cubicBezTo>
                  <a:cubicBezTo>
                    <a:pt x="33447" y="16163"/>
                    <a:pt x="33959" y="15054"/>
                    <a:pt x="33873" y="13945"/>
                  </a:cubicBezTo>
                  <a:cubicBezTo>
                    <a:pt x="33191" y="12580"/>
                    <a:pt x="32508" y="11214"/>
                    <a:pt x="31740" y="9935"/>
                  </a:cubicBezTo>
                  <a:lnTo>
                    <a:pt x="31228" y="9935"/>
                  </a:lnTo>
                  <a:cubicBezTo>
                    <a:pt x="30802" y="9849"/>
                    <a:pt x="30802" y="9252"/>
                    <a:pt x="31058" y="9081"/>
                  </a:cubicBezTo>
                  <a:cubicBezTo>
                    <a:pt x="27518" y="3810"/>
                    <a:pt x="22117" y="0"/>
                    <a:pt x="15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1"/>
            <p:cNvSpPr/>
            <p:nvPr/>
          </p:nvSpPr>
          <p:spPr>
            <a:xfrm>
              <a:off x="1866800" y="4113850"/>
              <a:ext cx="223975" cy="138675"/>
            </a:xfrm>
            <a:custGeom>
              <a:avLst/>
              <a:gdLst/>
              <a:ahLst/>
              <a:cxnLst/>
              <a:rect l="l" t="t" r="r" b="b"/>
              <a:pathLst>
                <a:path w="8959" h="5547" extrusionOk="0">
                  <a:moveTo>
                    <a:pt x="0" y="0"/>
                  </a:moveTo>
                  <a:cubicBezTo>
                    <a:pt x="0" y="0"/>
                    <a:pt x="85" y="86"/>
                    <a:pt x="85" y="86"/>
                  </a:cubicBezTo>
                  <a:cubicBezTo>
                    <a:pt x="256" y="1792"/>
                    <a:pt x="427" y="3499"/>
                    <a:pt x="597" y="5205"/>
                  </a:cubicBezTo>
                  <a:cubicBezTo>
                    <a:pt x="1489" y="5151"/>
                    <a:pt x="2380" y="5123"/>
                    <a:pt x="3269" y="5123"/>
                  </a:cubicBezTo>
                  <a:cubicBezTo>
                    <a:pt x="5187" y="5123"/>
                    <a:pt x="7093" y="5255"/>
                    <a:pt x="8959" y="5546"/>
                  </a:cubicBezTo>
                  <a:cubicBezTo>
                    <a:pt x="7508" y="2475"/>
                    <a:pt x="3669" y="683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1"/>
            <p:cNvSpPr/>
            <p:nvPr/>
          </p:nvSpPr>
          <p:spPr>
            <a:xfrm>
              <a:off x="1391125" y="3901925"/>
              <a:ext cx="925750" cy="656675"/>
            </a:xfrm>
            <a:custGeom>
              <a:avLst/>
              <a:gdLst/>
              <a:ahLst/>
              <a:cxnLst/>
              <a:rect l="l" t="t" r="r" b="b"/>
              <a:pathLst>
                <a:path w="37030" h="26267" extrusionOk="0">
                  <a:moveTo>
                    <a:pt x="17833" y="0"/>
                  </a:moveTo>
                  <a:cubicBezTo>
                    <a:pt x="14742" y="0"/>
                    <a:pt x="11759" y="593"/>
                    <a:pt x="9300" y="1822"/>
                  </a:cubicBezTo>
                  <a:cubicBezTo>
                    <a:pt x="2731" y="4979"/>
                    <a:pt x="0" y="12829"/>
                    <a:pt x="3157" y="19399"/>
                  </a:cubicBezTo>
                  <a:cubicBezTo>
                    <a:pt x="5667" y="24419"/>
                    <a:pt x="10918" y="26266"/>
                    <a:pt x="16124" y="26266"/>
                  </a:cubicBezTo>
                  <a:cubicBezTo>
                    <a:pt x="16581" y="26266"/>
                    <a:pt x="17037" y="26252"/>
                    <a:pt x="17491" y="26224"/>
                  </a:cubicBezTo>
                  <a:cubicBezTo>
                    <a:pt x="17406" y="25286"/>
                    <a:pt x="17321" y="24262"/>
                    <a:pt x="17235" y="23238"/>
                  </a:cubicBezTo>
                  <a:cubicBezTo>
                    <a:pt x="16746" y="23348"/>
                    <a:pt x="16256" y="23400"/>
                    <a:pt x="15771" y="23400"/>
                  </a:cubicBezTo>
                  <a:cubicBezTo>
                    <a:pt x="8724" y="23400"/>
                    <a:pt x="2505" y="12403"/>
                    <a:pt x="9130" y="7454"/>
                  </a:cubicBezTo>
                  <a:cubicBezTo>
                    <a:pt x="11001" y="6078"/>
                    <a:pt x="13426" y="5454"/>
                    <a:pt x="15979" y="5454"/>
                  </a:cubicBezTo>
                  <a:cubicBezTo>
                    <a:pt x="23087" y="5454"/>
                    <a:pt x="31183" y="10297"/>
                    <a:pt x="31057" y="17266"/>
                  </a:cubicBezTo>
                  <a:cubicBezTo>
                    <a:pt x="31608" y="17619"/>
                    <a:pt x="32230" y="17792"/>
                    <a:pt x="32850" y="17792"/>
                  </a:cubicBezTo>
                  <a:cubicBezTo>
                    <a:pt x="33576" y="17792"/>
                    <a:pt x="34299" y="17555"/>
                    <a:pt x="34897" y="17095"/>
                  </a:cubicBezTo>
                  <a:cubicBezTo>
                    <a:pt x="36433" y="15900"/>
                    <a:pt x="35835" y="14450"/>
                    <a:pt x="36091" y="12829"/>
                  </a:cubicBezTo>
                  <a:cubicBezTo>
                    <a:pt x="36091" y="12317"/>
                    <a:pt x="36518" y="11890"/>
                    <a:pt x="37030" y="11890"/>
                  </a:cubicBezTo>
                  <a:cubicBezTo>
                    <a:pt x="35166" y="4249"/>
                    <a:pt x="26111" y="0"/>
                    <a:pt x="17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1"/>
            <p:cNvSpPr/>
            <p:nvPr/>
          </p:nvSpPr>
          <p:spPr>
            <a:xfrm>
              <a:off x="1245725" y="237850"/>
              <a:ext cx="5088575" cy="5166075"/>
            </a:xfrm>
            <a:custGeom>
              <a:avLst/>
              <a:gdLst/>
              <a:ahLst/>
              <a:cxnLst/>
              <a:rect l="l" t="t" r="r" b="b"/>
              <a:pathLst>
                <a:path w="203543" h="206643" extrusionOk="0">
                  <a:moveTo>
                    <a:pt x="22027" y="21000"/>
                  </a:moveTo>
                  <a:lnTo>
                    <a:pt x="22027" y="21000"/>
                  </a:lnTo>
                  <a:cubicBezTo>
                    <a:pt x="22198" y="24840"/>
                    <a:pt x="22198" y="28679"/>
                    <a:pt x="21942" y="32433"/>
                  </a:cubicBezTo>
                  <a:lnTo>
                    <a:pt x="21857" y="32433"/>
                  </a:lnTo>
                  <a:cubicBezTo>
                    <a:pt x="21345" y="32604"/>
                    <a:pt x="20833" y="32775"/>
                    <a:pt x="20321" y="32945"/>
                  </a:cubicBezTo>
                  <a:cubicBezTo>
                    <a:pt x="16311" y="28935"/>
                    <a:pt x="17761" y="23474"/>
                    <a:pt x="22027" y="21000"/>
                  </a:cubicBezTo>
                  <a:close/>
                  <a:moveTo>
                    <a:pt x="27594" y="14094"/>
                  </a:moveTo>
                  <a:cubicBezTo>
                    <a:pt x="33891" y="14094"/>
                    <a:pt x="39120" y="17880"/>
                    <a:pt x="42419" y="23474"/>
                  </a:cubicBezTo>
                  <a:cubicBezTo>
                    <a:pt x="42419" y="23645"/>
                    <a:pt x="42505" y="23816"/>
                    <a:pt x="42590" y="23986"/>
                  </a:cubicBezTo>
                  <a:cubicBezTo>
                    <a:pt x="43017" y="24498"/>
                    <a:pt x="43273" y="25096"/>
                    <a:pt x="43358" y="25778"/>
                  </a:cubicBezTo>
                  <a:cubicBezTo>
                    <a:pt x="43358" y="26034"/>
                    <a:pt x="43273" y="26205"/>
                    <a:pt x="43187" y="26461"/>
                  </a:cubicBezTo>
                  <a:lnTo>
                    <a:pt x="40884" y="26205"/>
                  </a:lnTo>
                  <a:cubicBezTo>
                    <a:pt x="37875" y="21127"/>
                    <a:pt x="32056" y="17201"/>
                    <a:pt x="26237" y="17201"/>
                  </a:cubicBezTo>
                  <a:cubicBezTo>
                    <a:pt x="24136" y="17201"/>
                    <a:pt x="22034" y="17713"/>
                    <a:pt x="20065" y="18867"/>
                  </a:cubicBezTo>
                  <a:cubicBezTo>
                    <a:pt x="14860" y="21939"/>
                    <a:pt x="13495" y="30386"/>
                    <a:pt x="18871" y="33542"/>
                  </a:cubicBezTo>
                  <a:cubicBezTo>
                    <a:pt x="18615" y="33628"/>
                    <a:pt x="18359" y="33713"/>
                    <a:pt x="18103" y="33884"/>
                  </a:cubicBezTo>
                  <a:cubicBezTo>
                    <a:pt x="17335" y="34225"/>
                    <a:pt x="16652" y="34737"/>
                    <a:pt x="15970" y="35249"/>
                  </a:cubicBezTo>
                  <a:cubicBezTo>
                    <a:pt x="10594" y="27570"/>
                    <a:pt x="12642" y="18185"/>
                    <a:pt x="22027" y="14942"/>
                  </a:cubicBezTo>
                  <a:lnTo>
                    <a:pt x="22283" y="14857"/>
                  </a:lnTo>
                  <a:lnTo>
                    <a:pt x="22283" y="15540"/>
                  </a:lnTo>
                  <a:cubicBezTo>
                    <a:pt x="22283" y="16051"/>
                    <a:pt x="22667" y="16307"/>
                    <a:pt x="23051" y="16307"/>
                  </a:cubicBezTo>
                  <a:cubicBezTo>
                    <a:pt x="23435" y="16307"/>
                    <a:pt x="23819" y="16051"/>
                    <a:pt x="23819" y="15540"/>
                  </a:cubicBezTo>
                  <a:cubicBezTo>
                    <a:pt x="23819" y="15198"/>
                    <a:pt x="23905" y="14857"/>
                    <a:pt x="23905" y="14516"/>
                  </a:cubicBezTo>
                  <a:cubicBezTo>
                    <a:pt x="25169" y="14230"/>
                    <a:pt x="26401" y="14094"/>
                    <a:pt x="27594" y="14094"/>
                  </a:cubicBezTo>
                  <a:close/>
                  <a:moveTo>
                    <a:pt x="23051" y="38918"/>
                  </a:moveTo>
                  <a:cubicBezTo>
                    <a:pt x="22625" y="43952"/>
                    <a:pt x="22454" y="48986"/>
                    <a:pt x="22369" y="54105"/>
                  </a:cubicBezTo>
                  <a:cubicBezTo>
                    <a:pt x="22113" y="54105"/>
                    <a:pt x="21857" y="54190"/>
                    <a:pt x="21601" y="54276"/>
                  </a:cubicBezTo>
                  <a:cubicBezTo>
                    <a:pt x="21601" y="54190"/>
                    <a:pt x="21601" y="54020"/>
                    <a:pt x="21601" y="53934"/>
                  </a:cubicBezTo>
                  <a:cubicBezTo>
                    <a:pt x="19638" y="50692"/>
                    <a:pt x="17505" y="47194"/>
                    <a:pt x="18529" y="43354"/>
                  </a:cubicBezTo>
                  <a:cubicBezTo>
                    <a:pt x="19127" y="41136"/>
                    <a:pt x="20833" y="39430"/>
                    <a:pt x="23051" y="38918"/>
                  </a:cubicBezTo>
                  <a:close/>
                  <a:moveTo>
                    <a:pt x="26341" y="34340"/>
                  </a:moveTo>
                  <a:cubicBezTo>
                    <a:pt x="33773" y="34340"/>
                    <a:pt x="39482" y="39995"/>
                    <a:pt x="43102" y="46511"/>
                  </a:cubicBezTo>
                  <a:lnTo>
                    <a:pt x="43102" y="46597"/>
                  </a:lnTo>
                  <a:cubicBezTo>
                    <a:pt x="43763" y="47992"/>
                    <a:pt x="42907" y="49261"/>
                    <a:pt x="41731" y="49261"/>
                  </a:cubicBezTo>
                  <a:cubicBezTo>
                    <a:pt x="41540" y="49261"/>
                    <a:pt x="41342" y="49228"/>
                    <a:pt x="41140" y="49156"/>
                  </a:cubicBezTo>
                  <a:cubicBezTo>
                    <a:pt x="38445" y="42843"/>
                    <a:pt x="32763" y="36113"/>
                    <a:pt x="25535" y="36113"/>
                  </a:cubicBezTo>
                  <a:cubicBezTo>
                    <a:pt x="24753" y="36113"/>
                    <a:pt x="23953" y="36191"/>
                    <a:pt x="23137" y="36358"/>
                  </a:cubicBezTo>
                  <a:cubicBezTo>
                    <a:pt x="20065" y="36870"/>
                    <a:pt x="17420" y="39003"/>
                    <a:pt x="16226" y="41904"/>
                  </a:cubicBezTo>
                  <a:cubicBezTo>
                    <a:pt x="14605" y="46426"/>
                    <a:pt x="17505" y="51033"/>
                    <a:pt x="19980" y="54702"/>
                  </a:cubicBezTo>
                  <a:cubicBezTo>
                    <a:pt x="19553" y="54788"/>
                    <a:pt x="19127" y="54958"/>
                    <a:pt x="18700" y="55129"/>
                  </a:cubicBezTo>
                  <a:cubicBezTo>
                    <a:pt x="17932" y="55385"/>
                    <a:pt x="17249" y="55726"/>
                    <a:pt x="16567" y="56153"/>
                  </a:cubicBezTo>
                  <a:cubicBezTo>
                    <a:pt x="9400" y="49156"/>
                    <a:pt x="12216" y="37638"/>
                    <a:pt x="22198" y="34908"/>
                  </a:cubicBezTo>
                  <a:cubicBezTo>
                    <a:pt x="23633" y="34520"/>
                    <a:pt x="25014" y="34340"/>
                    <a:pt x="26341" y="34340"/>
                  </a:cubicBezTo>
                  <a:close/>
                  <a:moveTo>
                    <a:pt x="25558" y="61208"/>
                  </a:moveTo>
                  <a:cubicBezTo>
                    <a:pt x="25952" y="61208"/>
                    <a:pt x="26336" y="61229"/>
                    <a:pt x="26720" y="61272"/>
                  </a:cubicBezTo>
                  <a:cubicBezTo>
                    <a:pt x="29365" y="61613"/>
                    <a:pt x="31754" y="62978"/>
                    <a:pt x="33461" y="65026"/>
                  </a:cubicBezTo>
                  <a:lnTo>
                    <a:pt x="25355" y="65026"/>
                  </a:lnTo>
                  <a:cubicBezTo>
                    <a:pt x="25184" y="65026"/>
                    <a:pt x="25099" y="65026"/>
                    <a:pt x="25014" y="65111"/>
                  </a:cubicBezTo>
                  <a:cubicBezTo>
                    <a:pt x="25014" y="64855"/>
                    <a:pt x="25014" y="64429"/>
                    <a:pt x="24928" y="64173"/>
                  </a:cubicBezTo>
                  <a:lnTo>
                    <a:pt x="24928" y="64088"/>
                  </a:lnTo>
                  <a:cubicBezTo>
                    <a:pt x="24843" y="63064"/>
                    <a:pt x="24587" y="62125"/>
                    <a:pt x="24331" y="61272"/>
                  </a:cubicBezTo>
                  <a:cubicBezTo>
                    <a:pt x="24758" y="61229"/>
                    <a:pt x="25163" y="61208"/>
                    <a:pt x="25558" y="61208"/>
                  </a:cubicBezTo>
                  <a:close/>
                  <a:moveTo>
                    <a:pt x="25099" y="66050"/>
                  </a:moveTo>
                  <a:cubicBezTo>
                    <a:pt x="25184" y="66135"/>
                    <a:pt x="25270" y="66135"/>
                    <a:pt x="25355" y="66221"/>
                  </a:cubicBezTo>
                  <a:cubicBezTo>
                    <a:pt x="27403" y="66221"/>
                    <a:pt x="29450" y="66259"/>
                    <a:pt x="31498" y="66259"/>
                  </a:cubicBezTo>
                  <a:cubicBezTo>
                    <a:pt x="32522" y="66259"/>
                    <a:pt x="33546" y="66249"/>
                    <a:pt x="34570" y="66221"/>
                  </a:cubicBezTo>
                  <a:cubicBezTo>
                    <a:pt x="36106" y="68183"/>
                    <a:pt x="37471" y="70231"/>
                    <a:pt x="38836" y="72449"/>
                  </a:cubicBezTo>
                  <a:cubicBezTo>
                    <a:pt x="38751" y="72705"/>
                    <a:pt x="38836" y="72876"/>
                    <a:pt x="39006" y="73046"/>
                  </a:cubicBezTo>
                  <a:cubicBezTo>
                    <a:pt x="34314" y="72449"/>
                    <a:pt x="29621" y="71937"/>
                    <a:pt x="24928" y="71596"/>
                  </a:cubicBezTo>
                  <a:cubicBezTo>
                    <a:pt x="25184" y="69719"/>
                    <a:pt x="25184" y="67842"/>
                    <a:pt x="25014" y="66050"/>
                  </a:cubicBezTo>
                  <a:close/>
                  <a:moveTo>
                    <a:pt x="23222" y="61528"/>
                  </a:moveTo>
                  <a:cubicBezTo>
                    <a:pt x="23222" y="61699"/>
                    <a:pt x="23307" y="61869"/>
                    <a:pt x="23393" y="62040"/>
                  </a:cubicBezTo>
                  <a:cubicBezTo>
                    <a:pt x="23051" y="64002"/>
                    <a:pt x="22966" y="65965"/>
                    <a:pt x="23051" y="68012"/>
                  </a:cubicBezTo>
                  <a:cubicBezTo>
                    <a:pt x="23051" y="69207"/>
                    <a:pt x="22881" y="70401"/>
                    <a:pt x="22795" y="71596"/>
                  </a:cubicBezTo>
                  <a:cubicBezTo>
                    <a:pt x="22625" y="71852"/>
                    <a:pt x="22625" y="72193"/>
                    <a:pt x="22795" y="72364"/>
                  </a:cubicBezTo>
                  <a:cubicBezTo>
                    <a:pt x="22795" y="73217"/>
                    <a:pt x="22795" y="73985"/>
                    <a:pt x="22795" y="74838"/>
                  </a:cubicBezTo>
                  <a:cubicBezTo>
                    <a:pt x="22795" y="74923"/>
                    <a:pt x="22881" y="75009"/>
                    <a:pt x="22966" y="75094"/>
                  </a:cubicBezTo>
                  <a:cubicBezTo>
                    <a:pt x="22454" y="75094"/>
                    <a:pt x="22113" y="75179"/>
                    <a:pt x="21601" y="75179"/>
                  </a:cubicBezTo>
                  <a:cubicBezTo>
                    <a:pt x="21601" y="75179"/>
                    <a:pt x="21601" y="75094"/>
                    <a:pt x="21601" y="75094"/>
                  </a:cubicBezTo>
                  <a:cubicBezTo>
                    <a:pt x="19212" y="72449"/>
                    <a:pt x="16652" y="68354"/>
                    <a:pt x="18529" y="64685"/>
                  </a:cubicBezTo>
                  <a:cubicBezTo>
                    <a:pt x="19553" y="62978"/>
                    <a:pt x="21260" y="61869"/>
                    <a:pt x="23222" y="61528"/>
                  </a:cubicBezTo>
                  <a:close/>
                  <a:moveTo>
                    <a:pt x="25365" y="56066"/>
                  </a:moveTo>
                  <a:cubicBezTo>
                    <a:pt x="33709" y="56066"/>
                    <a:pt x="39120" y="61917"/>
                    <a:pt x="43017" y="68524"/>
                  </a:cubicBezTo>
                  <a:cubicBezTo>
                    <a:pt x="42931" y="68610"/>
                    <a:pt x="42931" y="68780"/>
                    <a:pt x="43017" y="68951"/>
                  </a:cubicBezTo>
                  <a:cubicBezTo>
                    <a:pt x="43619" y="70624"/>
                    <a:pt x="42857" y="72139"/>
                    <a:pt x="41389" y="72139"/>
                  </a:cubicBezTo>
                  <a:cubicBezTo>
                    <a:pt x="40985" y="72139"/>
                    <a:pt x="40527" y="72024"/>
                    <a:pt x="40030" y="71767"/>
                  </a:cubicBezTo>
                  <a:lnTo>
                    <a:pt x="39945" y="71767"/>
                  </a:lnTo>
                  <a:cubicBezTo>
                    <a:pt x="37416" y="65519"/>
                    <a:pt x="32164" y="58946"/>
                    <a:pt x="25262" y="58946"/>
                  </a:cubicBezTo>
                  <a:cubicBezTo>
                    <a:pt x="24247" y="58946"/>
                    <a:pt x="23196" y="59089"/>
                    <a:pt x="22113" y="59395"/>
                  </a:cubicBezTo>
                  <a:cubicBezTo>
                    <a:pt x="13922" y="61699"/>
                    <a:pt x="14605" y="70401"/>
                    <a:pt x="19724" y="75350"/>
                  </a:cubicBezTo>
                  <a:cubicBezTo>
                    <a:pt x="18273" y="75521"/>
                    <a:pt x="16823" y="75947"/>
                    <a:pt x="15543" y="76459"/>
                  </a:cubicBezTo>
                  <a:cubicBezTo>
                    <a:pt x="15372" y="76459"/>
                    <a:pt x="15287" y="76630"/>
                    <a:pt x="15116" y="76630"/>
                  </a:cubicBezTo>
                  <a:cubicBezTo>
                    <a:pt x="15091" y="76655"/>
                    <a:pt x="15081" y="76665"/>
                    <a:pt x="15079" y="76665"/>
                  </a:cubicBezTo>
                  <a:cubicBezTo>
                    <a:pt x="15074" y="76665"/>
                    <a:pt x="15116" y="76605"/>
                    <a:pt x="15116" y="76545"/>
                  </a:cubicBezTo>
                  <a:cubicBezTo>
                    <a:pt x="6840" y="68268"/>
                    <a:pt x="14605" y="56153"/>
                    <a:pt x="25099" y="56067"/>
                  </a:cubicBezTo>
                  <a:lnTo>
                    <a:pt x="25184" y="56067"/>
                  </a:lnTo>
                  <a:cubicBezTo>
                    <a:pt x="25245" y="56067"/>
                    <a:pt x="25305" y="56066"/>
                    <a:pt x="25365" y="56066"/>
                  </a:cubicBezTo>
                  <a:close/>
                  <a:moveTo>
                    <a:pt x="26208" y="83114"/>
                  </a:moveTo>
                  <a:cubicBezTo>
                    <a:pt x="29365" y="83541"/>
                    <a:pt x="32266" y="85077"/>
                    <a:pt x="34484" y="87466"/>
                  </a:cubicBezTo>
                  <a:cubicBezTo>
                    <a:pt x="32777" y="86995"/>
                    <a:pt x="30541" y="86605"/>
                    <a:pt x="28478" y="86605"/>
                  </a:cubicBezTo>
                  <a:cubicBezTo>
                    <a:pt x="27551" y="86605"/>
                    <a:pt x="26660" y="86683"/>
                    <a:pt x="25867" y="86868"/>
                  </a:cubicBezTo>
                  <a:cubicBezTo>
                    <a:pt x="25952" y="85589"/>
                    <a:pt x="26123" y="84394"/>
                    <a:pt x="26208" y="83114"/>
                  </a:cubicBezTo>
                  <a:close/>
                  <a:moveTo>
                    <a:pt x="168866" y="7946"/>
                  </a:moveTo>
                  <a:cubicBezTo>
                    <a:pt x="171084" y="11017"/>
                    <a:pt x="173985" y="13577"/>
                    <a:pt x="177227" y="15540"/>
                  </a:cubicBezTo>
                  <a:cubicBezTo>
                    <a:pt x="177142" y="36955"/>
                    <a:pt x="176203" y="58371"/>
                    <a:pt x="175948" y="79701"/>
                  </a:cubicBezTo>
                  <a:cubicBezTo>
                    <a:pt x="175948" y="79787"/>
                    <a:pt x="176033" y="79872"/>
                    <a:pt x="176033" y="79957"/>
                  </a:cubicBezTo>
                  <a:cubicBezTo>
                    <a:pt x="173132" y="82944"/>
                    <a:pt x="170231" y="85930"/>
                    <a:pt x="167330" y="89001"/>
                  </a:cubicBezTo>
                  <a:cubicBezTo>
                    <a:pt x="168610" y="62040"/>
                    <a:pt x="168695" y="34908"/>
                    <a:pt x="168866" y="7946"/>
                  </a:cubicBezTo>
                  <a:close/>
                  <a:moveTo>
                    <a:pt x="183115" y="86868"/>
                  </a:moveTo>
                  <a:cubicBezTo>
                    <a:pt x="184394" y="87978"/>
                    <a:pt x="185759" y="89087"/>
                    <a:pt x="187125" y="90196"/>
                  </a:cubicBezTo>
                  <a:cubicBezTo>
                    <a:pt x="184906" y="90111"/>
                    <a:pt x="182688" y="90111"/>
                    <a:pt x="180470" y="90111"/>
                  </a:cubicBezTo>
                  <a:cubicBezTo>
                    <a:pt x="181323" y="89087"/>
                    <a:pt x="182261" y="87978"/>
                    <a:pt x="183115" y="86868"/>
                  </a:cubicBezTo>
                  <a:close/>
                  <a:moveTo>
                    <a:pt x="179275" y="91732"/>
                  </a:moveTo>
                  <a:cubicBezTo>
                    <a:pt x="179360" y="91817"/>
                    <a:pt x="179531" y="91902"/>
                    <a:pt x="179702" y="91902"/>
                  </a:cubicBezTo>
                  <a:cubicBezTo>
                    <a:pt x="182005" y="91902"/>
                    <a:pt x="184394" y="91902"/>
                    <a:pt x="186698" y="91817"/>
                  </a:cubicBezTo>
                  <a:lnTo>
                    <a:pt x="186698" y="91817"/>
                  </a:lnTo>
                  <a:lnTo>
                    <a:pt x="184394" y="94462"/>
                  </a:lnTo>
                  <a:cubicBezTo>
                    <a:pt x="184394" y="94206"/>
                    <a:pt x="184138" y="94035"/>
                    <a:pt x="183882" y="94035"/>
                  </a:cubicBezTo>
                  <a:cubicBezTo>
                    <a:pt x="182654" y="93882"/>
                    <a:pt x="181364" y="93851"/>
                    <a:pt x="180068" y="93851"/>
                  </a:cubicBezTo>
                  <a:cubicBezTo>
                    <a:pt x="179203" y="93851"/>
                    <a:pt x="178337" y="93865"/>
                    <a:pt x="177483" y="93865"/>
                  </a:cubicBezTo>
                  <a:cubicBezTo>
                    <a:pt x="178081" y="93182"/>
                    <a:pt x="178678" y="92414"/>
                    <a:pt x="179275" y="91732"/>
                  </a:cubicBezTo>
                  <a:close/>
                  <a:moveTo>
                    <a:pt x="181612" y="79153"/>
                  </a:moveTo>
                  <a:cubicBezTo>
                    <a:pt x="185271" y="79153"/>
                    <a:pt x="188282" y="79985"/>
                    <a:pt x="191391" y="83029"/>
                  </a:cubicBezTo>
                  <a:cubicBezTo>
                    <a:pt x="194462" y="85845"/>
                    <a:pt x="198046" y="90793"/>
                    <a:pt x="196169" y="95059"/>
                  </a:cubicBezTo>
                  <a:lnTo>
                    <a:pt x="196169" y="95145"/>
                  </a:lnTo>
                  <a:cubicBezTo>
                    <a:pt x="190196" y="90111"/>
                    <a:pt x="184394" y="84991"/>
                    <a:pt x="178081" y="80384"/>
                  </a:cubicBezTo>
                  <a:cubicBezTo>
                    <a:pt x="178166" y="80043"/>
                    <a:pt x="177995" y="79701"/>
                    <a:pt x="177825" y="79445"/>
                  </a:cubicBezTo>
                  <a:lnTo>
                    <a:pt x="177825" y="79360"/>
                  </a:lnTo>
                  <a:lnTo>
                    <a:pt x="177910" y="79360"/>
                  </a:lnTo>
                  <a:cubicBezTo>
                    <a:pt x="179225" y="79237"/>
                    <a:pt x="180451" y="79153"/>
                    <a:pt x="181612" y="79153"/>
                  </a:cubicBezTo>
                  <a:close/>
                  <a:moveTo>
                    <a:pt x="25782" y="87807"/>
                  </a:moveTo>
                  <a:cubicBezTo>
                    <a:pt x="27994" y="88637"/>
                    <a:pt x="30374" y="89074"/>
                    <a:pt x="32741" y="89074"/>
                  </a:cubicBezTo>
                  <a:cubicBezTo>
                    <a:pt x="33295" y="89074"/>
                    <a:pt x="33849" y="89050"/>
                    <a:pt x="34399" y="89001"/>
                  </a:cubicBezTo>
                  <a:cubicBezTo>
                    <a:pt x="34826" y="89001"/>
                    <a:pt x="35167" y="88660"/>
                    <a:pt x="35167" y="88234"/>
                  </a:cubicBezTo>
                  <a:cubicBezTo>
                    <a:pt x="37129" y="90623"/>
                    <a:pt x="38409" y="93524"/>
                    <a:pt x="38836" y="96595"/>
                  </a:cubicBezTo>
                  <a:cubicBezTo>
                    <a:pt x="38836" y="96595"/>
                    <a:pt x="38836" y="96680"/>
                    <a:pt x="38836" y="96766"/>
                  </a:cubicBezTo>
                  <a:cubicBezTo>
                    <a:pt x="36489" y="96680"/>
                    <a:pt x="34122" y="96638"/>
                    <a:pt x="31743" y="96638"/>
                  </a:cubicBezTo>
                  <a:cubicBezTo>
                    <a:pt x="29365" y="96638"/>
                    <a:pt x="26976" y="96680"/>
                    <a:pt x="24587" y="96766"/>
                  </a:cubicBezTo>
                  <a:cubicBezTo>
                    <a:pt x="25014" y="93780"/>
                    <a:pt x="25440" y="90793"/>
                    <a:pt x="25782" y="87807"/>
                  </a:cubicBezTo>
                  <a:close/>
                  <a:moveTo>
                    <a:pt x="23287" y="82828"/>
                  </a:moveTo>
                  <a:cubicBezTo>
                    <a:pt x="23635" y="82828"/>
                    <a:pt x="23984" y="82838"/>
                    <a:pt x="24331" y="82858"/>
                  </a:cubicBezTo>
                  <a:cubicBezTo>
                    <a:pt x="23393" y="87722"/>
                    <a:pt x="23051" y="92841"/>
                    <a:pt x="22539" y="97704"/>
                  </a:cubicBezTo>
                  <a:cubicBezTo>
                    <a:pt x="21004" y="97704"/>
                    <a:pt x="19553" y="97960"/>
                    <a:pt x="18188" y="98472"/>
                  </a:cubicBezTo>
                  <a:cubicBezTo>
                    <a:pt x="15799" y="95913"/>
                    <a:pt x="13922" y="92926"/>
                    <a:pt x="14434" y="89257"/>
                  </a:cubicBezTo>
                  <a:cubicBezTo>
                    <a:pt x="15142" y="84303"/>
                    <a:pt x="19184" y="82828"/>
                    <a:pt x="23287" y="82828"/>
                  </a:cubicBezTo>
                  <a:close/>
                  <a:moveTo>
                    <a:pt x="23798" y="77071"/>
                  </a:moveTo>
                  <a:cubicBezTo>
                    <a:pt x="32903" y="77071"/>
                    <a:pt x="43814" y="82683"/>
                    <a:pt x="41566" y="93097"/>
                  </a:cubicBezTo>
                  <a:cubicBezTo>
                    <a:pt x="41481" y="93353"/>
                    <a:pt x="41651" y="93694"/>
                    <a:pt x="41993" y="93865"/>
                  </a:cubicBezTo>
                  <a:cubicBezTo>
                    <a:pt x="41737" y="94633"/>
                    <a:pt x="41225" y="95315"/>
                    <a:pt x="40542" y="95742"/>
                  </a:cubicBezTo>
                  <a:cubicBezTo>
                    <a:pt x="41251" y="86607"/>
                    <a:pt x="31203" y="80162"/>
                    <a:pt x="22808" y="80162"/>
                  </a:cubicBezTo>
                  <a:cubicBezTo>
                    <a:pt x="22108" y="80162"/>
                    <a:pt x="21418" y="80207"/>
                    <a:pt x="20748" y="80299"/>
                  </a:cubicBezTo>
                  <a:cubicBezTo>
                    <a:pt x="10253" y="81834"/>
                    <a:pt x="10253" y="92926"/>
                    <a:pt x="16396" y="99240"/>
                  </a:cubicBezTo>
                  <a:cubicBezTo>
                    <a:pt x="15372" y="99581"/>
                    <a:pt x="14434" y="100093"/>
                    <a:pt x="13581" y="100691"/>
                  </a:cubicBezTo>
                  <a:cubicBezTo>
                    <a:pt x="8376" y="99240"/>
                    <a:pt x="6670" y="91305"/>
                    <a:pt x="8205" y="86954"/>
                  </a:cubicBezTo>
                  <a:cubicBezTo>
                    <a:pt x="9997" y="81749"/>
                    <a:pt x="14946" y="78422"/>
                    <a:pt x="20150" y="77398"/>
                  </a:cubicBezTo>
                  <a:cubicBezTo>
                    <a:pt x="21305" y="77179"/>
                    <a:pt x="22534" y="77071"/>
                    <a:pt x="23798" y="77071"/>
                  </a:cubicBezTo>
                  <a:close/>
                  <a:moveTo>
                    <a:pt x="176459" y="95230"/>
                  </a:moveTo>
                  <a:cubicBezTo>
                    <a:pt x="178052" y="95230"/>
                    <a:pt x="179683" y="95268"/>
                    <a:pt x="181301" y="95268"/>
                  </a:cubicBezTo>
                  <a:cubicBezTo>
                    <a:pt x="182110" y="95268"/>
                    <a:pt x="182915" y="95258"/>
                    <a:pt x="183712" y="95230"/>
                  </a:cubicBezTo>
                  <a:lnTo>
                    <a:pt x="183712" y="95230"/>
                  </a:lnTo>
                  <a:lnTo>
                    <a:pt x="163917" y="117584"/>
                  </a:lnTo>
                  <a:cubicBezTo>
                    <a:pt x="163832" y="117328"/>
                    <a:pt x="163576" y="117243"/>
                    <a:pt x="163235" y="117243"/>
                  </a:cubicBezTo>
                  <a:cubicBezTo>
                    <a:pt x="161468" y="117495"/>
                    <a:pt x="159701" y="117665"/>
                    <a:pt x="157934" y="117669"/>
                  </a:cubicBezTo>
                  <a:lnTo>
                    <a:pt x="157934" y="117669"/>
                  </a:lnTo>
                  <a:cubicBezTo>
                    <a:pt x="159100" y="116333"/>
                    <a:pt x="160186" y="114998"/>
                    <a:pt x="161272" y="113745"/>
                  </a:cubicBezTo>
                  <a:lnTo>
                    <a:pt x="161358" y="113745"/>
                  </a:lnTo>
                  <a:cubicBezTo>
                    <a:pt x="163320" y="113574"/>
                    <a:pt x="165282" y="113233"/>
                    <a:pt x="167159" y="112806"/>
                  </a:cubicBezTo>
                  <a:cubicBezTo>
                    <a:pt x="167927" y="112550"/>
                    <a:pt x="167757" y="111526"/>
                    <a:pt x="166989" y="111441"/>
                  </a:cubicBezTo>
                  <a:cubicBezTo>
                    <a:pt x="165538" y="111526"/>
                    <a:pt x="164088" y="111697"/>
                    <a:pt x="162723" y="111953"/>
                  </a:cubicBezTo>
                  <a:cubicBezTo>
                    <a:pt x="164429" y="109905"/>
                    <a:pt x="166136" y="107858"/>
                    <a:pt x="167842" y="105810"/>
                  </a:cubicBezTo>
                  <a:cubicBezTo>
                    <a:pt x="168311" y="105831"/>
                    <a:pt x="168781" y="105842"/>
                    <a:pt x="169248" y="105842"/>
                  </a:cubicBezTo>
                  <a:cubicBezTo>
                    <a:pt x="170652" y="105842"/>
                    <a:pt x="172044" y="105746"/>
                    <a:pt x="173388" y="105554"/>
                  </a:cubicBezTo>
                  <a:cubicBezTo>
                    <a:pt x="173814" y="105469"/>
                    <a:pt x="173814" y="104871"/>
                    <a:pt x="173388" y="104701"/>
                  </a:cubicBezTo>
                  <a:cubicBezTo>
                    <a:pt x="171937" y="104530"/>
                    <a:pt x="170402" y="104445"/>
                    <a:pt x="168951" y="104445"/>
                  </a:cubicBezTo>
                  <a:cubicBezTo>
                    <a:pt x="170146" y="102994"/>
                    <a:pt x="171340" y="101544"/>
                    <a:pt x="172535" y="100008"/>
                  </a:cubicBezTo>
                  <a:cubicBezTo>
                    <a:pt x="173312" y="100043"/>
                    <a:pt x="174104" y="100064"/>
                    <a:pt x="174899" y="100064"/>
                  </a:cubicBezTo>
                  <a:cubicBezTo>
                    <a:pt x="176023" y="100064"/>
                    <a:pt x="177152" y="100023"/>
                    <a:pt x="178251" y="99923"/>
                  </a:cubicBezTo>
                  <a:cubicBezTo>
                    <a:pt x="178848" y="99923"/>
                    <a:pt x="178848" y="99069"/>
                    <a:pt x="178251" y="99069"/>
                  </a:cubicBezTo>
                  <a:cubicBezTo>
                    <a:pt x="177302" y="98969"/>
                    <a:pt x="176352" y="98928"/>
                    <a:pt x="175419" y="98928"/>
                  </a:cubicBezTo>
                  <a:cubicBezTo>
                    <a:pt x="174760" y="98928"/>
                    <a:pt x="174109" y="98949"/>
                    <a:pt x="173473" y="98984"/>
                  </a:cubicBezTo>
                  <a:cubicBezTo>
                    <a:pt x="174497" y="97704"/>
                    <a:pt x="175436" y="96424"/>
                    <a:pt x="176459" y="95230"/>
                  </a:cubicBezTo>
                  <a:close/>
                  <a:moveTo>
                    <a:pt x="23051" y="105895"/>
                  </a:moveTo>
                  <a:cubicBezTo>
                    <a:pt x="23051" y="105981"/>
                    <a:pt x="22881" y="106066"/>
                    <a:pt x="22881" y="106236"/>
                  </a:cubicBezTo>
                  <a:cubicBezTo>
                    <a:pt x="22027" y="111014"/>
                    <a:pt x="21857" y="115963"/>
                    <a:pt x="22369" y="120826"/>
                  </a:cubicBezTo>
                  <a:cubicBezTo>
                    <a:pt x="20918" y="120912"/>
                    <a:pt x="19468" y="121168"/>
                    <a:pt x="18017" y="121424"/>
                  </a:cubicBezTo>
                  <a:cubicBezTo>
                    <a:pt x="12216" y="115963"/>
                    <a:pt x="14775" y="106834"/>
                    <a:pt x="23051" y="105895"/>
                  </a:cubicBezTo>
                  <a:close/>
                  <a:moveTo>
                    <a:pt x="23734" y="99800"/>
                  </a:moveTo>
                  <a:cubicBezTo>
                    <a:pt x="30219" y="99800"/>
                    <a:pt x="35562" y="103610"/>
                    <a:pt x="39177" y="108881"/>
                  </a:cubicBezTo>
                  <a:cubicBezTo>
                    <a:pt x="38836" y="109052"/>
                    <a:pt x="38836" y="109649"/>
                    <a:pt x="39262" y="109735"/>
                  </a:cubicBezTo>
                  <a:lnTo>
                    <a:pt x="39774" y="109735"/>
                  </a:lnTo>
                  <a:cubicBezTo>
                    <a:pt x="40542" y="111014"/>
                    <a:pt x="41310" y="112380"/>
                    <a:pt x="41907" y="113745"/>
                  </a:cubicBezTo>
                  <a:cubicBezTo>
                    <a:pt x="41993" y="114854"/>
                    <a:pt x="41481" y="115963"/>
                    <a:pt x="40542" y="116731"/>
                  </a:cubicBezTo>
                  <a:cubicBezTo>
                    <a:pt x="40030" y="117038"/>
                    <a:pt x="39457" y="117192"/>
                    <a:pt x="38877" y="117192"/>
                  </a:cubicBezTo>
                  <a:cubicBezTo>
                    <a:pt x="38491" y="117192"/>
                    <a:pt x="38102" y="117124"/>
                    <a:pt x="37727" y="116987"/>
                  </a:cubicBezTo>
                  <a:cubicBezTo>
                    <a:pt x="36518" y="110093"/>
                    <a:pt x="30752" y="103614"/>
                    <a:pt x="23781" y="103614"/>
                  </a:cubicBezTo>
                  <a:cubicBezTo>
                    <a:pt x="22382" y="103614"/>
                    <a:pt x="20936" y="103875"/>
                    <a:pt x="19468" y="104445"/>
                  </a:cubicBezTo>
                  <a:cubicBezTo>
                    <a:pt x="12045" y="107516"/>
                    <a:pt x="9400" y="117414"/>
                    <a:pt x="16140" y="122021"/>
                  </a:cubicBezTo>
                  <a:cubicBezTo>
                    <a:pt x="15799" y="122106"/>
                    <a:pt x="15458" y="122106"/>
                    <a:pt x="15031" y="122277"/>
                  </a:cubicBezTo>
                  <a:cubicBezTo>
                    <a:pt x="14690" y="122362"/>
                    <a:pt x="14093" y="122618"/>
                    <a:pt x="13666" y="122789"/>
                  </a:cubicBezTo>
                  <a:cubicBezTo>
                    <a:pt x="8803" y="121850"/>
                    <a:pt x="8120" y="113915"/>
                    <a:pt x="9059" y="110161"/>
                  </a:cubicBezTo>
                  <a:cubicBezTo>
                    <a:pt x="10509" y="104445"/>
                    <a:pt x="15458" y="100861"/>
                    <a:pt x="21089" y="100008"/>
                  </a:cubicBezTo>
                  <a:cubicBezTo>
                    <a:pt x="21990" y="99868"/>
                    <a:pt x="22872" y="99800"/>
                    <a:pt x="23734" y="99800"/>
                  </a:cubicBezTo>
                  <a:close/>
                  <a:moveTo>
                    <a:pt x="163064" y="118608"/>
                  </a:moveTo>
                  <a:lnTo>
                    <a:pt x="153935" y="128932"/>
                  </a:lnTo>
                  <a:cubicBezTo>
                    <a:pt x="153874" y="128872"/>
                    <a:pt x="153771" y="128811"/>
                    <a:pt x="153656" y="128811"/>
                  </a:cubicBezTo>
                  <a:cubicBezTo>
                    <a:pt x="153608" y="128811"/>
                    <a:pt x="153558" y="128822"/>
                    <a:pt x="153508" y="128847"/>
                  </a:cubicBezTo>
                  <a:cubicBezTo>
                    <a:pt x="152916" y="128978"/>
                    <a:pt x="152312" y="129046"/>
                    <a:pt x="151705" y="129046"/>
                  </a:cubicBezTo>
                  <a:cubicBezTo>
                    <a:pt x="150736" y="129046"/>
                    <a:pt x="149760" y="128873"/>
                    <a:pt x="148815" y="128505"/>
                  </a:cubicBezTo>
                  <a:cubicBezTo>
                    <a:pt x="148773" y="128489"/>
                    <a:pt x="148732" y="128481"/>
                    <a:pt x="148692" y="128481"/>
                  </a:cubicBezTo>
                  <a:cubicBezTo>
                    <a:pt x="148608" y="128481"/>
                    <a:pt x="148529" y="128516"/>
                    <a:pt x="148464" y="128573"/>
                  </a:cubicBezTo>
                  <a:lnTo>
                    <a:pt x="148464" y="128573"/>
                  </a:lnTo>
                  <a:cubicBezTo>
                    <a:pt x="149584" y="127328"/>
                    <a:pt x="150698" y="126082"/>
                    <a:pt x="151802" y="124837"/>
                  </a:cubicBezTo>
                  <a:cubicBezTo>
                    <a:pt x="151887" y="124922"/>
                    <a:pt x="152057" y="124922"/>
                    <a:pt x="152228" y="124922"/>
                  </a:cubicBezTo>
                  <a:cubicBezTo>
                    <a:pt x="154105" y="124751"/>
                    <a:pt x="156068" y="124495"/>
                    <a:pt x="157945" y="124069"/>
                  </a:cubicBezTo>
                  <a:cubicBezTo>
                    <a:pt x="158713" y="123813"/>
                    <a:pt x="158627" y="122704"/>
                    <a:pt x="157774" y="122704"/>
                  </a:cubicBezTo>
                  <a:cubicBezTo>
                    <a:pt x="156238" y="122789"/>
                    <a:pt x="154617" y="123045"/>
                    <a:pt x="152996" y="123386"/>
                  </a:cubicBezTo>
                  <a:cubicBezTo>
                    <a:pt x="154191" y="122021"/>
                    <a:pt x="155300" y="120656"/>
                    <a:pt x="156494" y="119291"/>
                  </a:cubicBezTo>
                  <a:cubicBezTo>
                    <a:pt x="157061" y="119356"/>
                    <a:pt x="157628" y="119388"/>
                    <a:pt x="158193" y="119388"/>
                  </a:cubicBezTo>
                  <a:cubicBezTo>
                    <a:pt x="159840" y="119388"/>
                    <a:pt x="161476" y="119116"/>
                    <a:pt x="163064" y="118608"/>
                  </a:cubicBezTo>
                  <a:close/>
                  <a:moveTo>
                    <a:pt x="25184" y="128505"/>
                  </a:moveTo>
                  <a:cubicBezTo>
                    <a:pt x="29924" y="128675"/>
                    <a:pt x="33573" y="131279"/>
                    <a:pt x="36130" y="134819"/>
                  </a:cubicBezTo>
                  <a:lnTo>
                    <a:pt x="25270" y="134819"/>
                  </a:lnTo>
                  <a:cubicBezTo>
                    <a:pt x="25184" y="132772"/>
                    <a:pt x="24843" y="130638"/>
                    <a:pt x="24331" y="128591"/>
                  </a:cubicBezTo>
                  <a:cubicBezTo>
                    <a:pt x="24672" y="128591"/>
                    <a:pt x="24928" y="128505"/>
                    <a:pt x="25184" y="128505"/>
                  </a:cubicBezTo>
                  <a:close/>
                  <a:moveTo>
                    <a:pt x="148388" y="128658"/>
                  </a:moveTo>
                  <a:lnTo>
                    <a:pt x="148388" y="128658"/>
                  </a:lnTo>
                  <a:cubicBezTo>
                    <a:pt x="148239" y="128867"/>
                    <a:pt x="148218" y="129205"/>
                    <a:pt x="148474" y="129359"/>
                  </a:cubicBezTo>
                  <a:cubicBezTo>
                    <a:pt x="149427" y="129751"/>
                    <a:pt x="150490" y="129959"/>
                    <a:pt x="151543" y="129959"/>
                  </a:cubicBezTo>
                  <a:cubicBezTo>
                    <a:pt x="152093" y="129959"/>
                    <a:pt x="152640" y="129902"/>
                    <a:pt x="153167" y="129785"/>
                  </a:cubicBezTo>
                  <a:lnTo>
                    <a:pt x="153167" y="129785"/>
                  </a:lnTo>
                  <a:cubicBezTo>
                    <a:pt x="149754" y="133710"/>
                    <a:pt x="146256" y="137635"/>
                    <a:pt x="142843" y="141474"/>
                  </a:cubicBezTo>
                  <a:cubicBezTo>
                    <a:pt x="142672" y="141389"/>
                    <a:pt x="142501" y="141304"/>
                    <a:pt x="142331" y="141304"/>
                  </a:cubicBezTo>
                  <a:cubicBezTo>
                    <a:pt x="140112" y="141560"/>
                    <a:pt x="137894" y="141986"/>
                    <a:pt x="135761" y="142498"/>
                  </a:cubicBezTo>
                  <a:cubicBezTo>
                    <a:pt x="137126" y="141048"/>
                    <a:pt x="138406" y="139597"/>
                    <a:pt x="139771" y="138147"/>
                  </a:cubicBezTo>
                  <a:cubicBezTo>
                    <a:pt x="141648" y="137635"/>
                    <a:pt x="143525" y="137294"/>
                    <a:pt x="145317" y="136696"/>
                  </a:cubicBezTo>
                  <a:cubicBezTo>
                    <a:pt x="146034" y="136378"/>
                    <a:pt x="145784" y="135315"/>
                    <a:pt x="145053" y="135315"/>
                  </a:cubicBezTo>
                  <a:cubicBezTo>
                    <a:pt x="145001" y="135315"/>
                    <a:pt x="144947" y="135320"/>
                    <a:pt x="144890" y="135331"/>
                  </a:cubicBezTo>
                  <a:cubicBezTo>
                    <a:pt x="143781" y="135502"/>
                    <a:pt x="142672" y="135843"/>
                    <a:pt x="141648" y="136099"/>
                  </a:cubicBezTo>
                  <a:cubicBezTo>
                    <a:pt x="143903" y="133619"/>
                    <a:pt x="146158" y="131138"/>
                    <a:pt x="148388" y="128658"/>
                  </a:cubicBezTo>
                  <a:close/>
                  <a:moveTo>
                    <a:pt x="22369" y="128761"/>
                  </a:moveTo>
                  <a:cubicBezTo>
                    <a:pt x="22881" y="130724"/>
                    <a:pt x="23137" y="132772"/>
                    <a:pt x="23307" y="134819"/>
                  </a:cubicBezTo>
                  <a:lnTo>
                    <a:pt x="22454" y="134819"/>
                  </a:lnTo>
                  <a:cubicBezTo>
                    <a:pt x="21772" y="134819"/>
                    <a:pt x="21772" y="135928"/>
                    <a:pt x="22454" y="135928"/>
                  </a:cubicBezTo>
                  <a:lnTo>
                    <a:pt x="23393" y="135928"/>
                  </a:lnTo>
                  <a:cubicBezTo>
                    <a:pt x="23478" y="138317"/>
                    <a:pt x="23393" y="140792"/>
                    <a:pt x="23051" y="143181"/>
                  </a:cubicBezTo>
                  <a:lnTo>
                    <a:pt x="22454" y="143181"/>
                  </a:lnTo>
                  <a:cubicBezTo>
                    <a:pt x="21772" y="143181"/>
                    <a:pt x="21772" y="144290"/>
                    <a:pt x="22454" y="144375"/>
                  </a:cubicBezTo>
                  <a:lnTo>
                    <a:pt x="22454" y="144290"/>
                  </a:lnTo>
                  <a:lnTo>
                    <a:pt x="22881" y="144290"/>
                  </a:lnTo>
                  <a:lnTo>
                    <a:pt x="22881" y="144546"/>
                  </a:lnTo>
                  <a:cubicBezTo>
                    <a:pt x="21772" y="144546"/>
                    <a:pt x="20748" y="144631"/>
                    <a:pt x="19724" y="144802"/>
                  </a:cubicBezTo>
                  <a:cubicBezTo>
                    <a:pt x="19610" y="144574"/>
                    <a:pt x="19383" y="144461"/>
                    <a:pt x="19142" y="144461"/>
                  </a:cubicBezTo>
                  <a:cubicBezTo>
                    <a:pt x="19022" y="144461"/>
                    <a:pt x="18899" y="144489"/>
                    <a:pt x="18785" y="144546"/>
                  </a:cubicBezTo>
                  <a:cubicBezTo>
                    <a:pt x="18350" y="144760"/>
                    <a:pt x="17959" y="144857"/>
                    <a:pt x="17608" y="144857"/>
                  </a:cubicBezTo>
                  <a:cubicBezTo>
                    <a:pt x="14175" y="144857"/>
                    <a:pt x="14590" y="135514"/>
                    <a:pt x="15287" y="133966"/>
                  </a:cubicBezTo>
                  <a:cubicBezTo>
                    <a:pt x="16738" y="131150"/>
                    <a:pt x="19297" y="129273"/>
                    <a:pt x="22369" y="128761"/>
                  </a:cubicBezTo>
                  <a:close/>
                  <a:moveTo>
                    <a:pt x="24783" y="123202"/>
                  </a:moveTo>
                  <a:cubicBezTo>
                    <a:pt x="34843" y="123202"/>
                    <a:pt x="42985" y="128646"/>
                    <a:pt x="44296" y="139597"/>
                  </a:cubicBezTo>
                  <a:cubicBezTo>
                    <a:pt x="44382" y="139939"/>
                    <a:pt x="44638" y="140280"/>
                    <a:pt x="44979" y="140365"/>
                  </a:cubicBezTo>
                  <a:cubicBezTo>
                    <a:pt x="44360" y="141190"/>
                    <a:pt x="43575" y="141960"/>
                    <a:pt x="42713" y="141960"/>
                  </a:cubicBezTo>
                  <a:cubicBezTo>
                    <a:pt x="42506" y="141960"/>
                    <a:pt x="42293" y="141915"/>
                    <a:pt x="42078" y="141816"/>
                  </a:cubicBezTo>
                  <a:cubicBezTo>
                    <a:pt x="39863" y="133999"/>
                    <a:pt x="32627" y="125934"/>
                    <a:pt x="24505" y="125934"/>
                  </a:cubicBezTo>
                  <a:cubicBezTo>
                    <a:pt x="21988" y="125934"/>
                    <a:pt x="19386" y="126709"/>
                    <a:pt x="16823" y="128505"/>
                  </a:cubicBezTo>
                  <a:cubicBezTo>
                    <a:pt x="13239" y="131150"/>
                    <a:pt x="11448" y="135587"/>
                    <a:pt x="12301" y="140024"/>
                  </a:cubicBezTo>
                  <a:cubicBezTo>
                    <a:pt x="12727" y="142242"/>
                    <a:pt x="13837" y="144290"/>
                    <a:pt x="15628" y="145740"/>
                  </a:cubicBezTo>
                  <a:cubicBezTo>
                    <a:pt x="14178" y="146167"/>
                    <a:pt x="12898" y="146850"/>
                    <a:pt x="11704" y="147617"/>
                  </a:cubicBezTo>
                  <a:cubicBezTo>
                    <a:pt x="697" y="137891"/>
                    <a:pt x="7864" y="124922"/>
                    <a:pt x="21516" y="123386"/>
                  </a:cubicBezTo>
                  <a:cubicBezTo>
                    <a:pt x="22622" y="123263"/>
                    <a:pt x="23714" y="123202"/>
                    <a:pt x="24783" y="123202"/>
                  </a:cubicBezTo>
                  <a:close/>
                  <a:moveTo>
                    <a:pt x="24928" y="155040"/>
                  </a:moveTo>
                  <a:lnTo>
                    <a:pt x="24928" y="155040"/>
                  </a:lnTo>
                  <a:cubicBezTo>
                    <a:pt x="28597" y="155723"/>
                    <a:pt x="32351" y="157515"/>
                    <a:pt x="33887" y="160586"/>
                  </a:cubicBezTo>
                  <a:cubicBezTo>
                    <a:pt x="31963" y="160295"/>
                    <a:pt x="30039" y="160163"/>
                    <a:pt x="28142" y="160163"/>
                  </a:cubicBezTo>
                  <a:cubicBezTo>
                    <a:pt x="27263" y="160163"/>
                    <a:pt x="26390" y="160191"/>
                    <a:pt x="25526" y="160245"/>
                  </a:cubicBezTo>
                  <a:cubicBezTo>
                    <a:pt x="25270" y="158539"/>
                    <a:pt x="25099" y="156832"/>
                    <a:pt x="24928" y="155126"/>
                  </a:cubicBezTo>
                  <a:lnTo>
                    <a:pt x="25014" y="155126"/>
                  </a:lnTo>
                  <a:cubicBezTo>
                    <a:pt x="25014" y="155126"/>
                    <a:pt x="24928" y="155040"/>
                    <a:pt x="24928" y="155040"/>
                  </a:cubicBezTo>
                  <a:close/>
                  <a:moveTo>
                    <a:pt x="141734" y="142754"/>
                  </a:moveTo>
                  <a:lnTo>
                    <a:pt x="141734" y="142754"/>
                  </a:lnTo>
                  <a:cubicBezTo>
                    <a:pt x="134501" y="150923"/>
                    <a:pt x="127268" y="159177"/>
                    <a:pt x="120119" y="167431"/>
                  </a:cubicBezTo>
                  <a:lnTo>
                    <a:pt x="120119" y="167431"/>
                  </a:lnTo>
                  <a:cubicBezTo>
                    <a:pt x="120370" y="167093"/>
                    <a:pt x="120120" y="166639"/>
                    <a:pt x="119721" y="166559"/>
                  </a:cubicBezTo>
                  <a:lnTo>
                    <a:pt x="119721" y="166644"/>
                  </a:lnTo>
                  <a:cubicBezTo>
                    <a:pt x="118569" y="166559"/>
                    <a:pt x="117417" y="166538"/>
                    <a:pt x="116265" y="166538"/>
                  </a:cubicBezTo>
                  <a:cubicBezTo>
                    <a:pt x="115113" y="166538"/>
                    <a:pt x="113961" y="166559"/>
                    <a:pt x="112810" y="166559"/>
                  </a:cubicBezTo>
                  <a:cubicBezTo>
                    <a:pt x="116308" y="163061"/>
                    <a:pt x="119891" y="159477"/>
                    <a:pt x="123389" y="155894"/>
                  </a:cubicBezTo>
                  <a:cubicBezTo>
                    <a:pt x="123923" y="155958"/>
                    <a:pt x="124461" y="155990"/>
                    <a:pt x="125001" y="155990"/>
                  </a:cubicBezTo>
                  <a:cubicBezTo>
                    <a:pt x="126621" y="155990"/>
                    <a:pt x="128253" y="155702"/>
                    <a:pt x="129789" y="155126"/>
                  </a:cubicBezTo>
                  <a:cubicBezTo>
                    <a:pt x="130401" y="154973"/>
                    <a:pt x="130258" y="154064"/>
                    <a:pt x="129667" y="154064"/>
                  </a:cubicBezTo>
                  <a:cubicBezTo>
                    <a:pt x="129600" y="154064"/>
                    <a:pt x="129526" y="154076"/>
                    <a:pt x="129447" y="154102"/>
                  </a:cubicBezTo>
                  <a:cubicBezTo>
                    <a:pt x="127826" y="154358"/>
                    <a:pt x="126205" y="154529"/>
                    <a:pt x="124584" y="154529"/>
                  </a:cubicBezTo>
                  <a:cubicBezTo>
                    <a:pt x="125949" y="153078"/>
                    <a:pt x="127400" y="151542"/>
                    <a:pt x="128850" y="150006"/>
                  </a:cubicBezTo>
                  <a:cubicBezTo>
                    <a:pt x="129434" y="150145"/>
                    <a:pt x="130017" y="150212"/>
                    <a:pt x="130598" y="150212"/>
                  </a:cubicBezTo>
                  <a:cubicBezTo>
                    <a:pt x="131800" y="150212"/>
                    <a:pt x="132989" y="149927"/>
                    <a:pt x="134140" y="149409"/>
                  </a:cubicBezTo>
                  <a:cubicBezTo>
                    <a:pt x="134753" y="149179"/>
                    <a:pt x="134403" y="148262"/>
                    <a:pt x="133831" y="148262"/>
                  </a:cubicBezTo>
                  <a:cubicBezTo>
                    <a:pt x="133766" y="148262"/>
                    <a:pt x="133698" y="148274"/>
                    <a:pt x="133628" y="148300"/>
                  </a:cubicBezTo>
                  <a:cubicBezTo>
                    <a:pt x="132434" y="148812"/>
                    <a:pt x="131154" y="148983"/>
                    <a:pt x="129789" y="148983"/>
                  </a:cubicBezTo>
                  <a:cubicBezTo>
                    <a:pt x="131495" y="147191"/>
                    <a:pt x="133116" y="145399"/>
                    <a:pt x="134737" y="143607"/>
                  </a:cubicBezTo>
                  <a:cubicBezTo>
                    <a:pt x="134807" y="143818"/>
                    <a:pt x="134993" y="143971"/>
                    <a:pt x="135247" y="143971"/>
                  </a:cubicBezTo>
                  <a:cubicBezTo>
                    <a:pt x="135302" y="143971"/>
                    <a:pt x="135359" y="143964"/>
                    <a:pt x="135420" y="143949"/>
                  </a:cubicBezTo>
                  <a:cubicBezTo>
                    <a:pt x="137553" y="143607"/>
                    <a:pt x="139686" y="143266"/>
                    <a:pt x="141734" y="142754"/>
                  </a:cubicBezTo>
                  <a:close/>
                  <a:moveTo>
                    <a:pt x="21498" y="154643"/>
                  </a:moveTo>
                  <a:cubicBezTo>
                    <a:pt x="22022" y="154643"/>
                    <a:pt x="22552" y="154685"/>
                    <a:pt x="23051" y="154785"/>
                  </a:cubicBezTo>
                  <a:cubicBezTo>
                    <a:pt x="22966" y="154870"/>
                    <a:pt x="22966" y="154955"/>
                    <a:pt x="22881" y="155126"/>
                  </a:cubicBezTo>
                  <a:cubicBezTo>
                    <a:pt x="22795" y="159477"/>
                    <a:pt x="22795" y="163914"/>
                    <a:pt x="23051" y="168265"/>
                  </a:cubicBezTo>
                  <a:cubicBezTo>
                    <a:pt x="22751" y="168314"/>
                    <a:pt x="22455" y="168337"/>
                    <a:pt x="22163" y="168337"/>
                  </a:cubicBezTo>
                  <a:cubicBezTo>
                    <a:pt x="15232" y="168337"/>
                    <a:pt x="10827" y="155272"/>
                    <a:pt x="20406" y="154699"/>
                  </a:cubicBezTo>
                  <a:cubicBezTo>
                    <a:pt x="20760" y="154664"/>
                    <a:pt x="21128" y="154643"/>
                    <a:pt x="21498" y="154643"/>
                  </a:cubicBezTo>
                  <a:close/>
                  <a:moveTo>
                    <a:pt x="23701" y="146563"/>
                  </a:moveTo>
                  <a:cubicBezTo>
                    <a:pt x="32012" y="146563"/>
                    <a:pt x="41068" y="150812"/>
                    <a:pt x="42931" y="158453"/>
                  </a:cubicBezTo>
                  <a:cubicBezTo>
                    <a:pt x="42419" y="158453"/>
                    <a:pt x="41993" y="158880"/>
                    <a:pt x="41907" y="159392"/>
                  </a:cubicBezTo>
                  <a:cubicBezTo>
                    <a:pt x="41737" y="161013"/>
                    <a:pt x="42334" y="162378"/>
                    <a:pt x="40798" y="163658"/>
                  </a:cubicBezTo>
                  <a:cubicBezTo>
                    <a:pt x="40200" y="164118"/>
                    <a:pt x="39478" y="164355"/>
                    <a:pt x="38738" y="164355"/>
                  </a:cubicBezTo>
                  <a:cubicBezTo>
                    <a:pt x="38107" y="164355"/>
                    <a:pt x="37463" y="164182"/>
                    <a:pt x="36873" y="163829"/>
                  </a:cubicBezTo>
                  <a:cubicBezTo>
                    <a:pt x="36998" y="156891"/>
                    <a:pt x="29020" y="152014"/>
                    <a:pt x="21926" y="152014"/>
                  </a:cubicBezTo>
                  <a:cubicBezTo>
                    <a:pt x="19335" y="152014"/>
                    <a:pt x="16863" y="152664"/>
                    <a:pt x="14946" y="154102"/>
                  </a:cubicBezTo>
                  <a:lnTo>
                    <a:pt x="14946" y="154102"/>
                  </a:lnTo>
                  <a:lnTo>
                    <a:pt x="15031" y="154017"/>
                  </a:lnTo>
                  <a:lnTo>
                    <a:pt x="15031" y="154017"/>
                  </a:lnTo>
                  <a:cubicBezTo>
                    <a:pt x="8406" y="158966"/>
                    <a:pt x="14625" y="169963"/>
                    <a:pt x="21672" y="169963"/>
                  </a:cubicBezTo>
                  <a:cubicBezTo>
                    <a:pt x="22158" y="169963"/>
                    <a:pt x="22647" y="169911"/>
                    <a:pt x="23137" y="169801"/>
                  </a:cubicBezTo>
                  <a:cubicBezTo>
                    <a:pt x="23137" y="170825"/>
                    <a:pt x="23307" y="171849"/>
                    <a:pt x="23393" y="172787"/>
                  </a:cubicBezTo>
                  <a:cubicBezTo>
                    <a:pt x="22932" y="172815"/>
                    <a:pt x="22470" y="172829"/>
                    <a:pt x="22008" y="172829"/>
                  </a:cubicBezTo>
                  <a:cubicBezTo>
                    <a:pt x="16747" y="172829"/>
                    <a:pt x="11569" y="170982"/>
                    <a:pt x="9059" y="165962"/>
                  </a:cubicBezTo>
                  <a:cubicBezTo>
                    <a:pt x="5816" y="159392"/>
                    <a:pt x="8632" y="151542"/>
                    <a:pt x="15116" y="148385"/>
                  </a:cubicBezTo>
                  <a:cubicBezTo>
                    <a:pt x="17599" y="147156"/>
                    <a:pt x="20598" y="146563"/>
                    <a:pt x="23701" y="146563"/>
                  </a:cubicBezTo>
                  <a:close/>
                  <a:moveTo>
                    <a:pt x="177227" y="81749"/>
                  </a:moveTo>
                  <a:cubicBezTo>
                    <a:pt x="178763" y="83114"/>
                    <a:pt x="180384" y="84479"/>
                    <a:pt x="181920" y="85845"/>
                  </a:cubicBezTo>
                  <a:cubicBezTo>
                    <a:pt x="155726" y="114854"/>
                    <a:pt x="129789" y="144375"/>
                    <a:pt x="104021" y="173811"/>
                  </a:cubicBezTo>
                  <a:cubicBezTo>
                    <a:pt x="103936" y="173811"/>
                    <a:pt x="103851" y="173811"/>
                    <a:pt x="103680" y="173897"/>
                  </a:cubicBezTo>
                  <a:cubicBezTo>
                    <a:pt x="104107" y="170910"/>
                    <a:pt x="102486" y="168095"/>
                    <a:pt x="99755" y="166900"/>
                  </a:cubicBezTo>
                  <a:cubicBezTo>
                    <a:pt x="122195" y="142754"/>
                    <a:pt x="144635" y="118523"/>
                    <a:pt x="166477" y="93865"/>
                  </a:cubicBezTo>
                  <a:cubicBezTo>
                    <a:pt x="166818" y="93780"/>
                    <a:pt x="167074" y="93524"/>
                    <a:pt x="167159" y="93182"/>
                  </a:cubicBezTo>
                  <a:cubicBezTo>
                    <a:pt x="170487" y="89343"/>
                    <a:pt x="173900" y="85589"/>
                    <a:pt x="177227" y="81749"/>
                  </a:cubicBezTo>
                  <a:close/>
                  <a:moveTo>
                    <a:pt x="112127" y="167327"/>
                  </a:moveTo>
                  <a:cubicBezTo>
                    <a:pt x="112127" y="167583"/>
                    <a:pt x="112383" y="167839"/>
                    <a:pt x="112724" y="167839"/>
                  </a:cubicBezTo>
                  <a:cubicBezTo>
                    <a:pt x="114260" y="167839"/>
                    <a:pt x="115834" y="167915"/>
                    <a:pt x="117395" y="167915"/>
                  </a:cubicBezTo>
                  <a:cubicBezTo>
                    <a:pt x="118175" y="167915"/>
                    <a:pt x="118953" y="167896"/>
                    <a:pt x="119721" y="167839"/>
                  </a:cubicBezTo>
                  <a:cubicBezTo>
                    <a:pt x="119842" y="167778"/>
                    <a:pt x="119963" y="167761"/>
                    <a:pt x="120054" y="167694"/>
                  </a:cubicBezTo>
                  <a:lnTo>
                    <a:pt x="120054" y="167694"/>
                  </a:lnTo>
                  <a:cubicBezTo>
                    <a:pt x="117438" y="170812"/>
                    <a:pt x="114741" y="173847"/>
                    <a:pt x="112127" y="176883"/>
                  </a:cubicBezTo>
                  <a:cubicBezTo>
                    <a:pt x="111786" y="176115"/>
                    <a:pt x="111274" y="175347"/>
                    <a:pt x="110677" y="174750"/>
                  </a:cubicBezTo>
                  <a:cubicBezTo>
                    <a:pt x="109614" y="173829"/>
                    <a:pt x="108258" y="173320"/>
                    <a:pt x="106900" y="173320"/>
                  </a:cubicBezTo>
                  <a:cubicBezTo>
                    <a:pt x="106622" y="173320"/>
                    <a:pt x="106345" y="173341"/>
                    <a:pt x="106069" y="173385"/>
                  </a:cubicBezTo>
                  <a:lnTo>
                    <a:pt x="107520" y="171934"/>
                  </a:lnTo>
                  <a:cubicBezTo>
                    <a:pt x="107605" y="171934"/>
                    <a:pt x="107690" y="172019"/>
                    <a:pt x="107776" y="172019"/>
                  </a:cubicBezTo>
                  <a:cubicBezTo>
                    <a:pt x="108927" y="172105"/>
                    <a:pt x="110101" y="172147"/>
                    <a:pt x="111284" y="172147"/>
                  </a:cubicBezTo>
                  <a:cubicBezTo>
                    <a:pt x="112468" y="172147"/>
                    <a:pt x="113663" y="172105"/>
                    <a:pt x="114857" y="172019"/>
                  </a:cubicBezTo>
                  <a:cubicBezTo>
                    <a:pt x="115625" y="172019"/>
                    <a:pt x="115540" y="170825"/>
                    <a:pt x="114772" y="170825"/>
                  </a:cubicBezTo>
                  <a:lnTo>
                    <a:pt x="114857" y="170910"/>
                  </a:lnTo>
                  <a:cubicBezTo>
                    <a:pt x="113791" y="170825"/>
                    <a:pt x="112724" y="170782"/>
                    <a:pt x="111658" y="170782"/>
                  </a:cubicBezTo>
                  <a:cubicBezTo>
                    <a:pt x="110591" y="170782"/>
                    <a:pt x="109525" y="170825"/>
                    <a:pt x="108458" y="170910"/>
                  </a:cubicBezTo>
                  <a:cubicBezTo>
                    <a:pt x="109738" y="169716"/>
                    <a:pt x="110933" y="168521"/>
                    <a:pt x="112127" y="167327"/>
                  </a:cubicBezTo>
                  <a:close/>
                  <a:moveTo>
                    <a:pt x="189599" y="92329"/>
                  </a:moveTo>
                  <a:cubicBezTo>
                    <a:pt x="191305" y="93780"/>
                    <a:pt x="192926" y="95145"/>
                    <a:pt x="194548" y="96510"/>
                  </a:cubicBezTo>
                  <a:cubicBezTo>
                    <a:pt x="169378" y="123898"/>
                    <a:pt x="144293" y="152140"/>
                    <a:pt x="121512" y="181746"/>
                  </a:cubicBezTo>
                  <a:cubicBezTo>
                    <a:pt x="120295" y="179433"/>
                    <a:pt x="117949" y="178076"/>
                    <a:pt x="115527" y="178076"/>
                  </a:cubicBezTo>
                  <a:cubicBezTo>
                    <a:pt x="114554" y="178076"/>
                    <a:pt x="113568" y="178295"/>
                    <a:pt x="112639" y="178760"/>
                  </a:cubicBezTo>
                  <a:cubicBezTo>
                    <a:pt x="112639" y="178589"/>
                    <a:pt x="112554" y="178504"/>
                    <a:pt x="112554" y="178419"/>
                  </a:cubicBezTo>
                  <a:cubicBezTo>
                    <a:pt x="112724" y="178419"/>
                    <a:pt x="112895" y="178333"/>
                    <a:pt x="113066" y="178163"/>
                  </a:cubicBezTo>
                  <a:cubicBezTo>
                    <a:pt x="139003" y="150006"/>
                    <a:pt x="164258" y="121082"/>
                    <a:pt x="189599" y="92329"/>
                  </a:cubicBezTo>
                  <a:close/>
                  <a:moveTo>
                    <a:pt x="25952" y="2144"/>
                  </a:moveTo>
                  <a:cubicBezTo>
                    <a:pt x="38097" y="3240"/>
                    <a:pt x="50829" y="3480"/>
                    <a:pt x="63532" y="3480"/>
                  </a:cubicBezTo>
                  <a:cubicBezTo>
                    <a:pt x="73481" y="3480"/>
                    <a:pt x="83413" y="3333"/>
                    <a:pt x="93032" y="3333"/>
                  </a:cubicBezTo>
                  <a:cubicBezTo>
                    <a:pt x="94082" y="3333"/>
                    <a:pt x="95129" y="3335"/>
                    <a:pt x="96172" y="3339"/>
                  </a:cubicBezTo>
                  <a:lnTo>
                    <a:pt x="128765" y="3595"/>
                  </a:lnTo>
                  <a:cubicBezTo>
                    <a:pt x="128940" y="3596"/>
                    <a:pt x="129117" y="3596"/>
                    <a:pt x="129295" y="3596"/>
                  </a:cubicBezTo>
                  <a:cubicBezTo>
                    <a:pt x="135214" y="3596"/>
                    <a:pt x="142376" y="2882"/>
                    <a:pt x="149339" y="2882"/>
                  </a:cubicBezTo>
                  <a:cubicBezTo>
                    <a:pt x="155588" y="2882"/>
                    <a:pt x="161676" y="3457"/>
                    <a:pt x="166562" y="5642"/>
                  </a:cubicBezTo>
                  <a:cubicBezTo>
                    <a:pt x="166392" y="5813"/>
                    <a:pt x="166221" y="6069"/>
                    <a:pt x="166221" y="6410"/>
                  </a:cubicBezTo>
                  <a:cubicBezTo>
                    <a:pt x="166136" y="34566"/>
                    <a:pt x="165282" y="62808"/>
                    <a:pt x="165368" y="90964"/>
                  </a:cubicBezTo>
                  <a:cubicBezTo>
                    <a:pt x="141990" y="115281"/>
                    <a:pt x="119465" y="140792"/>
                    <a:pt x="97708" y="166388"/>
                  </a:cubicBezTo>
                  <a:cubicBezTo>
                    <a:pt x="97025" y="166559"/>
                    <a:pt x="96854" y="167412"/>
                    <a:pt x="97452" y="167753"/>
                  </a:cubicBezTo>
                  <a:cubicBezTo>
                    <a:pt x="97537" y="167924"/>
                    <a:pt x="97622" y="168009"/>
                    <a:pt x="97793" y="168095"/>
                  </a:cubicBezTo>
                  <a:cubicBezTo>
                    <a:pt x="96087" y="173897"/>
                    <a:pt x="94295" y="179698"/>
                    <a:pt x="92076" y="185330"/>
                  </a:cubicBezTo>
                  <a:cubicBezTo>
                    <a:pt x="92076" y="184647"/>
                    <a:pt x="91650" y="184135"/>
                    <a:pt x="90967" y="184135"/>
                  </a:cubicBezTo>
                  <a:cubicBezTo>
                    <a:pt x="89481" y="184183"/>
                    <a:pt x="87995" y="184204"/>
                    <a:pt x="86509" y="184204"/>
                  </a:cubicBezTo>
                  <a:cubicBezTo>
                    <a:pt x="68415" y="184204"/>
                    <a:pt x="50370" y="180958"/>
                    <a:pt x="32218" y="180958"/>
                  </a:cubicBezTo>
                  <a:cubicBezTo>
                    <a:pt x="30386" y="180958"/>
                    <a:pt x="28554" y="180991"/>
                    <a:pt x="26720" y="181064"/>
                  </a:cubicBezTo>
                  <a:cubicBezTo>
                    <a:pt x="26550" y="181064"/>
                    <a:pt x="26379" y="181149"/>
                    <a:pt x="26294" y="181234"/>
                  </a:cubicBezTo>
                  <a:lnTo>
                    <a:pt x="26123" y="181234"/>
                  </a:lnTo>
                  <a:cubicBezTo>
                    <a:pt x="26208" y="179101"/>
                    <a:pt x="26208" y="176883"/>
                    <a:pt x="26208" y="174664"/>
                  </a:cubicBezTo>
                  <a:cubicBezTo>
                    <a:pt x="31953" y="174892"/>
                    <a:pt x="37698" y="174968"/>
                    <a:pt x="43443" y="174968"/>
                  </a:cubicBezTo>
                  <a:cubicBezTo>
                    <a:pt x="46316" y="174968"/>
                    <a:pt x="49188" y="174949"/>
                    <a:pt x="52061" y="174920"/>
                  </a:cubicBezTo>
                  <a:cubicBezTo>
                    <a:pt x="52829" y="174750"/>
                    <a:pt x="52829" y="173726"/>
                    <a:pt x="52061" y="173641"/>
                  </a:cubicBezTo>
                  <a:cubicBezTo>
                    <a:pt x="48491" y="173570"/>
                    <a:pt x="44922" y="173529"/>
                    <a:pt x="41352" y="173529"/>
                  </a:cubicBezTo>
                  <a:cubicBezTo>
                    <a:pt x="36304" y="173529"/>
                    <a:pt x="31256" y="173611"/>
                    <a:pt x="26208" y="173811"/>
                  </a:cubicBezTo>
                  <a:cubicBezTo>
                    <a:pt x="26208" y="171764"/>
                    <a:pt x="26038" y="169801"/>
                    <a:pt x="25952" y="167753"/>
                  </a:cubicBezTo>
                  <a:lnTo>
                    <a:pt x="25952" y="167753"/>
                  </a:lnTo>
                  <a:cubicBezTo>
                    <a:pt x="30949" y="167878"/>
                    <a:pt x="35946" y="167958"/>
                    <a:pt x="40943" y="167958"/>
                  </a:cubicBezTo>
                  <a:cubicBezTo>
                    <a:pt x="42772" y="167958"/>
                    <a:pt x="44600" y="167947"/>
                    <a:pt x="46429" y="167924"/>
                  </a:cubicBezTo>
                  <a:cubicBezTo>
                    <a:pt x="47368" y="167839"/>
                    <a:pt x="47368" y="166559"/>
                    <a:pt x="46429" y="166474"/>
                  </a:cubicBezTo>
                  <a:cubicBezTo>
                    <a:pt x="39604" y="166474"/>
                    <a:pt x="32778" y="166474"/>
                    <a:pt x="25867" y="166644"/>
                  </a:cubicBezTo>
                  <a:cubicBezTo>
                    <a:pt x="25782" y="164852"/>
                    <a:pt x="25696" y="163146"/>
                    <a:pt x="25526" y="161269"/>
                  </a:cubicBezTo>
                  <a:cubicBezTo>
                    <a:pt x="26023" y="161254"/>
                    <a:pt x="26521" y="161247"/>
                    <a:pt x="27019" y="161247"/>
                  </a:cubicBezTo>
                  <a:cubicBezTo>
                    <a:pt x="29422" y="161247"/>
                    <a:pt x="31825" y="161413"/>
                    <a:pt x="34228" y="161696"/>
                  </a:cubicBezTo>
                  <a:cubicBezTo>
                    <a:pt x="34484" y="162549"/>
                    <a:pt x="34570" y="163573"/>
                    <a:pt x="34399" y="164596"/>
                  </a:cubicBezTo>
                  <a:cubicBezTo>
                    <a:pt x="34292" y="165455"/>
                    <a:pt x="35028" y="166044"/>
                    <a:pt x="35717" y="166044"/>
                  </a:cubicBezTo>
                  <a:cubicBezTo>
                    <a:pt x="36123" y="166044"/>
                    <a:pt x="36513" y="165839"/>
                    <a:pt x="36703" y="165364"/>
                  </a:cubicBezTo>
                  <a:cubicBezTo>
                    <a:pt x="37488" y="165965"/>
                    <a:pt x="38449" y="166266"/>
                    <a:pt x="39423" y="166266"/>
                  </a:cubicBezTo>
                  <a:cubicBezTo>
                    <a:pt x="40246" y="166266"/>
                    <a:pt x="41079" y="166051"/>
                    <a:pt x="41822" y="165620"/>
                  </a:cubicBezTo>
                  <a:cubicBezTo>
                    <a:pt x="42419" y="165194"/>
                    <a:pt x="42931" y="164682"/>
                    <a:pt x="43358" y="164085"/>
                  </a:cubicBezTo>
                  <a:cubicBezTo>
                    <a:pt x="43443" y="164170"/>
                    <a:pt x="43547" y="164208"/>
                    <a:pt x="43652" y="164208"/>
                  </a:cubicBezTo>
                  <a:cubicBezTo>
                    <a:pt x="43860" y="164208"/>
                    <a:pt x="44069" y="164056"/>
                    <a:pt x="44126" y="163829"/>
                  </a:cubicBezTo>
                  <a:cubicBezTo>
                    <a:pt x="44552" y="162549"/>
                    <a:pt x="44894" y="161269"/>
                    <a:pt x="44894" y="159904"/>
                  </a:cubicBezTo>
                  <a:cubicBezTo>
                    <a:pt x="47971" y="160144"/>
                    <a:pt x="51021" y="160249"/>
                    <a:pt x="54074" y="160249"/>
                  </a:cubicBezTo>
                  <a:cubicBezTo>
                    <a:pt x="56439" y="160249"/>
                    <a:pt x="58807" y="160186"/>
                    <a:pt x="61190" y="160074"/>
                  </a:cubicBezTo>
                  <a:cubicBezTo>
                    <a:pt x="61958" y="159904"/>
                    <a:pt x="61958" y="158795"/>
                    <a:pt x="61190" y="158709"/>
                  </a:cubicBezTo>
                  <a:cubicBezTo>
                    <a:pt x="58911" y="158567"/>
                    <a:pt x="56646" y="158499"/>
                    <a:pt x="54384" y="158499"/>
                  </a:cubicBezTo>
                  <a:cubicBezTo>
                    <a:pt x="51227" y="158499"/>
                    <a:pt x="48075" y="158631"/>
                    <a:pt x="44894" y="158880"/>
                  </a:cubicBezTo>
                  <a:cubicBezTo>
                    <a:pt x="44638" y="150092"/>
                    <a:pt x="34314" y="144887"/>
                    <a:pt x="24502" y="144546"/>
                  </a:cubicBezTo>
                  <a:cubicBezTo>
                    <a:pt x="24502" y="144461"/>
                    <a:pt x="24502" y="144461"/>
                    <a:pt x="24502" y="144461"/>
                  </a:cubicBezTo>
                  <a:cubicBezTo>
                    <a:pt x="37114" y="145506"/>
                    <a:pt x="49784" y="145982"/>
                    <a:pt x="62463" y="145982"/>
                  </a:cubicBezTo>
                  <a:cubicBezTo>
                    <a:pt x="65309" y="145982"/>
                    <a:pt x="68156" y="145958"/>
                    <a:pt x="71002" y="145911"/>
                  </a:cubicBezTo>
                  <a:cubicBezTo>
                    <a:pt x="71855" y="145911"/>
                    <a:pt x="71855" y="144631"/>
                    <a:pt x="71002" y="144631"/>
                  </a:cubicBezTo>
                  <a:cubicBezTo>
                    <a:pt x="55559" y="144461"/>
                    <a:pt x="40116" y="144034"/>
                    <a:pt x="24672" y="143266"/>
                  </a:cubicBezTo>
                  <a:cubicBezTo>
                    <a:pt x="25099" y="140877"/>
                    <a:pt x="25355" y="138403"/>
                    <a:pt x="25270" y="135928"/>
                  </a:cubicBezTo>
                  <a:lnTo>
                    <a:pt x="36873" y="135928"/>
                  </a:lnTo>
                  <a:cubicBezTo>
                    <a:pt x="38153" y="137976"/>
                    <a:pt x="39262" y="140194"/>
                    <a:pt x="39945" y="142584"/>
                  </a:cubicBezTo>
                  <a:cubicBezTo>
                    <a:pt x="40077" y="143044"/>
                    <a:pt x="40512" y="143352"/>
                    <a:pt x="40978" y="143352"/>
                  </a:cubicBezTo>
                  <a:cubicBezTo>
                    <a:pt x="41117" y="143352"/>
                    <a:pt x="41259" y="143325"/>
                    <a:pt x="41395" y="143266"/>
                  </a:cubicBezTo>
                  <a:cubicBezTo>
                    <a:pt x="41917" y="143562"/>
                    <a:pt x="42439" y="143691"/>
                    <a:pt x="42951" y="143691"/>
                  </a:cubicBezTo>
                  <a:cubicBezTo>
                    <a:pt x="44953" y="143691"/>
                    <a:pt x="46810" y="141722"/>
                    <a:pt x="47965" y="140024"/>
                  </a:cubicBezTo>
                  <a:cubicBezTo>
                    <a:pt x="48136" y="139683"/>
                    <a:pt x="48136" y="139171"/>
                    <a:pt x="47965" y="138829"/>
                  </a:cubicBezTo>
                  <a:cubicBezTo>
                    <a:pt x="47624" y="137976"/>
                    <a:pt x="47112" y="137208"/>
                    <a:pt x="46515" y="136611"/>
                  </a:cubicBezTo>
                  <a:cubicBezTo>
                    <a:pt x="46323" y="136419"/>
                    <a:pt x="46131" y="136323"/>
                    <a:pt x="45939" y="136323"/>
                  </a:cubicBezTo>
                  <a:cubicBezTo>
                    <a:pt x="45875" y="136323"/>
                    <a:pt x="45811" y="136334"/>
                    <a:pt x="45747" y="136355"/>
                  </a:cubicBezTo>
                  <a:cubicBezTo>
                    <a:pt x="45491" y="135246"/>
                    <a:pt x="45235" y="134222"/>
                    <a:pt x="44808" y="133283"/>
                  </a:cubicBezTo>
                  <a:lnTo>
                    <a:pt x="44808" y="133283"/>
                  </a:lnTo>
                  <a:cubicBezTo>
                    <a:pt x="49074" y="133817"/>
                    <a:pt x="53374" y="134083"/>
                    <a:pt x="57665" y="134083"/>
                  </a:cubicBezTo>
                  <a:cubicBezTo>
                    <a:pt x="60240" y="134083"/>
                    <a:pt x="62811" y="133987"/>
                    <a:pt x="65371" y="133795"/>
                  </a:cubicBezTo>
                  <a:cubicBezTo>
                    <a:pt x="66224" y="133710"/>
                    <a:pt x="66224" y="132516"/>
                    <a:pt x="65371" y="132516"/>
                  </a:cubicBezTo>
                  <a:cubicBezTo>
                    <a:pt x="63865" y="132534"/>
                    <a:pt x="62359" y="132544"/>
                    <a:pt x="60853" y="132544"/>
                  </a:cubicBezTo>
                  <a:cubicBezTo>
                    <a:pt x="55363" y="132544"/>
                    <a:pt x="49872" y="132405"/>
                    <a:pt x="44382" y="132004"/>
                  </a:cubicBezTo>
                  <a:cubicBezTo>
                    <a:pt x="40961" y="124412"/>
                    <a:pt x="33054" y="120735"/>
                    <a:pt x="24489" y="120735"/>
                  </a:cubicBezTo>
                  <a:cubicBezTo>
                    <a:pt x="24295" y="120735"/>
                    <a:pt x="24100" y="120737"/>
                    <a:pt x="23905" y="120741"/>
                  </a:cubicBezTo>
                  <a:lnTo>
                    <a:pt x="23905" y="118949"/>
                  </a:lnTo>
                  <a:cubicBezTo>
                    <a:pt x="39006" y="121253"/>
                    <a:pt x="54279" y="122362"/>
                    <a:pt x="69552" y="122362"/>
                  </a:cubicBezTo>
                  <a:cubicBezTo>
                    <a:pt x="70405" y="122277"/>
                    <a:pt x="70405" y="121082"/>
                    <a:pt x="69552" y="121082"/>
                  </a:cubicBezTo>
                  <a:cubicBezTo>
                    <a:pt x="54364" y="120229"/>
                    <a:pt x="39177" y="119035"/>
                    <a:pt x="23990" y="117755"/>
                  </a:cubicBezTo>
                  <a:cubicBezTo>
                    <a:pt x="23990" y="115792"/>
                    <a:pt x="24075" y="113830"/>
                    <a:pt x="24246" y="111782"/>
                  </a:cubicBezTo>
                  <a:cubicBezTo>
                    <a:pt x="27061" y="111782"/>
                    <a:pt x="29962" y="112038"/>
                    <a:pt x="32778" y="112550"/>
                  </a:cubicBezTo>
                  <a:cubicBezTo>
                    <a:pt x="32830" y="112563"/>
                    <a:pt x="32880" y="112569"/>
                    <a:pt x="32927" y="112569"/>
                  </a:cubicBezTo>
                  <a:cubicBezTo>
                    <a:pt x="33494" y="112569"/>
                    <a:pt x="33664" y="111684"/>
                    <a:pt x="33034" y="111526"/>
                  </a:cubicBezTo>
                  <a:cubicBezTo>
                    <a:pt x="30883" y="111005"/>
                    <a:pt x="28633" y="110782"/>
                    <a:pt x="26397" y="110782"/>
                  </a:cubicBezTo>
                  <a:cubicBezTo>
                    <a:pt x="25706" y="110782"/>
                    <a:pt x="25016" y="110804"/>
                    <a:pt x="24331" y="110844"/>
                  </a:cubicBezTo>
                  <a:cubicBezTo>
                    <a:pt x="24502" y="109479"/>
                    <a:pt x="24587" y="108028"/>
                    <a:pt x="24843" y="106663"/>
                  </a:cubicBezTo>
                  <a:cubicBezTo>
                    <a:pt x="24843" y="106322"/>
                    <a:pt x="24758" y="105981"/>
                    <a:pt x="24587" y="105810"/>
                  </a:cubicBezTo>
                  <a:lnTo>
                    <a:pt x="24587" y="105810"/>
                  </a:lnTo>
                  <a:cubicBezTo>
                    <a:pt x="30218" y="106066"/>
                    <a:pt x="34058" y="111014"/>
                    <a:pt x="35594" y="116219"/>
                  </a:cubicBezTo>
                  <a:cubicBezTo>
                    <a:pt x="35167" y="116475"/>
                    <a:pt x="35082" y="116987"/>
                    <a:pt x="35338" y="117328"/>
                  </a:cubicBezTo>
                  <a:cubicBezTo>
                    <a:pt x="35508" y="117499"/>
                    <a:pt x="35764" y="117670"/>
                    <a:pt x="35935" y="117755"/>
                  </a:cubicBezTo>
                  <a:lnTo>
                    <a:pt x="35935" y="117840"/>
                  </a:lnTo>
                  <a:cubicBezTo>
                    <a:pt x="36005" y="118190"/>
                    <a:pt x="36304" y="118482"/>
                    <a:pt x="36645" y="118482"/>
                  </a:cubicBezTo>
                  <a:cubicBezTo>
                    <a:pt x="36720" y="118482"/>
                    <a:pt x="36797" y="118468"/>
                    <a:pt x="36873" y="118437"/>
                  </a:cubicBezTo>
                  <a:cubicBezTo>
                    <a:pt x="37517" y="118752"/>
                    <a:pt x="38214" y="118896"/>
                    <a:pt x="38912" y="118896"/>
                  </a:cubicBezTo>
                  <a:cubicBezTo>
                    <a:pt x="42193" y="118896"/>
                    <a:pt x="45513" y="115726"/>
                    <a:pt x="43614" y="112209"/>
                  </a:cubicBezTo>
                  <a:cubicBezTo>
                    <a:pt x="43481" y="111943"/>
                    <a:pt x="43191" y="111728"/>
                    <a:pt x="42868" y="111728"/>
                  </a:cubicBezTo>
                  <a:cubicBezTo>
                    <a:pt x="42777" y="111728"/>
                    <a:pt x="42683" y="111745"/>
                    <a:pt x="42590" y="111782"/>
                  </a:cubicBezTo>
                  <a:cubicBezTo>
                    <a:pt x="42249" y="111100"/>
                    <a:pt x="41907" y="110503"/>
                    <a:pt x="41651" y="109905"/>
                  </a:cubicBezTo>
                  <a:lnTo>
                    <a:pt x="41651" y="109905"/>
                  </a:lnTo>
                  <a:cubicBezTo>
                    <a:pt x="47112" y="110673"/>
                    <a:pt x="52658" y="111185"/>
                    <a:pt x="58289" y="111270"/>
                  </a:cubicBezTo>
                  <a:cubicBezTo>
                    <a:pt x="58886" y="111185"/>
                    <a:pt x="58886" y="110161"/>
                    <a:pt x="58289" y="110076"/>
                  </a:cubicBezTo>
                  <a:cubicBezTo>
                    <a:pt x="52487" y="109905"/>
                    <a:pt x="46771" y="109479"/>
                    <a:pt x="41054" y="108796"/>
                  </a:cubicBezTo>
                  <a:cubicBezTo>
                    <a:pt x="37641" y="103250"/>
                    <a:pt x="32266" y="98984"/>
                    <a:pt x="26208" y="97875"/>
                  </a:cubicBezTo>
                  <a:cubicBezTo>
                    <a:pt x="34570" y="97875"/>
                    <a:pt x="42846" y="98131"/>
                    <a:pt x="51207" y="98558"/>
                  </a:cubicBezTo>
                  <a:cubicBezTo>
                    <a:pt x="51975" y="98558"/>
                    <a:pt x="51975" y="97363"/>
                    <a:pt x="51207" y="97278"/>
                  </a:cubicBezTo>
                  <a:cubicBezTo>
                    <a:pt x="47795" y="97022"/>
                    <a:pt x="44467" y="96936"/>
                    <a:pt x="41140" y="96766"/>
                  </a:cubicBezTo>
                  <a:cubicBezTo>
                    <a:pt x="43529" y="95742"/>
                    <a:pt x="45491" y="93012"/>
                    <a:pt x="43784" y="90623"/>
                  </a:cubicBezTo>
                  <a:cubicBezTo>
                    <a:pt x="43784" y="90623"/>
                    <a:pt x="43699" y="90623"/>
                    <a:pt x="43614" y="90537"/>
                  </a:cubicBezTo>
                  <a:cubicBezTo>
                    <a:pt x="43699" y="89940"/>
                    <a:pt x="43784" y="89343"/>
                    <a:pt x="43784" y="88746"/>
                  </a:cubicBezTo>
                  <a:cubicBezTo>
                    <a:pt x="45747" y="88874"/>
                    <a:pt x="47688" y="88938"/>
                    <a:pt x="49618" y="88938"/>
                  </a:cubicBezTo>
                  <a:cubicBezTo>
                    <a:pt x="51549" y="88938"/>
                    <a:pt x="53468" y="88874"/>
                    <a:pt x="55388" y="88746"/>
                  </a:cubicBezTo>
                  <a:cubicBezTo>
                    <a:pt x="56412" y="88746"/>
                    <a:pt x="56412" y="87295"/>
                    <a:pt x="55388" y="87295"/>
                  </a:cubicBezTo>
                  <a:cubicBezTo>
                    <a:pt x="53468" y="87167"/>
                    <a:pt x="51527" y="87103"/>
                    <a:pt x="49576" y="87103"/>
                  </a:cubicBezTo>
                  <a:cubicBezTo>
                    <a:pt x="47624" y="87103"/>
                    <a:pt x="45662" y="87167"/>
                    <a:pt x="43699" y="87295"/>
                  </a:cubicBezTo>
                  <a:cubicBezTo>
                    <a:pt x="42931" y="79701"/>
                    <a:pt x="32693" y="75265"/>
                    <a:pt x="23819" y="75094"/>
                  </a:cubicBezTo>
                  <a:cubicBezTo>
                    <a:pt x="23819" y="75094"/>
                    <a:pt x="23905" y="75009"/>
                    <a:pt x="23905" y="75009"/>
                  </a:cubicBezTo>
                  <a:cubicBezTo>
                    <a:pt x="24161" y="74241"/>
                    <a:pt x="24416" y="73558"/>
                    <a:pt x="24587" y="72790"/>
                  </a:cubicBezTo>
                  <a:cubicBezTo>
                    <a:pt x="31839" y="73814"/>
                    <a:pt x="39092" y="74753"/>
                    <a:pt x="46429" y="75350"/>
                  </a:cubicBezTo>
                  <a:cubicBezTo>
                    <a:pt x="46453" y="75353"/>
                    <a:pt x="46476" y="75354"/>
                    <a:pt x="46498" y="75354"/>
                  </a:cubicBezTo>
                  <a:cubicBezTo>
                    <a:pt x="47123" y="75354"/>
                    <a:pt x="47259" y="74238"/>
                    <a:pt x="46600" y="74156"/>
                  </a:cubicBezTo>
                  <a:cubicBezTo>
                    <a:pt x="45491" y="73985"/>
                    <a:pt x="44467" y="73814"/>
                    <a:pt x="43273" y="73729"/>
                  </a:cubicBezTo>
                  <a:cubicBezTo>
                    <a:pt x="44296" y="73132"/>
                    <a:pt x="45150" y="72278"/>
                    <a:pt x="45406" y="71084"/>
                  </a:cubicBezTo>
                  <a:cubicBezTo>
                    <a:pt x="45747" y="70999"/>
                    <a:pt x="45918" y="70572"/>
                    <a:pt x="45747" y="70231"/>
                  </a:cubicBezTo>
                  <a:cubicBezTo>
                    <a:pt x="45747" y="69975"/>
                    <a:pt x="45576" y="69804"/>
                    <a:pt x="45491" y="69548"/>
                  </a:cubicBezTo>
                  <a:cubicBezTo>
                    <a:pt x="45491" y="69463"/>
                    <a:pt x="45406" y="69378"/>
                    <a:pt x="45406" y="69292"/>
                  </a:cubicBezTo>
                  <a:cubicBezTo>
                    <a:pt x="44808" y="67756"/>
                    <a:pt x="44040" y="66221"/>
                    <a:pt x="43102" y="64855"/>
                  </a:cubicBezTo>
                  <a:lnTo>
                    <a:pt x="43102" y="64855"/>
                  </a:lnTo>
                  <a:cubicBezTo>
                    <a:pt x="44369" y="64974"/>
                    <a:pt x="45655" y="65038"/>
                    <a:pt x="46941" y="65038"/>
                  </a:cubicBezTo>
                  <a:cubicBezTo>
                    <a:pt x="48427" y="65038"/>
                    <a:pt x="49915" y="64953"/>
                    <a:pt x="51378" y="64770"/>
                  </a:cubicBezTo>
                  <a:cubicBezTo>
                    <a:pt x="52146" y="64770"/>
                    <a:pt x="52146" y="63661"/>
                    <a:pt x="51378" y="63661"/>
                  </a:cubicBezTo>
                  <a:cubicBezTo>
                    <a:pt x="49885" y="63448"/>
                    <a:pt x="48371" y="63341"/>
                    <a:pt x="46856" y="63341"/>
                  </a:cubicBezTo>
                  <a:cubicBezTo>
                    <a:pt x="45342" y="63341"/>
                    <a:pt x="43827" y="63448"/>
                    <a:pt x="42334" y="63661"/>
                  </a:cubicBezTo>
                  <a:cubicBezTo>
                    <a:pt x="38268" y="57888"/>
                    <a:pt x="31955" y="53819"/>
                    <a:pt x="25093" y="53819"/>
                  </a:cubicBezTo>
                  <a:cubicBezTo>
                    <a:pt x="24755" y="53819"/>
                    <a:pt x="24416" y="53829"/>
                    <a:pt x="24075" y="53849"/>
                  </a:cubicBezTo>
                  <a:cubicBezTo>
                    <a:pt x="24161" y="52825"/>
                    <a:pt x="24246" y="51801"/>
                    <a:pt x="24331" y="50863"/>
                  </a:cubicBezTo>
                  <a:cubicBezTo>
                    <a:pt x="33717" y="52569"/>
                    <a:pt x="43273" y="53764"/>
                    <a:pt x="52743" y="54276"/>
                  </a:cubicBezTo>
                  <a:cubicBezTo>
                    <a:pt x="53596" y="54276"/>
                    <a:pt x="53596" y="53081"/>
                    <a:pt x="52743" y="52996"/>
                  </a:cubicBezTo>
                  <a:cubicBezTo>
                    <a:pt x="43358" y="51887"/>
                    <a:pt x="33887" y="51119"/>
                    <a:pt x="24502" y="49924"/>
                  </a:cubicBezTo>
                  <a:lnTo>
                    <a:pt x="24416" y="49924"/>
                  </a:lnTo>
                  <a:cubicBezTo>
                    <a:pt x="24502" y="48218"/>
                    <a:pt x="24672" y="46597"/>
                    <a:pt x="24758" y="44890"/>
                  </a:cubicBezTo>
                  <a:cubicBezTo>
                    <a:pt x="26862" y="44890"/>
                    <a:pt x="29043" y="44966"/>
                    <a:pt x="31198" y="44966"/>
                  </a:cubicBezTo>
                  <a:cubicBezTo>
                    <a:pt x="32276" y="44966"/>
                    <a:pt x="33347" y="44947"/>
                    <a:pt x="34399" y="44890"/>
                  </a:cubicBezTo>
                  <a:cubicBezTo>
                    <a:pt x="34996" y="44890"/>
                    <a:pt x="34996" y="44037"/>
                    <a:pt x="34399" y="43952"/>
                  </a:cubicBezTo>
                  <a:cubicBezTo>
                    <a:pt x="33065" y="43880"/>
                    <a:pt x="31715" y="43853"/>
                    <a:pt x="30363" y="43853"/>
                  </a:cubicBezTo>
                  <a:cubicBezTo>
                    <a:pt x="28517" y="43853"/>
                    <a:pt x="26666" y="43902"/>
                    <a:pt x="24843" y="43952"/>
                  </a:cubicBezTo>
                  <a:cubicBezTo>
                    <a:pt x="24928" y="42160"/>
                    <a:pt x="25014" y="40368"/>
                    <a:pt x="25014" y="38491"/>
                  </a:cubicBezTo>
                  <a:cubicBezTo>
                    <a:pt x="25440" y="38491"/>
                    <a:pt x="25867" y="38406"/>
                    <a:pt x="26294" y="38406"/>
                  </a:cubicBezTo>
                  <a:cubicBezTo>
                    <a:pt x="33205" y="38747"/>
                    <a:pt x="36191" y="45573"/>
                    <a:pt x="39689" y="50351"/>
                  </a:cubicBezTo>
                  <a:cubicBezTo>
                    <a:pt x="39902" y="50617"/>
                    <a:pt x="40182" y="50751"/>
                    <a:pt x="40466" y="50751"/>
                  </a:cubicBezTo>
                  <a:cubicBezTo>
                    <a:pt x="40637" y="50751"/>
                    <a:pt x="40809" y="50703"/>
                    <a:pt x="40969" y="50607"/>
                  </a:cubicBezTo>
                  <a:cubicBezTo>
                    <a:pt x="41331" y="50724"/>
                    <a:pt x="41700" y="50779"/>
                    <a:pt x="42063" y="50779"/>
                  </a:cubicBezTo>
                  <a:cubicBezTo>
                    <a:pt x="44614" y="50779"/>
                    <a:pt x="46920" y="48090"/>
                    <a:pt x="44979" y="45402"/>
                  </a:cubicBezTo>
                  <a:lnTo>
                    <a:pt x="44894" y="45402"/>
                  </a:lnTo>
                  <a:cubicBezTo>
                    <a:pt x="44467" y="44293"/>
                    <a:pt x="43955" y="43354"/>
                    <a:pt x="43358" y="42416"/>
                  </a:cubicBezTo>
                  <a:lnTo>
                    <a:pt x="43358" y="42416"/>
                  </a:lnTo>
                  <a:cubicBezTo>
                    <a:pt x="46941" y="42587"/>
                    <a:pt x="50525" y="42842"/>
                    <a:pt x="54194" y="43098"/>
                  </a:cubicBezTo>
                  <a:cubicBezTo>
                    <a:pt x="54962" y="43098"/>
                    <a:pt x="55132" y="41904"/>
                    <a:pt x="54364" y="41733"/>
                  </a:cubicBezTo>
                  <a:cubicBezTo>
                    <a:pt x="51357" y="41157"/>
                    <a:pt x="48301" y="40869"/>
                    <a:pt x="45270" y="40869"/>
                  </a:cubicBezTo>
                  <a:cubicBezTo>
                    <a:pt x="44259" y="40869"/>
                    <a:pt x="43251" y="40901"/>
                    <a:pt x="42249" y="40965"/>
                  </a:cubicBezTo>
                  <a:cubicBezTo>
                    <a:pt x="38414" y="35596"/>
                    <a:pt x="32303" y="31951"/>
                    <a:pt x="25901" y="31951"/>
                  </a:cubicBezTo>
                  <a:cubicBezTo>
                    <a:pt x="25181" y="31951"/>
                    <a:pt x="24458" y="31997"/>
                    <a:pt x="23734" y="32092"/>
                  </a:cubicBezTo>
                  <a:cubicBezTo>
                    <a:pt x="24331" y="28252"/>
                    <a:pt x="24502" y="24413"/>
                    <a:pt x="24161" y="20488"/>
                  </a:cubicBezTo>
                  <a:cubicBezTo>
                    <a:pt x="24161" y="20318"/>
                    <a:pt x="24075" y="20318"/>
                    <a:pt x="23990" y="20147"/>
                  </a:cubicBezTo>
                  <a:cubicBezTo>
                    <a:pt x="24672" y="19976"/>
                    <a:pt x="25355" y="19806"/>
                    <a:pt x="26038" y="19806"/>
                  </a:cubicBezTo>
                  <a:cubicBezTo>
                    <a:pt x="26241" y="19796"/>
                    <a:pt x="26442" y="19791"/>
                    <a:pt x="26641" y="19791"/>
                  </a:cubicBezTo>
                  <a:cubicBezTo>
                    <a:pt x="31516" y="19791"/>
                    <a:pt x="34867" y="22755"/>
                    <a:pt x="37983" y="26034"/>
                  </a:cubicBezTo>
                  <a:cubicBezTo>
                    <a:pt x="36312" y="25856"/>
                    <a:pt x="34626" y="25767"/>
                    <a:pt x="32938" y="25767"/>
                  </a:cubicBezTo>
                  <a:cubicBezTo>
                    <a:pt x="30574" y="25767"/>
                    <a:pt x="28206" y="25942"/>
                    <a:pt x="25867" y="26290"/>
                  </a:cubicBezTo>
                  <a:cubicBezTo>
                    <a:pt x="25355" y="26461"/>
                    <a:pt x="25355" y="27143"/>
                    <a:pt x="25867" y="27314"/>
                  </a:cubicBezTo>
                  <a:cubicBezTo>
                    <a:pt x="29531" y="28230"/>
                    <a:pt x="33660" y="28448"/>
                    <a:pt x="37775" y="28448"/>
                  </a:cubicBezTo>
                  <a:cubicBezTo>
                    <a:pt x="38643" y="28448"/>
                    <a:pt x="39510" y="28438"/>
                    <a:pt x="40372" y="28423"/>
                  </a:cubicBezTo>
                  <a:lnTo>
                    <a:pt x="40542" y="28679"/>
                  </a:lnTo>
                  <a:cubicBezTo>
                    <a:pt x="40701" y="28798"/>
                    <a:pt x="40896" y="28862"/>
                    <a:pt x="41085" y="28862"/>
                  </a:cubicBezTo>
                  <a:cubicBezTo>
                    <a:pt x="41304" y="28862"/>
                    <a:pt x="41514" y="28777"/>
                    <a:pt x="41651" y="28594"/>
                  </a:cubicBezTo>
                  <a:cubicBezTo>
                    <a:pt x="41939" y="28690"/>
                    <a:pt x="42239" y="28738"/>
                    <a:pt x="42542" y="28738"/>
                  </a:cubicBezTo>
                  <a:cubicBezTo>
                    <a:pt x="43047" y="28738"/>
                    <a:pt x="43561" y="28604"/>
                    <a:pt x="44040" y="28338"/>
                  </a:cubicBezTo>
                  <a:lnTo>
                    <a:pt x="46429" y="28338"/>
                  </a:lnTo>
                  <a:cubicBezTo>
                    <a:pt x="47539" y="28338"/>
                    <a:pt x="47539" y="26717"/>
                    <a:pt x="46429" y="26717"/>
                  </a:cubicBezTo>
                  <a:lnTo>
                    <a:pt x="45491" y="26631"/>
                  </a:lnTo>
                  <a:cubicBezTo>
                    <a:pt x="45918" y="25437"/>
                    <a:pt x="45576" y="24157"/>
                    <a:pt x="44723" y="23218"/>
                  </a:cubicBezTo>
                  <a:cubicBezTo>
                    <a:pt x="41710" y="16138"/>
                    <a:pt x="34841" y="11718"/>
                    <a:pt x="27344" y="11718"/>
                  </a:cubicBezTo>
                  <a:cubicBezTo>
                    <a:pt x="26348" y="11718"/>
                    <a:pt x="25341" y="11796"/>
                    <a:pt x="24331" y="11956"/>
                  </a:cubicBezTo>
                  <a:cubicBezTo>
                    <a:pt x="24587" y="10335"/>
                    <a:pt x="24928" y="8714"/>
                    <a:pt x="25184" y="7093"/>
                  </a:cubicBezTo>
                  <a:cubicBezTo>
                    <a:pt x="32522" y="7605"/>
                    <a:pt x="39774" y="8202"/>
                    <a:pt x="47112" y="8373"/>
                  </a:cubicBezTo>
                  <a:cubicBezTo>
                    <a:pt x="47965" y="8373"/>
                    <a:pt x="47880" y="7178"/>
                    <a:pt x="47112" y="7178"/>
                  </a:cubicBezTo>
                  <a:cubicBezTo>
                    <a:pt x="39860" y="6581"/>
                    <a:pt x="32693" y="6154"/>
                    <a:pt x="25355" y="5813"/>
                  </a:cubicBezTo>
                  <a:cubicBezTo>
                    <a:pt x="25611" y="4618"/>
                    <a:pt x="25782" y="3339"/>
                    <a:pt x="25952" y="2144"/>
                  </a:cubicBezTo>
                  <a:close/>
                  <a:moveTo>
                    <a:pt x="166989" y="132857"/>
                  </a:moveTo>
                  <a:cubicBezTo>
                    <a:pt x="166989" y="149463"/>
                    <a:pt x="164864" y="166749"/>
                    <a:pt x="166553" y="183104"/>
                  </a:cubicBezTo>
                  <a:lnTo>
                    <a:pt x="166553" y="183104"/>
                  </a:lnTo>
                  <a:cubicBezTo>
                    <a:pt x="166421" y="183002"/>
                    <a:pt x="166274" y="182956"/>
                    <a:pt x="166134" y="182956"/>
                  </a:cubicBezTo>
                  <a:cubicBezTo>
                    <a:pt x="165819" y="182956"/>
                    <a:pt x="165538" y="183187"/>
                    <a:pt x="165538" y="183538"/>
                  </a:cubicBezTo>
                  <a:cubicBezTo>
                    <a:pt x="150692" y="184647"/>
                    <a:pt x="135846" y="184732"/>
                    <a:pt x="121000" y="185842"/>
                  </a:cubicBezTo>
                  <a:cubicBezTo>
                    <a:pt x="121512" y="185330"/>
                    <a:pt x="122110" y="184818"/>
                    <a:pt x="122622" y="184306"/>
                  </a:cubicBezTo>
                  <a:cubicBezTo>
                    <a:pt x="122944" y="183983"/>
                    <a:pt x="122962" y="183584"/>
                    <a:pt x="122819" y="183253"/>
                  </a:cubicBezTo>
                  <a:lnTo>
                    <a:pt x="122819" y="183253"/>
                  </a:lnTo>
                  <a:cubicBezTo>
                    <a:pt x="137826" y="166795"/>
                    <a:pt x="152493" y="149826"/>
                    <a:pt x="166989" y="132857"/>
                  </a:cubicBezTo>
                  <a:close/>
                  <a:moveTo>
                    <a:pt x="176801" y="121424"/>
                  </a:moveTo>
                  <a:cubicBezTo>
                    <a:pt x="175948" y="145314"/>
                    <a:pt x="174924" y="168777"/>
                    <a:pt x="176118" y="192667"/>
                  </a:cubicBezTo>
                  <a:cubicBezTo>
                    <a:pt x="173388" y="189681"/>
                    <a:pt x="170487" y="186865"/>
                    <a:pt x="167586" y="184135"/>
                  </a:cubicBezTo>
                  <a:cubicBezTo>
                    <a:pt x="168013" y="163146"/>
                    <a:pt x="170060" y="147703"/>
                    <a:pt x="169719" y="130553"/>
                  </a:cubicBezTo>
                  <a:cubicBezTo>
                    <a:pt x="169719" y="130383"/>
                    <a:pt x="169634" y="130127"/>
                    <a:pt x="169548" y="129956"/>
                  </a:cubicBezTo>
                  <a:cubicBezTo>
                    <a:pt x="171937" y="127140"/>
                    <a:pt x="174412" y="124325"/>
                    <a:pt x="176801" y="121424"/>
                  </a:cubicBezTo>
                  <a:close/>
                  <a:moveTo>
                    <a:pt x="27915" y="182855"/>
                  </a:moveTo>
                  <a:lnTo>
                    <a:pt x="27915" y="182855"/>
                  </a:lnTo>
                  <a:cubicBezTo>
                    <a:pt x="45761" y="183593"/>
                    <a:pt x="64564" y="186689"/>
                    <a:pt x="82560" y="186689"/>
                  </a:cubicBezTo>
                  <a:cubicBezTo>
                    <a:pt x="85385" y="186689"/>
                    <a:pt x="88189" y="186612"/>
                    <a:pt x="90967" y="186439"/>
                  </a:cubicBezTo>
                  <a:cubicBezTo>
                    <a:pt x="91309" y="186439"/>
                    <a:pt x="91565" y="186354"/>
                    <a:pt x="91820" y="186098"/>
                  </a:cubicBezTo>
                  <a:lnTo>
                    <a:pt x="91820" y="186098"/>
                  </a:lnTo>
                  <a:cubicBezTo>
                    <a:pt x="91565" y="186609"/>
                    <a:pt x="91394" y="187121"/>
                    <a:pt x="91138" y="187633"/>
                  </a:cubicBezTo>
                  <a:cubicBezTo>
                    <a:pt x="90114" y="190193"/>
                    <a:pt x="88920" y="192582"/>
                    <a:pt x="87810" y="195142"/>
                  </a:cubicBezTo>
                  <a:cubicBezTo>
                    <a:pt x="72610" y="194072"/>
                    <a:pt x="57205" y="193140"/>
                    <a:pt x="41961" y="193140"/>
                  </a:cubicBezTo>
                  <a:cubicBezTo>
                    <a:pt x="40206" y="193140"/>
                    <a:pt x="38453" y="193152"/>
                    <a:pt x="36702" y="193178"/>
                  </a:cubicBezTo>
                  <a:lnTo>
                    <a:pt x="36702" y="193178"/>
                  </a:lnTo>
                  <a:cubicBezTo>
                    <a:pt x="35337" y="191131"/>
                    <a:pt x="33801" y="189169"/>
                    <a:pt x="32010" y="187463"/>
                  </a:cubicBezTo>
                  <a:cubicBezTo>
                    <a:pt x="30645" y="185927"/>
                    <a:pt x="29280" y="184391"/>
                    <a:pt x="27915" y="182855"/>
                  </a:cubicBezTo>
                  <a:close/>
                  <a:moveTo>
                    <a:pt x="99243" y="168692"/>
                  </a:moveTo>
                  <a:cubicBezTo>
                    <a:pt x="101206" y="169972"/>
                    <a:pt x="102059" y="172446"/>
                    <a:pt x="101291" y="174664"/>
                  </a:cubicBezTo>
                  <a:cubicBezTo>
                    <a:pt x="101165" y="175359"/>
                    <a:pt x="101692" y="175913"/>
                    <a:pt x="102286" y="175913"/>
                  </a:cubicBezTo>
                  <a:cubicBezTo>
                    <a:pt x="102495" y="175913"/>
                    <a:pt x="102712" y="175844"/>
                    <a:pt x="102912" y="175688"/>
                  </a:cubicBezTo>
                  <a:cubicBezTo>
                    <a:pt x="102998" y="175688"/>
                    <a:pt x="103168" y="175688"/>
                    <a:pt x="103254" y="175603"/>
                  </a:cubicBezTo>
                  <a:cubicBezTo>
                    <a:pt x="104072" y="175105"/>
                    <a:pt x="104994" y="174859"/>
                    <a:pt x="105908" y="174859"/>
                  </a:cubicBezTo>
                  <a:cubicBezTo>
                    <a:pt x="107187" y="174859"/>
                    <a:pt x="108451" y="175340"/>
                    <a:pt x="109397" y="176286"/>
                  </a:cubicBezTo>
                  <a:cubicBezTo>
                    <a:pt x="110421" y="177565"/>
                    <a:pt x="110762" y="179272"/>
                    <a:pt x="110250" y="180808"/>
                  </a:cubicBezTo>
                  <a:cubicBezTo>
                    <a:pt x="110250" y="180893"/>
                    <a:pt x="110165" y="180978"/>
                    <a:pt x="110250" y="181064"/>
                  </a:cubicBezTo>
                  <a:cubicBezTo>
                    <a:pt x="110250" y="181149"/>
                    <a:pt x="110165" y="181405"/>
                    <a:pt x="110079" y="181576"/>
                  </a:cubicBezTo>
                  <a:cubicBezTo>
                    <a:pt x="109859" y="182347"/>
                    <a:pt x="110492" y="182905"/>
                    <a:pt x="111129" y="182905"/>
                  </a:cubicBezTo>
                  <a:cubicBezTo>
                    <a:pt x="111479" y="182905"/>
                    <a:pt x="111830" y="182736"/>
                    <a:pt x="112042" y="182343"/>
                  </a:cubicBezTo>
                  <a:cubicBezTo>
                    <a:pt x="112298" y="181917"/>
                    <a:pt x="112554" y="181405"/>
                    <a:pt x="112639" y="180893"/>
                  </a:cubicBezTo>
                  <a:cubicBezTo>
                    <a:pt x="113431" y="180404"/>
                    <a:pt x="114242" y="180182"/>
                    <a:pt x="115026" y="180182"/>
                  </a:cubicBezTo>
                  <a:cubicBezTo>
                    <a:pt x="117111" y="180182"/>
                    <a:pt x="119000" y="181755"/>
                    <a:pt x="119806" y="184050"/>
                  </a:cubicBezTo>
                  <a:cubicBezTo>
                    <a:pt x="113663" y="188060"/>
                    <a:pt x="107776" y="192070"/>
                    <a:pt x="101718" y="195739"/>
                  </a:cubicBezTo>
                  <a:cubicBezTo>
                    <a:pt x="100865" y="191643"/>
                    <a:pt x="97452" y="188657"/>
                    <a:pt x="93356" y="188145"/>
                  </a:cubicBezTo>
                  <a:cubicBezTo>
                    <a:pt x="93527" y="187804"/>
                    <a:pt x="93698" y="187463"/>
                    <a:pt x="93783" y="187036"/>
                  </a:cubicBezTo>
                  <a:cubicBezTo>
                    <a:pt x="96257" y="181149"/>
                    <a:pt x="98049" y="175006"/>
                    <a:pt x="99243" y="168692"/>
                  </a:cubicBezTo>
                  <a:close/>
                  <a:moveTo>
                    <a:pt x="167074" y="185586"/>
                  </a:moveTo>
                  <a:cubicBezTo>
                    <a:pt x="169378" y="188401"/>
                    <a:pt x="172193" y="191643"/>
                    <a:pt x="174753" y="194203"/>
                  </a:cubicBezTo>
                  <a:cubicBezTo>
                    <a:pt x="170255" y="193852"/>
                    <a:pt x="165740" y="193704"/>
                    <a:pt x="161214" y="193704"/>
                  </a:cubicBezTo>
                  <a:cubicBezTo>
                    <a:pt x="142651" y="193704"/>
                    <a:pt x="123908" y="196194"/>
                    <a:pt x="105387" y="197360"/>
                  </a:cubicBezTo>
                  <a:cubicBezTo>
                    <a:pt x="110421" y="194459"/>
                    <a:pt x="115113" y="191132"/>
                    <a:pt x="119465" y="187377"/>
                  </a:cubicBezTo>
                  <a:cubicBezTo>
                    <a:pt x="123081" y="187556"/>
                    <a:pt x="126712" y="187633"/>
                    <a:pt x="130350" y="187633"/>
                  </a:cubicBezTo>
                  <a:cubicBezTo>
                    <a:pt x="142332" y="187633"/>
                    <a:pt x="154394" y="186798"/>
                    <a:pt x="166306" y="186012"/>
                  </a:cubicBezTo>
                  <a:cubicBezTo>
                    <a:pt x="166562" y="185927"/>
                    <a:pt x="166818" y="185842"/>
                    <a:pt x="167074" y="185586"/>
                  </a:cubicBezTo>
                  <a:close/>
                  <a:moveTo>
                    <a:pt x="91479" y="192497"/>
                  </a:moveTo>
                  <a:cubicBezTo>
                    <a:pt x="93612" y="192753"/>
                    <a:pt x="95745" y="193094"/>
                    <a:pt x="97878" y="193265"/>
                  </a:cubicBezTo>
                  <a:cubicBezTo>
                    <a:pt x="98732" y="194203"/>
                    <a:pt x="99329" y="195483"/>
                    <a:pt x="99499" y="196763"/>
                  </a:cubicBezTo>
                  <a:cubicBezTo>
                    <a:pt x="99499" y="196848"/>
                    <a:pt x="99499" y="197019"/>
                    <a:pt x="99585" y="197104"/>
                  </a:cubicBezTo>
                  <a:cubicBezTo>
                    <a:pt x="95604" y="199391"/>
                    <a:pt x="91539" y="201510"/>
                    <a:pt x="87306" y="203377"/>
                  </a:cubicBezTo>
                  <a:lnTo>
                    <a:pt x="87306" y="203377"/>
                  </a:lnTo>
                  <a:cubicBezTo>
                    <a:pt x="87479" y="202452"/>
                    <a:pt x="87814" y="201528"/>
                    <a:pt x="88066" y="200688"/>
                  </a:cubicBezTo>
                  <a:lnTo>
                    <a:pt x="92247" y="200688"/>
                  </a:lnTo>
                  <a:cubicBezTo>
                    <a:pt x="92674" y="200602"/>
                    <a:pt x="92674" y="200005"/>
                    <a:pt x="92247" y="199920"/>
                  </a:cubicBezTo>
                  <a:cubicBezTo>
                    <a:pt x="91820" y="199891"/>
                    <a:pt x="91384" y="199882"/>
                    <a:pt x="90945" y="199882"/>
                  </a:cubicBezTo>
                  <a:cubicBezTo>
                    <a:pt x="90067" y="199882"/>
                    <a:pt x="89176" y="199920"/>
                    <a:pt x="88322" y="199920"/>
                  </a:cubicBezTo>
                  <a:cubicBezTo>
                    <a:pt x="88749" y="198640"/>
                    <a:pt x="89261" y="197360"/>
                    <a:pt x="89858" y="196166"/>
                  </a:cubicBezTo>
                  <a:cubicBezTo>
                    <a:pt x="91309" y="196592"/>
                    <a:pt x="92844" y="196933"/>
                    <a:pt x="94380" y="197104"/>
                  </a:cubicBezTo>
                  <a:cubicBezTo>
                    <a:pt x="94410" y="197109"/>
                    <a:pt x="94438" y="197111"/>
                    <a:pt x="94465" y="197111"/>
                  </a:cubicBezTo>
                  <a:cubicBezTo>
                    <a:pt x="94891" y="197111"/>
                    <a:pt x="94872" y="196497"/>
                    <a:pt x="94551" y="196336"/>
                  </a:cubicBezTo>
                  <a:cubicBezTo>
                    <a:pt x="93100" y="195910"/>
                    <a:pt x="91650" y="195568"/>
                    <a:pt x="90199" y="195312"/>
                  </a:cubicBezTo>
                  <a:cubicBezTo>
                    <a:pt x="90626" y="194374"/>
                    <a:pt x="91053" y="193435"/>
                    <a:pt x="91479" y="192497"/>
                  </a:cubicBezTo>
                  <a:close/>
                  <a:moveTo>
                    <a:pt x="53830" y="0"/>
                  </a:moveTo>
                  <a:cubicBezTo>
                    <a:pt x="44864" y="0"/>
                    <a:pt x="35927" y="238"/>
                    <a:pt x="27061" y="950"/>
                  </a:cubicBezTo>
                  <a:cubicBezTo>
                    <a:pt x="26635" y="950"/>
                    <a:pt x="26294" y="1120"/>
                    <a:pt x="25952" y="1291"/>
                  </a:cubicBezTo>
                  <a:cubicBezTo>
                    <a:pt x="25853" y="794"/>
                    <a:pt x="25464" y="528"/>
                    <a:pt x="25055" y="528"/>
                  </a:cubicBezTo>
                  <a:cubicBezTo>
                    <a:pt x="24762" y="528"/>
                    <a:pt x="24460" y="665"/>
                    <a:pt x="24246" y="950"/>
                  </a:cubicBezTo>
                  <a:cubicBezTo>
                    <a:pt x="23563" y="2485"/>
                    <a:pt x="23051" y="4192"/>
                    <a:pt x="22795" y="5898"/>
                  </a:cubicBezTo>
                  <a:cubicBezTo>
                    <a:pt x="22625" y="6069"/>
                    <a:pt x="22539" y="6325"/>
                    <a:pt x="22625" y="6495"/>
                  </a:cubicBezTo>
                  <a:cubicBezTo>
                    <a:pt x="22369" y="8458"/>
                    <a:pt x="22198" y="10420"/>
                    <a:pt x="22198" y="12383"/>
                  </a:cubicBezTo>
                  <a:cubicBezTo>
                    <a:pt x="21089" y="12639"/>
                    <a:pt x="19980" y="13151"/>
                    <a:pt x="18871" y="13662"/>
                  </a:cubicBezTo>
                  <a:cubicBezTo>
                    <a:pt x="10509" y="18014"/>
                    <a:pt x="6755" y="29703"/>
                    <a:pt x="14946" y="36187"/>
                  </a:cubicBezTo>
                  <a:cubicBezTo>
                    <a:pt x="8973" y="41733"/>
                    <a:pt x="8120" y="52057"/>
                    <a:pt x="15372" y="57006"/>
                  </a:cubicBezTo>
                  <a:cubicBezTo>
                    <a:pt x="8973" y="61784"/>
                    <a:pt x="7438" y="71425"/>
                    <a:pt x="13837" y="77227"/>
                  </a:cubicBezTo>
                  <a:cubicBezTo>
                    <a:pt x="9059" y="79957"/>
                    <a:pt x="5475" y="84735"/>
                    <a:pt x="5390" y="90367"/>
                  </a:cubicBezTo>
                  <a:cubicBezTo>
                    <a:pt x="5304" y="94974"/>
                    <a:pt x="7779" y="100349"/>
                    <a:pt x="12386" y="101544"/>
                  </a:cubicBezTo>
                  <a:cubicBezTo>
                    <a:pt x="8376" y="104786"/>
                    <a:pt x="6243" y="109820"/>
                    <a:pt x="6755" y="115025"/>
                  </a:cubicBezTo>
                  <a:cubicBezTo>
                    <a:pt x="7011" y="118267"/>
                    <a:pt x="8547" y="122533"/>
                    <a:pt x="11618" y="123813"/>
                  </a:cubicBezTo>
                  <a:cubicBezTo>
                    <a:pt x="2489" y="129273"/>
                    <a:pt x="441" y="142584"/>
                    <a:pt x="10765" y="148300"/>
                  </a:cubicBezTo>
                  <a:cubicBezTo>
                    <a:pt x="0" y="157129"/>
                    <a:pt x="7020" y="174815"/>
                    <a:pt x="19446" y="174815"/>
                  </a:cubicBezTo>
                  <a:cubicBezTo>
                    <a:pt x="20710" y="174815"/>
                    <a:pt x="22030" y="174632"/>
                    <a:pt x="23393" y="174238"/>
                  </a:cubicBezTo>
                  <a:cubicBezTo>
                    <a:pt x="23563" y="176883"/>
                    <a:pt x="23819" y="179442"/>
                    <a:pt x="24161" y="182002"/>
                  </a:cubicBezTo>
                  <a:cubicBezTo>
                    <a:pt x="24161" y="182478"/>
                    <a:pt x="24594" y="182846"/>
                    <a:pt x="25073" y="182846"/>
                  </a:cubicBezTo>
                  <a:cubicBezTo>
                    <a:pt x="25194" y="182846"/>
                    <a:pt x="25319" y="182822"/>
                    <a:pt x="25440" y="182770"/>
                  </a:cubicBezTo>
                  <a:cubicBezTo>
                    <a:pt x="26891" y="184818"/>
                    <a:pt x="28512" y="186865"/>
                    <a:pt x="30048" y="188828"/>
                  </a:cubicBezTo>
                  <a:cubicBezTo>
                    <a:pt x="31669" y="190790"/>
                    <a:pt x="33290" y="193265"/>
                    <a:pt x="35338" y="194886"/>
                  </a:cubicBezTo>
                  <a:cubicBezTo>
                    <a:pt x="35489" y="195007"/>
                    <a:pt x="35672" y="195063"/>
                    <a:pt x="35853" y="195063"/>
                  </a:cubicBezTo>
                  <a:cubicBezTo>
                    <a:pt x="36184" y="195063"/>
                    <a:pt x="36507" y="194875"/>
                    <a:pt x="36617" y="194544"/>
                  </a:cubicBezTo>
                  <a:cubicBezTo>
                    <a:pt x="52613" y="196431"/>
                    <a:pt x="68767" y="197450"/>
                    <a:pt x="84851" y="197450"/>
                  </a:cubicBezTo>
                  <a:cubicBezTo>
                    <a:pt x="85496" y="197450"/>
                    <a:pt x="86141" y="197449"/>
                    <a:pt x="86787" y="197445"/>
                  </a:cubicBezTo>
                  <a:lnTo>
                    <a:pt x="86787" y="197445"/>
                  </a:lnTo>
                  <a:cubicBezTo>
                    <a:pt x="85677" y="199920"/>
                    <a:pt x="84995" y="202479"/>
                    <a:pt x="84483" y="205124"/>
                  </a:cubicBezTo>
                  <a:cubicBezTo>
                    <a:pt x="84409" y="205788"/>
                    <a:pt x="84845" y="206642"/>
                    <a:pt x="85570" y="206642"/>
                  </a:cubicBezTo>
                  <a:cubicBezTo>
                    <a:pt x="85684" y="206642"/>
                    <a:pt x="85806" y="206621"/>
                    <a:pt x="85933" y="206575"/>
                  </a:cubicBezTo>
                  <a:cubicBezTo>
                    <a:pt x="91650" y="204271"/>
                    <a:pt x="97281" y="201711"/>
                    <a:pt x="102742" y="198810"/>
                  </a:cubicBezTo>
                  <a:cubicBezTo>
                    <a:pt x="106161" y="199089"/>
                    <a:pt x="109576" y="199206"/>
                    <a:pt x="112990" y="199206"/>
                  </a:cubicBezTo>
                  <a:cubicBezTo>
                    <a:pt x="130706" y="199206"/>
                    <a:pt x="148362" y="196057"/>
                    <a:pt x="166130" y="196057"/>
                  </a:cubicBezTo>
                  <a:cubicBezTo>
                    <a:pt x="169029" y="196057"/>
                    <a:pt x="171932" y="196141"/>
                    <a:pt x="174838" y="196336"/>
                  </a:cubicBezTo>
                  <a:cubicBezTo>
                    <a:pt x="175692" y="196336"/>
                    <a:pt x="176118" y="195398"/>
                    <a:pt x="175606" y="194715"/>
                  </a:cubicBezTo>
                  <a:cubicBezTo>
                    <a:pt x="176033" y="194544"/>
                    <a:pt x="176289" y="194203"/>
                    <a:pt x="176374" y="193862"/>
                  </a:cubicBezTo>
                  <a:cubicBezTo>
                    <a:pt x="176617" y="194153"/>
                    <a:pt x="177108" y="194361"/>
                    <a:pt x="177502" y="194361"/>
                  </a:cubicBezTo>
                  <a:cubicBezTo>
                    <a:pt x="177801" y="194361"/>
                    <a:pt x="178044" y="194242"/>
                    <a:pt x="178081" y="193947"/>
                  </a:cubicBezTo>
                  <a:cubicBezTo>
                    <a:pt x="178507" y="169289"/>
                    <a:pt x="178337" y="144631"/>
                    <a:pt x="178763" y="119888"/>
                  </a:cubicBezTo>
                  <a:cubicBezTo>
                    <a:pt x="178763" y="119717"/>
                    <a:pt x="178678" y="119461"/>
                    <a:pt x="178507" y="119291"/>
                  </a:cubicBezTo>
                  <a:cubicBezTo>
                    <a:pt x="184650" y="112124"/>
                    <a:pt x="190793" y="104957"/>
                    <a:pt x="196937" y="97790"/>
                  </a:cubicBezTo>
                  <a:cubicBezTo>
                    <a:pt x="197107" y="97790"/>
                    <a:pt x="197278" y="97704"/>
                    <a:pt x="197449" y="97534"/>
                  </a:cubicBezTo>
                  <a:cubicBezTo>
                    <a:pt x="203542" y="89598"/>
                    <a:pt x="192277" y="75954"/>
                    <a:pt x="183151" y="75954"/>
                  </a:cubicBezTo>
                  <a:cubicBezTo>
                    <a:pt x="181288" y="75954"/>
                    <a:pt x="179514" y="76523"/>
                    <a:pt x="177995" y="77824"/>
                  </a:cubicBezTo>
                  <a:cubicBezTo>
                    <a:pt x="179531" y="57091"/>
                    <a:pt x="179616" y="36102"/>
                    <a:pt x="179360" y="15284"/>
                  </a:cubicBezTo>
                  <a:cubicBezTo>
                    <a:pt x="179531" y="14942"/>
                    <a:pt x="179531" y="14601"/>
                    <a:pt x="179360" y="14260"/>
                  </a:cubicBezTo>
                  <a:lnTo>
                    <a:pt x="179360" y="14089"/>
                  </a:lnTo>
                  <a:cubicBezTo>
                    <a:pt x="179360" y="13543"/>
                    <a:pt x="178861" y="13140"/>
                    <a:pt x="178319" y="13140"/>
                  </a:cubicBezTo>
                  <a:cubicBezTo>
                    <a:pt x="178268" y="13140"/>
                    <a:pt x="178217" y="13143"/>
                    <a:pt x="178166" y="13151"/>
                  </a:cubicBezTo>
                  <a:cubicBezTo>
                    <a:pt x="174156" y="10335"/>
                    <a:pt x="170487" y="6922"/>
                    <a:pt x="167330" y="3253"/>
                  </a:cubicBezTo>
                  <a:cubicBezTo>
                    <a:pt x="167203" y="3094"/>
                    <a:pt x="167063" y="3030"/>
                    <a:pt x="166930" y="3030"/>
                  </a:cubicBezTo>
                  <a:cubicBezTo>
                    <a:pt x="166706" y="3030"/>
                    <a:pt x="166498" y="3210"/>
                    <a:pt x="166392" y="3424"/>
                  </a:cubicBezTo>
                  <a:cubicBezTo>
                    <a:pt x="157430" y="835"/>
                    <a:pt x="147614" y="161"/>
                    <a:pt x="137689" y="161"/>
                  </a:cubicBezTo>
                  <a:cubicBezTo>
                    <a:pt x="126909" y="161"/>
                    <a:pt x="116001" y="956"/>
                    <a:pt x="105921" y="956"/>
                  </a:cubicBezTo>
                  <a:cubicBezTo>
                    <a:pt x="105399" y="956"/>
                    <a:pt x="104880" y="954"/>
                    <a:pt x="104363" y="950"/>
                  </a:cubicBezTo>
                  <a:cubicBezTo>
                    <a:pt x="87605" y="838"/>
                    <a:pt x="70666" y="0"/>
                    <a:pt x="53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1" name="Google Shape;2041;p51"/>
          <p:cNvGrpSpPr/>
          <p:nvPr/>
        </p:nvGrpSpPr>
        <p:grpSpPr>
          <a:xfrm>
            <a:off x="3467576" y="3441318"/>
            <a:ext cx="1303929" cy="1148967"/>
            <a:chOff x="1042250" y="2183700"/>
            <a:chExt cx="2824190" cy="2488558"/>
          </a:xfrm>
        </p:grpSpPr>
        <p:sp>
          <p:nvSpPr>
            <p:cNvPr id="2042" name="Google Shape;2042;p51"/>
            <p:cNvSpPr/>
            <p:nvPr/>
          </p:nvSpPr>
          <p:spPr>
            <a:xfrm>
              <a:off x="1098666" y="3825818"/>
              <a:ext cx="1333940" cy="513046"/>
            </a:xfrm>
            <a:custGeom>
              <a:avLst/>
              <a:gdLst/>
              <a:ahLst/>
              <a:cxnLst/>
              <a:rect l="l" t="t" r="r" b="b"/>
              <a:pathLst>
                <a:path w="12579" h="4838" extrusionOk="0">
                  <a:moveTo>
                    <a:pt x="53" y="1"/>
                  </a:moveTo>
                  <a:cubicBezTo>
                    <a:pt x="43" y="502"/>
                    <a:pt x="32" y="993"/>
                    <a:pt x="32" y="1484"/>
                  </a:cubicBezTo>
                  <a:cubicBezTo>
                    <a:pt x="43" y="1474"/>
                    <a:pt x="53" y="1474"/>
                    <a:pt x="74" y="1474"/>
                  </a:cubicBezTo>
                  <a:lnTo>
                    <a:pt x="701" y="1536"/>
                  </a:lnTo>
                  <a:lnTo>
                    <a:pt x="701" y="1568"/>
                  </a:lnTo>
                  <a:cubicBezTo>
                    <a:pt x="690" y="1599"/>
                    <a:pt x="690" y="1630"/>
                    <a:pt x="690" y="1662"/>
                  </a:cubicBezTo>
                  <a:lnTo>
                    <a:pt x="690" y="1672"/>
                  </a:lnTo>
                  <a:lnTo>
                    <a:pt x="74" y="1599"/>
                  </a:lnTo>
                  <a:cubicBezTo>
                    <a:pt x="53" y="1599"/>
                    <a:pt x="43" y="1589"/>
                    <a:pt x="32" y="1578"/>
                  </a:cubicBezTo>
                  <a:cubicBezTo>
                    <a:pt x="32" y="1996"/>
                    <a:pt x="22" y="2403"/>
                    <a:pt x="22" y="2821"/>
                  </a:cubicBezTo>
                  <a:cubicBezTo>
                    <a:pt x="254" y="2822"/>
                    <a:pt x="486" y="2822"/>
                    <a:pt x="718" y="2822"/>
                  </a:cubicBezTo>
                  <a:cubicBezTo>
                    <a:pt x="3732" y="2822"/>
                    <a:pt x="6730" y="2759"/>
                    <a:pt x="9737" y="2633"/>
                  </a:cubicBezTo>
                  <a:cubicBezTo>
                    <a:pt x="9873" y="2633"/>
                    <a:pt x="9873" y="2842"/>
                    <a:pt x="9737" y="2853"/>
                  </a:cubicBezTo>
                  <a:cubicBezTo>
                    <a:pt x="7963" y="2984"/>
                    <a:pt x="6187" y="3050"/>
                    <a:pt x="4411" y="3050"/>
                  </a:cubicBezTo>
                  <a:cubicBezTo>
                    <a:pt x="2943" y="3050"/>
                    <a:pt x="1476" y="3005"/>
                    <a:pt x="11" y="2915"/>
                  </a:cubicBezTo>
                  <a:cubicBezTo>
                    <a:pt x="11" y="3249"/>
                    <a:pt x="1" y="3584"/>
                    <a:pt x="1" y="3918"/>
                  </a:cubicBezTo>
                  <a:cubicBezTo>
                    <a:pt x="1819" y="3918"/>
                    <a:pt x="3615" y="3814"/>
                    <a:pt x="5412" y="3646"/>
                  </a:cubicBezTo>
                  <a:cubicBezTo>
                    <a:pt x="5485" y="3646"/>
                    <a:pt x="5496" y="3751"/>
                    <a:pt x="5433" y="3761"/>
                  </a:cubicBezTo>
                  <a:cubicBezTo>
                    <a:pt x="4055" y="3946"/>
                    <a:pt x="2666" y="4038"/>
                    <a:pt x="1278" y="4038"/>
                  </a:cubicBezTo>
                  <a:cubicBezTo>
                    <a:pt x="855" y="4038"/>
                    <a:pt x="433" y="4029"/>
                    <a:pt x="11" y="4012"/>
                  </a:cubicBezTo>
                  <a:lnTo>
                    <a:pt x="11" y="4837"/>
                  </a:lnTo>
                  <a:cubicBezTo>
                    <a:pt x="2776" y="4445"/>
                    <a:pt x="5565" y="4253"/>
                    <a:pt x="8355" y="4253"/>
                  </a:cubicBezTo>
                  <a:cubicBezTo>
                    <a:pt x="9275" y="4253"/>
                    <a:pt x="10196" y="4274"/>
                    <a:pt x="11116" y="4315"/>
                  </a:cubicBezTo>
                  <a:cubicBezTo>
                    <a:pt x="11158" y="4315"/>
                    <a:pt x="11199" y="4336"/>
                    <a:pt x="11231" y="4367"/>
                  </a:cubicBezTo>
                  <a:cubicBezTo>
                    <a:pt x="11249" y="4360"/>
                    <a:pt x="11268" y="4356"/>
                    <a:pt x="11286" y="4356"/>
                  </a:cubicBezTo>
                  <a:cubicBezTo>
                    <a:pt x="11319" y="4356"/>
                    <a:pt x="11350" y="4368"/>
                    <a:pt x="11377" y="4388"/>
                  </a:cubicBezTo>
                  <a:cubicBezTo>
                    <a:pt x="11651" y="4626"/>
                    <a:pt x="11989" y="4751"/>
                    <a:pt x="12341" y="4751"/>
                  </a:cubicBezTo>
                  <a:cubicBezTo>
                    <a:pt x="12392" y="4751"/>
                    <a:pt x="12443" y="4749"/>
                    <a:pt x="12495" y="4743"/>
                  </a:cubicBezTo>
                  <a:cubicBezTo>
                    <a:pt x="12505" y="4743"/>
                    <a:pt x="12526" y="4743"/>
                    <a:pt x="12547" y="4754"/>
                  </a:cubicBezTo>
                  <a:cubicBezTo>
                    <a:pt x="12557" y="3772"/>
                    <a:pt x="12568" y="2800"/>
                    <a:pt x="12578" y="1829"/>
                  </a:cubicBezTo>
                  <a:cubicBezTo>
                    <a:pt x="12484" y="1808"/>
                    <a:pt x="12422" y="1735"/>
                    <a:pt x="12422" y="1651"/>
                  </a:cubicBezTo>
                  <a:cubicBezTo>
                    <a:pt x="12301" y="680"/>
                    <a:pt x="10502" y="456"/>
                    <a:pt x="8946" y="456"/>
                  </a:cubicBezTo>
                  <a:cubicBezTo>
                    <a:pt x="8074" y="456"/>
                    <a:pt x="7278" y="526"/>
                    <a:pt x="6895" y="575"/>
                  </a:cubicBezTo>
                  <a:cubicBezTo>
                    <a:pt x="5026" y="805"/>
                    <a:pt x="2957" y="1306"/>
                    <a:pt x="1526" y="2612"/>
                  </a:cubicBezTo>
                  <a:cubicBezTo>
                    <a:pt x="1505" y="2633"/>
                    <a:pt x="1474" y="2644"/>
                    <a:pt x="1453" y="2644"/>
                  </a:cubicBezTo>
                  <a:cubicBezTo>
                    <a:pt x="1419" y="2671"/>
                    <a:pt x="1380" y="2683"/>
                    <a:pt x="1342" y="2683"/>
                  </a:cubicBezTo>
                  <a:cubicBezTo>
                    <a:pt x="1248" y="2683"/>
                    <a:pt x="1157" y="2611"/>
                    <a:pt x="1150" y="2508"/>
                  </a:cubicBezTo>
                  <a:cubicBezTo>
                    <a:pt x="1150" y="2247"/>
                    <a:pt x="1160" y="1985"/>
                    <a:pt x="1171" y="1724"/>
                  </a:cubicBezTo>
                  <a:cubicBezTo>
                    <a:pt x="1171" y="1672"/>
                    <a:pt x="1171" y="1609"/>
                    <a:pt x="1171" y="1557"/>
                  </a:cubicBezTo>
                  <a:cubicBezTo>
                    <a:pt x="1181" y="1077"/>
                    <a:pt x="1192" y="607"/>
                    <a:pt x="1192" y="126"/>
                  </a:cubicBezTo>
                  <a:cubicBezTo>
                    <a:pt x="816" y="95"/>
                    <a:pt x="440" y="53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1"/>
            <p:cNvSpPr/>
            <p:nvPr/>
          </p:nvSpPr>
          <p:spPr>
            <a:xfrm>
              <a:off x="1106407" y="2568540"/>
              <a:ext cx="147509" cy="1258542"/>
            </a:xfrm>
            <a:custGeom>
              <a:avLst/>
              <a:gdLst/>
              <a:ahLst/>
              <a:cxnLst/>
              <a:rect l="l" t="t" r="r" b="b"/>
              <a:pathLst>
                <a:path w="1391" h="11868" extrusionOk="0">
                  <a:moveTo>
                    <a:pt x="1390" y="0"/>
                  </a:moveTo>
                  <a:lnTo>
                    <a:pt x="1390" y="0"/>
                  </a:lnTo>
                  <a:cubicBezTo>
                    <a:pt x="1192" y="63"/>
                    <a:pt x="993" y="125"/>
                    <a:pt x="795" y="199"/>
                  </a:cubicBezTo>
                  <a:cubicBezTo>
                    <a:pt x="586" y="272"/>
                    <a:pt x="377" y="387"/>
                    <a:pt x="158" y="449"/>
                  </a:cubicBezTo>
                  <a:lnTo>
                    <a:pt x="158" y="1431"/>
                  </a:lnTo>
                  <a:cubicBezTo>
                    <a:pt x="342" y="1396"/>
                    <a:pt x="529" y="1377"/>
                    <a:pt x="717" y="1377"/>
                  </a:cubicBezTo>
                  <a:cubicBezTo>
                    <a:pt x="861" y="1377"/>
                    <a:pt x="1006" y="1388"/>
                    <a:pt x="1150" y="1410"/>
                  </a:cubicBezTo>
                  <a:cubicBezTo>
                    <a:pt x="1255" y="1431"/>
                    <a:pt x="1223" y="1588"/>
                    <a:pt x="1119" y="1588"/>
                  </a:cubicBezTo>
                  <a:cubicBezTo>
                    <a:pt x="903" y="1588"/>
                    <a:pt x="692" y="1579"/>
                    <a:pt x="479" y="1579"/>
                  </a:cubicBezTo>
                  <a:cubicBezTo>
                    <a:pt x="372" y="1579"/>
                    <a:pt x="266" y="1581"/>
                    <a:pt x="158" y="1588"/>
                  </a:cubicBezTo>
                  <a:lnTo>
                    <a:pt x="158" y="2246"/>
                  </a:lnTo>
                  <a:cubicBezTo>
                    <a:pt x="375" y="2203"/>
                    <a:pt x="600" y="2181"/>
                    <a:pt x="820" y="2181"/>
                  </a:cubicBezTo>
                  <a:cubicBezTo>
                    <a:pt x="864" y="2181"/>
                    <a:pt x="908" y="2182"/>
                    <a:pt x="952" y="2183"/>
                  </a:cubicBezTo>
                  <a:cubicBezTo>
                    <a:pt x="1046" y="2183"/>
                    <a:pt x="1067" y="2309"/>
                    <a:pt x="983" y="2351"/>
                  </a:cubicBezTo>
                  <a:cubicBezTo>
                    <a:pt x="711" y="2403"/>
                    <a:pt x="429" y="2434"/>
                    <a:pt x="158" y="2434"/>
                  </a:cubicBezTo>
                  <a:lnTo>
                    <a:pt x="158" y="3374"/>
                  </a:lnTo>
                  <a:cubicBezTo>
                    <a:pt x="283" y="3374"/>
                    <a:pt x="408" y="3385"/>
                    <a:pt x="534" y="3385"/>
                  </a:cubicBezTo>
                  <a:cubicBezTo>
                    <a:pt x="714" y="3375"/>
                    <a:pt x="904" y="3331"/>
                    <a:pt x="1086" y="3331"/>
                  </a:cubicBezTo>
                  <a:cubicBezTo>
                    <a:pt x="1104" y="3331"/>
                    <a:pt x="1122" y="3332"/>
                    <a:pt x="1140" y="3332"/>
                  </a:cubicBezTo>
                  <a:cubicBezTo>
                    <a:pt x="1234" y="3332"/>
                    <a:pt x="1255" y="3468"/>
                    <a:pt x="1161" y="3500"/>
                  </a:cubicBezTo>
                  <a:cubicBezTo>
                    <a:pt x="977" y="3578"/>
                    <a:pt x="760" y="3604"/>
                    <a:pt x="541" y="3604"/>
                  </a:cubicBezTo>
                  <a:cubicBezTo>
                    <a:pt x="412" y="3604"/>
                    <a:pt x="282" y="3595"/>
                    <a:pt x="158" y="3583"/>
                  </a:cubicBezTo>
                  <a:cubicBezTo>
                    <a:pt x="147" y="4189"/>
                    <a:pt x="137" y="4805"/>
                    <a:pt x="126" y="5411"/>
                  </a:cubicBezTo>
                  <a:cubicBezTo>
                    <a:pt x="392" y="5469"/>
                    <a:pt x="658" y="5501"/>
                    <a:pt x="930" y="5501"/>
                  </a:cubicBezTo>
                  <a:cubicBezTo>
                    <a:pt x="999" y="5501"/>
                    <a:pt x="1069" y="5499"/>
                    <a:pt x="1140" y="5495"/>
                  </a:cubicBezTo>
                  <a:cubicBezTo>
                    <a:pt x="1223" y="5495"/>
                    <a:pt x="1223" y="5620"/>
                    <a:pt x="1140" y="5631"/>
                  </a:cubicBezTo>
                  <a:cubicBezTo>
                    <a:pt x="1052" y="5641"/>
                    <a:pt x="965" y="5646"/>
                    <a:pt x="877" y="5646"/>
                  </a:cubicBezTo>
                  <a:cubicBezTo>
                    <a:pt x="621" y="5646"/>
                    <a:pt x="368" y="5601"/>
                    <a:pt x="126" y="5516"/>
                  </a:cubicBezTo>
                  <a:cubicBezTo>
                    <a:pt x="116" y="5850"/>
                    <a:pt x="116" y="6184"/>
                    <a:pt x="105" y="6529"/>
                  </a:cubicBezTo>
                  <a:cubicBezTo>
                    <a:pt x="238" y="6523"/>
                    <a:pt x="371" y="6517"/>
                    <a:pt x="502" y="6517"/>
                  </a:cubicBezTo>
                  <a:cubicBezTo>
                    <a:pt x="597" y="6517"/>
                    <a:pt x="692" y="6520"/>
                    <a:pt x="784" y="6529"/>
                  </a:cubicBezTo>
                  <a:cubicBezTo>
                    <a:pt x="858" y="6539"/>
                    <a:pt x="858" y="6644"/>
                    <a:pt x="784" y="6654"/>
                  </a:cubicBezTo>
                  <a:cubicBezTo>
                    <a:pt x="711" y="6658"/>
                    <a:pt x="637" y="6659"/>
                    <a:pt x="562" y="6659"/>
                  </a:cubicBezTo>
                  <a:cubicBezTo>
                    <a:pt x="412" y="6659"/>
                    <a:pt x="259" y="6654"/>
                    <a:pt x="105" y="6654"/>
                  </a:cubicBezTo>
                  <a:cubicBezTo>
                    <a:pt x="105" y="6895"/>
                    <a:pt x="95" y="7145"/>
                    <a:pt x="85" y="7386"/>
                  </a:cubicBezTo>
                  <a:cubicBezTo>
                    <a:pt x="346" y="7386"/>
                    <a:pt x="607" y="7386"/>
                    <a:pt x="868" y="7407"/>
                  </a:cubicBezTo>
                  <a:cubicBezTo>
                    <a:pt x="931" y="7417"/>
                    <a:pt x="931" y="7501"/>
                    <a:pt x="868" y="7511"/>
                  </a:cubicBezTo>
                  <a:cubicBezTo>
                    <a:pt x="737" y="7521"/>
                    <a:pt x="607" y="7524"/>
                    <a:pt x="476" y="7524"/>
                  </a:cubicBezTo>
                  <a:cubicBezTo>
                    <a:pt x="346" y="7524"/>
                    <a:pt x="215" y="7521"/>
                    <a:pt x="85" y="7521"/>
                  </a:cubicBezTo>
                  <a:cubicBezTo>
                    <a:pt x="85" y="7845"/>
                    <a:pt x="74" y="8180"/>
                    <a:pt x="64" y="8503"/>
                  </a:cubicBezTo>
                  <a:cubicBezTo>
                    <a:pt x="273" y="8503"/>
                    <a:pt x="482" y="8483"/>
                    <a:pt x="690" y="8441"/>
                  </a:cubicBezTo>
                  <a:cubicBezTo>
                    <a:pt x="694" y="8440"/>
                    <a:pt x="698" y="8440"/>
                    <a:pt x="701" y="8440"/>
                  </a:cubicBezTo>
                  <a:cubicBezTo>
                    <a:pt x="758" y="8440"/>
                    <a:pt x="791" y="8516"/>
                    <a:pt x="732" y="8545"/>
                  </a:cubicBezTo>
                  <a:cubicBezTo>
                    <a:pt x="544" y="8620"/>
                    <a:pt x="340" y="8662"/>
                    <a:pt x="133" y="8662"/>
                  </a:cubicBezTo>
                  <a:cubicBezTo>
                    <a:pt x="110" y="8662"/>
                    <a:pt x="87" y="8661"/>
                    <a:pt x="64" y="8660"/>
                  </a:cubicBezTo>
                  <a:cubicBezTo>
                    <a:pt x="53" y="8984"/>
                    <a:pt x="53" y="9318"/>
                    <a:pt x="43" y="9652"/>
                  </a:cubicBezTo>
                  <a:cubicBezTo>
                    <a:pt x="388" y="9663"/>
                    <a:pt x="722" y="9684"/>
                    <a:pt x="1067" y="9736"/>
                  </a:cubicBezTo>
                  <a:cubicBezTo>
                    <a:pt x="1129" y="9747"/>
                    <a:pt x="1108" y="9851"/>
                    <a:pt x="1046" y="9851"/>
                  </a:cubicBezTo>
                  <a:cubicBezTo>
                    <a:pt x="711" y="9841"/>
                    <a:pt x="377" y="9820"/>
                    <a:pt x="43" y="9778"/>
                  </a:cubicBezTo>
                  <a:cubicBezTo>
                    <a:pt x="43" y="10070"/>
                    <a:pt x="32" y="10363"/>
                    <a:pt x="22" y="10655"/>
                  </a:cubicBezTo>
                  <a:cubicBezTo>
                    <a:pt x="252" y="10634"/>
                    <a:pt x="471" y="10582"/>
                    <a:pt x="690" y="10520"/>
                  </a:cubicBezTo>
                  <a:cubicBezTo>
                    <a:pt x="697" y="10518"/>
                    <a:pt x="703" y="10517"/>
                    <a:pt x="709" y="10517"/>
                  </a:cubicBezTo>
                  <a:cubicBezTo>
                    <a:pt x="767" y="10517"/>
                    <a:pt x="779" y="10605"/>
                    <a:pt x="722" y="10624"/>
                  </a:cubicBezTo>
                  <a:cubicBezTo>
                    <a:pt x="492" y="10708"/>
                    <a:pt x="262" y="10770"/>
                    <a:pt x="22" y="10781"/>
                  </a:cubicBezTo>
                  <a:cubicBezTo>
                    <a:pt x="22" y="11105"/>
                    <a:pt x="11" y="11418"/>
                    <a:pt x="1" y="11731"/>
                  </a:cubicBezTo>
                  <a:cubicBezTo>
                    <a:pt x="388" y="11773"/>
                    <a:pt x="764" y="11815"/>
                    <a:pt x="1140" y="11867"/>
                  </a:cubicBezTo>
                  <a:cubicBezTo>
                    <a:pt x="1161" y="9391"/>
                    <a:pt x="1181" y="6926"/>
                    <a:pt x="1244" y="4450"/>
                  </a:cubicBezTo>
                  <a:lnTo>
                    <a:pt x="1244" y="4450"/>
                  </a:lnTo>
                  <a:cubicBezTo>
                    <a:pt x="1234" y="4471"/>
                    <a:pt x="1223" y="4482"/>
                    <a:pt x="1202" y="4482"/>
                  </a:cubicBezTo>
                  <a:cubicBezTo>
                    <a:pt x="910" y="4461"/>
                    <a:pt x="617" y="4429"/>
                    <a:pt x="325" y="4377"/>
                  </a:cubicBezTo>
                  <a:cubicBezTo>
                    <a:pt x="285" y="4377"/>
                    <a:pt x="293" y="4293"/>
                    <a:pt x="329" y="4293"/>
                  </a:cubicBezTo>
                  <a:cubicBezTo>
                    <a:pt x="331" y="4293"/>
                    <a:pt x="333" y="4293"/>
                    <a:pt x="335" y="4294"/>
                  </a:cubicBezTo>
                  <a:cubicBezTo>
                    <a:pt x="638" y="4304"/>
                    <a:pt x="931" y="4335"/>
                    <a:pt x="1213" y="4377"/>
                  </a:cubicBezTo>
                  <a:cubicBezTo>
                    <a:pt x="1234" y="4388"/>
                    <a:pt x="1244" y="4388"/>
                    <a:pt x="1244" y="4398"/>
                  </a:cubicBezTo>
                  <a:cubicBezTo>
                    <a:pt x="1275" y="2936"/>
                    <a:pt x="1317" y="1463"/>
                    <a:pt x="1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1"/>
            <p:cNvSpPr/>
            <p:nvPr/>
          </p:nvSpPr>
          <p:spPr>
            <a:xfrm>
              <a:off x="1259325" y="2222937"/>
              <a:ext cx="1206474" cy="1851122"/>
            </a:xfrm>
            <a:custGeom>
              <a:avLst/>
              <a:gdLst/>
              <a:ahLst/>
              <a:cxnLst/>
              <a:rect l="l" t="t" r="r" b="b"/>
              <a:pathLst>
                <a:path w="11377" h="17456" extrusionOk="0">
                  <a:moveTo>
                    <a:pt x="4476" y="1"/>
                  </a:moveTo>
                  <a:cubicBezTo>
                    <a:pt x="3036" y="1"/>
                    <a:pt x="1614" y="234"/>
                    <a:pt x="387" y="637"/>
                  </a:cubicBezTo>
                  <a:lnTo>
                    <a:pt x="345" y="637"/>
                  </a:lnTo>
                  <a:cubicBezTo>
                    <a:pt x="460" y="5986"/>
                    <a:pt x="168" y="11355"/>
                    <a:pt x="21" y="16714"/>
                  </a:cubicBezTo>
                  <a:cubicBezTo>
                    <a:pt x="11" y="16745"/>
                    <a:pt x="11" y="16787"/>
                    <a:pt x="21" y="16829"/>
                  </a:cubicBezTo>
                  <a:lnTo>
                    <a:pt x="21" y="16871"/>
                  </a:lnTo>
                  <a:cubicBezTo>
                    <a:pt x="21" y="17069"/>
                    <a:pt x="11" y="17257"/>
                    <a:pt x="1" y="17456"/>
                  </a:cubicBezTo>
                  <a:cubicBezTo>
                    <a:pt x="1594" y="15672"/>
                    <a:pt x="4637" y="15186"/>
                    <a:pt x="6966" y="15186"/>
                  </a:cubicBezTo>
                  <a:cubicBezTo>
                    <a:pt x="7066" y="15186"/>
                    <a:pt x="7164" y="15187"/>
                    <a:pt x="7261" y="15189"/>
                  </a:cubicBezTo>
                  <a:cubicBezTo>
                    <a:pt x="8076" y="15199"/>
                    <a:pt x="10353" y="15345"/>
                    <a:pt x="11063" y="16254"/>
                  </a:cubicBezTo>
                  <a:cubicBezTo>
                    <a:pt x="11095" y="11721"/>
                    <a:pt x="11136" y="7187"/>
                    <a:pt x="11377" y="2664"/>
                  </a:cubicBezTo>
                  <a:cubicBezTo>
                    <a:pt x="11377" y="2664"/>
                    <a:pt x="11366" y="2664"/>
                    <a:pt x="11366" y="2653"/>
                  </a:cubicBezTo>
                  <a:cubicBezTo>
                    <a:pt x="9714" y="759"/>
                    <a:pt x="7068" y="1"/>
                    <a:pt x="44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1"/>
            <p:cNvSpPr/>
            <p:nvPr/>
          </p:nvSpPr>
          <p:spPr>
            <a:xfrm>
              <a:off x="2842370" y="2612761"/>
              <a:ext cx="980492" cy="1709445"/>
            </a:xfrm>
            <a:custGeom>
              <a:avLst/>
              <a:gdLst/>
              <a:ahLst/>
              <a:cxnLst/>
              <a:rect l="l" t="t" r="r" b="b"/>
              <a:pathLst>
                <a:path w="9246" h="16120" extrusionOk="0">
                  <a:moveTo>
                    <a:pt x="8295" y="1"/>
                  </a:moveTo>
                  <a:lnTo>
                    <a:pt x="8295" y="1"/>
                  </a:lnTo>
                  <a:cubicBezTo>
                    <a:pt x="8358" y="1599"/>
                    <a:pt x="8243" y="3187"/>
                    <a:pt x="8190" y="4806"/>
                  </a:cubicBezTo>
                  <a:cubicBezTo>
                    <a:pt x="8107" y="7418"/>
                    <a:pt x="8232" y="10019"/>
                    <a:pt x="8389" y="12631"/>
                  </a:cubicBezTo>
                  <a:cubicBezTo>
                    <a:pt x="8389" y="12694"/>
                    <a:pt x="8346" y="12724"/>
                    <a:pt x="8299" y="12724"/>
                  </a:cubicBezTo>
                  <a:cubicBezTo>
                    <a:pt x="8276" y="12724"/>
                    <a:pt x="8253" y="12717"/>
                    <a:pt x="8232" y="12704"/>
                  </a:cubicBezTo>
                  <a:lnTo>
                    <a:pt x="8232" y="12704"/>
                  </a:lnTo>
                  <a:cubicBezTo>
                    <a:pt x="8278" y="12805"/>
                    <a:pt x="8194" y="12963"/>
                    <a:pt x="8066" y="12963"/>
                  </a:cubicBezTo>
                  <a:cubicBezTo>
                    <a:pt x="8049" y="12963"/>
                    <a:pt x="8031" y="12961"/>
                    <a:pt x="8013" y="12954"/>
                  </a:cubicBezTo>
                  <a:cubicBezTo>
                    <a:pt x="6475" y="12333"/>
                    <a:pt x="4930" y="12034"/>
                    <a:pt x="3363" y="12034"/>
                  </a:cubicBezTo>
                  <a:cubicBezTo>
                    <a:pt x="2268" y="12034"/>
                    <a:pt x="1163" y="12180"/>
                    <a:pt x="42" y="12463"/>
                  </a:cubicBezTo>
                  <a:cubicBezTo>
                    <a:pt x="21" y="13686"/>
                    <a:pt x="11" y="14897"/>
                    <a:pt x="0" y="16120"/>
                  </a:cubicBezTo>
                  <a:cubicBezTo>
                    <a:pt x="1915" y="15923"/>
                    <a:pt x="3878" y="15784"/>
                    <a:pt x="5829" y="15784"/>
                  </a:cubicBezTo>
                  <a:cubicBezTo>
                    <a:pt x="6891" y="15784"/>
                    <a:pt x="7949" y="15825"/>
                    <a:pt x="8995" y="15921"/>
                  </a:cubicBezTo>
                  <a:cubicBezTo>
                    <a:pt x="9057" y="15921"/>
                    <a:pt x="9110" y="15973"/>
                    <a:pt x="9131" y="16036"/>
                  </a:cubicBezTo>
                  <a:cubicBezTo>
                    <a:pt x="9162" y="15984"/>
                    <a:pt x="9204" y="15942"/>
                    <a:pt x="9245" y="15890"/>
                  </a:cubicBezTo>
                  <a:cubicBezTo>
                    <a:pt x="9225" y="15879"/>
                    <a:pt x="9225" y="15858"/>
                    <a:pt x="9214" y="15827"/>
                  </a:cubicBezTo>
                  <a:cubicBezTo>
                    <a:pt x="8974" y="10688"/>
                    <a:pt x="9037" y="5527"/>
                    <a:pt x="8953" y="377"/>
                  </a:cubicBezTo>
                  <a:cubicBezTo>
                    <a:pt x="8953" y="356"/>
                    <a:pt x="8974" y="346"/>
                    <a:pt x="8984" y="335"/>
                  </a:cubicBezTo>
                  <a:cubicBezTo>
                    <a:pt x="8869" y="273"/>
                    <a:pt x="8755" y="220"/>
                    <a:pt x="8640" y="179"/>
                  </a:cubicBezTo>
                  <a:cubicBezTo>
                    <a:pt x="8525" y="147"/>
                    <a:pt x="8410" y="105"/>
                    <a:pt x="8316" y="32"/>
                  </a:cubicBezTo>
                  <a:cubicBezTo>
                    <a:pt x="8305" y="22"/>
                    <a:pt x="8305" y="11"/>
                    <a:pt x="8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1"/>
            <p:cNvSpPr/>
            <p:nvPr/>
          </p:nvSpPr>
          <p:spPr>
            <a:xfrm>
              <a:off x="2467924" y="2339163"/>
              <a:ext cx="367870" cy="2281028"/>
            </a:xfrm>
            <a:custGeom>
              <a:avLst/>
              <a:gdLst/>
              <a:ahLst/>
              <a:cxnLst/>
              <a:rect l="l" t="t" r="r" b="b"/>
              <a:pathLst>
                <a:path w="3469" h="21510" extrusionOk="0">
                  <a:moveTo>
                    <a:pt x="3469" y="1"/>
                  </a:moveTo>
                  <a:lnTo>
                    <a:pt x="3469" y="1"/>
                  </a:lnTo>
                  <a:cubicBezTo>
                    <a:pt x="2309" y="345"/>
                    <a:pt x="1202" y="847"/>
                    <a:pt x="178" y="1484"/>
                  </a:cubicBezTo>
                  <a:cubicBezTo>
                    <a:pt x="178" y="1484"/>
                    <a:pt x="178" y="1495"/>
                    <a:pt x="178" y="1495"/>
                  </a:cubicBezTo>
                  <a:cubicBezTo>
                    <a:pt x="356" y="8107"/>
                    <a:pt x="95" y="14751"/>
                    <a:pt x="1" y="21374"/>
                  </a:cubicBezTo>
                  <a:cubicBezTo>
                    <a:pt x="481" y="20956"/>
                    <a:pt x="962" y="20549"/>
                    <a:pt x="1442" y="20141"/>
                  </a:cubicBezTo>
                  <a:cubicBezTo>
                    <a:pt x="1484" y="20105"/>
                    <a:pt x="1536" y="20086"/>
                    <a:pt x="1588" y="20086"/>
                  </a:cubicBezTo>
                  <a:cubicBezTo>
                    <a:pt x="1641" y="20086"/>
                    <a:pt x="1693" y="20105"/>
                    <a:pt x="1735" y="20141"/>
                  </a:cubicBezTo>
                  <a:cubicBezTo>
                    <a:pt x="2184" y="20570"/>
                    <a:pt x="2748" y="20987"/>
                    <a:pt x="3103" y="21510"/>
                  </a:cubicBezTo>
                  <a:cubicBezTo>
                    <a:pt x="3093" y="14364"/>
                    <a:pt x="2936" y="7125"/>
                    <a:pt x="34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1"/>
            <p:cNvSpPr/>
            <p:nvPr/>
          </p:nvSpPr>
          <p:spPr>
            <a:xfrm>
              <a:off x="2846824" y="2291973"/>
              <a:ext cx="905094" cy="1662467"/>
            </a:xfrm>
            <a:custGeom>
              <a:avLst/>
              <a:gdLst/>
              <a:ahLst/>
              <a:cxnLst/>
              <a:rect l="l" t="t" r="r" b="b"/>
              <a:pathLst>
                <a:path w="8535" h="15677" extrusionOk="0">
                  <a:moveTo>
                    <a:pt x="2891" y="1"/>
                  </a:moveTo>
                  <a:cubicBezTo>
                    <a:pt x="1942" y="1"/>
                    <a:pt x="1003" y="136"/>
                    <a:pt x="73" y="393"/>
                  </a:cubicBezTo>
                  <a:cubicBezTo>
                    <a:pt x="188" y="5335"/>
                    <a:pt x="73" y="10286"/>
                    <a:pt x="0" y="15238"/>
                  </a:cubicBezTo>
                  <a:cubicBezTo>
                    <a:pt x="1146" y="14865"/>
                    <a:pt x="2314" y="14684"/>
                    <a:pt x="3478" y="14684"/>
                  </a:cubicBezTo>
                  <a:cubicBezTo>
                    <a:pt x="5053" y="14684"/>
                    <a:pt x="6622" y="15014"/>
                    <a:pt x="8117" y="15645"/>
                  </a:cubicBezTo>
                  <a:cubicBezTo>
                    <a:pt x="8128" y="15656"/>
                    <a:pt x="8138" y="15666"/>
                    <a:pt x="8159" y="15676"/>
                  </a:cubicBezTo>
                  <a:cubicBezTo>
                    <a:pt x="8159" y="15666"/>
                    <a:pt x="8138" y="15666"/>
                    <a:pt x="8138" y="15656"/>
                  </a:cubicBezTo>
                  <a:cubicBezTo>
                    <a:pt x="7543" y="10798"/>
                    <a:pt x="8535" y="5826"/>
                    <a:pt x="7772" y="1031"/>
                  </a:cubicBezTo>
                  <a:cubicBezTo>
                    <a:pt x="7772" y="1020"/>
                    <a:pt x="7772" y="1010"/>
                    <a:pt x="7772" y="999"/>
                  </a:cubicBezTo>
                  <a:cubicBezTo>
                    <a:pt x="7735" y="1066"/>
                    <a:pt x="7667" y="1101"/>
                    <a:pt x="7597" y="1101"/>
                  </a:cubicBezTo>
                  <a:cubicBezTo>
                    <a:pt x="7568" y="1101"/>
                    <a:pt x="7539" y="1095"/>
                    <a:pt x="7511" y="1083"/>
                  </a:cubicBezTo>
                  <a:cubicBezTo>
                    <a:pt x="5944" y="345"/>
                    <a:pt x="4405" y="1"/>
                    <a:pt x="28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1"/>
            <p:cNvSpPr/>
            <p:nvPr/>
          </p:nvSpPr>
          <p:spPr>
            <a:xfrm>
              <a:off x="1042250" y="2183700"/>
              <a:ext cx="2824190" cy="2488558"/>
            </a:xfrm>
            <a:custGeom>
              <a:avLst/>
              <a:gdLst/>
              <a:ahLst/>
              <a:cxnLst/>
              <a:rect l="l" t="t" r="r" b="b"/>
              <a:pathLst>
                <a:path w="26632" h="23467" extrusionOk="0">
                  <a:moveTo>
                    <a:pt x="1964" y="3619"/>
                  </a:moveTo>
                  <a:lnTo>
                    <a:pt x="1964" y="3619"/>
                  </a:lnTo>
                  <a:cubicBezTo>
                    <a:pt x="1901" y="5081"/>
                    <a:pt x="1860" y="6554"/>
                    <a:pt x="1828" y="8017"/>
                  </a:cubicBezTo>
                  <a:cubicBezTo>
                    <a:pt x="1818" y="8006"/>
                    <a:pt x="1807" y="8006"/>
                    <a:pt x="1797" y="7996"/>
                  </a:cubicBezTo>
                  <a:cubicBezTo>
                    <a:pt x="1515" y="7954"/>
                    <a:pt x="1222" y="7933"/>
                    <a:pt x="940" y="7923"/>
                  </a:cubicBezTo>
                  <a:cubicBezTo>
                    <a:pt x="888" y="7923"/>
                    <a:pt x="878" y="7996"/>
                    <a:pt x="919" y="8006"/>
                  </a:cubicBezTo>
                  <a:cubicBezTo>
                    <a:pt x="1212" y="8058"/>
                    <a:pt x="1504" y="8090"/>
                    <a:pt x="1797" y="8111"/>
                  </a:cubicBezTo>
                  <a:cubicBezTo>
                    <a:pt x="1818" y="8111"/>
                    <a:pt x="1828" y="8100"/>
                    <a:pt x="1839" y="8079"/>
                  </a:cubicBezTo>
                  <a:lnTo>
                    <a:pt x="1839" y="8079"/>
                  </a:lnTo>
                  <a:cubicBezTo>
                    <a:pt x="1786" y="10545"/>
                    <a:pt x="1755" y="13020"/>
                    <a:pt x="1724" y="15486"/>
                  </a:cubicBezTo>
                  <a:cubicBezTo>
                    <a:pt x="1337" y="15433"/>
                    <a:pt x="961" y="15392"/>
                    <a:pt x="575" y="15350"/>
                  </a:cubicBezTo>
                  <a:cubicBezTo>
                    <a:pt x="585" y="15036"/>
                    <a:pt x="596" y="14723"/>
                    <a:pt x="596" y="14410"/>
                  </a:cubicBezTo>
                  <a:cubicBezTo>
                    <a:pt x="836" y="14389"/>
                    <a:pt x="1076" y="14326"/>
                    <a:pt x="1306" y="14243"/>
                  </a:cubicBezTo>
                  <a:cubicBezTo>
                    <a:pt x="1363" y="14224"/>
                    <a:pt x="1342" y="14135"/>
                    <a:pt x="1291" y="14135"/>
                  </a:cubicBezTo>
                  <a:cubicBezTo>
                    <a:pt x="1286" y="14135"/>
                    <a:pt x="1280" y="14136"/>
                    <a:pt x="1275" y="14138"/>
                  </a:cubicBezTo>
                  <a:cubicBezTo>
                    <a:pt x="1055" y="14201"/>
                    <a:pt x="825" y="14253"/>
                    <a:pt x="606" y="14274"/>
                  </a:cubicBezTo>
                  <a:cubicBezTo>
                    <a:pt x="606" y="13981"/>
                    <a:pt x="616" y="13689"/>
                    <a:pt x="616" y="13396"/>
                  </a:cubicBezTo>
                  <a:cubicBezTo>
                    <a:pt x="951" y="13438"/>
                    <a:pt x="1295" y="13459"/>
                    <a:pt x="1630" y="13470"/>
                  </a:cubicBezTo>
                  <a:cubicBezTo>
                    <a:pt x="1692" y="13470"/>
                    <a:pt x="1713" y="13365"/>
                    <a:pt x="1640" y="13355"/>
                  </a:cubicBezTo>
                  <a:cubicBezTo>
                    <a:pt x="1306" y="13302"/>
                    <a:pt x="961" y="13281"/>
                    <a:pt x="627" y="13271"/>
                  </a:cubicBezTo>
                  <a:cubicBezTo>
                    <a:pt x="627" y="12937"/>
                    <a:pt x="637" y="12602"/>
                    <a:pt x="648" y="12279"/>
                  </a:cubicBezTo>
                  <a:cubicBezTo>
                    <a:pt x="671" y="12280"/>
                    <a:pt x="694" y="12280"/>
                    <a:pt x="717" y="12280"/>
                  </a:cubicBezTo>
                  <a:cubicBezTo>
                    <a:pt x="924" y="12280"/>
                    <a:pt x="1129" y="12239"/>
                    <a:pt x="1316" y="12164"/>
                  </a:cubicBezTo>
                  <a:cubicBezTo>
                    <a:pt x="1375" y="12134"/>
                    <a:pt x="1332" y="12058"/>
                    <a:pt x="1275" y="12058"/>
                  </a:cubicBezTo>
                  <a:cubicBezTo>
                    <a:pt x="1271" y="12058"/>
                    <a:pt x="1268" y="12059"/>
                    <a:pt x="1264" y="12059"/>
                  </a:cubicBezTo>
                  <a:cubicBezTo>
                    <a:pt x="1066" y="12101"/>
                    <a:pt x="857" y="12122"/>
                    <a:pt x="648" y="12122"/>
                  </a:cubicBezTo>
                  <a:cubicBezTo>
                    <a:pt x="658" y="11798"/>
                    <a:pt x="658" y="11474"/>
                    <a:pt x="669" y="11140"/>
                  </a:cubicBezTo>
                  <a:cubicBezTo>
                    <a:pt x="799" y="11140"/>
                    <a:pt x="930" y="11143"/>
                    <a:pt x="1060" y="11143"/>
                  </a:cubicBezTo>
                  <a:cubicBezTo>
                    <a:pt x="1191" y="11143"/>
                    <a:pt x="1322" y="11140"/>
                    <a:pt x="1452" y="11130"/>
                  </a:cubicBezTo>
                  <a:cubicBezTo>
                    <a:pt x="1504" y="11119"/>
                    <a:pt x="1504" y="11036"/>
                    <a:pt x="1452" y="11025"/>
                  </a:cubicBezTo>
                  <a:cubicBezTo>
                    <a:pt x="1191" y="11004"/>
                    <a:pt x="930" y="11004"/>
                    <a:pt x="669" y="11004"/>
                  </a:cubicBezTo>
                  <a:cubicBezTo>
                    <a:pt x="669" y="10764"/>
                    <a:pt x="679" y="10513"/>
                    <a:pt x="679" y="10273"/>
                  </a:cubicBezTo>
                  <a:cubicBezTo>
                    <a:pt x="832" y="10273"/>
                    <a:pt x="986" y="10278"/>
                    <a:pt x="1139" y="10278"/>
                  </a:cubicBezTo>
                  <a:cubicBezTo>
                    <a:pt x="1215" y="10278"/>
                    <a:pt x="1292" y="10276"/>
                    <a:pt x="1369" y="10273"/>
                  </a:cubicBezTo>
                  <a:cubicBezTo>
                    <a:pt x="1442" y="10263"/>
                    <a:pt x="1442" y="10158"/>
                    <a:pt x="1369" y="10148"/>
                  </a:cubicBezTo>
                  <a:cubicBezTo>
                    <a:pt x="1292" y="10144"/>
                    <a:pt x="1215" y="10143"/>
                    <a:pt x="1139" y="10143"/>
                  </a:cubicBezTo>
                  <a:cubicBezTo>
                    <a:pt x="986" y="10143"/>
                    <a:pt x="832" y="10148"/>
                    <a:pt x="679" y="10148"/>
                  </a:cubicBezTo>
                  <a:cubicBezTo>
                    <a:pt x="690" y="9803"/>
                    <a:pt x="690" y="9469"/>
                    <a:pt x="700" y="9134"/>
                  </a:cubicBezTo>
                  <a:cubicBezTo>
                    <a:pt x="942" y="9220"/>
                    <a:pt x="1195" y="9265"/>
                    <a:pt x="1451" y="9265"/>
                  </a:cubicBezTo>
                  <a:cubicBezTo>
                    <a:pt x="1538" y="9265"/>
                    <a:pt x="1626" y="9260"/>
                    <a:pt x="1713" y="9249"/>
                  </a:cubicBezTo>
                  <a:cubicBezTo>
                    <a:pt x="1794" y="9239"/>
                    <a:pt x="1806" y="9113"/>
                    <a:pt x="1723" y="9113"/>
                  </a:cubicBezTo>
                  <a:cubicBezTo>
                    <a:pt x="1720" y="9113"/>
                    <a:pt x="1717" y="9113"/>
                    <a:pt x="1713" y="9113"/>
                  </a:cubicBezTo>
                  <a:cubicBezTo>
                    <a:pt x="1645" y="9118"/>
                    <a:pt x="1576" y="9120"/>
                    <a:pt x="1507" y="9120"/>
                  </a:cubicBezTo>
                  <a:cubicBezTo>
                    <a:pt x="1239" y="9120"/>
                    <a:pt x="966" y="9088"/>
                    <a:pt x="700" y="9030"/>
                  </a:cubicBezTo>
                  <a:cubicBezTo>
                    <a:pt x="710" y="8424"/>
                    <a:pt x="721" y="7808"/>
                    <a:pt x="731" y="7202"/>
                  </a:cubicBezTo>
                  <a:cubicBezTo>
                    <a:pt x="855" y="7213"/>
                    <a:pt x="985" y="7222"/>
                    <a:pt x="1115" y="7222"/>
                  </a:cubicBezTo>
                  <a:cubicBezTo>
                    <a:pt x="1335" y="7222"/>
                    <a:pt x="1554" y="7197"/>
                    <a:pt x="1745" y="7118"/>
                  </a:cubicBezTo>
                  <a:cubicBezTo>
                    <a:pt x="1839" y="7087"/>
                    <a:pt x="1818" y="6951"/>
                    <a:pt x="1724" y="6951"/>
                  </a:cubicBezTo>
                  <a:cubicBezTo>
                    <a:pt x="1515" y="6951"/>
                    <a:pt x="1316" y="6993"/>
                    <a:pt x="1118" y="7003"/>
                  </a:cubicBezTo>
                  <a:cubicBezTo>
                    <a:pt x="982" y="7003"/>
                    <a:pt x="867" y="7003"/>
                    <a:pt x="742" y="6993"/>
                  </a:cubicBezTo>
                  <a:lnTo>
                    <a:pt x="742" y="6053"/>
                  </a:lnTo>
                  <a:cubicBezTo>
                    <a:pt x="1013" y="6053"/>
                    <a:pt x="1285" y="6021"/>
                    <a:pt x="1557" y="5969"/>
                  </a:cubicBezTo>
                  <a:cubicBezTo>
                    <a:pt x="1651" y="5938"/>
                    <a:pt x="1630" y="5802"/>
                    <a:pt x="1536" y="5802"/>
                  </a:cubicBezTo>
                  <a:cubicBezTo>
                    <a:pt x="1490" y="5800"/>
                    <a:pt x="1445" y="5799"/>
                    <a:pt x="1401" y="5799"/>
                  </a:cubicBezTo>
                  <a:cubicBezTo>
                    <a:pt x="1177" y="5799"/>
                    <a:pt x="959" y="5821"/>
                    <a:pt x="742" y="5865"/>
                  </a:cubicBezTo>
                  <a:lnTo>
                    <a:pt x="742" y="5206"/>
                  </a:lnTo>
                  <a:cubicBezTo>
                    <a:pt x="850" y="5200"/>
                    <a:pt x="957" y="5197"/>
                    <a:pt x="1063" y="5197"/>
                  </a:cubicBezTo>
                  <a:cubicBezTo>
                    <a:pt x="1276" y="5197"/>
                    <a:pt x="1487" y="5206"/>
                    <a:pt x="1703" y="5206"/>
                  </a:cubicBezTo>
                  <a:cubicBezTo>
                    <a:pt x="1807" y="5206"/>
                    <a:pt x="1839" y="5050"/>
                    <a:pt x="1724" y="5029"/>
                  </a:cubicBezTo>
                  <a:cubicBezTo>
                    <a:pt x="1584" y="5006"/>
                    <a:pt x="1442" y="4995"/>
                    <a:pt x="1300" y="4995"/>
                  </a:cubicBezTo>
                  <a:cubicBezTo>
                    <a:pt x="1113" y="4995"/>
                    <a:pt x="926" y="5014"/>
                    <a:pt x="742" y="5050"/>
                  </a:cubicBezTo>
                  <a:cubicBezTo>
                    <a:pt x="742" y="4726"/>
                    <a:pt x="742" y="4392"/>
                    <a:pt x="742" y="4068"/>
                  </a:cubicBezTo>
                  <a:cubicBezTo>
                    <a:pt x="951" y="4005"/>
                    <a:pt x="1160" y="3890"/>
                    <a:pt x="1369" y="3817"/>
                  </a:cubicBezTo>
                  <a:cubicBezTo>
                    <a:pt x="1578" y="3744"/>
                    <a:pt x="1766" y="3692"/>
                    <a:pt x="1964" y="3619"/>
                  </a:cubicBezTo>
                  <a:close/>
                  <a:moveTo>
                    <a:pt x="19925" y="1021"/>
                  </a:moveTo>
                  <a:cubicBezTo>
                    <a:pt x="21437" y="1021"/>
                    <a:pt x="22974" y="1362"/>
                    <a:pt x="24539" y="2093"/>
                  </a:cubicBezTo>
                  <a:cubicBezTo>
                    <a:pt x="24569" y="2110"/>
                    <a:pt x="24601" y="2119"/>
                    <a:pt x="24632" y="2119"/>
                  </a:cubicBezTo>
                  <a:cubicBezTo>
                    <a:pt x="24696" y="2119"/>
                    <a:pt x="24758" y="2084"/>
                    <a:pt x="24800" y="2020"/>
                  </a:cubicBezTo>
                  <a:cubicBezTo>
                    <a:pt x="24800" y="2031"/>
                    <a:pt x="24800" y="2041"/>
                    <a:pt x="24800" y="2041"/>
                  </a:cubicBezTo>
                  <a:cubicBezTo>
                    <a:pt x="25552" y="6836"/>
                    <a:pt x="24570" y="11809"/>
                    <a:pt x="25165" y="16666"/>
                  </a:cubicBezTo>
                  <a:cubicBezTo>
                    <a:pt x="25165" y="16687"/>
                    <a:pt x="25176" y="16687"/>
                    <a:pt x="25176" y="16697"/>
                  </a:cubicBezTo>
                  <a:cubicBezTo>
                    <a:pt x="25165" y="16687"/>
                    <a:pt x="25155" y="16677"/>
                    <a:pt x="25134" y="16666"/>
                  </a:cubicBezTo>
                  <a:cubicBezTo>
                    <a:pt x="23636" y="16035"/>
                    <a:pt x="22066" y="15701"/>
                    <a:pt x="20491" y="15701"/>
                  </a:cubicBezTo>
                  <a:cubicBezTo>
                    <a:pt x="19330" y="15701"/>
                    <a:pt x="18167" y="15882"/>
                    <a:pt x="17028" y="16259"/>
                  </a:cubicBezTo>
                  <a:cubicBezTo>
                    <a:pt x="17101" y="11307"/>
                    <a:pt x="17216" y="6356"/>
                    <a:pt x="17101" y="1414"/>
                  </a:cubicBezTo>
                  <a:cubicBezTo>
                    <a:pt x="18033" y="1156"/>
                    <a:pt x="18974" y="1021"/>
                    <a:pt x="19925" y="1021"/>
                  </a:cubicBezTo>
                  <a:close/>
                  <a:moveTo>
                    <a:pt x="6504" y="374"/>
                  </a:moveTo>
                  <a:cubicBezTo>
                    <a:pt x="9099" y="374"/>
                    <a:pt x="11751" y="1136"/>
                    <a:pt x="13413" y="3034"/>
                  </a:cubicBezTo>
                  <a:lnTo>
                    <a:pt x="13424" y="3034"/>
                  </a:lnTo>
                  <a:cubicBezTo>
                    <a:pt x="13183" y="7557"/>
                    <a:pt x="13142" y="12091"/>
                    <a:pt x="13110" y="16624"/>
                  </a:cubicBezTo>
                  <a:cubicBezTo>
                    <a:pt x="12400" y="15715"/>
                    <a:pt x="10123" y="15569"/>
                    <a:pt x="9308" y="15559"/>
                  </a:cubicBezTo>
                  <a:cubicBezTo>
                    <a:pt x="9211" y="15557"/>
                    <a:pt x="9113" y="15556"/>
                    <a:pt x="9013" y="15556"/>
                  </a:cubicBezTo>
                  <a:cubicBezTo>
                    <a:pt x="6684" y="15556"/>
                    <a:pt x="3641" y="16042"/>
                    <a:pt x="2048" y="17826"/>
                  </a:cubicBezTo>
                  <a:cubicBezTo>
                    <a:pt x="2048" y="17627"/>
                    <a:pt x="2058" y="17439"/>
                    <a:pt x="2068" y="17241"/>
                  </a:cubicBezTo>
                  <a:lnTo>
                    <a:pt x="2068" y="17199"/>
                  </a:lnTo>
                  <a:cubicBezTo>
                    <a:pt x="2058" y="17157"/>
                    <a:pt x="2058" y="17115"/>
                    <a:pt x="2068" y="17074"/>
                  </a:cubicBezTo>
                  <a:cubicBezTo>
                    <a:pt x="2215" y="11725"/>
                    <a:pt x="2497" y="6356"/>
                    <a:pt x="2392" y="1007"/>
                  </a:cubicBezTo>
                  <a:lnTo>
                    <a:pt x="2434" y="1007"/>
                  </a:lnTo>
                  <a:cubicBezTo>
                    <a:pt x="3656" y="606"/>
                    <a:pt x="5072" y="374"/>
                    <a:pt x="6504" y="374"/>
                  </a:cubicBezTo>
                  <a:close/>
                  <a:moveTo>
                    <a:pt x="25270" y="4057"/>
                  </a:moveTo>
                  <a:lnTo>
                    <a:pt x="25270" y="4057"/>
                  </a:lnTo>
                  <a:cubicBezTo>
                    <a:pt x="25280" y="4068"/>
                    <a:pt x="25280" y="4068"/>
                    <a:pt x="25291" y="4078"/>
                  </a:cubicBezTo>
                  <a:cubicBezTo>
                    <a:pt x="25385" y="4151"/>
                    <a:pt x="25500" y="4204"/>
                    <a:pt x="25615" y="4225"/>
                  </a:cubicBezTo>
                  <a:cubicBezTo>
                    <a:pt x="25730" y="4266"/>
                    <a:pt x="25844" y="4319"/>
                    <a:pt x="25949" y="4381"/>
                  </a:cubicBezTo>
                  <a:cubicBezTo>
                    <a:pt x="25949" y="4402"/>
                    <a:pt x="25928" y="4413"/>
                    <a:pt x="25928" y="4433"/>
                  </a:cubicBezTo>
                  <a:cubicBezTo>
                    <a:pt x="26012" y="9583"/>
                    <a:pt x="25949" y="14744"/>
                    <a:pt x="26189" y="19884"/>
                  </a:cubicBezTo>
                  <a:cubicBezTo>
                    <a:pt x="26200" y="19904"/>
                    <a:pt x="26210" y="19925"/>
                    <a:pt x="26220" y="19946"/>
                  </a:cubicBezTo>
                  <a:cubicBezTo>
                    <a:pt x="26179" y="19988"/>
                    <a:pt x="26137" y="20030"/>
                    <a:pt x="26106" y="20082"/>
                  </a:cubicBezTo>
                  <a:cubicBezTo>
                    <a:pt x="26085" y="20019"/>
                    <a:pt x="26032" y="19978"/>
                    <a:pt x="25970" y="19967"/>
                  </a:cubicBezTo>
                  <a:cubicBezTo>
                    <a:pt x="24930" y="19872"/>
                    <a:pt x="23877" y="19831"/>
                    <a:pt x="22821" y="19831"/>
                  </a:cubicBezTo>
                  <a:cubicBezTo>
                    <a:pt x="20864" y="19831"/>
                    <a:pt x="18896" y="19973"/>
                    <a:pt x="16975" y="20176"/>
                  </a:cubicBezTo>
                  <a:cubicBezTo>
                    <a:pt x="16986" y="18954"/>
                    <a:pt x="16996" y="17732"/>
                    <a:pt x="17017" y="16520"/>
                  </a:cubicBezTo>
                  <a:cubicBezTo>
                    <a:pt x="18146" y="16234"/>
                    <a:pt x="19259" y="16087"/>
                    <a:pt x="20361" y="16087"/>
                  </a:cubicBezTo>
                  <a:cubicBezTo>
                    <a:pt x="21920" y="16087"/>
                    <a:pt x="23458" y="16382"/>
                    <a:pt x="24988" y="17000"/>
                  </a:cubicBezTo>
                  <a:cubicBezTo>
                    <a:pt x="25009" y="17009"/>
                    <a:pt x="25030" y="17013"/>
                    <a:pt x="25049" y="17013"/>
                  </a:cubicBezTo>
                  <a:cubicBezTo>
                    <a:pt x="25170" y="17013"/>
                    <a:pt x="25243" y="16858"/>
                    <a:pt x="25207" y="16750"/>
                  </a:cubicBezTo>
                  <a:lnTo>
                    <a:pt x="25207" y="16750"/>
                  </a:lnTo>
                  <a:cubicBezTo>
                    <a:pt x="25228" y="16763"/>
                    <a:pt x="25251" y="16770"/>
                    <a:pt x="25274" y="16770"/>
                  </a:cubicBezTo>
                  <a:cubicBezTo>
                    <a:pt x="25321" y="16770"/>
                    <a:pt x="25364" y="16740"/>
                    <a:pt x="25364" y="16677"/>
                  </a:cubicBezTo>
                  <a:cubicBezTo>
                    <a:pt x="25207" y="14065"/>
                    <a:pt x="25082" y="11464"/>
                    <a:pt x="25165" y="8852"/>
                  </a:cubicBezTo>
                  <a:cubicBezTo>
                    <a:pt x="25218" y="7233"/>
                    <a:pt x="25333" y="5645"/>
                    <a:pt x="25270" y="4057"/>
                  </a:cubicBezTo>
                  <a:close/>
                  <a:moveTo>
                    <a:pt x="575" y="15486"/>
                  </a:moveTo>
                  <a:cubicBezTo>
                    <a:pt x="961" y="15538"/>
                    <a:pt x="1337" y="15580"/>
                    <a:pt x="1713" y="15601"/>
                  </a:cubicBezTo>
                  <a:cubicBezTo>
                    <a:pt x="1713" y="16081"/>
                    <a:pt x="1703" y="16562"/>
                    <a:pt x="1692" y="17042"/>
                  </a:cubicBezTo>
                  <a:cubicBezTo>
                    <a:pt x="1703" y="17094"/>
                    <a:pt x="1692" y="17157"/>
                    <a:pt x="1692" y="17209"/>
                  </a:cubicBezTo>
                  <a:cubicBezTo>
                    <a:pt x="1692" y="17470"/>
                    <a:pt x="1682" y="17732"/>
                    <a:pt x="1672" y="17993"/>
                  </a:cubicBezTo>
                  <a:cubicBezTo>
                    <a:pt x="1672" y="18101"/>
                    <a:pt x="1762" y="18175"/>
                    <a:pt x="1859" y="18175"/>
                  </a:cubicBezTo>
                  <a:cubicBezTo>
                    <a:pt x="1902" y="18175"/>
                    <a:pt x="1946" y="18161"/>
                    <a:pt x="1985" y="18129"/>
                  </a:cubicBezTo>
                  <a:cubicBezTo>
                    <a:pt x="2006" y="18129"/>
                    <a:pt x="2037" y="18118"/>
                    <a:pt x="2058" y="18097"/>
                  </a:cubicBezTo>
                  <a:cubicBezTo>
                    <a:pt x="3500" y="16802"/>
                    <a:pt x="5558" y="16300"/>
                    <a:pt x="7427" y="16071"/>
                  </a:cubicBezTo>
                  <a:cubicBezTo>
                    <a:pt x="7815" y="16021"/>
                    <a:pt x="8627" y="15949"/>
                    <a:pt x="9512" y="15949"/>
                  </a:cubicBezTo>
                  <a:cubicBezTo>
                    <a:pt x="11064" y="15949"/>
                    <a:pt x="12841" y="16172"/>
                    <a:pt x="12954" y="17136"/>
                  </a:cubicBezTo>
                  <a:cubicBezTo>
                    <a:pt x="12964" y="17220"/>
                    <a:pt x="13027" y="17293"/>
                    <a:pt x="13110" y="17314"/>
                  </a:cubicBezTo>
                  <a:cubicBezTo>
                    <a:pt x="13100" y="18285"/>
                    <a:pt x="13089" y="19257"/>
                    <a:pt x="13079" y="20228"/>
                  </a:cubicBezTo>
                  <a:cubicBezTo>
                    <a:pt x="13058" y="20218"/>
                    <a:pt x="13048" y="20218"/>
                    <a:pt x="13027" y="20218"/>
                  </a:cubicBezTo>
                  <a:cubicBezTo>
                    <a:pt x="12975" y="20223"/>
                    <a:pt x="12924" y="20226"/>
                    <a:pt x="12873" y="20226"/>
                  </a:cubicBezTo>
                  <a:cubicBezTo>
                    <a:pt x="12520" y="20226"/>
                    <a:pt x="12183" y="20101"/>
                    <a:pt x="11909" y="19873"/>
                  </a:cubicBezTo>
                  <a:cubicBezTo>
                    <a:pt x="11890" y="19848"/>
                    <a:pt x="11860" y="19834"/>
                    <a:pt x="11827" y="19834"/>
                  </a:cubicBezTo>
                  <a:cubicBezTo>
                    <a:pt x="11806" y="19834"/>
                    <a:pt x="11783" y="19840"/>
                    <a:pt x="11763" y="19852"/>
                  </a:cubicBezTo>
                  <a:cubicBezTo>
                    <a:pt x="11731" y="19821"/>
                    <a:pt x="11690" y="19800"/>
                    <a:pt x="11648" y="19800"/>
                  </a:cubicBezTo>
                  <a:cubicBezTo>
                    <a:pt x="10717" y="19755"/>
                    <a:pt x="9786" y="19733"/>
                    <a:pt x="8855" y="19733"/>
                  </a:cubicBezTo>
                  <a:cubicBezTo>
                    <a:pt x="6076" y="19733"/>
                    <a:pt x="3298" y="19931"/>
                    <a:pt x="543" y="20322"/>
                  </a:cubicBezTo>
                  <a:lnTo>
                    <a:pt x="543" y="19497"/>
                  </a:lnTo>
                  <a:cubicBezTo>
                    <a:pt x="967" y="19514"/>
                    <a:pt x="1391" y="19523"/>
                    <a:pt x="1814" y="19523"/>
                  </a:cubicBezTo>
                  <a:cubicBezTo>
                    <a:pt x="3204" y="19523"/>
                    <a:pt x="4587" y="19431"/>
                    <a:pt x="5965" y="19246"/>
                  </a:cubicBezTo>
                  <a:cubicBezTo>
                    <a:pt x="6035" y="19236"/>
                    <a:pt x="6019" y="19120"/>
                    <a:pt x="5962" y="19120"/>
                  </a:cubicBezTo>
                  <a:cubicBezTo>
                    <a:pt x="5959" y="19120"/>
                    <a:pt x="5957" y="19121"/>
                    <a:pt x="5955" y="19121"/>
                  </a:cubicBezTo>
                  <a:cubicBezTo>
                    <a:pt x="4147" y="19299"/>
                    <a:pt x="2351" y="19403"/>
                    <a:pt x="533" y="19403"/>
                  </a:cubicBezTo>
                  <a:cubicBezTo>
                    <a:pt x="533" y="19069"/>
                    <a:pt x="543" y="18734"/>
                    <a:pt x="543" y="18400"/>
                  </a:cubicBezTo>
                  <a:cubicBezTo>
                    <a:pt x="1993" y="18489"/>
                    <a:pt x="3444" y="18534"/>
                    <a:pt x="4895" y="18534"/>
                  </a:cubicBezTo>
                  <a:cubicBezTo>
                    <a:pt x="6686" y="18534"/>
                    <a:pt x="8475" y="18466"/>
                    <a:pt x="10258" y="18327"/>
                  </a:cubicBezTo>
                  <a:cubicBezTo>
                    <a:pt x="10391" y="18317"/>
                    <a:pt x="10394" y="18118"/>
                    <a:pt x="10268" y="18118"/>
                  </a:cubicBezTo>
                  <a:cubicBezTo>
                    <a:pt x="10265" y="18118"/>
                    <a:pt x="10262" y="18118"/>
                    <a:pt x="10258" y="18118"/>
                  </a:cubicBezTo>
                  <a:cubicBezTo>
                    <a:pt x="7225" y="18236"/>
                    <a:pt x="4201" y="18307"/>
                    <a:pt x="1160" y="18307"/>
                  </a:cubicBezTo>
                  <a:cubicBezTo>
                    <a:pt x="954" y="18307"/>
                    <a:pt x="749" y="18307"/>
                    <a:pt x="543" y="18306"/>
                  </a:cubicBezTo>
                  <a:cubicBezTo>
                    <a:pt x="543" y="17888"/>
                    <a:pt x="554" y="17481"/>
                    <a:pt x="554" y="17063"/>
                  </a:cubicBezTo>
                  <a:cubicBezTo>
                    <a:pt x="564" y="17074"/>
                    <a:pt x="575" y="17084"/>
                    <a:pt x="596" y="17084"/>
                  </a:cubicBezTo>
                  <a:lnTo>
                    <a:pt x="1212" y="17147"/>
                  </a:lnTo>
                  <a:cubicBezTo>
                    <a:pt x="1212" y="17115"/>
                    <a:pt x="1212" y="17084"/>
                    <a:pt x="1222" y="17053"/>
                  </a:cubicBezTo>
                  <a:lnTo>
                    <a:pt x="1222" y="17011"/>
                  </a:lnTo>
                  <a:lnTo>
                    <a:pt x="596" y="16959"/>
                  </a:lnTo>
                  <a:cubicBezTo>
                    <a:pt x="575" y="16959"/>
                    <a:pt x="564" y="16959"/>
                    <a:pt x="554" y="16969"/>
                  </a:cubicBezTo>
                  <a:cubicBezTo>
                    <a:pt x="554" y="16478"/>
                    <a:pt x="564" y="15977"/>
                    <a:pt x="575" y="15486"/>
                  </a:cubicBezTo>
                  <a:close/>
                  <a:moveTo>
                    <a:pt x="16923" y="1467"/>
                  </a:moveTo>
                  <a:cubicBezTo>
                    <a:pt x="16380" y="8591"/>
                    <a:pt x="16537" y="15830"/>
                    <a:pt x="16547" y="22976"/>
                  </a:cubicBezTo>
                  <a:cubicBezTo>
                    <a:pt x="16192" y="22453"/>
                    <a:pt x="15638" y="22036"/>
                    <a:pt x="15179" y="21607"/>
                  </a:cubicBezTo>
                  <a:cubicBezTo>
                    <a:pt x="15137" y="21571"/>
                    <a:pt x="15085" y="21552"/>
                    <a:pt x="15034" y="21552"/>
                  </a:cubicBezTo>
                  <a:cubicBezTo>
                    <a:pt x="14983" y="21552"/>
                    <a:pt x="14933" y="21571"/>
                    <a:pt x="14897" y="21607"/>
                  </a:cubicBezTo>
                  <a:cubicBezTo>
                    <a:pt x="14406" y="22015"/>
                    <a:pt x="13925" y="22422"/>
                    <a:pt x="13445" y="22840"/>
                  </a:cubicBezTo>
                  <a:cubicBezTo>
                    <a:pt x="13539" y="16217"/>
                    <a:pt x="13800" y="9583"/>
                    <a:pt x="13633" y="2961"/>
                  </a:cubicBezTo>
                  <a:lnTo>
                    <a:pt x="13633" y="2950"/>
                  </a:lnTo>
                  <a:cubicBezTo>
                    <a:pt x="14656" y="2313"/>
                    <a:pt x="15764" y="1811"/>
                    <a:pt x="16923" y="1467"/>
                  </a:cubicBezTo>
                  <a:close/>
                  <a:moveTo>
                    <a:pt x="6251" y="0"/>
                  </a:moveTo>
                  <a:cubicBezTo>
                    <a:pt x="4927" y="0"/>
                    <a:pt x="3607" y="221"/>
                    <a:pt x="2340" y="662"/>
                  </a:cubicBezTo>
                  <a:cubicBezTo>
                    <a:pt x="2288" y="673"/>
                    <a:pt x="2246" y="725"/>
                    <a:pt x="2236" y="777"/>
                  </a:cubicBezTo>
                  <a:cubicBezTo>
                    <a:pt x="2183" y="788"/>
                    <a:pt x="2142" y="840"/>
                    <a:pt x="2142" y="892"/>
                  </a:cubicBezTo>
                  <a:cubicBezTo>
                    <a:pt x="2079" y="1717"/>
                    <a:pt x="2037" y="2553"/>
                    <a:pt x="2006" y="3389"/>
                  </a:cubicBezTo>
                  <a:cubicBezTo>
                    <a:pt x="1567" y="3399"/>
                    <a:pt x="1128" y="3493"/>
                    <a:pt x="731" y="3671"/>
                  </a:cubicBezTo>
                  <a:cubicBezTo>
                    <a:pt x="717" y="3662"/>
                    <a:pt x="702" y="3659"/>
                    <a:pt x="687" y="3659"/>
                  </a:cubicBezTo>
                  <a:cubicBezTo>
                    <a:pt x="645" y="3659"/>
                    <a:pt x="606" y="3688"/>
                    <a:pt x="606" y="3734"/>
                  </a:cubicBezTo>
                  <a:lnTo>
                    <a:pt x="606" y="3765"/>
                  </a:lnTo>
                  <a:cubicBezTo>
                    <a:pt x="554" y="3786"/>
                    <a:pt x="512" y="3807"/>
                    <a:pt x="470" y="3838"/>
                  </a:cubicBezTo>
                  <a:cubicBezTo>
                    <a:pt x="355" y="3932"/>
                    <a:pt x="449" y="4068"/>
                    <a:pt x="564" y="4099"/>
                  </a:cubicBezTo>
                  <a:cubicBezTo>
                    <a:pt x="157" y="7452"/>
                    <a:pt x="52" y="10879"/>
                    <a:pt x="73" y="14295"/>
                  </a:cubicBezTo>
                  <a:cubicBezTo>
                    <a:pt x="0" y="14295"/>
                    <a:pt x="0" y="14399"/>
                    <a:pt x="73" y="14410"/>
                  </a:cubicBezTo>
                  <a:cubicBezTo>
                    <a:pt x="84" y="16415"/>
                    <a:pt x="146" y="18421"/>
                    <a:pt x="209" y="20395"/>
                  </a:cubicBezTo>
                  <a:cubicBezTo>
                    <a:pt x="199" y="20469"/>
                    <a:pt x="251" y="20531"/>
                    <a:pt x="313" y="20552"/>
                  </a:cubicBezTo>
                  <a:cubicBezTo>
                    <a:pt x="334" y="20583"/>
                    <a:pt x="376" y="20604"/>
                    <a:pt x="418" y="20604"/>
                  </a:cubicBezTo>
                  <a:cubicBezTo>
                    <a:pt x="4168" y="20312"/>
                    <a:pt x="7877" y="20155"/>
                    <a:pt x="11648" y="20134"/>
                  </a:cubicBezTo>
                  <a:cubicBezTo>
                    <a:pt x="11679" y="20134"/>
                    <a:pt x="11721" y="20124"/>
                    <a:pt x="11752" y="20103"/>
                  </a:cubicBezTo>
                  <a:cubicBezTo>
                    <a:pt x="12019" y="20412"/>
                    <a:pt x="12405" y="20587"/>
                    <a:pt x="12807" y="20587"/>
                  </a:cubicBezTo>
                  <a:cubicBezTo>
                    <a:pt x="12894" y="20587"/>
                    <a:pt x="12981" y="20579"/>
                    <a:pt x="13069" y="20563"/>
                  </a:cubicBezTo>
                  <a:lnTo>
                    <a:pt x="13069" y="20563"/>
                  </a:lnTo>
                  <a:cubicBezTo>
                    <a:pt x="13069" y="21346"/>
                    <a:pt x="13058" y="22130"/>
                    <a:pt x="13048" y="22913"/>
                  </a:cubicBezTo>
                  <a:cubicBezTo>
                    <a:pt x="13048" y="23007"/>
                    <a:pt x="13110" y="23080"/>
                    <a:pt x="13194" y="23091"/>
                  </a:cubicBezTo>
                  <a:cubicBezTo>
                    <a:pt x="13169" y="23182"/>
                    <a:pt x="13236" y="23279"/>
                    <a:pt x="13322" y="23279"/>
                  </a:cubicBezTo>
                  <a:cubicBezTo>
                    <a:pt x="13345" y="23279"/>
                    <a:pt x="13369" y="23273"/>
                    <a:pt x="13392" y="23258"/>
                  </a:cubicBezTo>
                  <a:cubicBezTo>
                    <a:pt x="13956" y="22882"/>
                    <a:pt x="14489" y="22453"/>
                    <a:pt x="15012" y="22025"/>
                  </a:cubicBezTo>
                  <a:cubicBezTo>
                    <a:pt x="15450" y="22464"/>
                    <a:pt x="15889" y="22976"/>
                    <a:pt x="16422" y="23268"/>
                  </a:cubicBezTo>
                  <a:cubicBezTo>
                    <a:pt x="16443" y="23279"/>
                    <a:pt x="16464" y="23284"/>
                    <a:pt x="16484" y="23284"/>
                  </a:cubicBezTo>
                  <a:cubicBezTo>
                    <a:pt x="16505" y="23284"/>
                    <a:pt x="16526" y="23279"/>
                    <a:pt x="16547" y="23268"/>
                  </a:cubicBezTo>
                  <a:cubicBezTo>
                    <a:pt x="16552" y="23401"/>
                    <a:pt x="16653" y="23467"/>
                    <a:pt x="16753" y="23467"/>
                  </a:cubicBezTo>
                  <a:cubicBezTo>
                    <a:pt x="16857" y="23467"/>
                    <a:pt x="16960" y="23396"/>
                    <a:pt x="16955" y="23258"/>
                  </a:cubicBezTo>
                  <a:cubicBezTo>
                    <a:pt x="16955" y="22318"/>
                    <a:pt x="16955" y="21377"/>
                    <a:pt x="16965" y="20427"/>
                  </a:cubicBezTo>
                  <a:cubicBezTo>
                    <a:pt x="19974" y="20322"/>
                    <a:pt x="22972" y="20364"/>
                    <a:pt x="25970" y="20281"/>
                  </a:cubicBezTo>
                  <a:cubicBezTo>
                    <a:pt x="26012" y="20281"/>
                    <a:pt x="26053" y="20260"/>
                    <a:pt x="26085" y="20218"/>
                  </a:cubicBezTo>
                  <a:cubicBezTo>
                    <a:pt x="26105" y="20238"/>
                    <a:pt x="26130" y="20250"/>
                    <a:pt x="26156" y="20250"/>
                  </a:cubicBezTo>
                  <a:cubicBezTo>
                    <a:pt x="26170" y="20250"/>
                    <a:pt x="26185" y="20246"/>
                    <a:pt x="26200" y="20239"/>
                  </a:cubicBezTo>
                  <a:cubicBezTo>
                    <a:pt x="26346" y="20187"/>
                    <a:pt x="26482" y="20082"/>
                    <a:pt x="26576" y="19946"/>
                  </a:cubicBezTo>
                  <a:cubicBezTo>
                    <a:pt x="26631" y="19872"/>
                    <a:pt x="26572" y="19774"/>
                    <a:pt x="26493" y="19774"/>
                  </a:cubicBezTo>
                  <a:cubicBezTo>
                    <a:pt x="26482" y="19774"/>
                    <a:pt x="26472" y="19775"/>
                    <a:pt x="26461" y="19779"/>
                  </a:cubicBezTo>
                  <a:cubicBezTo>
                    <a:pt x="26461" y="19779"/>
                    <a:pt x="26451" y="19779"/>
                    <a:pt x="26450" y="19789"/>
                  </a:cubicBezTo>
                  <a:lnTo>
                    <a:pt x="26450" y="19789"/>
                  </a:lnTo>
                  <a:cubicBezTo>
                    <a:pt x="26523" y="14671"/>
                    <a:pt x="26304" y="9542"/>
                    <a:pt x="26231" y="4433"/>
                  </a:cubicBezTo>
                  <a:cubicBezTo>
                    <a:pt x="26294" y="4381"/>
                    <a:pt x="26304" y="4298"/>
                    <a:pt x="26241" y="4245"/>
                  </a:cubicBezTo>
                  <a:cubicBezTo>
                    <a:pt x="26073" y="4077"/>
                    <a:pt x="25748" y="3857"/>
                    <a:pt x="25481" y="3857"/>
                  </a:cubicBezTo>
                  <a:cubicBezTo>
                    <a:pt x="25432" y="3857"/>
                    <a:pt x="25386" y="3864"/>
                    <a:pt x="25343" y="3880"/>
                  </a:cubicBezTo>
                  <a:cubicBezTo>
                    <a:pt x="25312" y="3890"/>
                    <a:pt x="25280" y="3922"/>
                    <a:pt x="25270" y="3942"/>
                  </a:cubicBezTo>
                  <a:cubicBezTo>
                    <a:pt x="25249" y="3284"/>
                    <a:pt x="25186" y="2626"/>
                    <a:pt x="25092" y="1968"/>
                  </a:cubicBezTo>
                  <a:cubicBezTo>
                    <a:pt x="25081" y="1895"/>
                    <a:pt x="25028" y="1865"/>
                    <a:pt x="24970" y="1865"/>
                  </a:cubicBezTo>
                  <a:cubicBezTo>
                    <a:pt x="24919" y="1865"/>
                    <a:pt x="24865" y="1888"/>
                    <a:pt x="24831" y="1926"/>
                  </a:cubicBezTo>
                  <a:cubicBezTo>
                    <a:pt x="24831" y="1864"/>
                    <a:pt x="24800" y="1801"/>
                    <a:pt x="24737" y="1770"/>
                  </a:cubicBezTo>
                  <a:cubicBezTo>
                    <a:pt x="23222" y="965"/>
                    <a:pt x="21486" y="547"/>
                    <a:pt x="19755" y="547"/>
                  </a:cubicBezTo>
                  <a:cubicBezTo>
                    <a:pt x="17489" y="547"/>
                    <a:pt x="15233" y="1263"/>
                    <a:pt x="13497" y="2762"/>
                  </a:cubicBezTo>
                  <a:cubicBezTo>
                    <a:pt x="12588" y="1341"/>
                    <a:pt x="10394" y="641"/>
                    <a:pt x="8848" y="286"/>
                  </a:cubicBezTo>
                  <a:cubicBezTo>
                    <a:pt x="7991" y="96"/>
                    <a:pt x="7120" y="0"/>
                    <a:pt x="6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9" name="Google Shape;2049;p51"/>
          <p:cNvGrpSpPr/>
          <p:nvPr/>
        </p:nvGrpSpPr>
        <p:grpSpPr>
          <a:xfrm>
            <a:off x="2444784" y="3436698"/>
            <a:ext cx="819769" cy="1158207"/>
            <a:chOff x="3832078" y="3254543"/>
            <a:chExt cx="313116" cy="442418"/>
          </a:xfrm>
        </p:grpSpPr>
        <p:sp>
          <p:nvSpPr>
            <p:cNvPr id="2050" name="Google Shape;2050;p51"/>
            <p:cNvSpPr/>
            <p:nvPr/>
          </p:nvSpPr>
          <p:spPr>
            <a:xfrm>
              <a:off x="3841681" y="3262999"/>
              <a:ext cx="291757" cy="423734"/>
            </a:xfrm>
            <a:custGeom>
              <a:avLst/>
              <a:gdLst/>
              <a:ahLst/>
              <a:cxnLst/>
              <a:rect l="l" t="t" r="r" b="b"/>
              <a:pathLst>
                <a:path w="39162" h="56877" extrusionOk="0">
                  <a:moveTo>
                    <a:pt x="26116" y="1"/>
                  </a:moveTo>
                  <a:lnTo>
                    <a:pt x="26116" y="1"/>
                  </a:lnTo>
                  <a:cubicBezTo>
                    <a:pt x="20978" y="609"/>
                    <a:pt x="15703" y="1130"/>
                    <a:pt x="10452" y="1130"/>
                  </a:cubicBezTo>
                  <a:cubicBezTo>
                    <a:pt x="7075" y="1130"/>
                    <a:pt x="3709" y="915"/>
                    <a:pt x="395" y="369"/>
                  </a:cubicBezTo>
                  <a:lnTo>
                    <a:pt x="395" y="369"/>
                  </a:lnTo>
                  <a:cubicBezTo>
                    <a:pt x="500" y="1763"/>
                    <a:pt x="579" y="3157"/>
                    <a:pt x="658" y="4551"/>
                  </a:cubicBezTo>
                  <a:cubicBezTo>
                    <a:pt x="2448" y="4352"/>
                    <a:pt x="4250" y="4252"/>
                    <a:pt x="6057" y="4252"/>
                  </a:cubicBezTo>
                  <a:cubicBezTo>
                    <a:pt x="6878" y="4252"/>
                    <a:pt x="7700" y="4273"/>
                    <a:pt x="8522" y="4314"/>
                  </a:cubicBezTo>
                  <a:cubicBezTo>
                    <a:pt x="8863" y="4340"/>
                    <a:pt x="8863" y="4866"/>
                    <a:pt x="8522" y="4893"/>
                  </a:cubicBezTo>
                  <a:cubicBezTo>
                    <a:pt x="8095" y="4888"/>
                    <a:pt x="7669" y="4886"/>
                    <a:pt x="7243" y="4886"/>
                  </a:cubicBezTo>
                  <a:cubicBezTo>
                    <a:pt x="5046" y="4886"/>
                    <a:pt x="2865" y="4945"/>
                    <a:pt x="684" y="5077"/>
                  </a:cubicBezTo>
                  <a:cubicBezTo>
                    <a:pt x="763" y="6287"/>
                    <a:pt x="816" y="7523"/>
                    <a:pt x="868" y="8733"/>
                  </a:cubicBezTo>
                  <a:cubicBezTo>
                    <a:pt x="2669" y="8612"/>
                    <a:pt x="4469" y="8492"/>
                    <a:pt x="6270" y="8492"/>
                  </a:cubicBezTo>
                  <a:cubicBezTo>
                    <a:pt x="6442" y="8492"/>
                    <a:pt x="6614" y="8494"/>
                    <a:pt x="6786" y="8496"/>
                  </a:cubicBezTo>
                  <a:cubicBezTo>
                    <a:pt x="7022" y="8496"/>
                    <a:pt x="7022" y="8864"/>
                    <a:pt x="6786" y="8864"/>
                  </a:cubicBezTo>
                  <a:cubicBezTo>
                    <a:pt x="4813" y="9048"/>
                    <a:pt x="2841" y="9048"/>
                    <a:pt x="868" y="9074"/>
                  </a:cubicBezTo>
                  <a:cubicBezTo>
                    <a:pt x="921" y="10232"/>
                    <a:pt x="973" y="11389"/>
                    <a:pt x="1000" y="12546"/>
                  </a:cubicBezTo>
                  <a:cubicBezTo>
                    <a:pt x="3709" y="12336"/>
                    <a:pt x="6444" y="12230"/>
                    <a:pt x="9153" y="12178"/>
                  </a:cubicBezTo>
                  <a:cubicBezTo>
                    <a:pt x="9495" y="12178"/>
                    <a:pt x="9468" y="12625"/>
                    <a:pt x="9153" y="12651"/>
                  </a:cubicBezTo>
                  <a:cubicBezTo>
                    <a:pt x="6444" y="12809"/>
                    <a:pt x="3735" y="12888"/>
                    <a:pt x="1000" y="12914"/>
                  </a:cubicBezTo>
                  <a:cubicBezTo>
                    <a:pt x="1052" y="14177"/>
                    <a:pt x="1079" y="15439"/>
                    <a:pt x="1079" y="16728"/>
                  </a:cubicBezTo>
                  <a:cubicBezTo>
                    <a:pt x="3288" y="16570"/>
                    <a:pt x="5444" y="16412"/>
                    <a:pt x="7654" y="16360"/>
                  </a:cubicBezTo>
                  <a:cubicBezTo>
                    <a:pt x="7890" y="16360"/>
                    <a:pt x="7890" y="16728"/>
                    <a:pt x="7654" y="16754"/>
                  </a:cubicBezTo>
                  <a:cubicBezTo>
                    <a:pt x="5471" y="16938"/>
                    <a:pt x="3288" y="17043"/>
                    <a:pt x="1105" y="17149"/>
                  </a:cubicBezTo>
                  <a:cubicBezTo>
                    <a:pt x="1105" y="18411"/>
                    <a:pt x="1131" y="19673"/>
                    <a:pt x="1131" y="20909"/>
                  </a:cubicBezTo>
                  <a:cubicBezTo>
                    <a:pt x="4314" y="20699"/>
                    <a:pt x="7496" y="20515"/>
                    <a:pt x="10678" y="20226"/>
                  </a:cubicBezTo>
                  <a:cubicBezTo>
                    <a:pt x="10941" y="20226"/>
                    <a:pt x="10994" y="20673"/>
                    <a:pt x="10731" y="20699"/>
                  </a:cubicBezTo>
                  <a:cubicBezTo>
                    <a:pt x="7868" y="21101"/>
                    <a:pt x="5006" y="21312"/>
                    <a:pt x="2124" y="21312"/>
                  </a:cubicBezTo>
                  <a:cubicBezTo>
                    <a:pt x="1802" y="21312"/>
                    <a:pt x="1480" y="21309"/>
                    <a:pt x="1158" y="21304"/>
                  </a:cubicBezTo>
                  <a:lnTo>
                    <a:pt x="1158" y="24591"/>
                  </a:lnTo>
                  <a:cubicBezTo>
                    <a:pt x="3183" y="24407"/>
                    <a:pt x="5208" y="24250"/>
                    <a:pt x="7233" y="24171"/>
                  </a:cubicBezTo>
                  <a:cubicBezTo>
                    <a:pt x="7496" y="24171"/>
                    <a:pt x="7496" y="24591"/>
                    <a:pt x="7233" y="24618"/>
                  </a:cubicBezTo>
                  <a:cubicBezTo>
                    <a:pt x="5208" y="24802"/>
                    <a:pt x="3183" y="24907"/>
                    <a:pt x="1158" y="24986"/>
                  </a:cubicBezTo>
                  <a:cubicBezTo>
                    <a:pt x="1158" y="25933"/>
                    <a:pt x="1131" y="26880"/>
                    <a:pt x="1105" y="27853"/>
                  </a:cubicBezTo>
                  <a:cubicBezTo>
                    <a:pt x="3419" y="27774"/>
                    <a:pt x="5707" y="27484"/>
                    <a:pt x="7969" y="26985"/>
                  </a:cubicBezTo>
                  <a:cubicBezTo>
                    <a:pt x="7978" y="26984"/>
                    <a:pt x="7987" y="26983"/>
                    <a:pt x="7996" y="26983"/>
                  </a:cubicBezTo>
                  <a:cubicBezTo>
                    <a:pt x="8239" y="26983"/>
                    <a:pt x="8329" y="27330"/>
                    <a:pt x="8101" y="27432"/>
                  </a:cubicBezTo>
                  <a:cubicBezTo>
                    <a:pt x="6221" y="28022"/>
                    <a:pt x="4269" y="28340"/>
                    <a:pt x="2305" y="28340"/>
                  </a:cubicBezTo>
                  <a:cubicBezTo>
                    <a:pt x="1905" y="28340"/>
                    <a:pt x="1505" y="28326"/>
                    <a:pt x="1105" y="28300"/>
                  </a:cubicBezTo>
                  <a:cubicBezTo>
                    <a:pt x="1079" y="29773"/>
                    <a:pt x="1052" y="31245"/>
                    <a:pt x="1026" y="32718"/>
                  </a:cubicBezTo>
                  <a:cubicBezTo>
                    <a:pt x="1052" y="32692"/>
                    <a:pt x="1105" y="32666"/>
                    <a:pt x="1131" y="32666"/>
                  </a:cubicBezTo>
                  <a:cubicBezTo>
                    <a:pt x="3423" y="32576"/>
                    <a:pt x="5722" y="32546"/>
                    <a:pt x="8021" y="32546"/>
                  </a:cubicBezTo>
                  <a:cubicBezTo>
                    <a:pt x="9785" y="32546"/>
                    <a:pt x="11549" y="32564"/>
                    <a:pt x="13308" y="32587"/>
                  </a:cubicBezTo>
                  <a:cubicBezTo>
                    <a:pt x="13624" y="32613"/>
                    <a:pt x="13624" y="33086"/>
                    <a:pt x="13308" y="33139"/>
                  </a:cubicBezTo>
                  <a:cubicBezTo>
                    <a:pt x="11548" y="33150"/>
                    <a:pt x="9794" y="33167"/>
                    <a:pt x="8042" y="33167"/>
                  </a:cubicBezTo>
                  <a:cubicBezTo>
                    <a:pt x="5735" y="33167"/>
                    <a:pt x="3433" y="33138"/>
                    <a:pt x="1131" y="33034"/>
                  </a:cubicBezTo>
                  <a:cubicBezTo>
                    <a:pt x="1079" y="33034"/>
                    <a:pt x="1052" y="33034"/>
                    <a:pt x="1026" y="32981"/>
                  </a:cubicBezTo>
                  <a:cubicBezTo>
                    <a:pt x="973" y="34401"/>
                    <a:pt x="947" y="35795"/>
                    <a:pt x="895" y="37215"/>
                  </a:cubicBezTo>
                  <a:cubicBezTo>
                    <a:pt x="2402" y="37044"/>
                    <a:pt x="3921" y="36962"/>
                    <a:pt x="5437" y="36962"/>
                  </a:cubicBezTo>
                  <a:cubicBezTo>
                    <a:pt x="6248" y="36962"/>
                    <a:pt x="7058" y="36986"/>
                    <a:pt x="7864" y="37031"/>
                  </a:cubicBezTo>
                  <a:cubicBezTo>
                    <a:pt x="8093" y="37031"/>
                    <a:pt x="8100" y="37401"/>
                    <a:pt x="7886" y="37401"/>
                  </a:cubicBezTo>
                  <a:cubicBezTo>
                    <a:pt x="7879" y="37401"/>
                    <a:pt x="7872" y="37400"/>
                    <a:pt x="7864" y="37400"/>
                  </a:cubicBezTo>
                  <a:cubicBezTo>
                    <a:pt x="7155" y="37384"/>
                    <a:pt x="6449" y="37375"/>
                    <a:pt x="5744" y="37375"/>
                  </a:cubicBezTo>
                  <a:cubicBezTo>
                    <a:pt x="4119" y="37375"/>
                    <a:pt x="2500" y="37421"/>
                    <a:pt x="868" y="37531"/>
                  </a:cubicBezTo>
                  <a:cubicBezTo>
                    <a:pt x="816" y="38583"/>
                    <a:pt x="789" y="39635"/>
                    <a:pt x="763" y="40687"/>
                  </a:cubicBezTo>
                  <a:cubicBezTo>
                    <a:pt x="5287" y="40135"/>
                    <a:pt x="9837" y="39845"/>
                    <a:pt x="14386" y="39819"/>
                  </a:cubicBezTo>
                  <a:cubicBezTo>
                    <a:pt x="14676" y="39819"/>
                    <a:pt x="14676" y="40266"/>
                    <a:pt x="14386" y="40266"/>
                  </a:cubicBezTo>
                  <a:cubicBezTo>
                    <a:pt x="9837" y="40450"/>
                    <a:pt x="5287" y="40740"/>
                    <a:pt x="737" y="41029"/>
                  </a:cubicBezTo>
                  <a:cubicBezTo>
                    <a:pt x="684" y="42265"/>
                    <a:pt x="632" y="43475"/>
                    <a:pt x="579" y="44685"/>
                  </a:cubicBezTo>
                  <a:cubicBezTo>
                    <a:pt x="1759" y="44381"/>
                    <a:pt x="3086" y="44332"/>
                    <a:pt x="4368" y="44332"/>
                  </a:cubicBezTo>
                  <a:cubicBezTo>
                    <a:pt x="4971" y="44332"/>
                    <a:pt x="5564" y="44343"/>
                    <a:pt x="6128" y="44343"/>
                  </a:cubicBezTo>
                  <a:cubicBezTo>
                    <a:pt x="6418" y="44369"/>
                    <a:pt x="6418" y="44816"/>
                    <a:pt x="6128" y="44816"/>
                  </a:cubicBezTo>
                  <a:cubicBezTo>
                    <a:pt x="4946" y="44904"/>
                    <a:pt x="3634" y="45064"/>
                    <a:pt x="2374" y="45064"/>
                  </a:cubicBezTo>
                  <a:cubicBezTo>
                    <a:pt x="1756" y="45064"/>
                    <a:pt x="1150" y="45025"/>
                    <a:pt x="579" y="44921"/>
                  </a:cubicBezTo>
                  <a:cubicBezTo>
                    <a:pt x="526" y="45973"/>
                    <a:pt x="474" y="47025"/>
                    <a:pt x="421" y="48077"/>
                  </a:cubicBezTo>
                  <a:cubicBezTo>
                    <a:pt x="4077" y="47735"/>
                    <a:pt x="7706" y="47420"/>
                    <a:pt x="11336" y="47157"/>
                  </a:cubicBezTo>
                  <a:cubicBezTo>
                    <a:pt x="11625" y="47157"/>
                    <a:pt x="11625" y="47604"/>
                    <a:pt x="11336" y="47630"/>
                  </a:cubicBezTo>
                  <a:cubicBezTo>
                    <a:pt x="7706" y="47946"/>
                    <a:pt x="4051" y="48235"/>
                    <a:pt x="421" y="48472"/>
                  </a:cubicBezTo>
                  <a:cubicBezTo>
                    <a:pt x="369" y="49576"/>
                    <a:pt x="316" y="50681"/>
                    <a:pt x="263" y="51759"/>
                  </a:cubicBezTo>
                  <a:cubicBezTo>
                    <a:pt x="511" y="51764"/>
                    <a:pt x="758" y="51766"/>
                    <a:pt x="1006" y="51766"/>
                  </a:cubicBezTo>
                  <a:cubicBezTo>
                    <a:pt x="2283" y="51766"/>
                    <a:pt x="3557" y="51707"/>
                    <a:pt x="4813" y="51575"/>
                  </a:cubicBezTo>
                  <a:cubicBezTo>
                    <a:pt x="4821" y="51574"/>
                    <a:pt x="4828" y="51574"/>
                    <a:pt x="4836" y="51574"/>
                  </a:cubicBezTo>
                  <a:cubicBezTo>
                    <a:pt x="5053" y="51574"/>
                    <a:pt x="5096" y="51944"/>
                    <a:pt x="4892" y="51970"/>
                  </a:cubicBezTo>
                  <a:cubicBezTo>
                    <a:pt x="3835" y="52149"/>
                    <a:pt x="2778" y="52243"/>
                    <a:pt x="1721" y="52243"/>
                  </a:cubicBezTo>
                  <a:cubicBezTo>
                    <a:pt x="1227" y="52243"/>
                    <a:pt x="732" y="52222"/>
                    <a:pt x="237" y="52180"/>
                  </a:cubicBezTo>
                  <a:cubicBezTo>
                    <a:pt x="184" y="53048"/>
                    <a:pt x="158" y="53916"/>
                    <a:pt x="106" y="54784"/>
                  </a:cubicBezTo>
                  <a:cubicBezTo>
                    <a:pt x="3498" y="54600"/>
                    <a:pt x="6865" y="54547"/>
                    <a:pt x="10257" y="54100"/>
                  </a:cubicBezTo>
                  <a:cubicBezTo>
                    <a:pt x="10272" y="54098"/>
                    <a:pt x="10287" y="54096"/>
                    <a:pt x="10301" y="54096"/>
                  </a:cubicBezTo>
                  <a:cubicBezTo>
                    <a:pt x="10577" y="54096"/>
                    <a:pt x="10612" y="54576"/>
                    <a:pt x="10336" y="54626"/>
                  </a:cubicBezTo>
                  <a:cubicBezTo>
                    <a:pt x="7821" y="55058"/>
                    <a:pt x="5233" y="55373"/>
                    <a:pt x="2670" y="55373"/>
                  </a:cubicBezTo>
                  <a:cubicBezTo>
                    <a:pt x="1802" y="55373"/>
                    <a:pt x="937" y="55337"/>
                    <a:pt x="79" y="55257"/>
                  </a:cubicBezTo>
                  <a:cubicBezTo>
                    <a:pt x="53" y="55678"/>
                    <a:pt x="27" y="56125"/>
                    <a:pt x="0" y="56546"/>
                  </a:cubicBezTo>
                  <a:cubicBezTo>
                    <a:pt x="473" y="56790"/>
                    <a:pt x="1390" y="56877"/>
                    <a:pt x="2491" y="56877"/>
                  </a:cubicBezTo>
                  <a:cubicBezTo>
                    <a:pt x="5190" y="56877"/>
                    <a:pt x="8998" y="56354"/>
                    <a:pt x="10100" y="56336"/>
                  </a:cubicBezTo>
                  <a:lnTo>
                    <a:pt x="19883" y="56099"/>
                  </a:lnTo>
                  <a:lnTo>
                    <a:pt x="39161" y="55652"/>
                  </a:lnTo>
                  <a:cubicBezTo>
                    <a:pt x="38188" y="41660"/>
                    <a:pt x="38740" y="27406"/>
                    <a:pt x="38609" y="13388"/>
                  </a:cubicBezTo>
                  <a:lnTo>
                    <a:pt x="38530" y="13361"/>
                  </a:lnTo>
                  <a:cubicBezTo>
                    <a:pt x="38319" y="13282"/>
                    <a:pt x="38214" y="13046"/>
                    <a:pt x="38293" y="12835"/>
                  </a:cubicBezTo>
                  <a:lnTo>
                    <a:pt x="38293" y="12835"/>
                  </a:lnTo>
                  <a:cubicBezTo>
                    <a:pt x="38188" y="13019"/>
                    <a:pt x="38030" y="13125"/>
                    <a:pt x="37820" y="13151"/>
                  </a:cubicBezTo>
                  <a:cubicBezTo>
                    <a:pt x="36886" y="13230"/>
                    <a:pt x="35946" y="13236"/>
                    <a:pt x="35002" y="13236"/>
                  </a:cubicBezTo>
                  <a:cubicBezTo>
                    <a:pt x="34814" y="13236"/>
                    <a:pt x="34625" y="13236"/>
                    <a:pt x="34436" y="13236"/>
                  </a:cubicBezTo>
                  <a:cubicBezTo>
                    <a:pt x="33680" y="13236"/>
                    <a:pt x="32923" y="13240"/>
                    <a:pt x="32165" y="13282"/>
                  </a:cubicBezTo>
                  <a:cubicBezTo>
                    <a:pt x="30834" y="13346"/>
                    <a:pt x="29402" y="13664"/>
                    <a:pt x="28058" y="13664"/>
                  </a:cubicBezTo>
                  <a:cubicBezTo>
                    <a:pt x="27729" y="13664"/>
                    <a:pt x="27405" y="13645"/>
                    <a:pt x="27089" y="13598"/>
                  </a:cubicBezTo>
                  <a:cubicBezTo>
                    <a:pt x="26774" y="13598"/>
                    <a:pt x="26511" y="13414"/>
                    <a:pt x="26432" y="13125"/>
                  </a:cubicBezTo>
                  <a:cubicBezTo>
                    <a:pt x="25827" y="11284"/>
                    <a:pt x="26143" y="8943"/>
                    <a:pt x="26116" y="7023"/>
                  </a:cubicBezTo>
                  <a:cubicBezTo>
                    <a:pt x="26090" y="4682"/>
                    <a:pt x="26064" y="2342"/>
                    <a:pt x="26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1"/>
            <p:cNvSpPr/>
            <p:nvPr/>
          </p:nvSpPr>
          <p:spPr>
            <a:xfrm>
              <a:off x="4043099" y="3262023"/>
              <a:ext cx="76817" cy="93900"/>
            </a:xfrm>
            <a:custGeom>
              <a:avLst/>
              <a:gdLst/>
              <a:ahLst/>
              <a:cxnLst/>
              <a:rect l="l" t="t" r="r" b="b"/>
              <a:pathLst>
                <a:path w="10311" h="12604" extrusionOk="0">
                  <a:moveTo>
                    <a:pt x="1" y="0"/>
                  </a:moveTo>
                  <a:lnTo>
                    <a:pt x="1" y="0"/>
                  </a:lnTo>
                  <a:cubicBezTo>
                    <a:pt x="159" y="2026"/>
                    <a:pt x="237" y="4051"/>
                    <a:pt x="316" y="6076"/>
                  </a:cubicBezTo>
                  <a:cubicBezTo>
                    <a:pt x="369" y="7154"/>
                    <a:pt x="395" y="8232"/>
                    <a:pt x="448" y="9311"/>
                  </a:cubicBezTo>
                  <a:cubicBezTo>
                    <a:pt x="448" y="10021"/>
                    <a:pt x="185" y="11441"/>
                    <a:pt x="500" y="11967"/>
                  </a:cubicBezTo>
                  <a:cubicBezTo>
                    <a:pt x="405" y="12395"/>
                    <a:pt x="492" y="12603"/>
                    <a:pt x="760" y="12603"/>
                  </a:cubicBezTo>
                  <a:cubicBezTo>
                    <a:pt x="936" y="12603"/>
                    <a:pt x="1192" y="12513"/>
                    <a:pt x="1526" y="12335"/>
                  </a:cubicBezTo>
                  <a:cubicBezTo>
                    <a:pt x="2026" y="12283"/>
                    <a:pt x="2552" y="12230"/>
                    <a:pt x="3052" y="12177"/>
                  </a:cubicBezTo>
                  <a:cubicBezTo>
                    <a:pt x="3919" y="12125"/>
                    <a:pt x="4761" y="12072"/>
                    <a:pt x="5629" y="12020"/>
                  </a:cubicBezTo>
                  <a:cubicBezTo>
                    <a:pt x="6227" y="11979"/>
                    <a:pt x="6828" y="11958"/>
                    <a:pt x="7431" y="11958"/>
                  </a:cubicBezTo>
                  <a:cubicBezTo>
                    <a:pt x="8392" y="11958"/>
                    <a:pt x="9356" y="12012"/>
                    <a:pt x="10310" y="12125"/>
                  </a:cubicBezTo>
                  <a:cubicBezTo>
                    <a:pt x="6444" y="8495"/>
                    <a:pt x="2867" y="447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1"/>
            <p:cNvSpPr/>
            <p:nvPr/>
          </p:nvSpPr>
          <p:spPr>
            <a:xfrm>
              <a:off x="3832078" y="3254543"/>
              <a:ext cx="313116" cy="442418"/>
            </a:xfrm>
            <a:custGeom>
              <a:avLst/>
              <a:gdLst/>
              <a:ahLst/>
              <a:cxnLst/>
              <a:rect l="l" t="t" r="r" b="b"/>
              <a:pathLst>
                <a:path w="42029" h="59385" extrusionOk="0">
                  <a:moveTo>
                    <a:pt x="28326" y="1004"/>
                  </a:moveTo>
                  <a:cubicBezTo>
                    <a:pt x="31192" y="5475"/>
                    <a:pt x="34769" y="9499"/>
                    <a:pt x="38662" y="13129"/>
                  </a:cubicBezTo>
                  <a:cubicBezTo>
                    <a:pt x="37691" y="13016"/>
                    <a:pt x="36721" y="12962"/>
                    <a:pt x="35757" y="12962"/>
                  </a:cubicBezTo>
                  <a:cubicBezTo>
                    <a:pt x="35153" y="12962"/>
                    <a:pt x="34552" y="12983"/>
                    <a:pt x="33954" y="13024"/>
                  </a:cubicBezTo>
                  <a:cubicBezTo>
                    <a:pt x="33086" y="13076"/>
                    <a:pt x="32244" y="13129"/>
                    <a:pt x="31377" y="13181"/>
                  </a:cubicBezTo>
                  <a:cubicBezTo>
                    <a:pt x="30877" y="13234"/>
                    <a:pt x="30351" y="13287"/>
                    <a:pt x="29851" y="13339"/>
                  </a:cubicBezTo>
                  <a:cubicBezTo>
                    <a:pt x="29517" y="13517"/>
                    <a:pt x="29261" y="13607"/>
                    <a:pt x="29085" y="13607"/>
                  </a:cubicBezTo>
                  <a:cubicBezTo>
                    <a:pt x="28817" y="13607"/>
                    <a:pt x="28730" y="13399"/>
                    <a:pt x="28825" y="12971"/>
                  </a:cubicBezTo>
                  <a:cubicBezTo>
                    <a:pt x="28510" y="12445"/>
                    <a:pt x="28773" y="10998"/>
                    <a:pt x="28773" y="10315"/>
                  </a:cubicBezTo>
                  <a:cubicBezTo>
                    <a:pt x="28720" y="9236"/>
                    <a:pt x="28694" y="8158"/>
                    <a:pt x="28641" y="7080"/>
                  </a:cubicBezTo>
                  <a:cubicBezTo>
                    <a:pt x="28562" y="5055"/>
                    <a:pt x="28484" y="3030"/>
                    <a:pt x="28326" y="1004"/>
                  </a:cubicBezTo>
                  <a:close/>
                  <a:moveTo>
                    <a:pt x="27432" y="1136"/>
                  </a:moveTo>
                  <a:cubicBezTo>
                    <a:pt x="27353" y="3477"/>
                    <a:pt x="27379" y="5817"/>
                    <a:pt x="27432" y="8158"/>
                  </a:cubicBezTo>
                  <a:cubicBezTo>
                    <a:pt x="27458" y="10078"/>
                    <a:pt x="27116" y="12419"/>
                    <a:pt x="27721" y="14260"/>
                  </a:cubicBezTo>
                  <a:cubicBezTo>
                    <a:pt x="27826" y="14549"/>
                    <a:pt x="28089" y="14733"/>
                    <a:pt x="28378" y="14759"/>
                  </a:cubicBezTo>
                  <a:cubicBezTo>
                    <a:pt x="28666" y="14797"/>
                    <a:pt x="28961" y="14813"/>
                    <a:pt x="29261" y="14813"/>
                  </a:cubicBezTo>
                  <a:cubicBezTo>
                    <a:pt x="30636" y="14813"/>
                    <a:pt x="32116" y="14482"/>
                    <a:pt x="33454" y="14417"/>
                  </a:cubicBezTo>
                  <a:cubicBezTo>
                    <a:pt x="35348" y="14339"/>
                    <a:pt x="37268" y="14444"/>
                    <a:pt x="39135" y="14286"/>
                  </a:cubicBezTo>
                  <a:cubicBezTo>
                    <a:pt x="39319" y="14260"/>
                    <a:pt x="39503" y="14154"/>
                    <a:pt x="39582" y="13970"/>
                  </a:cubicBezTo>
                  <a:lnTo>
                    <a:pt x="39582" y="13970"/>
                  </a:lnTo>
                  <a:cubicBezTo>
                    <a:pt x="39530" y="14181"/>
                    <a:pt x="39635" y="14417"/>
                    <a:pt x="39845" y="14496"/>
                  </a:cubicBezTo>
                  <a:lnTo>
                    <a:pt x="39924" y="14523"/>
                  </a:lnTo>
                  <a:cubicBezTo>
                    <a:pt x="40029" y="28567"/>
                    <a:pt x="39477" y="42795"/>
                    <a:pt x="40476" y="56787"/>
                  </a:cubicBezTo>
                  <a:lnTo>
                    <a:pt x="21172" y="57234"/>
                  </a:lnTo>
                  <a:lnTo>
                    <a:pt x="11389" y="57471"/>
                  </a:lnTo>
                  <a:cubicBezTo>
                    <a:pt x="10287" y="57489"/>
                    <a:pt x="6479" y="58012"/>
                    <a:pt x="3789" y="58012"/>
                  </a:cubicBezTo>
                  <a:cubicBezTo>
                    <a:pt x="2692" y="58012"/>
                    <a:pt x="1781" y="57925"/>
                    <a:pt x="1316" y="57681"/>
                  </a:cubicBezTo>
                  <a:cubicBezTo>
                    <a:pt x="1316" y="57260"/>
                    <a:pt x="1342" y="56839"/>
                    <a:pt x="1368" y="56419"/>
                  </a:cubicBezTo>
                  <a:cubicBezTo>
                    <a:pt x="2181" y="56488"/>
                    <a:pt x="3001" y="56519"/>
                    <a:pt x="3824" y="56519"/>
                  </a:cubicBezTo>
                  <a:cubicBezTo>
                    <a:pt x="6438" y="56519"/>
                    <a:pt x="9085" y="56201"/>
                    <a:pt x="11625" y="55761"/>
                  </a:cubicBezTo>
                  <a:cubicBezTo>
                    <a:pt x="11907" y="55710"/>
                    <a:pt x="11864" y="55234"/>
                    <a:pt x="11570" y="55234"/>
                  </a:cubicBezTo>
                  <a:cubicBezTo>
                    <a:pt x="11562" y="55234"/>
                    <a:pt x="11554" y="55234"/>
                    <a:pt x="11546" y="55235"/>
                  </a:cubicBezTo>
                  <a:cubicBezTo>
                    <a:pt x="8154" y="55682"/>
                    <a:pt x="4787" y="55761"/>
                    <a:pt x="1395" y="55919"/>
                  </a:cubicBezTo>
                  <a:cubicBezTo>
                    <a:pt x="1447" y="55051"/>
                    <a:pt x="1473" y="54183"/>
                    <a:pt x="1526" y="53341"/>
                  </a:cubicBezTo>
                  <a:cubicBezTo>
                    <a:pt x="1979" y="53372"/>
                    <a:pt x="2434" y="53387"/>
                    <a:pt x="2890" y="53387"/>
                  </a:cubicBezTo>
                  <a:cubicBezTo>
                    <a:pt x="3996" y="53387"/>
                    <a:pt x="5108" y="53299"/>
                    <a:pt x="6207" y="53131"/>
                  </a:cubicBezTo>
                  <a:cubicBezTo>
                    <a:pt x="6411" y="53080"/>
                    <a:pt x="6368" y="52709"/>
                    <a:pt x="6151" y="52709"/>
                  </a:cubicBezTo>
                  <a:cubicBezTo>
                    <a:pt x="6144" y="52709"/>
                    <a:pt x="6136" y="52709"/>
                    <a:pt x="6129" y="52710"/>
                  </a:cubicBezTo>
                  <a:cubicBezTo>
                    <a:pt x="4629" y="52868"/>
                    <a:pt x="3104" y="52921"/>
                    <a:pt x="1579" y="52921"/>
                  </a:cubicBezTo>
                  <a:cubicBezTo>
                    <a:pt x="1631" y="51816"/>
                    <a:pt x="1684" y="50738"/>
                    <a:pt x="1736" y="49633"/>
                  </a:cubicBezTo>
                  <a:cubicBezTo>
                    <a:pt x="5366" y="49370"/>
                    <a:pt x="9022" y="49107"/>
                    <a:pt x="12651" y="48765"/>
                  </a:cubicBezTo>
                  <a:cubicBezTo>
                    <a:pt x="12932" y="48740"/>
                    <a:pt x="12940" y="48317"/>
                    <a:pt x="12675" y="48317"/>
                  </a:cubicBezTo>
                  <a:cubicBezTo>
                    <a:pt x="12667" y="48317"/>
                    <a:pt x="12659" y="48317"/>
                    <a:pt x="12651" y="48318"/>
                  </a:cubicBezTo>
                  <a:cubicBezTo>
                    <a:pt x="9022" y="48555"/>
                    <a:pt x="5392" y="48870"/>
                    <a:pt x="1736" y="49212"/>
                  </a:cubicBezTo>
                  <a:cubicBezTo>
                    <a:pt x="1789" y="48160"/>
                    <a:pt x="1842" y="47108"/>
                    <a:pt x="1894" y="46056"/>
                  </a:cubicBezTo>
                  <a:cubicBezTo>
                    <a:pt x="2466" y="46160"/>
                    <a:pt x="3071" y="46199"/>
                    <a:pt x="3689" y="46199"/>
                  </a:cubicBezTo>
                  <a:cubicBezTo>
                    <a:pt x="4949" y="46199"/>
                    <a:pt x="6261" y="46039"/>
                    <a:pt x="7444" y="45951"/>
                  </a:cubicBezTo>
                  <a:cubicBezTo>
                    <a:pt x="7733" y="45951"/>
                    <a:pt x="7733" y="45504"/>
                    <a:pt x="7444" y="45504"/>
                  </a:cubicBezTo>
                  <a:cubicBezTo>
                    <a:pt x="6791" y="45504"/>
                    <a:pt x="6099" y="45486"/>
                    <a:pt x="5397" y="45486"/>
                  </a:cubicBezTo>
                  <a:cubicBezTo>
                    <a:pt x="4205" y="45486"/>
                    <a:pt x="2987" y="45538"/>
                    <a:pt x="1894" y="45820"/>
                  </a:cubicBezTo>
                  <a:cubicBezTo>
                    <a:pt x="1947" y="44610"/>
                    <a:pt x="1999" y="43400"/>
                    <a:pt x="2052" y="42190"/>
                  </a:cubicBezTo>
                  <a:cubicBezTo>
                    <a:pt x="6602" y="41901"/>
                    <a:pt x="11152" y="41612"/>
                    <a:pt x="15702" y="41401"/>
                  </a:cubicBezTo>
                  <a:cubicBezTo>
                    <a:pt x="15991" y="41401"/>
                    <a:pt x="15991" y="40954"/>
                    <a:pt x="15702" y="40954"/>
                  </a:cubicBezTo>
                  <a:cubicBezTo>
                    <a:pt x="11126" y="40980"/>
                    <a:pt x="6576" y="41270"/>
                    <a:pt x="2052" y="41822"/>
                  </a:cubicBezTo>
                  <a:cubicBezTo>
                    <a:pt x="2105" y="40770"/>
                    <a:pt x="2131" y="39718"/>
                    <a:pt x="2157" y="38666"/>
                  </a:cubicBezTo>
                  <a:cubicBezTo>
                    <a:pt x="3789" y="38556"/>
                    <a:pt x="5421" y="38510"/>
                    <a:pt x="7044" y="38510"/>
                  </a:cubicBezTo>
                  <a:cubicBezTo>
                    <a:pt x="7749" y="38510"/>
                    <a:pt x="8452" y="38519"/>
                    <a:pt x="9153" y="38535"/>
                  </a:cubicBezTo>
                  <a:cubicBezTo>
                    <a:pt x="9416" y="38535"/>
                    <a:pt x="9416" y="38166"/>
                    <a:pt x="9153" y="38166"/>
                  </a:cubicBezTo>
                  <a:cubicBezTo>
                    <a:pt x="8347" y="38121"/>
                    <a:pt x="7537" y="38097"/>
                    <a:pt x="6726" y="38097"/>
                  </a:cubicBezTo>
                  <a:cubicBezTo>
                    <a:pt x="5210" y="38097"/>
                    <a:pt x="3691" y="38179"/>
                    <a:pt x="2184" y="38350"/>
                  </a:cubicBezTo>
                  <a:cubicBezTo>
                    <a:pt x="2236" y="36930"/>
                    <a:pt x="2262" y="35536"/>
                    <a:pt x="2315" y="34116"/>
                  </a:cubicBezTo>
                  <a:cubicBezTo>
                    <a:pt x="2341" y="34169"/>
                    <a:pt x="2368" y="34169"/>
                    <a:pt x="2420" y="34169"/>
                  </a:cubicBezTo>
                  <a:cubicBezTo>
                    <a:pt x="4722" y="34273"/>
                    <a:pt x="7032" y="34302"/>
                    <a:pt x="9342" y="34302"/>
                  </a:cubicBezTo>
                  <a:cubicBezTo>
                    <a:pt x="11096" y="34302"/>
                    <a:pt x="12849" y="34285"/>
                    <a:pt x="14597" y="34274"/>
                  </a:cubicBezTo>
                  <a:cubicBezTo>
                    <a:pt x="14913" y="34221"/>
                    <a:pt x="14913" y="33748"/>
                    <a:pt x="14597" y="33722"/>
                  </a:cubicBezTo>
                  <a:cubicBezTo>
                    <a:pt x="12827" y="33699"/>
                    <a:pt x="11062" y="33681"/>
                    <a:pt x="9299" y="33681"/>
                  </a:cubicBezTo>
                  <a:cubicBezTo>
                    <a:pt x="7003" y="33681"/>
                    <a:pt x="4712" y="33711"/>
                    <a:pt x="2420" y="33801"/>
                  </a:cubicBezTo>
                  <a:cubicBezTo>
                    <a:pt x="2394" y="33801"/>
                    <a:pt x="2341" y="33827"/>
                    <a:pt x="2315" y="33853"/>
                  </a:cubicBezTo>
                  <a:cubicBezTo>
                    <a:pt x="2341" y="32380"/>
                    <a:pt x="2368" y="30908"/>
                    <a:pt x="2394" y="29435"/>
                  </a:cubicBezTo>
                  <a:cubicBezTo>
                    <a:pt x="2794" y="29461"/>
                    <a:pt x="3194" y="29475"/>
                    <a:pt x="3594" y="29475"/>
                  </a:cubicBezTo>
                  <a:cubicBezTo>
                    <a:pt x="5558" y="29475"/>
                    <a:pt x="7510" y="29157"/>
                    <a:pt x="9390" y="28567"/>
                  </a:cubicBezTo>
                  <a:cubicBezTo>
                    <a:pt x="9618" y="28465"/>
                    <a:pt x="9528" y="28118"/>
                    <a:pt x="9285" y="28118"/>
                  </a:cubicBezTo>
                  <a:cubicBezTo>
                    <a:pt x="9276" y="28118"/>
                    <a:pt x="9267" y="28119"/>
                    <a:pt x="9258" y="28120"/>
                  </a:cubicBezTo>
                  <a:cubicBezTo>
                    <a:pt x="6996" y="28619"/>
                    <a:pt x="4708" y="28909"/>
                    <a:pt x="2394" y="28988"/>
                  </a:cubicBezTo>
                  <a:cubicBezTo>
                    <a:pt x="2394" y="28015"/>
                    <a:pt x="2447" y="27068"/>
                    <a:pt x="2447" y="26121"/>
                  </a:cubicBezTo>
                  <a:cubicBezTo>
                    <a:pt x="4472" y="26042"/>
                    <a:pt x="6497" y="25937"/>
                    <a:pt x="8522" y="25753"/>
                  </a:cubicBezTo>
                  <a:cubicBezTo>
                    <a:pt x="8785" y="25726"/>
                    <a:pt x="8811" y="25306"/>
                    <a:pt x="8522" y="25306"/>
                  </a:cubicBezTo>
                  <a:cubicBezTo>
                    <a:pt x="6497" y="25411"/>
                    <a:pt x="4472" y="25542"/>
                    <a:pt x="2447" y="25726"/>
                  </a:cubicBezTo>
                  <a:lnTo>
                    <a:pt x="2447" y="22439"/>
                  </a:lnTo>
                  <a:cubicBezTo>
                    <a:pt x="2769" y="22444"/>
                    <a:pt x="3091" y="22447"/>
                    <a:pt x="3414" y="22447"/>
                  </a:cubicBezTo>
                  <a:cubicBezTo>
                    <a:pt x="6300" y="22447"/>
                    <a:pt x="9184" y="22236"/>
                    <a:pt x="12046" y="21834"/>
                  </a:cubicBezTo>
                  <a:cubicBezTo>
                    <a:pt x="12309" y="21808"/>
                    <a:pt x="12256" y="21361"/>
                    <a:pt x="11993" y="21361"/>
                  </a:cubicBezTo>
                  <a:cubicBezTo>
                    <a:pt x="8811" y="21650"/>
                    <a:pt x="5629" y="21860"/>
                    <a:pt x="2447" y="22044"/>
                  </a:cubicBezTo>
                  <a:cubicBezTo>
                    <a:pt x="2447" y="20808"/>
                    <a:pt x="2447" y="19546"/>
                    <a:pt x="2420" y="18284"/>
                  </a:cubicBezTo>
                  <a:cubicBezTo>
                    <a:pt x="4603" y="18178"/>
                    <a:pt x="6786" y="18073"/>
                    <a:pt x="8969" y="17889"/>
                  </a:cubicBezTo>
                  <a:cubicBezTo>
                    <a:pt x="9206" y="17863"/>
                    <a:pt x="9206" y="17495"/>
                    <a:pt x="8969" y="17495"/>
                  </a:cubicBezTo>
                  <a:cubicBezTo>
                    <a:pt x="6760" y="17547"/>
                    <a:pt x="4603" y="17705"/>
                    <a:pt x="2420" y="17863"/>
                  </a:cubicBezTo>
                  <a:cubicBezTo>
                    <a:pt x="2394" y="16574"/>
                    <a:pt x="2368" y="15312"/>
                    <a:pt x="2341" y="14049"/>
                  </a:cubicBezTo>
                  <a:cubicBezTo>
                    <a:pt x="5050" y="14049"/>
                    <a:pt x="7759" y="13944"/>
                    <a:pt x="10468" y="13786"/>
                  </a:cubicBezTo>
                  <a:cubicBezTo>
                    <a:pt x="10784" y="13760"/>
                    <a:pt x="10810" y="13287"/>
                    <a:pt x="10468" y="13287"/>
                  </a:cubicBezTo>
                  <a:cubicBezTo>
                    <a:pt x="7759" y="13339"/>
                    <a:pt x="5024" y="13471"/>
                    <a:pt x="2315" y="13681"/>
                  </a:cubicBezTo>
                  <a:cubicBezTo>
                    <a:pt x="2289" y="12524"/>
                    <a:pt x="2236" y="11367"/>
                    <a:pt x="2184" y="10209"/>
                  </a:cubicBezTo>
                  <a:cubicBezTo>
                    <a:pt x="4156" y="10183"/>
                    <a:pt x="6129" y="10157"/>
                    <a:pt x="8101" y="9999"/>
                  </a:cubicBezTo>
                  <a:cubicBezTo>
                    <a:pt x="8338" y="9999"/>
                    <a:pt x="8338" y="9631"/>
                    <a:pt x="8101" y="9631"/>
                  </a:cubicBezTo>
                  <a:cubicBezTo>
                    <a:pt x="7929" y="9629"/>
                    <a:pt x="7757" y="9627"/>
                    <a:pt x="7585" y="9627"/>
                  </a:cubicBezTo>
                  <a:cubicBezTo>
                    <a:pt x="5785" y="9627"/>
                    <a:pt x="3984" y="9747"/>
                    <a:pt x="2184" y="9868"/>
                  </a:cubicBezTo>
                  <a:cubicBezTo>
                    <a:pt x="2131" y="8658"/>
                    <a:pt x="2078" y="7422"/>
                    <a:pt x="1999" y="6212"/>
                  </a:cubicBezTo>
                  <a:cubicBezTo>
                    <a:pt x="4203" y="6080"/>
                    <a:pt x="6387" y="6021"/>
                    <a:pt x="8569" y="6021"/>
                  </a:cubicBezTo>
                  <a:cubicBezTo>
                    <a:pt x="8992" y="6021"/>
                    <a:pt x="9414" y="6023"/>
                    <a:pt x="9837" y="6028"/>
                  </a:cubicBezTo>
                  <a:cubicBezTo>
                    <a:pt x="10205" y="6001"/>
                    <a:pt x="10205" y="5475"/>
                    <a:pt x="9837" y="5449"/>
                  </a:cubicBezTo>
                  <a:cubicBezTo>
                    <a:pt x="9007" y="5407"/>
                    <a:pt x="8174" y="5387"/>
                    <a:pt x="7339" y="5387"/>
                  </a:cubicBezTo>
                  <a:cubicBezTo>
                    <a:pt x="5556" y="5387"/>
                    <a:pt x="3765" y="5480"/>
                    <a:pt x="1973" y="5660"/>
                  </a:cubicBezTo>
                  <a:cubicBezTo>
                    <a:pt x="1868" y="4292"/>
                    <a:pt x="1789" y="2898"/>
                    <a:pt x="1684" y="1504"/>
                  </a:cubicBezTo>
                  <a:lnTo>
                    <a:pt x="1684" y="1504"/>
                  </a:lnTo>
                  <a:cubicBezTo>
                    <a:pt x="4998" y="2050"/>
                    <a:pt x="8364" y="2265"/>
                    <a:pt x="11742" y="2265"/>
                  </a:cubicBezTo>
                  <a:cubicBezTo>
                    <a:pt x="16996" y="2265"/>
                    <a:pt x="22277" y="1744"/>
                    <a:pt x="27432" y="1136"/>
                  </a:cubicBezTo>
                  <a:close/>
                  <a:moveTo>
                    <a:pt x="27782" y="0"/>
                  </a:moveTo>
                  <a:cubicBezTo>
                    <a:pt x="27761" y="0"/>
                    <a:pt x="27741" y="2"/>
                    <a:pt x="27721" y="5"/>
                  </a:cubicBezTo>
                  <a:cubicBezTo>
                    <a:pt x="21502" y="444"/>
                    <a:pt x="15411" y="845"/>
                    <a:pt x="9262" y="845"/>
                  </a:cubicBezTo>
                  <a:cubicBezTo>
                    <a:pt x="6568" y="845"/>
                    <a:pt x="3863" y="768"/>
                    <a:pt x="1132" y="584"/>
                  </a:cubicBezTo>
                  <a:cubicBezTo>
                    <a:pt x="737" y="610"/>
                    <a:pt x="579" y="1136"/>
                    <a:pt x="947" y="1373"/>
                  </a:cubicBezTo>
                  <a:cubicBezTo>
                    <a:pt x="763" y="17389"/>
                    <a:pt x="1053" y="33327"/>
                    <a:pt x="500" y="49318"/>
                  </a:cubicBezTo>
                  <a:lnTo>
                    <a:pt x="237" y="49344"/>
                  </a:lnTo>
                  <a:cubicBezTo>
                    <a:pt x="8" y="49369"/>
                    <a:pt x="1" y="49740"/>
                    <a:pt x="215" y="49740"/>
                  </a:cubicBezTo>
                  <a:cubicBezTo>
                    <a:pt x="222" y="49740"/>
                    <a:pt x="230" y="49739"/>
                    <a:pt x="237" y="49738"/>
                  </a:cubicBezTo>
                  <a:lnTo>
                    <a:pt x="500" y="49712"/>
                  </a:lnTo>
                  <a:lnTo>
                    <a:pt x="500" y="49712"/>
                  </a:lnTo>
                  <a:cubicBezTo>
                    <a:pt x="395" y="52526"/>
                    <a:pt x="290" y="55340"/>
                    <a:pt x="132" y="58154"/>
                  </a:cubicBezTo>
                  <a:cubicBezTo>
                    <a:pt x="98" y="58517"/>
                    <a:pt x="380" y="58698"/>
                    <a:pt x="668" y="58698"/>
                  </a:cubicBezTo>
                  <a:cubicBezTo>
                    <a:pt x="818" y="58698"/>
                    <a:pt x="970" y="58648"/>
                    <a:pt x="1079" y="58549"/>
                  </a:cubicBezTo>
                  <a:cubicBezTo>
                    <a:pt x="2476" y="59176"/>
                    <a:pt x="4322" y="59385"/>
                    <a:pt x="6320" y="59385"/>
                  </a:cubicBezTo>
                  <a:cubicBezTo>
                    <a:pt x="10188" y="59385"/>
                    <a:pt x="14628" y="58601"/>
                    <a:pt x="17490" y="58549"/>
                  </a:cubicBezTo>
                  <a:lnTo>
                    <a:pt x="40739" y="58023"/>
                  </a:lnTo>
                  <a:cubicBezTo>
                    <a:pt x="41186" y="58023"/>
                    <a:pt x="41476" y="57523"/>
                    <a:pt x="41265" y="57129"/>
                  </a:cubicBezTo>
                  <a:cubicBezTo>
                    <a:pt x="42028" y="43084"/>
                    <a:pt x="41186" y="28804"/>
                    <a:pt x="41055" y="14733"/>
                  </a:cubicBezTo>
                  <a:cubicBezTo>
                    <a:pt x="41423" y="14602"/>
                    <a:pt x="41502" y="14102"/>
                    <a:pt x="41186" y="13839"/>
                  </a:cubicBezTo>
                  <a:cubicBezTo>
                    <a:pt x="36584" y="9657"/>
                    <a:pt x="32639" y="5002"/>
                    <a:pt x="28747" y="189"/>
                  </a:cubicBezTo>
                  <a:cubicBezTo>
                    <a:pt x="28673" y="104"/>
                    <a:pt x="28572" y="63"/>
                    <a:pt x="28471" y="63"/>
                  </a:cubicBezTo>
                  <a:cubicBezTo>
                    <a:pt x="28354" y="63"/>
                    <a:pt x="28238" y="117"/>
                    <a:pt x="28168" y="215"/>
                  </a:cubicBezTo>
                  <a:cubicBezTo>
                    <a:pt x="28076" y="78"/>
                    <a:pt x="27924" y="0"/>
                    <a:pt x="27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" name="Google Shape;2053;p51"/>
          <p:cNvGrpSpPr/>
          <p:nvPr/>
        </p:nvGrpSpPr>
        <p:grpSpPr>
          <a:xfrm>
            <a:off x="4974527" y="3443096"/>
            <a:ext cx="1095420" cy="1145410"/>
            <a:chOff x="5541421" y="3254737"/>
            <a:chExt cx="419107" cy="438149"/>
          </a:xfrm>
        </p:grpSpPr>
        <p:sp>
          <p:nvSpPr>
            <p:cNvPr id="2054" name="Google Shape;2054;p51"/>
            <p:cNvSpPr/>
            <p:nvPr/>
          </p:nvSpPr>
          <p:spPr>
            <a:xfrm>
              <a:off x="5569827" y="3497733"/>
              <a:ext cx="370526" cy="187122"/>
            </a:xfrm>
            <a:custGeom>
              <a:avLst/>
              <a:gdLst/>
              <a:ahLst/>
              <a:cxnLst/>
              <a:rect l="l" t="t" r="r" b="b"/>
              <a:pathLst>
                <a:path w="49735" h="25117" extrusionOk="0">
                  <a:moveTo>
                    <a:pt x="49734" y="0"/>
                  </a:moveTo>
                  <a:cubicBezTo>
                    <a:pt x="43922" y="789"/>
                    <a:pt x="38083" y="1236"/>
                    <a:pt x="32245" y="1394"/>
                  </a:cubicBezTo>
                  <a:cubicBezTo>
                    <a:pt x="32245" y="3130"/>
                    <a:pt x="32087" y="4866"/>
                    <a:pt x="31745" y="6549"/>
                  </a:cubicBezTo>
                  <a:cubicBezTo>
                    <a:pt x="31219" y="8942"/>
                    <a:pt x="29246" y="8627"/>
                    <a:pt x="27116" y="8758"/>
                  </a:cubicBezTo>
                  <a:cubicBezTo>
                    <a:pt x="24986" y="8863"/>
                    <a:pt x="22829" y="9048"/>
                    <a:pt x="20725" y="9074"/>
                  </a:cubicBezTo>
                  <a:cubicBezTo>
                    <a:pt x="20452" y="9081"/>
                    <a:pt x="20161" y="9092"/>
                    <a:pt x="19865" y="9092"/>
                  </a:cubicBezTo>
                  <a:cubicBezTo>
                    <a:pt x="19079" y="9092"/>
                    <a:pt x="18260" y="9014"/>
                    <a:pt x="17648" y="8574"/>
                  </a:cubicBezTo>
                  <a:cubicBezTo>
                    <a:pt x="16780" y="7943"/>
                    <a:pt x="16517" y="7075"/>
                    <a:pt x="16885" y="6260"/>
                  </a:cubicBezTo>
                  <a:cubicBezTo>
                    <a:pt x="16596" y="4603"/>
                    <a:pt x="16412" y="2920"/>
                    <a:pt x="16307" y="1236"/>
                  </a:cubicBezTo>
                  <a:cubicBezTo>
                    <a:pt x="10836" y="1026"/>
                    <a:pt x="5392" y="684"/>
                    <a:pt x="1" y="237"/>
                  </a:cubicBezTo>
                  <a:lnTo>
                    <a:pt x="1" y="237"/>
                  </a:lnTo>
                  <a:cubicBezTo>
                    <a:pt x="27" y="263"/>
                    <a:pt x="27" y="316"/>
                    <a:pt x="53" y="342"/>
                  </a:cubicBezTo>
                  <a:cubicBezTo>
                    <a:pt x="185" y="1421"/>
                    <a:pt x="290" y="2473"/>
                    <a:pt x="369" y="3551"/>
                  </a:cubicBezTo>
                  <a:cubicBezTo>
                    <a:pt x="1355" y="3532"/>
                    <a:pt x="2340" y="3514"/>
                    <a:pt x="3326" y="3514"/>
                  </a:cubicBezTo>
                  <a:cubicBezTo>
                    <a:pt x="3734" y="3514"/>
                    <a:pt x="4142" y="3517"/>
                    <a:pt x="4551" y="3525"/>
                  </a:cubicBezTo>
                  <a:cubicBezTo>
                    <a:pt x="4840" y="3551"/>
                    <a:pt x="4840" y="3972"/>
                    <a:pt x="4551" y="4024"/>
                  </a:cubicBezTo>
                  <a:cubicBezTo>
                    <a:pt x="4150" y="4032"/>
                    <a:pt x="3747" y="4035"/>
                    <a:pt x="3343" y="4035"/>
                  </a:cubicBezTo>
                  <a:cubicBezTo>
                    <a:pt x="2369" y="4035"/>
                    <a:pt x="1389" y="4017"/>
                    <a:pt x="422" y="3998"/>
                  </a:cubicBezTo>
                  <a:lnTo>
                    <a:pt x="422" y="3998"/>
                  </a:lnTo>
                  <a:cubicBezTo>
                    <a:pt x="527" y="5366"/>
                    <a:pt x="579" y="6759"/>
                    <a:pt x="632" y="8127"/>
                  </a:cubicBezTo>
                  <a:cubicBezTo>
                    <a:pt x="2518" y="8111"/>
                    <a:pt x="4403" y="8085"/>
                    <a:pt x="6289" y="8085"/>
                  </a:cubicBezTo>
                  <a:cubicBezTo>
                    <a:pt x="7507" y="8085"/>
                    <a:pt x="8724" y="8096"/>
                    <a:pt x="9942" y="8127"/>
                  </a:cubicBezTo>
                  <a:cubicBezTo>
                    <a:pt x="10258" y="8127"/>
                    <a:pt x="10258" y="8627"/>
                    <a:pt x="9942" y="8627"/>
                  </a:cubicBezTo>
                  <a:cubicBezTo>
                    <a:pt x="8630" y="8649"/>
                    <a:pt x="7319" y="8657"/>
                    <a:pt x="6007" y="8657"/>
                  </a:cubicBezTo>
                  <a:cubicBezTo>
                    <a:pt x="4215" y="8657"/>
                    <a:pt x="2424" y="8642"/>
                    <a:pt x="632" y="8627"/>
                  </a:cubicBezTo>
                  <a:lnTo>
                    <a:pt x="632" y="8627"/>
                  </a:lnTo>
                  <a:cubicBezTo>
                    <a:pt x="658" y="9784"/>
                    <a:pt x="685" y="10967"/>
                    <a:pt x="685" y="12125"/>
                  </a:cubicBezTo>
                  <a:cubicBezTo>
                    <a:pt x="2973" y="12019"/>
                    <a:pt x="5261" y="11941"/>
                    <a:pt x="7549" y="11888"/>
                  </a:cubicBezTo>
                  <a:cubicBezTo>
                    <a:pt x="7786" y="11888"/>
                    <a:pt x="7786" y="12282"/>
                    <a:pt x="7549" y="12282"/>
                  </a:cubicBezTo>
                  <a:cubicBezTo>
                    <a:pt x="5234" y="12388"/>
                    <a:pt x="2973" y="12440"/>
                    <a:pt x="658" y="12467"/>
                  </a:cubicBezTo>
                  <a:cubicBezTo>
                    <a:pt x="658" y="13545"/>
                    <a:pt x="632" y="14649"/>
                    <a:pt x="606" y="15728"/>
                  </a:cubicBezTo>
                  <a:cubicBezTo>
                    <a:pt x="3630" y="15623"/>
                    <a:pt x="6681" y="15544"/>
                    <a:pt x="9705" y="15465"/>
                  </a:cubicBezTo>
                  <a:cubicBezTo>
                    <a:pt x="10047" y="15517"/>
                    <a:pt x="10047" y="16017"/>
                    <a:pt x="9705" y="16043"/>
                  </a:cubicBezTo>
                  <a:cubicBezTo>
                    <a:pt x="6681" y="16122"/>
                    <a:pt x="3630" y="16175"/>
                    <a:pt x="579" y="16227"/>
                  </a:cubicBezTo>
                  <a:cubicBezTo>
                    <a:pt x="553" y="17016"/>
                    <a:pt x="527" y="17805"/>
                    <a:pt x="500" y="18594"/>
                  </a:cubicBezTo>
                  <a:cubicBezTo>
                    <a:pt x="1699" y="18578"/>
                    <a:pt x="2907" y="18553"/>
                    <a:pt x="4113" y="18553"/>
                  </a:cubicBezTo>
                  <a:cubicBezTo>
                    <a:pt x="4892" y="18553"/>
                    <a:pt x="5670" y="18564"/>
                    <a:pt x="6444" y="18594"/>
                  </a:cubicBezTo>
                  <a:cubicBezTo>
                    <a:pt x="6760" y="18594"/>
                    <a:pt x="6760" y="19042"/>
                    <a:pt x="6444" y="19042"/>
                  </a:cubicBezTo>
                  <a:cubicBezTo>
                    <a:pt x="5787" y="19059"/>
                    <a:pt x="5126" y="19065"/>
                    <a:pt x="4464" y="19065"/>
                  </a:cubicBezTo>
                  <a:cubicBezTo>
                    <a:pt x="3139" y="19065"/>
                    <a:pt x="1807" y="19042"/>
                    <a:pt x="474" y="19042"/>
                  </a:cubicBezTo>
                  <a:cubicBezTo>
                    <a:pt x="448" y="19541"/>
                    <a:pt x="422" y="20067"/>
                    <a:pt x="369" y="20567"/>
                  </a:cubicBezTo>
                  <a:cubicBezTo>
                    <a:pt x="369" y="20646"/>
                    <a:pt x="343" y="20698"/>
                    <a:pt x="316" y="20751"/>
                  </a:cubicBezTo>
                  <a:cubicBezTo>
                    <a:pt x="369" y="21093"/>
                    <a:pt x="474" y="21435"/>
                    <a:pt x="658" y="21750"/>
                  </a:cubicBezTo>
                  <a:cubicBezTo>
                    <a:pt x="3315" y="21593"/>
                    <a:pt x="5971" y="21487"/>
                    <a:pt x="8627" y="21435"/>
                  </a:cubicBezTo>
                  <a:cubicBezTo>
                    <a:pt x="8864" y="21461"/>
                    <a:pt x="8864" y="21777"/>
                    <a:pt x="8627" y="21803"/>
                  </a:cubicBezTo>
                  <a:cubicBezTo>
                    <a:pt x="5997" y="21908"/>
                    <a:pt x="3367" y="21961"/>
                    <a:pt x="737" y="21961"/>
                  </a:cubicBezTo>
                  <a:cubicBezTo>
                    <a:pt x="2268" y="24473"/>
                    <a:pt x="7404" y="25117"/>
                    <a:pt x="12643" y="25117"/>
                  </a:cubicBezTo>
                  <a:cubicBezTo>
                    <a:pt x="17936" y="25117"/>
                    <a:pt x="23332" y="24460"/>
                    <a:pt x="25222" y="24407"/>
                  </a:cubicBezTo>
                  <a:cubicBezTo>
                    <a:pt x="25364" y="24404"/>
                    <a:pt x="25562" y="24403"/>
                    <a:pt x="25810" y="24403"/>
                  </a:cubicBezTo>
                  <a:cubicBezTo>
                    <a:pt x="26370" y="24403"/>
                    <a:pt x="27184" y="24408"/>
                    <a:pt x="28173" y="24408"/>
                  </a:cubicBezTo>
                  <a:cubicBezTo>
                    <a:pt x="34791" y="24408"/>
                    <a:pt x="49275" y="24181"/>
                    <a:pt x="48367" y="20698"/>
                  </a:cubicBezTo>
                  <a:cubicBezTo>
                    <a:pt x="48291" y="20423"/>
                    <a:pt x="48503" y="20171"/>
                    <a:pt x="48774" y="20171"/>
                  </a:cubicBezTo>
                  <a:cubicBezTo>
                    <a:pt x="48787" y="20171"/>
                    <a:pt x="48800" y="20171"/>
                    <a:pt x="48814" y="20172"/>
                  </a:cubicBezTo>
                  <a:cubicBezTo>
                    <a:pt x="48787" y="13492"/>
                    <a:pt x="49208" y="6681"/>
                    <a:pt x="497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1"/>
            <p:cNvSpPr/>
            <p:nvPr/>
          </p:nvSpPr>
          <p:spPr>
            <a:xfrm>
              <a:off x="5697528" y="3507336"/>
              <a:ext cx="105864" cy="50913"/>
            </a:xfrm>
            <a:custGeom>
              <a:avLst/>
              <a:gdLst/>
              <a:ahLst/>
              <a:cxnLst/>
              <a:rect l="l" t="t" r="r" b="b"/>
              <a:pathLst>
                <a:path w="14210" h="6834" extrusionOk="0">
                  <a:moveTo>
                    <a:pt x="60" y="0"/>
                  </a:moveTo>
                  <a:cubicBezTo>
                    <a:pt x="139" y="1420"/>
                    <a:pt x="191" y="2867"/>
                    <a:pt x="218" y="4313"/>
                  </a:cubicBezTo>
                  <a:cubicBezTo>
                    <a:pt x="297" y="4313"/>
                    <a:pt x="349" y="4392"/>
                    <a:pt x="323" y="4471"/>
                  </a:cubicBezTo>
                  <a:cubicBezTo>
                    <a:pt x="270" y="4576"/>
                    <a:pt x="244" y="4681"/>
                    <a:pt x="218" y="4787"/>
                  </a:cubicBezTo>
                  <a:lnTo>
                    <a:pt x="218" y="4918"/>
                  </a:lnTo>
                  <a:cubicBezTo>
                    <a:pt x="218" y="4971"/>
                    <a:pt x="191" y="5050"/>
                    <a:pt x="139" y="5076"/>
                  </a:cubicBezTo>
                  <a:cubicBezTo>
                    <a:pt x="0" y="6521"/>
                    <a:pt x="2172" y="6834"/>
                    <a:pt x="4173" y="6834"/>
                  </a:cubicBezTo>
                  <a:cubicBezTo>
                    <a:pt x="5595" y="6834"/>
                    <a:pt x="6932" y="6676"/>
                    <a:pt x="7292" y="6654"/>
                  </a:cubicBezTo>
                  <a:lnTo>
                    <a:pt x="9949" y="6496"/>
                  </a:lnTo>
                  <a:cubicBezTo>
                    <a:pt x="11632" y="6391"/>
                    <a:pt x="11869" y="6654"/>
                    <a:pt x="12921" y="5234"/>
                  </a:cubicBezTo>
                  <a:cubicBezTo>
                    <a:pt x="13867" y="3945"/>
                    <a:pt x="14157" y="2078"/>
                    <a:pt x="14209" y="105"/>
                  </a:cubicBezTo>
                  <a:lnTo>
                    <a:pt x="14209" y="105"/>
                  </a:lnTo>
                  <a:cubicBezTo>
                    <a:pt x="12447" y="158"/>
                    <a:pt x="10711" y="158"/>
                    <a:pt x="8949" y="158"/>
                  </a:cubicBezTo>
                  <a:cubicBezTo>
                    <a:pt x="9938" y="2008"/>
                    <a:pt x="8778" y="4614"/>
                    <a:pt x="6598" y="4614"/>
                  </a:cubicBezTo>
                  <a:cubicBezTo>
                    <a:pt x="6515" y="4614"/>
                    <a:pt x="6431" y="4610"/>
                    <a:pt x="6346" y="4603"/>
                  </a:cubicBezTo>
                  <a:cubicBezTo>
                    <a:pt x="4058" y="4392"/>
                    <a:pt x="3873" y="1815"/>
                    <a:pt x="4478" y="79"/>
                  </a:cubicBezTo>
                  <a:cubicBezTo>
                    <a:pt x="3006" y="79"/>
                    <a:pt x="1533" y="53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1"/>
            <p:cNvSpPr/>
            <p:nvPr/>
          </p:nvSpPr>
          <p:spPr>
            <a:xfrm>
              <a:off x="5663094" y="3263654"/>
              <a:ext cx="175567" cy="64405"/>
            </a:xfrm>
            <a:custGeom>
              <a:avLst/>
              <a:gdLst/>
              <a:ahLst/>
              <a:cxnLst/>
              <a:rect l="l" t="t" r="r" b="b"/>
              <a:pathLst>
                <a:path w="23566" h="8645" extrusionOk="0">
                  <a:moveTo>
                    <a:pt x="18854" y="2635"/>
                  </a:moveTo>
                  <a:cubicBezTo>
                    <a:pt x="18855" y="2648"/>
                    <a:pt x="18856" y="2661"/>
                    <a:pt x="18858" y="2674"/>
                  </a:cubicBezTo>
                  <a:cubicBezTo>
                    <a:pt x="18858" y="2660"/>
                    <a:pt x="18856" y="2647"/>
                    <a:pt x="18854" y="2635"/>
                  </a:cubicBezTo>
                  <a:close/>
                  <a:moveTo>
                    <a:pt x="16545" y="0"/>
                  </a:moveTo>
                  <a:cubicBezTo>
                    <a:pt x="14599" y="0"/>
                    <a:pt x="12548" y="293"/>
                    <a:pt x="10678" y="439"/>
                  </a:cubicBezTo>
                  <a:cubicBezTo>
                    <a:pt x="8443" y="623"/>
                    <a:pt x="2499" y="386"/>
                    <a:pt x="1158" y="2017"/>
                  </a:cubicBezTo>
                  <a:cubicBezTo>
                    <a:pt x="1" y="3385"/>
                    <a:pt x="632" y="6619"/>
                    <a:pt x="500" y="8487"/>
                  </a:cubicBezTo>
                  <a:cubicBezTo>
                    <a:pt x="1473" y="8487"/>
                    <a:pt x="2473" y="8487"/>
                    <a:pt x="3420" y="8513"/>
                  </a:cubicBezTo>
                  <a:cubicBezTo>
                    <a:pt x="3078" y="6988"/>
                    <a:pt x="2815" y="5041"/>
                    <a:pt x="3235" y="3569"/>
                  </a:cubicBezTo>
                  <a:cubicBezTo>
                    <a:pt x="3235" y="3542"/>
                    <a:pt x="3235" y="3516"/>
                    <a:pt x="3262" y="3490"/>
                  </a:cubicBezTo>
                  <a:lnTo>
                    <a:pt x="3262" y="3437"/>
                  </a:lnTo>
                  <a:lnTo>
                    <a:pt x="3262" y="3411"/>
                  </a:lnTo>
                  <a:cubicBezTo>
                    <a:pt x="3262" y="3411"/>
                    <a:pt x="3288" y="3385"/>
                    <a:pt x="3288" y="3385"/>
                  </a:cubicBezTo>
                  <a:cubicBezTo>
                    <a:pt x="3356" y="3283"/>
                    <a:pt x="3468" y="3225"/>
                    <a:pt x="3581" y="3225"/>
                  </a:cubicBezTo>
                  <a:cubicBezTo>
                    <a:pt x="3643" y="3225"/>
                    <a:pt x="3706" y="3242"/>
                    <a:pt x="3761" y="3279"/>
                  </a:cubicBezTo>
                  <a:cubicBezTo>
                    <a:pt x="8732" y="3095"/>
                    <a:pt x="13677" y="2674"/>
                    <a:pt x="18647" y="2490"/>
                  </a:cubicBezTo>
                  <a:cubicBezTo>
                    <a:pt x="18741" y="2490"/>
                    <a:pt x="18835" y="2532"/>
                    <a:pt x="18854" y="2635"/>
                  </a:cubicBezTo>
                  <a:lnTo>
                    <a:pt x="18854" y="2635"/>
                  </a:lnTo>
                  <a:cubicBezTo>
                    <a:pt x="18845" y="2413"/>
                    <a:pt x="19015" y="2276"/>
                    <a:pt x="19190" y="2276"/>
                  </a:cubicBezTo>
                  <a:cubicBezTo>
                    <a:pt x="19303" y="2276"/>
                    <a:pt x="19419" y="2334"/>
                    <a:pt x="19489" y="2464"/>
                  </a:cubicBezTo>
                  <a:cubicBezTo>
                    <a:pt x="20515" y="4331"/>
                    <a:pt x="20935" y="6488"/>
                    <a:pt x="20646" y="8618"/>
                  </a:cubicBezTo>
                  <a:cubicBezTo>
                    <a:pt x="21645" y="8618"/>
                    <a:pt x="22592" y="8618"/>
                    <a:pt x="23565" y="8645"/>
                  </a:cubicBezTo>
                  <a:cubicBezTo>
                    <a:pt x="23486" y="8566"/>
                    <a:pt x="23408" y="8460"/>
                    <a:pt x="23408" y="8329"/>
                  </a:cubicBezTo>
                  <a:cubicBezTo>
                    <a:pt x="23092" y="4331"/>
                    <a:pt x="23066" y="623"/>
                    <a:pt x="18069" y="71"/>
                  </a:cubicBezTo>
                  <a:cubicBezTo>
                    <a:pt x="17572" y="21"/>
                    <a:pt x="17062" y="0"/>
                    <a:pt x="165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1"/>
            <p:cNvSpPr/>
            <p:nvPr/>
          </p:nvSpPr>
          <p:spPr>
            <a:xfrm>
              <a:off x="5550435" y="3329743"/>
              <a:ext cx="403432" cy="168191"/>
            </a:xfrm>
            <a:custGeom>
              <a:avLst/>
              <a:gdLst/>
              <a:ahLst/>
              <a:cxnLst/>
              <a:rect l="l" t="t" r="r" b="b"/>
              <a:pathLst>
                <a:path w="54152" h="22576" extrusionOk="0">
                  <a:moveTo>
                    <a:pt x="11609" y="1"/>
                  </a:moveTo>
                  <a:cubicBezTo>
                    <a:pt x="6823" y="1"/>
                    <a:pt x="2325" y="421"/>
                    <a:pt x="710" y="1930"/>
                  </a:cubicBezTo>
                  <a:cubicBezTo>
                    <a:pt x="2519" y="1745"/>
                    <a:pt x="4336" y="1652"/>
                    <a:pt x="6157" y="1652"/>
                  </a:cubicBezTo>
                  <a:cubicBezTo>
                    <a:pt x="7697" y="1652"/>
                    <a:pt x="9240" y="1719"/>
                    <a:pt x="10783" y="1851"/>
                  </a:cubicBezTo>
                  <a:cubicBezTo>
                    <a:pt x="11046" y="1878"/>
                    <a:pt x="11046" y="2246"/>
                    <a:pt x="10783" y="2246"/>
                  </a:cubicBezTo>
                  <a:cubicBezTo>
                    <a:pt x="9900" y="2219"/>
                    <a:pt x="9018" y="2205"/>
                    <a:pt x="8138" y="2205"/>
                  </a:cubicBezTo>
                  <a:cubicBezTo>
                    <a:pt x="5609" y="2205"/>
                    <a:pt x="3088" y="2314"/>
                    <a:pt x="552" y="2509"/>
                  </a:cubicBezTo>
                  <a:cubicBezTo>
                    <a:pt x="473" y="2509"/>
                    <a:pt x="368" y="2456"/>
                    <a:pt x="342" y="2351"/>
                  </a:cubicBezTo>
                  <a:cubicBezTo>
                    <a:pt x="237" y="2509"/>
                    <a:pt x="158" y="2667"/>
                    <a:pt x="105" y="2851"/>
                  </a:cubicBezTo>
                  <a:cubicBezTo>
                    <a:pt x="105" y="2903"/>
                    <a:pt x="53" y="2930"/>
                    <a:pt x="0" y="2956"/>
                  </a:cubicBezTo>
                  <a:cubicBezTo>
                    <a:pt x="79" y="4139"/>
                    <a:pt x="132" y="5349"/>
                    <a:pt x="184" y="6559"/>
                  </a:cubicBezTo>
                  <a:cubicBezTo>
                    <a:pt x="4387" y="6372"/>
                    <a:pt x="8602" y="6218"/>
                    <a:pt x="12813" y="6218"/>
                  </a:cubicBezTo>
                  <a:cubicBezTo>
                    <a:pt x="15110" y="6218"/>
                    <a:pt x="17406" y="6263"/>
                    <a:pt x="19699" y="6375"/>
                  </a:cubicBezTo>
                  <a:cubicBezTo>
                    <a:pt x="19962" y="6401"/>
                    <a:pt x="19962" y="6796"/>
                    <a:pt x="19699" y="6848"/>
                  </a:cubicBezTo>
                  <a:cubicBezTo>
                    <a:pt x="13203" y="7032"/>
                    <a:pt x="6707" y="6980"/>
                    <a:pt x="210" y="7059"/>
                  </a:cubicBezTo>
                  <a:cubicBezTo>
                    <a:pt x="289" y="8190"/>
                    <a:pt x="342" y="9294"/>
                    <a:pt x="395" y="10425"/>
                  </a:cubicBezTo>
                  <a:cubicBezTo>
                    <a:pt x="447" y="10372"/>
                    <a:pt x="500" y="10320"/>
                    <a:pt x="552" y="10320"/>
                  </a:cubicBezTo>
                  <a:cubicBezTo>
                    <a:pt x="2462" y="10161"/>
                    <a:pt x="4379" y="10081"/>
                    <a:pt x="6296" y="10081"/>
                  </a:cubicBezTo>
                  <a:cubicBezTo>
                    <a:pt x="7864" y="10081"/>
                    <a:pt x="9431" y="10134"/>
                    <a:pt x="10993" y="10241"/>
                  </a:cubicBezTo>
                  <a:cubicBezTo>
                    <a:pt x="11335" y="10267"/>
                    <a:pt x="11335" y="10767"/>
                    <a:pt x="10993" y="10767"/>
                  </a:cubicBezTo>
                  <a:cubicBezTo>
                    <a:pt x="9258" y="10688"/>
                    <a:pt x="7522" y="10655"/>
                    <a:pt x="5783" y="10655"/>
                  </a:cubicBezTo>
                  <a:cubicBezTo>
                    <a:pt x="4044" y="10655"/>
                    <a:pt x="2301" y="10688"/>
                    <a:pt x="552" y="10741"/>
                  </a:cubicBezTo>
                  <a:cubicBezTo>
                    <a:pt x="500" y="10741"/>
                    <a:pt x="447" y="10714"/>
                    <a:pt x="421" y="10688"/>
                  </a:cubicBezTo>
                  <a:lnTo>
                    <a:pt x="421" y="10688"/>
                  </a:lnTo>
                  <a:cubicBezTo>
                    <a:pt x="473" y="11924"/>
                    <a:pt x="526" y="13160"/>
                    <a:pt x="579" y="14396"/>
                  </a:cubicBezTo>
                  <a:cubicBezTo>
                    <a:pt x="1939" y="14294"/>
                    <a:pt x="3301" y="14243"/>
                    <a:pt x="4662" y="14243"/>
                  </a:cubicBezTo>
                  <a:cubicBezTo>
                    <a:pt x="8564" y="14243"/>
                    <a:pt x="12458" y="14663"/>
                    <a:pt x="16280" y="15501"/>
                  </a:cubicBezTo>
                  <a:cubicBezTo>
                    <a:pt x="16546" y="15573"/>
                    <a:pt x="16456" y="15957"/>
                    <a:pt x="16215" y="15957"/>
                  </a:cubicBezTo>
                  <a:cubicBezTo>
                    <a:pt x="16194" y="15957"/>
                    <a:pt x="16172" y="15954"/>
                    <a:pt x="16148" y="15948"/>
                  </a:cubicBezTo>
                  <a:cubicBezTo>
                    <a:pt x="11960" y="15218"/>
                    <a:pt x="7702" y="14838"/>
                    <a:pt x="3445" y="14838"/>
                  </a:cubicBezTo>
                  <a:cubicBezTo>
                    <a:pt x="2489" y="14838"/>
                    <a:pt x="1533" y="14857"/>
                    <a:pt x="579" y="14896"/>
                  </a:cubicBezTo>
                  <a:cubicBezTo>
                    <a:pt x="605" y="16027"/>
                    <a:pt x="631" y="17184"/>
                    <a:pt x="658" y="18315"/>
                  </a:cubicBezTo>
                  <a:cubicBezTo>
                    <a:pt x="1836" y="18246"/>
                    <a:pt x="3014" y="18211"/>
                    <a:pt x="4193" y="18211"/>
                  </a:cubicBezTo>
                  <a:cubicBezTo>
                    <a:pt x="6170" y="18211"/>
                    <a:pt x="8148" y="18311"/>
                    <a:pt x="10126" y="18525"/>
                  </a:cubicBezTo>
                  <a:cubicBezTo>
                    <a:pt x="10459" y="18551"/>
                    <a:pt x="10467" y="19052"/>
                    <a:pt x="10150" y="19052"/>
                  </a:cubicBezTo>
                  <a:cubicBezTo>
                    <a:pt x="10142" y="19052"/>
                    <a:pt x="10134" y="19052"/>
                    <a:pt x="10126" y="19051"/>
                  </a:cubicBezTo>
                  <a:cubicBezTo>
                    <a:pt x="6970" y="18815"/>
                    <a:pt x="3814" y="18762"/>
                    <a:pt x="658" y="18762"/>
                  </a:cubicBezTo>
                  <a:lnTo>
                    <a:pt x="658" y="21918"/>
                  </a:lnTo>
                  <a:cubicBezTo>
                    <a:pt x="6759" y="22129"/>
                    <a:pt x="12808" y="22392"/>
                    <a:pt x="18831" y="22523"/>
                  </a:cubicBezTo>
                  <a:cubicBezTo>
                    <a:pt x="18805" y="22076"/>
                    <a:pt x="18805" y="21629"/>
                    <a:pt x="18778" y="21182"/>
                  </a:cubicBezTo>
                  <a:cubicBezTo>
                    <a:pt x="18752" y="20025"/>
                    <a:pt x="18489" y="18394"/>
                    <a:pt x="19541" y="17526"/>
                  </a:cubicBezTo>
                  <a:cubicBezTo>
                    <a:pt x="20159" y="17026"/>
                    <a:pt x="21093" y="16901"/>
                    <a:pt x="22049" y="16901"/>
                  </a:cubicBezTo>
                  <a:cubicBezTo>
                    <a:pt x="23006" y="16901"/>
                    <a:pt x="23986" y="17026"/>
                    <a:pt x="24696" y="17026"/>
                  </a:cubicBezTo>
                  <a:cubicBezTo>
                    <a:pt x="27589" y="17000"/>
                    <a:pt x="30482" y="16974"/>
                    <a:pt x="33375" y="16947"/>
                  </a:cubicBezTo>
                  <a:cubicBezTo>
                    <a:pt x="33506" y="16947"/>
                    <a:pt x="33638" y="17000"/>
                    <a:pt x="33717" y="17105"/>
                  </a:cubicBezTo>
                  <a:cubicBezTo>
                    <a:pt x="33800" y="17044"/>
                    <a:pt x="33895" y="17017"/>
                    <a:pt x="33989" y="17017"/>
                  </a:cubicBezTo>
                  <a:cubicBezTo>
                    <a:pt x="34221" y="17017"/>
                    <a:pt x="34450" y="17185"/>
                    <a:pt x="34506" y="17447"/>
                  </a:cubicBezTo>
                  <a:cubicBezTo>
                    <a:pt x="34663" y="19078"/>
                    <a:pt x="34795" y="20840"/>
                    <a:pt x="34821" y="22576"/>
                  </a:cubicBezTo>
                  <a:cubicBezTo>
                    <a:pt x="41291" y="22470"/>
                    <a:pt x="47735" y="22023"/>
                    <a:pt x="54152" y="21261"/>
                  </a:cubicBezTo>
                  <a:cubicBezTo>
                    <a:pt x="54126" y="21208"/>
                    <a:pt x="54099" y="21182"/>
                    <a:pt x="54099" y="21129"/>
                  </a:cubicBezTo>
                  <a:cubicBezTo>
                    <a:pt x="53968" y="17894"/>
                    <a:pt x="53810" y="14659"/>
                    <a:pt x="53573" y="11424"/>
                  </a:cubicBezTo>
                  <a:cubicBezTo>
                    <a:pt x="53337" y="8190"/>
                    <a:pt x="54073" y="2062"/>
                    <a:pt x="49944" y="904"/>
                  </a:cubicBezTo>
                  <a:lnTo>
                    <a:pt x="49891" y="904"/>
                  </a:lnTo>
                  <a:cubicBezTo>
                    <a:pt x="48341" y="930"/>
                    <a:pt x="46790" y="940"/>
                    <a:pt x="45240" y="940"/>
                  </a:cubicBezTo>
                  <a:cubicBezTo>
                    <a:pt x="38743" y="940"/>
                    <a:pt x="32245" y="753"/>
                    <a:pt x="25748" y="668"/>
                  </a:cubicBezTo>
                  <a:cubicBezTo>
                    <a:pt x="23832" y="639"/>
                    <a:pt x="17503" y="1"/>
                    <a:pt x="116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1"/>
            <p:cNvSpPr/>
            <p:nvPr/>
          </p:nvSpPr>
          <p:spPr>
            <a:xfrm>
              <a:off x="5732066" y="3508312"/>
              <a:ext cx="29197" cy="26790"/>
            </a:xfrm>
            <a:custGeom>
              <a:avLst/>
              <a:gdLst/>
              <a:ahLst/>
              <a:cxnLst/>
              <a:rect l="l" t="t" r="r" b="b"/>
              <a:pathLst>
                <a:path w="3919" h="3596" extrusionOk="0">
                  <a:moveTo>
                    <a:pt x="368" y="1"/>
                  </a:moveTo>
                  <a:cubicBezTo>
                    <a:pt x="211" y="1184"/>
                    <a:pt x="0" y="3051"/>
                    <a:pt x="1394" y="3525"/>
                  </a:cubicBezTo>
                  <a:cubicBezTo>
                    <a:pt x="1565" y="3573"/>
                    <a:pt x="1737" y="3596"/>
                    <a:pt x="1905" y="3596"/>
                  </a:cubicBezTo>
                  <a:cubicBezTo>
                    <a:pt x="2569" y="3596"/>
                    <a:pt x="3189" y="3239"/>
                    <a:pt x="3524" y="2631"/>
                  </a:cubicBezTo>
                  <a:cubicBezTo>
                    <a:pt x="3919" y="1894"/>
                    <a:pt x="3761" y="1131"/>
                    <a:pt x="3551" y="369"/>
                  </a:cubicBezTo>
                  <a:cubicBezTo>
                    <a:pt x="3524" y="264"/>
                    <a:pt x="3524" y="132"/>
                    <a:pt x="3603" y="53"/>
                  </a:cubicBezTo>
                  <a:cubicBezTo>
                    <a:pt x="2525" y="27"/>
                    <a:pt x="1447" y="1"/>
                    <a:pt x="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1"/>
            <p:cNvSpPr/>
            <p:nvPr/>
          </p:nvSpPr>
          <p:spPr>
            <a:xfrm>
              <a:off x="5693661" y="3461683"/>
              <a:ext cx="109731" cy="36781"/>
            </a:xfrm>
            <a:custGeom>
              <a:avLst/>
              <a:gdLst/>
              <a:ahLst/>
              <a:cxnLst/>
              <a:rect l="l" t="t" r="r" b="b"/>
              <a:pathLst>
                <a:path w="14729" h="4937" extrusionOk="0">
                  <a:moveTo>
                    <a:pt x="14360" y="0"/>
                  </a:moveTo>
                  <a:cubicBezTo>
                    <a:pt x="14308" y="53"/>
                    <a:pt x="14229" y="79"/>
                    <a:pt x="14150" y="79"/>
                  </a:cubicBezTo>
                  <a:lnTo>
                    <a:pt x="8180" y="158"/>
                  </a:lnTo>
                  <a:cubicBezTo>
                    <a:pt x="8111" y="159"/>
                    <a:pt x="8041" y="160"/>
                    <a:pt x="7971" y="160"/>
                  </a:cubicBezTo>
                  <a:cubicBezTo>
                    <a:pt x="6939" y="160"/>
                    <a:pt x="5775" y="50"/>
                    <a:pt x="4659" y="50"/>
                  </a:cubicBezTo>
                  <a:cubicBezTo>
                    <a:pt x="3997" y="50"/>
                    <a:pt x="3353" y="89"/>
                    <a:pt x="2762" y="211"/>
                  </a:cubicBezTo>
                  <a:cubicBezTo>
                    <a:pt x="0" y="789"/>
                    <a:pt x="342" y="2762"/>
                    <a:pt x="526" y="4813"/>
                  </a:cubicBezTo>
                  <a:cubicBezTo>
                    <a:pt x="3485" y="4895"/>
                    <a:pt x="6444" y="4936"/>
                    <a:pt x="9403" y="4936"/>
                  </a:cubicBezTo>
                  <a:cubicBezTo>
                    <a:pt x="11178" y="4936"/>
                    <a:pt x="12953" y="4922"/>
                    <a:pt x="14728" y="4892"/>
                  </a:cubicBezTo>
                  <a:cubicBezTo>
                    <a:pt x="14676" y="3156"/>
                    <a:pt x="14492" y="1420"/>
                    <a:pt x="14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1"/>
            <p:cNvSpPr/>
            <p:nvPr/>
          </p:nvSpPr>
          <p:spPr>
            <a:xfrm>
              <a:off x="5541421" y="3254737"/>
              <a:ext cx="419107" cy="438149"/>
            </a:xfrm>
            <a:custGeom>
              <a:avLst/>
              <a:gdLst/>
              <a:ahLst/>
              <a:cxnLst/>
              <a:rect l="l" t="t" r="r" b="b"/>
              <a:pathLst>
                <a:path w="56256" h="58812" extrusionOk="0">
                  <a:moveTo>
                    <a:pt x="35216" y="3924"/>
                  </a:moveTo>
                  <a:cubicBezTo>
                    <a:pt x="35926" y="5791"/>
                    <a:pt x="36215" y="7816"/>
                    <a:pt x="36031" y="9815"/>
                  </a:cubicBezTo>
                  <a:cubicBezTo>
                    <a:pt x="30798" y="9763"/>
                    <a:pt x="25564" y="9736"/>
                    <a:pt x="20330" y="9710"/>
                  </a:cubicBezTo>
                  <a:cubicBezTo>
                    <a:pt x="20278" y="8842"/>
                    <a:pt x="20199" y="8001"/>
                    <a:pt x="20199" y="7133"/>
                  </a:cubicBezTo>
                  <a:cubicBezTo>
                    <a:pt x="20199" y="6423"/>
                    <a:pt x="20278" y="5712"/>
                    <a:pt x="20225" y="5029"/>
                  </a:cubicBezTo>
                  <a:lnTo>
                    <a:pt x="20225" y="5029"/>
                  </a:lnTo>
                  <a:cubicBezTo>
                    <a:pt x="21628" y="5111"/>
                    <a:pt x="23043" y="5157"/>
                    <a:pt x="24463" y="5157"/>
                  </a:cubicBezTo>
                  <a:cubicBezTo>
                    <a:pt x="28020" y="5157"/>
                    <a:pt x="31599" y="4868"/>
                    <a:pt x="35058" y="4134"/>
                  </a:cubicBezTo>
                  <a:cubicBezTo>
                    <a:pt x="35137" y="4108"/>
                    <a:pt x="35216" y="4029"/>
                    <a:pt x="35216" y="3924"/>
                  </a:cubicBezTo>
                  <a:close/>
                  <a:moveTo>
                    <a:pt x="32820" y="1187"/>
                  </a:moveTo>
                  <a:cubicBezTo>
                    <a:pt x="33357" y="1187"/>
                    <a:pt x="33886" y="1210"/>
                    <a:pt x="34401" y="1268"/>
                  </a:cubicBezTo>
                  <a:cubicBezTo>
                    <a:pt x="39424" y="1794"/>
                    <a:pt x="39450" y="5502"/>
                    <a:pt x="39766" y="9526"/>
                  </a:cubicBezTo>
                  <a:cubicBezTo>
                    <a:pt x="39766" y="9631"/>
                    <a:pt x="39818" y="9763"/>
                    <a:pt x="39924" y="9842"/>
                  </a:cubicBezTo>
                  <a:cubicBezTo>
                    <a:pt x="38924" y="9842"/>
                    <a:pt x="37977" y="9842"/>
                    <a:pt x="37004" y="9815"/>
                  </a:cubicBezTo>
                  <a:cubicBezTo>
                    <a:pt x="37267" y="7685"/>
                    <a:pt x="36873" y="5528"/>
                    <a:pt x="35821" y="3635"/>
                  </a:cubicBezTo>
                  <a:cubicBezTo>
                    <a:pt x="35763" y="3508"/>
                    <a:pt x="35654" y="3454"/>
                    <a:pt x="35544" y="3454"/>
                  </a:cubicBezTo>
                  <a:cubicBezTo>
                    <a:pt x="35357" y="3454"/>
                    <a:pt x="35166" y="3613"/>
                    <a:pt x="35216" y="3845"/>
                  </a:cubicBezTo>
                  <a:cubicBezTo>
                    <a:pt x="35190" y="3740"/>
                    <a:pt x="35111" y="3661"/>
                    <a:pt x="35006" y="3661"/>
                  </a:cubicBezTo>
                  <a:cubicBezTo>
                    <a:pt x="30035" y="3845"/>
                    <a:pt x="25090" y="4292"/>
                    <a:pt x="20120" y="4476"/>
                  </a:cubicBezTo>
                  <a:cubicBezTo>
                    <a:pt x="20057" y="4434"/>
                    <a:pt x="19985" y="4413"/>
                    <a:pt x="19915" y="4413"/>
                  </a:cubicBezTo>
                  <a:cubicBezTo>
                    <a:pt x="19810" y="4413"/>
                    <a:pt x="19709" y="4461"/>
                    <a:pt x="19646" y="4555"/>
                  </a:cubicBezTo>
                  <a:cubicBezTo>
                    <a:pt x="19620" y="4582"/>
                    <a:pt x="19620" y="4582"/>
                    <a:pt x="19594" y="4608"/>
                  </a:cubicBezTo>
                  <a:lnTo>
                    <a:pt x="19594" y="4634"/>
                  </a:lnTo>
                  <a:lnTo>
                    <a:pt x="19594" y="4660"/>
                  </a:lnTo>
                  <a:cubicBezTo>
                    <a:pt x="19594" y="4713"/>
                    <a:pt x="19594" y="4739"/>
                    <a:pt x="19594" y="4766"/>
                  </a:cubicBezTo>
                  <a:cubicBezTo>
                    <a:pt x="19147" y="6238"/>
                    <a:pt x="19436" y="8211"/>
                    <a:pt x="19778" y="9710"/>
                  </a:cubicBezTo>
                  <a:lnTo>
                    <a:pt x="16832" y="9710"/>
                  </a:lnTo>
                  <a:cubicBezTo>
                    <a:pt x="16964" y="7816"/>
                    <a:pt x="16333" y="4582"/>
                    <a:pt x="17490" y="3188"/>
                  </a:cubicBezTo>
                  <a:lnTo>
                    <a:pt x="17490" y="3214"/>
                  </a:lnTo>
                  <a:cubicBezTo>
                    <a:pt x="18831" y="1557"/>
                    <a:pt x="24801" y="1794"/>
                    <a:pt x="27010" y="1636"/>
                  </a:cubicBezTo>
                  <a:cubicBezTo>
                    <a:pt x="28862" y="1492"/>
                    <a:pt x="30891" y="1187"/>
                    <a:pt x="32820" y="1187"/>
                  </a:cubicBezTo>
                  <a:close/>
                  <a:moveTo>
                    <a:pt x="12858" y="10106"/>
                  </a:moveTo>
                  <a:cubicBezTo>
                    <a:pt x="18740" y="10106"/>
                    <a:pt x="25046" y="10733"/>
                    <a:pt x="26958" y="10762"/>
                  </a:cubicBezTo>
                  <a:cubicBezTo>
                    <a:pt x="33706" y="10850"/>
                    <a:pt x="40454" y="11049"/>
                    <a:pt x="47202" y="11049"/>
                  </a:cubicBezTo>
                  <a:cubicBezTo>
                    <a:pt x="48502" y="11049"/>
                    <a:pt x="49802" y="11042"/>
                    <a:pt x="51101" y="11025"/>
                  </a:cubicBezTo>
                  <a:lnTo>
                    <a:pt x="51154" y="11025"/>
                  </a:lnTo>
                  <a:cubicBezTo>
                    <a:pt x="55283" y="12156"/>
                    <a:pt x="54547" y="18310"/>
                    <a:pt x="54757" y="21545"/>
                  </a:cubicBezTo>
                  <a:cubicBezTo>
                    <a:pt x="54994" y="24780"/>
                    <a:pt x="55178" y="28015"/>
                    <a:pt x="55309" y="31250"/>
                  </a:cubicBezTo>
                  <a:cubicBezTo>
                    <a:pt x="55309" y="31276"/>
                    <a:pt x="55336" y="31329"/>
                    <a:pt x="55362" y="31355"/>
                  </a:cubicBezTo>
                  <a:cubicBezTo>
                    <a:pt x="48945" y="32118"/>
                    <a:pt x="42501" y="32565"/>
                    <a:pt x="36031" y="32670"/>
                  </a:cubicBezTo>
                  <a:cubicBezTo>
                    <a:pt x="35979" y="30908"/>
                    <a:pt x="35847" y="29172"/>
                    <a:pt x="35716" y="27541"/>
                  </a:cubicBezTo>
                  <a:cubicBezTo>
                    <a:pt x="35660" y="27280"/>
                    <a:pt x="35431" y="27111"/>
                    <a:pt x="35199" y="27111"/>
                  </a:cubicBezTo>
                  <a:cubicBezTo>
                    <a:pt x="35105" y="27111"/>
                    <a:pt x="35010" y="27139"/>
                    <a:pt x="34927" y="27200"/>
                  </a:cubicBezTo>
                  <a:cubicBezTo>
                    <a:pt x="34848" y="27094"/>
                    <a:pt x="34716" y="27042"/>
                    <a:pt x="34585" y="27042"/>
                  </a:cubicBezTo>
                  <a:cubicBezTo>
                    <a:pt x="31692" y="27042"/>
                    <a:pt x="28799" y="27094"/>
                    <a:pt x="25906" y="27121"/>
                  </a:cubicBezTo>
                  <a:cubicBezTo>
                    <a:pt x="25196" y="27121"/>
                    <a:pt x="24209" y="26996"/>
                    <a:pt x="23249" y="26996"/>
                  </a:cubicBezTo>
                  <a:cubicBezTo>
                    <a:pt x="22289" y="26996"/>
                    <a:pt x="21356" y="27121"/>
                    <a:pt x="20751" y="27620"/>
                  </a:cubicBezTo>
                  <a:cubicBezTo>
                    <a:pt x="19699" y="28488"/>
                    <a:pt x="19962" y="30119"/>
                    <a:pt x="19988" y="31276"/>
                  </a:cubicBezTo>
                  <a:cubicBezTo>
                    <a:pt x="19988" y="31723"/>
                    <a:pt x="20015" y="32170"/>
                    <a:pt x="20041" y="32617"/>
                  </a:cubicBezTo>
                  <a:cubicBezTo>
                    <a:pt x="14018" y="32460"/>
                    <a:pt x="7969" y="32223"/>
                    <a:pt x="1868" y="32012"/>
                  </a:cubicBezTo>
                  <a:lnTo>
                    <a:pt x="1868" y="28856"/>
                  </a:lnTo>
                  <a:cubicBezTo>
                    <a:pt x="5024" y="28856"/>
                    <a:pt x="8180" y="28909"/>
                    <a:pt x="11336" y="29146"/>
                  </a:cubicBezTo>
                  <a:cubicBezTo>
                    <a:pt x="11344" y="29146"/>
                    <a:pt x="11352" y="29147"/>
                    <a:pt x="11360" y="29147"/>
                  </a:cubicBezTo>
                  <a:cubicBezTo>
                    <a:pt x="11677" y="29147"/>
                    <a:pt x="11669" y="28645"/>
                    <a:pt x="11336" y="28620"/>
                  </a:cubicBezTo>
                  <a:cubicBezTo>
                    <a:pt x="9358" y="28406"/>
                    <a:pt x="7380" y="28305"/>
                    <a:pt x="5403" y="28305"/>
                  </a:cubicBezTo>
                  <a:cubicBezTo>
                    <a:pt x="4224" y="28305"/>
                    <a:pt x="3046" y="28341"/>
                    <a:pt x="1868" y="28409"/>
                  </a:cubicBezTo>
                  <a:cubicBezTo>
                    <a:pt x="1841" y="27278"/>
                    <a:pt x="1815" y="26121"/>
                    <a:pt x="1789" y="24990"/>
                  </a:cubicBezTo>
                  <a:cubicBezTo>
                    <a:pt x="2739" y="24952"/>
                    <a:pt x="3691" y="24933"/>
                    <a:pt x="4643" y="24933"/>
                  </a:cubicBezTo>
                  <a:cubicBezTo>
                    <a:pt x="8904" y="24933"/>
                    <a:pt x="13166" y="25316"/>
                    <a:pt x="17358" y="26069"/>
                  </a:cubicBezTo>
                  <a:cubicBezTo>
                    <a:pt x="17374" y="26072"/>
                    <a:pt x="17390" y="26073"/>
                    <a:pt x="17405" y="26073"/>
                  </a:cubicBezTo>
                  <a:cubicBezTo>
                    <a:pt x="17661" y="26073"/>
                    <a:pt x="17763" y="25670"/>
                    <a:pt x="17490" y="25595"/>
                  </a:cubicBezTo>
                  <a:cubicBezTo>
                    <a:pt x="13640" y="24770"/>
                    <a:pt x="9717" y="24341"/>
                    <a:pt x="5787" y="24341"/>
                  </a:cubicBezTo>
                  <a:cubicBezTo>
                    <a:pt x="4454" y="24341"/>
                    <a:pt x="3120" y="24391"/>
                    <a:pt x="1789" y="24491"/>
                  </a:cubicBezTo>
                  <a:cubicBezTo>
                    <a:pt x="1736" y="23255"/>
                    <a:pt x="1683" y="22018"/>
                    <a:pt x="1631" y="20782"/>
                  </a:cubicBezTo>
                  <a:lnTo>
                    <a:pt x="1631" y="20782"/>
                  </a:lnTo>
                  <a:cubicBezTo>
                    <a:pt x="1657" y="20809"/>
                    <a:pt x="1710" y="20835"/>
                    <a:pt x="1789" y="20835"/>
                  </a:cubicBezTo>
                  <a:cubicBezTo>
                    <a:pt x="3524" y="20782"/>
                    <a:pt x="5260" y="20749"/>
                    <a:pt x="6996" y="20749"/>
                  </a:cubicBezTo>
                  <a:cubicBezTo>
                    <a:pt x="8732" y="20749"/>
                    <a:pt x="10468" y="20782"/>
                    <a:pt x="12203" y="20861"/>
                  </a:cubicBezTo>
                  <a:cubicBezTo>
                    <a:pt x="12545" y="20861"/>
                    <a:pt x="12545" y="20362"/>
                    <a:pt x="12203" y="20362"/>
                  </a:cubicBezTo>
                  <a:cubicBezTo>
                    <a:pt x="10591" y="20239"/>
                    <a:pt x="8974" y="20180"/>
                    <a:pt x="7358" y="20180"/>
                  </a:cubicBezTo>
                  <a:cubicBezTo>
                    <a:pt x="5495" y="20180"/>
                    <a:pt x="3634" y="20259"/>
                    <a:pt x="1789" y="20414"/>
                  </a:cubicBezTo>
                  <a:cubicBezTo>
                    <a:pt x="1710" y="20414"/>
                    <a:pt x="1657" y="20467"/>
                    <a:pt x="1605" y="20519"/>
                  </a:cubicBezTo>
                  <a:cubicBezTo>
                    <a:pt x="1552" y="19388"/>
                    <a:pt x="1499" y="18284"/>
                    <a:pt x="1447" y="17153"/>
                  </a:cubicBezTo>
                  <a:cubicBezTo>
                    <a:pt x="7917" y="17074"/>
                    <a:pt x="14413" y="17153"/>
                    <a:pt x="20909" y="16943"/>
                  </a:cubicBezTo>
                  <a:cubicBezTo>
                    <a:pt x="21172" y="16916"/>
                    <a:pt x="21172" y="16495"/>
                    <a:pt x="20909" y="16469"/>
                  </a:cubicBezTo>
                  <a:cubicBezTo>
                    <a:pt x="18616" y="16358"/>
                    <a:pt x="16320" y="16312"/>
                    <a:pt x="14024" y="16312"/>
                  </a:cubicBezTo>
                  <a:cubicBezTo>
                    <a:pt x="9815" y="16312"/>
                    <a:pt x="5607" y="16466"/>
                    <a:pt x="1420" y="16653"/>
                  </a:cubicBezTo>
                  <a:cubicBezTo>
                    <a:pt x="1342" y="15470"/>
                    <a:pt x="1289" y="14260"/>
                    <a:pt x="1210" y="13050"/>
                  </a:cubicBezTo>
                  <a:cubicBezTo>
                    <a:pt x="1263" y="13050"/>
                    <a:pt x="1315" y="12998"/>
                    <a:pt x="1315" y="12945"/>
                  </a:cubicBezTo>
                  <a:cubicBezTo>
                    <a:pt x="1368" y="12787"/>
                    <a:pt x="1447" y="12603"/>
                    <a:pt x="1552" y="12472"/>
                  </a:cubicBezTo>
                  <a:cubicBezTo>
                    <a:pt x="1575" y="12540"/>
                    <a:pt x="1657" y="12608"/>
                    <a:pt x="1729" y="12608"/>
                  </a:cubicBezTo>
                  <a:cubicBezTo>
                    <a:pt x="1741" y="12608"/>
                    <a:pt x="1752" y="12607"/>
                    <a:pt x="1762" y="12603"/>
                  </a:cubicBezTo>
                  <a:cubicBezTo>
                    <a:pt x="4344" y="12404"/>
                    <a:pt x="6910" y="12311"/>
                    <a:pt x="9484" y="12311"/>
                  </a:cubicBezTo>
                  <a:cubicBezTo>
                    <a:pt x="10319" y="12311"/>
                    <a:pt x="11155" y="12321"/>
                    <a:pt x="11993" y="12340"/>
                  </a:cubicBezTo>
                  <a:cubicBezTo>
                    <a:pt x="12256" y="12340"/>
                    <a:pt x="12256" y="11972"/>
                    <a:pt x="11993" y="11946"/>
                  </a:cubicBezTo>
                  <a:cubicBezTo>
                    <a:pt x="10450" y="11813"/>
                    <a:pt x="8907" y="11747"/>
                    <a:pt x="7367" y="11747"/>
                  </a:cubicBezTo>
                  <a:cubicBezTo>
                    <a:pt x="5546" y="11747"/>
                    <a:pt x="3729" y="11839"/>
                    <a:pt x="1920" y="12024"/>
                  </a:cubicBezTo>
                  <a:cubicBezTo>
                    <a:pt x="3539" y="10524"/>
                    <a:pt x="8058" y="10106"/>
                    <a:pt x="12858" y="10106"/>
                  </a:cubicBezTo>
                  <a:close/>
                  <a:moveTo>
                    <a:pt x="34795" y="27804"/>
                  </a:moveTo>
                  <a:cubicBezTo>
                    <a:pt x="34927" y="29225"/>
                    <a:pt x="35137" y="30934"/>
                    <a:pt x="35163" y="32696"/>
                  </a:cubicBezTo>
                  <a:cubicBezTo>
                    <a:pt x="33585" y="32714"/>
                    <a:pt x="32007" y="32723"/>
                    <a:pt x="30429" y="32723"/>
                  </a:cubicBezTo>
                  <a:cubicBezTo>
                    <a:pt x="27273" y="32723"/>
                    <a:pt x="24117" y="32687"/>
                    <a:pt x="20961" y="32617"/>
                  </a:cubicBezTo>
                  <a:cubicBezTo>
                    <a:pt x="20777" y="30540"/>
                    <a:pt x="20435" y="28567"/>
                    <a:pt x="23197" y="28015"/>
                  </a:cubicBezTo>
                  <a:cubicBezTo>
                    <a:pt x="23812" y="27888"/>
                    <a:pt x="24486" y="27848"/>
                    <a:pt x="25176" y="27848"/>
                  </a:cubicBezTo>
                  <a:cubicBezTo>
                    <a:pt x="26343" y="27848"/>
                    <a:pt x="27557" y="27962"/>
                    <a:pt x="28615" y="27962"/>
                  </a:cubicBezTo>
                  <a:lnTo>
                    <a:pt x="34585" y="27883"/>
                  </a:lnTo>
                  <a:cubicBezTo>
                    <a:pt x="34664" y="27857"/>
                    <a:pt x="34743" y="27857"/>
                    <a:pt x="34795" y="27804"/>
                  </a:cubicBezTo>
                  <a:close/>
                  <a:moveTo>
                    <a:pt x="25958" y="34038"/>
                  </a:moveTo>
                  <a:cubicBezTo>
                    <a:pt x="27037" y="34038"/>
                    <a:pt x="28115" y="34064"/>
                    <a:pt x="29193" y="34064"/>
                  </a:cubicBezTo>
                  <a:cubicBezTo>
                    <a:pt x="29141" y="34169"/>
                    <a:pt x="29114" y="34301"/>
                    <a:pt x="29141" y="34406"/>
                  </a:cubicBezTo>
                  <a:cubicBezTo>
                    <a:pt x="29351" y="35168"/>
                    <a:pt x="29509" y="35931"/>
                    <a:pt x="29114" y="36668"/>
                  </a:cubicBezTo>
                  <a:cubicBezTo>
                    <a:pt x="28800" y="37276"/>
                    <a:pt x="28168" y="37633"/>
                    <a:pt x="27498" y="37633"/>
                  </a:cubicBezTo>
                  <a:cubicBezTo>
                    <a:pt x="27328" y="37633"/>
                    <a:pt x="27155" y="37610"/>
                    <a:pt x="26984" y="37562"/>
                  </a:cubicBezTo>
                  <a:cubicBezTo>
                    <a:pt x="25590" y="37088"/>
                    <a:pt x="25801" y="35221"/>
                    <a:pt x="25958" y="34038"/>
                  </a:cubicBezTo>
                  <a:close/>
                  <a:moveTo>
                    <a:pt x="21040" y="33906"/>
                  </a:moveTo>
                  <a:lnTo>
                    <a:pt x="21040" y="33906"/>
                  </a:lnTo>
                  <a:cubicBezTo>
                    <a:pt x="22513" y="33959"/>
                    <a:pt x="23986" y="33985"/>
                    <a:pt x="25432" y="34011"/>
                  </a:cubicBezTo>
                  <a:cubicBezTo>
                    <a:pt x="24854" y="35747"/>
                    <a:pt x="25038" y="38324"/>
                    <a:pt x="27326" y="38509"/>
                  </a:cubicBezTo>
                  <a:cubicBezTo>
                    <a:pt x="27412" y="38516"/>
                    <a:pt x="27496" y="38520"/>
                    <a:pt x="27578" y="38520"/>
                  </a:cubicBezTo>
                  <a:cubicBezTo>
                    <a:pt x="29756" y="38520"/>
                    <a:pt x="30893" y="35914"/>
                    <a:pt x="29930" y="34064"/>
                  </a:cubicBezTo>
                  <a:cubicBezTo>
                    <a:pt x="31665" y="34064"/>
                    <a:pt x="33428" y="34064"/>
                    <a:pt x="35190" y="34038"/>
                  </a:cubicBezTo>
                  <a:lnTo>
                    <a:pt x="35190" y="34038"/>
                  </a:lnTo>
                  <a:cubicBezTo>
                    <a:pt x="35137" y="36010"/>
                    <a:pt x="34821" y="37851"/>
                    <a:pt x="33901" y="39140"/>
                  </a:cubicBezTo>
                  <a:cubicBezTo>
                    <a:pt x="32849" y="40586"/>
                    <a:pt x="32612" y="40297"/>
                    <a:pt x="30929" y="40402"/>
                  </a:cubicBezTo>
                  <a:lnTo>
                    <a:pt x="28273" y="40586"/>
                  </a:lnTo>
                  <a:cubicBezTo>
                    <a:pt x="27905" y="40608"/>
                    <a:pt x="26592" y="40758"/>
                    <a:pt x="25189" y="40758"/>
                  </a:cubicBezTo>
                  <a:cubicBezTo>
                    <a:pt x="23177" y="40758"/>
                    <a:pt x="20980" y="40449"/>
                    <a:pt x="21119" y="39008"/>
                  </a:cubicBezTo>
                  <a:cubicBezTo>
                    <a:pt x="21172" y="38956"/>
                    <a:pt x="21198" y="38903"/>
                    <a:pt x="21198" y="38824"/>
                  </a:cubicBezTo>
                  <a:cubicBezTo>
                    <a:pt x="21198" y="38798"/>
                    <a:pt x="21198" y="38745"/>
                    <a:pt x="21198" y="38719"/>
                  </a:cubicBezTo>
                  <a:cubicBezTo>
                    <a:pt x="21224" y="38587"/>
                    <a:pt x="21251" y="38482"/>
                    <a:pt x="21277" y="38377"/>
                  </a:cubicBezTo>
                  <a:cubicBezTo>
                    <a:pt x="21330" y="38298"/>
                    <a:pt x="21277" y="38219"/>
                    <a:pt x="21172" y="38219"/>
                  </a:cubicBezTo>
                  <a:cubicBezTo>
                    <a:pt x="21172" y="36799"/>
                    <a:pt x="21119" y="35353"/>
                    <a:pt x="21040" y="33906"/>
                  </a:cubicBezTo>
                  <a:close/>
                  <a:moveTo>
                    <a:pt x="53547" y="32617"/>
                  </a:moveTo>
                  <a:lnTo>
                    <a:pt x="53547" y="32617"/>
                  </a:lnTo>
                  <a:cubicBezTo>
                    <a:pt x="52995" y="39298"/>
                    <a:pt x="52600" y="46083"/>
                    <a:pt x="52627" y="52789"/>
                  </a:cubicBezTo>
                  <a:lnTo>
                    <a:pt x="52600" y="52816"/>
                  </a:lnTo>
                  <a:cubicBezTo>
                    <a:pt x="52577" y="52812"/>
                    <a:pt x="52554" y="52810"/>
                    <a:pt x="52532" y="52810"/>
                  </a:cubicBezTo>
                  <a:cubicBezTo>
                    <a:pt x="52275" y="52810"/>
                    <a:pt x="52081" y="53074"/>
                    <a:pt x="52153" y="53315"/>
                  </a:cubicBezTo>
                  <a:cubicBezTo>
                    <a:pt x="53062" y="56798"/>
                    <a:pt x="38595" y="57025"/>
                    <a:pt x="31984" y="57025"/>
                  </a:cubicBezTo>
                  <a:cubicBezTo>
                    <a:pt x="30996" y="57025"/>
                    <a:pt x="30183" y="57020"/>
                    <a:pt x="29623" y="57020"/>
                  </a:cubicBezTo>
                  <a:cubicBezTo>
                    <a:pt x="29375" y="57020"/>
                    <a:pt x="29177" y="57021"/>
                    <a:pt x="29035" y="57024"/>
                  </a:cubicBezTo>
                  <a:cubicBezTo>
                    <a:pt x="27119" y="57077"/>
                    <a:pt x="21722" y="57734"/>
                    <a:pt x="16437" y="57734"/>
                  </a:cubicBezTo>
                  <a:cubicBezTo>
                    <a:pt x="11204" y="57734"/>
                    <a:pt x="6081" y="57090"/>
                    <a:pt x="4550" y="54578"/>
                  </a:cubicBezTo>
                  <a:cubicBezTo>
                    <a:pt x="7180" y="54578"/>
                    <a:pt x="9810" y="54525"/>
                    <a:pt x="12440" y="54446"/>
                  </a:cubicBezTo>
                  <a:cubicBezTo>
                    <a:pt x="12651" y="54394"/>
                    <a:pt x="12651" y="54078"/>
                    <a:pt x="12440" y="54052"/>
                  </a:cubicBezTo>
                  <a:cubicBezTo>
                    <a:pt x="9758" y="54104"/>
                    <a:pt x="7101" y="54210"/>
                    <a:pt x="4445" y="54367"/>
                  </a:cubicBezTo>
                  <a:cubicBezTo>
                    <a:pt x="4287" y="54052"/>
                    <a:pt x="4156" y="53736"/>
                    <a:pt x="4103" y="53394"/>
                  </a:cubicBezTo>
                  <a:cubicBezTo>
                    <a:pt x="4156" y="53315"/>
                    <a:pt x="4182" y="53263"/>
                    <a:pt x="4182" y="53184"/>
                  </a:cubicBezTo>
                  <a:cubicBezTo>
                    <a:pt x="4208" y="52684"/>
                    <a:pt x="4235" y="52185"/>
                    <a:pt x="4261" y="51659"/>
                  </a:cubicBezTo>
                  <a:cubicBezTo>
                    <a:pt x="5475" y="51675"/>
                    <a:pt x="6690" y="51700"/>
                    <a:pt x="7904" y="51700"/>
                  </a:cubicBezTo>
                  <a:cubicBezTo>
                    <a:pt x="8689" y="51700"/>
                    <a:pt x="9473" y="51690"/>
                    <a:pt x="10257" y="51659"/>
                  </a:cubicBezTo>
                  <a:cubicBezTo>
                    <a:pt x="10547" y="51659"/>
                    <a:pt x="10547" y="51211"/>
                    <a:pt x="10257" y="51211"/>
                  </a:cubicBezTo>
                  <a:cubicBezTo>
                    <a:pt x="9600" y="51194"/>
                    <a:pt x="8939" y="51188"/>
                    <a:pt x="8277" y="51188"/>
                  </a:cubicBezTo>
                  <a:cubicBezTo>
                    <a:pt x="6952" y="51188"/>
                    <a:pt x="5620" y="51211"/>
                    <a:pt x="4287" y="51211"/>
                  </a:cubicBezTo>
                  <a:cubicBezTo>
                    <a:pt x="4340" y="50422"/>
                    <a:pt x="4340" y="49633"/>
                    <a:pt x="4392" y="48844"/>
                  </a:cubicBezTo>
                  <a:cubicBezTo>
                    <a:pt x="7417" y="48792"/>
                    <a:pt x="10468" y="48739"/>
                    <a:pt x="13518" y="48660"/>
                  </a:cubicBezTo>
                  <a:cubicBezTo>
                    <a:pt x="13860" y="48634"/>
                    <a:pt x="13860" y="48134"/>
                    <a:pt x="13518" y="48082"/>
                  </a:cubicBezTo>
                  <a:cubicBezTo>
                    <a:pt x="10468" y="48161"/>
                    <a:pt x="7443" y="48240"/>
                    <a:pt x="4392" y="48345"/>
                  </a:cubicBezTo>
                  <a:cubicBezTo>
                    <a:pt x="4445" y="47266"/>
                    <a:pt x="4445" y="46162"/>
                    <a:pt x="4471" y="45084"/>
                  </a:cubicBezTo>
                  <a:cubicBezTo>
                    <a:pt x="6759" y="45057"/>
                    <a:pt x="9047" y="45005"/>
                    <a:pt x="11336" y="44899"/>
                  </a:cubicBezTo>
                  <a:cubicBezTo>
                    <a:pt x="11599" y="44899"/>
                    <a:pt x="11599" y="44531"/>
                    <a:pt x="11336" y="44531"/>
                  </a:cubicBezTo>
                  <a:cubicBezTo>
                    <a:pt x="9047" y="44558"/>
                    <a:pt x="6759" y="44636"/>
                    <a:pt x="4471" y="44768"/>
                  </a:cubicBezTo>
                  <a:cubicBezTo>
                    <a:pt x="4471" y="43584"/>
                    <a:pt x="4471" y="42401"/>
                    <a:pt x="4445" y="41244"/>
                  </a:cubicBezTo>
                  <a:lnTo>
                    <a:pt x="4445" y="41244"/>
                  </a:lnTo>
                  <a:cubicBezTo>
                    <a:pt x="6221" y="41259"/>
                    <a:pt x="8007" y="41274"/>
                    <a:pt x="9796" y="41274"/>
                  </a:cubicBezTo>
                  <a:cubicBezTo>
                    <a:pt x="11106" y="41274"/>
                    <a:pt x="12417" y="41266"/>
                    <a:pt x="13729" y="41244"/>
                  </a:cubicBezTo>
                  <a:cubicBezTo>
                    <a:pt x="14044" y="41244"/>
                    <a:pt x="14044" y="40744"/>
                    <a:pt x="13729" y="40744"/>
                  </a:cubicBezTo>
                  <a:cubicBezTo>
                    <a:pt x="12511" y="40713"/>
                    <a:pt x="11293" y="40702"/>
                    <a:pt x="10076" y="40702"/>
                  </a:cubicBezTo>
                  <a:cubicBezTo>
                    <a:pt x="8190" y="40702"/>
                    <a:pt x="6304" y="40728"/>
                    <a:pt x="4419" y="40744"/>
                  </a:cubicBezTo>
                  <a:cubicBezTo>
                    <a:pt x="4392" y="39376"/>
                    <a:pt x="4313" y="37983"/>
                    <a:pt x="4208" y="36615"/>
                  </a:cubicBezTo>
                  <a:lnTo>
                    <a:pt x="4208" y="36615"/>
                  </a:lnTo>
                  <a:cubicBezTo>
                    <a:pt x="5194" y="36634"/>
                    <a:pt x="6166" y="36652"/>
                    <a:pt x="7144" y="36652"/>
                  </a:cubicBezTo>
                  <a:cubicBezTo>
                    <a:pt x="7549" y="36652"/>
                    <a:pt x="7955" y="36649"/>
                    <a:pt x="8364" y="36641"/>
                  </a:cubicBezTo>
                  <a:cubicBezTo>
                    <a:pt x="8653" y="36615"/>
                    <a:pt x="8653" y="36194"/>
                    <a:pt x="8364" y="36142"/>
                  </a:cubicBezTo>
                  <a:cubicBezTo>
                    <a:pt x="7955" y="36134"/>
                    <a:pt x="7547" y="36131"/>
                    <a:pt x="7139" y="36131"/>
                  </a:cubicBezTo>
                  <a:cubicBezTo>
                    <a:pt x="6153" y="36131"/>
                    <a:pt x="5168" y="36149"/>
                    <a:pt x="4182" y="36168"/>
                  </a:cubicBezTo>
                  <a:cubicBezTo>
                    <a:pt x="4103" y="35090"/>
                    <a:pt x="3998" y="34038"/>
                    <a:pt x="3840" y="32959"/>
                  </a:cubicBezTo>
                  <a:cubicBezTo>
                    <a:pt x="3840" y="32933"/>
                    <a:pt x="3814" y="32907"/>
                    <a:pt x="3787" y="32854"/>
                  </a:cubicBezTo>
                  <a:lnTo>
                    <a:pt x="3787" y="32854"/>
                  </a:lnTo>
                  <a:cubicBezTo>
                    <a:pt x="9179" y="33301"/>
                    <a:pt x="14649" y="33643"/>
                    <a:pt x="20093" y="33880"/>
                  </a:cubicBezTo>
                  <a:cubicBezTo>
                    <a:pt x="20199" y="35563"/>
                    <a:pt x="20383" y="37220"/>
                    <a:pt x="20698" y="38903"/>
                  </a:cubicBezTo>
                  <a:cubicBezTo>
                    <a:pt x="20330" y="39692"/>
                    <a:pt x="20619" y="40586"/>
                    <a:pt x="21435" y="41191"/>
                  </a:cubicBezTo>
                  <a:cubicBezTo>
                    <a:pt x="22076" y="41652"/>
                    <a:pt x="22961" y="41731"/>
                    <a:pt x="23788" y="41731"/>
                  </a:cubicBezTo>
                  <a:cubicBezTo>
                    <a:pt x="24047" y="41731"/>
                    <a:pt x="24300" y="41723"/>
                    <a:pt x="24538" y="41717"/>
                  </a:cubicBezTo>
                  <a:cubicBezTo>
                    <a:pt x="26668" y="41665"/>
                    <a:pt x="28799" y="41480"/>
                    <a:pt x="30929" y="41402"/>
                  </a:cubicBezTo>
                  <a:cubicBezTo>
                    <a:pt x="33033" y="41296"/>
                    <a:pt x="35032" y="41586"/>
                    <a:pt x="35532" y="39192"/>
                  </a:cubicBezTo>
                  <a:cubicBezTo>
                    <a:pt x="35873" y="37483"/>
                    <a:pt x="36058" y="35747"/>
                    <a:pt x="36031" y="34011"/>
                  </a:cubicBezTo>
                  <a:cubicBezTo>
                    <a:pt x="41896" y="33880"/>
                    <a:pt x="47735" y="33406"/>
                    <a:pt x="53547" y="32617"/>
                  </a:cubicBezTo>
                  <a:close/>
                  <a:moveTo>
                    <a:pt x="34920" y="0"/>
                  </a:moveTo>
                  <a:cubicBezTo>
                    <a:pt x="32431" y="0"/>
                    <a:pt x="29603" y="549"/>
                    <a:pt x="27957" y="663"/>
                  </a:cubicBezTo>
                  <a:cubicBezTo>
                    <a:pt x="25196" y="847"/>
                    <a:pt x="22434" y="1110"/>
                    <a:pt x="19699" y="1452"/>
                  </a:cubicBezTo>
                  <a:cubicBezTo>
                    <a:pt x="18884" y="1583"/>
                    <a:pt x="17279" y="1531"/>
                    <a:pt x="16622" y="2188"/>
                  </a:cubicBezTo>
                  <a:cubicBezTo>
                    <a:pt x="15123" y="3635"/>
                    <a:pt x="16148" y="7895"/>
                    <a:pt x="16306" y="9684"/>
                  </a:cubicBezTo>
                  <a:lnTo>
                    <a:pt x="15517" y="9684"/>
                  </a:lnTo>
                  <a:cubicBezTo>
                    <a:pt x="13877" y="9667"/>
                    <a:pt x="10552" y="9090"/>
                    <a:pt x="7505" y="9090"/>
                  </a:cubicBezTo>
                  <a:cubicBezTo>
                    <a:pt x="5618" y="9090"/>
                    <a:pt x="3837" y="9311"/>
                    <a:pt x="2630" y="10026"/>
                  </a:cubicBezTo>
                  <a:cubicBezTo>
                    <a:pt x="1447" y="10473"/>
                    <a:pt x="0" y="11393"/>
                    <a:pt x="526" y="12235"/>
                  </a:cubicBezTo>
                  <a:cubicBezTo>
                    <a:pt x="421" y="18836"/>
                    <a:pt x="579" y="25700"/>
                    <a:pt x="1447" y="32249"/>
                  </a:cubicBezTo>
                  <a:cubicBezTo>
                    <a:pt x="1420" y="32328"/>
                    <a:pt x="1447" y="32407"/>
                    <a:pt x="1473" y="32486"/>
                  </a:cubicBezTo>
                  <a:cubicBezTo>
                    <a:pt x="1499" y="32670"/>
                    <a:pt x="1499" y="32854"/>
                    <a:pt x="1526" y="33012"/>
                  </a:cubicBezTo>
                  <a:cubicBezTo>
                    <a:pt x="1538" y="33097"/>
                    <a:pt x="1612" y="33137"/>
                    <a:pt x="1689" y="33137"/>
                  </a:cubicBezTo>
                  <a:cubicBezTo>
                    <a:pt x="1777" y="33137"/>
                    <a:pt x="1868" y="33084"/>
                    <a:pt x="1868" y="32986"/>
                  </a:cubicBezTo>
                  <a:lnTo>
                    <a:pt x="1868" y="32723"/>
                  </a:lnTo>
                  <a:lnTo>
                    <a:pt x="3340" y="32828"/>
                  </a:lnTo>
                  <a:cubicBezTo>
                    <a:pt x="3288" y="32880"/>
                    <a:pt x="3288" y="32933"/>
                    <a:pt x="3288" y="32986"/>
                  </a:cubicBezTo>
                  <a:cubicBezTo>
                    <a:pt x="3419" y="39745"/>
                    <a:pt x="3603" y="46425"/>
                    <a:pt x="3340" y="53184"/>
                  </a:cubicBezTo>
                  <a:cubicBezTo>
                    <a:pt x="3314" y="53289"/>
                    <a:pt x="3367" y="53421"/>
                    <a:pt x="3446" y="53500"/>
                  </a:cubicBezTo>
                  <a:cubicBezTo>
                    <a:pt x="2311" y="57821"/>
                    <a:pt x="8411" y="58812"/>
                    <a:pt x="14655" y="58812"/>
                  </a:cubicBezTo>
                  <a:cubicBezTo>
                    <a:pt x="19849" y="58812"/>
                    <a:pt x="25144" y="58126"/>
                    <a:pt x="26458" y="58102"/>
                  </a:cubicBezTo>
                  <a:cubicBezTo>
                    <a:pt x="30587" y="57997"/>
                    <a:pt x="34716" y="57892"/>
                    <a:pt x="38845" y="57786"/>
                  </a:cubicBezTo>
                  <a:cubicBezTo>
                    <a:pt x="39020" y="57782"/>
                    <a:pt x="39198" y="57780"/>
                    <a:pt x="39380" y="57780"/>
                  </a:cubicBezTo>
                  <a:cubicBezTo>
                    <a:pt x="41246" y="57780"/>
                    <a:pt x="43474" y="57980"/>
                    <a:pt x="45599" y="57980"/>
                  </a:cubicBezTo>
                  <a:cubicBezTo>
                    <a:pt x="47198" y="57980"/>
                    <a:pt x="48739" y="57867"/>
                    <a:pt x="50023" y="57471"/>
                  </a:cubicBezTo>
                  <a:cubicBezTo>
                    <a:pt x="52206" y="56761"/>
                    <a:pt x="53600" y="55761"/>
                    <a:pt x="53100" y="53526"/>
                  </a:cubicBezTo>
                  <a:cubicBezTo>
                    <a:pt x="53232" y="53473"/>
                    <a:pt x="53363" y="53342"/>
                    <a:pt x="53363" y="53184"/>
                  </a:cubicBezTo>
                  <a:cubicBezTo>
                    <a:pt x="53968" y="46372"/>
                    <a:pt x="54126" y="39376"/>
                    <a:pt x="54126" y="32538"/>
                  </a:cubicBezTo>
                  <a:cubicBezTo>
                    <a:pt x="54652" y="32460"/>
                    <a:pt x="55178" y="32381"/>
                    <a:pt x="55677" y="32302"/>
                  </a:cubicBezTo>
                  <a:cubicBezTo>
                    <a:pt x="55967" y="32223"/>
                    <a:pt x="56125" y="31907"/>
                    <a:pt x="55993" y="31618"/>
                  </a:cubicBezTo>
                  <a:cubicBezTo>
                    <a:pt x="56151" y="31565"/>
                    <a:pt x="56256" y="31408"/>
                    <a:pt x="56230" y="31223"/>
                  </a:cubicBezTo>
                  <a:cubicBezTo>
                    <a:pt x="56072" y="25648"/>
                    <a:pt x="56256" y="19546"/>
                    <a:pt x="55178" y="14050"/>
                  </a:cubicBezTo>
                  <a:cubicBezTo>
                    <a:pt x="54678" y="11525"/>
                    <a:pt x="53626" y="10315"/>
                    <a:pt x="51338" y="10183"/>
                  </a:cubicBezTo>
                  <a:cubicBezTo>
                    <a:pt x="51285" y="10131"/>
                    <a:pt x="51180" y="10105"/>
                    <a:pt x="51101" y="10105"/>
                  </a:cubicBezTo>
                  <a:cubicBezTo>
                    <a:pt x="47603" y="9973"/>
                    <a:pt x="44079" y="9894"/>
                    <a:pt x="40555" y="9842"/>
                  </a:cubicBezTo>
                  <a:cubicBezTo>
                    <a:pt x="40660" y="9763"/>
                    <a:pt x="40713" y="9631"/>
                    <a:pt x="40686" y="9526"/>
                  </a:cubicBezTo>
                  <a:cubicBezTo>
                    <a:pt x="40529" y="7212"/>
                    <a:pt x="41107" y="2478"/>
                    <a:pt x="38766" y="847"/>
                  </a:cubicBezTo>
                  <a:cubicBezTo>
                    <a:pt x="37846" y="207"/>
                    <a:pt x="36447" y="0"/>
                    <a:pt x="34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1" name="Google Shape;2061;p51"/>
          <p:cNvGrpSpPr/>
          <p:nvPr/>
        </p:nvGrpSpPr>
        <p:grpSpPr>
          <a:xfrm>
            <a:off x="713215" y="3441249"/>
            <a:ext cx="1528547" cy="1149105"/>
            <a:chOff x="3831161" y="4067316"/>
            <a:chExt cx="488213" cy="367173"/>
          </a:xfrm>
        </p:grpSpPr>
        <p:sp>
          <p:nvSpPr>
            <p:cNvPr id="2062" name="Google Shape;2062;p51"/>
            <p:cNvSpPr/>
            <p:nvPr/>
          </p:nvSpPr>
          <p:spPr>
            <a:xfrm>
              <a:off x="4150476" y="4072017"/>
              <a:ext cx="160279" cy="354456"/>
            </a:xfrm>
            <a:custGeom>
              <a:avLst/>
              <a:gdLst/>
              <a:ahLst/>
              <a:cxnLst/>
              <a:rect l="l" t="t" r="r" b="b"/>
              <a:pathLst>
                <a:path w="21514" h="47578" extrusionOk="0">
                  <a:moveTo>
                    <a:pt x="17983" y="8470"/>
                  </a:moveTo>
                  <a:cubicBezTo>
                    <a:pt x="18289" y="8470"/>
                    <a:pt x="18584" y="8579"/>
                    <a:pt x="18831" y="8785"/>
                  </a:cubicBezTo>
                  <a:cubicBezTo>
                    <a:pt x="19462" y="9337"/>
                    <a:pt x="19278" y="10337"/>
                    <a:pt x="19094" y="11073"/>
                  </a:cubicBezTo>
                  <a:cubicBezTo>
                    <a:pt x="19068" y="11231"/>
                    <a:pt x="18936" y="11336"/>
                    <a:pt x="18778" y="11336"/>
                  </a:cubicBezTo>
                  <a:cubicBezTo>
                    <a:pt x="17542" y="11415"/>
                    <a:pt x="16333" y="11389"/>
                    <a:pt x="15096" y="11415"/>
                  </a:cubicBezTo>
                  <a:cubicBezTo>
                    <a:pt x="14886" y="11389"/>
                    <a:pt x="14702" y="11231"/>
                    <a:pt x="14702" y="11020"/>
                  </a:cubicBezTo>
                  <a:cubicBezTo>
                    <a:pt x="14728" y="10363"/>
                    <a:pt x="14781" y="9705"/>
                    <a:pt x="14807" y="9074"/>
                  </a:cubicBezTo>
                  <a:cubicBezTo>
                    <a:pt x="14807" y="8855"/>
                    <a:pt x="14988" y="8703"/>
                    <a:pt x="15203" y="8703"/>
                  </a:cubicBezTo>
                  <a:cubicBezTo>
                    <a:pt x="15220" y="8703"/>
                    <a:pt x="15237" y="8704"/>
                    <a:pt x="15254" y="8706"/>
                  </a:cubicBezTo>
                  <a:cubicBezTo>
                    <a:pt x="15281" y="8680"/>
                    <a:pt x="15333" y="8653"/>
                    <a:pt x="15386" y="8653"/>
                  </a:cubicBezTo>
                  <a:cubicBezTo>
                    <a:pt x="16148" y="8575"/>
                    <a:pt x="16937" y="8496"/>
                    <a:pt x="17726" y="8496"/>
                  </a:cubicBezTo>
                  <a:cubicBezTo>
                    <a:pt x="17812" y="8478"/>
                    <a:pt x="17898" y="8470"/>
                    <a:pt x="17983" y="8470"/>
                  </a:cubicBezTo>
                  <a:close/>
                  <a:moveTo>
                    <a:pt x="15215" y="11983"/>
                  </a:moveTo>
                  <a:cubicBezTo>
                    <a:pt x="15329" y="11983"/>
                    <a:pt x="15444" y="12036"/>
                    <a:pt x="15517" y="12151"/>
                  </a:cubicBezTo>
                  <a:cubicBezTo>
                    <a:pt x="15763" y="12220"/>
                    <a:pt x="16083" y="12234"/>
                    <a:pt x="16431" y="12234"/>
                  </a:cubicBezTo>
                  <a:cubicBezTo>
                    <a:pt x="16667" y="12234"/>
                    <a:pt x="16915" y="12228"/>
                    <a:pt x="17163" y="12228"/>
                  </a:cubicBezTo>
                  <a:cubicBezTo>
                    <a:pt x="18228" y="12228"/>
                    <a:pt x="19273" y="12346"/>
                    <a:pt x="19173" y="13598"/>
                  </a:cubicBezTo>
                  <a:cubicBezTo>
                    <a:pt x="19079" y="14853"/>
                    <a:pt x="18048" y="15079"/>
                    <a:pt x="16964" y="15079"/>
                  </a:cubicBezTo>
                  <a:cubicBezTo>
                    <a:pt x="16357" y="15079"/>
                    <a:pt x="15732" y="15008"/>
                    <a:pt x="15246" y="15008"/>
                  </a:cubicBezTo>
                  <a:cubicBezTo>
                    <a:pt x="15146" y="15008"/>
                    <a:pt x="15052" y="15011"/>
                    <a:pt x="14965" y="15018"/>
                  </a:cubicBezTo>
                  <a:cubicBezTo>
                    <a:pt x="14781" y="15018"/>
                    <a:pt x="14623" y="14860"/>
                    <a:pt x="14623" y="14676"/>
                  </a:cubicBezTo>
                  <a:cubicBezTo>
                    <a:pt x="14676" y="13887"/>
                    <a:pt x="14755" y="13098"/>
                    <a:pt x="14860" y="12309"/>
                  </a:cubicBezTo>
                  <a:cubicBezTo>
                    <a:pt x="14876" y="12103"/>
                    <a:pt x="15044" y="11983"/>
                    <a:pt x="15215" y="11983"/>
                  </a:cubicBezTo>
                  <a:close/>
                  <a:moveTo>
                    <a:pt x="184" y="1"/>
                  </a:moveTo>
                  <a:cubicBezTo>
                    <a:pt x="211" y="53"/>
                    <a:pt x="237" y="106"/>
                    <a:pt x="237" y="159"/>
                  </a:cubicBezTo>
                  <a:cubicBezTo>
                    <a:pt x="263" y="448"/>
                    <a:pt x="263" y="737"/>
                    <a:pt x="289" y="1053"/>
                  </a:cubicBezTo>
                  <a:cubicBezTo>
                    <a:pt x="481" y="1057"/>
                    <a:pt x="673" y="1059"/>
                    <a:pt x="865" y="1059"/>
                  </a:cubicBezTo>
                  <a:cubicBezTo>
                    <a:pt x="1916" y="1059"/>
                    <a:pt x="2979" y="994"/>
                    <a:pt x="4024" y="816"/>
                  </a:cubicBezTo>
                  <a:cubicBezTo>
                    <a:pt x="4033" y="815"/>
                    <a:pt x="4041" y="815"/>
                    <a:pt x="4049" y="815"/>
                  </a:cubicBezTo>
                  <a:cubicBezTo>
                    <a:pt x="4293" y="815"/>
                    <a:pt x="4384" y="1186"/>
                    <a:pt x="4129" y="1237"/>
                  </a:cubicBezTo>
                  <a:cubicBezTo>
                    <a:pt x="3244" y="1384"/>
                    <a:pt x="2345" y="1467"/>
                    <a:pt x="1443" y="1467"/>
                  </a:cubicBezTo>
                  <a:cubicBezTo>
                    <a:pt x="1059" y="1467"/>
                    <a:pt x="674" y="1452"/>
                    <a:pt x="289" y="1421"/>
                  </a:cubicBezTo>
                  <a:cubicBezTo>
                    <a:pt x="289" y="2026"/>
                    <a:pt x="289" y="2631"/>
                    <a:pt x="237" y="3236"/>
                  </a:cubicBezTo>
                  <a:cubicBezTo>
                    <a:pt x="693" y="3236"/>
                    <a:pt x="1160" y="3224"/>
                    <a:pt x="1624" y="3224"/>
                  </a:cubicBezTo>
                  <a:cubicBezTo>
                    <a:pt x="1856" y="3224"/>
                    <a:pt x="2087" y="3227"/>
                    <a:pt x="2315" y="3236"/>
                  </a:cubicBezTo>
                  <a:cubicBezTo>
                    <a:pt x="2315" y="3157"/>
                    <a:pt x="2367" y="3104"/>
                    <a:pt x="2393" y="3052"/>
                  </a:cubicBezTo>
                  <a:cubicBezTo>
                    <a:pt x="2433" y="3012"/>
                    <a:pt x="2486" y="2992"/>
                    <a:pt x="2538" y="2992"/>
                  </a:cubicBezTo>
                  <a:cubicBezTo>
                    <a:pt x="2591" y="2992"/>
                    <a:pt x="2643" y="3012"/>
                    <a:pt x="2683" y="3052"/>
                  </a:cubicBezTo>
                  <a:cubicBezTo>
                    <a:pt x="2709" y="3078"/>
                    <a:pt x="2735" y="3104"/>
                    <a:pt x="2762" y="3130"/>
                  </a:cubicBezTo>
                  <a:cubicBezTo>
                    <a:pt x="2683" y="2973"/>
                    <a:pt x="2814" y="2789"/>
                    <a:pt x="2998" y="2789"/>
                  </a:cubicBezTo>
                  <a:cubicBezTo>
                    <a:pt x="6908" y="2924"/>
                    <a:pt x="10903" y="3359"/>
                    <a:pt x="14847" y="3359"/>
                  </a:cubicBezTo>
                  <a:cubicBezTo>
                    <a:pt x="16263" y="3359"/>
                    <a:pt x="17672" y="3303"/>
                    <a:pt x="19068" y="3157"/>
                  </a:cubicBezTo>
                  <a:cubicBezTo>
                    <a:pt x="19079" y="3156"/>
                    <a:pt x="19090" y="3155"/>
                    <a:pt x="19100" y="3155"/>
                  </a:cubicBezTo>
                  <a:cubicBezTo>
                    <a:pt x="19314" y="3155"/>
                    <a:pt x="19406" y="3402"/>
                    <a:pt x="19331" y="3578"/>
                  </a:cubicBezTo>
                  <a:cubicBezTo>
                    <a:pt x="19357" y="3578"/>
                    <a:pt x="19383" y="3578"/>
                    <a:pt x="19410" y="3604"/>
                  </a:cubicBezTo>
                  <a:cubicBezTo>
                    <a:pt x="20093" y="4104"/>
                    <a:pt x="19725" y="5024"/>
                    <a:pt x="19252" y="5550"/>
                  </a:cubicBezTo>
                  <a:cubicBezTo>
                    <a:pt x="19331" y="5734"/>
                    <a:pt x="19226" y="5971"/>
                    <a:pt x="19015" y="6050"/>
                  </a:cubicBezTo>
                  <a:cubicBezTo>
                    <a:pt x="17836" y="6425"/>
                    <a:pt x="16556" y="6533"/>
                    <a:pt x="15261" y="6533"/>
                  </a:cubicBezTo>
                  <a:cubicBezTo>
                    <a:pt x="13926" y="6533"/>
                    <a:pt x="12577" y="6419"/>
                    <a:pt x="11309" y="6365"/>
                  </a:cubicBezTo>
                  <a:cubicBezTo>
                    <a:pt x="9021" y="6260"/>
                    <a:pt x="6707" y="6023"/>
                    <a:pt x="4445" y="5708"/>
                  </a:cubicBezTo>
                  <a:cubicBezTo>
                    <a:pt x="4438" y="5714"/>
                    <a:pt x="4426" y="5717"/>
                    <a:pt x="4409" y="5717"/>
                  </a:cubicBezTo>
                  <a:cubicBezTo>
                    <a:pt x="4292" y="5717"/>
                    <a:pt x="3962" y="5576"/>
                    <a:pt x="3893" y="5576"/>
                  </a:cubicBezTo>
                  <a:cubicBezTo>
                    <a:pt x="3472" y="5550"/>
                    <a:pt x="3077" y="5497"/>
                    <a:pt x="2683" y="5419"/>
                  </a:cubicBezTo>
                  <a:cubicBezTo>
                    <a:pt x="2637" y="5451"/>
                    <a:pt x="2586" y="5466"/>
                    <a:pt x="2535" y="5466"/>
                  </a:cubicBezTo>
                  <a:cubicBezTo>
                    <a:pt x="2384" y="5466"/>
                    <a:pt x="2236" y="5333"/>
                    <a:pt x="2236" y="5156"/>
                  </a:cubicBezTo>
                  <a:cubicBezTo>
                    <a:pt x="2157" y="4656"/>
                    <a:pt x="2130" y="4130"/>
                    <a:pt x="2157" y="3604"/>
                  </a:cubicBezTo>
                  <a:lnTo>
                    <a:pt x="211" y="3604"/>
                  </a:lnTo>
                  <a:cubicBezTo>
                    <a:pt x="158" y="4419"/>
                    <a:pt x="105" y="5208"/>
                    <a:pt x="79" y="6023"/>
                  </a:cubicBezTo>
                  <a:cubicBezTo>
                    <a:pt x="940" y="5867"/>
                    <a:pt x="1819" y="5794"/>
                    <a:pt x="2700" y="5794"/>
                  </a:cubicBezTo>
                  <a:cubicBezTo>
                    <a:pt x="3300" y="5794"/>
                    <a:pt x="3901" y="5828"/>
                    <a:pt x="4497" y="5892"/>
                  </a:cubicBezTo>
                  <a:cubicBezTo>
                    <a:pt x="4734" y="5918"/>
                    <a:pt x="4734" y="6234"/>
                    <a:pt x="4497" y="6234"/>
                  </a:cubicBezTo>
                  <a:cubicBezTo>
                    <a:pt x="4252" y="6229"/>
                    <a:pt x="4006" y="6227"/>
                    <a:pt x="3759" y="6227"/>
                  </a:cubicBezTo>
                  <a:cubicBezTo>
                    <a:pt x="2526" y="6227"/>
                    <a:pt x="1280" y="6282"/>
                    <a:pt x="53" y="6392"/>
                  </a:cubicBezTo>
                  <a:cubicBezTo>
                    <a:pt x="53" y="6628"/>
                    <a:pt x="26" y="6891"/>
                    <a:pt x="26" y="7128"/>
                  </a:cubicBezTo>
                  <a:cubicBezTo>
                    <a:pt x="26" y="7181"/>
                    <a:pt x="0" y="7207"/>
                    <a:pt x="0" y="7233"/>
                  </a:cubicBezTo>
                  <a:lnTo>
                    <a:pt x="6680" y="7417"/>
                  </a:lnTo>
                  <a:cubicBezTo>
                    <a:pt x="6705" y="7412"/>
                    <a:pt x="6728" y="7410"/>
                    <a:pt x="6751" y="7410"/>
                  </a:cubicBezTo>
                  <a:cubicBezTo>
                    <a:pt x="7067" y="7410"/>
                    <a:pt x="7184" y="7901"/>
                    <a:pt x="6864" y="8049"/>
                  </a:cubicBezTo>
                  <a:cubicBezTo>
                    <a:pt x="6864" y="8075"/>
                    <a:pt x="6864" y="8101"/>
                    <a:pt x="6864" y="8154"/>
                  </a:cubicBezTo>
                  <a:cubicBezTo>
                    <a:pt x="6864" y="8338"/>
                    <a:pt x="6838" y="8522"/>
                    <a:pt x="6838" y="8706"/>
                  </a:cubicBezTo>
                  <a:cubicBezTo>
                    <a:pt x="6856" y="8706"/>
                    <a:pt x="6873" y="8694"/>
                    <a:pt x="6891" y="8694"/>
                  </a:cubicBezTo>
                  <a:cubicBezTo>
                    <a:pt x="6900" y="8694"/>
                    <a:pt x="6908" y="8697"/>
                    <a:pt x="6917" y="8706"/>
                  </a:cubicBezTo>
                  <a:cubicBezTo>
                    <a:pt x="7703" y="8809"/>
                    <a:pt x="8489" y="8880"/>
                    <a:pt x="9275" y="8880"/>
                  </a:cubicBezTo>
                  <a:cubicBezTo>
                    <a:pt x="9488" y="8880"/>
                    <a:pt x="9702" y="8875"/>
                    <a:pt x="9915" y="8864"/>
                  </a:cubicBezTo>
                  <a:cubicBezTo>
                    <a:pt x="10152" y="8864"/>
                    <a:pt x="10205" y="9232"/>
                    <a:pt x="9968" y="9285"/>
                  </a:cubicBezTo>
                  <a:cubicBezTo>
                    <a:pt x="9573" y="9344"/>
                    <a:pt x="9175" y="9373"/>
                    <a:pt x="8777" y="9373"/>
                  </a:cubicBezTo>
                  <a:cubicBezTo>
                    <a:pt x="8115" y="9373"/>
                    <a:pt x="7453" y="9291"/>
                    <a:pt x="6812" y="9127"/>
                  </a:cubicBezTo>
                  <a:cubicBezTo>
                    <a:pt x="6759" y="9732"/>
                    <a:pt x="6733" y="10337"/>
                    <a:pt x="6707" y="10942"/>
                  </a:cubicBezTo>
                  <a:cubicBezTo>
                    <a:pt x="7995" y="10810"/>
                    <a:pt x="9284" y="10679"/>
                    <a:pt x="10573" y="10626"/>
                  </a:cubicBezTo>
                  <a:cubicBezTo>
                    <a:pt x="10888" y="10626"/>
                    <a:pt x="10862" y="11047"/>
                    <a:pt x="10573" y="11073"/>
                  </a:cubicBezTo>
                  <a:cubicBezTo>
                    <a:pt x="9284" y="11257"/>
                    <a:pt x="7969" y="11310"/>
                    <a:pt x="6680" y="11389"/>
                  </a:cubicBezTo>
                  <a:cubicBezTo>
                    <a:pt x="6628" y="12309"/>
                    <a:pt x="6601" y="13230"/>
                    <a:pt x="6575" y="14150"/>
                  </a:cubicBezTo>
                  <a:cubicBezTo>
                    <a:pt x="6575" y="14150"/>
                    <a:pt x="6601" y="14098"/>
                    <a:pt x="6628" y="14098"/>
                  </a:cubicBezTo>
                  <a:cubicBezTo>
                    <a:pt x="7506" y="13918"/>
                    <a:pt x="8396" y="13825"/>
                    <a:pt x="9298" y="13825"/>
                  </a:cubicBezTo>
                  <a:cubicBezTo>
                    <a:pt x="9720" y="13825"/>
                    <a:pt x="10145" y="13845"/>
                    <a:pt x="10573" y="13887"/>
                  </a:cubicBezTo>
                  <a:cubicBezTo>
                    <a:pt x="10802" y="13913"/>
                    <a:pt x="10834" y="14283"/>
                    <a:pt x="10597" y="14283"/>
                  </a:cubicBezTo>
                  <a:cubicBezTo>
                    <a:pt x="10589" y="14283"/>
                    <a:pt x="10581" y="14283"/>
                    <a:pt x="10573" y="14282"/>
                  </a:cubicBezTo>
                  <a:cubicBezTo>
                    <a:pt x="10304" y="14271"/>
                    <a:pt x="10034" y="14265"/>
                    <a:pt x="9763" y="14265"/>
                  </a:cubicBezTo>
                  <a:cubicBezTo>
                    <a:pt x="8737" y="14265"/>
                    <a:pt x="7706" y="14341"/>
                    <a:pt x="6707" y="14466"/>
                  </a:cubicBezTo>
                  <a:cubicBezTo>
                    <a:pt x="6628" y="14466"/>
                    <a:pt x="6575" y="14466"/>
                    <a:pt x="6549" y="14413"/>
                  </a:cubicBezTo>
                  <a:cubicBezTo>
                    <a:pt x="6523" y="15176"/>
                    <a:pt x="6470" y="15965"/>
                    <a:pt x="6470" y="16728"/>
                  </a:cubicBezTo>
                  <a:cubicBezTo>
                    <a:pt x="7680" y="16570"/>
                    <a:pt x="8890" y="16412"/>
                    <a:pt x="10126" y="16307"/>
                  </a:cubicBezTo>
                  <a:cubicBezTo>
                    <a:pt x="10133" y="16306"/>
                    <a:pt x="10141" y="16305"/>
                    <a:pt x="10148" y="16305"/>
                  </a:cubicBezTo>
                  <a:cubicBezTo>
                    <a:pt x="10340" y="16305"/>
                    <a:pt x="10381" y="16623"/>
                    <a:pt x="10178" y="16649"/>
                  </a:cubicBezTo>
                  <a:cubicBezTo>
                    <a:pt x="8942" y="16859"/>
                    <a:pt x="7706" y="16964"/>
                    <a:pt x="6444" y="17096"/>
                  </a:cubicBezTo>
                  <a:lnTo>
                    <a:pt x="6417" y="18726"/>
                  </a:lnTo>
                  <a:cubicBezTo>
                    <a:pt x="7360" y="18710"/>
                    <a:pt x="8303" y="18685"/>
                    <a:pt x="9246" y="18685"/>
                  </a:cubicBezTo>
                  <a:cubicBezTo>
                    <a:pt x="9855" y="18685"/>
                    <a:pt x="10464" y="18695"/>
                    <a:pt x="11072" y="18726"/>
                  </a:cubicBezTo>
                  <a:cubicBezTo>
                    <a:pt x="11283" y="18726"/>
                    <a:pt x="11283" y="19068"/>
                    <a:pt x="11072" y="19068"/>
                  </a:cubicBezTo>
                  <a:cubicBezTo>
                    <a:pt x="10555" y="19086"/>
                    <a:pt x="10038" y="19092"/>
                    <a:pt x="9521" y="19092"/>
                  </a:cubicBezTo>
                  <a:cubicBezTo>
                    <a:pt x="8486" y="19092"/>
                    <a:pt x="7452" y="19068"/>
                    <a:pt x="6417" y="19068"/>
                  </a:cubicBezTo>
                  <a:cubicBezTo>
                    <a:pt x="6417" y="19884"/>
                    <a:pt x="6391" y="20699"/>
                    <a:pt x="6365" y="21540"/>
                  </a:cubicBezTo>
                  <a:cubicBezTo>
                    <a:pt x="7146" y="21503"/>
                    <a:pt x="7940" y="21466"/>
                    <a:pt x="8729" y="21466"/>
                  </a:cubicBezTo>
                  <a:cubicBezTo>
                    <a:pt x="9056" y="21466"/>
                    <a:pt x="9381" y="21472"/>
                    <a:pt x="9705" y="21488"/>
                  </a:cubicBezTo>
                  <a:cubicBezTo>
                    <a:pt x="9968" y="21488"/>
                    <a:pt x="9968" y="21909"/>
                    <a:pt x="9705" y="21909"/>
                  </a:cubicBezTo>
                  <a:cubicBezTo>
                    <a:pt x="9362" y="21925"/>
                    <a:pt x="9017" y="21931"/>
                    <a:pt x="8671" y="21931"/>
                  </a:cubicBezTo>
                  <a:cubicBezTo>
                    <a:pt x="7901" y="21931"/>
                    <a:pt x="7127" y="21901"/>
                    <a:pt x="6365" y="21882"/>
                  </a:cubicBezTo>
                  <a:cubicBezTo>
                    <a:pt x="6365" y="22961"/>
                    <a:pt x="6338" y="24013"/>
                    <a:pt x="6312" y="25091"/>
                  </a:cubicBezTo>
                  <a:cubicBezTo>
                    <a:pt x="6338" y="25065"/>
                    <a:pt x="6391" y="25038"/>
                    <a:pt x="6444" y="25038"/>
                  </a:cubicBezTo>
                  <a:cubicBezTo>
                    <a:pt x="8101" y="25038"/>
                    <a:pt x="9784" y="24933"/>
                    <a:pt x="11467" y="24749"/>
                  </a:cubicBezTo>
                  <a:cubicBezTo>
                    <a:pt x="11677" y="24749"/>
                    <a:pt x="11704" y="25038"/>
                    <a:pt x="11493" y="25117"/>
                  </a:cubicBezTo>
                  <a:cubicBezTo>
                    <a:pt x="10414" y="25289"/>
                    <a:pt x="9312" y="25371"/>
                    <a:pt x="8210" y="25371"/>
                  </a:cubicBezTo>
                  <a:cubicBezTo>
                    <a:pt x="7620" y="25371"/>
                    <a:pt x="7030" y="25347"/>
                    <a:pt x="6444" y="25301"/>
                  </a:cubicBezTo>
                  <a:cubicBezTo>
                    <a:pt x="6391" y="25301"/>
                    <a:pt x="6365" y="25249"/>
                    <a:pt x="6338" y="25196"/>
                  </a:cubicBezTo>
                  <a:cubicBezTo>
                    <a:pt x="6338" y="25985"/>
                    <a:pt x="6312" y="26748"/>
                    <a:pt x="6286" y="27511"/>
                  </a:cubicBezTo>
                  <a:cubicBezTo>
                    <a:pt x="7020" y="27246"/>
                    <a:pt x="7801" y="27107"/>
                    <a:pt x="8593" y="27107"/>
                  </a:cubicBezTo>
                  <a:cubicBezTo>
                    <a:pt x="8822" y="27107"/>
                    <a:pt x="9053" y="27119"/>
                    <a:pt x="9284" y="27142"/>
                  </a:cubicBezTo>
                  <a:cubicBezTo>
                    <a:pt x="9521" y="27169"/>
                    <a:pt x="9521" y="27511"/>
                    <a:pt x="9284" y="27511"/>
                  </a:cubicBezTo>
                  <a:cubicBezTo>
                    <a:pt x="9084" y="27495"/>
                    <a:pt x="8886" y="27488"/>
                    <a:pt x="8688" y="27488"/>
                  </a:cubicBezTo>
                  <a:cubicBezTo>
                    <a:pt x="7870" y="27488"/>
                    <a:pt x="7070" y="27614"/>
                    <a:pt x="6286" y="27826"/>
                  </a:cubicBezTo>
                  <a:cubicBezTo>
                    <a:pt x="6233" y="28904"/>
                    <a:pt x="6207" y="29956"/>
                    <a:pt x="6154" y="31035"/>
                  </a:cubicBezTo>
                  <a:cubicBezTo>
                    <a:pt x="7493" y="31015"/>
                    <a:pt x="8831" y="30964"/>
                    <a:pt x="10181" y="30964"/>
                  </a:cubicBezTo>
                  <a:cubicBezTo>
                    <a:pt x="10608" y="30964"/>
                    <a:pt x="11037" y="30970"/>
                    <a:pt x="11467" y="30982"/>
                  </a:cubicBezTo>
                  <a:cubicBezTo>
                    <a:pt x="11783" y="30982"/>
                    <a:pt x="11783" y="31482"/>
                    <a:pt x="11467" y="31482"/>
                  </a:cubicBezTo>
                  <a:cubicBezTo>
                    <a:pt x="11125" y="31487"/>
                    <a:pt x="10785" y="31489"/>
                    <a:pt x="10445" y="31489"/>
                  </a:cubicBezTo>
                  <a:cubicBezTo>
                    <a:pt x="9005" y="31489"/>
                    <a:pt x="7575" y="31451"/>
                    <a:pt x="6128" y="31429"/>
                  </a:cubicBezTo>
                  <a:cubicBezTo>
                    <a:pt x="6075" y="32455"/>
                    <a:pt x="6023" y="33481"/>
                    <a:pt x="5944" y="34506"/>
                  </a:cubicBezTo>
                  <a:cubicBezTo>
                    <a:pt x="7338" y="34506"/>
                    <a:pt x="8758" y="34480"/>
                    <a:pt x="10152" y="34349"/>
                  </a:cubicBezTo>
                  <a:cubicBezTo>
                    <a:pt x="10389" y="34349"/>
                    <a:pt x="10441" y="34690"/>
                    <a:pt x="10205" y="34743"/>
                  </a:cubicBezTo>
                  <a:cubicBezTo>
                    <a:pt x="9292" y="34895"/>
                    <a:pt x="8368" y="34971"/>
                    <a:pt x="7447" y="34971"/>
                  </a:cubicBezTo>
                  <a:cubicBezTo>
                    <a:pt x="6935" y="34971"/>
                    <a:pt x="6425" y="34948"/>
                    <a:pt x="5918" y="34901"/>
                  </a:cubicBezTo>
                  <a:cubicBezTo>
                    <a:pt x="5839" y="35769"/>
                    <a:pt x="5760" y="36663"/>
                    <a:pt x="5655" y="37531"/>
                  </a:cubicBezTo>
                  <a:cubicBezTo>
                    <a:pt x="5899" y="37544"/>
                    <a:pt x="6144" y="37551"/>
                    <a:pt x="6388" y="37551"/>
                  </a:cubicBezTo>
                  <a:cubicBezTo>
                    <a:pt x="7091" y="37551"/>
                    <a:pt x="7793" y="37497"/>
                    <a:pt x="8495" y="37399"/>
                  </a:cubicBezTo>
                  <a:cubicBezTo>
                    <a:pt x="8504" y="37398"/>
                    <a:pt x="8513" y="37398"/>
                    <a:pt x="8522" y="37398"/>
                  </a:cubicBezTo>
                  <a:cubicBezTo>
                    <a:pt x="8712" y="37398"/>
                    <a:pt x="8775" y="37665"/>
                    <a:pt x="8574" y="37715"/>
                  </a:cubicBezTo>
                  <a:cubicBezTo>
                    <a:pt x="7935" y="37836"/>
                    <a:pt x="7284" y="37900"/>
                    <a:pt x="6637" y="37900"/>
                  </a:cubicBezTo>
                  <a:cubicBezTo>
                    <a:pt x="6299" y="37900"/>
                    <a:pt x="5962" y="37883"/>
                    <a:pt x="5628" y="37846"/>
                  </a:cubicBezTo>
                  <a:cubicBezTo>
                    <a:pt x="5576" y="38346"/>
                    <a:pt x="5497" y="38872"/>
                    <a:pt x="5444" y="39398"/>
                  </a:cubicBezTo>
                  <a:cubicBezTo>
                    <a:pt x="5418" y="39582"/>
                    <a:pt x="5102" y="39687"/>
                    <a:pt x="4892" y="39687"/>
                  </a:cubicBezTo>
                  <a:cubicBezTo>
                    <a:pt x="4917" y="39911"/>
                    <a:pt x="4754" y="40111"/>
                    <a:pt x="4537" y="40111"/>
                  </a:cubicBezTo>
                  <a:cubicBezTo>
                    <a:pt x="4524" y="40111"/>
                    <a:pt x="4511" y="40110"/>
                    <a:pt x="4497" y="40108"/>
                  </a:cubicBezTo>
                  <a:cubicBezTo>
                    <a:pt x="3104" y="40056"/>
                    <a:pt x="1736" y="40003"/>
                    <a:pt x="368" y="39924"/>
                  </a:cubicBezTo>
                  <a:lnTo>
                    <a:pt x="368" y="39924"/>
                  </a:lnTo>
                  <a:cubicBezTo>
                    <a:pt x="368" y="40213"/>
                    <a:pt x="395" y="40503"/>
                    <a:pt x="395" y="40818"/>
                  </a:cubicBezTo>
                  <a:cubicBezTo>
                    <a:pt x="2953" y="40644"/>
                    <a:pt x="5512" y="40541"/>
                    <a:pt x="8071" y="40541"/>
                  </a:cubicBezTo>
                  <a:cubicBezTo>
                    <a:pt x="8984" y="40541"/>
                    <a:pt x="9897" y="40554"/>
                    <a:pt x="10809" y="40582"/>
                  </a:cubicBezTo>
                  <a:cubicBezTo>
                    <a:pt x="11020" y="40608"/>
                    <a:pt x="11020" y="40924"/>
                    <a:pt x="10809" y="40950"/>
                  </a:cubicBezTo>
                  <a:cubicBezTo>
                    <a:pt x="7338" y="40976"/>
                    <a:pt x="3866" y="41029"/>
                    <a:pt x="421" y="41160"/>
                  </a:cubicBezTo>
                  <a:cubicBezTo>
                    <a:pt x="421" y="41739"/>
                    <a:pt x="421" y="42317"/>
                    <a:pt x="421" y="42922"/>
                  </a:cubicBezTo>
                  <a:lnTo>
                    <a:pt x="815" y="42922"/>
                  </a:lnTo>
                  <a:cubicBezTo>
                    <a:pt x="1315" y="42949"/>
                    <a:pt x="1815" y="42975"/>
                    <a:pt x="2288" y="43001"/>
                  </a:cubicBezTo>
                  <a:cubicBezTo>
                    <a:pt x="2530" y="43005"/>
                    <a:pt x="2771" y="43007"/>
                    <a:pt x="3012" y="43007"/>
                  </a:cubicBezTo>
                  <a:cubicBezTo>
                    <a:pt x="3956" y="43007"/>
                    <a:pt x="4899" y="42983"/>
                    <a:pt x="5842" y="42983"/>
                  </a:cubicBezTo>
                  <a:cubicBezTo>
                    <a:pt x="6262" y="42983"/>
                    <a:pt x="6682" y="42988"/>
                    <a:pt x="7101" y="43001"/>
                  </a:cubicBezTo>
                  <a:cubicBezTo>
                    <a:pt x="7338" y="43001"/>
                    <a:pt x="7338" y="43343"/>
                    <a:pt x="7101" y="43343"/>
                  </a:cubicBezTo>
                  <a:cubicBezTo>
                    <a:pt x="6224" y="43402"/>
                    <a:pt x="5348" y="43430"/>
                    <a:pt x="4473" y="43430"/>
                  </a:cubicBezTo>
                  <a:cubicBezTo>
                    <a:pt x="3407" y="43430"/>
                    <a:pt x="2344" y="43389"/>
                    <a:pt x="1289" y="43317"/>
                  </a:cubicBezTo>
                  <a:cubicBezTo>
                    <a:pt x="1078" y="43317"/>
                    <a:pt x="737" y="43317"/>
                    <a:pt x="395" y="43264"/>
                  </a:cubicBezTo>
                  <a:cubicBezTo>
                    <a:pt x="368" y="43974"/>
                    <a:pt x="342" y="44658"/>
                    <a:pt x="289" y="45342"/>
                  </a:cubicBezTo>
                  <a:cubicBezTo>
                    <a:pt x="2630" y="45421"/>
                    <a:pt x="4971" y="45605"/>
                    <a:pt x="7312" y="45763"/>
                  </a:cubicBezTo>
                  <a:cubicBezTo>
                    <a:pt x="7627" y="45789"/>
                    <a:pt x="7627" y="46263"/>
                    <a:pt x="7312" y="46263"/>
                  </a:cubicBezTo>
                  <a:cubicBezTo>
                    <a:pt x="4971" y="46105"/>
                    <a:pt x="2604" y="45973"/>
                    <a:pt x="263" y="45737"/>
                  </a:cubicBezTo>
                  <a:cubicBezTo>
                    <a:pt x="211" y="46341"/>
                    <a:pt x="158" y="46973"/>
                    <a:pt x="79" y="47578"/>
                  </a:cubicBezTo>
                  <a:cubicBezTo>
                    <a:pt x="7233" y="47578"/>
                    <a:pt x="14307" y="47393"/>
                    <a:pt x="21435" y="47236"/>
                  </a:cubicBezTo>
                  <a:cubicBezTo>
                    <a:pt x="21487" y="47236"/>
                    <a:pt x="21487" y="47262"/>
                    <a:pt x="21514" y="47262"/>
                  </a:cubicBezTo>
                  <a:cubicBezTo>
                    <a:pt x="20804" y="31850"/>
                    <a:pt x="20856" y="16228"/>
                    <a:pt x="21172" y="790"/>
                  </a:cubicBezTo>
                  <a:cubicBezTo>
                    <a:pt x="21172" y="685"/>
                    <a:pt x="21198" y="579"/>
                    <a:pt x="21277" y="527"/>
                  </a:cubicBezTo>
                  <a:cubicBezTo>
                    <a:pt x="14229" y="369"/>
                    <a:pt x="7338" y="237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1"/>
            <p:cNvSpPr/>
            <p:nvPr/>
          </p:nvSpPr>
          <p:spPr>
            <a:xfrm>
              <a:off x="4171634" y="4096117"/>
              <a:ext cx="121293" cy="18826"/>
            </a:xfrm>
            <a:custGeom>
              <a:avLst/>
              <a:gdLst/>
              <a:ahLst/>
              <a:cxnLst/>
              <a:rect l="l" t="t" r="r" b="b"/>
              <a:pathLst>
                <a:path w="16281" h="2527" extrusionOk="0">
                  <a:moveTo>
                    <a:pt x="1" y="1"/>
                  </a:moveTo>
                  <a:lnTo>
                    <a:pt x="1" y="1"/>
                  </a:lnTo>
                  <a:cubicBezTo>
                    <a:pt x="237" y="474"/>
                    <a:pt x="79" y="1237"/>
                    <a:pt x="27" y="1763"/>
                  </a:cubicBezTo>
                  <a:lnTo>
                    <a:pt x="421" y="1842"/>
                  </a:lnTo>
                  <a:cubicBezTo>
                    <a:pt x="474" y="1815"/>
                    <a:pt x="500" y="1815"/>
                    <a:pt x="553" y="1815"/>
                  </a:cubicBezTo>
                  <a:cubicBezTo>
                    <a:pt x="2999" y="2052"/>
                    <a:pt x="5445" y="2210"/>
                    <a:pt x="7917" y="2341"/>
                  </a:cubicBezTo>
                  <a:cubicBezTo>
                    <a:pt x="9255" y="2397"/>
                    <a:pt x="10740" y="2527"/>
                    <a:pt x="12209" y="2527"/>
                  </a:cubicBezTo>
                  <a:cubicBezTo>
                    <a:pt x="13512" y="2527"/>
                    <a:pt x="14802" y="2425"/>
                    <a:pt x="15965" y="2078"/>
                  </a:cubicBezTo>
                  <a:cubicBezTo>
                    <a:pt x="16280" y="1579"/>
                    <a:pt x="16017" y="1079"/>
                    <a:pt x="16096" y="527"/>
                  </a:cubicBezTo>
                  <a:lnTo>
                    <a:pt x="16096" y="527"/>
                  </a:lnTo>
                  <a:cubicBezTo>
                    <a:pt x="14558" y="839"/>
                    <a:pt x="12949" y="956"/>
                    <a:pt x="11311" y="956"/>
                  </a:cubicBezTo>
                  <a:cubicBezTo>
                    <a:pt x="7573" y="956"/>
                    <a:pt x="3688" y="346"/>
                    <a:pt x="158" y="53"/>
                  </a:cubicBezTo>
                  <a:cubicBezTo>
                    <a:pt x="79" y="53"/>
                    <a:pt x="27" y="2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1"/>
            <p:cNvSpPr/>
            <p:nvPr/>
          </p:nvSpPr>
          <p:spPr>
            <a:xfrm>
              <a:off x="3980795" y="4364355"/>
              <a:ext cx="88178" cy="38606"/>
            </a:xfrm>
            <a:custGeom>
              <a:avLst/>
              <a:gdLst/>
              <a:ahLst/>
              <a:cxnLst/>
              <a:rect l="l" t="t" r="r" b="b"/>
              <a:pathLst>
                <a:path w="11836" h="5182" extrusionOk="0">
                  <a:moveTo>
                    <a:pt x="0" y="0"/>
                  </a:moveTo>
                  <a:lnTo>
                    <a:pt x="0" y="316"/>
                  </a:lnTo>
                  <a:cubicBezTo>
                    <a:pt x="27" y="290"/>
                    <a:pt x="53" y="290"/>
                    <a:pt x="106" y="290"/>
                  </a:cubicBezTo>
                  <a:cubicBezTo>
                    <a:pt x="895" y="263"/>
                    <a:pt x="1690" y="250"/>
                    <a:pt x="2486" y="250"/>
                  </a:cubicBezTo>
                  <a:cubicBezTo>
                    <a:pt x="3281" y="250"/>
                    <a:pt x="4077" y="263"/>
                    <a:pt x="4866" y="290"/>
                  </a:cubicBezTo>
                  <a:cubicBezTo>
                    <a:pt x="5103" y="290"/>
                    <a:pt x="5103" y="605"/>
                    <a:pt x="4866" y="605"/>
                  </a:cubicBezTo>
                  <a:cubicBezTo>
                    <a:pt x="4077" y="632"/>
                    <a:pt x="3281" y="645"/>
                    <a:pt x="2486" y="645"/>
                  </a:cubicBezTo>
                  <a:cubicBezTo>
                    <a:pt x="1690" y="645"/>
                    <a:pt x="895" y="632"/>
                    <a:pt x="106" y="605"/>
                  </a:cubicBezTo>
                  <a:cubicBezTo>
                    <a:pt x="53" y="605"/>
                    <a:pt x="27" y="605"/>
                    <a:pt x="0" y="579"/>
                  </a:cubicBezTo>
                  <a:lnTo>
                    <a:pt x="0" y="579"/>
                  </a:lnTo>
                  <a:cubicBezTo>
                    <a:pt x="0" y="1052"/>
                    <a:pt x="27" y="1552"/>
                    <a:pt x="53" y="2025"/>
                  </a:cubicBezTo>
                  <a:cubicBezTo>
                    <a:pt x="1499" y="1947"/>
                    <a:pt x="2972" y="1789"/>
                    <a:pt x="4445" y="1789"/>
                  </a:cubicBezTo>
                  <a:cubicBezTo>
                    <a:pt x="4603" y="1815"/>
                    <a:pt x="4603" y="2052"/>
                    <a:pt x="4445" y="2078"/>
                  </a:cubicBezTo>
                  <a:cubicBezTo>
                    <a:pt x="2999" y="2236"/>
                    <a:pt x="1526" y="2262"/>
                    <a:pt x="53" y="2315"/>
                  </a:cubicBezTo>
                  <a:cubicBezTo>
                    <a:pt x="53" y="2736"/>
                    <a:pt x="79" y="3183"/>
                    <a:pt x="106" y="3630"/>
                  </a:cubicBezTo>
                  <a:cubicBezTo>
                    <a:pt x="1073" y="3630"/>
                    <a:pt x="2058" y="3596"/>
                    <a:pt x="3046" y="3596"/>
                  </a:cubicBezTo>
                  <a:cubicBezTo>
                    <a:pt x="3293" y="3596"/>
                    <a:pt x="3540" y="3598"/>
                    <a:pt x="3788" y="3603"/>
                  </a:cubicBezTo>
                  <a:cubicBezTo>
                    <a:pt x="3919" y="3630"/>
                    <a:pt x="3919" y="3788"/>
                    <a:pt x="3788" y="3814"/>
                  </a:cubicBezTo>
                  <a:cubicBezTo>
                    <a:pt x="3404" y="3830"/>
                    <a:pt x="3023" y="3836"/>
                    <a:pt x="2644" y="3836"/>
                  </a:cubicBezTo>
                  <a:cubicBezTo>
                    <a:pt x="1799" y="3836"/>
                    <a:pt x="958" y="3806"/>
                    <a:pt x="106" y="3788"/>
                  </a:cubicBezTo>
                  <a:lnTo>
                    <a:pt x="106" y="3788"/>
                  </a:lnTo>
                  <a:cubicBezTo>
                    <a:pt x="106" y="4208"/>
                    <a:pt x="132" y="4629"/>
                    <a:pt x="132" y="5024"/>
                  </a:cubicBezTo>
                  <a:cubicBezTo>
                    <a:pt x="132" y="5050"/>
                    <a:pt x="132" y="5050"/>
                    <a:pt x="132" y="5076"/>
                  </a:cubicBezTo>
                  <a:cubicBezTo>
                    <a:pt x="980" y="5064"/>
                    <a:pt x="1829" y="5059"/>
                    <a:pt x="2679" y="5059"/>
                  </a:cubicBezTo>
                  <a:cubicBezTo>
                    <a:pt x="5600" y="5059"/>
                    <a:pt x="8534" y="5120"/>
                    <a:pt x="11467" y="5182"/>
                  </a:cubicBezTo>
                  <a:cubicBezTo>
                    <a:pt x="11336" y="3551"/>
                    <a:pt x="11467" y="1894"/>
                    <a:pt x="11835" y="290"/>
                  </a:cubicBezTo>
                  <a:cubicBezTo>
                    <a:pt x="7890" y="184"/>
                    <a:pt x="3945" y="7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1"/>
            <p:cNvSpPr/>
            <p:nvPr/>
          </p:nvSpPr>
          <p:spPr>
            <a:xfrm>
              <a:off x="3947873" y="4406283"/>
              <a:ext cx="153425" cy="18424"/>
            </a:xfrm>
            <a:custGeom>
              <a:avLst/>
              <a:gdLst/>
              <a:ahLst/>
              <a:cxnLst/>
              <a:rect l="l" t="t" r="r" b="b"/>
              <a:pathLst>
                <a:path w="20594" h="2473" extrusionOk="0">
                  <a:moveTo>
                    <a:pt x="343" y="1"/>
                  </a:moveTo>
                  <a:cubicBezTo>
                    <a:pt x="264" y="237"/>
                    <a:pt x="159" y="448"/>
                    <a:pt x="80" y="711"/>
                  </a:cubicBezTo>
                  <a:cubicBezTo>
                    <a:pt x="54" y="763"/>
                    <a:pt x="54" y="842"/>
                    <a:pt x="27" y="921"/>
                  </a:cubicBezTo>
                  <a:cubicBezTo>
                    <a:pt x="492" y="886"/>
                    <a:pt x="959" y="869"/>
                    <a:pt x="1428" y="869"/>
                  </a:cubicBezTo>
                  <a:cubicBezTo>
                    <a:pt x="2365" y="869"/>
                    <a:pt x="3306" y="939"/>
                    <a:pt x="4235" y="1079"/>
                  </a:cubicBezTo>
                  <a:cubicBezTo>
                    <a:pt x="4536" y="1129"/>
                    <a:pt x="4431" y="1609"/>
                    <a:pt x="4125" y="1609"/>
                  </a:cubicBezTo>
                  <a:cubicBezTo>
                    <a:pt x="4109" y="1609"/>
                    <a:pt x="4094" y="1607"/>
                    <a:pt x="4077" y="1605"/>
                  </a:cubicBezTo>
                  <a:cubicBezTo>
                    <a:pt x="2873" y="1440"/>
                    <a:pt x="1647" y="1338"/>
                    <a:pt x="420" y="1338"/>
                  </a:cubicBezTo>
                  <a:cubicBezTo>
                    <a:pt x="280" y="1338"/>
                    <a:pt x="141" y="1339"/>
                    <a:pt x="1" y="1342"/>
                  </a:cubicBezTo>
                  <a:cubicBezTo>
                    <a:pt x="27" y="1579"/>
                    <a:pt x="106" y="1842"/>
                    <a:pt x="211" y="2078"/>
                  </a:cubicBezTo>
                  <a:cubicBezTo>
                    <a:pt x="238" y="2131"/>
                    <a:pt x="238" y="2210"/>
                    <a:pt x="211" y="2262"/>
                  </a:cubicBezTo>
                  <a:cubicBezTo>
                    <a:pt x="5379" y="2343"/>
                    <a:pt x="10532" y="2455"/>
                    <a:pt x="15693" y="2455"/>
                  </a:cubicBezTo>
                  <a:cubicBezTo>
                    <a:pt x="17255" y="2455"/>
                    <a:pt x="18819" y="2445"/>
                    <a:pt x="20383" y="2420"/>
                  </a:cubicBezTo>
                  <a:cubicBezTo>
                    <a:pt x="20462" y="2420"/>
                    <a:pt x="20541" y="2447"/>
                    <a:pt x="20594" y="2473"/>
                  </a:cubicBezTo>
                  <a:cubicBezTo>
                    <a:pt x="20489" y="1842"/>
                    <a:pt x="20489" y="947"/>
                    <a:pt x="20331" y="343"/>
                  </a:cubicBezTo>
                  <a:cubicBezTo>
                    <a:pt x="20278" y="369"/>
                    <a:pt x="20226" y="395"/>
                    <a:pt x="20173" y="395"/>
                  </a:cubicBezTo>
                  <a:cubicBezTo>
                    <a:pt x="17510" y="546"/>
                    <a:pt x="14785" y="635"/>
                    <a:pt x="12050" y="635"/>
                  </a:cubicBezTo>
                  <a:cubicBezTo>
                    <a:pt x="8115" y="635"/>
                    <a:pt x="4160" y="451"/>
                    <a:pt x="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1"/>
            <p:cNvSpPr/>
            <p:nvPr/>
          </p:nvSpPr>
          <p:spPr>
            <a:xfrm>
              <a:off x="3857944" y="4146085"/>
              <a:ext cx="316640" cy="200055"/>
            </a:xfrm>
            <a:custGeom>
              <a:avLst/>
              <a:gdLst/>
              <a:ahLst/>
              <a:cxnLst/>
              <a:rect l="l" t="t" r="r" b="b"/>
              <a:pathLst>
                <a:path w="42502" h="26853" extrusionOk="0">
                  <a:moveTo>
                    <a:pt x="211" y="0"/>
                  </a:moveTo>
                  <a:cubicBezTo>
                    <a:pt x="658" y="8627"/>
                    <a:pt x="579" y="17279"/>
                    <a:pt x="0" y="25879"/>
                  </a:cubicBezTo>
                  <a:cubicBezTo>
                    <a:pt x="2650" y="25864"/>
                    <a:pt x="5306" y="25854"/>
                    <a:pt x="7966" y="25854"/>
                  </a:cubicBezTo>
                  <a:cubicBezTo>
                    <a:pt x="19248" y="25854"/>
                    <a:pt x="30602" y="26039"/>
                    <a:pt x="41817" y="26826"/>
                  </a:cubicBezTo>
                  <a:cubicBezTo>
                    <a:pt x="41844" y="26826"/>
                    <a:pt x="41870" y="26826"/>
                    <a:pt x="41896" y="26852"/>
                  </a:cubicBezTo>
                  <a:cubicBezTo>
                    <a:pt x="41844" y="18173"/>
                    <a:pt x="42238" y="9284"/>
                    <a:pt x="42501" y="605"/>
                  </a:cubicBezTo>
                  <a:cubicBezTo>
                    <a:pt x="28431" y="500"/>
                    <a:pt x="14281" y="631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1"/>
            <p:cNvSpPr/>
            <p:nvPr/>
          </p:nvSpPr>
          <p:spPr>
            <a:xfrm>
              <a:off x="4264900" y="4166460"/>
              <a:ext cx="28809" cy="13134"/>
            </a:xfrm>
            <a:custGeom>
              <a:avLst/>
              <a:gdLst/>
              <a:ahLst/>
              <a:cxnLst/>
              <a:rect l="l" t="t" r="r" b="b"/>
              <a:pathLst>
                <a:path w="3867" h="1763" extrusionOk="0">
                  <a:moveTo>
                    <a:pt x="158" y="0"/>
                  </a:moveTo>
                  <a:cubicBezTo>
                    <a:pt x="106" y="553"/>
                    <a:pt x="53" y="1079"/>
                    <a:pt x="0" y="1631"/>
                  </a:cubicBezTo>
                  <a:cubicBezTo>
                    <a:pt x="579" y="1631"/>
                    <a:pt x="1158" y="1762"/>
                    <a:pt x="1763" y="1762"/>
                  </a:cubicBezTo>
                  <a:cubicBezTo>
                    <a:pt x="2341" y="1762"/>
                    <a:pt x="3867" y="947"/>
                    <a:pt x="2762" y="316"/>
                  </a:cubicBezTo>
                  <a:cubicBezTo>
                    <a:pt x="2415" y="108"/>
                    <a:pt x="2038" y="67"/>
                    <a:pt x="1650" y="67"/>
                  </a:cubicBezTo>
                  <a:cubicBezTo>
                    <a:pt x="1404" y="67"/>
                    <a:pt x="1154" y="84"/>
                    <a:pt x="905" y="84"/>
                  </a:cubicBezTo>
                  <a:cubicBezTo>
                    <a:pt x="654" y="84"/>
                    <a:pt x="403" y="67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1"/>
            <p:cNvSpPr/>
            <p:nvPr/>
          </p:nvSpPr>
          <p:spPr>
            <a:xfrm>
              <a:off x="3839133" y="4195895"/>
              <a:ext cx="17053" cy="134175"/>
            </a:xfrm>
            <a:custGeom>
              <a:avLst/>
              <a:gdLst/>
              <a:ahLst/>
              <a:cxnLst/>
              <a:rect l="l" t="t" r="r" b="b"/>
              <a:pathLst>
                <a:path w="2289" h="18010" extrusionOk="0">
                  <a:moveTo>
                    <a:pt x="1633" y="1"/>
                  </a:moveTo>
                  <a:cubicBezTo>
                    <a:pt x="1106" y="1"/>
                    <a:pt x="580" y="55"/>
                    <a:pt x="53" y="152"/>
                  </a:cubicBezTo>
                  <a:lnTo>
                    <a:pt x="53" y="2046"/>
                  </a:lnTo>
                  <a:lnTo>
                    <a:pt x="1342" y="2046"/>
                  </a:lnTo>
                  <a:cubicBezTo>
                    <a:pt x="1500" y="2098"/>
                    <a:pt x="1500" y="2335"/>
                    <a:pt x="1342" y="2388"/>
                  </a:cubicBezTo>
                  <a:cubicBezTo>
                    <a:pt x="895" y="2414"/>
                    <a:pt x="474" y="2414"/>
                    <a:pt x="53" y="2414"/>
                  </a:cubicBezTo>
                  <a:lnTo>
                    <a:pt x="53" y="4544"/>
                  </a:lnTo>
                  <a:cubicBezTo>
                    <a:pt x="553" y="4439"/>
                    <a:pt x="1052" y="4413"/>
                    <a:pt x="1552" y="4413"/>
                  </a:cubicBezTo>
                  <a:cubicBezTo>
                    <a:pt x="1736" y="4413"/>
                    <a:pt x="1789" y="4702"/>
                    <a:pt x="1605" y="4755"/>
                  </a:cubicBezTo>
                  <a:cubicBezTo>
                    <a:pt x="1079" y="4886"/>
                    <a:pt x="579" y="4965"/>
                    <a:pt x="53" y="4991"/>
                  </a:cubicBezTo>
                  <a:lnTo>
                    <a:pt x="53" y="7122"/>
                  </a:lnTo>
                  <a:cubicBezTo>
                    <a:pt x="684" y="6964"/>
                    <a:pt x="1315" y="6832"/>
                    <a:pt x="1973" y="6753"/>
                  </a:cubicBezTo>
                  <a:cubicBezTo>
                    <a:pt x="2157" y="6753"/>
                    <a:pt x="2183" y="7043"/>
                    <a:pt x="1999" y="7095"/>
                  </a:cubicBezTo>
                  <a:cubicBezTo>
                    <a:pt x="1342" y="7253"/>
                    <a:pt x="684" y="7385"/>
                    <a:pt x="27" y="7464"/>
                  </a:cubicBezTo>
                  <a:lnTo>
                    <a:pt x="27" y="8857"/>
                  </a:lnTo>
                  <a:cubicBezTo>
                    <a:pt x="247" y="8775"/>
                    <a:pt x="481" y="8736"/>
                    <a:pt x="715" y="8736"/>
                  </a:cubicBezTo>
                  <a:cubicBezTo>
                    <a:pt x="928" y="8736"/>
                    <a:pt x="1141" y="8768"/>
                    <a:pt x="1342" y="8831"/>
                  </a:cubicBezTo>
                  <a:cubicBezTo>
                    <a:pt x="1473" y="8857"/>
                    <a:pt x="1473" y="9094"/>
                    <a:pt x="1315" y="9094"/>
                  </a:cubicBezTo>
                  <a:cubicBezTo>
                    <a:pt x="1207" y="9081"/>
                    <a:pt x="1096" y="9074"/>
                    <a:pt x="985" y="9074"/>
                  </a:cubicBezTo>
                  <a:cubicBezTo>
                    <a:pt x="667" y="9074"/>
                    <a:pt x="346" y="9128"/>
                    <a:pt x="53" y="9226"/>
                  </a:cubicBezTo>
                  <a:lnTo>
                    <a:pt x="53" y="11277"/>
                  </a:lnTo>
                  <a:cubicBezTo>
                    <a:pt x="369" y="11172"/>
                    <a:pt x="711" y="11067"/>
                    <a:pt x="1079" y="11014"/>
                  </a:cubicBezTo>
                  <a:cubicBezTo>
                    <a:pt x="1099" y="11005"/>
                    <a:pt x="1118" y="11001"/>
                    <a:pt x="1135" y="11001"/>
                  </a:cubicBezTo>
                  <a:cubicBezTo>
                    <a:pt x="1277" y="11001"/>
                    <a:pt x="1321" y="11257"/>
                    <a:pt x="1158" y="11303"/>
                  </a:cubicBezTo>
                  <a:cubicBezTo>
                    <a:pt x="789" y="11409"/>
                    <a:pt x="421" y="11514"/>
                    <a:pt x="53" y="11593"/>
                  </a:cubicBezTo>
                  <a:lnTo>
                    <a:pt x="53" y="13039"/>
                  </a:lnTo>
                  <a:cubicBezTo>
                    <a:pt x="263" y="13013"/>
                    <a:pt x="474" y="12960"/>
                    <a:pt x="658" y="12934"/>
                  </a:cubicBezTo>
                  <a:cubicBezTo>
                    <a:pt x="816" y="12934"/>
                    <a:pt x="842" y="13171"/>
                    <a:pt x="711" y="13197"/>
                  </a:cubicBezTo>
                  <a:cubicBezTo>
                    <a:pt x="474" y="13250"/>
                    <a:pt x="263" y="13276"/>
                    <a:pt x="53" y="13302"/>
                  </a:cubicBezTo>
                  <a:lnTo>
                    <a:pt x="53" y="15354"/>
                  </a:lnTo>
                  <a:lnTo>
                    <a:pt x="1315" y="15354"/>
                  </a:lnTo>
                  <a:cubicBezTo>
                    <a:pt x="1421" y="15380"/>
                    <a:pt x="1421" y="15564"/>
                    <a:pt x="1315" y="15590"/>
                  </a:cubicBezTo>
                  <a:lnTo>
                    <a:pt x="27" y="15590"/>
                  </a:lnTo>
                  <a:cubicBezTo>
                    <a:pt x="27" y="16406"/>
                    <a:pt x="27" y="17195"/>
                    <a:pt x="0" y="18010"/>
                  </a:cubicBezTo>
                  <a:cubicBezTo>
                    <a:pt x="439" y="17940"/>
                    <a:pt x="877" y="17905"/>
                    <a:pt x="1315" y="17905"/>
                  </a:cubicBezTo>
                  <a:cubicBezTo>
                    <a:pt x="1535" y="17905"/>
                    <a:pt x="1754" y="17913"/>
                    <a:pt x="1973" y="17931"/>
                  </a:cubicBezTo>
                  <a:cubicBezTo>
                    <a:pt x="1999" y="17957"/>
                    <a:pt x="2026" y="17957"/>
                    <a:pt x="2052" y="17984"/>
                  </a:cubicBezTo>
                  <a:cubicBezTo>
                    <a:pt x="2236" y="11987"/>
                    <a:pt x="2289" y="6017"/>
                    <a:pt x="2183" y="21"/>
                  </a:cubicBezTo>
                  <a:cubicBezTo>
                    <a:pt x="2000" y="7"/>
                    <a:pt x="1816" y="1"/>
                    <a:pt x="1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1"/>
            <p:cNvSpPr/>
            <p:nvPr/>
          </p:nvSpPr>
          <p:spPr>
            <a:xfrm>
              <a:off x="4265876" y="4139417"/>
              <a:ext cx="22939" cy="11570"/>
            </a:xfrm>
            <a:custGeom>
              <a:avLst/>
              <a:gdLst/>
              <a:ahLst/>
              <a:cxnLst/>
              <a:rect l="l" t="t" r="r" b="b"/>
              <a:pathLst>
                <a:path w="3079" h="1553" extrusionOk="0">
                  <a:moveTo>
                    <a:pt x="80" y="1"/>
                  </a:moveTo>
                  <a:lnTo>
                    <a:pt x="1" y="1553"/>
                  </a:lnTo>
                  <a:lnTo>
                    <a:pt x="2999" y="1553"/>
                  </a:lnTo>
                  <a:cubicBezTo>
                    <a:pt x="3052" y="1342"/>
                    <a:pt x="3078" y="1106"/>
                    <a:pt x="3078" y="895"/>
                  </a:cubicBezTo>
                  <a:cubicBezTo>
                    <a:pt x="3078" y="395"/>
                    <a:pt x="2841" y="159"/>
                    <a:pt x="2315" y="80"/>
                  </a:cubicBezTo>
                  <a:cubicBezTo>
                    <a:pt x="1579" y="27"/>
                    <a:pt x="816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1"/>
            <p:cNvSpPr/>
            <p:nvPr/>
          </p:nvSpPr>
          <p:spPr>
            <a:xfrm>
              <a:off x="3838544" y="4120807"/>
              <a:ext cx="356415" cy="244144"/>
            </a:xfrm>
            <a:custGeom>
              <a:avLst/>
              <a:gdLst/>
              <a:ahLst/>
              <a:cxnLst/>
              <a:rect l="l" t="t" r="r" b="b"/>
              <a:pathLst>
                <a:path w="47841" h="32771" extrusionOk="0">
                  <a:moveTo>
                    <a:pt x="79" y="0"/>
                  </a:moveTo>
                  <a:lnTo>
                    <a:pt x="79" y="1289"/>
                  </a:lnTo>
                  <a:cubicBezTo>
                    <a:pt x="1500" y="1052"/>
                    <a:pt x="2946" y="895"/>
                    <a:pt x="4419" y="868"/>
                  </a:cubicBezTo>
                  <a:cubicBezTo>
                    <a:pt x="4427" y="868"/>
                    <a:pt x="4434" y="867"/>
                    <a:pt x="4442" y="867"/>
                  </a:cubicBezTo>
                  <a:cubicBezTo>
                    <a:pt x="4708" y="867"/>
                    <a:pt x="4700" y="1316"/>
                    <a:pt x="4419" y="1342"/>
                  </a:cubicBezTo>
                  <a:cubicBezTo>
                    <a:pt x="3120" y="1507"/>
                    <a:pt x="1821" y="1609"/>
                    <a:pt x="522" y="1609"/>
                  </a:cubicBezTo>
                  <a:cubicBezTo>
                    <a:pt x="375" y="1609"/>
                    <a:pt x="227" y="1607"/>
                    <a:pt x="79" y="1605"/>
                  </a:cubicBezTo>
                  <a:lnTo>
                    <a:pt x="79" y="4314"/>
                  </a:lnTo>
                  <a:lnTo>
                    <a:pt x="1158" y="4314"/>
                  </a:lnTo>
                  <a:cubicBezTo>
                    <a:pt x="1316" y="4340"/>
                    <a:pt x="1316" y="4577"/>
                    <a:pt x="1158" y="4603"/>
                  </a:cubicBezTo>
                  <a:cubicBezTo>
                    <a:pt x="974" y="4616"/>
                    <a:pt x="790" y="4623"/>
                    <a:pt x="609" y="4623"/>
                  </a:cubicBezTo>
                  <a:cubicBezTo>
                    <a:pt x="428" y="4623"/>
                    <a:pt x="250" y="4616"/>
                    <a:pt x="79" y="4603"/>
                  </a:cubicBezTo>
                  <a:lnTo>
                    <a:pt x="79" y="7259"/>
                  </a:lnTo>
                  <a:lnTo>
                    <a:pt x="1579" y="7259"/>
                  </a:lnTo>
                  <a:cubicBezTo>
                    <a:pt x="1868" y="7259"/>
                    <a:pt x="1868" y="7680"/>
                    <a:pt x="1579" y="7680"/>
                  </a:cubicBezTo>
                  <a:cubicBezTo>
                    <a:pt x="1367" y="7702"/>
                    <a:pt x="1156" y="7710"/>
                    <a:pt x="945" y="7710"/>
                  </a:cubicBezTo>
                  <a:cubicBezTo>
                    <a:pt x="656" y="7710"/>
                    <a:pt x="368" y="7695"/>
                    <a:pt x="79" y="7680"/>
                  </a:cubicBezTo>
                  <a:lnTo>
                    <a:pt x="79" y="9837"/>
                  </a:lnTo>
                  <a:cubicBezTo>
                    <a:pt x="535" y="9696"/>
                    <a:pt x="1015" y="9626"/>
                    <a:pt x="1502" y="9626"/>
                  </a:cubicBezTo>
                  <a:cubicBezTo>
                    <a:pt x="1745" y="9626"/>
                    <a:pt x="1991" y="9644"/>
                    <a:pt x="2236" y="9679"/>
                  </a:cubicBezTo>
                  <a:cubicBezTo>
                    <a:pt x="2183" y="7575"/>
                    <a:pt x="2131" y="5445"/>
                    <a:pt x="2052" y="3341"/>
                  </a:cubicBezTo>
                  <a:cubicBezTo>
                    <a:pt x="2052" y="3158"/>
                    <a:pt x="2191" y="3015"/>
                    <a:pt x="2365" y="3015"/>
                  </a:cubicBezTo>
                  <a:cubicBezTo>
                    <a:pt x="2392" y="3015"/>
                    <a:pt x="2419" y="3018"/>
                    <a:pt x="2446" y="3025"/>
                  </a:cubicBezTo>
                  <a:cubicBezTo>
                    <a:pt x="2473" y="2920"/>
                    <a:pt x="2552" y="2841"/>
                    <a:pt x="2657" y="2841"/>
                  </a:cubicBezTo>
                  <a:cubicBezTo>
                    <a:pt x="5494" y="2789"/>
                    <a:pt x="8334" y="2766"/>
                    <a:pt x="11175" y="2766"/>
                  </a:cubicBezTo>
                  <a:cubicBezTo>
                    <a:pt x="22605" y="2766"/>
                    <a:pt x="34056" y="3125"/>
                    <a:pt x="45473" y="3314"/>
                  </a:cubicBezTo>
                  <a:cubicBezTo>
                    <a:pt x="45736" y="3341"/>
                    <a:pt x="45894" y="3656"/>
                    <a:pt x="45710" y="3867"/>
                  </a:cubicBezTo>
                  <a:cubicBezTo>
                    <a:pt x="45552" y="12598"/>
                    <a:pt x="45526" y="21356"/>
                    <a:pt x="45026" y="30088"/>
                  </a:cubicBezTo>
                  <a:cubicBezTo>
                    <a:pt x="45000" y="30298"/>
                    <a:pt x="44842" y="30456"/>
                    <a:pt x="44632" y="30456"/>
                  </a:cubicBezTo>
                  <a:cubicBezTo>
                    <a:pt x="44632" y="30587"/>
                    <a:pt x="44526" y="30693"/>
                    <a:pt x="44395" y="30693"/>
                  </a:cubicBezTo>
                  <a:cubicBezTo>
                    <a:pt x="30430" y="30693"/>
                    <a:pt x="16412" y="30140"/>
                    <a:pt x="2446" y="29798"/>
                  </a:cubicBezTo>
                  <a:cubicBezTo>
                    <a:pt x="2236" y="29772"/>
                    <a:pt x="2105" y="29562"/>
                    <a:pt x="2210" y="29378"/>
                  </a:cubicBezTo>
                  <a:cubicBezTo>
                    <a:pt x="2105" y="29272"/>
                    <a:pt x="2052" y="29141"/>
                    <a:pt x="2052" y="28983"/>
                  </a:cubicBezTo>
                  <a:lnTo>
                    <a:pt x="2052" y="28273"/>
                  </a:lnTo>
                  <a:cubicBezTo>
                    <a:pt x="2026" y="28273"/>
                    <a:pt x="2026" y="28299"/>
                    <a:pt x="1999" y="28299"/>
                  </a:cubicBezTo>
                  <a:cubicBezTo>
                    <a:pt x="1724" y="28266"/>
                    <a:pt x="1449" y="28252"/>
                    <a:pt x="1173" y="28252"/>
                  </a:cubicBezTo>
                  <a:cubicBezTo>
                    <a:pt x="791" y="28252"/>
                    <a:pt x="409" y="28280"/>
                    <a:pt x="27" y="28326"/>
                  </a:cubicBezTo>
                  <a:cubicBezTo>
                    <a:pt x="27" y="28930"/>
                    <a:pt x="27" y="29562"/>
                    <a:pt x="1" y="30167"/>
                  </a:cubicBezTo>
                  <a:cubicBezTo>
                    <a:pt x="940" y="30136"/>
                    <a:pt x="1880" y="30123"/>
                    <a:pt x="2820" y="30123"/>
                  </a:cubicBezTo>
                  <a:cubicBezTo>
                    <a:pt x="3484" y="30123"/>
                    <a:pt x="4149" y="30129"/>
                    <a:pt x="4813" y="30140"/>
                  </a:cubicBezTo>
                  <a:cubicBezTo>
                    <a:pt x="5024" y="30140"/>
                    <a:pt x="5024" y="30456"/>
                    <a:pt x="4813" y="30456"/>
                  </a:cubicBezTo>
                  <a:cubicBezTo>
                    <a:pt x="4149" y="30467"/>
                    <a:pt x="3484" y="30473"/>
                    <a:pt x="2820" y="30473"/>
                  </a:cubicBezTo>
                  <a:cubicBezTo>
                    <a:pt x="1880" y="30473"/>
                    <a:pt x="940" y="30460"/>
                    <a:pt x="1" y="30430"/>
                  </a:cubicBezTo>
                  <a:lnTo>
                    <a:pt x="1" y="31587"/>
                  </a:lnTo>
                  <a:cubicBezTo>
                    <a:pt x="3106" y="31499"/>
                    <a:pt x="6217" y="31459"/>
                    <a:pt x="9331" y="31459"/>
                  </a:cubicBezTo>
                  <a:cubicBezTo>
                    <a:pt x="20140" y="31459"/>
                    <a:pt x="30984" y="31936"/>
                    <a:pt x="41765" y="32507"/>
                  </a:cubicBezTo>
                  <a:cubicBezTo>
                    <a:pt x="41804" y="32481"/>
                    <a:pt x="41850" y="32468"/>
                    <a:pt x="41900" y="32468"/>
                  </a:cubicBezTo>
                  <a:cubicBezTo>
                    <a:pt x="41949" y="32468"/>
                    <a:pt x="42002" y="32481"/>
                    <a:pt x="42054" y="32507"/>
                  </a:cubicBezTo>
                  <a:lnTo>
                    <a:pt x="46367" y="32744"/>
                  </a:lnTo>
                  <a:cubicBezTo>
                    <a:pt x="46394" y="32744"/>
                    <a:pt x="46420" y="32770"/>
                    <a:pt x="46473" y="32770"/>
                  </a:cubicBezTo>
                  <a:cubicBezTo>
                    <a:pt x="47183" y="22434"/>
                    <a:pt x="46841" y="11888"/>
                    <a:pt x="47840" y="1552"/>
                  </a:cubicBezTo>
                  <a:lnTo>
                    <a:pt x="47840" y="1552"/>
                  </a:lnTo>
                  <a:cubicBezTo>
                    <a:pt x="44167" y="1655"/>
                    <a:pt x="40493" y="1707"/>
                    <a:pt x="36819" y="1707"/>
                  </a:cubicBezTo>
                  <a:cubicBezTo>
                    <a:pt x="24550" y="1707"/>
                    <a:pt x="12284" y="1134"/>
                    <a:pt x="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1"/>
            <p:cNvSpPr/>
            <p:nvPr/>
          </p:nvSpPr>
          <p:spPr>
            <a:xfrm>
              <a:off x="3831161" y="4067316"/>
              <a:ext cx="488213" cy="367173"/>
            </a:xfrm>
            <a:custGeom>
              <a:avLst/>
              <a:gdLst/>
              <a:ahLst/>
              <a:cxnLst/>
              <a:rect l="l" t="t" r="r" b="b"/>
              <a:pathLst>
                <a:path w="65532" h="49285" extrusionOk="0">
                  <a:moveTo>
                    <a:pt x="45702" y="3867"/>
                  </a:moveTo>
                  <a:cubicBezTo>
                    <a:pt x="45728" y="3893"/>
                    <a:pt x="45780" y="3919"/>
                    <a:pt x="45859" y="3919"/>
                  </a:cubicBezTo>
                  <a:cubicBezTo>
                    <a:pt x="49389" y="4212"/>
                    <a:pt x="53274" y="4822"/>
                    <a:pt x="57012" y="4822"/>
                  </a:cubicBezTo>
                  <a:cubicBezTo>
                    <a:pt x="58650" y="4822"/>
                    <a:pt x="60259" y="4705"/>
                    <a:pt x="61797" y="4393"/>
                  </a:cubicBezTo>
                  <a:lnTo>
                    <a:pt x="61797" y="4393"/>
                  </a:lnTo>
                  <a:cubicBezTo>
                    <a:pt x="61718" y="4945"/>
                    <a:pt x="61981" y="5445"/>
                    <a:pt x="61666" y="5944"/>
                  </a:cubicBezTo>
                  <a:cubicBezTo>
                    <a:pt x="60518" y="6286"/>
                    <a:pt x="59246" y="6390"/>
                    <a:pt x="57960" y="6390"/>
                  </a:cubicBezTo>
                  <a:cubicBezTo>
                    <a:pt x="56475" y="6390"/>
                    <a:pt x="54971" y="6252"/>
                    <a:pt x="53618" y="6181"/>
                  </a:cubicBezTo>
                  <a:cubicBezTo>
                    <a:pt x="51146" y="6076"/>
                    <a:pt x="48700" y="5892"/>
                    <a:pt x="46254" y="5681"/>
                  </a:cubicBezTo>
                  <a:cubicBezTo>
                    <a:pt x="46201" y="5681"/>
                    <a:pt x="46175" y="5681"/>
                    <a:pt x="46122" y="5708"/>
                  </a:cubicBezTo>
                  <a:lnTo>
                    <a:pt x="45728" y="5629"/>
                  </a:lnTo>
                  <a:cubicBezTo>
                    <a:pt x="45780" y="5076"/>
                    <a:pt x="45938" y="4340"/>
                    <a:pt x="45702" y="3867"/>
                  </a:cubicBezTo>
                  <a:close/>
                  <a:moveTo>
                    <a:pt x="2687" y="17260"/>
                  </a:moveTo>
                  <a:cubicBezTo>
                    <a:pt x="2875" y="17260"/>
                    <a:pt x="3063" y="17266"/>
                    <a:pt x="3253" y="17280"/>
                  </a:cubicBezTo>
                  <a:cubicBezTo>
                    <a:pt x="3359" y="23250"/>
                    <a:pt x="3280" y="29246"/>
                    <a:pt x="3096" y="35243"/>
                  </a:cubicBezTo>
                  <a:cubicBezTo>
                    <a:pt x="3069" y="35216"/>
                    <a:pt x="3043" y="35190"/>
                    <a:pt x="3017" y="35190"/>
                  </a:cubicBezTo>
                  <a:cubicBezTo>
                    <a:pt x="2797" y="35172"/>
                    <a:pt x="2578" y="35164"/>
                    <a:pt x="2359" y="35164"/>
                  </a:cubicBezTo>
                  <a:cubicBezTo>
                    <a:pt x="1921" y="35164"/>
                    <a:pt x="1482" y="35199"/>
                    <a:pt x="1044" y="35269"/>
                  </a:cubicBezTo>
                  <a:cubicBezTo>
                    <a:pt x="1044" y="34454"/>
                    <a:pt x="1044" y="33665"/>
                    <a:pt x="1070" y="32849"/>
                  </a:cubicBezTo>
                  <a:cubicBezTo>
                    <a:pt x="1351" y="32849"/>
                    <a:pt x="1643" y="32861"/>
                    <a:pt x="1931" y="32861"/>
                  </a:cubicBezTo>
                  <a:cubicBezTo>
                    <a:pt x="2076" y="32861"/>
                    <a:pt x="2219" y="32858"/>
                    <a:pt x="2359" y="32849"/>
                  </a:cubicBezTo>
                  <a:cubicBezTo>
                    <a:pt x="2464" y="32823"/>
                    <a:pt x="2491" y="32639"/>
                    <a:pt x="2385" y="32613"/>
                  </a:cubicBezTo>
                  <a:lnTo>
                    <a:pt x="1097" y="32613"/>
                  </a:lnTo>
                  <a:lnTo>
                    <a:pt x="1097" y="30587"/>
                  </a:lnTo>
                  <a:cubicBezTo>
                    <a:pt x="1307" y="30535"/>
                    <a:pt x="1544" y="30509"/>
                    <a:pt x="1754" y="30482"/>
                  </a:cubicBezTo>
                  <a:cubicBezTo>
                    <a:pt x="1879" y="30457"/>
                    <a:pt x="1862" y="30217"/>
                    <a:pt x="1723" y="30217"/>
                  </a:cubicBezTo>
                  <a:cubicBezTo>
                    <a:pt x="1716" y="30217"/>
                    <a:pt x="1709" y="30218"/>
                    <a:pt x="1702" y="30219"/>
                  </a:cubicBezTo>
                  <a:cubicBezTo>
                    <a:pt x="1491" y="30246"/>
                    <a:pt x="1307" y="30272"/>
                    <a:pt x="1097" y="30324"/>
                  </a:cubicBezTo>
                  <a:lnTo>
                    <a:pt x="1097" y="28852"/>
                  </a:lnTo>
                  <a:cubicBezTo>
                    <a:pt x="1465" y="28773"/>
                    <a:pt x="1833" y="28694"/>
                    <a:pt x="2201" y="28562"/>
                  </a:cubicBezTo>
                  <a:cubicBezTo>
                    <a:pt x="2370" y="28514"/>
                    <a:pt x="2318" y="28267"/>
                    <a:pt x="2166" y="28267"/>
                  </a:cubicBezTo>
                  <a:cubicBezTo>
                    <a:pt x="2152" y="28267"/>
                    <a:pt x="2138" y="28269"/>
                    <a:pt x="2122" y="28273"/>
                  </a:cubicBezTo>
                  <a:cubicBezTo>
                    <a:pt x="1754" y="28352"/>
                    <a:pt x="1412" y="28431"/>
                    <a:pt x="1097" y="28562"/>
                  </a:cubicBezTo>
                  <a:lnTo>
                    <a:pt x="1097" y="26485"/>
                  </a:lnTo>
                  <a:cubicBezTo>
                    <a:pt x="1403" y="26383"/>
                    <a:pt x="1740" y="26344"/>
                    <a:pt x="2085" y="26344"/>
                  </a:cubicBezTo>
                  <a:cubicBezTo>
                    <a:pt x="2184" y="26344"/>
                    <a:pt x="2285" y="26347"/>
                    <a:pt x="2385" y="26353"/>
                  </a:cubicBezTo>
                  <a:cubicBezTo>
                    <a:pt x="2517" y="26353"/>
                    <a:pt x="2543" y="26143"/>
                    <a:pt x="2412" y="26090"/>
                  </a:cubicBezTo>
                  <a:cubicBezTo>
                    <a:pt x="2230" y="26033"/>
                    <a:pt x="2038" y="26006"/>
                    <a:pt x="1845" y="26006"/>
                  </a:cubicBezTo>
                  <a:cubicBezTo>
                    <a:pt x="1591" y="26006"/>
                    <a:pt x="1336" y="26053"/>
                    <a:pt x="1097" y="26143"/>
                  </a:cubicBezTo>
                  <a:lnTo>
                    <a:pt x="1097" y="24749"/>
                  </a:lnTo>
                  <a:cubicBezTo>
                    <a:pt x="1754" y="24670"/>
                    <a:pt x="2412" y="24538"/>
                    <a:pt x="3069" y="24354"/>
                  </a:cubicBezTo>
                  <a:cubicBezTo>
                    <a:pt x="3245" y="24304"/>
                    <a:pt x="3229" y="24037"/>
                    <a:pt x="3043" y="24037"/>
                  </a:cubicBezTo>
                  <a:cubicBezTo>
                    <a:pt x="3034" y="24037"/>
                    <a:pt x="3026" y="24038"/>
                    <a:pt x="3017" y="24039"/>
                  </a:cubicBezTo>
                  <a:cubicBezTo>
                    <a:pt x="2385" y="24118"/>
                    <a:pt x="1728" y="24223"/>
                    <a:pt x="1097" y="24381"/>
                  </a:cubicBezTo>
                  <a:lnTo>
                    <a:pt x="1097" y="22250"/>
                  </a:lnTo>
                  <a:cubicBezTo>
                    <a:pt x="1623" y="22224"/>
                    <a:pt x="2149" y="22145"/>
                    <a:pt x="2648" y="22014"/>
                  </a:cubicBezTo>
                  <a:cubicBezTo>
                    <a:pt x="2833" y="21961"/>
                    <a:pt x="2806" y="21672"/>
                    <a:pt x="2596" y="21645"/>
                  </a:cubicBezTo>
                  <a:cubicBezTo>
                    <a:pt x="2096" y="21645"/>
                    <a:pt x="1596" y="21698"/>
                    <a:pt x="1097" y="21803"/>
                  </a:cubicBezTo>
                  <a:lnTo>
                    <a:pt x="1097" y="19647"/>
                  </a:lnTo>
                  <a:lnTo>
                    <a:pt x="2385" y="19647"/>
                  </a:lnTo>
                  <a:cubicBezTo>
                    <a:pt x="2543" y="19594"/>
                    <a:pt x="2543" y="19357"/>
                    <a:pt x="2385" y="19305"/>
                  </a:cubicBezTo>
                  <a:cubicBezTo>
                    <a:pt x="1965" y="19278"/>
                    <a:pt x="1518" y="19278"/>
                    <a:pt x="1097" y="19278"/>
                  </a:cubicBezTo>
                  <a:lnTo>
                    <a:pt x="1097" y="17411"/>
                  </a:lnTo>
                  <a:cubicBezTo>
                    <a:pt x="1623" y="17314"/>
                    <a:pt x="2150" y="17260"/>
                    <a:pt x="2687" y="17260"/>
                  </a:cubicBezTo>
                  <a:close/>
                  <a:moveTo>
                    <a:pt x="3806" y="10573"/>
                  </a:moveTo>
                  <a:lnTo>
                    <a:pt x="3806" y="10573"/>
                  </a:lnTo>
                  <a:cubicBezTo>
                    <a:pt x="17876" y="11204"/>
                    <a:pt x="32026" y="11047"/>
                    <a:pt x="46096" y="11178"/>
                  </a:cubicBezTo>
                  <a:cubicBezTo>
                    <a:pt x="45833" y="19831"/>
                    <a:pt x="45439" y="28746"/>
                    <a:pt x="45491" y="37425"/>
                  </a:cubicBezTo>
                  <a:cubicBezTo>
                    <a:pt x="45465" y="37399"/>
                    <a:pt x="45439" y="37399"/>
                    <a:pt x="45412" y="37399"/>
                  </a:cubicBezTo>
                  <a:cubicBezTo>
                    <a:pt x="34551" y="36616"/>
                    <a:pt x="23543" y="36414"/>
                    <a:pt x="12619" y="36414"/>
                  </a:cubicBezTo>
                  <a:cubicBezTo>
                    <a:pt x="9603" y="36414"/>
                    <a:pt x="6594" y="36430"/>
                    <a:pt x="3595" y="36452"/>
                  </a:cubicBezTo>
                  <a:cubicBezTo>
                    <a:pt x="4174" y="27852"/>
                    <a:pt x="4253" y="19200"/>
                    <a:pt x="3806" y="10573"/>
                  </a:cubicBezTo>
                  <a:close/>
                  <a:moveTo>
                    <a:pt x="1070" y="7180"/>
                  </a:moveTo>
                  <a:cubicBezTo>
                    <a:pt x="13275" y="8314"/>
                    <a:pt x="25541" y="8887"/>
                    <a:pt x="37810" y="8887"/>
                  </a:cubicBezTo>
                  <a:cubicBezTo>
                    <a:pt x="41484" y="8887"/>
                    <a:pt x="45158" y="8835"/>
                    <a:pt x="48831" y="8732"/>
                  </a:cubicBezTo>
                  <a:lnTo>
                    <a:pt x="48831" y="8732"/>
                  </a:lnTo>
                  <a:cubicBezTo>
                    <a:pt x="47858" y="19042"/>
                    <a:pt x="48174" y="29614"/>
                    <a:pt x="47464" y="39950"/>
                  </a:cubicBezTo>
                  <a:cubicBezTo>
                    <a:pt x="47411" y="39924"/>
                    <a:pt x="47385" y="39924"/>
                    <a:pt x="47332" y="39924"/>
                  </a:cubicBezTo>
                  <a:lnTo>
                    <a:pt x="43072" y="39714"/>
                  </a:lnTo>
                  <a:cubicBezTo>
                    <a:pt x="43023" y="39681"/>
                    <a:pt x="42964" y="39659"/>
                    <a:pt x="42908" y="39659"/>
                  </a:cubicBezTo>
                  <a:cubicBezTo>
                    <a:pt x="42873" y="39659"/>
                    <a:pt x="42839" y="39667"/>
                    <a:pt x="42809" y="39687"/>
                  </a:cubicBezTo>
                  <a:cubicBezTo>
                    <a:pt x="32096" y="39140"/>
                    <a:pt x="21321" y="38654"/>
                    <a:pt x="10568" y="38654"/>
                  </a:cubicBezTo>
                  <a:cubicBezTo>
                    <a:pt x="7382" y="38654"/>
                    <a:pt x="4198" y="38697"/>
                    <a:pt x="1018" y="38793"/>
                  </a:cubicBezTo>
                  <a:lnTo>
                    <a:pt x="1018" y="37636"/>
                  </a:lnTo>
                  <a:cubicBezTo>
                    <a:pt x="1958" y="37667"/>
                    <a:pt x="2897" y="37679"/>
                    <a:pt x="3837" y="37679"/>
                  </a:cubicBezTo>
                  <a:cubicBezTo>
                    <a:pt x="4502" y="37679"/>
                    <a:pt x="5166" y="37673"/>
                    <a:pt x="5831" y="37662"/>
                  </a:cubicBezTo>
                  <a:cubicBezTo>
                    <a:pt x="6067" y="37662"/>
                    <a:pt x="6067" y="37347"/>
                    <a:pt x="5831" y="37347"/>
                  </a:cubicBezTo>
                  <a:cubicBezTo>
                    <a:pt x="5218" y="37327"/>
                    <a:pt x="4605" y="37318"/>
                    <a:pt x="3992" y="37318"/>
                  </a:cubicBezTo>
                  <a:cubicBezTo>
                    <a:pt x="3001" y="37318"/>
                    <a:pt x="2009" y="37340"/>
                    <a:pt x="1018" y="37373"/>
                  </a:cubicBezTo>
                  <a:cubicBezTo>
                    <a:pt x="1018" y="36742"/>
                    <a:pt x="1018" y="36137"/>
                    <a:pt x="1044" y="35532"/>
                  </a:cubicBezTo>
                  <a:cubicBezTo>
                    <a:pt x="1426" y="35486"/>
                    <a:pt x="1808" y="35458"/>
                    <a:pt x="2190" y="35458"/>
                  </a:cubicBezTo>
                  <a:cubicBezTo>
                    <a:pt x="2466" y="35458"/>
                    <a:pt x="2741" y="35473"/>
                    <a:pt x="3017" y="35506"/>
                  </a:cubicBezTo>
                  <a:cubicBezTo>
                    <a:pt x="3043" y="35506"/>
                    <a:pt x="3069" y="35479"/>
                    <a:pt x="3096" y="35479"/>
                  </a:cubicBezTo>
                  <a:lnTo>
                    <a:pt x="3096" y="36189"/>
                  </a:lnTo>
                  <a:cubicBezTo>
                    <a:pt x="3096" y="36347"/>
                    <a:pt x="3148" y="36479"/>
                    <a:pt x="3253" y="36584"/>
                  </a:cubicBezTo>
                  <a:cubicBezTo>
                    <a:pt x="3148" y="36768"/>
                    <a:pt x="3280" y="36978"/>
                    <a:pt x="3464" y="37005"/>
                  </a:cubicBezTo>
                  <a:cubicBezTo>
                    <a:pt x="17121" y="37313"/>
                    <a:pt x="30853" y="37873"/>
                    <a:pt x="44488" y="37873"/>
                  </a:cubicBezTo>
                  <a:cubicBezTo>
                    <a:pt x="44796" y="37873"/>
                    <a:pt x="45104" y="37873"/>
                    <a:pt x="45412" y="37873"/>
                  </a:cubicBezTo>
                  <a:cubicBezTo>
                    <a:pt x="45426" y="37875"/>
                    <a:pt x="45439" y="37877"/>
                    <a:pt x="45453" y="37877"/>
                  </a:cubicBezTo>
                  <a:cubicBezTo>
                    <a:pt x="45565" y="37877"/>
                    <a:pt x="45649" y="37780"/>
                    <a:pt x="45649" y="37662"/>
                  </a:cubicBezTo>
                  <a:cubicBezTo>
                    <a:pt x="45859" y="37662"/>
                    <a:pt x="46043" y="37478"/>
                    <a:pt x="46070" y="37268"/>
                  </a:cubicBezTo>
                  <a:cubicBezTo>
                    <a:pt x="46543" y="28562"/>
                    <a:pt x="46569" y="19804"/>
                    <a:pt x="46754" y="11073"/>
                  </a:cubicBezTo>
                  <a:cubicBezTo>
                    <a:pt x="46938" y="10862"/>
                    <a:pt x="46780" y="10521"/>
                    <a:pt x="46517" y="10521"/>
                  </a:cubicBezTo>
                  <a:cubicBezTo>
                    <a:pt x="35202" y="10333"/>
                    <a:pt x="23854" y="9963"/>
                    <a:pt x="12525" y="9963"/>
                  </a:cubicBezTo>
                  <a:cubicBezTo>
                    <a:pt x="9582" y="9963"/>
                    <a:pt x="6640" y="9987"/>
                    <a:pt x="3700" y="10047"/>
                  </a:cubicBezTo>
                  <a:cubicBezTo>
                    <a:pt x="3595" y="10047"/>
                    <a:pt x="3516" y="10126"/>
                    <a:pt x="3464" y="10205"/>
                  </a:cubicBezTo>
                  <a:cubicBezTo>
                    <a:pt x="3450" y="10203"/>
                    <a:pt x="3437" y="10202"/>
                    <a:pt x="3423" y="10202"/>
                  </a:cubicBezTo>
                  <a:cubicBezTo>
                    <a:pt x="3250" y="10202"/>
                    <a:pt x="3071" y="10352"/>
                    <a:pt x="3096" y="10547"/>
                  </a:cubicBezTo>
                  <a:cubicBezTo>
                    <a:pt x="3174" y="12651"/>
                    <a:pt x="3227" y="14755"/>
                    <a:pt x="3253" y="16885"/>
                  </a:cubicBezTo>
                  <a:cubicBezTo>
                    <a:pt x="3010" y="16849"/>
                    <a:pt x="2763" y="16832"/>
                    <a:pt x="2515" y="16832"/>
                  </a:cubicBezTo>
                  <a:cubicBezTo>
                    <a:pt x="2041" y="16832"/>
                    <a:pt x="1563" y="16896"/>
                    <a:pt x="1097" y="17017"/>
                  </a:cubicBezTo>
                  <a:lnTo>
                    <a:pt x="1097" y="14886"/>
                  </a:lnTo>
                  <a:cubicBezTo>
                    <a:pt x="1430" y="14886"/>
                    <a:pt x="1763" y="14898"/>
                    <a:pt x="2096" y="14898"/>
                  </a:cubicBezTo>
                  <a:cubicBezTo>
                    <a:pt x="2263" y="14898"/>
                    <a:pt x="2429" y="14895"/>
                    <a:pt x="2596" y="14886"/>
                  </a:cubicBezTo>
                  <a:cubicBezTo>
                    <a:pt x="2885" y="14886"/>
                    <a:pt x="2885" y="14466"/>
                    <a:pt x="2596" y="14466"/>
                  </a:cubicBezTo>
                  <a:cubicBezTo>
                    <a:pt x="2346" y="14452"/>
                    <a:pt x="2096" y="14446"/>
                    <a:pt x="1846" y="14446"/>
                  </a:cubicBezTo>
                  <a:cubicBezTo>
                    <a:pt x="1596" y="14446"/>
                    <a:pt x="1347" y="14452"/>
                    <a:pt x="1097" y="14466"/>
                  </a:cubicBezTo>
                  <a:lnTo>
                    <a:pt x="1097" y="11809"/>
                  </a:lnTo>
                  <a:lnTo>
                    <a:pt x="2175" y="11809"/>
                  </a:lnTo>
                  <a:cubicBezTo>
                    <a:pt x="2359" y="11783"/>
                    <a:pt x="2359" y="11520"/>
                    <a:pt x="2175" y="11520"/>
                  </a:cubicBezTo>
                  <a:cubicBezTo>
                    <a:pt x="2052" y="11511"/>
                    <a:pt x="1932" y="11508"/>
                    <a:pt x="1814" y="11508"/>
                  </a:cubicBezTo>
                  <a:cubicBezTo>
                    <a:pt x="1576" y="11508"/>
                    <a:pt x="1342" y="11520"/>
                    <a:pt x="1097" y="11520"/>
                  </a:cubicBezTo>
                  <a:lnTo>
                    <a:pt x="1097" y="8811"/>
                  </a:lnTo>
                  <a:cubicBezTo>
                    <a:pt x="2543" y="8811"/>
                    <a:pt x="3990" y="8732"/>
                    <a:pt x="5436" y="8522"/>
                  </a:cubicBezTo>
                  <a:cubicBezTo>
                    <a:pt x="5717" y="8496"/>
                    <a:pt x="5750" y="8074"/>
                    <a:pt x="5462" y="8074"/>
                  </a:cubicBezTo>
                  <a:cubicBezTo>
                    <a:pt x="5454" y="8074"/>
                    <a:pt x="5445" y="8074"/>
                    <a:pt x="5436" y="8075"/>
                  </a:cubicBezTo>
                  <a:cubicBezTo>
                    <a:pt x="3963" y="8101"/>
                    <a:pt x="2517" y="8232"/>
                    <a:pt x="1070" y="8469"/>
                  </a:cubicBezTo>
                  <a:lnTo>
                    <a:pt x="1070" y="7180"/>
                  </a:lnTo>
                  <a:close/>
                  <a:moveTo>
                    <a:pt x="20112" y="39871"/>
                  </a:moveTo>
                  <a:cubicBezTo>
                    <a:pt x="24057" y="39950"/>
                    <a:pt x="28002" y="40055"/>
                    <a:pt x="31947" y="40161"/>
                  </a:cubicBezTo>
                  <a:cubicBezTo>
                    <a:pt x="31578" y="41765"/>
                    <a:pt x="31447" y="43422"/>
                    <a:pt x="31552" y="45052"/>
                  </a:cubicBezTo>
                  <a:lnTo>
                    <a:pt x="31552" y="45052"/>
                  </a:lnTo>
                  <a:cubicBezTo>
                    <a:pt x="28627" y="44991"/>
                    <a:pt x="25703" y="44930"/>
                    <a:pt x="22790" y="44930"/>
                  </a:cubicBezTo>
                  <a:cubicBezTo>
                    <a:pt x="21940" y="44930"/>
                    <a:pt x="21091" y="44935"/>
                    <a:pt x="20243" y="44947"/>
                  </a:cubicBezTo>
                  <a:cubicBezTo>
                    <a:pt x="20243" y="44921"/>
                    <a:pt x="20243" y="44921"/>
                    <a:pt x="20243" y="44895"/>
                  </a:cubicBezTo>
                  <a:cubicBezTo>
                    <a:pt x="20243" y="44500"/>
                    <a:pt x="20217" y="44079"/>
                    <a:pt x="20217" y="43685"/>
                  </a:cubicBezTo>
                  <a:cubicBezTo>
                    <a:pt x="21023" y="43685"/>
                    <a:pt x="21842" y="43708"/>
                    <a:pt x="22664" y="43708"/>
                  </a:cubicBezTo>
                  <a:cubicBezTo>
                    <a:pt x="23075" y="43708"/>
                    <a:pt x="23487" y="43702"/>
                    <a:pt x="23899" y="43685"/>
                  </a:cubicBezTo>
                  <a:cubicBezTo>
                    <a:pt x="24004" y="43659"/>
                    <a:pt x="24004" y="43501"/>
                    <a:pt x="23899" y="43474"/>
                  </a:cubicBezTo>
                  <a:cubicBezTo>
                    <a:pt x="23537" y="43467"/>
                    <a:pt x="23175" y="43464"/>
                    <a:pt x="22813" y="43464"/>
                  </a:cubicBezTo>
                  <a:cubicBezTo>
                    <a:pt x="21941" y="43464"/>
                    <a:pt x="21072" y="43482"/>
                    <a:pt x="20217" y="43501"/>
                  </a:cubicBezTo>
                  <a:cubicBezTo>
                    <a:pt x="20217" y="43054"/>
                    <a:pt x="20191" y="42633"/>
                    <a:pt x="20164" y="42186"/>
                  </a:cubicBezTo>
                  <a:cubicBezTo>
                    <a:pt x="21637" y="42133"/>
                    <a:pt x="23110" y="42133"/>
                    <a:pt x="24556" y="41949"/>
                  </a:cubicBezTo>
                  <a:cubicBezTo>
                    <a:pt x="24714" y="41923"/>
                    <a:pt x="24714" y="41686"/>
                    <a:pt x="24556" y="41686"/>
                  </a:cubicBezTo>
                  <a:cubicBezTo>
                    <a:pt x="23084" y="41686"/>
                    <a:pt x="21611" y="41818"/>
                    <a:pt x="20164" y="41923"/>
                  </a:cubicBezTo>
                  <a:cubicBezTo>
                    <a:pt x="20164" y="41423"/>
                    <a:pt x="20112" y="40923"/>
                    <a:pt x="20112" y="40450"/>
                  </a:cubicBezTo>
                  <a:lnTo>
                    <a:pt x="20112" y="40450"/>
                  </a:lnTo>
                  <a:cubicBezTo>
                    <a:pt x="20138" y="40476"/>
                    <a:pt x="20164" y="40476"/>
                    <a:pt x="20191" y="40476"/>
                  </a:cubicBezTo>
                  <a:cubicBezTo>
                    <a:pt x="20993" y="40503"/>
                    <a:pt x="21795" y="40516"/>
                    <a:pt x="22594" y="40516"/>
                  </a:cubicBezTo>
                  <a:cubicBezTo>
                    <a:pt x="23393" y="40516"/>
                    <a:pt x="24188" y="40503"/>
                    <a:pt x="24977" y="40476"/>
                  </a:cubicBezTo>
                  <a:cubicBezTo>
                    <a:pt x="25188" y="40476"/>
                    <a:pt x="25188" y="40161"/>
                    <a:pt x="24977" y="40161"/>
                  </a:cubicBezTo>
                  <a:cubicBezTo>
                    <a:pt x="24066" y="40146"/>
                    <a:pt x="23146" y="40130"/>
                    <a:pt x="22223" y="40130"/>
                  </a:cubicBezTo>
                  <a:cubicBezTo>
                    <a:pt x="21547" y="40130"/>
                    <a:pt x="20869" y="40138"/>
                    <a:pt x="20191" y="40161"/>
                  </a:cubicBezTo>
                  <a:cubicBezTo>
                    <a:pt x="20164" y="40161"/>
                    <a:pt x="20138" y="40161"/>
                    <a:pt x="20112" y="40213"/>
                  </a:cubicBezTo>
                  <a:lnTo>
                    <a:pt x="20112" y="39871"/>
                  </a:lnTo>
                  <a:close/>
                  <a:moveTo>
                    <a:pt x="16009" y="45473"/>
                  </a:moveTo>
                  <a:cubicBezTo>
                    <a:pt x="19853" y="45942"/>
                    <a:pt x="23836" y="46132"/>
                    <a:pt x="27798" y="46132"/>
                  </a:cubicBezTo>
                  <a:cubicBezTo>
                    <a:pt x="30505" y="46132"/>
                    <a:pt x="33202" y="46044"/>
                    <a:pt x="35839" y="45894"/>
                  </a:cubicBezTo>
                  <a:cubicBezTo>
                    <a:pt x="35892" y="45894"/>
                    <a:pt x="35944" y="45868"/>
                    <a:pt x="35997" y="45842"/>
                  </a:cubicBezTo>
                  <a:cubicBezTo>
                    <a:pt x="36155" y="46446"/>
                    <a:pt x="36155" y="47341"/>
                    <a:pt x="36286" y="47972"/>
                  </a:cubicBezTo>
                  <a:cubicBezTo>
                    <a:pt x="36207" y="47946"/>
                    <a:pt x="36128" y="47919"/>
                    <a:pt x="36049" y="47919"/>
                  </a:cubicBezTo>
                  <a:cubicBezTo>
                    <a:pt x="34491" y="47944"/>
                    <a:pt x="32931" y="47954"/>
                    <a:pt x="31370" y="47954"/>
                  </a:cubicBezTo>
                  <a:cubicBezTo>
                    <a:pt x="26213" y="47954"/>
                    <a:pt x="21045" y="47842"/>
                    <a:pt x="15877" y="47761"/>
                  </a:cubicBezTo>
                  <a:cubicBezTo>
                    <a:pt x="15904" y="47709"/>
                    <a:pt x="15904" y="47630"/>
                    <a:pt x="15877" y="47577"/>
                  </a:cubicBezTo>
                  <a:cubicBezTo>
                    <a:pt x="15772" y="47341"/>
                    <a:pt x="15720" y="47078"/>
                    <a:pt x="15693" y="46841"/>
                  </a:cubicBezTo>
                  <a:cubicBezTo>
                    <a:pt x="15833" y="46838"/>
                    <a:pt x="15972" y="46837"/>
                    <a:pt x="16111" y="46837"/>
                  </a:cubicBezTo>
                  <a:cubicBezTo>
                    <a:pt x="17335" y="46837"/>
                    <a:pt x="18542" y="46939"/>
                    <a:pt x="19770" y="47104"/>
                  </a:cubicBezTo>
                  <a:cubicBezTo>
                    <a:pt x="19785" y="47106"/>
                    <a:pt x="19799" y="47108"/>
                    <a:pt x="19814" y="47108"/>
                  </a:cubicBezTo>
                  <a:cubicBezTo>
                    <a:pt x="20099" y="47108"/>
                    <a:pt x="20227" y="46628"/>
                    <a:pt x="19901" y="46578"/>
                  </a:cubicBezTo>
                  <a:cubicBezTo>
                    <a:pt x="18972" y="46438"/>
                    <a:pt x="18043" y="46368"/>
                    <a:pt x="17106" y="46368"/>
                  </a:cubicBezTo>
                  <a:cubicBezTo>
                    <a:pt x="16637" y="46368"/>
                    <a:pt x="16167" y="46385"/>
                    <a:pt x="15693" y="46420"/>
                  </a:cubicBezTo>
                  <a:cubicBezTo>
                    <a:pt x="15693" y="46341"/>
                    <a:pt x="15720" y="46262"/>
                    <a:pt x="15746" y="46183"/>
                  </a:cubicBezTo>
                  <a:cubicBezTo>
                    <a:pt x="15825" y="45920"/>
                    <a:pt x="15930" y="45710"/>
                    <a:pt x="16009" y="45473"/>
                  </a:cubicBezTo>
                  <a:close/>
                  <a:moveTo>
                    <a:pt x="43072" y="605"/>
                  </a:moveTo>
                  <a:cubicBezTo>
                    <a:pt x="50225" y="842"/>
                    <a:pt x="57116" y="974"/>
                    <a:pt x="64164" y="1105"/>
                  </a:cubicBezTo>
                  <a:cubicBezTo>
                    <a:pt x="64085" y="1184"/>
                    <a:pt x="64033" y="1289"/>
                    <a:pt x="64033" y="1394"/>
                  </a:cubicBezTo>
                  <a:cubicBezTo>
                    <a:pt x="63743" y="16806"/>
                    <a:pt x="63665" y="32455"/>
                    <a:pt x="64427" y="47867"/>
                  </a:cubicBezTo>
                  <a:cubicBezTo>
                    <a:pt x="64410" y="47875"/>
                    <a:pt x="64395" y="47878"/>
                    <a:pt x="64382" y="47878"/>
                  </a:cubicBezTo>
                  <a:cubicBezTo>
                    <a:pt x="64357" y="47878"/>
                    <a:pt x="64340" y="47867"/>
                    <a:pt x="64322" y="47867"/>
                  </a:cubicBezTo>
                  <a:cubicBezTo>
                    <a:pt x="57195" y="48024"/>
                    <a:pt x="50094" y="48182"/>
                    <a:pt x="42940" y="48182"/>
                  </a:cubicBezTo>
                  <a:cubicBezTo>
                    <a:pt x="43019" y="47577"/>
                    <a:pt x="43098" y="46972"/>
                    <a:pt x="43150" y="46341"/>
                  </a:cubicBezTo>
                  <a:cubicBezTo>
                    <a:pt x="45491" y="46604"/>
                    <a:pt x="47832" y="46736"/>
                    <a:pt x="50199" y="46867"/>
                  </a:cubicBezTo>
                  <a:cubicBezTo>
                    <a:pt x="50207" y="46868"/>
                    <a:pt x="50216" y="46868"/>
                    <a:pt x="50224" y="46868"/>
                  </a:cubicBezTo>
                  <a:cubicBezTo>
                    <a:pt x="50513" y="46868"/>
                    <a:pt x="50480" y="46419"/>
                    <a:pt x="50199" y="46394"/>
                  </a:cubicBezTo>
                  <a:cubicBezTo>
                    <a:pt x="47858" y="46210"/>
                    <a:pt x="45517" y="46026"/>
                    <a:pt x="43177" y="45947"/>
                  </a:cubicBezTo>
                  <a:cubicBezTo>
                    <a:pt x="43229" y="45263"/>
                    <a:pt x="43256" y="44579"/>
                    <a:pt x="43282" y="43895"/>
                  </a:cubicBezTo>
                  <a:cubicBezTo>
                    <a:pt x="43598" y="43922"/>
                    <a:pt x="43966" y="43922"/>
                    <a:pt x="44150" y="43948"/>
                  </a:cubicBezTo>
                  <a:cubicBezTo>
                    <a:pt x="45177" y="44017"/>
                    <a:pt x="46205" y="44050"/>
                    <a:pt x="47232" y="44050"/>
                  </a:cubicBezTo>
                  <a:cubicBezTo>
                    <a:pt x="48151" y="44050"/>
                    <a:pt x="49070" y="44024"/>
                    <a:pt x="49988" y="43974"/>
                  </a:cubicBezTo>
                  <a:cubicBezTo>
                    <a:pt x="50199" y="43974"/>
                    <a:pt x="50199" y="43606"/>
                    <a:pt x="49988" y="43606"/>
                  </a:cubicBezTo>
                  <a:cubicBezTo>
                    <a:pt x="49644" y="43595"/>
                    <a:pt x="49300" y="43591"/>
                    <a:pt x="48958" y="43591"/>
                  </a:cubicBezTo>
                  <a:cubicBezTo>
                    <a:pt x="48022" y="43591"/>
                    <a:pt x="47094" y="43621"/>
                    <a:pt x="46167" y="43621"/>
                  </a:cubicBezTo>
                  <a:cubicBezTo>
                    <a:pt x="45827" y="43621"/>
                    <a:pt x="45488" y="43617"/>
                    <a:pt x="45149" y="43606"/>
                  </a:cubicBezTo>
                  <a:cubicBezTo>
                    <a:pt x="44676" y="43606"/>
                    <a:pt x="44176" y="43553"/>
                    <a:pt x="43703" y="43553"/>
                  </a:cubicBezTo>
                  <a:cubicBezTo>
                    <a:pt x="43571" y="43553"/>
                    <a:pt x="43413" y="43527"/>
                    <a:pt x="43282" y="43527"/>
                  </a:cubicBezTo>
                  <a:lnTo>
                    <a:pt x="43282" y="41765"/>
                  </a:lnTo>
                  <a:cubicBezTo>
                    <a:pt x="46754" y="41660"/>
                    <a:pt x="50225" y="41607"/>
                    <a:pt x="53670" y="41555"/>
                  </a:cubicBezTo>
                  <a:cubicBezTo>
                    <a:pt x="53907" y="41528"/>
                    <a:pt x="53907" y="41213"/>
                    <a:pt x="53670" y="41186"/>
                  </a:cubicBezTo>
                  <a:cubicBezTo>
                    <a:pt x="52803" y="41167"/>
                    <a:pt x="51936" y="41157"/>
                    <a:pt x="51071" y="41157"/>
                  </a:cubicBezTo>
                  <a:cubicBezTo>
                    <a:pt x="48475" y="41157"/>
                    <a:pt x="45886" y="41246"/>
                    <a:pt x="43282" y="41423"/>
                  </a:cubicBezTo>
                  <a:cubicBezTo>
                    <a:pt x="43282" y="41134"/>
                    <a:pt x="43256" y="40844"/>
                    <a:pt x="43229" y="40555"/>
                  </a:cubicBezTo>
                  <a:lnTo>
                    <a:pt x="43229" y="40555"/>
                  </a:lnTo>
                  <a:cubicBezTo>
                    <a:pt x="44597" y="40608"/>
                    <a:pt x="45991" y="40660"/>
                    <a:pt x="47358" y="40739"/>
                  </a:cubicBezTo>
                  <a:cubicBezTo>
                    <a:pt x="47595" y="40739"/>
                    <a:pt x="47806" y="40529"/>
                    <a:pt x="47753" y="40292"/>
                  </a:cubicBezTo>
                  <a:cubicBezTo>
                    <a:pt x="47990" y="40292"/>
                    <a:pt x="48279" y="40187"/>
                    <a:pt x="48305" y="40003"/>
                  </a:cubicBezTo>
                  <a:cubicBezTo>
                    <a:pt x="48384" y="39477"/>
                    <a:pt x="48437" y="38977"/>
                    <a:pt x="48489" y="38451"/>
                  </a:cubicBezTo>
                  <a:cubicBezTo>
                    <a:pt x="48861" y="38490"/>
                    <a:pt x="49234" y="38511"/>
                    <a:pt x="49604" y="38511"/>
                  </a:cubicBezTo>
                  <a:cubicBezTo>
                    <a:pt x="50229" y="38511"/>
                    <a:pt x="50850" y="38452"/>
                    <a:pt x="51461" y="38320"/>
                  </a:cubicBezTo>
                  <a:cubicBezTo>
                    <a:pt x="51663" y="38269"/>
                    <a:pt x="51575" y="38002"/>
                    <a:pt x="51406" y="38002"/>
                  </a:cubicBezTo>
                  <a:cubicBezTo>
                    <a:pt x="51398" y="38002"/>
                    <a:pt x="51390" y="38003"/>
                    <a:pt x="51382" y="38004"/>
                  </a:cubicBezTo>
                  <a:cubicBezTo>
                    <a:pt x="50729" y="38113"/>
                    <a:pt x="50075" y="38172"/>
                    <a:pt x="49421" y="38172"/>
                  </a:cubicBezTo>
                  <a:cubicBezTo>
                    <a:pt x="49128" y="38172"/>
                    <a:pt x="48835" y="38160"/>
                    <a:pt x="48542" y="38136"/>
                  </a:cubicBezTo>
                  <a:cubicBezTo>
                    <a:pt x="48621" y="37268"/>
                    <a:pt x="48700" y="36400"/>
                    <a:pt x="48779" y="35506"/>
                  </a:cubicBezTo>
                  <a:cubicBezTo>
                    <a:pt x="49321" y="35565"/>
                    <a:pt x="49864" y="35594"/>
                    <a:pt x="50405" y="35594"/>
                  </a:cubicBezTo>
                  <a:cubicBezTo>
                    <a:pt x="51306" y="35594"/>
                    <a:pt x="52204" y="35512"/>
                    <a:pt x="53092" y="35348"/>
                  </a:cubicBezTo>
                  <a:cubicBezTo>
                    <a:pt x="53302" y="35295"/>
                    <a:pt x="53276" y="34953"/>
                    <a:pt x="53039" y="34953"/>
                  </a:cubicBezTo>
                  <a:cubicBezTo>
                    <a:pt x="51856" y="35063"/>
                    <a:pt x="50691" y="35118"/>
                    <a:pt x="49513" y="35118"/>
                  </a:cubicBezTo>
                  <a:cubicBezTo>
                    <a:pt x="49278" y="35118"/>
                    <a:pt x="49042" y="35115"/>
                    <a:pt x="48805" y="35111"/>
                  </a:cubicBezTo>
                  <a:cubicBezTo>
                    <a:pt x="48884" y="34085"/>
                    <a:pt x="48963" y="33060"/>
                    <a:pt x="49015" y="32034"/>
                  </a:cubicBezTo>
                  <a:cubicBezTo>
                    <a:pt x="50441" y="32055"/>
                    <a:pt x="51884" y="32094"/>
                    <a:pt x="53316" y="32094"/>
                  </a:cubicBezTo>
                  <a:cubicBezTo>
                    <a:pt x="53654" y="32094"/>
                    <a:pt x="53991" y="32092"/>
                    <a:pt x="54328" y="32087"/>
                  </a:cubicBezTo>
                  <a:cubicBezTo>
                    <a:pt x="54644" y="32087"/>
                    <a:pt x="54644" y="31587"/>
                    <a:pt x="54328" y="31587"/>
                  </a:cubicBezTo>
                  <a:cubicBezTo>
                    <a:pt x="53856" y="31580"/>
                    <a:pt x="53384" y="31577"/>
                    <a:pt x="52912" y="31577"/>
                  </a:cubicBezTo>
                  <a:cubicBezTo>
                    <a:pt x="51622" y="31577"/>
                    <a:pt x="50332" y="31601"/>
                    <a:pt x="49042" y="31639"/>
                  </a:cubicBezTo>
                  <a:cubicBezTo>
                    <a:pt x="49094" y="30587"/>
                    <a:pt x="49121" y="29509"/>
                    <a:pt x="49147" y="28457"/>
                  </a:cubicBezTo>
                  <a:cubicBezTo>
                    <a:pt x="49960" y="28215"/>
                    <a:pt x="50810" y="28102"/>
                    <a:pt x="51650" y="28102"/>
                  </a:cubicBezTo>
                  <a:cubicBezTo>
                    <a:pt x="51816" y="28102"/>
                    <a:pt x="51981" y="28107"/>
                    <a:pt x="52145" y="28115"/>
                  </a:cubicBezTo>
                  <a:cubicBezTo>
                    <a:pt x="52408" y="28115"/>
                    <a:pt x="52382" y="27800"/>
                    <a:pt x="52145" y="27747"/>
                  </a:cubicBezTo>
                  <a:cubicBezTo>
                    <a:pt x="51920" y="27723"/>
                    <a:pt x="51694" y="27712"/>
                    <a:pt x="51468" y="27712"/>
                  </a:cubicBezTo>
                  <a:cubicBezTo>
                    <a:pt x="50688" y="27712"/>
                    <a:pt x="49907" y="27850"/>
                    <a:pt x="49173" y="28115"/>
                  </a:cubicBezTo>
                  <a:cubicBezTo>
                    <a:pt x="49173" y="27353"/>
                    <a:pt x="49199" y="26590"/>
                    <a:pt x="49199" y="25827"/>
                  </a:cubicBezTo>
                  <a:cubicBezTo>
                    <a:pt x="49226" y="25880"/>
                    <a:pt x="49278" y="25906"/>
                    <a:pt x="49331" y="25906"/>
                  </a:cubicBezTo>
                  <a:cubicBezTo>
                    <a:pt x="49918" y="25952"/>
                    <a:pt x="50504" y="25975"/>
                    <a:pt x="51091" y="25975"/>
                  </a:cubicBezTo>
                  <a:cubicBezTo>
                    <a:pt x="52187" y="25975"/>
                    <a:pt x="53284" y="25893"/>
                    <a:pt x="54381" y="25722"/>
                  </a:cubicBezTo>
                  <a:cubicBezTo>
                    <a:pt x="54538" y="25643"/>
                    <a:pt x="54486" y="25406"/>
                    <a:pt x="54328" y="25380"/>
                  </a:cubicBezTo>
                  <a:cubicBezTo>
                    <a:pt x="52855" y="25541"/>
                    <a:pt x="51403" y="25622"/>
                    <a:pt x="49935" y="25622"/>
                  </a:cubicBezTo>
                  <a:cubicBezTo>
                    <a:pt x="49725" y="25622"/>
                    <a:pt x="49515" y="25620"/>
                    <a:pt x="49305" y="25617"/>
                  </a:cubicBezTo>
                  <a:cubicBezTo>
                    <a:pt x="49252" y="25617"/>
                    <a:pt x="49226" y="25643"/>
                    <a:pt x="49199" y="25696"/>
                  </a:cubicBezTo>
                  <a:cubicBezTo>
                    <a:pt x="49226" y="24617"/>
                    <a:pt x="49226" y="23539"/>
                    <a:pt x="49252" y="22461"/>
                  </a:cubicBezTo>
                  <a:cubicBezTo>
                    <a:pt x="50033" y="22498"/>
                    <a:pt x="50814" y="22535"/>
                    <a:pt x="51595" y="22535"/>
                  </a:cubicBezTo>
                  <a:cubicBezTo>
                    <a:pt x="51919" y="22535"/>
                    <a:pt x="52242" y="22529"/>
                    <a:pt x="52566" y="22513"/>
                  </a:cubicBezTo>
                  <a:cubicBezTo>
                    <a:pt x="52855" y="22513"/>
                    <a:pt x="52855" y="22093"/>
                    <a:pt x="52566" y="22093"/>
                  </a:cubicBezTo>
                  <a:cubicBezTo>
                    <a:pt x="52223" y="22076"/>
                    <a:pt x="51881" y="22070"/>
                    <a:pt x="51538" y="22070"/>
                  </a:cubicBezTo>
                  <a:cubicBezTo>
                    <a:pt x="50776" y="22070"/>
                    <a:pt x="50014" y="22101"/>
                    <a:pt x="49252" y="22119"/>
                  </a:cubicBezTo>
                  <a:cubicBezTo>
                    <a:pt x="49252" y="21304"/>
                    <a:pt x="49278" y="20488"/>
                    <a:pt x="49305" y="19647"/>
                  </a:cubicBezTo>
                  <a:cubicBezTo>
                    <a:pt x="50248" y="19663"/>
                    <a:pt x="51190" y="19688"/>
                    <a:pt x="52133" y="19688"/>
                  </a:cubicBezTo>
                  <a:cubicBezTo>
                    <a:pt x="52742" y="19688"/>
                    <a:pt x="53351" y="19678"/>
                    <a:pt x="53960" y="19647"/>
                  </a:cubicBezTo>
                  <a:cubicBezTo>
                    <a:pt x="54170" y="19647"/>
                    <a:pt x="54170" y="19331"/>
                    <a:pt x="53960" y="19331"/>
                  </a:cubicBezTo>
                  <a:cubicBezTo>
                    <a:pt x="53351" y="19300"/>
                    <a:pt x="52742" y="19289"/>
                    <a:pt x="52133" y="19289"/>
                  </a:cubicBezTo>
                  <a:cubicBezTo>
                    <a:pt x="51190" y="19289"/>
                    <a:pt x="50248" y="19315"/>
                    <a:pt x="49305" y="19331"/>
                  </a:cubicBezTo>
                  <a:lnTo>
                    <a:pt x="49331" y="17674"/>
                  </a:lnTo>
                  <a:cubicBezTo>
                    <a:pt x="50593" y="17569"/>
                    <a:pt x="51829" y="17437"/>
                    <a:pt x="53066" y="17253"/>
                  </a:cubicBezTo>
                  <a:cubicBezTo>
                    <a:pt x="53276" y="17227"/>
                    <a:pt x="53223" y="16885"/>
                    <a:pt x="53013" y="16885"/>
                  </a:cubicBezTo>
                  <a:cubicBezTo>
                    <a:pt x="51777" y="16990"/>
                    <a:pt x="50567" y="17174"/>
                    <a:pt x="49357" y="17332"/>
                  </a:cubicBezTo>
                  <a:cubicBezTo>
                    <a:pt x="49357" y="16543"/>
                    <a:pt x="49410" y="15781"/>
                    <a:pt x="49410" y="14992"/>
                  </a:cubicBezTo>
                  <a:cubicBezTo>
                    <a:pt x="49462" y="15044"/>
                    <a:pt x="49515" y="15070"/>
                    <a:pt x="49594" y="15070"/>
                  </a:cubicBezTo>
                  <a:cubicBezTo>
                    <a:pt x="50550" y="14931"/>
                    <a:pt x="51521" y="14867"/>
                    <a:pt x="52496" y="14867"/>
                  </a:cubicBezTo>
                  <a:cubicBezTo>
                    <a:pt x="52808" y="14867"/>
                    <a:pt x="53121" y="14874"/>
                    <a:pt x="53434" y="14886"/>
                  </a:cubicBezTo>
                  <a:cubicBezTo>
                    <a:pt x="53723" y="14886"/>
                    <a:pt x="53697" y="14518"/>
                    <a:pt x="53434" y="14466"/>
                  </a:cubicBezTo>
                  <a:cubicBezTo>
                    <a:pt x="53023" y="14424"/>
                    <a:pt x="52612" y="14404"/>
                    <a:pt x="52201" y="14404"/>
                  </a:cubicBezTo>
                  <a:cubicBezTo>
                    <a:pt x="51297" y="14404"/>
                    <a:pt x="50393" y="14503"/>
                    <a:pt x="49489" y="14702"/>
                  </a:cubicBezTo>
                  <a:cubicBezTo>
                    <a:pt x="49462" y="14702"/>
                    <a:pt x="49462" y="14729"/>
                    <a:pt x="49436" y="14729"/>
                  </a:cubicBezTo>
                  <a:cubicBezTo>
                    <a:pt x="49462" y="13808"/>
                    <a:pt x="49515" y="12888"/>
                    <a:pt x="49568" y="11967"/>
                  </a:cubicBezTo>
                  <a:cubicBezTo>
                    <a:pt x="50883" y="11888"/>
                    <a:pt x="52171" y="11836"/>
                    <a:pt x="53460" y="11678"/>
                  </a:cubicBezTo>
                  <a:cubicBezTo>
                    <a:pt x="53749" y="11625"/>
                    <a:pt x="53776" y="11204"/>
                    <a:pt x="53460" y="11204"/>
                  </a:cubicBezTo>
                  <a:cubicBezTo>
                    <a:pt x="52145" y="11257"/>
                    <a:pt x="50883" y="11388"/>
                    <a:pt x="49568" y="11546"/>
                  </a:cubicBezTo>
                  <a:cubicBezTo>
                    <a:pt x="49620" y="10941"/>
                    <a:pt x="49647" y="10336"/>
                    <a:pt x="49699" y="9732"/>
                  </a:cubicBezTo>
                  <a:cubicBezTo>
                    <a:pt x="50317" y="9890"/>
                    <a:pt x="50954" y="9972"/>
                    <a:pt x="51593" y="9972"/>
                  </a:cubicBezTo>
                  <a:cubicBezTo>
                    <a:pt x="52014" y="9972"/>
                    <a:pt x="52437" y="9936"/>
                    <a:pt x="52855" y="9863"/>
                  </a:cubicBezTo>
                  <a:cubicBezTo>
                    <a:pt x="53084" y="9812"/>
                    <a:pt x="53043" y="9467"/>
                    <a:pt x="52826" y="9467"/>
                  </a:cubicBezTo>
                  <a:cubicBezTo>
                    <a:pt x="52819" y="9467"/>
                    <a:pt x="52811" y="9468"/>
                    <a:pt x="52803" y="9469"/>
                  </a:cubicBezTo>
                  <a:cubicBezTo>
                    <a:pt x="52640" y="9473"/>
                    <a:pt x="52478" y="9475"/>
                    <a:pt x="52316" y="9475"/>
                  </a:cubicBezTo>
                  <a:cubicBezTo>
                    <a:pt x="51479" y="9475"/>
                    <a:pt x="50642" y="9417"/>
                    <a:pt x="49804" y="9284"/>
                  </a:cubicBezTo>
                  <a:cubicBezTo>
                    <a:pt x="49778" y="9284"/>
                    <a:pt x="49725" y="9284"/>
                    <a:pt x="49699" y="9311"/>
                  </a:cubicBezTo>
                  <a:cubicBezTo>
                    <a:pt x="49699" y="9127"/>
                    <a:pt x="49725" y="8943"/>
                    <a:pt x="49752" y="8732"/>
                  </a:cubicBezTo>
                  <a:cubicBezTo>
                    <a:pt x="49752" y="8706"/>
                    <a:pt x="49752" y="8653"/>
                    <a:pt x="49752" y="8627"/>
                  </a:cubicBezTo>
                  <a:cubicBezTo>
                    <a:pt x="50078" y="8477"/>
                    <a:pt x="49950" y="7992"/>
                    <a:pt x="49596" y="7992"/>
                  </a:cubicBezTo>
                  <a:cubicBezTo>
                    <a:pt x="49578" y="7992"/>
                    <a:pt x="49560" y="7993"/>
                    <a:pt x="49541" y="7996"/>
                  </a:cubicBezTo>
                  <a:lnTo>
                    <a:pt x="42887" y="7812"/>
                  </a:lnTo>
                  <a:cubicBezTo>
                    <a:pt x="42887" y="7785"/>
                    <a:pt x="42914" y="7759"/>
                    <a:pt x="42914" y="7733"/>
                  </a:cubicBezTo>
                  <a:cubicBezTo>
                    <a:pt x="42914" y="7470"/>
                    <a:pt x="42940" y="7233"/>
                    <a:pt x="42940" y="6970"/>
                  </a:cubicBezTo>
                  <a:cubicBezTo>
                    <a:pt x="44032" y="6873"/>
                    <a:pt x="45125" y="6818"/>
                    <a:pt x="46228" y="6818"/>
                  </a:cubicBezTo>
                  <a:cubicBezTo>
                    <a:pt x="46612" y="6818"/>
                    <a:pt x="46998" y="6825"/>
                    <a:pt x="47385" y="6839"/>
                  </a:cubicBezTo>
                  <a:cubicBezTo>
                    <a:pt x="47621" y="6839"/>
                    <a:pt x="47595" y="6497"/>
                    <a:pt x="47385" y="6470"/>
                  </a:cubicBezTo>
                  <a:cubicBezTo>
                    <a:pt x="46819" y="6410"/>
                    <a:pt x="46249" y="6380"/>
                    <a:pt x="45678" y="6380"/>
                  </a:cubicBezTo>
                  <a:cubicBezTo>
                    <a:pt x="44764" y="6380"/>
                    <a:pt x="43847" y="6456"/>
                    <a:pt x="42940" y="6602"/>
                  </a:cubicBezTo>
                  <a:cubicBezTo>
                    <a:pt x="42993" y="5813"/>
                    <a:pt x="43045" y="5024"/>
                    <a:pt x="43098" y="4209"/>
                  </a:cubicBezTo>
                  <a:cubicBezTo>
                    <a:pt x="43536" y="4209"/>
                    <a:pt x="43963" y="4220"/>
                    <a:pt x="44393" y="4220"/>
                  </a:cubicBezTo>
                  <a:cubicBezTo>
                    <a:pt x="44609" y="4220"/>
                    <a:pt x="44825" y="4217"/>
                    <a:pt x="45044" y="4209"/>
                  </a:cubicBezTo>
                  <a:lnTo>
                    <a:pt x="45044" y="4209"/>
                  </a:lnTo>
                  <a:cubicBezTo>
                    <a:pt x="45018" y="4735"/>
                    <a:pt x="45044" y="5234"/>
                    <a:pt x="45123" y="5760"/>
                  </a:cubicBezTo>
                  <a:cubicBezTo>
                    <a:pt x="45123" y="5933"/>
                    <a:pt x="45262" y="6049"/>
                    <a:pt x="45409" y="6049"/>
                  </a:cubicBezTo>
                  <a:cubicBezTo>
                    <a:pt x="45464" y="6049"/>
                    <a:pt x="45520" y="6033"/>
                    <a:pt x="45570" y="5997"/>
                  </a:cubicBezTo>
                  <a:cubicBezTo>
                    <a:pt x="45965" y="6076"/>
                    <a:pt x="46359" y="6128"/>
                    <a:pt x="46754" y="6155"/>
                  </a:cubicBezTo>
                  <a:cubicBezTo>
                    <a:pt x="46846" y="6178"/>
                    <a:pt x="47180" y="6322"/>
                    <a:pt x="47297" y="6322"/>
                  </a:cubicBezTo>
                  <a:cubicBezTo>
                    <a:pt x="47313" y="6322"/>
                    <a:pt x="47326" y="6319"/>
                    <a:pt x="47332" y="6313"/>
                  </a:cubicBezTo>
                  <a:cubicBezTo>
                    <a:pt x="49594" y="6628"/>
                    <a:pt x="51882" y="6865"/>
                    <a:pt x="54196" y="6970"/>
                  </a:cubicBezTo>
                  <a:cubicBezTo>
                    <a:pt x="55427" y="7022"/>
                    <a:pt x="56727" y="7125"/>
                    <a:pt x="58019" y="7125"/>
                  </a:cubicBezTo>
                  <a:cubicBezTo>
                    <a:pt x="59351" y="7125"/>
                    <a:pt x="60674" y="7015"/>
                    <a:pt x="61902" y="6628"/>
                  </a:cubicBezTo>
                  <a:cubicBezTo>
                    <a:pt x="62113" y="6576"/>
                    <a:pt x="62218" y="6339"/>
                    <a:pt x="62113" y="6128"/>
                  </a:cubicBezTo>
                  <a:cubicBezTo>
                    <a:pt x="62639" y="5602"/>
                    <a:pt x="62954" y="4682"/>
                    <a:pt x="62297" y="4182"/>
                  </a:cubicBezTo>
                  <a:cubicBezTo>
                    <a:pt x="62271" y="4182"/>
                    <a:pt x="62244" y="4156"/>
                    <a:pt x="62218" y="4156"/>
                  </a:cubicBezTo>
                  <a:cubicBezTo>
                    <a:pt x="62268" y="3980"/>
                    <a:pt x="62199" y="3733"/>
                    <a:pt x="61987" y="3733"/>
                  </a:cubicBezTo>
                  <a:cubicBezTo>
                    <a:pt x="61977" y="3733"/>
                    <a:pt x="61966" y="3734"/>
                    <a:pt x="61955" y="3735"/>
                  </a:cubicBezTo>
                  <a:cubicBezTo>
                    <a:pt x="60533" y="3890"/>
                    <a:pt x="59102" y="3949"/>
                    <a:pt x="57665" y="3949"/>
                  </a:cubicBezTo>
                  <a:cubicBezTo>
                    <a:pt x="53736" y="3949"/>
                    <a:pt x="49769" y="3509"/>
                    <a:pt x="45859" y="3393"/>
                  </a:cubicBezTo>
                  <a:cubicBezTo>
                    <a:pt x="45849" y="3392"/>
                    <a:pt x="45838" y="3391"/>
                    <a:pt x="45828" y="3391"/>
                  </a:cubicBezTo>
                  <a:cubicBezTo>
                    <a:pt x="45664" y="3391"/>
                    <a:pt x="45575" y="3586"/>
                    <a:pt x="45649" y="3735"/>
                  </a:cubicBezTo>
                  <a:cubicBezTo>
                    <a:pt x="45623" y="3709"/>
                    <a:pt x="45596" y="3656"/>
                    <a:pt x="45570" y="3630"/>
                  </a:cubicBezTo>
                  <a:cubicBezTo>
                    <a:pt x="45531" y="3590"/>
                    <a:pt x="45478" y="3571"/>
                    <a:pt x="45425" y="3571"/>
                  </a:cubicBezTo>
                  <a:cubicBezTo>
                    <a:pt x="45373" y="3571"/>
                    <a:pt x="45320" y="3590"/>
                    <a:pt x="45281" y="3630"/>
                  </a:cubicBezTo>
                  <a:cubicBezTo>
                    <a:pt x="45228" y="3683"/>
                    <a:pt x="45202" y="3761"/>
                    <a:pt x="45176" y="3814"/>
                  </a:cubicBezTo>
                  <a:lnTo>
                    <a:pt x="43124" y="3814"/>
                  </a:lnTo>
                  <a:cubicBezTo>
                    <a:pt x="43150" y="3209"/>
                    <a:pt x="43177" y="2604"/>
                    <a:pt x="43177" y="1999"/>
                  </a:cubicBezTo>
                  <a:cubicBezTo>
                    <a:pt x="43586" y="2033"/>
                    <a:pt x="43999" y="2051"/>
                    <a:pt x="44413" y="2051"/>
                  </a:cubicBezTo>
                  <a:cubicBezTo>
                    <a:pt x="45276" y="2051"/>
                    <a:pt x="46146" y="1975"/>
                    <a:pt x="47017" y="1815"/>
                  </a:cubicBezTo>
                  <a:cubicBezTo>
                    <a:pt x="47263" y="1766"/>
                    <a:pt x="47163" y="1416"/>
                    <a:pt x="46933" y="1416"/>
                  </a:cubicBezTo>
                  <a:cubicBezTo>
                    <a:pt x="46917" y="1416"/>
                    <a:pt x="46901" y="1417"/>
                    <a:pt x="46885" y="1421"/>
                  </a:cubicBezTo>
                  <a:cubicBezTo>
                    <a:pt x="45901" y="1567"/>
                    <a:pt x="44918" y="1647"/>
                    <a:pt x="43921" y="1647"/>
                  </a:cubicBezTo>
                  <a:cubicBezTo>
                    <a:pt x="43665" y="1647"/>
                    <a:pt x="43408" y="1642"/>
                    <a:pt x="43150" y="1631"/>
                  </a:cubicBezTo>
                  <a:cubicBezTo>
                    <a:pt x="43150" y="1342"/>
                    <a:pt x="43150" y="1026"/>
                    <a:pt x="43124" y="737"/>
                  </a:cubicBezTo>
                  <a:cubicBezTo>
                    <a:pt x="43124" y="684"/>
                    <a:pt x="43098" y="632"/>
                    <a:pt x="43072" y="605"/>
                  </a:cubicBezTo>
                  <a:close/>
                  <a:moveTo>
                    <a:pt x="43019" y="1"/>
                  </a:moveTo>
                  <a:cubicBezTo>
                    <a:pt x="42809" y="1"/>
                    <a:pt x="42677" y="342"/>
                    <a:pt x="42756" y="500"/>
                  </a:cubicBezTo>
                  <a:cubicBezTo>
                    <a:pt x="42651" y="527"/>
                    <a:pt x="42572" y="605"/>
                    <a:pt x="42546" y="711"/>
                  </a:cubicBezTo>
                  <a:cubicBezTo>
                    <a:pt x="41888" y="2841"/>
                    <a:pt x="42125" y="5524"/>
                    <a:pt x="42309" y="7733"/>
                  </a:cubicBezTo>
                  <a:cubicBezTo>
                    <a:pt x="42309" y="7759"/>
                    <a:pt x="42335" y="7785"/>
                    <a:pt x="42335" y="7812"/>
                  </a:cubicBezTo>
                  <a:cubicBezTo>
                    <a:pt x="28501" y="7443"/>
                    <a:pt x="14694" y="7049"/>
                    <a:pt x="860" y="6497"/>
                  </a:cubicBezTo>
                  <a:cubicBezTo>
                    <a:pt x="729" y="6497"/>
                    <a:pt x="623" y="6549"/>
                    <a:pt x="597" y="6681"/>
                  </a:cubicBezTo>
                  <a:cubicBezTo>
                    <a:pt x="387" y="6707"/>
                    <a:pt x="229" y="6865"/>
                    <a:pt x="255" y="7075"/>
                  </a:cubicBezTo>
                  <a:cubicBezTo>
                    <a:pt x="229" y="14860"/>
                    <a:pt x="150" y="22645"/>
                    <a:pt x="229" y="30430"/>
                  </a:cubicBezTo>
                  <a:lnTo>
                    <a:pt x="176" y="30430"/>
                  </a:lnTo>
                  <a:cubicBezTo>
                    <a:pt x="1" y="30455"/>
                    <a:pt x="64" y="30695"/>
                    <a:pt x="207" y="30695"/>
                  </a:cubicBezTo>
                  <a:cubicBezTo>
                    <a:pt x="214" y="30695"/>
                    <a:pt x="221" y="30694"/>
                    <a:pt x="229" y="30693"/>
                  </a:cubicBezTo>
                  <a:cubicBezTo>
                    <a:pt x="255" y="32271"/>
                    <a:pt x="255" y="33822"/>
                    <a:pt x="281" y="35374"/>
                  </a:cubicBezTo>
                  <a:cubicBezTo>
                    <a:pt x="255" y="35374"/>
                    <a:pt x="203" y="35374"/>
                    <a:pt x="176" y="35400"/>
                  </a:cubicBezTo>
                  <a:cubicBezTo>
                    <a:pt x="27" y="35425"/>
                    <a:pt x="66" y="35639"/>
                    <a:pt x="205" y="35639"/>
                  </a:cubicBezTo>
                  <a:cubicBezTo>
                    <a:pt x="213" y="35639"/>
                    <a:pt x="221" y="35638"/>
                    <a:pt x="229" y="35637"/>
                  </a:cubicBezTo>
                  <a:lnTo>
                    <a:pt x="281" y="35637"/>
                  </a:lnTo>
                  <a:cubicBezTo>
                    <a:pt x="281" y="36242"/>
                    <a:pt x="281" y="36873"/>
                    <a:pt x="308" y="37504"/>
                  </a:cubicBezTo>
                  <a:lnTo>
                    <a:pt x="308" y="37531"/>
                  </a:lnTo>
                  <a:cubicBezTo>
                    <a:pt x="308" y="38030"/>
                    <a:pt x="308" y="38530"/>
                    <a:pt x="334" y="39030"/>
                  </a:cubicBezTo>
                  <a:cubicBezTo>
                    <a:pt x="334" y="39056"/>
                    <a:pt x="360" y="39056"/>
                    <a:pt x="360" y="39082"/>
                  </a:cubicBezTo>
                  <a:cubicBezTo>
                    <a:pt x="334" y="39240"/>
                    <a:pt x="466" y="39398"/>
                    <a:pt x="623" y="39398"/>
                  </a:cubicBezTo>
                  <a:cubicBezTo>
                    <a:pt x="6909" y="39608"/>
                    <a:pt x="13168" y="39714"/>
                    <a:pt x="19454" y="39871"/>
                  </a:cubicBezTo>
                  <a:cubicBezTo>
                    <a:pt x="19270" y="41555"/>
                    <a:pt x="19270" y="43238"/>
                    <a:pt x="19454" y="44921"/>
                  </a:cubicBezTo>
                  <a:cubicBezTo>
                    <a:pt x="19454" y="44947"/>
                    <a:pt x="19480" y="44947"/>
                    <a:pt x="19480" y="44974"/>
                  </a:cubicBezTo>
                  <a:cubicBezTo>
                    <a:pt x="18297" y="45000"/>
                    <a:pt x="17113" y="45000"/>
                    <a:pt x="15956" y="45053"/>
                  </a:cubicBezTo>
                  <a:cubicBezTo>
                    <a:pt x="15888" y="45002"/>
                    <a:pt x="15809" y="44973"/>
                    <a:pt x="15727" y="44973"/>
                  </a:cubicBezTo>
                  <a:cubicBezTo>
                    <a:pt x="15681" y="44973"/>
                    <a:pt x="15635" y="44981"/>
                    <a:pt x="15588" y="45000"/>
                  </a:cubicBezTo>
                  <a:cubicBezTo>
                    <a:pt x="14589" y="45473"/>
                    <a:pt x="14931" y="47157"/>
                    <a:pt x="15404" y="47867"/>
                  </a:cubicBezTo>
                  <a:cubicBezTo>
                    <a:pt x="15246" y="48051"/>
                    <a:pt x="15351" y="48340"/>
                    <a:pt x="15614" y="48366"/>
                  </a:cubicBezTo>
                  <a:cubicBezTo>
                    <a:pt x="20429" y="48721"/>
                    <a:pt x="25271" y="48837"/>
                    <a:pt x="30111" y="48837"/>
                  </a:cubicBezTo>
                  <a:cubicBezTo>
                    <a:pt x="32091" y="48837"/>
                    <a:pt x="34071" y="48818"/>
                    <a:pt x="36049" y="48787"/>
                  </a:cubicBezTo>
                  <a:cubicBezTo>
                    <a:pt x="36312" y="48787"/>
                    <a:pt x="36523" y="48524"/>
                    <a:pt x="36444" y="48261"/>
                  </a:cubicBezTo>
                  <a:lnTo>
                    <a:pt x="36444" y="48261"/>
                  </a:lnTo>
                  <a:cubicBezTo>
                    <a:pt x="36497" y="48288"/>
                    <a:pt x="36559" y="48301"/>
                    <a:pt x="36622" y="48301"/>
                  </a:cubicBezTo>
                  <a:cubicBezTo>
                    <a:pt x="36804" y="48301"/>
                    <a:pt x="36990" y="48188"/>
                    <a:pt x="36970" y="47972"/>
                  </a:cubicBezTo>
                  <a:cubicBezTo>
                    <a:pt x="36917" y="47314"/>
                    <a:pt x="37023" y="46368"/>
                    <a:pt x="36628" y="45842"/>
                  </a:cubicBezTo>
                  <a:cubicBezTo>
                    <a:pt x="36497" y="45736"/>
                    <a:pt x="36339" y="45657"/>
                    <a:pt x="36155" y="45631"/>
                  </a:cubicBezTo>
                  <a:cubicBezTo>
                    <a:pt x="36234" y="45394"/>
                    <a:pt x="36076" y="45184"/>
                    <a:pt x="35839" y="45184"/>
                  </a:cubicBezTo>
                  <a:lnTo>
                    <a:pt x="32341" y="45105"/>
                  </a:lnTo>
                  <a:cubicBezTo>
                    <a:pt x="32210" y="43448"/>
                    <a:pt x="32236" y="41791"/>
                    <a:pt x="32473" y="40161"/>
                  </a:cubicBezTo>
                  <a:cubicBezTo>
                    <a:pt x="35865" y="40266"/>
                    <a:pt x="39258" y="40397"/>
                    <a:pt x="42651" y="40529"/>
                  </a:cubicBezTo>
                  <a:cubicBezTo>
                    <a:pt x="42493" y="43159"/>
                    <a:pt x="42414" y="45763"/>
                    <a:pt x="42125" y="48340"/>
                  </a:cubicBezTo>
                  <a:cubicBezTo>
                    <a:pt x="42087" y="48607"/>
                    <a:pt x="42257" y="48736"/>
                    <a:pt x="42453" y="48736"/>
                  </a:cubicBezTo>
                  <a:cubicBezTo>
                    <a:pt x="42527" y="48736"/>
                    <a:pt x="42605" y="48718"/>
                    <a:pt x="42677" y="48682"/>
                  </a:cubicBezTo>
                  <a:cubicBezTo>
                    <a:pt x="42703" y="48708"/>
                    <a:pt x="42756" y="48735"/>
                    <a:pt x="42782" y="48735"/>
                  </a:cubicBezTo>
                  <a:cubicBezTo>
                    <a:pt x="46212" y="49100"/>
                    <a:pt x="49661" y="49285"/>
                    <a:pt x="53110" y="49285"/>
                  </a:cubicBezTo>
                  <a:cubicBezTo>
                    <a:pt x="56854" y="49285"/>
                    <a:pt x="60599" y="49067"/>
                    <a:pt x="64322" y="48629"/>
                  </a:cubicBezTo>
                  <a:cubicBezTo>
                    <a:pt x="64375" y="48603"/>
                    <a:pt x="64454" y="48577"/>
                    <a:pt x="64506" y="48524"/>
                  </a:cubicBezTo>
                  <a:cubicBezTo>
                    <a:pt x="64558" y="48576"/>
                    <a:pt x="64620" y="48599"/>
                    <a:pt x="64682" y="48599"/>
                  </a:cubicBezTo>
                  <a:cubicBezTo>
                    <a:pt x="64808" y="48599"/>
                    <a:pt x="64927" y="48499"/>
                    <a:pt x="64927" y="48340"/>
                  </a:cubicBezTo>
                  <a:cubicBezTo>
                    <a:pt x="65532" y="32770"/>
                    <a:pt x="65269" y="16990"/>
                    <a:pt x="64795" y="1421"/>
                  </a:cubicBezTo>
                  <a:cubicBezTo>
                    <a:pt x="64795" y="1237"/>
                    <a:pt x="64664" y="1105"/>
                    <a:pt x="64506" y="1079"/>
                  </a:cubicBezTo>
                  <a:cubicBezTo>
                    <a:pt x="64901" y="868"/>
                    <a:pt x="64769" y="264"/>
                    <a:pt x="64322" y="264"/>
                  </a:cubicBezTo>
                  <a:cubicBezTo>
                    <a:pt x="57195" y="264"/>
                    <a:pt x="50120" y="132"/>
                    <a:pt x="43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1"/>
            <p:cNvSpPr/>
            <p:nvPr/>
          </p:nvSpPr>
          <p:spPr>
            <a:xfrm>
              <a:off x="4259804" y="4135014"/>
              <a:ext cx="35671" cy="21851"/>
            </a:xfrm>
            <a:custGeom>
              <a:avLst/>
              <a:gdLst/>
              <a:ahLst/>
              <a:cxnLst/>
              <a:rect l="l" t="t" r="r" b="b"/>
              <a:pathLst>
                <a:path w="4788" h="2933" extrusionOk="0">
                  <a:moveTo>
                    <a:pt x="1451" y="608"/>
                  </a:moveTo>
                  <a:cubicBezTo>
                    <a:pt x="2011" y="608"/>
                    <a:pt x="2578" y="638"/>
                    <a:pt x="3130" y="697"/>
                  </a:cubicBezTo>
                  <a:cubicBezTo>
                    <a:pt x="3656" y="776"/>
                    <a:pt x="3893" y="986"/>
                    <a:pt x="3893" y="1512"/>
                  </a:cubicBezTo>
                  <a:cubicBezTo>
                    <a:pt x="3893" y="1723"/>
                    <a:pt x="3867" y="1960"/>
                    <a:pt x="3814" y="2170"/>
                  </a:cubicBezTo>
                  <a:cubicBezTo>
                    <a:pt x="3314" y="2157"/>
                    <a:pt x="2815" y="2150"/>
                    <a:pt x="2315" y="2150"/>
                  </a:cubicBezTo>
                  <a:cubicBezTo>
                    <a:pt x="1815" y="2150"/>
                    <a:pt x="1316" y="2157"/>
                    <a:pt x="816" y="2170"/>
                  </a:cubicBezTo>
                  <a:lnTo>
                    <a:pt x="895" y="618"/>
                  </a:lnTo>
                  <a:cubicBezTo>
                    <a:pt x="1079" y="612"/>
                    <a:pt x="1265" y="608"/>
                    <a:pt x="1451" y="608"/>
                  </a:cubicBezTo>
                  <a:close/>
                  <a:moveTo>
                    <a:pt x="3222" y="0"/>
                  </a:moveTo>
                  <a:cubicBezTo>
                    <a:pt x="3157" y="0"/>
                    <a:pt x="3091" y="5"/>
                    <a:pt x="3025" y="13"/>
                  </a:cubicBezTo>
                  <a:cubicBezTo>
                    <a:pt x="2236" y="40"/>
                    <a:pt x="1473" y="119"/>
                    <a:pt x="684" y="197"/>
                  </a:cubicBezTo>
                  <a:cubicBezTo>
                    <a:pt x="632" y="197"/>
                    <a:pt x="606" y="224"/>
                    <a:pt x="553" y="250"/>
                  </a:cubicBezTo>
                  <a:cubicBezTo>
                    <a:pt x="528" y="244"/>
                    <a:pt x="504" y="241"/>
                    <a:pt x="479" y="241"/>
                  </a:cubicBezTo>
                  <a:cubicBezTo>
                    <a:pt x="296" y="241"/>
                    <a:pt x="129" y="406"/>
                    <a:pt x="106" y="592"/>
                  </a:cubicBezTo>
                  <a:cubicBezTo>
                    <a:pt x="80" y="1249"/>
                    <a:pt x="53" y="1907"/>
                    <a:pt x="1" y="2538"/>
                  </a:cubicBezTo>
                  <a:cubicBezTo>
                    <a:pt x="27" y="2775"/>
                    <a:pt x="185" y="2933"/>
                    <a:pt x="395" y="2933"/>
                  </a:cubicBezTo>
                  <a:cubicBezTo>
                    <a:pt x="1631" y="2933"/>
                    <a:pt x="2867" y="2933"/>
                    <a:pt x="4077" y="2880"/>
                  </a:cubicBezTo>
                  <a:cubicBezTo>
                    <a:pt x="4235" y="2880"/>
                    <a:pt x="4366" y="2775"/>
                    <a:pt x="4419" y="2617"/>
                  </a:cubicBezTo>
                  <a:cubicBezTo>
                    <a:pt x="4603" y="1881"/>
                    <a:pt x="4787" y="881"/>
                    <a:pt x="4130" y="329"/>
                  </a:cubicBezTo>
                  <a:cubicBezTo>
                    <a:pt x="3867" y="110"/>
                    <a:pt x="3549" y="0"/>
                    <a:pt x="3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1"/>
            <p:cNvSpPr/>
            <p:nvPr/>
          </p:nvSpPr>
          <p:spPr>
            <a:xfrm>
              <a:off x="4259417" y="4161290"/>
              <a:ext cx="34650" cy="23013"/>
            </a:xfrm>
            <a:custGeom>
              <a:avLst/>
              <a:gdLst/>
              <a:ahLst/>
              <a:cxnLst/>
              <a:rect l="l" t="t" r="r" b="b"/>
              <a:pathLst>
                <a:path w="4651" h="3089" extrusionOk="0">
                  <a:moveTo>
                    <a:pt x="894" y="694"/>
                  </a:moveTo>
                  <a:cubicBezTo>
                    <a:pt x="1139" y="761"/>
                    <a:pt x="1390" y="778"/>
                    <a:pt x="1641" y="778"/>
                  </a:cubicBezTo>
                  <a:cubicBezTo>
                    <a:pt x="1890" y="778"/>
                    <a:pt x="2140" y="761"/>
                    <a:pt x="2386" y="761"/>
                  </a:cubicBezTo>
                  <a:cubicBezTo>
                    <a:pt x="2774" y="761"/>
                    <a:pt x="3151" y="802"/>
                    <a:pt x="3498" y="1010"/>
                  </a:cubicBezTo>
                  <a:cubicBezTo>
                    <a:pt x="4603" y="1641"/>
                    <a:pt x="3130" y="2456"/>
                    <a:pt x="2499" y="2456"/>
                  </a:cubicBezTo>
                  <a:cubicBezTo>
                    <a:pt x="1894" y="2456"/>
                    <a:pt x="1341" y="2351"/>
                    <a:pt x="736" y="2325"/>
                  </a:cubicBezTo>
                  <a:cubicBezTo>
                    <a:pt x="789" y="1773"/>
                    <a:pt x="842" y="1247"/>
                    <a:pt x="894" y="694"/>
                  </a:cubicBezTo>
                  <a:close/>
                  <a:moveTo>
                    <a:pt x="585" y="0"/>
                  </a:moveTo>
                  <a:cubicBezTo>
                    <a:pt x="408" y="0"/>
                    <a:pt x="237" y="120"/>
                    <a:pt x="237" y="326"/>
                  </a:cubicBezTo>
                  <a:cubicBezTo>
                    <a:pt x="132" y="1115"/>
                    <a:pt x="53" y="1904"/>
                    <a:pt x="0" y="2693"/>
                  </a:cubicBezTo>
                  <a:cubicBezTo>
                    <a:pt x="0" y="2877"/>
                    <a:pt x="158" y="3035"/>
                    <a:pt x="342" y="3035"/>
                  </a:cubicBezTo>
                  <a:cubicBezTo>
                    <a:pt x="430" y="3028"/>
                    <a:pt x="527" y="3024"/>
                    <a:pt x="630" y="3024"/>
                  </a:cubicBezTo>
                  <a:cubicBezTo>
                    <a:pt x="1098" y="3024"/>
                    <a:pt x="1701" y="3088"/>
                    <a:pt x="2293" y="3088"/>
                  </a:cubicBezTo>
                  <a:cubicBezTo>
                    <a:pt x="3392" y="3088"/>
                    <a:pt x="4455" y="2869"/>
                    <a:pt x="4550" y="1615"/>
                  </a:cubicBezTo>
                  <a:cubicBezTo>
                    <a:pt x="4650" y="363"/>
                    <a:pt x="3605" y="245"/>
                    <a:pt x="2540" y="245"/>
                  </a:cubicBezTo>
                  <a:cubicBezTo>
                    <a:pt x="2292" y="245"/>
                    <a:pt x="2044" y="251"/>
                    <a:pt x="1808" y="251"/>
                  </a:cubicBezTo>
                  <a:cubicBezTo>
                    <a:pt x="1460" y="251"/>
                    <a:pt x="1140" y="237"/>
                    <a:pt x="894" y="168"/>
                  </a:cubicBezTo>
                  <a:cubicBezTo>
                    <a:pt x="821" y="53"/>
                    <a:pt x="702" y="0"/>
                    <a:pt x="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4" name="Google Shape;2074;p51"/>
          <p:cNvGrpSpPr/>
          <p:nvPr/>
        </p:nvGrpSpPr>
        <p:grpSpPr>
          <a:xfrm>
            <a:off x="7626974" y="1793603"/>
            <a:ext cx="787046" cy="1138237"/>
            <a:chOff x="1992300" y="237875"/>
            <a:chExt cx="3623600" cy="5240500"/>
          </a:xfrm>
        </p:grpSpPr>
        <p:sp>
          <p:nvSpPr>
            <p:cNvPr id="2075" name="Google Shape;2075;p51"/>
            <p:cNvSpPr/>
            <p:nvPr/>
          </p:nvSpPr>
          <p:spPr>
            <a:xfrm>
              <a:off x="4558725" y="320625"/>
              <a:ext cx="562175" cy="610600"/>
            </a:xfrm>
            <a:custGeom>
              <a:avLst/>
              <a:gdLst/>
              <a:ahLst/>
              <a:cxnLst/>
              <a:rect l="l" t="t" r="r" b="b"/>
              <a:pathLst>
                <a:path w="22487" h="24424" extrusionOk="0">
                  <a:moveTo>
                    <a:pt x="11623" y="0"/>
                  </a:moveTo>
                  <a:cubicBezTo>
                    <a:pt x="9215" y="0"/>
                    <a:pt x="6679" y="900"/>
                    <a:pt x="4370" y="2952"/>
                  </a:cubicBezTo>
                  <a:cubicBezTo>
                    <a:pt x="1748" y="5372"/>
                    <a:pt x="202" y="8734"/>
                    <a:pt x="68" y="12230"/>
                  </a:cubicBezTo>
                  <a:cubicBezTo>
                    <a:pt x="68" y="12297"/>
                    <a:pt x="68" y="12364"/>
                    <a:pt x="68" y="12431"/>
                  </a:cubicBezTo>
                  <a:cubicBezTo>
                    <a:pt x="68" y="12969"/>
                    <a:pt x="0" y="13507"/>
                    <a:pt x="68" y="14045"/>
                  </a:cubicBezTo>
                  <a:cubicBezTo>
                    <a:pt x="135" y="15457"/>
                    <a:pt x="1883" y="21911"/>
                    <a:pt x="4169" y="24264"/>
                  </a:cubicBezTo>
                  <a:cubicBezTo>
                    <a:pt x="4227" y="24030"/>
                    <a:pt x="4438" y="23847"/>
                    <a:pt x="4668" y="23847"/>
                  </a:cubicBezTo>
                  <a:cubicBezTo>
                    <a:pt x="4703" y="23847"/>
                    <a:pt x="4738" y="23851"/>
                    <a:pt x="4774" y="23860"/>
                  </a:cubicBezTo>
                  <a:cubicBezTo>
                    <a:pt x="5908" y="23968"/>
                    <a:pt x="7087" y="24424"/>
                    <a:pt x="8239" y="24424"/>
                  </a:cubicBezTo>
                  <a:cubicBezTo>
                    <a:pt x="8520" y="24424"/>
                    <a:pt x="8799" y="24397"/>
                    <a:pt x="9076" y="24331"/>
                  </a:cubicBezTo>
                  <a:cubicBezTo>
                    <a:pt x="10286" y="24062"/>
                    <a:pt x="11362" y="22583"/>
                    <a:pt x="10690" y="21440"/>
                  </a:cubicBezTo>
                  <a:cubicBezTo>
                    <a:pt x="6051" y="17810"/>
                    <a:pt x="3160" y="11020"/>
                    <a:pt x="8606" y="6448"/>
                  </a:cubicBezTo>
                  <a:cubicBezTo>
                    <a:pt x="9762" y="5465"/>
                    <a:pt x="11155" y="5024"/>
                    <a:pt x="12535" y="5024"/>
                  </a:cubicBezTo>
                  <a:cubicBezTo>
                    <a:pt x="15968" y="5024"/>
                    <a:pt x="19313" y="7759"/>
                    <a:pt x="18690" y="11692"/>
                  </a:cubicBezTo>
                  <a:cubicBezTo>
                    <a:pt x="19765" y="11826"/>
                    <a:pt x="20841" y="11961"/>
                    <a:pt x="21917" y="12095"/>
                  </a:cubicBezTo>
                  <a:cubicBezTo>
                    <a:pt x="22487" y="5209"/>
                    <a:pt x="17420" y="0"/>
                    <a:pt x="116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1"/>
            <p:cNvSpPr/>
            <p:nvPr/>
          </p:nvSpPr>
          <p:spPr>
            <a:xfrm>
              <a:off x="3604100" y="283575"/>
              <a:ext cx="647075" cy="711000"/>
            </a:xfrm>
            <a:custGeom>
              <a:avLst/>
              <a:gdLst/>
              <a:ahLst/>
              <a:cxnLst/>
              <a:rect l="l" t="t" r="r" b="b"/>
              <a:pathLst>
                <a:path w="25883" h="28440" extrusionOk="0">
                  <a:moveTo>
                    <a:pt x="22992" y="5039"/>
                  </a:moveTo>
                  <a:cubicBezTo>
                    <a:pt x="22992" y="5039"/>
                    <a:pt x="22992" y="5039"/>
                    <a:pt x="22992" y="5039"/>
                  </a:cubicBezTo>
                  <a:cubicBezTo>
                    <a:pt x="22992" y="5039"/>
                    <a:pt x="22992" y="5039"/>
                    <a:pt x="22992" y="5039"/>
                  </a:cubicBezTo>
                  <a:close/>
                  <a:moveTo>
                    <a:pt x="17349" y="0"/>
                  </a:moveTo>
                  <a:cubicBezTo>
                    <a:pt x="12485" y="0"/>
                    <a:pt x="7730" y="1991"/>
                    <a:pt x="4706" y="6317"/>
                  </a:cubicBezTo>
                  <a:cubicBezTo>
                    <a:pt x="0" y="12972"/>
                    <a:pt x="1143" y="21510"/>
                    <a:pt x="6454" y="27157"/>
                  </a:cubicBezTo>
                  <a:lnTo>
                    <a:pt x="6588" y="27157"/>
                  </a:lnTo>
                  <a:cubicBezTo>
                    <a:pt x="7497" y="27798"/>
                    <a:pt x="8490" y="28440"/>
                    <a:pt x="9602" y="28440"/>
                  </a:cubicBezTo>
                  <a:cubicBezTo>
                    <a:pt x="9889" y="28440"/>
                    <a:pt x="10184" y="28397"/>
                    <a:pt x="10488" y="28300"/>
                  </a:cubicBezTo>
                  <a:cubicBezTo>
                    <a:pt x="11899" y="27762"/>
                    <a:pt x="12841" y="26485"/>
                    <a:pt x="13042" y="25006"/>
                  </a:cubicBezTo>
                  <a:cubicBezTo>
                    <a:pt x="9748" y="23661"/>
                    <a:pt x="8807" y="19628"/>
                    <a:pt x="9546" y="16334"/>
                  </a:cubicBezTo>
                  <a:lnTo>
                    <a:pt x="9546" y="16334"/>
                  </a:lnTo>
                  <a:cubicBezTo>
                    <a:pt x="9511" y="16342"/>
                    <a:pt x="9477" y="16347"/>
                    <a:pt x="9444" y="16347"/>
                  </a:cubicBezTo>
                  <a:cubicBezTo>
                    <a:pt x="9227" y="16347"/>
                    <a:pt x="9067" y="16164"/>
                    <a:pt x="9009" y="15930"/>
                  </a:cubicBezTo>
                  <a:cubicBezTo>
                    <a:pt x="9009" y="15729"/>
                    <a:pt x="8941" y="15460"/>
                    <a:pt x="8941" y="15258"/>
                  </a:cubicBezTo>
                  <a:cubicBezTo>
                    <a:pt x="8538" y="14922"/>
                    <a:pt x="8538" y="14384"/>
                    <a:pt x="8941" y="14048"/>
                  </a:cubicBezTo>
                  <a:cubicBezTo>
                    <a:pt x="9154" y="8624"/>
                    <a:pt x="13699" y="3999"/>
                    <a:pt x="18850" y="3999"/>
                  </a:cubicBezTo>
                  <a:cubicBezTo>
                    <a:pt x="20211" y="3999"/>
                    <a:pt x="21615" y="4323"/>
                    <a:pt x="22992" y="5039"/>
                  </a:cubicBezTo>
                  <a:cubicBezTo>
                    <a:pt x="23866" y="3964"/>
                    <a:pt x="24807" y="2955"/>
                    <a:pt x="25883" y="2081"/>
                  </a:cubicBezTo>
                  <a:cubicBezTo>
                    <a:pt x="23234" y="719"/>
                    <a:pt x="20272" y="0"/>
                    <a:pt x="17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1"/>
            <p:cNvSpPr/>
            <p:nvPr/>
          </p:nvSpPr>
          <p:spPr>
            <a:xfrm>
              <a:off x="4099900" y="302225"/>
              <a:ext cx="554650" cy="646925"/>
            </a:xfrm>
            <a:custGeom>
              <a:avLst/>
              <a:gdLst/>
              <a:ahLst/>
              <a:cxnLst/>
              <a:rect l="l" t="t" r="r" b="b"/>
              <a:pathLst>
                <a:path w="22186" h="25877" extrusionOk="0">
                  <a:moveTo>
                    <a:pt x="15932" y="1"/>
                  </a:moveTo>
                  <a:cubicBezTo>
                    <a:pt x="13595" y="1"/>
                    <a:pt x="11263" y="557"/>
                    <a:pt x="9143" y="1671"/>
                  </a:cubicBezTo>
                  <a:cubicBezTo>
                    <a:pt x="9534" y="2062"/>
                    <a:pt x="9090" y="2778"/>
                    <a:pt x="8582" y="2778"/>
                  </a:cubicBezTo>
                  <a:cubicBezTo>
                    <a:pt x="8478" y="2778"/>
                    <a:pt x="8372" y="2748"/>
                    <a:pt x="8269" y="2680"/>
                  </a:cubicBezTo>
                  <a:cubicBezTo>
                    <a:pt x="8135" y="2545"/>
                    <a:pt x="8000" y="2545"/>
                    <a:pt x="7866" y="2411"/>
                  </a:cubicBezTo>
                  <a:cubicBezTo>
                    <a:pt x="6252" y="3487"/>
                    <a:pt x="4908" y="4966"/>
                    <a:pt x="3900" y="6646"/>
                  </a:cubicBezTo>
                  <a:cubicBezTo>
                    <a:pt x="1210" y="11083"/>
                    <a:pt x="0" y="19420"/>
                    <a:pt x="3362" y="24193"/>
                  </a:cubicBezTo>
                  <a:cubicBezTo>
                    <a:pt x="3482" y="23913"/>
                    <a:pt x="3744" y="23752"/>
                    <a:pt x="4021" y="23752"/>
                  </a:cubicBezTo>
                  <a:cubicBezTo>
                    <a:pt x="4211" y="23752"/>
                    <a:pt x="4408" y="23827"/>
                    <a:pt x="4572" y="23991"/>
                  </a:cubicBezTo>
                  <a:cubicBezTo>
                    <a:pt x="5599" y="25171"/>
                    <a:pt x="6993" y="25877"/>
                    <a:pt x="8339" y="25877"/>
                  </a:cubicBezTo>
                  <a:cubicBezTo>
                    <a:pt x="9370" y="25877"/>
                    <a:pt x="10373" y="25462"/>
                    <a:pt x="11160" y="24529"/>
                  </a:cubicBezTo>
                  <a:cubicBezTo>
                    <a:pt x="9816" y="23386"/>
                    <a:pt x="8807" y="21974"/>
                    <a:pt x="8269" y="20294"/>
                  </a:cubicBezTo>
                  <a:cubicBezTo>
                    <a:pt x="8068" y="19890"/>
                    <a:pt x="7933" y="19420"/>
                    <a:pt x="7866" y="18949"/>
                  </a:cubicBezTo>
                  <a:cubicBezTo>
                    <a:pt x="4329" y="11874"/>
                    <a:pt x="9101" y="2425"/>
                    <a:pt x="17609" y="2425"/>
                  </a:cubicBezTo>
                  <a:cubicBezTo>
                    <a:pt x="18156" y="2425"/>
                    <a:pt x="18718" y="2464"/>
                    <a:pt x="19295" y="2545"/>
                  </a:cubicBezTo>
                  <a:cubicBezTo>
                    <a:pt x="19698" y="2613"/>
                    <a:pt x="20034" y="2949"/>
                    <a:pt x="19967" y="3419"/>
                  </a:cubicBezTo>
                  <a:cubicBezTo>
                    <a:pt x="20169" y="3150"/>
                    <a:pt x="20370" y="2881"/>
                    <a:pt x="20572" y="2613"/>
                  </a:cubicBezTo>
                  <a:cubicBezTo>
                    <a:pt x="21110" y="2142"/>
                    <a:pt x="21648" y="1671"/>
                    <a:pt x="22185" y="1268"/>
                  </a:cubicBezTo>
                  <a:lnTo>
                    <a:pt x="21917" y="1268"/>
                  </a:lnTo>
                  <a:cubicBezTo>
                    <a:pt x="20008" y="423"/>
                    <a:pt x="17967" y="1"/>
                    <a:pt x="159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1"/>
            <p:cNvSpPr/>
            <p:nvPr/>
          </p:nvSpPr>
          <p:spPr>
            <a:xfrm>
              <a:off x="3104925" y="289350"/>
              <a:ext cx="652125" cy="684200"/>
            </a:xfrm>
            <a:custGeom>
              <a:avLst/>
              <a:gdLst/>
              <a:ahLst/>
              <a:cxnLst/>
              <a:rect l="l" t="t" r="r" b="b"/>
              <a:pathLst>
                <a:path w="26085" h="27368" extrusionOk="0">
                  <a:moveTo>
                    <a:pt x="17484" y="0"/>
                  </a:moveTo>
                  <a:cubicBezTo>
                    <a:pt x="13021" y="0"/>
                    <a:pt x="8592" y="1622"/>
                    <a:pt x="5446" y="5010"/>
                  </a:cubicBezTo>
                  <a:cubicBezTo>
                    <a:pt x="0" y="10859"/>
                    <a:pt x="874" y="18657"/>
                    <a:pt x="4169" y="25178"/>
                  </a:cubicBezTo>
                  <a:cubicBezTo>
                    <a:pt x="5043" y="26187"/>
                    <a:pt x="6118" y="26926"/>
                    <a:pt x="7396" y="27262"/>
                  </a:cubicBezTo>
                  <a:cubicBezTo>
                    <a:pt x="7727" y="27334"/>
                    <a:pt x="8032" y="27367"/>
                    <a:pt x="8314" y="27367"/>
                  </a:cubicBezTo>
                  <a:cubicBezTo>
                    <a:pt x="9633" y="27367"/>
                    <a:pt x="10464" y="26634"/>
                    <a:pt x="11295" y="25582"/>
                  </a:cubicBezTo>
                  <a:cubicBezTo>
                    <a:pt x="7059" y="22355"/>
                    <a:pt x="7463" y="13279"/>
                    <a:pt x="9547" y="9313"/>
                  </a:cubicBezTo>
                  <a:cubicBezTo>
                    <a:pt x="11652" y="5103"/>
                    <a:pt x="15952" y="2579"/>
                    <a:pt x="20472" y="2579"/>
                  </a:cubicBezTo>
                  <a:cubicBezTo>
                    <a:pt x="21871" y="2579"/>
                    <a:pt x="23291" y="2821"/>
                    <a:pt x="24673" y="3329"/>
                  </a:cubicBezTo>
                  <a:cubicBezTo>
                    <a:pt x="25076" y="2926"/>
                    <a:pt x="25547" y="2455"/>
                    <a:pt x="26085" y="2119"/>
                  </a:cubicBezTo>
                  <a:cubicBezTo>
                    <a:pt x="23450" y="721"/>
                    <a:pt x="20459" y="0"/>
                    <a:pt x="17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1"/>
            <p:cNvSpPr/>
            <p:nvPr/>
          </p:nvSpPr>
          <p:spPr>
            <a:xfrm>
              <a:off x="5180575" y="744000"/>
              <a:ext cx="334500" cy="4584975"/>
            </a:xfrm>
            <a:custGeom>
              <a:avLst/>
              <a:gdLst/>
              <a:ahLst/>
              <a:cxnLst/>
              <a:rect l="l" t="t" r="r" b="b"/>
              <a:pathLst>
                <a:path w="13380" h="183399" extrusionOk="0">
                  <a:moveTo>
                    <a:pt x="1681" y="1"/>
                  </a:moveTo>
                  <a:cubicBezTo>
                    <a:pt x="875" y="56876"/>
                    <a:pt x="1278" y="113818"/>
                    <a:pt x="1" y="170693"/>
                  </a:cubicBezTo>
                  <a:cubicBezTo>
                    <a:pt x="2018" y="172441"/>
                    <a:pt x="7530" y="176676"/>
                    <a:pt x="8203" y="177214"/>
                  </a:cubicBezTo>
                  <a:cubicBezTo>
                    <a:pt x="10287" y="178895"/>
                    <a:pt x="12438" y="180911"/>
                    <a:pt x="13379" y="183399"/>
                  </a:cubicBezTo>
                  <a:cubicBezTo>
                    <a:pt x="13312" y="128608"/>
                    <a:pt x="11295" y="73347"/>
                    <a:pt x="12976" y="18556"/>
                  </a:cubicBezTo>
                  <a:cubicBezTo>
                    <a:pt x="12908" y="18488"/>
                    <a:pt x="12841" y="18488"/>
                    <a:pt x="12707" y="18421"/>
                  </a:cubicBezTo>
                  <a:cubicBezTo>
                    <a:pt x="10287" y="14858"/>
                    <a:pt x="8001" y="11161"/>
                    <a:pt x="5917" y="7396"/>
                  </a:cubicBezTo>
                  <a:cubicBezTo>
                    <a:pt x="4505" y="4976"/>
                    <a:pt x="2824" y="2555"/>
                    <a:pt x="16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1"/>
            <p:cNvSpPr/>
            <p:nvPr/>
          </p:nvSpPr>
          <p:spPr>
            <a:xfrm>
              <a:off x="2274650" y="353375"/>
              <a:ext cx="463900" cy="602125"/>
            </a:xfrm>
            <a:custGeom>
              <a:avLst/>
              <a:gdLst/>
              <a:ahLst/>
              <a:cxnLst/>
              <a:rect l="l" t="t" r="r" b="b"/>
              <a:pathLst>
                <a:path w="18556" h="24085" extrusionOk="0">
                  <a:moveTo>
                    <a:pt x="13083" y="1"/>
                  </a:moveTo>
                  <a:cubicBezTo>
                    <a:pt x="8899" y="1"/>
                    <a:pt x="4698" y="2417"/>
                    <a:pt x="2287" y="6079"/>
                  </a:cubicBezTo>
                  <a:cubicBezTo>
                    <a:pt x="1345" y="7491"/>
                    <a:pt x="740" y="9105"/>
                    <a:pt x="404" y="10718"/>
                  </a:cubicBezTo>
                  <a:lnTo>
                    <a:pt x="472" y="10718"/>
                  </a:lnTo>
                  <a:cubicBezTo>
                    <a:pt x="1077" y="10920"/>
                    <a:pt x="1077" y="11726"/>
                    <a:pt x="472" y="11928"/>
                  </a:cubicBezTo>
                  <a:lnTo>
                    <a:pt x="203" y="11928"/>
                  </a:lnTo>
                  <a:cubicBezTo>
                    <a:pt x="1" y="13474"/>
                    <a:pt x="68" y="15088"/>
                    <a:pt x="404" y="16634"/>
                  </a:cubicBezTo>
                  <a:cubicBezTo>
                    <a:pt x="956" y="18992"/>
                    <a:pt x="3942" y="24084"/>
                    <a:pt x="6931" y="24084"/>
                  </a:cubicBezTo>
                  <a:cubicBezTo>
                    <a:pt x="7947" y="24084"/>
                    <a:pt x="8963" y="23496"/>
                    <a:pt x="9883" y="22012"/>
                  </a:cubicBezTo>
                  <a:lnTo>
                    <a:pt x="9883" y="22012"/>
                  </a:lnTo>
                  <a:cubicBezTo>
                    <a:pt x="9806" y="22064"/>
                    <a:pt x="9710" y="22086"/>
                    <a:pt x="9608" y="22086"/>
                  </a:cubicBezTo>
                  <a:cubicBezTo>
                    <a:pt x="9445" y="22086"/>
                    <a:pt x="9269" y="22028"/>
                    <a:pt x="9144" y="21945"/>
                  </a:cubicBezTo>
                  <a:cubicBezTo>
                    <a:pt x="6656" y="19928"/>
                    <a:pt x="6051" y="15895"/>
                    <a:pt x="6656" y="12869"/>
                  </a:cubicBezTo>
                  <a:cubicBezTo>
                    <a:pt x="6656" y="12668"/>
                    <a:pt x="6791" y="12600"/>
                    <a:pt x="6993" y="12600"/>
                  </a:cubicBezTo>
                  <a:cubicBezTo>
                    <a:pt x="7463" y="10584"/>
                    <a:pt x="8337" y="8768"/>
                    <a:pt x="9615" y="7222"/>
                  </a:cubicBezTo>
                  <a:cubicBezTo>
                    <a:pt x="11325" y="5258"/>
                    <a:pt x="14230" y="2756"/>
                    <a:pt x="17035" y="2756"/>
                  </a:cubicBezTo>
                  <a:cubicBezTo>
                    <a:pt x="17206" y="2756"/>
                    <a:pt x="17377" y="2766"/>
                    <a:pt x="17547" y="2785"/>
                  </a:cubicBezTo>
                  <a:cubicBezTo>
                    <a:pt x="17615" y="2785"/>
                    <a:pt x="17682" y="2785"/>
                    <a:pt x="17749" y="2852"/>
                  </a:cubicBezTo>
                  <a:cubicBezTo>
                    <a:pt x="18018" y="2449"/>
                    <a:pt x="18287" y="1978"/>
                    <a:pt x="18556" y="1575"/>
                  </a:cubicBezTo>
                  <a:cubicBezTo>
                    <a:pt x="16845" y="490"/>
                    <a:pt x="14966" y="1"/>
                    <a:pt x="13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1"/>
            <p:cNvSpPr/>
            <p:nvPr/>
          </p:nvSpPr>
          <p:spPr>
            <a:xfrm>
              <a:off x="2118350" y="644850"/>
              <a:ext cx="3042100" cy="4342250"/>
            </a:xfrm>
            <a:custGeom>
              <a:avLst/>
              <a:gdLst/>
              <a:ahLst/>
              <a:cxnLst/>
              <a:rect l="l" t="t" r="r" b="b"/>
              <a:pathLst>
                <a:path w="121684" h="173690" extrusionOk="0">
                  <a:moveTo>
                    <a:pt x="95068" y="103118"/>
                  </a:moveTo>
                  <a:cubicBezTo>
                    <a:pt x="95477" y="103118"/>
                    <a:pt x="95821" y="103378"/>
                    <a:pt x="96002" y="103800"/>
                  </a:cubicBezTo>
                  <a:cubicBezTo>
                    <a:pt x="96244" y="103585"/>
                    <a:pt x="96594" y="103467"/>
                    <a:pt x="96935" y="103467"/>
                  </a:cubicBezTo>
                  <a:cubicBezTo>
                    <a:pt x="97446" y="103467"/>
                    <a:pt x="97938" y="103733"/>
                    <a:pt x="98019" y="104338"/>
                  </a:cubicBezTo>
                  <a:cubicBezTo>
                    <a:pt x="100573" y="120675"/>
                    <a:pt x="100641" y="137280"/>
                    <a:pt x="98288" y="153616"/>
                  </a:cubicBezTo>
                  <a:cubicBezTo>
                    <a:pt x="98557" y="154020"/>
                    <a:pt x="98422" y="154558"/>
                    <a:pt x="97952" y="154692"/>
                  </a:cubicBezTo>
                  <a:cubicBezTo>
                    <a:pt x="97884" y="154759"/>
                    <a:pt x="97817" y="154759"/>
                    <a:pt x="97817" y="154759"/>
                  </a:cubicBezTo>
                  <a:cubicBezTo>
                    <a:pt x="97817" y="154759"/>
                    <a:pt x="97750" y="154827"/>
                    <a:pt x="97683" y="154827"/>
                  </a:cubicBezTo>
                  <a:lnTo>
                    <a:pt x="97347" y="154827"/>
                  </a:lnTo>
                  <a:cubicBezTo>
                    <a:pt x="94743" y="154855"/>
                    <a:pt x="92137" y="154868"/>
                    <a:pt x="89529" y="154868"/>
                  </a:cubicBezTo>
                  <a:cubicBezTo>
                    <a:pt x="67292" y="154868"/>
                    <a:pt x="44927" y="153893"/>
                    <a:pt x="22724" y="152810"/>
                  </a:cubicBezTo>
                  <a:lnTo>
                    <a:pt x="22522" y="152810"/>
                  </a:lnTo>
                  <a:cubicBezTo>
                    <a:pt x="22320" y="152675"/>
                    <a:pt x="22186" y="152541"/>
                    <a:pt x="22119" y="152339"/>
                  </a:cubicBezTo>
                  <a:cubicBezTo>
                    <a:pt x="22051" y="152070"/>
                    <a:pt x="22051" y="151734"/>
                    <a:pt x="22253" y="151532"/>
                  </a:cubicBezTo>
                  <a:cubicBezTo>
                    <a:pt x="22186" y="151465"/>
                    <a:pt x="22051" y="151465"/>
                    <a:pt x="21984" y="151398"/>
                  </a:cubicBezTo>
                  <a:cubicBezTo>
                    <a:pt x="21917" y="151398"/>
                    <a:pt x="21850" y="151331"/>
                    <a:pt x="21850" y="151331"/>
                  </a:cubicBezTo>
                  <a:cubicBezTo>
                    <a:pt x="21783" y="151263"/>
                    <a:pt x="21783" y="151263"/>
                    <a:pt x="21715" y="151196"/>
                  </a:cubicBezTo>
                  <a:lnTo>
                    <a:pt x="21648" y="151129"/>
                  </a:lnTo>
                  <a:cubicBezTo>
                    <a:pt x="21581" y="150995"/>
                    <a:pt x="21581" y="150927"/>
                    <a:pt x="21581" y="150793"/>
                  </a:cubicBezTo>
                  <a:cubicBezTo>
                    <a:pt x="20707" y="135465"/>
                    <a:pt x="20841" y="120070"/>
                    <a:pt x="21043" y="104674"/>
                  </a:cubicBezTo>
                  <a:cubicBezTo>
                    <a:pt x="21082" y="103981"/>
                    <a:pt x="21649" y="103597"/>
                    <a:pt x="22215" y="103597"/>
                  </a:cubicBezTo>
                  <a:cubicBezTo>
                    <a:pt x="22638" y="103597"/>
                    <a:pt x="23060" y="103811"/>
                    <a:pt x="23262" y="104271"/>
                  </a:cubicBezTo>
                  <a:cubicBezTo>
                    <a:pt x="47127" y="103330"/>
                    <a:pt x="71061" y="103330"/>
                    <a:pt x="94926" y="103128"/>
                  </a:cubicBezTo>
                  <a:cubicBezTo>
                    <a:pt x="94974" y="103121"/>
                    <a:pt x="95022" y="103118"/>
                    <a:pt x="95068" y="103118"/>
                  </a:cubicBezTo>
                  <a:close/>
                  <a:moveTo>
                    <a:pt x="59565" y="0"/>
                  </a:moveTo>
                  <a:lnTo>
                    <a:pt x="59565" y="0"/>
                  </a:lnTo>
                  <a:cubicBezTo>
                    <a:pt x="56203" y="672"/>
                    <a:pt x="52909" y="1210"/>
                    <a:pt x="49548" y="1546"/>
                  </a:cubicBezTo>
                  <a:cubicBezTo>
                    <a:pt x="49211" y="5042"/>
                    <a:pt x="49817" y="8807"/>
                    <a:pt x="51901" y="10824"/>
                  </a:cubicBezTo>
                  <a:cubicBezTo>
                    <a:pt x="51968" y="10824"/>
                    <a:pt x="51968" y="10824"/>
                    <a:pt x="51968" y="10891"/>
                  </a:cubicBezTo>
                  <a:cubicBezTo>
                    <a:pt x="52304" y="11160"/>
                    <a:pt x="52640" y="11362"/>
                    <a:pt x="52976" y="11563"/>
                  </a:cubicBezTo>
                  <a:cubicBezTo>
                    <a:pt x="53293" y="11817"/>
                    <a:pt x="53132" y="12309"/>
                    <a:pt x="52719" y="12309"/>
                  </a:cubicBezTo>
                  <a:cubicBezTo>
                    <a:pt x="52694" y="12309"/>
                    <a:pt x="52667" y="12307"/>
                    <a:pt x="52640" y="12303"/>
                  </a:cubicBezTo>
                  <a:cubicBezTo>
                    <a:pt x="52506" y="12236"/>
                    <a:pt x="52304" y="12168"/>
                    <a:pt x="52170" y="12034"/>
                  </a:cubicBezTo>
                  <a:cubicBezTo>
                    <a:pt x="51833" y="13715"/>
                    <a:pt x="49615" y="14656"/>
                    <a:pt x="48069" y="14656"/>
                  </a:cubicBezTo>
                  <a:cubicBezTo>
                    <a:pt x="46455" y="14521"/>
                    <a:pt x="44976" y="13715"/>
                    <a:pt x="44035" y="12370"/>
                  </a:cubicBezTo>
                  <a:cubicBezTo>
                    <a:pt x="43917" y="12566"/>
                    <a:pt x="43732" y="12671"/>
                    <a:pt x="43544" y="12671"/>
                  </a:cubicBezTo>
                  <a:cubicBezTo>
                    <a:pt x="43409" y="12671"/>
                    <a:pt x="43273" y="12617"/>
                    <a:pt x="43161" y="12505"/>
                  </a:cubicBezTo>
                  <a:cubicBezTo>
                    <a:pt x="40337" y="9479"/>
                    <a:pt x="38926" y="5513"/>
                    <a:pt x="38993" y="1412"/>
                  </a:cubicBezTo>
                  <a:lnTo>
                    <a:pt x="38993" y="1412"/>
                  </a:lnTo>
                  <a:cubicBezTo>
                    <a:pt x="36960" y="1673"/>
                    <a:pt x="34847" y="1772"/>
                    <a:pt x="32747" y="1772"/>
                  </a:cubicBezTo>
                  <a:cubicBezTo>
                    <a:pt x="32138" y="1772"/>
                    <a:pt x="31530" y="1763"/>
                    <a:pt x="30926" y="1748"/>
                  </a:cubicBezTo>
                  <a:lnTo>
                    <a:pt x="30926" y="1748"/>
                  </a:lnTo>
                  <a:cubicBezTo>
                    <a:pt x="30993" y="4370"/>
                    <a:pt x="31867" y="6992"/>
                    <a:pt x="33413" y="9143"/>
                  </a:cubicBezTo>
                  <a:cubicBezTo>
                    <a:pt x="33480" y="9143"/>
                    <a:pt x="33615" y="9210"/>
                    <a:pt x="33615" y="9345"/>
                  </a:cubicBezTo>
                  <a:cubicBezTo>
                    <a:pt x="33615" y="9412"/>
                    <a:pt x="33615" y="9547"/>
                    <a:pt x="33682" y="9614"/>
                  </a:cubicBezTo>
                  <a:cubicBezTo>
                    <a:pt x="33951" y="9950"/>
                    <a:pt x="34220" y="10353"/>
                    <a:pt x="34489" y="10689"/>
                  </a:cubicBezTo>
                  <a:cubicBezTo>
                    <a:pt x="34710" y="10966"/>
                    <a:pt x="34522" y="11515"/>
                    <a:pt x="34149" y="11515"/>
                  </a:cubicBezTo>
                  <a:cubicBezTo>
                    <a:pt x="34069" y="11515"/>
                    <a:pt x="33979" y="11489"/>
                    <a:pt x="33884" y="11429"/>
                  </a:cubicBezTo>
                  <a:cubicBezTo>
                    <a:pt x="33682" y="12706"/>
                    <a:pt x="32942" y="13782"/>
                    <a:pt x="31799" y="14320"/>
                  </a:cubicBezTo>
                  <a:cubicBezTo>
                    <a:pt x="31043" y="14660"/>
                    <a:pt x="30244" y="14830"/>
                    <a:pt x="29451" y="14830"/>
                  </a:cubicBezTo>
                  <a:cubicBezTo>
                    <a:pt x="28834" y="14830"/>
                    <a:pt x="28220" y="14727"/>
                    <a:pt x="27631" y="14521"/>
                  </a:cubicBezTo>
                  <a:cubicBezTo>
                    <a:pt x="27564" y="14656"/>
                    <a:pt x="27430" y="14723"/>
                    <a:pt x="27228" y="14723"/>
                  </a:cubicBezTo>
                  <a:cubicBezTo>
                    <a:pt x="21783" y="14454"/>
                    <a:pt x="20304" y="8404"/>
                    <a:pt x="20572" y="2488"/>
                  </a:cubicBezTo>
                  <a:lnTo>
                    <a:pt x="20572" y="2488"/>
                  </a:lnTo>
                  <a:cubicBezTo>
                    <a:pt x="19748" y="2807"/>
                    <a:pt x="18851" y="2989"/>
                    <a:pt x="17971" y="2989"/>
                  </a:cubicBezTo>
                  <a:cubicBezTo>
                    <a:pt x="16626" y="2989"/>
                    <a:pt x="15322" y="2563"/>
                    <a:pt x="14388" y="1546"/>
                  </a:cubicBezTo>
                  <a:cubicBezTo>
                    <a:pt x="14186" y="2084"/>
                    <a:pt x="13984" y="2757"/>
                    <a:pt x="13850" y="3362"/>
                  </a:cubicBezTo>
                  <a:cubicBezTo>
                    <a:pt x="13917" y="4101"/>
                    <a:pt x="14119" y="4908"/>
                    <a:pt x="14320" y="5647"/>
                  </a:cubicBezTo>
                  <a:cubicBezTo>
                    <a:pt x="14858" y="6992"/>
                    <a:pt x="15598" y="8336"/>
                    <a:pt x="16404" y="9547"/>
                  </a:cubicBezTo>
                  <a:cubicBezTo>
                    <a:pt x="16472" y="9614"/>
                    <a:pt x="16472" y="9748"/>
                    <a:pt x="16472" y="9883"/>
                  </a:cubicBezTo>
                  <a:cubicBezTo>
                    <a:pt x="16561" y="9726"/>
                    <a:pt x="16703" y="9659"/>
                    <a:pt x="16845" y="9659"/>
                  </a:cubicBezTo>
                  <a:cubicBezTo>
                    <a:pt x="17129" y="9659"/>
                    <a:pt x="17413" y="9928"/>
                    <a:pt x="17278" y="10286"/>
                  </a:cubicBezTo>
                  <a:cubicBezTo>
                    <a:pt x="16710" y="12703"/>
                    <a:pt x="14771" y="14018"/>
                    <a:pt x="12617" y="14018"/>
                  </a:cubicBezTo>
                  <a:cubicBezTo>
                    <a:pt x="11715" y="14018"/>
                    <a:pt x="10776" y="13787"/>
                    <a:pt x="9883" y="13311"/>
                  </a:cubicBezTo>
                  <a:cubicBezTo>
                    <a:pt x="5513" y="11026"/>
                    <a:pt x="4034" y="5042"/>
                    <a:pt x="4438" y="538"/>
                  </a:cubicBezTo>
                  <a:lnTo>
                    <a:pt x="4438" y="538"/>
                  </a:lnTo>
                  <a:cubicBezTo>
                    <a:pt x="3564" y="672"/>
                    <a:pt x="2690" y="874"/>
                    <a:pt x="1816" y="1143"/>
                  </a:cubicBezTo>
                  <a:cubicBezTo>
                    <a:pt x="1547" y="5849"/>
                    <a:pt x="1413" y="10622"/>
                    <a:pt x="1211" y="15328"/>
                  </a:cubicBezTo>
                  <a:cubicBezTo>
                    <a:pt x="1278" y="15328"/>
                    <a:pt x="1345" y="15261"/>
                    <a:pt x="1480" y="15261"/>
                  </a:cubicBezTo>
                  <a:cubicBezTo>
                    <a:pt x="5782" y="15597"/>
                    <a:pt x="10152" y="16269"/>
                    <a:pt x="14455" y="17076"/>
                  </a:cubicBezTo>
                  <a:cubicBezTo>
                    <a:pt x="15175" y="17142"/>
                    <a:pt x="15002" y="18356"/>
                    <a:pt x="14309" y="18356"/>
                  </a:cubicBezTo>
                  <a:cubicBezTo>
                    <a:pt x="14291" y="18356"/>
                    <a:pt x="14272" y="18355"/>
                    <a:pt x="14253" y="18353"/>
                  </a:cubicBezTo>
                  <a:cubicBezTo>
                    <a:pt x="9950" y="17950"/>
                    <a:pt x="5581" y="17480"/>
                    <a:pt x="1278" y="16673"/>
                  </a:cubicBezTo>
                  <a:cubicBezTo>
                    <a:pt x="1278" y="16673"/>
                    <a:pt x="1211" y="16606"/>
                    <a:pt x="1144" y="16606"/>
                  </a:cubicBezTo>
                  <a:cubicBezTo>
                    <a:pt x="1076" y="19967"/>
                    <a:pt x="942" y="23328"/>
                    <a:pt x="875" y="26690"/>
                  </a:cubicBezTo>
                  <a:cubicBezTo>
                    <a:pt x="4460" y="26869"/>
                    <a:pt x="8076" y="26929"/>
                    <a:pt x="11701" y="26929"/>
                  </a:cubicBezTo>
                  <a:cubicBezTo>
                    <a:pt x="13514" y="26929"/>
                    <a:pt x="15329" y="26914"/>
                    <a:pt x="17144" y="26891"/>
                  </a:cubicBezTo>
                  <a:cubicBezTo>
                    <a:pt x="17951" y="26891"/>
                    <a:pt x="17951" y="28169"/>
                    <a:pt x="17144" y="28236"/>
                  </a:cubicBezTo>
                  <a:cubicBezTo>
                    <a:pt x="15102" y="28387"/>
                    <a:pt x="13060" y="28463"/>
                    <a:pt x="11018" y="28463"/>
                  </a:cubicBezTo>
                  <a:cubicBezTo>
                    <a:pt x="7614" y="28463"/>
                    <a:pt x="4211" y="28253"/>
                    <a:pt x="807" y="27833"/>
                  </a:cubicBezTo>
                  <a:cubicBezTo>
                    <a:pt x="673" y="32404"/>
                    <a:pt x="539" y="36908"/>
                    <a:pt x="471" y="41480"/>
                  </a:cubicBezTo>
                  <a:cubicBezTo>
                    <a:pt x="8001" y="41480"/>
                    <a:pt x="15598" y="41480"/>
                    <a:pt x="23127" y="41749"/>
                  </a:cubicBezTo>
                  <a:cubicBezTo>
                    <a:pt x="23867" y="41816"/>
                    <a:pt x="23867" y="42825"/>
                    <a:pt x="23127" y="42959"/>
                  </a:cubicBezTo>
                  <a:cubicBezTo>
                    <a:pt x="15598" y="42959"/>
                    <a:pt x="8001" y="42757"/>
                    <a:pt x="471" y="42556"/>
                  </a:cubicBezTo>
                  <a:cubicBezTo>
                    <a:pt x="337" y="47194"/>
                    <a:pt x="202" y="51833"/>
                    <a:pt x="135" y="56405"/>
                  </a:cubicBezTo>
                  <a:cubicBezTo>
                    <a:pt x="1868" y="56659"/>
                    <a:pt x="3610" y="56786"/>
                    <a:pt x="5345" y="56786"/>
                  </a:cubicBezTo>
                  <a:cubicBezTo>
                    <a:pt x="8658" y="56786"/>
                    <a:pt x="11950" y="56323"/>
                    <a:pt x="15127" y="55396"/>
                  </a:cubicBezTo>
                  <a:cubicBezTo>
                    <a:pt x="15175" y="55389"/>
                    <a:pt x="15222" y="55385"/>
                    <a:pt x="15266" y="55385"/>
                  </a:cubicBezTo>
                  <a:cubicBezTo>
                    <a:pt x="16035" y="55385"/>
                    <a:pt x="16293" y="56423"/>
                    <a:pt x="15530" y="56741"/>
                  </a:cubicBezTo>
                  <a:cubicBezTo>
                    <a:pt x="12470" y="57692"/>
                    <a:pt x="9282" y="58160"/>
                    <a:pt x="6092" y="58160"/>
                  </a:cubicBezTo>
                  <a:cubicBezTo>
                    <a:pt x="4097" y="58160"/>
                    <a:pt x="2101" y="57977"/>
                    <a:pt x="135" y="57615"/>
                  </a:cubicBezTo>
                  <a:cubicBezTo>
                    <a:pt x="68" y="62321"/>
                    <a:pt x="1" y="67027"/>
                    <a:pt x="1" y="71665"/>
                  </a:cubicBezTo>
                  <a:cubicBezTo>
                    <a:pt x="7329" y="71800"/>
                    <a:pt x="14656" y="71867"/>
                    <a:pt x="21984" y="72203"/>
                  </a:cubicBezTo>
                  <a:cubicBezTo>
                    <a:pt x="22858" y="72203"/>
                    <a:pt x="22858" y="73548"/>
                    <a:pt x="21984" y="73548"/>
                  </a:cubicBezTo>
                  <a:cubicBezTo>
                    <a:pt x="14656" y="73548"/>
                    <a:pt x="7329" y="73212"/>
                    <a:pt x="1" y="72943"/>
                  </a:cubicBezTo>
                  <a:lnTo>
                    <a:pt x="1" y="82758"/>
                  </a:lnTo>
                  <a:cubicBezTo>
                    <a:pt x="1222" y="82701"/>
                    <a:pt x="2444" y="82671"/>
                    <a:pt x="3663" y="82671"/>
                  </a:cubicBezTo>
                  <a:cubicBezTo>
                    <a:pt x="6741" y="82671"/>
                    <a:pt x="9808" y="82863"/>
                    <a:pt x="12841" y="83296"/>
                  </a:cubicBezTo>
                  <a:cubicBezTo>
                    <a:pt x="13494" y="83426"/>
                    <a:pt x="13323" y="84509"/>
                    <a:pt x="12696" y="84509"/>
                  </a:cubicBezTo>
                  <a:cubicBezTo>
                    <a:pt x="12678" y="84509"/>
                    <a:pt x="12659" y="84508"/>
                    <a:pt x="12640" y="84506"/>
                  </a:cubicBezTo>
                  <a:cubicBezTo>
                    <a:pt x="8992" y="84094"/>
                    <a:pt x="5294" y="83888"/>
                    <a:pt x="1634" y="83888"/>
                  </a:cubicBezTo>
                  <a:cubicBezTo>
                    <a:pt x="1111" y="83888"/>
                    <a:pt x="589" y="83892"/>
                    <a:pt x="68" y="83901"/>
                  </a:cubicBezTo>
                  <a:cubicBezTo>
                    <a:pt x="68" y="87464"/>
                    <a:pt x="68" y="91027"/>
                    <a:pt x="135" y="94590"/>
                  </a:cubicBezTo>
                  <a:cubicBezTo>
                    <a:pt x="8539" y="94859"/>
                    <a:pt x="16942" y="95061"/>
                    <a:pt x="25346" y="95599"/>
                  </a:cubicBezTo>
                  <a:cubicBezTo>
                    <a:pt x="26152" y="95666"/>
                    <a:pt x="26152" y="96943"/>
                    <a:pt x="25346" y="96943"/>
                  </a:cubicBezTo>
                  <a:cubicBezTo>
                    <a:pt x="16942" y="96674"/>
                    <a:pt x="8539" y="96136"/>
                    <a:pt x="135" y="95599"/>
                  </a:cubicBezTo>
                  <a:lnTo>
                    <a:pt x="135" y="95599"/>
                  </a:lnTo>
                  <a:cubicBezTo>
                    <a:pt x="135" y="99498"/>
                    <a:pt x="135" y="103397"/>
                    <a:pt x="202" y="107296"/>
                  </a:cubicBezTo>
                  <a:cubicBezTo>
                    <a:pt x="2254" y="107809"/>
                    <a:pt x="4340" y="108061"/>
                    <a:pt x="6426" y="108061"/>
                  </a:cubicBezTo>
                  <a:cubicBezTo>
                    <a:pt x="8441" y="108061"/>
                    <a:pt x="10456" y="107826"/>
                    <a:pt x="12438" y="107363"/>
                  </a:cubicBezTo>
                  <a:cubicBezTo>
                    <a:pt x="12499" y="107345"/>
                    <a:pt x="12556" y="107337"/>
                    <a:pt x="12610" y="107337"/>
                  </a:cubicBezTo>
                  <a:cubicBezTo>
                    <a:pt x="13151" y="107337"/>
                    <a:pt x="13318" y="108182"/>
                    <a:pt x="12707" y="108305"/>
                  </a:cubicBezTo>
                  <a:cubicBezTo>
                    <a:pt x="10663" y="108952"/>
                    <a:pt x="8532" y="109271"/>
                    <a:pt x="6403" y="109271"/>
                  </a:cubicBezTo>
                  <a:cubicBezTo>
                    <a:pt x="4331" y="109271"/>
                    <a:pt x="2259" y="108969"/>
                    <a:pt x="270" y="108372"/>
                  </a:cubicBezTo>
                  <a:lnTo>
                    <a:pt x="270" y="108372"/>
                  </a:lnTo>
                  <a:cubicBezTo>
                    <a:pt x="337" y="111599"/>
                    <a:pt x="337" y="114759"/>
                    <a:pt x="404" y="117918"/>
                  </a:cubicBezTo>
                  <a:cubicBezTo>
                    <a:pt x="2022" y="117998"/>
                    <a:pt x="3639" y="118036"/>
                    <a:pt x="5253" y="118036"/>
                  </a:cubicBezTo>
                  <a:cubicBezTo>
                    <a:pt x="7730" y="118036"/>
                    <a:pt x="10197" y="117947"/>
                    <a:pt x="12640" y="117784"/>
                  </a:cubicBezTo>
                  <a:cubicBezTo>
                    <a:pt x="12663" y="117782"/>
                    <a:pt x="12686" y="117781"/>
                    <a:pt x="12708" y="117781"/>
                  </a:cubicBezTo>
                  <a:cubicBezTo>
                    <a:pt x="13506" y="117781"/>
                    <a:pt x="13359" y="118929"/>
                    <a:pt x="12640" y="118994"/>
                  </a:cubicBezTo>
                  <a:cubicBezTo>
                    <a:pt x="10545" y="119238"/>
                    <a:pt x="8432" y="119356"/>
                    <a:pt x="6320" y="119356"/>
                  </a:cubicBezTo>
                  <a:cubicBezTo>
                    <a:pt x="4365" y="119356"/>
                    <a:pt x="2411" y="119255"/>
                    <a:pt x="471" y="119061"/>
                  </a:cubicBezTo>
                  <a:lnTo>
                    <a:pt x="471" y="119061"/>
                  </a:lnTo>
                  <a:cubicBezTo>
                    <a:pt x="539" y="122355"/>
                    <a:pt x="606" y="125650"/>
                    <a:pt x="673" y="128944"/>
                  </a:cubicBezTo>
                  <a:cubicBezTo>
                    <a:pt x="3452" y="128944"/>
                    <a:pt x="6201" y="128914"/>
                    <a:pt x="8959" y="128914"/>
                  </a:cubicBezTo>
                  <a:cubicBezTo>
                    <a:pt x="10339" y="128914"/>
                    <a:pt x="11721" y="128921"/>
                    <a:pt x="13110" y="128944"/>
                  </a:cubicBezTo>
                  <a:cubicBezTo>
                    <a:pt x="13850" y="128944"/>
                    <a:pt x="13850" y="130019"/>
                    <a:pt x="13110" y="130019"/>
                  </a:cubicBezTo>
                  <a:cubicBezTo>
                    <a:pt x="11743" y="130042"/>
                    <a:pt x="10369" y="130049"/>
                    <a:pt x="8992" y="130049"/>
                  </a:cubicBezTo>
                  <a:cubicBezTo>
                    <a:pt x="6238" y="130049"/>
                    <a:pt x="3474" y="130019"/>
                    <a:pt x="740" y="130019"/>
                  </a:cubicBezTo>
                  <a:cubicBezTo>
                    <a:pt x="807" y="133179"/>
                    <a:pt x="942" y="136339"/>
                    <a:pt x="1009" y="139566"/>
                  </a:cubicBezTo>
                  <a:cubicBezTo>
                    <a:pt x="1144" y="139431"/>
                    <a:pt x="1278" y="139364"/>
                    <a:pt x="1480" y="139364"/>
                  </a:cubicBezTo>
                  <a:cubicBezTo>
                    <a:pt x="6253" y="139499"/>
                    <a:pt x="11093" y="139633"/>
                    <a:pt x="15867" y="139969"/>
                  </a:cubicBezTo>
                  <a:cubicBezTo>
                    <a:pt x="16606" y="140036"/>
                    <a:pt x="16606" y="141112"/>
                    <a:pt x="15867" y="141179"/>
                  </a:cubicBezTo>
                  <a:cubicBezTo>
                    <a:pt x="11093" y="141179"/>
                    <a:pt x="6253" y="140910"/>
                    <a:pt x="1480" y="140641"/>
                  </a:cubicBezTo>
                  <a:cubicBezTo>
                    <a:pt x="1278" y="140641"/>
                    <a:pt x="1144" y="140574"/>
                    <a:pt x="1076" y="140507"/>
                  </a:cubicBezTo>
                  <a:lnTo>
                    <a:pt x="1076" y="140507"/>
                  </a:lnTo>
                  <a:cubicBezTo>
                    <a:pt x="1211" y="143532"/>
                    <a:pt x="1345" y="146557"/>
                    <a:pt x="1480" y="149583"/>
                  </a:cubicBezTo>
                  <a:cubicBezTo>
                    <a:pt x="2504" y="149665"/>
                    <a:pt x="3404" y="149690"/>
                    <a:pt x="4314" y="149690"/>
                  </a:cubicBezTo>
                  <a:cubicBezTo>
                    <a:pt x="5852" y="149690"/>
                    <a:pt x="7420" y="149617"/>
                    <a:pt x="9671" y="149617"/>
                  </a:cubicBezTo>
                  <a:cubicBezTo>
                    <a:pt x="10456" y="149617"/>
                    <a:pt x="11324" y="149626"/>
                    <a:pt x="12303" y="149650"/>
                  </a:cubicBezTo>
                  <a:cubicBezTo>
                    <a:pt x="12707" y="149650"/>
                    <a:pt x="12841" y="150389"/>
                    <a:pt x="12371" y="150389"/>
                  </a:cubicBezTo>
                  <a:cubicBezTo>
                    <a:pt x="10425" y="150678"/>
                    <a:pt x="8480" y="150811"/>
                    <a:pt x="6534" y="150811"/>
                  </a:cubicBezTo>
                  <a:cubicBezTo>
                    <a:pt x="4849" y="150811"/>
                    <a:pt x="3165" y="150711"/>
                    <a:pt x="1480" y="150524"/>
                  </a:cubicBezTo>
                  <a:lnTo>
                    <a:pt x="1480" y="150524"/>
                  </a:lnTo>
                  <a:cubicBezTo>
                    <a:pt x="1614" y="153213"/>
                    <a:pt x="1749" y="155902"/>
                    <a:pt x="1883" y="158659"/>
                  </a:cubicBezTo>
                  <a:cubicBezTo>
                    <a:pt x="1883" y="158591"/>
                    <a:pt x="1950" y="158591"/>
                    <a:pt x="2018" y="158591"/>
                  </a:cubicBezTo>
                  <a:cubicBezTo>
                    <a:pt x="5134" y="158508"/>
                    <a:pt x="8199" y="158451"/>
                    <a:pt x="11276" y="158451"/>
                  </a:cubicBezTo>
                  <a:cubicBezTo>
                    <a:pt x="13177" y="158451"/>
                    <a:pt x="15083" y="158473"/>
                    <a:pt x="17009" y="158524"/>
                  </a:cubicBezTo>
                  <a:cubicBezTo>
                    <a:pt x="17413" y="158591"/>
                    <a:pt x="17413" y="159196"/>
                    <a:pt x="17009" y="159264"/>
                  </a:cubicBezTo>
                  <a:cubicBezTo>
                    <a:pt x="15446" y="159305"/>
                    <a:pt x="13889" y="159321"/>
                    <a:pt x="12336" y="159321"/>
                  </a:cubicBezTo>
                  <a:cubicBezTo>
                    <a:pt x="8882" y="159321"/>
                    <a:pt x="5450" y="159243"/>
                    <a:pt x="2018" y="159196"/>
                  </a:cubicBezTo>
                  <a:lnTo>
                    <a:pt x="1883" y="159196"/>
                  </a:lnTo>
                  <a:cubicBezTo>
                    <a:pt x="2018" y="161348"/>
                    <a:pt x="2085" y="163499"/>
                    <a:pt x="2219" y="165717"/>
                  </a:cubicBezTo>
                  <a:lnTo>
                    <a:pt x="14791" y="165717"/>
                  </a:lnTo>
                  <a:cubicBezTo>
                    <a:pt x="15329" y="165717"/>
                    <a:pt x="15329" y="166524"/>
                    <a:pt x="14791" y="166524"/>
                  </a:cubicBezTo>
                  <a:cubicBezTo>
                    <a:pt x="13401" y="166547"/>
                    <a:pt x="12012" y="166554"/>
                    <a:pt x="10623" y="166554"/>
                  </a:cubicBezTo>
                  <a:cubicBezTo>
                    <a:pt x="7844" y="166554"/>
                    <a:pt x="5065" y="166524"/>
                    <a:pt x="2287" y="166524"/>
                  </a:cubicBezTo>
                  <a:cubicBezTo>
                    <a:pt x="2354" y="167533"/>
                    <a:pt x="2354" y="168541"/>
                    <a:pt x="2421" y="169549"/>
                  </a:cubicBezTo>
                  <a:cubicBezTo>
                    <a:pt x="4371" y="170087"/>
                    <a:pt x="6253" y="171029"/>
                    <a:pt x="7866" y="172239"/>
                  </a:cubicBezTo>
                  <a:cubicBezTo>
                    <a:pt x="11877" y="172979"/>
                    <a:pt x="17727" y="173167"/>
                    <a:pt x="23209" y="173167"/>
                  </a:cubicBezTo>
                  <a:cubicBezTo>
                    <a:pt x="28886" y="173167"/>
                    <a:pt x="34168" y="172965"/>
                    <a:pt x="36603" y="172965"/>
                  </a:cubicBezTo>
                  <a:cubicBezTo>
                    <a:pt x="36941" y="172965"/>
                    <a:pt x="37225" y="172969"/>
                    <a:pt x="37447" y="172978"/>
                  </a:cubicBezTo>
                  <a:cubicBezTo>
                    <a:pt x="45985" y="173180"/>
                    <a:pt x="54590" y="173381"/>
                    <a:pt x="63128" y="173516"/>
                  </a:cubicBezTo>
                  <a:cubicBezTo>
                    <a:pt x="70906" y="173652"/>
                    <a:pt x="78673" y="173689"/>
                    <a:pt x="86433" y="173689"/>
                  </a:cubicBezTo>
                  <a:cubicBezTo>
                    <a:pt x="95491" y="173689"/>
                    <a:pt x="104539" y="173639"/>
                    <a:pt x="113586" y="173639"/>
                  </a:cubicBezTo>
                  <a:cubicBezTo>
                    <a:pt x="115881" y="173639"/>
                    <a:pt x="118177" y="173642"/>
                    <a:pt x="120473" y="173650"/>
                  </a:cubicBezTo>
                  <a:cubicBezTo>
                    <a:pt x="118994" y="116305"/>
                    <a:pt x="120338" y="58690"/>
                    <a:pt x="121683" y="1412"/>
                  </a:cubicBezTo>
                  <a:lnTo>
                    <a:pt x="121683" y="1412"/>
                  </a:lnTo>
                  <a:cubicBezTo>
                    <a:pt x="119611" y="1550"/>
                    <a:pt x="117391" y="1654"/>
                    <a:pt x="115154" y="1654"/>
                  </a:cubicBezTo>
                  <a:cubicBezTo>
                    <a:pt x="111948" y="1654"/>
                    <a:pt x="108708" y="1440"/>
                    <a:pt x="105817" y="807"/>
                  </a:cubicBezTo>
                  <a:lnTo>
                    <a:pt x="105817" y="807"/>
                  </a:lnTo>
                  <a:cubicBezTo>
                    <a:pt x="106221" y="3563"/>
                    <a:pt x="107498" y="6185"/>
                    <a:pt x="109515" y="8135"/>
                  </a:cubicBezTo>
                  <a:cubicBezTo>
                    <a:pt x="109716" y="8336"/>
                    <a:pt x="109716" y="8673"/>
                    <a:pt x="109448" y="8874"/>
                  </a:cubicBezTo>
                  <a:cubicBezTo>
                    <a:pt x="109851" y="9883"/>
                    <a:pt x="109716" y="11026"/>
                    <a:pt x="109044" y="11967"/>
                  </a:cubicBezTo>
                  <a:cubicBezTo>
                    <a:pt x="108278" y="13021"/>
                    <a:pt x="107033" y="13426"/>
                    <a:pt x="105725" y="13426"/>
                  </a:cubicBezTo>
                  <a:cubicBezTo>
                    <a:pt x="105197" y="13426"/>
                    <a:pt x="104658" y="13360"/>
                    <a:pt x="104137" y="13244"/>
                  </a:cubicBezTo>
                  <a:cubicBezTo>
                    <a:pt x="103758" y="13473"/>
                    <a:pt x="103374" y="13576"/>
                    <a:pt x="102990" y="13576"/>
                  </a:cubicBezTo>
                  <a:cubicBezTo>
                    <a:pt x="100097" y="13576"/>
                    <a:pt x="97185" y="7748"/>
                    <a:pt x="96473" y="5849"/>
                  </a:cubicBezTo>
                  <a:cubicBezTo>
                    <a:pt x="95800" y="4101"/>
                    <a:pt x="95464" y="2286"/>
                    <a:pt x="95397" y="404"/>
                  </a:cubicBezTo>
                  <a:cubicBezTo>
                    <a:pt x="94389" y="672"/>
                    <a:pt x="93380" y="807"/>
                    <a:pt x="92372" y="941"/>
                  </a:cubicBezTo>
                  <a:cubicBezTo>
                    <a:pt x="91578" y="1060"/>
                    <a:pt x="90761" y="1203"/>
                    <a:pt x="89962" y="1203"/>
                  </a:cubicBezTo>
                  <a:cubicBezTo>
                    <a:pt x="89407" y="1203"/>
                    <a:pt x="88861" y="1134"/>
                    <a:pt x="88338" y="941"/>
                  </a:cubicBezTo>
                  <a:lnTo>
                    <a:pt x="88338" y="941"/>
                  </a:lnTo>
                  <a:cubicBezTo>
                    <a:pt x="88204" y="2757"/>
                    <a:pt x="88540" y="4572"/>
                    <a:pt x="89212" y="6185"/>
                  </a:cubicBezTo>
                  <a:cubicBezTo>
                    <a:pt x="89884" y="7530"/>
                    <a:pt x="90960" y="8538"/>
                    <a:pt x="91767" y="9748"/>
                  </a:cubicBezTo>
                  <a:cubicBezTo>
                    <a:pt x="92103" y="9883"/>
                    <a:pt x="92304" y="10219"/>
                    <a:pt x="92170" y="10555"/>
                  </a:cubicBezTo>
                  <a:cubicBezTo>
                    <a:pt x="92237" y="10824"/>
                    <a:pt x="92103" y="11160"/>
                    <a:pt x="91834" y="11227"/>
                  </a:cubicBezTo>
                  <a:cubicBezTo>
                    <a:pt x="91023" y="13118"/>
                    <a:pt x="89218" y="14195"/>
                    <a:pt x="87346" y="14195"/>
                  </a:cubicBezTo>
                  <a:cubicBezTo>
                    <a:pt x="86423" y="14195"/>
                    <a:pt x="85484" y="13934"/>
                    <a:pt x="84641" y="13379"/>
                  </a:cubicBezTo>
                  <a:cubicBezTo>
                    <a:pt x="79531" y="12168"/>
                    <a:pt x="78254" y="6387"/>
                    <a:pt x="78724" y="874"/>
                  </a:cubicBezTo>
                  <a:lnTo>
                    <a:pt x="78724" y="874"/>
                  </a:lnTo>
                  <a:cubicBezTo>
                    <a:pt x="77044" y="1076"/>
                    <a:pt x="75363" y="1210"/>
                    <a:pt x="73682" y="1210"/>
                  </a:cubicBezTo>
                  <a:cubicBezTo>
                    <a:pt x="73145" y="1244"/>
                    <a:pt x="72590" y="1261"/>
                    <a:pt x="72027" y="1261"/>
                  </a:cubicBezTo>
                  <a:cubicBezTo>
                    <a:pt x="71464" y="1261"/>
                    <a:pt x="70892" y="1244"/>
                    <a:pt x="70321" y="1210"/>
                  </a:cubicBezTo>
                  <a:lnTo>
                    <a:pt x="70321" y="1210"/>
                  </a:lnTo>
                  <a:cubicBezTo>
                    <a:pt x="70052" y="2622"/>
                    <a:pt x="70052" y="4168"/>
                    <a:pt x="70523" y="5580"/>
                  </a:cubicBezTo>
                  <a:cubicBezTo>
                    <a:pt x="70993" y="7194"/>
                    <a:pt x="72002" y="8202"/>
                    <a:pt x="73010" y="9479"/>
                  </a:cubicBezTo>
                  <a:cubicBezTo>
                    <a:pt x="73082" y="9451"/>
                    <a:pt x="73154" y="9437"/>
                    <a:pt x="73224" y="9437"/>
                  </a:cubicBezTo>
                  <a:cubicBezTo>
                    <a:pt x="73481" y="9437"/>
                    <a:pt x="73711" y="9618"/>
                    <a:pt x="73817" y="9883"/>
                  </a:cubicBezTo>
                  <a:cubicBezTo>
                    <a:pt x="74669" y="13337"/>
                    <a:pt x="71630" y="16073"/>
                    <a:pt x="68695" y="16073"/>
                  </a:cubicBezTo>
                  <a:cubicBezTo>
                    <a:pt x="67231" y="16073"/>
                    <a:pt x="65793" y="15392"/>
                    <a:pt x="64876" y="13782"/>
                  </a:cubicBezTo>
                  <a:lnTo>
                    <a:pt x="64876" y="13648"/>
                  </a:lnTo>
                  <a:cubicBezTo>
                    <a:pt x="60707" y="10488"/>
                    <a:pt x="59094" y="5244"/>
                    <a:pt x="59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1"/>
            <p:cNvSpPr/>
            <p:nvPr/>
          </p:nvSpPr>
          <p:spPr>
            <a:xfrm>
              <a:off x="2691475" y="3276825"/>
              <a:ext cx="1863925" cy="1196675"/>
            </a:xfrm>
            <a:custGeom>
              <a:avLst/>
              <a:gdLst/>
              <a:ahLst/>
              <a:cxnLst/>
              <a:rect l="l" t="t" r="r" b="b"/>
              <a:pathLst>
                <a:path w="74557" h="47867" extrusionOk="0">
                  <a:moveTo>
                    <a:pt x="72741" y="0"/>
                  </a:moveTo>
                  <a:cubicBezTo>
                    <a:pt x="72539" y="202"/>
                    <a:pt x="72270" y="269"/>
                    <a:pt x="72001" y="269"/>
                  </a:cubicBezTo>
                  <a:cubicBezTo>
                    <a:pt x="54179" y="520"/>
                    <a:pt x="36356" y="884"/>
                    <a:pt x="18533" y="884"/>
                  </a:cubicBezTo>
                  <a:cubicBezTo>
                    <a:pt x="12490" y="884"/>
                    <a:pt x="6447" y="842"/>
                    <a:pt x="404" y="740"/>
                  </a:cubicBezTo>
                  <a:lnTo>
                    <a:pt x="404" y="740"/>
                  </a:lnTo>
                  <a:cubicBezTo>
                    <a:pt x="202" y="15665"/>
                    <a:pt x="471" y="30589"/>
                    <a:pt x="202" y="45514"/>
                  </a:cubicBezTo>
                  <a:cubicBezTo>
                    <a:pt x="202" y="45581"/>
                    <a:pt x="202" y="45716"/>
                    <a:pt x="135" y="45783"/>
                  </a:cubicBezTo>
                  <a:cubicBezTo>
                    <a:pt x="135" y="45917"/>
                    <a:pt x="68" y="45984"/>
                    <a:pt x="0" y="46052"/>
                  </a:cubicBezTo>
                  <a:cubicBezTo>
                    <a:pt x="24539" y="46052"/>
                    <a:pt x="49278" y="46522"/>
                    <a:pt x="73817" y="47867"/>
                  </a:cubicBezTo>
                  <a:cubicBezTo>
                    <a:pt x="74556" y="31934"/>
                    <a:pt x="74220" y="15933"/>
                    <a:pt x="72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1"/>
            <p:cNvSpPr/>
            <p:nvPr/>
          </p:nvSpPr>
          <p:spPr>
            <a:xfrm>
              <a:off x="2634325" y="300775"/>
              <a:ext cx="603400" cy="662125"/>
            </a:xfrm>
            <a:custGeom>
              <a:avLst/>
              <a:gdLst/>
              <a:ahLst/>
              <a:cxnLst/>
              <a:rect l="l" t="t" r="r" b="b"/>
              <a:pathLst>
                <a:path w="24136" h="26485" extrusionOk="0">
                  <a:moveTo>
                    <a:pt x="16883" y="1"/>
                  </a:moveTo>
                  <a:cubicBezTo>
                    <a:pt x="12336" y="1"/>
                    <a:pt x="7872" y="2115"/>
                    <a:pt x="5043" y="6032"/>
                  </a:cubicBezTo>
                  <a:cubicBezTo>
                    <a:pt x="2421" y="9662"/>
                    <a:pt x="1" y="20419"/>
                    <a:pt x="3631" y="25259"/>
                  </a:cubicBezTo>
                  <a:cubicBezTo>
                    <a:pt x="3732" y="25108"/>
                    <a:pt x="3946" y="25032"/>
                    <a:pt x="4160" y="25032"/>
                  </a:cubicBezTo>
                  <a:cubicBezTo>
                    <a:pt x="4232" y="25032"/>
                    <a:pt x="4303" y="25041"/>
                    <a:pt x="4370" y="25058"/>
                  </a:cubicBezTo>
                  <a:cubicBezTo>
                    <a:pt x="5849" y="25461"/>
                    <a:pt x="7127" y="26335"/>
                    <a:pt x="8673" y="26469"/>
                  </a:cubicBezTo>
                  <a:cubicBezTo>
                    <a:pt x="8777" y="26480"/>
                    <a:pt x="8884" y="26485"/>
                    <a:pt x="8994" y="26485"/>
                  </a:cubicBezTo>
                  <a:cubicBezTo>
                    <a:pt x="10299" y="26485"/>
                    <a:pt x="11921" y="25750"/>
                    <a:pt x="12169" y="24385"/>
                  </a:cubicBezTo>
                  <a:cubicBezTo>
                    <a:pt x="4347" y="17525"/>
                    <a:pt x="9365" y="2900"/>
                    <a:pt x="19934" y="2900"/>
                  </a:cubicBezTo>
                  <a:cubicBezTo>
                    <a:pt x="20448" y="2900"/>
                    <a:pt x="20974" y="2935"/>
                    <a:pt x="21514" y="3007"/>
                  </a:cubicBezTo>
                  <a:cubicBezTo>
                    <a:pt x="21984" y="3074"/>
                    <a:pt x="22253" y="3545"/>
                    <a:pt x="22119" y="4015"/>
                  </a:cubicBezTo>
                  <a:cubicBezTo>
                    <a:pt x="22186" y="3881"/>
                    <a:pt x="22320" y="3746"/>
                    <a:pt x="22388" y="3612"/>
                  </a:cubicBezTo>
                  <a:cubicBezTo>
                    <a:pt x="22925" y="3007"/>
                    <a:pt x="23530" y="2469"/>
                    <a:pt x="24135" y="1931"/>
                  </a:cubicBezTo>
                  <a:cubicBezTo>
                    <a:pt x="21860" y="627"/>
                    <a:pt x="19359" y="1"/>
                    <a:pt x="16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1"/>
            <p:cNvSpPr/>
            <p:nvPr/>
          </p:nvSpPr>
          <p:spPr>
            <a:xfrm>
              <a:off x="2420875" y="5032950"/>
              <a:ext cx="3063925" cy="390225"/>
            </a:xfrm>
            <a:custGeom>
              <a:avLst/>
              <a:gdLst/>
              <a:ahLst/>
              <a:cxnLst/>
              <a:rect l="l" t="t" r="r" b="b"/>
              <a:pathLst>
                <a:path w="122557" h="15609" extrusionOk="0">
                  <a:moveTo>
                    <a:pt x="27941" y="1"/>
                  </a:moveTo>
                  <a:cubicBezTo>
                    <a:pt x="24513" y="1"/>
                    <a:pt x="16732" y="731"/>
                    <a:pt x="9018" y="731"/>
                  </a:cubicBezTo>
                  <a:cubicBezTo>
                    <a:pt x="5905" y="731"/>
                    <a:pt x="2802" y="612"/>
                    <a:pt x="1" y="278"/>
                  </a:cubicBezTo>
                  <a:lnTo>
                    <a:pt x="1" y="278"/>
                  </a:lnTo>
                  <a:cubicBezTo>
                    <a:pt x="1614" y="1488"/>
                    <a:pt x="3026" y="2900"/>
                    <a:pt x="4303" y="4513"/>
                  </a:cubicBezTo>
                  <a:cubicBezTo>
                    <a:pt x="6387" y="7202"/>
                    <a:pt x="8539" y="11034"/>
                    <a:pt x="8471" y="14530"/>
                  </a:cubicBezTo>
                  <a:cubicBezTo>
                    <a:pt x="8404" y="14665"/>
                    <a:pt x="8404" y="14732"/>
                    <a:pt x="8337" y="14799"/>
                  </a:cubicBezTo>
                  <a:cubicBezTo>
                    <a:pt x="8404" y="15001"/>
                    <a:pt x="8270" y="15202"/>
                    <a:pt x="8135" y="15337"/>
                  </a:cubicBezTo>
                  <a:cubicBezTo>
                    <a:pt x="10435" y="14287"/>
                    <a:pt x="13396" y="13935"/>
                    <a:pt x="16604" y="13935"/>
                  </a:cubicBezTo>
                  <a:cubicBezTo>
                    <a:pt x="23056" y="13935"/>
                    <a:pt x="30513" y="15359"/>
                    <a:pt x="35631" y="15404"/>
                  </a:cubicBezTo>
                  <a:cubicBezTo>
                    <a:pt x="41753" y="15534"/>
                    <a:pt x="47874" y="15608"/>
                    <a:pt x="53977" y="15608"/>
                  </a:cubicBezTo>
                  <a:cubicBezTo>
                    <a:pt x="57325" y="15608"/>
                    <a:pt x="60667" y="15586"/>
                    <a:pt x="64002" y="15538"/>
                  </a:cubicBezTo>
                  <a:cubicBezTo>
                    <a:pt x="83565" y="15404"/>
                    <a:pt x="103061" y="14597"/>
                    <a:pt x="122557" y="13858"/>
                  </a:cubicBezTo>
                  <a:lnTo>
                    <a:pt x="122490" y="13858"/>
                  </a:lnTo>
                  <a:cubicBezTo>
                    <a:pt x="120742" y="9555"/>
                    <a:pt x="117582" y="7269"/>
                    <a:pt x="114086" y="4446"/>
                  </a:cubicBezTo>
                  <a:cubicBezTo>
                    <a:pt x="112473" y="3370"/>
                    <a:pt x="110994" y="2026"/>
                    <a:pt x="109649" y="614"/>
                  </a:cubicBezTo>
                  <a:cubicBezTo>
                    <a:pt x="109577" y="632"/>
                    <a:pt x="109500" y="640"/>
                    <a:pt x="109422" y="640"/>
                  </a:cubicBezTo>
                  <a:cubicBezTo>
                    <a:pt x="109210" y="640"/>
                    <a:pt x="108990" y="578"/>
                    <a:pt x="108843" y="479"/>
                  </a:cubicBezTo>
                  <a:cubicBezTo>
                    <a:pt x="99081" y="774"/>
                    <a:pt x="89302" y="898"/>
                    <a:pt x="79521" y="898"/>
                  </a:cubicBezTo>
                  <a:cubicBezTo>
                    <a:pt x="62492" y="898"/>
                    <a:pt x="45458" y="521"/>
                    <a:pt x="28505" y="9"/>
                  </a:cubicBezTo>
                  <a:cubicBezTo>
                    <a:pt x="28333" y="3"/>
                    <a:pt x="28145" y="1"/>
                    <a:pt x="279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1"/>
            <p:cNvSpPr/>
            <p:nvPr/>
          </p:nvSpPr>
          <p:spPr>
            <a:xfrm>
              <a:off x="1992300" y="237875"/>
              <a:ext cx="3623600" cy="5240500"/>
            </a:xfrm>
            <a:custGeom>
              <a:avLst/>
              <a:gdLst/>
              <a:ahLst/>
              <a:cxnLst/>
              <a:rect l="l" t="t" r="r" b="b"/>
              <a:pathLst>
                <a:path w="144944" h="209620" extrusionOk="0">
                  <a:moveTo>
                    <a:pt x="115637" y="10431"/>
                  </a:moveTo>
                  <a:cubicBezTo>
                    <a:pt x="117954" y="10431"/>
                    <a:pt x="119922" y="12368"/>
                    <a:pt x="119801" y="14800"/>
                  </a:cubicBezTo>
                  <a:cubicBezTo>
                    <a:pt x="118275" y="14623"/>
                    <a:pt x="116749" y="14539"/>
                    <a:pt x="115213" y="14539"/>
                  </a:cubicBezTo>
                  <a:cubicBezTo>
                    <a:pt x="113839" y="14539"/>
                    <a:pt x="112458" y="14606"/>
                    <a:pt x="111061" y="14733"/>
                  </a:cubicBezTo>
                  <a:cubicBezTo>
                    <a:pt x="111128" y="14531"/>
                    <a:pt x="111195" y="14262"/>
                    <a:pt x="111263" y="13993"/>
                  </a:cubicBezTo>
                  <a:cubicBezTo>
                    <a:pt x="111800" y="12313"/>
                    <a:pt x="113145" y="10968"/>
                    <a:pt x="114893" y="10498"/>
                  </a:cubicBezTo>
                  <a:cubicBezTo>
                    <a:pt x="115144" y="10453"/>
                    <a:pt x="115392" y="10431"/>
                    <a:pt x="115637" y="10431"/>
                  </a:cubicBezTo>
                  <a:close/>
                  <a:moveTo>
                    <a:pt x="103330" y="7136"/>
                  </a:moveTo>
                  <a:lnTo>
                    <a:pt x="103330" y="7136"/>
                  </a:lnTo>
                  <a:cubicBezTo>
                    <a:pt x="101649" y="9422"/>
                    <a:pt x="100708" y="12111"/>
                    <a:pt x="100506" y="14935"/>
                  </a:cubicBezTo>
                  <a:cubicBezTo>
                    <a:pt x="99571" y="14836"/>
                    <a:pt x="98636" y="14774"/>
                    <a:pt x="97727" y="14774"/>
                  </a:cubicBezTo>
                  <a:cubicBezTo>
                    <a:pt x="97395" y="14774"/>
                    <a:pt x="97066" y="14782"/>
                    <a:pt x="96741" y="14800"/>
                  </a:cubicBezTo>
                  <a:cubicBezTo>
                    <a:pt x="96584" y="14792"/>
                    <a:pt x="96428" y="14788"/>
                    <a:pt x="96273" y="14788"/>
                  </a:cubicBezTo>
                  <a:cubicBezTo>
                    <a:pt x="95167" y="14788"/>
                    <a:pt x="94113" y="15001"/>
                    <a:pt x="93111" y="15472"/>
                  </a:cubicBezTo>
                  <a:cubicBezTo>
                    <a:pt x="93078" y="15439"/>
                    <a:pt x="93027" y="15422"/>
                    <a:pt x="92977" y="15422"/>
                  </a:cubicBezTo>
                  <a:cubicBezTo>
                    <a:pt x="92926" y="15422"/>
                    <a:pt x="92876" y="15439"/>
                    <a:pt x="92842" y="15472"/>
                  </a:cubicBezTo>
                  <a:cubicBezTo>
                    <a:pt x="93044" y="14330"/>
                    <a:pt x="93380" y="13254"/>
                    <a:pt x="93918" y="12313"/>
                  </a:cubicBezTo>
                  <a:cubicBezTo>
                    <a:pt x="95935" y="8750"/>
                    <a:pt x="99498" y="7472"/>
                    <a:pt x="103330" y="7136"/>
                  </a:cubicBezTo>
                  <a:close/>
                  <a:moveTo>
                    <a:pt x="83068" y="7840"/>
                  </a:moveTo>
                  <a:cubicBezTo>
                    <a:pt x="84164" y="7840"/>
                    <a:pt x="85276" y="8033"/>
                    <a:pt x="86388" y="8346"/>
                  </a:cubicBezTo>
                  <a:cubicBezTo>
                    <a:pt x="86321" y="8548"/>
                    <a:pt x="86119" y="8682"/>
                    <a:pt x="86052" y="8884"/>
                  </a:cubicBezTo>
                  <a:cubicBezTo>
                    <a:pt x="84909" y="11035"/>
                    <a:pt x="84237" y="13388"/>
                    <a:pt x="83901" y="15741"/>
                  </a:cubicBezTo>
                  <a:cubicBezTo>
                    <a:pt x="82220" y="15607"/>
                    <a:pt x="80472" y="15472"/>
                    <a:pt x="78724" y="15405"/>
                  </a:cubicBezTo>
                  <a:cubicBezTo>
                    <a:pt x="78153" y="15372"/>
                    <a:pt x="77598" y="15355"/>
                    <a:pt x="77044" y="15355"/>
                  </a:cubicBezTo>
                  <a:cubicBezTo>
                    <a:pt x="76489" y="15355"/>
                    <a:pt x="75934" y="15372"/>
                    <a:pt x="75363" y="15405"/>
                  </a:cubicBezTo>
                  <a:lnTo>
                    <a:pt x="75229" y="15405"/>
                  </a:lnTo>
                  <a:cubicBezTo>
                    <a:pt x="75027" y="15405"/>
                    <a:pt x="74892" y="15540"/>
                    <a:pt x="74691" y="15540"/>
                  </a:cubicBezTo>
                  <a:cubicBezTo>
                    <a:pt x="75027" y="12918"/>
                    <a:pt x="76506" y="10565"/>
                    <a:pt x="78724" y="9086"/>
                  </a:cubicBezTo>
                  <a:cubicBezTo>
                    <a:pt x="80118" y="8195"/>
                    <a:pt x="81579" y="7840"/>
                    <a:pt x="83068" y="7840"/>
                  </a:cubicBezTo>
                  <a:close/>
                  <a:moveTo>
                    <a:pt x="65947" y="6464"/>
                  </a:moveTo>
                  <a:cubicBezTo>
                    <a:pt x="66663" y="6464"/>
                    <a:pt x="67384" y="6530"/>
                    <a:pt x="68102" y="6666"/>
                  </a:cubicBezTo>
                  <a:cubicBezTo>
                    <a:pt x="66220" y="9153"/>
                    <a:pt x="65010" y="12044"/>
                    <a:pt x="64607" y="15136"/>
                  </a:cubicBezTo>
                  <a:cubicBezTo>
                    <a:pt x="61312" y="15271"/>
                    <a:pt x="58085" y="15405"/>
                    <a:pt x="54791" y="15809"/>
                  </a:cubicBezTo>
                  <a:cubicBezTo>
                    <a:pt x="55060" y="14397"/>
                    <a:pt x="55464" y="13052"/>
                    <a:pt x="56136" y="11842"/>
                  </a:cubicBezTo>
                  <a:cubicBezTo>
                    <a:pt x="58295" y="8433"/>
                    <a:pt x="62039" y="6464"/>
                    <a:pt x="65947" y="6464"/>
                  </a:cubicBezTo>
                  <a:close/>
                  <a:moveTo>
                    <a:pt x="47664" y="6692"/>
                  </a:moveTo>
                  <a:cubicBezTo>
                    <a:pt x="45620" y="9498"/>
                    <a:pt x="44369" y="12889"/>
                    <a:pt x="44169" y="16346"/>
                  </a:cubicBezTo>
                  <a:cubicBezTo>
                    <a:pt x="42085" y="16086"/>
                    <a:pt x="40000" y="15987"/>
                    <a:pt x="37946" y="15987"/>
                  </a:cubicBezTo>
                  <a:cubicBezTo>
                    <a:pt x="37351" y="15987"/>
                    <a:pt x="36758" y="15995"/>
                    <a:pt x="36169" y="16010"/>
                  </a:cubicBezTo>
                  <a:cubicBezTo>
                    <a:pt x="36236" y="15472"/>
                    <a:pt x="36438" y="14867"/>
                    <a:pt x="36640" y="14330"/>
                  </a:cubicBezTo>
                  <a:cubicBezTo>
                    <a:pt x="38455" y="9624"/>
                    <a:pt x="42758" y="7674"/>
                    <a:pt x="47329" y="6800"/>
                  </a:cubicBezTo>
                  <a:cubicBezTo>
                    <a:pt x="47476" y="6800"/>
                    <a:pt x="47588" y="6764"/>
                    <a:pt x="47664" y="6692"/>
                  </a:cubicBezTo>
                  <a:close/>
                  <a:moveTo>
                    <a:pt x="27631" y="9355"/>
                  </a:moveTo>
                  <a:lnTo>
                    <a:pt x="27631" y="9355"/>
                  </a:lnTo>
                  <a:cubicBezTo>
                    <a:pt x="26556" y="11909"/>
                    <a:pt x="25883" y="14598"/>
                    <a:pt x="25682" y="17355"/>
                  </a:cubicBezTo>
                  <a:cubicBezTo>
                    <a:pt x="25438" y="17363"/>
                    <a:pt x="25194" y="17367"/>
                    <a:pt x="24951" y="17367"/>
                  </a:cubicBezTo>
                  <a:cubicBezTo>
                    <a:pt x="23247" y="17367"/>
                    <a:pt x="21556" y="17162"/>
                    <a:pt x="19967" y="16750"/>
                  </a:cubicBezTo>
                  <a:lnTo>
                    <a:pt x="19766" y="16750"/>
                  </a:lnTo>
                  <a:cubicBezTo>
                    <a:pt x="20371" y="15271"/>
                    <a:pt x="21245" y="13926"/>
                    <a:pt x="22320" y="12716"/>
                  </a:cubicBezTo>
                  <a:cubicBezTo>
                    <a:pt x="23867" y="10968"/>
                    <a:pt x="25749" y="10296"/>
                    <a:pt x="27631" y="9355"/>
                  </a:cubicBezTo>
                  <a:close/>
                  <a:moveTo>
                    <a:pt x="114332" y="3334"/>
                  </a:moveTo>
                  <a:cubicBezTo>
                    <a:pt x="120128" y="3334"/>
                    <a:pt x="125190" y="8535"/>
                    <a:pt x="124574" y="15405"/>
                  </a:cubicBezTo>
                  <a:cubicBezTo>
                    <a:pt x="123498" y="15271"/>
                    <a:pt x="122422" y="15136"/>
                    <a:pt x="121347" y="15002"/>
                  </a:cubicBezTo>
                  <a:cubicBezTo>
                    <a:pt x="121970" y="11069"/>
                    <a:pt x="118625" y="8334"/>
                    <a:pt x="115192" y="8334"/>
                  </a:cubicBezTo>
                  <a:cubicBezTo>
                    <a:pt x="113812" y="8334"/>
                    <a:pt x="112419" y="8775"/>
                    <a:pt x="111263" y="9758"/>
                  </a:cubicBezTo>
                  <a:cubicBezTo>
                    <a:pt x="105817" y="14330"/>
                    <a:pt x="108708" y="21120"/>
                    <a:pt x="113347" y="24750"/>
                  </a:cubicBezTo>
                  <a:cubicBezTo>
                    <a:pt x="114019" y="25893"/>
                    <a:pt x="112943" y="27372"/>
                    <a:pt x="111733" y="27641"/>
                  </a:cubicBezTo>
                  <a:cubicBezTo>
                    <a:pt x="111456" y="27707"/>
                    <a:pt x="111177" y="27734"/>
                    <a:pt x="110896" y="27734"/>
                  </a:cubicBezTo>
                  <a:cubicBezTo>
                    <a:pt x="109744" y="27734"/>
                    <a:pt x="108565" y="27278"/>
                    <a:pt x="107431" y="27170"/>
                  </a:cubicBezTo>
                  <a:cubicBezTo>
                    <a:pt x="107395" y="27161"/>
                    <a:pt x="107360" y="27157"/>
                    <a:pt x="107325" y="27157"/>
                  </a:cubicBezTo>
                  <a:cubicBezTo>
                    <a:pt x="107095" y="27157"/>
                    <a:pt x="106884" y="27340"/>
                    <a:pt x="106826" y="27574"/>
                  </a:cubicBezTo>
                  <a:cubicBezTo>
                    <a:pt x="104540" y="25221"/>
                    <a:pt x="102792" y="18767"/>
                    <a:pt x="102725" y="17355"/>
                  </a:cubicBezTo>
                  <a:cubicBezTo>
                    <a:pt x="102657" y="16817"/>
                    <a:pt x="102725" y="16279"/>
                    <a:pt x="102725" y="15741"/>
                  </a:cubicBezTo>
                  <a:cubicBezTo>
                    <a:pt x="102725" y="15674"/>
                    <a:pt x="102725" y="15607"/>
                    <a:pt x="102725" y="15540"/>
                  </a:cubicBezTo>
                  <a:cubicBezTo>
                    <a:pt x="102859" y="12044"/>
                    <a:pt x="104405" y="8682"/>
                    <a:pt x="107027" y="6329"/>
                  </a:cubicBezTo>
                  <a:cubicBezTo>
                    <a:pt x="109349" y="4246"/>
                    <a:pt x="111905" y="3334"/>
                    <a:pt x="114332" y="3334"/>
                  </a:cubicBezTo>
                  <a:close/>
                  <a:moveTo>
                    <a:pt x="100172" y="2517"/>
                  </a:moveTo>
                  <a:cubicBezTo>
                    <a:pt x="102229" y="2517"/>
                    <a:pt x="104292" y="2957"/>
                    <a:pt x="106221" y="3842"/>
                  </a:cubicBezTo>
                  <a:lnTo>
                    <a:pt x="106489" y="3842"/>
                  </a:lnTo>
                  <a:cubicBezTo>
                    <a:pt x="105952" y="4245"/>
                    <a:pt x="105414" y="4716"/>
                    <a:pt x="104876" y="5187"/>
                  </a:cubicBezTo>
                  <a:cubicBezTo>
                    <a:pt x="104674" y="5388"/>
                    <a:pt x="104473" y="5657"/>
                    <a:pt x="104271" y="5926"/>
                  </a:cubicBezTo>
                  <a:cubicBezTo>
                    <a:pt x="104338" y="5523"/>
                    <a:pt x="104002" y="5119"/>
                    <a:pt x="103599" y="5119"/>
                  </a:cubicBezTo>
                  <a:cubicBezTo>
                    <a:pt x="103019" y="5038"/>
                    <a:pt x="102453" y="4998"/>
                    <a:pt x="101904" y="4998"/>
                  </a:cubicBezTo>
                  <a:cubicBezTo>
                    <a:pt x="93401" y="4998"/>
                    <a:pt x="88634" y="14388"/>
                    <a:pt x="92170" y="21523"/>
                  </a:cubicBezTo>
                  <a:cubicBezTo>
                    <a:pt x="92237" y="21994"/>
                    <a:pt x="92372" y="22397"/>
                    <a:pt x="92506" y="22868"/>
                  </a:cubicBezTo>
                  <a:cubicBezTo>
                    <a:pt x="93111" y="24481"/>
                    <a:pt x="94120" y="25960"/>
                    <a:pt x="95464" y="27036"/>
                  </a:cubicBezTo>
                  <a:cubicBezTo>
                    <a:pt x="94681" y="27993"/>
                    <a:pt x="93686" y="28412"/>
                    <a:pt x="92656" y="28412"/>
                  </a:cubicBezTo>
                  <a:cubicBezTo>
                    <a:pt x="91297" y="28412"/>
                    <a:pt x="89879" y="27683"/>
                    <a:pt x="88809" y="26498"/>
                  </a:cubicBezTo>
                  <a:cubicBezTo>
                    <a:pt x="88678" y="26367"/>
                    <a:pt x="88506" y="26307"/>
                    <a:pt x="88333" y="26307"/>
                  </a:cubicBezTo>
                  <a:cubicBezTo>
                    <a:pt x="88062" y="26307"/>
                    <a:pt x="87789" y="26453"/>
                    <a:pt x="87666" y="26700"/>
                  </a:cubicBezTo>
                  <a:cubicBezTo>
                    <a:pt x="84304" y="21994"/>
                    <a:pt x="85514" y="13657"/>
                    <a:pt x="88204" y="9153"/>
                  </a:cubicBezTo>
                  <a:cubicBezTo>
                    <a:pt x="89212" y="7472"/>
                    <a:pt x="90556" y="6061"/>
                    <a:pt x="92170" y="4985"/>
                  </a:cubicBezTo>
                  <a:cubicBezTo>
                    <a:pt x="92304" y="5052"/>
                    <a:pt x="92439" y="5119"/>
                    <a:pt x="92573" y="5187"/>
                  </a:cubicBezTo>
                  <a:cubicBezTo>
                    <a:pt x="92688" y="5276"/>
                    <a:pt x="92808" y="5314"/>
                    <a:pt x="92923" y="5314"/>
                  </a:cubicBezTo>
                  <a:cubicBezTo>
                    <a:pt x="93416" y="5314"/>
                    <a:pt x="93829" y="4614"/>
                    <a:pt x="93447" y="4178"/>
                  </a:cubicBezTo>
                  <a:cubicBezTo>
                    <a:pt x="95548" y="3074"/>
                    <a:pt x="97856" y="2517"/>
                    <a:pt x="100172" y="2517"/>
                  </a:cubicBezTo>
                  <a:close/>
                  <a:moveTo>
                    <a:pt x="24337" y="4607"/>
                  </a:moveTo>
                  <a:cubicBezTo>
                    <a:pt x="26233" y="4607"/>
                    <a:pt x="28127" y="5102"/>
                    <a:pt x="29850" y="6195"/>
                  </a:cubicBezTo>
                  <a:cubicBezTo>
                    <a:pt x="29514" y="6598"/>
                    <a:pt x="29312" y="7069"/>
                    <a:pt x="29043" y="7472"/>
                  </a:cubicBezTo>
                  <a:cubicBezTo>
                    <a:pt x="28976" y="7472"/>
                    <a:pt x="28909" y="7405"/>
                    <a:pt x="28841" y="7405"/>
                  </a:cubicBezTo>
                  <a:cubicBezTo>
                    <a:pt x="28671" y="7386"/>
                    <a:pt x="28500" y="7376"/>
                    <a:pt x="28328" y="7376"/>
                  </a:cubicBezTo>
                  <a:cubicBezTo>
                    <a:pt x="25517" y="7376"/>
                    <a:pt x="22556" y="9878"/>
                    <a:pt x="20909" y="11842"/>
                  </a:cubicBezTo>
                  <a:cubicBezTo>
                    <a:pt x="19631" y="13388"/>
                    <a:pt x="18757" y="15204"/>
                    <a:pt x="18287" y="17153"/>
                  </a:cubicBezTo>
                  <a:cubicBezTo>
                    <a:pt x="18085" y="17220"/>
                    <a:pt x="17950" y="17288"/>
                    <a:pt x="17883" y="17489"/>
                  </a:cubicBezTo>
                  <a:cubicBezTo>
                    <a:pt x="17345" y="20515"/>
                    <a:pt x="17883" y="24548"/>
                    <a:pt x="20438" y="26565"/>
                  </a:cubicBezTo>
                  <a:cubicBezTo>
                    <a:pt x="20563" y="26648"/>
                    <a:pt x="20739" y="26706"/>
                    <a:pt x="20902" y="26706"/>
                  </a:cubicBezTo>
                  <a:cubicBezTo>
                    <a:pt x="21004" y="26706"/>
                    <a:pt x="21100" y="26684"/>
                    <a:pt x="21177" y="26632"/>
                  </a:cubicBezTo>
                  <a:lnTo>
                    <a:pt x="21177" y="26632"/>
                  </a:lnTo>
                  <a:cubicBezTo>
                    <a:pt x="20257" y="28116"/>
                    <a:pt x="19236" y="28704"/>
                    <a:pt x="18215" y="28704"/>
                  </a:cubicBezTo>
                  <a:cubicBezTo>
                    <a:pt x="15211" y="28704"/>
                    <a:pt x="12200" y="23612"/>
                    <a:pt x="11698" y="21254"/>
                  </a:cubicBezTo>
                  <a:cubicBezTo>
                    <a:pt x="11362" y="19708"/>
                    <a:pt x="11295" y="18162"/>
                    <a:pt x="11497" y="16615"/>
                  </a:cubicBezTo>
                  <a:cubicBezTo>
                    <a:pt x="11564" y="16615"/>
                    <a:pt x="11698" y="16548"/>
                    <a:pt x="11766" y="16548"/>
                  </a:cubicBezTo>
                  <a:cubicBezTo>
                    <a:pt x="12371" y="16346"/>
                    <a:pt x="12371" y="15540"/>
                    <a:pt x="11766" y="15338"/>
                  </a:cubicBezTo>
                  <a:lnTo>
                    <a:pt x="11698" y="15338"/>
                  </a:lnTo>
                  <a:cubicBezTo>
                    <a:pt x="12034" y="13725"/>
                    <a:pt x="12639" y="12111"/>
                    <a:pt x="13581" y="10699"/>
                  </a:cubicBezTo>
                  <a:cubicBezTo>
                    <a:pt x="15984" y="7002"/>
                    <a:pt x="20166" y="4607"/>
                    <a:pt x="24337" y="4607"/>
                  </a:cubicBezTo>
                  <a:close/>
                  <a:moveTo>
                    <a:pt x="42606" y="2495"/>
                  </a:moveTo>
                  <a:cubicBezTo>
                    <a:pt x="45068" y="2495"/>
                    <a:pt x="47554" y="3107"/>
                    <a:pt x="49816" y="4380"/>
                  </a:cubicBezTo>
                  <a:cubicBezTo>
                    <a:pt x="49211" y="4918"/>
                    <a:pt x="48606" y="5523"/>
                    <a:pt x="48069" y="6061"/>
                  </a:cubicBezTo>
                  <a:cubicBezTo>
                    <a:pt x="48001" y="6195"/>
                    <a:pt x="47867" y="6397"/>
                    <a:pt x="47800" y="6531"/>
                  </a:cubicBezTo>
                  <a:cubicBezTo>
                    <a:pt x="47934" y="6061"/>
                    <a:pt x="47665" y="5523"/>
                    <a:pt x="47195" y="5455"/>
                  </a:cubicBezTo>
                  <a:cubicBezTo>
                    <a:pt x="46678" y="5390"/>
                    <a:pt x="46172" y="5358"/>
                    <a:pt x="45678" y="5358"/>
                  </a:cubicBezTo>
                  <a:cubicBezTo>
                    <a:pt x="35066" y="5358"/>
                    <a:pt x="30013" y="20028"/>
                    <a:pt x="37850" y="26901"/>
                  </a:cubicBezTo>
                  <a:cubicBezTo>
                    <a:pt x="37600" y="28211"/>
                    <a:pt x="35963" y="29000"/>
                    <a:pt x="34654" y="29000"/>
                  </a:cubicBezTo>
                  <a:cubicBezTo>
                    <a:pt x="34551" y="29000"/>
                    <a:pt x="34451" y="28995"/>
                    <a:pt x="34354" y="28985"/>
                  </a:cubicBezTo>
                  <a:cubicBezTo>
                    <a:pt x="32808" y="28784"/>
                    <a:pt x="31530" y="27910"/>
                    <a:pt x="30051" y="27506"/>
                  </a:cubicBezTo>
                  <a:cubicBezTo>
                    <a:pt x="30004" y="27494"/>
                    <a:pt x="29954" y="27489"/>
                    <a:pt x="29904" y="27489"/>
                  </a:cubicBezTo>
                  <a:cubicBezTo>
                    <a:pt x="29670" y="27489"/>
                    <a:pt x="29423" y="27609"/>
                    <a:pt x="29312" y="27775"/>
                  </a:cubicBezTo>
                  <a:cubicBezTo>
                    <a:pt x="25682" y="22935"/>
                    <a:pt x="28102" y="12178"/>
                    <a:pt x="30724" y="8481"/>
                  </a:cubicBezTo>
                  <a:cubicBezTo>
                    <a:pt x="33562" y="4595"/>
                    <a:pt x="38044" y="2495"/>
                    <a:pt x="42606" y="2495"/>
                  </a:cubicBezTo>
                  <a:close/>
                  <a:moveTo>
                    <a:pt x="61989" y="2059"/>
                  </a:moveTo>
                  <a:cubicBezTo>
                    <a:pt x="64946" y="2059"/>
                    <a:pt x="67918" y="2771"/>
                    <a:pt x="70541" y="4152"/>
                  </a:cubicBezTo>
                  <a:lnTo>
                    <a:pt x="70541" y="4152"/>
                  </a:lnTo>
                  <a:cubicBezTo>
                    <a:pt x="70087" y="4542"/>
                    <a:pt x="69632" y="4934"/>
                    <a:pt x="69178" y="5388"/>
                  </a:cubicBezTo>
                  <a:cubicBezTo>
                    <a:pt x="67782" y="4875"/>
                    <a:pt x="66347" y="4629"/>
                    <a:pt x="64934" y="4629"/>
                  </a:cubicBezTo>
                  <a:cubicBezTo>
                    <a:pt x="60430" y="4629"/>
                    <a:pt x="56150" y="7124"/>
                    <a:pt x="54052" y="11372"/>
                  </a:cubicBezTo>
                  <a:cubicBezTo>
                    <a:pt x="52035" y="15338"/>
                    <a:pt x="51564" y="24414"/>
                    <a:pt x="55800" y="27641"/>
                  </a:cubicBezTo>
                  <a:cubicBezTo>
                    <a:pt x="54969" y="28693"/>
                    <a:pt x="54138" y="29426"/>
                    <a:pt x="52856" y="29426"/>
                  </a:cubicBezTo>
                  <a:cubicBezTo>
                    <a:pt x="52582" y="29426"/>
                    <a:pt x="52287" y="29393"/>
                    <a:pt x="51968" y="29321"/>
                  </a:cubicBezTo>
                  <a:cubicBezTo>
                    <a:pt x="50690" y="28918"/>
                    <a:pt x="49548" y="28246"/>
                    <a:pt x="48674" y="27237"/>
                  </a:cubicBezTo>
                  <a:cubicBezTo>
                    <a:pt x="45447" y="20716"/>
                    <a:pt x="44505" y="12918"/>
                    <a:pt x="49951" y="7069"/>
                  </a:cubicBezTo>
                  <a:cubicBezTo>
                    <a:pt x="53097" y="3681"/>
                    <a:pt x="57526" y="2059"/>
                    <a:pt x="61989" y="2059"/>
                  </a:cubicBezTo>
                  <a:close/>
                  <a:moveTo>
                    <a:pt x="81839" y="1832"/>
                  </a:moveTo>
                  <a:cubicBezTo>
                    <a:pt x="84758" y="1832"/>
                    <a:pt x="87712" y="2550"/>
                    <a:pt x="90355" y="3909"/>
                  </a:cubicBezTo>
                  <a:cubicBezTo>
                    <a:pt x="89279" y="4783"/>
                    <a:pt x="88271" y="5792"/>
                    <a:pt x="87464" y="6867"/>
                  </a:cubicBezTo>
                  <a:cubicBezTo>
                    <a:pt x="86106" y="6174"/>
                    <a:pt x="84721" y="5861"/>
                    <a:pt x="83377" y="5861"/>
                  </a:cubicBezTo>
                  <a:cubicBezTo>
                    <a:pt x="78204" y="5861"/>
                    <a:pt x="73627" y="10500"/>
                    <a:pt x="73413" y="15943"/>
                  </a:cubicBezTo>
                  <a:cubicBezTo>
                    <a:pt x="73010" y="16212"/>
                    <a:pt x="73010" y="16817"/>
                    <a:pt x="73413" y="17086"/>
                  </a:cubicBezTo>
                  <a:cubicBezTo>
                    <a:pt x="73413" y="17355"/>
                    <a:pt x="73413" y="17557"/>
                    <a:pt x="73481" y="17825"/>
                  </a:cubicBezTo>
                  <a:cubicBezTo>
                    <a:pt x="73481" y="18094"/>
                    <a:pt x="73750" y="18229"/>
                    <a:pt x="73951" y="18229"/>
                  </a:cubicBezTo>
                  <a:cubicBezTo>
                    <a:pt x="73279" y="21523"/>
                    <a:pt x="74220" y="25557"/>
                    <a:pt x="77447" y="26901"/>
                  </a:cubicBezTo>
                  <a:cubicBezTo>
                    <a:pt x="77313" y="28380"/>
                    <a:pt x="76304" y="29658"/>
                    <a:pt x="74960" y="30195"/>
                  </a:cubicBezTo>
                  <a:cubicBezTo>
                    <a:pt x="74656" y="30292"/>
                    <a:pt x="74361" y="30335"/>
                    <a:pt x="74073" y="30335"/>
                  </a:cubicBezTo>
                  <a:cubicBezTo>
                    <a:pt x="72959" y="30335"/>
                    <a:pt x="71955" y="29694"/>
                    <a:pt x="70993" y="29053"/>
                  </a:cubicBezTo>
                  <a:lnTo>
                    <a:pt x="70859" y="29053"/>
                  </a:lnTo>
                  <a:cubicBezTo>
                    <a:pt x="65615" y="23338"/>
                    <a:pt x="64472" y="14867"/>
                    <a:pt x="69111" y="8212"/>
                  </a:cubicBezTo>
                  <a:cubicBezTo>
                    <a:pt x="72181" y="3838"/>
                    <a:pt x="76962" y="1832"/>
                    <a:pt x="81839" y="1832"/>
                  </a:cubicBezTo>
                  <a:close/>
                  <a:moveTo>
                    <a:pt x="64539" y="16414"/>
                  </a:moveTo>
                  <a:lnTo>
                    <a:pt x="64539" y="16414"/>
                  </a:lnTo>
                  <a:cubicBezTo>
                    <a:pt x="64136" y="21590"/>
                    <a:pt x="65682" y="26901"/>
                    <a:pt x="69850" y="29994"/>
                  </a:cubicBezTo>
                  <a:lnTo>
                    <a:pt x="69850" y="30195"/>
                  </a:lnTo>
                  <a:cubicBezTo>
                    <a:pt x="70761" y="31772"/>
                    <a:pt x="72184" y="32439"/>
                    <a:pt x="73637" y="32439"/>
                  </a:cubicBezTo>
                  <a:cubicBezTo>
                    <a:pt x="76583" y="32439"/>
                    <a:pt x="79647" y="29696"/>
                    <a:pt x="78792" y="26229"/>
                  </a:cubicBezTo>
                  <a:cubicBezTo>
                    <a:pt x="78742" y="25980"/>
                    <a:pt x="78507" y="25841"/>
                    <a:pt x="78252" y="25841"/>
                  </a:cubicBezTo>
                  <a:cubicBezTo>
                    <a:pt x="78163" y="25841"/>
                    <a:pt x="78072" y="25858"/>
                    <a:pt x="77985" y="25893"/>
                  </a:cubicBezTo>
                  <a:cubicBezTo>
                    <a:pt x="77044" y="24615"/>
                    <a:pt x="75968" y="23540"/>
                    <a:pt x="75497" y="21926"/>
                  </a:cubicBezTo>
                  <a:cubicBezTo>
                    <a:pt x="75094" y="20515"/>
                    <a:pt x="75027" y="19036"/>
                    <a:pt x="75363" y="17624"/>
                  </a:cubicBezTo>
                  <a:lnTo>
                    <a:pt x="75363" y="17624"/>
                  </a:lnTo>
                  <a:cubicBezTo>
                    <a:pt x="75901" y="17657"/>
                    <a:pt x="76455" y="17674"/>
                    <a:pt x="77018" y="17674"/>
                  </a:cubicBezTo>
                  <a:cubicBezTo>
                    <a:pt x="77582" y="17674"/>
                    <a:pt x="78153" y="17657"/>
                    <a:pt x="78724" y="17624"/>
                  </a:cubicBezTo>
                  <a:cubicBezTo>
                    <a:pt x="80405" y="17624"/>
                    <a:pt x="82086" y="17422"/>
                    <a:pt x="83766" y="17288"/>
                  </a:cubicBezTo>
                  <a:lnTo>
                    <a:pt x="83766" y="17288"/>
                  </a:lnTo>
                  <a:cubicBezTo>
                    <a:pt x="83229" y="22733"/>
                    <a:pt x="84506" y="28515"/>
                    <a:pt x="89615" y="29792"/>
                  </a:cubicBezTo>
                  <a:cubicBezTo>
                    <a:pt x="90446" y="30317"/>
                    <a:pt x="91370" y="30564"/>
                    <a:pt x="92280" y="30564"/>
                  </a:cubicBezTo>
                  <a:cubicBezTo>
                    <a:pt x="94166" y="30564"/>
                    <a:pt x="95992" y="29500"/>
                    <a:pt x="96809" y="27641"/>
                  </a:cubicBezTo>
                  <a:cubicBezTo>
                    <a:pt x="97078" y="27506"/>
                    <a:pt x="97279" y="27237"/>
                    <a:pt x="97212" y="26968"/>
                  </a:cubicBezTo>
                  <a:cubicBezTo>
                    <a:pt x="97279" y="26565"/>
                    <a:pt x="97078" y="26229"/>
                    <a:pt x="96741" y="26162"/>
                  </a:cubicBezTo>
                  <a:cubicBezTo>
                    <a:pt x="96002" y="24952"/>
                    <a:pt x="94859" y="23943"/>
                    <a:pt x="94254" y="22599"/>
                  </a:cubicBezTo>
                  <a:cubicBezTo>
                    <a:pt x="93515" y="20918"/>
                    <a:pt x="93178" y="19170"/>
                    <a:pt x="93313" y="17355"/>
                  </a:cubicBezTo>
                  <a:lnTo>
                    <a:pt x="93313" y="17355"/>
                  </a:lnTo>
                  <a:cubicBezTo>
                    <a:pt x="93803" y="17535"/>
                    <a:pt x="94313" y="17597"/>
                    <a:pt x="94831" y="17597"/>
                  </a:cubicBezTo>
                  <a:cubicBezTo>
                    <a:pt x="95664" y="17597"/>
                    <a:pt x="96518" y="17438"/>
                    <a:pt x="97346" y="17355"/>
                  </a:cubicBezTo>
                  <a:cubicBezTo>
                    <a:pt x="98355" y="17220"/>
                    <a:pt x="99363" y="17019"/>
                    <a:pt x="100372" y="16750"/>
                  </a:cubicBezTo>
                  <a:cubicBezTo>
                    <a:pt x="100439" y="18632"/>
                    <a:pt x="100842" y="20447"/>
                    <a:pt x="101447" y="22263"/>
                  </a:cubicBezTo>
                  <a:cubicBezTo>
                    <a:pt x="102219" y="24161"/>
                    <a:pt x="105086" y="29989"/>
                    <a:pt x="107967" y="29989"/>
                  </a:cubicBezTo>
                  <a:cubicBezTo>
                    <a:pt x="108350" y="29989"/>
                    <a:pt x="108733" y="29886"/>
                    <a:pt x="109111" y="29658"/>
                  </a:cubicBezTo>
                  <a:cubicBezTo>
                    <a:pt x="109603" y="29767"/>
                    <a:pt x="110109" y="29827"/>
                    <a:pt x="110608" y="29827"/>
                  </a:cubicBezTo>
                  <a:cubicBezTo>
                    <a:pt x="111954" y="29827"/>
                    <a:pt x="113253" y="29392"/>
                    <a:pt x="114086" y="28313"/>
                  </a:cubicBezTo>
                  <a:cubicBezTo>
                    <a:pt x="114691" y="27439"/>
                    <a:pt x="114826" y="26229"/>
                    <a:pt x="114422" y="25221"/>
                  </a:cubicBezTo>
                  <a:cubicBezTo>
                    <a:pt x="114691" y="25019"/>
                    <a:pt x="114691" y="24683"/>
                    <a:pt x="114490" y="24481"/>
                  </a:cubicBezTo>
                  <a:cubicBezTo>
                    <a:pt x="112473" y="22531"/>
                    <a:pt x="111195" y="19977"/>
                    <a:pt x="110792" y="17153"/>
                  </a:cubicBezTo>
                  <a:lnTo>
                    <a:pt x="110792" y="17153"/>
                  </a:lnTo>
                  <a:cubicBezTo>
                    <a:pt x="113602" y="17807"/>
                    <a:pt x="116720" y="18021"/>
                    <a:pt x="119831" y="18021"/>
                  </a:cubicBezTo>
                  <a:cubicBezTo>
                    <a:pt x="122154" y="18021"/>
                    <a:pt x="124473" y="17902"/>
                    <a:pt x="126658" y="17758"/>
                  </a:cubicBezTo>
                  <a:lnTo>
                    <a:pt x="126658" y="17758"/>
                  </a:lnTo>
                  <a:cubicBezTo>
                    <a:pt x="125313" y="75104"/>
                    <a:pt x="123969" y="132718"/>
                    <a:pt x="125448" y="190064"/>
                  </a:cubicBezTo>
                  <a:cubicBezTo>
                    <a:pt x="122386" y="190053"/>
                    <a:pt x="119324" y="190049"/>
                    <a:pt x="116262" y="190049"/>
                  </a:cubicBezTo>
                  <a:cubicBezTo>
                    <a:pt x="108499" y="190049"/>
                    <a:pt x="100735" y="190074"/>
                    <a:pt x="92964" y="190074"/>
                  </a:cubicBezTo>
                  <a:cubicBezTo>
                    <a:pt x="84686" y="190074"/>
                    <a:pt x="76400" y="190046"/>
                    <a:pt x="68102" y="189929"/>
                  </a:cubicBezTo>
                  <a:cubicBezTo>
                    <a:pt x="59564" y="189795"/>
                    <a:pt x="50959" y="189593"/>
                    <a:pt x="42421" y="189324"/>
                  </a:cubicBezTo>
                  <a:cubicBezTo>
                    <a:pt x="42095" y="189304"/>
                    <a:pt x="41628" y="189296"/>
                    <a:pt x="41045" y="189296"/>
                  </a:cubicBezTo>
                  <a:cubicBezTo>
                    <a:pt x="38561" y="189296"/>
                    <a:pt x="33952" y="189443"/>
                    <a:pt x="28945" y="189443"/>
                  </a:cubicBezTo>
                  <a:cubicBezTo>
                    <a:pt x="23273" y="189443"/>
                    <a:pt x="17090" y="189255"/>
                    <a:pt x="12908" y="188450"/>
                  </a:cubicBezTo>
                  <a:cubicBezTo>
                    <a:pt x="11228" y="187240"/>
                    <a:pt x="9413" y="186366"/>
                    <a:pt x="7463" y="185761"/>
                  </a:cubicBezTo>
                  <a:cubicBezTo>
                    <a:pt x="7396" y="184820"/>
                    <a:pt x="7329" y="183812"/>
                    <a:pt x="7261" y="182803"/>
                  </a:cubicBezTo>
                  <a:cubicBezTo>
                    <a:pt x="10085" y="182803"/>
                    <a:pt x="12849" y="182833"/>
                    <a:pt x="15632" y="182833"/>
                  </a:cubicBezTo>
                  <a:cubicBezTo>
                    <a:pt x="17024" y="182833"/>
                    <a:pt x="18421" y="182826"/>
                    <a:pt x="19833" y="182803"/>
                  </a:cubicBezTo>
                  <a:cubicBezTo>
                    <a:pt x="20371" y="182803"/>
                    <a:pt x="20371" y="181929"/>
                    <a:pt x="19833" y="181929"/>
                  </a:cubicBezTo>
                  <a:lnTo>
                    <a:pt x="7261" y="181929"/>
                  </a:lnTo>
                  <a:cubicBezTo>
                    <a:pt x="7127" y="179778"/>
                    <a:pt x="7060" y="177627"/>
                    <a:pt x="6925" y="175408"/>
                  </a:cubicBezTo>
                  <a:lnTo>
                    <a:pt x="6925" y="175408"/>
                  </a:lnTo>
                  <a:cubicBezTo>
                    <a:pt x="6925" y="175408"/>
                    <a:pt x="6992" y="175475"/>
                    <a:pt x="7060" y="175475"/>
                  </a:cubicBezTo>
                  <a:cubicBezTo>
                    <a:pt x="10538" y="175522"/>
                    <a:pt x="13953" y="175600"/>
                    <a:pt x="17391" y="175600"/>
                  </a:cubicBezTo>
                  <a:cubicBezTo>
                    <a:pt x="18937" y="175600"/>
                    <a:pt x="20488" y="175584"/>
                    <a:pt x="22051" y="175543"/>
                  </a:cubicBezTo>
                  <a:cubicBezTo>
                    <a:pt x="22455" y="175475"/>
                    <a:pt x="22455" y="174803"/>
                    <a:pt x="22051" y="174736"/>
                  </a:cubicBezTo>
                  <a:cubicBezTo>
                    <a:pt x="20488" y="174694"/>
                    <a:pt x="18931" y="174678"/>
                    <a:pt x="17378" y="174678"/>
                  </a:cubicBezTo>
                  <a:cubicBezTo>
                    <a:pt x="13924" y="174678"/>
                    <a:pt x="10492" y="174757"/>
                    <a:pt x="7060" y="174803"/>
                  </a:cubicBezTo>
                  <a:cubicBezTo>
                    <a:pt x="6992" y="174803"/>
                    <a:pt x="6925" y="174870"/>
                    <a:pt x="6925" y="174870"/>
                  </a:cubicBezTo>
                  <a:cubicBezTo>
                    <a:pt x="6791" y="172181"/>
                    <a:pt x="6656" y="169492"/>
                    <a:pt x="6522" y="166736"/>
                  </a:cubicBezTo>
                  <a:lnTo>
                    <a:pt x="6522" y="166736"/>
                  </a:lnTo>
                  <a:cubicBezTo>
                    <a:pt x="8208" y="166954"/>
                    <a:pt x="9894" y="167057"/>
                    <a:pt x="11580" y="167057"/>
                  </a:cubicBezTo>
                  <a:cubicBezTo>
                    <a:pt x="13524" y="167057"/>
                    <a:pt x="15469" y="166920"/>
                    <a:pt x="17413" y="166668"/>
                  </a:cubicBezTo>
                  <a:cubicBezTo>
                    <a:pt x="17863" y="166604"/>
                    <a:pt x="17759" y="165925"/>
                    <a:pt x="17396" y="165925"/>
                  </a:cubicBezTo>
                  <a:cubicBezTo>
                    <a:pt x="17380" y="165925"/>
                    <a:pt x="17363" y="165926"/>
                    <a:pt x="17345" y="165929"/>
                  </a:cubicBezTo>
                  <a:cubicBezTo>
                    <a:pt x="16366" y="165905"/>
                    <a:pt x="15496" y="165896"/>
                    <a:pt x="14707" y="165896"/>
                  </a:cubicBezTo>
                  <a:cubicBezTo>
                    <a:pt x="12446" y="165896"/>
                    <a:pt x="10857" y="165969"/>
                    <a:pt x="9304" y="165969"/>
                  </a:cubicBezTo>
                  <a:cubicBezTo>
                    <a:pt x="8385" y="165969"/>
                    <a:pt x="7479" y="165944"/>
                    <a:pt x="6455" y="165862"/>
                  </a:cubicBezTo>
                  <a:cubicBezTo>
                    <a:pt x="6320" y="162836"/>
                    <a:pt x="6253" y="159744"/>
                    <a:pt x="6118" y="156719"/>
                  </a:cubicBezTo>
                  <a:lnTo>
                    <a:pt x="6118" y="156719"/>
                  </a:lnTo>
                  <a:cubicBezTo>
                    <a:pt x="6186" y="156853"/>
                    <a:pt x="6320" y="156920"/>
                    <a:pt x="6522" y="156920"/>
                  </a:cubicBezTo>
                  <a:cubicBezTo>
                    <a:pt x="11295" y="157122"/>
                    <a:pt x="16135" y="157391"/>
                    <a:pt x="20909" y="157458"/>
                  </a:cubicBezTo>
                  <a:cubicBezTo>
                    <a:pt x="21648" y="157391"/>
                    <a:pt x="21648" y="156315"/>
                    <a:pt x="20909" y="156181"/>
                  </a:cubicBezTo>
                  <a:cubicBezTo>
                    <a:pt x="16135" y="155845"/>
                    <a:pt x="11295" y="155778"/>
                    <a:pt x="6522" y="155643"/>
                  </a:cubicBezTo>
                  <a:cubicBezTo>
                    <a:pt x="6320" y="155643"/>
                    <a:pt x="6186" y="155643"/>
                    <a:pt x="6051" y="155778"/>
                  </a:cubicBezTo>
                  <a:cubicBezTo>
                    <a:pt x="5984" y="152618"/>
                    <a:pt x="5849" y="149458"/>
                    <a:pt x="5782" y="146231"/>
                  </a:cubicBezTo>
                  <a:cubicBezTo>
                    <a:pt x="8516" y="146231"/>
                    <a:pt x="11280" y="146261"/>
                    <a:pt x="14034" y="146261"/>
                  </a:cubicBezTo>
                  <a:cubicBezTo>
                    <a:pt x="15411" y="146261"/>
                    <a:pt x="16785" y="146254"/>
                    <a:pt x="18152" y="146231"/>
                  </a:cubicBezTo>
                  <a:cubicBezTo>
                    <a:pt x="18892" y="146231"/>
                    <a:pt x="18892" y="145155"/>
                    <a:pt x="18152" y="145155"/>
                  </a:cubicBezTo>
                  <a:cubicBezTo>
                    <a:pt x="16763" y="145133"/>
                    <a:pt x="15381" y="145126"/>
                    <a:pt x="14001" y="145126"/>
                  </a:cubicBezTo>
                  <a:cubicBezTo>
                    <a:pt x="11243" y="145126"/>
                    <a:pt x="8494" y="145155"/>
                    <a:pt x="5715" y="145155"/>
                  </a:cubicBezTo>
                  <a:cubicBezTo>
                    <a:pt x="5581" y="141861"/>
                    <a:pt x="5513" y="138567"/>
                    <a:pt x="5446" y="135273"/>
                  </a:cubicBezTo>
                  <a:lnTo>
                    <a:pt x="5446" y="135273"/>
                  </a:lnTo>
                  <a:cubicBezTo>
                    <a:pt x="7497" y="135508"/>
                    <a:pt x="9547" y="135626"/>
                    <a:pt x="11589" y="135626"/>
                  </a:cubicBezTo>
                  <a:cubicBezTo>
                    <a:pt x="13631" y="135626"/>
                    <a:pt x="15665" y="135508"/>
                    <a:pt x="17682" y="135273"/>
                  </a:cubicBezTo>
                  <a:cubicBezTo>
                    <a:pt x="18401" y="135208"/>
                    <a:pt x="18548" y="134060"/>
                    <a:pt x="17750" y="134060"/>
                  </a:cubicBezTo>
                  <a:cubicBezTo>
                    <a:pt x="17728" y="134060"/>
                    <a:pt x="17705" y="134061"/>
                    <a:pt x="17682" y="134063"/>
                  </a:cubicBezTo>
                  <a:cubicBezTo>
                    <a:pt x="15239" y="134226"/>
                    <a:pt x="12772" y="134315"/>
                    <a:pt x="10310" y="134315"/>
                  </a:cubicBezTo>
                  <a:cubicBezTo>
                    <a:pt x="8706" y="134315"/>
                    <a:pt x="7104" y="134277"/>
                    <a:pt x="5513" y="134197"/>
                  </a:cubicBezTo>
                  <a:cubicBezTo>
                    <a:pt x="5446" y="130970"/>
                    <a:pt x="5379" y="127811"/>
                    <a:pt x="5312" y="124651"/>
                  </a:cubicBezTo>
                  <a:lnTo>
                    <a:pt x="5312" y="124651"/>
                  </a:lnTo>
                  <a:cubicBezTo>
                    <a:pt x="7334" y="125248"/>
                    <a:pt x="9406" y="125550"/>
                    <a:pt x="11471" y="125550"/>
                  </a:cubicBezTo>
                  <a:cubicBezTo>
                    <a:pt x="13592" y="125550"/>
                    <a:pt x="15705" y="125231"/>
                    <a:pt x="17749" y="124584"/>
                  </a:cubicBezTo>
                  <a:cubicBezTo>
                    <a:pt x="18377" y="124395"/>
                    <a:pt x="18184" y="123562"/>
                    <a:pt x="17608" y="123562"/>
                  </a:cubicBezTo>
                  <a:cubicBezTo>
                    <a:pt x="17567" y="123562"/>
                    <a:pt x="17524" y="123566"/>
                    <a:pt x="17480" y="123575"/>
                  </a:cubicBezTo>
                  <a:cubicBezTo>
                    <a:pt x="15498" y="124071"/>
                    <a:pt x="13483" y="124307"/>
                    <a:pt x="11468" y="124307"/>
                  </a:cubicBezTo>
                  <a:cubicBezTo>
                    <a:pt x="9382" y="124307"/>
                    <a:pt x="7296" y="124054"/>
                    <a:pt x="5244" y="123575"/>
                  </a:cubicBezTo>
                  <a:cubicBezTo>
                    <a:pt x="5177" y="119676"/>
                    <a:pt x="5177" y="115710"/>
                    <a:pt x="5177" y="111810"/>
                  </a:cubicBezTo>
                  <a:lnTo>
                    <a:pt x="5177" y="111810"/>
                  </a:lnTo>
                  <a:cubicBezTo>
                    <a:pt x="13581" y="112348"/>
                    <a:pt x="21984" y="112953"/>
                    <a:pt x="30388" y="113155"/>
                  </a:cubicBezTo>
                  <a:cubicBezTo>
                    <a:pt x="31194" y="113155"/>
                    <a:pt x="31194" y="111945"/>
                    <a:pt x="30388" y="111878"/>
                  </a:cubicBezTo>
                  <a:cubicBezTo>
                    <a:pt x="21984" y="111273"/>
                    <a:pt x="13581" y="111071"/>
                    <a:pt x="5177" y="110802"/>
                  </a:cubicBezTo>
                  <a:cubicBezTo>
                    <a:pt x="5110" y="107239"/>
                    <a:pt x="5110" y="103743"/>
                    <a:pt x="5110" y="100180"/>
                  </a:cubicBezTo>
                  <a:cubicBezTo>
                    <a:pt x="5639" y="100171"/>
                    <a:pt x="6170" y="100167"/>
                    <a:pt x="6701" y="100167"/>
                  </a:cubicBezTo>
                  <a:cubicBezTo>
                    <a:pt x="10353" y="100167"/>
                    <a:pt x="14043" y="100366"/>
                    <a:pt x="17682" y="100718"/>
                  </a:cubicBezTo>
                  <a:cubicBezTo>
                    <a:pt x="17701" y="100720"/>
                    <a:pt x="17720" y="100721"/>
                    <a:pt x="17738" y="100721"/>
                  </a:cubicBezTo>
                  <a:cubicBezTo>
                    <a:pt x="18365" y="100721"/>
                    <a:pt x="18534" y="99640"/>
                    <a:pt x="17816" y="99575"/>
                  </a:cubicBezTo>
                  <a:cubicBezTo>
                    <a:pt x="14817" y="99146"/>
                    <a:pt x="11817" y="98920"/>
                    <a:pt x="8794" y="98920"/>
                  </a:cubicBezTo>
                  <a:cubicBezTo>
                    <a:pt x="7548" y="98920"/>
                    <a:pt x="6298" y="98959"/>
                    <a:pt x="5043" y="99037"/>
                  </a:cubicBezTo>
                  <a:lnTo>
                    <a:pt x="5043" y="89222"/>
                  </a:lnTo>
                  <a:cubicBezTo>
                    <a:pt x="12371" y="89491"/>
                    <a:pt x="19698" y="89760"/>
                    <a:pt x="27026" y="89827"/>
                  </a:cubicBezTo>
                  <a:cubicBezTo>
                    <a:pt x="27900" y="89827"/>
                    <a:pt x="27900" y="88482"/>
                    <a:pt x="27026" y="88482"/>
                  </a:cubicBezTo>
                  <a:cubicBezTo>
                    <a:pt x="19698" y="88146"/>
                    <a:pt x="12371" y="88079"/>
                    <a:pt x="5043" y="87944"/>
                  </a:cubicBezTo>
                  <a:cubicBezTo>
                    <a:pt x="5043" y="83238"/>
                    <a:pt x="5110" y="78532"/>
                    <a:pt x="5177" y="73826"/>
                  </a:cubicBezTo>
                  <a:cubicBezTo>
                    <a:pt x="7143" y="74189"/>
                    <a:pt x="9129" y="74372"/>
                    <a:pt x="11112" y="74372"/>
                  </a:cubicBezTo>
                  <a:cubicBezTo>
                    <a:pt x="14282" y="74372"/>
                    <a:pt x="17444" y="73904"/>
                    <a:pt x="20505" y="72952"/>
                  </a:cubicBezTo>
                  <a:cubicBezTo>
                    <a:pt x="21270" y="72698"/>
                    <a:pt x="21008" y="71598"/>
                    <a:pt x="20292" y="71598"/>
                  </a:cubicBezTo>
                  <a:cubicBezTo>
                    <a:pt x="20252" y="71598"/>
                    <a:pt x="20211" y="71601"/>
                    <a:pt x="20169" y="71608"/>
                  </a:cubicBezTo>
                  <a:cubicBezTo>
                    <a:pt x="16926" y="72554"/>
                    <a:pt x="13561" y="73047"/>
                    <a:pt x="10178" y="73047"/>
                  </a:cubicBezTo>
                  <a:cubicBezTo>
                    <a:pt x="8512" y="73047"/>
                    <a:pt x="6841" y="72928"/>
                    <a:pt x="5177" y="72684"/>
                  </a:cubicBezTo>
                  <a:cubicBezTo>
                    <a:pt x="5244" y="68112"/>
                    <a:pt x="5379" y="63473"/>
                    <a:pt x="5513" y="58835"/>
                  </a:cubicBezTo>
                  <a:cubicBezTo>
                    <a:pt x="12034" y="59009"/>
                    <a:pt x="18605" y="59184"/>
                    <a:pt x="25140" y="59184"/>
                  </a:cubicBezTo>
                  <a:cubicBezTo>
                    <a:pt x="26150" y="59184"/>
                    <a:pt x="27160" y="59180"/>
                    <a:pt x="28169" y="59171"/>
                  </a:cubicBezTo>
                  <a:cubicBezTo>
                    <a:pt x="28909" y="59104"/>
                    <a:pt x="28909" y="58095"/>
                    <a:pt x="28169" y="58028"/>
                  </a:cubicBezTo>
                  <a:cubicBezTo>
                    <a:pt x="20640" y="57759"/>
                    <a:pt x="13043" y="57759"/>
                    <a:pt x="5513" y="57692"/>
                  </a:cubicBezTo>
                  <a:cubicBezTo>
                    <a:pt x="5581" y="53187"/>
                    <a:pt x="5715" y="48683"/>
                    <a:pt x="5849" y="44112"/>
                  </a:cubicBezTo>
                  <a:cubicBezTo>
                    <a:pt x="9211" y="44532"/>
                    <a:pt x="12625" y="44742"/>
                    <a:pt x="16042" y="44742"/>
                  </a:cubicBezTo>
                  <a:cubicBezTo>
                    <a:pt x="18092" y="44742"/>
                    <a:pt x="20144" y="44666"/>
                    <a:pt x="22186" y="44515"/>
                  </a:cubicBezTo>
                  <a:cubicBezTo>
                    <a:pt x="22993" y="44448"/>
                    <a:pt x="22993" y="43170"/>
                    <a:pt x="22186" y="43170"/>
                  </a:cubicBezTo>
                  <a:cubicBezTo>
                    <a:pt x="20371" y="43170"/>
                    <a:pt x="18556" y="43178"/>
                    <a:pt x="16740" y="43178"/>
                  </a:cubicBezTo>
                  <a:cubicBezTo>
                    <a:pt x="13110" y="43178"/>
                    <a:pt x="9480" y="43148"/>
                    <a:pt x="5849" y="42969"/>
                  </a:cubicBezTo>
                  <a:cubicBezTo>
                    <a:pt x="5984" y="39607"/>
                    <a:pt x="6051" y="36246"/>
                    <a:pt x="6186" y="32885"/>
                  </a:cubicBezTo>
                  <a:cubicBezTo>
                    <a:pt x="6186" y="32885"/>
                    <a:pt x="6253" y="32952"/>
                    <a:pt x="6320" y="32952"/>
                  </a:cubicBezTo>
                  <a:cubicBezTo>
                    <a:pt x="10555" y="33759"/>
                    <a:pt x="14925" y="34229"/>
                    <a:pt x="19295" y="34632"/>
                  </a:cubicBezTo>
                  <a:cubicBezTo>
                    <a:pt x="19314" y="34634"/>
                    <a:pt x="19333" y="34635"/>
                    <a:pt x="19351" y="34635"/>
                  </a:cubicBezTo>
                  <a:cubicBezTo>
                    <a:pt x="20041" y="34635"/>
                    <a:pt x="20150" y="33419"/>
                    <a:pt x="19430" y="33288"/>
                  </a:cubicBezTo>
                  <a:cubicBezTo>
                    <a:pt x="15194" y="32548"/>
                    <a:pt x="10824" y="31943"/>
                    <a:pt x="6522" y="31540"/>
                  </a:cubicBezTo>
                  <a:cubicBezTo>
                    <a:pt x="6387" y="31540"/>
                    <a:pt x="6320" y="31607"/>
                    <a:pt x="6253" y="31607"/>
                  </a:cubicBezTo>
                  <a:cubicBezTo>
                    <a:pt x="6455" y="26901"/>
                    <a:pt x="6589" y="22128"/>
                    <a:pt x="6858" y="17422"/>
                  </a:cubicBezTo>
                  <a:cubicBezTo>
                    <a:pt x="7732" y="17153"/>
                    <a:pt x="8606" y="16951"/>
                    <a:pt x="9480" y="16817"/>
                  </a:cubicBezTo>
                  <a:lnTo>
                    <a:pt x="9480" y="16817"/>
                  </a:lnTo>
                  <a:cubicBezTo>
                    <a:pt x="9076" y="21389"/>
                    <a:pt x="10555" y="27372"/>
                    <a:pt x="14858" y="29590"/>
                  </a:cubicBezTo>
                  <a:cubicBezTo>
                    <a:pt x="15751" y="30066"/>
                    <a:pt x="16690" y="30297"/>
                    <a:pt x="17593" y="30297"/>
                  </a:cubicBezTo>
                  <a:cubicBezTo>
                    <a:pt x="19752" y="30297"/>
                    <a:pt x="21704" y="28982"/>
                    <a:pt x="22320" y="26565"/>
                  </a:cubicBezTo>
                  <a:cubicBezTo>
                    <a:pt x="22450" y="26219"/>
                    <a:pt x="22162" y="25957"/>
                    <a:pt x="21869" y="25957"/>
                  </a:cubicBezTo>
                  <a:cubicBezTo>
                    <a:pt x="21707" y="25957"/>
                    <a:pt x="21542" y="26037"/>
                    <a:pt x="21446" y="26229"/>
                  </a:cubicBezTo>
                  <a:cubicBezTo>
                    <a:pt x="21514" y="26095"/>
                    <a:pt x="21514" y="25960"/>
                    <a:pt x="21446" y="25826"/>
                  </a:cubicBezTo>
                  <a:cubicBezTo>
                    <a:pt x="20572" y="24615"/>
                    <a:pt x="19900" y="23338"/>
                    <a:pt x="19362" y="21994"/>
                  </a:cubicBezTo>
                  <a:cubicBezTo>
                    <a:pt x="19093" y="21254"/>
                    <a:pt x="18959" y="20447"/>
                    <a:pt x="18892" y="19708"/>
                  </a:cubicBezTo>
                  <a:cubicBezTo>
                    <a:pt x="19026" y="19036"/>
                    <a:pt x="19161" y="18431"/>
                    <a:pt x="19430" y="17825"/>
                  </a:cubicBezTo>
                  <a:cubicBezTo>
                    <a:pt x="20385" y="18865"/>
                    <a:pt x="21727" y="19313"/>
                    <a:pt x="23104" y="19313"/>
                  </a:cubicBezTo>
                  <a:cubicBezTo>
                    <a:pt x="23955" y="19313"/>
                    <a:pt x="24819" y="19142"/>
                    <a:pt x="25614" y="18834"/>
                  </a:cubicBezTo>
                  <a:lnTo>
                    <a:pt x="25614" y="18834"/>
                  </a:lnTo>
                  <a:cubicBezTo>
                    <a:pt x="25346" y="24683"/>
                    <a:pt x="26825" y="30800"/>
                    <a:pt x="32270" y="31069"/>
                  </a:cubicBezTo>
                  <a:cubicBezTo>
                    <a:pt x="32404" y="31069"/>
                    <a:pt x="32539" y="31002"/>
                    <a:pt x="32673" y="30868"/>
                  </a:cubicBezTo>
                  <a:cubicBezTo>
                    <a:pt x="33262" y="31074"/>
                    <a:pt x="33876" y="31177"/>
                    <a:pt x="34487" y="31177"/>
                  </a:cubicBezTo>
                  <a:cubicBezTo>
                    <a:pt x="35273" y="31177"/>
                    <a:pt x="36056" y="31006"/>
                    <a:pt x="36774" y="30666"/>
                  </a:cubicBezTo>
                  <a:cubicBezTo>
                    <a:pt x="37917" y="30128"/>
                    <a:pt x="38724" y="29053"/>
                    <a:pt x="38926" y="27775"/>
                  </a:cubicBezTo>
                  <a:cubicBezTo>
                    <a:pt x="39015" y="27839"/>
                    <a:pt x="39101" y="27866"/>
                    <a:pt x="39182" y="27866"/>
                  </a:cubicBezTo>
                  <a:cubicBezTo>
                    <a:pt x="39525" y="27866"/>
                    <a:pt x="39749" y="27363"/>
                    <a:pt x="39531" y="27036"/>
                  </a:cubicBezTo>
                  <a:cubicBezTo>
                    <a:pt x="39194" y="26632"/>
                    <a:pt x="38993" y="26296"/>
                    <a:pt x="38724" y="25960"/>
                  </a:cubicBezTo>
                  <a:cubicBezTo>
                    <a:pt x="38724" y="25826"/>
                    <a:pt x="38724" y="25758"/>
                    <a:pt x="38657" y="25691"/>
                  </a:cubicBezTo>
                  <a:cubicBezTo>
                    <a:pt x="38589" y="25557"/>
                    <a:pt x="38522" y="25489"/>
                    <a:pt x="38388" y="25489"/>
                  </a:cubicBezTo>
                  <a:cubicBezTo>
                    <a:pt x="36841" y="23338"/>
                    <a:pt x="36035" y="20716"/>
                    <a:pt x="35968" y="18094"/>
                  </a:cubicBezTo>
                  <a:lnTo>
                    <a:pt x="35968" y="18094"/>
                  </a:lnTo>
                  <a:cubicBezTo>
                    <a:pt x="36572" y="18109"/>
                    <a:pt x="37176" y="18118"/>
                    <a:pt x="37781" y="18118"/>
                  </a:cubicBezTo>
                  <a:cubicBezTo>
                    <a:pt x="39865" y="18118"/>
                    <a:pt x="41950" y="18019"/>
                    <a:pt x="44035" y="17758"/>
                  </a:cubicBezTo>
                  <a:lnTo>
                    <a:pt x="44035" y="17758"/>
                  </a:lnTo>
                  <a:cubicBezTo>
                    <a:pt x="43900" y="21859"/>
                    <a:pt x="45379" y="25826"/>
                    <a:pt x="48136" y="28851"/>
                  </a:cubicBezTo>
                  <a:cubicBezTo>
                    <a:pt x="48248" y="28963"/>
                    <a:pt x="48395" y="29017"/>
                    <a:pt x="48544" y="29017"/>
                  </a:cubicBezTo>
                  <a:cubicBezTo>
                    <a:pt x="48751" y="29017"/>
                    <a:pt x="48959" y="28912"/>
                    <a:pt x="49077" y="28716"/>
                  </a:cubicBezTo>
                  <a:cubicBezTo>
                    <a:pt x="50018" y="29994"/>
                    <a:pt x="51497" y="30868"/>
                    <a:pt x="53111" y="31002"/>
                  </a:cubicBezTo>
                  <a:cubicBezTo>
                    <a:pt x="54657" y="31002"/>
                    <a:pt x="56875" y="29994"/>
                    <a:pt x="57144" y="28380"/>
                  </a:cubicBezTo>
                  <a:cubicBezTo>
                    <a:pt x="57346" y="28447"/>
                    <a:pt x="57480" y="28515"/>
                    <a:pt x="57682" y="28582"/>
                  </a:cubicBezTo>
                  <a:cubicBezTo>
                    <a:pt x="57726" y="28596"/>
                    <a:pt x="57768" y="28603"/>
                    <a:pt x="57808" y="28603"/>
                  </a:cubicBezTo>
                  <a:cubicBezTo>
                    <a:pt x="58137" y="28603"/>
                    <a:pt x="58318" y="28149"/>
                    <a:pt x="58018" y="27910"/>
                  </a:cubicBezTo>
                  <a:cubicBezTo>
                    <a:pt x="57615" y="27708"/>
                    <a:pt x="57279" y="27506"/>
                    <a:pt x="57010" y="27237"/>
                  </a:cubicBezTo>
                  <a:cubicBezTo>
                    <a:pt x="57010" y="27170"/>
                    <a:pt x="56943" y="27170"/>
                    <a:pt x="56943" y="27103"/>
                  </a:cubicBezTo>
                  <a:cubicBezTo>
                    <a:pt x="54791" y="25221"/>
                    <a:pt x="54253" y="21389"/>
                    <a:pt x="54522" y="17960"/>
                  </a:cubicBezTo>
                  <a:cubicBezTo>
                    <a:pt x="57884" y="17557"/>
                    <a:pt x="61245" y="17086"/>
                    <a:pt x="64539" y="16414"/>
                  </a:cubicBezTo>
                  <a:close/>
                  <a:moveTo>
                    <a:pt x="129145" y="20246"/>
                  </a:moveTo>
                  <a:cubicBezTo>
                    <a:pt x="130355" y="22868"/>
                    <a:pt x="132036" y="25288"/>
                    <a:pt x="133448" y="27708"/>
                  </a:cubicBezTo>
                  <a:cubicBezTo>
                    <a:pt x="135532" y="31473"/>
                    <a:pt x="137818" y="35103"/>
                    <a:pt x="140305" y="38666"/>
                  </a:cubicBezTo>
                  <a:cubicBezTo>
                    <a:pt x="140372" y="38733"/>
                    <a:pt x="140439" y="38801"/>
                    <a:pt x="140507" y="38868"/>
                  </a:cubicBezTo>
                  <a:cubicBezTo>
                    <a:pt x="138826" y="93592"/>
                    <a:pt x="140843" y="148853"/>
                    <a:pt x="140910" y="203644"/>
                  </a:cubicBezTo>
                  <a:cubicBezTo>
                    <a:pt x="139969" y="201156"/>
                    <a:pt x="137885" y="199072"/>
                    <a:pt x="135734" y="197526"/>
                  </a:cubicBezTo>
                  <a:cubicBezTo>
                    <a:pt x="135061" y="196921"/>
                    <a:pt x="129549" y="192753"/>
                    <a:pt x="127532" y="191005"/>
                  </a:cubicBezTo>
                  <a:cubicBezTo>
                    <a:pt x="128809" y="134130"/>
                    <a:pt x="128406" y="77188"/>
                    <a:pt x="129145" y="20246"/>
                  </a:cubicBezTo>
                  <a:close/>
                  <a:moveTo>
                    <a:pt x="45099" y="191804"/>
                  </a:moveTo>
                  <a:cubicBezTo>
                    <a:pt x="45298" y="191804"/>
                    <a:pt x="45482" y="191806"/>
                    <a:pt x="45648" y="191812"/>
                  </a:cubicBezTo>
                  <a:cubicBezTo>
                    <a:pt x="62400" y="192359"/>
                    <a:pt x="79177" y="192748"/>
                    <a:pt x="95948" y="192748"/>
                  </a:cubicBezTo>
                  <a:cubicBezTo>
                    <a:pt x="105965" y="192748"/>
                    <a:pt x="115980" y="192609"/>
                    <a:pt x="125986" y="192282"/>
                  </a:cubicBezTo>
                  <a:cubicBezTo>
                    <a:pt x="126182" y="192381"/>
                    <a:pt x="126379" y="192443"/>
                    <a:pt x="126576" y="192443"/>
                  </a:cubicBezTo>
                  <a:cubicBezTo>
                    <a:pt x="126648" y="192443"/>
                    <a:pt x="126720" y="192435"/>
                    <a:pt x="126792" y="192417"/>
                  </a:cubicBezTo>
                  <a:cubicBezTo>
                    <a:pt x="128137" y="193829"/>
                    <a:pt x="129616" y="195173"/>
                    <a:pt x="131229" y="196249"/>
                  </a:cubicBezTo>
                  <a:cubicBezTo>
                    <a:pt x="134725" y="199072"/>
                    <a:pt x="137885" y="201291"/>
                    <a:pt x="139633" y="205594"/>
                  </a:cubicBezTo>
                  <a:cubicBezTo>
                    <a:pt x="139633" y="205594"/>
                    <a:pt x="139700" y="205594"/>
                    <a:pt x="139700" y="205661"/>
                  </a:cubicBezTo>
                  <a:cubicBezTo>
                    <a:pt x="120137" y="206400"/>
                    <a:pt x="100708" y="207207"/>
                    <a:pt x="81145" y="207341"/>
                  </a:cubicBezTo>
                  <a:cubicBezTo>
                    <a:pt x="78368" y="207381"/>
                    <a:pt x="75592" y="207397"/>
                    <a:pt x="72817" y="207397"/>
                  </a:cubicBezTo>
                  <a:cubicBezTo>
                    <a:pt x="66119" y="207397"/>
                    <a:pt x="59430" y="207302"/>
                    <a:pt x="52774" y="207207"/>
                  </a:cubicBezTo>
                  <a:cubicBezTo>
                    <a:pt x="47639" y="207118"/>
                    <a:pt x="40218" y="205723"/>
                    <a:pt x="33785" y="205723"/>
                  </a:cubicBezTo>
                  <a:cubicBezTo>
                    <a:pt x="30534" y="205723"/>
                    <a:pt x="27536" y="206079"/>
                    <a:pt x="25211" y="207140"/>
                  </a:cubicBezTo>
                  <a:cubicBezTo>
                    <a:pt x="25413" y="207005"/>
                    <a:pt x="25480" y="206804"/>
                    <a:pt x="25413" y="206602"/>
                  </a:cubicBezTo>
                  <a:cubicBezTo>
                    <a:pt x="25480" y="206535"/>
                    <a:pt x="25547" y="206468"/>
                    <a:pt x="25547" y="206333"/>
                  </a:cubicBezTo>
                  <a:cubicBezTo>
                    <a:pt x="25682" y="202837"/>
                    <a:pt x="23530" y="199005"/>
                    <a:pt x="21446" y="196316"/>
                  </a:cubicBezTo>
                  <a:cubicBezTo>
                    <a:pt x="20169" y="194703"/>
                    <a:pt x="18757" y="193291"/>
                    <a:pt x="17144" y="192081"/>
                  </a:cubicBezTo>
                  <a:lnTo>
                    <a:pt x="17144" y="192081"/>
                  </a:lnTo>
                  <a:cubicBezTo>
                    <a:pt x="19945" y="192415"/>
                    <a:pt x="23058" y="192534"/>
                    <a:pt x="26184" y="192534"/>
                  </a:cubicBezTo>
                  <a:cubicBezTo>
                    <a:pt x="33927" y="192534"/>
                    <a:pt x="41749" y="191804"/>
                    <a:pt x="45099" y="191804"/>
                  </a:cubicBezTo>
                  <a:close/>
                  <a:moveTo>
                    <a:pt x="61578" y="0"/>
                  </a:moveTo>
                  <a:cubicBezTo>
                    <a:pt x="57976" y="0"/>
                    <a:pt x="54382" y="1076"/>
                    <a:pt x="51295" y="3237"/>
                  </a:cubicBezTo>
                  <a:cubicBezTo>
                    <a:pt x="51228" y="3102"/>
                    <a:pt x="51094" y="2968"/>
                    <a:pt x="50959" y="2901"/>
                  </a:cubicBezTo>
                  <a:cubicBezTo>
                    <a:pt x="48331" y="1203"/>
                    <a:pt x="45390" y="409"/>
                    <a:pt x="42473" y="409"/>
                  </a:cubicBezTo>
                  <a:cubicBezTo>
                    <a:pt x="38228" y="409"/>
                    <a:pt x="34033" y="2091"/>
                    <a:pt x="30925" y="5119"/>
                  </a:cubicBezTo>
                  <a:cubicBezTo>
                    <a:pt x="29285" y="3284"/>
                    <a:pt x="26964" y="2537"/>
                    <a:pt x="24555" y="2537"/>
                  </a:cubicBezTo>
                  <a:cubicBezTo>
                    <a:pt x="22818" y="2537"/>
                    <a:pt x="21035" y="2925"/>
                    <a:pt x="19430" y="3573"/>
                  </a:cubicBezTo>
                  <a:cubicBezTo>
                    <a:pt x="14455" y="5523"/>
                    <a:pt x="10824" y="9893"/>
                    <a:pt x="9749" y="15136"/>
                  </a:cubicBezTo>
                  <a:cubicBezTo>
                    <a:pt x="8875" y="15136"/>
                    <a:pt x="8001" y="15271"/>
                    <a:pt x="7194" y="15271"/>
                  </a:cubicBezTo>
                  <a:cubicBezTo>
                    <a:pt x="6791" y="15271"/>
                    <a:pt x="6387" y="15809"/>
                    <a:pt x="6253" y="16279"/>
                  </a:cubicBezTo>
                  <a:cubicBezTo>
                    <a:pt x="6207" y="16273"/>
                    <a:pt x="6162" y="16271"/>
                    <a:pt x="6117" y="16271"/>
                  </a:cubicBezTo>
                  <a:cubicBezTo>
                    <a:pt x="5638" y="16271"/>
                    <a:pt x="5244" y="16594"/>
                    <a:pt x="5244" y="17086"/>
                  </a:cubicBezTo>
                  <a:cubicBezTo>
                    <a:pt x="1" y="73625"/>
                    <a:pt x="1" y="130500"/>
                    <a:pt x="5244" y="187106"/>
                  </a:cubicBezTo>
                  <a:cubicBezTo>
                    <a:pt x="5304" y="187700"/>
                    <a:pt x="5837" y="188137"/>
                    <a:pt x="6471" y="188137"/>
                  </a:cubicBezTo>
                  <a:cubicBezTo>
                    <a:pt x="6553" y="188137"/>
                    <a:pt x="6638" y="188130"/>
                    <a:pt x="6723" y="188114"/>
                  </a:cubicBezTo>
                  <a:lnTo>
                    <a:pt x="7530" y="188585"/>
                  </a:lnTo>
                  <a:cubicBezTo>
                    <a:pt x="8404" y="189459"/>
                    <a:pt x="9480" y="190131"/>
                    <a:pt x="10690" y="190534"/>
                  </a:cubicBezTo>
                  <a:cubicBezTo>
                    <a:pt x="12707" y="191812"/>
                    <a:pt x="14589" y="193425"/>
                    <a:pt x="16135" y="195308"/>
                  </a:cubicBezTo>
                  <a:cubicBezTo>
                    <a:pt x="18690" y="198602"/>
                    <a:pt x="20438" y="202434"/>
                    <a:pt x="21379" y="206468"/>
                  </a:cubicBezTo>
                  <a:lnTo>
                    <a:pt x="21245" y="206468"/>
                  </a:lnTo>
                  <a:cubicBezTo>
                    <a:pt x="19833" y="206602"/>
                    <a:pt x="19833" y="208686"/>
                    <a:pt x="21245" y="208820"/>
                  </a:cubicBezTo>
                  <a:cubicBezTo>
                    <a:pt x="37309" y="209334"/>
                    <a:pt x="53396" y="209620"/>
                    <a:pt x="69482" y="209620"/>
                  </a:cubicBezTo>
                  <a:cubicBezTo>
                    <a:pt x="93383" y="209620"/>
                    <a:pt x="117283" y="208990"/>
                    <a:pt x="141112" y="207543"/>
                  </a:cubicBezTo>
                  <a:cubicBezTo>
                    <a:pt x="142120" y="207543"/>
                    <a:pt x="142389" y="206064"/>
                    <a:pt x="141381" y="205728"/>
                  </a:cubicBezTo>
                  <a:cubicBezTo>
                    <a:pt x="141448" y="205526"/>
                    <a:pt x="141515" y="205325"/>
                    <a:pt x="141448" y="205123"/>
                  </a:cubicBezTo>
                  <a:cubicBezTo>
                    <a:pt x="141381" y="204854"/>
                    <a:pt x="141313" y="204652"/>
                    <a:pt x="141246" y="204451"/>
                  </a:cubicBezTo>
                  <a:lnTo>
                    <a:pt x="141246" y="204451"/>
                  </a:lnTo>
                  <a:cubicBezTo>
                    <a:pt x="141473" y="204700"/>
                    <a:pt x="141768" y="204812"/>
                    <a:pt x="142060" y="204812"/>
                  </a:cubicBezTo>
                  <a:cubicBezTo>
                    <a:pt x="142635" y="204812"/>
                    <a:pt x="143196" y="204380"/>
                    <a:pt x="143196" y="203711"/>
                  </a:cubicBezTo>
                  <a:cubicBezTo>
                    <a:pt x="143599" y="149055"/>
                    <a:pt x="144944" y="93457"/>
                    <a:pt x="141381" y="38868"/>
                  </a:cubicBezTo>
                  <a:cubicBezTo>
                    <a:pt x="141717" y="38666"/>
                    <a:pt x="141851" y="38196"/>
                    <a:pt x="141650" y="37859"/>
                  </a:cubicBezTo>
                  <a:cubicBezTo>
                    <a:pt x="139633" y="34027"/>
                    <a:pt x="137481" y="30263"/>
                    <a:pt x="135061" y="26700"/>
                  </a:cubicBezTo>
                  <a:cubicBezTo>
                    <a:pt x="133246" y="23742"/>
                    <a:pt x="131565" y="20447"/>
                    <a:pt x="129212" y="17893"/>
                  </a:cubicBezTo>
                  <a:lnTo>
                    <a:pt x="129212" y="17086"/>
                  </a:lnTo>
                  <a:cubicBezTo>
                    <a:pt x="129212" y="16385"/>
                    <a:pt x="128655" y="15837"/>
                    <a:pt x="128023" y="15837"/>
                  </a:cubicBezTo>
                  <a:cubicBezTo>
                    <a:pt x="127928" y="15837"/>
                    <a:pt x="127831" y="15849"/>
                    <a:pt x="127733" y="15876"/>
                  </a:cubicBezTo>
                  <a:lnTo>
                    <a:pt x="126523" y="15741"/>
                  </a:lnTo>
                  <a:cubicBezTo>
                    <a:pt x="128070" y="10363"/>
                    <a:pt x="124843" y="4514"/>
                    <a:pt x="119868" y="2094"/>
                  </a:cubicBezTo>
                  <a:cubicBezTo>
                    <a:pt x="118281" y="1327"/>
                    <a:pt x="116590" y="976"/>
                    <a:pt x="114897" y="976"/>
                  </a:cubicBezTo>
                  <a:cubicBezTo>
                    <a:pt x="112287" y="976"/>
                    <a:pt x="109673" y="1810"/>
                    <a:pt x="107431" y="3237"/>
                  </a:cubicBezTo>
                  <a:cubicBezTo>
                    <a:pt x="107565" y="2901"/>
                    <a:pt x="107431" y="2565"/>
                    <a:pt x="107095" y="2363"/>
                  </a:cubicBezTo>
                  <a:cubicBezTo>
                    <a:pt x="104893" y="1083"/>
                    <a:pt x="102519" y="502"/>
                    <a:pt x="100161" y="502"/>
                  </a:cubicBezTo>
                  <a:cubicBezTo>
                    <a:pt x="97192" y="502"/>
                    <a:pt x="94247" y="1424"/>
                    <a:pt x="91699" y="3035"/>
                  </a:cubicBezTo>
                  <a:cubicBezTo>
                    <a:pt x="88666" y="1102"/>
                    <a:pt x="85153" y="111"/>
                    <a:pt x="81669" y="111"/>
                  </a:cubicBezTo>
                  <a:cubicBezTo>
                    <a:pt x="78127" y="111"/>
                    <a:pt x="74614" y="1136"/>
                    <a:pt x="71665" y="3237"/>
                  </a:cubicBezTo>
                  <a:cubicBezTo>
                    <a:pt x="71598" y="3170"/>
                    <a:pt x="71598" y="3035"/>
                    <a:pt x="71531" y="2968"/>
                  </a:cubicBezTo>
                  <a:cubicBezTo>
                    <a:pt x="68501" y="992"/>
                    <a:pt x="65036" y="0"/>
                    <a:pt x="61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1"/>
            <p:cNvSpPr/>
            <p:nvPr/>
          </p:nvSpPr>
          <p:spPr>
            <a:xfrm>
              <a:off x="2636000" y="3221350"/>
              <a:ext cx="1998375" cy="1294825"/>
            </a:xfrm>
            <a:custGeom>
              <a:avLst/>
              <a:gdLst/>
              <a:ahLst/>
              <a:cxnLst/>
              <a:rect l="l" t="t" r="r" b="b"/>
              <a:pathLst>
                <a:path w="79935" h="51793" extrusionOk="0">
                  <a:moveTo>
                    <a:pt x="74960" y="2152"/>
                  </a:moveTo>
                  <a:cubicBezTo>
                    <a:pt x="76439" y="18085"/>
                    <a:pt x="76775" y="34086"/>
                    <a:pt x="76036" y="50086"/>
                  </a:cubicBezTo>
                  <a:cubicBezTo>
                    <a:pt x="51497" y="48674"/>
                    <a:pt x="26758" y="48203"/>
                    <a:pt x="2219" y="48203"/>
                  </a:cubicBezTo>
                  <a:cubicBezTo>
                    <a:pt x="2287" y="48136"/>
                    <a:pt x="2354" y="48069"/>
                    <a:pt x="2354" y="48002"/>
                  </a:cubicBezTo>
                  <a:cubicBezTo>
                    <a:pt x="2421" y="47935"/>
                    <a:pt x="2421" y="47800"/>
                    <a:pt x="2421" y="47733"/>
                  </a:cubicBezTo>
                  <a:cubicBezTo>
                    <a:pt x="2690" y="32808"/>
                    <a:pt x="2421" y="17884"/>
                    <a:pt x="2623" y="2959"/>
                  </a:cubicBezTo>
                  <a:lnTo>
                    <a:pt x="2623" y="2959"/>
                  </a:lnTo>
                  <a:cubicBezTo>
                    <a:pt x="8415" y="3041"/>
                    <a:pt x="14207" y="3075"/>
                    <a:pt x="19999" y="3075"/>
                  </a:cubicBezTo>
                  <a:cubicBezTo>
                    <a:pt x="38073" y="3075"/>
                    <a:pt x="56147" y="2743"/>
                    <a:pt x="74220" y="2488"/>
                  </a:cubicBezTo>
                  <a:cubicBezTo>
                    <a:pt x="74489" y="2488"/>
                    <a:pt x="74758" y="2354"/>
                    <a:pt x="74960" y="2152"/>
                  </a:cubicBezTo>
                  <a:close/>
                  <a:moveTo>
                    <a:pt x="74220" y="1"/>
                  </a:moveTo>
                  <a:cubicBezTo>
                    <a:pt x="50355" y="270"/>
                    <a:pt x="26421" y="270"/>
                    <a:pt x="2556" y="1211"/>
                  </a:cubicBezTo>
                  <a:cubicBezTo>
                    <a:pt x="2354" y="751"/>
                    <a:pt x="1932" y="537"/>
                    <a:pt x="1509" y="537"/>
                  </a:cubicBezTo>
                  <a:cubicBezTo>
                    <a:pt x="943" y="537"/>
                    <a:pt x="376" y="921"/>
                    <a:pt x="337" y="1614"/>
                  </a:cubicBezTo>
                  <a:cubicBezTo>
                    <a:pt x="135" y="16942"/>
                    <a:pt x="1" y="32405"/>
                    <a:pt x="875" y="47733"/>
                  </a:cubicBezTo>
                  <a:cubicBezTo>
                    <a:pt x="875" y="47800"/>
                    <a:pt x="875" y="47935"/>
                    <a:pt x="942" y="48002"/>
                  </a:cubicBezTo>
                  <a:lnTo>
                    <a:pt x="1009" y="48136"/>
                  </a:lnTo>
                  <a:cubicBezTo>
                    <a:pt x="1077" y="48203"/>
                    <a:pt x="1077" y="48203"/>
                    <a:pt x="1144" y="48203"/>
                  </a:cubicBezTo>
                  <a:cubicBezTo>
                    <a:pt x="1144" y="48271"/>
                    <a:pt x="1211" y="48338"/>
                    <a:pt x="1278" y="48338"/>
                  </a:cubicBezTo>
                  <a:cubicBezTo>
                    <a:pt x="1345" y="48405"/>
                    <a:pt x="1480" y="48405"/>
                    <a:pt x="1547" y="48405"/>
                  </a:cubicBezTo>
                  <a:cubicBezTo>
                    <a:pt x="1345" y="48674"/>
                    <a:pt x="1345" y="49010"/>
                    <a:pt x="1413" y="49279"/>
                  </a:cubicBezTo>
                  <a:cubicBezTo>
                    <a:pt x="1480" y="49481"/>
                    <a:pt x="1614" y="49615"/>
                    <a:pt x="1816" y="49682"/>
                  </a:cubicBezTo>
                  <a:cubicBezTo>
                    <a:pt x="1883" y="49750"/>
                    <a:pt x="1951" y="49750"/>
                    <a:pt x="2018" y="49750"/>
                  </a:cubicBezTo>
                  <a:cubicBezTo>
                    <a:pt x="24680" y="50855"/>
                    <a:pt x="47511" y="51792"/>
                    <a:pt x="70203" y="51792"/>
                  </a:cubicBezTo>
                  <a:cubicBezTo>
                    <a:pt x="72350" y="51792"/>
                    <a:pt x="74496" y="51784"/>
                    <a:pt x="76641" y="51767"/>
                  </a:cubicBezTo>
                  <a:lnTo>
                    <a:pt x="76977" y="51767"/>
                  </a:lnTo>
                  <a:cubicBezTo>
                    <a:pt x="77044" y="51767"/>
                    <a:pt x="77044" y="51699"/>
                    <a:pt x="77111" y="51699"/>
                  </a:cubicBezTo>
                  <a:cubicBezTo>
                    <a:pt x="77111" y="51699"/>
                    <a:pt x="77178" y="51699"/>
                    <a:pt x="77246" y="51632"/>
                  </a:cubicBezTo>
                  <a:cubicBezTo>
                    <a:pt x="77716" y="51498"/>
                    <a:pt x="77851" y="50960"/>
                    <a:pt x="77582" y="50556"/>
                  </a:cubicBezTo>
                  <a:cubicBezTo>
                    <a:pt x="79935" y="34220"/>
                    <a:pt x="79867" y="17547"/>
                    <a:pt x="77313" y="1211"/>
                  </a:cubicBezTo>
                  <a:cubicBezTo>
                    <a:pt x="77230" y="632"/>
                    <a:pt x="76715" y="359"/>
                    <a:pt x="76191" y="359"/>
                  </a:cubicBezTo>
                  <a:cubicBezTo>
                    <a:pt x="75862" y="359"/>
                    <a:pt x="75529" y="466"/>
                    <a:pt x="75296" y="673"/>
                  </a:cubicBezTo>
                  <a:cubicBezTo>
                    <a:pt x="75094" y="270"/>
                    <a:pt x="74691" y="1"/>
                    <a:pt x="7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7" name="Google Shape;2087;p51"/>
          <p:cNvGrpSpPr/>
          <p:nvPr/>
        </p:nvGrpSpPr>
        <p:grpSpPr>
          <a:xfrm>
            <a:off x="5752042" y="1776584"/>
            <a:ext cx="1522083" cy="1172300"/>
            <a:chOff x="5680433" y="2112911"/>
            <a:chExt cx="897085" cy="689629"/>
          </a:xfrm>
        </p:grpSpPr>
        <p:sp>
          <p:nvSpPr>
            <p:cNvPr id="2088" name="Google Shape;2088;p51"/>
            <p:cNvSpPr/>
            <p:nvPr/>
          </p:nvSpPr>
          <p:spPr>
            <a:xfrm>
              <a:off x="6026502" y="2171555"/>
              <a:ext cx="296333" cy="427769"/>
            </a:xfrm>
            <a:custGeom>
              <a:avLst/>
              <a:gdLst/>
              <a:ahLst/>
              <a:cxnLst/>
              <a:rect l="l" t="t" r="r" b="b"/>
              <a:pathLst>
                <a:path w="25513" h="36829" extrusionOk="0">
                  <a:moveTo>
                    <a:pt x="13928" y="1"/>
                  </a:moveTo>
                  <a:cubicBezTo>
                    <a:pt x="9188" y="1"/>
                    <a:pt x="4531" y="1171"/>
                    <a:pt x="1" y="3280"/>
                  </a:cubicBezTo>
                  <a:cubicBezTo>
                    <a:pt x="701" y="14313"/>
                    <a:pt x="1373" y="25571"/>
                    <a:pt x="505" y="36604"/>
                  </a:cubicBezTo>
                  <a:cubicBezTo>
                    <a:pt x="533" y="36660"/>
                    <a:pt x="561" y="36716"/>
                    <a:pt x="561" y="36744"/>
                  </a:cubicBezTo>
                  <a:lnTo>
                    <a:pt x="561" y="36828"/>
                  </a:lnTo>
                  <a:cubicBezTo>
                    <a:pt x="3979" y="34640"/>
                    <a:pt x="8479" y="33796"/>
                    <a:pt x="13022" y="33796"/>
                  </a:cubicBezTo>
                  <a:cubicBezTo>
                    <a:pt x="17375" y="33796"/>
                    <a:pt x="21767" y="34570"/>
                    <a:pt x="25288" y="35680"/>
                  </a:cubicBezTo>
                  <a:cubicBezTo>
                    <a:pt x="25372" y="35708"/>
                    <a:pt x="25456" y="35764"/>
                    <a:pt x="25512" y="35820"/>
                  </a:cubicBezTo>
                  <a:cubicBezTo>
                    <a:pt x="25344" y="32628"/>
                    <a:pt x="25008" y="29463"/>
                    <a:pt x="24532" y="26299"/>
                  </a:cubicBezTo>
                  <a:lnTo>
                    <a:pt x="24532" y="26271"/>
                  </a:lnTo>
                  <a:cubicBezTo>
                    <a:pt x="24420" y="26159"/>
                    <a:pt x="24308" y="26047"/>
                    <a:pt x="24224" y="25907"/>
                  </a:cubicBezTo>
                  <a:cubicBezTo>
                    <a:pt x="22012" y="27251"/>
                    <a:pt x="19520" y="28035"/>
                    <a:pt x="16943" y="28203"/>
                  </a:cubicBezTo>
                  <a:cubicBezTo>
                    <a:pt x="16887" y="28203"/>
                    <a:pt x="16859" y="28175"/>
                    <a:pt x="16831" y="28147"/>
                  </a:cubicBezTo>
                  <a:cubicBezTo>
                    <a:pt x="16536" y="28173"/>
                    <a:pt x="16242" y="28185"/>
                    <a:pt x="15951" y="28185"/>
                  </a:cubicBezTo>
                  <a:cubicBezTo>
                    <a:pt x="10207" y="28185"/>
                    <a:pt x="5471" y="23287"/>
                    <a:pt x="5098" y="17450"/>
                  </a:cubicBezTo>
                  <a:cubicBezTo>
                    <a:pt x="4650" y="9917"/>
                    <a:pt x="10810" y="3700"/>
                    <a:pt x="18119" y="2804"/>
                  </a:cubicBezTo>
                  <a:cubicBezTo>
                    <a:pt x="18628" y="2735"/>
                    <a:pt x="19139" y="2700"/>
                    <a:pt x="19650" y="2700"/>
                  </a:cubicBezTo>
                  <a:cubicBezTo>
                    <a:pt x="20800" y="2700"/>
                    <a:pt x="21952" y="2875"/>
                    <a:pt x="23076" y="3224"/>
                  </a:cubicBezTo>
                  <a:cubicBezTo>
                    <a:pt x="23076" y="2608"/>
                    <a:pt x="23076" y="1992"/>
                    <a:pt x="23132" y="1404"/>
                  </a:cubicBezTo>
                  <a:lnTo>
                    <a:pt x="23132" y="1404"/>
                  </a:lnTo>
                  <a:cubicBezTo>
                    <a:pt x="23076" y="1418"/>
                    <a:pt x="23020" y="1425"/>
                    <a:pt x="22968" y="1425"/>
                  </a:cubicBezTo>
                  <a:cubicBezTo>
                    <a:pt x="22915" y="1425"/>
                    <a:pt x="22866" y="1418"/>
                    <a:pt x="22824" y="1404"/>
                  </a:cubicBezTo>
                  <a:cubicBezTo>
                    <a:pt x="19835" y="450"/>
                    <a:pt x="16866" y="1"/>
                    <a:pt x="139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1"/>
            <p:cNvSpPr/>
            <p:nvPr/>
          </p:nvSpPr>
          <p:spPr>
            <a:xfrm>
              <a:off x="5791995" y="2122795"/>
              <a:ext cx="234193" cy="457666"/>
            </a:xfrm>
            <a:custGeom>
              <a:avLst/>
              <a:gdLst/>
              <a:ahLst/>
              <a:cxnLst/>
              <a:rect l="l" t="t" r="r" b="b"/>
              <a:pathLst>
                <a:path w="20163" h="39403" extrusionOk="0">
                  <a:moveTo>
                    <a:pt x="168" y="1"/>
                  </a:moveTo>
                  <a:cubicBezTo>
                    <a:pt x="224" y="11342"/>
                    <a:pt x="756" y="22852"/>
                    <a:pt x="0" y="34165"/>
                  </a:cubicBezTo>
                  <a:cubicBezTo>
                    <a:pt x="1854" y="33610"/>
                    <a:pt x="4156" y="33287"/>
                    <a:pt x="6551" y="33287"/>
                  </a:cubicBezTo>
                  <a:cubicBezTo>
                    <a:pt x="12007" y="33287"/>
                    <a:pt x="17944" y="34965"/>
                    <a:pt x="20163" y="39402"/>
                  </a:cubicBezTo>
                  <a:cubicBezTo>
                    <a:pt x="19743" y="28761"/>
                    <a:pt x="19883" y="18119"/>
                    <a:pt x="19239" y="7478"/>
                  </a:cubicBezTo>
                  <a:cubicBezTo>
                    <a:pt x="13974" y="1597"/>
                    <a:pt x="7785" y="14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1"/>
            <p:cNvSpPr/>
            <p:nvPr/>
          </p:nvSpPr>
          <p:spPr>
            <a:xfrm>
              <a:off x="6092859" y="2211836"/>
              <a:ext cx="302187" cy="281129"/>
            </a:xfrm>
            <a:custGeom>
              <a:avLst/>
              <a:gdLst/>
              <a:ahLst/>
              <a:cxnLst/>
              <a:rect l="l" t="t" r="r" b="b"/>
              <a:pathLst>
                <a:path w="26017" h="24204" extrusionOk="0">
                  <a:moveTo>
                    <a:pt x="13988" y="3291"/>
                  </a:moveTo>
                  <a:cubicBezTo>
                    <a:pt x="18096" y="3291"/>
                    <a:pt x="21152" y="6045"/>
                    <a:pt x="21592" y="10985"/>
                  </a:cubicBezTo>
                  <a:cubicBezTo>
                    <a:pt x="22096" y="16838"/>
                    <a:pt x="17755" y="20395"/>
                    <a:pt x="12546" y="21851"/>
                  </a:cubicBezTo>
                  <a:cubicBezTo>
                    <a:pt x="12507" y="21870"/>
                    <a:pt x="12465" y="21879"/>
                    <a:pt x="12422" y="21879"/>
                  </a:cubicBezTo>
                  <a:cubicBezTo>
                    <a:pt x="12281" y="21879"/>
                    <a:pt x="12135" y="21784"/>
                    <a:pt x="12070" y="21655"/>
                  </a:cubicBezTo>
                  <a:cubicBezTo>
                    <a:pt x="11589" y="21775"/>
                    <a:pt x="11113" y="21832"/>
                    <a:pt x="10648" y="21832"/>
                  </a:cubicBezTo>
                  <a:cubicBezTo>
                    <a:pt x="7435" y="21832"/>
                    <a:pt x="4711" y="19122"/>
                    <a:pt x="3781" y="15942"/>
                  </a:cubicBezTo>
                  <a:cubicBezTo>
                    <a:pt x="3697" y="15914"/>
                    <a:pt x="3669" y="15774"/>
                    <a:pt x="3725" y="15690"/>
                  </a:cubicBezTo>
                  <a:cubicBezTo>
                    <a:pt x="3641" y="15354"/>
                    <a:pt x="3557" y="14990"/>
                    <a:pt x="3529" y="14654"/>
                  </a:cubicBezTo>
                  <a:cubicBezTo>
                    <a:pt x="3473" y="14262"/>
                    <a:pt x="3445" y="13842"/>
                    <a:pt x="3445" y="13450"/>
                  </a:cubicBezTo>
                  <a:lnTo>
                    <a:pt x="3417" y="13450"/>
                  </a:lnTo>
                  <a:cubicBezTo>
                    <a:pt x="3165" y="13422"/>
                    <a:pt x="3165" y="13058"/>
                    <a:pt x="3417" y="13030"/>
                  </a:cubicBezTo>
                  <a:lnTo>
                    <a:pt x="3473" y="13030"/>
                  </a:lnTo>
                  <a:cubicBezTo>
                    <a:pt x="3501" y="12050"/>
                    <a:pt x="3669" y="11097"/>
                    <a:pt x="4005" y="10173"/>
                  </a:cubicBezTo>
                  <a:cubicBezTo>
                    <a:pt x="3809" y="10089"/>
                    <a:pt x="3893" y="9809"/>
                    <a:pt x="4117" y="9809"/>
                  </a:cubicBezTo>
                  <a:lnTo>
                    <a:pt x="4145" y="9809"/>
                  </a:lnTo>
                  <a:cubicBezTo>
                    <a:pt x="5265" y="7037"/>
                    <a:pt x="7534" y="4881"/>
                    <a:pt x="10390" y="3928"/>
                  </a:cubicBezTo>
                  <a:cubicBezTo>
                    <a:pt x="11647" y="3499"/>
                    <a:pt x="12858" y="3291"/>
                    <a:pt x="13988" y="3291"/>
                  </a:cubicBezTo>
                  <a:close/>
                  <a:moveTo>
                    <a:pt x="13880" y="0"/>
                  </a:moveTo>
                  <a:cubicBezTo>
                    <a:pt x="12985" y="0"/>
                    <a:pt x="12061" y="102"/>
                    <a:pt x="11118" y="316"/>
                  </a:cubicBezTo>
                  <a:cubicBezTo>
                    <a:pt x="5013" y="1688"/>
                    <a:pt x="1" y="6841"/>
                    <a:pt x="1" y="13282"/>
                  </a:cubicBezTo>
                  <a:cubicBezTo>
                    <a:pt x="1" y="19863"/>
                    <a:pt x="4957" y="23895"/>
                    <a:pt x="11006" y="24203"/>
                  </a:cubicBezTo>
                  <a:cubicBezTo>
                    <a:pt x="11062" y="24119"/>
                    <a:pt x="11146" y="24063"/>
                    <a:pt x="11258" y="24063"/>
                  </a:cubicBezTo>
                  <a:cubicBezTo>
                    <a:pt x="13695" y="23867"/>
                    <a:pt x="16075" y="23111"/>
                    <a:pt x="18175" y="21823"/>
                  </a:cubicBezTo>
                  <a:cubicBezTo>
                    <a:pt x="18175" y="21823"/>
                    <a:pt x="18203" y="21795"/>
                    <a:pt x="18231" y="21795"/>
                  </a:cubicBezTo>
                  <a:cubicBezTo>
                    <a:pt x="21256" y="19975"/>
                    <a:pt x="23440" y="16978"/>
                    <a:pt x="24280" y="13534"/>
                  </a:cubicBezTo>
                  <a:cubicBezTo>
                    <a:pt x="26017" y="6141"/>
                    <a:pt x="20830" y="0"/>
                    <a:pt x="138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1"/>
            <p:cNvSpPr/>
            <p:nvPr/>
          </p:nvSpPr>
          <p:spPr>
            <a:xfrm>
              <a:off x="5718159" y="2204112"/>
              <a:ext cx="297948" cy="407896"/>
            </a:xfrm>
            <a:custGeom>
              <a:avLst/>
              <a:gdLst/>
              <a:ahLst/>
              <a:cxnLst/>
              <a:rect l="l" t="t" r="r" b="b"/>
              <a:pathLst>
                <a:path w="25652" h="35118" extrusionOk="0">
                  <a:moveTo>
                    <a:pt x="5461" y="1"/>
                  </a:moveTo>
                  <a:cubicBezTo>
                    <a:pt x="4481" y="29"/>
                    <a:pt x="3501" y="197"/>
                    <a:pt x="2577" y="533"/>
                  </a:cubicBezTo>
                  <a:cubicBezTo>
                    <a:pt x="1653" y="841"/>
                    <a:pt x="897" y="1429"/>
                    <a:pt x="0" y="1737"/>
                  </a:cubicBezTo>
                  <a:cubicBezTo>
                    <a:pt x="2213" y="12715"/>
                    <a:pt x="3165" y="23888"/>
                    <a:pt x="2829" y="35089"/>
                  </a:cubicBezTo>
                  <a:cubicBezTo>
                    <a:pt x="3053" y="35089"/>
                    <a:pt x="3305" y="35089"/>
                    <a:pt x="3529" y="35117"/>
                  </a:cubicBezTo>
                  <a:cubicBezTo>
                    <a:pt x="7660" y="33215"/>
                    <a:pt x="13742" y="30799"/>
                    <a:pt x="19070" y="30799"/>
                  </a:cubicBezTo>
                  <a:cubicBezTo>
                    <a:pt x="21508" y="30799"/>
                    <a:pt x="23788" y="31305"/>
                    <a:pt x="25652" y="32597"/>
                  </a:cubicBezTo>
                  <a:cubicBezTo>
                    <a:pt x="23284" y="28687"/>
                    <a:pt x="18028" y="27304"/>
                    <a:pt x="13103" y="27304"/>
                  </a:cubicBezTo>
                  <a:cubicBezTo>
                    <a:pt x="10514" y="27304"/>
                    <a:pt x="8017" y="27686"/>
                    <a:pt x="6077" y="28285"/>
                  </a:cubicBezTo>
                  <a:cubicBezTo>
                    <a:pt x="6026" y="28299"/>
                    <a:pt x="5977" y="28306"/>
                    <a:pt x="5931" y="28306"/>
                  </a:cubicBezTo>
                  <a:cubicBezTo>
                    <a:pt x="5451" y="28306"/>
                    <a:pt x="5286" y="27563"/>
                    <a:pt x="5797" y="27332"/>
                  </a:cubicBezTo>
                  <a:cubicBezTo>
                    <a:pt x="5153" y="18287"/>
                    <a:pt x="5349" y="9102"/>
                    <a:pt x="54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1"/>
            <p:cNvSpPr/>
            <p:nvPr/>
          </p:nvSpPr>
          <p:spPr>
            <a:xfrm>
              <a:off x="6142629" y="2258958"/>
              <a:ext cx="197002" cy="198988"/>
            </a:xfrm>
            <a:custGeom>
              <a:avLst/>
              <a:gdLst/>
              <a:ahLst/>
              <a:cxnLst/>
              <a:rect l="l" t="t" r="r" b="b"/>
              <a:pathLst>
                <a:path w="16961" h="17132" extrusionOk="0">
                  <a:moveTo>
                    <a:pt x="9593" y="1"/>
                  </a:moveTo>
                  <a:cubicBezTo>
                    <a:pt x="8550" y="1"/>
                    <a:pt x="7441" y="201"/>
                    <a:pt x="6301" y="628"/>
                  </a:cubicBezTo>
                  <a:cubicBezTo>
                    <a:pt x="6161" y="684"/>
                    <a:pt x="6049" y="740"/>
                    <a:pt x="5909" y="796"/>
                  </a:cubicBezTo>
                  <a:cubicBezTo>
                    <a:pt x="7757" y="1104"/>
                    <a:pt x="9606" y="1412"/>
                    <a:pt x="11454" y="1804"/>
                  </a:cubicBezTo>
                  <a:cubicBezTo>
                    <a:pt x="11697" y="1858"/>
                    <a:pt x="11602" y="2197"/>
                    <a:pt x="11369" y="2197"/>
                  </a:cubicBezTo>
                  <a:cubicBezTo>
                    <a:pt x="11360" y="2197"/>
                    <a:pt x="11351" y="2197"/>
                    <a:pt x="11342" y="2196"/>
                  </a:cubicBezTo>
                  <a:cubicBezTo>
                    <a:pt x="9326" y="1860"/>
                    <a:pt x="7337" y="1440"/>
                    <a:pt x="5349" y="1048"/>
                  </a:cubicBezTo>
                  <a:cubicBezTo>
                    <a:pt x="4453" y="1468"/>
                    <a:pt x="3613" y="2056"/>
                    <a:pt x="2885" y="2728"/>
                  </a:cubicBezTo>
                  <a:cubicBezTo>
                    <a:pt x="3466" y="2686"/>
                    <a:pt x="4049" y="2665"/>
                    <a:pt x="4631" y="2665"/>
                  </a:cubicBezTo>
                  <a:cubicBezTo>
                    <a:pt x="6380" y="2665"/>
                    <a:pt x="8128" y="2854"/>
                    <a:pt x="9830" y="3232"/>
                  </a:cubicBezTo>
                  <a:cubicBezTo>
                    <a:pt x="10046" y="3259"/>
                    <a:pt x="10027" y="3625"/>
                    <a:pt x="9799" y="3625"/>
                  </a:cubicBezTo>
                  <a:cubicBezTo>
                    <a:pt x="9791" y="3625"/>
                    <a:pt x="9782" y="3625"/>
                    <a:pt x="9774" y="3624"/>
                  </a:cubicBezTo>
                  <a:cubicBezTo>
                    <a:pt x="7643" y="3338"/>
                    <a:pt x="5488" y="3173"/>
                    <a:pt x="3332" y="3173"/>
                  </a:cubicBezTo>
                  <a:cubicBezTo>
                    <a:pt x="3164" y="3173"/>
                    <a:pt x="2996" y="3174"/>
                    <a:pt x="2829" y="3176"/>
                  </a:cubicBezTo>
                  <a:cubicBezTo>
                    <a:pt x="2814" y="3180"/>
                    <a:pt x="2800" y="3181"/>
                    <a:pt x="2786" y="3181"/>
                  </a:cubicBezTo>
                  <a:cubicBezTo>
                    <a:pt x="2696" y="3181"/>
                    <a:pt x="2633" y="3105"/>
                    <a:pt x="2633" y="3008"/>
                  </a:cubicBezTo>
                  <a:cubicBezTo>
                    <a:pt x="1849" y="3820"/>
                    <a:pt x="1204" y="4744"/>
                    <a:pt x="784" y="5752"/>
                  </a:cubicBezTo>
                  <a:cubicBezTo>
                    <a:pt x="1569" y="5752"/>
                    <a:pt x="2354" y="5751"/>
                    <a:pt x="3140" y="5751"/>
                  </a:cubicBezTo>
                  <a:cubicBezTo>
                    <a:pt x="5892" y="5751"/>
                    <a:pt x="8653" y="5768"/>
                    <a:pt x="11398" y="5920"/>
                  </a:cubicBezTo>
                  <a:cubicBezTo>
                    <a:pt x="11762" y="5920"/>
                    <a:pt x="11762" y="6508"/>
                    <a:pt x="11398" y="6508"/>
                  </a:cubicBezTo>
                  <a:cubicBezTo>
                    <a:pt x="11128" y="6510"/>
                    <a:pt x="10859" y="6511"/>
                    <a:pt x="10589" y="6511"/>
                  </a:cubicBezTo>
                  <a:cubicBezTo>
                    <a:pt x="7246" y="6511"/>
                    <a:pt x="3903" y="6358"/>
                    <a:pt x="560" y="6228"/>
                  </a:cubicBezTo>
                  <a:cubicBezTo>
                    <a:pt x="252" y="7096"/>
                    <a:pt x="56" y="8021"/>
                    <a:pt x="28" y="8945"/>
                  </a:cubicBezTo>
                  <a:cubicBezTo>
                    <a:pt x="1651" y="8924"/>
                    <a:pt x="3303" y="8787"/>
                    <a:pt x="4931" y="8787"/>
                  </a:cubicBezTo>
                  <a:cubicBezTo>
                    <a:pt x="5551" y="8787"/>
                    <a:pt x="6167" y="8807"/>
                    <a:pt x="6777" y="8861"/>
                  </a:cubicBezTo>
                  <a:cubicBezTo>
                    <a:pt x="7001" y="8889"/>
                    <a:pt x="7113" y="9253"/>
                    <a:pt x="6833" y="9309"/>
                  </a:cubicBezTo>
                  <a:cubicBezTo>
                    <a:pt x="5731" y="9552"/>
                    <a:pt x="4556" y="9634"/>
                    <a:pt x="3372" y="9634"/>
                  </a:cubicBezTo>
                  <a:cubicBezTo>
                    <a:pt x="2238" y="9634"/>
                    <a:pt x="1096" y="9559"/>
                    <a:pt x="0" y="9477"/>
                  </a:cubicBezTo>
                  <a:lnTo>
                    <a:pt x="0" y="9477"/>
                  </a:lnTo>
                  <a:cubicBezTo>
                    <a:pt x="0" y="10177"/>
                    <a:pt x="112" y="10877"/>
                    <a:pt x="308" y="11577"/>
                  </a:cubicBezTo>
                  <a:cubicBezTo>
                    <a:pt x="2381" y="11577"/>
                    <a:pt x="4453" y="11605"/>
                    <a:pt x="6525" y="11745"/>
                  </a:cubicBezTo>
                  <a:cubicBezTo>
                    <a:pt x="6861" y="11745"/>
                    <a:pt x="6861" y="12221"/>
                    <a:pt x="6525" y="12221"/>
                  </a:cubicBezTo>
                  <a:cubicBezTo>
                    <a:pt x="4509" y="12221"/>
                    <a:pt x="2465" y="12137"/>
                    <a:pt x="420" y="11997"/>
                  </a:cubicBezTo>
                  <a:lnTo>
                    <a:pt x="420" y="11997"/>
                  </a:lnTo>
                  <a:cubicBezTo>
                    <a:pt x="672" y="12725"/>
                    <a:pt x="1008" y="13425"/>
                    <a:pt x="1428" y="14041"/>
                  </a:cubicBezTo>
                  <a:cubicBezTo>
                    <a:pt x="2072" y="14011"/>
                    <a:pt x="2711" y="13995"/>
                    <a:pt x="3349" y="13995"/>
                  </a:cubicBezTo>
                  <a:cubicBezTo>
                    <a:pt x="4487" y="13995"/>
                    <a:pt x="5618" y="14046"/>
                    <a:pt x="6749" y="14153"/>
                  </a:cubicBezTo>
                  <a:cubicBezTo>
                    <a:pt x="6945" y="14181"/>
                    <a:pt x="6945" y="14433"/>
                    <a:pt x="6749" y="14489"/>
                  </a:cubicBezTo>
                  <a:cubicBezTo>
                    <a:pt x="6025" y="14539"/>
                    <a:pt x="5295" y="14561"/>
                    <a:pt x="4562" y="14561"/>
                  </a:cubicBezTo>
                  <a:cubicBezTo>
                    <a:pt x="3624" y="14561"/>
                    <a:pt x="2680" y="14524"/>
                    <a:pt x="1737" y="14461"/>
                  </a:cubicBezTo>
                  <a:lnTo>
                    <a:pt x="1737" y="14461"/>
                  </a:lnTo>
                  <a:cubicBezTo>
                    <a:pt x="2213" y="15049"/>
                    <a:pt x="2745" y="15554"/>
                    <a:pt x="3361" y="15974"/>
                  </a:cubicBezTo>
                  <a:cubicBezTo>
                    <a:pt x="3722" y="15941"/>
                    <a:pt x="4246" y="15927"/>
                    <a:pt x="4967" y="15927"/>
                  </a:cubicBezTo>
                  <a:cubicBezTo>
                    <a:pt x="5477" y="15927"/>
                    <a:pt x="6086" y="15934"/>
                    <a:pt x="6805" y="15946"/>
                  </a:cubicBezTo>
                  <a:cubicBezTo>
                    <a:pt x="7029" y="15974"/>
                    <a:pt x="7029" y="16310"/>
                    <a:pt x="6805" y="16338"/>
                  </a:cubicBezTo>
                  <a:cubicBezTo>
                    <a:pt x="6329" y="16366"/>
                    <a:pt x="5860" y="16380"/>
                    <a:pt x="5391" y="16380"/>
                  </a:cubicBezTo>
                  <a:cubicBezTo>
                    <a:pt x="4922" y="16380"/>
                    <a:pt x="4453" y="16366"/>
                    <a:pt x="3977" y="16338"/>
                  </a:cubicBezTo>
                  <a:lnTo>
                    <a:pt x="3977" y="16338"/>
                  </a:lnTo>
                  <a:cubicBezTo>
                    <a:pt x="4966" y="16867"/>
                    <a:pt x="6050" y="17131"/>
                    <a:pt x="7150" y="17131"/>
                  </a:cubicBezTo>
                  <a:cubicBezTo>
                    <a:pt x="7389" y="17131"/>
                    <a:pt x="7629" y="17119"/>
                    <a:pt x="7869" y="17094"/>
                  </a:cubicBezTo>
                  <a:cubicBezTo>
                    <a:pt x="7897" y="17038"/>
                    <a:pt x="7981" y="17010"/>
                    <a:pt x="8037" y="16982"/>
                  </a:cubicBezTo>
                  <a:cubicBezTo>
                    <a:pt x="12322" y="15778"/>
                    <a:pt x="16214" y="13173"/>
                    <a:pt x="16579" y="8301"/>
                  </a:cubicBezTo>
                  <a:cubicBezTo>
                    <a:pt x="16960" y="3312"/>
                    <a:pt x="13827" y="1"/>
                    <a:pt x="95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1"/>
            <p:cNvSpPr/>
            <p:nvPr/>
          </p:nvSpPr>
          <p:spPr>
            <a:xfrm>
              <a:off x="6312417" y="2436354"/>
              <a:ext cx="248189" cy="196572"/>
            </a:xfrm>
            <a:custGeom>
              <a:avLst/>
              <a:gdLst/>
              <a:ahLst/>
              <a:cxnLst/>
              <a:rect l="l" t="t" r="r" b="b"/>
              <a:pathLst>
                <a:path w="21368" h="16924" extrusionOk="0">
                  <a:moveTo>
                    <a:pt x="3277" y="0"/>
                  </a:moveTo>
                  <a:cubicBezTo>
                    <a:pt x="2577" y="813"/>
                    <a:pt x="1820" y="1513"/>
                    <a:pt x="980" y="2157"/>
                  </a:cubicBezTo>
                  <a:cubicBezTo>
                    <a:pt x="1909" y="2217"/>
                    <a:pt x="2852" y="2263"/>
                    <a:pt x="3788" y="2263"/>
                  </a:cubicBezTo>
                  <a:cubicBezTo>
                    <a:pt x="4151" y="2263"/>
                    <a:pt x="4513" y="2256"/>
                    <a:pt x="4873" y="2241"/>
                  </a:cubicBezTo>
                  <a:cubicBezTo>
                    <a:pt x="5181" y="2241"/>
                    <a:pt x="5181" y="2689"/>
                    <a:pt x="4873" y="2717"/>
                  </a:cubicBezTo>
                  <a:cubicBezTo>
                    <a:pt x="4399" y="2762"/>
                    <a:pt x="3921" y="2784"/>
                    <a:pt x="3443" y="2784"/>
                  </a:cubicBezTo>
                  <a:cubicBezTo>
                    <a:pt x="2453" y="2784"/>
                    <a:pt x="1458" y="2691"/>
                    <a:pt x="476" y="2521"/>
                  </a:cubicBezTo>
                  <a:cubicBezTo>
                    <a:pt x="308" y="2633"/>
                    <a:pt x="168" y="2773"/>
                    <a:pt x="0" y="2885"/>
                  </a:cubicBezTo>
                  <a:lnTo>
                    <a:pt x="252" y="3109"/>
                  </a:lnTo>
                  <a:cubicBezTo>
                    <a:pt x="270" y="3106"/>
                    <a:pt x="287" y="3105"/>
                    <a:pt x="303" y="3105"/>
                  </a:cubicBezTo>
                  <a:cubicBezTo>
                    <a:pt x="443" y="3105"/>
                    <a:pt x="535" y="3208"/>
                    <a:pt x="560" y="3333"/>
                  </a:cubicBezTo>
                  <a:lnTo>
                    <a:pt x="560" y="3389"/>
                  </a:lnTo>
                  <a:cubicBezTo>
                    <a:pt x="952" y="3725"/>
                    <a:pt x="1344" y="4061"/>
                    <a:pt x="1736" y="4397"/>
                  </a:cubicBezTo>
                  <a:cubicBezTo>
                    <a:pt x="2520" y="4315"/>
                    <a:pt x="3303" y="4272"/>
                    <a:pt x="4086" y="4272"/>
                  </a:cubicBezTo>
                  <a:cubicBezTo>
                    <a:pt x="4647" y="4272"/>
                    <a:pt x="5208" y="4294"/>
                    <a:pt x="5769" y="4341"/>
                  </a:cubicBezTo>
                  <a:cubicBezTo>
                    <a:pt x="6077" y="4369"/>
                    <a:pt x="6077" y="4789"/>
                    <a:pt x="5769" y="4817"/>
                  </a:cubicBezTo>
                  <a:cubicBezTo>
                    <a:pt x="5181" y="4859"/>
                    <a:pt x="4593" y="4880"/>
                    <a:pt x="4005" y="4880"/>
                  </a:cubicBezTo>
                  <a:cubicBezTo>
                    <a:pt x="3417" y="4880"/>
                    <a:pt x="2829" y="4859"/>
                    <a:pt x="2241" y="4817"/>
                  </a:cubicBezTo>
                  <a:lnTo>
                    <a:pt x="2241" y="4817"/>
                  </a:lnTo>
                  <a:cubicBezTo>
                    <a:pt x="2969" y="5461"/>
                    <a:pt x="3697" y="6077"/>
                    <a:pt x="4425" y="6693"/>
                  </a:cubicBezTo>
                  <a:cubicBezTo>
                    <a:pt x="5225" y="6676"/>
                    <a:pt x="6014" y="6649"/>
                    <a:pt x="6799" y="6649"/>
                  </a:cubicBezTo>
                  <a:cubicBezTo>
                    <a:pt x="7306" y="6649"/>
                    <a:pt x="7812" y="6660"/>
                    <a:pt x="8317" y="6693"/>
                  </a:cubicBezTo>
                  <a:cubicBezTo>
                    <a:pt x="8569" y="6721"/>
                    <a:pt x="8569" y="7057"/>
                    <a:pt x="8317" y="7085"/>
                  </a:cubicBezTo>
                  <a:cubicBezTo>
                    <a:pt x="7832" y="7109"/>
                    <a:pt x="7347" y="7118"/>
                    <a:pt x="6862" y="7118"/>
                  </a:cubicBezTo>
                  <a:cubicBezTo>
                    <a:pt x="6199" y="7118"/>
                    <a:pt x="5536" y="7102"/>
                    <a:pt x="4873" y="7085"/>
                  </a:cubicBezTo>
                  <a:lnTo>
                    <a:pt x="4873" y="7085"/>
                  </a:lnTo>
                  <a:cubicBezTo>
                    <a:pt x="5545" y="7645"/>
                    <a:pt x="6217" y="8206"/>
                    <a:pt x="6917" y="8766"/>
                  </a:cubicBezTo>
                  <a:lnTo>
                    <a:pt x="6945" y="8766"/>
                  </a:lnTo>
                  <a:cubicBezTo>
                    <a:pt x="8177" y="8850"/>
                    <a:pt x="9409" y="8906"/>
                    <a:pt x="10642" y="9018"/>
                  </a:cubicBezTo>
                  <a:cubicBezTo>
                    <a:pt x="10894" y="9046"/>
                    <a:pt x="10894" y="9410"/>
                    <a:pt x="10642" y="9410"/>
                  </a:cubicBezTo>
                  <a:cubicBezTo>
                    <a:pt x="9550" y="9354"/>
                    <a:pt x="8485" y="9270"/>
                    <a:pt x="7393" y="9158"/>
                  </a:cubicBezTo>
                  <a:lnTo>
                    <a:pt x="7393" y="9158"/>
                  </a:lnTo>
                  <a:cubicBezTo>
                    <a:pt x="7617" y="9382"/>
                    <a:pt x="7869" y="9578"/>
                    <a:pt x="8121" y="9774"/>
                  </a:cubicBezTo>
                  <a:cubicBezTo>
                    <a:pt x="8485" y="10082"/>
                    <a:pt x="8877" y="10362"/>
                    <a:pt x="9269" y="10642"/>
                  </a:cubicBezTo>
                  <a:cubicBezTo>
                    <a:pt x="9979" y="10642"/>
                    <a:pt x="10701" y="10629"/>
                    <a:pt x="11418" y="10629"/>
                  </a:cubicBezTo>
                  <a:cubicBezTo>
                    <a:pt x="11777" y="10629"/>
                    <a:pt x="12135" y="10633"/>
                    <a:pt x="12490" y="10642"/>
                  </a:cubicBezTo>
                  <a:cubicBezTo>
                    <a:pt x="12658" y="10698"/>
                    <a:pt x="12658" y="10950"/>
                    <a:pt x="12490" y="10978"/>
                  </a:cubicBezTo>
                  <a:cubicBezTo>
                    <a:pt x="11965" y="11011"/>
                    <a:pt x="11440" y="11024"/>
                    <a:pt x="10909" y="11024"/>
                  </a:cubicBezTo>
                  <a:cubicBezTo>
                    <a:pt x="10534" y="11024"/>
                    <a:pt x="10156" y="11018"/>
                    <a:pt x="9774" y="11006"/>
                  </a:cubicBezTo>
                  <a:lnTo>
                    <a:pt x="9774" y="11006"/>
                  </a:lnTo>
                  <a:lnTo>
                    <a:pt x="12294" y="12910"/>
                  </a:lnTo>
                  <a:cubicBezTo>
                    <a:pt x="13568" y="12882"/>
                    <a:pt x="14835" y="12868"/>
                    <a:pt x="16102" y="12868"/>
                  </a:cubicBezTo>
                  <a:cubicBezTo>
                    <a:pt x="17370" y="12868"/>
                    <a:pt x="18637" y="12882"/>
                    <a:pt x="19911" y="12910"/>
                  </a:cubicBezTo>
                  <a:cubicBezTo>
                    <a:pt x="20135" y="12938"/>
                    <a:pt x="20135" y="13302"/>
                    <a:pt x="19911" y="13330"/>
                  </a:cubicBezTo>
                  <a:cubicBezTo>
                    <a:pt x="18735" y="13358"/>
                    <a:pt x="17559" y="13372"/>
                    <a:pt x="16382" y="13372"/>
                  </a:cubicBezTo>
                  <a:cubicBezTo>
                    <a:pt x="15206" y="13372"/>
                    <a:pt x="14030" y="13358"/>
                    <a:pt x="12854" y="13330"/>
                  </a:cubicBezTo>
                  <a:lnTo>
                    <a:pt x="12854" y="13330"/>
                  </a:lnTo>
                  <a:lnTo>
                    <a:pt x="13162" y="13554"/>
                  </a:lnTo>
                  <a:cubicBezTo>
                    <a:pt x="13470" y="13778"/>
                    <a:pt x="14310" y="14478"/>
                    <a:pt x="15346" y="15178"/>
                  </a:cubicBezTo>
                  <a:cubicBezTo>
                    <a:pt x="15346" y="15122"/>
                    <a:pt x="15402" y="15066"/>
                    <a:pt x="15458" y="15066"/>
                  </a:cubicBezTo>
                  <a:cubicBezTo>
                    <a:pt x="16522" y="14814"/>
                    <a:pt x="17671" y="14394"/>
                    <a:pt x="18763" y="14338"/>
                  </a:cubicBezTo>
                  <a:cubicBezTo>
                    <a:pt x="19071" y="14338"/>
                    <a:pt x="19071" y="14730"/>
                    <a:pt x="18819" y="14842"/>
                  </a:cubicBezTo>
                  <a:cubicBezTo>
                    <a:pt x="17867" y="15178"/>
                    <a:pt x="16718" y="15262"/>
                    <a:pt x="15710" y="15431"/>
                  </a:cubicBezTo>
                  <a:cubicBezTo>
                    <a:pt x="16908" y="16209"/>
                    <a:pt x="18298" y="16924"/>
                    <a:pt x="19401" y="16924"/>
                  </a:cubicBezTo>
                  <a:cubicBezTo>
                    <a:pt x="20360" y="16924"/>
                    <a:pt x="21103" y="16382"/>
                    <a:pt x="21311" y="14870"/>
                  </a:cubicBezTo>
                  <a:cubicBezTo>
                    <a:pt x="21311" y="14814"/>
                    <a:pt x="21339" y="14814"/>
                    <a:pt x="21367" y="14758"/>
                  </a:cubicBezTo>
                  <a:cubicBezTo>
                    <a:pt x="20471" y="11342"/>
                    <a:pt x="14450" y="7673"/>
                    <a:pt x="12210" y="5965"/>
                  </a:cubicBezTo>
                  <a:cubicBezTo>
                    <a:pt x="9325" y="3809"/>
                    <a:pt x="6329" y="1877"/>
                    <a:pt x="3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1"/>
            <p:cNvSpPr/>
            <p:nvPr/>
          </p:nvSpPr>
          <p:spPr>
            <a:xfrm>
              <a:off x="5778011" y="2487750"/>
              <a:ext cx="570517" cy="164364"/>
            </a:xfrm>
            <a:custGeom>
              <a:avLst/>
              <a:gdLst/>
              <a:ahLst/>
              <a:cxnLst/>
              <a:rect l="l" t="t" r="r" b="b"/>
              <a:pathLst>
                <a:path w="49119" h="14151" extrusionOk="0">
                  <a:moveTo>
                    <a:pt x="46822" y="0"/>
                  </a:moveTo>
                  <a:lnTo>
                    <a:pt x="46822" y="0"/>
                  </a:lnTo>
                  <a:cubicBezTo>
                    <a:pt x="47494" y="2856"/>
                    <a:pt x="47718" y="5797"/>
                    <a:pt x="47494" y="8709"/>
                  </a:cubicBezTo>
                  <a:cubicBezTo>
                    <a:pt x="47494" y="8871"/>
                    <a:pt x="47348" y="8989"/>
                    <a:pt x="47193" y="8989"/>
                  </a:cubicBezTo>
                  <a:cubicBezTo>
                    <a:pt x="47133" y="8989"/>
                    <a:pt x="47073" y="8972"/>
                    <a:pt x="47018" y="8933"/>
                  </a:cubicBezTo>
                  <a:cubicBezTo>
                    <a:pt x="47018" y="9201"/>
                    <a:pt x="46808" y="9426"/>
                    <a:pt x="46550" y="9426"/>
                  </a:cubicBezTo>
                  <a:cubicBezTo>
                    <a:pt x="46511" y="9426"/>
                    <a:pt x="46471" y="9420"/>
                    <a:pt x="46430" y="9409"/>
                  </a:cubicBezTo>
                  <a:cubicBezTo>
                    <a:pt x="42535" y="8512"/>
                    <a:pt x="38582" y="7935"/>
                    <a:pt x="34653" y="7935"/>
                  </a:cubicBezTo>
                  <a:cubicBezTo>
                    <a:pt x="30364" y="7935"/>
                    <a:pt x="26105" y="8623"/>
                    <a:pt x="21983" y="10333"/>
                  </a:cubicBezTo>
                  <a:cubicBezTo>
                    <a:pt x="21952" y="10344"/>
                    <a:pt x="21918" y="10350"/>
                    <a:pt x="21882" y="10350"/>
                  </a:cubicBezTo>
                  <a:cubicBezTo>
                    <a:pt x="21821" y="10350"/>
                    <a:pt x="21756" y="10331"/>
                    <a:pt x="21703" y="10277"/>
                  </a:cubicBezTo>
                  <a:cubicBezTo>
                    <a:pt x="21682" y="10288"/>
                    <a:pt x="21661" y="10292"/>
                    <a:pt x="21640" y="10292"/>
                  </a:cubicBezTo>
                  <a:cubicBezTo>
                    <a:pt x="21544" y="10292"/>
                    <a:pt x="21451" y="10201"/>
                    <a:pt x="21451" y="10109"/>
                  </a:cubicBezTo>
                  <a:cubicBezTo>
                    <a:pt x="21451" y="10081"/>
                    <a:pt x="21451" y="10053"/>
                    <a:pt x="21451" y="10025"/>
                  </a:cubicBezTo>
                  <a:cubicBezTo>
                    <a:pt x="21311" y="10025"/>
                    <a:pt x="21171" y="9997"/>
                    <a:pt x="21059" y="9885"/>
                  </a:cubicBezTo>
                  <a:cubicBezTo>
                    <a:pt x="19045" y="8138"/>
                    <a:pt x="16440" y="7481"/>
                    <a:pt x="13634" y="7481"/>
                  </a:cubicBezTo>
                  <a:cubicBezTo>
                    <a:pt x="9062" y="7481"/>
                    <a:pt x="3956" y="9224"/>
                    <a:pt x="0" y="10837"/>
                  </a:cubicBezTo>
                  <a:cubicBezTo>
                    <a:pt x="1232" y="10950"/>
                    <a:pt x="2380" y="11118"/>
                    <a:pt x="3165" y="11174"/>
                  </a:cubicBezTo>
                  <a:cubicBezTo>
                    <a:pt x="5965" y="11342"/>
                    <a:pt x="8765" y="11594"/>
                    <a:pt x="11566" y="11958"/>
                  </a:cubicBezTo>
                  <a:cubicBezTo>
                    <a:pt x="11678" y="11986"/>
                    <a:pt x="11762" y="12098"/>
                    <a:pt x="11734" y="12238"/>
                  </a:cubicBezTo>
                  <a:cubicBezTo>
                    <a:pt x="13750" y="12014"/>
                    <a:pt x="15766" y="11846"/>
                    <a:pt x="17782" y="11734"/>
                  </a:cubicBezTo>
                  <a:cubicBezTo>
                    <a:pt x="17951" y="11734"/>
                    <a:pt x="18091" y="11790"/>
                    <a:pt x="18175" y="11930"/>
                  </a:cubicBezTo>
                  <a:cubicBezTo>
                    <a:pt x="18259" y="11930"/>
                    <a:pt x="18343" y="11958"/>
                    <a:pt x="18399" y="12014"/>
                  </a:cubicBezTo>
                  <a:cubicBezTo>
                    <a:pt x="19199" y="12912"/>
                    <a:pt x="20313" y="13372"/>
                    <a:pt x="21436" y="13372"/>
                  </a:cubicBezTo>
                  <a:cubicBezTo>
                    <a:pt x="22239" y="13372"/>
                    <a:pt x="23047" y="13136"/>
                    <a:pt x="23747" y="12658"/>
                  </a:cubicBezTo>
                  <a:cubicBezTo>
                    <a:pt x="23827" y="12605"/>
                    <a:pt x="23918" y="12577"/>
                    <a:pt x="24008" y="12577"/>
                  </a:cubicBezTo>
                  <a:cubicBezTo>
                    <a:pt x="24108" y="12577"/>
                    <a:pt x="24205" y="12612"/>
                    <a:pt x="24279" y="12686"/>
                  </a:cubicBezTo>
                  <a:cubicBezTo>
                    <a:pt x="24223" y="12210"/>
                    <a:pt x="24195" y="11734"/>
                    <a:pt x="24111" y="11230"/>
                  </a:cubicBezTo>
                  <a:cubicBezTo>
                    <a:pt x="24111" y="11090"/>
                    <a:pt x="24195" y="10978"/>
                    <a:pt x="24307" y="10950"/>
                  </a:cubicBezTo>
                  <a:cubicBezTo>
                    <a:pt x="24335" y="10894"/>
                    <a:pt x="24391" y="10865"/>
                    <a:pt x="24447" y="10865"/>
                  </a:cubicBezTo>
                  <a:cubicBezTo>
                    <a:pt x="25287" y="10669"/>
                    <a:pt x="26156" y="10501"/>
                    <a:pt x="27024" y="10389"/>
                  </a:cubicBezTo>
                  <a:cubicBezTo>
                    <a:pt x="27696" y="10249"/>
                    <a:pt x="28424" y="10165"/>
                    <a:pt x="29124" y="10165"/>
                  </a:cubicBezTo>
                  <a:cubicBezTo>
                    <a:pt x="29190" y="10099"/>
                    <a:pt x="29274" y="10068"/>
                    <a:pt x="29354" y="10068"/>
                  </a:cubicBezTo>
                  <a:cubicBezTo>
                    <a:pt x="29478" y="10068"/>
                    <a:pt x="29594" y="10142"/>
                    <a:pt x="29628" y="10277"/>
                  </a:cubicBezTo>
                  <a:cubicBezTo>
                    <a:pt x="29628" y="10305"/>
                    <a:pt x="29628" y="10333"/>
                    <a:pt x="29656" y="10361"/>
                  </a:cubicBezTo>
                  <a:cubicBezTo>
                    <a:pt x="29684" y="10417"/>
                    <a:pt x="29684" y="10473"/>
                    <a:pt x="29684" y="10557"/>
                  </a:cubicBezTo>
                  <a:cubicBezTo>
                    <a:pt x="29796" y="11034"/>
                    <a:pt x="29880" y="11594"/>
                    <a:pt x="29992" y="12154"/>
                  </a:cubicBezTo>
                  <a:cubicBezTo>
                    <a:pt x="29992" y="11958"/>
                    <a:pt x="30132" y="11846"/>
                    <a:pt x="30300" y="11846"/>
                  </a:cubicBezTo>
                  <a:cubicBezTo>
                    <a:pt x="32820" y="12154"/>
                    <a:pt x="35341" y="12462"/>
                    <a:pt x="37861" y="12826"/>
                  </a:cubicBezTo>
                  <a:cubicBezTo>
                    <a:pt x="40535" y="13204"/>
                    <a:pt x="43708" y="14150"/>
                    <a:pt x="46481" y="14150"/>
                  </a:cubicBezTo>
                  <a:cubicBezTo>
                    <a:pt x="46787" y="14150"/>
                    <a:pt x="47088" y="14139"/>
                    <a:pt x="47382" y="14114"/>
                  </a:cubicBezTo>
                  <a:cubicBezTo>
                    <a:pt x="49119" y="13946"/>
                    <a:pt x="48531" y="14086"/>
                    <a:pt x="48615" y="12266"/>
                  </a:cubicBezTo>
                  <a:cubicBezTo>
                    <a:pt x="48671" y="11398"/>
                    <a:pt x="48391" y="10305"/>
                    <a:pt x="48307" y="9437"/>
                  </a:cubicBezTo>
                  <a:cubicBezTo>
                    <a:pt x="48027" y="6637"/>
                    <a:pt x="47886" y="3865"/>
                    <a:pt x="47802" y="1064"/>
                  </a:cubicBezTo>
                  <a:cubicBezTo>
                    <a:pt x="47802" y="1036"/>
                    <a:pt x="47830" y="1036"/>
                    <a:pt x="47830" y="1008"/>
                  </a:cubicBezTo>
                  <a:cubicBezTo>
                    <a:pt x="47466" y="644"/>
                    <a:pt x="47158" y="336"/>
                    <a:pt x="468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1"/>
            <p:cNvSpPr/>
            <p:nvPr/>
          </p:nvSpPr>
          <p:spPr>
            <a:xfrm>
              <a:off x="6060987" y="2614597"/>
              <a:ext cx="64742" cy="169474"/>
            </a:xfrm>
            <a:custGeom>
              <a:avLst/>
              <a:gdLst/>
              <a:ahLst/>
              <a:cxnLst/>
              <a:rect l="l" t="t" r="r" b="b"/>
              <a:pathLst>
                <a:path w="5574" h="14591" extrusionOk="0">
                  <a:moveTo>
                    <a:pt x="4733" y="1"/>
                  </a:moveTo>
                  <a:lnTo>
                    <a:pt x="4733" y="1"/>
                  </a:lnTo>
                  <a:cubicBezTo>
                    <a:pt x="4089" y="113"/>
                    <a:pt x="3417" y="197"/>
                    <a:pt x="2745" y="225"/>
                  </a:cubicBezTo>
                  <a:cubicBezTo>
                    <a:pt x="1989" y="281"/>
                    <a:pt x="1233" y="309"/>
                    <a:pt x="476" y="337"/>
                  </a:cubicBezTo>
                  <a:cubicBezTo>
                    <a:pt x="1485" y="4733"/>
                    <a:pt x="1345" y="9354"/>
                    <a:pt x="0" y="13666"/>
                  </a:cubicBezTo>
                  <a:cubicBezTo>
                    <a:pt x="644" y="13022"/>
                    <a:pt x="1289" y="12378"/>
                    <a:pt x="1877" y="11706"/>
                  </a:cubicBezTo>
                  <a:cubicBezTo>
                    <a:pt x="1962" y="11610"/>
                    <a:pt x="2071" y="11567"/>
                    <a:pt x="2178" y="11567"/>
                  </a:cubicBezTo>
                  <a:cubicBezTo>
                    <a:pt x="2354" y="11567"/>
                    <a:pt x="2525" y="11683"/>
                    <a:pt x="2577" y="11874"/>
                  </a:cubicBezTo>
                  <a:cubicBezTo>
                    <a:pt x="2829" y="12602"/>
                    <a:pt x="3053" y="13358"/>
                    <a:pt x="3277" y="14114"/>
                  </a:cubicBezTo>
                  <a:cubicBezTo>
                    <a:pt x="3333" y="14282"/>
                    <a:pt x="3361" y="14422"/>
                    <a:pt x="3417" y="14590"/>
                  </a:cubicBezTo>
                  <a:cubicBezTo>
                    <a:pt x="5573" y="10278"/>
                    <a:pt x="5153" y="4705"/>
                    <a:pt x="47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1"/>
            <p:cNvSpPr/>
            <p:nvPr/>
          </p:nvSpPr>
          <p:spPr>
            <a:xfrm>
              <a:off x="5694418" y="2270143"/>
              <a:ext cx="45868" cy="313570"/>
            </a:xfrm>
            <a:custGeom>
              <a:avLst/>
              <a:gdLst/>
              <a:ahLst/>
              <a:cxnLst/>
              <a:rect l="l" t="t" r="r" b="b"/>
              <a:pathLst>
                <a:path w="3949" h="26997" extrusionOk="0">
                  <a:moveTo>
                    <a:pt x="1876" y="1"/>
                  </a:moveTo>
                  <a:cubicBezTo>
                    <a:pt x="1176" y="449"/>
                    <a:pt x="700" y="1345"/>
                    <a:pt x="420" y="2465"/>
                  </a:cubicBezTo>
                  <a:lnTo>
                    <a:pt x="1400" y="2465"/>
                  </a:lnTo>
                  <a:cubicBezTo>
                    <a:pt x="1680" y="2465"/>
                    <a:pt x="1680" y="2913"/>
                    <a:pt x="1400" y="2913"/>
                  </a:cubicBezTo>
                  <a:lnTo>
                    <a:pt x="336" y="2885"/>
                  </a:lnTo>
                  <a:cubicBezTo>
                    <a:pt x="280" y="3165"/>
                    <a:pt x="224" y="3473"/>
                    <a:pt x="168" y="3781"/>
                  </a:cubicBezTo>
                  <a:cubicBezTo>
                    <a:pt x="294" y="3774"/>
                    <a:pt x="420" y="3771"/>
                    <a:pt x="546" y="3771"/>
                  </a:cubicBezTo>
                  <a:cubicBezTo>
                    <a:pt x="924" y="3771"/>
                    <a:pt x="1302" y="3802"/>
                    <a:pt x="1680" y="3865"/>
                  </a:cubicBezTo>
                  <a:cubicBezTo>
                    <a:pt x="1932" y="3893"/>
                    <a:pt x="1848" y="4313"/>
                    <a:pt x="1596" y="4313"/>
                  </a:cubicBezTo>
                  <a:cubicBezTo>
                    <a:pt x="1120" y="4313"/>
                    <a:pt x="616" y="4285"/>
                    <a:pt x="140" y="4201"/>
                  </a:cubicBezTo>
                  <a:cubicBezTo>
                    <a:pt x="84" y="4593"/>
                    <a:pt x="56" y="4957"/>
                    <a:pt x="56" y="5377"/>
                  </a:cubicBezTo>
                  <a:cubicBezTo>
                    <a:pt x="227" y="5356"/>
                    <a:pt x="403" y="5347"/>
                    <a:pt x="580" y="5347"/>
                  </a:cubicBezTo>
                  <a:cubicBezTo>
                    <a:pt x="868" y="5347"/>
                    <a:pt x="1162" y="5371"/>
                    <a:pt x="1456" y="5405"/>
                  </a:cubicBezTo>
                  <a:cubicBezTo>
                    <a:pt x="1708" y="5489"/>
                    <a:pt x="1708" y="5881"/>
                    <a:pt x="1456" y="5965"/>
                  </a:cubicBezTo>
                  <a:cubicBezTo>
                    <a:pt x="1194" y="6012"/>
                    <a:pt x="924" y="6032"/>
                    <a:pt x="654" y="6032"/>
                  </a:cubicBezTo>
                  <a:cubicBezTo>
                    <a:pt x="434" y="6032"/>
                    <a:pt x="214" y="6019"/>
                    <a:pt x="0" y="5993"/>
                  </a:cubicBezTo>
                  <a:lnTo>
                    <a:pt x="0" y="5993"/>
                  </a:lnTo>
                  <a:cubicBezTo>
                    <a:pt x="0" y="6918"/>
                    <a:pt x="0" y="7842"/>
                    <a:pt x="84" y="8794"/>
                  </a:cubicBezTo>
                  <a:cubicBezTo>
                    <a:pt x="644" y="8654"/>
                    <a:pt x="1204" y="8458"/>
                    <a:pt x="1792" y="8290"/>
                  </a:cubicBezTo>
                  <a:cubicBezTo>
                    <a:pt x="1818" y="8281"/>
                    <a:pt x="1842" y="8277"/>
                    <a:pt x="1866" y="8277"/>
                  </a:cubicBezTo>
                  <a:cubicBezTo>
                    <a:pt x="2074" y="8277"/>
                    <a:pt x="2190" y="8587"/>
                    <a:pt x="1988" y="8738"/>
                  </a:cubicBezTo>
                  <a:cubicBezTo>
                    <a:pt x="1400" y="9046"/>
                    <a:pt x="756" y="9242"/>
                    <a:pt x="112" y="9298"/>
                  </a:cubicBezTo>
                  <a:cubicBezTo>
                    <a:pt x="140" y="9746"/>
                    <a:pt x="168" y="10194"/>
                    <a:pt x="196" y="10614"/>
                  </a:cubicBezTo>
                  <a:cubicBezTo>
                    <a:pt x="728" y="10586"/>
                    <a:pt x="1260" y="10502"/>
                    <a:pt x="1792" y="10390"/>
                  </a:cubicBezTo>
                  <a:cubicBezTo>
                    <a:pt x="1809" y="10386"/>
                    <a:pt x="1826" y="10384"/>
                    <a:pt x="1842" y="10384"/>
                  </a:cubicBezTo>
                  <a:cubicBezTo>
                    <a:pt x="2040" y="10384"/>
                    <a:pt x="2167" y="10679"/>
                    <a:pt x="1960" y="10782"/>
                  </a:cubicBezTo>
                  <a:cubicBezTo>
                    <a:pt x="1561" y="10971"/>
                    <a:pt x="1131" y="11066"/>
                    <a:pt x="692" y="11066"/>
                  </a:cubicBezTo>
                  <a:cubicBezTo>
                    <a:pt x="546" y="11066"/>
                    <a:pt x="399" y="11055"/>
                    <a:pt x="252" y="11034"/>
                  </a:cubicBezTo>
                  <a:lnTo>
                    <a:pt x="252" y="11034"/>
                  </a:lnTo>
                  <a:cubicBezTo>
                    <a:pt x="308" y="11846"/>
                    <a:pt x="392" y="12630"/>
                    <a:pt x="504" y="13386"/>
                  </a:cubicBezTo>
                  <a:cubicBezTo>
                    <a:pt x="924" y="13386"/>
                    <a:pt x="1372" y="13302"/>
                    <a:pt x="1792" y="13162"/>
                  </a:cubicBezTo>
                  <a:cubicBezTo>
                    <a:pt x="1811" y="13158"/>
                    <a:pt x="1828" y="13156"/>
                    <a:pt x="1846" y="13156"/>
                  </a:cubicBezTo>
                  <a:cubicBezTo>
                    <a:pt x="2037" y="13156"/>
                    <a:pt x="2140" y="13426"/>
                    <a:pt x="1960" y="13554"/>
                  </a:cubicBezTo>
                  <a:cubicBezTo>
                    <a:pt x="1568" y="13726"/>
                    <a:pt x="1155" y="13812"/>
                    <a:pt x="739" y="13812"/>
                  </a:cubicBezTo>
                  <a:cubicBezTo>
                    <a:pt x="679" y="13812"/>
                    <a:pt x="620" y="13810"/>
                    <a:pt x="560" y="13806"/>
                  </a:cubicBezTo>
                  <a:lnTo>
                    <a:pt x="560" y="13806"/>
                  </a:lnTo>
                  <a:lnTo>
                    <a:pt x="728" y="15375"/>
                  </a:lnTo>
                  <a:cubicBezTo>
                    <a:pt x="756" y="15291"/>
                    <a:pt x="840" y="15207"/>
                    <a:pt x="924" y="15207"/>
                  </a:cubicBezTo>
                  <a:cubicBezTo>
                    <a:pt x="1148" y="15193"/>
                    <a:pt x="1379" y="15186"/>
                    <a:pt x="1614" y="15186"/>
                  </a:cubicBezTo>
                  <a:cubicBezTo>
                    <a:pt x="1848" y="15186"/>
                    <a:pt x="2086" y="15193"/>
                    <a:pt x="2324" y="15207"/>
                  </a:cubicBezTo>
                  <a:cubicBezTo>
                    <a:pt x="2577" y="15263"/>
                    <a:pt x="2577" y="15627"/>
                    <a:pt x="2324" y="15655"/>
                  </a:cubicBezTo>
                  <a:cubicBezTo>
                    <a:pt x="2086" y="15669"/>
                    <a:pt x="1848" y="15676"/>
                    <a:pt x="1614" y="15676"/>
                  </a:cubicBezTo>
                  <a:cubicBezTo>
                    <a:pt x="1379" y="15676"/>
                    <a:pt x="1148" y="15669"/>
                    <a:pt x="924" y="15655"/>
                  </a:cubicBezTo>
                  <a:cubicBezTo>
                    <a:pt x="840" y="15655"/>
                    <a:pt x="784" y="15627"/>
                    <a:pt x="756" y="15571"/>
                  </a:cubicBezTo>
                  <a:lnTo>
                    <a:pt x="756" y="15571"/>
                  </a:lnTo>
                  <a:cubicBezTo>
                    <a:pt x="840" y="16271"/>
                    <a:pt x="896" y="16859"/>
                    <a:pt x="924" y="17279"/>
                  </a:cubicBezTo>
                  <a:cubicBezTo>
                    <a:pt x="952" y="17783"/>
                    <a:pt x="952" y="18259"/>
                    <a:pt x="980" y="18735"/>
                  </a:cubicBezTo>
                  <a:cubicBezTo>
                    <a:pt x="1652" y="18707"/>
                    <a:pt x="2324" y="18707"/>
                    <a:pt x="2997" y="18707"/>
                  </a:cubicBezTo>
                  <a:cubicBezTo>
                    <a:pt x="3249" y="18735"/>
                    <a:pt x="3249" y="19099"/>
                    <a:pt x="2997" y="19155"/>
                  </a:cubicBezTo>
                  <a:cubicBezTo>
                    <a:pt x="2324" y="19155"/>
                    <a:pt x="1652" y="19155"/>
                    <a:pt x="980" y="19127"/>
                  </a:cubicBezTo>
                  <a:lnTo>
                    <a:pt x="980" y="19127"/>
                  </a:lnTo>
                  <a:cubicBezTo>
                    <a:pt x="1008" y="19743"/>
                    <a:pt x="1036" y="20387"/>
                    <a:pt x="1064" y="21003"/>
                  </a:cubicBezTo>
                  <a:cubicBezTo>
                    <a:pt x="1242" y="21021"/>
                    <a:pt x="1419" y="21030"/>
                    <a:pt x="1596" y="21030"/>
                  </a:cubicBezTo>
                  <a:cubicBezTo>
                    <a:pt x="1979" y="21030"/>
                    <a:pt x="2362" y="20987"/>
                    <a:pt x="2745" y="20891"/>
                  </a:cubicBezTo>
                  <a:cubicBezTo>
                    <a:pt x="2770" y="20884"/>
                    <a:pt x="2794" y="20880"/>
                    <a:pt x="2816" y="20880"/>
                  </a:cubicBezTo>
                  <a:cubicBezTo>
                    <a:pt x="3042" y="20880"/>
                    <a:pt x="3111" y="21235"/>
                    <a:pt x="2857" y="21311"/>
                  </a:cubicBezTo>
                  <a:cubicBezTo>
                    <a:pt x="2489" y="21440"/>
                    <a:pt x="2097" y="21509"/>
                    <a:pt x="1704" y="21509"/>
                  </a:cubicBezTo>
                  <a:cubicBezTo>
                    <a:pt x="1499" y="21509"/>
                    <a:pt x="1294" y="21490"/>
                    <a:pt x="1092" y="21451"/>
                  </a:cubicBezTo>
                  <a:lnTo>
                    <a:pt x="1092" y="21451"/>
                  </a:lnTo>
                  <a:cubicBezTo>
                    <a:pt x="1120" y="22320"/>
                    <a:pt x="1148" y="23160"/>
                    <a:pt x="1176" y="24028"/>
                  </a:cubicBezTo>
                  <a:cubicBezTo>
                    <a:pt x="1652" y="23869"/>
                    <a:pt x="2143" y="23795"/>
                    <a:pt x="2627" y="23795"/>
                  </a:cubicBezTo>
                  <a:cubicBezTo>
                    <a:pt x="2826" y="23795"/>
                    <a:pt x="3025" y="23807"/>
                    <a:pt x="3221" y="23832"/>
                  </a:cubicBezTo>
                  <a:cubicBezTo>
                    <a:pt x="3464" y="23859"/>
                    <a:pt x="3498" y="24225"/>
                    <a:pt x="3248" y="24225"/>
                  </a:cubicBezTo>
                  <a:cubicBezTo>
                    <a:pt x="3240" y="24225"/>
                    <a:pt x="3230" y="24225"/>
                    <a:pt x="3221" y="24224"/>
                  </a:cubicBezTo>
                  <a:cubicBezTo>
                    <a:pt x="3062" y="24211"/>
                    <a:pt x="2902" y="24204"/>
                    <a:pt x="2741" y="24204"/>
                  </a:cubicBezTo>
                  <a:cubicBezTo>
                    <a:pt x="2221" y="24204"/>
                    <a:pt x="1696" y="24277"/>
                    <a:pt x="1204" y="24448"/>
                  </a:cubicBezTo>
                  <a:cubicBezTo>
                    <a:pt x="1232" y="25288"/>
                    <a:pt x="1288" y="26156"/>
                    <a:pt x="1316" y="26996"/>
                  </a:cubicBezTo>
                  <a:cubicBezTo>
                    <a:pt x="2184" y="26968"/>
                    <a:pt x="3053" y="26940"/>
                    <a:pt x="3949" y="26912"/>
                  </a:cubicBezTo>
                  <a:cubicBezTo>
                    <a:pt x="3585" y="17867"/>
                    <a:pt x="2885" y="8990"/>
                    <a:pt x="18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1"/>
            <p:cNvSpPr/>
            <p:nvPr/>
          </p:nvSpPr>
          <p:spPr>
            <a:xfrm>
              <a:off x="5709703" y="2587604"/>
              <a:ext cx="195492" cy="55624"/>
            </a:xfrm>
            <a:custGeom>
              <a:avLst/>
              <a:gdLst/>
              <a:ahLst/>
              <a:cxnLst/>
              <a:rect l="l" t="t" r="r" b="b"/>
              <a:pathLst>
                <a:path w="16831" h="4789" extrusionOk="0">
                  <a:moveTo>
                    <a:pt x="2633" y="0"/>
                  </a:moveTo>
                  <a:cubicBezTo>
                    <a:pt x="2199" y="56"/>
                    <a:pt x="1758" y="84"/>
                    <a:pt x="1317" y="84"/>
                  </a:cubicBezTo>
                  <a:cubicBezTo>
                    <a:pt x="875" y="84"/>
                    <a:pt x="434" y="56"/>
                    <a:pt x="0" y="0"/>
                  </a:cubicBezTo>
                  <a:lnTo>
                    <a:pt x="0" y="0"/>
                  </a:lnTo>
                  <a:cubicBezTo>
                    <a:pt x="56" y="1596"/>
                    <a:pt x="112" y="3193"/>
                    <a:pt x="140" y="4789"/>
                  </a:cubicBezTo>
                  <a:cubicBezTo>
                    <a:pt x="3669" y="4257"/>
                    <a:pt x="7393" y="4285"/>
                    <a:pt x="10950" y="4201"/>
                  </a:cubicBezTo>
                  <a:cubicBezTo>
                    <a:pt x="11062" y="4201"/>
                    <a:pt x="11146" y="4285"/>
                    <a:pt x="11174" y="4397"/>
                  </a:cubicBezTo>
                  <a:cubicBezTo>
                    <a:pt x="13050" y="4117"/>
                    <a:pt x="14926" y="3865"/>
                    <a:pt x="16831" y="3669"/>
                  </a:cubicBezTo>
                  <a:cubicBezTo>
                    <a:pt x="12602" y="3361"/>
                    <a:pt x="8373" y="3137"/>
                    <a:pt x="4145" y="2885"/>
                  </a:cubicBezTo>
                  <a:lnTo>
                    <a:pt x="3501" y="3221"/>
                  </a:lnTo>
                  <a:cubicBezTo>
                    <a:pt x="3463" y="3421"/>
                    <a:pt x="3302" y="3515"/>
                    <a:pt x="3143" y="3515"/>
                  </a:cubicBezTo>
                  <a:cubicBezTo>
                    <a:pt x="2947" y="3515"/>
                    <a:pt x="2754" y="3372"/>
                    <a:pt x="2801" y="3109"/>
                  </a:cubicBezTo>
                  <a:lnTo>
                    <a:pt x="2801" y="2829"/>
                  </a:lnTo>
                  <a:cubicBezTo>
                    <a:pt x="2073" y="2801"/>
                    <a:pt x="1345" y="2773"/>
                    <a:pt x="616" y="2717"/>
                  </a:cubicBezTo>
                  <a:cubicBezTo>
                    <a:pt x="448" y="2717"/>
                    <a:pt x="336" y="2409"/>
                    <a:pt x="532" y="2325"/>
                  </a:cubicBezTo>
                  <a:lnTo>
                    <a:pt x="700" y="2268"/>
                  </a:lnTo>
                  <a:cubicBezTo>
                    <a:pt x="738" y="2245"/>
                    <a:pt x="774" y="2235"/>
                    <a:pt x="807" y="2235"/>
                  </a:cubicBezTo>
                  <a:cubicBezTo>
                    <a:pt x="971" y="2235"/>
                    <a:pt x="1060" y="2483"/>
                    <a:pt x="896" y="2577"/>
                  </a:cubicBezTo>
                  <a:cubicBezTo>
                    <a:pt x="1457" y="2297"/>
                    <a:pt x="2073" y="2128"/>
                    <a:pt x="2745" y="2100"/>
                  </a:cubicBezTo>
                  <a:cubicBezTo>
                    <a:pt x="2717" y="1400"/>
                    <a:pt x="2661" y="700"/>
                    <a:pt x="2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1"/>
            <p:cNvSpPr/>
            <p:nvPr/>
          </p:nvSpPr>
          <p:spPr>
            <a:xfrm>
              <a:off x="5711655" y="2645168"/>
              <a:ext cx="92386" cy="20512"/>
            </a:xfrm>
            <a:custGeom>
              <a:avLst/>
              <a:gdLst/>
              <a:ahLst/>
              <a:cxnLst/>
              <a:rect l="l" t="t" r="r" b="b"/>
              <a:pathLst>
                <a:path w="7954" h="1766" extrusionOk="0">
                  <a:moveTo>
                    <a:pt x="7953" y="1"/>
                  </a:moveTo>
                  <a:cubicBezTo>
                    <a:pt x="6087" y="158"/>
                    <a:pt x="4221" y="246"/>
                    <a:pt x="2364" y="246"/>
                  </a:cubicBezTo>
                  <a:cubicBezTo>
                    <a:pt x="1574" y="246"/>
                    <a:pt x="786" y="230"/>
                    <a:pt x="0" y="197"/>
                  </a:cubicBezTo>
                  <a:lnTo>
                    <a:pt x="0" y="197"/>
                  </a:lnTo>
                  <a:cubicBezTo>
                    <a:pt x="0" y="729"/>
                    <a:pt x="28" y="1261"/>
                    <a:pt x="28" y="1765"/>
                  </a:cubicBezTo>
                  <a:cubicBezTo>
                    <a:pt x="2633" y="1065"/>
                    <a:pt x="5293" y="477"/>
                    <a:pt x="7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1"/>
            <p:cNvSpPr/>
            <p:nvPr/>
          </p:nvSpPr>
          <p:spPr>
            <a:xfrm>
              <a:off x="6129620" y="2250049"/>
              <a:ext cx="219884" cy="215795"/>
            </a:xfrm>
            <a:custGeom>
              <a:avLst/>
              <a:gdLst/>
              <a:ahLst/>
              <a:cxnLst/>
              <a:rect l="l" t="t" r="r" b="b"/>
              <a:pathLst>
                <a:path w="18931" h="18579" extrusionOk="0">
                  <a:moveTo>
                    <a:pt x="10727" y="768"/>
                  </a:moveTo>
                  <a:cubicBezTo>
                    <a:pt x="14947" y="768"/>
                    <a:pt x="18080" y="4079"/>
                    <a:pt x="17699" y="9068"/>
                  </a:cubicBezTo>
                  <a:lnTo>
                    <a:pt x="17699" y="9040"/>
                  </a:lnTo>
                  <a:cubicBezTo>
                    <a:pt x="17334" y="13912"/>
                    <a:pt x="13442" y="16489"/>
                    <a:pt x="9157" y="17721"/>
                  </a:cubicBezTo>
                  <a:cubicBezTo>
                    <a:pt x="9101" y="17721"/>
                    <a:pt x="9017" y="17777"/>
                    <a:pt x="8989" y="17833"/>
                  </a:cubicBezTo>
                  <a:cubicBezTo>
                    <a:pt x="8761" y="17856"/>
                    <a:pt x="8534" y="17868"/>
                    <a:pt x="8306" y="17868"/>
                  </a:cubicBezTo>
                  <a:cubicBezTo>
                    <a:pt x="7193" y="17868"/>
                    <a:pt x="6097" y="17588"/>
                    <a:pt x="5097" y="17077"/>
                  </a:cubicBezTo>
                  <a:lnTo>
                    <a:pt x="5097" y="17077"/>
                  </a:lnTo>
                  <a:cubicBezTo>
                    <a:pt x="5573" y="17105"/>
                    <a:pt x="6042" y="17119"/>
                    <a:pt x="6511" y="17119"/>
                  </a:cubicBezTo>
                  <a:cubicBezTo>
                    <a:pt x="6980" y="17119"/>
                    <a:pt x="7449" y="17105"/>
                    <a:pt x="7925" y="17077"/>
                  </a:cubicBezTo>
                  <a:cubicBezTo>
                    <a:pt x="8149" y="17049"/>
                    <a:pt x="8149" y="16713"/>
                    <a:pt x="7925" y="16685"/>
                  </a:cubicBezTo>
                  <a:cubicBezTo>
                    <a:pt x="7262" y="16663"/>
                    <a:pt x="6693" y="16654"/>
                    <a:pt x="6208" y="16654"/>
                  </a:cubicBezTo>
                  <a:cubicBezTo>
                    <a:pt x="5424" y="16654"/>
                    <a:pt x="4862" y="16678"/>
                    <a:pt x="4481" y="16713"/>
                  </a:cubicBezTo>
                  <a:cubicBezTo>
                    <a:pt x="3865" y="16293"/>
                    <a:pt x="3333" y="15788"/>
                    <a:pt x="2857" y="15200"/>
                  </a:cubicBezTo>
                  <a:lnTo>
                    <a:pt x="2857" y="15200"/>
                  </a:lnTo>
                  <a:cubicBezTo>
                    <a:pt x="3800" y="15263"/>
                    <a:pt x="4744" y="15300"/>
                    <a:pt x="5687" y="15300"/>
                  </a:cubicBezTo>
                  <a:cubicBezTo>
                    <a:pt x="6424" y="15300"/>
                    <a:pt x="7161" y="15277"/>
                    <a:pt x="7897" y="15228"/>
                  </a:cubicBezTo>
                  <a:cubicBezTo>
                    <a:pt x="8065" y="15172"/>
                    <a:pt x="8065" y="14920"/>
                    <a:pt x="7897" y="14864"/>
                  </a:cubicBezTo>
                  <a:cubicBezTo>
                    <a:pt x="6777" y="14777"/>
                    <a:pt x="5668" y="14733"/>
                    <a:pt x="4556" y="14733"/>
                  </a:cubicBezTo>
                  <a:cubicBezTo>
                    <a:pt x="3889" y="14733"/>
                    <a:pt x="3221" y="14749"/>
                    <a:pt x="2548" y="14780"/>
                  </a:cubicBezTo>
                  <a:cubicBezTo>
                    <a:pt x="2128" y="14164"/>
                    <a:pt x="1792" y="13464"/>
                    <a:pt x="1540" y="12736"/>
                  </a:cubicBezTo>
                  <a:lnTo>
                    <a:pt x="1540" y="12736"/>
                  </a:lnTo>
                  <a:cubicBezTo>
                    <a:pt x="3371" y="12861"/>
                    <a:pt x="5202" y="12964"/>
                    <a:pt x="7013" y="12964"/>
                  </a:cubicBezTo>
                  <a:cubicBezTo>
                    <a:pt x="7224" y="12964"/>
                    <a:pt x="7435" y="12963"/>
                    <a:pt x="7645" y="12960"/>
                  </a:cubicBezTo>
                  <a:cubicBezTo>
                    <a:pt x="7981" y="12960"/>
                    <a:pt x="7981" y="12484"/>
                    <a:pt x="7645" y="12484"/>
                  </a:cubicBezTo>
                  <a:cubicBezTo>
                    <a:pt x="5573" y="12344"/>
                    <a:pt x="3501" y="12316"/>
                    <a:pt x="1428" y="12316"/>
                  </a:cubicBezTo>
                  <a:cubicBezTo>
                    <a:pt x="1232" y="11616"/>
                    <a:pt x="1120" y="10916"/>
                    <a:pt x="1120" y="10216"/>
                  </a:cubicBezTo>
                  <a:lnTo>
                    <a:pt x="1120" y="10216"/>
                  </a:lnTo>
                  <a:cubicBezTo>
                    <a:pt x="2240" y="10286"/>
                    <a:pt x="3417" y="10363"/>
                    <a:pt x="4579" y="10363"/>
                  </a:cubicBezTo>
                  <a:cubicBezTo>
                    <a:pt x="5741" y="10363"/>
                    <a:pt x="6889" y="10286"/>
                    <a:pt x="7953" y="10048"/>
                  </a:cubicBezTo>
                  <a:cubicBezTo>
                    <a:pt x="8233" y="9992"/>
                    <a:pt x="8149" y="9628"/>
                    <a:pt x="7897" y="9600"/>
                  </a:cubicBezTo>
                  <a:cubicBezTo>
                    <a:pt x="7247" y="9542"/>
                    <a:pt x="6590" y="9521"/>
                    <a:pt x="5930" y="9521"/>
                  </a:cubicBezTo>
                  <a:cubicBezTo>
                    <a:pt x="4341" y="9521"/>
                    <a:pt x="2731" y="9644"/>
                    <a:pt x="1148" y="9684"/>
                  </a:cubicBezTo>
                  <a:cubicBezTo>
                    <a:pt x="1176" y="8760"/>
                    <a:pt x="1372" y="7835"/>
                    <a:pt x="1680" y="6967"/>
                  </a:cubicBezTo>
                  <a:cubicBezTo>
                    <a:pt x="4804" y="7088"/>
                    <a:pt x="7928" y="7230"/>
                    <a:pt x="11052" y="7230"/>
                  </a:cubicBezTo>
                  <a:cubicBezTo>
                    <a:pt x="11540" y="7230"/>
                    <a:pt x="12029" y="7227"/>
                    <a:pt x="12518" y="7219"/>
                  </a:cubicBezTo>
                  <a:cubicBezTo>
                    <a:pt x="12882" y="7219"/>
                    <a:pt x="12882" y="6659"/>
                    <a:pt x="12518" y="6659"/>
                  </a:cubicBezTo>
                  <a:cubicBezTo>
                    <a:pt x="9773" y="6507"/>
                    <a:pt x="7012" y="6490"/>
                    <a:pt x="4260" y="6490"/>
                  </a:cubicBezTo>
                  <a:cubicBezTo>
                    <a:pt x="3474" y="6490"/>
                    <a:pt x="2689" y="6491"/>
                    <a:pt x="1904" y="6491"/>
                  </a:cubicBezTo>
                  <a:cubicBezTo>
                    <a:pt x="2324" y="5483"/>
                    <a:pt x="2969" y="4559"/>
                    <a:pt x="3753" y="3747"/>
                  </a:cubicBezTo>
                  <a:cubicBezTo>
                    <a:pt x="3753" y="3859"/>
                    <a:pt x="3837" y="3915"/>
                    <a:pt x="3949" y="3915"/>
                  </a:cubicBezTo>
                  <a:cubicBezTo>
                    <a:pt x="4141" y="3913"/>
                    <a:pt x="4333" y="3911"/>
                    <a:pt x="4526" y="3911"/>
                  </a:cubicBezTo>
                  <a:cubicBezTo>
                    <a:pt x="6658" y="3911"/>
                    <a:pt x="8787" y="4055"/>
                    <a:pt x="10894" y="4363"/>
                  </a:cubicBezTo>
                  <a:cubicBezTo>
                    <a:pt x="10903" y="4364"/>
                    <a:pt x="10912" y="4364"/>
                    <a:pt x="10921" y="4364"/>
                  </a:cubicBezTo>
                  <a:cubicBezTo>
                    <a:pt x="11147" y="4364"/>
                    <a:pt x="11165" y="4024"/>
                    <a:pt x="10950" y="3943"/>
                  </a:cubicBezTo>
                  <a:cubicBezTo>
                    <a:pt x="9292" y="3595"/>
                    <a:pt x="7605" y="3427"/>
                    <a:pt x="5910" y="3427"/>
                  </a:cubicBezTo>
                  <a:cubicBezTo>
                    <a:pt x="5285" y="3427"/>
                    <a:pt x="4659" y="3450"/>
                    <a:pt x="4033" y="3495"/>
                  </a:cubicBezTo>
                  <a:cubicBezTo>
                    <a:pt x="4761" y="2823"/>
                    <a:pt x="5573" y="2235"/>
                    <a:pt x="6497" y="1815"/>
                  </a:cubicBezTo>
                  <a:cubicBezTo>
                    <a:pt x="8485" y="2235"/>
                    <a:pt x="10474" y="2627"/>
                    <a:pt x="12490" y="2963"/>
                  </a:cubicBezTo>
                  <a:cubicBezTo>
                    <a:pt x="12507" y="2966"/>
                    <a:pt x="12523" y="2968"/>
                    <a:pt x="12538" y="2968"/>
                  </a:cubicBezTo>
                  <a:cubicBezTo>
                    <a:pt x="12755" y="2968"/>
                    <a:pt x="12835" y="2623"/>
                    <a:pt x="12574" y="2571"/>
                  </a:cubicBezTo>
                  <a:cubicBezTo>
                    <a:pt x="10754" y="2179"/>
                    <a:pt x="8877" y="1871"/>
                    <a:pt x="7029" y="1563"/>
                  </a:cubicBezTo>
                  <a:cubicBezTo>
                    <a:pt x="7169" y="1507"/>
                    <a:pt x="7309" y="1451"/>
                    <a:pt x="7449" y="1395"/>
                  </a:cubicBezTo>
                  <a:cubicBezTo>
                    <a:pt x="8584" y="968"/>
                    <a:pt x="9688" y="768"/>
                    <a:pt x="10727" y="768"/>
                  </a:cubicBezTo>
                  <a:close/>
                  <a:moveTo>
                    <a:pt x="10823" y="1"/>
                  </a:moveTo>
                  <a:cubicBezTo>
                    <a:pt x="9693" y="1"/>
                    <a:pt x="8482" y="209"/>
                    <a:pt x="7225" y="638"/>
                  </a:cubicBezTo>
                  <a:cubicBezTo>
                    <a:pt x="4369" y="1591"/>
                    <a:pt x="2100" y="3747"/>
                    <a:pt x="980" y="6519"/>
                  </a:cubicBezTo>
                  <a:lnTo>
                    <a:pt x="952" y="6519"/>
                  </a:lnTo>
                  <a:cubicBezTo>
                    <a:pt x="728" y="6519"/>
                    <a:pt x="644" y="6771"/>
                    <a:pt x="840" y="6883"/>
                  </a:cubicBezTo>
                  <a:cubicBezTo>
                    <a:pt x="504" y="7807"/>
                    <a:pt x="336" y="8760"/>
                    <a:pt x="308" y="9740"/>
                  </a:cubicBezTo>
                  <a:lnTo>
                    <a:pt x="252" y="9740"/>
                  </a:lnTo>
                  <a:cubicBezTo>
                    <a:pt x="0" y="9768"/>
                    <a:pt x="0" y="10132"/>
                    <a:pt x="252" y="10160"/>
                  </a:cubicBezTo>
                  <a:lnTo>
                    <a:pt x="280" y="10160"/>
                  </a:lnTo>
                  <a:cubicBezTo>
                    <a:pt x="280" y="10552"/>
                    <a:pt x="308" y="10972"/>
                    <a:pt x="364" y="11364"/>
                  </a:cubicBezTo>
                  <a:cubicBezTo>
                    <a:pt x="392" y="11700"/>
                    <a:pt x="476" y="12064"/>
                    <a:pt x="560" y="12400"/>
                  </a:cubicBezTo>
                  <a:cubicBezTo>
                    <a:pt x="504" y="12484"/>
                    <a:pt x="532" y="12596"/>
                    <a:pt x="644" y="12652"/>
                  </a:cubicBezTo>
                  <a:cubicBezTo>
                    <a:pt x="1549" y="15832"/>
                    <a:pt x="4271" y="18542"/>
                    <a:pt x="7483" y="18542"/>
                  </a:cubicBezTo>
                  <a:cubicBezTo>
                    <a:pt x="7948" y="18542"/>
                    <a:pt x="8424" y="18485"/>
                    <a:pt x="8905" y="18365"/>
                  </a:cubicBezTo>
                  <a:cubicBezTo>
                    <a:pt x="8972" y="18498"/>
                    <a:pt x="9126" y="18578"/>
                    <a:pt x="9271" y="18578"/>
                  </a:cubicBezTo>
                  <a:cubicBezTo>
                    <a:pt x="9309" y="18578"/>
                    <a:pt x="9346" y="18573"/>
                    <a:pt x="9381" y="18561"/>
                  </a:cubicBezTo>
                  <a:cubicBezTo>
                    <a:pt x="14590" y="17077"/>
                    <a:pt x="18931" y="13548"/>
                    <a:pt x="18427" y="7695"/>
                  </a:cubicBezTo>
                  <a:cubicBezTo>
                    <a:pt x="17987" y="2755"/>
                    <a:pt x="14931" y="1"/>
                    <a:pt x="108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1"/>
            <p:cNvSpPr/>
            <p:nvPr/>
          </p:nvSpPr>
          <p:spPr>
            <a:xfrm>
              <a:off x="5680433" y="2112911"/>
              <a:ext cx="897085" cy="689629"/>
            </a:xfrm>
            <a:custGeom>
              <a:avLst/>
              <a:gdLst/>
              <a:ahLst/>
              <a:cxnLst/>
              <a:rect l="l" t="t" r="r" b="b"/>
              <a:pathLst>
                <a:path w="77235" h="59374" extrusionOk="0">
                  <a:moveTo>
                    <a:pt x="49388" y="8517"/>
                  </a:moveTo>
                  <a:cubicBezTo>
                    <a:pt x="56338" y="8517"/>
                    <a:pt x="61525" y="14658"/>
                    <a:pt x="59788" y="22051"/>
                  </a:cubicBezTo>
                  <a:cubicBezTo>
                    <a:pt x="58976" y="25495"/>
                    <a:pt x="56792" y="28492"/>
                    <a:pt x="53767" y="30312"/>
                  </a:cubicBezTo>
                  <a:cubicBezTo>
                    <a:pt x="53739" y="30312"/>
                    <a:pt x="53711" y="30340"/>
                    <a:pt x="53683" y="30340"/>
                  </a:cubicBezTo>
                  <a:cubicBezTo>
                    <a:pt x="51583" y="31628"/>
                    <a:pt x="49203" y="32412"/>
                    <a:pt x="46766" y="32608"/>
                  </a:cubicBezTo>
                  <a:cubicBezTo>
                    <a:pt x="46654" y="32608"/>
                    <a:pt x="46570" y="32664"/>
                    <a:pt x="46514" y="32748"/>
                  </a:cubicBezTo>
                  <a:cubicBezTo>
                    <a:pt x="40465" y="32412"/>
                    <a:pt x="35481" y="28380"/>
                    <a:pt x="35509" y="21799"/>
                  </a:cubicBezTo>
                  <a:cubicBezTo>
                    <a:pt x="35509" y="15358"/>
                    <a:pt x="40521" y="10205"/>
                    <a:pt x="46626" y="8833"/>
                  </a:cubicBezTo>
                  <a:cubicBezTo>
                    <a:pt x="47569" y="8619"/>
                    <a:pt x="48493" y="8517"/>
                    <a:pt x="49388" y="8517"/>
                  </a:cubicBezTo>
                  <a:close/>
                  <a:moveTo>
                    <a:pt x="9773" y="852"/>
                  </a:moveTo>
                  <a:lnTo>
                    <a:pt x="9773" y="852"/>
                  </a:lnTo>
                  <a:cubicBezTo>
                    <a:pt x="17390" y="992"/>
                    <a:pt x="23579" y="2448"/>
                    <a:pt x="28872" y="8329"/>
                  </a:cubicBezTo>
                  <a:cubicBezTo>
                    <a:pt x="29488" y="18970"/>
                    <a:pt x="29348" y="29612"/>
                    <a:pt x="29768" y="40253"/>
                  </a:cubicBezTo>
                  <a:cubicBezTo>
                    <a:pt x="27549" y="35816"/>
                    <a:pt x="21598" y="34138"/>
                    <a:pt x="16143" y="34138"/>
                  </a:cubicBezTo>
                  <a:cubicBezTo>
                    <a:pt x="13749" y="34138"/>
                    <a:pt x="11450" y="34461"/>
                    <a:pt x="9605" y="35016"/>
                  </a:cubicBezTo>
                  <a:cubicBezTo>
                    <a:pt x="10361" y="23703"/>
                    <a:pt x="9829" y="12193"/>
                    <a:pt x="9773" y="852"/>
                  </a:cubicBezTo>
                  <a:close/>
                  <a:moveTo>
                    <a:pt x="3108" y="13538"/>
                  </a:moveTo>
                  <a:cubicBezTo>
                    <a:pt x="4117" y="22527"/>
                    <a:pt x="4789" y="31404"/>
                    <a:pt x="5153" y="40449"/>
                  </a:cubicBezTo>
                  <a:cubicBezTo>
                    <a:pt x="4285" y="40449"/>
                    <a:pt x="3416" y="40505"/>
                    <a:pt x="2520" y="40505"/>
                  </a:cubicBezTo>
                  <a:cubicBezTo>
                    <a:pt x="2492" y="39637"/>
                    <a:pt x="2464" y="38797"/>
                    <a:pt x="2408" y="37929"/>
                  </a:cubicBezTo>
                  <a:cubicBezTo>
                    <a:pt x="2921" y="37773"/>
                    <a:pt x="3469" y="37688"/>
                    <a:pt x="4024" y="37688"/>
                  </a:cubicBezTo>
                  <a:cubicBezTo>
                    <a:pt x="4167" y="37688"/>
                    <a:pt x="4310" y="37693"/>
                    <a:pt x="4453" y="37705"/>
                  </a:cubicBezTo>
                  <a:cubicBezTo>
                    <a:pt x="4461" y="37706"/>
                    <a:pt x="4470" y="37706"/>
                    <a:pt x="4478" y="37706"/>
                  </a:cubicBezTo>
                  <a:cubicBezTo>
                    <a:pt x="4702" y="37706"/>
                    <a:pt x="4669" y="37340"/>
                    <a:pt x="4453" y="37313"/>
                  </a:cubicBezTo>
                  <a:cubicBezTo>
                    <a:pt x="4254" y="37289"/>
                    <a:pt x="4055" y="37276"/>
                    <a:pt x="3858" y="37276"/>
                  </a:cubicBezTo>
                  <a:cubicBezTo>
                    <a:pt x="3360" y="37276"/>
                    <a:pt x="2870" y="37356"/>
                    <a:pt x="2408" y="37537"/>
                  </a:cubicBezTo>
                  <a:cubicBezTo>
                    <a:pt x="2352" y="36669"/>
                    <a:pt x="2324" y="35801"/>
                    <a:pt x="2296" y="34932"/>
                  </a:cubicBezTo>
                  <a:lnTo>
                    <a:pt x="2296" y="34932"/>
                  </a:lnTo>
                  <a:cubicBezTo>
                    <a:pt x="2498" y="34971"/>
                    <a:pt x="2703" y="34990"/>
                    <a:pt x="2908" y="34990"/>
                  </a:cubicBezTo>
                  <a:cubicBezTo>
                    <a:pt x="3301" y="34990"/>
                    <a:pt x="3693" y="34921"/>
                    <a:pt x="4061" y="34792"/>
                  </a:cubicBezTo>
                  <a:cubicBezTo>
                    <a:pt x="4323" y="34740"/>
                    <a:pt x="4241" y="34367"/>
                    <a:pt x="3999" y="34367"/>
                  </a:cubicBezTo>
                  <a:cubicBezTo>
                    <a:pt x="3983" y="34367"/>
                    <a:pt x="3966" y="34369"/>
                    <a:pt x="3949" y="34372"/>
                  </a:cubicBezTo>
                  <a:cubicBezTo>
                    <a:pt x="3533" y="34476"/>
                    <a:pt x="3118" y="34534"/>
                    <a:pt x="2702" y="34534"/>
                  </a:cubicBezTo>
                  <a:cubicBezTo>
                    <a:pt x="2558" y="34534"/>
                    <a:pt x="2413" y="34527"/>
                    <a:pt x="2268" y="34512"/>
                  </a:cubicBezTo>
                  <a:cubicBezTo>
                    <a:pt x="2240" y="33868"/>
                    <a:pt x="2212" y="33224"/>
                    <a:pt x="2184" y="32608"/>
                  </a:cubicBezTo>
                  <a:lnTo>
                    <a:pt x="2184" y="32608"/>
                  </a:lnTo>
                  <a:cubicBezTo>
                    <a:pt x="2856" y="32636"/>
                    <a:pt x="3528" y="32636"/>
                    <a:pt x="4201" y="32636"/>
                  </a:cubicBezTo>
                  <a:cubicBezTo>
                    <a:pt x="4453" y="32608"/>
                    <a:pt x="4453" y="32244"/>
                    <a:pt x="4201" y="32216"/>
                  </a:cubicBezTo>
                  <a:lnTo>
                    <a:pt x="2184" y="32216"/>
                  </a:lnTo>
                  <a:cubicBezTo>
                    <a:pt x="2156" y="31740"/>
                    <a:pt x="2156" y="31264"/>
                    <a:pt x="2128" y="30788"/>
                  </a:cubicBezTo>
                  <a:cubicBezTo>
                    <a:pt x="2100" y="30368"/>
                    <a:pt x="2044" y="29752"/>
                    <a:pt x="1960" y="29052"/>
                  </a:cubicBezTo>
                  <a:lnTo>
                    <a:pt x="1960" y="29052"/>
                  </a:lnTo>
                  <a:cubicBezTo>
                    <a:pt x="1988" y="29108"/>
                    <a:pt x="2044" y="29164"/>
                    <a:pt x="2128" y="29164"/>
                  </a:cubicBezTo>
                  <a:cubicBezTo>
                    <a:pt x="2366" y="29178"/>
                    <a:pt x="2597" y="29185"/>
                    <a:pt x="2828" y="29185"/>
                  </a:cubicBezTo>
                  <a:cubicBezTo>
                    <a:pt x="3059" y="29185"/>
                    <a:pt x="3290" y="29178"/>
                    <a:pt x="3528" y="29164"/>
                  </a:cubicBezTo>
                  <a:cubicBezTo>
                    <a:pt x="3781" y="29108"/>
                    <a:pt x="3781" y="28744"/>
                    <a:pt x="3528" y="28716"/>
                  </a:cubicBezTo>
                  <a:cubicBezTo>
                    <a:pt x="3290" y="28702"/>
                    <a:pt x="3059" y="28695"/>
                    <a:pt x="2828" y="28695"/>
                  </a:cubicBezTo>
                  <a:cubicBezTo>
                    <a:pt x="2597" y="28695"/>
                    <a:pt x="2366" y="28702"/>
                    <a:pt x="2128" y="28716"/>
                  </a:cubicBezTo>
                  <a:cubicBezTo>
                    <a:pt x="2044" y="28716"/>
                    <a:pt x="1960" y="28772"/>
                    <a:pt x="1932" y="28856"/>
                  </a:cubicBezTo>
                  <a:lnTo>
                    <a:pt x="1764" y="27315"/>
                  </a:lnTo>
                  <a:lnTo>
                    <a:pt x="1764" y="27315"/>
                  </a:lnTo>
                  <a:cubicBezTo>
                    <a:pt x="1859" y="27327"/>
                    <a:pt x="1955" y="27332"/>
                    <a:pt x="2050" y="27332"/>
                  </a:cubicBezTo>
                  <a:cubicBezTo>
                    <a:pt x="2430" y="27332"/>
                    <a:pt x="2806" y="27243"/>
                    <a:pt x="3164" y="27063"/>
                  </a:cubicBezTo>
                  <a:cubicBezTo>
                    <a:pt x="3346" y="26960"/>
                    <a:pt x="3240" y="26665"/>
                    <a:pt x="3046" y="26665"/>
                  </a:cubicBezTo>
                  <a:cubicBezTo>
                    <a:pt x="3030" y="26665"/>
                    <a:pt x="3013" y="26667"/>
                    <a:pt x="2996" y="26671"/>
                  </a:cubicBezTo>
                  <a:cubicBezTo>
                    <a:pt x="2576" y="26839"/>
                    <a:pt x="2128" y="26895"/>
                    <a:pt x="1680" y="26895"/>
                  </a:cubicBezTo>
                  <a:cubicBezTo>
                    <a:pt x="1596" y="26167"/>
                    <a:pt x="1512" y="25355"/>
                    <a:pt x="1456" y="24543"/>
                  </a:cubicBezTo>
                  <a:lnTo>
                    <a:pt x="1456" y="24543"/>
                  </a:lnTo>
                  <a:cubicBezTo>
                    <a:pt x="1599" y="24565"/>
                    <a:pt x="1746" y="24575"/>
                    <a:pt x="1894" y="24575"/>
                  </a:cubicBezTo>
                  <a:cubicBezTo>
                    <a:pt x="2326" y="24575"/>
                    <a:pt x="2768" y="24486"/>
                    <a:pt x="3164" y="24319"/>
                  </a:cubicBezTo>
                  <a:cubicBezTo>
                    <a:pt x="3380" y="24211"/>
                    <a:pt x="3233" y="23897"/>
                    <a:pt x="3023" y="23897"/>
                  </a:cubicBezTo>
                  <a:cubicBezTo>
                    <a:pt x="3014" y="23897"/>
                    <a:pt x="3005" y="23898"/>
                    <a:pt x="2996" y="23899"/>
                  </a:cubicBezTo>
                  <a:cubicBezTo>
                    <a:pt x="2464" y="24039"/>
                    <a:pt x="1932" y="24095"/>
                    <a:pt x="1400" y="24123"/>
                  </a:cubicBezTo>
                  <a:cubicBezTo>
                    <a:pt x="1372" y="23703"/>
                    <a:pt x="1344" y="23255"/>
                    <a:pt x="1316" y="22835"/>
                  </a:cubicBezTo>
                  <a:cubicBezTo>
                    <a:pt x="1960" y="22779"/>
                    <a:pt x="2604" y="22583"/>
                    <a:pt x="3164" y="22247"/>
                  </a:cubicBezTo>
                  <a:cubicBezTo>
                    <a:pt x="3399" y="22117"/>
                    <a:pt x="3270" y="21793"/>
                    <a:pt x="3048" y="21793"/>
                  </a:cubicBezTo>
                  <a:cubicBezTo>
                    <a:pt x="3032" y="21793"/>
                    <a:pt x="3014" y="21795"/>
                    <a:pt x="2996" y="21799"/>
                  </a:cubicBezTo>
                  <a:cubicBezTo>
                    <a:pt x="2408" y="21967"/>
                    <a:pt x="1848" y="22163"/>
                    <a:pt x="1260" y="22331"/>
                  </a:cubicBezTo>
                  <a:cubicBezTo>
                    <a:pt x="1232" y="21379"/>
                    <a:pt x="1204" y="20455"/>
                    <a:pt x="1204" y="19530"/>
                  </a:cubicBezTo>
                  <a:lnTo>
                    <a:pt x="1204" y="19530"/>
                  </a:lnTo>
                  <a:cubicBezTo>
                    <a:pt x="1373" y="19550"/>
                    <a:pt x="1545" y="19560"/>
                    <a:pt x="1717" y="19560"/>
                  </a:cubicBezTo>
                  <a:cubicBezTo>
                    <a:pt x="2030" y="19560"/>
                    <a:pt x="2343" y="19529"/>
                    <a:pt x="2632" y="19474"/>
                  </a:cubicBezTo>
                  <a:cubicBezTo>
                    <a:pt x="2912" y="19390"/>
                    <a:pt x="2912" y="19026"/>
                    <a:pt x="2632" y="18942"/>
                  </a:cubicBezTo>
                  <a:cubicBezTo>
                    <a:pt x="2348" y="18889"/>
                    <a:pt x="2053" y="18870"/>
                    <a:pt x="1754" y="18870"/>
                  </a:cubicBezTo>
                  <a:cubicBezTo>
                    <a:pt x="1581" y="18870"/>
                    <a:pt x="1406" y="18876"/>
                    <a:pt x="1232" y="18886"/>
                  </a:cubicBezTo>
                  <a:cubicBezTo>
                    <a:pt x="1260" y="18494"/>
                    <a:pt x="1288" y="18102"/>
                    <a:pt x="1344" y="17710"/>
                  </a:cubicBezTo>
                  <a:cubicBezTo>
                    <a:pt x="1820" y="17794"/>
                    <a:pt x="2324" y="17822"/>
                    <a:pt x="2800" y="17822"/>
                  </a:cubicBezTo>
                  <a:cubicBezTo>
                    <a:pt x="3052" y="17822"/>
                    <a:pt x="3136" y="17430"/>
                    <a:pt x="2856" y="17374"/>
                  </a:cubicBezTo>
                  <a:cubicBezTo>
                    <a:pt x="2508" y="17333"/>
                    <a:pt x="2159" y="17307"/>
                    <a:pt x="1800" y="17307"/>
                  </a:cubicBezTo>
                  <a:cubicBezTo>
                    <a:pt x="1668" y="17307"/>
                    <a:pt x="1535" y="17311"/>
                    <a:pt x="1400" y="17318"/>
                  </a:cubicBezTo>
                  <a:cubicBezTo>
                    <a:pt x="1456" y="17010"/>
                    <a:pt x="1512" y="16702"/>
                    <a:pt x="1568" y="16422"/>
                  </a:cubicBezTo>
                  <a:lnTo>
                    <a:pt x="2604" y="16450"/>
                  </a:lnTo>
                  <a:cubicBezTo>
                    <a:pt x="2912" y="16450"/>
                    <a:pt x="2912" y="16002"/>
                    <a:pt x="2604" y="16002"/>
                  </a:cubicBezTo>
                  <a:lnTo>
                    <a:pt x="1652" y="16002"/>
                  </a:lnTo>
                  <a:cubicBezTo>
                    <a:pt x="1932" y="14882"/>
                    <a:pt x="2380" y="13986"/>
                    <a:pt x="3108" y="13538"/>
                  </a:cubicBezTo>
                  <a:close/>
                  <a:moveTo>
                    <a:pt x="43739" y="5051"/>
                  </a:moveTo>
                  <a:cubicBezTo>
                    <a:pt x="46671" y="5051"/>
                    <a:pt x="49635" y="5501"/>
                    <a:pt x="52619" y="6453"/>
                  </a:cubicBezTo>
                  <a:cubicBezTo>
                    <a:pt x="52661" y="6467"/>
                    <a:pt x="52710" y="6474"/>
                    <a:pt x="52763" y="6474"/>
                  </a:cubicBezTo>
                  <a:cubicBezTo>
                    <a:pt x="52815" y="6474"/>
                    <a:pt x="52871" y="6467"/>
                    <a:pt x="52927" y="6453"/>
                  </a:cubicBezTo>
                  <a:lnTo>
                    <a:pt x="52927" y="6453"/>
                  </a:lnTo>
                  <a:cubicBezTo>
                    <a:pt x="52899" y="7069"/>
                    <a:pt x="52871" y="7657"/>
                    <a:pt x="52871" y="8273"/>
                  </a:cubicBezTo>
                  <a:cubicBezTo>
                    <a:pt x="51721" y="7936"/>
                    <a:pt x="50542" y="7767"/>
                    <a:pt x="49365" y="7767"/>
                  </a:cubicBezTo>
                  <a:cubicBezTo>
                    <a:pt x="48881" y="7767"/>
                    <a:pt x="48396" y="7796"/>
                    <a:pt x="47914" y="7853"/>
                  </a:cubicBezTo>
                  <a:cubicBezTo>
                    <a:pt x="40605" y="8749"/>
                    <a:pt x="34445" y="14966"/>
                    <a:pt x="34921" y="22527"/>
                  </a:cubicBezTo>
                  <a:cubicBezTo>
                    <a:pt x="35267" y="28364"/>
                    <a:pt x="40002" y="33262"/>
                    <a:pt x="45746" y="33262"/>
                  </a:cubicBezTo>
                  <a:cubicBezTo>
                    <a:pt x="46037" y="33262"/>
                    <a:pt x="46331" y="33250"/>
                    <a:pt x="46626" y="33224"/>
                  </a:cubicBezTo>
                  <a:cubicBezTo>
                    <a:pt x="46654" y="33224"/>
                    <a:pt x="46710" y="33252"/>
                    <a:pt x="46766" y="33252"/>
                  </a:cubicBezTo>
                  <a:cubicBezTo>
                    <a:pt x="49315" y="33084"/>
                    <a:pt x="51807" y="32300"/>
                    <a:pt x="54019" y="30984"/>
                  </a:cubicBezTo>
                  <a:cubicBezTo>
                    <a:pt x="54131" y="31096"/>
                    <a:pt x="54243" y="31208"/>
                    <a:pt x="54327" y="31348"/>
                  </a:cubicBezTo>
                  <a:lnTo>
                    <a:pt x="54327" y="31376"/>
                  </a:lnTo>
                  <a:cubicBezTo>
                    <a:pt x="54803" y="34540"/>
                    <a:pt x="55139" y="37705"/>
                    <a:pt x="55307" y="40897"/>
                  </a:cubicBezTo>
                  <a:cubicBezTo>
                    <a:pt x="55251" y="40841"/>
                    <a:pt x="55167" y="40785"/>
                    <a:pt x="55083" y="40757"/>
                  </a:cubicBezTo>
                  <a:cubicBezTo>
                    <a:pt x="51547" y="39643"/>
                    <a:pt x="47131" y="38859"/>
                    <a:pt x="42760" y="38859"/>
                  </a:cubicBezTo>
                  <a:cubicBezTo>
                    <a:pt x="38236" y="38859"/>
                    <a:pt x="33760" y="39698"/>
                    <a:pt x="30356" y="41877"/>
                  </a:cubicBezTo>
                  <a:lnTo>
                    <a:pt x="30356" y="41821"/>
                  </a:lnTo>
                  <a:cubicBezTo>
                    <a:pt x="30356" y="41765"/>
                    <a:pt x="30328" y="41709"/>
                    <a:pt x="30300" y="41681"/>
                  </a:cubicBezTo>
                  <a:cubicBezTo>
                    <a:pt x="31168" y="30648"/>
                    <a:pt x="30496" y="19362"/>
                    <a:pt x="29796" y="8357"/>
                  </a:cubicBezTo>
                  <a:cubicBezTo>
                    <a:pt x="34331" y="6228"/>
                    <a:pt x="38994" y="5051"/>
                    <a:pt x="43739" y="5051"/>
                  </a:cubicBezTo>
                  <a:close/>
                  <a:moveTo>
                    <a:pt x="8765" y="7853"/>
                  </a:moveTo>
                  <a:lnTo>
                    <a:pt x="8765" y="7853"/>
                  </a:lnTo>
                  <a:cubicBezTo>
                    <a:pt x="8625" y="16954"/>
                    <a:pt x="8429" y="26139"/>
                    <a:pt x="9101" y="35184"/>
                  </a:cubicBezTo>
                  <a:cubicBezTo>
                    <a:pt x="8589" y="35389"/>
                    <a:pt x="8756" y="36157"/>
                    <a:pt x="9239" y="36157"/>
                  </a:cubicBezTo>
                  <a:cubicBezTo>
                    <a:pt x="9284" y="36157"/>
                    <a:pt x="9331" y="36151"/>
                    <a:pt x="9381" y="36137"/>
                  </a:cubicBezTo>
                  <a:cubicBezTo>
                    <a:pt x="11310" y="35529"/>
                    <a:pt x="13801" y="35144"/>
                    <a:pt x="16385" y="35144"/>
                  </a:cubicBezTo>
                  <a:cubicBezTo>
                    <a:pt x="21303" y="35144"/>
                    <a:pt x="26560" y="36539"/>
                    <a:pt x="28928" y="40449"/>
                  </a:cubicBezTo>
                  <a:cubicBezTo>
                    <a:pt x="27073" y="39157"/>
                    <a:pt x="24796" y="38651"/>
                    <a:pt x="22358" y="38651"/>
                  </a:cubicBezTo>
                  <a:cubicBezTo>
                    <a:pt x="17031" y="38651"/>
                    <a:pt x="10936" y="41067"/>
                    <a:pt x="6805" y="42969"/>
                  </a:cubicBezTo>
                  <a:cubicBezTo>
                    <a:pt x="6581" y="42969"/>
                    <a:pt x="6329" y="42941"/>
                    <a:pt x="6105" y="42941"/>
                  </a:cubicBezTo>
                  <a:cubicBezTo>
                    <a:pt x="6469" y="31740"/>
                    <a:pt x="5517" y="20567"/>
                    <a:pt x="3304" y="9589"/>
                  </a:cubicBezTo>
                  <a:cubicBezTo>
                    <a:pt x="4173" y="9281"/>
                    <a:pt x="4929" y="8693"/>
                    <a:pt x="5853" y="8385"/>
                  </a:cubicBezTo>
                  <a:cubicBezTo>
                    <a:pt x="6777" y="8049"/>
                    <a:pt x="7757" y="7881"/>
                    <a:pt x="8765" y="7853"/>
                  </a:cubicBezTo>
                  <a:close/>
                  <a:moveTo>
                    <a:pt x="57688" y="27875"/>
                  </a:moveTo>
                  <a:cubicBezTo>
                    <a:pt x="60740" y="29752"/>
                    <a:pt x="63736" y="31684"/>
                    <a:pt x="66593" y="33840"/>
                  </a:cubicBezTo>
                  <a:cubicBezTo>
                    <a:pt x="68861" y="35549"/>
                    <a:pt x="74854" y="39217"/>
                    <a:pt x="75778" y="42661"/>
                  </a:cubicBezTo>
                  <a:cubicBezTo>
                    <a:pt x="75778" y="42661"/>
                    <a:pt x="75722" y="42689"/>
                    <a:pt x="75722" y="42745"/>
                  </a:cubicBezTo>
                  <a:cubicBezTo>
                    <a:pt x="75514" y="44257"/>
                    <a:pt x="74771" y="44799"/>
                    <a:pt x="73812" y="44799"/>
                  </a:cubicBezTo>
                  <a:cubicBezTo>
                    <a:pt x="72709" y="44799"/>
                    <a:pt x="71319" y="44084"/>
                    <a:pt x="70121" y="43306"/>
                  </a:cubicBezTo>
                  <a:cubicBezTo>
                    <a:pt x="71129" y="43137"/>
                    <a:pt x="72250" y="43053"/>
                    <a:pt x="73230" y="42717"/>
                  </a:cubicBezTo>
                  <a:cubicBezTo>
                    <a:pt x="73482" y="42633"/>
                    <a:pt x="73454" y="42213"/>
                    <a:pt x="73174" y="42213"/>
                  </a:cubicBezTo>
                  <a:cubicBezTo>
                    <a:pt x="72054" y="42297"/>
                    <a:pt x="70933" y="42689"/>
                    <a:pt x="69869" y="42941"/>
                  </a:cubicBezTo>
                  <a:cubicBezTo>
                    <a:pt x="69813" y="42941"/>
                    <a:pt x="69757" y="42997"/>
                    <a:pt x="69729" y="43053"/>
                  </a:cubicBezTo>
                  <a:cubicBezTo>
                    <a:pt x="68693" y="42353"/>
                    <a:pt x="67853" y="41653"/>
                    <a:pt x="67545" y="41429"/>
                  </a:cubicBezTo>
                  <a:lnTo>
                    <a:pt x="67265" y="41205"/>
                  </a:lnTo>
                  <a:lnTo>
                    <a:pt x="67265" y="41205"/>
                  </a:lnTo>
                  <a:cubicBezTo>
                    <a:pt x="68441" y="41233"/>
                    <a:pt x="69617" y="41247"/>
                    <a:pt x="70790" y="41247"/>
                  </a:cubicBezTo>
                  <a:cubicBezTo>
                    <a:pt x="71963" y="41247"/>
                    <a:pt x="73132" y="41233"/>
                    <a:pt x="74294" y="41205"/>
                  </a:cubicBezTo>
                  <a:cubicBezTo>
                    <a:pt x="74546" y="41177"/>
                    <a:pt x="74546" y="40813"/>
                    <a:pt x="74294" y="40785"/>
                  </a:cubicBezTo>
                  <a:cubicBezTo>
                    <a:pt x="73229" y="40762"/>
                    <a:pt x="72158" y="40753"/>
                    <a:pt x="71087" y="40753"/>
                  </a:cubicBezTo>
                  <a:cubicBezTo>
                    <a:pt x="69624" y="40753"/>
                    <a:pt x="68160" y="40769"/>
                    <a:pt x="66705" y="40785"/>
                  </a:cubicBezTo>
                  <a:lnTo>
                    <a:pt x="64185" y="38881"/>
                  </a:lnTo>
                  <a:cubicBezTo>
                    <a:pt x="64782" y="38881"/>
                    <a:pt x="65392" y="38893"/>
                    <a:pt x="65998" y="38893"/>
                  </a:cubicBezTo>
                  <a:cubicBezTo>
                    <a:pt x="66300" y="38893"/>
                    <a:pt x="66602" y="38890"/>
                    <a:pt x="66901" y="38881"/>
                  </a:cubicBezTo>
                  <a:cubicBezTo>
                    <a:pt x="67069" y="38825"/>
                    <a:pt x="67069" y="38573"/>
                    <a:pt x="66901" y="38517"/>
                  </a:cubicBezTo>
                  <a:cubicBezTo>
                    <a:pt x="66439" y="38493"/>
                    <a:pt x="65983" y="38485"/>
                    <a:pt x="65527" y="38485"/>
                  </a:cubicBezTo>
                  <a:cubicBezTo>
                    <a:pt x="64904" y="38485"/>
                    <a:pt x="64283" y="38501"/>
                    <a:pt x="63652" y="38517"/>
                  </a:cubicBezTo>
                  <a:cubicBezTo>
                    <a:pt x="63288" y="38237"/>
                    <a:pt x="62896" y="37957"/>
                    <a:pt x="62532" y="37649"/>
                  </a:cubicBezTo>
                  <a:cubicBezTo>
                    <a:pt x="62280" y="37453"/>
                    <a:pt x="62028" y="37257"/>
                    <a:pt x="61776" y="37061"/>
                  </a:cubicBezTo>
                  <a:lnTo>
                    <a:pt x="61776" y="37061"/>
                  </a:lnTo>
                  <a:cubicBezTo>
                    <a:pt x="62868" y="37145"/>
                    <a:pt x="63961" y="37229"/>
                    <a:pt x="65053" y="37285"/>
                  </a:cubicBezTo>
                  <a:cubicBezTo>
                    <a:pt x="65305" y="37285"/>
                    <a:pt x="65277" y="36921"/>
                    <a:pt x="65053" y="36893"/>
                  </a:cubicBezTo>
                  <a:cubicBezTo>
                    <a:pt x="63820" y="36781"/>
                    <a:pt x="62588" y="36725"/>
                    <a:pt x="61356" y="36641"/>
                  </a:cubicBezTo>
                  <a:lnTo>
                    <a:pt x="61328" y="36641"/>
                  </a:lnTo>
                  <a:cubicBezTo>
                    <a:pt x="60628" y="36081"/>
                    <a:pt x="59928" y="35549"/>
                    <a:pt x="59256" y="34960"/>
                  </a:cubicBezTo>
                  <a:lnTo>
                    <a:pt x="59256" y="34960"/>
                  </a:lnTo>
                  <a:cubicBezTo>
                    <a:pt x="59971" y="34977"/>
                    <a:pt x="60675" y="35005"/>
                    <a:pt x="61375" y="35005"/>
                  </a:cubicBezTo>
                  <a:cubicBezTo>
                    <a:pt x="61827" y="35005"/>
                    <a:pt x="62278" y="34993"/>
                    <a:pt x="62728" y="34960"/>
                  </a:cubicBezTo>
                  <a:cubicBezTo>
                    <a:pt x="62952" y="34932"/>
                    <a:pt x="62952" y="34596"/>
                    <a:pt x="62728" y="34568"/>
                  </a:cubicBezTo>
                  <a:cubicBezTo>
                    <a:pt x="62223" y="34535"/>
                    <a:pt x="61713" y="34524"/>
                    <a:pt x="61202" y="34524"/>
                  </a:cubicBezTo>
                  <a:cubicBezTo>
                    <a:pt x="60412" y="34524"/>
                    <a:pt x="59619" y="34551"/>
                    <a:pt x="58836" y="34568"/>
                  </a:cubicBezTo>
                  <a:cubicBezTo>
                    <a:pt x="58108" y="33952"/>
                    <a:pt x="57380" y="33336"/>
                    <a:pt x="56652" y="32692"/>
                  </a:cubicBezTo>
                  <a:lnTo>
                    <a:pt x="56652" y="32692"/>
                  </a:lnTo>
                  <a:cubicBezTo>
                    <a:pt x="57240" y="32734"/>
                    <a:pt x="57828" y="32755"/>
                    <a:pt x="58416" y="32755"/>
                  </a:cubicBezTo>
                  <a:cubicBezTo>
                    <a:pt x="59004" y="32755"/>
                    <a:pt x="59592" y="32734"/>
                    <a:pt x="60180" y="32692"/>
                  </a:cubicBezTo>
                  <a:cubicBezTo>
                    <a:pt x="60488" y="32664"/>
                    <a:pt x="60488" y="32244"/>
                    <a:pt x="60180" y="32216"/>
                  </a:cubicBezTo>
                  <a:cubicBezTo>
                    <a:pt x="59619" y="32169"/>
                    <a:pt x="59058" y="32147"/>
                    <a:pt x="58497" y="32147"/>
                  </a:cubicBezTo>
                  <a:cubicBezTo>
                    <a:pt x="57714" y="32147"/>
                    <a:pt x="56931" y="32191"/>
                    <a:pt x="56147" y="32272"/>
                  </a:cubicBezTo>
                  <a:cubicBezTo>
                    <a:pt x="55755" y="31908"/>
                    <a:pt x="55363" y="31600"/>
                    <a:pt x="54971" y="31264"/>
                  </a:cubicBezTo>
                  <a:lnTo>
                    <a:pt x="54971" y="31208"/>
                  </a:lnTo>
                  <a:cubicBezTo>
                    <a:pt x="54946" y="31083"/>
                    <a:pt x="54831" y="30980"/>
                    <a:pt x="54707" y="30980"/>
                  </a:cubicBezTo>
                  <a:cubicBezTo>
                    <a:pt x="54692" y="30980"/>
                    <a:pt x="54678" y="30981"/>
                    <a:pt x="54663" y="30984"/>
                  </a:cubicBezTo>
                  <a:lnTo>
                    <a:pt x="54411" y="30760"/>
                  </a:lnTo>
                  <a:cubicBezTo>
                    <a:pt x="54579" y="30648"/>
                    <a:pt x="54719" y="30536"/>
                    <a:pt x="54859" y="30396"/>
                  </a:cubicBezTo>
                  <a:cubicBezTo>
                    <a:pt x="55841" y="30566"/>
                    <a:pt x="56836" y="30659"/>
                    <a:pt x="57834" y="30659"/>
                  </a:cubicBezTo>
                  <a:cubicBezTo>
                    <a:pt x="58317" y="30659"/>
                    <a:pt x="58800" y="30637"/>
                    <a:pt x="59284" y="30592"/>
                  </a:cubicBezTo>
                  <a:cubicBezTo>
                    <a:pt x="59564" y="30564"/>
                    <a:pt x="59592" y="30116"/>
                    <a:pt x="59284" y="30116"/>
                  </a:cubicBezTo>
                  <a:cubicBezTo>
                    <a:pt x="58916" y="30131"/>
                    <a:pt x="58551" y="30138"/>
                    <a:pt x="58187" y="30138"/>
                  </a:cubicBezTo>
                  <a:cubicBezTo>
                    <a:pt x="57246" y="30138"/>
                    <a:pt x="56312" y="30092"/>
                    <a:pt x="55363" y="30032"/>
                  </a:cubicBezTo>
                  <a:cubicBezTo>
                    <a:pt x="56203" y="29388"/>
                    <a:pt x="56988" y="28688"/>
                    <a:pt x="57688" y="27875"/>
                  </a:cubicBezTo>
                  <a:close/>
                  <a:moveTo>
                    <a:pt x="5153" y="40897"/>
                  </a:moveTo>
                  <a:cubicBezTo>
                    <a:pt x="5181" y="41597"/>
                    <a:pt x="5237" y="42297"/>
                    <a:pt x="5237" y="42997"/>
                  </a:cubicBezTo>
                  <a:cubicBezTo>
                    <a:pt x="4593" y="42997"/>
                    <a:pt x="3949" y="43166"/>
                    <a:pt x="3388" y="43446"/>
                  </a:cubicBezTo>
                  <a:cubicBezTo>
                    <a:pt x="3557" y="43349"/>
                    <a:pt x="3456" y="43087"/>
                    <a:pt x="3282" y="43087"/>
                  </a:cubicBezTo>
                  <a:cubicBezTo>
                    <a:pt x="3254" y="43087"/>
                    <a:pt x="3224" y="43094"/>
                    <a:pt x="3192" y="43109"/>
                  </a:cubicBezTo>
                  <a:lnTo>
                    <a:pt x="3024" y="43194"/>
                  </a:lnTo>
                  <a:cubicBezTo>
                    <a:pt x="2828" y="43278"/>
                    <a:pt x="2940" y="43558"/>
                    <a:pt x="3108" y="43586"/>
                  </a:cubicBezTo>
                  <a:cubicBezTo>
                    <a:pt x="3837" y="43614"/>
                    <a:pt x="4565" y="43670"/>
                    <a:pt x="5293" y="43698"/>
                  </a:cubicBezTo>
                  <a:lnTo>
                    <a:pt x="5293" y="43978"/>
                  </a:lnTo>
                  <a:cubicBezTo>
                    <a:pt x="5246" y="44225"/>
                    <a:pt x="5439" y="44370"/>
                    <a:pt x="5635" y="44370"/>
                  </a:cubicBezTo>
                  <a:cubicBezTo>
                    <a:pt x="5794" y="44370"/>
                    <a:pt x="5955" y="44275"/>
                    <a:pt x="5993" y="44062"/>
                  </a:cubicBezTo>
                  <a:lnTo>
                    <a:pt x="6665" y="43782"/>
                  </a:lnTo>
                  <a:cubicBezTo>
                    <a:pt x="10865" y="44034"/>
                    <a:pt x="15094" y="44258"/>
                    <a:pt x="19323" y="44538"/>
                  </a:cubicBezTo>
                  <a:cubicBezTo>
                    <a:pt x="17446" y="44762"/>
                    <a:pt x="15570" y="45014"/>
                    <a:pt x="13694" y="45294"/>
                  </a:cubicBezTo>
                  <a:cubicBezTo>
                    <a:pt x="13666" y="45182"/>
                    <a:pt x="13582" y="45098"/>
                    <a:pt x="13470" y="45098"/>
                  </a:cubicBezTo>
                  <a:cubicBezTo>
                    <a:pt x="9913" y="45182"/>
                    <a:pt x="6189" y="45154"/>
                    <a:pt x="2660" y="45686"/>
                  </a:cubicBezTo>
                  <a:cubicBezTo>
                    <a:pt x="2632" y="44090"/>
                    <a:pt x="2576" y="42493"/>
                    <a:pt x="2520" y="40897"/>
                  </a:cubicBezTo>
                  <a:lnTo>
                    <a:pt x="2520" y="40897"/>
                  </a:lnTo>
                  <a:cubicBezTo>
                    <a:pt x="2954" y="40953"/>
                    <a:pt x="3395" y="40981"/>
                    <a:pt x="3837" y="40981"/>
                  </a:cubicBezTo>
                  <a:cubicBezTo>
                    <a:pt x="4278" y="40981"/>
                    <a:pt x="4719" y="40953"/>
                    <a:pt x="5153" y="40897"/>
                  </a:cubicBezTo>
                  <a:close/>
                  <a:moveTo>
                    <a:pt x="55223" y="32272"/>
                  </a:moveTo>
                  <a:cubicBezTo>
                    <a:pt x="55531" y="32608"/>
                    <a:pt x="55867" y="32944"/>
                    <a:pt x="56203" y="33280"/>
                  </a:cubicBezTo>
                  <a:cubicBezTo>
                    <a:pt x="56203" y="33308"/>
                    <a:pt x="56175" y="33308"/>
                    <a:pt x="56175" y="33336"/>
                  </a:cubicBezTo>
                  <a:cubicBezTo>
                    <a:pt x="56287" y="36137"/>
                    <a:pt x="56400" y="38909"/>
                    <a:pt x="56680" y="41709"/>
                  </a:cubicBezTo>
                  <a:cubicBezTo>
                    <a:pt x="56764" y="42577"/>
                    <a:pt x="57016" y="43670"/>
                    <a:pt x="56988" y="44538"/>
                  </a:cubicBezTo>
                  <a:cubicBezTo>
                    <a:pt x="56932" y="46358"/>
                    <a:pt x="57520" y="46218"/>
                    <a:pt x="55755" y="46358"/>
                  </a:cubicBezTo>
                  <a:lnTo>
                    <a:pt x="55755" y="46386"/>
                  </a:lnTo>
                  <a:cubicBezTo>
                    <a:pt x="55469" y="46410"/>
                    <a:pt x="55177" y="46422"/>
                    <a:pt x="54880" y="46422"/>
                  </a:cubicBezTo>
                  <a:cubicBezTo>
                    <a:pt x="52123" y="46422"/>
                    <a:pt x="48942" y="45452"/>
                    <a:pt x="46262" y="45098"/>
                  </a:cubicBezTo>
                  <a:cubicBezTo>
                    <a:pt x="43742" y="44734"/>
                    <a:pt x="41221" y="44426"/>
                    <a:pt x="38701" y="44118"/>
                  </a:cubicBezTo>
                  <a:cubicBezTo>
                    <a:pt x="38687" y="44115"/>
                    <a:pt x="38672" y="44114"/>
                    <a:pt x="38658" y="44114"/>
                  </a:cubicBezTo>
                  <a:cubicBezTo>
                    <a:pt x="38505" y="44114"/>
                    <a:pt x="38365" y="44244"/>
                    <a:pt x="38365" y="44398"/>
                  </a:cubicBezTo>
                  <a:cubicBezTo>
                    <a:pt x="38281" y="43838"/>
                    <a:pt x="38169" y="43306"/>
                    <a:pt x="38085" y="42829"/>
                  </a:cubicBezTo>
                  <a:cubicBezTo>
                    <a:pt x="38085" y="42745"/>
                    <a:pt x="38057" y="42689"/>
                    <a:pt x="38029" y="42633"/>
                  </a:cubicBezTo>
                  <a:cubicBezTo>
                    <a:pt x="38029" y="42605"/>
                    <a:pt x="38029" y="42577"/>
                    <a:pt x="38029" y="42549"/>
                  </a:cubicBezTo>
                  <a:cubicBezTo>
                    <a:pt x="37976" y="42407"/>
                    <a:pt x="37842" y="42321"/>
                    <a:pt x="37709" y="42321"/>
                  </a:cubicBezTo>
                  <a:cubicBezTo>
                    <a:pt x="37634" y="42321"/>
                    <a:pt x="37558" y="42348"/>
                    <a:pt x="37497" y="42409"/>
                  </a:cubicBezTo>
                  <a:cubicBezTo>
                    <a:pt x="36797" y="42437"/>
                    <a:pt x="36097" y="42521"/>
                    <a:pt x="35397" y="42661"/>
                  </a:cubicBezTo>
                  <a:cubicBezTo>
                    <a:pt x="34529" y="42773"/>
                    <a:pt x="33688" y="42913"/>
                    <a:pt x="32848" y="43109"/>
                  </a:cubicBezTo>
                  <a:cubicBezTo>
                    <a:pt x="32792" y="43137"/>
                    <a:pt x="32736" y="43166"/>
                    <a:pt x="32708" y="43194"/>
                  </a:cubicBezTo>
                  <a:cubicBezTo>
                    <a:pt x="32568" y="43250"/>
                    <a:pt x="32484" y="43362"/>
                    <a:pt x="32512" y="43502"/>
                  </a:cubicBezTo>
                  <a:cubicBezTo>
                    <a:pt x="32568" y="43978"/>
                    <a:pt x="32624" y="44454"/>
                    <a:pt x="32652" y="44930"/>
                  </a:cubicBezTo>
                  <a:cubicBezTo>
                    <a:pt x="32574" y="44867"/>
                    <a:pt x="32469" y="44830"/>
                    <a:pt x="32367" y="44830"/>
                  </a:cubicBezTo>
                  <a:cubicBezTo>
                    <a:pt x="32287" y="44830"/>
                    <a:pt x="32210" y="44853"/>
                    <a:pt x="32148" y="44902"/>
                  </a:cubicBezTo>
                  <a:cubicBezTo>
                    <a:pt x="31447" y="45392"/>
                    <a:pt x="30639" y="45630"/>
                    <a:pt x="29835" y="45630"/>
                  </a:cubicBezTo>
                  <a:cubicBezTo>
                    <a:pt x="28713" y="45630"/>
                    <a:pt x="27599" y="45167"/>
                    <a:pt x="26800" y="44286"/>
                  </a:cubicBezTo>
                  <a:cubicBezTo>
                    <a:pt x="26744" y="44230"/>
                    <a:pt x="26660" y="44174"/>
                    <a:pt x="26576" y="44174"/>
                  </a:cubicBezTo>
                  <a:cubicBezTo>
                    <a:pt x="26503" y="44076"/>
                    <a:pt x="26366" y="44000"/>
                    <a:pt x="26240" y="44000"/>
                  </a:cubicBezTo>
                  <a:cubicBezTo>
                    <a:pt x="26221" y="44000"/>
                    <a:pt x="26202" y="44002"/>
                    <a:pt x="26183" y="44006"/>
                  </a:cubicBezTo>
                  <a:cubicBezTo>
                    <a:pt x="24139" y="44118"/>
                    <a:pt x="22123" y="44286"/>
                    <a:pt x="20107" y="44482"/>
                  </a:cubicBezTo>
                  <a:cubicBezTo>
                    <a:pt x="20135" y="44370"/>
                    <a:pt x="20079" y="44230"/>
                    <a:pt x="19939" y="44230"/>
                  </a:cubicBezTo>
                  <a:cubicBezTo>
                    <a:pt x="17138" y="43866"/>
                    <a:pt x="14338" y="43614"/>
                    <a:pt x="11538" y="43446"/>
                  </a:cubicBezTo>
                  <a:cubicBezTo>
                    <a:pt x="10781" y="43390"/>
                    <a:pt x="9633" y="43222"/>
                    <a:pt x="8401" y="43081"/>
                  </a:cubicBezTo>
                  <a:cubicBezTo>
                    <a:pt x="12354" y="41486"/>
                    <a:pt x="17445" y="39752"/>
                    <a:pt x="22012" y="39752"/>
                  </a:cubicBezTo>
                  <a:cubicBezTo>
                    <a:pt x="24822" y="39752"/>
                    <a:pt x="27433" y="40408"/>
                    <a:pt x="29460" y="42157"/>
                  </a:cubicBezTo>
                  <a:cubicBezTo>
                    <a:pt x="29544" y="42269"/>
                    <a:pt x="29684" y="42297"/>
                    <a:pt x="29824" y="42297"/>
                  </a:cubicBezTo>
                  <a:cubicBezTo>
                    <a:pt x="29824" y="42325"/>
                    <a:pt x="29824" y="42353"/>
                    <a:pt x="29824" y="42381"/>
                  </a:cubicBezTo>
                  <a:cubicBezTo>
                    <a:pt x="29824" y="42491"/>
                    <a:pt x="29911" y="42567"/>
                    <a:pt x="30016" y="42567"/>
                  </a:cubicBezTo>
                  <a:cubicBezTo>
                    <a:pt x="30044" y="42567"/>
                    <a:pt x="30074" y="42561"/>
                    <a:pt x="30104" y="42549"/>
                  </a:cubicBezTo>
                  <a:cubicBezTo>
                    <a:pt x="30140" y="42603"/>
                    <a:pt x="30198" y="42622"/>
                    <a:pt x="30257" y="42622"/>
                  </a:cubicBezTo>
                  <a:cubicBezTo>
                    <a:pt x="30291" y="42622"/>
                    <a:pt x="30325" y="42616"/>
                    <a:pt x="30356" y="42605"/>
                  </a:cubicBezTo>
                  <a:cubicBezTo>
                    <a:pt x="34478" y="40895"/>
                    <a:pt x="38737" y="40207"/>
                    <a:pt x="43026" y="40207"/>
                  </a:cubicBezTo>
                  <a:cubicBezTo>
                    <a:pt x="46955" y="40207"/>
                    <a:pt x="50908" y="40784"/>
                    <a:pt x="54803" y="41681"/>
                  </a:cubicBezTo>
                  <a:cubicBezTo>
                    <a:pt x="54844" y="41692"/>
                    <a:pt x="54885" y="41698"/>
                    <a:pt x="54925" y="41698"/>
                  </a:cubicBezTo>
                  <a:cubicBezTo>
                    <a:pt x="55187" y="41698"/>
                    <a:pt x="55416" y="41473"/>
                    <a:pt x="55391" y="41205"/>
                  </a:cubicBezTo>
                  <a:lnTo>
                    <a:pt x="55391" y="41205"/>
                  </a:lnTo>
                  <a:cubicBezTo>
                    <a:pt x="55446" y="41244"/>
                    <a:pt x="55506" y="41261"/>
                    <a:pt x="55566" y="41261"/>
                  </a:cubicBezTo>
                  <a:cubicBezTo>
                    <a:pt x="55721" y="41261"/>
                    <a:pt x="55867" y="41143"/>
                    <a:pt x="55867" y="40981"/>
                  </a:cubicBezTo>
                  <a:cubicBezTo>
                    <a:pt x="56091" y="38069"/>
                    <a:pt x="55867" y="35128"/>
                    <a:pt x="55223" y="32272"/>
                  </a:cubicBezTo>
                  <a:close/>
                  <a:moveTo>
                    <a:pt x="10641" y="45826"/>
                  </a:moveTo>
                  <a:lnTo>
                    <a:pt x="10641" y="45826"/>
                  </a:lnTo>
                  <a:cubicBezTo>
                    <a:pt x="7981" y="46302"/>
                    <a:pt x="5349" y="46890"/>
                    <a:pt x="2716" y="47590"/>
                  </a:cubicBezTo>
                  <a:cubicBezTo>
                    <a:pt x="2716" y="47058"/>
                    <a:pt x="2688" y="46526"/>
                    <a:pt x="2688" y="46022"/>
                  </a:cubicBezTo>
                  <a:lnTo>
                    <a:pt x="2688" y="46022"/>
                  </a:lnTo>
                  <a:cubicBezTo>
                    <a:pt x="3474" y="46055"/>
                    <a:pt x="4262" y="46071"/>
                    <a:pt x="5052" y="46071"/>
                  </a:cubicBezTo>
                  <a:cubicBezTo>
                    <a:pt x="6909" y="46071"/>
                    <a:pt x="8775" y="45983"/>
                    <a:pt x="10641" y="45826"/>
                  </a:cubicBezTo>
                  <a:close/>
                  <a:moveTo>
                    <a:pt x="37469" y="43194"/>
                  </a:moveTo>
                  <a:cubicBezTo>
                    <a:pt x="37917" y="47898"/>
                    <a:pt x="38337" y="53471"/>
                    <a:pt x="36181" y="57811"/>
                  </a:cubicBezTo>
                  <a:cubicBezTo>
                    <a:pt x="36125" y="57643"/>
                    <a:pt x="36069" y="57475"/>
                    <a:pt x="36013" y="57307"/>
                  </a:cubicBezTo>
                  <a:cubicBezTo>
                    <a:pt x="35789" y="56579"/>
                    <a:pt x="35565" y="55823"/>
                    <a:pt x="35341" y="55095"/>
                  </a:cubicBezTo>
                  <a:cubicBezTo>
                    <a:pt x="35288" y="54886"/>
                    <a:pt x="35116" y="54774"/>
                    <a:pt x="34940" y="54774"/>
                  </a:cubicBezTo>
                  <a:cubicBezTo>
                    <a:pt x="34833" y="54774"/>
                    <a:pt x="34725" y="54815"/>
                    <a:pt x="34641" y="54899"/>
                  </a:cubicBezTo>
                  <a:cubicBezTo>
                    <a:pt x="34025" y="55571"/>
                    <a:pt x="33380" y="56243"/>
                    <a:pt x="32736" y="56887"/>
                  </a:cubicBezTo>
                  <a:cubicBezTo>
                    <a:pt x="34081" y="52547"/>
                    <a:pt x="34249" y="47954"/>
                    <a:pt x="33212" y="43530"/>
                  </a:cubicBezTo>
                  <a:cubicBezTo>
                    <a:pt x="33969" y="43530"/>
                    <a:pt x="34725" y="43474"/>
                    <a:pt x="35509" y="43418"/>
                  </a:cubicBezTo>
                  <a:cubicBezTo>
                    <a:pt x="36153" y="43390"/>
                    <a:pt x="36825" y="43334"/>
                    <a:pt x="37469" y="43194"/>
                  </a:cubicBezTo>
                  <a:close/>
                  <a:moveTo>
                    <a:pt x="13155" y="0"/>
                  </a:moveTo>
                  <a:cubicBezTo>
                    <a:pt x="11911" y="0"/>
                    <a:pt x="10673" y="98"/>
                    <a:pt x="9465" y="292"/>
                  </a:cubicBezTo>
                  <a:cubicBezTo>
                    <a:pt x="9398" y="255"/>
                    <a:pt x="9328" y="238"/>
                    <a:pt x="9259" y="238"/>
                  </a:cubicBezTo>
                  <a:cubicBezTo>
                    <a:pt x="9015" y="238"/>
                    <a:pt x="8793" y="450"/>
                    <a:pt x="8793" y="712"/>
                  </a:cubicBezTo>
                  <a:cubicBezTo>
                    <a:pt x="8793" y="2812"/>
                    <a:pt x="8765" y="4940"/>
                    <a:pt x="8737" y="7069"/>
                  </a:cubicBezTo>
                  <a:cubicBezTo>
                    <a:pt x="8478" y="7047"/>
                    <a:pt x="8204" y="7035"/>
                    <a:pt x="7921" y="7035"/>
                  </a:cubicBezTo>
                  <a:cubicBezTo>
                    <a:pt x="6070" y="7035"/>
                    <a:pt x="3845" y="7547"/>
                    <a:pt x="2800" y="9029"/>
                  </a:cubicBezTo>
                  <a:cubicBezTo>
                    <a:pt x="2688" y="9029"/>
                    <a:pt x="2576" y="9169"/>
                    <a:pt x="2604" y="9309"/>
                  </a:cubicBezTo>
                  <a:cubicBezTo>
                    <a:pt x="2744" y="10457"/>
                    <a:pt x="2856" y="11577"/>
                    <a:pt x="2996" y="12726"/>
                  </a:cubicBezTo>
                  <a:cubicBezTo>
                    <a:pt x="2072" y="12782"/>
                    <a:pt x="1204" y="13034"/>
                    <a:pt x="364" y="13426"/>
                  </a:cubicBezTo>
                  <a:cubicBezTo>
                    <a:pt x="168" y="13482"/>
                    <a:pt x="0" y="13678"/>
                    <a:pt x="0" y="13902"/>
                  </a:cubicBezTo>
                  <a:cubicBezTo>
                    <a:pt x="140" y="15610"/>
                    <a:pt x="252" y="17318"/>
                    <a:pt x="364" y="18998"/>
                  </a:cubicBezTo>
                  <a:cubicBezTo>
                    <a:pt x="196" y="19110"/>
                    <a:pt x="224" y="19362"/>
                    <a:pt x="420" y="19446"/>
                  </a:cubicBezTo>
                  <a:cubicBezTo>
                    <a:pt x="476" y="20483"/>
                    <a:pt x="560" y="21491"/>
                    <a:pt x="616" y="22527"/>
                  </a:cubicBezTo>
                  <a:cubicBezTo>
                    <a:pt x="504" y="22611"/>
                    <a:pt x="504" y="22807"/>
                    <a:pt x="644" y="22863"/>
                  </a:cubicBezTo>
                  <a:cubicBezTo>
                    <a:pt x="1176" y="31152"/>
                    <a:pt x="1540" y="39413"/>
                    <a:pt x="1708" y="47702"/>
                  </a:cubicBezTo>
                  <a:cubicBezTo>
                    <a:pt x="1708" y="47954"/>
                    <a:pt x="1932" y="48150"/>
                    <a:pt x="2184" y="48178"/>
                  </a:cubicBezTo>
                  <a:cubicBezTo>
                    <a:pt x="2240" y="48262"/>
                    <a:pt x="2352" y="48290"/>
                    <a:pt x="2464" y="48290"/>
                  </a:cubicBezTo>
                  <a:cubicBezTo>
                    <a:pt x="10333" y="46778"/>
                    <a:pt x="18174" y="45546"/>
                    <a:pt x="26183" y="45014"/>
                  </a:cubicBezTo>
                  <a:cubicBezTo>
                    <a:pt x="26267" y="45014"/>
                    <a:pt x="26380" y="44986"/>
                    <a:pt x="26464" y="44930"/>
                  </a:cubicBezTo>
                  <a:cubicBezTo>
                    <a:pt x="27323" y="46064"/>
                    <a:pt x="28641" y="46664"/>
                    <a:pt x="29980" y="46664"/>
                  </a:cubicBezTo>
                  <a:cubicBezTo>
                    <a:pt x="30954" y="46664"/>
                    <a:pt x="31939" y="46346"/>
                    <a:pt x="32764" y="45686"/>
                  </a:cubicBezTo>
                  <a:lnTo>
                    <a:pt x="32764" y="45686"/>
                  </a:lnTo>
                  <a:cubicBezTo>
                    <a:pt x="33072" y="49606"/>
                    <a:pt x="32680" y="53555"/>
                    <a:pt x="31560" y="57307"/>
                  </a:cubicBezTo>
                  <a:cubicBezTo>
                    <a:pt x="31476" y="57531"/>
                    <a:pt x="31588" y="57811"/>
                    <a:pt x="31840" y="57895"/>
                  </a:cubicBezTo>
                  <a:cubicBezTo>
                    <a:pt x="31800" y="58057"/>
                    <a:pt x="31935" y="58176"/>
                    <a:pt x="32066" y="58176"/>
                  </a:cubicBezTo>
                  <a:cubicBezTo>
                    <a:pt x="32116" y="58176"/>
                    <a:pt x="32166" y="58158"/>
                    <a:pt x="32204" y="58119"/>
                  </a:cubicBezTo>
                  <a:cubicBezTo>
                    <a:pt x="33044" y="57363"/>
                    <a:pt x="33885" y="56607"/>
                    <a:pt x="34725" y="55907"/>
                  </a:cubicBezTo>
                  <a:cubicBezTo>
                    <a:pt x="34893" y="56467"/>
                    <a:pt x="35033" y="56999"/>
                    <a:pt x="35201" y="57531"/>
                  </a:cubicBezTo>
                  <a:cubicBezTo>
                    <a:pt x="35369" y="58147"/>
                    <a:pt x="35453" y="58792"/>
                    <a:pt x="35873" y="59296"/>
                  </a:cubicBezTo>
                  <a:cubicBezTo>
                    <a:pt x="35936" y="59346"/>
                    <a:pt x="36016" y="59374"/>
                    <a:pt x="36095" y="59374"/>
                  </a:cubicBezTo>
                  <a:cubicBezTo>
                    <a:pt x="36192" y="59374"/>
                    <a:pt x="36287" y="59332"/>
                    <a:pt x="36349" y="59240"/>
                  </a:cubicBezTo>
                  <a:cubicBezTo>
                    <a:pt x="36405" y="59212"/>
                    <a:pt x="36461" y="59184"/>
                    <a:pt x="36489" y="59156"/>
                  </a:cubicBezTo>
                  <a:cubicBezTo>
                    <a:pt x="39569" y="55907"/>
                    <a:pt x="39205" y="49354"/>
                    <a:pt x="38421" y="44650"/>
                  </a:cubicBezTo>
                  <a:lnTo>
                    <a:pt x="38421" y="44650"/>
                  </a:lnTo>
                  <a:cubicBezTo>
                    <a:pt x="38477" y="44734"/>
                    <a:pt x="38533" y="44762"/>
                    <a:pt x="38617" y="44790"/>
                  </a:cubicBezTo>
                  <a:cubicBezTo>
                    <a:pt x="45030" y="46106"/>
                    <a:pt x="51527" y="47002"/>
                    <a:pt x="57996" y="47814"/>
                  </a:cubicBezTo>
                  <a:cubicBezTo>
                    <a:pt x="58020" y="47817"/>
                    <a:pt x="58043" y="47819"/>
                    <a:pt x="58066" y="47819"/>
                  </a:cubicBezTo>
                  <a:cubicBezTo>
                    <a:pt x="58438" y="47819"/>
                    <a:pt x="58609" y="47403"/>
                    <a:pt x="58556" y="47086"/>
                  </a:cubicBezTo>
                  <a:cubicBezTo>
                    <a:pt x="57856" y="42773"/>
                    <a:pt x="57324" y="38461"/>
                    <a:pt x="57072" y="34092"/>
                  </a:cubicBezTo>
                  <a:lnTo>
                    <a:pt x="57072" y="34092"/>
                  </a:lnTo>
                  <a:cubicBezTo>
                    <a:pt x="61132" y="37985"/>
                    <a:pt x="65557" y="41485"/>
                    <a:pt x="70289" y="44538"/>
                  </a:cubicBezTo>
                  <a:cubicBezTo>
                    <a:pt x="71259" y="45170"/>
                    <a:pt x="72680" y="45675"/>
                    <a:pt x="73911" y="45675"/>
                  </a:cubicBezTo>
                  <a:cubicBezTo>
                    <a:pt x="75134" y="45675"/>
                    <a:pt x="76171" y="45177"/>
                    <a:pt x="76394" y="43810"/>
                  </a:cubicBezTo>
                  <a:lnTo>
                    <a:pt x="76394" y="43782"/>
                  </a:lnTo>
                  <a:cubicBezTo>
                    <a:pt x="77234" y="40253"/>
                    <a:pt x="73034" y="37733"/>
                    <a:pt x="70709" y="35829"/>
                  </a:cubicBezTo>
                  <a:cubicBezTo>
                    <a:pt x="66789" y="32608"/>
                    <a:pt x="62644" y="29696"/>
                    <a:pt x="58304" y="27091"/>
                  </a:cubicBezTo>
                  <a:cubicBezTo>
                    <a:pt x="59676" y="25187"/>
                    <a:pt x="60544" y="22947"/>
                    <a:pt x="60768" y="20623"/>
                  </a:cubicBezTo>
                  <a:cubicBezTo>
                    <a:pt x="61300" y="15050"/>
                    <a:pt x="58304" y="10345"/>
                    <a:pt x="53683" y="8553"/>
                  </a:cubicBezTo>
                  <a:cubicBezTo>
                    <a:pt x="53683" y="7713"/>
                    <a:pt x="53655" y="6873"/>
                    <a:pt x="53627" y="6033"/>
                  </a:cubicBezTo>
                  <a:cubicBezTo>
                    <a:pt x="53603" y="5866"/>
                    <a:pt x="53458" y="5740"/>
                    <a:pt x="53295" y="5740"/>
                  </a:cubicBezTo>
                  <a:cubicBezTo>
                    <a:pt x="53266" y="5740"/>
                    <a:pt x="53237" y="5744"/>
                    <a:pt x="53207" y="5753"/>
                  </a:cubicBezTo>
                  <a:cubicBezTo>
                    <a:pt x="53151" y="5613"/>
                    <a:pt x="53039" y="5501"/>
                    <a:pt x="52899" y="5445"/>
                  </a:cubicBezTo>
                  <a:cubicBezTo>
                    <a:pt x="49821" y="4456"/>
                    <a:pt x="46647" y="3939"/>
                    <a:pt x="43496" y="3939"/>
                  </a:cubicBezTo>
                  <a:cubicBezTo>
                    <a:pt x="38705" y="3939"/>
                    <a:pt x="33969" y="5134"/>
                    <a:pt x="29712" y="7685"/>
                  </a:cubicBezTo>
                  <a:cubicBezTo>
                    <a:pt x="29623" y="7552"/>
                    <a:pt x="29465" y="7472"/>
                    <a:pt x="29305" y="7472"/>
                  </a:cubicBezTo>
                  <a:cubicBezTo>
                    <a:pt x="29263" y="7472"/>
                    <a:pt x="29221" y="7477"/>
                    <a:pt x="29180" y="7489"/>
                  </a:cubicBezTo>
                  <a:cubicBezTo>
                    <a:pt x="25594" y="2389"/>
                    <a:pt x="19297" y="0"/>
                    <a:pt x="13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1" name="Google Shape;2101;p51"/>
          <p:cNvGrpSpPr/>
          <p:nvPr/>
        </p:nvGrpSpPr>
        <p:grpSpPr>
          <a:xfrm>
            <a:off x="6272969" y="3439867"/>
            <a:ext cx="1187355" cy="1151868"/>
            <a:chOff x="6813964" y="1892249"/>
            <a:chExt cx="841797" cy="816407"/>
          </a:xfrm>
        </p:grpSpPr>
        <p:sp>
          <p:nvSpPr>
            <p:cNvPr id="2102" name="Google Shape;2102;p51"/>
            <p:cNvSpPr/>
            <p:nvPr/>
          </p:nvSpPr>
          <p:spPr>
            <a:xfrm>
              <a:off x="6836416" y="1903574"/>
              <a:ext cx="765347" cy="199395"/>
            </a:xfrm>
            <a:custGeom>
              <a:avLst/>
              <a:gdLst/>
              <a:ahLst/>
              <a:cxnLst/>
              <a:rect l="l" t="t" r="r" b="b"/>
              <a:pathLst>
                <a:path w="65893" h="17167" extrusionOk="0">
                  <a:moveTo>
                    <a:pt x="24952" y="0"/>
                  </a:moveTo>
                  <a:cubicBezTo>
                    <a:pt x="24924" y="56"/>
                    <a:pt x="24896" y="84"/>
                    <a:pt x="24840" y="140"/>
                  </a:cubicBezTo>
                  <a:cubicBezTo>
                    <a:pt x="24055" y="785"/>
                    <a:pt x="23243" y="1429"/>
                    <a:pt x="22431" y="2045"/>
                  </a:cubicBezTo>
                  <a:lnTo>
                    <a:pt x="24588" y="2045"/>
                  </a:lnTo>
                  <a:cubicBezTo>
                    <a:pt x="24630" y="1961"/>
                    <a:pt x="24707" y="1919"/>
                    <a:pt x="24787" y="1919"/>
                  </a:cubicBezTo>
                  <a:cubicBezTo>
                    <a:pt x="24868" y="1919"/>
                    <a:pt x="24952" y="1961"/>
                    <a:pt x="25008" y="2045"/>
                  </a:cubicBezTo>
                  <a:cubicBezTo>
                    <a:pt x="27024" y="2101"/>
                    <a:pt x="29068" y="2241"/>
                    <a:pt x="31084" y="2493"/>
                  </a:cubicBezTo>
                  <a:cubicBezTo>
                    <a:pt x="31412" y="2520"/>
                    <a:pt x="31447" y="3026"/>
                    <a:pt x="31112" y="3026"/>
                  </a:cubicBezTo>
                  <a:cubicBezTo>
                    <a:pt x="31103" y="3026"/>
                    <a:pt x="31094" y="3026"/>
                    <a:pt x="31084" y="3025"/>
                  </a:cubicBezTo>
                  <a:cubicBezTo>
                    <a:pt x="29124" y="2801"/>
                    <a:pt x="27136" y="2689"/>
                    <a:pt x="25176" y="2633"/>
                  </a:cubicBezTo>
                  <a:lnTo>
                    <a:pt x="25176" y="2633"/>
                  </a:lnTo>
                  <a:cubicBezTo>
                    <a:pt x="25708" y="4537"/>
                    <a:pt x="26324" y="6441"/>
                    <a:pt x="26520" y="8402"/>
                  </a:cubicBezTo>
                  <a:cubicBezTo>
                    <a:pt x="26535" y="8596"/>
                    <a:pt x="26399" y="8686"/>
                    <a:pt x="26251" y="8686"/>
                  </a:cubicBezTo>
                  <a:cubicBezTo>
                    <a:pt x="26122" y="8686"/>
                    <a:pt x="25984" y="8616"/>
                    <a:pt x="25932" y="8486"/>
                  </a:cubicBezTo>
                  <a:cubicBezTo>
                    <a:pt x="25232" y="6609"/>
                    <a:pt x="24980" y="4565"/>
                    <a:pt x="24616" y="2605"/>
                  </a:cubicBezTo>
                  <a:cubicBezTo>
                    <a:pt x="23663" y="2577"/>
                    <a:pt x="22739" y="2577"/>
                    <a:pt x="21815" y="2549"/>
                  </a:cubicBezTo>
                  <a:cubicBezTo>
                    <a:pt x="20919" y="3221"/>
                    <a:pt x="20051" y="3893"/>
                    <a:pt x="19155" y="4537"/>
                  </a:cubicBezTo>
                  <a:cubicBezTo>
                    <a:pt x="20079" y="4649"/>
                    <a:pt x="21003" y="4845"/>
                    <a:pt x="21871" y="5125"/>
                  </a:cubicBezTo>
                  <a:cubicBezTo>
                    <a:pt x="22051" y="5151"/>
                    <a:pt x="21995" y="5412"/>
                    <a:pt x="21855" y="5412"/>
                  </a:cubicBezTo>
                  <a:cubicBezTo>
                    <a:pt x="21842" y="5412"/>
                    <a:pt x="21829" y="5410"/>
                    <a:pt x="21815" y="5405"/>
                  </a:cubicBezTo>
                  <a:cubicBezTo>
                    <a:pt x="20807" y="5153"/>
                    <a:pt x="19771" y="4957"/>
                    <a:pt x="18735" y="4845"/>
                  </a:cubicBezTo>
                  <a:cubicBezTo>
                    <a:pt x="17475" y="5769"/>
                    <a:pt x="16186" y="6665"/>
                    <a:pt x="14898" y="7561"/>
                  </a:cubicBezTo>
                  <a:cubicBezTo>
                    <a:pt x="15427" y="7541"/>
                    <a:pt x="15956" y="7530"/>
                    <a:pt x="16487" y="7530"/>
                  </a:cubicBezTo>
                  <a:cubicBezTo>
                    <a:pt x="18123" y="7530"/>
                    <a:pt x="19767" y="7630"/>
                    <a:pt x="21395" y="7842"/>
                  </a:cubicBezTo>
                  <a:cubicBezTo>
                    <a:pt x="21631" y="7868"/>
                    <a:pt x="21646" y="8239"/>
                    <a:pt x="21439" y="8239"/>
                  </a:cubicBezTo>
                  <a:cubicBezTo>
                    <a:pt x="21426" y="8239"/>
                    <a:pt x="21411" y="8237"/>
                    <a:pt x="21395" y="8234"/>
                  </a:cubicBezTo>
                  <a:cubicBezTo>
                    <a:pt x="19555" y="8014"/>
                    <a:pt x="17715" y="7898"/>
                    <a:pt x="15861" y="7898"/>
                  </a:cubicBezTo>
                  <a:cubicBezTo>
                    <a:pt x="15345" y="7898"/>
                    <a:pt x="14828" y="7907"/>
                    <a:pt x="14310" y="7926"/>
                  </a:cubicBezTo>
                  <a:cubicBezTo>
                    <a:pt x="13022" y="8794"/>
                    <a:pt x="11706" y="9662"/>
                    <a:pt x="10390" y="10530"/>
                  </a:cubicBezTo>
                  <a:cubicBezTo>
                    <a:pt x="12075" y="10393"/>
                    <a:pt x="13775" y="10324"/>
                    <a:pt x="15479" y="10324"/>
                  </a:cubicBezTo>
                  <a:cubicBezTo>
                    <a:pt x="16209" y="10324"/>
                    <a:pt x="16940" y="10337"/>
                    <a:pt x="17671" y="10362"/>
                  </a:cubicBezTo>
                  <a:cubicBezTo>
                    <a:pt x="17923" y="10362"/>
                    <a:pt x="17923" y="10754"/>
                    <a:pt x="17671" y="10754"/>
                  </a:cubicBezTo>
                  <a:cubicBezTo>
                    <a:pt x="17013" y="10740"/>
                    <a:pt x="16354" y="10733"/>
                    <a:pt x="15697" y="10733"/>
                  </a:cubicBezTo>
                  <a:cubicBezTo>
                    <a:pt x="13724" y="10733"/>
                    <a:pt x="11755" y="10796"/>
                    <a:pt x="9802" y="10922"/>
                  </a:cubicBezTo>
                  <a:cubicBezTo>
                    <a:pt x="8681" y="11650"/>
                    <a:pt x="7561" y="12350"/>
                    <a:pt x="6469" y="13078"/>
                  </a:cubicBezTo>
                  <a:cubicBezTo>
                    <a:pt x="7693" y="12983"/>
                    <a:pt x="8918" y="12933"/>
                    <a:pt x="10147" y="12933"/>
                  </a:cubicBezTo>
                  <a:cubicBezTo>
                    <a:pt x="11083" y="12933"/>
                    <a:pt x="12022" y="12962"/>
                    <a:pt x="12966" y="13022"/>
                  </a:cubicBezTo>
                  <a:cubicBezTo>
                    <a:pt x="13246" y="13022"/>
                    <a:pt x="13246" y="13470"/>
                    <a:pt x="12966" y="13470"/>
                  </a:cubicBezTo>
                  <a:cubicBezTo>
                    <a:pt x="12176" y="13443"/>
                    <a:pt x="11392" y="13431"/>
                    <a:pt x="10611" y="13431"/>
                  </a:cubicBezTo>
                  <a:cubicBezTo>
                    <a:pt x="8955" y="13431"/>
                    <a:pt x="7312" y="13487"/>
                    <a:pt x="5657" y="13582"/>
                  </a:cubicBezTo>
                  <a:cubicBezTo>
                    <a:pt x="3753" y="14786"/>
                    <a:pt x="1876" y="15991"/>
                    <a:pt x="0" y="17167"/>
                  </a:cubicBezTo>
                  <a:cubicBezTo>
                    <a:pt x="8541" y="16355"/>
                    <a:pt x="17139" y="15907"/>
                    <a:pt x="25736" y="15767"/>
                  </a:cubicBezTo>
                  <a:cubicBezTo>
                    <a:pt x="25736" y="15627"/>
                    <a:pt x="25736" y="15515"/>
                    <a:pt x="25736" y="15374"/>
                  </a:cubicBezTo>
                  <a:cubicBezTo>
                    <a:pt x="25736" y="15235"/>
                    <a:pt x="25848" y="15155"/>
                    <a:pt x="25957" y="15155"/>
                  </a:cubicBezTo>
                  <a:cubicBezTo>
                    <a:pt x="26045" y="15155"/>
                    <a:pt x="26131" y="15206"/>
                    <a:pt x="26156" y="15318"/>
                  </a:cubicBezTo>
                  <a:cubicBezTo>
                    <a:pt x="26184" y="15459"/>
                    <a:pt x="26212" y="15627"/>
                    <a:pt x="26240" y="15767"/>
                  </a:cubicBezTo>
                  <a:cubicBezTo>
                    <a:pt x="28316" y="15730"/>
                    <a:pt x="30392" y="15713"/>
                    <a:pt x="32468" y="15713"/>
                  </a:cubicBezTo>
                  <a:cubicBezTo>
                    <a:pt x="38371" y="15713"/>
                    <a:pt x="44271" y="15854"/>
                    <a:pt x="50155" y="16103"/>
                  </a:cubicBezTo>
                  <a:cubicBezTo>
                    <a:pt x="51751" y="13106"/>
                    <a:pt x="54832" y="10502"/>
                    <a:pt x="57380" y="8318"/>
                  </a:cubicBezTo>
                  <a:cubicBezTo>
                    <a:pt x="60040" y="6049"/>
                    <a:pt x="62897" y="4005"/>
                    <a:pt x="65893" y="2185"/>
                  </a:cubicBezTo>
                  <a:cubicBezTo>
                    <a:pt x="52451" y="2185"/>
                    <a:pt x="38197" y="1989"/>
                    <a:pt x="249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1"/>
            <p:cNvSpPr/>
            <p:nvPr/>
          </p:nvSpPr>
          <p:spPr>
            <a:xfrm>
              <a:off x="7417979" y="1945202"/>
              <a:ext cx="208187" cy="701604"/>
            </a:xfrm>
            <a:custGeom>
              <a:avLst/>
              <a:gdLst/>
              <a:ahLst/>
              <a:cxnLst/>
              <a:rect l="l" t="t" r="r" b="b"/>
              <a:pathLst>
                <a:path w="17924" h="60405" extrusionOk="0">
                  <a:moveTo>
                    <a:pt x="8135" y="42420"/>
                  </a:moveTo>
                  <a:cubicBezTo>
                    <a:pt x="8807" y="42420"/>
                    <a:pt x="9473" y="42507"/>
                    <a:pt x="10110" y="42707"/>
                  </a:cubicBezTo>
                  <a:cubicBezTo>
                    <a:pt x="10494" y="42843"/>
                    <a:pt x="10449" y="43436"/>
                    <a:pt x="10054" y="43436"/>
                  </a:cubicBezTo>
                  <a:cubicBezTo>
                    <a:pt x="10045" y="43436"/>
                    <a:pt x="10036" y="43435"/>
                    <a:pt x="10026" y="43435"/>
                  </a:cubicBezTo>
                  <a:lnTo>
                    <a:pt x="9998" y="43435"/>
                  </a:lnTo>
                  <a:cubicBezTo>
                    <a:pt x="9354" y="43397"/>
                    <a:pt x="8738" y="43366"/>
                    <a:pt x="8133" y="43366"/>
                  </a:cubicBezTo>
                  <a:cubicBezTo>
                    <a:pt x="6924" y="43366"/>
                    <a:pt x="5760" y="43491"/>
                    <a:pt x="4510" y="43939"/>
                  </a:cubicBezTo>
                  <a:cubicBezTo>
                    <a:pt x="4462" y="43956"/>
                    <a:pt x="4418" y="43965"/>
                    <a:pt x="4376" y="43965"/>
                  </a:cubicBezTo>
                  <a:cubicBezTo>
                    <a:pt x="4027" y="43965"/>
                    <a:pt x="3913" y="43386"/>
                    <a:pt x="4313" y="43211"/>
                  </a:cubicBezTo>
                  <a:cubicBezTo>
                    <a:pt x="5497" y="42748"/>
                    <a:pt x="6828" y="42420"/>
                    <a:pt x="8135" y="42420"/>
                  </a:cubicBezTo>
                  <a:close/>
                  <a:moveTo>
                    <a:pt x="16271" y="1"/>
                  </a:moveTo>
                  <a:cubicBezTo>
                    <a:pt x="13163" y="1905"/>
                    <a:pt x="10222" y="4033"/>
                    <a:pt x="7478" y="6442"/>
                  </a:cubicBezTo>
                  <a:cubicBezTo>
                    <a:pt x="5322" y="8346"/>
                    <a:pt x="3445" y="10726"/>
                    <a:pt x="1205" y="12603"/>
                  </a:cubicBezTo>
                  <a:cubicBezTo>
                    <a:pt x="1897" y="12852"/>
                    <a:pt x="1850" y="14003"/>
                    <a:pt x="1011" y="14003"/>
                  </a:cubicBezTo>
                  <a:cubicBezTo>
                    <a:pt x="1001" y="14003"/>
                    <a:pt x="991" y="14003"/>
                    <a:pt x="981" y="14003"/>
                  </a:cubicBezTo>
                  <a:lnTo>
                    <a:pt x="1" y="14003"/>
                  </a:lnTo>
                  <a:cubicBezTo>
                    <a:pt x="197" y="14115"/>
                    <a:pt x="337" y="14311"/>
                    <a:pt x="365" y="14563"/>
                  </a:cubicBezTo>
                  <a:cubicBezTo>
                    <a:pt x="1149" y="29853"/>
                    <a:pt x="2381" y="45115"/>
                    <a:pt x="3221" y="60405"/>
                  </a:cubicBezTo>
                  <a:cubicBezTo>
                    <a:pt x="8822" y="55812"/>
                    <a:pt x="13051" y="50492"/>
                    <a:pt x="17671" y="44947"/>
                  </a:cubicBezTo>
                  <a:cubicBezTo>
                    <a:pt x="17727" y="44863"/>
                    <a:pt x="17811" y="44807"/>
                    <a:pt x="17923" y="44779"/>
                  </a:cubicBezTo>
                  <a:cubicBezTo>
                    <a:pt x="17923" y="44527"/>
                    <a:pt x="17895" y="44275"/>
                    <a:pt x="17867" y="44023"/>
                  </a:cubicBezTo>
                  <a:cubicBezTo>
                    <a:pt x="16355" y="43855"/>
                    <a:pt x="14871" y="43603"/>
                    <a:pt x="13387" y="43407"/>
                  </a:cubicBezTo>
                  <a:cubicBezTo>
                    <a:pt x="12926" y="43325"/>
                    <a:pt x="13016" y="42564"/>
                    <a:pt x="13452" y="42564"/>
                  </a:cubicBezTo>
                  <a:cubicBezTo>
                    <a:pt x="13467" y="42564"/>
                    <a:pt x="13483" y="42565"/>
                    <a:pt x="13499" y="42567"/>
                  </a:cubicBezTo>
                  <a:cubicBezTo>
                    <a:pt x="14927" y="42735"/>
                    <a:pt x="16383" y="42847"/>
                    <a:pt x="17811" y="43043"/>
                  </a:cubicBezTo>
                  <a:cubicBezTo>
                    <a:pt x="17027" y="28733"/>
                    <a:pt x="17167" y="14339"/>
                    <a:pt x="1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1"/>
            <p:cNvSpPr/>
            <p:nvPr/>
          </p:nvSpPr>
          <p:spPr>
            <a:xfrm>
              <a:off x="6830888" y="2106522"/>
              <a:ext cx="616385" cy="583456"/>
            </a:xfrm>
            <a:custGeom>
              <a:avLst/>
              <a:gdLst/>
              <a:ahLst/>
              <a:cxnLst/>
              <a:rect l="l" t="t" r="r" b="b"/>
              <a:pathLst>
                <a:path w="53068" h="50233" extrusionOk="0">
                  <a:moveTo>
                    <a:pt x="27262" y="10769"/>
                  </a:moveTo>
                  <a:cubicBezTo>
                    <a:pt x="27409" y="10769"/>
                    <a:pt x="27556" y="10867"/>
                    <a:pt x="27556" y="11063"/>
                  </a:cubicBezTo>
                  <a:cubicBezTo>
                    <a:pt x="27612" y="13135"/>
                    <a:pt x="27780" y="15264"/>
                    <a:pt x="27584" y="17308"/>
                  </a:cubicBezTo>
                  <a:cubicBezTo>
                    <a:pt x="27528" y="17476"/>
                    <a:pt x="27388" y="17560"/>
                    <a:pt x="27251" y="17560"/>
                  </a:cubicBezTo>
                  <a:cubicBezTo>
                    <a:pt x="27115" y="17560"/>
                    <a:pt x="26982" y="17476"/>
                    <a:pt x="26940" y="17308"/>
                  </a:cubicBezTo>
                  <a:cubicBezTo>
                    <a:pt x="26716" y="15264"/>
                    <a:pt x="26884" y="13135"/>
                    <a:pt x="26968" y="11063"/>
                  </a:cubicBezTo>
                  <a:cubicBezTo>
                    <a:pt x="26968" y="10867"/>
                    <a:pt x="27115" y="10769"/>
                    <a:pt x="27262" y="10769"/>
                  </a:cubicBezTo>
                  <a:close/>
                  <a:moveTo>
                    <a:pt x="27267" y="24005"/>
                  </a:moveTo>
                  <a:cubicBezTo>
                    <a:pt x="27352" y="24005"/>
                    <a:pt x="27433" y="24045"/>
                    <a:pt x="27472" y="24141"/>
                  </a:cubicBezTo>
                  <a:cubicBezTo>
                    <a:pt x="28144" y="25597"/>
                    <a:pt x="28676" y="27585"/>
                    <a:pt x="28228" y="29210"/>
                  </a:cubicBezTo>
                  <a:lnTo>
                    <a:pt x="28256" y="29210"/>
                  </a:lnTo>
                  <a:cubicBezTo>
                    <a:pt x="28206" y="29371"/>
                    <a:pt x="28074" y="29444"/>
                    <a:pt x="27942" y="29444"/>
                  </a:cubicBezTo>
                  <a:cubicBezTo>
                    <a:pt x="27777" y="29444"/>
                    <a:pt x="27612" y="29328"/>
                    <a:pt x="27612" y="29126"/>
                  </a:cubicBezTo>
                  <a:cubicBezTo>
                    <a:pt x="27612" y="28341"/>
                    <a:pt x="27724" y="27585"/>
                    <a:pt x="27668" y="26801"/>
                  </a:cubicBezTo>
                  <a:cubicBezTo>
                    <a:pt x="27556" y="25961"/>
                    <a:pt x="27332" y="25121"/>
                    <a:pt x="26996" y="24337"/>
                  </a:cubicBezTo>
                  <a:cubicBezTo>
                    <a:pt x="26922" y="24153"/>
                    <a:pt x="27103" y="24005"/>
                    <a:pt x="27267" y="24005"/>
                  </a:cubicBezTo>
                  <a:close/>
                  <a:moveTo>
                    <a:pt x="35071" y="29441"/>
                  </a:moveTo>
                  <a:cubicBezTo>
                    <a:pt x="35712" y="29441"/>
                    <a:pt x="36352" y="29456"/>
                    <a:pt x="36993" y="29490"/>
                  </a:cubicBezTo>
                  <a:cubicBezTo>
                    <a:pt x="37301" y="29602"/>
                    <a:pt x="37273" y="30050"/>
                    <a:pt x="36965" y="30162"/>
                  </a:cubicBezTo>
                  <a:lnTo>
                    <a:pt x="36993" y="30162"/>
                  </a:lnTo>
                  <a:cubicBezTo>
                    <a:pt x="36352" y="30195"/>
                    <a:pt x="35712" y="30211"/>
                    <a:pt x="35071" y="30211"/>
                  </a:cubicBezTo>
                  <a:cubicBezTo>
                    <a:pt x="34088" y="30211"/>
                    <a:pt x="33104" y="30174"/>
                    <a:pt x="32120" y="30106"/>
                  </a:cubicBezTo>
                  <a:cubicBezTo>
                    <a:pt x="31756" y="30106"/>
                    <a:pt x="31756" y="29546"/>
                    <a:pt x="32120" y="29546"/>
                  </a:cubicBezTo>
                  <a:cubicBezTo>
                    <a:pt x="33104" y="29478"/>
                    <a:pt x="34088" y="29441"/>
                    <a:pt x="35071" y="29441"/>
                  </a:cubicBezTo>
                  <a:close/>
                  <a:moveTo>
                    <a:pt x="27906" y="30036"/>
                  </a:moveTo>
                  <a:cubicBezTo>
                    <a:pt x="28247" y="30036"/>
                    <a:pt x="28472" y="30545"/>
                    <a:pt x="28088" y="30750"/>
                  </a:cubicBezTo>
                  <a:lnTo>
                    <a:pt x="28116" y="30750"/>
                  </a:lnTo>
                  <a:cubicBezTo>
                    <a:pt x="27388" y="31058"/>
                    <a:pt x="26660" y="31422"/>
                    <a:pt x="25960" y="31842"/>
                  </a:cubicBezTo>
                  <a:cubicBezTo>
                    <a:pt x="25260" y="32318"/>
                    <a:pt x="24615" y="32906"/>
                    <a:pt x="24083" y="33578"/>
                  </a:cubicBezTo>
                  <a:cubicBezTo>
                    <a:pt x="24019" y="33657"/>
                    <a:pt x="23937" y="33690"/>
                    <a:pt x="23853" y="33690"/>
                  </a:cubicBezTo>
                  <a:cubicBezTo>
                    <a:pt x="23611" y="33690"/>
                    <a:pt x="23364" y="33408"/>
                    <a:pt x="23551" y="33158"/>
                  </a:cubicBezTo>
                  <a:cubicBezTo>
                    <a:pt x="24559" y="31814"/>
                    <a:pt x="26100" y="30358"/>
                    <a:pt x="27808" y="30050"/>
                  </a:cubicBezTo>
                  <a:cubicBezTo>
                    <a:pt x="27841" y="30040"/>
                    <a:pt x="27874" y="30036"/>
                    <a:pt x="27906" y="30036"/>
                  </a:cubicBezTo>
                  <a:close/>
                  <a:moveTo>
                    <a:pt x="18916" y="37102"/>
                  </a:moveTo>
                  <a:cubicBezTo>
                    <a:pt x="19159" y="37102"/>
                    <a:pt x="19308" y="37440"/>
                    <a:pt x="19127" y="37667"/>
                  </a:cubicBezTo>
                  <a:lnTo>
                    <a:pt x="19155" y="37667"/>
                  </a:lnTo>
                  <a:cubicBezTo>
                    <a:pt x="17867" y="39319"/>
                    <a:pt x="15962" y="40607"/>
                    <a:pt x="14394" y="41951"/>
                  </a:cubicBezTo>
                  <a:cubicBezTo>
                    <a:pt x="14320" y="42013"/>
                    <a:pt x="14240" y="42040"/>
                    <a:pt x="14164" y="42040"/>
                  </a:cubicBezTo>
                  <a:cubicBezTo>
                    <a:pt x="13897" y="42040"/>
                    <a:pt x="13678" y="41715"/>
                    <a:pt x="13918" y="41475"/>
                  </a:cubicBezTo>
                  <a:cubicBezTo>
                    <a:pt x="15430" y="40019"/>
                    <a:pt x="16942" y="38255"/>
                    <a:pt x="18735" y="37163"/>
                  </a:cubicBezTo>
                  <a:cubicBezTo>
                    <a:pt x="18798" y="37120"/>
                    <a:pt x="18860" y="37102"/>
                    <a:pt x="18916" y="37102"/>
                  </a:cubicBezTo>
                  <a:close/>
                  <a:moveTo>
                    <a:pt x="2543" y="49530"/>
                  </a:moveTo>
                  <a:cubicBezTo>
                    <a:pt x="2540" y="49551"/>
                    <a:pt x="2541" y="49574"/>
                    <a:pt x="2549" y="49596"/>
                  </a:cubicBezTo>
                  <a:cubicBezTo>
                    <a:pt x="2547" y="49574"/>
                    <a:pt x="2545" y="49552"/>
                    <a:pt x="2543" y="49530"/>
                  </a:cubicBezTo>
                  <a:close/>
                  <a:moveTo>
                    <a:pt x="36927" y="0"/>
                  </a:moveTo>
                  <a:cubicBezTo>
                    <a:pt x="33624" y="0"/>
                    <a:pt x="30324" y="21"/>
                    <a:pt x="27024" y="58"/>
                  </a:cubicBezTo>
                  <a:cubicBezTo>
                    <a:pt x="27304" y="1626"/>
                    <a:pt x="27472" y="3222"/>
                    <a:pt x="27528" y="4818"/>
                  </a:cubicBezTo>
                  <a:cubicBezTo>
                    <a:pt x="27512" y="5005"/>
                    <a:pt x="27368" y="5105"/>
                    <a:pt x="27223" y="5105"/>
                  </a:cubicBezTo>
                  <a:cubicBezTo>
                    <a:pt x="27107" y="5105"/>
                    <a:pt x="26990" y="5040"/>
                    <a:pt x="26940" y="4902"/>
                  </a:cubicBezTo>
                  <a:cubicBezTo>
                    <a:pt x="26604" y="3306"/>
                    <a:pt x="26408" y="1682"/>
                    <a:pt x="26296" y="58"/>
                  </a:cubicBezTo>
                  <a:cubicBezTo>
                    <a:pt x="17531" y="170"/>
                    <a:pt x="8765" y="394"/>
                    <a:pt x="0" y="702"/>
                  </a:cubicBezTo>
                  <a:cubicBezTo>
                    <a:pt x="0" y="1934"/>
                    <a:pt x="56" y="3194"/>
                    <a:pt x="84" y="4426"/>
                  </a:cubicBezTo>
                  <a:cubicBezTo>
                    <a:pt x="3865" y="4314"/>
                    <a:pt x="7645" y="4314"/>
                    <a:pt x="11426" y="4286"/>
                  </a:cubicBezTo>
                  <a:cubicBezTo>
                    <a:pt x="11846" y="4286"/>
                    <a:pt x="11846" y="4958"/>
                    <a:pt x="11426" y="4958"/>
                  </a:cubicBezTo>
                  <a:cubicBezTo>
                    <a:pt x="9243" y="4975"/>
                    <a:pt x="7060" y="4991"/>
                    <a:pt x="4878" y="4991"/>
                  </a:cubicBezTo>
                  <a:cubicBezTo>
                    <a:pt x="3280" y="4991"/>
                    <a:pt x="1682" y="4982"/>
                    <a:pt x="84" y="4958"/>
                  </a:cubicBezTo>
                  <a:lnTo>
                    <a:pt x="84" y="4958"/>
                  </a:lnTo>
                  <a:cubicBezTo>
                    <a:pt x="140" y="6611"/>
                    <a:pt x="168" y="8291"/>
                    <a:pt x="224" y="9943"/>
                  </a:cubicBezTo>
                  <a:cubicBezTo>
                    <a:pt x="2941" y="9943"/>
                    <a:pt x="5657" y="9747"/>
                    <a:pt x="8345" y="9271"/>
                  </a:cubicBezTo>
                  <a:cubicBezTo>
                    <a:pt x="8354" y="9270"/>
                    <a:pt x="8363" y="9270"/>
                    <a:pt x="8372" y="9270"/>
                  </a:cubicBezTo>
                  <a:cubicBezTo>
                    <a:pt x="8634" y="9270"/>
                    <a:pt x="8756" y="9665"/>
                    <a:pt x="8485" y="9719"/>
                  </a:cubicBezTo>
                  <a:cubicBezTo>
                    <a:pt x="6017" y="10203"/>
                    <a:pt x="3502" y="10455"/>
                    <a:pt x="1004" y="10455"/>
                  </a:cubicBezTo>
                  <a:cubicBezTo>
                    <a:pt x="753" y="10455"/>
                    <a:pt x="503" y="10452"/>
                    <a:pt x="252" y="10447"/>
                  </a:cubicBezTo>
                  <a:lnTo>
                    <a:pt x="252" y="10447"/>
                  </a:lnTo>
                  <a:cubicBezTo>
                    <a:pt x="308" y="12239"/>
                    <a:pt x="364" y="14032"/>
                    <a:pt x="448" y="15824"/>
                  </a:cubicBezTo>
                  <a:cubicBezTo>
                    <a:pt x="3501" y="15516"/>
                    <a:pt x="6525" y="15236"/>
                    <a:pt x="9577" y="15012"/>
                  </a:cubicBezTo>
                  <a:cubicBezTo>
                    <a:pt x="9586" y="15011"/>
                    <a:pt x="9594" y="15011"/>
                    <a:pt x="9602" y="15011"/>
                  </a:cubicBezTo>
                  <a:cubicBezTo>
                    <a:pt x="9885" y="15011"/>
                    <a:pt x="9877" y="15489"/>
                    <a:pt x="9577" y="15516"/>
                  </a:cubicBezTo>
                  <a:cubicBezTo>
                    <a:pt x="6553" y="15768"/>
                    <a:pt x="3501" y="15964"/>
                    <a:pt x="476" y="16160"/>
                  </a:cubicBezTo>
                  <a:cubicBezTo>
                    <a:pt x="532" y="17644"/>
                    <a:pt x="588" y="19128"/>
                    <a:pt x="672" y="20612"/>
                  </a:cubicBezTo>
                  <a:cubicBezTo>
                    <a:pt x="3249" y="20556"/>
                    <a:pt x="5825" y="20304"/>
                    <a:pt x="8373" y="19912"/>
                  </a:cubicBezTo>
                  <a:cubicBezTo>
                    <a:pt x="8382" y="19911"/>
                    <a:pt x="8391" y="19911"/>
                    <a:pt x="8400" y="19911"/>
                  </a:cubicBezTo>
                  <a:cubicBezTo>
                    <a:pt x="8662" y="19911"/>
                    <a:pt x="8783" y="20306"/>
                    <a:pt x="8485" y="20360"/>
                  </a:cubicBezTo>
                  <a:cubicBezTo>
                    <a:pt x="5909" y="20780"/>
                    <a:pt x="3305" y="21005"/>
                    <a:pt x="672" y="21033"/>
                  </a:cubicBezTo>
                  <a:cubicBezTo>
                    <a:pt x="756" y="22433"/>
                    <a:pt x="812" y="23861"/>
                    <a:pt x="896" y="25289"/>
                  </a:cubicBezTo>
                  <a:cubicBezTo>
                    <a:pt x="3809" y="25121"/>
                    <a:pt x="6693" y="24925"/>
                    <a:pt x="9577" y="24813"/>
                  </a:cubicBezTo>
                  <a:cubicBezTo>
                    <a:pt x="9885" y="24813"/>
                    <a:pt x="9857" y="25233"/>
                    <a:pt x="9577" y="25261"/>
                  </a:cubicBezTo>
                  <a:cubicBezTo>
                    <a:pt x="6693" y="25429"/>
                    <a:pt x="3809" y="25513"/>
                    <a:pt x="924" y="25625"/>
                  </a:cubicBezTo>
                  <a:cubicBezTo>
                    <a:pt x="1008" y="27025"/>
                    <a:pt x="1092" y="28425"/>
                    <a:pt x="1176" y="29798"/>
                  </a:cubicBezTo>
                  <a:cubicBezTo>
                    <a:pt x="3473" y="29462"/>
                    <a:pt x="5797" y="29210"/>
                    <a:pt x="8093" y="28958"/>
                  </a:cubicBezTo>
                  <a:cubicBezTo>
                    <a:pt x="8110" y="28954"/>
                    <a:pt x="8126" y="28953"/>
                    <a:pt x="8141" y="28953"/>
                  </a:cubicBezTo>
                  <a:cubicBezTo>
                    <a:pt x="8397" y="28953"/>
                    <a:pt x="8358" y="29379"/>
                    <a:pt x="8093" y="29406"/>
                  </a:cubicBezTo>
                  <a:cubicBezTo>
                    <a:pt x="5797" y="29714"/>
                    <a:pt x="3501" y="30050"/>
                    <a:pt x="1204" y="30274"/>
                  </a:cubicBezTo>
                  <a:cubicBezTo>
                    <a:pt x="1288" y="31646"/>
                    <a:pt x="1372" y="33018"/>
                    <a:pt x="1456" y="34390"/>
                  </a:cubicBezTo>
                  <a:cubicBezTo>
                    <a:pt x="4537" y="34026"/>
                    <a:pt x="7645" y="33830"/>
                    <a:pt x="10754" y="33774"/>
                  </a:cubicBezTo>
                  <a:cubicBezTo>
                    <a:pt x="11034" y="33802"/>
                    <a:pt x="11034" y="34250"/>
                    <a:pt x="10754" y="34278"/>
                  </a:cubicBezTo>
                  <a:cubicBezTo>
                    <a:pt x="7645" y="34362"/>
                    <a:pt x="4565" y="34558"/>
                    <a:pt x="1484" y="34866"/>
                  </a:cubicBezTo>
                  <a:cubicBezTo>
                    <a:pt x="1568" y="36042"/>
                    <a:pt x="1652" y="37247"/>
                    <a:pt x="1736" y="38423"/>
                  </a:cubicBezTo>
                  <a:cubicBezTo>
                    <a:pt x="3417" y="38311"/>
                    <a:pt x="5097" y="38087"/>
                    <a:pt x="6749" y="37751"/>
                  </a:cubicBezTo>
                  <a:cubicBezTo>
                    <a:pt x="6768" y="37747"/>
                    <a:pt x="6785" y="37745"/>
                    <a:pt x="6802" y="37745"/>
                  </a:cubicBezTo>
                  <a:cubicBezTo>
                    <a:pt x="7042" y="37745"/>
                    <a:pt x="7123" y="38092"/>
                    <a:pt x="6861" y="38171"/>
                  </a:cubicBezTo>
                  <a:cubicBezTo>
                    <a:pt x="5181" y="38507"/>
                    <a:pt x="3473" y="38731"/>
                    <a:pt x="1764" y="38815"/>
                  </a:cubicBezTo>
                  <a:cubicBezTo>
                    <a:pt x="1848" y="39879"/>
                    <a:pt x="1904" y="40943"/>
                    <a:pt x="1988" y="42007"/>
                  </a:cubicBezTo>
                  <a:cubicBezTo>
                    <a:pt x="4033" y="41671"/>
                    <a:pt x="6105" y="41335"/>
                    <a:pt x="8149" y="41055"/>
                  </a:cubicBezTo>
                  <a:cubicBezTo>
                    <a:pt x="8158" y="41054"/>
                    <a:pt x="8167" y="41053"/>
                    <a:pt x="8176" y="41053"/>
                  </a:cubicBezTo>
                  <a:cubicBezTo>
                    <a:pt x="8382" y="41053"/>
                    <a:pt x="8476" y="41364"/>
                    <a:pt x="8261" y="41391"/>
                  </a:cubicBezTo>
                  <a:cubicBezTo>
                    <a:pt x="6189" y="41755"/>
                    <a:pt x="4089" y="42035"/>
                    <a:pt x="2016" y="42315"/>
                  </a:cubicBezTo>
                  <a:cubicBezTo>
                    <a:pt x="2072" y="43239"/>
                    <a:pt x="2128" y="44192"/>
                    <a:pt x="2212" y="45116"/>
                  </a:cubicBezTo>
                  <a:cubicBezTo>
                    <a:pt x="3585" y="44948"/>
                    <a:pt x="4957" y="44780"/>
                    <a:pt x="6357" y="44640"/>
                  </a:cubicBezTo>
                  <a:cubicBezTo>
                    <a:pt x="6365" y="44639"/>
                    <a:pt x="6373" y="44638"/>
                    <a:pt x="6381" y="44638"/>
                  </a:cubicBezTo>
                  <a:cubicBezTo>
                    <a:pt x="6665" y="44638"/>
                    <a:pt x="6657" y="45116"/>
                    <a:pt x="6357" y="45144"/>
                  </a:cubicBezTo>
                  <a:cubicBezTo>
                    <a:pt x="4985" y="45312"/>
                    <a:pt x="3613" y="45452"/>
                    <a:pt x="2240" y="45564"/>
                  </a:cubicBezTo>
                  <a:cubicBezTo>
                    <a:pt x="2351" y="46886"/>
                    <a:pt x="2434" y="48208"/>
                    <a:pt x="2543" y="49530"/>
                  </a:cubicBezTo>
                  <a:lnTo>
                    <a:pt x="2543" y="49530"/>
                  </a:lnTo>
                  <a:cubicBezTo>
                    <a:pt x="2552" y="49469"/>
                    <a:pt x="2599" y="49413"/>
                    <a:pt x="2661" y="49372"/>
                  </a:cubicBezTo>
                  <a:cubicBezTo>
                    <a:pt x="4481" y="48392"/>
                    <a:pt x="6329" y="47328"/>
                    <a:pt x="8289" y="46572"/>
                  </a:cubicBezTo>
                  <a:cubicBezTo>
                    <a:pt x="8313" y="46565"/>
                    <a:pt x="8336" y="46561"/>
                    <a:pt x="8358" y="46561"/>
                  </a:cubicBezTo>
                  <a:cubicBezTo>
                    <a:pt x="8595" y="46561"/>
                    <a:pt x="8716" y="46948"/>
                    <a:pt x="8485" y="47076"/>
                  </a:cubicBezTo>
                  <a:cubicBezTo>
                    <a:pt x="6833" y="48028"/>
                    <a:pt x="5125" y="48868"/>
                    <a:pt x="3389" y="49596"/>
                  </a:cubicBezTo>
                  <a:cubicBezTo>
                    <a:pt x="4045" y="49583"/>
                    <a:pt x="4702" y="49576"/>
                    <a:pt x="5359" y="49576"/>
                  </a:cubicBezTo>
                  <a:cubicBezTo>
                    <a:pt x="12095" y="49576"/>
                    <a:pt x="18882" y="50232"/>
                    <a:pt x="25656" y="50232"/>
                  </a:cubicBezTo>
                  <a:cubicBezTo>
                    <a:pt x="26318" y="50232"/>
                    <a:pt x="26979" y="50226"/>
                    <a:pt x="27640" y="50212"/>
                  </a:cubicBezTo>
                  <a:cubicBezTo>
                    <a:pt x="36181" y="50016"/>
                    <a:pt x="44582" y="48980"/>
                    <a:pt x="53067" y="48196"/>
                  </a:cubicBezTo>
                  <a:cubicBezTo>
                    <a:pt x="52983" y="48112"/>
                    <a:pt x="52927" y="48000"/>
                    <a:pt x="52927" y="47916"/>
                  </a:cubicBezTo>
                  <a:cubicBezTo>
                    <a:pt x="52171" y="42203"/>
                    <a:pt x="51611" y="36491"/>
                    <a:pt x="51135" y="30750"/>
                  </a:cubicBezTo>
                  <a:cubicBezTo>
                    <a:pt x="51079" y="30806"/>
                    <a:pt x="50995" y="30834"/>
                    <a:pt x="50911" y="30834"/>
                  </a:cubicBezTo>
                  <a:cubicBezTo>
                    <a:pt x="50116" y="30909"/>
                    <a:pt x="49317" y="30935"/>
                    <a:pt x="48517" y="30935"/>
                  </a:cubicBezTo>
                  <a:cubicBezTo>
                    <a:pt x="47231" y="30935"/>
                    <a:pt x="45943" y="30868"/>
                    <a:pt x="44666" y="30834"/>
                  </a:cubicBezTo>
                  <a:cubicBezTo>
                    <a:pt x="44358" y="30722"/>
                    <a:pt x="44358" y="30302"/>
                    <a:pt x="44666" y="30190"/>
                  </a:cubicBezTo>
                  <a:cubicBezTo>
                    <a:pt x="45943" y="30155"/>
                    <a:pt x="47231" y="30089"/>
                    <a:pt x="48517" y="30089"/>
                  </a:cubicBezTo>
                  <a:cubicBezTo>
                    <a:pt x="49317" y="30089"/>
                    <a:pt x="50116" y="30115"/>
                    <a:pt x="50911" y="30190"/>
                  </a:cubicBezTo>
                  <a:cubicBezTo>
                    <a:pt x="50967" y="30190"/>
                    <a:pt x="51023" y="30190"/>
                    <a:pt x="51079" y="30218"/>
                  </a:cubicBezTo>
                  <a:cubicBezTo>
                    <a:pt x="50295" y="20388"/>
                    <a:pt x="49819" y="10503"/>
                    <a:pt x="49427" y="702"/>
                  </a:cubicBezTo>
                  <a:cubicBezTo>
                    <a:pt x="49427" y="450"/>
                    <a:pt x="49539" y="226"/>
                    <a:pt x="49735" y="114"/>
                  </a:cubicBezTo>
                  <a:cubicBezTo>
                    <a:pt x="45458" y="35"/>
                    <a:pt x="41191" y="0"/>
                    <a:pt x="369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1"/>
            <p:cNvSpPr/>
            <p:nvPr/>
          </p:nvSpPr>
          <p:spPr>
            <a:xfrm>
              <a:off x="6813964" y="1892249"/>
              <a:ext cx="841797" cy="816407"/>
            </a:xfrm>
            <a:custGeom>
              <a:avLst/>
              <a:gdLst/>
              <a:ahLst/>
              <a:cxnLst/>
              <a:rect l="l" t="t" r="r" b="b"/>
              <a:pathLst>
                <a:path w="72475" h="70289" extrusionOk="0">
                  <a:moveTo>
                    <a:pt x="26885" y="947"/>
                  </a:moveTo>
                  <a:cubicBezTo>
                    <a:pt x="39461" y="2839"/>
                    <a:pt x="52976" y="3134"/>
                    <a:pt x="65837" y="3134"/>
                  </a:cubicBezTo>
                  <a:cubicBezTo>
                    <a:pt x="66492" y="3134"/>
                    <a:pt x="67146" y="3133"/>
                    <a:pt x="67798" y="3132"/>
                  </a:cubicBezTo>
                  <a:lnTo>
                    <a:pt x="67798" y="3132"/>
                  </a:lnTo>
                  <a:cubicBezTo>
                    <a:pt x="64802" y="4952"/>
                    <a:pt x="61945" y="6996"/>
                    <a:pt x="59285" y="9265"/>
                  </a:cubicBezTo>
                  <a:cubicBezTo>
                    <a:pt x="56765" y="11449"/>
                    <a:pt x="53656" y="14053"/>
                    <a:pt x="52060" y="17078"/>
                  </a:cubicBezTo>
                  <a:cubicBezTo>
                    <a:pt x="46086" y="16803"/>
                    <a:pt x="40065" y="16672"/>
                    <a:pt x="34043" y="16672"/>
                  </a:cubicBezTo>
                  <a:cubicBezTo>
                    <a:pt x="32076" y="16672"/>
                    <a:pt x="30110" y="16686"/>
                    <a:pt x="28145" y="16714"/>
                  </a:cubicBezTo>
                  <a:cubicBezTo>
                    <a:pt x="28117" y="16574"/>
                    <a:pt x="28089" y="16406"/>
                    <a:pt x="28061" y="16265"/>
                  </a:cubicBezTo>
                  <a:cubicBezTo>
                    <a:pt x="28036" y="16153"/>
                    <a:pt x="27950" y="16102"/>
                    <a:pt x="27862" y="16102"/>
                  </a:cubicBezTo>
                  <a:cubicBezTo>
                    <a:pt x="27753" y="16102"/>
                    <a:pt x="27641" y="16182"/>
                    <a:pt x="27641" y="16321"/>
                  </a:cubicBezTo>
                  <a:cubicBezTo>
                    <a:pt x="27641" y="16462"/>
                    <a:pt x="27641" y="16602"/>
                    <a:pt x="27669" y="16714"/>
                  </a:cubicBezTo>
                  <a:cubicBezTo>
                    <a:pt x="19044" y="16882"/>
                    <a:pt x="10446" y="17330"/>
                    <a:pt x="1905" y="18114"/>
                  </a:cubicBezTo>
                  <a:cubicBezTo>
                    <a:pt x="3809" y="16966"/>
                    <a:pt x="5686" y="15761"/>
                    <a:pt x="7590" y="14557"/>
                  </a:cubicBezTo>
                  <a:cubicBezTo>
                    <a:pt x="9255" y="14462"/>
                    <a:pt x="10920" y="14418"/>
                    <a:pt x="12585" y="14418"/>
                  </a:cubicBezTo>
                  <a:cubicBezTo>
                    <a:pt x="13356" y="14418"/>
                    <a:pt x="14128" y="14428"/>
                    <a:pt x="14899" y="14445"/>
                  </a:cubicBezTo>
                  <a:cubicBezTo>
                    <a:pt x="15179" y="14445"/>
                    <a:pt x="15179" y="14025"/>
                    <a:pt x="14899" y="13997"/>
                  </a:cubicBezTo>
                  <a:cubicBezTo>
                    <a:pt x="13955" y="13937"/>
                    <a:pt x="13016" y="13908"/>
                    <a:pt x="12080" y="13908"/>
                  </a:cubicBezTo>
                  <a:cubicBezTo>
                    <a:pt x="10851" y="13908"/>
                    <a:pt x="9626" y="13958"/>
                    <a:pt x="8402" y="14053"/>
                  </a:cubicBezTo>
                  <a:cubicBezTo>
                    <a:pt x="9494" y="13353"/>
                    <a:pt x="10614" y="12625"/>
                    <a:pt x="11735" y="11897"/>
                  </a:cubicBezTo>
                  <a:cubicBezTo>
                    <a:pt x="13688" y="11771"/>
                    <a:pt x="15657" y="11708"/>
                    <a:pt x="17630" y="11708"/>
                  </a:cubicBezTo>
                  <a:cubicBezTo>
                    <a:pt x="18287" y="11708"/>
                    <a:pt x="18946" y="11715"/>
                    <a:pt x="19604" y="11729"/>
                  </a:cubicBezTo>
                  <a:cubicBezTo>
                    <a:pt x="19856" y="11729"/>
                    <a:pt x="19856" y="11337"/>
                    <a:pt x="19604" y="11337"/>
                  </a:cubicBezTo>
                  <a:cubicBezTo>
                    <a:pt x="18873" y="11312"/>
                    <a:pt x="18144" y="11299"/>
                    <a:pt x="17417" y="11299"/>
                  </a:cubicBezTo>
                  <a:cubicBezTo>
                    <a:pt x="15720" y="11299"/>
                    <a:pt x="14028" y="11368"/>
                    <a:pt x="12323" y="11505"/>
                  </a:cubicBezTo>
                  <a:cubicBezTo>
                    <a:pt x="13639" y="10637"/>
                    <a:pt x="14955" y="9769"/>
                    <a:pt x="16243" y="8901"/>
                  </a:cubicBezTo>
                  <a:cubicBezTo>
                    <a:pt x="16755" y="8882"/>
                    <a:pt x="17269" y="8873"/>
                    <a:pt x="17782" y="8873"/>
                  </a:cubicBezTo>
                  <a:cubicBezTo>
                    <a:pt x="19629" y="8873"/>
                    <a:pt x="21482" y="8989"/>
                    <a:pt x="23300" y="9209"/>
                  </a:cubicBezTo>
                  <a:cubicBezTo>
                    <a:pt x="23309" y="9209"/>
                    <a:pt x="23318" y="9210"/>
                    <a:pt x="23326" y="9210"/>
                  </a:cubicBezTo>
                  <a:cubicBezTo>
                    <a:pt x="23578" y="9210"/>
                    <a:pt x="23544" y="8816"/>
                    <a:pt x="23300" y="8789"/>
                  </a:cubicBezTo>
                  <a:cubicBezTo>
                    <a:pt x="21672" y="8577"/>
                    <a:pt x="20044" y="8477"/>
                    <a:pt x="18404" y="8477"/>
                  </a:cubicBezTo>
                  <a:cubicBezTo>
                    <a:pt x="17872" y="8477"/>
                    <a:pt x="17338" y="8488"/>
                    <a:pt x="16803" y="8508"/>
                  </a:cubicBezTo>
                  <a:cubicBezTo>
                    <a:pt x="18119" y="7612"/>
                    <a:pt x="19380" y="6716"/>
                    <a:pt x="20668" y="5792"/>
                  </a:cubicBezTo>
                  <a:cubicBezTo>
                    <a:pt x="21704" y="5904"/>
                    <a:pt x="22712" y="6100"/>
                    <a:pt x="23720" y="6352"/>
                  </a:cubicBezTo>
                  <a:cubicBezTo>
                    <a:pt x="23738" y="6357"/>
                    <a:pt x="23755" y="6360"/>
                    <a:pt x="23770" y="6360"/>
                  </a:cubicBezTo>
                  <a:cubicBezTo>
                    <a:pt x="23929" y="6360"/>
                    <a:pt x="23983" y="6123"/>
                    <a:pt x="23804" y="6072"/>
                  </a:cubicBezTo>
                  <a:cubicBezTo>
                    <a:pt x="22908" y="5792"/>
                    <a:pt x="21984" y="5596"/>
                    <a:pt x="21088" y="5484"/>
                  </a:cubicBezTo>
                  <a:cubicBezTo>
                    <a:pt x="21956" y="4840"/>
                    <a:pt x="22852" y="4196"/>
                    <a:pt x="23720" y="3524"/>
                  </a:cubicBezTo>
                  <a:cubicBezTo>
                    <a:pt x="24672" y="3524"/>
                    <a:pt x="25596" y="3524"/>
                    <a:pt x="26521" y="3552"/>
                  </a:cubicBezTo>
                  <a:cubicBezTo>
                    <a:pt x="26885" y="5512"/>
                    <a:pt x="27165" y="7556"/>
                    <a:pt x="27837" y="9433"/>
                  </a:cubicBezTo>
                  <a:cubicBezTo>
                    <a:pt x="27889" y="9563"/>
                    <a:pt x="28027" y="9633"/>
                    <a:pt x="28156" y="9633"/>
                  </a:cubicBezTo>
                  <a:cubicBezTo>
                    <a:pt x="28304" y="9633"/>
                    <a:pt x="28440" y="9543"/>
                    <a:pt x="28425" y="9349"/>
                  </a:cubicBezTo>
                  <a:cubicBezTo>
                    <a:pt x="28229" y="7388"/>
                    <a:pt x="27613" y="5484"/>
                    <a:pt x="27081" y="3580"/>
                  </a:cubicBezTo>
                  <a:lnTo>
                    <a:pt x="27081" y="3580"/>
                  </a:lnTo>
                  <a:cubicBezTo>
                    <a:pt x="29069" y="3636"/>
                    <a:pt x="31029" y="3776"/>
                    <a:pt x="32989" y="3972"/>
                  </a:cubicBezTo>
                  <a:cubicBezTo>
                    <a:pt x="32999" y="3973"/>
                    <a:pt x="33009" y="3973"/>
                    <a:pt x="33018" y="3973"/>
                  </a:cubicBezTo>
                  <a:cubicBezTo>
                    <a:pt x="33352" y="3973"/>
                    <a:pt x="33316" y="3494"/>
                    <a:pt x="32989" y="3440"/>
                  </a:cubicBezTo>
                  <a:cubicBezTo>
                    <a:pt x="30973" y="3216"/>
                    <a:pt x="28957" y="3076"/>
                    <a:pt x="26913" y="3020"/>
                  </a:cubicBezTo>
                  <a:cubicBezTo>
                    <a:pt x="26871" y="2936"/>
                    <a:pt x="26787" y="2894"/>
                    <a:pt x="26703" y="2894"/>
                  </a:cubicBezTo>
                  <a:cubicBezTo>
                    <a:pt x="26619" y="2894"/>
                    <a:pt x="26535" y="2936"/>
                    <a:pt x="26493" y="3020"/>
                  </a:cubicBezTo>
                  <a:lnTo>
                    <a:pt x="24364" y="3020"/>
                  </a:lnTo>
                  <a:cubicBezTo>
                    <a:pt x="25176" y="2376"/>
                    <a:pt x="25960" y="1760"/>
                    <a:pt x="26745" y="1087"/>
                  </a:cubicBezTo>
                  <a:cubicBezTo>
                    <a:pt x="26801" y="1059"/>
                    <a:pt x="26829" y="1003"/>
                    <a:pt x="26885" y="947"/>
                  </a:cubicBezTo>
                  <a:close/>
                  <a:moveTo>
                    <a:pt x="68274" y="4560"/>
                  </a:moveTo>
                  <a:cubicBezTo>
                    <a:pt x="69170" y="18898"/>
                    <a:pt x="69002" y="33292"/>
                    <a:pt x="69786" y="47602"/>
                  </a:cubicBezTo>
                  <a:cubicBezTo>
                    <a:pt x="68358" y="47406"/>
                    <a:pt x="66902" y="47294"/>
                    <a:pt x="65474" y="47126"/>
                  </a:cubicBezTo>
                  <a:cubicBezTo>
                    <a:pt x="65459" y="47124"/>
                    <a:pt x="65444" y="47123"/>
                    <a:pt x="65430" y="47123"/>
                  </a:cubicBezTo>
                  <a:cubicBezTo>
                    <a:pt x="65017" y="47123"/>
                    <a:pt x="64901" y="47883"/>
                    <a:pt x="65362" y="47938"/>
                  </a:cubicBezTo>
                  <a:cubicBezTo>
                    <a:pt x="66846" y="48134"/>
                    <a:pt x="68358" y="48414"/>
                    <a:pt x="69842" y="48582"/>
                  </a:cubicBezTo>
                  <a:cubicBezTo>
                    <a:pt x="69842" y="48834"/>
                    <a:pt x="69870" y="49086"/>
                    <a:pt x="69898" y="49338"/>
                  </a:cubicBezTo>
                  <a:cubicBezTo>
                    <a:pt x="69786" y="49366"/>
                    <a:pt x="69702" y="49422"/>
                    <a:pt x="69646" y="49506"/>
                  </a:cubicBezTo>
                  <a:cubicBezTo>
                    <a:pt x="65026" y="55051"/>
                    <a:pt x="60825" y="60371"/>
                    <a:pt x="55196" y="64992"/>
                  </a:cubicBezTo>
                  <a:cubicBezTo>
                    <a:pt x="54356" y="49702"/>
                    <a:pt x="53124" y="34440"/>
                    <a:pt x="52340" y="19122"/>
                  </a:cubicBezTo>
                  <a:cubicBezTo>
                    <a:pt x="52340" y="18898"/>
                    <a:pt x="52200" y="18674"/>
                    <a:pt x="52004" y="18562"/>
                  </a:cubicBezTo>
                  <a:lnTo>
                    <a:pt x="52984" y="18562"/>
                  </a:lnTo>
                  <a:cubicBezTo>
                    <a:pt x="53852" y="18562"/>
                    <a:pt x="53908" y="17386"/>
                    <a:pt x="53208" y="17162"/>
                  </a:cubicBezTo>
                  <a:cubicBezTo>
                    <a:pt x="55420" y="15313"/>
                    <a:pt x="57297" y="12905"/>
                    <a:pt x="59481" y="11001"/>
                  </a:cubicBezTo>
                  <a:cubicBezTo>
                    <a:pt x="62225" y="8592"/>
                    <a:pt x="65166" y="6436"/>
                    <a:pt x="68274" y="4560"/>
                  </a:cubicBezTo>
                  <a:close/>
                  <a:moveTo>
                    <a:pt x="38412" y="18448"/>
                  </a:moveTo>
                  <a:cubicBezTo>
                    <a:pt x="42676" y="18448"/>
                    <a:pt x="46943" y="18483"/>
                    <a:pt x="51220" y="18562"/>
                  </a:cubicBezTo>
                  <a:cubicBezTo>
                    <a:pt x="51024" y="18674"/>
                    <a:pt x="50912" y="18898"/>
                    <a:pt x="50912" y="19122"/>
                  </a:cubicBezTo>
                  <a:cubicBezTo>
                    <a:pt x="51304" y="28951"/>
                    <a:pt x="51752" y="38836"/>
                    <a:pt x="52564" y="48666"/>
                  </a:cubicBezTo>
                  <a:cubicBezTo>
                    <a:pt x="52508" y="48638"/>
                    <a:pt x="52452" y="48638"/>
                    <a:pt x="52396" y="48638"/>
                  </a:cubicBezTo>
                  <a:cubicBezTo>
                    <a:pt x="51601" y="48563"/>
                    <a:pt x="50802" y="48537"/>
                    <a:pt x="50002" y="48537"/>
                  </a:cubicBezTo>
                  <a:cubicBezTo>
                    <a:pt x="48716" y="48537"/>
                    <a:pt x="47428" y="48603"/>
                    <a:pt x="46151" y="48638"/>
                  </a:cubicBezTo>
                  <a:cubicBezTo>
                    <a:pt x="45843" y="48750"/>
                    <a:pt x="45843" y="49170"/>
                    <a:pt x="46151" y="49282"/>
                  </a:cubicBezTo>
                  <a:cubicBezTo>
                    <a:pt x="47428" y="49316"/>
                    <a:pt x="48716" y="49383"/>
                    <a:pt x="50002" y="49383"/>
                  </a:cubicBezTo>
                  <a:cubicBezTo>
                    <a:pt x="50802" y="49383"/>
                    <a:pt x="51601" y="49357"/>
                    <a:pt x="52396" y="49282"/>
                  </a:cubicBezTo>
                  <a:cubicBezTo>
                    <a:pt x="52480" y="49282"/>
                    <a:pt x="52536" y="49254"/>
                    <a:pt x="52592" y="49198"/>
                  </a:cubicBezTo>
                  <a:cubicBezTo>
                    <a:pt x="53068" y="54939"/>
                    <a:pt x="53656" y="60651"/>
                    <a:pt x="54384" y="66336"/>
                  </a:cubicBezTo>
                  <a:cubicBezTo>
                    <a:pt x="54412" y="66448"/>
                    <a:pt x="54440" y="66532"/>
                    <a:pt x="54524" y="66616"/>
                  </a:cubicBezTo>
                  <a:cubicBezTo>
                    <a:pt x="46039" y="67400"/>
                    <a:pt x="37638" y="68436"/>
                    <a:pt x="29097" y="68632"/>
                  </a:cubicBezTo>
                  <a:cubicBezTo>
                    <a:pt x="28336" y="68651"/>
                    <a:pt x="27575" y="68659"/>
                    <a:pt x="26814" y="68659"/>
                  </a:cubicBezTo>
                  <a:cubicBezTo>
                    <a:pt x="20037" y="68659"/>
                    <a:pt x="13247" y="68002"/>
                    <a:pt x="6510" y="68002"/>
                  </a:cubicBezTo>
                  <a:cubicBezTo>
                    <a:pt x="5955" y="68002"/>
                    <a:pt x="5400" y="68007"/>
                    <a:pt x="4846" y="68016"/>
                  </a:cubicBezTo>
                  <a:cubicBezTo>
                    <a:pt x="6582" y="67316"/>
                    <a:pt x="8290" y="66476"/>
                    <a:pt x="9942" y="65524"/>
                  </a:cubicBezTo>
                  <a:cubicBezTo>
                    <a:pt x="10167" y="65399"/>
                    <a:pt x="10058" y="65030"/>
                    <a:pt x="9834" y="65030"/>
                  </a:cubicBezTo>
                  <a:cubicBezTo>
                    <a:pt x="9806" y="65030"/>
                    <a:pt x="9777" y="65036"/>
                    <a:pt x="9746" y="65048"/>
                  </a:cubicBezTo>
                  <a:cubicBezTo>
                    <a:pt x="7786" y="65776"/>
                    <a:pt x="5938" y="66840"/>
                    <a:pt x="4118" y="67848"/>
                  </a:cubicBezTo>
                  <a:cubicBezTo>
                    <a:pt x="4056" y="67869"/>
                    <a:pt x="4009" y="67920"/>
                    <a:pt x="4000" y="67978"/>
                  </a:cubicBezTo>
                  <a:lnTo>
                    <a:pt x="4000" y="67978"/>
                  </a:lnTo>
                  <a:cubicBezTo>
                    <a:pt x="3891" y="66683"/>
                    <a:pt x="3808" y="65362"/>
                    <a:pt x="3697" y="64040"/>
                  </a:cubicBezTo>
                  <a:cubicBezTo>
                    <a:pt x="5070" y="63900"/>
                    <a:pt x="6442" y="63760"/>
                    <a:pt x="7814" y="63620"/>
                  </a:cubicBezTo>
                  <a:cubicBezTo>
                    <a:pt x="8133" y="63593"/>
                    <a:pt x="8149" y="63111"/>
                    <a:pt x="7862" y="63111"/>
                  </a:cubicBezTo>
                  <a:cubicBezTo>
                    <a:pt x="7847" y="63111"/>
                    <a:pt x="7831" y="63113"/>
                    <a:pt x="7814" y="63116"/>
                  </a:cubicBezTo>
                  <a:cubicBezTo>
                    <a:pt x="6442" y="63256"/>
                    <a:pt x="5042" y="63424"/>
                    <a:pt x="3669" y="63564"/>
                  </a:cubicBezTo>
                  <a:cubicBezTo>
                    <a:pt x="3613" y="62640"/>
                    <a:pt x="3529" y="61715"/>
                    <a:pt x="3473" y="60791"/>
                  </a:cubicBezTo>
                  <a:cubicBezTo>
                    <a:pt x="5546" y="60483"/>
                    <a:pt x="7646" y="60203"/>
                    <a:pt x="9718" y="59867"/>
                  </a:cubicBezTo>
                  <a:cubicBezTo>
                    <a:pt x="9933" y="59813"/>
                    <a:pt x="9865" y="59501"/>
                    <a:pt x="9636" y="59501"/>
                  </a:cubicBezTo>
                  <a:cubicBezTo>
                    <a:pt x="9626" y="59501"/>
                    <a:pt x="9616" y="59502"/>
                    <a:pt x="9606" y="59503"/>
                  </a:cubicBezTo>
                  <a:cubicBezTo>
                    <a:pt x="7562" y="59811"/>
                    <a:pt x="5518" y="60147"/>
                    <a:pt x="3445" y="60483"/>
                  </a:cubicBezTo>
                  <a:cubicBezTo>
                    <a:pt x="3361" y="59419"/>
                    <a:pt x="3305" y="58327"/>
                    <a:pt x="3221" y="57263"/>
                  </a:cubicBezTo>
                  <a:cubicBezTo>
                    <a:pt x="4930" y="57207"/>
                    <a:pt x="6638" y="56983"/>
                    <a:pt x="8346" y="56647"/>
                  </a:cubicBezTo>
                  <a:cubicBezTo>
                    <a:pt x="8582" y="56594"/>
                    <a:pt x="8499" y="56222"/>
                    <a:pt x="8279" y="56222"/>
                  </a:cubicBezTo>
                  <a:cubicBezTo>
                    <a:pt x="8265" y="56222"/>
                    <a:pt x="8250" y="56223"/>
                    <a:pt x="8234" y="56227"/>
                  </a:cubicBezTo>
                  <a:cubicBezTo>
                    <a:pt x="6554" y="56563"/>
                    <a:pt x="4874" y="56787"/>
                    <a:pt x="3193" y="56899"/>
                  </a:cubicBezTo>
                  <a:cubicBezTo>
                    <a:pt x="3109" y="55723"/>
                    <a:pt x="3053" y="54518"/>
                    <a:pt x="2969" y="53342"/>
                  </a:cubicBezTo>
                  <a:cubicBezTo>
                    <a:pt x="6050" y="53034"/>
                    <a:pt x="9130" y="52838"/>
                    <a:pt x="12211" y="52754"/>
                  </a:cubicBezTo>
                  <a:cubicBezTo>
                    <a:pt x="12519" y="52726"/>
                    <a:pt x="12519" y="52278"/>
                    <a:pt x="12211" y="52250"/>
                  </a:cubicBezTo>
                  <a:cubicBezTo>
                    <a:pt x="9102" y="52306"/>
                    <a:pt x="6022" y="52502"/>
                    <a:pt x="2941" y="52866"/>
                  </a:cubicBezTo>
                  <a:cubicBezTo>
                    <a:pt x="2857" y="51494"/>
                    <a:pt x="2745" y="50122"/>
                    <a:pt x="2661" y="48750"/>
                  </a:cubicBezTo>
                  <a:cubicBezTo>
                    <a:pt x="4986" y="48526"/>
                    <a:pt x="7282" y="48190"/>
                    <a:pt x="9550" y="47882"/>
                  </a:cubicBezTo>
                  <a:cubicBezTo>
                    <a:pt x="9841" y="47855"/>
                    <a:pt x="9857" y="47429"/>
                    <a:pt x="9599" y="47429"/>
                  </a:cubicBezTo>
                  <a:cubicBezTo>
                    <a:pt x="9583" y="47429"/>
                    <a:pt x="9567" y="47430"/>
                    <a:pt x="9550" y="47434"/>
                  </a:cubicBezTo>
                  <a:cubicBezTo>
                    <a:pt x="7254" y="47686"/>
                    <a:pt x="4930" y="47966"/>
                    <a:pt x="2633" y="48302"/>
                  </a:cubicBezTo>
                  <a:cubicBezTo>
                    <a:pt x="2549" y="46902"/>
                    <a:pt x="2465" y="45501"/>
                    <a:pt x="2381" y="44101"/>
                  </a:cubicBezTo>
                  <a:cubicBezTo>
                    <a:pt x="5294" y="43989"/>
                    <a:pt x="8178" y="43905"/>
                    <a:pt x="11062" y="43737"/>
                  </a:cubicBezTo>
                  <a:cubicBezTo>
                    <a:pt x="11334" y="43710"/>
                    <a:pt x="11342" y="43288"/>
                    <a:pt x="11087" y="43288"/>
                  </a:cubicBezTo>
                  <a:cubicBezTo>
                    <a:pt x="11079" y="43288"/>
                    <a:pt x="11071" y="43288"/>
                    <a:pt x="11062" y="43289"/>
                  </a:cubicBezTo>
                  <a:cubicBezTo>
                    <a:pt x="8150" y="43401"/>
                    <a:pt x="5266" y="43597"/>
                    <a:pt x="2381" y="43765"/>
                  </a:cubicBezTo>
                  <a:cubicBezTo>
                    <a:pt x="2297" y="42337"/>
                    <a:pt x="2213" y="40937"/>
                    <a:pt x="2157" y="39509"/>
                  </a:cubicBezTo>
                  <a:cubicBezTo>
                    <a:pt x="4762" y="39481"/>
                    <a:pt x="7366" y="39256"/>
                    <a:pt x="9970" y="38836"/>
                  </a:cubicBezTo>
                  <a:cubicBezTo>
                    <a:pt x="10234" y="38784"/>
                    <a:pt x="10150" y="38384"/>
                    <a:pt x="9882" y="38384"/>
                  </a:cubicBezTo>
                  <a:cubicBezTo>
                    <a:pt x="9866" y="38384"/>
                    <a:pt x="9848" y="38385"/>
                    <a:pt x="9830" y="38388"/>
                  </a:cubicBezTo>
                  <a:cubicBezTo>
                    <a:pt x="7282" y="38780"/>
                    <a:pt x="4706" y="39032"/>
                    <a:pt x="2129" y="39088"/>
                  </a:cubicBezTo>
                  <a:cubicBezTo>
                    <a:pt x="2073" y="37604"/>
                    <a:pt x="2017" y="36120"/>
                    <a:pt x="1933" y="34636"/>
                  </a:cubicBezTo>
                  <a:cubicBezTo>
                    <a:pt x="4986" y="34440"/>
                    <a:pt x="8038" y="34244"/>
                    <a:pt x="11034" y="33992"/>
                  </a:cubicBezTo>
                  <a:cubicBezTo>
                    <a:pt x="11361" y="33965"/>
                    <a:pt x="11370" y="33487"/>
                    <a:pt x="11061" y="33487"/>
                  </a:cubicBezTo>
                  <a:cubicBezTo>
                    <a:pt x="11052" y="33487"/>
                    <a:pt x="11044" y="33487"/>
                    <a:pt x="11034" y="33488"/>
                  </a:cubicBezTo>
                  <a:cubicBezTo>
                    <a:pt x="8010" y="33712"/>
                    <a:pt x="4958" y="33992"/>
                    <a:pt x="1905" y="34300"/>
                  </a:cubicBezTo>
                  <a:cubicBezTo>
                    <a:pt x="1849" y="32508"/>
                    <a:pt x="1765" y="30715"/>
                    <a:pt x="1709" y="28923"/>
                  </a:cubicBezTo>
                  <a:lnTo>
                    <a:pt x="1709" y="28923"/>
                  </a:lnTo>
                  <a:cubicBezTo>
                    <a:pt x="1962" y="28928"/>
                    <a:pt x="2215" y="28931"/>
                    <a:pt x="2468" y="28931"/>
                  </a:cubicBezTo>
                  <a:cubicBezTo>
                    <a:pt x="4982" y="28931"/>
                    <a:pt x="7474" y="28679"/>
                    <a:pt x="9942" y="28195"/>
                  </a:cubicBezTo>
                  <a:cubicBezTo>
                    <a:pt x="10213" y="28141"/>
                    <a:pt x="10117" y="27746"/>
                    <a:pt x="9857" y="27746"/>
                  </a:cubicBezTo>
                  <a:cubicBezTo>
                    <a:pt x="9848" y="27746"/>
                    <a:pt x="9839" y="27746"/>
                    <a:pt x="9830" y="27747"/>
                  </a:cubicBezTo>
                  <a:cubicBezTo>
                    <a:pt x="7142" y="28223"/>
                    <a:pt x="4426" y="28419"/>
                    <a:pt x="1681" y="28419"/>
                  </a:cubicBezTo>
                  <a:cubicBezTo>
                    <a:pt x="1625" y="26767"/>
                    <a:pt x="1597" y="25087"/>
                    <a:pt x="1569" y="23434"/>
                  </a:cubicBezTo>
                  <a:lnTo>
                    <a:pt x="1569" y="23434"/>
                  </a:lnTo>
                  <a:cubicBezTo>
                    <a:pt x="2829" y="23453"/>
                    <a:pt x="4090" y="23459"/>
                    <a:pt x="5350" y="23459"/>
                  </a:cubicBezTo>
                  <a:cubicBezTo>
                    <a:pt x="7870" y="23459"/>
                    <a:pt x="10390" y="23434"/>
                    <a:pt x="12911" y="23434"/>
                  </a:cubicBezTo>
                  <a:cubicBezTo>
                    <a:pt x="13331" y="23434"/>
                    <a:pt x="13331" y="22762"/>
                    <a:pt x="12911" y="22762"/>
                  </a:cubicBezTo>
                  <a:cubicBezTo>
                    <a:pt x="9130" y="22762"/>
                    <a:pt x="5322" y="22790"/>
                    <a:pt x="1541" y="22902"/>
                  </a:cubicBezTo>
                  <a:cubicBezTo>
                    <a:pt x="1513" y="21670"/>
                    <a:pt x="1485" y="20410"/>
                    <a:pt x="1457" y="19178"/>
                  </a:cubicBezTo>
                  <a:cubicBezTo>
                    <a:pt x="10250" y="18842"/>
                    <a:pt x="19016" y="18618"/>
                    <a:pt x="27781" y="18506"/>
                  </a:cubicBezTo>
                  <a:cubicBezTo>
                    <a:pt x="27865" y="20130"/>
                    <a:pt x="28089" y="21754"/>
                    <a:pt x="28425" y="23350"/>
                  </a:cubicBezTo>
                  <a:cubicBezTo>
                    <a:pt x="28475" y="23488"/>
                    <a:pt x="28592" y="23553"/>
                    <a:pt x="28708" y="23553"/>
                  </a:cubicBezTo>
                  <a:cubicBezTo>
                    <a:pt x="28853" y="23553"/>
                    <a:pt x="28997" y="23453"/>
                    <a:pt x="29013" y="23266"/>
                  </a:cubicBezTo>
                  <a:cubicBezTo>
                    <a:pt x="28957" y="21670"/>
                    <a:pt x="28789" y="20074"/>
                    <a:pt x="28509" y="18506"/>
                  </a:cubicBezTo>
                  <a:cubicBezTo>
                    <a:pt x="31809" y="18469"/>
                    <a:pt x="35109" y="18448"/>
                    <a:pt x="38412" y="18448"/>
                  </a:cubicBezTo>
                  <a:close/>
                  <a:moveTo>
                    <a:pt x="36414" y="0"/>
                  </a:moveTo>
                  <a:cubicBezTo>
                    <a:pt x="33144" y="0"/>
                    <a:pt x="29902" y="84"/>
                    <a:pt x="26717" y="275"/>
                  </a:cubicBezTo>
                  <a:cubicBezTo>
                    <a:pt x="26610" y="187"/>
                    <a:pt x="26470" y="132"/>
                    <a:pt x="26325" y="132"/>
                  </a:cubicBezTo>
                  <a:cubicBezTo>
                    <a:pt x="26241" y="132"/>
                    <a:pt x="26155" y="150"/>
                    <a:pt x="26072" y="191"/>
                  </a:cubicBezTo>
                  <a:cubicBezTo>
                    <a:pt x="17335" y="5148"/>
                    <a:pt x="8990" y="11645"/>
                    <a:pt x="925" y="17666"/>
                  </a:cubicBezTo>
                  <a:cubicBezTo>
                    <a:pt x="729" y="17806"/>
                    <a:pt x="673" y="18058"/>
                    <a:pt x="785" y="18282"/>
                  </a:cubicBezTo>
                  <a:cubicBezTo>
                    <a:pt x="673" y="18310"/>
                    <a:pt x="617" y="18366"/>
                    <a:pt x="561" y="18450"/>
                  </a:cubicBezTo>
                  <a:cubicBezTo>
                    <a:pt x="225" y="18506"/>
                    <a:pt x="1" y="18786"/>
                    <a:pt x="29" y="19122"/>
                  </a:cubicBezTo>
                  <a:cubicBezTo>
                    <a:pt x="225" y="35476"/>
                    <a:pt x="1065" y="51830"/>
                    <a:pt x="3109" y="68072"/>
                  </a:cubicBezTo>
                  <a:lnTo>
                    <a:pt x="3025" y="68072"/>
                  </a:lnTo>
                  <a:cubicBezTo>
                    <a:pt x="2661" y="68072"/>
                    <a:pt x="2577" y="68576"/>
                    <a:pt x="2941" y="68660"/>
                  </a:cubicBezTo>
                  <a:cubicBezTo>
                    <a:pt x="3081" y="68716"/>
                    <a:pt x="3249" y="68716"/>
                    <a:pt x="3389" y="68772"/>
                  </a:cubicBezTo>
                  <a:cubicBezTo>
                    <a:pt x="3473" y="68800"/>
                    <a:pt x="3585" y="68828"/>
                    <a:pt x="3669" y="68828"/>
                  </a:cubicBezTo>
                  <a:cubicBezTo>
                    <a:pt x="9060" y="70006"/>
                    <a:pt x="14754" y="70289"/>
                    <a:pt x="20384" y="70289"/>
                  </a:cubicBezTo>
                  <a:cubicBezTo>
                    <a:pt x="23322" y="70289"/>
                    <a:pt x="26244" y="70212"/>
                    <a:pt x="29097" y="70145"/>
                  </a:cubicBezTo>
                  <a:cubicBezTo>
                    <a:pt x="37806" y="69977"/>
                    <a:pt x="46711" y="69444"/>
                    <a:pt x="55280" y="67820"/>
                  </a:cubicBezTo>
                  <a:cubicBezTo>
                    <a:pt x="55924" y="67680"/>
                    <a:pt x="55840" y="66644"/>
                    <a:pt x="55224" y="66588"/>
                  </a:cubicBezTo>
                  <a:cubicBezTo>
                    <a:pt x="55280" y="66504"/>
                    <a:pt x="55280" y="66420"/>
                    <a:pt x="55280" y="66336"/>
                  </a:cubicBezTo>
                  <a:cubicBezTo>
                    <a:pt x="55280" y="66308"/>
                    <a:pt x="55280" y="66308"/>
                    <a:pt x="55280" y="66308"/>
                  </a:cubicBezTo>
                  <a:cubicBezTo>
                    <a:pt x="55336" y="66280"/>
                    <a:pt x="55392" y="66252"/>
                    <a:pt x="55448" y="66224"/>
                  </a:cubicBezTo>
                  <a:cubicBezTo>
                    <a:pt x="61133" y="61883"/>
                    <a:pt x="67014" y="56507"/>
                    <a:pt x="70598" y="50234"/>
                  </a:cubicBezTo>
                  <a:cubicBezTo>
                    <a:pt x="70682" y="50066"/>
                    <a:pt x="70682" y="49842"/>
                    <a:pt x="70598" y="49674"/>
                  </a:cubicBezTo>
                  <a:cubicBezTo>
                    <a:pt x="70626" y="49338"/>
                    <a:pt x="70654" y="49002"/>
                    <a:pt x="70710" y="48666"/>
                  </a:cubicBezTo>
                  <a:cubicBezTo>
                    <a:pt x="71046" y="48694"/>
                    <a:pt x="71410" y="48750"/>
                    <a:pt x="71747" y="48750"/>
                  </a:cubicBezTo>
                  <a:cubicBezTo>
                    <a:pt x="71763" y="48752"/>
                    <a:pt x="71779" y="48753"/>
                    <a:pt x="71794" y="48753"/>
                  </a:cubicBezTo>
                  <a:cubicBezTo>
                    <a:pt x="72230" y="48753"/>
                    <a:pt x="72317" y="48018"/>
                    <a:pt x="71831" y="47910"/>
                  </a:cubicBezTo>
                  <a:cubicBezTo>
                    <a:pt x="71494" y="47854"/>
                    <a:pt x="71130" y="47798"/>
                    <a:pt x="70794" y="47742"/>
                  </a:cubicBezTo>
                  <a:cubicBezTo>
                    <a:pt x="72475" y="33684"/>
                    <a:pt x="71354" y="18254"/>
                    <a:pt x="69422" y="4392"/>
                  </a:cubicBezTo>
                  <a:cubicBezTo>
                    <a:pt x="69394" y="4224"/>
                    <a:pt x="69282" y="4084"/>
                    <a:pt x="69142" y="4028"/>
                  </a:cubicBezTo>
                  <a:cubicBezTo>
                    <a:pt x="69422" y="3832"/>
                    <a:pt x="69506" y="3468"/>
                    <a:pt x="69338" y="3160"/>
                  </a:cubicBezTo>
                  <a:lnTo>
                    <a:pt x="69646" y="3160"/>
                  </a:lnTo>
                  <a:cubicBezTo>
                    <a:pt x="70430" y="3160"/>
                    <a:pt x="70402" y="2040"/>
                    <a:pt x="69646" y="1956"/>
                  </a:cubicBezTo>
                  <a:cubicBezTo>
                    <a:pt x="58902" y="961"/>
                    <a:pt x="47489" y="0"/>
                    <a:pt x="36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1"/>
            <p:cNvSpPr/>
            <p:nvPr/>
          </p:nvSpPr>
          <p:spPr>
            <a:xfrm>
              <a:off x="7141182" y="2231604"/>
              <a:ext cx="12045" cy="78889"/>
            </a:xfrm>
            <a:custGeom>
              <a:avLst/>
              <a:gdLst/>
              <a:ahLst/>
              <a:cxnLst/>
              <a:rect l="l" t="t" r="r" b="b"/>
              <a:pathLst>
                <a:path w="1037" h="6792" extrusionOk="0">
                  <a:moveTo>
                    <a:pt x="519" y="0"/>
                  </a:moveTo>
                  <a:cubicBezTo>
                    <a:pt x="372" y="0"/>
                    <a:pt x="225" y="98"/>
                    <a:pt x="225" y="294"/>
                  </a:cubicBezTo>
                  <a:cubicBezTo>
                    <a:pt x="169" y="2366"/>
                    <a:pt x="1" y="4495"/>
                    <a:pt x="197" y="6539"/>
                  </a:cubicBezTo>
                  <a:cubicBezTo>
                    <a:pt x="253" y="6707"/>
                    <a:pt x="393" y="6791"/>
                    <a:pt x="533" y="6791"/>
                  </a:cubicBezTo>
                  <a:cubicBezTo>
                    <a:pt x="673" y="6791"/>
                    <a:pt x="813" y="6707"/>
                    <a:pt x="869" y="6539"/>
                  </a:cubicBezTo>
                  <a:cubicBezTo>
                    <a:pt x="1037" y="4495"/>
                    <a:pt x="869" y="2338"/>
                    <a:pt x="813" y="294"/>
                  </a:cubicBezTo>
                  <a:cubicBezTo>
                    <a:pt x="813" y="98"/>
                    <a:pt x="666" y="0"/>
                    <a:pt x="5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1"/>
            <p:cNvSpPr/>
            <p:nvPr/>
          </p:nvSpPr>
          <p:spPr>
            <a:xfrm>
              <a:off x="7143587" y="2385329"/>
              <a:ext cx="20373" cy="63197"/>
            </a:xfrm>
            <a:custGeom>
              <a:avLst/>
              <a:gdLst/>
              <a:ahLst/>
              <a:cxnLst/>
              <a:rect l="l" t="t" r="r" b="b"/>
              <a:pathLst>
                <a:path w="1754" h="5441" extrusionOk="0">
                  <a:moveTo>
                    <a:pt x="333" y="1"/>
                  </a:moveTo>
                  <a:cubicBezTo>
                    <a:pt x="169" y="1"/>
                    <a:pt x="0" y="149"/>
                    <a:pt x="74" y="333"/>
                  </a:cubicBezTo>
                  <a:cubicBezTo>
                    <a:pt x="410" y="1117"/>
                    <a:pt x="606" y="1957"/>
                    <a:pt x="718" y="2797"/>
                  </a:cubicBezTo>
                  <a:cubicBezTo>
                    <a:pt x="802" y="3581"/>
                    <a:pt x="662" y="4337"/>
                    <a:pt x="662" y="5122"/>
                  </a:cubicBezTo>
                  <a:cubicBezTo>
                    <a:pt x="662" y="5324"/>
                    <a:pt x="827" y="5440"/>
                    <a:pt x="992" y="5440"/>
                  </a:cubicBezTo>
                  <a:cubicBezTo>
                    <a:pt x="1124" y="5440"/>
                    <a:pt x="1256" y="5367"/>
                    <a:pt x="1306" y="5206"/>
                  </a:cubicBezTo>
                  <a:cubicBezTo>
                    <a:pt x="1754" y="3581"/>
                    <a:pt x="1222" y="1593"/>
                    <a:pt x="550" y="137"/>
                  </a:cubicBezTo>
                  <a:cubicBezTo>
                    <a:pt x="502" y="41"/>
                    <a:pt x="418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1"/>
            <p:cNvSpPr/>
            <p:nvPr/>
          </p:nvSpPr>
          <p:spPr>
            <a:xfrm>
              <a:off x="6989432" y="2537276"/>
              <a:ext cx="65776" cy="57541"/>
            </a:xfrm>
            <a:custGeom>
              <a:avLst/>
              <a:gdLst/>
              <a:ahLst/>
              <a:cxnLst/>
              <a:rect l="l" t="t" r="r" b="b"/>
              <a:pathLst>
                <a:path w="5663" h="4954" extrusionOk="0">
                  <a:moveTo>
                    <a:pt x="5249" y="1"/>
                  </a:moveTo>
                  <a:cubicBezTo>
                    <a:pt x="5198" y="1"/>
                    <a:pt x="5142" y="15"/>
                    <a:pt x="5085" y="49"/>
                  </a:cubicBezTo>
                  <a:cubicBezTo>
                    <a:pt x="3292" y="1169"/>
                    <a:pt x="1780" y="2933"/>
                    <a:pt x="240" y="4389"/>
                  </a:cubicBezTo>
                  <a:cubicBezTo>
                    <a:pt x="0" y="4629"/>
                    <a:pt x="236" y="4954"/>
                    <a:pt x="497" y="4954"/>
                  </a:cubicBezTo>
                  <a:cubicBezTo>
                    <a:pt x="571" y="4954"/>
                    <a:pt x="648" y="4927"/>
                    <a:pt x="716" y="4865"/>
                  </a:cubicBezTo>
                  <a:cubicBezTo>
                    <a:pt x="2312" y="3521"/>
                    <a:pt x="4189" y="2233"/>
                    <a:pt x="5477" y="581"/>
                  </a:cubicBezTo>
                  <a:cubicBezTo>
                    <a:pt x="5663" y="348"/>
                    <a:pt x="5502" y="1"/>
                    <a:pt x="5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1"/>
            <p:cNvSpPr/>
            <p:nvPr/>
          </p:nvSpPr>
          <p:spPr>
            <a:xfrm>
              <a:off x="7102144" y="2455123"/>
              <a:ext cx="59550" cy="42662"/>
            </a:xfrm>
            <a:custGeom>
              <a:avLst/>
              <a:gdLst/>
              <a:ahLst/>
              <a:cxnLst/>
              <a:rect l="l" t="t" r="r" b="b"/>
              <a:pathLst>
                <a:path w="5127" h="3673" extrusionOk="0">
                  <a:moveTo>
                    <a:pt x="4530" y="1"/>
                  </a:moveTo>
                  <a:cubicBezTo>
                    <a:pt x="4505" y="1"/>
                    <a:pt x="4480" y="3"/>
                    <a:pt x="4454" y="9"/>
                  </a:cubicBezTo>
                  <a:cubicBezTo>
                    <a:pt x="2718" y="373"/>
                    <a:pt x="1177" y="1773"/>
                    <a:pt x="169" y="3145"/>
                  </a:cubicBezTo>
                  <a:cubicBezTo>
                    <a:pt x="1" y="3377"/>
                    <a:pt x="261" y="3673"/>
                    <a:pt x="507" y="3673"/>
                  </a:cubicBezTo>
                  <a:cubicBezTo>
                    <a:pt x="588" y="3673"/>
                    <a:pt x="667" y="3641"/>
                    <a:pt x="729" y="3565"/>
                  </a:cubicBezTo>
                  <a:cubicBezTo>
                    <a:pt x="1261" y="2893"/>
                    <a:pt x="1878" y="2305"/>
                    <a:pt x="2606" y="1801"/>
                  </a:cubicBezTo>
                  <a:cubicBezTo>
                    <a:pt x="3278" y="1409"/>
                    <a:pt x="4006" y="1045"/>
                    <a:pt x="4734" y="709"/>
                  </a:cubicBezTo>
                  <a:cubicBezTo>
                    <a:pt x="5126" y="526"/>
                    <a:pt x="4883" y="1"/>
                    <a:pt x="4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1"/>
            <p:cNvSpPr/>
            <p:nvPr/>
          </p:nvSpPr>
          <p:spPr>
            <a:xfrm>
              <a:off x="7199408" y="2448468"/>
              <a:ext cx="64417" cy="8816"/>
            </a:xfrm>
            <a:custGeom>
              <a:avLst/>
              <a:gdLst/>
              <a:ahLst/>
              <a:cxnLst/>
              <a:rect l="l" t="t" r="r" b="b"/>
              <a:pathLst>
                <a:path w="5546" h="759" extrusionOk="0">
                  <a:moveTo>
                    <a:pt x="3315" y="1"/>
                  </a:moveTo>
                  <a:cubicBezTo>
                    <a:pt x="2332" y="1"/>
                    <a:pt x="1348" y="38"/>
                    <a:pt x="364" y="106"/>
                  </a:cubicBezTo>
                  <a:cubicBezTo>
                    <a:pt x="0" y="106"/>
                    <a:pt x="0" y="666"/>
                    <a:pt x="364" y="666"/>
                  </a:cubicBezTo>
                  <a:cubicBezTo>
                    <a:pt x="1316" y="731"/>
                    <a:pt x="2267" y="759"/>
                    <a:pt x="3219" y="759"/>
                  </a:cubicBezTo>
                  <a:cubicBezTo>
                    <a:pt x="3892" y="759"/>
                    <a:pt x="4564" y="745"/>
                    <a:pt x="5237" y="722"/>
                  </a:cubicBezTo>
                  <a:cubicBezTo>
                    <a:pt x="5545" y="610"/>
                    <a:pt x="5545" y="162"/>
                    <a:pt x="5237" y="50"/>
                  </a:cubicBezTo>
                  <a:cubicBezTo>
                    <a:pt x="4596" y="16"/>
                    <a:pt x="3956" y="1"/>
                    <a:pt x="3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1"/>
            <p:cNvSpPr/>
            <p:nvPr/>
          </p:nvSpPr>
          <p:spPr>
            <a:xfrm>
              <a:off x="7463417" y="2437910"/>
              <a:ext cx="76450" cy="17945"/>
            </a:xfrm>
            <a:custGeom>
              <a:avLst/>
              <a:gdLst/>
              <a:ahLst/>
              <a:cxnLst/>
              <a:rect l="l" t="t" r="r" b="b"/>
              <a:pathLst>
                <a:path w="6582" h="1545" extrusionOk="0">
                  <a:moveTo>
                    <a:pt x="4223" y="0"/>
                  </a:moveTo>
                  <a:cubicBezTo>
                    <a:pt x="2916" y="0"/>
                    <a:pt x="1585" y="328"/>
                    <a:pt x="401" y="791"/>
                  </a:cubicBezTo>
                  <a:cubicBezTo>
                    <a:pt x="1" y="966"/>
                    <a:pt x="115" y="1545"/>
                    <a:pt x="464" y="1545"/>
                  </a:cubicBezTo>
                  <a:cubicBezTo>
                    <a:pt x="506" y="1545"/>
                    <a:pt x="550" y="1536"/>
                    <a:pt x="598" y="1519"/>
                  </a:cubicBezTo>
                  <a:cubicBezTo>
                    <a:pt x="1848" y="1071"/>
                    <a:pt x="3012" y="946"/>
                    <a:pt x="4221" y="946"/>
                  </a:cubicBezTo>
                  <a:cubicBezTo>
                    <a:pt x="4826" y="946"/>
                    <a:pt x="5442" y="977"/>
                    <a:pt x="6086" y="1015"/>
                  </a:cubicBezTo>
                  <a:cubicBezTo>
                    <a:pt x="6096" y="1015"/>
                    <a:pt x="6106" y="1016"/>
                    <a:pt x="6115" y="1016"/>
                  </a:cubicBezTo>
                  <a:cubicBezTo>
                    <a:pt x="6537" y="1016"/>
                    <a:pt x="6582" y="423"/>
                    <a:pt x="6198" y="287"/>
                  </a:cubicBezTo>
                  <a:cubicBezTo>
                    <a:pt x="5561" y="87"/>
                    <a:pt x="4895" y="0"/>
                    <a:pt x="4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2" name="Google Shape;2112;p51"/>
          <p:cNvGrpSpPr/>
          <p:nvPr/>
        </p:nvGrpSpPr>
        <p:grpSpPr>
          <a:xfrm>
            <a:off x="7663347" y="3444589"/>
            <a:ext cx="767433" cy="1142426"/>
            <a:chOff x="8224002" y="1861214"/>
            <a:chExt cx="773466" cy="1151407"/>
          </a:xfrm>
        </p:grpSpPr>
        <p:sp>
          <p:nvSpPr>
            <p:cNvPr id="2113" name="Google Shape;2113;p51"/>
            <p:cNvSpPr/>
            <p:nvPr/>
          </p:nvSpPr>
          <p:spPr>
            <a:xfrm>
              <a:off x="8333276" y="1873189"/>
              <a:ext cx="639464" cy="609544"/>
            </a:xfrm>
            <a:custGeom>
              <a:avLst/>
              <a:gdLst/>
              <a:ahLst/>
              <a:cxnLst/>
              <a:rect l="l" t="t" r="r" b="b"/>
              <a:pathLst>
                <a:path w="55055" h="52479" extrusionOk="0">
                  <a:moveTo>
                    <a:pt x="26762" y="4534"/>
                  </a:moveTo>
                  <a:cubicBezTo>
                    <a:pt x="27800" y="4534"/>
                    <a:pt x="28859" y="4603"/>
                    <a:pt x="29936" y="4745"/>
                  </a:cubicBezTo>
                  <a:cubicBezTo>
                    <a:pt x="42986" y="6481"/>
                    <a:pt x="50015" y="15386"/>
                    <a:pt x="49819" y="28324"/>
                  </a:cubicBezTo>
                  <a:cubicBezTo>
                    <a:pt x="49595" y="42578"/>
                    <a:pt x="37581" y="47562"/>
                    <a:pt x="25064" y="48683"/>
                  </a:cubicBezTo>
                  <a:cubicBezTo>
                    <a:pt x="25049" y="48684"/>
                    <a:pt x="25035" y="48685"/>
                    <a:pt x="25021" y="48685"/>
                  </a:cubicBezTo>
                  <a:cubicBezTo>
                    <a:pt x="24761" y="48685"/>
                    <a:pt x="24563" y="48444"/>
                    <a:pt x="24616" y="48178"/>
                  </a:cubicBezTo>
                  <a:lnTo>
                    <a:pt x="24616" y="48178"/>
                  </a:lnTo>
                  <a:cubicBezTo>
                    <a:pt x="24438" y="48184"/>
                    <a:pt x="24261" y="48186"/>
                    <a:pt x="24085" y="48186"/>
                  </a:cubicBezTo>
                  <a:cubicBezTo>
                    <a:pt x="12864" y="48186"/>
                    <a:pt x="4322" y="37725"/>
                    <a:pt x="4901" y="26532"/>
                  </a:cubicBezTo>
                  <a:cubicBezTo>
                    <a:pt x="5546" y="13894"/>
                    <a:pt x="14671" y="4534"/>
                    <a:pt x="26762" y="4534"/>
                  </a:cubicBezTo>
                  <a:close/>
                  <a:moveTo>
                    <a:pt x="27860" y="1"/>
                  </a:moveTo>
                  <a:cubicBezTo>
                    <a:pt x="26146" y="1"/>
                    <a:pt x="24437" y="156"/>
                    <a:pt x="22739" y="460"/>
                  </a:cubicBezTo>
                  <a:cubicBezTo>
                    <a:pt x="25036" y="768"/>
                    <a:pt x="27332" y="992"/>
                    <a:pt x="29656" y="1076"/>
                  </a:cubicBezTo>
                  <a:cubicBezTo>
                    <a:pt x="30020" y="1104"/>
                    <a:pt x="30020" y="1608"/>
                    <a:pt x="29656" y="1664"/>
                  </a:cubicBezTo>
                  <a:cubicBezTo>
                    <a:pt x="26940" y="1608"/>
                    <a:pt x="24252" y="1272"/>
                    <a:pt x="21591" y="656"/>
                  </a:cubicBezTo>
                  <a:cubicBezTo>
                    <a:pt x="19715" y="1048"/>
                    <a:pt x="17867" y="1636"/>
                    <a:pt x="16075" y="2364"/>
                  </a:cubicBezTo>
                  <a:cubicBezTo>
                    <a:pt x="17867" y="2420"/>
                    <a:pt x="19659" y="2616"/>
                    <a:pt x="21395" y="2981"/>
                  </a:cubicBezTo>
                  <a:cubicBezTo>
                    <a:pt x="21667" y="3062"/>
                    <a:pt x="21622" y="3486"/>
                    <a:pt x="21364" y="3486"/>
                  </a:cubicBezTo>
                  <a:cubicBezTo>
                    <a:pt x="21356" y="3486"/>
                    <a:pt x="21348" y="3485"/>
                    <a:pt x="21339" y="3485"/>
                  </a:cubicBezTo>
                  <a:cubicBezTo>
                    <a:pt x="19295" y="3261"/>
                    <a:pt x="17279" y="2953"/>
                    <a:pt x="15234" y="2785"/>
                  </a:cubicBezTo>
                  <a:cubicBezTo>
                    <a:pt x="13974" y="3345"/>
                    <a:pt x="12770" y="3989"/>
                    <a:pt x="11622" y="4717"/>
                  </a:cubicBezTo>
                  <a:cubicBezTo>
                    <a:pt x="13050" y="4773"/>
                    <a:pt x="14450" y="4969"/>
                    <a:pt x="15850" y="5333"/>
                  </a:cubicBezTo>
                  <a:cubicBezTo>
                    <a:pt x="16094" y="5387"/>
                    <a:pt x="16050" y="5782"/>
                    <a:pt x="15793" y="5782"/>
                  </a:cubicBezTo>
                  <a:cubicBezTo>
                    <a:pt x="15784" y="5782"/>
                    <a:pt x="15775" y="5782"/>
                    <a:pt x="15766" y="5781"/>
                  </a:cubicBezTo>
                  <a:cubicBezTo>
                    <a:pt x="14142" y="5585"/>
                    <a:pt x="12490" y="5389"/>
                    <a:pt x="10866" y="5193"/>
                  </a:cubicBezTo>
                  <a:cubicBezTo>
                    <a:pt x="9522" y="6117"/>
                    <a:pt x="8261" y="7153"/>
                    <a:pt x="7113" y="8301"/>
                  </a:cubicBezTo>
                  <a:cubicBezTo>
                    <a:pt x="7561" y="8329"/>
                    <a:pt x="8009" y="8357"/>
                    <a:pt x="8486" y="8441"/>
                  </a:cubicBezTo>
                  <a:cubicBezTo>
                    <a:pt x="9550" y="8553"/>
                    <a:pt x="10614" y="8665"/>
                    <a:pt x="11678" y="8861"/>
                  </a:cubicBezTo>
                  <a:cubicBezTo>
                    <a:pt x="11930" y="8889"/>
                    <a:pt x="11874" y="9309"/>
                    <a:pt x="11622" y="9309"/>
                  </a:cubicBezTo>
                  <a:cubicBezTo>
                    <a:pt x="10810" y="9253"/>
                    <a:pt x="10026" y="9169"/>
                    <a:pt x="9214" y="9085"/>
                  </a:cubicBezTo>
                  <a:lnTo>
                    <a:pt x="8009" y="8917"/>
                  </a:lnTo>
                  <a:cubicBezTo>
                    <a:pt x="7813" y="8889"/>
                    <a:pt x="7057" y="8693"/>
                    <a:pt x="6749" y="8665"/>
                  </a:cubicBezTo>
                  <a:lnTo>
                    <a:pt x="6749" y="8665"/>
                  </a:lnTo>
                  <a:cubicBezTo>
                    <a:pt x="6833" y="8693"/>
                    <a:pt x="6861" y="8805"/>
                    <a:pt x="6805" y="8861"/>
                  </a:cubicBezTo>
                  <a:lnTo>
                    <a:pt x="6721" y="8945"/>
                  </a:lnTo>
                  <a:cubicBezTo>
                    <a:pt x="6693" y="8959"/>
                    <a:pt x="6665" y="8966"/>
                    <a:pt x="6637" y="8966"/>
                  </a:cubicBezTo>
                  <a:cubicBezTo>
                    <a:pt x="6609" y="8966"/>
                    <a:pt x="6581" y="8959"/>
                    <a:pt x="6553" y="8945"/>
                  </a:cubicBezTo>
                  <a:cubicBezTo>
                    <a:pt x="6525" y="8945"/>
                    <a:pt x="6497" y="8945"/>
                    <a:pt x="6497" y="8917"/>
                  </a:cubicBezTo>
                  <a:cubicBezTo>
                    <a:pt x="5573" y="9897"/>
                    <a:pt x="4733" y="10934"/>
                    <a:pt x="3977" y="12054"/>
                  </a:cubicBezTo>
                  <a:cubicBezTo>
                    <a:pt x="5293" y="12166"/>
                    <a:pt x="6581" y="12306"/>
                    <a:pt x="7869" y="12502"/>
                  </a:cubicBezTo>
                  <a:cubicBezTo>
                    <a:pt x="8121" y="12530"/>
                    <a:pt x="8065" y="12922"/>
                    <a:pt x="7813" y="12922"/>
                  </a:cubicBezTo>
                  <a:cubicBezTo>
                    <a:pt x="6469" y="12782"/>
                    <a:pt x="5097" y="12614"/>
                    <a:pt x="3753" y="12418"/>
                  </a:cubicBezTo>
                  <a:cubicBezTo>
                    <a:pt x="3053" y="13482"/>
                    <a:pt x="2437" y="14602"/>
                    <a:pt x="1933" y="15778"/>
                  </a:cubicBezTo>
                  <a:cubicBezTo>
                    <a:pt x="2605" y="15834"/>
                    <a:pt x="3249" y="15890"/>
                    <a:pt x="3921" y="15946"/>
                  </a:cubicBezTo>
                  <a:cubicBezTo>
                    <a:pt x="4649" y="15946"/>
                    <a:pt x="5405" y="16030"/>
                    <a:pt x="6105" y="16226"/>
                  </a:cubicBezTo>
                  <a:cubicBezTo>
                    <a:pt x="6357" y="16310"/>
                    <a:pt x="6301" y="16646"/>
                    <a:pt x="6049" y="16674"/>
                  </a:cubicBezTo>
                  <a:cubicBezTo>
                    <a:pt x="5957" y="16678"/>
                    <a:pt x="5864" y="16680"/>
                    <a:pt x="5771" y="16680"/>
                  </a:cubicBezTo>
                  <a:cubicBezTo>
                    <a:pt x="5130" y="16680"/>
                    <a:pt x="4476" y="16597"/>
                    <a:pt x="3865" y="16450"/>
                  </a:cubicBezTo>
                  <a:cubicBezTo>
                    <a:pt x="3165" y="16338"/>
                    <a:pt x="2465" y="16254"/>
                    <a:pt x="1765" y="16142"/>
                  </a:cubicBezTo>
                  <a:cubicBezTo>
                    <a:pt x="1401" y="17010"/>
                    <a:pt x="1121" y="17878"/>
                    <a:pt x="897" y="18747"/>
                  </a:cubicBezTo>
                  <a:cubicBezTo>
                    <a:pt x="925" y="18747"/>
                    <a:pt x="925" y="18719"/>
                    <a:pt x="953" y="18719"/>
                  </a:cubicBezTo>
                  <a:cubicBezTo>
                    <a:pt x="1980" y="18719"/>
                    <a:pt x="3036" y="18635"/>
                    <a:pt x="4071" y="18635"/>
                  </a:cubicBezTo>
                  <a:cubicBezTo>
                    <a:pt x="4502" y="18635"/>
                    <a:pt x="4929" y="18649"/>
                    <a:pt x="5349" y="18691"/>
                  </a:cubicBezTo>
                  <a:cubicBezTo>
                    <a:pt x="5657" y="18747"/>
                    <a:pt x="5657" y="19167"/>
                    <a:pt x="5349" y="19223"/>
                  </a:cubicBezTo>
                  <a:cubicBezTo>
                    <a:pt x="4873" y="19269"/>
                    <a:pt x="4388" y="19285"/>
                    <a:pt x="3898" y="19285"/>
                  </a:cubicBezTo>
                  <a:cubicBezTo>
                    <a:pt x="2919" y="19285"/>
                    <a:pt x="1923" y="19223"/>
                    <a:pt x="953" y="19223"/>
                  </a:cubicBezTo>
                  <a:cubicBezTo>
                    <a:pt x="897" y="19195"/>
                    <a:pt x="840" y="19195"/>
                    <a:pt x="784" y="19139"/>
                  </a:cubicBezTo>
                  <a:cubicBezTo>
                    <a:pt x="672" y="19587"/>
                    <a:pt x="560" y="20035"/>
                    <a:pt x="476" y="20511"/>
                  </a:cubicBezTo>
                  <a:cubicBezTo>
                    <a:pt x="392" y="20875"/>
                    <a:pt x="336" y="21267"/>
                    <a:pt x="280" y="21631"/>
                  </a:cubicBezTo>
                  <a:cubicBezTo>
                    <a:pt x="770" y="21553"/>
                    <a:pt x="1265" y="21515"/>
                    <a:pt x="1758" y="21515"/>
                  </a:cubicBezTo>
                  <a:cubicBezTo>
                    <a:pt x="2506" y="21515"/>
                    <a:pt x="3252" y="21602"/>
                    <a:pt x="3977" y="21771"/>
                  </a:cubicBezTo>
                  <a:cubicBezTo>
                    <a:pt x="4221" y="21852"/>
                    <a:pt x="4176" y="22248"/>
                    <a:pt x="3945" y="22248"/>
                  </a:cubicBezTo>
                  <a:cubicBezTo>
                    <a:pt x="3937" y="22248"/>
                    <a:pt x="3929" y="22248"/>
                    <a:pt x="3921" y="22247"/>
                  </a:cubicBezTo>
                  <a:cubicBezTo>
                    <a:pt x="2689" y="22135"/>
                    <a:pt x="1485" y="22051"/>
                    <a:pt x="252" y="22023"/>
                  </a:cubicBezTo>
                  <a:cubicBezTo>
                    <a:pt x="112" y="23059"/>
                    <a:pt x="28" y="24095"/>
                    <a:pt x="28" y="25159"/>
                  </a:cubicBezTo>
                  <a:cubicBezTo>
                    <a:pt x="1485" y="25383"/>
                    <a:pt x="2941" y="25467"/>
                    <a:pt x="4425" y="25467"/>
                  </a:cubicBezTo>
                  <a:cubicBezTo>
                    <a:pt x="4649" y="25467"/>
                    <a:pt x="4733" y="25832"/>
                    <a:pt x="4481" y="25888"/>
                  </a:cubicBezTo>
                  <a:cubicBezTo>
                    <a:pt x="4066" y="25935"/>
                    <a:pt x="3648" y="25957"/>
                    <a:pt x="3230" y="25957"/>
                  </a:cubicBezTo>
                  <a:cubicBezTo>
                    <a:pt x="2155" y="25957"/>
                    <a:pt x="1077" y="25806"/>
                    <a:pt x="28" y="25523"/>
                  </a:cubicBezTo>
                  <a:lnTo>
                    <a:pt x="28" y="25523"/>
                  </a:lnTo>
                  <a:cubicBezTo>
                    <a:pt x="0" y="26896"/>
                    <a:pt x="84" y="28268"/>
                    <a:pt x="252" y="29640"/>
                  </a:cubicBezTo>
                  <a:cubicBezTo>
                    <a:pt x="1026" y="29621"/>
                    <a:pt x="1851" y="29526"/>
                    <a:pt x="2650" y="29526"/>
                  </a:cubicBezTo>
                  <a:cubicBezTo>
                    <a:pt x="3036" y="29526"/>
                    <a:pt x="3416" y="29548"/>
                    <a:pt x="3781" y="29612"/>
                  </a:cubicBezTo>
                  <a:cubicBezTo>
                    <a:pt x="4005" y="29696"/>
                    <a:pt x="4005" y="30004"/>
                    <a:pt x="3781" y="30088"/>
                  </a:cubicBezTo>
                  <a:cubicBezTo>
                    <a:pt x="3425" y="30152"/>
                    <a:pt x="3051" y="30174"/>
                    <a:pt x="2669" y="30174"/>
                  </a:cubicBezTo>
                  <a:cubicBezTo>
                    <a:pt x="1879" y="30174"/>
                    <a:pt x="1054" y="30079"/>
                    <a:pt x="280" y="30060"/>
                  </a:cubicBezTo>
                  <a:lnTo>
                    <a:pt x="280" y="30060"/>
                  </a:lnTo>
                  <a:cubicBezTo>
                    <a:pt x="392" y="30844"/>
                    <a:pt x="532" y="31628"/>
                    <a:pt x="700" y="32412"/>
                  </a:cubicBezTo>
                  <a:cubicBezTo>
                    <a:pt x="1821" y="32496"/>
                    <a:pt x="2941" y="32636"/>
                    <a:pt x="4033" y="32860"/>
                  </a:cubicBezTo>
                  <a:cubicBezTo>
                    <a:pt x="4277" y="32888"/>
                    <a:pt x="4232" y="33282"/>
                    <a:pt x="4001" y="33282"/>
                  </a:cubicBezTo>
                  <a:cubicBezTo>
                    <a:pt x="3993" y="33282"/>
                    <a:pt x="3985" y="33281"/>
                    <a:pt x="3977" y="33280"/>
                  </a:cubicBezTo>
                  <a:cubicBezTo>
                    <a:pt x="2913" y="33196"/>
                    <a:pt x="1877" y="33028"/>
                    <a:pt x="812" y="32832"/>
                  </a:cubicBezTo>
                  <a:lnTo>
                    <a:pt x="812" y="32832"/>
                  </a:lnTo>
                  <a:cubicBezTo>
                    <a:pt x="1009" y="33673"/>
                    <a:pt x="1261" y="34541"/>
                    <a:pt x="1513" y="35381"/>
                  </a:cubicBezTo>
                  <a:cubicBezTo>
                    <a:pt x="2244" y="35364"/>
                    <a:pt x="2976" y="35336"/>
                    <a:pt x="3708" y="35336"/>
                  </a:cubicBezTo>
                  <a:cubicBezTo>
                    <a:pt x="4180" y="35336"/>
                    <a:pt x="4653" y="35348"/>
                    <a:pt x="5125" y="35381"/>
                  </a:cubicBezTo>
                  <a:cubicBezTo>
                    <a:pt x="5433" y="35409"/>
                    <a:pt x="5433" y="35857"/>
                    <a:pt x="5125" y="35885"/>
                  </a:cubicBezTo>
                  <a:cubicBezTo>
                    <a:pt x="4551" y="35913"/>
                    <a:pt x="3977" y="35927"/>
                    <a:pt x="3403" y="35927"/>
                  </a:cubicBezTo>
                  <a:cubicBezTo>
                    <a:pt x="2829" y="35927"/>
                    <a:pt x="2255" y="35913"/>
                    <a:pt x="1681" y="35885"/>
                  </a:cubicBezTo>
                  <a:lnTo>
                    <a:pt x="1681" y="35885"/>
                  </a:lnTo>
                  <a:cubicBezTo>
                    <a:pt x="1989" y="36753"/>
                    <a:pt x="2297" y="37593"/>
                    <a:pt x="2661" y="38405"/>
                  </a:cubicBezTo>
                  <a:cubicBezTo>
                    <a:pt x="2815" y="38402"/>
                    <a:pt x="2968" y="38400"/>
                    <a:pt x="3122" y="38400"/>
                  </a:cubicBezTo>
                  <a:cubicBezTo>
                    <a:pt x="4194" y="38400"/>
                    <a:pt x="5248" y="38486"/>
                    <a:pt x="6301" y="38657"/>
                  </a:cubicBezTo>
                  <a:cubicBezTo>
                    <a:pt x="6553" y="38713"/>
                    <a:pt x="6469" y="39049"/>
                    <a:pt x="6245" y="39077"/>
                  </a:cubicBezTo>
                  <a:cubicBezTo>
                    <a:pt x="6059" y="39082"/>
                    <a:pt x="5872" y="39084"/>
                    <a:pt x="5685" y="39084"/>
                  </a:cubicBezTo>
                  <a:cubicBezTo>
                    <a:pt x="4752" y="39084"/>
                    <a:pt x="3823" y="39026"/>
                    <a:pt x="2913" y="38909"/>
                  </a:cubicBezTo>
                  <a:lnTo>
                    <a:pt x="2913" y="38909"/>
                  </a:lnTo>
                  <a:cubicBezTo>
                    <a:pt x="3333" y="39861"/>
                    <a:pt x="3837" y="40785"/>
                    <a:pt x="4369" y="41654"/>
                  </a:cubicBezTo>
                  <a:cubicBezTo>
                    <a:pt x="4677" y="41623"/>
                    <a:pt x="4987" y="41607"/>
                    <a:pt x="5297" y="41607"/>
                  </a:cubicBezTo>
                  <a:cubicBezTo>
                    <a:pt x="6116" y="41607"/>
                    <a:pt x="6938" y="41718"/>
                    <a:pt x="7729" y="41962"/>
                  </a:cubicBezTo>
                  <a:cubicBezTo>
                    <a:pt x="7936" y="42013"/>
                    <a:pt x="7857" y="42304"/>
                    <a:pt x="7667" y="42304"/>
                  </a:cubicBezTo>
                  <a:cubicBezTo>
                    <a:pt x="7651" y="42304"/>
                    <a:pt x="7635" y="42302"/>
                    <a:pt x="7617" y="42298"/>
                  </a:cubicBezTo>
                  <a:cubicBezTo>
                    <a:pt x="6760" y="42126"/>
                    <a:pt x="5881" y="42040"/>
                    <a:pt x="4999" y="42040"/>
                  </a:cubicBezTo>
                  <a:cubicBezTo>
                    <a:pt x="4873" y="42040"/>
                    <a:pt x="4747" y="42042"/>
                    <a:pt x="4621" y="42046"/>
                  </a:cubicBezTo>
                  <a:cubicBezTo>
                    <a:pt x="5181" y="42942"/>
                    <a:pt x="5825" y="43810"/>
                    <a:pt x="6525" y="44650"/>
                  </a:cubicBezTo>
                  <a:cubicBezTo>
                    <a:pt x="8373" y="44734"/>
                    <a:pt x="10222" y="44790"/>
                    <a:pt x="12070" y="44930"/>
                  </a:cubicBezTo>
                  <a:cubicBezTo>
                    <a:pt x="12342" y="44957"/>
                    <a:pt x="12350" y="45379"/>
                    <a:pt x="12095" y="45379"/>
                  </a:cubicBezTo>
                  <a:cubicBezTo>
                    <a:pt x="12087" y="45379"/>
                    <a:pt x="12078" y="45379"/>
                    <a:pt x="12070" y="45378"/>
                  </a:cubicBezTo>
                  <a:cubicBezTo>
                    <a:pt x="10306" y="45322"/>
                    <a:pt x="8598" y="45154"/>
                    <a:pt x="6833" y="45042"/>
                  </a:cubicBezTo>
                  <a:lnTo>
                    <a:pt x="6833" y="45042"/>
                  </a:lnTo>
                  <a:cubicBezTo>
                    <a:pt x="7701" y="46022"/>
                    <a:pt x="8626" y="46918"/>
                    <a:pt x="9634" y="47730"/>
                  </a:cubicBezTo>
                  <a:cubicBezTo>
                    <a:pt x="11482" y="47870"/>
                    <a:pt x="13302" y="48122"/>
                    <a:pt x="15122" y="48486"/>
                  </a:cubicBezTo>
                  <a:cubicBezTo>
                    <a:pt x="15318" y="48514"/>
                    <a:pt x="15262" y="48851"/>
                    <a:pt x="15066" y="48851"/>
                  </a:cubicBezTo>
                  <a:cubicBezTo>
                    <a:pt x="13330" y="48627"/>
                    <a:pt x="11566" y="48318"/>
                    <a:pt x="9858" y="47898"/>
                  </a:cubicBezTo>
                  <a:lnTo>
                    <a:pt x="9858" y="47898"/>
                  </a:lnTo>
                  <a:cubicBezTo>
                    <a:pt x="10810" y="48655"/>
                    <a:pt x="11818" y="49299"/>
                    <a:pt x="12910" y="49859"/>
                  </a:cubicBezTo>
                  <a:cubicBezTo>
                    <a:pt x="14394" y="49943"/>
                    <a:pt x="15906" y="50055"/>
                    <a:pt x="17391" y="50223"/>
                  </a:cubicBezTo>
                  <a:cubicBezTo>
                    <a:pt x="17662" y="50223"/>
                    <a:pt x="17670" y="50616"/>
                    <a:pt x="17417" y="50616"/>
                  </a:cubicBezTo>
                  <a:cubicBezTo>
                    <a:pt x="17408" y="50616"/>
                    <a:pt x="17400" y="50616"/>
                    <a:pt x="17391" y="50615"/>
                  </a:cubicBezTo>
                  <a:cubicBezTo>
                    <a:pt x="16187" y="50531"/>
                    <a:pt x="14954" y="50419"/>
                    <a:pt x="13750" y="50279"/>
                  </a:cubicBezTo>
                  <a:lnTo>
                    <a:pt x="13750" y="50279"/>
                  </a:lnTo>
                  <a:cubicBezTo>
                    <a:pt x="16537" y="51579"/>
                    <a:pt x="19551" y="52240"/>
                    <a:pt x="22592" y="52240"/>
                  </a:cubicBezTo>
                  <a:cubicBezTo>
                    <a:pt x="23677" y="52240"/>
                    <a:pt x="24765" y="52156"/>
                    <a:pt x="25848" y="51987"/>
                  </a:cubicBezTo>
                  <a:cubicBezTo>
                    <a:pt x="25862" y="51985"/>
                    <a:pt x="25876" y="51984"/>
                    <a:pt x="25890" y="51984"/>
                  </a:cubicBezTo>
                  <a:cubicBezTo>
                    <a:pt x="26093" y="51984"/>
                    <a:pt x="26236" y="52169"/>
                    <a:pt x="26184" y="52379"/>
                  </a:cubicBezTo>
                  <a:cubicBezTo>
                    <a:pt x="26974" y="52446"/>
                    <a:pt x="27759" y="52478"/>
                    <a:pt x="28539" y="52478"/>
                  </a:cubicBezTo>
                  <a:cubicBezTo>
                    <a:pt x="42818" y="52478"/>
                    <a:pt x="55054" y="41480"/>
                    <a:pt x="55028" y="26504"/>
                  </a:cubicBezTo>
                  <a:cubicBezTo>
                    <a:pt x="54972" y="12922"/>
                    <a:pt x="44106" y="1496"/>
                    <a:pt x="30776" y="152"/>
                  </a:cubicBezTo>
                  <a:cubicBezTo>
                    <a:pt x="29804" y="51"/>
                    <a:pt x="28831" y="1"/>
                    <a:pt x="278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1"/>
            <p:cNvSpPr/>
            <p:nvPr/>
          </p:nvSpPr>
          <p:spPr>
            <a:xfrm>
              <a:off x="8393837" y="1937002"/>
              <a:ext cx="509306" cy="488980"/>
            </a:xfrm>
            <a:custGeom>
              <a:avLst/>
              <a:gdLst/>
              <a:ahLst/>
              <a:cxnLst/>
              <a:rect l="l" t="t" r="r" b="b"/>
              <a:pathLst>
                <a:path w="43849" h="42099" extrusionOk="0">
                  <a:moveTo>
                    <a:pt x="21019" y="5338"/>
                  </a:moveTo>
                  <a:cubicBezTo>
                    <a:pt x="22335" y="5338"/>
                    <a:pt x="23637" y="5431"/>
                    <a:pt x="24778" y="5748"/>
                  </a:cubicBezTo>
                  <a:cubicBezTo>
                    <a:pt x="24834" y="5776"/>
                    <a:pt x="24890" y="5804"/>
                    <a:pt x="24918" y="5832"/>
                  </a:cubicBezTo>
                  <a:cubicBezTo>
                    <a:pt x="24949" y="5808"/>
                    <a:pt x="24984" y="5798"/>
                    <a:pt x="25020" y="5798"/>
                  </a:cubicBezTo>
                  <a:cubicBezTo>
                    <a:pt x="25112" y="5798"/>
                    <a:pt x="25206" y="5870"/>
                    <a:pt x="25226" y="5972"/>
                  </a:cubicBezTo>
                  <a:cubicBezTo>
                    <a:pt x="26263" y="15885"/>
                    <a:pt x="25646" y="26162"/>
                    <a:pt x="25646" y="36104"/>
                  </a:cubicBezTo>
                  <a:cubicBezTo>
                    <a:pt x="25815" y="36300"/>
                    <a:pt x="25787" y="36692"/>
                    <a:pt x="25478" y="36748"/>
                  </a:cubicBezTo>
                  <a:cubicBezTo>
                    <a:pt x="24256" y="36933"/>
                    <a:pt x="22839" y="37179"/>
                    <a:pt x="21484" y="37179"/>
                  </a:cubicBezTo>
                  <a:cubicBezTo>
                    <a:pt x="20790" y="37179"/>
                    <a:pt x="20112" y="37114"/>
                    <a:pt x="19486" y="36944"/>
                  </a:cubicBezTo>
                  <a:cubicBezTo>
                    <a:pt x="19122" y="36832"/>
                    <a:pt x="19066" y="36356"/>
                    <a:pt x="19374" y="36132"/>
                  </a:cubicBezTo>
                  <a:lnTo>
                    <a:pt x="19374" y="36132"/>
                  </a:lnTo>
                  <a:cubicBezTo>
                    <a:pt x="19329" y="36148"/>
                    <a:pt x="19284" y="36156"/>
                    <a:pt x="19241" y="36156"/>
                  </a:cubicBezTo>
                  <a:cubicBezTo>
                    <a:pt x="19068" y="36156"/>
                    <a:pt x="18920" y="36031"/>
                    <a:pt x="18898" y="35852"/>
                  </a:cubicBezTo>
                  <a:cubicBezTo>
                    <a:pt x="18478" y="29243"/>
                    <a:pt x="18534" y="22634"/>
                    <a:pt x="19094" y="16053"/>
                  </a:cubicBezTo>
                  <a:lnTo>
                    <a:pt x="19094" y="16053"/>
                  </a:lnTo>
                  <a:cubicBezTo>
                    <a:pt x="18730" y="16389"/>
                    <a:pt x="18338" y="16753"/>
                    <a:pt x="18001" y="17117"/>
                  </a:cubicBezTo>
                  <a:cubicBezTo>
                    <a:pt x="17413" y="17705"/>
                    <a:pt x="16881" y="18321"/>
                    <a:pt x="16349" y="18937"/>
                  </a:cubicBezTo>
                  <a:cubicBezTo>
                    <a:pt x="16300" y="18999"/>
                    <a:pt x="16238" y="19025"/>
                    <a:pt x="16169" y="19025"/>
                  </a:cubicBezTo>
                  <a:cubicBezTo>
                    <a:pt x="15926" y="19025"/>
                    <a:pt x="15609" y="18690"/>
                    <a:pt x="15565" y="18405"/>
                  </a:cubicBezTo>
                  <a:cubicBezTo>
                    <a:pt x="15516" y="18438"/>
                    <a:pt x="15467" y="18452"/>
                    <a:pt x="15418" y="18452"/>
                  </a:cubicBezTo>
                  <a:cubicBezTo>
                    <a:pt x="15383" y="18452"/>
                    <a:pt x="15348" y="18445"/>
                    <a:pt x="15313" y="18433"/>
                  </a:cubicBezTo>
                  <a:cubicBezTo>
                    <a:pt x="14557" y="18181"/>
                    <a:pt x="13997" y="17481"/>
                    <a:pt x="13409" y="16977"/>
                  </a:cubicBezTo>
                  <a:cubicBezTo>
                    <a:pt x="12709" y="16361"/>
                    <a:pt x="12037" y="15745"/>
                    <a:pt x="11421" y="15073"/>
                  </a:cubicBezTo>
                  <a:cubicBezTo>
                    <a:pt x="11236" y="14935"/>
                    <a:pt x="11374" y="14701"/>
                    <a:pt x="11554" y="14701"/>
                  </a:cubicBezTo>
                  <a:cubicBezTo>
                    <a:pt x="11593" y="14701"/>
                    <a:pt x="11633" y="14712"/>
                    <a:pt x="11673" y="14737"/>
                  </a:cubicBezTo>
                  <a:cubicBezTo>
                    <a:pt x="11729" y="14765"/>
                    <a:pt x="11785" y="14821"/>
                    <a:pt x="11869" y="14849"/>
                  </a:cubicBezTo>
                  <a:cubicBezTo>
                    <a:pt x="11841" y="14821"/>
                    <a:pt x="11841" y="14765"/>
                    <a:pt x="11869" y="14737"/>
                  </a:cubicBezTo>
                  <a:cubicBezTo>
                    <a:pt x="13689" y="11964"/>
                    <a:pt x="15369" y="9080"/>
                    <a:pt x="16853" y="6112"/>
                  </a:cubicBezTo>
                  <a:cubicBezTo>
                    <a:pt x="16601" y="5916"/>
                    <a:pt x="16741" y="5524"/>
                    <a:pt x="17049" y="5496"/>
                  </a:cubicBezTo>
                  <a:cubicBezTo>
                    <a:pt x="18276" y="5439"/>
                    <a:pt x="19654" y="5338"/>
                    <a:pt x="21019" y="5338"/>
                  </a:cubicBezTo>
                  <a:close/>
                  <a:moveTo>
                    <a:pt x="20952" y="0"/>
                  </a:moveTo>
                  <a:cubicBezTo>
                    <a:pt x="15713" y="0"/>
                    <a:pt x="10826" y="1671"/>
                    <a:pt x="6968" y="5832"/>
                  </a:cubicBezTo>
                  <a:cubicBezTo>
                    <a:pt x="3159" y="10032"/>
                    <a:pt x="891" y="15409"/>
                    <a:pt x="555" y="21066"/>
                  </a:cubicBezTo>
                  <a:cubicBezTo>
                    <a:pt x="0" y="32944"/>
                    <a:pt x="9044" y="42099"/>
                    <a:pt x="20735" y="42099"/>
                  </a:cubicBezTo>
                  <a:cubicBezTo>
                    <a:pt x="20841" y="42099"/>
                    <a:pt x="20947" y="42098"/>
                    <a:pt x="21054" y="42096"/>
                  </a:cubicBezTo>
                  <a:cubicBezTo>
                    <a:pt x="32395" y="40668"/>
                    <a:pt x="43457" y="36244"/>
                    <a:pt x="43681" y="22858"/>
                  </a:cubicBezTo>
                  <a:cubicBezTo>
                    <a:pt x="43849" y="10900"/>
                    <a:pt x="37632" y="2471"/>
                    <a:pt x="25731" y="427"/>
                  </a:cubicBezTo>
                  <a:cubicBezTo>
                    <a:pt x="24118" y="150"/>
                    <a:pt x="22520" y="0"/>
                    <a:pt x="209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1"/>
            <p:cNvSpPr/>
            <p:nvPr/>
          </p:nvSpPr>
          <p:spPr>
            <a:xfrm>
              <a:off x="8534611" y="2009607"/>
              <a:ext cx="147034" cy="349008"/>
            </a:xfrm>
            <a:custGeom>
              <a:avLst/>
              <a:gdLst/>
              <a:ahLst/>
              <a:cxnLst/>
              <a:rect l="l" t="t" r="r" b="b"/>
              <a:pathLst>
                <a:path w="12659" h="30048" extrusionOk="0">
                  <a:moveTo>
                    <a:pt x="5517" y="1"/>
                  </a:moveTo>
                  <a:cubicBezTo>
                    <a:pt x="4005" y="3081"/>
                    <a:pt x="2185" y="5993"/>
                    <a:pt x="141" y="8710"/>
                  </a:cubicBezTo>
                  <a:cubicBezTo>
                    <a:pt x="85" y="8766"/>
                    <a:pt x="57" y="8794"/>
                    <a:pt x="1" y="8794"/>
                  </a:cubicBezTo>
                  <a:cubicBezTo>
                    <a:pt x="617" y="9186"/>
                    <a:pt x="1205" y="9606"/>
                    <a:pt x="1821" y="10054"/>
                  </a:cubicBezTo>
                  <a:cubicBezTo>
                    <a:pt x="2409" y="10502"/>
                    <a:pt x="3249" y="10922"/>
                    <a:pt x="3641" y="11594"/>
                  </a:cubicBezTo>
                  <a:cubicBezTo>
                    <a:pt x="3669" y="11650"/>
                    <a:pt x="3669" y="11678"/>
                    <a:pt x="3669" y="11734"/>
                  </a:cubicBezTo>
                  <a:cubicBezTo>
                    <a:pt x="4145" y="11174"/>
                    <a:pt x="4733" y="10782"/>
                    <a:pt x="5209" y="10222"/>
                  </a:cubicBezTo>
                  <a:cubicBezTo>
                    <a:pt x="5741" y="9522"/>
                    <a:pt x="6358" y="8906"/>
                    <a:pt x="7030" y="8374"/>
                  </a:cubicBezTo>
                  <a:cubicBezTo>
                    <a:pt x="7105" y="8309"/>
                    <a:pt x="7197" y="8278"/>
                    <a:pt x="7288" y="8278"/>
                  </a:cubicBezTo>
                  <a:cubicBezTo>
                    <a:pt x="7433" y="8278"/>
                    <a:pt x="7577" y="8359"/>
                    <a:pt x="7646" y="8514"/>
                  </a:cubicBezTo>
                  <a:cubicBezTo>
                    <a:pt x="7898" y="8514"/>
                    <a:pt x="8094" y="8738"/>
                    <a:pt x="8066" y="8990"/>
                  </a:cubicBezTo>
                  <a:cubicBezTo>
                    <a:pt x="7534" y="15851"/>
                    <a:pt x="7422" y="22712"/>
                    <a:pt x="7478" y="29601"/>
                  </a:cubicBezTo>
                  <a:cubicBezTo>
                    <a:pt x="7478" y="29685"/>
                    <a:pt x="7450" y="29769"/>
                    <a:pt x="7394" y="29825"/>
                  </a:cubicBezTo>
                  <a:cubicBezTo>
                    <a:pt x="8344" y="29990"/>
                    <a:pt x="9037" y="30047"/>
                    <a:pt x="9592" y="30047"/>
                  </a:cubicBezTo>
                  <a:cubicBezTo>
                    <a:pt x="10818" y="30047"/>
                    <a:pt x="11370" y="29769"/>
                    <a:pt x="12546" y="29769"/>
                  </a:cubicBezTo>
                  <a:cubicBezTo>
                    <a:pt x="12462" y="19995"/>
                    <a:pt x="11762" y="9914"/>
                    <a:pt x="12658" y="169"/>
                  </a:cubicBezTo>
                  <a:lnTo>
                    <a:pt x="12658" y="169"/>
                  </a:lnTo>
                  <a:cubicBezTo>
                    <a:pt x="11936" y="286"/>
                    <a:pt x="11176" y="331"/>
                    <a:pt x="10401" y="331"/>
                  </a:cubicBezTo>
                  <a:cubicBezTo>
                    <a:pt x="8771" y="331"/>
                    <a:pt x="7074" y="134"/>
                    <a:pt x="55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1"/>
            <p:cNvSpPr/>
            <p:nvPr/>
          </p:nvSpPr>
          <p:spPr>
            <a:xfrm>
              <a:off x="8239926" y="2430500"/>
              <a:ext cx="393574" cy="568241"/>
            </a:xfrm>
            <a:custGeom>
              <a:avLst/>
              <a:gdLst/>
              <a:ahLst/>
              <a:cxnLst/>
              <a:rect l="l" t="t" r="r" b="b"/>
              <a:pathLst>
                <a:path w="33885" h="48923" extrusionOk="0">
                  <a:moveTo>
                    <a:pt x="16635" y="0"/>
                  </a:moveTo>
                  <a:cubicBezTo>
                    <a:pt x="16186" y="1373"/>
                    <a:pt x="15682" y="2745"/>
                    <a:pt x="15206" y="4117"/>
                  </a:cubicBezTo>
                  <a:cubicBezTo>
                    <a:pt x="16999" y="4145"/>
                    <a:pt x="18791" y="4173"/>
                    <a:pt x="20583" y="4285"/>
                  </a:cubicBezTo>
                  <a:cubicBezTo>
                    <a:pt x="20919" y="4313"/>
                    <a:pt x="20919" y="4817"/>
                    <a:pt x="20583" y="4817"/>
                  </a:cubicBezTo>
                  <a:cubicBezTo>
                    <a:pt x="18735" y="4789"/>
                    <a:pt x="16887" y="4677"/>
                    <a:pt x="15038" y="4565"/>
                  </a:cubicBezTo>
                  <a:cubicBezTo>
                    <a:pt x="14702" y="5573"/>
                    <a:pt x="14338" y="6609"/>
                    <a:pt x="14002" y="7617"/>
                  </a:cubicBezTo>
                  <a:cubicBezTo>
                    <a:pt x="14312" y="7612"/>
                    <a:pt x="14621" y="7609"/>
                    <a:pt x="14931" y="7609"/>
                  </a:cubicBezTo>
                  <a:cubicBezTo>
                    <a:pt x="17701" y="7609"/>
                    <a:pt x="20467" y="7833"/>
                    <a:pt x="23187" y="8262"/>
                  </a:cubicBezTo>
                  <a:cubicBezTo>
                    <a:pt x="23432" y="8289"/>
                    <a:pt x="23387" y="8711"/>
                    <a:pt x="23154" y="8711"/>
                  </a:cubicBezTo>
                  <a:cubicBezTo>
                    <a:pt x="23146" y="8711"/>
                    <a:pt x="23139" y="8710"/>
                    <a:pt x="23131" y="8710"/>
                  </a:cubicBezTo>
                  <a:cubicBezTo>
                    <a:pt x="20023" y="8402"/>
                    <a:pt x="16971" y="8121"/>
                    <a:pt x="13862" y="8009"/>
                  </a:cubicBezTo>
                  <a:cubicBezTo>
                    <a:pt x="13526" y="8934"/>
                    <a:pt x="13190" y="9858"/>
                    <a:pt x="12826" y="10782"/>
                  </a:cubicBezTo>
                  <a:cubicBezTo>
                    <a:pt x="13792" y="11034"/>
                    <a:pt x="14790" y="11160"/>
                    <a:pt x="15783" y="11160"/>
                  </a:cubicBezTo>
                  <a:cubicBezTo>
                    <a:pt x="16115" y="11160"/>
                    <a:pt x="16445" y="11146"/>
                    <a:pt x="16775" y="11118"/>
                  </a:cubicBezTo>
                  <a:cubicBezTo>
                    <a:pt x="16971" y="11118"/>
                    <a:pt x="16971" y="11398"/>
                    <a:pt x="16775" y="11398"/>
                  </a:cubicBezTo>
                  <a:cubicBezTo>
                    <a:pt x="16548" y="11412"/>
                    <a:pt x="16321" y="11419"/>
                    <a:pt x="16094" y="11419"/>
                  </a:cubicBezTo>
                  <a:cubicBezTo>
                    <a:pt x="14971" y="11419"/>
                    <a:pt x="13841" y="11248"/>
                    <a:pt x="12770" y="10922"/>
                  </a:cubicBezTo>
                  <a:cubicBezTo>
                    <a:pt x="12490" y="11650"/>
                    <a:pt x="12238" y="12378"/>
                    <a:pt x="11958" y="13106"/>
                  </a:cubicBezTo>
                  <a:cubicBezTo>
                    <a:pt x="14142" y="13386"/>
                    <a:pt x="16354" y="13666"/>
                    <a:pt x="18539" y="14058"/>
                  </a:cubicBezTo>
                  <a:cubicBezTo>
                    <a:pt x="18754" y="14085"/>
                    <a:pt x="18711" y="14396"/>
                    <a:pt x="18509" y="14396"/>
                  </a:cubicBezTo>
                  <a:cubicBezTo>
                    <a:pt x="18500" y="14396"/>
                    <a:pt x="18492" y="14395"/>
                    <a:pt x="18483" y="14394"/>
                  </a:cubicBezTo>
                  <a:cubicBezTo>
                    <a:pt x="16242" y="14198"/>
                    <a:pt x="14030" y="13862"/>
                    <a:pt x="11790" y="13554"/>
                  </a:cubicBezTo>
                  <a:cubicBezTo>
                    <a:pt x="11398" y="14562"/>
                    <a:pt x="11034" y="15570"/>
                    <a:pt x="10642" y="16607"/>
                  </a:cubicBezTo>
                  <a:cubicBezTo>
                    <a:pt x="14646" y="16691"/>
                    <a:pt x="18651" y="16719"/>
                    <a:pt x="22655" y="16971"/>
                  </a:cubicBezTo>
                  <a:cubicBezTo>
                    <a:pt x="23019" y="16971"/>
                    <a:pt x="23019" y="17531"/>
                    <a:pt x="22655" y="17531"/>
                  </a:cubicBezTo>
                  <a:cubicBezTo>
                    <a:pt x="18595" y="17503"/>
                    <a:pt x="14534" y="17223"/>
                    <a:pt x="10474" y="17027"/>
                  </a:cubicBezTo>
                  <a:cubicBezTo>
                    <a:pt x="10082" y="18063"/>
                    <a:pt x="9690" y="19071"/>
                    <a:pt x="9298" y="20107"/>
                  </a:cubicBezTo>
                  <a:cubicBezTo>
                    <a:pt x="12070" y="20135"/>
                    <a:pt x="14814" y="20079"/>
                    <a:pt x="17559" y="20247"/>
                  </a:cubicBezTo>
                  <a:cubicBezTo>
                    <a:pt x="17867" y="20275"/>
                    <a:pt x="17867" y="20723"/>
                    <a:pt x="17559" y="20751"/>
                  </a:cubicBezTo>
                  <a:cubicBezTo>
                    <a:pt x="17111" y="20760"/>
                    <a:pt x="16663" y="20764"/>
                    <a:pt x="16216" y="20764"/>
                  </a:cubicBezTo>
                  <a:cubicBezTo>
                    <a:pt x="13891" y="20764"/>
                    <a:pt x="11566" y="20658"/>
                    <a:pt x="9242" y="20611"/>
                  </a:cubicBezTo>
                  <a:cubicBezTo>
                    <a:pt x="9186" y="20583"/>
                    <a:pt x="9158" y="20583"/>
                    <a:pt x="9130" y="20555"/>
                  </a:cubicBezTo>
                  <a:lnTo>
                    <a:pt x="8093" y="23299"/>
                  </a:lnTo>
                  <a:cubicBezTo>
                    <a:pt x="8673" y="23275"/>
                    <a:pt x="9255" y="23262"/>
                    <a:pt x="9839" y="23262"/>
                  </a:cubicBezTo>
                  <a:cubicBezTo>
                    <a:pt x="11257" y="23262"/>
                    <a:pt x="12686" y="23337"/>
                    <a:pt x="14114" y="23496"/>
                  </a:cubicBezTo>
                  <a:cubicBezTo>
                    <a:pt x="14366" y="23524"/>
                    <a:pt x="14394" y="23944"/>
                    <a:pt x="14114" y="23944"/>
                  </a:cubicBezTo>
                  <a:cubicBezTo>
                    <a:pt x="12042" y="23832"/>
                    <a:pt x="9998" y="23720"/>
                    <a:pt x="7925" y="23692"/>
                  </a:cubicBezTo>
                  <a:lnTo>
                    <a:pt x="6917" y="26352"/>
                  </a:lnTo>
                  <a:cubicBezTo>
                    <a:pt x="7799" y="26422"/>
                    <a:pt x="8688" y="26457"/>
                    <a:pt x="9581" y="26457"/>
                  </a:cubicBezTo>
                  <a:cubicBezTo>
                    <a:pt x="10474" y="26457"/>
                    <a:pt x="11370" y="26422"/>
                    <a:pt x="12266" y="26352"/>
                  </a:cubicBezTo>
                  <a:cubicBezTo>
                    <a:pt x="12274" y="26351"/>
                    <a:pt x="12282" y="26350"/>
                    <a:pt x="12290" y="26350"/>
                  </a:cubicBezTo>
                  <a:cubicBezTo>
                    <a:pt x="12492" y="26350"/>
                    <a:pt x="12511" y="26690"/>
                    <a:pt x="12322" y="26744"/>
                  </a:cubicBezTo>
                  <a:cubicBezTo>
                    <a:pt x="11352" y="26891"/>
                    <a:pt x="10374" y="26968"/>
                    <a:pt x="9396" y="26968"/>
                  </a:cubicBezTo>
                  <a:cubicBezTo>
                    <a:pt x="8512" y="26968"/>
                    <a:pt x="7627" y="26905"/>
                    <a:pt x="6749" y="26772"/>
                  </a:cubicBezTo>
                  <a:cubicBezTo>
                    <a:pt x="6245" y="28060"/>
                    <a:pt x="5741" y="29320"/>
                    <a:pt x="5265" y="30608"/>
                  </a:cubicBezTo>
                  <a:cubicBezTo>
                    <a:pt x="6693" y="30608"/>
                    <a:pt x="8128" y="30601"/>
                    <a:pt x="9564" y="30601"/>
                  </a:cubicBezTo>
                  <a:cubicBezTo>
                    <a:pt x="10999" y="30601"/>
                    <a:pt x="12434" y="30608"/>
                    <a:pt x="13862" y="30636"/>
                  </a:cubicBezTo>
                  <a:cubicBezTo>
                    <a:pt x="14170" y="30664"/>
                    <a:pt x="14170" y="31113"/>
                    <a:pt x="13862" y="31141"/>
                  </a:cubicBezTo>
                  <a:cubicBezTo>
                    <a:pt x="12392" y="31183"/>
                    <a:pt x="10922" y="31197"/>
                    <a:pt x="9452" y="31197"/>
                  </a:cubicBezTo>
                  <a:cubicBezTo>
                    <a:pt x="7981" y="31197"/>
                    <a:pt x="6511" y="31183"/>
                    <a:pt x="5041" y="31169"/>
                  </a:cubicBezTo>
                  <a:cubicBezTo>
                    <a:pt x="4565" y="32429"/>
                    <a:pt x="4061" y="33689"/>
                    <a:pt x="3585" y="34949"/>
                  </a:cubicBezTo>
                  <a:cubicBezTo>
                    <a:pt x="3605" y="34929"/>
                    <a:pt x="3624" y="34909"/>
                    <a:pt x="3654" y="34909"/>
                  </a:cubicBezTo>
                  <a:cubicBezTo>
                    <a:pt x="3666" y="34909"/>
                    <a:pt x="3680" y="34913"/>
                    <a:pt x="3697" y="34921"/>
                  </a:cubicBezTo>
                  <a:cubicBezTo>
                    <a:pt x="4064" y="34932"/>
                    <a:pt x="4430" y="34937"/>
                    <a:pt x="4797" y="34937"/>
                  </a:cubicBezTo>
                  <a:cubicBezTo>
                    <a:pt x="6335" y="34937"/>
                    <a:pt x="7872" y="34839"/>
                    <a:pt x="9410" y="34613"/>
                  </a:cubicBezTo>
                  <a:cubicBezTo>
                    <a:pt x="9419" y="34612"/>
                    <a:pt x="9429" y="34612"/>
                    <a:pt x="9438" y="34612"/>
                  </a:cubicBezTo>
                  <a:cubicBezTo>
                    <a:pt x="9697" y="34612"/>
                    <a:pt x="9792" y="34979"/>
                    <a:pt x="9522" y="35033"/>
                  </a:cubicBezTo>
                  <a:cubicBezTo>
                    <a:pt x="8141" y="35233"/>
                    <a:pt x="6747" y="35333"/>
                    <a:pt x="5359" y="35333"/>
                  </a:cubicBezTo>
                  <a:cubicBezTo>
                    <a:pt x="4803" y="35333"/>
                    <a:pt x="4249" y="35317"/>
                    <a:pt x="3697" y="35285"/>
                  </a:cubicBezTo>
                  <a:cubicBezTo>
                    <a:pt x="3613" y="35285"/>
                    <a:pt x="3529" y="35201"/>
                    <a:pt x="3529" y="35117"/>
                  </a:cubicBezTo>
                  <a:cubicBezTo>
                    <a:pt x="3165" y="36069"/>
                    <a:pt x="2801" y="37049"/>
                    <a:pt x="2437" y="38001"/>
                  </a:cubicBezTo>
                  <a:cubicBezTo>
                    <a:pt x="3949" y="38113"/>
                    <a:pt x="5433" y="38225"/>
                    <a:pt x="6917" y="38337"/>
                  </a:cubicBezTo>
                  <a:cubicBezTo>
                    <a:pt x="7161" y="38364"/>
                    <a:pt x="7169" y="38731"/>
                    <a:pt x="6942" y="38731"/>
                  </a:cubicBezTo>
                  <a:cubicBezTo>
                    <a:pt x="6934" y="38731"/>
                    <a:pt x="6926" y="38730"/>
                    <a:pt x="6917" y="38730"/>
                  </a:cubicBezTo>
                  <a:cubicBezTo>
                    <a:pt x="5377" y="38617"/>
                    <a:pt x="3837" y="38477"/>
                    <a:pt x="2297" y="38337"/>
                  </a:cubicBezTo>
                  <a:cubicBezTo>
                    <a:pt x="1961" y="39262"/>
                    <a:pt x="1625" y="40158"/>
                    <a:pt x="1288" y="41082"/>
                  </a:cubicBezTo>
                  <a:cubicBezTo>
                    <a:pt x="2129" y="41082"/>
                    <a:pt x="2969" y="41069"/>
                    <a:pt x="3809" y="41069"/>
                  </a:cubicBezTo>
                  <a:cubicBezTo>
                    <a:pt x="4229" y="41069"/>
                    <a:pt x="4649" y="41072"/>
                    <a:pt x="5069" y="41082"/>
                  </a:cubicBezTo>
                  <a:cubicBezTo>
                    <a:pt x="5377" y="41082"/>
                    <a:pt x="5377" y="41530"/>
                    <a:pt x="5069" y="41530"/>
                  </a:cubicBezTo>
                  <a:cubicBezTo>
                    <a:pt x="4192" y="41530"/>
                    <a:pt x="3314" y="41542"/>
                    <a:pt x="2437" y="41542"/>
                  </a:cubicBezTo>
                  <a:cubicBezTo>
                    <a:pt x="1998" y="41542"/>
                    <a:pt x="1559" y="41539"/>
                    <a:pt x="1120" y="41530"/>
                  </a:cubicBezTo>
                  <a:cubicBezTo>
                    <a:pt x="756" y="42594"/>
                    <a:pt x="364" y="43630"/>
                    <a:pt x="0" y="44694"/>
                  </a:cubicBezTo>
                  <a:cubicBezTo>
                    <a:pt x="2521" y="43294"/>
                    <a:pt x="5209" y="42174"/>
                    <a:pt x="7729" y="40746"/>
                  </a:cubicBezTo>
                  <a:cubicBezTo>
                    <a:pt x="10446" y="39206"/>
                    <a:pt x="12910" y="37413"/>
                    <a:pt x="15486" y="35733"/>
                  </a:cubicBezTo>
                  <a:cubicBezTo>
                    <a:pt x="15569" y="35683"/>
                    <a:pt x="15658" y="35661"/>
                    <a:pt x="15742" y="35661"/>
                  </a:cubicBezTo>
                  <a:cubicBezTo>
                    <a:pt x="15944" y="35661"/>
                    <a:pt x="16127" y="35788"/>
                    <a:pt x="16186" y="35985"/>
                  </a:cubicBezTo>
                  <a:cubicBezTo>
                    <a:pt x="17251" y="36769"/>
                    <a:pt x="17559" y="38898"/>
                    <a:pt x="17951" y="39934"/>
                  </a:cubicBezTo>
                  <a:cubicBezTo>
                    <a:pt x="19071" y="42930"/>
                    <a:pt x="20191" y="45898"/>
                    <a:pt x="21227" y="48923"/>
                  </a:cubicBezTo>
                  <a:cubicBezTo>
                    <a:pt x="24980" y="38225"/>
                    <a:pt x="29460" y="27724"/>
                    <a:pt x="33773" y="17251"/>
                  </a:cubicBezTo>
                  <a:cubicBezTo>
                    <a:pt x="33801" y="17195"/>
                    <a:pt x="33829" y="17139"/>
                    <a:pt x="33885" y="17111"/>
                  </a:cubicBezTo>
                  <a:cubicBezTo>
                    <a:pt x="33409" y="12994"/>
                    <a:pt x="32989" y="8878"/>
                    <a:pt x="32597" y="4761"/>
                  </a:cubicBezTo>
                  <a:lnTo>
                    <a:pt x="32513" y="4761"/>
                  </a:lnTo>
                  <a:cubicBezTo>
                    <a:pt x="31657" y="4870"/>
                    <a:pt x="30800" y="4924"/>
                    <a:pt x="29947" y="4924"/>
                  </a:cubicBezTo>
                  <a:cubicBezTo>
                    <a:pt x="25103" y="4924"/>
                    <a:pt x="20373" y="3191"/>
                    <a:pt x="16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1"/>
            <p:cNvSpPr/>
            <p:nvPr/>
          </p:nvSpPr>
          <p:spPr>
            <a:xfrm>
              <a:off x="8626985" y="2444809"/>
              <a:ext cx="308367" cy="549703"/>
            </a:xfrm>
            <a:custGeom>
              <a:avLst/>
              <a:gdLst/>
              <a:ahLst/>
              <a:cxnLst/>
              <a:rect l="l" t="t" r="r" b="b"/>
              <a:pathLst>
                <a:path w="26549" h="47327" extrusionOk="0">
                  <a:moveTo>
                    <a:pt x="18315" y="1"/>
                  </a:moveTo>
                  <a:cubicBezTo>
                    <a:pt x="14012" y="2635"/>
                    <a:pt x="9106" y="4013"/>
                    <a:pt x="4124" y="4013"/>
                  </a:cubicBezTo>
                  <a:cubicBezTo>
                    <a:pt x="2752" y="4013"/>
                    <a:pt x="1374" y="3909"/>
                    <a:pt x="1" y="3697"/>
                  </a:cubicBezTo>
                  <a:lnTo>
                    <a:pt x="1" y="3697"/>
                  </a:lnTo>
                  <a:cubicBezTo>
                    <a:pt x="2185" y="18175"/>
                    <a:pt x="3837" y="32793"/>
                    <a:pt x="5489" y="47327"/>
                  </a:cubicBezTo>
                  <a:cubicBezTo>
                    <a:pt x="7926" y="42902"/>
                    <a:pt x="10390" y="38478"/>
                    <a:pt x="12798" y="34025"/>
                  </a:cubicBezTo>
                  <a:cubicBezTo>
                    <a:pt x="12893" y="33855"/>
                    <a:pt x="13063" y="33749"/>
                    <a:pt x="13233" y="33749"/>
                  </a:cubicBezTo>
                  <a:cubicBezTo>
                    <a:pt x="13315" y="33749"/>
                    <a:pt x="13397" y="33774"/>
                    <a:pt x="13471" y="33829"/>
                  </a:cubicBezTo>
                  <a:cubicBezTo>
                    <a:pt x="13541" y="33742"/>
                    <a:pt x="13643" y="33698"/>
                    <a:pt x="13752" y="33698"/>
                  </a:cubicBezTo>
                  <a:cubicBezTo>
                    <a:pt x="13817" y="33698"/>
                    <a:pt x="13884" y="33714"/>
                    <a:pt x="13947" y="33745"/>
                  </a:cubicBezTo>
                  <a:cubicBezTo>
                    <a:pt x="16523" y="35229"/>
                    <a:pt x="19071" y="36713"/>
                    <a:pt x="21620" y="38254"/>
                  </a:cubicBezTo>
                  <a:cubicBezTo>
                    <a:pt x="23048" y="39122"/>
                    <a:pt x="25036" y="39962"/>
                    <a:pt x="26548" y="41054"/>
                  </a:cubicBezTo>
                  <a:cubicBezTo>
                    <a:pt x="23440" y="27500"/>
                    <a:pt x="20443" y="13750"/>
                    <a:pt x="18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1"/>
            <p:cNvSpPr/>
            <p:nvPr/>
          </p:nvSpPr>
          <p:spPr>
            <a:xfrm>
              <a:off x="8224002" y="1861214"/>
              <a:ext cx="773466" cy="1151407"/>
            </a:xfrm>
            <a:custGeom>
              <a:avLst/>
              <a:gdLst/>
              <a:ahLst/>
              <a:cxnLst/>
              <a:rect l="l" t="t" r="r" b="b"/>
              <a:pathLst>
                <a:path w="66592" h="99131" extrusionOk="0">
                  <a:moveTo>
                    <a:pt x="37287" y="1032"/>
                  </a:moveTo>
                  <a:cubicBezTo>
                    <a:pt x="38263" y="1032"/>
                    <a:pt x="39240" y="1082"/>
                    <a:pt x="40212" y="1183"/>
                  </a:cubicBezTo>
                  <a:cubicBezTo>
                    <a:pt x="53514" y="2527"/>
                    <a:pt x="64380" y="13953"/>
                    <a:pt x="64436" y="27479"/>
                  </a:cubicBezTo>
                  <a:cubicBezTo>
                    <a:pt x="64462" y="42455"/>
                    <a:pt x="52226" y="53453"/>
                    <a:pt x="37947" y="53453"/>
                  </a:cubicBezTo>
                  <a:cubicBezTo>
                    <a:pt x="37167" y="53453"/>
                    <a:pt x="36382" y="53421"/>
                    <a:pt x="35592" y="53354"/>
                  </a:cubicBezTo>
                  <a:cubicBezTo>
                    <a:pt x="35644" y="53144"/>
                    <a:pt x="35501" y="52959"/>
                    <a:pt x="35298" y="52959"/>
                  </a:cubicBezTo>
                  <a:cubicBezTo>
                    <a:pt x="35284" y="52959"/>
                    <a:pt x="35270" y="52960"/>
                    <a:pt x="35256" y="52962"/>
                  </a:cubicBezTo>
                  <a:cubicBezTo>
                    <a:pt x="34173" y="53131"/>
                    <a:pt x="33085" y="53215"/>
                    <a:pt x="32000" y="53215"/>
                  </a:cubicBezTo>
                  <a:cubicBezTo>
                    <a:pt x="28959" y="53215"/>
                    <a:pt x="25945" y="52554"/>
                    <a:pt x="23158" y="51254"/>
                  </a:cubicBezTo>
                  <a:lnTo>
                    <a:pt x="23158" y="51254"/>
                  </a:lnTo>
                  <a:cubicBezTo>
                    <a:pt x="24390" y="51394"/>
                    <a:pt x="25595" y="51506"/>
                    <a:pt x="26799" y="51590"/>
                  </a:cubicBezTo>
                  <a:cubicBezTo>
                    <a:pt x="26808" y="51591"/>
                    <a:pt x="26816" y="51591"/>
                    <a:pt x="26825" y="51591"/>
                  </a:cubicBezTo>
                  <a:cubicBezTo>
                    <a:pt x="27078" y="51591"/>
                    <a:pt x="27070" y="51197"/>
                    <a:pt x="26799" y="51170"/>
                  </a:cubicBezTo>
                  <a:cubicBezTo>
                    <a:pt x="25314" y="51030"/>
                    <a:pt x="23802" y="50918"/>
                    <a:pt x="22318" y="50834"/>
                  </a:cubicBezTo>
                  <a:cubicBezTo>
                    <a:pt x="21226" y="50274"/>
                    <a:pt x="20218" y="49602"/>
                    <a:pt x="19266" y="48873"/>
                  </a:cubicBezTo>
                  <a:lnTo>
                    <a:pt x="19266" y="48873"/>
                  </a:lnTo>
                  <a:cubicBezTo>
                    <a:pt x="20974" y="49293"/>
                    <a:pt x="22738" y="49602"/>
                    <a:pt x="24474" y="49798"/>
                  </a:cubicBezTo>
                  <a:cubicBezTo>
                    <a:pt x="24483" y="49799"/>
                    <a:pt x="24491" y="49799"/>
                    <a:pt x="24499" y="49799"/>
                  </a:cubicBezTo>
                  <a:cubicBezTo>
                    <a:pt x="24675" y="49799"/>
                    <a:pt x="24718" y="49515"/>
                    <a:pt x="24530" y="49461"/>
                  </a:cubicBezTo>
                  <a:cubicBezTo>
                    <a:pt x="22710" y="49097"/>
                    <a:pt x="20890" y="48845"/>
                    <a:pt x="19042" y="48705"/>
                  </a:cubicBezTo>
                  <a:cubicBezTo>
                    <a:pt x="18034" y="47893"/>
                    <a:pt x="17109" y="46997"/>
                    <a:pt x="16241" y="46017"/>
                  </a:cubicBezTo>
                  <a:lnTo>
                    <a:pt x="16241" y="46017"/>
                  </a:lnTo>
                  <a:cubicBezTo>
                    <a:pt x="18006" y="46157"/>
                    <a:pt x="19714" y="46325"/>
                    <a:pt x="21450" y="46381"/>
                  </a:cubicBezTo>
                  <a:cubicBezTo>
                    <a:pt x="21758" y="46381"/>
                    <a:pt x="21730" y="45961"/>
                    <a:pt x="21450" y="45933"/>
                  </a:cubicBezTo>
                  <a:cubicBezTo>
                    <a:pt x="19630" y="45793"/>
                    <a:pt x="17753" y="45709"/>
                    <a:pt x="15905" y="45625"/>
                  </a:cubicBezTo>
                  <a:cubicBezTo>
                    <a:pt x="15233" y="44813"/>
                    <a:pt x="14589" y="43945"/>
                    <a:pt x="14001" y="43049"/>
                  </a:cubicBezTo>
                  <a:cubicBezTo>
                    <a:pt x="14127" y="43045"/>
                    <a:pt x="14253" y="43043"/>
                    <a:pt x="14379" y="43043"/>
                  </a:cubicBezTo>
                  <a:cubicBezTo>
                    <a:pt x="15261" y="43043"/>
                    <a:pt x="16143" y="43129"/>
                    <a:pt x="17025" y="43301"/>
                  </a:cubicBezTo>
                  <a:cubicBezTo>
                    <a:pt x="17041" y="43305"/>
                    <a:pt x="17057" y="43307"/>
                    <a:pt x="17071" y="43307"/>
                  </a:cubicBezTo>
                  <a:cubicBezTo>
                    <a:pt x="17260" y="43307"/>
                    <a:pt x="17318" y="42989"/>
                    <a:pt x="17109" y="42937"/>
                  </a:cubicBezTo>
                  <a:cubicBezTo>
                    <a:pt x="16331" y="42717"/>
                    <a:pt x="15538" y="42597"/>
                    <a:pt x="14740" y="42597"/>
                  </a:cubicBezTo>
                  <a:cubicBezTo>
                    <a:pt x="14420" y="42597"/>
                    <a:pt x="14098" y="42616"/>
                    <a:pt x="13777" y="42657"/>
                  </a:cubicBezTo>
                  <a:cubicBezTo>
                    <a:pt x="13217" y="41760"/>
                    <a:pt x="12741" y="40864"/>
                    <a:pt x="12293" y="39912"/>
                  </a:cubicBezTo>
                  <a:lnTo>
                    <a:pt x="12293" y="39912"/>
                  </a:lnTo>
                  <a:cubicBezTo>
                    <a:pt x="13124" y="40016"/>
                    <a:pt x="13939" y="40074"/>
                    <a:pt x="14762" y="40074"/>
                  </a:cubicBezTo>
                  <a:cubicBezTo>
                    <a:pt x="15048" y="40074"/>
                    <a:pt x="15336" y="40067"/>
                    <a:pt x="15625" y="40052"/>
                  </a:cubicBezTo>
                  <a:cubicBezTo>
                    <a:pt x="15849" y="40052"/>
                    <a:pt x="15933" y="39688"/>
                    <a:pt x="15681" y="39660"/>
                  </a:cubicBezTo>
                  <a:cubicBezTo>
                    <a:pt x="14652" y="39489"/>
                    <a:pt x="13580" y="39403"/>
                    <a:pt x="12521" y="39403"/>
                  </a:cubicBezTo>
                  <a:cubicBezTo>
                    <a:pt x="12370" y="39403"/>
                    <a:pt x="12219" y="39405"/>
                    <a:pt x="12069" y="39408"/>
                  </a:cubicBezTo>
                  <a:cubicBezTo>
                    <a:pt x="11705" y="38568"/>
                    <a:pt x="11369" y="37728"/>
                    <a:pt x="11089" y="36888"/>
                  </a:cubicBezTo>
                  <a:lnTo>
                    <a:pt x="11089" y="36888"/>
                  </a:lnTo>
                  <a:cubicBezTo>
                    <a:pt x="11663" y="36916"/>
                    <a:pt x="12237" y="36930"/>
                    <a:pt x="12807" y="36930"/>
                  </a:cubicBezTo>
                  <a:cubicBezTo>
                    <a:pt x="13378" y="36930"/>
                    <a:pt x="13945" y="36916"/>
                    <a:pt x="14505" y="36888"/>
                  </a:cubicBezTo>
                  <a:cubicBezTo>
                    <a:pt x="14813" y="36832"/>
                    <a:pt x="14813" y="36412"/>
                    <a:pt x="14505" y="36356"/>
                  </a:cubicBezTo>
                  <a:cubicBezTo>
                    <a:pt x="14113" y="36328"/>
                    <a:pt x="13718" y="36318"/>
                    <a:pt x="13321" y="36318"/>
                  </a:cubicBezTo>
                  <a:cubicBezTo>
                    <a:pt x="12526" y="36318"/>
                    <a:pt x="11723" y="36356"/>
                    <a:pt x="10921" y="36356"/>
                  </a:cubicBezTo>
                  <a:cubicBezTo>
                    <a:pt x="10641" y="35516"/>
                    <a:pt x="10417" y="34676"/>
                    <a:pt x="10220" y="33807"/>
                  </a:cubicBezTo>
                  <a:lnTo>
                    <a:pt x="10220" y="33807"/>
                  </a:lnTo>
                  <a:cubicBezTo>
                    <a:pt x="11257" y="34003"/>
                    <a:pt x="12321" y="34143"/>
                    <a:pt x="13357" y="34283"/>
                  </a:cubicBezTo>
                  <a:cubicBezTo>
                    <a:pt x="13365" y="34284"/>
                    <a:pt x="13373" y="34285"/>
                    <a:pt x="13381" y="34285"/>
                  </a:cubicBezTo>
                  <a:cubicBezTo>
                    <a:pt x="13612" y="34285"/>
                    <a:pt x="13658" y="33890"/>
                    <a:pt x="13441" y="33835"/>
                  </a:cubicBezTo>
                  <a:cubicBezTo>
                    <a:pt x="12349" y="33611"/>
                    <a:pt x="11229" y="33471"/>
                    <a:pt x="10136" y="33387"/>
                  </a:cubicBezTo>
                  <a:cubicBezTo>
                    <a:pt x="9968" y="32603"/>
                    <a:pt x="9828" y="31819"/>
                    <a:pt x="9716" y="31035"/>
                  </a:cubicBezTo>
                  <a:lnTo>
                    <a:pt x="9716" y="31035"/>
                  </a:lnTo>
                  <a:cubicBezTo>
                    <a:pt x="10472" y="31054"/>
                    <a:pt x="11290" y="31149"/>
                    <a:pt x="12087" y="31149"/>
                  </a:cubicBezTo>
                  <a:cubicBezTo>
                    <a:pt x="12472" y="31149"/>
                    <a:pt x="12852" y="31127"/>
                    <a:pt x="13217" y="31063"/>
                  </a:cubicBezTo>
                  <a:cubicBezTo>
                    <a:pt x="13441" y="30979"/>
                    <a:pt x="13441" y="30671"/>
                    <a:pt x="13217" y="30587"/>
                  </a:cubicBezTo>
                  <a:cubicBezTo>
                    <a:pt x="12843" y="30523"/>
                    <a:pt x="12457" y="30501"/>
                    <a:pt x="12067" y="30501"/>
                  </a:cubicBezTo>
                  <a:cubicBezTo>
                    <a:pt x="11259" y="30501"/>
                    <a:pt x="10434" y="30596"/>
                    <a:pt x="9660" y="30615"/>
                  </a:cubicBezTo>
                  <a:cubicBezTo>
                    <a:pt x="9492" y="29243"/>
                    <a:pt x="9436" y="27871"/>
                    <a:pt x="9436" y="26498"/>
                  </a:cubicBezTo>
                  <a:lnTo>
                    <a:pt x="9436" y="26498"/>
                  </a:lnTo>
                  <a:cubicBezTo>
                    <a:pt x="10456" y="26773"/>
                    <a:pt x="11502" y="26910"/>
                    <a:pt x="12558" y="26910"/>
                  </a:cubicBezTo>
                  <a:cubicBezTo>
                    <a:pt x="13010" y="26910"/>
                    <a:pt x="13463" y="26885"/>
                    <a:pt x="13917" y="26835"/>
                  </a:cubicBezTo>
                  <a:cubicBezTo>
                    <a:pt x="14141" y="26807"/>
                    <a:pt x="14085" y="26442"/>
                    <a:pt x="13861" y="26442"/>
                  </a:cubicBezTo>
                  <a:cubicBezTo>
                    <a:pt x="12377" y="26442"/>
                    <a:pt x="10893" y="26330"/>
                    <a:pt x="9436" y="26106"/>
                  </a:cubicBezTo>
                  <a:cubicBezTo>
                    <a:pt x="9464" y="25070"/>
                    <a:pt x="9520" y="24034"/>
                    <a:pt x="9660" y="22998"/>
                  </a:cubicBezTo>
                  <a:cubicBezTo>
                    <a:pt x="10893" y="22998"/>
                    <a:pt x="12125" y="23110"/>
                    <a:pt x="13329" y="23222"/>
                  </a:cubicBezTo>
                  <a:cubicBezTo>
                    <a:pt x="13337" y="23223"/>
                    <a:pt x="13346" y="23223"/>
                    <a:pt x="13354" y="23223"/>
                  </a:cubicBezTo>
                  <a:cubicBezTo>
                    <a:pt x="13612" y="23223"/>
                    <a:pt x="13656" y="22800"/>
                    <a:pt x="13385" y="22746"/>
                  </a:cubicBezTo>
                  <a:cubicBezTo>
                    <a:pt x="12660" y="22577"/>
                    <a:pt x="11914" y="22490"/>
                    <a:pt x="11173" y="22490"/>
                  </a:cubicBezTo>
                  <a:cubicBezTo>
                    <a:pt x="10683" y="22490"/>
                    <a:pt x="10195" y="22528"/>
                    <a:pt x="9716" y="22606"/>
                  </a:cubicBezTo>
                  <a:cubicBezTo>
                    <a:pt x="9772" y="22242"/>
                    <a:pt x="9828" y="21850"/>
                    <a:pt x="9884" y="21486"/>
                  </a:cubicBezTo>
                  <a:cubicBezTo>
                    <a:pt x="9968" y="21010"/>
                    <a:pt x="10108" y="20562"/>
                    <a:pt x="10220" y="20114"/>
                  </a:cubicBezTo>
                  <a:cubicBezTo>
                    <a:pt x="10248" y="20142"/>
                    <a:pt x="10305" y="20170"/>
                    <a:pt x="10389" y="20170"/>
                  </a:cubicBezTo>
                  <a:cubicBezTo>
                    <a:pt x="11341" y="20170"/>
                    <a:pt x="12330" y="20257"/>
                    <a:pt x="13315" y="20257"/>
                  </a:cubicBezTo>
                  <a:cubicBezTo>
                    <a:pt x="13808" y="20257"/>
                    <a:pt x="14300" y="20235"/>
                    <a:pt x="14785" y="20170"/>
                  </a:cubicBezTo>
                  <a:cubicBezTo>
                    <a:pt x="15065" y="20142"/>
                    <a:pt x="15065" y="19694"/>
                    <a:pt x="14785" y="19666"/>
                  </a:cubicBezTo>
                  <a:cubicBezTo>
                    <a:pt x="14315" y="19620"/>
                    <a:pt x="13838" y="19604"/>
                    <a:pt x="13361" y="19604"/>
                  </a:cubicBezTo>
                  <a:cubicBezTo>
                    <a:pt x="12361" y="19604"/>
                    <a:pt x="11355" y="19675"/>
                    <a:pt x="10389" y="19694"/>
                  </a:cubicBezTo>
                  <a:cubicBezTo>
                    <a:pt x="10333" y="19694"/>
                    <a:pt x="10333" y="19722"/>
                    <a:pt x="10305" y="19722"/>
                  </a:cubicBezTo>
                  <a:cubicBezTo>
                    <a:pt x="10557" y="18825"/>
                    <a:pt x="10837" y="17957"/>
                    <a:pt x="11173" y="17117"/>
                  </a:cubicBezTo>
                  <a:cubicBezTo>
                    <a:pt x="11873" y="17229"/>
                    <a:pt x="12573" y="17313"/>
                    <a:pt x="13273" y="17425"/>
                  </a:cubicBezTo>
                  <a:cubicBezTo>
                    <a:pt x="14001" y="17593"/>
                    <a:pt x="14757" y="17649"/>
                    <a:pt x="15485" y="17649"/>
                  </a:cubicBezTo>
                  <a:cubicBezTo>
                    <a:pt x="15737" y="17621"/>
                    <a:pt x="15793" y="17285"/>
                    <a:pt x="15541" y="17201"/>
                  </a:cubicBezTo>
                  <a:cubicBezTo>
                    <a:pt x="14841" y="17005"/>
                    <a:pt x="14085" y="16921"/>
                    <a:pt x="13357" y="16921"/>
                  </a:cubicBezTo>
                  <a:cubicBezTo>
                    <a:pt x="12685" y="16865"/>
                    <a:pt x="12041" y="16809"/>
                    <a:pt x="11369" y="16753"/>
                  </a:cubicBezTo>
                  <a:cubicBezTo>
                    <a:pt x="11873" y="15577"/>
                    <a:pt x="12461" y="14457"/>
                    <a:pt x="13161" y="13393"/>
                  </a:cubicBezTo>
                  <a:cubicBezTo>
                    <a:pt x="14505" y="13589"/>
                    <a:pt x="15877" y="13729"/>
                    <a:pt x="17249" y="13869"/>
                  </a:cubicBezTo>
                  <a:cubicBezTo>
                    <a:pt x="17257" y="13870"/>
                    <a:pt x="17264" y="13870"/>
                    <a:pt x="17271" y="13870"/>
                  </a:cubicBezTo>
                  <a:cubicBezTo>
                    <a:pt x="17477" y="13870"/>
                    <a:pt x="17522" y="13476"/>
                    <a:pt x="17305" y="13449"/>
                  </a:cubicBezTo>
                  <a:cubicBezTo>
                    <a:pt x="15989" y="13281"/>
                    <a:pt x="14701" y="13113"/>
                    <a:pt x="13385" y="13001"/>
                  </a:cubicBezTo>
                  <a:cubicBezTo>
                    <a:pt x="14141" y="11909"/>
                    <a:pt x="14981" y="10900"/>
                    <a:pt x="15905" y="9948"/>
                  </a:cubicBezTo>
                  <a:cubicBezTo>
                    <a:pt x="15905" y="9948"/>
                    <a:pt x="15933" y="9948"/>
                    <a:pt x="15961" y="9976"/>
                  </a:cubicBezTo>
                  <a:cubicBezTo>
                    <a:pt x="15984" y="9988"/>
                    <a:pt x="16008" y="9995"/>
                    <a:pt x="16031" y="9995"/>
                  </a:cubicBezTo>
                  <a:cubicBezTo>
                    <a:pt x="16064" y="9995"/>
                    <a:pt x="16096" y="9981"/>
                    <a:pt x="16129" y="9948"/>
                  </a:cubicBezTo>
                  <a:lnTo>
                    <a:pt x="16213" y="9892"/>
                  </a:lnTo>
                  <a:cubicBezTo>
                    <a:pt x="16241" y="9808"/>
                    <a:pt x="16241" y="9724"/>
                    <a:pt x="16157" y="9668"/>
                  </a:cubicBezTo>
                  <a:lnTo>
                    <a:pt x="16157" y="9668"/>
                  </a:lnTo>
                  <a:cubicBezTo>
                    <a:pt x="16465" y="9724"/>
                    <a:pt x="17221" y="9892"/>
                    <a:pt x="17417" y="9920"/>
                  </a:cubicBezTo>
                  <a:lnTo>
                    <a:pt x="18622" y="10088"/>
                  </a:lnTo>
                  <a:cubicBezTo>
                    <a:pt x="19434" y="10200"/>
                    <a:pt x="20218" y="10256"/>
                    <a:pt x="21030" y="10312"/>
                  </a:cubicBezTo>
                  <a:cubicBezTo>
                    <a:pt x="21038" y="10313"/>
                    <a:pt x="21046" y="10314"/>
                    <a:pt x="21054" y="10314"/>
                  </a:cubicBezTo>
                  <a:cubicBezTo>
                    <a:pt x="21285" y="10314"/>
                    <a:pt x="21330" y="9919"/>
                    <a:pt x="21086" y="9864"/>
                  </a:cubicBezTo>
                  <a:cubicBezTo>
                    <a:pt x="20022" y="9696"/>
                    <a:pt x="18958" y="9556"/>
                    <a:pt x="17866" y="9472"/>
                  </a:cubicBezTo>
                  <a:cubicBezTo>
                    <a:pt x="17417" y="9388"/>
                    <a:pt x="16969" y="9332"/>
                    <a:pt x="16521" y="9304"/>
                  </a:cubicBezTo>
                  <a:cubicBezTo>
                    <a:pt x="17669" y="8156"/>
                    <a:pt x="18930" y="7120"/>
                    <a:pt x="20274" y="6224"/>
                  </a:cubicBezTo>
                  <a:cubicBezTo>
                    <a:pt x="21926" y="6392"/>
                    <a:pt x="23550" y="6616"/>
                    <a:pt x="25174" y="6812"/>
                  </a:cubicBezTo>
                  <a:cubicBezTo>
                    <a:pt x="25183" y="6813"/>
                    <a:pt x="25192" y="6813"/>
                    <a:pt x="25201" y="6813"/>
                  </a:cubicBezTo>
                  <a:cubicBezTo>
                    <a:pt x="25456" y="6813"/>
                    <a:pt x="25474" y="6417"/>
                    <a:pt x="25230" y="6336"/>
                  </a:cubicBezTo>
                  <a:cubicBezTo>
                    <a:pt x="23858" y="6000"/>
                    <a:pt x="22458" y="5776"/>
                    <a:pt x="21030" y="5720"/>
                  </a:cubicBezTo>
                  <a:cubicBezTo>
                    <a:pt x="22178" y="4992"/>
                    <a:pt x="23382" y="4348"/>
                    <a:pt x="24642" y="3816"/>
                  </a:cubicBezTo>
                  <a:cubicBezTo>
                    <a:pt x="26687" y="3984"/>
                    <a:pt x="28703" y="4292"/>
                    <a:pt x="30747" y="4516"/>
                  </a:cubicBezTo>
                  <a:cubicBezTo>
                    <a:pt x="30755" y="4516"/>
                    <a:pt x="30763" y="4517"/>
                    <a:pt x="30771" y="4517"/>
                  </a:cubicBezTo>
                  <a:cubicBezTo>
                    <a:pt x="31032" y="4517"/>
                    <a:pt x="31102" y="4066"/>
                    <a:pt x="30803" y="4012"/>
                  </a:cubicBezTo>
                  <a:cubicBezTo>
                    <a:pt x="29067" y="3647"/>
                    <a:pt x="27275" y="3451"/>
                    <a:pt x="25483" y="3395"/>
                  </a:cubicBezTo>
                  <a:cubicBezTo>
                    <a:pt x="27275" y="2667"/>
                    <a:pt x="29123" y="2079"/>
                    <a:pt x="30999" y="1687"/>
                  </a:cubicBezTo>
                  <a:cubicBezTo>
                    <a:pt x="33660" y="2303"/>
                    <a:pt x="36348" y="2639"/>
                    <a:pt x="39064" y="2695"/>
                  </a:cubicBezTo>
                  <a:cubicBezTo>
                    <a:pt x="39428" y="2639"/>
                    <a:pt x="39428" y="2135"/>
                    <a:pt x="39064" y="2107"/>
                  </a:cubicBezTo>
                  <a:cubicBezTo>
                    <a:pt x="36768" y="2023"/>
                    <a:pt x="34444" y="1799"/>
                    <a:pt x="32147" y="1491"/>
                  </a:cubicBezTo>
                  <a:cubicBezTo>
                    <a:pt x="33845" y="1187"/>
                    <a:pt x="35566" y="1032"/>
                    <a:pt x="37287" y="1032"/>
                  </a:cubicBezTo>
                  <a:close/>
                  <a:moveTo>
                    <a:pt x="53010" y="50274"/>
                  </a:moveTo>
                  <a:cubicBezTo>
                    <a:pt x="55138" y="63995"/>
                    <a:pt x="58135" y="77745"/>
                    <a:pt x="61243" y="91299"/>
                  </a:cubicBezTo>
                  <a:cubicBezTo>
                    <a:pt x="59731" y="90207"/>
                    <a:pt x="57743" y="89339"/>
                    <a:pt x="56315" y="88499"/>
                  </a:cubicBezTo>
                  <a:cubicBezTo>
                    <a:pt x="53766" y="86958"/>
                    <a:pt x="51218" y="85474"/>
                    <a:pt x="48642" y="83990"/>
                  </a:cubicBezTo>
                  <a:cubicBezTo>
                    <a:pt x="48575" y="83957"/>
                    <a:pt x="48505" y="83941"/>
                    <a:pt x="48437" y="83941"/>
                  </a:cubicBezTo>
                  <a:cubicBezTo>
                    <a:pt x="48332" y="83941"/>
                    <a:pt x="48233" y="83978"/>
                    <a:pt x="48166" y="84046"/>
                  </a:cubicBezTo>
                  <a:cubicBezTo>
                    <a:pt x="48098" y="84004"/>
                    <a:pt x="48022" y="83984"/>
                    <a:pt x="47946" y="83984"/>
                  </a:cubicBezTo>
                  <a:cubicBezTo>
                    <a:pt x="47770" y="83984"/>
                    <a:pt x="47591" y="84086"/>
                    <a:pt x="47493" y="84242"/>
                  </a:cubicBezTo>
                  <a:cubicBezTo>
                    <a:pt x="45085" y="88723"/>
                    <a:pt x="42593" y="93119"/>
                    <a:pt x="40184" y="97572"/>
                  </a:cubicBezTo>
                  <a:cubicBezTo>
                    <a:pt x="38532" y="83038"/>
                    <a:pt x="36880" y="68420"/>
                    <a:pt x="34696" y="53942"/>
                  </a:cubicBezTo>
                  <a:lnTo>
                    <a:pt x="34696" y="53942"/>
                  </a:lnTo>
                  <a:cubicBezTo>
                    <a:pt x="36071" y="54154"/>
                    <a:pt x="37451" y="54259"/>
                    <a:pt x="38825" y="54259"/>
                  </a:cubicBezTo>
                  <a:cubicBezTo>
                    <a:pt x="43805" y="54259"/>
                    <a:pt x="48708" y="52885"/>
                    <a:pt x="53010" y="50274"/>
                  </a:cubicBezTo>
                  <a:close/>
                  <a:moveTo>
                    <a:pt x="17978" y="49013"/>
                  </a:moveTo>
                  <a:cubicBezTo>
                    <a:pt x="21686" y="52223"/>
                    <a:pt x="26403" y="53938"/>
                    <a:pt x="31256" y="53938"/>
                  </a:cubicBezTo>
                  <a:cubicBezTo>
                    <a:pt x="32120" y="53938"/>
                    <a:pt x="32988" y="53884"/>
                    <a:pt x="33856" y="53774"/>
                  </a:cubicBezTo>
                  <a:lnTo>
                    <a:pt x="33912" y="53830"/>
                  </a:lnTo>
                  <a:cubicBezTo>
                    <a:pt x="34304" y="57947"/>
                    <a:pt x="34724" y="62035"/>
                    <a:pt x="35200" y="66152"/>
                  </a:cubicBezTo>
                  <a:cubicBezTo>
                    <a:pt x="35172" y="66208"/>
                    <a:pt x="35144" y="66236"/>
                    <a:pt x="35116" y="66292"/>
                  </a:cubicBezTo>
                  <a:cubicBezTo>
                    <a:pt x="30831" y="76765"/>
                    <a:pt x="26323" y="87266"/>
                    <a:pt x="22570" y="97964"/>
                  </a:cubicBezTo>
                  <a:cubicBezTo>
                    <a:pt x="21534" y="94939"/>
                    <a:pt x="20414" y="91971"/>
                    <a:pt x="19294" y="88975"/>
                  </a:cubicBezTo>
                  <a:cubicBezTo>
                    <a:pt x="18902" y="87939"/>
                    <a:pt x="18594" y="85810"/>
                    <a:pt x="17557" y="85026"/>
                  </a:cubicBezTo>
                  <a:cubicBezTo>
                    <a:pt x="17479" y="84829"/>
                    <a:pt x="17289" y="84702"/>
                    <a:pt x="17096" y="84702"/>
                  </a:cubicBezTo>
                  <a:cubicBezTo>
                    <a:pt x="17014" y="84702"/>
                    <a:pt x="16932" y="84724"/>
                    <a:pt x="16857" y="84774"/>
                  </a:cubicBezTo>
                  <a:cubicBezTo>
                    <a:pt x="14253" y="86454"/>
                    <a:pt x="11789" y="88247"/>
                    <a:pt x="9100" y="89787"/>
                  </a:cubicBezTo>
                  <a:cubicBezTo>
                    <a:pt x="6580" y="91215"/>
                    <a:pt x="3864" y="92307"/>
                    <a:pt x="1343" y="93707"/>
                  </a:cubicBezTo>
                  <a:cubicBezTo>
                    <a:pt x="1707" y="92671"/>
                    <a:pt x="2099" y="91607"/>
                    <a:pt x="2491" y="90571"/>
                  </a:cubicBezTo>
                  <a:cubicBezTo>
                    <a:pt x="2930" y="90580"/>
                    <a:pt x="3369" y="90583"/>
                    <a:pt x="3807" y="90583"/>
                  </a:cubicBezTo>
                  <a:cubicBezTo>
                    <a:pt x="4682" y="90583"/>
                    <a:pt x="5553" y="90571"/>
                    <a:pt x="6412" y="90571"/>
                  </a:cubicBezTo>
                  <a:cubicBezTo>
                    <a:pt x="6720" y="90571"/>
                    <a:pt x="6720" y="90095"/>
                    <a:pt x="6412" y="90095"/>
                  </a:cubicBezTo>
                  <a:lnTo>
                    <a:pt x="2659" y="90095"/>
                  </a:lnTo>
                  <a:cubicBezTo>
                    <a:pt x="2968" y="89199"/>
                    <a:pt x="3332" y="88303"/>
                    <a:pt x="3668" y="87378"/>
                  </a:cubicBezTo>
                  <a:cubicBezTo>
                    <a:pt x="5208" y="87518"/>
                    <a:pt x="6720" y="87658"/>
                    <a:pt x="8288" y="87771"/>
                  </a:cubicBezTo>
                  <a:cubicBezTo>
                    <a:pt x="8512" y="87771"/>
                    <a:pt x="8512" y="87406"/>
                    <a:pt x="8288" y="87378"/>
                  </a:cubicBezTo>
                  <a:cubicBezTo>
                    <a:pt x="6776" y="87238"/>
                    <a:pt x="5292" y="87126"/>
                    <a:pt x="3780" y="87042"/>
                  </a:cubicBezTo>
                  <a:cubicBezTo>
                    <a:pt x="4144" y="86062"/>
                    <a:pt x="4508" y="85110"/>
                    <a:pt x="4872" y="84158"/>
                  </a:cubicBezTo>
                  <a:cubicBezTo>
                    <a:pt x="4872" y="84242"/>
                    <a:pt x="4956" y="84298"/>
                    <a:pt x="5040" y="84326"/>
                  </a:cubicBezTo>
                  <a:cubicBezTo>
                    <a:pt x="5592" y="84358"/>
                    <a:pt x="6146" y="84374"/>
                    <a:pt x="6702" y="84374"/>
                  </a:cubicBezTo>
                  <a:cubicBezTo>
                    <a:pt x="8090" y="84374"/>
                    <a:pt x="9484" y="84274"/>
                    <a:pt x="10865" y="84074"/>
                  </a:cubicBezTo>
                  <a:cubicBezTo>
                    <a:pt x="11135" y="84020"/>
                    <a:pt x="11040" y="83653"/>
                    <a:pt x="10781" y="83653"/>
                  </a:cubicBezTo>
                  <a:cubicBezTo>
                    <a:pt x="10772" y="83653"/>
                    <a:pt x="10762" y="83653"/>
                    <a:pt x="10753" y="83654"/>
                  </a:cubicBezTo>
                  <a:cubicBezTo>
                    <a:pt x="9291" y="83850"/>
                    <a:pt x="7796" y="83962"/>
                    <a:pt x="6307" y="83962"/>
                  </a:cubicBezTo>
                  <a:cubicBezTo>
                    <a:pt x="5884" y="83962"/>
                    <a:pt x="5461" y="83953"/>
                    <a:pt x="5040" y="83934"/>
                  </a:cubicBezTo>
                  <a:cubicBezTo>
                    <a:pt x="5012" y="83934"/>
                    <a:pt x="4956" y="83962"/>
                    <a:pt x="4928" y="83990"/>
                  </a:cubicBezTo>
                  <a:cubicBezTo>
                    <a:pt x="5404" y="82730"/>
                    <a:pt x="5908" y="81470"/>
                    <a:pt x="6384" y="80210"/>
                  </a:cubicBezTo>
                  <a:cubicBezTo>
                    <a:pt x="7854" y="80224"/>
                    <a:pt x="9324" y="80238"/>
                    <a:pt x="10795" y="80238"/>
                  </a:cubicBezTo>
                  <a:cubicBezTo>
                    <a:pt x="12265" y="80238"/>
                    <a:pt x="13735" y="80224"/>
                    <a:pt x="15205" y="80182"/>
                  </a:cubicBezTo>
                  <a:cubicBezTo>
                    <a:pt x="15513" y="80154"/>
                    <a:pt x="15513" y="79705"/>
                    <a:pt x="15205" y="79677"/>
                  </a:cubicBezTo>
                  <a:cubicBezTo>
                    <a:pt x="13532" y="79645"/>
                    <a:pt x="11849" y="79631"/>
                    <a:pt x="10168" y="79631"/>
                  </a:cubicBezTo>
                  <a:cubicBezTo>
                    <a:pt x="8979" y="79631"/>
                    <a:pt x="7791" y="79638"/>
                    <a:pt x="6608" y="79649"/>
                  </a:cubicBezTo>
                  <a:cubicBezTo>
                    <a:pt x="7084" y="78389"/>
                    <a:pt x="7588" y="77101"/>
                    <a:pt x="8092" y="75813"/>
                  </a:cubicBezTo>
                  <a:cubicBezTo>
                    <a:pt x="8970" y="75946"/>
                    <a:pt x="9855" y="76009"/>
                    <a:pt x="10739" y="76009"/>
                  </a:cubicBezTo>
                  <a:cubicBezTo>
                    <a:pt x="11717" y="76009"/>
                    <a:pt x="12695" y="75932"/>
                    <a:pt x="13665" y="75785"/>
                  </a:cubicBezTo>
                  <a:cubicBezTo>
                    <a:pt x="13881" y="75731"/>
                    <a:pt x="13837" y="75391"/>
                    <a:pt x="13633" y="75391"/>
                  </a:cubicBezTo>
                  <a:cubicBezTo>
                    <a:pt x="13625" y="75391"/>
                    <a:pt x="13617" y="75392"/>
                    <a:pt x="13609" y="75393"/>
                  </a:cubicBezTo>
                  <a:cubicBezTo>
                    <a:pt x="12713" y="75463"/>
                    <a:pt x="11817" y="75498"/>
                    <a:pt x="10924" y="75498"/>
                  </a:cubicBezTo>
                  <a:cubicBezTo>
                    <a:pt x="10031" y="75498"/>
                    <a:pt x="9142" y="75463"/>
                    <a:pt x="8260" y="75393"/>
                  </a:cubicBezTo>
                  <a:lnTo>
                    <a:pt x="9296" y="72705"/>
                  </a:lnTo>
                  <a:cubicBezTo>
                    <a:pt x="11341" y="72761"/>
                    <a:pt x="13385" y="72873"/>
                    <a:pt x="15457" y="72985"/>
                  </a:cubicBezTo>
                  <a:cubicBezTo>
                    <a:pt x="15737" y="72985"/>
                    <a:pt x="15737" y="72565"/>
                    <a:pt x="15457" y="72537"/>
                  </a:cubicBezTo>
                  <a:cubicBezTo>
                    <a:pt x="14029" y="72378"/>
                    <a:pt x="12600" y="72303"/>
                    <a:pt x="11182" y="72303"/>
                  </a:cubicBezTo>
                  <a:cubicBezTo>
                    <a:pt x="10598" y="72303"/>
                    <a:pt x="10016" y="72316"/>
                    <a:pt x="9436" y="72340"/>
                  </a:cubicBezTo>
                  <a:lnTo>
                    <a:pt x="10473" y="69596"/>
                  </a:lnTo>
                  <a:cubicBezTo>
                    <a:pt x="10501" y="69624"/>
                    <a:pt x="10557" y="69624"/>
                    <a:pt x="10585" y="69624"/>
                  </a:cubicBezTo>
                  <a:cubicBezTo>
                    <a:pt x="12916" y="69695"/>
                    <a:pt x="15247" y="69805"/>
                    <a:pt x="17578" y="69805"/>
                  </a:cubicBezTo>
                  <a:cubicBezTo>
                    <a:pt x="18019" y="69805"/>
                    <a:pt x="18460" y="69801"/>
                    <a:pt x="18902" y="69792"/>
                  </a:cubicBezTo>
                  <a:cubicBezTo>
                    <a:pt x="19210" y="69736"/>
                    <a:pt x="19210" y="69316"/>
                    <a:pt x="18902" y="69288"/>
                  </a:cubicBezTo>
                  <a:cubicBezTo>
                    <a:pt x="16157" y="69120"/>
                    <a:pt x="13413" y="69176"/>
                    <a:pt x="10641" y="69148"/>
                  </a:cubicBezTo>
                  <a:cubicBezTo>
                    <a:pt x="11061" y="68112"/>
                    <a:pt x="11453" y="67104"/>
                    <a:pt x="11845" y="66068"/>
                  </a:cubicBezTo>
                  <a:cubicBezTo>
                    <a:pt x="15877" y="66264"/>
                    <a:pt x="19938" y="66544"/>
                    <a:pt x="23998" y="66544"/>
                  </a:cubicBezTo>
                  <a:cubicBezTo>
                    <a:pt x="24362" y="66544"/>
                    <a:pt x="24362" y="66012"/>
                    <a:pt x="23998" y="66012"/>
                  </a:cubicBezTo>
                  <a:cubicBezTo>
                    <a:pt x="20022" y="65760"/>
                    <a:pt x="15989" y="65732"/>
                    <a:pt x="11985" y="65648"/>
                  </a:cubicBezTo>
                  <a:cubicBezTo>
                    <a:pt x="12377" y="64611"/>
                    <a:pt x="12741" y="63603"/>
                    <a:pt x="13133" y="62595"/>
                  </a:cubicBezTo>
                  <a:cubicBezTo>
                    <a:pt x="15373" y="62903"/>
                    <a:pt x="17585" y="63239"/>
                    <a:pt x="19854" y="63435"/>
                  </a:cubicBezTo>
                  <a:cubicBezTo>
                    <a:pt x="19861" y="63436"/>
                    <a:pt x="19868" y="63437"/>
                    <a:pt x="19875" y="63437"/>
                  </a:cubicBezTo>
                  <a:cubicBezTo>
                    <a:pt x="20054" y="63437"/>
                    <a:pt x="20098" y="63099"/>
                    <a:pt x="19882" y="63099"/>
                  </a:cubicBezTo>
                  <a:cubicBezTo>
                    <a:pt x="17697" y="62707"/>
                    <a:pt x="15513" y="62427"/>
                    <a:pt x="13301" y="62147"/>
                  </a:cubicBezTo>
                  <a:cubicBezTo>
                    <a:pt x="13581" y="61419"/>
                    <a:pt x="13861" y="60691"/>
                    <a:pt x="14113" y="59963"/>
                  </a:cubicBezTo>
                  <a:cubicBezTo>
                    <a:pt x="15239" y="60281"/>
                    <a:pt x="16429" y="60449"/>
                    <a:pt x="17608" y="60449"/>
                  </a:cubicBezTo>
                  <a:cubicBezTo>
                    <a:pt x="17778" y="60449"/>
                    <a:pt x="17948" y="60446"/>
                    <a:pt x="18118" y="60439"/>
                  </a:cubicBezTo>
                  <a:cubicBezTo>
                    <a:pt x="18306" y="60439"/>
                    <a:pt x="18313" y="60129"/>
                    <a:pt x="18140" y="60129"/>
                  </a:cubicBezTo>
                  <a:cubicBezTo>
                    <a:pt x="18133" y="60129"/>
                    <a:pt x="18125" y="60130"/>
                    <a:pt x="18118" y="60131"/>
                  </a:cubicBezTo>
                  <a:cubicBezTo>
                    <a:pt x="17788" y="60159"/>
                    <a:pt x="17458" y="60173"/>
                    <a:pt x="17126" y="60173"/>
                  </a:cubicBezTo>
                  <a:cubicBezTo>
                    <a:pt x="16133" y="60173"/>
                    <a:pt x="15135" y="60047"/>
                    <a:pt x="14169" y="59795"/>
                  </a:cubicBezTo>
                  <a:cubicBezTo>
                    <a:pt x="14505" y="58871"/>
                    <a:pt x="14841" y="57947"/>
                    <a:pt x="15177" y="57022"/>
                  </a:cubicBezTo>
                  <a:cubicBezTo>
                    <a:pt x="18286" y="57134"/>
                    <a:pt x="21366" y="57415"/>
                    <a:pt x="24474" y="57723"/>
                  </a:cubicBezTo>
                  <a:cubicBezTo>
                    <a:pt x="24482" y="57723"/>
                    <a:pt x="24489" y="57724"/>
                    <a:pt x="24497" y="57724"/>
                  </a:cubicBezTo>
                  <a:cubicBezTo>
                    <a:pt x="24730" y="57724"/>
                    <a:pt x="24775" y="57302"/>
                    <a:pt x="24530" y="57275"/>
                  </a:cubicBezTo>
                  <a:cubicBezTo>
                    <a:pt x="21785" y="56846"/>
                    <a:pt x="19016" y="56622"/>
                    <a:pt x="16266" y="56622"/>
                  </a:cubicBezTo>
                  <a:cubicBezTo>
                    <a:pt x="15959" y="56622"/>
                    <a:pt x="15652" y="56625"/>
                    <a:pt x="15345" y="56630"/>
                  </a:cubicBezTo>
                  <a:cubicBezTo>
                    <a:pt x="15681" y="55622"/>
                    <a:pt x="16045" y="54586"/>
                    <a:pt x="16381" y="53578"/>
                  </a:cubicBezTo>
                  <a:cubicBezTo>
                    <a:pt x="18230" y="53690"/>
                    <a:pt x="20078" y="53802"/>
                    <a:pt x="21926" y="53830"/>
                  </a:cubicBezTo>
                  <a:cubicBezTo>
                    <a:pt x="22262" y="53830"/>
                    <a:pt x="22262" y="53326"/>
                    <a:pt x="21926" y="53298"/>
                  </a:cubicBezTo>
                  <a:cubicBezTo>
                    <a:pt x="20134" y="53186"/>
                    <a:pt x="18342" y="53186"/>
                    <a:pt x="16549" y="53130"/>
                  </a:cubicBezTo>
                  <a:cubicBezTo>
                    <a:pt x="17025" y="51758"/>
                    <a:pt x="17529" y="50386"/>
                    <a:pt x="17978" y="49013"/>
                  </a:cubicBezTo>
                  <a:close/>
                  <a:moveTo>
                    <a:pt x="37256" y="1"/>
                  </a:moveTo>
                  <a:cubicBezTo>
                    <a:pt x="30900" y="1"/>
                    <a:pt x="24699" y="1982"/>
                    <a:pt x="19490" y="5692"/>
                  </a:cubicBezTo>
                  <a:lnTo>
                    <a:pt x="18706" y="5692"/>
                  </a:lnTo>
                  <a:cubicBezTo>
                    <a:pt x="18510" y="5748"/>
                    <a:pt x="18510" y="5972"/>
                    <a:pt x="18706" y="6028"/>
                  </a:cubicBezTo>
                  <a:lnTo>
                    <a:pt x="18958" y="6056"/>
                  </a:lnTo>
                  <a:cubicBezTo>
                    <a:pt x="12965" y="10648"/>
                    <a:pt x="8932" y="17509"/>
                    <a:pt x="8540" y="25798"/>
                  </a:cubicBezTo>
                  <a:cubicBezTo>
                    <a:pt x="8372" y="29439"/>
                    <a:pt x="8876" y="33079"/>
                    <a:pt x="9968" y="36580"/>
                  </a:cubicBezTo>
                  <a:cubicBezTo>
                    <a:pt x="9940" y="36664"/>
                    <a:pt x="9968" y="36776"/>
                    <a:pt x="10052" y="36832"/>
                  </a:cubicBezTo>
                  <a:cubicBezTo>
                    <a:pt x="11565" y="41424"/>
                    <a:pt x="14169" y="45569"/>
                    <a:pt x="17613" y="48649"/>
                  </a:cubicBezTo>
                  <a:cubicBezTo>
                    <a:pt x="11537" y="60831"/>
                    <a:pt x="6944" y="73965"/>
                    <a:pt x="2491" y="86930"/>
                  </a:cubicBezTo>
                  <a:cubicBezTo>
                    <a:pt x="2351" y="86930"/>
                    <a:pt x="2295" y="87126"/>
                    <a:pt x="2407" y="87210"/>
                  </a:cubicBezTo>
                  <a:cubicBezTo>
                    <a:pt x="1651" y="89423"/>
                    <a:pt x="895" y="91635"/>
                    <a:pt x="139" y="93819"/>
                  </a:cubicBezTo>
                  <a:cubicBezTo>
                    <a:pt x="0" y="94236"/>
                    <a:pt x="320" y="94499"/>
                    <a:pt x="673" y="94499"/>
                  </a:cubicBezTo>
                  <a:cubicBezTo>
                    <a:pt x="747" y="94499"/>
                    <a:pt x="822" y="94488"/>
                    <a:pt x="895" y="94463"/>
                  </a:cubicBezTo>
                  <a:cubicBezTo>
                    <a:pt x="937" y="94526"/>
                    <a:pt x="1011" y="94558"/>
                    <a:pt x="1080" y="94558"/>
                  </a:cubicBezTo>
                  <a:cubicBezTo>
                    <a:pt x="1104" y="94558"/>
                    <a:pt x="1126" y="94554"/>
                    <a:pt x="1147" y="94547"/>
                  </a:cubicBezTo>
                  <a:cubicBezTo>
                    <a:pt x="6804" y="93119"/>
                    <a:pt x="12769" y="89423"/>
                    <a:pt x="17249" y="85698"/>
                  </a:cubicBezTo>
                  <a:cubicBezTo>
                    <a:pt x="17753" y="86566"/>
                    <a:pt x="17950" y="87967"/>
                    <a:pt x="18230" y="88723"/>
                  </a:cubicBezTo>
                  <a:cubicBezTo>
                    <a:pt x="18566" y="89731"/>
                    <a:pt x="18930" y="90739"/>
                    <a:pt x="19266" y="91747"/>
                  </a:cubicBezTo>
                  <a:cubicBezTo>
                    <a:pt x="20106" y="94099"/>
                    <a:pt x="20918" y="96452"/>
                    <a:pt x="21814" y="98776"/>
                  </a:cubicBezTo>
                  <a:cubicBezTo>
                    <a:pt x="21902" y="99011"/>
                    <a:pt x="22106" y="99130"/>
                    <a:pt x="22312" y="99130"/>
                  </a:cubicBezTo>
                  <a:cubicBezTo>
                    <a:pt x="22499" y="99130"/>
                    <a:pt x="22688" y="99032"/>
                    <a:pt x="22794" y="98832"/>
                  </a:cubicBezTo>
                  <a:cubicBezTo>
                    <a:pt x="22822" y="98804"/>
                    <a:pt x="22878" y="98776"/>
                    <a:pt x="22906" y="98720"/>
                  </a:cubicBezTo>
                  <a:cubicBezTo>
                    <a:pt x="27499" y="88667"/>
                    <a:pt x="31419" y="78249"/>
                    <a:pt x="35452" y="67944"/>
                  </a:cubicBezTo>
                  <a:cubicBezTo>
                    <a:pt x="36572" y="77941"/>
                    <a:pt x="37860" y="87939"/>
                    <a:pt x="39176" y="97908"/>
                  </a:cubicBezTo>
                  <a:cubicBezTo>
                    <a:pt x="39200" y="98196"/>
                    <a:pt x="39451" y="98402"/>
                    <a:pt x="39733" y="98402"/>
                  </a:cubicBezTo>
                  <a:cubicBezTo>
                    <a:pt x="39780" y="98402"/>
                    <a:pt x="39828" y="98396"/>
                    <a:pt x="39876" y="98384"/>
                  </a:cubicBezTo>
                  <a:cubicBezTo>
                    <a:pt x="39922" y="98521"/>
                    <a:pt x="40042" y="98592"/>
                    <a:pt x="40165" y="98592"/>
                  </a:cubicBezTo>
                  <a:cubicBezTo>
                    <a:pt x="40268" y="98592"/>
                    <a:pt x="40373" y="98542"/>
                    <a:pt x="40437" y="98440"/>
                  </a:cubicBezTo>
                  <a:cubicBezTo>
                    <a:pt x="43433" y="94099"/>
                    <a:pt x="46093" y="89535"/>
                    <a:pt x="48446" y="84802"/>
                  </a:cubicBezTo>
                  <a:cubicBezTo>
                    <a:pt x="50574" y="86202"/>
                    <a:pt x="52730" y="87574"/>
                    <a:pt x="54886" y="88919"/>
                  </a:cubicBezTo>
                  <a:cubicBezTo>
                    <a:pt x="55923" y="89563"/>
                    <a:pt x="56959" y="90207"/>
                    <a:pt x="57995" y="90851"/>
                  </a:cubicBezTo>
                  <a:cubicBezTo>
                    <a:pt x="58555" y="91215"/>
                    <a:pt x="59171" y="91551"/>
                    <a:pt x="59787" y="91859"/>
                  </a:cubicBezTo>
                  <a:lnTo>
                    <a:pt x="61159" y="93203"/>
                  </a:lnTo>
                  <a:cubicBezTo>
                    <a:pt x="61215" y="93259"/>
                    <a:pt x="61271" y="93315"/>
                    <a:pt x="61355" y="93315"/>
                  </a:cubicBezTo>
                  <a:cubicBezTo>
                    <a:pt x="61411" y="93427"/>
                    <a:pt x="61467" y="93483"/>
                    <a:pt x="61579" y="93539"/>
                  </a:cubicBezTo>
                  <a:lnTo>
                    <a:pt x="61747" y="93623"/>
                  </a:lnTo>
                  <a:cubicBezTo>
                    <a:pt x="61841" y="93682"/>
                    <a:pt x="61949" y="93711"/>
                    <a:pt x="62055" y="93711"/>
                  </a:cubicBezTo>
                  <a:cubicBezTo>
                    <a:pt x="62204" y="93711"/>
                    <a:pt x="62349" y="93654"/>
                    <a:pt x="62447" y="93539"/>
                  </a:cubicBezTo>
                  <a:lnTo>
                    <a:pt x="62615" y="93343"/>
                  </a:lnTo>
                  <a:cubicBezTo>
                    <a:pt x="62699" y="93259"/>
                    <a:pt x="62755" y="93119"/>
                    <a:pt x="62755" y="93007"/>
                  </a:cubicBezTo>
                  <a:cubicBezTo>
                    <a:pt x="62896" y="92811"/>
                    <a:pt x="62839" y="92531"/>
                    <a:pt x="62643" y="92391"/>
                  </a:cubicBezTo>
                  <a:lnTo>
                    <a:pt x="62587" y="92363"/>
                  </a:lnTo>
                  <a:cubicBezTo>
                    <a:pt x="60011" y="78193"/>
                    <a:pt x="57267" y="63827"/>
                    <a:pt x="53626" y="49882"/>
                  </a:cubicBezTo>
                  <a:cubicBezTo>
                    <a:pt x="60571" y="45345"/>
                    <a:pt x="64968" y="37840"/>
                    <a:pt x="65500" y="29579"/>
                  </a:cubicBezTo>
                  <a:cubicBezTo>
                    <a:pt x="66592" y="14345"/>
                    <a:pt x="54354" y="959"/>
                    <a:pt x="39204" y="63"/>
                  </a:cubicBezTo>
                  <a:cubicBezTo>
                    <a:pt x="38554" y="22"/>
                    <a:pt x="37904" y="1"/>
                    <a:pt x="37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1"/>
            <p:cNvSpPr/>
            <p:nvPr/>
          </p:nvSpPr>
          <p:spPr>
            <a:xfrm>
              <a:off x="8383790" y="1926107"/>
              <a:ext cx="530422" cy="512628"/>
            </a:xfrm>
            <a:custGeom>
              <a:avLst/>
              <a:gdLst/>
              <a:ahLst/>
              <a:cxnLst/>
              <a:rect l="l" t="t" r="r" b="b"/>
              <a:pathLst>
                <a:path w="45667" h="44135" extrusionOk="0">
                  <a:moveTo>
                    <a:pt x="21805" y="938"/>
                  </a:moveTo>
                  <a:cubicBezTo>
                    <a:pt x="23368" y="938"/>
                    <a:pt x="24962" y="1088"/>
                    <a:pt x="26568" y="1365"/>
                  </a:cubicBezTo>
                  <a:cubicBezTo>
                    <a:pt x="38497" y="3409"/>
                    <a:pt x="44714" y="11838"/>
                    <a:pt x="44546" y="23768"/>
                  </a:cubicBezTo>
                  <a:cubicBezTo>
                    <a:pt x="44350" y="37182"/>
                    <a:pt x="33260" y="41606"/>
                    <a:pt x="21919" y="43034"/>
                  </a:cubicBezTo>
                  <a:cubicBezTo>
                    <a:pt x="21812" y="43036"/>
                    <a:pt x="21706" y="43037"/>
                    <a:pt x="21600" y="43037"/>
                  </a:cubicBezTo>
                  <a:cubicBezTo>
                    <a:pt x="9909" y="43037"/>
                    <a:pt x="865" y="33882"/>
                    <a:pt x="1420" y="22004"/>
                  </a:cubicBezTo>
                  <a:cubicBezTo>
                    <a:pt x="1756" y="16347"/>
                    <a:pt x="4024" y="10970"/>
                    <a:pt x="7833" y="6770"/>
                  </a:cubicBezTo>
                  <a:cubicBezTo>
                    <a:pt x="11691" y="2609"/>
                    <a:pt x="16578" y="938"/>
                    <a:pt x="21805" y="938"/>
                  </a:cubicBezTo>
                  <a:close/>
                  <a:moveTo>
                    <a:pt x="22378" y="0"/>
                  </a:moveTo>
                  <a:cubicBezTo>
                    <a:pt x="10328" y="0"/>
                    <a:pt x="1224" y="9355"/>
                    <a:pt x="580" y="22004"/>
                  </a:cubicBezTo>
                  <a:cubicBezTo>
                    <a:pt x="0" y="33184"/>
                    <a:pt x="8537" y="43657"/>
                    <a:pt x="19779" y="43657"/>
                  </a:cubicBezTo>
                  <a:cubicBezTo>
                    <a:pt x="19941" y="43657"/>
                    <a:pt x="20104" y="43655"/>
                    <a:pt x="20267" y="43650"/>
                  </a:cubicBezTo>
                  <a:lnTo>
                    <a:pt x="20267" y="43650"/>
                  </a:lnTo>
                  <a:cubicBezTo>
                    <a:pt x="20216" y="43904"/>
                    <a:pt x="20395" y="44134"/>
                    <a:pt x="20637" y="44134"/>
                  </a:cubicBezTo>
                  <a:cubicBezTo>
                    <a:pt x="20662" y="44134"/>
                    <a:pt x="20688" y="44132"/>
                    <a:pt x="20715" y="44127"/>
                  </a:cubicBezTo>
                  <a:cubicBezTo>
                    <a:pt x="33260" y="43006"/>
                    <a:pt x="45274" y="38022"/>
                    <a:pt x="45470" y="23796"/>
                  </a:cubicBezTo>
                  <a:cubicBezTo>
                    <a:pt x="45666" y="10830"/>
                    <a:pt x="38637" y="1925"/>
                    <a:pt x="25587" y="217"/>
                  </a:cubicBezTo>
                  <a:cubicBezTo>
                    <a:pt x="24498" y="71"/>
                    <a:pt x="23426" y="0"/>
                    <a:pt x="223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1"/>
            <p:cNvSpPr/>
            <p:nvPr/>
          </p:nvSpPr>
          <p:spPr>
            <a:xfrm>
              <a:off x="8524331" y="1998991"/>
              <a:ext cx="174550" cy="369705"/>
            </a:xfrm>
            <a:custGeom>
              <a:avLst/>
              <a:gdLst/>
              <a:ahLst/>
              <a:cxnLst/>
              <a:rect l="l" t="t" r="r" b="b"/>
              <a:pathLst>
                <a:path w="15028" h="31830" extrusionOk="0">
                  <a:moveTo>
                    <a:pt x="6374" y="915"/>
                  </a:moveTo>
                  <a:cubicBezTo>
                    <a:pt x="7974" y="1030"/>
                    <a:pt x="9707" y="1239"/>
                    <a:pt x="11362" y="1239"/>
                  </a:cubicBezTo>
                  <a:cubicBezTo>
                    <a:pt x="12112" y="1239"/>
                    <a:pt x="12845" y="1196"/>
                    <a:pt x="13543" y="1083"/>
                  </a:cubicBezTo>
                  <a:lnTo>
                    <a:pt x="13543" y="1083"/>
                  </a:lnTo>
                  <a:cubicBezTo>
                    <a:pt x="12647" y="10828"/>
                    <a:pt x="13347" y="20909"/>
                    <a:pt x="13431" y="30683"/>
                  </a:cubicBezTo>
                  <a:cubicBezTo>
                    <a:pt x="12255" y="30683"/>
                    <a:pt x="11703" y="30961"/>
                    <a:pt x="10477" y="30961"/>
                  </a:cubicBezTo>
                  <a:cubicBezTo>
                    <a:pt x="9922" y="30961"/>
                    <a:pt x="9229" y="30904"/>
                    <a:pt x="8279" y="30739"/>
                  </a:cubicBezTo>
                  <a:cubicBezTo>
                    <a:pt x="8335" y="30683"/>
                    <a:pt x="8363" y="30599"/>
                    <a:pt x="8363" y="30515"/>
                  </a:cubicBezTo>
                  <a:cubicBezTo>
                    <a:pt x="8307" y="23626"/>
                    <a:pt x="8419" y="16793"/>
                    <a:pt x="8951" y="9904"/>
                  </a:cubicBezTo>
                  <a:cubicBezTo>
                    <a:pt x="8979" y="9652"/>
                    <a:pt x="8783" y="9428"/>
                    <a:pt x="8531" y="9428"/>
                  </a:cubicBezTo>
                  <a:cubicBezTo>
                    <a:pt x="8462" y="9273"/>
                    <a:pt x="8318" y="9192"/>
                    <a:pt x="8173" y="9192"/>
                  </a:cubicBezTo>
                  <a:cubicBezTo>
                    <a:pt x="8082" y="9192"/>
                    <a:pt x="7990" y="9223"/>
                    <a:pt x="7915" y="9288"/>
                  </a:cubicBezTo>
                  <a:cubicBezTo>
                    <a:pt x="7243" y="9820"/>
                    <a:pt x="6626" y="10436"/>
                    <a:pt x="6094" y="11136"/>
                  </a:cubicBezTo>
                  <a:cubicBezTo>
                    <a:pt x="5618" y="11724"/>
                    <a:pt x="5058" y="12088"/>
                    <a:pt x="4554" y="12648"/>
                  </a:cubicBezTo>
                  <a:cubicBezTo>
                    <a:pt x="4554" y="12592"/>
                    <a:pt x="4554" y="12564"/>
                    <a:pt x="4526" y="12508"/>
                  </a:cubicBezTo>
                  <a:cubicBezTo>
                    <a:pt x="4134" y="11836"/>
                    <a:pt x="3322" y="11416"/>
                    <a:pt x="2706" y="10968"/>
                  </a:cubicBezTo>
                  <a:cubicBezTo>
                    <a:pt x="2090" y="10520"/>
                    <a:pt x="1502" y="10100"/>
                    <a:pt x="886" y="9708"/>
                  </a:cubicBezTo>
                  <a:cubicBezTo>
                    <a:pt x="942" y="9708"/>
                    <a:pt x="970" y="9680"/>
                    <a:pt x="998" y="9624"/>
                  </a:cubicBezTo>
                  <a:cubicBezTo>
                    <a:pt x="3070" y="6907"/>
                    <a:pt x="4890" y="3995"/>
                    <a:pt x="6374" y="915"/>
                  </a:cubicBezTo>
                  <a:close/>
                  <a:moveTo>
                    <a:pt x="9773" y="1"/>
                  </a:moveTo>
                  <a:cubicBezTo>
                    <a:pt x="8412" y="1"/>
                    <a:pt x="7041" y="102"/>
                    <a:pt x="5814" y="159"/>
                  </a:cubicBezTo>
                  <a:cubicBezTo>
                    <a:pt x="5506" y="187"/>
                    <a:pt x="5366" y="579"/>
                    <a:pt x="5618" y="775"/>
                  </a:cubicBezTo>
                  <a:cubicBezTo>
                    <a:pt x="4134" y="3743"/>
                    <a:pt x="2454" y="6627"/>
                    <a:pt x="634" y="9400"/>
                  </a:cubicBezTo>
                  <a:cubicBezTo>
                    <a:pt x="606" y="9456"/>
                    <a:pt x="606" y="9484"/>
                    <a:pt x="634" y="9540"/>
                  </a:cubicBezTo>
                  <a:cubicBezTo>
                    <a:pt x="550" y="9484"/>
                    <a:pt x="494" y="9428"/>
                    <a:pt x="438" y="9400"/>
                  </a:cubicBezTo>
                  <a:cubicBezTo>
                    <a:pt x="398" y="9375"/>
                    <a:pt x="358" y="9364"/>
                    <a:pt x="320" y="9364"/>
                  </a:cubicBezTo>
                  <a:cubicBezTo>
                    <a:pt x="140" y="9364"/>
                    <a:pt x="1" y="9602"/>
                    <a:pt x="186" y="9764"/>
                  </a:cubicBezTo>
                  <a:cubicBezTo>
                    <a:pt x="802" y="10408"/>
                    <a:pt x="1502" y="11024"/>
                    <a:pt x="2174" y="11640"/>
                  </a:cubicBezTo>
                  <a:cubicBezTo>
                    <a:pt x="2762" y="12172"/>
                    <a:pt x="3322" y="12844"/>
                    <a:pt x="4078" y="13096"/>
                  </a:cubicBezTo>
                  <a:cubicBezTo>
                    <a:pt x="4113" y="13108"/>
                    <a:pt x="4148" y="13115"/>
                    <a:pt x="4183" y="13115"/>
                  </a:cubicBezTo>
                  <a:cubicBezTo>
                    <a:pt x="4232" y="13115"/>
                    <a:pt x="4281" y="13101"/>
                    <a:pt x="4330" y="13068"/>
                  </a:cubicBezTo>
                  <a:cubicBezTo>
                    <a:pt x="4374" y="13353"/>
                    <a:pt x="4691" y="13688"/>
                    <a:pt x="4934" y="13688"/>
                  </a:cubicBezTo>
                  <a:cubicBezTo>
                    <a:pt x="5003" y="13688"/>
                    <a:pt x="5065" y="13662"/>
                    <a:pt x="5114" y="13600"/>
                  </a:cubicBezTo>
                  <a:cubicBezTo>
                    <a:pt x="5646" y="12984"/>
                    <a:pt x="6178" y="12368"/>
                    <a:pt x="6766" y="11780"/>
                  </a:cubicBezTo>
                  <a:cubicBezTo>
                    <a:pt x="7103" y="11444"/>
                    <a:pt x="7495" y="11080"/>
                    <a:pt x="7859" y="10716"/>
                  </a:cubicBezTo>
                  <a:lnTo>
                    <a:pt x="7859" y="10716"/>
                  </a:lnTo>
                  <a:cubicBezTo>
                    <a:pt x="7299" y="17297"/>
                    <a:pt x="7243" y="23906"/>
                    <a:pt x="7663" y="30515"/>
                  </a:cubicBezTo>
                  <a:cubicBezTo>
                    <a:pt x="7686" y="30698"/>
                    <a:pt x="7841" y="30845"/>
                    <a:pt x="8019" y="30845"/>
                  </a:cubicBezTo>
                  <a:cubicBezTo>
                    <a:pt x="8058" y="30845"/>
                    <a:pt x="8099" y="30838"/>
                    <a:pt x="8139" y="30823"/>
                  </a:cubicBezTo>
                  <a:lnTo>
                    <a:pt x="8139" y="30823"/>
                  </a:lnTo>
                  <a:cubicBezTo>
                    <a:pt x="7831" y="31019"/>
                    <a:pt x="7887" y="31495"/>
                    <a:pt x="8251" y="31607"/>
                  </a:cubicBezTo>
                  <a:cubicBezTo>
                    <a:pt x="8877" y="31768"/>
                    <a:pt x="9556" y="31830"/>
                    <a:pt x="10251" y="31830"/>
                  </a:cubicBezTo>
                  <a:cubicBezTo>
                    <a:pt x="11605" y="31830"/>
                    <a:pt x="13022" y="31596"/>
                    <a:pt x="14243" y="31411"/>
                  </a:cubicBezTo>
                  <a:cubicBezTo>
                    <a:pt x="14552" y="31355"/>
                    <a:pt x="14580" y="30963"/>
                    <a:pt x="14411" y="30795"/>
                  </a:cubicBezTo>
                  <a:cubicBezTo>
                    <a:pt x="14411" y="20825"/>
                    <a:pt x="15028" y="10548"/>
                    <a:pt x="13991" y="663"/>
                  </a:cubicBezTo>
                  <a:cubicBezTo>
                    <a:pt x="13971" y="540"/>
                    <a:pt x="13875" y="462"/>
                    <a:pt x="13782" y="462"/>
                  </a:cubicBezTo>
                  <a:cubicBezTo>
                    <a:pt x="13747" y="462"/>
                    <a:pt x="13713" y="472"/>
                    <a:pt x="13683" y="495"/>
                  </a:cubicBezTo>
                  <a:cubicBezTo>
                    <a:pt x="13655" y="467"/>
                    <a:pt x="13599" y="439"/>
                    <a:pt x="13543" y="411"/>
                  </a:cubicBezTo>
                  <a:cubicBezTo>
                    <a:pt x="12389" y="94"/>
                    <a:pt x="11086" y="1"/>
                    <a:pt x="9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8" name="Google Shape;2138;p54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9" name="Google Shape;2139;p54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0" name="Google Shape;2140;p54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PT Serif Caption</a:t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https://fonts.google.com/specimen/PT+Serif+Caption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Open Sans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https://fonts.google.com/specimen/Open+Sans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1" name="Google Shape;2141;p54"/>
          <p:cNvSpPr/>
          <p:nvPr/>
        </p:nvSpPr>
        <p:spPr>
          <a:xfrm>
            <a:off x="3114425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FCE65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" name="Google Shape;2142;p54"/>
          <p:cNvSpPr/>
          <p:nvPr/>
        </p:nvSpPr>
        <p:spPr>
          <a:xfrm>
            <a:off x="5238145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FF7EB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</p:txBody>
      </p:sp>
      <p:sp>
        <p:nvSpPr>
          <p:cNvPr id="2143" name="Google Shape;2143;p54"/>
          <p:cNvSpPr/>
          <p:nvPr/>
        </p:nvSpPr>
        <p:spPr>
          <a:xfrm>
            <a:off x="6299964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1A1A1B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4" name="Google Shape;2144;p54"/>
          <p:cNvSpPr/>
          <p:nvPr/>
        </p:nvSpPr>
        <p:spPr>
          <a:xfrm>
            <a:off x="2052600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CB33D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5" name="Google Shape;2145;p54"/>
          <p:cNvSpPr txBox="1"/>
          <p:nvPr/>
        </p:nvSpPr>
        <p:spPr>
          <a:xfrm>
            <a:off x="3114425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#ffce65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2146" name="Google Shape;2146;p54"/>
          <p:cNvSpPr txBox="1"/>
          <p:nvPr/>
        </p:nvSpPr>
        <p:spPr>
          <a:xfrm>
            <a:off x="5238150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1A1A1B"/>
                </a:solidFill>
              </a:rPr>
              <a:t>#fff7eb</a:t>
            </a:r>
            <a:endParaRPr sz="1000">
              <a:solidFill>
                <a:srgbClr val="1A1A1B"/>
              </a:solidFill>
            </a:endParaRPr>
          </a:p>
        </p:txBody>
      </p:sp>
      <p:sp>
        <p:nvSpPr>
          <p:cNvPr id="2147" name="Google Shape;2147;p54"/>
          <p:cNvSpPr txBox="1"/>
          <p:nvPr/>
        </p:nvSpPr>
        <p:spPr>
          <a:xfrm>
            <a:off x="6299975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#1a1a1b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2148" name="Google Shape;2148;p54"/>
          <p:cNvSpPr txBox="1"/>
          <p:nvPr/>
        </p:nvSpPr>
        <p:spPr>
          <a:xfrm>
            <a:off x="2052600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#fcb33d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2149" name="Google Shape;2149;p54"/>
          <p:cNvSpPr/>
          <p:nvPr/>
        </p:nvSpPr>
        <p:spPr>
          <a:xfrm>
            <a:off x="4176270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FE0AE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0" name="Google Shape;2150;p54"/>
          <p:cNvSpPr txBox="1"/>
          <p:nvPr/>
        </p:nvSpPr>
        <p:spPr>
          <a:xfrm>
            <a:off x="4176275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#ffe0ae</a:t>
            </a:r>
            <a:endParaRPr sz="10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5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" name="Google Shape;2156;p55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GreatPPT.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7" name="Google Shape;2157;p55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2158" name="Google Shape;2158;p55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5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0" name="Google Shape;2160;p55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2161" name="Google Shape;2161;p55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5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5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5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5" name="Google Shape;2165;p55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2166" name="Google Shape;2166;p55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5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8" name="Google Shape;2168;p55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2169" name="Google Shape;2169;p55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5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5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2" name="Google Shape;2172;p55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2173" name="Google Shape;2173;p55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5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5" name="Google Shape;2175;p55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2176" name="Google Shape;2176;p55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5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5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5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0" name="Google Shape;2180;p55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2181" name="Google Shape;2181;p55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5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5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5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5" name="Google Shape;2185;p55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2186" name="Google Shape;2186;p55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5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5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5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5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1" name="Google Shape;2191;p55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2192" name="Google Shape;2192;p55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5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5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5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6" name="Google Shape;2196;p55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2197" name="Google Shape;2197;p55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5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5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0" name="Google Shape;2200;p55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2201" name="Google Shape;2201;p55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5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5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5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5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5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7" name="Google Shape;2207;p55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2208" name="Google Shape;2208;p55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5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5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5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5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5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5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5" name="Google Shape;2215;p55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2216" name="Google Shape;2216;p55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5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5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5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0" name="Google Shape;2220;p55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2221" name="Google Shape;2221;p55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5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5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4" name="Google Shape;2224;p55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2225" name="Google Shape;2225;p55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5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5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8" name="Google Shape;2228;p55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2229" name="Google Shape;2229;p55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5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1" name="Google Shape;2231;p55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2" name="Google Shape;2232;p55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2233" name="Google Shape;2233;p55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5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5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5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7" name="Google Shape;2237;p55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2238" name="Google Shape;2238;p55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5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0" name="Google Shape;2240;p55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2241" name="Google Shape;2241;p55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5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3" name="Google Shape;2243;p55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4" name="Google Shape;2244;p55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2245" name="Google Shape;2245;p55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5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7" name="Google Shape;2247;p55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2248" name="Google Shape;2248;p55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5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0" name="Google Shape;2250;p55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2251" name="Google Shape;2251;p55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5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3" name="Google Shape;2253;p55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2254" name="Google Shape;2254;p55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5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5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5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5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5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5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5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2" name="Google Shape;2262;p55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2263" name="Google Shape;2263;p55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5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5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5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5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5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5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5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5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5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5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5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5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5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5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5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5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5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5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5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5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4" name="Google Shape;2284;p55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2285" name="Google Shape;2285;p55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5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5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5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9" name="Google Shape;2289;p55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2290" name="Google Shape;2290;p55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5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5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5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5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5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5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5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5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5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" name="Google Shape;2302;p55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2303" name="Google Shape;2303;p55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5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5" name="Google Shape;2305;p55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2306" name="Google Shape;2306;p55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5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5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9" name="Google Shape;2309;p55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0" name="Google Shape;2310;p55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1" name="Google Shape;2311;p55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2" name="Google Shape;2312;p55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3" name="Google Shape;2313;p55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2314" name="Google Shape;2314;p55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5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6" name="Google Shape;2316;p55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2317" name="Google Shape;2317;p55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5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9" name="Google Shape;2319;p55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2320" name="Google Shape;2320;p55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5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2" name="Google Shape;2322;p55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2323" name="Google Shape;2323;p55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5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5" name="Google Shape;2325;p55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2326" name="Google Shape;2326;p55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5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8" name="Google Shape;2328;p55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2329" name="Google Shape;2329;p55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5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1" name="Google Shape;2331;p55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2332" name="Google Shape;2332;p55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5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4" name="Google Shape;2334;p55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2335" name="Google Shape;2335;p55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5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5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8" name="Google Shape;2338;p55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2339" name="Google Shape;2339;p55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5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5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2" name="Google Shape;2342;p55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2343" name="Google Shape;2343;p55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5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5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6" name="Google Shape;2346;p55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2347" name="Google Shape;2347;p55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5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5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0" name="Google Shape;2350;p55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2351" name="Google Shape;2351;p55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3" name="Google Shape;2353;p55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4" name="Google Shape;2354;p55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55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6" name="Google Shape;2356;p55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7" name="Google Shape;2357;p55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8" name="Google Shape;2358;p55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59" name="Google Shape;2359;p55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2360" name="Google Shape;2360;p55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5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2" name="Google Shape;2362;p55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2363" name="Google Shape;2363;p55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5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5" name="Google Shape;2365;p55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2366" name="Google Shape;2366;p55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5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8" name="Google Shape;2368;p55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9" name="Google Shape;2369;p55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0" name="Google Shape;2370;p55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1" name="Google Shape;2371;p55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2372" name="Google Shape;2372;p55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5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5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5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5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5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5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5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5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1" name="Google Shape;2381;p55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2382" name="Google Shape;2382;p55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5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4" name="Google Shape;2384;p55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2385" name="Google Shape;2385;p55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5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5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5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5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5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5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5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5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5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5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5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5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5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5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5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5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5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5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5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5" name="Google Shape;2405;p55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2406" name="Google Shape;2406;p55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5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5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5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5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5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5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5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5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5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5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5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5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5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5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5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5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5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5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5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5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5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5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5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5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5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5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5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5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5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5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5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5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5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5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5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5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5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5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5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5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5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5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5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5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5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5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5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5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5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5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5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5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5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5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5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5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5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5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5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5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5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5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5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5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5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5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5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5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5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5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5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5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5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5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5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5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5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4" name="Google Shape;2484;p55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5" name="Google Shape;2485;p55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6" name="Google Shape;2486;p55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7" name="Google Shape;2487;p55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" name="Google Shape;399;p27"/>
          <p:cNvGrpSpPr/>
          <p:nvPr/>
        </p:nvGrpSpPr>
        <p:grpSpPr>
          <a:xfrm>
            <a:off x="1108916" y="1842388"/>
            <a:ext cx="6926170" cy="1102727"/>
            <a:chOff x="824525" y="2880500"/>
            <a:chExt cx="3935100" cy="1295650"/>
          </a:xfrm>
        </p:grpSpPr>
        <p:sp>
          <p:nvSpPr>
            <p:cNvPr id="400" name="Google Shape;400;p27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7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2" name="Google Shape;402;p27"/>
          <p:cNvSpPr txBox="1">
            <a:spLocks noGrp="1"/>
          </p:cNvSpPr>
          <p:nvPr>
            <p:ph type="body" idx="1"/>
          </p:nvPr>
        </p:nvSpPr>
        <p:spPr>
          <a:xfrm>
            <a:off x="1523550" y="2918850"/>
            <a:ext cx="60969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sp>
        <p:nvSpPr>
          <p:cNvPr id="403" name="Google Shape;403;p27"/>
          <p:cNvSpPr txBox="1"/>
          <p:nvPr/>
        </p:nvSpPr>
        <p:spPr>
          <a:xfrm>
            <a:off x="1523550" y="2000550"/>
            <a:ext cx="6096900" cy="8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accen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“This is a quote, words full of wisdom that someone important said and can make the reader get inspired.”</a:t>
            </a:r>
            <a:endParaRPr sz="1800">
              <a:solidFill>
                <a:schemeClr val="accent1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2" name="Google Shape;2492;p56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2493" name="Google Shape;2493;p56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6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6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6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6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6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9" name="Google Shape;2499;p56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2500" name="Google Shape;2500;p56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6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6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6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6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6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6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6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6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6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6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6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6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6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6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6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6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6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6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6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6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6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6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6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6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6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6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6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6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6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6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6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6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6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6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6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6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6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6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6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6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6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6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6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6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6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6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6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6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6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6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6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6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6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6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6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6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6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6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6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6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6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6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6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6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6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6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6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6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6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6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6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6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6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6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6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6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6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6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6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6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6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6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6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6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6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6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6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6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6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6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6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6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6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6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6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6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6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6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6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6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6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6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6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6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6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6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6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6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6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6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6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6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6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6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6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6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6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6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6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6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6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6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6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6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6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6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6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6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6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6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6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6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6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6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6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6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6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6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6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6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6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6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6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6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6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6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6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6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6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6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6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6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6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6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6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6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6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6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6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6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6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6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6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6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6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6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6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6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6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6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6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6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6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6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6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6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6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6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6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6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6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6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6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6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6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6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6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6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6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6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6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6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6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6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6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6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6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6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6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6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6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6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6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6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6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6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6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6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6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6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6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6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6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6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6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6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6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6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6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6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6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6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6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6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6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6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6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6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6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6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6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6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6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6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6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6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6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6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6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6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6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6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6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6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6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6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6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6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6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6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6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6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6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6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6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6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6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6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6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6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6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6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6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6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6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6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6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6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6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6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6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6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6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6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6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6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6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6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6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6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6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6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6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6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6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6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6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6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6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6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6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6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6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6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6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6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6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6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6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6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6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6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6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6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6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6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6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6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6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6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6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6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6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6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6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6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6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6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6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6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6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6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6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6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6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6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6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6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6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6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6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6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6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6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6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6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6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6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6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6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6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6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6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6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6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6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6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6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6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6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6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6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6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6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6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6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6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6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6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6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6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6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6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6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6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6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6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6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6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6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6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6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6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6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6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6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6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6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6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6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6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6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6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6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6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6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6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6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6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6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6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6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6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6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6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6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6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6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6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6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6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6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6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6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6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6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6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6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6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6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6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6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6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6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6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6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6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6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6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6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6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6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6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6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6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6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6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6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6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6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6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6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6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6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6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6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6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6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6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6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6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6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6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6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6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6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6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6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6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6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6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6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6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6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6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6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6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6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6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6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6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6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6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6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6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6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6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6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6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6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6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6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6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6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6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6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6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6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6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6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6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6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6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6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6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6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6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6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6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6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6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6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6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6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6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6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6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6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6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6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6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6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6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6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6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6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6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6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6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6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6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6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6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6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6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6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6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6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6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6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6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6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6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6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6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6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6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6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6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6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6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6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6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6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6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6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6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6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6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6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6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6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6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6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6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6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6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6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6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6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6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6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6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6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6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6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6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6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6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6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6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6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6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6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6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6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6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6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6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6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6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6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6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6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6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6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6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6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6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6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6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6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6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6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6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6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6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6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6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6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6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6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6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6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6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6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6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6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6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6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6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6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6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6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6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6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6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6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6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6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6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6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6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6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6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6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6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6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6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6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6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6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6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6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6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6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6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6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6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6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6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6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6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6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6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6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6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6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6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6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6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6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6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6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6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6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6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6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6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6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6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6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6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6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6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6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6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6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6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6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6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6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6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6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6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6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6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6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6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6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6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6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6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6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6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6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6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6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6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6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6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6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6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6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6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6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6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6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6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6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6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6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6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6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6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6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6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6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6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6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6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6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6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6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6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6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6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6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6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6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6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6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6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6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6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6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6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6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6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6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6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6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6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6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6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6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6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6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6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6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6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6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6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6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6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6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6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6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6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6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6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6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6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6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6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6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6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6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6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6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6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6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6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6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6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6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6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6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6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6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6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6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6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6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6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6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6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6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6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6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6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6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6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6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6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6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6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6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6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6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6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6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6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6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6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6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6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6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6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6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6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6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6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6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6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6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6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6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6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6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6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6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6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6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6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6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6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6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6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6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6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6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6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6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6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6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6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6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6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6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6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6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6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6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6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6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6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6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6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6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6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6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6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6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6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6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6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6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6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6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6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6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6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6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6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6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6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6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6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6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6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6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6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6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6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6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6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6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6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6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6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6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6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6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6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6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6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6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6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6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6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6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6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6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6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6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6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6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6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6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6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6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6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6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6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6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6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6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6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6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6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6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6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6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6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6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6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6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6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6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6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6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6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6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6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6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6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6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6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6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6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6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6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6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6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6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6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6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6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6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6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6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6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6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6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6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6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6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6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6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6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6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6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6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6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6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6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6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6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6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6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6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6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6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6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6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6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6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6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6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6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6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6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6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6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6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6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6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6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6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6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6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6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6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6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6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6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6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6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6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6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6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6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6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6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6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6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6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6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6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6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6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6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6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6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6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6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6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6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6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6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6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6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6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6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6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6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6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6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6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6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6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6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6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6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6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6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6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6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6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6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6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6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6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6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6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6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6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6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6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6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6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6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6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6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6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6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6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6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6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6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6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6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6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6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6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6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6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6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6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6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6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6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6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6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6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6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6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6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6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6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6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6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6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6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6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6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6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6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6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6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6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6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6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6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6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6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6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6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6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6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6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6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6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6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6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6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6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6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6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6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6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6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6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6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6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6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6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6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6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6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6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6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6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6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6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6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6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6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6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6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6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6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6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6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6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6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6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6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6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6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6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6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6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6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6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6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6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6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6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6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6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6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6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6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6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6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6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6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6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6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6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6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6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6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6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6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6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6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6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6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6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6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6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6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6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6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6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6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6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6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6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6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6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6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6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6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6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2" name="Google Shape;4072;p56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4073" name="Google Shape;4073;p56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6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6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6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6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6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6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6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6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6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6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6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6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6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6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6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6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6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6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6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6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6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6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6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6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6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6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6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6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6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6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6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6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6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6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6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6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6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6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6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6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6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6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6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6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6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6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6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6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6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6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4" name="Google Shape;4124;p56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4125" name="Google Shape;4125;p56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6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7" name="Google Shape;4127;p56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4128" name="Google Shape;4128;p56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6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0" name="Google Shape;4130;p56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4131" name="Google Shape;4131;p56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6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3" name="Google Shape;4133;p56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4134" name="Google Shape;4134;p56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6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6" name="Google Shape;4136;p56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4137" name="Google Shape;4137;p56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6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39" name="Google Shape;4139;p56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40" name="Google Shape;4140;p56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4141" name="Google Shape;4141;p56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6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6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4" name="Google Shape;4144;p56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4145" name="Google Shape;4145;p56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6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6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48" name="Google Shape;4148;p56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49" name="Google Shape;4149;p56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4150" name="Google Shape;4150;p56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6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52" name="Google Shape;4152;p56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3" name="Google Shape;4153;p56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54" name="Google Shape;4154;p56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4155" name="Google Shape;4155;p56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6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6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6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6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6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6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6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6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6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5" name="Google Shape;4165;p56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4166" name="Google Shape;4166;p56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167" name="Google Shape;4167;p56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56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56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56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56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56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56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56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56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56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77" name="Google Shape;4177;p56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8" name="Google Shape;4178;p56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4179" name="Google Shape;4179;p56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180" name="Google Shape;4180;p56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181" name="Google Shape;4181;p56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2" name="Google Shape;4182;p56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3" name="Google Shape;4183;p56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4" name="Google Shape;4184;p56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5" name="Google Shape;4185;p56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186" name="Google Shape;4186;p56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56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56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56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90" name="Google Shape;4190;p56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1" name="Google Shape;4191;p56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4192" name="Google Shape;4192;p56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193" name="Google Shape;4193;p56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194" name="Google Shape;4194;p56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5" name="Google Shape;4195;p56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6" name="Google Shape;4196;p56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7" name="Google Shape;4197;p56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8" name="Google Shape;4198;p56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9" name="Google Shape;4199;p56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0" name="Google Shape;4200;p56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1" name="Google Shape;4201;p56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2" name="Google Shape;4202;p56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03" name="Google Shape;4203;p56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56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56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56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07" name="Google Shape;4207;p56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08" name="Google Shape;4208;p56"/>
          <p:cNvGrpSpPr/>
          <p:nvPr/>
        </p:nvGrpSpPr>
        <p:grpSpPr>
          <a:xfrm>
            <a:off x="726609" y="1192826"/>
            <a:ext cx="2665073" cy="1317140"/>
            <a:chOff x="793334" y="1192826"/>
            <a:chExt cx="2665073" cy="1317140"/>
          </a:xfrm>
        </p:grpSpPr>
        <p:sp>
          <p:nvSpPr>
            <p:cNvPr id="4209" name="Google Shape;4209;p56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6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6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6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6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6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6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6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6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6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6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6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6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6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6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6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6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6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6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6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6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6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6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6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6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6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6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6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6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6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6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6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6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6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6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6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6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6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6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6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6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6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6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6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6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6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6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6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6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6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6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6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6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6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6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6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6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6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6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6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6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6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6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6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6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6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6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6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6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6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6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6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6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6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6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6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6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6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6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6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6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6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6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6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6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6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6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6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6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6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6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6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6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6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6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6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6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6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6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6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6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6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6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6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6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6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6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6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6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6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6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6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6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6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6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6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6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6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6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6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6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6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6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6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6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6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6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6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6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6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6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6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6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6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6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6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6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6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6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6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6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6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6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6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6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6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6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6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6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6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6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6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6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6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6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6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6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6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6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6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6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6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6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6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6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6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6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6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6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6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6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6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6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6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6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6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6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6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6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6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6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6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6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6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6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6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6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6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6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6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6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6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6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6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6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6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6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6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6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6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6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6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6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6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6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6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6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6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6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6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6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6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6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6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6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6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6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6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6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6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6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6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6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6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6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6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6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6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6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6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6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6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6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6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6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6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6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6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6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6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6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6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6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6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6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6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6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6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6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6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6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6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6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6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6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6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6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6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6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6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6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6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6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6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6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6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6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6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6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6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6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6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6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6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6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6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6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6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6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6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6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6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6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6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6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6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6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6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6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6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6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6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6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6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6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6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6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6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6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6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6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6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6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6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6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6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6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6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6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6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6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6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6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6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6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6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6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6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6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6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6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6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6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6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6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6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6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6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6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6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6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6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6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6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6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6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6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6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6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6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6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6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6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6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6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6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6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6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6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6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6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6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6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6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6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6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6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6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6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6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6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6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6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6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6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6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6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6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6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6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6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6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6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6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6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6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6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6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6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6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6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6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6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6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6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6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6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6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6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6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6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6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6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6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6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6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6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6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6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6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6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6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6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6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6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6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6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6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6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6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6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6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6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6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6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6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6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6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6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6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6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6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6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6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6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6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6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6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6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6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6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6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6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6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6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6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6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6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6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6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6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6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6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6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6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6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6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6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6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6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6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6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6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6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6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6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6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6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6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6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6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6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6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6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6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6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6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6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6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6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6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6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6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6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6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6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6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6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6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6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6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6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6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6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6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6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6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6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6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6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6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6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6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6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6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6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6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6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6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6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6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6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6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6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6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6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6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6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6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6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6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6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6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6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6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6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6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6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6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6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6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6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6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6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6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6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6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6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6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6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6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6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6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6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6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6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6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6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6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6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6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6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6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6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6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6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6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6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6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6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6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6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6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6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6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6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6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6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6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6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6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6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6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6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6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6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6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6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6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6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6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6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6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6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6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6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6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6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6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6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6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6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6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6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6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6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6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6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6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6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6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6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6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6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6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6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6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6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6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6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6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6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6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6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6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6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6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6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6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6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6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6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6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6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6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6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6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6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6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6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6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6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6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6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6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6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6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6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6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6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6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6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6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6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6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6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6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6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6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6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6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6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6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6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6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6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6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6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6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6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6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6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6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6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6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6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6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6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6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6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6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6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6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6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6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6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6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6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6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6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6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6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6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6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6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6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6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6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6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6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6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6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6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6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6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6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6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6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6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6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6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6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6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6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6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6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6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6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6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6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6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6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6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6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6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6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6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6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6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6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6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6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6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6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6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6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6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6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6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6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6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6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6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6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6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6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6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6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6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6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6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6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6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6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6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6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6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6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6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6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6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6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6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6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6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6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6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6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6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6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6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6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6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6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6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6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6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6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6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6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6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6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6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6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6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6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6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6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6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6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6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6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6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6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6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6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6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6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6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6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6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6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6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6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6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6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6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6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6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6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6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6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6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6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6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6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6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6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6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6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6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6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6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6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6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6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6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6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6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6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6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6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6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6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6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6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6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6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6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6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6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6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6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6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6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6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6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6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6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6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6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6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6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6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6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6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6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6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6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6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6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6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6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6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6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6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6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6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6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6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6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6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6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6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6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6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6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6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6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6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6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6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6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6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6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6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6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6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6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6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6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6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6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6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6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6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6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6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6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6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6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6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6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6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6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6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6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6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6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6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6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6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6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6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6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6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6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6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6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6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6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6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6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6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6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6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6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6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6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6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6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6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6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6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6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6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6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6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6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6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6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6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6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6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6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6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6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6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6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6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6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6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6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6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6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6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6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6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6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6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6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6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6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6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6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6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6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6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6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6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6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6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6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6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6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6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6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6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6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6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6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6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6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6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6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6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6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6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6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6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6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6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6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6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6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6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6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6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6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6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6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6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6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6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6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6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6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6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6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6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6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6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6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6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6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6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6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6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6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6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6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6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6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6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6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6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6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6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6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6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6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6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6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6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6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6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6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6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6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6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6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6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6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6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6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6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6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6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6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6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6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6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6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6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6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6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6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6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6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6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6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6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6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6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6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6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6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6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6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6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6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6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6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6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6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6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6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6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6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6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6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6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6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6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6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6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6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6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6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6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6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6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6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6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6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6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6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6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6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6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6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6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6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6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6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6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6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6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6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6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6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6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6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6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6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6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6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6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6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6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6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6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6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6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6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6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6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6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6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6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6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6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6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6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6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6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6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6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6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6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6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6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6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6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6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6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6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6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6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6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6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6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6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6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6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6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6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6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6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6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6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6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6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6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6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6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6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6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6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6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6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6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6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6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6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6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6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6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6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6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6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6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6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6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6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6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6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6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6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6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6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6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6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6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6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6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6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6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6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6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6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6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6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6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6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6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6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6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6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6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6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6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6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6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6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6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6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6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6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6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6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6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6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6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6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6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6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6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6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6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6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6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6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6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6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6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6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6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6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6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6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6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6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6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6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6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6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6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6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6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6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6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6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6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6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6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6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6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6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6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6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6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6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6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6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6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6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6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6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6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6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6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6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6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6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6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6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6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6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6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6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6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6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6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6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6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6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6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6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6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6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6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6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6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6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6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6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6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6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6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6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6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6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6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6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6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6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6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6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6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6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6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6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6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6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6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6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6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6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6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6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6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6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6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6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6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6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6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6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6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6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6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6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6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6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6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6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6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6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6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6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6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6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6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6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6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6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6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6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6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6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6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6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6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6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6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6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6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6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6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6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6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6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6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6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6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6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6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6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6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6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6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6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6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6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6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6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6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6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6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6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6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6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6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6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6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6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6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6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6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6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6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6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6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6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6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6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6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6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6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6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6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6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6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6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6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6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6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6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6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6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6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6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6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6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6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6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6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6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6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6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6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6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6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6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6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6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6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6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6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6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6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6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6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6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6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56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6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6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6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6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6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6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56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6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6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6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6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6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6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6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6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6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6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6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6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6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6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6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6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6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6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6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6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6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6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6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6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6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6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6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6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6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6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6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6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6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6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6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6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6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6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6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6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6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6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6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6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6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6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6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6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6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6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6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6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6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6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6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6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6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6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6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6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6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6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6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6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6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6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6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6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6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6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6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6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6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6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6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6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6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6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6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6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6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6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6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6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6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6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6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6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6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6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6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6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6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6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6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56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56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56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56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56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56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56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56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56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56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56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56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56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56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56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56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56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56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56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56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56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56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6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6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6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56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56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56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56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56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56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56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56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56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56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56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56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56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56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56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56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56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56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56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56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56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56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56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56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6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6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56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56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56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56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56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56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56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56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56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56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56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56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56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56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56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56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56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56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56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56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56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56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56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56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56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56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56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6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6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6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6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56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56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6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6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6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56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6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6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6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6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6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6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6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6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6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6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6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6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6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6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6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6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6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6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6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6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6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6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56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6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6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6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6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6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6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6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6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6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6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6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6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6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6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6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6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6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6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56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56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6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6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6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6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6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6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6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56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56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6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6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6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56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6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6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6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6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6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6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6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6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56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56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6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6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56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56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56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56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56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56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56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56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56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6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6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6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6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56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56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56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56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56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56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56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56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6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6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6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6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6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6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6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6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6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6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6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6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6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6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6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6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6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6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6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56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56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56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56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56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6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6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6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6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6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56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56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56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56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56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56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56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56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56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56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56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56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56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56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56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56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56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56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56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56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56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56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56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56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56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56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56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56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56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56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56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56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56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56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56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56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56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56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56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56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56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56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56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56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56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56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56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56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56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56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56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56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56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56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56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56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56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56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56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56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56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56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56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56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56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56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56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56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56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56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56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56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56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56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56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56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56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56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56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56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56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56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56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56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56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56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56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56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56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56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56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56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56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56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56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56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56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56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56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56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56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56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56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56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56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56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56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56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56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56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56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56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56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56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56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56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56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56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56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56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56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56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56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56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56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56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56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56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56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56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56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6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6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6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6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6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6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6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6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6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6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6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56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56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56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56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56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56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56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56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56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56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56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56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56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56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56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6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6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56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56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6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56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56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56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56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56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56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56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56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56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56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56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56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56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56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56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56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56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56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56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56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56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56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56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56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56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56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56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56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56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56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56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56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56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6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6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6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6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6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6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6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6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6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6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6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6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6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6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6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6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6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6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6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6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6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6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6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6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6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6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6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6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6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56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6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6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56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56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6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6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6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6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6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6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6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6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6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56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56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56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6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6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56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56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6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6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56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56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56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56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56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56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56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6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56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56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56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56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56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56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56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56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56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56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56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56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56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56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56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56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56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56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56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56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56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56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56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56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56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56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56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56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56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6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56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56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6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6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6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56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56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56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56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56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56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56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56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56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56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56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56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56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56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56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56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56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56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56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56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56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56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56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56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56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56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56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56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56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56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56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6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6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6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6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6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6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6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6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6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6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6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6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6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6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6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6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6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6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6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6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6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6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6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6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6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6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6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6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6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6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6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6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6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6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6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6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6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6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6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6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6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6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6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6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6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6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6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6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6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6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6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6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6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6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6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6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6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6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6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6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6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6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6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6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6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6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6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56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6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6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6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6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6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6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6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6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6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6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6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6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6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6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6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6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6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6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6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6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6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6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6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6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6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6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6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6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6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6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6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6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6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6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6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6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6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6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6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6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6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6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6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6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6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6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6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6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6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6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6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6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6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6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6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6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6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6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6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6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6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6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6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6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6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6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6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6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6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6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6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6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6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6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6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6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6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6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6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6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6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6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6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6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6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6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6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6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6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6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6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6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6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6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6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6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6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6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6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6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6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6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6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6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6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6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6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6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6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6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6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6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6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6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6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6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6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6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6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6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6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6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6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56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56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6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6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6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6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6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6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6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6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6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6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6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6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6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6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6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6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56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6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6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6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56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56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6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6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6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56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56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6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6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6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6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56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56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56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56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56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6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6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6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6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6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6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6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6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6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6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6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6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6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6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6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56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6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6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6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6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6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6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6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56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6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6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6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56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56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56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6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6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6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6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6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6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6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6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56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56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6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6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6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6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6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6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6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6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56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6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6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6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56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56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6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56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56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6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6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6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6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56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56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56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6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6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56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56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56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56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56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56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56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56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6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6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6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6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56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56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56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6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56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56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6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56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6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6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6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6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6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6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6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6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6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6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6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6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6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6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6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6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6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6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6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6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6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6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6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6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6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6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6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6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6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6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6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6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6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6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6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6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6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6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6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6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6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6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6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6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6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6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6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6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6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6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6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6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6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56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56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6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6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6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6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6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6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6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6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6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6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6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6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6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6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6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6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6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6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6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6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6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6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6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6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6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6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6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6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6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6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6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6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6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6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6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6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6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6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6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6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6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6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6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6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56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56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56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56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56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56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56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56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56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56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56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56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56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56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56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56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56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56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56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56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56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56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56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56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56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56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56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56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56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56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56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56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56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56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56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56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56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56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56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56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56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56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56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56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56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56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56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56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56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56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56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56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56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56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56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56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56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56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56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56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56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56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56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56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56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56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56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56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56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56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56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56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56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56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56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56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56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56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56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56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56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56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56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56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56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56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56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56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56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56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56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56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56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56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56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56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56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56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56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56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56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56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56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56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56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56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56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56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56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56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56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56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56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56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56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56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56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56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56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56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56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56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56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56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56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56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56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56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56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56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56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56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56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56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56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56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56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56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56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56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56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56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56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56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56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56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56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56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56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56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56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56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56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56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56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56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56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56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56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56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56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56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56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56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56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56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56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56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56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56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56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56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56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56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56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56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56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56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56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56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56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56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56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56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56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56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56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56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56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56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56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56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56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56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56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56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56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56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56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56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56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56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56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56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56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56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56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56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56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56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56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56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56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56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56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56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56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56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56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56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56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56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56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56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56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56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56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56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56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56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56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56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56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56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56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56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56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56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56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56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56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56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56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56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56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56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56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56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56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56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56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56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56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56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56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56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56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56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56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56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56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56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56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56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56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56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56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56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56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56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56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56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56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56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56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56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56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56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56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56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56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56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56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56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56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56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56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56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56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56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56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56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56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56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56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56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56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56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56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56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56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56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56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56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56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56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56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56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56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56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56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56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56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56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56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56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56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56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56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56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56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56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56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56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56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56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56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56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56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56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56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56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56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56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56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56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56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56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56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56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56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56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56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56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56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56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56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56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56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56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56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56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56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56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56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56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56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56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56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56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56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56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56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56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56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56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56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56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56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56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56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56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56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56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56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56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56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56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56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56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56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56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56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56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56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56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56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56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56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56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56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56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56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56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56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56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56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56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56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56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56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56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56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56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56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56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56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56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56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56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56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56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56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56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56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56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56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56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56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56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56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56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56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56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56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56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56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56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56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56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56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56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56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56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56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56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56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56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56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56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56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56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56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56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56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56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56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56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56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56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56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56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56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56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56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56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56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56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56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56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56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56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56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56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56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56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56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56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56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56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56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56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56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56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56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56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56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56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56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56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56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56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56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56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56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56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56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56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56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56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56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56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56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56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56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56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56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56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56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56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56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56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56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56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56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56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56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56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56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56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56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56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56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56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56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56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56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56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56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56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56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56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56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56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56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56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56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56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56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56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56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56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56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56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56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56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56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56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56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56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56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56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56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56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56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56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56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56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56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56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56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56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56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56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56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56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56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56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56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56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56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56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56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56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56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56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56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56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56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56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56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56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56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56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56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56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56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56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56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56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56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56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56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56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56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56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56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56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56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56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56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56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56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56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56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56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56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56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56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56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56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56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56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56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56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56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56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56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56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56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56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56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56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56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56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56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56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56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56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56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56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56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56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56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56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56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56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56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56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56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56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56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56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56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56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56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56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56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56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56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56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56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56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56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56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56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56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56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56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56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56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56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56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56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56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56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56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56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56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56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56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56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56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56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56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56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56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56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56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56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56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56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56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56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56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56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56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56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56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56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56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56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56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56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56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56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56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56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56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56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56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56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56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56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56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56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56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56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56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56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56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56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56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56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56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56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56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56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56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56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56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56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56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56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56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56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56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56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56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56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56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56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56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56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56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56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56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56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56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56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56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56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56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56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56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56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56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56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56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56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56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56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56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56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56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56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56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56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56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6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56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56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56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56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56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56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6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6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6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6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6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56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56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6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6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6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6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6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6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56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56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6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6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56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56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56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56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56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56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56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56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56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56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56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56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56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56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56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56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56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56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56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56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56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56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56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56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56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56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56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56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56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56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56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56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56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56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56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56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56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56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56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56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56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56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56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56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56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56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56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56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56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56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56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56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56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56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6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6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6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56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56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56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56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56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56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56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56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56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56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56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56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56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56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56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56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56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56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56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56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56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56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56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56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56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56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56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56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56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56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56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56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56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56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56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56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56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56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56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56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56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56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56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56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56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56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56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56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56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56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56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56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56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56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56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56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56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6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6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56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56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56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56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56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6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56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56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56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56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56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56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56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56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56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56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56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56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56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56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56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56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56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56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56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56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56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56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56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56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56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56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56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56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56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56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56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56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56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56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56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56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56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56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56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56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56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56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56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56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6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6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6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6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6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56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56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6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6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6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6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56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56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56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6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6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56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56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6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56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56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56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56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56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56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56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56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56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56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56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56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56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56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56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56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56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56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56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56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56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56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56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56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56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56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56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56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56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56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56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56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56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56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56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56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56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56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56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56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56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56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56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56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56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56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56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56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56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56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56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56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56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56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56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56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56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56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56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56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56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56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56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56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56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56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56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56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56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56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56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56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56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56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56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56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56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56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56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56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56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56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56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56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56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56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56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56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56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56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56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56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56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56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56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56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56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56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56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56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56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56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56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56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56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56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56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56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56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56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56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56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56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56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56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56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56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56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56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56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56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56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56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56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56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56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56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56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56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56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56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56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56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56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56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56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56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56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56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56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56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56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56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56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56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56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56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56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56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56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56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56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56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56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56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56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56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56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56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56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56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56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56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56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56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56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56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56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56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56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56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56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56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56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56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56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56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56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56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56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56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56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56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56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56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56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56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56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56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56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56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56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56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56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56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56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56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56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56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56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56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56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56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56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56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56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56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56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56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56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56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56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56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56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56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56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56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56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56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56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56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56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56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56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56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56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56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56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56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56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56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56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56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56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56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56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56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56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56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56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56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56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56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56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56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56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56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56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56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56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56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56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56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56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56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56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56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56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56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56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56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56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56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56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56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56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56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56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56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56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56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56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56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56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56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56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56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56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56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56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56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56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56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56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56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56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56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56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56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56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56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56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56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56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56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56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56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56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56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56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56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56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56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56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56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56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56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56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56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56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56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56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56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56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56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56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56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56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56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56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56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56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56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56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56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56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56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56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56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56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56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56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56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56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56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56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56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56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56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56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56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56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56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56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56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56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56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56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56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56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56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56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56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56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56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56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56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56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56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56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56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56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56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56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56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56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56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56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56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56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56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56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56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56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56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56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56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56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56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56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56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56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56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56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56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56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56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56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56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56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56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56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56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56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56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56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56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56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56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56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56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56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56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56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56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56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56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56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56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56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56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56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56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56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56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56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56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56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56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56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56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56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56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56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56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56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56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56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56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56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56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56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56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56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56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56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56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56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56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56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56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56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56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56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56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56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56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56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56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56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6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56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56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56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6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6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6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56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56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56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56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56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56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56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56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56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56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6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56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56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6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6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56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56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56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56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56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56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6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6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6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56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56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56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56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56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56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56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6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56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56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56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6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6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6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6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6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6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6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6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56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6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56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56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6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6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56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56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6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6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6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56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56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6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56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56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56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56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56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56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56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56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56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56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56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56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56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56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56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56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56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56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56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6" name="Google Shape;8176;p56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8177" name="Google Shape;8177;p56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178" name="Google Shape;8178;p56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79" name="Google Shape;8179;p56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180" name="Google Shape;8180;p56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1" name="Google Shape;8181;p56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82" name="Google Shape;8182;p56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183" name="Google Shape;8183;p56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4" name="Google Shape;8184;p56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185" name="Google Shape;8185;p56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186" name="Google Shape;8186;p56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187" name="Google Shape;8187;p56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8" name="Google Shape;8188;p56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89" name="Google Shape;8189;p56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190" name="Google Shape;8190;p56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1" name="Google Shape;8191;p56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2" name="Google Shape;8192;p56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193" name="Google Shape;8193;p56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4" name="Google Shape;8194;p56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5" name="Google Shape;8195;p56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196" name="Google Shape;8196;p56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7" name="Google Shape;8197;p56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98" name="Google Shape;8198;p56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199" name="Google Shape;8199;p56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0" name="Google Shape;8200;p56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01" name="Google Shape;8201;p56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202" name="Google Shape;8202;p56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203" name="Google Shape;8203;p56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4" name="Google Shape;8204;p56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5" name="Google Shape;8205;p56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6" name="Google Shape;8206;p56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7" name="Google Shape;8207;p56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8" name="Google Shape;8208;p56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09" name="Google Shape;8209;p56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210" name="Google Shape;8210;p56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1" name="Google Shape;8211;p56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2" name="Google Shape;8212;p56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213" name="Google Shape;8213;p56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4" name="Google Shape;8214;p56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5" name="Google Shape;8215;p56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216" name="Google Shape;8216;p56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7" name="Google Shape;8217;p56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8" name="Google Shape;8218;p56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219" name="Google Shape;8219;p56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0" name="Google Shape;8220;p56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1" name="Google Shape;8221;p56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222" name="Google Shape;8222;p56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3" name="Google Shape;8223;p56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4" name="Google Shape;8224;p56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225" name="Google Shape;8225;p56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6" name="Google Shape;8226;p56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27" name="Google Shape;8227;p56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228" name="Google Shape;8228;p56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9" name="Google Shape;8229;p56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30" name="Google Shape;8230;p56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231" name="Google Shape;8231;p56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232" name="Google Shape;8232;p56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3" name="Google Shape;8233;p56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4" name="Google Shape;8234;p56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5" name="Google Shape;8235;p56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236" name="Google Shape;8236;p56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7" name="Google Shape;8237;p56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38" name="Google Shape;8238;p56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239" name="Google Shape;8239;p56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0" name="Google Shape;8240;p56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1" name="Google Shape;8241;p56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242" name="Google Shape;8242;p56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3" name="Google Shape;8243;p56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4" name="Google Shape;8244;p56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245" name="Google Shape;8245;p56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6" name="Google Shape;8246;p56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47" name="Google Shape;8247;p56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248" name="Google Shape;8248;p56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249" name="Google Shape;8249;p56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0" name="Google Shape;8250;p56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1" name="Google Shape;8251;p56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2" name="Google Shape;8252;p56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3" name="Google Shape;8253;p56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254" name="Google Shape;8254;p56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5" name="Google Shape;8255;p56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6" name="Google Shape;8256;p56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257" name="Google Shape;8257;p56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8" name="Google Shape;8258;p56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59" name="Google Shape;8259;p56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260" name="Google Shape;8260;p56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1" name="Google Shape;8261;p56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62" name="Google Shape;8262;p56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263" name="Google Shape;8263;p56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4" name="Google Shape;8264;p56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65" name="Google Shape;8265;p56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266" name="Google Shape;8266;p56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7" name="Google Shape;8267;p56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68" name="Google Shape;8268;p56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269" name="Google Shape;8269;p56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0" name="Google Shape;8270;p56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1" name="Google Shape;8271;p56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272" name="Google Shape;8272;p56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73" name="Google Shape;8273;p56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274" name="Google Shape;8274;p56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56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6" name="Google Shape;8276;p56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277" name="Google Shape;8277;p56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8" name="Google Shape;8278;p56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9" name="Google Shape;8279;p56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280" name="Google Shape;8280;p56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281" name="Google Shape;8281;p56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2" name="Google Shape;8282;p56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3" name="Google Shape;8283;p56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4" name="Google Shape;8284;p56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5" name="Google Shape;8285;p56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6" name="Google Shape;8286;p56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87" name="Google Shape;8287;p56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288" name="Google Shape;8288;p56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9" name="Google Shape;8289;p56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0" name="Google Shape;8290;p56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291" name="Google Shape;8291;p56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2" name="Google Shape;8292;p56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3" name="Google Shape;8293;p56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294" name="Google Shape;8294;p56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5" name="Google Shape;8295;p56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6" name="Google Shape;8296;p56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297" name="Google Shape;8297;p56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56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9" name="Google Shape;8299;p56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300" name="Google Shape;8300;p56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56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02" name="Google Shape;8302;p56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303" name="Google Shape;8303;p56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4" name="Google Shape;8304;p56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05" name="Google Shape;8305;p56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306" name="Google Shape;8306;p56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7" name="Google Shape;8307;p56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08" name="Google Shape;8308;p56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309" name="Google Shape;8309;p56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0" name="Google Shape;8310;p56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11" name="Google Shape;8311;p56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312" name="Google Shape;8312;p56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3" name="Google Shape;8313;p56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314" name="Google Shape;8314;p56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315" name="Google Shape;8315;p56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316" name="Google Shape;8316;p56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7" name="Google Shape;8317;p56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8" name="Google Shape;8318;p56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9" name="Google Shape;8319;p56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0" name="Google Shape;8320;p56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1" name="Google Shape;8321;p56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2" name="Google Shape;8322;p56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3" name="Google Shape;8323;p56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4" name="Google Shape;8324;p56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5" name="Google Shape;8325;p56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6" name="Google Shape;8326;p56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7" name="Google Shape;8327;p56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8" name="Google Shape;8328;p56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9" name="Google Shape;8329;p56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0" name="Google Shape;8330;p56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1" name="Google Shape;8331;p56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2" name="Google Shape;8332;p56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3" name="Google Shape;8333;p56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334" name="Google Shape;8334;p56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5" name="Google Shape;8335;p56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6" name="Google Shape;8336;p56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337" name="Google Shape;8337;p56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8" name="Google Shape;8338;p56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39" name="Google Shape;8339;p56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340" name="Google Shape;8340;p56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1" name="Google Shape;8341;p56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2" name="Google Shape;8342;p56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343" name="Google Shape;8343;p56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4" name="Google Shape;8344;p56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5" name="Google Shape;8345;p56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346" name="Google Shape;8346;p56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7" name="Google Shape;8347;p56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48" name="Google Shape;8348;p56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349" name="Google Shape;8349;p56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0" name="Google Shape;8350;p56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1" name="Google Shape;8351;p56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352" name="Google Shape;8352;p56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3" name="Google Shape;8353;p56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4" name="Google Shape;8354;p56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355" name="Google Shape;8355;p56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6" name="Google Shape;8356;p56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7" name="Google Shape;8357;p56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358" name="Google Shape;8358;p56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9" name="Google Shape;8359;p56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0" name="Google Shape;8360;p56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361" name="Google Shape;8361;p56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2" name="Google Shape;8362;p56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3" name="Google Shape;8363;p56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364" name="Google Shape;8364;p56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5" name="Google Shape;8365;p56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6" name="Google Shape;8366;p56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367" name="Google Shape;8367;p56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8" name="Google Shape;8368;p56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9" name="Google Shape;8369;p56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370" name="Google Shape;8370;p56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1" name="Google Shape;8371;p56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372" name="Google Shape;8372;p56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373" name="Google Shape;8373;p56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374" name="Google Shape;8374;p56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375" name="Google Shape;8375;p56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6" name="Google Shape;8376;p56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377" name="Google Shape;8377;p56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378" name="Google Shape;8378;p56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79" name="Google Shape;8379;p56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8380" name="Google Shape;8380;p56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381" name="Google Shape;8381;p56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82" name="Google Shape;8382;p56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83" name="Google Shape;8383;p56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84" name="Google Shape;8384;p56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85" name="Google Shape;8385;p56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86" name="Google Shape;8386;p56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87" name="Google Shape;8387;p56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388" name="Google Shape;8388;p56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8389" name="Google Shape;8389;p56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390" name="Google Shape;8390;p56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391" name="Google Shape;8391;p56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392" name="Google Shape;8392;p56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393" name="Google Shape;8393;p56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394" name="Google Shape;8394;p56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395" name="Google Shape;8395;p56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396" name="Google Shape;8396;p56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397" name="Google Shape;8397;p56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398" name="Google Shape;8398;p56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399" name="Google Shape;8399;p56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400" name="Google Shape;8400;p56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401" name="Google Shape;8401;p56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402" name="Google Shape;8402;p56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403" name="Google Shape;8403;p56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8404" name="Google Shape;8404;p56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405" name="Google Shape;8405;p56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06" name="Google Shape;8406;p56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07" name="Google Shape;8407;p56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08" name="Google Shape;8408;p56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09" name="Google Shape;8409;p56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0" name="Google Shape;8410;p56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1" name="Google Shape;8411;p56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2" name="Google Shape;8412;p56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3" name="Google Shape;8413;p56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4" name="Google Shape;8414;p56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5" name="Google Shape;8415;p56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6" name="Google Shape;8416;p56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7" name="Google Shape;8417;p56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8" name="Google Shape;8418;p56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19" name="Google Shape;8419;p56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20" name="Google Shape;8420;p56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21" name="Google Shape;8421;p56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22" name="Google Shape;8422;p56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23" name="Google Shape;8423;p56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24" name="Google Shape;8424;p56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25" name="Google Shape;8425;p56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26" name="Google Shape;8426;p56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27" name="Google Shape;8427;p56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428" name="Google Shape;8428;p56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8429" name="Google Shape;8429;p56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430" name="Google Shape;8430;p56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8431" name="Google Shape;8431;p56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432" name="Google Shape;8432;p56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433" name="Google Shape;8433;p56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434" name="Google Shape;8434;p56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435" name="Google Shape;8435;p56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436" name="Google Shape;8436;p56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437" name="Google Shape;8437;p56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438" name="Google Shape;8438;p56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8439" name="Google Shape;8439;p56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440" name="Google Shape;8440;p56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41" name="Google Shape;8441;p56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42" name="Google Shape;8442;p56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43" name="Google Shape;8443;p56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44" name="Google Shape;8444;p56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45" name="Google Shape;8445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46" name="Google Shape;8446;p56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47" name="Google Shape;8447;p56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48" name="Google Shape;8448;p56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49" name="Google Shape;8449;p56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50" name="Google Shape;8450;p56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51" name="Google Shape;8451;p56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452" name="Google Shape;8452;p56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8453" name="Google Shape;8453;p56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454" name="Google Shape;8454;p56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455" name="Google Shape;8455;p56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456" name="Google Shape;8456;p56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457" name="Google Shape;8457;p56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458" name="Google Shape;8458;p56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459" name="Google Shape;8459;p56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460" name="Google Shape;8460;p56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8461" name="Google Shape;8461;p56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462" name="Google Shape;8462;p56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463" name="Google Shape;8463;p56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464" name="Google Shape;8464;p56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465" name="Google Shape;8465;p56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466" name="Google Shape;8466;p56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8467" name="Google Shape;8467;p56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468" name="Google Shape;8468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469" name="Google Shape;8469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470" name="Google Shape;8470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471" name="Google Shape;8471;p56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472" name="Google Shape;8472;p56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473" name="Google Shape;8473;p56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474" name="Google Shape;8474;p56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8475" name="Google Shape;8475;p56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476" name="Google Shape;8476;p56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477" name="Google Shape;8477;p56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8" name="Google Shape;8478;p56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79" name="Google Shape;8479;p56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480" name="Google Shape;8480;p56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1" name="Google Shape;8481;p56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82" name="Google Shape;8482;p56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483" name="Google Shape;8483;p56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4" name="Google Shape;8484;p56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85" name="Google Shape;8485;p56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486" name="Google Shape;8486;p56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7" name="Google Shape;8487;p56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88" name="Google Shape;8488;p56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489" name="Google Shape;8489;p56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0" name="Google Shape;8490;p56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1" name="Google Shape;8491;p56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492" name="Google Shape;8492;p56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3" name="Google Shape;8493;p56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4" name="Google Shape;8494;p56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495" name="Google Shape;8495;p56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6" name="Google Shape;8496;p56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7" name="Google Shape;8497;p56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498" name="Google Shape;8498;p56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9" name="Google Shape;8499;p56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0" name="Google Shape;8500;p56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501" name="Google Shape;8501;p56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2" name="Google Shape;8502;p56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3" name="Google Shape;8503;p56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504" name="Google Shape;8504;p56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5" name="Google Shape;8505;p56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6" name="Google Shape;8506;p56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507" name="Google Shape;8507;p56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8" name="Google Shape;8508;p56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09" name="Google Shape;8509;p56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510" name="Google Shape;8510;p56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1" name="Google Shape;8511;p56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12" name="Google Shape;8512;p56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513" name="Google Shape;8513;p56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4" name="Google Shape;8514;p56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15" name="Google Shape;8515;p56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516" name="Google Shape;8516;p56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7" name="Google Shape;8517;p56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18" name="Google Shape;8518;p56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519" name="Google Shape;8519;p56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0" name="Google Shape;8520;p56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1" name="Google Shape;8521;p56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522" name="Google Shape;8522;p56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3" name="Google Shape;8523;p56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4" name="Google Shape;8524;p56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525" name="Google Shape;8525;p56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6" name="Google Shape;8526;p56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27" name="Google Shape;8527;p56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528" name="Google Shape;8528;p56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9" name="Google Shape;8529;p56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30" name="Google Shape;8530;p56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531" name="Google Shape;8531;p56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2" name="Google Shape;8532;p56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33" name="Google Shape;8533;p56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534" name="Google Shape;8534;p56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5" name="Google Shape;8535;p56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36" name="Google Shape;8536;p56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537" name="Google Shape;8537;p56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8" name="Google Shape;8538;p56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39" name="Google Shape;8539;p56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540" name="Google Shape;8540;p56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1" name="Google Shape;8541;p56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42" name="Google Shape;8542;p56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543" name="Google Shape;8543;p56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4" name="Google Shape;8544;p56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45" name="Google Shape;8545;p56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546" name="Google Shape;8546;p56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7" name="Google Shape;8547;p56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48" name="Google Shape;8548;p56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549" name="Google Shape;8549;p56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0" name="Google Shape;8550;p56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51" name="Google Shape;8551;p56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552" name="Google Shape;8552;p56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3" name="Google Shape;8553;p56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54" name="Google Shape;8554;p56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555" name="Google Shape;8555;p56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6" name="Google Shape;8556;p56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57" name="Google Shape;8557;p56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558" name="Google Shape;8558;p56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9" name="Google Shape;8559;p56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60" name="Google Shape;8560;p56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561" name="Google Shape;8561;p56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2" name="Google Shape;8562;p56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63" name="Google Shape;8563;p56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564" name="Google Shape;8564;p56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5" name="Google Shape;8565;p56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66" name="Google Shape;8566;p56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567" name="Google Shape;8567;p56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8" name="Google Shape;8568;p56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69" name="Google Shape;8569;p56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570" name="Google Shape;8570;p56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1" name="Google Shape;8571;p56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72" name="Google Shape;8572;p56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573" name="Google Shape;8573;p56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4" name="Google Shape;8574;p56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75" name="Google Shape;8575;p56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576" name="Google Shape;8576;p56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7" name="Google Shape;8577;p56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78" name="Google Shape;8578;p56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579" name="Google Shape;8579;p56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0" name="Google Shape;8580;p56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81" name="Google Shape;8581;p56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582" name="Google Shape;8582;p56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3" name="Google Shape;8583;p56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84" name="Google Shape;8584;p56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585" name="Google Shape;8585;p56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6" name="Google Shape;8586;p56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87" name="Google Shape;8587;p56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588" name="Google Shape;8588;p56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9" name="Google Shape;8589;p56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90" name="Google Shape;8590;p56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591" name="Google Shape;8591;p56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2" name="Google Shape;8592;p56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93" name="Google Shape;8593;p56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594" name="Google Shape;8594;p56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5" name="Google Shape;8595;p56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96" name="Google Shape;8596;p56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8597" name="Google Shape;8597;p56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8" name="Google Shape;8598;p56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99" name="Google Shape;8599;p56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8600" name="Google Shape;8600;p56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1" name="Google Shape;8601;p56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02" name="Google Shape;8602;p56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8603" name="Google Shape;8603;p56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4" name="Google Shape;8604;p56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05" name="Google Shape;8605;p56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8606" name="Google Shape;8606;p56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7" name="Google Shape;8607;p56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08" name="Google Shape;8608;p56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8609" name="Google Shape;8609;p56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0" name="Google Shape;8610;p56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11" name="Google Shape;8611;p56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8612" name="Google Shape;8612;p56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3" name="Google Shape;8613;p56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14" name="Google Shape;8614;p56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8615" name="Google Shape;8615;p56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6" name="Google Shape;8616;p56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17" name="Google Shape;8617;p56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8618" name="Google Shape;8618;p56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9" name="Google Shape;8619;p56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0" name="Google Shape;8620;p56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8621" name="Google Shape;8621;p56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2" name="Google Shape;8622;p56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3" name="Google Shape;8623;p56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8624" name="Google Shape;8624;p56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5" name="Google Shape;8625;p56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6" name="Google Shape;8626;p56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8627" name="Google Shape;8627;p56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8" name="Google Shape;8628;p56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9" name="Google Shape;8629;p56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8630" name="Google Shape;8630;p56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1" name="Google Shape;8631;p56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2" name="Google Shape;8632;p56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8633" name="Google Shape;8633;p56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4" name="Google Shape;8634;p56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5" name="Google Shape;8635;p56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8636" name="Google Shape;8636;p56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7" name="Google Shape;8637;p56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8" name="Google Shape;8638;p56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8639" name="Google Shape;8639;p56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0" name="Google Shape;8640;p56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1" name="Google Shape;8641;p56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8642" name="Google Shape;8642;p56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3" name="Google Shape;8643;p56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4" name="Google Shape;8644;p56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8645" name="Google Shape;8645;p56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6" name="Google Shape;8646;p56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7" name="Google Shape;8647;p56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8648" name="Google Shape;8648;p56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9" name="Google Shape;8649;p56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0" name="Google Shape;8650;p56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8651" name="Google Shape;8651;p56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2" name="Google Shape;8652;p56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3" name="Google Shape;8653;p56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8654" name="Google Shape;8654;p56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5" name="Google Shape;8655;p56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6" name="Google Shape;8656;p56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8657" name="Google Shape;8657;p56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8" name="Google Shape;8658;p56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9" name="Google Shape;8659;p56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8660" name="Google Shape;8660;p56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1" name="Google Shape;8661;p56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662" name="Google Shape;8662;p56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56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64" name="Google Shape;8664;p56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8665" name="Google Shape;8665;p56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6" name="Google Shape;8666;p56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7" name="Google Shape;8667;p56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8668" name="Google Shape;8668;p56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9" name="Google Shape;8669;p56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670" name="Google Shape;8670;p56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56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72" name="Google Shape;8672;p56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8673" name="Google Shape;8673;p56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4" name="Google Shape;8674;p56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5" name="Google Shape;8675;p56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8676" name="Google Shape;8676;p56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7" name="Google Shape;8677;p56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8" name="Google Shape;8678;p56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8679" name="Google Shape;8679;p56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0" name="Google Shape;8680;p56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1" name="Google Shape;8681;p56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682" name="Google Shape;8682;p56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3" name="Google Shape;8683;p56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4" name="Google Shape;8684;p56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685" name="Google Shape;8685;p56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6" name="Google Shape;8686;p56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7" name="Google Shape;8687;p56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688" name="Google Shape;8688;p56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9" name="Google Shape;8689;p56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0" name="Google Shape;8690;p56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691" name="Google Shape;8691;p56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2" name="Google Shape;8692;p56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3" name="Google Shape;8693;p56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694" name="Google Shape;8694;p56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5" name="Google Shape;8695;p56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6" name="Google Shape;8696;p56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697" name="Google Shape;8697;p56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8" name="Google Shape;8698;p56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9" name="Google Shape;8699;p56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700" name="Google Shape;8700;p56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1" name="Google Shape;8701;p56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2" name="Google Shape;8702;p56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703" name="Google Shape;8703;p56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4" name="Google Shape;8704;p56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5" name="Google Shape;8705;p56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706" name="Google Shape;8706;p56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7" name="Google Shape;8707;p56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708" name="Google Shape;8708;p56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56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10" name="Google Shape;8710;p56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711" name="Google Shape;8711;p56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2" name="Google Shape;8712;p56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3" name="Google Shape;8713;p56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714" name="Google Shape;8714;p56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5" name="Google Shape;8715;p56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6" name="Google Shape;8716;p56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717" name="Google Shape;8717;p56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8" name="Google Shape;8718;p56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9" name="Google Shape;8719;p56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720" name="Google Shape;8720;p56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1" name="Google Shape;8721;p56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2" name="Google Shape;8722;p56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723" name="Google Shape;8723;p56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4" name="Google Shape;8724;p56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5" name="Google Shape;8725;p56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726" name="Google Shape;8726;p56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7" name="Google Shape;8727;p56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28" name="Google Shape;8728;p56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729" name="Google Shape;8729;p56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0" name="Google Shape;8730;p56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1" name="Google Shape;8731;p56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732" name="Google Shape;8732;p56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3" name="Google Shape;8733;p56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4" name="Google Shape;8734;p56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735" name="Google Shape;8735;p56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6" name="Google Shape;8736;p56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7" name="Google Shape;8737;p56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738" name="Google Shape;8738;p56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9" name="Google Shape;8739;p56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0" name="Google Shape;8740;p56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741" name="Google Shape;8741;p56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2" name="Google Shape;8742;p56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3" name="Google Shape;8743;p56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744" name="Google Shape;8744;p56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5" name="Google Shape;8745;p56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6" name="Google Shape;8746;p56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747" name="Google Shape;8747;p56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8" name="Google Shape;8748;p56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9" name="Google Shape;8749;p56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750" name="Google Shape;8750;p56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1" name="Google Shape;8751;p56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2" name="Google Shape;8752;p56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753" name="Google Shape;8753;p56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4" name="Google Shape;8754;p56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5" name="Google Shape;8755;p56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756" name="Google Shape;8756;p56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7" name="Google Shape;8757;p56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8" name="Google Shape;8758;p56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759" name="Google Shape;8759;p56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0" name="Google Shape;8760;p56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1" name="Google Shape;8761;p56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762" name="Google Shape;8762;p56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3" name="Google Shape;8763;p56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4" name="Google Shape;8764;p56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765" name="Google Shape;8765;p56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6" name="Google Shape;8766;p56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7" name="Google Shape;8767;p56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768" name="Google Shape;8768;p56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9" name="Google Shape;8769;p56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0" name="Google Shape;8770;p56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771" name="Google Shape;8771;p56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2" name="Google Shape;8772;p56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3" name="Google Shape;8773;p56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774" name="Google Shape;8774;p56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56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56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777" name="Google Shape;8777;p56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8" name="Google Shape;8778;p56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9" name="Google Shape;8779;p56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780" name="Google Shape;8780;p56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1" name="Google Shape;8781;p56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782" name="Google Shape;8782;p56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56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4" name="Google Shape;8784;p56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785" name="Google Shape;8785;p56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6" name="Google Shape;8786;p56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7" name="Google Shape;8787;p56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788" name="Google Shape;8788;p56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9" name="Google Shape;8789;p56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90" name="Google Shape;8790;p56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791" name="Google Shape;8791;p56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2" name="Google Shape;8792;p56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793" name="Google Shape;8793;p56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794" name="Google Shape;8794;p56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795" name="Google Shape;8795;p56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6" name="Google Shape;8796;p56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7" name="Google Shape;8797;p56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8" name="Google Shape;8798;p56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9" name="Google Shape;8799;p56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0" name="Google Shape;8800;p56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1" name="Google Shape;8801;p56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2" name="Google Shape;8802;p56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3" name="Google Shape;8803;p56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4" name="Google Shape;8804;p56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5" name="Google Shape;8805;p56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6" name="Google Shape;8806;p56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7" name="Google Shape;8807;p56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8" name="Google Shape;8808;p56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9" name="Google Shape;8809;p56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0" name="Google Shape;8810;p56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1" name="Google Shape;8811;p56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2" name="Google Shape;8812;p56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3" name="Google Shape;8813;p56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4" name="Google Shape;8814;p56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5" name="Google Shape;8815;p56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6" name="Google Shape;8816;p56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7" name="Google Shape;8817;p56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8" name="Google Shape;8818;p56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9" name="Google Shape;8819;p56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0" name="Google Shape;8820;p56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1" name="Google Shape;8821;p56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2" name="Google Shape;8822;p56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3" name="Google Shape;8823;p56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4" name="Google Shape;8824;p56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5" name="Google Shape;8825;p56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6" name="Google Shape;8826;p56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7" name="Google Shape;8827;p56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8" name="Google Shape;8828;p56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9" name="Google Shape;8829;p56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0" name="Google Shape;8830;p56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1" name="Google Shape;8831;p56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2" name="Google Shape;8832;p56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3" name="Google Shape;8833;p56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4" name="Google Shape;8834;p56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5" name="Google Shape;8835;p56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6" name="Google Shape;8836;p56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7" name="Google Shape;8837;p56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8" name="Google Shape;8838;p56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9" name="Google Shape;8839;p56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0" name="Google Shape;8840;p56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1" name="Google Shape;8841;p56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2" name="Google Shape;8842;p56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3" name="Google Shape;8843;p56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4" name="Google Shape;8844;p56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5" name="Google Shape;8845;p56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6" name="Google Shape;8846;p56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7" name="Google Shape;8847;p56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8" name="Google Shape;8848;p56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9" name="Google Shape;8849;p56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0" name="Google Shape;8850;p56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51" name="Google Shape;8851;p56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852" name="Google Shape;8852;p56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3" name="Google Shape;8853;p56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54" name="Google Shape;8854;p56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855" name="Google Shape;8855;p56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6" name="Google Shape;8856;p56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57" name="Google Shape;8857;p56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8858" name="Google Shape;8858;p56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9" name="Google Shape;8859;p56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60" name="Google Shape;8860;p56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8861" name="Google Shape;8861;p56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2" name="Google Shape;8862;p56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63" name="Google Shape;8863;p56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8864" name="Google Shape;8864;p56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5" name="Google Shape;8865;p56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66" name="Google Shape;8866;p56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8867" name="Google Shape;8867;p56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8" name="Google Shape;8868;p56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69" name="Google Shape;8869;p56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8870" name="Google Shape;8870;p56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1" name="Google Shape;8871;p56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2" name="Google Shape;8872;p56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8873" name="Google Shape;8873;p56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4" name="Google Shape;8874;p56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5" name="Google Shape;8875;p56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8876" name="Google Shape;8876;p56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7" name="Google Shape;8877;p56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8" name="Google Shape;8878;p56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8879" name="Google Shape;8879;p56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0" name="Google Shape;8880;p56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1" name="Google Shape;8881;p56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8882" name="Google Shape;8882;p56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3" name="Google Shape;8883;p56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884" name="Google Shape;8884;p56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56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86" name="Google Shape;8886;p56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8887" name="Google Shape;8887;p56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8" name="Google Shape;8888;p56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9" name="Google Shape;8889;p56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8890" name="Google Shape;8890;p56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1" name="Google Shape;8891;p56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2" name="Google Shape;8892;p56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8893" name="Google Shape;8893;p56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4" name="Google Shape;8894;p56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5" name="Google Shape;8895;p56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8896" name="Google Shape;8896;p56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7" name="Google Shape;8897;p56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8" name="Google Shape;8898;p56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8899" name="Google Shape;8899;p56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0" name="Google Shape;8900;p56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1" name="Google Shape;8901;p56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8902" name="Google Shape;8902;p56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3" name="Google Shape;8903;p56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4" name="Google Shape;8904;p56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8905" name="Google Shape;8905;p56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6" name="Google Shape;8906;p56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7" name="Google Shape;8907;p56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8908" name="Google Shape;8908;p56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9" name="Google Shape;8909;p56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0" name="Google Shape;8910;p56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8911" name="Google Shape;8911;p56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2" name="Google Shape;8912;p56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3" name="Google Shape;8913;p56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8914" name="Google Shape;8914;p56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5" name="Google Shape;8915;p56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6" name="Google Shape;8916;p56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8917" name="Google Shape;8917;p56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8" name="Google Shape;8918;p56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9" name="Google Shape;8919;p56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8920" name="Google Shape;8920;p56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1" name="Google Shape;8921;p56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2" name="Google Shape;8922;p56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8923" name="Google Shape;8923;p56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4" name="Google Shape;8924;p56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5" name="Google Shape;8925;p56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8926" name="Google Shape;8926;p56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7" name="Google Shape;8927;p56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8" name="Google Shape;8928;p56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8929" name="Google Shape;8929;p56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0" name="Google Shape;8930;p56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1" name="Google Shape;8931;p56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8932" name="Google Shape;8932;p56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3" name="Google Shape;8933;p56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4" name="Google Shape;8934;p56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8935" name="Google Shape;8935;p56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6" name="Google Shape;8936;p56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7" name="Google Shape;8937;p56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8938" name="Google Shape;8938;p56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9" name="Google Shape;8939;p56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0" name="Google Shape;8940;p56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8941" name="Google Shape;8941;p56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2" name="Google Shape;8942;p56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3" name="Google Shape;8943;p56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944" name="Google Shape;8944;p56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5" name="Google Shape;8945;p56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6" name="Google Shape;8946;p56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947" name="Google Shape;8947;p56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8" name="Google Shape;8948;p56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9" name="Google Shape;8949;p56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950" name="Google Shape;8950;p56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1" name="Google Shape;8951;p56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2" name="Google Shape;8952;p56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953" name="Google Shape;8953;p56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4" name="Google Shape;8954;p56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5" name="Google Shape;8955;p56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956" name="Google Shape;8956;p56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7" name="Google Shape;8957;p56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8" name="Google Shape;8958;p56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959" name="Google Shape;8959;p56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0" name="Google Shape;8960;p56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61" name="Google Shape;8961;p56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962" name="Google Shape;8962;p56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3" name="Google Shape;8963;p56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64" name="Google Shape;8964;p56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965" name="Google Shape;8965;p56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6" name="Google Shape;8966;p56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67" name="Google Shape;8967;p56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968" name="Google Shape;8968;p56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9" name="Google Shape;8969;p56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0" name="Google Shape;8970;p56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971" name="Google Shape;8971;p56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2" name="Google Shape;8972;p56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3" name="Google Shape;8973;p56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974" name="Google Shape;8974;p56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5" name="Google Shape;8975;p56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6" name="Google Shape;8976;p56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977" name="Google Shape;8977;p56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8" name="Google Shape;8978;p56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9" name="Google Shape;8979;p56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980" name="Google Shape;8980;p56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1" name="Google Shape;8981;p56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82" name="Google Shape;8982;p56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983" name="Google Shape;8983;p56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4" name="Google Shape;8984;p56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85" name="Google Shape;8985;p56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986" name="Google Shape;8986;p56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7" name="Google Shape;8987;p56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2" name="Google Shape;8992;p57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8993" name="Google Shape;8993;p57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8994" name="Google Shape;8994;p57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57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57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57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57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57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57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1" name="Google Shape;9001;p57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9002" name="Google Shape;9002;p57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3" name="Google Shape;9003;p57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4" name="Google Shape;9004;p57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5" name="Google Shape;9005;p57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6" name="Google Shape;9006;p57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07" name="Google Shape;9007;p57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9008" name="Google Shape;9008;p57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9009" name="Google Shape;9009;p57"/>
              <p:cNvCxnSpPr>
                <a:endCxn id="9010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1" name="Google Shape;9011;p57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2" name="Google Shape;9012;p57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3" name="Google Shape;9013;p57"/>
              <p:cNvCxnSpPr>
                <a:stCxn id="9010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9014" name="Google Shape;9014;p57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9015" name="Google Shape;9015;p57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16" name="Google Shape;9016;p57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17" name="Google Shape;9017;p57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7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19" name="Google Shape;9019;p57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9020" name="Google Shape;9020;p57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21" name="Google Shape;9021;p57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22" name="Google Shape;9022;p57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9023" name="Google Shape;9023;p57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24" name="Google Shape;9024;p57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25" name="Google Shape;9025;p57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7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26" name="Google Shape;9026;p57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9027" name="Google Shape;9027;p57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28" name="Google Shape;9028;p57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29" name="Google Shape;9029;p57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9030" name="Google Shape;9030;p57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9031" name="Google Shape;9031;p57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2" name="Google Shape;9032;p57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3" name="Google Shape;9033;p57"/>
              <p:cNvCxnSpPr>
                <a:stCxn id="9034" idx="6"/>
                <a:endCxn id="9035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036" name="Google Shape;9036;p57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9037" name="Google Shape;9037;p57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35" name="Google Shape;9035;p57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8" name="Google Shape;9038;p57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39" name="Google Shape;9039;p57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9040" name="Google Shape;9040;p57"/>
              <p:cNvCxnSpPr>
                <a:stCxn id="9041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42" name="Google Shape;9042;p57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1" name="Google Shape;9041;p57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3" name="Google Shape;9043;p57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9044" name="Google Shape;9044;p57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45" name="Google Shape;9045;p57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57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7" name="Google Shape;9047;p57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9048" name="Google Shape;9048;p57"/>
              <p:cNvCxnSpPr>
                <a:stCxn id="9049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034" name="Google Shape;9034;p57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9" name="Google Shape;9049;p57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50" name="Google Shape;9050;p57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9051" name="Google Shape;9051;p57"/>
            <p:cNvCxnSpPr>
              <a:stCxn id="9052" idx="4"/>
              <a:endCxn id="9053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4" name="Google Shape;9054;p57"/>
            <p:cNvCxnSpPr>
              <a:stCxn id="9053" idx="0"/>
              <a:endCxn id="9055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6" name="Google Shape;9056;p57"/>
            <p:cNvCxnSpPr>
              <a:stCxn id="9055" idx="4"/>
              <a:endCxn id="9057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8" name="Google Shape;9058;p57"/>
            <p:cNvCxnSpPr>
              <a:stCxn id="9057" idx="0"/>
              <a:endCxn id="9059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059" name="Google Shape;9059;p57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5" name="Google Shape;9055;p57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2" name="Google Shape;9052;p57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7" name="Google Shape;9057;p57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3" name="Google Shape;9053;p57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060" name="Google Shape;9060;p57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9061" name="Google Shape;9061;p57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7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7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7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7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6" name="Google Shape;9066;p57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9067" name="Google Shape;9067;p57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7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7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7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7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7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3" name="Google Shape;9073;p57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9074" name="Google Shape;9074;p57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75" name="Google Shape;9075;p57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76" name="Google Shape;9076;p57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077" name="Google Shape;9077;p57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078" name="Google Shape;9078;p57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079" name="Google Shape;9079;p57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57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57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082" name="Google Shape;9082;p57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9083" name="Google Shape;9083;p57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7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7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086" name="Google Shape;9086;p57"/>
            <p:cNvCxnSpPr>
              <a:stCxn id="9083" idx="6"/>
              <a:endCxn id="9084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7" name="Google Shape;9087;p57"/>
            <p:cNvCxnSpPr>
              <a:stCxn id="9084" idx="4"/>
              <a:endCxn id="9088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9" name="Google Shape;9089;p57"/>
            <p:cNvCxnSpPr>
              <a:stCxn id="9088" idx="6"/>
              <a:endCxn id="9085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0" name="Google Shape;9090;p57"/>
            <p:cNvCxnSpPr>
              <a:stCxn id="9085" idx="4"/>
              <a:endCxn id="9091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088" name="Google Shape;9088;p57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7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7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093" name="Google Shape;9093;p57"/>
            <p:cNvCxnSpPr>
              <a:endCxn id="9092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094" name="Google Shape;9094;p57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9095" name="Google Shape;9095;p57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7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7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7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7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0" name="Google Shape;9100;p57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9101" name="Google Shape;9101;p57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7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7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7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7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106" name="Google Shape;9106;p57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7" name="Google Shape;9107;p57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8" name="Google Shape;9108;p57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9" name="Google Shape;9109;p57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110" name="Google Shape;9110;p57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9111" name="Google Shape;9111;p57"/>
            <p:cNvCxnSpPr>
              <a:stCxn id="9112" idx="2"/>
              <a:endCxn id="9113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4" name="Google Shape;9114;p57"/>
            <p:cNvCxnSpPr>
              <a:stCxn id="9115" idx="0"/>
              <a:endCxn id="9112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6" name="Google Shape;9116;p57"/>
            <p:cNvCxnSpPr>
              <a:stCxn id="9115" idx="2"/>
              <a:endCxn id="9117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18" name="Google Shape;9118;p57"/>
            <p:cNvCxnSpPr>
              <a:stCxn id="9119" idx="0"/>
              <a:endCxn id="9115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0" name="Google Shape;9120;p57"/>
            <p:cNvCxnSpPr>
              <a:stCxn id="9113" idx="2"/>
              <a:endCxn id="9121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122" name="Google Shape;9122;p57"/>
            <p:cNvCxnSpPr>
              <a:stCxn id="9123" idx="0"/>
              <a:endCxn id="9113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119" name="Google Shape;9119;p57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117" name="Google Shape;9117;p57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123" name="Google Shape;9123;p57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121" name="Google Shape;9121;p57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113" name="Google Shape;9113;p57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115" name="Google Shape;9115;p57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112" name="Google Shape;9112;p57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9124" name="Google Shape;9124;p57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9125" name="Google Shape;9125;p57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9126" name="Google Shape;9126;p57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27" name="Google Shape;9127;p57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9128" name="Google Shape;9128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29" name="Google Shape;9129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9130" name="Google Shape;9130;p57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131" name="Google Shape;9131;p57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32" name="Google Shape;9132;p57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9133" name="Google Shape;9133;p57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9134" name="Google Shape;9134;p57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35" name="Google Shape;9135;p57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36" name="Google Shape;9136;p57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37" name="Google Shape;9137;p57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9138" name="Google Shape;9138;p57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139" name="Google Shape;9139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40" name="Google Shape;9140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41" name="Google Shape;9141;p57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42" name="Google Shape;9142;p57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9143" name="Google Shape;9143;p57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144" name="Google Shape;9144;p57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145" name="Google Shape;9145;p57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46" name="Google Shape;9146;p57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147" name="Google Shape;9147;p57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9148" name="Google Shape;9148;p57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9149" name="Google Shape;9149;p57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57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57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52" name="Google Shape;9152;p57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9153" name="Google Shape;9153;p57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57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57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56" name="Google Shape;9156;p57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9157" name="Google Shape;9157;p57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57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57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0" name="Google Shape;9160;p57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9161" name="Google Shape;9161;p57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57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57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164" name="Google Shape;9164;p57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9165" name="Google Shape;9165;p57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7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7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7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7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7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7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7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7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7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5" name="Google Shape;9175;p57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9176" name="Google Shape;9176;p57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7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7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7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7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7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7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7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7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7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7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7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7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7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7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7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7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7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7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7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7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7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7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7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7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01" name="Google Shape;9201;p57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9202" name="Google Shape;9202;p57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57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57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57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57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57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57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57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57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57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57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57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57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57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57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57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57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57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57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57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222" name="Google Shape;9222;p57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7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7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7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7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57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7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7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7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7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7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7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7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7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6" name="Google Shape;9236;p57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9237" name="Google Shape;9237;p57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7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57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7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7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7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7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7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7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7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7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57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7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7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7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7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7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7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7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7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7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7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7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7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7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7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7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7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7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7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7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7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9" name="Google Shape;9269;p57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9270" name="Google Shape;9270;p57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9271" name="Google Shape;9271;p57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7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7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7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7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6" name="Google Shape;9276;p57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9277" name="Google Shape;9277;p57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9278" name="Google Shape;9278;p57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9279" name="Google Shape;9279;p57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9280" name="Google Shape;9280;p57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1" name="Google Shape;9281;p57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2" name="Google Shape;9282;p57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3" name="Google Shape;9283;p57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4" name="Google Shape;9284;p57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5" name="Google Shape;9285;p57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6" name="Google Shape;9286;p57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287" name="Google Shape;9287;p57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288" name="Google Shape;9288;p57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9289" name="Google Shape;9289;p57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9290" name="Google Shape;9290;p57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9291" name="Google Shape;9291;p57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9292" name="Google Shape;9292;p57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293" name="Google Shape;9293;p57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94" name="Google Shape;9294;p57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9295" name="Google Shape;9295;p57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296" name="Google Shape;9296;p57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297" name="Google Shape;9297;p57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9298" name="Google Shape;9298;p57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9299" name="Google Shape;9299;p57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9300" name="Google Shape;9300;p57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01" name="Google Shape;9301;p57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302" name="Google Shape;9302;p57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9303" name="Google Shape;9303;p57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04" name="Google Shape;9304;p57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305" name="Google Shape;9305;p57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9306" name="Google Shape;9306;p57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307" name="Google Shape;9307;p57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9308" name="Google Shape;9308;p57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09" name="Google Shape;9309;p57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310" name="Google Shape;9310;p57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9311" name="Google Shape;9311;p57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312" name="Google Shape;9312;p57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9313" name="Google Shape;9313;p57"/>
          <p:cNvGrpSpPr/>
          <p:nvPr/>
        </p:nvGrpSpPr>
        <p:grpSpPr>
          <a:xfrm>
            <a:off x="732462" y="1766083"/>
            <a:ext cx="962651" cy="810058"/>
            <a:chOff x="732462" y="1766083"/>
            <a:chExt cx="962651" cy="810058"/>
          </a:xfrm>
        </p:grpSpPr>
        <p:grpSp>
          <p:nvGrpSpPr>
            <p:cNvPr id="9314" name="Google Shape;9314;p57"/>
            <p:cNvGrpSpPr/>
            <p:nvPr/>
          </p:nvGrpSpPr>
          <p:grpSpPr>
            <a:xfrm>
              <a:off x="732462" y="1908333"/>
              <a:ext cx="339369" cy="524756"/>
              <a:chOff x="844912" y="1819635"/>
              <a:chExt cx="329836" cy="510016"/>
            </a:xfrm>
          </p:grpSpPr>
          <p:sp>
            <p:nvSpPr>
              <p:cNvPr id="9315" name="Google Shape;9315;p57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57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57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57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57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57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21" name="Google Shape;9321;p57"/>
            <p:cNvGrpSpPr/>
            <p:nvPr/>
          </p:nvGrpSpPr>
          <p:grpSpPr>
            <a:xfrm>
              <a:off x="1184858" y="2256650"/>
              <a:ext cx="510255" cy="319491"/>
              <a:chOff x="1284601" y="2158168"/>
              <a:chExt cx="495923" cy="310517"/>
            </a:xfrm>
          </p:grpSpPr>
          <p:sp>
            <p:nvSpPr>
              <p:cNvPr id="9322" name="Google Shape;9322;p57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323" name="Google Shape;9323;p57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9324" name="Google Shape;9324;p57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9325" name="Google Shape;9325;p57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26" name="Google Shape;9326;p57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27" name="Google Shape;9327;p57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28" name="Google Shape;9328;p57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29" name="Google Shape;9329;p57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30" name="Google Shape;9330;p57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31" name="Google Shape;9331;p57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332" name="Google Shape;9332;p57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3" name="Google Shape;9333;p57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34" name="Google Shape;9334;p57"/>
            <p:cNvGrpSpPr/>
            <p:nvPr/>
          </p:nvGrpSpPr>
          <p:grpSpPr>
            <a:xfrm>
              <a:off x="1184858" y="1766083"/>
              <a:ext cx="510255" cy="319491"/>
              <a:chOff x="1284601" y="1681380"/>
              <a:chExt cx="495923" cy="310517"/>
            </a:xfrm>
          </p:grpSpPr>
          <p:sp>
            <p:nvSpPr>
              <p:cNvPr id="9335" name="Google Shape;9335;p57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336" name="Google Shape;9336;p57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9337" name="Google Shape;9337;p57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9338" name="Google Shape;9338;p57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39" name="Google Shape;9339;p57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40" name="Google Shape;9340;p57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41" name="Google Shape;9341;p57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42" name="Google Shape;9342;p57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43" name="Google Shape;9343;p57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44" name="Google Shape;9344;p57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345" name="Google Shape;9345;p57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6" name="Google Shape;9346;p57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347" name="Google Shape;9347;p57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9348" name="Google Shape;9348;p57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7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7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7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7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353" name="Google Shape;9353;p57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354" name="Google Shape;9354;p57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9355" name="Google Shape;9355;p57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6" name="Google Shape;9356;p57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7" name="Google Shape;9357;p57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8" name="Google Shape;9358;p57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59" name="Google Shape;9359;p57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360" name="Google Shape;9360;p57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9361" name="Google Shape;9361;p57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9362" name="Google Shape;9362;p57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57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57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65" name="Google Shape;9365;p57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9366" name="Google Shape;9366;p57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9367" name="Google Shape;9367;p57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9368" name="Google Shape;9368;p57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69" name="Google Shape;9369;p57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70" name="Google Shape;9370;p57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371" name="Google Shape;9371;p57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9372" name="Google Shape;9372;p57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73" name="Google Shape;9373;p57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374" name="Google Shape;9374;p57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9375" name="Google Shape;9375;p57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9376" name="Google Shape;9376;p57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77" name="Google Shape;9377;p57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78" name="Google Shape;9378;p57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379" name="Google Shape;9379;p57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9380" name="Google Shape;9380;p57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1" name="Google Shape;9381;p57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382" name="Google Shape;9382;p57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9383" name="Google Shape;9383;p57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9384" name="Google Shape;9384;p57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5" name="Google Shape;9385;p57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6" name="Google Shape;9386;p57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387" name="Google Shape;9387;p57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9388" name="Google Shape;9388;p57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89" name="Google Shape;9389;p57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9390" name="Google Shape;9390;p57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9391" name="Google Shape;9391;p57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9392" name="Google Shape;9392;p57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9393" name="Google Shape;9393;p57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4" name="Google Shape;9394;p57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5" name="Google Shape;9395;p57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396" name="Google Shape;9396;p57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9397" name="Google Shape;9397;p57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8" name="Google Shape;9398;p57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399" name="Google Shape;9399;p57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9400" name="Google Shape;9400;p57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9401" name="Google Shape;9401;p57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2" name="Google Shape;9402;p57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3" name="Google Shape;9403;p57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404" name="Google Shape;9404;p57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9405" name="Google Shape;9405;p57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06" name="Google Shape;9406;p57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407" name="Google Shape;9407;p57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9408" name="Google Shape;9408;p57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9409" name="Google Shape;9409;p57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0" name="Google Shape;9410;p57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1" name="Google Shape;9411;p57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412" name="Google Shape;9412;p57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9413" name="Google Shape;9413;p57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14" name="Google Shape;9414;p57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19" name="Google Shape;9419;p58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9420" name="Google Shape;9420;p58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9421" name="Google Shape;9421;p58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422" name="Google Shape;9422;p58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9423" name="Google Shape;9423;p58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9424" name="Google Shape;9424;p58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425" name="Google Shape;9425;p58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426" name="Google Shape;9426;p58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427" name="Google Shape;9427;p58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428" name="Google Shape;9428;p58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9429" name="Google Shape;9429;p58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9430" name="Google Shape;9430;p58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58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58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3" name="Google Shape;9433;p58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4" name="Google Shape;9434;p58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5" name="Google Shape;9435;p58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6" name="Google Shape;9436;p58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58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8" name="Google Shape;9438;p58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9" name="Google Shape;9439;p58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58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58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58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58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58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58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58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58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58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58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9450" name="Google Shape;9450;p58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{494AFC7B-4961-4D0A-B7BD-00231F90FF5B}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451" name="Google Shape;9451;p58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9452" name="Google Shape;9452;p58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9453" name="Google Shape;9453;p58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58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58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58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58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58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58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58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58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58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58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58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58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58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58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58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58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58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58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58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58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58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58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58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7" name="Google Shape;9477;p58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9478" name="Google Shape;9478;p58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58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0" name="Google Shape;9480;p58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58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82" name="Google Shape;9482;p58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8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8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58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9486" name="Google Shape;9486;p58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{494AFC7B-4961-4D0A-B7BD-00231F90FF5B}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487" name="Google Shape;9487;p58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{494AFC7B-4961-4D0A-B7BD-00231F90FF5B}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488" name="Google Shape;9488;p58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9489" name="Google Shape;9489;p58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9490" name="Google Shape;9490;p58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1" name="Google Shape;9491;p58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2" name="Google Shape;9492;p58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3" name="Google Shape;9493;p58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58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5" name="Google Shape;9495;p58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9496" name="Google Shape;9496;p58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58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58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58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58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1" name="Google Shape;9501;p58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9502" name="Google Shape;9502;p58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3" name="Google Shape;9503;p58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4" name="Google Shape;9504;p58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5" name="Google Shape;9505;p58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6" name="Google Shape;9506;p58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7" name="Google Shape;9507;p58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9508" name="Google Shape;9508;p58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58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58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58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58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13" name="Google Shape;9513;p58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9514" name="Google Shape;9514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7" name="Google Shape;9517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19" name="Google Shape;9519;p58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9520" name="Google Shape;9520;p58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58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58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58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58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9525" name="Google Shape;9525;p58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{494AFC7B-4961-4D0A-B7BD-00231F90FF5B}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526" name="Google Shape;9526;p58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9527" name="Google Shape;9527;p5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8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9" name="Google Shape;9529;p58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9530" name="Google Shape;9530;p5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8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2" name="Google Shape;9532;p58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9533" name="Google Shape;9533;p58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34" name="Google Shape;9534;p58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35" name="Google Shape;9535;p58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536" name="Google Shape;9536;p58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537" name="Google Shape;9537;p58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538" name="Google Shape;9538;p58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539" name="Google Shape;9539;p58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540" name="Google Shape;9540;p58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8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8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8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8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58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58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547" name="Google Shape;9547;p58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548" name="Google Shape;9548;p58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549" name="Google Shape;9549;p58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0" name="Google Shape;9550;p58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9551" name="Google Shape;9551;p58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52" name="Google Shape;9552;p58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53" name="Google Shape;9553;p58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54" name="Google Shape;9554;p58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55" name="Google Shape;9555;p58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56" name="Google Shape;9556;p58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57" name="Google Shape;9557;p58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58" name="Google Shape;9558;p58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59" name="Google Shape;9559;p58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60" name="Google Shape;9560;p58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61" name="Google Shape;9561;p58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62" name="Google Shape;9562;p58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63" name="Google Shape;9563;p58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564" name="Google Shape;9564;p58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9565" name="Google Shape;9565;p58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9566" name="Google Shape;9566;p58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67" name="Google Shape;9567;p58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68" name="Google Shape;9568;p58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69" name="Google Shape;9569;p58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70" name="Google Shape;9570;p58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71" name="Google Shape;9571;p58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72" name="Google Shape;9572;p58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73" name="Google Shape;9573;p58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74" name="Google Shape;9574;p58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75" name="Google Shape;9575;p58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76" name="Google Shape;9576;p58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577" name="Google Shape;9577;p58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82" name="Google Shape;9582;p59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9583" name="Google Shape;9583;p59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84" name="Google Shape;9584;p59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9585" name="Google Shape;9585;p59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86" name="Google Shape;9586;p59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87" name="Google Shape;9587;p59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9588" name="Google Shape;9588;p59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89" name="Google Shape;9589;p59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0" name="Google Shape;9590;p59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9591" name="Google Shape;9591;p59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92" name="Google Shape;9592;p59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3" name="Google Shape;9593;p59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9594" name="Google Shape;9594;p59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95" name="Google Shape;9595;p59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6" name="Google Shape;9596;p59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9597" name="Google Shape;9597;p59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598" name="Google Shape;9598;p59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99" name="Google Shape;9599;p59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9600" name="Google Shape;9600;p59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9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9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9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9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9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6" name="Google Shape;9606;p59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9607" name="Google Shape;9607;p59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9608" name="Google Shape;9608;p59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09" name="Google Shape;9609;p59"/>
              <p:cNvCxnSpPr>
                <a:stCxn id="9608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0" name="Google Shape;9610;p59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9611" name="Google Shape;9611;p59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12" name="Google Shape;9612;p59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3" name="Google Shape;9613;p59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9614" name="Google Shape;9614;p59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15" name="Google Shape;9615;p59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6" name="Google Shape;9616;p59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9617" name="Google Shape;9617;p59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18" name="Google Shape;9618;p59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9" name="Google Shape;9619;p59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9620" name="Google Shape;9620;p59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621" name="Google Shape;9621;p59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622" name="Google Shape;9622;p59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9623" name="Google Shape;9623;p59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9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9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9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7" name="Google Shape;9627;p59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9628" name="Google Shape;9628;p59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9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9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9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2" name="Google Shape;9632;p59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9633" name="Google Shape;9633;p59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9634" name="Google Shape;9634;p59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59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636" name="Google Shape;9636;p59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7" name="Google Shape;9637;p59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9638" name="Google Shape;9638;p59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9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0" name="Google Shape;9640;p59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41" name="Google Shape;9641;p59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9642" name="Google Shape;9642;p59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9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4" name="Google Shape;9644;p59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9645" name="Google Shape;9645;p59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9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7" name="Google Shape;9647;p59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48" name="Google Shape;9648;p59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49" name="Google Shape;9649;p59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9650" name="Google Shape;9650;p59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9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9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9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4" name="Google Shape;9654;p59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9655" name="Google Shape;9655;p59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9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9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9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9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0" name="Google Shape;9660;p59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9661" name="Google Shape;9661;p59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9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9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4" name="Google Shape;9664;p59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9665" name="Google Shape;9665;p59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9666" name="Google Shape;9666;p59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667" name="Google Shape;9667;p59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668" name="Google Shape;9668;p59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9669" name="Google Shape;9669;p59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670" name="Google Shape;9670;p59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671" name="Google Shape;9671;p59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672" name="Google Shape;9672;p59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673" name="Google Shape;9673;p59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9674" name="Google Shape;9674;p59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675" name="Google Shape;9675;p59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9676" name="Google Shape;9676;p59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9677" name="Google Shape;9677;p59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9678" name="Google Shape;9678;p59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79" name="Google Shape;9679;p59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0" name="Google Shape;9680;p59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1" name="Google Shape;9681;p59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2" name="Google Shape;9682;p59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3" name="Google Shape;9683;p59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9684" name="Google Shape;9684;p59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9685" name="Google Shape;9685;p59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686" name="Google Shape;9686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7" name="Google Shape;9687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8" name="Google Shape;9688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9" name="Google Shape;9689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0" name="Google Shape;9690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1" name="Google Shape;9691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2" name="Google Shape;9692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93" name="Google Shape;9693;p59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9694" name="Google Shape;9694;p59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5" name="Google Shape;9695;p59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6" name="Google Shape;9696;p59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7" name="Google Shape;9697;p59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8" name="Google Shape;9698;p59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9" name="Google Shape;9699;p59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0" name="Google Shape;9700;p59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701" name="Google Shape;9701;p59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9702" name="Google Shape;9702;p59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9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9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9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06" name="Google Shape;9706;p59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9707" name="Google Shape;9707;p59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59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59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59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1" name="Google Shape;9711;p59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9712" name="Google Shape;9712;p59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59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59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59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6" name="Google Shape;9716;p59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9717" name="Google Shape;9717;p59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59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59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59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1" name="Google Shape;9721;p59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9722" name="Google Shape;9722;p59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59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59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59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26" name="Google Shape;9726;p59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59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9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9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30" name="Google Shape;9730;p59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9731" name="Google Shape;9731;p59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59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59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59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5" name="Google Shape;9735;p59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9736" name="Google Shape;9736;p59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59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59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59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40" name="Google Shape;9740;p59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9741" name="Google Shape;9741;p59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9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9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9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9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9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9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9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9" name="Google Shape;9749;p59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9750" name="Google Shape;9750;p59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9751" name="Google Shape;9751;p59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59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59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4" name="Google Shape;9754;p59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9755" name="Google Shape;9755;p59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59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59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8" name="Google Shape;9758;p59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9759" name="Google Shape;9759;p59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59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59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59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59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59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65" name="Google Shape;9765;p59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9766" name="Google Shape;9766;p59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9767" name="Google Shape;9767;p59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59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69" name="Google Shape;9769;p59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9770" name="Google Shape;9770;p59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59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72" name="Google Shape;9772;p59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9773" name="Google Shape;9773;p59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59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75" name="Google Shape;9775;p59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9776" name="Google Shape;9776;p59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59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78" name="Google Shape;9778;p59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9779" name="Google Shape;9779;p59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9780" name="Google Shape;9780;p59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81" name="Google Shape;9781;p59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9782" name="Google Shape;9782;p59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83" name="Google Shape;9783;p59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84" name="Google Shape;9784;p59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9785" name="Google Shape;9785;p59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86" name="Google Shape;9786;p59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87" name="Google Shape;9787;p59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9788" name="Google Shape;9788;p59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89" name="Google Shape;9789;p59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90" name="Google Shape;9790;p59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9791" name="Google Shape;9791;p59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92" name="Google Shape;9792;p59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9793" name="Google Shape;9793;p59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9794" name="Google Shape;9794;p59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795" name="Google Shape;9795;p59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9796" name="Google Shape;9796;p59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9797" name="Google Shape;9797;p59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59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99" name="Google Shape;9799;p59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9800" name="Google Shape;9800;p59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9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9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9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9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9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59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9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9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9" name="Google Shape;9809;p59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9810" name="Google Shape;9810;p59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9811" name="Google Shape;9811;p59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9812" name="Google Shape;9812;p59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3" name="Google Shape;9813;p59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9814" name="Google Shape;9814;p59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9815" name="Google Shape;9815;p59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6" name="Google Shape;9816;p59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17" name="Google Shape;9817;p59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9818" name="Google Shape;9818;p59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9" name="Google Shape;9819;p59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20" name="Google Shape;9820;p59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9821" name="Google Shape;9821;p59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59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59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59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25" name="Google Shape;9825;p59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9826" name="Google Shape;9826;p59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9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9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9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9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9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32" name="Google Shape;9832;p59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9833" name="Google Shape;9833;p59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59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59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59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59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59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39" name="Google Shape;9839;p59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9840" name="Google Shape;9840;p59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1" name="Google Shape;9841;p59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2" name="Google Shape;9842;p59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3" name="Google Shape;9843;p59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4" name="Google Shape;9844;p59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5" name="Google Shape;9845;p59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6" name="Google Shape;9846;p59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847" name="Google Shape;9847;p59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9848" name="Google Shape;9848;p59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9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9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59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9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9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9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9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9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9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9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9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9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1" name="Google Shape;9861;p59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9862" name="Google Shape;9862;p59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59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9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9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59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59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9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9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0" name="Google Shape;9870;p59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9871" name="Google Shape;9871;p59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9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73" name="Google Shape;9873;p59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9874" name="Google Shape;9874;p59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59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6" name="Google Shape;9876;p59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9877" name="Google Shape;9877;p59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59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9" name="Google Shape;9879;p59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9880" name="Google Shape;9880;p59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59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82" name="Google Shape;9882;p59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9883" name="Google Shape;9883;p59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59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85" name="Google Shape;9885;p59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9886" name="Google Shape;9886;p59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9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9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9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9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9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9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9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9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9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9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9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8" name="Google Shape;9898;p59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9899" name="Google Shape;9899;p59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9900" name="Google Shape;9900;p59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59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59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59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59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59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59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59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59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59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59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59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59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59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59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59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59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59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59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59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59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59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59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59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59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59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59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7" name="Google Shape;9927;p59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9928" name="Google Shape;9928;p59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59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59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59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59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33" name="Google Shape;9933;p59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9934" name="Google Shape;9934;p59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9935" name="Google Shape;9935;p59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36" name="Google Shape;9936;p59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7" name="Google Shape;9937;p59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9938" name="Google Shape;9938;p59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39" name="Google Shape;9939;p59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0" name="Google Shape;9940;p59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9941" name="Google Shape;9941;p59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42" name="Google Shape;9942;p59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3" name="Google Shape;9943;p59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9944" name="Google Shape;9944;p59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945" name="Google Shape;9945;p59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46" name="Google Shape;9946;p59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7" name="Google Shape;9947;p59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9948" name="Google Shape;9948;p59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9949" name="Google Shape;9949;p59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59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59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52" name="Google Shape;9952;p59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9953" name="Google Shape;9953;p59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59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59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956" name="Google Shape;9956;p59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9957" name="Google Shape;9957;p59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9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9" name="Google Shape;9959;p59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9960" name="Google Shape;9960;p59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9961" name="Google Shape;9961;p59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59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63" name="Google Shape;9963;p59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9964" name="Google Shape;9964;p59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59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66" name="Google Shape;9966;p59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9967" name="Google Shape;9967;p59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59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69" name="Google Shape;9969;p59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9970" name="Google Shape;9970;p59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59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72" name="Google Shape;9972;p59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3" name="Google Shape;9973;p59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9974" name="Google Shape;9974;p59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9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9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9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9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59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4" name="Google Shape;9984;p60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9985" name="Google Shape;9985;p60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986" name="Google Shape;9986;p60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60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60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60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60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60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60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60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60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60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6" name="Google Shape;9996;p60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997" name="Google Shape;9997;p60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60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60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60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60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60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60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60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60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60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7" name="Google Shape;10007;p60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0008" name="Google Shape;10008;p60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60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60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60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60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60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60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60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60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60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18" name="Google Shape;10018;p60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0019" name="Google Shape;10019;p60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60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60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60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60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4" name="Google Shape;10024;p60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60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60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60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60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9" name="Google Shape;10029;p60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0030" name="Google Shape;10030;p60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60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60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60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60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60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60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60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60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60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40" name="Google Shape;10040;p60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0041" name="Google Shape;10041;p60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60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60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60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60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60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60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60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60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60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51" name="Google Shape;10051;p60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0052" name="Google Shape;10052;p60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60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60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60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60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60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60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60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60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60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62" name="Google Shape;10062;p60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0063" name="Google Shape;10063;p60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60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60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60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60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60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60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60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60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60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3" name="Google Shape;10073;p60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0074" name="Google Shape;10074;p60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60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60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60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60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60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60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60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60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60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84" name="Google Shape;10084;p60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0085" name="Google Shape;10085;p60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60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60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60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60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60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60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60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60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60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95" name="Google Shape;10095;p60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10096" name="Google Shape;10096;p60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0097" name="Google Shape;10097;p60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60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60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60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60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2" name="Google Shape;10102;p60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0103" name="Google Shape;10103;p60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60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60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60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60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8" name="Google Shape;10108;p60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0109" name="Google Shape;10109;p60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60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60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60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60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14" name="Google Shape;10114;p60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0115" name="Google Shape;10115;p60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60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60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60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60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20" name="Google Shape;10120;p60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10121" name="Google Shape;10121;p60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0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0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0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0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0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0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0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0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0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0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60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0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0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0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60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60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0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9" name="Google Shape;10139;p60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10140" name="Google Shape;10140;p60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0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60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10143" name="Google Shape;10143;p60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0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5" name="Google Shape;10145;p60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10146" name="Google Shape;10146;p60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0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60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0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0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0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0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0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4" name="Google Shape;10154;p60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10155" name="Google Shape;10155;p60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0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0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0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0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0" name="Google Shape;10160;p60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10161" name="Google Shape;10161;p60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0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60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60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0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6" name="Google Shape;10166;p60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10167" name="Google Shape;10167;p60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0168" name="Google Shape;10168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0" name="Google Shape;10170;p60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0171" name="Google Shape;10171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3" name="Google Shape;10173;p60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0174" name="Google Shape;10174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6" name="Google Shape;10176;p60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0177" name="Google Shape;10177;p60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60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9" name="Google Shape;10179;p60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0180" name="Google Shape;10180;p60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60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82" name="Google Shape;10182;p60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10183" name="Google Shape;10183;p60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10184" name="Google Shape;10184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5" name="Google Shape;10185;p60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0186" name="Google Shape;10186;p60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10187" name="Google Shape;10187;p60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8" name="Google Shape;10188;p60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0189" name="Google Shape;10189;p60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10190" name="Google Shape;10190;p60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0191" name="Google Shape;10191;p60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0192" name="Google Shape;10192;p60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3" name="Google Shape;10193;p60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194" name="Google Shape;10194;p60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10195" name="Google Shape;10195;p60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60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60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0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0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60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0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0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0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0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0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0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0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8" name="Google Shape;10208;p60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10209" name="Google Shape;10209;p60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210" name="Google Shape;10210;p60"/>
            <p:cNvCxnSpPr>
              <a:stCxn id="10209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211" name="Google Shape;10211;p60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212" name="Google Shape;10212;p60"/>
            <p:cNvCxnSpPr>
              <a:endCxn id="10211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213" name="Google Shape;10213;p60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214" name="Google Shape;10214;p60"/>
            <p:cNvCxnSpPr>
              <a:stCxn id="10213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215" name="Google Shape;10215;p60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216" name="Google Shape;10216;p60"/>
            <p:cNvCxnSpPr>
              <a:endCxn id="10215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217" name="Google Shape;10217;p60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10218" name="Google Shape;10218;p60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0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0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0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2" name="Google Shape;10222;p60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10223" name="Google Shape;10223;p60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10224" name="Google Shape;10224;p60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60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60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60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60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60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60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1" name="Google Shape;10231;p60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10232" name="Google Shape;10232;p60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60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60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60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60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60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60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9" name="Google Shape;10239;p60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0240" name="Google Shape;10240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47" name="Google Shape;10247;p60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0248" name="Google Shape;10248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0" name="Google Shape;10250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1" name="Google Shape;10251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2" name="Google Shape;10252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5" name="Google Shape;10255;p60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0256" name="Google Shape;10256;p60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7" name="Google Shape;10257;p60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60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60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60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60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60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63" name="Google Shape;10263;p60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0264" name="Google Shape;10264;p60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5" name="Google Shape;10265;p60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266" name="Google Shape;10266;p60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0267" name="Google Shape;10267;p60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60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60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60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60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60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60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74" name="Google Shape;10274;p60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0275" name="Google Shape;10275;p60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60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60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8" name="Google Shape;10278;p60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9" name="Google Shape;10279;p60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0" name="Google Shape;10280;p60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1" name="Google Shape;10281;p60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82" name="Google Shape;10282;p60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10283" name="Google Shape;10283;p60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0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0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60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287" name="Google Shape;10287;p60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288" name="Google Shape;10288;p60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289" name="Google Shape;10289;p60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290" name="Google Shape;10290;p60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0291" name="Google Shape;10291;p60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2" name="Google Shape;10292;p60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10293" name="Google Shape;10293;p60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60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0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0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0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0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60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60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1" name="Google Shape;10301;p60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10302" name="Google Shape;10302;p60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0303" name="Google Shape;10303;p60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0304" name="Google Shape;10304;p60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5" name="Google Shape;10305;p60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06" name="Google Shape;10306;p60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0307" name="Google Shape;10307;p60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08" name="Google Shape;10308;p60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09" name="Google Shape;10309;p60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0310" name="Google Shape;10310;p60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0311" name="Google Shape;10311;p60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2" name="Google Shape;10312;p60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13" name="Google Shape;10313;p60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0314" name="Google Shape;10314;p60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15" name="Google Shape;10315;p60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16" name="Google Shape;10316;p60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0317" name="Google Shape;10317;p60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0318" name="Google Shape;10318;p60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9" name="Google Shape;10319;p60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20" name="Google Shape;10320;p60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0321" name="Google Shape;10321;p60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22" name="Google Shape;10322;p60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23" name="Google Shape;10323;p60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0324" name="Google Shape;10324;p60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0325" name="Google Shape;10325;p60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6" name="Google Shape;10326;p60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27" name="Google Shape;10327;p60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0328" name="Google Shape;10328;p60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29" name="Google Shape;10329;p60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0330" name="Google Shape;10330;p60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10331" name="Google Shape;10331;p60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0332" name="Google Shape;10332;p60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33" name="Google Shape;10333;p60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0334" name="Google Shape;10334;p60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35" name="Google Shape;10335;p60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36" name="Google Shape;10336;p60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0337" name="Google Shape;10337;p60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38" name="Google Shape;10338;p60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0339" name="Google Shape;10339;p60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40" name="Google Shape;10340;p60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41" name="Google Shape;10341;p60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0342" name="Google Shape;10342;p60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43" name="Google Shape;10343;p60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0344" name="Google Shape;10344;p60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45" name="Google Shape;10345;p60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346" name="Google Shape;10346;p60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0347" name="Google Shape;10347;p60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48" name="Google Shape;10348;p60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0349" name="Google Shape;10349;p60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50" name="Google Shape;10350;p60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5" name="Google Shape;10355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6" name="Google Shape;10356;p61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57" name="Google Shape;10357;p61"/>
          <p:cNvGrpSpPr/>
          <p:nvPr/>
        </p:nvGrpSpPr>
        <p:grpSpPr>
          <a:xfrm>
            <a:off x="845855" y="2307733"/>
            <a:ext cx="340168" cy="298978"/>
            <a:chOff x="892750" y="267400"/>
            <a:chExt cx="483125" cy="424625"/>
          </a:xfrm>
        </p:grpSpPr>
        <p:sp>
          <p:nvSpPr>
            <p:cNvPr id="10358" name="Google Shape;10358;p61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59" name="Google Shape;10359;p61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60" name="Google Shape;10360;p61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361" name="Google Shape;10361;p61"/>
          <p:cNvGrpSpPr/>
          <p:nvPr/>
        </p:nvGrpSpPr>
        <p:grpSpPr>
          <a:xfrm>
            <a:off x="1284289" y="2287121"/>
            <a:ext cx="298996" cy="340204"/>
            <a:chOff x="1516475" y="238075"/>
            <a:chExt cx="424650" cy="483175"/>
          </a:xfrm>
        </p:grpSpPr>
        <p:sp>
          <p:nvSpPr>
            <p:cNvPr id="10362" name="Google Shape;10362;p61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63" name="Google Shape;10363;p61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364" name="Google Shape;10364;p61"/>
          <p:cNvGrpSpPr/>
          <p:nvPr/>
        </p:nvGrpSpPr>
        <p:grpSpPr>
          <a:xfrm>
            <a:off x="1677380" y="2367520"/>
            <a:ext cx="341488" cy="179405"/>
            <a:chOff x="2080675" y="352325"/>
            <a:chExt cx="485000" cy="254800"/>
          </a:xfrm>
        </p:grpSpPr>
        <p:sp>
          <p:nvSpPr>
            <p:cNvPr id="10365" name="Google Shape;10365;p61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66" name="Google Shape;10366;p61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367" name="Google Shape;10367;p61"/>
          <p:cNvGrpSpPr/>
          <p:nvPr/>
        </p:nvGrpSpPr>
        <p:grpSpPr>
          <a:xfrm>
            <a:off x="2126559" y="2287138"/>
            <a:ext cx="298996" cy="340168"/>
            <a:chOff x="2705375" y="238125"/>
            <a:chExt cx="424650" cy="483125"/>
          </a:xfrm>
        </p:grpSpPr>
        <p:sp>
          <p:nvSpPr>
            <p:cNvPr id="10368" name="Google Shape;10368;p61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69" name="Google Shape;10369;p61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70" name="Google Shape;10370;p61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71" name="Google Shape;10371;p61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372" name="Google Shape;10372;p61"/>
          <p:cNvGrpSpPr/>
          <p:nvPr/>
        </p:nvGrpSpPr>
        <p:grpSpPr>
          <a:xfrm>
            <a:off x="2542700" y="2287455"/>
            <a:ext cx="301161" cy="339535"/>
            <a:chOff x="3299850" y="238575"/>
            <a:chExt cx="427725" cy="482225"/>
          </a:xfrm>
        </p:grpSpPr>
        <p:sp>
          <p:nvSpPr>
            <p:cNvPr id="10373" name="Google Shape;10373;p61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74" name="Google Shape;10374;p61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75" name="Google Shape;10375;p61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76" name="Google Shape;10376;p61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77" name="Google Shape;10377;p61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378" name="Google Shape;10378;p61"/>
          <p:cNvGrpSpPr/>
          <p:nvPr/>
        </p:nvGrpSpPr>
        <p:grpSpPr>
          <a:xfrm>
            <a:off x="2929622" y="2287138"/>
            <a:ext cx="352455" cy="340168"/>
            <a:chOff x="3857225" y="238125"/>
            <a:chExt cx="500575" cy="483125"/>
          </a:xfrm>
        </p:grpSpPr>
        <p:sp>
          <p:nvSpPr>
            <p:cNvPr id="10379" name="Google Shape;10379;p61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80" name="Google Shape;10380;p61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81" name="Google Shape;10381;p61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82" name="Google Shape;10382;p61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83" name="Google Shape;10383;p61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84" name="Google Shape;10384;p61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85" name="Google Shape;10385;p61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386" name="Google Shape;10386;p61"/>
          <p:cNvSpPr/>
          <p:nvPr/>
        </p:nvSpPr>
        <p:spPr>
          <a:xfrm>
            <a:off x="3347096" y="2287135"/>
            <a:ext cx="352455" cy="340116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387" name="Google Shape;10387;p61"/>
          <p:cNvGrpSpPr/>
          <p:nvPr/>
        </p:nvGrpSpPr>
        <p:grpSpPr>
          <a:xfrm>
            <a:off x="3776398" y="2287165"/>
            <a:ext cx="340186" cy="340116"/>
            <a:chOff x="5053900" y="238200"/>
            <a:chExt cx="483150" cy="483050"/>
          </a:xfrm>
        </p:grpSpPr>
        <p:sp>
          <p:nvSpPr>
            <p:cNvPr id="10388" name="Google Shape;10388;p61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89" name="Google Shape;10389;p61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90" name="Google Shape;10390;p61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91" name="Google Shape;10391;p61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392" name="Google Shape;10392;p61"/>
          <p:cNvGrpSpPr/>
          <p:nvPr/>
        </p:nvGrpSpPr>
        <p:grpSpPr>
          <a:xfrm>
            <a:off x="4190348" y="2287138"/>
            <a:ext cx="340168" cy="340168"/>
            <a:chOff x="5648375" y="238125"/>
            <a:chExt cx="483125" cy="483125"/>
          </a:xfrm>
        </p:grpSpPr>
        <p:sp>
          <p:nvSpPr>
            <p:cNvPr id="10393" name="Google Shape;10393;p61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94" name="Google Shape;10394;p61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95" name="Google Shape;10395;p61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96" name="Google Shape;10396;p61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97" name="Google Shape;10397;p61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98" name="Google Shape;10398;p61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399" name="Google Shape;10399;p61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00" name="Google Shape;10400;p61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01" name="Google Shape;10401;p61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02" name="Google Shape;10402;p61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03" name="Google Shape;10403;p61"/>
          <p:cNvGrpSpPr/>
          <p:nvPr/>
        </p:nvGrpSpPr>
        <p:grpSpPr>
          <a:xfrm>
            <a:off x="4607035" y="2287138"/>
            <a:ext cx="340168" cy="340168"/>
            <a:chOff x="6242825" y="238125"/>
            <a:chExt cx="483125" cy="483125"/>
          </a:xfrm>
        </p:grpSpPr>
        <p:sp>
          <p:nvSpPr>
            <p:cNvPr id="10404" name="Google Shape;10404;p61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05" name="Google Shape;10405;p61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06" name="Google Shape;10406;p61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07" name="Google Shape;10407;p61"/>
          <p:cNvGrpSpPr/>
          <p:nvPr/>
        </p:nvGrpSpPr>
        <p:grpSpPr>
          <a:xfrm>
            <a:off x="844156" y="2727362"/>
            <a:ext cx="343566" cy="298943"/>
            <a:chOff x="889275" y="861850"/>
            <a:chExt cx="487950" cy="424575"/>
          </a:xfrm>
        </p:grpSpPr>
        <p:sp>
          <p:nvSpPr>
            <p:cNvPr id="10408" name="Google Shape;10408;p61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09" name="Google Shape;10409;p61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10" name="Google Shape;10410;p61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11" name="Google Shape;10411;p61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412" name="Google Shape;10412;p61"/>
          <p:cNvSpPr/>
          <p:nvPr/>
        </p:nvSpPr>
        <p:spPr>
          <a:xfrm>
            <a:off x="1282125" y="2706628"/>
            <a:ext cx="302974" cy="340204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413" name="Google Shape;10413;p61"/>
          <p:cNvSpPr/>
          <p:nvPr/>
        </p:nvSpPr>
        <p:spPr>
          <a:xfrm>
            <a:off x="1677131" y="2706628"/>
            <a:ext cx="341506" cy="340204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414" name="Google Shape;10414;p61"/>
          <p:cNvGrpSpPr/>
          <p:nvPr/>
        </p:nvGrpSpPr>
        <p:grpSpPr>
          <a:xfrm>
            <a:off x="2105973" y="2706749"/>
            <a:ext cx="340168" cy="340168"/>
            <a:chOff x="2676100" y="832575"/>
            <a:chExt cx="483125" cy="483125"/>
          </a:xfrm>
        </p:grpSpPr>
        <p:sp>
          <p:nvSpPr>
            <p:cNvPr id="10415" name="Google Shape;10415;p6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16" name="Google Shape;10416;p6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17" name="Google Shape;10417;p6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18" name="Google Shape;10418;p61"/>
          <p:cNvGrpSpPr/>
          <p:nvPr/>
        </p:nvGrpSpPr>
        <p:grpSpPr>
          <a:xfrm>
            <a:off x="2517477" y="2706749"/>
            <a:ext cx="351610" cy="340168"/>
            <a:chOff x="3270550" y="832575"/>
            <a:chExt cx="499375" cy="483125"/>
          </a:xfrm>
        </p:grpSpPr>
        <p:sp>
          <p:nvSpPr>
            <p:cNvPr id="10419" name="Google Shape;10419;p6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20" name="Google Shape;10420;p6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21" name="Google Shape;10421;p6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22" name="Google Shape;10422;p61"/>
          <p:cNvGrpSpPr/>
          <p:nvPr/>
        </p:nvGrpSpPr>
        <p:grpSpPr>
          <a:xfrm>
            <a:off x="2935756" y="2717381"/>
            <a:ext cx="340186" cy="318904"/>
            <a:chOff x="3865000" y="847675"/>
            <a:chExt cx="483150" cy="452925"/>
          </a:xfrm>
        </p:grpSpPr>
        <p:sp>
          <p:nvSpPr>
            <p:cNvPr id="10423" name="Google Shape;10423;p61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24" name="Google Shape;10424;p61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25" name="Google Shape;10425;p61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26" name="Google Shape;10426;p61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27" name="Google Shape;10427;p61"/>
          <p:cNvGrpSpPr/>
          <p:nvPr/>
        </p:nvGrpSpPr>
        <p:grpSpPr>
          <a:xfrm>
            <a:off x="3351439" y="2727300"/>
            <a:ext cx="344798" cy="299066"/>
            <a:chOff x="4452900" y="861750"/>
            <a:chExt cx="489700" cy="424750"/>
          </a:xfrm>
        </p:grpSpPr>
        <p:sp>
          <p:nvSpPr>
            <p:cNvPr id="10428" name="Google Shape;10428;p61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29" name="Google Shape;10429;p61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30" name="Google Shape;10430;p61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31" name="Google Shape;10431;p61"/>
          <p:cNvGrpSpPr/>
          <p:nvPr/>
        </p:nvGrpSpPr>
        <p:grpSpPr>
          <a:xfrm>
            <a:off x="3768671" y="2706758"/>
            <a:ext cx="355641" cy="340151"/>
            <a:chOff x="5049750" y="832600"/>
            <a:chExt cx="505100" cy="483100"/>
          </a:xfrm>
        </p:grpSpPr>
        <p:sp>
          <p:nvSpPr>
            <p:cNvPr id="10432" name="Google Shape;10432;p61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33" name="Google Shape;10433;p61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434" name="Google Shape;10434;p61"/>
          <p:cNvSpPr/>
          <p:nvPr/>
        </p:nvSpPr>
        <p:spPr>
          <a:xfrm>
            <a:off x="4188930" y="2731276"/>
            <a:ext cx="341700" cy="290899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435" name="Google Shape;10435;p61"/>
          <p:cNvGrpSpPr/>
          <p:nvPr/>
        </p:nvGrpSpPr>
        <p:grpSpPr>
          <a:xfrm>
            <a:off x="4627621" y="2706749"/>
            <a:ext cx="298996" cy="340168"/>
            <a:chOff x="6272100" y="832575"/>
            <a:chExt cx="424650" cy="483125"/>
          </a:xfrm>
        </p:grpSpPr>
        <p:sp>
          <p:nvSpPr>
            <p:cNvPr id="10436" name="Google Shape;10436;p61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37" name="Google Shape;10437;p61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38" name="Google Shape;10438;p61"/>
          <p:cNvGrpSpPr/>
          <p:nvPr/>
        </p:nvGrpSpPr>
        <p:grpSpPr>
          <a:xfrm>
            <a:off x="845828" y="3125798"/>
            <a:ext cx="340221" cy="340186"/>
            <a:chOff x="893650" y="1428000"/>
            <a:chExt cx="483200" cy="483150"/>
          </a:xfrm>
        </p:grpSpPr>
        <p:sp>
          <p:nvSpPr>
            <p:cNvPr id="10439" name="Google Shape;10439;p61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40" name="Google Shape;10440;p61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41" name="Google Shape;10441;p61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42" name="Google Shape;10442;p61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443" name="Google Shape;10443;p61"/>
          <p:cNvSpPr/>
          <p:nvPr/>
        </p:nvSpPr>
        <p:spPr>
          <a:xfrm>
            <a:off x="1263531" y="3186074"/>
            <a:ext cx="340168" cy="21925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444" name="Google Shape;10444;p61"/>
          <p:cNvSpPr/>
          <p:nvPr/>
        </p:nvSpPr>
        <p:spPr>
          <a:xfrm>
            <a:off x="1671076" y="3125647"/>
            <a:ext cx="353617" cy="340133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445" name="Google Shape;10445;p61"/>
          <p:cNvGrpSpPr/>
          <p:nvPr/>
        </p:nvGrpSpPr>
        <p:grpSpPr>
          <a:xfrm>
            <a:off x="2099646" y="3146463"/>
            <a:ext cx="352825" cy="298855"/>
            <a:chOff x="2676100" y="1456375"/>
            <a:chExt cx="501100" cy="424450"/>
          </a:xfrm>
        </p:grpSpPr>
        <p:sp>
          <p:nvSpPr>
            <p:cNvPr id="10446" name="Google Shape;10446;p61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47" name="Google Shape;10447;p61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48" name="Google Shape;10448;p61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49" name="Google Shape;10449;p61"/>
          <p:cNvGrpSpPr/>
          <p:nvPr/>
        </p:nvGrpSpPr>
        <p:grpSpPr>
          <a:xfrm>
            <a:off x="2523170" y="3125806"/>
            <a:ext cx="340221" cy="340168"/>
            <a:chOff x="3270475" y="1427025"/>
            <a:chExt cx="483200" cy="483125"/>
          </a:xfrm>
        </p:grpSpPr>
        <p:sp>
          <p:nvSpPr>
            <p:cNvPr id="10450" name="Google Shape;10450;p6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51" name="Google Shape;10451;p6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52" name="Google Shape;10452;p6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53" name="Google Shape;10453;p61"/>
          <p:cNvGrpSpPr/>
          <p:nvPr/>
        </p:nvGrpSpPr>
        <p:grpSpPr>
          <a:xfrm>
            <a:off x="2934083" y="3125780"/>
            <a:ext cx="343530" cy="340221"/>
            <a:chOff x="3860250" y="1427025"/>
            <a:chExt cx="487900" cy="483200"/>
          </a:xfrm>
        </p:grpSpPr>
        <p:sp>
          <p:nvSpPr>
            <p:cNvPr id="10454" name="Google Shape;10454;p61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55" name="Google Shape;10455;p61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56" name="Google Shape;10456;p61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457" name="Google Shape;10457;p61"/>
          <p:cNvSpPr/>
          <p:nvPr/>
        </p:nvSpPr>
        <p:spPr>
          <a:xfrm>
            <a:off x="3353203" y="3125629"/>
            <a:ext cx="340239" cy="340168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458" name="Google Shape;10458;p61"/>
          <p:cNvSpPr/>
          <p:nvPr/>
        </p:nvSpPr>
        <p:spPr>
          <a:xfrm>
            <a:off x="3774142" y="3125620"/>
            <a:ext cx="343530" cy="34018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459" name="Google Shape;10459;p61"/>
          <p:cNvGrpSpPr/>
          <p:nvPr/>
        </p:nvGrpSpPr>
        <p:grpSpPr>
          <a:xfrm>
            <a:off x="4190322" y="3125806"/>
            <a:ext cx="340221" cy="340168"/>
            <a:chOff x="5648375" y="1427025"/>
            <a:chExt cx="483200" cy="483125"/>
          </a:xfrm>
        </p:grpSpPr>
        <p:sp>
          <p:nvSpPr>
            <p:cNvPr id="10460" name="Google Shape;10460;p61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61" name="Google Shape;10461;p61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62" name="Google Shape;10462;p61"/>
          <p:cNvGrpSpPr/>
          <p:nvPr/>
        </p:nvGrpSpPr>
        <p:grpSpPr>
          <a:xfrm>
            <a:off x="4604808" y="3125789"/>
            <a:ext cx="344622" cy="340204"/>
            <a:chOff x="6238300" y="1426975"/>
            <a:chExt cx="489450" cy="483175"/>
          </a:xfrm>
        </p:grpSpPr>
        <p:sp>
          <p:nvSpPr>
            <p:cNvPr id="10463" name="Google Shape;10463;p61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64" name="Google Shape;10464;p61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65" name="Google Shape;10465;p61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466" name="Google Shape;10466;p61"/>
          <p:cNvSpPr/>
          <p:nvPr/>
        </p:nvSpPr>
        <p:spPr>
          <a:xfrm>
            <a:off x="865437" y="3545273"/>
            <a:ext cx="300792" cy="338725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467" name="Google Shape;10467;p61"/>
          <p:cNvGrpSpPr/>
          <p:nvPr/>
        </p:nvGrpSpPr>
        <p:grpSpPr>
          <a:xfrm>
            <a:off x="1263703" y="3544794"/>
            <a:ext cx="340168" cy="340186"/>
            <a:chOff x="1487200" y="2021475"/>
            <a:chExt cx="483125" cy="483150"/>
          </a:xfrm>
        </p:grpSpPr>
        <p:sp>
          <p:nvSpPr>
            <p:cNvPr id="10468" name="Google Shape;10468;p61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69" name="Google Shape;10469;p61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70" name="Google Shape;10470;p61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71" name="Google Shape;10471;p61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72" name="Google Shape;10472;p61"/>
          <p:cNvGrpSpPr/>
          <p:nvPr/>
        </p:nvGrpSpPr>
        <p:grpSpPr>
          <a:xfrm>
            <a:off x="1678040" y="3565398"/>
            <a:ext cx="340168" cy="298978"/>
            <a:chOff x="2081650" y="2050750"/>
            <a:chExt cx="483125" cy="424625"/>
          </a:xfrm>
        </p:grpSpPr>
        <p:sp>
          <p:nvSpPr>
            <p:cNvPr id="10473" name="Google Shape;10473;p61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74" name="Google Shape;10474;p61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75" name="Google Shape;10475;p61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76" name="Google Shape;10476;p61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77" name="Google Shape;10477;p61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78" name="Google Shape;10478;p61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79" name="Google Shape;10479;p61"/>
          <p:cNvGrpSpPr/>
          <p:nvPr/>
        </p:nvGrpSpPr>
        <p:grpSpPr>
          <a:xfrm>
            <a:off x="2105973" y="3588721"/>
            <a:ext cx="340168" cy="252332"/>
            <a:chOff x="2676100" y="2083800"/>
            <a:chExt cx="483125" cy="358375"/>
          </a:xfrm>
        </p:grpSpPr>
        <p:sp>
          <p:nvSpPr>
            <p:cNvPr id="10480" name="Google Shape;10480;p61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81" name="Google Shape;10481;p61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482" name="Google Shape;10482;p61"/>
          <p:cNvGrpSpPr/>
          <p:nvPr/>
        </p:nvGrpSpPr>
        <p:grpSpPr>
          <a:xfrm>
            <a:off x="2531487" y="3554766"/>
            <a:ext cx="323587" cy="320242"/>
            <a:chOff x="3282325" y="2035675"/>
            <a:chExt cx="459575" cy="454825"/>
          </a:xfrm>
        </p:grpSpPr>
        <p:sp>
          <p:nvSpPr>
            <p:cNvPr id="10483" name="Google Shape;10483;p61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84" name="Google Shape;10484;p61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85" name="Google Shape;10485;p61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86" name="Google Shape;10486;p61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487" name="Google Shape;10487;p61"/>
          <p:cNvSpPr/>
          <p:nvPr/>
        </p:nvSpPr>
        <p:spPr>
          <a:xfrm>
            <a:off x="2940184" y="3556291"/>
            <a:ext cx="330434" cy="316687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488" name="Google Shape;10488;p61"/>
          <p:cNvSpPr/>
          <p:nvPr/>
        </p:nvSpPr>
        <p:spPr>
          <a:xfrm>
            <a:off x="3373188" y="3544543"/>
            <a:ext cx="300263" cy="340186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489" name="Google Shape;10489;p61"/>
          <p:cNvGrpSpPr/>
          <p:nvPr/>
        </p:nvGrpSpPr>
        <p:grpSpPr>
          <a:xfrm>
            <a:off x="3776187" y="3544803"/>
            <a:ext cx="340608" cy="340168"/>
            <a:chOff x="5053900" y="2021500"/>
            <a:chExt cx="483750" cy="483125"/>
          </a:xfrm>
        </p:grpSpPr>
        <p:sp>
          <p:nvSpPr>
            <p:cNvPr id="10490" name="Google Shape;10490;p61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91" name="Google Shape;10491;p61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92" name="Google Shape;10492;p61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93" name="Google Shape;10493;p61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94" name="Google Shape;10494;p61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95" name="Google Shape;10495;p61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96" name="Google Shape;10496;p61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497" name="Google Shape;10497;p61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498" name="Google Shape;10498;p61"/>
          <p:cNvSpPr/>
          <p:nvPr/>
        </p:nvSpPr>
        <p:spPr>
          <a:xfrm>
            <a:off x="4249525" y="3544640"/>
            <a:ext cx="220489" cy="339992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499" name="Google Shape;10499;p61"/>
          <p:cNvGrpSpPr/>
          <p:nvPr/>
        </p:nvGrpSpPr>
        <p:grpSpPr>
          <a:xfrm>
            <a:off x="4601286" y="3547971"/>
            <a:ext cx="351663" cy="333831"/>
            <a:chOff x="6222125" y="2025975"/>
            <a:chExt cx="499450" cy="474125"/>
          </a:xfrm>
        </p:grpSpPr>
        <p:sp>
          <p:nvSpPr>
            <p:cNvPr id="10500" name="Google Shape;10500;p6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01" name="Google Shape;10501;p6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02" name="Google Shape;10502;p6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03" name="Google Shape;10503;p61"/>
          <p:cNvGrpSpPr/>
          <p:nvPr/>
        </p:nvGrpSpPr>
        <p:grpSpPr>
          <a:xfrm>
            <a:off x="5058848" y="2364541"/>
            <a:ext cx="335504" cy="185953"/>
            <a:chOff x="896050" y="2725450"/>
            <a:chExt cx="476500" cy="264100"/>
          </a:xfrm>
        </p:grpSpPr>
        <p:sp>
          <p:nvSpPr>
            <p:cNvPr id="10504" name="Google Shape;10504;p61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05" name="Google Shape;10505;p61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06" name="Google Shape;10506;p61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07" name="Google Shape;10507;p61"/>
          <p:cNvGrpSpPr/>
          <p:nvPr/>
        </p:nvGrpSpPr>
        <p:grpSpPr>
          <a:xfrm>
            <a:off x="5489588" y="2287425"/>
            <a:ext cx="340168" cy="340186"/>
            <a:chOff x="1487200" y="2615925"/>
            <a:chExt cx="483125" cy="483150"/>
          </a:xfrm>
        </p:grpSpPr>
        <p:sp>
          <p:nvSpPr>
            <p:cNvPr id="10508" name="Google Shape;10508;p61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09" name="Google Shape;10509;p61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10" name="Google Shape;10510;p61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11" name="Google Shape;10511;p61"/>
          <p:cNvGrpSpPr/>
          <p:nvPr/>
        </p:nvGrpSpPr>
        <p:grpSpPr>
          <a:xfrm>
            <a:off x="5889537" y="2287425"/>
            <a:ext cx="353564" cy="340186"/>
            <a:chOff x="2077575" y="2615925"/>
            <a:chExt cx="502150" cy="483150"/>
          </a:xfrm>
        </p:grpSpPr>
        <p:sp>
          <p:nvSpPr>
            <p:cNvPr id="10512" name="Google Shape;10512;p61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13" name="Google Shape;10513;p61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14" name="Google Shape;10514;p61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15" name="Google Shape;10515;p61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16" name="Google Shape;10516;p61"/>
          <p:cNvGrpSpPr/>
          <p:nvPr/>
        </p:nvGrpSpPr>
        <p:grpSpPr>
          <a:xfrm>
            <a:off x="6313326" y="2303452"/>
            <a:ext cx="334536" cy="308132"/>
            <a:chOff x="2680100" y="2638725"/>
            <a:chExt cx="475125" cy="437625"/>
          </a:xfrm>
        </p:grpSpPr>
        <p:sp>
          <p:nvSpPr>
            <p:cNvPr id="10517" name="Google Shape;10517;p61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18" name="Google Shape;10518;p61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19" name="Google Shape;10519;p61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20" name="Google Shape;10520;p61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21" name="Google Shape;10521;p61"/>
          <p:cNvGrpSpPr/>
          <p:nvPr/>
        </p:nvGrpSpPr>
        <p:grpSpPr>
          <a:xfrm>
            <a:off x="6778965" y="2287425"/>
            <a:ext cx="239183" cy="340186"/>
            <a:chOff x="3342275" y="2615925"/>
            <a:chExt cx="339700" cy="483150"/>
          </a:xfrm>
        </p:grpSpPr>
        <p:sp>
          <p:nvSpPr>
            <p:cNvPr id="10522" name="Google Shape;10522;p61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23" name="Google Shape;10523;p61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24" name="Google Shape;10524;p61"/>
          <p:cNvSpPr/>
          <p:nvPr/>
        </p:nvSpPr>
        <p:spPr>
          <a:xfrm>
            <a:off x="7172212" y="2287100"/>
            <a:ext cx="279052" cy="340186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525" name="Google Shape;10525;p61"/>
          <p:cNvSpPr/>
          <p:nvPr/>
        </p:nvSpPr>
        <p:spPr>
          <a:xfrm>
            <a:off x="7565246" y="2297730"/>
            <a:ext cx="340186" cy="31892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526" name="Google Shape;10526;p61"/>
          <p:cNvSpPr/>
          <p:nvPr/>
        </p:nvSpPr>
        <p:spPr>
          <a:xfrm>
            <a:off x="7990101" y="2297730"/>
            <a:ext cx="340186" cy="31892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527" name="Google Shape;10527;p61"/>
          <p:cNvGrpSpPr/>
          <p:nvPr/>
        </p:nvGrpSpPr>
        <p:grpSpPr>
          <a:xfrm>
            <a:off x="6415846" y="3956426"/>
            <a:ext cx="339482" cy="339271"/>
            <a:chOff x="5648900" y="2616600"/>
            <a:chExt cx="482150" cy="481850"/>
          </a:xfrm>
        </p:grpSpPr>
        <p:sp>
          <p:nvSpPr>
            <p:cNvPr id="10528" name="Google Shape;10528;p61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29" name="Google Shape;10529;p61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30" name="Google Shape;10530;p61"/>
          <p:cNvGrpSpPr/>
          <p:nvPr/>
        </p:nvGrpSpPr>
        <p:grpSpPr>
          <a:xfrm>
            <a:off x="4735130" y="3963142"/>
            <a:ext cx="325626" cy="325694"/>
            <a:chOff x="6242825" y="2615925"/>
            <a:chExt cx="483125" cy="483225"/>
          </a:xfrm>
        </p:grpSpPr>
        <p:sp>
          <p:nvSpPr>
            <p:cNvPr id="10531" name="Google Shape;10531;p61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2" name="Google Shape;10532;p61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3" name="Google Shape;10533;p61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4" name="Google Shape;10534;p61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5" name="Google Shape;10535;p61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36" name="Google Shape;10536;p61"/>
          <p:cNvSpPr/>
          <p:nvPr/>
        </p:nvSpPr>
        <p:spPr>
          <a:xfrm>
            <a:off x="5053509" y="2716141"/>
            <a:ext cx="345977" cy="321175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537" name="Google Shape;10537;p61"/>
          <p:cNvGrpSpPr/>
          <p:nvPr/>
        </p:nvGrpSpPr>
        <p:grpSpPr>
          <a:xfrm>
            <a:off x="5488629" y="2707036"/>
            <a:ext cx="342087" cy="340186"/>
            <a:chOff x="1487200" y="3210375"/>
            <a:chExt cx="485850" cy="483150"/>
          </a:xfrm>
        </p:grpSpPr>
        <p:sp>
          <p:nvSpPr>
            <p:cNvPr id="10538" name="Google Shape;10538;p61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39" name="Google Shape;10539;p61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40" name="Google Shape;10540;p61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41" name="Google Shape;10541;p61"/>
          <p:cNvSpPr/>
          <p:nvPr/>
        </p:nvSpPr>
        <p:spPr>
          <a:xfrm>
            <a:off x="5895994" y="2739750"/>
            <a:ext cx="340168" cy="273948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542" name="Google Shape;10542;p61"/>
          <p:cNvSpPr/>
          <p:nvPr/>
        </p:nvSpPr>
        <p:spPr>
          <a:xfrm>
            <a:off x="6310174" y="2774289"/>
            <a:ext cx="340221" cy="204858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543" name="Google Shape;10543;p61"/>
          <p:cNvGrpSpPr/>
          <p:nvPr/>
        </p:nvGrpSpPr>
        <p:grpSpPr>
          <a:xfrm>
            <a:off x="6727988" y="2707027"/>
            <a:ext cx="341136" cy="340204"/>
            <a:chOff x="3269875" y="3210400"/>
            <a:chExt cx="484500" cy="483175"/>
          </a:xfrm>
        </p:grpSpPr>
        <p:sp>
          <p:nvSpPr>
            <p:cNvPr id="10544" name="Google Shape;10544;p61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45" name="Google Shape;10545;p61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46" name="Google Shape;10546;p61"/>
          <p:cNvGrpSpPr/>
          <p:nvPr/>
        </p:nvGrpSpPr>
        <p:grpSpPr>
          <a:xfrm>
            <a:off x="7227082" y="2706666"/>
            <a:ext cx="170216" cy="340925"/>
            <a:chOff x="3985700" y="3210375"/>
            <a:chExt cx="241750" cy="484200"/>
          </a:xfrm>
        </p:grpSpPr>
        <p:sp>
          <p:nvSpPr>
            <p:cNvPr id="10547" name="Google Shape;10547;p61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48" name="Google Shape;10548;p61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49" name="Google Shape;10549;p61"/>
          <p:cNvGrpSpPr/>
          <p:nvPr/>
        </p:nvGrpSpPr>
        <p:grpSpPr>
          <a:xfrm>
            <a:off x="7566351" y="2707678"/>
            <a:ext cx="339007" cy="338901"/>
            <a:chOff x="4460225" y="3211300"/>
            <a:chExt cx="481475" cy="481325"/>
          </a:xfrm>
        </p:grpSpPr>
        <p:sp>
          <p:nvSpPr>
            <p:cNvPr id="10550" name="Google Shape;10550;p61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1" name="Google Shape;10551;p61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52" name="Google Shape;10552;p61"/>
          <p:cNvSpPr/>
          <p:nvPr/>
        </p:nvSpPr>
        <p:spPr>
          <a:xfrm>
            <a:off x="7990101" y="2726454"/>
            <a:ext cx="340186" cy="300545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553" name="Google Shape;10553;p61"/>
          <p:cNvGrpSpPr/>
          <p:nvPr/>
        </p:nvGrpSpPr>
        <p:grpSpPr>
          <a:xfrm>
            <a:off x="6859688" y="3985756"/>
            <a:ext cx="342034" cy="280654"/>
            <a:chOff x="5647000" y="3252650"/>
            <a:chExt cx="485775" cy="398600"/>
          </a:xfrm>
        </p:grpSpPr>
        <p:sp>
          <p:nvSpPr>
            <p:cNvPr id="10554" name="Google Shape;10554;p61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5" name="Google Shape;10555;p61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6" name="Google Shape;10556;p61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7" name="Google Shape;10557;p61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58" name="Google Shape;10558;p61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59" name="Google Shape;10559;p61"/>
          <p:cNvGrpSpPr/>
          <p:nvPr/>
        </p:nvGrpSpPr>
        <p:grpSpPr>
          <a:xfrm>
            <a:off x="5165128" y="3991768"/>
            <a:ext cx="326536" cy="268454"/>
            <a:chOff x="6242450" y="3252800"/>
            <a:chExt cx="484475" cy="398300"/>
          </a:xfrm>
        </p:grpSpPr>
        <p:sp>
          <p:nvSpPr>
            <p:cNvPr id="10560" name="Google Shape;10560;p61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61" name="Google Shape;10561;p61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62" name="Google Shape;10562;p61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63" name="Google Shape;10563;p61"/>
          <p:cNvGrpSpPr/>
          <p:nvPr/>
        </p:nvGrpSpPr>
        <p:grpSpPr>
          <a:xfrm>
            <a:off x="5077111" y="3126102"/>
            <a:ext cx="298978" cy="340168"/>
            <a:chOff x="922025" y="3804850"/>
            <a:chExt cx="424625" cy="483125"/>
          </a:xfrm>
        </p:grpSpPr>
        <p:sp>
          <p:nvSpPr>
            <p:cNvPr id="10564" name="Google Shape;10564;p61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65" name="Google Shape;10565;p61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66" name="Google Shape;10566;p61"/>
          <p:cNvSpPr/>
          <p:nvPr/>
        </p:nvSpPr>
        <p:spPr>
          <a:xfrm>
            <a:off x="5485351" y="3125004"/>
            <a:ext cx="348301" cy="341418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567" name="Google Shape;10567;p61"/>
          <p:cNvGrpSpPr/>
          <p:nvPr/>
        </p:nvGrpSpPr>
        <p:grpSpPr>
          <a:xfrm>
            <a:off x="5909841" y="3126102"/>
            <a:ext cx="312955" cy="340168"/>
            <a:chOff x="2100300" y="3804850"/>
            <a:chExt cx="444475" cy="483125"/>
          </a:xfrm>
        </p:grpSpPr>
        <p:sp>
          <p:nvSpPr>
            <p:cNvPr id="10568" name="Google Shape;10568;p61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69" name="Google Shape;10569;p61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70" name="Google Shape;10570;p61"/>
          <p:cNvGrpSpPr/>
          <p:nvPr/>
        </p:nvGrpSpPr>
        <p:grpSpPr>
          <a:xfrm>
            <a:off x="6333463" y="3126102"/>
            <a:ext cx="294261" cy="340168"/>
            <a:chOff x="2708700" y="3804850"/>
            <a:chExt cx="417925" cy="483125"/>
          </a:xfrm>
        </p:grpSpPr>
        <p:sp>
          <p:nvSpPr>
            <p:cNvPr id="10571" name="Google Shape;10571;p61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72" name="Google Shape;10572;p61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73" name="Google Shape;10573;p61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74" name="Google Shape;10574;p61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575" name="Google Shape;10575;p61"/>
          <p:cNvSpPr/>
          <p:nvPr/>
        </p:nvSpPr>
        <p:spPr>
          <a:xfrm>
            <a:off x="6728094" y="3166169"/>
            <a:ext cx="340168" cy="259074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0576" name="Google Shape;10576;p61"/>
          <p:cNvSpPr/>
          <p:nvPr/>
        </p:nvSpPr>
        <p:spPr>
          <a:xfrm>
            <a:off x="7154806" y="3125620"/>
            <a:ext cx="313870" cy="340186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577" name="Google Shape;10577;p61"/>
          <p:cNvGrpSpPr/>
          <p:nvPr/>
        </p:nvGrpSpPr>
        <p:grpSpPr>
          <a:xfrm>
            <a:off x="7570338" y="3127378"/>
            <a:ext cx="331033" cy="337616"/>
            <a:chOff x="4467450" y="3808475"/>
            <a:chExt cx="470150" cy="479500"/>
          </a:xfrm>
        </p:grpSpPr>
        <p:sp>
          <p:nvSpPr>
            <p:cNvPr id="10578" name="Google Shape;10578;p61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79" name="Google Shape;10579;p61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0" name="Google Shape;10580;p61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1" name="Google Shape;10581;p61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82" name="Google Shape;10582;p61"/>
          <p:cNvGrpSpPr/>
          <p:nvPr/>
        </p:nvGrpSpPr>
        <p:grpSpPr>
          <a:xfrm>
            <a:off x="7990685" y="3126102"/>
            <a:ext cx="340186" cy="340168"/>
            <a:chOff x="5053900" y="3804850"/>
            <a:chExt cx="483150" cy="483125"/>
          </a:xfrm>
        </p:grpSpPr>
        <p:sp>
          <p:nvSpPr>
            <p:cNvPr id="10583" name="Google Shape;10583;p61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4" name="Google Shape;10584;p61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5" name="Google Shape;10585;p61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6" name="Google Shape;10586;p61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87" name="Google Shape;10587;p61"/>
          <p:cNvGrpSpPr/>
          <p:nvPr/>
        </p:nvGrpSpPr>
        <p:grpSpPr>
          <a:xfrm>
            <a:off x="7306081" y="3956021"/>
            <a:ext cx="340168" cy="340168"/>
            <a:chOff x="5648375" y="3804850"/>
            <a:chExt cx="483125" cy="483125"/>
          </a:xfrm>
        </p:grpSpPr>
        <p:sp>
          <p:nvSpPr>
            <p:cNvPr id="10588" name="Google Shape;10588;p61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89" name="Google Shape;10589;p61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0" name="Google Shape;10590;p61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1" name="Google Shape;10591;p61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92" name="Google Shape;10592;p61"/>
          <p:cNvGrpSpPr/>
          <p:nvPr/>
        </p:nvGrpSpPr>
        <p:grpSpPr>
          <a:xfrm>
            <a:off x="5596036" y="3968278"/>
            <a:ext cx="280923" cy="315449"/>
            <a:chOff x="6276025" y="3812400"/>
            <a:chExt cx="416800" cy="468025"/>
          </a:xfrm>
        </p:grpSpPr>
        <p:sp>
          <p:nvSpPr>
            <p:cNvPr id="10593" name="Google Shape;10593;p61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4" name="Google Shape;10594;p61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5" name="Google Shape;10595;p61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6" name="Google Shape;10596;p61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597" name="Google Shape;10597;p61"/>
          <p:cNvGrpSpPr/>
          <p:nvPr/>
        </p:nvGrpSpPr>
        <p:grpSpPr>
          <a:xfrm>
            <a:off x="5055293" y="3545089"/>
            <a:ext cx="342615" cy="340186"/>
            <a:chOff x="890400" y="4399350"/>
            <a:chExt cx="486600" cy="483150"/>
          </a:xfrm>
        </p:grpSpPr>
        <p:sp>
          <p:nvSpPr>
            <p:cNvPr id="10598" name="Google Shape;10598;p61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599" name="Google Shape;10599;p61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00" name="Google Shape;10600;p61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01" name="Google Shape;10601;p61"/>
          <p:cNvGrpSpPr/>
          <p:nvPr/>
        </p:nvGrpSpPr>
        <p:grpSpPr>
          <a:xfrm>
            <a:off x="5489588" y="3560368"/>
            <a:ext cx="340168" cy="309628"/>
            <a:chOff x="1487200" y="4421025"/>
            <a:chExt cx="483125" cy="439750"/>
          </a:xfrm>
        </p:grpSpPr>
        <p:sp>
          <p:nvSpPr>
            <p:cNvPr id="10602" name="Google Shape;10602;p61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03" name="Google Shape;10603;p61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04" name="Google Shape;10604;p61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05" name="Google Shape;10605;p61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06" name="Google Shape;10606;p61"/>
          <p:cNvGrpSpPr/>
          <p:nvPr/>
        </p:nvGrpSpPr>
        <p:grpSpPr>
          <a:xfrm>
            <a:off x="5893867" y="3545107"/>
            <a:ext cx="344903" cy="340151"/>
            <a:chOff x="2079300" y="4399325"/>
            <a:chExt cx="489850" cy="483100"/>
          </a:xfrm>
        </p:grpSpPr>
        <p:sp>
          <p:nvSpPr>
            <p:cNvPr id="10607" name="Google Shape;10607;p61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08" name="Google Shape;10608;p61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09" name="Google Shape;10609;p61"/>
          <p:cNvSpPr/>
          <p:nvPr/>
        </p:nvSpPr>
        <p:spPr>
          <a:xfrm>
            <a:off x="6330757" y="3544569"/>
            <a:ext cx="299049" cy="340133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10" name="Google Shape;10610;p61"/>
          <p:cNvGrpSpPr/>
          <p:nvPr/>
        </p:nvGrpSpPr>
        <p:grpSpPr>
          <a:xfrm>
            <a:off x="6760439" y="3545107"/>
            <a:ext cx="276236" cy="340151"/>
            <a:chOff x="3316000" y="4399325"/>
            <a:chExt cx="392325" cy="483100"/>
          </a:xfrm>
        </p:grpSpPr>
        <p:sp>
          <p:nvSpPr>
            <p:cNvPr id="10611" name="Google Shape;10611;p61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12" name="Google Shape;10612;p61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13" name="Google Shape;10613;p61"/>
          <p:cNvGrpSpPr/>
          <p:nvPr/>
        </p:nvGrpSpPr>
        <p:grpSpPr>
          <a:xfrm>
            <a:off x="7185179" y="3545089"/>
            <a:ext cx="254022" cy="340186"/>
            <a:chOff x="3926225" y="4399275"/>
            <a:chExt cx="360775" cy="483150"/>
          </a:xfrm>
        </p:grpSpPr>
        <p:sp>
          <p:nvSpPr>
            <p:cNvPr id="10614" name="Google Shape;10614;p61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15" name="Google Shape;10615;p61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16" name="Google Shape;10616;p61"/>
          <p:cNvSpPr/>
          <p:nvPr/>
        </p:nvSpPr>
        <p:spPr>
          <a:xfrm>
            <a:off x="7645633" y="3544578"/>
            <a:ext cx="179387" cy="340116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17" name="Google Shape;10617;p61"/>
          <p:cNvGrpSpPr/>
          <p:nvPr/>
        </p:nvGrpSpPr>
        <p:grpSpPr>
          <a:xfrm>
            <a:off x="7990738" y="3545151"/>
            <a:ext cx="340080" cy="340063"/>
            <a:chOff x="5053975" y="4399375"/>
            <a:chExt cx="483000" cy="482975"/>
          </a:xfrm>
        </p:grpSpPr>
        <p:sp>
          <p:nvSpPr>
            <p:cNvPr id="10618" name="Google Shape;10618;p61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19" name="Google Shape;10619;p61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20" name="Google Shape;10620;p61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21" name="Google Shape;10621;p61"/>
          <p:cNvGrpSpPr/>
          <p:nvPr/>
        </p:nvGrpSpPr>
        <p:grpSpPr>
          <a:xfrm>
            <a:off x="7750609" y="3956042"/>
            <a:ext cx="340168" cy="340168"/>
            <a:chOff x="5648375" y="4399300"/>
            <a:chExt cx="483125" cy="483125"/>
          </a:xfrm>
        </p:grpSpPr>
        <p:sp>
          <p:nvSpPr>
            <p:cNvPr id="10622" name="Google Shape;10622;p61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23" name="Google Shape;10623;p61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24" name="Google Shape;10624;p61"/>
          <p:cNvGrpSpPr/>
          <p:nvPr/>
        </p:nvGrpSpPr>
        <p:grpSpPr>
          <a:xfrm>
            <a:off x="5981331" y="3974637"/>
            <a:ext cx="330007" cy="302744"/>
            <a:chOff x="6239575" y="4416275"/>
            <a:chExt cx="489625" cy="449175"/>
          </a:xfrm>
        </p:grpSpPr>
        <p:sp>
          <p:nvSpPr>
            <p:cNvPr id="10625" name="Google Shape;10625;p61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26" name="Google Shape;10626;p61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27" name="Google Shape;10627;p61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28" name="Google Shape;10628;p61"/>
          <p:cNvGrpSpPr/>
          <p:nvPr/>
        </p:nvGrpSpPr>
        <p:grpSpPr>
          <a:xfrm>
            <a:off x="3084610" y="3971815"/>
            <a:ext cx="308234" cy="308234"/>
            <a:chOff x="892750" y="4993750"/>
            <a:chExt cx="483125" cy="483125"/>
          </a:xfrm>
        </p:grpSpPr>
        <p:sp>
          <p:nvSpPr>
            <p:cNvPr id="10629" name="Google Shape;10629;p61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0" name="Google Shape;10630;p61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1" name="Google Shape;10631;p61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32" name="Google Shape;10632;p61"/>
          <p:cNvGrpSpPr/>
          <p:nvPr/>
        </p:nvGrpSpPr>
        <p:grpSpPr>
          <a:xfrm>
            <a:off x="3497219" y="3971815"/>
            <a:ext cx="308234" cy="308234"/>
            <a:chOff x="1487200" y="4993750"/>
            <a:chExt cx="483125" cy="483125"/>
          </a:xfrm>
        </p:grpSpPr>
        <p:sp>
          <p:nvSpPr>
            <p:cNvPr id="10633" name="Google Shape;10633;p61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4" name="Google Shape;10634;p61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35" name="Google Shape;10635;p61"/>
          <p:cNvGrpSpPr/>
          <p:nvPr/>
        </p:nvGrpSpPr>
        <p:grpSpPr>
          <a:xfrm>
            <a:off x="3909829" y="3971815"/>
            <a:ext cx="308234" cy="308234"/>
            <a:chOff x="2081650" y="4993750"/>
            <a:chExt cx="483125" cy="483125"/>
          </a:xfrm>
        </p:grpSpPr>
        <p:sp>
          <p:nvSpPr>
            <p:cNvPr id="10636" name="Google Shape;10636;p61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37" name="Google Shape;10637;p61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38" name="Google Shape;10638;p61"/>
          <p:cNvGrpSpPr/>
          <p:nvPr/>
        </p:nvGrpSpPr>
        <p:grpSpPr>
          <a:xfrm>
            <a:off x="1491328" y="3979188"/>
            <a:ext cx="293982" cy="293982"/>
            <a:chOff x="2676100" y="4993750"/>
            <a:chExt cx="483125" cy="483125"/>
          </a:xfrm>
        </p:grpSpPr>
        <p:sp>
          <p:nvSpPr>
            <p:cNvPr id="10639" name="Google Shape;10639;p61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0" name="Google Shape;10640;p61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1" name="Google Shape;10641;p61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42" name="Google Shape;10642;p61"/>
          <p:cNvGrpSpPr/>
          <p:nvPr/>
        </p:nvGrpSpPr>
        <p:grpSpPr>
          <a:xfrm>
            <a:off x="4322435" y="3971815"/>
            <a:ext cx="308234" cy="308234"/>
            <a:chOff x="3270550" y="4993750"/>
            <a:chExt cx="483125" cy="483125"/>
          </a:xfrm>
        </p:grpSpPr>
        <p:sp>
          <p:nvSpPr>
            <p:cNvPr id="10643" name="Google Shape;10643;p61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4" name="Google Shape;10644;p61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5" name="Google Shape;10645;p61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646" name="Google Shape;10646;p61"/>
          <p:cNvSpPr/>
          <p:nvPr/>
        </p:nvSpPr>
        <p:spPr>
          <a:xfrm>
            <a:off x="1889555" y="3978931"/>
            <a:ext cx="293997" cy="294073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0647" name="Google Shape;10647;p61"/>
          <p:cNvGrpSpPr/>
          <p:nvPr/>
        </p:nvGrpSpPr>
        <p:grpSpPr>
          <a:xfrm>
            <a:off x="2288093" y="3979142"/>
            <a:ext cx="293997" cy="294073"/>
            <a:chOff x="4459450" y="4993700"/>
            <a:chExt cx="483150" cy="483275"/>
          </a:xfrm>
        </p:grpSpPr>
        <p:sp>
          <p:nvSpPr>
            <p:cNvPr id="10648" name="Google Shape;10648;p61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49" name="Google Shape;10649;p61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650" name="Google Shape;10650;p61"/>
          <p:cNvGrpSpPr/>
          <p:nvPr/>
        </p:nvGrpSpPr>
        <p:grpSpPr>
          <a:xfrm>
            <a:off x="2686471" y="3979142"/>
            <a:ext cx="293997" cy="294073"/>
            <a:chOff x="5053900" y="4993700"/>
            <a:chExt cx="483150" cy="483275"/>
          </a:xfrm>
        </p:grpSpPr>
        <p:sp>
          <p:nvSpPr>
            <p:cNvPr id="10651" name="Google Shape;10651;p61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652" name="Google Shape;10652;p61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7" name="Google Shape;10657;p62"/>
          <p:cNvSpPr/>
          <p:nvPr/>
        </p:nvSpPr>
        <p:spPr>
          <a:xfrm>
            <a:off x="844100" y="1534006"/>
            <a:ext cx="323667" cy="373560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8" name="Google Shape;10658;p62"/>
          <p:cNvSpPr/>
          <p:nvPr/>
        </p:nvSpPr>
        <p:spPr>
          <a:xfrm>
            <a:off x="844104" y="1998611"/>
            <a:ext cx="383008" cy="338738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9" name="Google Shape;10659;p62"/>
          <p:cNvSpPr/>
          <p:nvPr/>
        </p:nvSpPr>
        <p:spPr>
          <a:xfrm>
            <a:off x="852434" y="2428395"/>
            <a:ext cx="366348" cy="373412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60" name="Google Shape;10660;p62"/>
          <p:cNvGrpSpPr/>
          <p:nvPr/>
        </p:nvGrpSpPr>
        <p:grpSpPr>
          <a:xfrm>
            <a:off x="2987728" y="1561903"/>
            <a:ext cx="371882" cy="373766"/>
            <a:chOff x="-41270450" y="1973375"/>
            <a:chExt cx="315850" cy="317450"/>
          </a:xfrm>
        </p:grpSpPr>
        <p:sp>
          <p:nvSpPr>
            <p:cNvPr id="10661" name="Google Shape;10661;p62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2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2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2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5" name="Google Shape;10665;p62"/>
          <p:cNvGrpSpPr/>
          <p:nvPr/>
        </p:nvGrpSpPr>
        <p:grpSpPr>
          <a:xfrm>
            <a:off x="3005407" y="2008859"/>
            <a:ext cx="395871" cy="372088"/>
            <a:chOff x="-41291625" y="2339025"/>
            <a:chExt cx="336225" cy="316025"/>
          </a:xfrm>
        </p:grpSpPr>
        <p:sp>
          <p:nvSpPr>
            <p:cNvPr id="10666" name="Google Shape;10666;p62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2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68" name="Google Shape;10668;p62"/>
          <p:cNvSpPr/>
          <p:nvPr/>
        </p:nvSpPr>
        <p:spPr>
          <a:xfrm>
            <a:off x="2982027" y="2195874"/>
            <a:ext cx="0" cy="29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69" name="Google Shape;10669;p62"/>
          <p:cNvSpPr/>
          <p:nvPr/>
        </p:nvSpPr>
        <p:spPr>
          <a:xfrm>
            <a:off x="3016426" y="2441147"/>
            <a:ext cx="376503" cy="373442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0" name="Google Shape;10670;p62"/>
          <p:cNvSpPr/>
          <p:nvPr/>
        </p:nvSpPr>
        <p:spPr>
          <a:xfrm>
            <a:off x="1807487" y="2877846"/>
            <a:ext cx="231859" cy="372824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1" name="Google Shape;10671;p62"/>
          <p:cNvSpPr/>
          <p:nvPr/>
        </p:nvSpPr>
        <p:spPr>
          <a:xfrm>
            <a:off x="1759274" y="3307876"/>
            <a:ext cx="328289" cy="374914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2" name="Google Shape;10672;p62"/>
          <p:cNvSpPr/>
          <p:nvPr/>
        </p:nvSpPr>
        <p:spPr>
          <a:xfrm>
            <a:off x="1735189" y="3801910"/>
            <a:ext cx="372824" cy="374060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73" name="Google Shape;10673;p62"/>
          <p:cNvSpPr/>
          <p:nvPr/>
        </p:nvSpPr>
        <p:spPr>
          <a:xfrm>
            <a:off x="3953247" y="2878081"/>
            <a:ext cx="374678" cy="372353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74" name="Google Shape;10674;p62"/>
          <p:cNvGrpSpPr/>
          <p:nvPr/>
        </p:nvGrpSpPr>
        <p:grpSpPr>
          <a:xfrm>
            <a:off x="1229534" y="1533910"/>
            <a:ext cx="396931" cy="373147"/>
            <a:chOff x="-42804750" y="1949600"/>
            <a:chExt cx="337125" cy="316925"/>
          </a:xfrm>
        </p:grpSpPr>
        <p:sp>
          <p:nvSpPr>
            <p:cNvPr id="10675" name="Google Shape;10675;p62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2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62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8" name="Google Shape;10678;p62"/>
          <p:cNvGrpSpPr/>
          <p:nvPr/>
        </p:nvGrpSpPr>
        <p:grpSpPr>
          <a:xfrm>
            <a:off x="1292211" y="1986607"/>
            <a:ext cx="335706" cy="364258"/>
            <a:chOff x="-42778750" y="2320125"/>
            <a:chExt cx="285125" cy="309375"/>
          </a:xfrm>
        </p:grpSpPr>
        <p:sp>
          <p:nvSpPr>
            <p:cNvPr id="10679" name="Google Shape;10679;p62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2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1" name="Google Shape;10681;p62"/>
          <p:cNvGrpSpPr/>
          <p:nvPr/>
        </p:nvGrpSpPr>
        <p:grpSpPr>
          <a:xfrm>
            <a:off x="1269879" y="2433612"/>
            <a:ext cx="375591" cy="374678"/>
            <a:chOff x="-42796875" y="2680675"/>
            <a:chExt cx="319000" cy="318225"/>
          </a:xfrm>
        </p:grpSpPr>
        <p:sp>
          <p:nvSpPr>
            <p:cNvPr id="10682" name="Google Shape;10682;p62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2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2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2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2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87" name="Google Shape;10687;p62"/>
          <p:cNvSpPr/>
          <p:nvPr/>
        </p:nvSpPr>
        <p:spPr>
          <a:xfrm>
            <a:off x="3439644" y="1559525"/>
            <a:ext cx="375591" cy="373030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88" name="Google Shape;10688;p62"/>
          <p:cNvSpPr/>
          <p:nvPr/>
        </p:nvSpPr>
        <p:spPr>
          <a:xfrm>
            <a:off x="3459773" y="2040992"/>
            <a:ext cx="380241" cy="31810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89" name="Google Shape;10689;p62"/>
          <p:cNvSpPr/>
          <p:nvPr/>
        </p:nvSpPr>
        <p:spPr>
          <a:xfrm>
            <a:off x="3469303" y="2441147"/>
            <a:ext cx="375620" cy="372441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0" name="Google Shape;10690;p62"/>
          <p:cNvSpPr/>
          <p:nvPr/>
        </p:nvSpPr>
        <p:spPr>
          <a:xfrm>
            <a:off x="2230466" y="2877846"/>
            <a:ext cx="268977" cy="37096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1" name="Google Shape;10691;p62"/>
          <p:cNvSpPr/>
          <p:nvPr/>
        </p:nvSpPr>
        <p:spPr>
          <a:xfrm>
            <a:off x="2117481" y="3661407"/>
            <a:ext cx="29" cy="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92" name="Google Shape;10692;p62"/>
          <p:cNvGrpSpPr/>
          <p:nvPr/>
        </p:nvGrpSpPr>
        <p:grpSpPr>
          <a:xfrm>
            <a:off x="2168150" y="3311887"/>
            <a:ext cx="390426" cy="369586"/>
            <a:chOff x="-39055650" y="2315975"/>
            <a:chExt cx="331600" cy="313900"/>
          </a:xfrm>
        </p:grpSpPr>
        <p:sp>
          <p:nvSpPr>
            <p:cNvPr id="10693" name="Google Shape;10693;p62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2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95" name="Google Shape;10695;p62"/>
          <p:cNvSpPr/>
          <p:nvPr/>
        </p:nvSpPr>
        <p:spPr>
          <a:xfrm>
            <a:off x="2174857" y="3829888"/>
            <a:ext cx="374649" cy="31810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6" name="Google Shape;10696;p62"/>
          <p:cNvSpPr/>
          <p:nvPr/>
        </p:nvSpPr>
        <p:spPr>
          <a:xfrm>
            <a:off x="3995440" y="3297221"/>
            <a:ext cx="290288" cy="375355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97" name="Google Shape;10697;p62"/>
          <p:cNvGrpSpPr/>
          <p:nvPr/>
        </p:nvGrpSpPr>
        <p:grpSpPr>
          <a:xfrm>
            <a:off x="1659816" y="1534087"/>
            <a:ext cx="380241" cy="371793"/>
            <a:chOff x="-42430625" y="1949750"/>
            <a:chExt cx="322950" cy="315775"/>
          </a:xfrm>
        </p:grpSpPr>
        <p:sp>
          <p:nvSpPr>
            <p:cNvPr id="10698" name="Google Shape;10698;p62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2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2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2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02" name="Google Shape;10702;p62"/>
          <p:cNvSpPr/>
          <p:nvPr/>
        </p:nvSpPr>
        <p:spPr>
          <a:xfrm>
            <a:off x="1719036" y="1981654"/>
            <a:ext cx="324609" cy="372824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03" name="Google Shape;10703;p62"/>
          <p:cNvSpPr/>
          <p:nvPr/>
        </p:nvSpPr>
        <p:spPr>
          <a:xfrm>
            <a:off x="1696509" y="2414097"/>
            <a:ext cx="370057" cy="372647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04" name="Google Shape;10704;p62"/>
          <p:cNvSpPr/>
          <p:nvPr/>
        </p:nvSpPr>
        <p:spPr>
          <a:xfrm>
            <a:off x="3917021" y="1568326"/>
            <a:ext cx="373766" cy="340357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05" name="Google Shape;10705;p62"/>
          <p:cNvSpPr/>
          <p:nvPr/>
        </p:nvSpPr>
        <p:spPr>
          <a:xfrm>
            <a:off x="3936416" y="2007614"/>
            <a:ext cx="379329" cy="373766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06" name="Google Shape;10706;p62"/>
          <p:cNvSpPr/>
          <p:nvPr/>
        </p:nvSpPr>
        <p:spPr>
          <a:xfrm>
            <a:off x="3906859" y="2439940"/>
            <a:ext cx="373766" cy="373736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07" name="Google Shape;10707;p62"/>
          <p:cNvSpPr/>
          <p:nvPr/>
        </p:nvSpPr>
        <p:spPr>
          <a:xfrm>
            <a:off x="2616350" y="2874814"/>
            <a:ext cx="374678" cy="375620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08" name="Google Shape;10708;p62"/>
          <p:cNvGrpSpPr/>
          <p:nvPr/>
        </p:nvGrpSpPr>
        <p:grpSpPr>
          <a:xfrm>
            <a:off x="2623344" y="3310032"/>
            <a:ext cx="372824" cy="372058"/>
            <a:chOff x="-38686275" y="2314400"/>
            <a:chExt cx="316650" cy="316000"/>
          </a:xfrm>
        </p:grpSpPr>
        <p:sp>
          <p:nvSpPr>
            <p:cNvPr id="10709" name="Google Shape;10709;p62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2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1" name="Google Shape;10711;p62"/>
          <p:cNvGrpSpPr/>
          <p:nvPr/>
        </p:nvGrpSpPr>
        <p:grpSpPr>
          <a:xfrm>
            <a:off x="2621946" y="3802072"/>
            <a:ext cx="375620" cy="373736"/>
            <a:chOff x="-38686275" y="2682250"/>
            <a:chExt cx="319025" cy="317425"/>
          </a:xfrm>
        </p:grpSpPr>
        <p:sp>
          <p:nvSpPr>
            <p:cNvPr id="10712" name="Google Shape;10712;p62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2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4" name="Google Shape;10714;p62"/>
          <p:cNvGrpSpPr/>
          <p:nvPr/>
        </p:nvGrpSpPr>
        <p:grpSpPr>
          <a:xfrm>
            <a:off x="3940328" y="3800615"/>
            <a:ext cx="391368" cy="376650"/>
            <a:chOff x="-37534750" y="2668075"/>
            <a:chExt cx="332400" cy="319900"/>
          </a:xfrm>
        </p:grpSpPr>
        <p:sp>
          <p:nvSpPr>
            <p:cNvPr id="10715" name="Google Shape;10715;p62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2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17" name="Google Shape;10717;p62"/>
          <p:cNvSpPr/>
          <p:nvPr/>
        </p:nvSpPr>
        <p:spPr>
          <a:xfrm>
            <a:off x="2106751" y="1533329"/>
            <a:ext cx="375591" cy="372588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18" name="Google Shape;10718;p62"/>
          <p:cNvGrpSpPr/>
          <p:nvPr/>
        </p:nvGrpSpPr>
        <p:grpSpPr>
          <a:xfrm>
            <a:off x="2131694" y="1981750"/>
            <a:ext cx="375591" cy="374060"/>
            <a:chOff x="-42062025" y="2316000"/>
            <a:chExt cx="319000" cy="317700"/>
          </a:xfrm>
        </p:grpSpPr>
        <p:sp>
          <p:nvSpPr>
            <p:cNvPr id="10719" name="Google Shape;10719;p62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2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21" name="Google Shape;10721;p62"/>
          <p:cNvSpPr/>
          <p:nvPr/>
        </p:nvSpPr>
        <p:spPr>
          <a:xfrm>
            <a:off x="2135027" y="2413185"/>
            <a:ext cx="378387" cy="375296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22" name="Google Shape;10722;p62"/>
          <p:cNvGrpSpPr/>
          <p:nvPr/>
        </p:nvGrpSpPr>
        <p:grpSpPr>
          <a:xfrm>
            <a:off x="876569" y="2892853"/>
            <a:ext cx="330143" cy="368173"/>
            <a:chOff x="-40150450" y="1977325"/>
            <a:chExt cx="280400" cy="312700"/>
          </a:xfrm>
        </p:grpSpPr>
        <p:sp>
          <p:nvSpPr>
            <p:cNvPr id="10723" name="Google Shape;10723;p62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2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2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2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7" name="Google Shape;10727;p62"/>
          <p:cNvGrpSpPr/>
          <p:nvPr/>
        </p:nvGrpSpPr>
        <p:grpSpPr>
          <a:xfrm>
            <a:off x="870534" y="3352072"/>
            <a:ext cx="342211" cy="372824"/>
            <a:chOff x="-40160700" y="2339625"/>
            <a:chExt cx="290650" cy="316650"/>
          </a:xfrm>
        </p:grpSpPr>
        <p:sp>
          <p:nvSpPr>
            <p:cNvPr id="10728" name="Google Shape;10728;p62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2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2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2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2" name="Google Shape;10732;p62"/>
          <p:cNvGrpSpPr/>
          <p:nvPr/>
        </p:nvGrpSpPr>
        <p:grpSpPr>
          <a:xfrm>
            <a:off x="852359" y="3802529"/>
            <a:ext cx="375591" cy="372824"/>
            <a:chOff x="-40171725" y="2705875"/>
            <a:chExt cx="319000" cy="316650"/>
          </a:xfrm>
        </p:grpSpPr>
        <p:sp>
          <p:nvSpPr>
            <p:cNvPr id="10733" name="Google Shape;10733;p62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2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5" name="Google Shape;10735;p62"/>
          <p:cNvGrpSpPr/>
          <p:nvPr/>
        </p:nvGrpSpPr>
        <p:grpSpPr>
          <a:xfrm>
            <a:off x="3109957" y="2876984"/>
            <a:ext cx="272686" cy="373766"/>
            <a:chOff x="-38275925" y="1946600"/>
            <a:chExt cx="231600" cy="317450"/>
          </a:xfrm>
        </p:grpSpPr>
        <p:sp>
          <p:nvSpPr>
            <p:cNvPr id="10736" name="Google Shape;10736;p62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2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38" name="Google Shape;10738;p62"/>
          <p:cNvSpPr/>
          <p:nvPr/>
        </p:nvSpPr>
        <p:spPr>
          <a:xfrm>
            <a:off x="3057873" y="3308700"/>
            <a:ext cx="374678" cy="374089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9" name="Google Shape;10739;p62"/>
          <p:cNvSpPr/>
          <p:nvPr/>
        </p:nvSpPr>
        <p:spPr>
          <a:xfrm>
            <a:off x="3137950" y="3801601"/>
            <a:ext cx="219821" cy="374678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40" name="Google Shape;10740;p62"/>
          <p:cNvGrpSpPr/>
          <p:nvPr/>
        </p:nvGrpSpPr>
        <p:grpSpPr>
          <a:xfrm>
            <a:off x="2173841" y="4274426"/>
            <a:ext cx="382096" cy="371911"/>
            <a:chOff x="-37190575" y="1951325"/>
            <a:chExt cx="324525" cy="315875"/>
          </a:xfrm>
        </p:grpSpPr>
        <p:sp>
          <p:nvSpPr>
            <p:cNvPr id="10741" name="Google Shape;10741;p62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2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2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2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2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46" name="Google Shape;10746;p62"/>
          <p:cNvSpPr/>
          <p:nvPr/>
        </p:nvSpPr>
        <p:spPr>
          <a:xfrm>
            <a:off x="2541596" y="1531475"/>
            <a:ext cx="378387" cy="373736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47" name="Google Shape;10747;p62"/>
          <p:cNvGrpSpPr/>
          <p:nvPr/>
        </p:nvGrpSpPr>
        <p:grpSpPr>
          <a:xfrm>
            <a:off x="2574144" y="2060577"/>
            <a:ext cx="373736" cy="293055"/>
            <a:chOff x="-41694200" y="2382950"/>
            <a:chExt cx="317425" cy="248900"/>
          </a:xfrm>
        </p:grpSpPr>
        <p:sp>
          <p:nvSpPr>
            <p:cNvPr id="10748" name="Google Shape;10748;p62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2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0" name="Google Shape;10750;p62"/>
          <p:cNvGrpSpPr/>
          <p:nvPr/>
        </p:nvGrpSpPr>
        <p:grpSpPr>
          <a:xfrm>
            <a:off x="2570967" y="2413885"/>
            <a:ext cx="375591" cy="373766"/>
            <a:chOff x="-41695775" y="2683025"/>
            <a:chExt cx="319000" cy="317450"/>
          </a:xfrm>
        </p:grpSpPr>
        <p:sp>
          <p:nvSpPr>
            <p:cNvPr id="10751" name="Google Shape;10751;p62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2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62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4" name="Google Shape;10754;p62"/>
          <p:cNvGrpSpPr/>
          <p:nvPr/>
        </p:nvGrpSpPr>
        <p:grpSpPr>
          <a:xfrm>
            <a:off x="1313266" y="2906655"/>
            <a:ext cx="342211" cy="375620"/>
            <a:chOff x="-39792875" y="1971800"/>
            <a:chExt cx="290650" cy="319025"/>
          </a:xfrm>
        </p:grpSpPr>
        <p:sp>
          <p:nvSpPr>
            <p:cNvPr id="10755" name="Google Shape;10755;p62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2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7" name="Google Shape;10757;p62"/>
          <p:cNvGrpSpPr/>
          <p:nvPr/>
        </p:nvGrpSpPr>
        <p:grpSpPr>
          <a:xfrm>
            <a:off x="1322068" y="3337731"/>
            <a:ext cx="324609" cy="374825"/>
            <a:chOff x="-39783425" y="2337925"/>
            <a:chExt cx="275700" cy="318350"/>
          </a:xfrm>
        </p:grpSpPr>
        <p:sp>
          <p:nvSpPr>
            <p:cNvPr id="10758" name="Google Shape;10758;p62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2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0" name="Google Shape;10760;p62"/>
          <p:cNvSpPr/>
          <p:nvPr/>
        </p:nvSpPr>
        <p:spPr>
          <a:xfrm>
            <a:off x="1296433" y="3802308"/>
            <a:ext cx="371911" cy="373265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1" name="Google Shape;10761;p62"/>
          <p:cNvGrpSpPr/>
          <p:nvPr/>
        </p:nvGrpSpPr>
        <p:grpSpPr>
          <a:xfrm>
            <a:off x="3490328" y="2878839"/>
            <a:ext cx="383950" cy="372618"/>
            <a:chOff x="-37956150" y="1948175"/>
            <a:chExt cx="326100" cy="316475"/>
          </a:xfrm>
        </p:grpSpPr>
        <p:sp>
          <p:nvSpPr>
            <p:cNvPr id="10762" name="Google Shape;10762;p62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2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62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5" name="Google Shape;10765;p62"/>
          <p:cNvGrpSpPr/>
          <p:nvPr/>
        </p:nvGrpSpPr>
        <p:grpSpPr>
          <a:xfrm>
            <a:off x="3497847" y="3386092"/>
            <a:ext cx="375620" cy="243015"/>
            <a:chOff x="-37953000" y="2379000"/>
            <a:chExt cx="319025" cy="206400"/>
          </a:xfrm>
        </p:grpSpPr>
        <p:sp>
          <p:nvSpPr>
            <p:cNvPr id="10766" name="Google Shape;10766;p62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2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2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2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2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1" name="Google Shape;10771;p62"/>
          <p:cNvSpPr/>
          <p:nvPr/>
        </p:nvSpPr>
        <p:spPr>
          <a:xfrm>
            <a:off x="3490950" y="3801601"/>
            <a:ext cx="385805" cy="374678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2" name="Google Shape;10772;p62"/>
          <p:cNvSpPr/>
          <p:nvPr/>
        </p:nvSpPr>
        <p:spPr>
          <a:xfrm>
            <a:off x="2669201" y="4273482"/>
            <a:ext cx="268977" cy="373766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3" name="Google Shape;10773;p62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4" name="Google Shape;10774;p62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5" name="Google Shape;10775;p62"/>
          <p:cNvSpPr/>
          <p:nvPr/>
        </p:nvSpPr>
        <p:spPr>
          <a:xfrm>
            <a:off x="4866545" y="1581240"/>
            <a:ext cx="353180" cy="314589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76" name="Google Shape;10776;p62"/>
          <p:cNvGrpSpPr/>
          <p:nvPr/>
        </p:nvGrpSpPr>
        <p:grpSpPr>
          <a:xfrm>
            <a:off x="4865594" y="2008353"/>
            <a:ext cx="354107" cy="355063"/>
            <a:chOff x="-28467625" y="2331750"/>
            <a:chExt cx="296150" cy="296950"/>
          </a:xfrm>
        </p:grpSpPr>
        <p:sp>
          <p:nvSpPr>
            <p:cNvPr id="10777" name="Google Shape;10777;p62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2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9" name="Google Shape;10779;p62"/>
          <p:cNvGrpSpPr/>
          <p:nvPr/>
        </p:nvGrpSpPr>
        <p:grpSpPr>
          <a:xfrm>
            <a:off x="4879719" y="2451434"/>
            <a:ext cx="325858" cy="351327"/>
            <a:chOff x="-28461325" y="2701925"/>
            <a:chExt cx="272525" cy="293825"/>
          </a:xfrm>
        </p:grpSpPr>
        <p:sp>
          <p:nvSpPr>
            <p:cNvPr id="10780" name="Google Shape;10780;p62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2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2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3" name="Google Shape;10783;p62"/>
          <p:cNvGrpSpPr/>
          <p:nvPr/>
        </p:nvGrpSpPr>
        <p:grpSpPr>
          <a:xfrm>
            <a:off x="7103910" y="1625071"/>
            <a:ext cx="354107" cy="226974"/>
            <a:chOff x="-26585200" y="2025375"/>
            <a:chExt cx="296150" cy="189825"/>
          </a:xfrm>
        </p:grpSpPr>
        <p:sp>
          <p:nvSpPr>
            <p:cNvPr id="10784" name="Google Shape;10784;p62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2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2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2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2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9" name="Google Shape;10789;p62"/>
          <p:cNvGrpSpPr/>
          <p:nvPr/>
        </p:nvGrpSpPr>
        <p:grpSpPr>
          <a:xfrm>
            <a:off x="7104373" y="2009294"/>
            <a:ext cx="353180" cy="353180"/>
            <a:chOff x="-26584425" y="2340425"/>
            <a:chExt cx="295375" cy="295375"/>
          </a:xfrm>
        </p:grpSpPr>
        <p:sp>
          <p:nvSpPr>
            <p:cNvPr id="10790" name="Google Shape;10790;p62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2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2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2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2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5" name="Google Shape;10795;p62"/>
          <p:cNvGrpSpPr/>
          <p:nvPr/>
        </p:nvGrpSpPr>
        <p:grpSpPr>
          <a:xfrm>
            <a:off x="7099202" y="2450388"/>
            <a:ext cx="363523" cy="353419"/>
            <a:chOff x="-26585200" y="2710400"/>
            <a:chExt cx="304025" cy="295575"/>
          </a:xfrm>
        </p:grpSpPr>
        <p:sp>
          <p:nvSpPr>
            <p:cNvPr id="10796" name="Google Shape;10796;p62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2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2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2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2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2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2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2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2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2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2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2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8" name="Google Shape;10808;p62"/>
          <p:cNvGrpSpPr/>
          <p:nvPr/>
        </p:nvGrpSpPr>
        <p:grpSpPr>
          <a:xfrm>
            <a:off x="5754337" y="2891866"/>
            <a:ext cx="354136" cy="353210"/>
            <a:chOff x="-24709875" y="1970225"/>
            <a:chExt cx="296175" cy="295400"/>
          </a:xfrm>
        </p:grpSpPr>
        <p:sp>
          <p:nvSpPr>
            <p:cNvPr id="10809" name="Google Shape;10809;p62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2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1" name="Google Shape;10811;p62"/>
          <p:cNvGrpSpPr/>
          <p:nvPr/>
        </p:nvGrpSpPr>
        <p:grpSpPr>
          <a:xfrm>
            <a:off x="5786352" y="3338744"/>
            <a:ext cx="290107" cy="354107"/>
            <a:chOff x="-24683100" y="2340425"/>
            <a:chExt cx="242625" cy="296150"/>
          </a:xfrm>
        </p:grpSpPr>
        <p:sp>
          <p:nvSpPr>
            <p:cNvPr id="10812" name="Google Shape;10812;p62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2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2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2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6" name="Google Shape;10816;p62"/>
          <p:cNvSpPr/>
          <p:nvPr/>
        </p:nvSpPr>
        <p:spPr>
          <a:xfrm>
            <a:off x="5786789" y="3779910"/>
            <a:ext cx="290077" cy="354136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7" name="Google Shape;10817;p62"/>
          <p:cNvGrpSpPr/>
          <p:nvPr/>
        </p:nvGrpSpPr>
        <p:grpSpPr>
          <a:xfrm>
            <a:off x="7992594" y="2891866"/>
            <a:ext cx="360713" cy="353210"/>
            <a:chOff x="-22881800" y="1971800"/>
            <a:chExt cx="301675" cy="295400"/>
          </a:xfrm>
        </p:grpSpPr>
        <p:sp>
          <p:nvSpPr>
            <p:cNvPr id="10818" name="Google Shape;10818;p62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2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2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2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2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2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24" name="Google Shape;10824;p62"/>
          <p:cNvSpPr/>
          <p:nvPr/>
        </p:nvSpPr>
        <p:spPr>
          <a:xfrm>
            <a:off x="5326091" y="1561466"/>
            <a:ext cx="314589" cy="354136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5" name="Google Shape;10825;p62"/>
          <p:cNvSpPr/>
          <p:nvPr/>
        </p:nvSpPr>
        <p:spPr>
          <a:xfrm>
            <a:off x="5304434" y="2008907"/>
            <a:ext cx="357903" cy="353897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6" name="Google Shape;10826;p62"/>
          <p:cNvGrpSpPr/>
          <p:nvPr/>
        </p:nvGrpSpPr>
        <p:grpSpPr>
          <a:xfrm>
            <a:off x="5368939" y="2450029"/>
            <a:ext cx="227930" cy="354136"/>
            <a:chOff x="-28043900" y="2701925"/>
            <a:chExt cx="190625" cy="296175"/>
          </a:xfrm>
        </p:grpSpPr>
        <p:sp>
          <p:nvSpPr>
            <p:cNvPr id="10827" name="Google Shape;10827;p62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2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2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2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2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2" name="Google Shape;10832;p62"/>
          <p:cNvGrpSpPr/>
          <p:nvPr/>
        </p:nvGrpSpPr>
        <p:grpSpPr>
          <a:xfrm>
            <a:off x="7541805" y="1561968"/>
            <a:ext cx="354136" cy="353180"/>
            <a:chOff x="-26215025" y="1971025"/>
            <a:chExt cx="296175" cy="295375"/>
          </a:xfrm>
        </p:grpSpPr>
        <p:sp>
          <p:nvSpPr>
            <p:cNvPr id="10833" name="Google Shape;10833;p62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62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62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2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2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2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2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2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1" name="Google Shape;10841;p62"/>
          <p:cNvGrpSpPr/>
          <p:nvPr/>
        </p:nvGrpSpPr>
        <p:grpSpPr>
          <a:xfrm>
            <a:off x="7541327" y="2009758"/>
            <a:ext cx="355093" cy="352253"/>
            <a:chOff x="-26215825" y="2341200"/>
            <a:chExt cx="296975" cy="294600"/>
          </a:xfrm>
        </p:grpSpPr>
        <p:sp>
          <p:nvSpPr>
            <p:cNvPr id="10842" name="Google Shape;10842;p62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2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4" name="Google Shape;10844;p62"/>
          <p:cNvGrpSpPr/>
          <p:nvPr/>
        </p:nvGrpSpPr>
        <p:grpSpPr>
          <a:xfrm>
            <a:off x="7573357" y="2450508"/>
            <a:ext cx="291033" cy="353180"/>
            <a:chOff x="-26179575" y="2710600"/>
            <a:chExt cx="243400" cy="295375"/>
          </a:xfrm>
        </p:grpSpPr>
        <p:sp>
          <p:nvSpPr>
            <p:cNvPr id="10845" name="Google Shape;10845;p62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2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2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8" name="Google Shape;10848;p62"/>
          <p:cNvGrpSpPr/>
          <p:nvPr/>
        </p:nvGrpSpPr>
        <p:grpSpPr>
          <a:xfrm>
            <a:off x="6212417" y="2891881"/>
            <a:ext cx="337187" cy="353180"/>
            <a:chOff x="-24328675" y="1971025"/>
            <a:chExt cx="282000" cy="295375"/>
          </a:xfrm>
        </p:grpSpPr>
        <p:sp>
          <p:nvSpPr>
            <p:cNvPr id="10849" name="Google Shape;10849;p62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2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1" name="Google Shape;10851;p62"/>
          <p:cNvGrpSpPr/>
          <p:nvPr/>
        </p:nvGrpSpPr>
        <p:grpSpPr>
          <a:xfrm>
            <a:off x="6214778" y="3339207"/>
            <a:ext cx="332464" cy="353180"/>
            <a:chOff x="-24330250" y="2340425"/>
            <a:chExt cx="278050" cy="295375"/>
          </a:xfrm>
        </p:grpSpPr>
        <p:sp>
          <p:nvSpPr>
            <p:cNvPr id="10852" name="Google Shape;10852;p62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2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2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2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2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2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2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9" name="Google Shape;10859;p62"/>
          <p:cNvGrpSpPr/>
          <p:nvPr/>
        </p:nvGrpSpPr>
        <p:grpSpPr>
          <a:xfrm>
            <a:off x="6204420" y="3780420"/>
            <a:ext cx="353180" cy="353180"/>
            <a:chOff x="-24338900" y="2710600"/>
            <a:chExt cx="295375" cy="295375"/>
          </a:xfrm>
        </p:grpSpPr>
        <p:sp>
          <p:nvSpPr>
            <p:cNvPr id="10860" name="Google Shape;10860;p62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2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2" name="Google Shape;10862;p62"/>
          <p:cNvGrpSpPr/>
          <p:nvPr/>
        </p:nvGrpSpPr>
        <p:grpSpPr>
          <a:xfrm>
            <a:off x="7995419" y="3339805"/>
            <a:ext cx="355063" cy="351984"/>
            <a:chOff x="-22859750" y="2335900"/>
            <a:chExt cx="296950" cy="294375"/>
          </a:xfrm>
        </p:grpSpPr>
        <p:sp>
          <p:nvSpPr>
            <p:cNvPr id="10863" name="Google Shape;10863;p62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2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2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6" name="Google Shape;10866;p62"/>
          <p:cNvGrpSpPr/>
          <p:nvPr/>
        </p:nvGrpSpPr>
        <p:grpSpPr>
          <a:xfrm>
            <a:off x="5774767" y="1561953"/>
            <a:ext cx="311749" cy="353210"/>
            <a:chOff x="-27710725" y="1959200"/>
            <a:chExt cx="260725" cy="295400"/>
          </a:xfrm>
        </p:grpSpPr>
        <p:sp>
          <p:nvSpPr>
            <p:cNvPr id="10867" name="Google Shape;10867;p62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2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9" name="Google Shape;10869;p62"/>
          <p:cNvGrpSpPr/>
          <p:nvPr/>
        </p:nvGrpSpPr>
        <p:grpSpPr>
          <a:xfrm>
            <a:off x="5752631" y="2070499"/>
            <a:ext cx="356020" cy="230770"/>
            <a:chOff x="-27728850" y="2382950"/>
            <a:chExt cx="297750" cy="193000"/>
          </a:xfrm>
        </p:grpSpPr>
        <p:sp>
          <p:nvSpPr>
            <p:cNvPr id="10870" name="Google Shape;10870;p62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2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2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3" name="Google Shape;10873;p62"/>
          <p:cNvSpPr/>
          <p:nvPr/>
        </p:nvSpPr>
        <p:spPr>
          <a:xfrm>
            <a:off x="5753569" y="2456827"/>
            <a:ext cx="355093" cy="340476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74" name="Google Shape;10874;p62"/>
          <p:cNvSpPr/>
          <p:nvPr/>
        </p:nvSpPr>
        <p:spPr>
          <a:xfrm>
            <a:off x="7984417" y="1561466"/>
            <a:ext cx="354136" cy="354136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75" name="Google Shape;10875;p62"/>
          <p:cNvGrpSpPr/>
          <p:nvPr/>
        </p:nvGrpSpPr>
        <p:grpSpPr>
          <a:xfrm>
            <a:off x="7983975" y="2018710"/>
            <a:ext cx="354136" cy="334348"/>
            <a:chOff x="-25844850" y="2357750"/>
            <a:chExt cx="296175" cy="279625"/>
          </a:xfrm>
        </p:grpSpPr>
        <p:sp>
          <p:nvSpPr>
            <p:cNvPr id="10876" name="Google Shape;10876;p62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2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2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2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2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2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82" name="Google Shape;10882;p62"/>
          <p:cNvSpPr/>
          <p:nvPr/>
        </p:nvSpPr>
        <p:spPr>
          <a:xfrm>
            <a:off x="7982071" y="2450116"/>
            <a:ext cx="358830" cy="353897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83" name="Google Shape;10883;p62"/>
          <p:cNvGrpSpPr/>
          <p:nvPr/>
        </p:nvGrpSpPr>
        <p:grpSpPr>
          <a:xfrm>
            <a:off x="6712883" y="2891866"/>
            <a:ext cx="228887" cy="353210"/>
            <a:chOff x="-23917525" y="1970225"/>
            <a:chExt cx="191425" cy="295400"/>
          </a:xfrm>
        </p:grpSpPr>
        <p:sp>
          <p:nvSpPr>
            <p:cNvPr id="10884" name="Google Shape;10884;p62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2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2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7" name="Google Shape;10887;p62"/>
          <p:cNvGrpSpPr/>
          <p:nvPr/>
        </p:nvGrpSpPr>
        <p:grpSpPr>
          <a:xfrm>
            <a:off x="6668164" y="3338744"/>
            <a:ext cx="318325" cy="354107"/>
            <a:chOff x="-23952175" y="2340425"/>
            <a:chExt cx="266225" cy="296150"/>
          </a:xfrm>
        </p:grpSpPr>
        <p:sp>
          <p:nvSpPr>
            <p:cNvPr id="10888" name="Google Shape;10888;p62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2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90" name="Google Shape;10890;p62"/>
          <p:cNvSpPr/>
          <p:nvPr/>
        </p:nvSpPr>
        <p:spPr>
          <a:xfrm>
            <a:off x="6641253" y="3780732"/>
            <a:ext cx="372969" cy="352492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91" name="Google Shape;10891;p62"/>
          <p:cNvGrpSpPr/>
          <p:nvPr/>
        </p:nvGrpSpPr>
        <p:grpSpPr>
          <a:xfrm>
            <a:off x="8053336" y="3779000"/>
            <a:ext cx="239230" cy="356020"/>
            <a:chOff x="-22811700" y="2700350"/>
            <a:chExt cx="200075" cy="297750"/>
          </a:xfrm>
        </p:grpSpPr>
        <p:sp>
          <p:nvSpPr>
            <p:cNvPr id="10892" name="Google Shape;10892;p62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2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2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5" name="Google Shape;10895;p62"/>
          <p:cNvGrpSpPr/>
          <p:nvPr/>
        </p:nvGrpSpPr>
        <p:grpSpPr>
          <a:xfrm>
            <a:off x="6201787" y="1561490"/>
            <a:ext cx="355063" cy="354136"/>
            <a:chOff x="-27358650" y="1961575"/>
            <a:chExt cx="296950" cy="296175"/>
          </a:xfrm>
        </p:grpSpPr>
        <p:sp>
          <p:nvSpPr>
            <p:cNvPr id="10896" name="Google Shape;10896;p62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2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98" name="Google Shape;10898;p62"/>
          <p:cNvSpPr/>
          <p:nvPr/>
        </p:nvSpPr>
        <p:spPr>
          <a:xfrm>
            <a:off x="6243686" y="2009236"/>
            <a:ext cx="272201" cy="353240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99" name="Google Shape;10899;p62"/>
          <p:cNvSpPr/>
          <p:nvPr/>
        </p:nvSpPr>
        <p:spPr>
          <a:xfrm>
            <a:off x="6202255" y="2449997"/>
            <a:ext cx="355063" cy="354136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00" name="Google Shape;10900;p62"/>
          <p:cNvSpPr/>
          <p:nvPr/>
        </p:nvSpPr>
        <p:spPr>
          <a:xfrm>
            <a:off x="4883479" y="2892321"/>
            <a:ext cx="322122" cy="352253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01" name="Google Shape;10901;p62"/>
          <p:cNvGrpSpPr/>
          <p:nvPr/>
        </p:nvGrpSpPr>
        <p:grpSpPr>
          <a:xfrm>
            <a:off x="4865631" y="3349565"/>
            <a:ext cx="356946" cy="332464"/>
            <a:chOff x="-25477800" y="2357750"/>
            <a:chExt cx="298525" cy="278050"/>
          </a:xfrm>
        </p:grpSpPr>
        <p:sp>
          <p:nvSpPr>
            <p:cNvPr id="10902" name="Google Shape;10902;p62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2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04" name="Google Shape;10904;p62"/>
          <p:cNvSpPr/>
          <p:nvPr/>
        </p:nvSpPr>
        <p:spPr>
          <a:xfrm>
            <a:off x="4867009" y="3780313"/>
            <a:ext cx="355063" cy="353329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05" name="Google Shape;10905;p62"/>
          <p:cNvGrpSpPr/>
          <p:nvPr/>
        </p:nvGrpSpPr>
        <p:grpSpPr>
          <a:xfrm>
            <a:off x="7100357" y="2891881"/>
            <a:ext cx="354136" cy="353180"/>
            <a:chOff x="-23599325" y="1971025"/>
            <a:chExt cx="296175" cy="295375"/>
          </a:xfrm>
        </p:grpSpPr>
        <p:sp>
          <p:nvSpPr>
            <p:cNvPr id="10906" name="Google Shape;10906;p62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2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08" name="Google Shape;10908;p62"/>
          <p:cNvSpPr/>
          <p:nvPr/>
        </p:nvSpPr>
        <p:spPr>
          <a:xfrm>
            <a:off x="7101239" y="3338237"/>
            <a:ext cx="353180" cy="355063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09" name="Google Shape;10909;p62"/>
          <p:cNvSpPr/>
          <p:nvPr/>
        </p:nvSpPr>
        <p:spPr>
          <a:xfrm>
            <a:off x="7098877" y="3791209"/>
            <a:ext cx="357903" cy="331538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10" name="Google Shape;10910;p62"/>
          <p:cNvSpPr/>
          <p:nvPr/>
        </p:nvSpPr>
        <p:spPr>
          <a:xfrm>
            <a:off x="6201949" y="4272972"/>
            <a:ext cx="356020" cy="354136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11" name="Google Shape;10911;p62"/>
          <p:cNvGrpSpPr/>
          <p:nvPr/>
        </p:nvGrpSpPr>
        <p:grpSpPr>
          <a:xfrm>
            <a:off x="6644801" y="1561609"/>
            <a:ext cx="360713" cy="353897"/>
            <a:chOff x="-26993200" y="1961775"/>
            <a:chExt cx="301675" cy="295975"/>
          </a:xfrm>
        </p:grpSpPr>
        <p:sp>
          <p:nvSpPr>
            <p:cNvPr id="10912" name="Google Shape;10912;p62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2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2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5" name="Google Shape;10915;p62"/>
          <p:cNvGrpSpPr/>
          <p:nvPr/>
        </p:nvGrpSpPr>
        <p:grpSpPr>
          <a:xfrm>
            <a:off x="6669761" y="2009294"/>
            <a:ext cx="310792" cy="353180"/>
            <a:chOff x="-26970350" y="2332550"/>
            <a:chExt cx="259925" cy="295375"/>
          </a:xfrm>
        </p:grpSpPr>
        <p:sp>
          <p:nvSpPr>
            <p:cNvPr id="10916" name="Google Shape;10916;p62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2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8" name="Google Shape;10918;p62"/>
          <p:cNvGrpSpPr/>
          <p:nvPr/>
        </p:nvGrpSpPr>
        <p:grpSpPr>
          <a:xfrm>
            <a:off x="6649046" y="2482059"/>
            <a:ext cx="352223" cy="290077"/>
            <a:chOff x="-26986100" y="2735800"/>
            <a:chExt cx="294575" cy="242600"/>
          </a:xfrm>
        </p:grpSpPr>
        <p:sp>
          <p:nvSpPr>
            <p:cNvPr id="10919" name="Google Shape;10919;p62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2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1" name="Google Shape;10921;p62"/>
          <p:cNvSpPr/>
          <p:nvPr/>
        </p:nvSpPr>
        <p:spPr>
          <a:xfrm>
            <a:off x="5308694" y="2891857"/>
            <a:ext cx="353180" cy="35318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2" name="Google Shape;10922;p62"/>
          <p:cNvGrpSpPr/>
          <p:nvPr/>
        </p:nvGrpSpPr>
        <p:grpSpPr>
          <a:xfrm>
            <a:off x="5308265" y="3338744"/>
            <a:ext cx="353180" cy="354107"/>
            <a:chOff x="-25104475" y="2340425"/>
            <a:chExt cx="295375" cy="296150"/>
          </a:xfrm>
        </p:grpSpPr>
        <p:sp>
          <p:nvSpPr>
            <p:cNvPr id="10923" name="Google Shape;10923;p62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2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2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2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2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2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2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2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2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32" name="Google Shape;10932;p62"/>
          <p:cNvSpPr/>
          <p:nvPr/>
        </p:nvSpPr>
        <p:spPr>
          <a:xfrm>
            <a:off x="5306811" y="3825122"/>
            <a:ext cx="356946" cy="263712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33" name="Google Shape;10933;p62"/>
          <p:cNvGrpSpPr/>
          <p:nvPr/>
        </p:nvGrpSpPr>
        <p:grpSpPr>
          <a:xfrm>
            <a:off x="7548093" y="2891403"/>
            <a:ext cx="355063" cy="354136"/>
            <a:chOff x="-23229925" y="1970225"/>
            <a:chExt cx="296950" cy="296175"/>
          </a:xfrm>
        </p:grpSpPr>
        <p:sp>
          <p:nvSpPr>
            <p:cNvPr id="10934" name="Google Shape;10934;p62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2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2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2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8" name="Google Shape;10938;p62"/>
          <p:cNvGrpSpPr/>
          <p:nvPr/>
        </p:nvGrpSpPr>
        <p:grpSpPr>
          <a:xfrm>
            <a:off x="7590466" y="3338266"/>
            <a:ext cx="270318" cy="355063"/>
            <a:chOff x="-23177950" y="2340425"/>
            <a:chExt cx="226075" cy="296950"/>
          </a:xfrm>
        </p:grpSpPr>
        <p:sp>
          <p:nvSpPr>
            <p:cNvPr id="10939" name="Google Shape;10939;p62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2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1" name="Google Shape;10941;p62"/>
          <p:cNvGrpSpPr/>
          <p:nvPr/>
        </p:nvGrpSpPr>
        <p:grpSpPr>
          <a:xfrm>
            <a:off x="7548556" y="3779942"/>
            <a:ext cx="354136" cy="354136"/>
            <a:chOff x="-23229150" y="2710600"/>
            <a:chExt cx="296175" cy="296175"/>
          </a:xfrm>
        </p:grpSpPr>
        <p:sp>
          <p:nvSpPr>
            <p:cNvPr id="10942" name="Google Shape;10942;p62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2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4" name="Google Shape;10944;p62"/>
          <p:cNvSpPr/>
          <p:nvPr/>
        </p:nvSpPr>
        <p:spPr>
          <a:xfrm>
            <a:off x="6650549" y="4273454"/>
            <a:ext cx="354136" cy="3531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9" name="Google Shape;10949;p63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0" name="Google Shape;10950;p63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951" name="Google Shape;10951;p63"/>
          <p:cNvGrpSpPr/>
          <p:nvPr/>
        </p:nvGrpSpPr>
        <p:grpSpPr>
          <a:xfrm>
            <a:off x="854368" y="1541720"/>
            <a:ext cx="366269" cy="366240"/>
            <a:chOff x="-65131525" y="1914325"/>
            <a:chExt cx="316650" cy="316625"/>
          </a:xfrm>
        </p:grpSpPr>
        <p:sp>
          <p:nvSpPr>
            <p:cNvPr id="10952" name="Google Shape;10952;p63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3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3"/>
          <p:cNvGrpSpPr/>
          <p:nvPr/>
        </p:nvGrpSpPr>
        <p:grpSpPr>
          <a:xfrm>
            <a:off x="854368" y="2022007"/>
            <a:ext cx="366269" cy="366269"/>
            <a:chOff x="-65131525" y="2281350"/>
            <a:chExt cx="316650" cy="316650"/>
          </a:xfrm>
        </p:grpSpPr>
        <p:sp>
          <p:nvSpPr>
            <p:cNvPr id="10955" name="Google Shape;10955;p63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3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7" name="Google Shape;10957;p63"/>
          <p:cNvGrpSpPr/>
          <p:nvPr/>
        </p:nvGrpSpPr>
        <p:grpSpPr>
          <a:xfrm>
            <a:off x="857564" y="2487006"/>
            <a:ext cx="359878" cy="367165"/>
            <a:chOff x="-65129950" y="2646800"/>
            <a:chExt cx="311125" cy="317425"/>
          </a:xfrm>
        </p:grpSpPr>
        <p:sp>
          <p:nvSpPr>
            <p:cNvPr id="10958" name="Google Shape;10958;p63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3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0" name="Google Shape;10960;p63"/>
          <p:cNvGrpSpPr/>
          <p:nvPr/>
        </p:nvGrpSpPr>
        <p:grpSpPr>
          <a:xfrm>
            <a:off x="3060897" y="1540332"/>
            <a:ext cx="368987" cy="369016"/>
            <a:chOff x="-63252250" y="1930850"/>
            <a:chExt cx="319000" cy="319025"/>
          </a:xfrm>
        </p:grpSpPr>
        <p:sp>
          <p:nvSpPr>
            <p:cNvPr id="10961" name="Google Shape;10961;p63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3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3" name="Google Shape;10963;p63"/>
          <p:cNvSpPr/>
          <p:nvPr/>
        </p:nvSpPr>
        <p:spPr>
          <a:xfrm>
            <a:off x="3052893" y="2021169"/>
            <a:ext cx="372371" cy="367946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64" name="Google Shape;10964;p63"/>
          <p:cNvGrpSpPr/>
          <p:nvPr/>
        </p:nvGrpSpPr>
        <p:grpSpPr>
          <a:xfrm>
            <a:off x="3061808" y="2486543"/>
            <a:ext cx="367165" cy="368091"/>
            <a:chOff x="-63250675" y="2664125"/>
            <a:chExt cx="317425" cy="318225"/>
          </a:xfrm>
        </p:grpSpPr>
        <p:sp>
          <p:nvSpPr>
            <p:cNvPr id="10965" name="Google Shape;10965;p63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3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7" name="Google Shape;10967;p63"/>
          <p:cNvGrpSpPr/>
          <p:nvPr/>
        </p:nvGrpSpPr>
        <p:grpSpPr>
          <a:xfrm>
            <a:off x="1738471" y="2962950"/>
            <a:ext cx="363522" cy="361266"/>
            <a:chOff x="-61354075" y="1940500"/>
            <a:chExt cx="314275" cy="312325"/>
          </a:xfrm>
        </p:grpSpPr>
        <p:sp>
          <p:nvSpPr>
            <p:cNvPr id="10968" name="Google Shape;10968;p63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3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3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3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2" name="Google Shape;10972;p63"/>
          <p:cNvGrpSpPr/>
          <p:nvPr/>
        </p:nvGrpSpPr>
        <p:grpSpPr>
          <a:xfrm>
            <a:off x="1737098" y="3411502"/>
            <a:ext cx="366269" cy="336195"/>
            <a:chOff x="-61354875" y="2322300"/>
            <a:chExt cx="316650" cy="290650"/>
          </a:xfrm>
        </p:grpSpPr>
        <p:sp>
          <p:nvSpPr>
            <p:cNvPr id="10973" name="Google Shape;10973;p63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3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3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6" name="Google Shape;10976;p63"/>
          <p:cNvGrpSpPr/>
          <p:nvPr/>
        </p:nvGrpSpPr>
        <p:grpSpPr>
          <a:xfrm>
            <a:off x="1737098" y="3839066"/>
            <a:ext cx="366269" cy="366269"/>
            <a:chOff x="-61354875" y="2671225"/>
            <a:chExt cx="316650" cy="316650"/>
          </a:xfrm>
        </p:grpSpPr>
        <p:sp>
          <p:nvSpPr>
            <p:cNvPr id="10977" name="Google Shape;10977;p63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3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3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3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3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2" name="Google Shape;10982;p63"/>
          <p:cNvGrpSpPr/>
          <p:nvPr/>
        </p:nvGrpSpPr>
        <p:grpSpPr>
          <a:xfrm>
            <a:off x="3952502" y="2958801"/>
            <a:ext cx="368987" cy="369566"/>
            <a:chOff x="-59502375" y="1904375"/>
            <a:chExt cx="319000" cy="319500"/>
          </a:xfrm>
        </p:grpSpPr>
        <p:sp>
          <p:nvSpPr>
            <p:cNvPr id="10983" name="Google Shape;10983;p63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3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3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6" name="Google Shape;10986;p63"/>
          <p:cNvGrpSpPr/>
          <p:nvPr/>
        </p:nvGrpSpPr>
        <p:grpSpPr>
          <a:xfrm>
            <a:off x="1298621" y="1543007"/>
            <a:ext cx="368987" cy="363666"/>
            <a:chOff x="-64774725" y="1916550"/>
            <a:chExt cx="319000" cy="314400"/>
          </a:xfrm>
        </p:grpSpPr>
        <p:sp>
          <p:nvSpPr>
            <p:cNvPr id="10987" name="Google Shape;10987;p63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3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9" name="Google Shape;10989;p63"/>
          <p:cNvGrpSpPr/>
          <p:nvPr/>
        </p:nvGrpSpPr>
        <p:grpSpPr>
          <a:xfrm>
            <a:off x="1299979" y="2020186"/>
            <a:ext cx="366269" cy="369913"/>
            <a:chOff x="-64764500" y="2280550"/>
            <a:chExt cx="316650" cy="319800"/>
          </a:xfrm>
        </p:grpSpPr>
        <p:sp>
          <p:nvSpPr>
            <p:cNvPr id="10990" name="Google Shape;10990;p63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3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92" name="Google Shape;10992;p63"/>
          <p:cNvSpPr/>
          <p:nvPr/>
        </p:nvSpPr>
        <p:spPr>
          <a:xfrm>
            <a:off x="1316753" y="2487454"/>
            <a:ext cx="319799" cy="366269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93" name="Google Shape;10993;p63"/>
          <p:cNvGrpSpPr/>
          <p:nvPr/>
        </p:nvGrpSpPr>
        <p:grpSpPr>
          <a:xfrm>
            <a:off x="3512023" y="1579963"/>
            <a:ext cx="365344" cy="289753"/>
            <a:chOff x="-62882850" y="1999375"/>
            <a:chExt cx="315850" cy="250500"/>
          </a:xfrm>
        </p:grpSpPr>
        <p:sp>
          <p:nvSpPr>
            <p:cNvPr id="10994" name="Google Shape;10994;p63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3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6" name="Google Shape;10996;p63"/>
          <p:cNvGrpSpPr/>
          <p:nvPr/>
        </p:nvGrpSpPr>
        <p:grpSpPr>
          <a:xfrm>
            <a:off x="3503362" y="2021545"/>
            <a:ext cx="382665" cy="367194"/>
            <a:chOff x="-62890750" y="2296300"/>
            <a:chExt cx="330825" cy="317450"/>
          </a:xfrm>
        </p:grpSpPr>
        <p:sp>
          <p:nvSpPr>
            <p:cNvPr id="10997" name="Google Shape;10997;p63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3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3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0" name="Google Shape;11000;p63"/>
          <p:cNvGrpSpPr/>
          <p:nvPr/>
        </p:nvGrpSpPr>
        <p:grpSpPr>
          <a:xfrm>
            <a:off x="3512023" y="2487006"/>
            <a:ext cx="365344" cy="367165"/>
            <a:chOff x="-62882850" y="2664925"/>
            <a:chExt cx="315850" cy="317425"/>
          </a:xfrm>
        </p:grpSpPr>
        <p:sp>
          <p:nvSpPr>
            <p:cNvPr id="11001" name="Google Shape;11001;p63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3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03" name="Google Shape;11003;p63"/>
          <p:cNvSpPr/>
          <p:nvPr/>
        </p:nvSpPr>
        <p:spPr>
          <a:xfrm>
            <a:off x="2175712" y="2961302"/>
            <a:ext cx="369016" cy="364563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04" name="Google Shape;11004;p63"/>
          <p:cNvGrpSpPr/>
          <p:nvPr/>
        </p:nvGrpSpPr>
        <p:grpSpPr>
          <a:xfrm>
            <a:off x="2183172" y="3399646"/>
            <a:ext cx="366269" cy="359907"/>
            <a:chOff x="-60988625" y="2310475"/>
            <a:chExt cx="316650" cy="311150"/>
          </a:xfrm>
        </p:grpSpPr>
        <p:sp>
          <p:nvSpPr>
            <p:cNvPr id="11005" name="Google Shape;11005;p63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3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3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3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3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3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1" name="Google Shape;11011;p63"/>
          <p:cNvGrpSpPr/>
          <p:nvPr/>
        </p:nvGrpSpPr>
        <p:grpSpPr>
          <a:xfrm>
            <a:off x="2183634" y="3837809"/>
            <a:ext cx="365344" cy="368785"/>
            <a:chOff x="-60987050" y="2671400"/>
            <a:chExt cx="315850" cy="318825"/>
          </a:xfrm>
        </p:grpSpPr>
        <p:sp>
          <p:nvSpPr>
            <p:cNvPr id="11012" name="Google Shape;11012;p63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3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4" name="Google Shape;11014;p63"/>
          <p:cNvGrpSpPr/>
          <p:nvPr/>
        </p:nvGrpSpPr>
        <p:grpSpPr>
          <a:xfrm>
            <a:off x="3952500" y="3400571"/>
            <a:ext cx="368987" cy="358056"/>
            <a:chOff x="-59481900" y="2290800"/>
            <a:chExt cx="319000" cy="309550"/>
          </a:xfrm>
        </p:grpSpPr>
        <p:sp>
          <p:nvSpPr>
            <p:cNvPr id="11015" name="Google Shape;11015;p63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3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3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3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3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3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1" name="Google Shape;11021;p63"/>
          <p:cNvGrpSpPr/>
          <p:nvPr/>
        </p:nvGrpSpPr>
        <p:grpSpPr>
          <a:xfrm>
            <a:off x="1741805" y="1541344"/>
            <a:ext cx="368987" cy="366992"/>
            <a:chOff x="-64401400" y="1914475"/>
            <a:chExt cx="319000" cy="317275"/>
          </a:xfrm>
        </p:grpSpPr>
        <p:sp>
          <p:nvSpPr>
            <p:cNvPr id="11022" name="Google Shape;11022;p63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3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3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5" name="Google Shape;11025;p63"/>
          <p:cNvGrpSpPr/>
          <p:nvPr/>
        </p:nvGrpSpPr>
        <p:grpSpPr>
          <a:xfrm>
            <a:off x="1806493" y="2022383"/>
            <a:ext cx="239610" cy="365517"/>
            <a:chOff x="-64343900" y="2282125"/>
            <a:chExt cx="207150" cy="316000"/>
          </a:xfrm>
        </p:grpSpPr>
        <p:sp>
          <p:nvSpPr>
            <p:cNvPr id="11026" name="Google Shape;11026;p63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3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28" name="Google Shape;11028;p63"/>
          <p:cNvSpPr/>
          <p:nvPr/>
        </p:nvSpPr>
        <p:spPr>
          <a:xfrm>
            <a:off x="1736288" y="2485633"/>
            <a:ext cx="367165" cy="369913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29" name="Google Shape;11029;p63"/>
          <p:cNvGrpSpPr/>
          <p:nvPr/>
        </p:nvGrpSpPr>
        <p:grpSpPr>
          <a:xfrm>
            <a:off x="3986941" y="1541604"/>
            <a:ext cx="318873" cy="366471"/>
            <a:chOff x="-62496925" y="1931475"/>
            <a:chExt cx="275675" cy="316825"/>
          </a:xfrm>
        </p:grpSpPr>
        <p:sp>
          <p:nvSpPr>
            <p:cNvPr id="11030" name="Google Shape;11030;p63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3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2" name="Google Shape;11032;p63"/>
          <p:cNvGrpSpPr/>
          <p:nvPr/>
        </p:nvGrpSpPr>
        <p:grpSpPr>
          <a:xfrm>
            <a:off x="3963691" y="2021429"/>
            <a:ext cx="365373" cy="367426"/>
            <a:chOff x="-62516625" y="2297875"/>
            <a:chExt cx="315875" cy="317650"/>
          </a:xfrm>
        </p:grpSpPr>
        <p:sp>
          <p:nvSpPr>
            <p:cNvPr id="11033" name="Google Shape;11033;p63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3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5" name="Google Shape;11035;p63"/>
          <p:cNvGrpSpPr/>
          <p:nvPr/>
        </p:nvGrpSpPr>
        <p:grpSpPr>
          <a:xfrm>
            <a:off x="3962332" y="2503388"/>
            <a:ext cx="368091" cy="334402"/>
            <a:chOff x="-62518200" y="2692475"/>
            <a:chExt cx="318225" cy="289100"/>
          </a:xfrm>
        </p:grpSpPr>
        <p:sp>
          <p:nvSpPr>
            <p:cNvPr id="11036" name="Google Shape;11036;p63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3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8" name="Google Shape;11038;p63"/>
          <p:cNvGrpSpPr/>
          <p:nvPr/>
        </p:nvGrpSpPr>
        <p:grpSpPr>
          <a:xfrm>
            <a:off x="2648986" y="2960912"/>
            <a:ext cx="309793" cy="365344"/>
            <a:chOff x="-60597975" y="1939525"/>
            <a:chExt cx="267825" cy="315850"/>
          </a:xfrm>
        </p:grpSpPr>
        <p:sp>
          <p:nvSpPr>
            <p:cNvPr id="11039" name="Google Shape;11039;p63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3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1" name="Google Shape;11041;p63"/>
          <p:cNvGrpSpPr/>
          <p:nvPr/>
        </p:nvGrpSpPr>
        <p:grpSpPr>
          <a:xfrm>
            <a:off x="2619389" y="3395337"/>
            <a:ext cx="368987" cy="368525"/>
            <a:chOff x="-60620800" y="2304600"/>
            <a:chExt cx="319000" cy="318600"/>
          </a:xfrm>
        </p:grpSpPr>
        <p:sp>
          <p:nvSpPr>
            <p:cNvPr id="11042" name="Google Shape;11042;p63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3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3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5" name="Google Shape;11045;p63"/>
          <p:cNvGrpSpPr/>
          <p:nvPr/>
        </p:nvGrpSpPr>
        <p:grpSpPr>
          <a:xfrm>
            <a:off x="2620748" y="3890988"/>
            <a:ext cx="366269" cy="262426"/>
            <a:chOff x="-60621600" y="2716100"/>
            <a:chExt cx="316650" cy="226875"/>
          </a:xfrm>
        </p:grpSpPr>
        <p:sp>
          <p:nvSpPr>
            <p:cNvPr id="11046" name="Google Shape;11046;p63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3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63"/>
          <p:cNvGrpSpPr/>
          <p:nvPr/>
        </p:nvGrpSpPr>
        <p:grpSpPr>
          <a:xfrm>
            <a:off x="3957965" y="3839081"/>
            <a:ext cx="358056" cy="366240"/>
            <a:chOff x="-59475600" y="2658625"/>
            <a:chExt cx="309550" cy="316625"/>
          </a:xfrm>
        </p:grpSpPr>
        <p:sp>
          <p:nvSpPr>
            <p:cNvPr id="11049" name="Google Shape;11049;p63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3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3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3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3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3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3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6" name="Google Shape;11056;p63"/>
          <p:cNvSpPr/>
          <p:nvPr/>
        </p:nvSpPr>
        <p:spPr>
          <a:xfrm>
            <a:off x="2175657" y="1542168"/>
            <a:ext cx="365373" cy="365344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7" name="Google Shape;11057;p63"/>
          <p:cNvSpPr/>
          <p:nvPr/>
        </p:nvSpPr>
        <p:spPr>
          <a:xfrm>
            <a:off x="2203001" y="2020634"/>
            <a:ext cx="310690" cy="369016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58" name="Google Shape;11058;p63"/>
          <p:cNvGrpSpPr/>
          <p:nvPr/>
        </p:nvGrpSpPr>
        <p:grpSpPr>
          <a:xfrm>
            <a:off x="2233086" y="2487006"/>
            <a:ext cx="263294" cy="367165"/>
            <a:chOff x="-63987100" y="2646800"/>
            <a:chExt cx="227625" cy="317425"/>
          </a:xfrm>
        </p:grpSpPr>
        <p:sp>
          <p:nvSpPr>
            <p:cNvPr id="11059" name="Google Shape;11059;p63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3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1" name="Google Shape;11061;p63"/>
          <p:cNvGrpSpPr/>
          <p:nvPr/>
        </p:nvGrpSpPr>
        <p:grpSpPr>
          <a:xfrm>
            <a:off x="852428" y="2958627"/>
            <a:ext cx="358056" cy="369913"/>
            <a:chOff x="-62148000" y="1930075"/>
            <a:chExt cx="309550" cy="319800"/>
          </a:xfrm>
        </p:grpSpPr>
        <p:sp>
          <p:nvSpPr>
            <p:cNvPr id="11062" name="Google Shape;11062;p63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3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4" name="Google Shape;11064;p63"/>
          <p:cNvGrpSpPr/>
          <p:nvPr/>
        </p:nvGrpSpPr>
        <p:grpSpPr>
          <a:xfrm>
            <a:off x="849695" y="3396913"/>
            <a:ext cx="363522" cy="365373"/>
            <a:chOff x="-62150375" y="2297875"/>
            <a:chExt cx="314275" cy="315875"/>
          </a:xfrm>
        </p:grpSpPr>
        <p:sp>
          <p:nvSpPr>
            <p:cNvPr id="11065" name="Google Shape;11065;p63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3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3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3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3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0" name="Google Shape;11070;p63"/>
          <p:cNvGrpSpPr/>
          <p:nvPr/>
        </p:nvGrpSpPr>
        <p:grpSpPr>
          <a:xfrm>
            <a:off x="848322" y="3838156"/>
            <a:ext cx="366269" cy="368091"/>
            <a:chOff x="-62150375" y="2664925"/>
            <a:chExt cx="316650" cy="318225"/>
          </a:xfrm>
        </p:grpSpPr>
        <p:sp>
          <p:nvSpPr>
            <p:cNvPr id="11071" name="Google Shape;11071;p63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3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3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3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5" name="Google Shape;11075;p63"/>
          <p:cNvGrpSpPr/>
          <p:nvPr/>
        </p:nvGrpSpPr>
        <p:grpSpPr>
          <a:xfrm>
            <a:off x="3065911" y="2959133"/>
            <a:ext cx="367165" cy="368901"/>
            <a:chOff x="-60254550" y="1938025"/>
            <a:chExt cx="317425" cy="318925"/>
          </a:xfrm>
        </p:grpSpPr>
        <p:sp>
          <p:nvSpPr>
            <p:cNvPr id="11076" name="Google Shape;11076;p63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3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3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3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0" name="Google Shape;11080;p63"/>
          <p:cNvGrpSpPr/>
          <p:nvPr/>
        </p:nvGrpSpPr>
        <p:grpSpPr>
          <a:xfrm>
            <a:off x="3040249" y="3396389"/>
            <a:ext cx="366648" cy="366420"/>
            <a:chOff x="6479471" y="2079003"/>
            <a:chExt cx="348923" cy="348706"/>
          </a:xfrm>
        </p:grpSpPr>
        <p:sp>
          <p:nvSpPr>
            <p:cNvPr id="11081" name="Google Shape;11081;p63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82" name="Google Shape;11082;p63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11083" name="Google Shape;11083;p63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63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63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63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63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63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63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90" name="Google Shape;11090;p63"/>
          <p:cNvGrpSpPr/>
          <p:nvPr/>
        </p:nvGrpSpPr>
        <p:grpSpPr>
          <a:xfrm>
            <a:off x="3094149" y="3837707"/>
            <a:ext cx="310690" cy="368987"/>
            <a:chOff x="-60232500" y="2671225"/>
            <a:chExt cx="268600" cy="319000"/>
          </a:xfrm>
        </p:grpSpPr>
        <p:sp>
          <p:nvSpPr>
            <p:cNvPr id="11091" name="Google Shape;11091;p63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3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3" name="Google Shape;11093;p63"/>
          <p:cNvGrpSpPr/>
          <p:nvPr/>
        </p:nvGrpSpPr>
        <p:grpSpPr>
          <a:xfrm>
            <a:off x="2179643" y="4286341"/>
            <a:ext cx="365373" cy="368987"/>
            <a:chOff x="-59100700" y="1911950"/>
            <a:chExt cx="315875" cy="319000"/>
          </a:xfrm>
        </p:grpSpPr>
        <p:sp>
          <p:nvSpPr>
            <p:cNvPr id="11094" name="Google Shape;11094;p63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3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3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3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3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3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3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3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3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3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4" name="Google Shape;11104;p63"/>
          <p:cNvGrpSpPr/>
          <p:nvPr/>
        </p:nvGrpSpPr>
        <p:grpSpPr>
          <a:xfrm>
            <a:off x="2621810" y="1541821"/>
            <a:ext cx="379918" cy="366038"/>
            <a:chOff x="-63665750" y="1914325"/>
            <a:chExt cx="328450" cy="316450"/>
          </a:xfrm>
        </p:grpSpPr>
        <p:sp>
          <p:nvSpPr>
            <p:cNvPr id="11105" name="Google Shape;11105;p63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3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7" name="Google Shape;11107;p63"/>
          <p:cNvGrpSpPr/>
          <p:nvPr/>
        </p:nvGrpSpPr>
        <p:grpSpPr>
          <a:xfrm>
            <a:off x="2626814" y="2020865"/>
            <a:ext cx="369913" cy="368554"/>
            <a:chOff x="-63666550" y="2278975"/>
            <a:chExt cx="319800" cy="318625"/>
          </a:xfrm>
        </p:grpSpPr>
        <p:sp>
          <p:nvSpPr>
            <p:cNvPr id="11108" name="Google Shape;11108;p63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3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0" name="Google Shape;11110;p63"/>
          <p:cNvGrpSpPr/>
          <p:nvPr/>
        </p:nvGrpSpPr>
        <p:grpSpPr>
          <a:xfrm>
            <a:off x="2624081" y="2486890"/>
            <a:ext cx="375378" cy="367397"/>
            <a:chOff x="-63669700" y="2646600"/>
            <a:chExt cx="324525" cy="317625"/>
          </a:xfrm>
        </p:grpSpPr>
        <p:sp>
          <p:nvSpPr>
            <p:cNvPr id="11111" name="Google Shape;11111;p63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3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3" name="Google Shape;11113;p63"/>
          <p:cNvGrpSpPr/>
          <p:nvPr/>
        </p:nvGrpSpPr>
        <p:grpSpPr>
          <a:xfrm>
            <a:off x="1286361" y="2960218"/>
            <a:ext cx="366269" cy="366732"/>
            <a:chOff x="-61784125" y="1931250"/>
            <a:chExt cx="316650" cy="317050"/>
          </a:xfrm>
        </p:grpSpPr>
        <p:sp>
          <p:nvSpPr>
            <p:cNvPr id="11114" name="Google Shape;11114;p63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3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3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3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8" name="Google Shape;11118;p63"/>
          <p:cNvGrpSpPr/>
          <p:nvPr/>
        </p:nvGrpSpPr>
        <p:grpSpPr>
          <a:xfrm>
            <a:off x="1286360" y="3396465"/>
            <a:ext cx="366269" cy="366269"/>
            <a:chOff x="-61783350" y="2297100"/>
            <a:chExt cx="316650" cy="316650"/>
          </a:xfrm>
        </p:grpSpPr>
        <p:sp>
          <p:nvSpPr>
            <p:cNvPr id="11119" name="Google Shape;11119;p63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3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1" name="Google Shape;11121;p63"/>
          <p:cNvGrpSpPr/>
          <p:nvPr/>
        </p:nvGrpSpPr>
        <p:grpSpPr>
          <a:xfrm>
            <a:off x="1286360" y="3837548"/>
            <a:ext cx="366269" cy="369305"/>
            <a:chOff x="-61782550" y="2664925"/>
            <a:chExt cx="316650" cy="319275"/>
          </a:xfrm>
        </p:grpSpPr>
        <p:sp>
          <p:nvSpPr>
            <p:cNvPr id="11122" name="Google Shape;11122;p63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3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3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5" name="Google Shape;11125;p63"/>
          <p:cNvGrpSpPr/>
          <p:nvPr/>
        </p:nvGrpSpPr>
        <p:grpSpPr>
          <a:xfrm>
            <a:off x="3508137" y="2968936"/>
            <a:ext cx="367165" cy="349294"/>
            <a:chOff x="-59889100" y="1945025"/>
            <a:chExt cx="317425" cy="301975"/>
          </a:xfrm>
        </p:grpSpPr>
        <p:sp>
          <p:nvSpPr>
            <p:cNvPr id="11126" name="Google Shape;11126;p63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3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3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3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30" name="Google Shape;11130;p63"/>
          <p:cNvSpPr/>
          <p:nvPr/>
        </p:nvSpPr>
        <p:spPr>
          <a:xfrm>
            <a:off x="3501697" y="3436096"/>
            <a:ext cx="368091" cy="28700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31" name="Google Shape;11131;p63"/>
          <p:cNvGrpSpPr/>
          <p:nvPr/>
        </p:nvGrpSpPr>
        <p:grpSpPr>
          <a:xfrm>
            <a:off x="3507226" y="3839471"/>
            <a:ext cx="368987" cy="365459"/>
            <a:chOff x="-59889100" y="2671925"/>
            <a:chExt cx="319000" cy="315950"/>
          </a:xfrm>
        </p:grpSpPr>
        <p:sp>
          <p:nvSpPr>
            <p:cNvPr id="11132" name="Google Shape;11132;p63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3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3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3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6" name="Google Shape;11136;p63"/>
          <p:cNvGrpSpPr/>
          <p:nvPr/>
        </p:nvGrpSpPr>
        <p:grpSpPr>
          <a:xfrm>
            <a:off x="2620204" y="4281976"/>
            <a:ext cx="367165" cy="366269"/>
            <a:chOff x="-59092025" y="2296300"/>
            <a:chExt cx="317425" cy="316650"/>
          </a:xfrm>
        </p:grpSpPr>
        <p:sp>
          <p:nvSpPr>
            <p:cNvPr id="11137" name="Google Shape;11137;p63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3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9" name="Google Shape;11139;p63"/>
          <p:cNvGrpSpPr/>
          <p:nvPr/>
        </p:nvGrpSpPr>
        <p:grpSpPr>
          <a:xfrm>
            <a:off x="4865611" y="1532895"/>
            <a:ext cx="353174" cy="347599"/>
            <a:chOff x="683125" y="1955275"/>
            <a:chExt cx="299325" cy="294600"/>
          </a:xfrm>
        </p:grpSpPr>
        <p:sp>
          <p:nvSpPr>
            <p:cNvPr id="11140" name="Google Shape;11140;p63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3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3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3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4" name="Google Shape;11144;p63"/>
          <p:cNvGrpSpPr/>
          <p:nvPr/>
        </p:nvGrpSpPr>
        <p:grpSpPr>
          <a:xfrm>
            <a:off x="4866541" y="1983453"/>
            <a:ext cx="351315" cy="349486"/>
            <a:chOff x="685475" y="2318350"/>
            <a:chExt cx="297750" cy="296200"/>
          </a:xfrm>
        </p:grpSpPr>
        <p:sp>
          <p:nvSpPr>
            <p:cNvPr id="11145" name="Google Shape;11145;p63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3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3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8" name="Google Shape;11148;p63"/>
          <p:cNvSpPr/>
          <p:nvPr/>
        </p:nvSpPr>
        <p:spPr>
          <a:xfrm>
            <a:off x="4867924" y="2425254"/>
            <a:ext cx="348513" cy="34942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49" name="Google Shape;11149;p63"/>
          <p:cNvGrpSpPr/>
          <p:nvPr/>
        </p:nvGrpSpPr>
        <p:grpSpPr>
          <a:xfrm>
            <a:off x="7094699" y="1532659"/>
            <a:ext cx="309517" cy="348071"/>
            <a:chOff x="2523000" y="1954875"/>
            <a:chExt cx="262325" cy="295000"/>
          </a:xfrm>
        </p:grpSpPr>
        <p:sp>
          <p:nvSpPr>
            <p:cNvPr id="11150" name="Google Shape;11150;p63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3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2" name="Google Shape;11152;p63"/>
          <p:cNvGrpSpPr/>
          <p:nvPr/>
        </p:nvGrpSpPr>
        <p:grpSpPr>
          <a:xfrm>
            <a:off x="7073800" y="1983925"/>
            <a:ext cx="351315" cy="348542"/>
            <a:chOff x="2508825" y="2318350"/>
            <a:chExt cx="297750" cy="295400"/>
          </a:xfrm>
        </p:grpSpPr>
        <p:sp>
          <p:nvSpPr>
            <p:cNvPr id="11153" name="Google Shape;11153;p63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3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5" name="Google Shape;11155;p63"/>
          <p:cNvSpPr/>
          <p:nvPr/>
        </p:nvSpPr>
        <p:spPr>
          <a:xfrm>
            <a:off x="7074663" y="2425254"/>
            <a:ext cx="349457" cy="349427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6" name="Google Shape;11156;p63"/>
          <p:cNvGrpSpPr/>
          <p:nvPr/>
        </p:nvGrpSpPr>
        <p:grpSpPr>
          <a:xfrm>
            <a:off x="5747373" y="2897978"/>
            <a:ext cx="347599" cy="348513"/>
            <a:chOff x="4321150" y="1946600"/>
            <a:chExt cx="294600" cy="295375"/>
          </a:xfrm>
        </p:grpSpPr>
        <p:sp>
          <p:nvSpPr>
            <p:cNvPr id="11157" name="Google Shape;11157;p63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3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3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60" name="Google Shape;11160;p63"/>
          <p:cNvSpPr/>
          <p:nvPr/>
        </p:nvSpPr>
        <p:spPr>
          <a:xfrm>
            <a:off x="5744000" y="3398060"/>
            <a:ext cx="354117" cy="326242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1" name="Google Shape;11161;p63"/>
          <p:cNvSpPr/>
          <p:nvPr/>
        </p:nvSpPr>
        <p:spPr>
          <a:xfrm>
            <a:off x="5744472" y="3836225"/>
            <a:ext cx="353174" cy="348513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2" name="Google Shape;11162;p63"/>
          <p:cNvSpPr/>
          <p:nvPr/>
        </p:nvSpPr>
        <p:spPr>
          <a:xfrm>
            <a:off x="8020096" y="2898870"/>
            <a:ext cx="224004" cy="34665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3" name="Google Shape;11163;p63"/>
          <p:cNvSpPr/>
          <p:nvPr/>
        </p:nvSpPr>
        <p:spPr>
          <a:xfrm>
            <a:off x="5310365" y="1531929"/>
            <a:ext cx="351286" cy="34945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4" name="Google Shape;11164;p63"/>
          <p:cNvGrpSpPr/>
          <p:nvPr/>
        </p:nvGrpSpPr>
        <p:grpSpPr>
          <a:xfrm>
            <a:off x="5309921" y="1983925"/>
            <a:ext cx="352230" cy="348542"/>
            <a:chOff x="1049375" y="2318350"/>
            <a:chExt cx="298525" cy="295400"/>
          </a:xfrm>
        </p:grpSpPr>
        <p:sp>
          <p:nvSpPr>
            <p:cNvPr id="11165" name="Google Shape;11165;p63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3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3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3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9" name="Google Shape;11169;p63"/>
          <p:cNvGrpSpPr/>
          <p:nvPr/>
        </p:nvGrpSpPr>
        <p:grpSpPr>
          <a:xfrm>
            <a:off x="5310393" y="2424376"/>
            <a:ext cx="351286" cy="351286"/>
            <a:chOff x="1049375" y="2680675"/>
            <a:chExt cx="297725" cy="297725"/>
          </a:xfrm>
        </p:grpSpPr>
        <p:sp>
          <p:nvSpPr>
            <p:cNvPr id="11170" name="Google Shape;11170;p63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3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2" name="Google Shape;11172;p63"/>
          <p:cNvGrpSpPr/>
          <p:nvPr/>
        </p:nvGrpSpPr>
        <p:grpSpPr>
          <a:xfrm>
            <a:off x="7523845" y="1532423"/>
            <a:ext cx="348513" cy="348542"/>
            <a:chOff x="2872725" y="1954475"/>
            <a:chExt cx="295375" cy="295400"/>
          </a:xfrm>
        </p:grpSpPr>
        <p:sp>
          <p:nvSpPr>
            <p:cNvPr id="11173" name="Google Shape;11173;p63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3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3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6" name="Google Shape;11176;p63"/>
          <p:cNvGrpSpPr/>
          <p:nvPr/>
        </p:nvGrpSpPr>
        <p:grpSpPr>
          <a:xfrm>
            <a:off x="7545216" y="1982996"/>
            <a:ext cx="305771" cy="350401"/>
            <a:chOff x="2890050" y="2318350"/>
            <a:chExt cx="259150" cy="296975"/>
          </a:xfrm>
        </p:grpSpPr>
        <p:sp>
          <p:nvSpPr>
            <p:cNvPr id="11177" name="Google Shape;11177;p63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3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79" name="Google Shape;11179;p63"/>
          <p:cNvSpPr/>
          <p:nvPr/>
        </p:nvSpPr>
        <p:spPr>
          <a:xfrm>
            <a:off x="7585093" y="2424782"/>
            <a:ext cx="225862" cy="350371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80" name="Google Shape;11180;p63"/>
          <p:cNvGrpSpPr/>
          <p:nvPr/>
        </p:nvGrpSpPr>
        <p:grpSpPr>
          <a:xfrm>
            <a:off x="6187732" y="2898450"/>
            <a:ext cx="347569" cy="347569"/>
            <a:chOff x="4685050" y="1945825"/>
            <a:chExt cx="294575" cy="294575"/>
          </a:xfrm>
        </p:grpSpPr>
        <p:sp>
          <p:nvSpPr>
            <p:cNvPr id="11181" name="Google Shape;11181;p63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3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3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3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3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6" name="Google Shape;11186;p63"/>
          <p:cNvSpPr/>
          <p:nvPr/>
        </p:nvSpPr>
        <p:spPr>
          <a:xfrm>
            <a:off x="6187137" y="3387382"/>
            <a:ext cx="348513" cy="347599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7" name="Google Shape;11187;p63"/>
          <p:cNvSpPr/>
          <p:nvPr/>
        </p:nvSpPr>
        <p:spPr>
          <a:xfrm>
            <a:off x="6208050" y="3835296"/>
            <a:ext cx="306686" cy="350371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88" name="Google Shape;11188;p63"/>
          <p:cNvGrpSpPr/>
          <p:nvPr/>
        </p:nvGrpSpPr>
        <p:grpSpPr>
          <a:xfrm>
            <a:off x="7958004" y="3387425"/>
            <a:ext cx="348513" cy="347599"/>
            <a:chOff x="6131900" y="2301825"/>
            <a:chExt cx="295375" cy="294600"/>
          </a:xfrm>
        </p:grpSpPr>
        <p:sp>
          <p:nvSpPr>
            <p:cNvPr id="11189" name="Google Shape;11189;p63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3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3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3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3" name="Google Shape;11193;p63"/>
          <p:cNvGrpSpPr/>
          <p:nvPr/>
        </p:nvGrpSpPr>
        <p:grpSpPr>
          <a:xfrm>
            <a:off x="5753997" y="1531966"/>
            <a:ext cx="351315" cy="349457"/>
            <a:chOff x="1412450" y="1954475"/>
            <a:chExt cx="297750" cy="296175"/>
          </a:xfrm>
        </p:grpSpPr>
        <p:sp>
          <p:nvSpPr>
            <p:cNvPr id="11194" name="Google Shape;11194;p63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3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96" name="Google Shape;11196;p63"/>
          <p:cNvSpPr/>
          <p:nvPr/>
        </p:nvSpPr>
        <p:spPr>
          <a:xfrm>
            <a:off x="5755346" y="1985282"/>
            <a:ext cx="348542" cy="345740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97" name="Google Shape;11197;p63"/>
          <p:cNvGrpSpPr/>
          <p:nvPr/>
        </p:nvGrpSpPr>
        <p:grpSpPr>
          <a:xfrm>
            <a:off x="5753997" y="2424494"/>
            <a:ext cx="351315" cy="351050"/>
            <a:chOff x="1413250" y="2680675"/>
            <a:chExt cx="297750" cy="297525"/>
          </a:xfrm>
        </p:grpSpPr>
        <p:sp>
          <p:nvSpPr>
            <p:cNvPr id="11198" name="Google Shape;11198;p63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3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3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3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02" name="Google Shape;11202;p63"/>
          <p:cNvSpPr/>
          <p:nvPr/>
        </p:nvSpPr>
        <p:spPr>
          <a:xfrm>
            <a:off x="8012357" y="1531944"/>
            <a:ext cx="270463" cy="349427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3" name="Google Shape;11203;p63"/>
          <p:cNvSpPr/>
          <p:nvPr/>
        </p:nvSpPr>
        <p:spPr>
          <a:xfrm>
            <a:off x="7964498" y="1984131"/>
            <a:ext cx="366182" cy="348041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4" name="Google Shape;11204;p63"/>
          <p:cNvSpPr/>
          <p:nvPr/>
        </p:nvSpPr>
        <p:spPr>
          <a:xfrm>
            <a:off x="7971931" y="2425254"/>
            <a:ext cx="351315" cy="349427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05" name="Google Shape;11205;p63"/>
          <p:cNvGrpSpPr/>
          <p:nvPr/>
        </p:nvGrpSpPr>
        <p:grpSpPr>
          <a:xfrm>
            <a:off x="6630407" y="2898111"/>
            <a:ext cx="350371" cy="348247"/>
            <a:chOff x="5045775" y="1946400"/>
            <a:chExt cx="296950" cy="295150"/>
          </a:xfrm>
        </p:grpSpPr>
        <p:sp>
          <p:nvSpPr>
            <p:cNvPr id="11206" name="Google Shape;11206;p63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3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8" name="Google Shape;11208;p63"/>
          <p:cNvGrpSpPr/>
          <p:nvPr/>
        </p:nvGrpSpPr>
        <p:grpSpPr>
          <a:xfrm>
            <a:off x="6629006" y="3406938"/>
            <a:ext cx="353174" cy="308573"/>
            <a:chOff x="5046550" y="2327025"/>
            <a:chExt cx="299325" cy="261525"/>
          </a:xfrm>
        </p:grpSpPr>
        <p:sp>
          <p:nvSpPr>
            <p:cNvPr id="11209" name="Google Shape;11209;p63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3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3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2" name="Google Shape;11212;p63"/>
          <p:cNvSpPr/>
          <p:nvPr/>
        </p:nvSpPr>
        <p:spPr>
          <a:xfrm>
            <a:off x="6707866" y="3835296"/>
            <a:ext cx="195185" cy="350371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13" name="Google Shape;11213;p63"/>
          <p:cNvGrpSpPr/>
          <p:nvPr/>
        </p:nvGrpSpPr>
        <p:grpSpPr>
          <a:xfrm>
            <a:off x="7956604" y="3836276"/>
            <a:ext cx="351315" cy="348513"/>
            <a:chOff x="6167350" y="2672800"/>
            <a:chExt cx="297750" cy="295375"/>
          </a:xfrm>
        </p:grpSpPr>
        <p:sp>
          <p:nvSpPr>
            <p:cNvPr id="11214" name="Google Shape;11214;p63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3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3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3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3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9" name="Google Shape;11219;p63"/>
          <p:cNvGrpSpPr/>
          <p:nvPr/>
        </p:nvGrpSpPr>
        <p:grpSpPr>
          <a:xfrm>
            <a:off x="6197601" y="1531509"/>
            <a:ext cx="347599" cy="350371"/>
            <a:chOff x="1777925" y="1953700"/>
            <a:chExt cx="294600" cy="296950"/>
          </a:xfrm>
        </p:grpSpPr>
        <p:sp>
          <p:nvSpPr>
            <p:cNvPr id="11220" name="Google Shape;11220;p63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3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3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3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4" name="Google Shape;11224;p63"/>
          <p:cNvGrpSpPr/>
          <p:nvPr/>
        </p:nvGrpSpPr>
        <p:grpSpPr>
          <a:xfrm>
            <a:off x="6213411" y="1984397"/>
            <a:ext cx="315977" cy="347599"/>
            <a:chOff x="1790525" y="2319150"/>
            <a:chExt cx="267800" cy="294600"/>
          </a:xfrm>
        </p:grpSpPr>
        <p:sp>
          <p:nvSpPr>
            <p:cNvPr id="11225" name="Google Shape;11225;p63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3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27" name="Google Shape;11227;p63"/>
          <p:cNvSpPr/>
          <p:nvPr/>
        </p:nvSpPr>
        <p:spPr>
          <a:xfrm>
            <a:off x="6196153" y="2424782"/>
            <a:ext cx="350401" cy="35037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28" name="Google Shape;11228;p63"/>
          <p:cNvGrpSpPr/>
          <p:nvPr/>
        </p:nvGrpSpPr>
        <p:grpSpPr>
          <a:xfrm>
            <a:off x="4866386" y="2897963"/>
            <a:ext cx="349457" cy="348542"/>
            <a:chOff x="3599700" y="1954475"/>
            <a:chExt cx="296175" cy="295400"/>
          </a:xfrm>
        </p:grpSpPr>
        <p:sp>
          <p:nvSpPr>
            <p:cNvPr id="11229" name="Google Shape;11229;p63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3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3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2" name="Google Shape;11232;p63"/>
          <p:cNvGrpSpPr/>
          <p:nvPr/>
        </p:nvGrpSpPr>
        <p:grpSpPr>
          <a:xfrm>
            <a:off x="4867316" y="3387426"/>
            <a:ext cx="347599" cy="347599"/>
            <a:chOff x="3601275" y="2319150"/>
            <a:chExt cx="294600" cy="294600"/>
          </a:xfrm>
        </p:grpSpPr>
        <p:sp>
          <p:nvSpPr>
            <p:cNvPr id="11233" name="Google Shape;11233;p63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63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35" name="Google Shape;11235;p63"/>
          <p:cNvSpPr/>
          <p:nvPr/>
        </p:nvSpPr>
        <p:spPr>
          <a:xfrm>
            <a:off x="4866749" y="3836225"/>
            <a:ext cx="348542" cy="348513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36" name="Google Shape;11236;p63"/>
          <p:cNvGrpSpPr/>
          <p:nvPr/>
        </p:nvGrpSpPr>
        <p:grpSpPr>
          <a:xfrm>
            <a:off x="7087019" y="2897521"/>
            <a:ext cx="328071" cy="349427"/>
            <a:chOff x="5421475" y="1945825"/>
            <a:chExt cx="278050" cy="296150"/>
          </a:xfrm>
        </p:grpSpPr>
        <p:sp>
          <p:nvSpPr>
            <p:cNvPr id="11237" name="Google Shape;11237;p63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3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3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3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3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3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3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3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45" name="Google Shape;11245;p63"/>
          <p:cNvSpPr/>
          <p:nvPr/>
        </p:nvSpPr>
        <p:spPr>
          <a:xfrm>
            <a:off x="7074326" y="3385523"/>
            <a:ext cx="353174" cy="351315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46" name="Google Shape;11246;p63"/>
          <p:cNvGrpSpPr/>
          <p:nvPr/>
        </p:nvGrpSpPr>
        <p:grpSpPr>
          <a:xfrm>
            <a:off x="7075869" y="3898073"/>
            <a:ext cx="350371" cy="224918"/>
            <a:chOff x="5411225" y="2726350"/>
            <a:chExt cx="296950" cy="190625"/>
          </a:xfrm>
        </p:grpSpPr>
        <p:sp>
          <p:nvSpPr>
            <p:cNvPr id="11247" name="Google Shape;11247;p63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3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9" name="Google Shape;11249;p63"/>
          <p:cNvGrpSpPr/>
          <p:nvPr/>
        </p:nvGrpSpPr>
        <p:grpSpPr>
          <a:xfrm>
            <a:off x="6185904" y="4287346"/>
            <a:ext cx="351286" cy="326390"/>
            <a:chOff x="6524150" y="1938725"/>
            <a:chExt cx="297725" cy="276625"/>
          </a:xfrm>
        </p:grpSpPr>
        <p:sp>
          <p:nvSpPr>
            <p:cNvPr id="11250" name="Google Shape;11250;p63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3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3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3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4" name="Google Shape;11254;p63"/>
          <p:cNvGrpSpPr/>
          <p:nvPr/>
        </p:nvGrpSpPr>
        <p:grpSpPr>
          <a:xfrm>
            <a:off x="6637536" y="1531966"/>
            <a:ext cx="350401" cy="349457"/>
            <a:chOff x="2141000" y="1954475"/>
            <a:chExt cx="296975" cy="296175"/>
          </a:xfrm>
        </p:grpSpPr>
        <p:sp>
          <p:nvSpPr>
            <p:cNvPr id="11255" name="Google Shape;11255;p63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3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3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3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9" name="Google Shape;11259;p63"/>
          <p:cNvGrpSpPr/>
          <p:nvPr/>
        </p:nvGrpSpPr>
        <p:grpSpPr>
          <a:xfrm>
            <a:off x="6631047" y="1983807"/>
            <a:ext cx="363380" cy="348778"/>
            <a:chOff x="2140225" y="2318650"/>
            <a:chExt cx="307975" cy="295600"/>
          </a:xfrm>
        </p:grpSpPr>
        <p:sp>
          <p:nvSpPr>
            <p:cNvPr id="11260" name="Google Shape;11260;p63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3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2" name="Google Shape;11262;p63"/>
          <p:cNvGrpSpPr/>
          <p:nvPr/>
        </p:nvGrpSpPr>
        <p:grpSpPr>
          <a:xfrm>
            <a:off x="6636607" y="2425305"/>
            <a:ext cx="352259" cy="349427"/>
            <a:chOff x="2139425" y="2682250"/>
            <a:chExt cx="298550" cy="296150"/>
          </a:xfrm>
        </p:grpSpPr>
        <p:sp>
          <p:nvSpPr>
            <p:cNvPr id="11263" name="Google Shape;11263;p63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3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3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3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7" name="Google Shape;11267;p63"/>
          <p:cNvGrpSpPr/>
          <p:nvPr/>
        </p:nvGrpSpPr>
        <p:grpSpPr>
          <a:xfrm>
            <a:off x="5301219" y="2939791"/>
            <a:ext cx="350401" cy="264888"/>
            <a:chOff x="3962775" y="1990700"/>
            <a:chExt cx="296975" cy="224500"/>
          </a:xfrm>
        </p:grpSpPr>
        <p:sp>
          <p:nvSpPr>
            <p:cNvPr id="11268" name="Google Shape;11268;p63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3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3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3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2" name="Google Shape;11272;p63"/>
          <p:cNvGrpSpPr/>
          <p:nvPr/>
        </p:nvGrpSpPr>
        <p:grpSpPr>
          <a:xfrm>
            <a:off x="5301691" y="3386497"/>
            <a:ext cx="349457" cy="349457"/>
            <a:chOff x="3963575" y="2317575"/>
            <a:chExt cx="296175" cy="296175"/>
          </a:xfrm>
        </p:grpSpPr>
        <p:sp>
          <p:nvSpPr>
            <p:cNvPr id="11273" name="Google Shape;11273;p63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3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3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3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3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3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3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3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63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3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3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3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3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3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3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3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9" name="Google Shape;11289;p63"/>
          <p:cNvGrpSpPr/>
          <p:nvPr/>
        </p:nvGrpSpPr>
        <p:grpSpPr>
          <a:xfrm>
            <a:off x="5301691" y="3836276"/>
            <a:ext cx="349457" cy="348513"/>
            <a:chOff x="3962775" y="2683025"/>
            <a:chExt cx="296175" cy="295375"/>
          </a:xfrm>
        </p:grpSpPr>
        <p:sp>
          <p:nvSpPr>
            <p:cNvPr id="11290" name="Google Shape;11290;p63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3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3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93" name="Google Shape;11293;p63"/>
          <p:cNvSpPr/>
          <p:nvPr/>
        </p:nvSpPr>
        <p:spPr>
          <a:xfrm>
            <a:off x="7513275" y="2897941"/>
            <a:ext cx="354117" cy="348513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94" name="Google Shape;11294;p63"/>
          <p:cNvGrpSpPr/>
          <p:nvPr/>
        </p:nvGrpSpPr>
        <p:grpSpPr>
          <a:xfrm>
            <a:off x="7516228" y="3386968"/>
            <a:ext cx="348513" cy="348513"/>
            <a:chOff x="5775900" y="2308125"/>
            <a:chExt cx="295375" cy="295375"/>
          </a:xfrm>
        </p:grpSpPr>
        <p:sp>
          <p:nvSpPr>
            <p:cNvPr id="11295" name="Google Shape;11295;p63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63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3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3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3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0" name="Google Shape;11300;p63"/>
          <p:cNvGrpSpPr/>
          <p:nvPr/>
        </p:nvGrpSpPr>
        <p:grpSpPr>
          <a:xfrm>
            <a:off x="7537142" y="3835804"/>
            <a:ext cx="306686" cy="349457"/>
            <a:chOff x="5794025" y="2673575"/>
            <a:chExt cx="259925" cy="296175"/>
          </a:xfrm>
        </p:grpSpPr>
        <p:sp>
          <p:nvSpPr>
            <p:cNvPr id="11301" name="Google Shape;11301;p63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3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03" name="Google Shape;11303;p63"/>
          <p:cNvSpPr/>
          <p:nvPr/>
        </p:nvSpPr>
        <p:spPr>
          <a:xfrm>
            <a:off x="6637977" y="4306818"/>
            <a:ext cx="349457" cy="348513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8" name="Google Shape;11308;p64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9" name="Google Shape;11309;p64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10" name="Google Shape;11310;p64"/>
          <p:cNvGrpSpPr/>
          <p:nvPr/>
        </p:nvGrpSpPr>
        <p:grpSpPr>
          <a:xfrm>
            <a:off x="882957" y="1534450"/>
            <a:ext cx="292442" cy="355741"/>
            <a:chOff x="-35830350" y="1912725"/>
            <a:chExt cx="241050" cy="293225"/>
          </a:xfrm>
        </p:grpSpPr>
        <p:sp>
          <p:nvSpPr>
            <p:cNvPr id="11311" name="Google Shape;11311;p64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4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3" name="Google Shape;11313;p64"/>
          <p:cNvGrpSpPr/>
          <p:nvPr/>
        </p:nvGrpSpPr>
        <p:grpSpPr>
          <a:xfrm>
            <a:off x="851444" y="1994048"/>
            <a:ext cx="355468" cy="353587"/>
            <a:chOff x="-35854750" y="2272675"/>
            <a:chExt cx="293000" cy="291450"/>
          </a:xfrm>
        </p:grpSpPr>
        <p:sp>
          <p:nvSpPr>
            <p:cNvPr id="11314" name="Google Shape;11314;p64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4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4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7" name="Google Shape;11317;p64"/>
          <p:cNvGrpSpPr/>
          <p:nvPr/>
        </p:nvGrpSpPr>
        <p:grpSpPr>
          <a:xfrm>
            <a:off x="850958" y="2448634"/>
            <a:ext cx="356438" cy="354558"/>
            <a:chOff x="-35853975" y="2631825"/>
            <a:chExt cx="293800" cy="292250"/>
          </a:xfrm>
        </p:grpSpPr>
        <p:sp>
          <p:nvSpPr>
            <p:cNvPr id="11318" name="Google Shape;11318;p64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4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4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4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4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3" name="Google Shape;11323;p64"/>
          <p:cNvGrpSpPr/>
          <p:nvPr/>
        </p:nvGrpSpPr>
        <p:grpSpPr>
          <a:xfrm>
            <a:off x="3089562" y="1535527"/>
            <a:ext cx="353587" cy="353587"/>
            <a:chOff x="-34032200" y="1916675"/>
            <a:chExt cx="291450" cy="291450"/>
          </a:xfrm>
        </p:grpSpPr>
        <p:sp>
          <p:nvSpPr>
            <p:cNvPr id="11324" name="Google Shape;11324;p64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4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4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4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28" name="Google Shape;11328;p64"/>
          <p:cNvSpPr/>
          <p:nvPr/>
        </p:nvSpPr>
        <p:spPr>
          <a:xfrm>
            <a:off x="3086014" y="1992728"/>
            <a:ext cx="354527" cy="356620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29" name="Google Shape;11329;p64"/>
          <p:cNvGrpSpPr/>
          <p:nvPr/>
        </p:nvGrpSpPr>
        <p:grpSpPr>
          <a:xfrm>
            <a:off x="3089092" y="2448634"/>
            <a:ext cx="354527" cy="354558"/>
            <a:chOff x="-34032200" y="2634975"/>
            <a:chExt cx="292225" cy="292250"/>
          </a:xfrm>
        </p:grpSpPr>
        <p:sp>
          <p:nvSpPr>
            <p:cNvPr id="11330" name="Google Shape;11330;p64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4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4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3" name="Google Shape;11333;p64"/>
          <p:cNvGrpSpPr/>
          <p:nvPr/>
        </p:nvGrpSpPr>
        <p:grpSpPr>
          <a:xfrm>
            <a:off x="1739487" y="2914882"/>
            <a:ext cx="358379" cy="354527"/>
            <a:chOff x="-32245875" y="1938725"/>
            <a:chExt cx="295400" cy="292225"/>
          </a:xfrm>
        </p:grpSpPr>
        <p:sp>
          <p:nvSpPr>
            <p:cNvPr id="11334" name="Google Shape;11334;p64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4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4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7" name="Google Shape;11337;p64"/>
          <p:cNvGrpSpPr/>
          <p:nvPr/>
        </p:nvGrpSpPr>
        <p:grpSpPr>
          <a:xfrm>
            <a:off x="1736150" y="3384280"/>
            <a:ext cx="365052" cy="352162"/>
            <a:chOff x="-32243500" y="2299850"/>
            <a:chExt cx="300900" cy="290275"/>
          </a:xfrm>
        </p:grpSpPr>
        <p:sp>
          <p:nvSpPr>
            <p:cNvPr id="11338" name="Google Shape;11338;p64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4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40" name="Google Shape;11340;p64"/>
          <p:cNvSpPr/>
          <p:nvPr/>
        </p:nvSpPr>
        <p:spPr>
          <a:xfrm>
            <a:off x="1737541" y="3844649"/>
            <a:ext cx="356438" cy="352617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1" name="Google Shape;11341;p64"/>
          <p:cNvGrpSpPr/>
          <p:nvPr/>
        </p:nvGrpSpPr>
        <p:grpSpPr>
          <a:xfrm>
            <a:off x="1299432" y="1534571"/>
            <a:ext cx="354527" cy="355498"/>
            <a:chOff x="-35495600" y="1912725"/>
            <a:chExt cx="292225" cy="293025"/>
          </a:xfrm>
        </p:grpSpPr>
        <p:sp>
          <p:nvSpPr>
            <p:cNvPr id="11342" name="Google Shape;11342;p64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4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4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45" name="Google Shape;11345;p64"/>
          <p:cNvSpPr/>
          <p:nvPr/>
        </p:nvSpPr>
        <p:spPr>
          <a:xfrm>
            <a:off x="1295266" y="1993775"/>
            <a:ext cx="356438" cy="354527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6" name="Google Shape;11346;p64"/>
          <p:cNvGrpSpPr/>
          <p:nvPr/>
        </p:nvGrpSpPr>
        <p:grpSpPr>
          <a:xfrm>
            <a:off x="1299432" y="2449119"/>
            <a:ext cx="354527" cy="353587"/>
            <a:chOff x="-35495600" y="2631825"/>
            <a:chExt cx="292225" cy="291450"/>
          </a:xfrm>
        </p:grpSpPr>
        <p:sp>
          <p:nvSpPr>
            <p:cNvPr id="11347" name="Google Shape;11347;p64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4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4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4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1" name="Google Shape;11351;p64"/>
          <p:cNvGrpSpPr/>
          <p:nvPr/>
        </p:nvGrpSpPr>
        <p:grpSpPr>
          <a:xfrm>
            <a:off x="3537081" y="1535527"/>
            <a:ext cx="353587" cy="353587"/>
            <a:chOff x="-33673825" y="1916675"/>
            <a:chExt cx="291450" cy="291450"/>
          </a:xfrm>
        </p:grpSpPr>
        <p:sp>
          <p:nvSpPr>
            <p:cNvPr id="11352" name="Google Shape;11352;p64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4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4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4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6" name="Google Shape;11356;p64"/>
          <p:cNvGrpSpPr/>
          <p:nvPr/>
        </p:nvGrpSpPr>
        <p:grpSpPr>
          <a:xfrm>
            <a:off x="3534700" y="1993107"/>
            <a:ext cx="358349" cy="355468"/>
            <a:chOff x="-33676975" y="2275050"/>
            <a:chExt cx="295375" cy="293000"/>
          </a:xfrm>
        </p:grpSpPr>
        <p:sp>
          <p:nvSpPr>
            <p:cNvPr id="11357" name="Google Shape;11357;p64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4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4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0" name="Google Shape;11360;p64"/>
          <p:cNvGrpSpPr/>
          <p:nvPr/>
        </p:nvGrpSpPr>
        <p:grpSpPr>
          <a:xfrm>
            <a:off x="3537081" y="2448406"/>
            <a:ext cx="353587" cy="355013"/>
            <a:chOff x="-33673825" y="2634975"/>
            <a:chExt cx="291450" cy="292625"/>
          </a:xfrm>
        </p:grpSpPr>
        <p:sp>
          <p:nvSpPr>
            <p:cNvPr id="11361" name="Google Shape;11361;p64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4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3" name="Google Shape;11363;p64"/>
          <p:cNvGrpSpPr/>
          <p:nvPr/>
        </p:nvGrpSpPr>
        <p:grpSpPr>
          <a:xfrm>
            <a:off x="2205089" y="2915322"/>
            <a:ext cx="329687" cy="353648"/>
            <a:chOff x="-31874100" y="1939525"/>
            <a:chExt cx="271750" cy="291500"/>
          </a:xfrm>
        </p:grpSpPr>
        <p:sp>
          <p:nvSpPr>
            <p:cNvPr id="11364" name="Google Shape;11364;p64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4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66" name="Google Shape;11366;p64"/>
          <p:cNvSpPr/>
          <p:nvPr/>
        </p:nvSpPr>
        <p:spPr>
          <a:xfrm>
            <a:off x="2211275" y="3383767"/>
            <a:ext cx="311550" cy="353587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67" name="Google Shape;11367;p64"/>
          <p:cNvGrpSpPr/>
          <p:nvPr/>
        </p:nvGrpSpPr>
        <p:grpSpPr>
          <a:xfrm>
            <a:off x="2186451" y="3844343"/>
            <a:ext cx="366963" cy="352768"/>
            <a:chOff x="-31889075" y="2658950"/>
            <a:chExt cx="302475" cy="290775"/>
          </a:xfrm>
        </p:grpSpPr>
        <p:sp>
          <p:nvSpPr>
            <p:cNvPr id="11368" name="Google Shape;11368;p64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4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70" name="Google Shape;11370;p64"/>
          <p:cNvSpPr/>
          <p:nvPr/>
        </p:nvSpPr>
        <p:spPr>
          <a:xfrm>
            <a:off x="3974577" y="3383282"/>
            <a:ext cx="356438" cy="35455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71" name="Google Shape;11371;p64"/>
          <p:cNvGrpSpPr/>
          <p:nvPr/>
        </p:nvGrpSpPr>
        <p:grpSpPr>
          <a:xfrm>
            <a:off x="1747421" y="1534571"/>
            <a:ext cx="354527" cy="355498"/>
            <a:chOff x="-35136450" y="1912725"/>
            <a:chExt cx="292225" cy="293025"/>
          </a:xfrm>
        </p:grpSpPr>
        <p:sp>
          <p:nvSpPr>
            <p:cNvPr id="11372" name="Google Shape;11372;p64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4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4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5" name="Google Shape;11375;p64"/>
          <p:cNvGrpSpPr/>
          <p:nvPr/>
        </p:nvGrpSpPr>
        <p:grpSpPr>
          <a:xfrm>
            <a:off x="1747891" y="1993790"/>
            <a:ext cx="353587" cy="354103"/>
            <a:chOff x="-35134875" y="2272675"/>
            <a:chExt cx="291450" cy="291875"/>
          </a:xfrm>
        </p:grpSpPr>
        <p:sp>
          <p:nvSpPr>
            <p:cNvPr id="11376" name="Google Shape;11376;p64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4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4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4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0" name="Google Shape;11380;p64"/>
          <p:cNvGrpSpPr/>
          <p:nvPr/>
        </p:nvGrpSpPr>
        <p:grpSpPr>
          <a:xfrm>
            <a:off x="1789458" y="2449119"/>
            <a:ext cx="270453" cy="353587"/>
            <a:chOff x="-35101800" y="2631050"/>
            <a:chExt cx="222925" cy="291450"/>
          </a:xfrm>
        </p:grpSpPr>
        <p:sp>
          <p:nvSpPr>
            <p:cNvPr id="11381" name="Google Shape;11381;p64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4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4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4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85" name="Google Shape;11385;p64"/>
          <p:cNvSpPr/>
          <p:nvPr/>
        </p:nvSpPr>
        <p:spPr>
          <a:xfrm>
            <a:off x="3982155" y="1534859"/>
            <a:ext cx="338270" cy="355255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86" name="Google Shape;11386;p64"/>
          <p:cNvGrpSpPr/>
          <p:nvPr/>
        </p:nvGrpSpPr>
        <p:grpSpPr>
          <a:xfrm>
            <a:off x="3977510" y="1993107"/>
            <a:ext cx="353587" cy="355468"/>
            <a:chOff x="-33314675" y="2275050"/>
            <a:chExt cx="291450" cy="293000"/>
          </a:xfrm>
        </p:grpSpPr>
        <p:sp>
          <p:nvSpPr>
            <p:cNvPr id="11387" name="Google Shape;11387;p64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4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4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90" name="Google Shape;11390;p64"/>
          <p:cNvSpPr/>
          <p:nvPr/>
        </p:nvSpPr>
        <p:spPr>
          <a:xfrm>
            <a:off x="3973071" y="2447907"/>
            <a:ext cx="356438" cy="356468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91" name="Google Shape;11391;p64"/>
          <p:cNvGrpSpPr/>
          <p:nvPr/>
        </p:nvGrpSpPr>
        <p:grpSpPr>
          <a:xfrm>
            <a:off x="2639701" y="2915367"/>
            <a:ext cx="353587" cy="353557"/>
            <a:chOff x="-31523625" y="1939525"/>
            <a:chExt cx="291450" cy="291425"/>
          </a:xfrm>
        </p:grpSpPr>
        <p:sp>
          <p:nvSpPr>
            <p:cNvPr id="11392" name="Google Shape;11392;p64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4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4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4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4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64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64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4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4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4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4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3" name="Google Shape;11403;p64"/>
          <p:cNvGrpSpPr/>
          <p:nvPr/>
        </p:nvGrpSpPr>
        <p:grpSpPr>
          <a:xfrm>
            <a:off x="2638746" y="3383568"/>
            <a:ext cx="355498" cy="353587"/>
            <a:chOff x="-31523625" y="2298675"/>
            <a:chExt cx="293025" cy="291450"/>
          </a:xfrm>
        </p:grpSpPr>
        <p:sp>
          <p:nvSpPr>
            <p:cNvPr id="11404" name="Google Shape;11404;p64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4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4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07" name="Google Shape;11407;p64"/>
          <p:cNvSpPr/>
          <p:nvPr/>
        </p:nvSpPr>
        <p:spPr>
          <a:xfrm>
            <a:off x="2633984" y="3842739"/>
            <a:ext cx="359320" cy="356438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8" name="Google Shape;11408;p64"/>
          <p:cNvSpPr/>
          <p:nvPr/>
        </p:nvSpPr>
        <p:spPr>
          <a:xfrm>
            <a:off x="3975533" y="3844164"/>
            <a:ext cx="354527" cy="353587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09" name="Google Shape;11409;p64"/>
          <p:cNvGrpSpPr/>
          <p:nvPr/>
        </p:nvGrpSpPr>
        <p:grpSpPr>
          <a:xfrm>
            <a:off x="2205934" y="1535542"/>
            <a:ext cx="331598" cy="353557"/>
            <a:chOff x="-34767825" y="1914325"/>
            <a:chExt cx="273325" cy="291425"/>
          </a:xfrm>
        </p:grpSpPr>
        <p:sp>
          <p:nvSpPr>
            <p:cNvPr id="11410" name="Google Shape;11410;p64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4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4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3" name="Google Shape;11413;p64"/>
          <p:cNvGrpSpPr/>
          <p:nvPr/>
        </p:nvGrpSpPr>
        <p:grpSpPr>
          <a:xfrm>
            <a:off x="2193513" y="1993092"/>
            <a:ext cx="356438" cy="355498"/>
            <a:chOff x="-34778075" y="2272675"/>
            <a:chExt cx="293800" cy="293025"/>
          </a:xfrm>
        </p:grpSpPr>
        <p:sp>
          <p:nvSpPr>
            <p:cNvPr id="11414" name="Google Shape;11414;p64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4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4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7" name="Google Shape;11417;p64"/>
          <p:cNvGrpSpPr/>
          <p:nvPr/>
        </p:nvGrpSpPr>
        <p:grpSpPr>
          <a:xfrm>
            <a:off x="2194939" y="2449119"/>
            <a:ext cx="353587" cy="353587"/>
            <a:chOff x="-34776500" y="2631825"/>
            <a:chExt cx="291450" cy="291450"/>
          </a:xfrm>
        </p:grpSpPr>
        <p:sp>
          <p:nvSpPr>
            <p:cNvPr id="11418" name="Google Shape;11418;p64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64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4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1" name="Google Shape;11421;p64"/>
          <p:cNvGrpSpPr/>
          <p:nvPr/>
        </p:nvGrpSpPr>
        <p:grpSpPr>
          <a:xfrm>
            <a:off x="853628" y="2912973"/>
            <a:ext cx="354527" cy="358349"/>
            <a:chOff x="-32956300" y="1915900"/>
            <a:chExt cx="292225" cy="295375"/>
          </a:xfrm>
        </p:grpSpPr>
        <p:sp>
          <p:nvSpPr>
            <p:cNvPr id="11422" name="Google Shape;11422;p64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4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24" name="Google Shape;11424;p64"/>
          <p:cNvSpPr/>
          <p:nvPr/>
        </p:nvSpPr>
        <p:spPr>
          <a:xfrm>
            <a:off x="850648" y="3383782"/>
            <a:ext cx="354527" cy="353557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5" name="Google Shape;11425;p64"/>
          <p:cNvSpPr/>
          <p:nvPr/>
        </p:nvSpPr>
        <p:spPr>
          <a:xfrm>
            <a:off x="850162" y="3843679"/>
            <a:ext cx="355498" cy="35455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26" name="Google Shape;11426;p64"/>
          <p:cNvGrpSpPr/>
          <p:nvPr/>
        </p:nvGrpSpPr>
        <p:grpSpPr>
          <a:xfrm>
            <a:off x="3081101" y="2915367"/>
            <a:ext cx="356438" cy="353557"/>
            <a:chOff x="-31166825" y="1939525"/>
            <a:chExt cx="293800" cy="291425"/>
          </a:xfrm>
        </p:grpSpPr>
        <p:sp>
          <p:nvSpPr>
            <p:cNvPr id="11427" name="Google Shape;11427;p64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4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4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4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4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4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4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4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4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4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4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8" name="Google Shape;11438;p64"/>
          <p:cNvGrpSpPr/>
          <p:nvPr/>
        </p:nvGrpSpPr>
        <p:grpSpPr>
          <a:xfrm>
            <a:off x="3082057" y="3383295"/>
            <a:ext cx="354527" cy="354133"/>
            <a:chOff x="-31165250" y="2298675"/>
            <a:chExt cx="292225" cy="291900"/>
          </a:xfrm>
        </p:grpSpPr>
        <p:sp>
          <p:nvSpPr>
            <p:cNvPr id="11439" name="Google Shape;11439;p64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4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4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2" name="Google Shape;11442;p64"/>
          <p:cNvGrpSpPr/>
          <p:nvPr/>
        </p:nvGrpSpPr>
        <p:grpSpPr>
          <a:xfrm>
            <a:off x="3082542" y="3843949"/>
            <a:ext cx="353557" cy="353557"/>
            <a:chOff x="-31164450" y="2657050"/>
            <a:chExt cx="291425" cy="291425"/>
          </a:xfrm>
        </p:grpSpPr>
        <p:sp>
          <p:nvSpPr>
            <p:cNvPr id="11443" name="Google Shape;11443;p64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4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4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4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47" name="Google Shape;11447;p64"/>
          <p:cNvSpPr/>
          <p:nvPr/>
        </p:nvSpPr>
        <p:spPr>
          <a:xfrm>
            <a:off x="2188967" y="4264670"/>
            <a:ext cx="355498" cy="352617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48" name="Google Shape;11448;p64"/>
          <p:cNvGrpSpPr/>
          <p:nvPr/>
        </p:nvGrpSpPr>
        <p:grpSpPr>
          <a:xfrm>
            <a:off x="2632987" y="1535178"/>
            <a:ext cx="358349" cy="354285"/>
            <a:chOff x="-34421275" y="1912725"/>
            <a:chExt cx="295375" cy="292025"/>
          </a:xfrm>
        </p:grpSpPr>
        <p:sp>
          <p:nvSpPr>
            <p:cNvPr id="11449" name="Google Shape;11449;p64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4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1" name="Google Shape;11451;p64"/>
          <p:cNvGrpSpPr/>
          <p:nvPr/>
        </p:nvGrpSpPr>
        <p:grpSpPr>
          <a:xfrm>
            <a:off x="2632032" y="1993093"/>
            <a:ext cx="360260" cy="355498"/>
            <a:chOff x="-34418125" y="2271100"/>
            <a:chExt cx="296950" cy="293025"/>
          </a:xfrm>
        </p:grpSpPr>
        <p:sp>
          <p:nvSpPr>
            <p:cNvPr id="11452" name="Google Shape;11452;p64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4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4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4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4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7" name="Google Shape;11457;p64"/>
          <p:cNvGrpSpPr/>
          <p:nvPr/>
        </p:nvGrpSpPr>
        <p:grpSpPr>
          <a:xfrm>
            <a:off x="2632987" y="2449119"/>
            <a:ext cx="358349" cy="353587"/>
            <a:chOff x="-34421275" y="2631050"/>
            <a:chExt cx="295375" cy="291450"/>
          </a:xfrm>
        </p:grpSpPr>
        <p:sp>
          <p:nvSpPr>
            <p:cNvPr id="11458" name="Google Shape;11458;p64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64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64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4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62" name="Google Shape;11462;p64"/>
          <p:cNvSpPr/>
          <p:nvPr/>
        </p:nvSpPr>
        <p:spPr>
          <a:xfrm>
            <a:off x="1299154" y="2915050"/>
            <a:ext cx="353587" cy="354527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3" name="Google Shape;11463;p64"/>
          <p:cNvSpPr/>
          <p:nvPr/>
        </p:nvSpPr>
        <p:spPr>
          <a:xfrm>
            <a:off x="1299154" y="3383782"/>
            <a:ext cx="353587" cy="353557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4" name="Google Shape;11464;p64"/>
          <p:cNvSpPr/>
          <p:nvPr/>
        </p:nvSpPr>
        <p:spPr>
          <a:xfrm>
            <a:off x="1290085" y="3843815"/>
            <a:ext cx="371724" cy="354285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65" name="Google Shape;11465;p64"/>
          <p:cNvGrpSpPr/>
          <p:nvPr/>
        </p:nvGrpSpPr>
        <p:grpSpPr>
          <a:xfrm>
            <a:off x="3537620" y="2915837"/>
            <a:ext cx="353587" cy="352617"/>
            <a:chOff x="-30805300" y="1938725"/>
            <a:chExt cx="291450" cy="290650"/>
          </a:xfrm>
        </p:grpSpPr>
        <p:sp>
          <p:nvSpPr>
            <p:cNvPr id="11466" name="Google Shape;11466;p64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4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8" name="Google Shape;11468;p64"/>
          <p:cNvGrpSpPr/>
          <p:nvPr/>
        </p:nvGrpSpPr>
        <p:grpSpPr>
          <a:xfrm>
            <a:off x="3538105" y="3383765"/>
            <a:ext cx="352617" cy="353193"/>
            <a:chOff x="-30805300" y="2298675"/>
            <a:chExt cx="290650" cy="291125"/>
          </a:xfrm>
        </p:grpSpPr>
        <p:sp>
          <p:nvSpPr>
            <p:cNvPr id="11469" name="Google Shape;11469;p64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64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64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4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3" name="Google Shape;11473;p64"/>
          <p:cNvGrpSpPr/>
          <p:nvPr/>
        </p:nvGrpSpPr>
        <p:grpSpPr>
          <a:xfrm>
            <a:off x="3537635" y="3843949"/>
            <a:ext cx="353557" cy="353557"/>
            <a:chOff x="-30806075" y="2657050"/>
            <a:chExt cx="291425" cy="291425"/>
          </a:xfrm>
        </p:grpSpPr>
        <p:sp>
          <p:nvSpPr>
            <p:cNvPr id="11474" name="Google Shape;11474;p64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4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4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7" name="Google Shape;11477;p64"/>
          <p:cNvGrpSpPr/>
          <p:nvPr/>
        </p:nvGrpSpPr>
        <p:grpSpPr>
          <a:xfrm>
            <a:off x="2639681" y="4301756"/>
            <a:ext cx="353557" cy="353557"/>
            <a:chOff x="-30064925" y="2332550"/>
            <a:chExt cx="291425" cy="291425"/>
          </a:xfrm>
        </p:grpSpPr>
        <p:sp>
          <p:nvSpPr>
            <p:cNvPr id="11478" name="Google Shape;11478;p64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4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4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1" name="Google Shape;11481;p64"/>
          <p:cNvGrpSpPr/>
          <p:nvPr/>
        </p:nvGrpSpPr>
        <p:grpSpPr>
          <a:xfrm>
            <a:off x="3983068" y="2911256"/>
            <a:ext cx="348855" cy="347879"/>
            <a:chOff x="2821450" y="2957850"/>
            <a:chExt cx="259275" cy="258550"/>
          </a:xfrm>
        </p:grpSpPr>
        <p:sp>
          <p:nvSpPr>
            <p:cNvPr id="11482" name="Google Shape;11482;p64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4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64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1485" name="Google Shape;11485;p64"/>
          <p:cNvGrpSpPr/>
          <p:nvPr/>
        </p:nvGrpSpPr>
        <p:grpSpPr>
          <a:xfrm>
            <a:off x="4858100" y="1532274"/>
            <a:ext cx="361090" cy="361090"/>
            <a:chOff x="-57970450" y="1903275"/>
            <a:chExt cx="318225" cy="318225"/>
          </a:xfrm>
        </p:grpSpPr>
        <p:sp>
          <p:nvSpPr>
            <p:cNvPr id="11486" name="Google Shape;11486;p64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4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4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4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0" name="Google Shape;11490;p64"/>
          <p:cNvGrpSpPr/>
          <p:nvPr/>
        </p:nvGrpSpPr>
        <p:grpSpPr>
          <a:xfrm>
            <a:off x="4880000" y="2008231"/>
            <a:ext cx="317290" cy="359303"/>
            <a:chOff x="-57950750" y="2296300"/>
            <a:chExt cx="279625" cy="316650"/>
          </a:xfrm>
        </p:grpSpPr>
        <p:sp>
          <p:nvSpPr>
            <p:cNvPr id="11491" name="Google Shape;11491;p64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4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4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4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5" name="Google Shape;11495;p64"/>
          <p:cNvGrpSpPr/>
          <p:nvPr/>
        </p:nvGrpSpPr>
        <p:grpSpPr>
          <a:xfrm>
            <a:off x="4858214" y="2459907"/>
            <a:ext cx="360863" cy="360211"/>
            <a:chOff x="-57969675" y="2687750"/>
            <a:chExt cx="318025" cy="317450"/>
          </a:xfrm>
        </p:grpSpPr>
        <p:sp>
          <p:nvSpPr>
            <p:cNvPr id="11496" name="Google Shape;11496;p64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4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4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4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0" name="Google Shape;11500;p64"/>
          <p:cNvGrpSpPr/>
          <p:nvPr/>
        </p:nvGrpSpPr>
        <p:grpSpPr>
          <a:xfrm>
            <a:off x="7067397" y="1532274"/>
            <a:ext cx="363785" cy="361090"/>
            <a:chOff x="-56012425" y="1903275"/>
            <a:chExt cx="320600" cy="318225"/>
          </a:xfrm>
        </p:grpSpPr>
        <p:sp>
          <p:nvSpPr>
            <p:cNvPr id="11501" name="Google Shape;11501;p64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4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3" name="Google Shape;11503;p64"/>
          <p:cNvGrpSpPr/>
          <p:nvPr/>
        </p:nvGrpSpPr>
        <p:grpSpPr>
          <a:xfrm>
            <a:off x="7068290" y="2006443"/>
            <a:ext cx="361998" cy="361998"/>
            <a:chOff x="-56010850" y="2294725"/>
            <a:chExt cx="319025" cy="319025"/>
          </a:xfrm>
        </p:grpSpPr>
        <p:sp>
          <p:nvSpPr>
            <p:cNvPr id="11504" name="Google Shape;11504;p64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4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4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4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8" name="Google Shape;11508;p64"/>
          <p:cNvGrpSpPr/>
          <p:nvPr/>
        </p:nvGrpSpPr>
        <p:grpSpPr>
          <a:xfrm>
            <a:off x="7068305" y="2459027"/>
            <a:ext cx="361969" cy="361090"/>
            <a:chOff x="-56010050" y="2686975"/>
            <a:chExt cx="319000" cy="318225"/>
          </a:xfrm>
        </p:grpSpPr>
        <p:sp>
          <p:nvSpPr>
            <p:cNvPr id="11509" name="Google Shape;11509;p64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4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4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4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3" name="Google Shape;11513;p64"/>
          <p:cNvGrpSpPr/>
          <p:nvPr/>
        </p:nvGrpSpPr>
        <p:grpSpPr>
          <a:xfrm>
            <a:off x="5753801" y="2911936"/>
            <a:ext cx="361998" cy="361090"/>
            <a:chOff x="-54081175" y="1903275"/>
            <a:chExt cx="319025" cy="318225"/>
          </a:xfrm>
        </p:grpSpPr>
        <p:sp>
          <p:nvSpPr>
            <p:cNvPr id="11514" name="Google Shape;11514;p64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4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6" name="Google Shape;11516;p64"/>
          <p:cNvGrpSpPr/>
          <p:nvPr/>
        </p:nvGrpSpPr>
        <p:grpSpPr>
          <a:xfrm>
            <a:off x="5776154" y="3365399"/>
            <a:ext cx="317290" cy="360211"/>
            <a:chOff x="-54063050" y="2296300"/>
            <a:chExt cx="279625" cy="317450"/>
          </a:xfrm>
        </p:grpSpPr>
        <p:sp>
          <p:nvSpPr>
            <p:cNvPr id="11517" name="Google Shape;11517;p64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4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4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4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1" name="Google Shape;11521;p64"/>
          <p:cNvGrpSpPr/>
          <p:nvPr/>
        </p:nvGrpSpPr>
        <p:grpSpPr>
          <a:xfrm>
            <a:off x="5776154" y="3829461"/>
            <a:ext cx="317290" cy="361033"/>
            <a:chOff x="-54061475" y="2685450"/>
            <a:chExt cx="279625" cy="318175"/>
          </a:xfrm>
        </p:grpSpPr>
        <p:sp>
          <p:nvSpPr>
            <p:cNvPr id="11522" name="Google Shape;11522;p64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4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4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4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6" name="Google Shape;11526;p64"/>
          <p:cNvGrpSpPr/>
          <p:nvPr/>
        </p:nvGrpSpPr>
        <p:grpSpPr>
          <a:xfrm>
            <a:off x="8029690" y="2921780"/>
            <a:ext cx="275278" cy="361969"/>
            <a:chOff x="-52074300" y="1911950"/>
            <a:chExt cx="242600" cy="319000"/>
          </a:xfrm>
        </p:grpSpPr>
        <p:sp>
          <p:nvSpPr>
            <p:cNvPr id="11527" name="Google Shape;11527;p64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4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4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4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1" name="Google Shape;11531;p64"/>
          <p:cNvGrpSpPr/>
          <p:nvPr/>
        </p:nvGrpSpPr>
        <p:grpSpPr>
          <a:xfrm>
            <a:off x="5287689" y="1533182"/>
            <a:ext cx="361998" cy="361090"/>
            <a:chOff x="-57578225" y="1904075"/>
            <a:chExt cx="319025" cy="318225"/>
          </a:xfrm>
        </p:grpSpPr>
        <p:sp>
          <p:nvSpPr>
            <p:cNvPr id="11532" name="Google Shape;11532;p64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4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4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4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6" name="Google Shape;11536;p64"/>
          <p:cNvGrpSpPr/>
          <p:nvPr/>
        </p:nvGrpSpPr>
        <p:grpSpPr>
          <a:xfrm>
            <a:off x="5310042" y="2006443"/>
            <a:ext cx="317290" cy="361090"/>
            <a:chOff x="-57558525" y="2294725"/>
            <a:chExt cx="279625" cy="318225"/>
          </a:xfrm>
        </p:grpSpPr>
        <p:sp>
          <p:nvSpPr>
            <p:cNvPr id="11537" name="Google Shape;11537;p64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4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4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4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4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2" name="Google Shape;11542;p64"/>
          <p:cNvGrpSpPr/>
          <p:nvPr/>
        </p:nvGrpSpPr>
        <p:grpSpPr>
          <a:xfrm>
            <a:off x="5285901" y="2459027"/>
            <a:ext cx="365572" cy="361969"/>
            <a:chOff x="-57579800" y="2686975"/>
            <a:chExt cx="322175" cy="319000"/>
          </a:xfrm>
        </p:grpSpPr>
        <p:sp>
          <p:nvSpPr>
            <p:cNvPr id="11543" name="Google Shape;11543;p64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4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5" name="Google Shape;11545;p64"/>
          <p:cNvGrpSpPr/>
          <p:nvPr/>
        </p:nvGrpSpPr>
        <p:grpSpPr>
          <a:xfrm>
            <a:off x="7510682" y="2006443"/>
            <a:ext cx="367359" cy="361090"/>
            <a:chOff x="-55620975" y="2294725"/>
            <a:chExt cx="323750" cy="318225"/>
          </a:xfrm>
        </p:grpSpPr>
        <p:sp>
          <p:nvSpPr>
            <p:cNvPr id="11546" name="Google Shape;11546;p64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4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4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4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4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4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2" name="Google Shape;11552;p64"/>
          <p:cNvGrpSpPr/>
          <p:nvPr/>
        </p:nvGrpSpPr>
        <p:grpSpPr>
          <a:xfrm>
            <a:off x="7512923" y="2458942"/>
            <a:ext cx="362877" cy="361175"/>
            <a:chOff x="-55620175" y="2686900"/>
            <a:chExt cx="319800" cy="318300"/>
          </a:xfrm>
        </p:grpSpPr>
        <p:sp>
          <p:nvSpPr>
            <p:cNvPr id="11553" name="Google Shape;11553;p64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4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4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4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7" name="Google Shape;11557;p64"/>
          <p:cNvGrpSpPr/>
          <p:nvPr/>
        </p:nvGrpSpPr>
        <p:grpSpPr>
          <a:xfrm>
            <a:off x="6198887" y="2911936"/>
            <a:ext cx="361969" cy="361090"/>
            <a:chOff x="-53690500" y="1903275"/>
            <a:chExt cx="319000" cy="318225"/>
          </a:xfrm>
        </p:grpSpPr>
        <p:sp>
          <p:nvSpPr>
            <p:cNvPr id="11558" name="Google Shape;11558;p64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4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64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64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2" name="Google Shape;11562;p64"/>
          <p:cNvGrpSpPr/>
          <p:nvPr/>
        </p:nvGrpSpPr>
        <p:grpSpPr>
          <a:xfrm>
            <a:off x="6221226" y="3365399"/>
            <a:ext cx="317290" cy="359303"/>
            <a:chOff x="-53670800" y="2296300"/>
            <a:chExt cx="279625" cy="316650"/>
          </a:xfrm>
        </p:grpSpPr>
        <p:sp>
          <p:nvSpPr>
            <p:cNvPr id="11563" name="Google Shape;11563;p64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4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4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4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7" name="Google Shape;11567;p64"/>
          <p:cNvGrpSpPr/>
          <p:nvPr/>
        </p:nvGrpSpPr>
        <p:grpSpPr>
          <a:xfrm>
            <a:off x="6198887" y="3830738"/>
            <a:ext cx="361969" cy="361544"/>
            <a:chOff x="-53690500" y="2686575"/>
            <a:chExt cx="319000" cy="318625"/>
          </a:xfrm>
        </p:grpSpPr>
        <p:sp>
          <p:nvSpPr>
            <p:cNvPr id="11568" name="Google Shape;11568;p64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4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4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4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2" name="Google Shape;11572;p64"/>
          <p:cNvGrpSpPr/>
          <p:nvPr/>
        </p:nvGrpSpPr>
        <p:grpSpPr>
          <a:xfrm>
            <a:off x="8008669" y="3373598"/>
            <a:ext cx="317319" cy="360948"/>
            <a:chOff x="-52092425" y="2303525"/>
            <a:chExt cx="279650" cy="318100"/>
          </a:xfrm>
        </p:grpSpPr>
        <p:sp>
          <p:nvSpPr>
            <p:cNvPr id="11573" name="Google Shape;11573;p64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4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4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4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4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8" name="Google Shape;11578;p64"/>
          <p:cNvGrpSpPr/>
          <p:nvPr/>
        </p:nvGrpSpPr>
        <p:grpSpPr>
          <a:xfrm>
            <a:off x="5727728" y="1534061"/>
            <a:ext cx="363756" cy="361090"/>
            <a:chOff x="-57189125" y="1904850"/>
            <a:chExt cx="320575" cy="318225"/>
          </a:xfrm>
        </p:grpSpPr>
        <p:sp>
          <p:nvSpPr>
            <p:cNvPr id="11579" name="Google Shape;11579;p64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4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4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4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4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4" name="Google Shape;11584;p64"/>
          <p:cNvGrpSpPr/>
          <p:nvPr/>
        </p:nvGrpSpPr>
        <p:grpSpPr>
          <a:xfrm>
            <a:off x="5728621" y="2028797"/>
            <a:ext cx="361969" cy="316411"/>
            <a:chOff x="-57187550" y="2314425"/>
            <a:chExt cx="319000" cy="278850"/>
          </a:xfrm>
        </p:grpSpPr>
        <p:sp>
          <p:nvSpPr>
            <p:cNvPr id="11585" name="Google Shape;11585;p64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4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4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64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9" name="Google Shape;11589;p64"/>
          <p:cNvGrpSpPr/>
          <p:nvPr/>
        </p:nvGrpSpPr>
        <p:grpSpPr>
          <a:xfrm>
            <a:off x="5745585" y="2458346"/>
            <a:ext cx="328042" cy="361771"/>
            <a:chOff x="-57172600" y="2686375"/>
            <a:chExt cx="289100" cy="318825"/>
          </a:xfrm>
        </p:grpSpPr>
        <p:sp>
          <p:nvSpPr>
            <p:cNvPr id="11590" name="Google Shape;11590;p64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4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2" name="Google Shape;11592;p64"/>
          <p:cNvGrpSpPr/>
          <p:nvPr/>
        </p:nvGrpSpPr>
        <p:grpSpPr>
          <a:xfrm>
            <a:off x="7958434" y="1532274"/>
            <a:ext cx="361090" cy="359303"/>
            <a:chOff x="-55225575" y="1903275"/>
            <a:chExt cx="318225" cy="316650"/>
          </a:xfrm>
        </p:grpSpPr>
        <p:sp>
          <p:nvSpPr>
            <p:cNvPr id="11593" name="Google Shape;11593;p64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64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64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4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4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8" name="Google Shape;11598;p64"/>
          <p:cNvGrpSpPr/>
          <p:nvPr/>
        </p:nvGrpSpPr>
        <p:grpSpPr>
          <a:xfrm>
            <a:off x="7969611" y="2008231"/>
            <a:ext cx="338736" cy="359303"/>
            <a:chOff x="-55217700" y="2296300"/>
            <a:chExt cx="298525" cy="316650"/>
          </a:xfrm>
        </p:grpSpPr>
        <p:sp>
          <p:nvSpPr>
            <p:cNvPr id="11599" name="Google Shape;11599;p64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4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4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4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3" name="Google Shape;11603;p64"/>
          <p:cNvGrpSpPr/>
          <p:nvPr/>
        </p:nvGrpSpPr>
        <p:grpSpPr>
          <a:xfrm>
            <a:off x="7957541" y="2460814"/>
            <a:ext cx="362877" cy="359303"/>
            <a:chOff x="-55229525" y="2688550"/>
            <a:chExt cx="319800" cy="316650"/>
          </a:xfrm>
        </p:grpSpPr>
        <p:sp>
          <p:nvSpPr>
            <p:cNvPr id="11604" name="Google Shape;11604;p64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4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4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4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8" name="Google Shape;11608;p64"/>
          <p:cNvGrpSpPr/>
          <p:nvPr/>
        </p:nvGrpSpPr>
        <p:grpSpPr>
          <a:xfrm>
            <a:off x="6653760" y="2911936"/>
            <a:ext cx="338765" cy="361090"/>
            <a:chOff x="-53288825" y="1903275"/>
            <a:chExt cx="298550" cy="318225"/>
          </a:xfrm>
        </p:grpSpPr>
        <p:sp>
          <p:nvSpPr>
            <p:cNvPr id="11609" name="Google Shape;11609;p64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4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4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2" name="Google Shape;11612;p64"/>
          <p:cNvGrpSpPr/>
          <p:nvPr/>
        </p:nvGrpSpPr>
        <p:grpSpPr>
          <a:xfrm>
            <a:off x="6642143" y="3363612"/>
            <a:ext cx="361998" cy="361090"/>
            <a:chOff x="-53299850" y="2294725"/>
            <a:chExt cx="319025" cy="318225"/>
          </a:xfrm>
        </p:grpSpPr>
        <p:sp>
          <p:nvSpPr>
            <p:cNvPr id="11613" name="Google Shape;11613;p64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4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5" name="Google Shape;11615;p64"/>
          <p:cNvGrpSpPr/>
          <p:nvPr/>
        </p:nvGrpSpPr>
        <p:grpSpPr>
          <a:xfrm>
            <a:off x="6664936" y="3832071"/>
            <a:ext cx="316411" cy="360211"/>
            <a:chOff x="-53278575" y="2687750"/>
            <a:chExt cx="278850" cy="317450"/>
          </a:xfrm>
        </p:grpSpPr>
        <p:sp>
          <p:nvSpPr>
            <p:cNvPr id="11616" name="Google Shape;11616;p64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4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4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4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0" name="Google Shape;11620;p64"/>
          <p:cNvGrpSpPr/>
          <p:nvPr/>
        </p:nvGrpSpPr>
        <p:grpSpPr>
          <a:xfrm>
            <a:off x="7986330" y="3831759"/>
            <a:ext cx="361998" cy="362310"/>
            <a:chOff x="-52101875" y="2687475"/>
            <a:chExt cx="319025" cy="319300"/>
          </a:xfrm>
        </p:grpSpPr>
        <p:sp>
          <p:nvSpPr>
            <p:cNvPr id="11621" name="Google Shape;11621;p64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4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4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4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5" name="Google Shape;11625;p64"/>
          <p:cNvGrpSpPr/>
          <p:nvPr/>
        </p:nvGrpSpPr>
        <p:grpSpPr>
          <a:xfrm>
            <a:off x="6201079" y="1533182"/>
            <a:ext cx="317290" cy="361090"/>
            <a:chOff x="-56774050" y="1904075"/>
            <a:chExt cx="279625" cy="318225"/>
          </a:xfrm>
        </p:grpSpPr>
        <p:sp>
          <p:nvSpPr>
            <p:cNvPr id="11626" name="Google Shape;11626;p64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4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8" name="Google Shape;11628;p64"/>
          <p:cNvGrpSpPr/>
          <p:nvPr/>
        </p:nvGrpSpPr>
        <p:grpSpPr>
          <a:xfrm>
            <a:off x="6201079" y="2006443"/>
            <a:ext cx="317290" cy="361090"/>
            <a:chOff x="-56774850" y="2294725"/>
            <a:chExt cx="279625" cy="318225"/>
          </a:xfrm>
        </p:grpSpPr>
        <p:sp>
          <p:nvSpPr>
            <p:cNvPr id="11629" name="Google Shape;11629;p64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4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4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2" name="Google Shape;11632;p64"/>
          <p:cNvGrpSpPr/>
          <p:nvPr/>
        </p:nvGrpSpPr>
        <p:grpSpPr>
          <a:xfrm>
            <a:off x="6222086" y="2459027"/>
            <a:ext cx="275278" cy="360182"/>
            <a:chOff x="-56756725" y="2686975"/>
            <a:chExt cx="242600" cy="317425"/>
          </a:xfrm>
        </p:grpSpPr>
        <p:sp>
          <p:nvSpPr>
            <p:cNvPr id="11633" name="Google Shape;11633;p64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4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4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6" name="Google Shape;11636;p64"/>
          <p:cNvGrpSpPr/>
          <p:nvPr/>
        </p:nvGrpSpPr>
        <p:grpSpPr>
          <a:xfrm>
            <a:off x="4870518" y="2911936"/>
            <a:ext cx="337346" cy="361998"/>
            <a:chOff x="-54826975" y="1903275"/>
            <a:chExt cx="297300" cy="319025"/>
          </a:xfrm>
        </p:grpSpPr>
        <p:sp>
          <p:nvSpPr>
            <p:cNvPr id="11637" name="Google Shape;11637;p64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4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4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0" name="Google Shape;11640;p64"/>
          <p:cNvGrpSpPr/>
          <p:nvPr/>
        </p:nvGrpSpPr>
        <p:grpSpPr>
          <a:xfrm>
            <a:off x="4858206" y="3365399"/>
            <a:ext cx="361969" cy="359274"/>
            <a:chOff x="-54836500" y="2296300"/>
            <a:chExt cx="319000" cy="316625"/>
          </a:xfrm>
        </p:grpSpPr>
        <p:sp>
          <p:nvSpPr>
            <p:cNvPr id="11641" name="Google Shape;11641;p64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4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4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4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5" name="Google Shape;11645;p64"/>
          <p:cNvGrpSpPr/>
          <p:nvPr/>
        </p:nvGrpSpPr>
        <p:grpSpPr>
          <a:xfrm>
            <a:off x="4879652" y="3832071"/>
            <a:ext cx="319078" cy="361090"/>
            <a:chOff x="-54817600" y="2687750"/>
            <a:chExt cx="281200" cy="318225"/>
          </a:xfrm>
        </p:grpSpPr>
        <p:sp>
          <p:nvSpPr>
            <p:cNvPr id="11646" name="Google Shape;11646;p64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4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4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4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0" name="Google Shape;11650;p64"/>
          <p:cNvGrpSpPr/>
          <p:nvPr/>
        </p:nvGrpSpPr>
        <p:grpSpPr>
          <a:xfrm>
            <a:off x="7110476" y="2911936"/>
            <a:ext cx="317290" cy="359303"/>
            <a:chOff x="-52887125" y="1903275"/>
            <a:chExt cx="279625" cy="316650"/>
          </a:xfrm>
        </p:grpSpPr>
        <p:sp>
          <p:nvSpPr>
            <p:cNvPr id="11651" name="Google Shape;11651;p64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4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3" name="Google Shape;11653;p64"/>
          <p:cNvGrpSpPr/>
          <p:nvPr/>
        </p:nvGrpSpPr>
        <p:grpSpPr>
          <a:xfrm>
            <a:off x="7089030" y="3362733"/>
            <a:ext cx="360182" cy="361969"/>
            <a:chOff x="-52906025" y="2293950"/>
            <a:chExt cx="317425" cy="319000"/>
          </a:xfrm>
        </p:grpSpPr>
        <p:sp>
          <p:nvSpPr>
            <p:cNvPr id="11654" name="Google Shape;11654;p64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4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64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7" name="Google Shape;11657;p64"/>
          <p:cNvGrpSpPr/>
          <p:nvPr/>
        </p:nvGrpSpPr>
        <p:grpSpPr>
          <a:xfrm>
            <a:off x="7110476" y="3831192"/>
            <a:ext cx="317290" cy="361090"/>
            <a:chOff x="-52887125" y="2686975"/>
            <a:chExt cx="279625" cy="318225"/>
          </a:xfrm>
        </p:grpSpPr>
        <p:sp>
          <p:nvSpPr>
            <p:cNvPr id="11658" name="Google Shape;11658;p64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4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4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4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2" name="Google Shape;11662;p64"/>
          <p:cNvGrpSpPr/>
          <p:nvPr/>
        </p:nvGrpSpPr>
        <p:grpSpPr>
          <a:xfrm>
            <a:off x="6220848" y="4290810"/>
            <a:ext cx="318170" cy="359303"/>
            <a:chOff x="-51722225" y="1915100"/>
            <a:chExt cx="280400" cy="316650"/>
          </a:xfrm>
        </p:grpSpPr>
        <p:sp>
          <p:nvSpPr>
            <p:cNvPr id="11663" name="Google Shape;11663;p64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4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4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4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7" name="Google Shape;11667;p64"/>
          <p:cNvGrpSpPr/>
          <p:nvPr/>
        </p:nvGrpSpPr>
        <p:grpSpPr>
          <a:xfrm>
            <a:off x="6616678" y="1531508"/>
            <a:ext cx="370905" cy="360976"/>
            <a:chOff x="-56407800" y="1902600"/>
            <a:chExt cx="326875" cy="318125"/>
          </a:xfrm>
        </p:grpSpPr>
        <p:sp>
          <p:nvSpPr>
            <p:cNvPr id="11668" name="Google Shape;11668;p64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4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4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1" name="Google Shape;11671;p64"/>
          <p:cNvGrpSpPr/>
          <p:nvPr/>
        </p:nvGrpSpPr>
        <p:grpSpPr>
          <a:xfrm>
            <a:off x="6622479" y="2018074"/>
            <a:ext cx="359303" cy="338736"/>
            <a:chOff x="-56401500" y="2304975"/>
            <a:chExt cx="316650" cy="298525"/>
          </a:xfrm>
        </p:grpSpPr>
        <p:sp>
          <p:nvSpPr>
            <p:cNvPr id="11672" name="Google Shape;11672;p64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4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4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4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6" name="Google Shape;11676;p64"/>
          <p:cNvGrpSpPr/>
          <p:nvPr/>
        </p:nvGrpSpPr>
        <p:grpSpPr>
          <a:xfrm>
            <a:off x="5328863" y="2910149"/>
            <a:ext cx="319985" cy="361090"/>
            <a:chOff x="-54426150" y="1901700"/>
            <a:chExt cx="282000" cy="318225"/>
          </a:xfrm>
        </p:grpSpPr>
        <p:sp>
          <p:nvSpPr>
            <p:cNvPr id="11677" name="Google Shape;11677;p64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4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4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4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1" name="Google Shape;11681;p64"/>
          <p:cNvGrpSpPr/>
          <p:nvPr/>
        </p:nvGrpSpPr>
        <p:grpSpPr>
          <a:xfrm>
            <a:off x="5328863" y="3363612"/>
            <a:ext cx="319985" cy="361998"/>
            <a:chOff x="-54426150" y="2294725"/>
            <a:chExt cx="282000" cy="319025"/>
          </a:xfrm>
        </p:grpSpPr>
        <p:sp>
          <p:nvSpPr>
            <p:cNvPr id="11682" name="Google Shape;11682;p64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4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4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4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4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7" name="Google Shape;11687;p64"/>
          <p:cNvGrpSpPr/>
          <p:nvPr/>
        </p:nvGrpSpPr>
        <p:grpSpPr>
          <a:xfrm>
            <a:off x="5327076" y="3831192"/>
            <a:ext cx="323560" cy="361969"/>
            <a:chOff x="-54427725" y="2686975"/>
            <a:chExt cx="285150" cy="319000"/>
          </a:xfrm>
        </p:grpSpPr>
        <p:sp>
          <p:nvSpPr>
            <p:cNvPr id="11688" name="Google Shape;11688;p64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4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4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4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4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3" name="Google Shape;11693;p64"/>
          <p:cNvGrpSpPr/>
          <p:nvPr/>
        </p:nvGrpSpPr>
        <p:grpSpPr>
          <a:xfrm>
            <a:off x="7533634" y="2912163"/>
            <a:ext cx="359303" cy="359984"/>
            <a:chOff x="-52513800" y="1903475"/>
            <a:chExt cx="316650" cy="317250"/>
          </a:xfrm>
        </p:grpSpPr>
        <p:sp>
          <p:nvSpPr>
            <p:cNvPr id="11694" name="Google Shape;11694;p64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4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6" name="Google Shape;11696;p64"/>
          <p:cNvGrpSpPr/>
          <p:nvPr/>
        </p:nvGrpSpPr>
        <p:grpSpPr>
          <a:xfrm>
            <a:off x="7543464" y="3364520"/>
            <a:ext cx="339644" cy="360182"/>
            <a:chOff x="-52505925" y="2295525"/>
            <a:chExt cx="299325" cy="317425"/>
          </a:xfrm>
        </p:grpSpPr>
        <p:sp>
          <p:nvSpPr>
            <p:cNvPr id="11697" name="Google Shape;11697;p64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64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4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4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1" name="Google Shape;11701;p64"/>
          <p:cNvGrpSpPr/>
          <p:nvPr/>
        </p:nvGrpSpPr>
        <p:grpSpPr>
          <a:xfrm>
            <a:off x="7554641" y="3831192"/>
            <a:ext cx="317290" cy="361090"/>
            <a:chOff x="-52494100" y="2686975"/>
            <a:chExt cx="279625" cy="318225"/>
          </a:xfrm>
        </p:grpSpPr>
        <p:sp>
          <p:nvSpPr>
            <p:cNvPr id="11702" name="Google Shape;11702;p64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4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4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4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6" name="Google Shape;11706;p64"/>
          <p:cNvGrpSpPr/>
          <p:nvPr/>
        </p:nvGrpSpPr>
        <p:grpSpPr>
          <a:xfrm>
            <a:off x="6665412" y="4292135"/>
            <a:ext cx="315503" cy="361090"/>
            <a:chOff x="-51708850" y="2305750"/>
            <a:chExt cx="278050" cy="318225"/>
          </a:xfrm>
        </p:grpSpPr>
        <p:sp>
          <p:nvSpPr>
            <p:cNvPr id="11707" name="Google Shape;11707;p64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4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4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0" name="Google Shape;11710;p64"/>
          <p:cNvGrpSpPr/>
          <p:nvPr/>
        </p:nvGrpSpPr>
        <p:grpSpPr>
          <a:xfrm>
            <a:off x="7536807" y="1533922"/>
            <a:ext cx="319089" cy="362073"/>
            <a:chOff x="1044400" y="2917425"/>
            <a:chExt cx="248125" cy="281550"/>
          </a:xfrm>
        </p:grpSpPr>
        <p:sp>
          <p:nvSpPr>
            <p:cNvPr id="11711" name="Google Shape;11711;p64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4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4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4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4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716" name="Google Shape;11716;p64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717" name="Google Shape;11717;p64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718" name="Google Shape;11718;p64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4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20" name="Google Shape;11720;p64"/>
          <p:cNvSpPr/>
          <p:nvPr/>
        </p:nvSpPr>
        <p:spPr>
          <a:xfrm>
            <a:off x="6633660" y="2459865"/>
            <a:ext cx="343218" cy="362154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5" name="Google Shape;11725;p65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6" name="Google Shape;11726;p65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27" name="Google Shape;11727;p65"/>
          <p:cNvGrpSpPr/>
          <p:nvPr/>
        </p:nvGrpSpPr>
        <p:grpSpPr>
          <a:xfrm>
            <a:off x="889109" y="1531603"/>
            <a:ext cx="278288" cy="357036"/>
            <a:chOff x="-50489600" y="1947400"/>
            <a:chExt cx="233150" cy="299125"/>
          </a:xfrm>
        </p:grpSpPr>
        <p:sp>
          <p:nvSpPr>
            <p:cNvPr id="11728" name="Google Shape;11728;p65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5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0" name="Google Shape;11730;p65"/>
          <p:cNvGrpSpPr/>
          <p:nvPr/>
        </p:nvGrpSpPr>
        <p:grpSpPr>
          <a:xfrm>
            <a:off x="849616" y="1986560"/>
            <a:ext cx="357274" cy="358199"/>
            <a:chOff x="-50523475" y="2316000"/>
            <a:chExt cx="299325" cy="300100"/>
          </a:xfrm>
        </p:grpSpPr>
        <p:sp>
          <p:nvSpPr>
            <p:cNvPr id="11731" name="Google Shape;11731;p65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5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3" name="Google Shape;11733;p65"/>
          <p:cNvGrpSpPr/>
          <p:nvPr/>
        </p:nvGrpSpPr>
        <p:grpSpPr>
          <a:xfrm>
            <a:off x="848213" y="2435869"/>
            <a:ext cx="360079" cy="357304"/>
            <a:chOff x="-50524250" y="2686150"/>
            <a:chExt cx="301675" cy="299350"/>
          </a:xfrm>
        </p:grpSpPr>
        <p:sp>
          <p:nvSpPr>
            <p:cNvPr id="11734" name="Google Shape;11734;p65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5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5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5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5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5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0" name="Google Shape;11740;p65"/>
          <p:cNvGrpSpPr/>
          <p:nvPr/>
        </p:nvGrpSpPr>
        <p:grpSpPr>
          <a:xfrm>
            <a:off x="3070976" y="1561682"/>
            <a:ext cx="358199" cy="359154"/>
            <a:chOff x="-48633950" y="1972600"/>
            <a:chExt cx="300100" cy="300900"/>
          </a:xfrm>
        </p:grpSpPr>
        <p:sp>
          <p:nvSpPr>
            <p:cNvPr id="11741" name="Google Shape;11741;p65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5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3" name="Google Shape;11743;p65"/>
          <p:cNvGrpSpPr/>
          <p:nvPr/>
        </p:nvGrpSpPr>
        <p:grpSpPr>
          <a:xfrm>
            <a:off x="3070499" y="2017593"/>
            <a:ext cx="359154" cy="361004"/>
            <a:chOff x="-48634750" y="2342000"/>
            <a:chExt cx="300900" cy="302450"/>
          </a:xfrm>
        </p:grpSpPr>
        <p:sp>
          <p:nvSpPr>
            <p:cNvPr id="11744" name="Google Shape;11744;p65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5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5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5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5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5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5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5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2" name="Google Shape;11752;p65"/>
          <p:cNvGrpSpPr/>
          <p:nvPr/>
        </p:nvGrpSpPr>
        <p:grpSpPr>
          <a:xfrm>
            <a:off x="3071439" y="2465977"/>
            <a:ext cx="357274" cy="357274"/>
            <a:chOff x="-48633175" y="2711375"/>
            <a:chExt cx="299325" cy="299325"/>
          </a:xfrm>
        </p:grpSpPr>
        <p:sp>
          <p:nvSpPr>
            <p:cNvPr id="11753" name="Google Shape;11753;p65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5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5" name="Google Shape;11755;p65"/>
          <p:cNvGrpSpPr/>
          <p:nvPr/>
        </p:nvGrpSpPr>
        <p:grpSpPr>
          <a:xfrm>
            <a:off x="1757928" y="2917929"/>
            <a:ext cx="314006" cy="358229"/>
            <a:chOff x="-46753100" y="1965500"/>
            <a:chExt cx="263075" cy="300125"/>
          </a:xfrm>
        </p:grpSpPr>
        <p:sp>
          <p:nvSpPr>
            <p:cNvPr id="11756" name="Google Shape;11756;p65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5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8" name="Google Shape;11758;p65"/>
          <p:cNvGrpSpPr/>
          <p:nvPr/>
        </p:nvGrpSpPr>
        <p:grpSpPr>
          <a:xfrm>
            <a:off x="1735354" y="3385142"/>
            <a:ext cx="359154" cy="315916"/>
            <a:chOff x="-46772025" y="2350650"/>
            <a:chExt cx="300900" cy="264675"/>
          </a:xfrm>
        </p:grpSpPr>
        <p:sp>
          <p:nvSpPr>
            <p:cNvPr id="11759" name="Google Shape;11759;p65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5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1" name="Google Shape;11761;p65"/>
          <p:cNvGrpSpPr/>
          <p:nvPr/>
        </p:nvGrpSpPr>
        <p:grpSpPr>
          <a:xfrm>
            <a:off x="1735354" y="3819420"/>
            <a:ext cx="359154" cy="359154"/>
            <a:chOff x="-46772025" y="2701925"/>
            <a:chExt cx="300900" cy="300900"/>
          </a:xfrm>
        </p:grpSpPr>
        <p:sp>
          <p:nvSpPr>
            <p:cNvPr id="11762" name="Google Shape;11762;p65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65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64" name="Google Shape;11764;p65"/>
          <p:cNvSpPr/>
          <p:nvPr/>
        </p:nvSpPr>
        <p:spPr>
          <a:xfrm>
            <a:off x="3964861" y="2960111"/>
            <a:ext cx="358199" cy="359154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65" name="Google Shape;11765;p65"/>
          <p:cNvGrpSpPr/>
          <p:nvPr/>
        </p:nvGrpSpPr>
        <p:grpSpPr>
          <a:xfrm>
            <a:off x="1293035" y="1532528"/>
            <a:ext cx="358199" cy="359154"/>
            <a:chOff x="-50154075" y="1948175"/>
            <a:chExt cx="300100" cy="300900"/>
          </a:xfrm>
        </p:grpSpPr>
        <p:sp>
          <p:nvSpPr>
            <p:cNvPr id="11766" name="Google Shape;11766;p65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5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8" name="Google Shape;11768;p65"/>
          <p:cNvGrpSpPr/>
          <p:nvPr/>
        </p:nvGrpSpPr>
        <p:grpSpPr>
          <a:xfrm>
            <a:off x="1293035" y="1987485"/>
            <a:ext cx="358199" cy="358229"/>
            <a:chOff x="-50154850" y="2316775"/>
            <a:chExt cx="300100" cy="300125"/>
          </a:xfrm>
        </p:grpSpPr>
        <p:sp>
          <p:nvSpPr>
            <p:cNvPr id="11769" name="Google Shape;11769;p65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5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1" name="Google Shape;11771;p65"/>
          <p:cNvGrpSpPr/>
          <p:nvPr/>
        </p:nvGrpSpPr>
        <p:grpSpPr>
          <a:xfrm>
            <a:off x="1288813" y="2434496"/>
            <a:ext cx="366644" cy="356558"/>
            <a:chOff x="-50158000" y="2685000"/>
            <a:chExt cx="307175" cy="298725"/>
          </a:xfrm>
        </p:grpSpPr>
        <p:sp>
          <p:nvSpPr>
            <p:cNvPr id="11772" name="Google Shape;11772;p65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5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4" name="Google Shape;11774;p65"/>
          <p:cNvGrpSpPr/>
          <p:nvPr/>
        </p:nvGrpSpPr>
        <p:grpSpPr>
          <a:xfrm>
            <a:off x="3521599" y="1562607"/>
            <a:ext cx="361004" cy="358229"/>
            <a:chOff x="-48266125" y="1973375"/>
            <a:chExt cx="302450" cy="300125"/>
          </a:xfrm>
        </p:grpSpPr>
        <p:sp>
          <p:nvSpPr>
            <p:cNvPr id="11775" name="Google Shape;11775;p65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5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5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5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5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5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1" name="Google Shape;11781;p65"/>
          <p:cNvGrpSpPr/>
          <p:nvPr/>
        </p:nvGrpSpPr>
        <p:grpSpPr>
          <a:xfrm>
            <a:off x="3548844" y="2018369"/>
            <a:ext cx="306516" cy="358349"/>
            <a:chOff x="-48237000" y="2342650"/>
            <a:chExt cx="256800" cy="300225"/>
          </a:xfrm>
        </p:grpSpPr>
        <p:sp>
          <p:nvSpPr>
            <p:cNvPr id="11782" name="Google Shape;11782;p65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5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5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5" name="Google Shape;11785;p65"/>
          <p:cNvGrpSpPr/>
          <p:nvPr/>
        </p:nvGrpSpPr>
        <p:grpSpPr>
          <a:xfrm>
            <a:off x="2180338" y="2918646"/>
            <a:ext cx="361034" cy="355633"/>
            <a:chOff x="-46404975" y="1966100"/>
            <a:chExt cx="302475" cy="297950"/>
          </a:xfrm>
        </p:grpSpPr>
        <p:sp>
          <p:nvSpPr>
            <p:cNvPr id="11786" name="Google Shape;11786;p65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65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5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5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0" name="Google Shape;11790;p65"/>
          <p:cNvGrpSpPr/>
          <p:nvPr/>
        </p:nvGrpSpPr>
        <p:grpSpPr>
          <a:xfrm>
            <a:off x="2181740" y="3364463"/>
            <a:ext cx="358229" cy="358199"/>
            <a:chOff x="-46401050" y="2333325"/>
            <a:chExt cx="300125" cy="300100"/>
          </a:xfrm>
        </p:grpSpPr>
        <p:sp>
          <p:nvSpPr>
            <p:cNvPr id="11791" name="Google Shape;11791;p65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5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5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5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95" name="Google Shape;11795;p65"/>
          <p:cNvSpPr/>
          <p:nvPr/>
        </p:nvSpPr>
        <p:spPr>
          <a:xfrm>
            <a:off x="2183438" y="3820197"/>
            <a:ext cx="360109" cy="359154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96" name="Google Shape;11796;p65"/>
          <p:cNvGrpSpPr/>
          <p:nvPr/>
        </p:nvGrpSpPr>
        <p:grpSpPr>
          <a:xfrm>
            <a:off x="3961830" y="3374818"/>
            <a:ext cx="359154" cy="359124"/>
            <a:chOff x="-44914800" y="2342000"/>
            <a:chExt cx="300900" cy="300875"/>
          </a:xfrm>
        </p:grpSpPr>
        <p:sp>
          <p:nvSpPr>
            <p:cNvPr id="11797" name="Google Shape;11797;p65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5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5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00" name="Google Shape;11800;p65"/>
          <p:cNvSpPr/>
          <p:nvPr/>
        </p:nvSpPr>
        <p:spPr>
          <a:xfrm>
            <a:off x="1739586" y="1531714"/>
            <a:ext cx="357274" cy="356797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01" name="Google Shape;11801;p65"/>
          <p:cNvGrpSpPr/>
          <p:nvPr/>
        </p:nvGrpSpPr>
        <p:grpSpPr>
          <a:xfrm>
            <a:off x="1735816" y="1987336"/>
            <a:ext cx="359154" cy="357424"/>
            <a:chOff x="-49786250" y="2316650"/>
            <a:chExt cx="300900" cy="299450"/>
          </a:xfrm>
        </p:grpSpPr>
        <p:sp>
          <p:nvSpPr>
            <p:cNvPr id="11802" name="Google Shape;11802;p65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5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65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5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5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5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5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09" name="Google Shape;11809;p65"/>
          <p:cNvSpPr/>
          <p:nvPr/>
        </p:nvSpPr>
        <p:spPr>
          <a:xfrm>
            <a:off x="1731604" y="2433842"/>
            <a:ext cx="373239" cy="359154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10" name="Google Shape;11810;p65"/>
          <p:cNvSpPr/>
          <p:nvPr/>
        </p:nvSpPr>
        <p:spPr>
          <a:xfrm>
            <a:off x="3971472" y="1563432"/>
            <a:ext cx="359154" cy="358199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11" name="Google Shape;11811;p65"/>
          <p:cNvGrpSpPr/>
          <p:nvPr/>
        </p:nvGrpSpPr>
        <p:grpSpPr>
          <a:xfrm>
            <a:off x="4033144" y="2017593"/>
            <a:ext cx="230365" cy="359124"/>
            <a:chOff x="-47842400" y="2342000"/>
            <a:chExt cx="193000" cy="300875"/>
          </a:xfrm>
        </p:grpSpPr>
        <p:sp>
          <p:nvSpPr>
            <p:cNvPr id="11812" name="Google Shape;11812;p65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5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5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5" name="Google Shape;11815;p65"/>
          <p:cNvGrpSpPr/>
          <p:nvPr/>
        </p:nvGrpSpPr>
        <p:grpSpPr>
          <a:xfrm>
            <a:off x="3969212" y="2465052"/>
            <a:ext cx="358229" cy="359154"/>
            <a:chOff x="-47896750" y="2710600"/>
            <a:chExt cx="300125" cy="300900"/>
          </a:xfrm>
        </p:grpSpPr>
        <p:sp>
          <p:nvSpPr>
            <p:cNvPr id="11816" name="Google Shape;11816;p65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5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5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5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0" name="Google Shape;11820;p65"/>
          <p:cNvGrpSpPr/>
          <p:nvPr/>
        </p:nvGrpSpPr>
        <p:grpSpPr>
          <a:xfrm>
            <a:off x="2624852" y="2938609"/>
            <a:ext cx="359154" cy="314991"/>
            <a:chOff x="-46033225" y="1982825"/>
            <a:chExt cx="300900" cy="263900"/>
          </a:xfrm>
        </p:grpSpPr>
        <p:sp>
          <p:nvSpPr>
            <p:cNvPr id="11821" name="Google Shape;11821;p65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5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5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4" name="Google Shape;11824;p65"/>
          <p:cNvGrpSpPr/>
          <p:nvPr/>
        </p:nvGrpSpPr>
        <p:grpSpPr>
          <a:xfrm>
            <a:off x="2621569" y="3365866"/>
            <a:ext cx="365719" cy="326151"/>
            <a:chOff x="-46034000" y="2334500"/>
            <a:chExt cx="306400" cy="273250"/>
          </a:xfrm>
        </p:grpSpPr>
        <p:sp>
          <p:nvSpPr>
            <p:cNvPr id="11825" name="Google Shape;11825;p65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5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5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8" name="Google Shape;11828;p65"/>
          <p:cNvGrpSpPr/>
          <p:nvPr/>
        </p:nvGrpSpPr>
        <p:grpSpPr>
          <a:xfrm>
            <a:off x="2667627" y="3820255"/>
            <a:ext cx="273603" cy="356439"/>
            <a:chOff x="-45998575" y="2702625"/>
            <a:chExt cx="229225" cy="298625"/>
          </a:xfrm>
        </p:grpSpPr>
        <p:sp>
          <p:nvSpPr>
            <p:cNvPr id="11829" name="Google Shape;11829;p65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5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5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5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5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5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5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6" name="Google Shape;11836;p65"/>
          <p:cNvSpPr/>
          <p:nvPr/>
        </p:nvSpPr>
        <p:spPr>
          <a:xfrm>
            <a:off x="3986479" y="3841352"/>
            <a:ext cx="314961" cy="358199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7" name="Google Shape;11837;p65"/>
          <p:cNvSpPr/>
          <p:nvPr/>
        </p:nvSpPr>
        <p:spPr>
          <a:xfrm>
            <a:off x="2183447" y="1541799"/>
            <a:ext cx="360079" cy="336595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8" name="Google Shape;11838;p65"/>
          <p:cNvSpPr/>
          <p:nvPr/>
        </p:nvSpPr>
        <p:spPr>
          <a:xfrm>
            <a:off x="2345143" y="1972337"/>
            <a:ext cx="20709" cy="62097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39" name="Google Shape;11839;p65"/>
          <p:cNvSpPr/>
          <p:nvPr/>
        </p:nvSpPr>
        <p:spPr>
          <a:xfrm>
            <a:off x="2265235" y="1998803"/>
            <a:ext cx="55502" cy="39389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40" name="Google Shape;11840;p65"/>
          <p:cNvSpPr/>
          <p:nvPr/>
        </p:nvSpPr>
        <p:spPr>
          <a:xfrm>
            <a:off x="2393093" y="2000594"/>
            <a:ext cx="51743" cy="38523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41" name="Google Shape;11841;p65"/>
          <p:cNvGrpSpPr/>
          <p:nvPr/>
        </p:nvGrpSpPr>
        <p:grpSpPr>
          <a:xfrm>
            <a:off x="2203197" y="2434019"/>
            <a:ext cx="314961" cy="361034"/>
            <a:chOff x="-49398750" y="2684600"/>
            <a:chExt cx="263875" cy="302475"/>
          </a:xfrm>
        </p:grpSpPr>
        <p:sp>
          <p:nvSpPr>
            <p:cNvPr id="11842" name="Google Shape;11842;p65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5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5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5" name="Google Shape;11845;p65"/>
          <p:cNvGrpSpPr/>
          <p:nvPr/>
        </p:nvGrpSpPr>
        <p:grpSpPr>
          <a:xfrm>
            <a:off x="873121" y="2928284"/>
            <a:ext cx="314006" cy="359154"/>
            <a:chOff x="-47509225" y="1974175"/>
            <a:chExt cx="263075" cy="300900"/>
          </a:xfrm>
        </p:grpSpPr>
        <p:sp>
          <p:nvSpPr>
            <p:cNvPr id="11846" name="Google Shape;11846;p65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5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5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5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5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1" name="Google Shape;11851;p65"/>
          <p:cNvGrpSpPr/>
          <p:nvPr/>
        </p:nvGrpSpPr>
        <p:grpSpPr>
          <a:xfrm>
            <a:off x="849622" y="3374818"/>
            <a:ext cx="361004" cy="357961"/>
            <a:chOff x="-47529700" y="2342000"/>
            <a:chExt cx="302450" cy="299900"/>
          </a:xfrm>
        </p:grpSpPr>
        <p:sp>
          <p:nvSpPr>
            <p:cNvPr id="11852" name="Google Shape;11852;p65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5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4" name="Google Shape;11854;p65"/>
          <p:cNvGrpSpPr/>
          <p:nvPr/>
        </p:nvGrpSpPr>
        <p:grpSpPr>
          <a:xfrm>
            <a:off x="851025" y="3873967"/>
            <a:ext cx="358199" cy="272648"/>
            <a:chOff x="-47527350" y="2747625"/>
            <a:chExt cx="300100" cy="228425"/>
          </a:xfrm>
        </p:grpSpPr>
        <p:sp>
          <p:nvSpPr>
            <p:cNvPr id="11855" name="Google Shape;11855;p65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5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5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5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5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5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1" name="Google Shape;11861;p65"/>
          <p:cNvSpPr/>
          <p:nvPr/>
        </p:nvSpPr>
        <p:spPr>
          <a:xfrm>
            <a:off x="3077474" y="2915682"/>
            <a:ext cx="356319" cy="36079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62" name="Google Shape;11862;p65"/>
          <p:cNvGrpSpPr/>
          <p:nvPr/>
        </p:nvGrpSpPr>
        <p:grpSpPr>
          <a:xfrm>
            <a:off x="3073924" y="3387022"/>
            <a:ext cx="358229" cy="314961"/>
            <a:chOff x="-45664625" y="2352225"/>
            <a:chExt cx="300125" cy="263875"/>
          </a:xfrm>
        </p:grpSpPr>
        <p:sp>
          <p:nvSpPr>
            <p:cNvPr id="11863" name="Google Shape;11863;p65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5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5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5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5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5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5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0" name="Google Shape;11870;p65"/>
          <p:cNvGrpSpPr/>
          <p:nvPr/>
        </p:nvGrpSpPr>
        <p:grpSpPr>
          <a:xfrm>
            <a:off x="3073103" y="3821001"/>
            <a:ext cx="359870" cy="357573"/>
            <a:chOff x="-45665400" y="2703250"/>
            <a:chExt cx="301500" cy="299575"/>
          </a:xfrm>
        </p:grpSpPr>
        <p:sp>
          <p:nvSpPr>
            <p:cNvPr id="11871" name="Google Shape;11871;p65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5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5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5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5" name="Google Shape;11875;p65"/>
          <p:cNvGrpSpPr/>
          <p:nvPr/>
        </p:nvGrpSpPr>
        <p:grpSpPr>
          <a:xfrm>
            <a:off x="2174760" y="4261937"/>
            <a:ext cx="359154" cy="360109"/>
            <a:chOff x="-44528075" y="1982825"/>
            <a:chExt cx="300900" cy="301700"/>
          </a:xfrm>
        </p:grpSpPr>
        <p:sp>
          <p:nvSpPr>
            <p:cNvPr id="11876" name="Google Shape;11876;p65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5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5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5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5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5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5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83" name="Google Shape;11883;p65"/>
          <p:cNvSpPr/>
          <p:nvPr/>
        </p:nvSpPr>
        <p:spPr>
          <a:xfrm>
            <a:off x="2628711" y="1531475"/>
            <a:ext cx="358199" cy="3581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84" name="Google Shape;11884;p65"/>
          <p:cNvGrpSpPr/>
          <p:nvPr/>
        </p:nvGrpSpPr>
        <p:grpSpPr>
          <a:xfrm>
            <a:off x="2625923" y="1987485"/>
            <a:ext cx="358199" cy="358229"/>
            <a:chOff x="-49048250" y="2316775"/>
            <a:chExt cx="300100" cy="300125"/>
          </a:xfrm>
        </p:grpSpPr>
        <p:sp>
          <p:nvSpPr>
            <p:cNvPr id="11885" name="Google Shape;11885;p65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5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5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5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89" name="Google Shape;11889;p65"/>
          <p:cNvSpPr/>
          <p:nvPr/>
        </p:nvSpPr>
        <p:spPr>
          <a:xfrm>
            <a:off x="2627309" y="2435125"/>
            <a:ext cx="361004" cy="357871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90" name="Google Shape;11890;p65"/>
          <p:cNvGrpSpPr/>
          <p:nvPr/>
        </p:nvGrpSpPr>
        <p:grpSpPr>
          <a:xfrm>
            <a:off x="1290494" y="2928284"/>
            <a:ext cx="360109" cy="358199"/>
            <a:chOff x="-47160325" y="1974175"/>
            <a:chExt cx="301700" cy="300100"/>
          </a:xfrm>
        </p:grpSpPr>
        <p:sp>
          <p:nvSpPr>
            <p:cNvPr id="11891" name="Google Shape;11891;p65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5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3" name="Google Shape;11893;p65"/>
          <p:cNvGrpSpPr/>
          <p:nvPr/>
        </p:nvGrpSpPr>
        <p:grpSpPr>
          <a:xfrm>
            <a:off x="1290971" y="3374818"/>
            <a:ext cx="359154" cy="359124"/>
            <a:chOff x="-47159525" y="2342000"/>
            <a:chExt cx="300900" cy="300875"/>
          </a:xfrm>
        </p:grpSpPr>
        <p:sp>
          <p:nvSpPr>
            <p:cNvPr id="11894" name="Google Shape;11894;p65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5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5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5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5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9" name="Google Shape;11899;p65"/>
          <p:cNvGrpSpPr/>
          <p:nvPr/>
        </p:nvGrpSpPr>
        <p:grpSpPr>
          <a:xfrm>
            <a:off x="1291448" y="3831654"/>
            <a:ext cx="358199" cy="359154"/>
            <a:chOff x="-47157950" y="2712175"/>
            <a:chExt cx="300100" cy="300900"/>
          </a:xfrm>
        </p:grpSpPr>
        <p:sp>
          <p:nvSpPr>
            <p:cNvPr id="11900" name="Google Shape;11900;p65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5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5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5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65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65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5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7" name="Google Shape;11907;p65"/>
          <p:cNvSpPr/>
          <p:nvPr/>
        </p:nvSpPr>
        <p:spPr>
          <a:xfrm>
            <a:off x="3538211" y="2917800"/>
            <a:ext cx="314961" cy="35727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08" name="Google Shape;11908;p65"/>
          <p:cNvGrpSpPr/>
          <p:nvPr/>
        </p:nvGrpSpPr>
        <p:grpSpPr>
          <a:xfrm>
            <a:off x="3535175" y="3364463"/>
            <a:ext cx="315886" cy="358199"/>
            <a:chOff x="-45278675" y="2333325"/>
            <a:chExt cx="264650" cy="300100"/>
          </a:xfrm>
        </p:grpSpPr>
        <p:sp>
          <p:nvSpPr>
            <p:cNvPr id="11909" name="Google Shape;11909;p65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5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5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5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3" name="Google Shape;11913;p65"/>
          <p:cNvGrpSpPr/>
          <p:nvPr/>
        </p:nvGrpSpPr>
        <p:grpSpPr>
          <a:xfrm>
            <a:off x="3545500" y="3819420"/>
            <a:ext cx="295237" cy="358229"/>
            <a:chOff x="-45270025" y="2701925"/>
            <a:chExt cx="247350" cy="300125"/>
          </a:xfrm>
        </p:grpSpPr>
        <p:sp>
          <p:nvSpPr>
            <p:cNvPr id="11914" name="Google Shape;11914;p65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5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5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5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8" name="Google Shape;11918;p65"/>
          <p:cNvSpPr/>
          <p:nvPr/>
        </p:nvSpPr>
        <p:spPr>
          <a:xfrm>
            <a:off x="2628699" y="4289914"/>
            <a:ext cx="358199" cy="358199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19" name="Google Shape;11919;p65"/>
          <p:cNvGrpSpPr/>
          <p:nvPr/>
        </p:nvGrpSpPr>
        <p:grpSpPr>
          <a:xfrm>
            <a:off x="2209567" y="2078266"/>
            <a:ext cx="307444" cy="260626"/>
            <a:chOff x="1636184" y="2959225"/>
            <a:chExt cx="232666" cy="197250"/>
          </a:xfrm>
        </p:grpSpPr>
        <p:sp>
          <p:nvSpPr>
            <p:cNvPr id="11920" name="Google Shape;11920;p65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5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5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923" name="Google Shape;11923;p65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1924" name="Google Shape;11924;p65"/>
          <p:cNvGrpSpPr/>
          <p:nvPr/>
        </p:nvGrpSpPr>
        <p:grpSpPr>
          <a:xfrm>
            <a:off x="3577265" y="2463611"/>
            <a:ext cx="258542" cy="365154"/>
            <a:chOff x="-47300587" y="123275"/>
            <a:chExt cx="190975" cy="269725"/>
          </a:xfrm>
        </p:grpSpPr>
        <p:sp>
          <p:nvSpPr>
            <p:cNvPr id="11925" name="Google Shape;11925;p65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5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5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5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65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0" name="Google Shape;11930;p65"/>
          <p:cNvGrpSpPr/>
          <p:nvPr/>
        </p:nvGrpSpPr>
        <p:grpSpPr>
          <a:xfrm>
            <a:off x="4870788" y="1532801"/>
            <a:ext cx="342328" cy="339793"/>
            <a:chOff x="-13966675" y="1639700"/>
            <a:chExt cx="354450" cy="351825"/>
          </a:xfrm>
        </p:grpSpPr>
        <p:sp>
          <p:nvSpPr>
            <p:cNvPr id="11931" name="Google Shape;11931;p65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5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5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5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5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6" name="Google Shape;11936;p65"/>
          <p:cNvSpPr/>
          <p:nvPr/>
        </p:nvSpPr>
        <p:spPr>
          <a:xfrm>
            <a:off x="4871549" y="193973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7" name="Google Shape;11937;p65"/>
          <p:cNvSpPr/>
          <p:nvPr/>
        </p:nvSpPr>
        <p:spPr>
          <a:xfrm>
            <a:off x="4932020" y="234945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38" name="Google Shape;11938;p65"/>
          <p:cNvGrpSpPr/>
          <p:nvPr/>
        </p:nvGrpSpPr>
        <p:grpSpPr>
          <a:xfrm>
            <a:off x="6667277" y="1532487"/>
            <a:ext cx="340034" cy="340420"/>
            <a:chOff x="-12199250" y="1662675"/>
            <a:chExt cx="352075" cy="352475"/>
          </a:xfrm>
        </p:grpSpPr>
        <p:sp>
          <p:nvSpPr>
            <p:cNvPr id="11939" name="Google Shape;11939;p65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5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5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2" name="Google Shape;11942;p65"/>
          <p:cNvGrpSpPr/>
          <p:nvPr/>
        </p:nvGrpSpPr>
        <p:grpSpPr>
          <a:xfrm>
            <a:off x="6666130" y="1939354"/>
            <a:ext cx="342328" cy="342328"/>
            <a:chOff x="-12199250" y="2096250"/>
            <a:chExt cx="354450" cy="354450"/>
          </a:xfrm>
        </p:grpSpPr>
        <p:sp>
          <p:nvSpPr>
            <p:cNvPr id="11943" name="Google Shape;11943;p65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5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5" name="Google Shape;11945;p65"/>
          <p:cNvGrpSpPr/>
          <p:nvPr/>
        </p:nvGrpSpPr>
        <p:grpSpPr>
          <a:xfrm>
            <a:off x="6667277" y="2348308"/>
            <a:ext cx="340034" cy="341579"/>
            <a:chOff x="-12199250" y="2530225"/>
            <a:chExt cx="352075" cy="353675"/>
          </a:xfrm>
        </p:grpSpPr>
        <p:sp>
          <p:nvSpPr>
            <p:cNvPr id="11946" name="Google Shape;11946;p65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5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5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5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50" name="Google Shape;11950;p65"/>
          <p:cNvSpPr/>
          <p:nvPr/>
        </p:nvSpPr>
        <p:spPr>
          <a:xfrm>
            <a:off x="4871163" y="2779038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51" name="Google Shape;11951;p65"/>
          <p:cNvGrpSpPr/>
          <p:nvPr/>
        </p:nvGrpSpPr>
        <p:grpSpPr>
          <a:xfrm>
            <a:off x="4870788" y="3188088"/>
            <a:ext cx="342328" cy="339310"/>
            <a:chOff x="-10462550" y="2057650"/>
            <a:chExt cx="354450" cy="351325"/>
          </a:xfrm>
        </p:grpSpPr>
        <p:sp>
          <p:nvSpPr>
            <p:cNvPr id="11952" name="Google Shape;11952;p65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5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54" name="Google Shape;11954;p65"/>
          <p:cNvSpPr/>
          <p:nvPr/>
        </p:nvSpPr>
        <p:spPr>
          <a:xfrm>
            <a:off x="7591624" y="28055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55" name="Google Shape;11955;p65"/>
          <p:cNvGrpSpPr/>
          <p:nvPr/>
        </p:nvGrpSpPr>
        <p:grpSpPr>
          <a:xfrm>
            <a:off x="6649772" y="2779651"/>
            <a:ext cx="375044" cy="340541"/>
            <a:chOff x="-8692750" y="1622100"/>
            <a:chExt cx="388325" cy="352600"/>
          </a:xfrm>
        </p:grpSpPr>
        <p:sp>
          <p:nvSpPr>
            <p:cNvPr id="11956" name="Google Shape;11956;p65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5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8" name="Google Shape;11958;p65"/>
          <p:cNvGrpSpPr/>
          <p:nvPr/>
        </p:nvGrpSpPr>
        <p:grpSpPr>
          <a:xfrm>
            <a:off x="5304253" y="1531907"/>
            <a:ext cx="341555" cy="341579"/>
            <a:chOff x="-13529550" y="1639425"/>
            <a:chExt cx="353650" cy="353675"/>
          </a:xfrm>
        </p:grpSpPr>
        <p:sp>
          <p:nvSpPr>
            <p:cNvPr id="11959" name="Google Shape;11959;p65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5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5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5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5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5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5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5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7" name="Google Shape;11967;p65"/>
          <p:cNvGrpSpPr/>
          <p:nvPr/>
        </p:nvGrpSpPr>
        <p:grpSpPr>
          <a:xfrm>
            <a:off x="5303106" y="1940489"/>
            <a:ext cx="343849" cy="340058"/>
            <a:chOff x="-13531925" y="2075775"/>
            <a:chExt cx="356025" cy="352100"/>
          </a:xfrm>
        </p:grpSpPr>
        <p:sp>
          <p:nvSpPr>
            <p:cNvPr id="11968" name="Google Shape;11968;p65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5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0" name="Google Shape;11970;p65"/>
          <p:cNvGrpSpPr/>
          <p:nvPr/>
        </p:nvGrpSpPr>
        <p:grpSpPr>
          <a:xfrm>
            <a:off x="5304627" y="2348694"/>
            <a:ext cx="340807" cy="340807"/>
            <a:chOff x="-13528775" y="2507400"/>
            <a:chExt cx="352875" cy="352875"/>
          </a:xfrm>
        </p:grpSpPr>
        <p:sp>
          <p:nvSpPr>
            <p:cNvPr id="11971" name="Google Shape;11971;p65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5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5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74" name="Google Shape;11974;p65"/>
          <p:cNvSpPr/>
          <p:nvPr/>
        </p:nvSpPr>
        <p:spPr>
          <a:xfrm>
            <a:off x="7123388" y="156310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5" name="Google Shape;11975;p65"/>
          <p:cNvSpPr/>
          <p:nvPr/>
        </p:nvSpPr>
        <p:spPr>
          <a:xfrm>
            <a:off x="7123014" y="194020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76" name="Google Shape;11976;p65"/>
          <p:cNvGrpSpPr/>
          <p:nvPr/>
        </p:nvGrpSpPr>
        <p:grpSpPr>
          <a:xfrm>
            <a:off x="7140133" y="2348308"/>
            <a:ext cx="308090" cy="341579"/>
            <a:chOff x="-11747150" y="2530225"/>
            <a:chExt cx="319000" cy="353675"/>
          </a:xfrm>
        </p:grpSpPr>
        <p:sp>
          <p:nvSpPr>
            <p:cNvPr id="11977" name="Google Shape;11977;p65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5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65"/>
          <p:cNvGrpSpPr/>
          <p:nvPr/>
        </p:nvGrpSpPr>
        <p:grpSpPr>
          <a:xfrm>
            <a:off x="5304627" y="2779519"/>
            <a:ext cx="340807" cy="340807"/>
            <a:chOff x="-10027775" y="1622900"/>
            <a:chExt cx="352875" cy="352875"/>
          </a:xfrm>
        </p:grpSpPr>
        <p:sp>
          <p:nvSpPr>
            <p:cNvPr id="11980" name="Google Shape;11980;p65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5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5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5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5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5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86" name="Google Shape;11986;p65"/>
          <p:cNvSpPr/>
          <p:nvPr/>
        </p:nvSpPr>
        <p:spPr>
          <a:xfrm>
            <a:off x="5311472" y="3186872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87" name="Google Shape;11987;p65"/>
          <p:cNvGrpSpPr/>
          <p:nvPr/>
        </p:nvGrpSpPr>
        <p:grpSpPr>
          <a:xfrm>
            <a:off x="8031595" y="2805183"/>
            <a:ext cx="322553" cy="342328"/>
            <a:chOff x="-10019125" y="2490075"/>
            <a:chExt cx="333975" cy="354450"/>
          </a:xfrm>
        </p:grpSpPr>
        <p:sp>
          <p:nvSpPr>
            <p:cNvPr id="11988" name="Google Shape;11988;p65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5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5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5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2" name="Google Shape;11992;p65"/>
          <p:cNvGrpSpPr/>
          <p:nvPr/>
        </p:nvGrpSpPr>
        <p:grpSpPr>
          <a:xfrm>
            <a:off x="6661180" y="3186193"/>
            <a:ext cx="352227" cy="343100"/>
            <a:chOff x="-8684100" y="2032450"/>
            <a:chExt cx="364700" cy="355250"/>
          </a:xfrm>
        </p:grpSpPr>
        <p:sp>
          <p:nvSpPr>
            <p:cNvPr id="11993" name="Google Shape;11993;p65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5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5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6" name="Google Shape;11996;p65"/>
          <p:cNvSpPr/>
          <p:nvPr/>
        </p:nvSpPr>
        <p:spPr>
          <a:xfrm>
            <a:off x="5773709" y="153229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7" name="Google Shape;11997;p65"/>
          <p:cNvGrpSpPr/>
          <p:nvPr/>
        </p:nvGrpSpPr>
        <p:grpSpPr>
          <a:xfrm>
            <a:off x="5752039" y="1939656"/>
            <a:ext cx="343849" cy="341724"/>
            <a:chOff x="-13095575" y="2073400"/>
            <a:chExt cx="356025" cy="353825"/>
          </a:xfrm>
        </p:grpSpPr>
        <p:sp>
          <p:nvSpPr>
            <p:cNvPr id="11998" name="Google Shape;11998;p65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5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5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5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5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5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5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5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06" name="Google Shape;12006;p65"/>
          <p:cNvSpPr/>
          <p:nvPr/>
        </p:nvSpPr>
        <p:spPr>
          <a:xfrm>
            <a:off x="5753174" y="234869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07" name="Google Shape;12007;p65"/>
          <p:cNvGrpSpPr/>
          <p:nvPr/>
        </p:nvGrpSpPr>
        <p:grpSpPr>
          <a:xfrm>
            <a:off x="7576787" y="1531485"/>
            <a:ext cx="343100" cy="342424"/>
            <a:chOff x="-11332875" y="1660700"/>
            <a:chExt cx="355250" cy="354550"/>
          </a:xfrm>
        </p:grpSpPr>
        <p:sp>
          <p:nvSpPr>
            <p:cNvPr id="12008" name="Google Shape;12008;p65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5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5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5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12" name="Google Shape;12012;p65"/>
          <p:cNvSpPr/>
          <p:nvPr/>
        </p:nvSpPr>
        <p:spPr>
          <a:xfrm>
            <a:off x="7575652" y="194087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3" name="Google Shape;12013;p65"/>
          <p:cNvSpPr/>
          <p:nvPr/>
        </p:nvSpPr>
        <p:spPr>
          <a:xfrm>
            <a:off x="7576413" y="236960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14" name="Google Shape;12014;p65"/>
          <p:cNvGrpSpPr/>
          <p:nvPr/>
        </p:nvGrpSpPr>
        <p:grpSpPr>
          <a:xfrm>
            <a:off x="5774096" y="2777997"/>
            <a:ext cx="299736" cy="343849"/>
            <a:chOff x="-9570950" y="1622100"/>
            <a:chExt cx="310350" cy="356025"/>
          </a:xfrm>
        </p:grpSpPr>
        <p:sp>
          <p:nvSpPr>
            <p:cNvPr id="12015" name="Google Shape;12015;p65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65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7" name="Google Shape;12017;p65"/>
          <p:cNvGrpSpPr/>
          <p:nvPr/>
        </p:nvGrpSpPr>
        <p:grpSpPr>
          <a:xfrm>
            <a:off x="5752800" y="3186953"/>
            <a:ext cx="342328" cy="341579"/>
            <a:chOff x="-9594575" y="2056875"/>
            <a:chExt cx="354450" cy="353675"/>
          </a:xfrm>
        </p:grpSpPr>
        <p:sp>
          <p:nvSpPr>
            <p:cNvPr id="12018" name="Google Shape;12018;p65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5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5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21" name="Google Shape;12021;p65"/>
          <p:cNvSpPr/>
          <p:nvPr/>
        </p:nvSpPr>
        <p:spPr>
          <a:xfrm>
            <a:off x="7123002" y="3217391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22" name="Google Shape;12022;p65"/>
          <p:cNvGrpSpPr/>
          <p:nvPr/>
        </p:nvGrpSpPr>
        <p:grpSpPr>
          <a:xfrm>
            <a:off x="6208482" y="1532293"/>
            <a:ext cx="342328" cy="340807"/>
            <a:chOff x="-12661600" y="1640225"/>
            <a:chExt cx="354450" cy="352875"/>
          </a:xfrm>
        </p:grpSpPr>
        <p:sp>
          <p:nvSpPr>
            <p:cNvPr id="12023" name="Google Shape;12023;p65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5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5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6" name="Google Shape;12026;p65"/>
          <p:cNvGrpSpPr/>
          <p:nvPr/>
        </p:nvGrpSpPr>
        <p:grpSpPr>
          <a:xfrm>
            <a:off x="6208857" y="1960831"/>
            <a:ext cx="341579" cy="299374"/>
            <a:chOff x="-12660025" y="2096250"/>
            <a:chExt cx="353675" cy="309975"/>
          </a:xfrm>
        </p:grpSpPr>
        <p:sp>
          <p:nvSpPr>
            <p:cNvPr id="12027" name="Google Shape;12027;p65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5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5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5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5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5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3" name="Google Shape;12033;p65"/>
          <p:cNvGrpSpPr/>
          <p:nvPr/>
        </p:nvGrpSpPr>
        <p:grpSpPr>
          <a:xfrm>
            <a:off x="6207335" y="2348127"/>
            <a:ext cx="344622" cy="341941"/>
            <a:chOff x="-12663175" y="2506800"/>
            <a:chExt cx="356825" cy="354050"/>
          </a:xfrm>
        </p:grpSpPr>
        <p:sp>
          <p:nvSpPr>
            <p:cNvPr id="12034" name="Google Shape;12034;p65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5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5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5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8" name="Google Shape;12038;p65"/>
          <p:cNvGrpSpPr/>
          <p:nvPr/>
        </p:nvGrpSpPr>
        <p:grpSpPr>
          <a:xfrm>
            <a:off x="8022468" y="1531907"/>
            <a:ext cx="340807" cy="341579"/>
            <a:chOff x="-10896525" y="1663050"/>
            <a:chExt cx="352875" cy="353675"/>
          </a:xfrm>
        </p:grpSpPr>
        <p:sp>
          <p:nvSpPr>
            <p:cNvPr id="12039" name="Google Shape;12039;p65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5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41" name="Google Shape;12041;p65"/>
          <p:cNvSpPr/>
          <p:nvPr/>
        </p:nvSpPr>
        <p:spPr>
          <a:xfrm>
            <a:off x="8061643" y="193965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42" name="Google Shape;12042;p65"/>
          <p:cNvGrpSpPr/>
          <p:nvPr/>
        </p:nvGrpSpPr>
        <p:grpSpPr>
          <a:xfrm>
            <a:off x="8022082" y="2359342"/>
            <a:ext cx="341579" cy="319511"/>
            <a:chOff x="-10898100" y="2542050"/>
            <a:chExt cx="353675" cy="330825"/>
          </a:xfrm>
        </p:grpSpPr>
        <p:sp>
          <p:nvSpPr>
            <p:cNvPr id="12043" name="Google Shape;12043;p65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5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5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5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5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5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9" name="Google Shape;12049;p65"/>
          <p:cNvGrpSpPr/>
          <p:nvPr/>
        </p:nvGrpSpPr>
        <p:grpSpPr>
          <a:xfrm>
            <a:off x="6209617" y="2780207"/>
            <a:ext cx="340058" cy="339430"/>
            <a:chOff x="-9157450" y="1622750"/>
            <a:chExt cx="352100" cy="351450"/>
          </a:xfrm>
        </p:grpSpPr>
        <p:sp>
          <p:nvSpPr>
            <p:cNvPr id="12050" name="Google Shape;12050;p65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5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2" name="Google Shape;12052;p65"/>
          <p:cNvGrpSpPr/>
          <p:nvPr/>
        </p:nvGrpSpPr>
        <p:grpSpPr>
          <a:xfrm>
            <a:off x="6247658" y="3188474"/>
            <a:ext cx="263977" cy="338537"/>
            <a:chOff x="-9119650" y="2056875"/>
            <a:chExt cx="273325" cy="350525"/>
          </a:xfrm>
        </p:grpSpPr>
        <p:sp>
          <p:nvSpPr>
            <p:cNvPr id="12053" name="Google Shape;12053;p65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5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55" name="Google Shape;12055;p65"/>
          <p:cNvSpPr/>
          <p:nvPr/>
        </p:nvSpPr>
        <p:spPr>
          <a:xfrm>
            <a:off x="8022842" y="3217399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56" name="Google Shape;12056;p65"/>
          <p:cNvSpPr/>
          <p:nvPr/>
        </p:nvSpPr>
        <p:spPr>
          <a:xfrm>
            <a:off x="7143562" y="2779147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57" name="Google Shape;12057;p65"/>
          <p:cNvGrpSpPr/>
          <p:nvPr/>
        </p:nvGrpSpPr>
        <p:grpSpPr>
          <a:xfrm>
            <a:off x="7576790" y="3217879"/>
            <a:ext cx="343094" cy="341569"/>
            <a:chOff x="6001575" y="3119050"/>
            <a:chExt cx="315025" cy="313625"/>
          </a:xfrm>
        </p:grpSpPr>
        <p:sp>
          <p:nvSpPr>
            <p:cNvPr id="12058" name="Google Shape;12058;p65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5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28"/>
          <p:cNvSpPr txBox="1">
            <a:spLocks noGrp="1"/>
          </p:cNvSpPr>
          <p:nvPr>
            <p:ph type="title"/>
          </p:nvPr>
        </p:nvSpPr>
        <p:spPr>
          <a:xfrm>
            <a:off x="4572000" y="1931088"/>
            <a:ext cx="3858900" cy="5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409" name="Google Shape;409;p28"/>
          <p:cNvSpPr txBox="1">
            <a:spLocks noGrp="1"/>
          </p:cNvSpPr>
          <p:nvPr>
            <p:ph type="body" idx="1"/>
          </p:nvPr>
        </p:nvSpPr>
        <p:spPr>
          <a:xfrm>
            <a:off x="4572275" y="2409913"/>
            <a:ext cx="3858900" cy="11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 </a:t>
            </a:r>
            <a:endParaRPr/>
          </a:p>
        </p:txBody>
      </p:sp>
      <p:sp>
        <p:nvSpPr>
          <p:cNvPr id="410" name="Google Shape;410;p28"/>
          <p:cNvSpPr/>
          <p:nvPr/>
        </p:nvSpPr>
        <p:spPr>
          <a:xfrm flipH="1">
            <a:off x="6645105" y="691094"/>
            <a:ext cx="4556" cy="2886"/>
          </a:xfrm>
          <a:custGeom>
            <a:avLst/>
            <a:gdLst/>
            <a:ahLst/>
            <a:cxnLst/>
            <a:rect l="l" t="t" r="r" b="b"/>
            <a:pathLst>
              <a:path w="750" h="475" extrusionOk="0">
                <a:moveTo>
                  <a:pt x="99" y="474"/>
                </a:moveTo>
                <a:cubicBezTo>
                  <a:pt x="0" y="297"/>
                  <a:pt x="60" y="159"/>
                  <a:pt x="217" y="119"/>
                </a:cubicBezTo>
                <a:cubicBezTo>
                  <a:pt x="395" y="60"/>
                  <a:pt x="572" y="40"/>
                  <a:pt x="750" y="21"/>
                </a:cubicBezTo>
                <a:lnTo>
                  <a:pt x="730" y="1"/>
                </a:lnTo>
                <a:cubicBezTo>
                  <a:pt x="671" y="80"/>
                  <a:pt x="612" y="159"/>
                  <a:pt x="533" y="237"/>
                </a:cubicBezTo>
                <a:cubicBezTo>
                  <a:pt x="395" y="316"/>
                  <a:pt x="237" y="395"/>
                  <a:pt x="99" y="474"/>
                </a:cubicBezTo>
                <a:close/>
              </a:path>
            </a:pathLst>
          </a:custGeom>
          <a:solidFill>
            <a:srgbClr val="FFC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28"/>
          <p:cNvSpPr/>
          <p:nvPr/>
        </p:nvSpPr>
        <p:spPr>
          <a:xfrm flipH="1">
            <a:off x="6643427" y="689417"/>
            <a:ext cx="1804" cy="2406"/>
          </a:xfrm>
          <a:custGeom>
            <a:avLst/>
            <a:gdLst/>
            <a:ahLst/>
            <a:cxnLst/>
            <a:rect l="l" t="t" r="r" b="b"/>
            <a:pathLst>
              <a:path w="297" h="396" extrusionOk="0">
                <a:moveTo>
                  <a:pt x="21" y="297"/>
                </a:moveTo>
                <a:lnTo>
                  <a:pt x="297" y="1"/>
                </a:lnTo>
                <a:lnTo>
                  <a:pt x="297" y="1"/>
                </a:lnTo>
                <a:cubicBezTo>
                  <a:pt x="297" y="198"/>
                  <a:pt x="297" y="395"/>
                  <a:pt x="1" y="297"/>
                </a:cubicBezTo>
                <a:close/>
              </a:path>
            </a:pathLst>
          </a:custGeom>
          <a:solidFill>
            <a:srgbClr val="FFC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28"/>
          <p:cNvSpPr/>
          <p:nvPr/>
        </p:nvSpPr>
        <p:spPr>
          <a:xfrm flipH="1">
            <a:off x="6641513" y="689302"/>
            <a:ext cx="1920" cy="844"/>
          </a:xfrm>
          <a:custGeom>
            <a:avLst/>
            <a:gdLst/>
            <a:ahLst/>
            <a:cxnLst/>
            <a:rect l="l" t="t" r="r" b="b"/>
            <a:pathLst>
              <a:path w="316" h="139" extrusionOk="0">
                <a:moveTo>
                  <a:pt x="1" y="20"/>
                </a:moveTo>
                <a:cubicBezTo>
                  <a:pt x="99" y="20"/>
                  <a:pt x="178" y="20"/>
                  <a:pt x="277" y="20"/>
                </a:cubicBezTo>
                <a:cubicBezTo>
                  <a:pt x="296" y="20"/>
                  <a:pt x="316" y="79"/>
                  <a:pt x="316" y="118"/>
                </a:cubicBezTo>
                <a:cubicBezTo>
                  <a:pt x="296" y="118"/>
                  <a:pt x="257" y="138"/>
                  <a:pt x="237" y="138"/>
                </a:cubicBezTo>
                <a:cubicBezTo>
                  <a:pt x="158" y="99"/>
                  <a:pt x="79" y="59"/>
                  <a:pt x="1" y="0"/>
                </a:cubicBezTo>
                <a:close/>
              </a:path>
            </a:pathLst>
          </a:custGeom>
          <a:solidFill>
            <a:srgbClr val="FFC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3" name="Google Shape;413;p28"/>
          <p:cNvGrpSpPr/>
          <p:nvPr/>
        </p:nvGrpSpPr>
        <p:grpSpPr>
          <a:xfrm>
            <a:off x="2290711" y="2054620"/>
            <a:ext cx="776594" cy="758281"/>
            <a:chOff x="7095847" y="2296800"/>
            <a:chExt cx="803428" cy="784483"/>
          </a:xfrm>
        </p:grpSpPr>
        <p:sp>
          <p:nvSpPr>
            <p:cNvPr id="414" name="Google Shape;414;p28"/>
            <p:cNvSpPr/>
            <p:nvPr/>
          </p:nvSpPr>
          <p:spPr>
            <a:xfrm flipH="1">
              <a:off x="7115274" y="2310552"/>
              <a:ext cx="767413" cy="757940"/>
            </a:xfrm>
            <a:custGeom>
              <a:avLst/>
              <a:gdLst/>
              <a:ahLst/>
              <a:cxnLst/>
              <a:rect l="l" t="t" r="r" b="b"/>
              <a:pathLst>
                <a:path w="31919" h="31525" extrusionOk="0">
                  <a:moveTo>
                    <a:pt x="8813" y="29789"/>
                  </a:moveTo>
                  <a:cubicBezTo>
                    <a:pt x="8438" y="29651"/>
                    <a:pt x="8123" y="29435"/>
                    <a:pt x="7847" y="29159"/>
                  </a:cubicBezTo>
                  <a:cubicBezTo>
                    <a:pt x="7551" y="28961"/>
                    <a:pt x="7255" y="28764"/>
                    <a:pt x="6960" y="28607"/>
                  </a:cubicBezTo>
                  <a:cubicBezTo>
                    <a:pt x="7137" y="28015"/>
                    <a:pt x="7295" y="27443"/>
                    <a:pt x="7472" y="26872"/>
                  </a:cubicBezTo>
                  <a:cubicBezTo>
                    <a:pt x="7650" y="26300"/>
                    <a:pt x="7847" y="25728"/>
                    <a:pt x="8044" y="25078"/>
                  </a:cubicBezTo>
                  <a:cubicBezTo>
                    <a:pt x="7886" y="24644"/>
                    <a:pt x="7630" y="24269"/>
                    <a:pt x="7295" y="23993"/>
                  </a:cubicBezTo>
                  <a:cubicBezTo>
                    <a:pt x="6822" y="23599"/>
                    <a:pt x="6447" y="23126"/>
                    <a:pt x="5994" y="22712"/>
                  </a:cubicBezTo>
                  <a:lnTo>
                    <a:pt x="5777" y="22515"/>
                  </a:lnTo>
                  <a:cubicBezTo>
                    <a:pt x="5304" y="22731"/>
                    <a:pt x="4870" y="22988"/>
                    <a:pt x="4436" y="23264"/>
                  </a:cubicBezTo>
                  <a:cubicBezTo>
                    <a:pt x="4002" y="23481"/>
                    <a:pt x="3549" y="23698"/>
                    <a:pt x="3155" y="23895"/>
                  </a:cubicBezTo>
                  <a:cubicBezTo>
                    <a:pt x="2662" y="23776"/>
                    <a:pt x="2543" y="23382"/>
                    <a:pt x="2327" y="23086"/>
                  </a:cubicBezTo>
                  <a:cubicBezTo>
                    <a:pt x="2129" y="22830"/>
                    <a:pt x="1972" y="22554"/>
                    <a:pt x="1853" y="22278"/>
                  </a:cubicBezTo>
                  <a:cubicBezTo>
                    <a:pt x="1755" y="22101"/>
                    <a:pt x="1794" y="21903"/>
                    <a:pt x="1952" y="21785"/>
                  </a:cubicBezTo>
                  <a:cubicBezTo>
                    <a:pt x="2208" y="21549"/>
                    <a:pt x="2504" y="21332"/>
                    <a:pt x="2800" y="21135"/>
                  </a:cubicBezTo>
                  <a:cubicBezTo>
                    <a:pt x="3194" y="20878"/>
                    <a:pt x="3628" y="20681"/>
                    <a:pt x="4042" y="20445"/>
                  </a:cubicBezTo>
                  <a:cubicBezTo>
                    <a:pt x="4239" y="20346"/>
                    <a:pt x="4515" y="20307"/>
                    <a:pt x="4574" y="20090"/>
                  </a:cubicBezTo>
                  <a:cubicBezTo>
                    <a:pt x="4673" y="19755"/>
                    <a:pt x="4673" y="19400"/>
                    <a:pt x="4515" y="19104"/>
                  </a:cubicBezTo>
                  <a:cubicBezTo>
                    <a:pt x="4298" y="18631"/>
                    <a:pt x="4121" y="18158"/>
                    <a:pt x="3923" y="17665"/>
                  </a:cubicBezTo>
                  <a:cubicBezTo>
                    <a:pt x="3825" y="17448"/>
                    <a:pt x="3766" y="17211"/>
                    <a:pt x="3667" y="16975"/>
                  </a:cubicBezTo>
                  <a:cubicBezTo>
                    <a:pt x="3608" y="16778"/>
                    <a:pt x="3450" y="16640"/>
                    <a:pt x="3253" y="16580"/>
                  </a:cubicBezTo>
                  <a:cubicBezTo>
                    <a:pt x="2918" y="16462"/>
                    <a:pt x="2563" y="16403"/>
                    <a:pt x="2208" y="16403"/>
                  </a:cubicBezTo>
                  <a:cubicBezTo>
                    <a:pt x="1617" y="16423"/>
                    <a:pt x="1045" y="16403"/>
                    <a:pt x="454" y="16403"/>
                  </a:cubicBezTo>
                  <a:cubicBezTo>
                    <a:pt x="296" y="15969"/>
                    <a:pt x="119" y="15614"/>
                    <a:pt x="158" y="15200"/>
                  </a:cubicBezTo>
                  <a:cubicBezTo>
                    <a:pt x="138" y="15043"/>
                    <a:pt x="99" y="14885"/>
                    <a:pt x="59" y="14747"/>
                  </a:cubicBezTo>
                  <a:cubicBezTo>
                    <a:pt x="20" y="14589"/>
                    <a:pt x="20" y="14431"/>
                    <a:pt x="0" y="14274"/>
                  </a:cubicBezTo>
                  <a:cubicBezTo>
                    <a:pt x="316" y="14136"/>
                    <a:pt x="651" y="14037"/>
                    <a:pt x="986" y="13958"/>
                  </a:cubicBezTo>
                  <a:cubicBezTo>
                    <a:pt x="1656" y="13761"/>
                    <a:pt x="2346" y="13820"/>
                    <a:pt x="3036" y="13761"/>
                  </a:cubicBezTo>
                  <a:cubicBezTo>
                    <a:pt x="3785" y="13722"/>
                    <a:pt x="3904" y="13840"/>
                    <a:pt x="4101" y="12874"/>
                  </a:cubicBezTo>
                  <a:cubicBezTo>
                    <a:pt x="4219" y="12263"/>
                    <a:pt x="4416" y="11652"/>
                    <a:pt x="4594" y="11021"/>
                  </a:cubicBezTo>
                  <a:cubicBezTo>
                    <a:pt x="4278" y="10114"/>
                    <a:pt x="3647" y="9404"/>
                    <a:pt x="2997" y="8694"/>
                  </a:cubicBezTo>
                  <a:cubicBezTo>
                    <a:pt x="2780" y="8438"/>
                    <a:pt x="2484" y="8261"/>
                    <a:pt x="2445" y="7866"/>
                  </a:cubicBezTo>
                  <a:cubicBezTo>
                    <a:pt x="2859" y="7472"/>
                    <a:pt x="3253" y="7058"/>
                    <a:pt x="3687" y="6664"/>
                  </a:cubicBezTo>
                  <a:cubicBezTo>
                    <a:pt x="3766" y="6565"/>
                    <a:pt x="3904" y="6506"/>
                    <a:pt x="4042" y="6506"/>
                  </a:cubicBezTo>
                  <a:cubicBezTo>
                    <a:pt x="4377" y="6605"/>
                    <a:pt x="4752" y="6624"/>
                    <a:pt x="5028" y="6881"/>
                  </a:cubicBezTo>
                  <a:cubicBezTo>
                    <a:pt x="5284" y="7137"/>
                    <a:pt x="5737" y="7236"/>
                    <a:pt x="6072" y="7452"/>
                  </a:cubicBezTo>
                  <a:cubicBezTo>
                    <a:pt x="6230" y="7551"/>
                    <a:pt x="6526" y="7492"/>
                    <a:pt x="6743" y="7452"/>
                  </a:cubicBezTo>
                  <a:cubicBezTo>
                    <a:pt x="6841" y="7433"/>
                    <a:pt x="6920" y="7354"/>
                    <a:pt x="6979" y="7255"/>
                  </a:cubicBezTo>
                  <a:cubicBezTo>
                    <a:pt x="7255" y="6782"/>
                    <a:pt x="7630" y="6348"/>
                    <a:pt x="8064" y="5994"/>
                  </a:cubicBezTo>
                  <a:cubicBezTo>
                    <a:pt x="8261" y="5816"/>
                    <a:pt x="8320" y="5520"/>
                    <a:pt x="8202" y="5264"/>
                  </a:cubicBezTo>
                  <a:cubicBezTo>
                    <a:pt x="7965" y="4495"/>
                    <a:pt x="7886" y="3687"/>
                    <a:pt x="7630" y="2918"/>
                  </a:cubicBezTo>
                  <a:cubicBezTo>
                    <a:pt x="7630" y="2859"/>
                    <a:pt x="7630" y="2800"/>
                    <a:pt x="7630" y="2741"/>
                  </a:cubicBezTo>
                  <a:cubicBezTo>
                    <a:pt x="7748" y="2662"/>
                    <a:pt x="7906" y="2563"/>
                    <a:pt x="8024" y="2445"/>
                  </a:cubicBezTo>
                  <a:cubicBezTo>
                    <a:pt x="8280" y="2248"/>
                    <a:pt x="8497" y="2031"/>
                    <a:pt x="8734" y="1834"/>
                  </a:cubicBezTo>
                  <a:cubicBezTo>
                    <a:pt x="8832" y="1735"/>
                    <a:pt x="8931" y="1656"/>
                    <a:pt x="9049" y="1577"/>
                  </a:cubicBezTo>
                  <a:cubicBezTo>
                    <a:pt x="9345" y="1380"/>
                    <a:pt x="9483" y="1400"/>
                    <a:pt x="9739" y="1656"/>
                  </a:cubicBezTo>
                  <a:cubicBezTo>
                    <a:pt x="10015" y="1932"/>
                    <a:pt x="10232" y="2149"/>
                    <a:pt x="10449" y="2405"/>
                  </a:cubicBezTo>
                  <a:cubicBezTo>
                    <a:pt x="10548" y="2543"/>
                    <a:pt x="10646" y="2701"/>
                    <a:pt x="10725" y="2859"/>
                  </a:cubicBezTo>
                  <a:cubicBezTo>
                    <a:pt x="10903" y="3214"/>
                    <a:pt x="11139" y="3549"/>
                    <a:pt x="11435" y="3845"/>
                  </a:cubicBezTo>
                  <a:cubicBezTo>
                    <a:pt x="11829" y="3864"/>
                    <a:pt x="12243" y="3943"/>
                    <a:pt x="12618" y="3726"/>
                  </a:cubicBezTo>
                  <a:cubicBezTo>
                    <a:pt x="13249" y="3726"/>
                    <a:pt x="13820" y="3352"/>
                    <a:pt x="14412" y="3470"/>
                  </a:cubicBezTo>
                  <a:cubicBezTo>
                    <a:pt x="14708" y="3115"/>
                    <a:pt x="14865" y="2681"/>
                    <a:pt x="14885" y="2248"/>
                  </a:cubicBezTo>
                  <a:cubicBezTo>
                    <a:pt x="14944" y="1597"/>
                    <a:pt x="15062" y="966"/>
                    <a:pt x="15200" y="335"/>
                  </a:cubicBezTo>
                  <a:cubicBezTo>
                    <a:pt x="15240" y="237"/>
                    <a:pt x="15279" y="158"/>
                    <a:pt x="15319" y="59"/>
                  </a:cubicBezTo>
                  <a:cubicBezTo>
                    <a:pt x="16048" y="20"/>
                    <a:pt x="16778" y="0"/>
                    <a:pt x="17507" y="40"/>
                  </a:cubicBezTo>
                  <a:cubicBezTo>
                    <a:pt x="17921" y="513"/>
                    <a:pt x="18098" y="986"/>
                    <a:pt x="18493" y="2583"/>
                  </a:cubicBezTo>
                  <a:cubicBezTo>
                    <a:pt x="18453" y="2642"/>
                    <a:pt x="18374" y="2721"/>
                    <a:pt x="18335" y="2819"/>
                  </a:cubicBezTo>
                  <a:cubicBezTo>
                    <a:pt x="18197" y="2977"/>
                    <a:pt x="18276" y="3194"/>
                    <a:pt x="18473" y="3233"/>
                  </a:cubicBezTo>
                  <a:cubicBezTo>
                    <a:pt x="18532" y="3253"/>
                    <a:pt x="18611" y="3273"/>
                    <a:pt x="18670" y="3273"/>
                  </a:cubicBezTo>
                  <a:cubicBezTo>
                    <a:pt x="19341" y="3332"/>
                    <a:pt x="19971" y="3549"/>
                    <a:pt x="20504" y="3943"/>
                  </a:cubicBezTo>
                  <a:cubicBezTo>
                    <a:pt x="20918" y="3845"/>
                    <a:pt x="21273" y="3628"/>
                    <a:pt x="21568" y="3332"/>
                  </a:cubicBezTo>
                  <a:cubicBezTo>
                    <a:pt x="21982" y="2859"/>
                    <a:pt x="22475" y="2465"/>
                    <a:pt x="22929" y="2031"/>
                  </a:cubicBezTo>
                  <a:cubicBezTo>
                    <a:pt x="23027" y="1952"/>
                    <a:pt x="23106" y="1873"/>
                    <a:pt x="23185" y="1794"/>
                  </a:cubicBezTo>
                  <a:cubicBezTo>
                    <a:pt x="23619" y="1439"/>
                    <a:pt x="23757" y="1439"/>
                    <a:pt x="24210" y="1834"/>
                  </a:cubicBezTo>
                  <a:cubicBezTo>
                    <a:pt x="24309" y="1932"/>
                    <a:pt x="24427" y="1991"/>
                    <a:pt x="24565" y="2110"/>
                  </a:cubicBezTo>
                  <a:cubicBezTo>
                    <a:pt x="24585" y="2189"/>
                    <a:pt x="24585" y="2307"/>
                    <a:pt x="24565" y="2405"/>
                  </a:cubicBezTo>
                  <a:cubicBezTo>
                    <a:pt x="24427" y="3036"/>
                    <a:pt x="24250" y="3647"/>
                    <a:pt x="24092" y="4278"/>
                  </a:cubicBezTo>
                  <a:cubicBezTo>
                    <a:pt x="24052" y="4436"/>
                    <a:pt x="24013" y="4594"/>
                    <a:pt x="24013" y="4751"/>
                  </a:cubicBezTo>
                  <a:cubicBezTo>
                    <a:pt x="24033" y="4968"/>
                    <a:pt x="23973" y="5185"/>
                    <a:pt x="23875" y="5382"/>
                  </a:cubicBezTo>
                  <a:cubicBezTo>
                    <a:pt x="23776" y="5540"/>
                    <a:pt x="23875" y="5678"/>
                    <a:pt x="23973" y="5796"/>
                  </a:cubicBezTo>
                  <a:cubicBezTo>
                    <a:pt x="24388" y="6191"/>
                    <a:pt x="24802" y="6565"/>
                    <a:pt x="25196" y="6979"/>
                  </a:cubicBezTo>
                  <a:cubicBezTo>
                    <a:pt x="25393" y="7176"/>
                    <a:pt x="25570" y="7413"/>
                    <a:pt x="25748" y="7650"/>
                  </a:cubicBezTo>
                  <a:cubicBezTo>
                    <a:pt x="25965" y="7926"/>
                    <a:pt x="26142" y="8024"/>
                    <a:pt x="26438" y="7906"/>
                  </a:cubicBezTo>
                  <a:cubicBezTo>
                    <a:pt x="26773" y="7807"/>
                    <a:pt x="27108" y="7689"/>
                    <a:pt x="27424" y="7531"/>
                  </a:cubicBezTo>
                  <a:cubicBezTo>
                    <a:pt x="28015" y="7216"/>
                    <a:pt x="28666" y="6979"/>
                    <a:pt x="29336" y="6841"/>
                  </a:cubicBezTo>
                  <a:lnTo>
                    <a:pt x="30637" y="8675"/>
                  </a:lnTo>
                  <a:cubicBezTo>
                    <a:pt x="30519" y="8951"/>
                    <a:pt x="30302" y="9148"/>
                    <a:pt x="30046" y="9266"/>
                  </a:cubicBezTo>
                  <a:cubicBezTo>
                    <a:pt x="29415" y="9621"/>
                    <a:pt x="28863" y="10094"/>
                    <a:pt x="28390" y="10627"/>
                  </a:cubicBezTo>
                  <a:cubicBezTo>
                    <a:pt x="28212" y="10784"/>
                    <a:pt x="28173" y="11041"/>
                    <a:pt x="28311" y="11238"/>
                  </a:cubicBezTo>
                  <a:cubicBezTo>
                    <a:pt x="28409" y="11435"/>
                    <a:pt x="28449" y="11671"/>
                    <a:pt x="28429" y="11888"/>
                  </a:cubicBezTo>
                  <a:lnTo>
                    <a:pt x="28429" y="13170"/>
                  </a:lnTo>
                  <a:cubicBezTo>
                    <a:pt x="28429" y="13998"/>
                    <a:pt x="28449" y="14017"/>
                    <a:pt x="29237" y="14017"/>
                  </a:cubicBezTo>
                  <a:lnTo>
                    <a:pt x="29789" y="14017"/>
                  </a:lnTo>
                  <a:cubicBezTo>
                    <a:pt x="30243" y="13978"/>
                    <a:pt x="30677" y="14037"/>
                    <a:pt x="31110" y="14195"/>
                  </a:cubicBezTo>
                  <a:cubicBezTo>
                    <a:pt x="31327" y="14254"/>
                    <a:pt x="31564" y="14274"/>
                    <a:pt x="31800" y="14274"/>
                  </a:cubicBezTo>
                  <a:cubicBezTo>
                    <a:pt x="31919" y="14708"/>
                    <a:pt x="31840" y="15161"/>
                    <a:pt x="31859" y="15595"/>
                  </a:cubicBezTo>
                  <a:cubicBezTo>
                    <a:pt x="31879" y="16048"/>
                    <a:pt x="31859" y="16442"/>
                    <a:pt x="31859" y="16896"/>
                  </a:cubicBezTo>
                  <a:cubicBezTo>
                    <a:pt x="31800" y="16935"/>
                    <a:pt x="31721" y="17014"/>
                    <a:pt x="31643" y="17034"/>
                  </a:cubicBezTo>
                  <a:cubicBezTo>
                    <a:pt x="31189" y="17093"/>
                    <a:pt x="30716" y="17172"/>
                    <a:pt x="30263" y="17290"/>
                  </a:cubicBezTo>
                  <a:cubicBezTo>
                    <a:pt x="30006" y="17330"/>
                    <a:pt x="29750" y="17369"/>
                    <a:pt x="29474" y="17448"/>
                  </a:cubicBezTo>
                  <a:cubicBezTo>
                    <a:pt x="29336" y="17468"/>
                    <a:pt x="29178" y="17468"/>
                    <a:pt x="29020" y="17448"/>
                  </a:cubicBezTo>
                  <a:cubicBezTo>
                    <a:pt x="28547" y="17408"/>
                    <a:pt x="28232" y="17665"/>
                    <a:pt x="28212" y="18118"/>
                  </a:cubicBezTo>
                  <a:cubicBezTo>
                    <a:pt x="28212" y="18414"/>
                    <a:pt x="28133" y="18690"/>
                    <a:pt x="28094" y="18986"/>
                  </a:cubicBezTo>
                  <a:cubicBezTo>
                    <a:pt x="28035" y="19518"/>
                    <a:pt x="28015" y="20050"/>
                    <a:pt x="28054" y="20583"/>
                  </a:cubicBezTo>
                  <a:cubicBezTo>
                    <a:pt x="28054" y="20701"/>
                    <a:pt x="28114" y="20799"/>
                    <a:pt x="28192" y="20878"/>
                  </a:cubicBezTo>
                  <a:cubicBezTo>
                    <a:pt x="28330" y="21075"/>
                    <a:pt x="28508" y="21253"/>
                    <a:pt x="28725" y="21371"/>
                  </a:cubicBezTo>
                  <a:cubicBezTo>
                    <a:pt x="29316" y="21608"/>
                    <a:pt x="29671" y="22120"/>
                    <a:pt x="30223" y="22416"/>
                  </a:cubicBezTo>
                  <a:lnTo>
                    <a:pt x="29336" y="24210"/>
                  </a:lnTo>
                  <a:cubicBezTo>
                    <a:pt x="29178" y="24190"/>
                    <a:pt x="29020" y="24190"/>
                    <a:pt x="28882" y="24171"/>
                  </a:cubicBezTo>
                  <a:cubicBezTo>
                    <a:pt x="28409" y="24092"/>
                    <a:pt x="27976" y="23914"/>
                    <a:pt x="27483" y="23934"/>
                  </a:cubicBezTo>
                  <a:cubicBezTo>
                    <a:pt x="27364" y="23914"/>
                    <a:pt x="27226" y="23875"/>
                    <a:pt x="27108" y="23816"/>
                  </a:cubicBezTo>
                  <a:cubicBezTo>
                    <a:pt x="26950" y="23757"/>
                    <a:pt x="26812" y="23737"/>
                    <a:pt x="26655" y="23717"/>
                  </a:cubicBezTo>
                  <a:cubicBezTo>
                    <a:pt x="26398" y="23717"/>
                    <a:pt x="26162" y="23678"/>
                    <a:pt x="25945" y="23579"/>
                  </a:cubicBezTo>
                  <a:cubicBezTo>
                    <a:pt x="25768" y="23481"/>
                    <a:pt x="25551" y="23520"/>
                    <a:pt x="25452" y="23698"/>
                  </a:cubicBezTo>
                  <a:cubicBezTo>
                    <a:pt x="25354" y="23776"/>
                    <a:pt x="25275" y="23895"/>
                    <a:pt x="25196" y="23993"/>
                  </a:cubicBezTo>
                  <a:cubicBezTo>
                    <a:pt x="24880" y="24427"/>
                    <a:pt x="24466" y="24802"/>
                    <a:pt x="24013" y="25078"/>
                  </a:cubicBezTo>
                  <a:cubicBezTo>
                    <a:pt x="23540" y="25373"/>
                    <a:pt x="23481" y="25590"/>
                    <a:pt x="23757" y="26083"/>
                  </a:cubicBezTo>
                  <a:cubicBezTo>
                    <a:pt x="23875" y="26339"/>
                    <a:pt x="23973" y="26615"/>
                    <a:pt x="24033" y="26891"/>
                  </a:cubicBezTo>
                  <a:cubicBezTo>
                    <a:pt x="24151" y="27325"/>
                    <a:pt x="24309" y="27759"/>
                    <a:pt x="24486" y="28153"/>
                  </a:cubicBezTo>
                  <a:cubicBezTo>
                    <a:pt x="24585" y="28350"/>
                    <a:pt x="24624" y="28567"/>
                    <a:pt x="24585" y="28784"/>
                  </a:cubicBezTo>
                  <a:lnTo>
                    <a:pt x="22593" y="29573"/>
                  </a:lnTo>
                  <a:lnTo>
                    <a:pt x="22239" y="29099"/>
                  </a:lnTo>
                  <a:cubicBezTo>
                    <a:pt x="21864" y="28607"/>
                    <a:pt x="21509" y="28094"/>
                    <a:pt x="21115" y="27581"/>
                  </a:cubicBezTo>
                  <a:cubicBezTo>
                    <a:pt x="21016" y="27443"/>
                    <a:pt x="20859" y="27345"/>
                    <a:pt x="20681" y="27345"/>
                  </a:cubicBezTo>
                  <a:cubicBezTo>
                    <a:pt x="20287" y="27305"/>
                    <a:pt x="19912" y="27364"/>
                    <a:pt x="19557" y="27522"/>
                  </a:cubicBezTo>
                  <a:cubicBezTo>
                    <a:pt x="19005" y="27700"/>
                    <a:pt x="18453" y="27838"/>
                    <a:pt x="17882" y="27917"/>
                  </a:cubicBezTo>
                  <a:cubicBezTo>
                    <a:pt x="17665" y="27917"/>
                    <a:pt x="17487" y="28094"/>
                    <a:pt x="17468" y="28291"/>
                  </a:cubicBezTo>
                  <a:cubicBezTo>
                    <a:pt x="17448" y="28745"/>
                    <a:pt x="17251" y="29159"/>
                    <a:pt x="17251" y="29612"/>
                  </a:cubicBezTo>
                  <a:cubicBezTo>
                    <a:pt x="17251" y="30026"/>
                    <a:pt x="17093" y="30440"/>
                    <a:pt x="16975" y="30893"/>
                  </a:cubicBezTo>
                  <a:cubicBezTo>
                    <a:pt x="16718" y="31110"/>
                    <a:pt x="16383" y="31229"/>
                    <a:pt x="16028" y="31209"/>
                  </a:cubicBezTo>
                  <a:cubicBezTo>
                    <a:pt x="15851" y="31229"/>
                    <a:pt x="15693" y="31288"/>
                    <a:pt x="15536" y="31367"/>
                  </a:cubicBezTo>
                  <a:cubicBezTo>
                    <a:pt x="15122" y="31524"/>
                    <a:pt x="14688" y="31268"/>
                    <a:pt x="14629" y="30834"/>
                  </a:cubicBezTo>
                  <a:cubicBezTo>
                    <a:pt x="14510" y="30341"/>
                    <a:pt x="14412" y="29868"/>
                    <a:pt x="14313" y="29375"/>
                  </a:cubicBezTo>
                  <a:cubicBezTo>
                    <a:pt x="14234" y="28961"/>
                    <a:pt x="14116" y="28547"/>
                    <a:pt x="14037" y="28133"/>
                  </a:cubicBezTo>
                  <a:cubicBezTo>
                    <a:pt x="14017" y="27897"/>
                    <a:pt x="13840" y="27719"/>
                    <a:pt x="13623" y="27660"/>
                  </a:cubicBezTo>
                  <a:cubicBezTo>
                    <a:pt x="12756" y="27384"/>
                    <a:pt x="11869" y="27266"/>
                    <a:pt x="10962" y="27325"/>
                  </a:cubicBezTo>
                  <a:cubicBezTo>
                    <a:pt x="10745" y="27345"/>
                    <a:pt x="10528" y="27443"/>
                    <a:pt x="10370" y="27601"/>
                  </a:cubicBezTo>
                  <a:cubicBezTo>
                    <a:pt x="9858" y="28094"/>
                    <a:pt x="9365" y="28567"/>
                    <a:pt x="9128" y="29257"/>
                  </a:cubicBezTo>
                  <a:cubicBezTo>
                    <a:pt x="9030" y="29435"/>
                    <a:pt x="8931" y="29612"/>
                    <a:pt x="8813" y="29789"/>
                  </a:cubicBezTo>
                  <a:close/>
                  <a:moveTo>
                    <a:pt x="26063" y="15989"/>
                  </a:moveTo>
                  <a:cubicBezTo>
                    <a:pt x="26044" y="15319"/>
                    <a:pt x="26122" y="14629"/>
                    <a:pt x="25906" y="13978"/>
                  </a:cubicBezTo>
                  <a:cubicBezTo>
                    <a:pt x="25866" y="13840"/>
                    <a:pt x="25866" y="13722"/>
                    <a:pt x="25886" y="13584"/>
                  </a:cubicBezTo>
                  <a:cubicBezTo>
                    <a:pt x="25945" y="12775"/>
                    <a:pt x="25689" y="12026"/>
                    <a:pt x="25432" y="11297"/>
                  </a:cubicBezTo>
                  <a:cubicBezTo>
                    <a:pt x="25275" y="10843"/>
                    <a:pt x="25117" y="10370"/>
                    <a:pt x="24742" y="9996"/>
                  </a:cubicBezTo>
                  <a:cubicBezTo>
                    <a:pt x="24545" y="9818"/>
                    <a:pt x="24388" y="9601"/>
                    <a:pt x="24289" y="9345"/>
                  </a:cubicBezTo>
                  <a:cubicBezTo>
                    <a:pt x="24190" y="9069"/>
                    <a:pt x="24033" y="8832"/>
                    <a:pt x="23816" y="8616"/>
                  </a:cubicBezTo>
                  <a:cubicBezTo>
                    <a:pt x="23540" y="8320"/>
                    <a:pt x="23303" y="8004"/>
                    <a:pt x="23086" y="7669"/>
                  </a:cubicBezTo>
                  <a:cubicBezTo>
                    <a:pt x="22889" y="7314"/>
                    <a:pt x="22613" y="7019"/>
                    <a:pt x="22258" y="6822"/>
                  </a:cubicBezTo>
                  <a:cubicBezTo>
                    <a:pt x="21627" y="6447"/>
                    <a:pt x="21016" y="6072"/>
                    <a:pt x="20405" y="5717"/>
                  </a:cubicBezTo>
                  <a:cubicBezTo>
                    <a:pt x="20070" y="5501"/>
                    <a:pt x="19695" y="5303"/>
                    <a:pt x="19321" y="5165"/>
                  </a:cubicBezTo>
                  <a:cubicBezTo>
                    <a:pt x="18690" y="4889"/>
                    <a:pt x="18000" y="4771"/>
                    <a:pt x="17290" y="4830"/>
                  </a:cubicBezTo>
                  <a:cubicBezTo>
                    <a:pt x="16935" y="4850"/>
                    <a:pt x="16580" y="4830"/>
                    <a:pt x="16226" y="4830"/>
                  </a:cubicBezTo>
                  <a:cubicBezTo>
                    <a:pt x="15950" y="4830"/>
                    <a:pt x="15693" y="4870"/>
                    <a:pt x="15417" y="4949"/>
                  </a:cubicBezTo>
                  <a:cubicBezTo>
                    <a:pt x="14964" y="5106"/>
                    <a:pt x="14491" y="5284"/>
                    <a:pt x="14037" y="5481"/>
                  </a:cubicBezTo>
                  <a:cubicBezTo>
                    <a:pt x="13761" y="5619"/>
                    <a:pt x="13465" y="5698"/>
                    <a:pt x="13150" y="5717"/>
                  </a:cubicBezTo>
                  <a:cubicBezTo>
                    <a:pt x="12716" y="5757"/>
                    <a:pt x="12322" y="5895"/>
                    <a:pt x="11947" y="6112"/>
                  </a:cubicBezTo>
                  <a:cubicBezTo>
                    <a:pt x="11553" y="6329"/>
                    <a:pt x="11139" y="6506"/>
                    <a:pt x="10705" y="6624"/>
                  </a:cubicBezTo>
                  <a:cubicBezTo>
                    <a:pt x="10489" y="6703"/>
                    <a:pt x="10272" y="6841"/>
                    <a:pt x="9996" y="6723"/>
                  </a:cubicBezTo>
                  <a:cubicBezTo>
                    <a:pt x="9937" y="6684"/>
                    <a:pt x="9818" y="6743"/>
                    <a:pt x="9759" y="6782"/>
                  </a:cubicBezTo>
                  <a:cubicBezTo>
                    <a:pt x="9444" y="6999"/>
                    <a:pt x="9128" y="7216"/>
                    <a:pt x="8832" y="7452"/>
                  </a:cubicBezTo>
                  <a:cubicBezTo>
                    <a:pt x="8359" y="7866"/>
                    <a:pt x="7906" y="8300"/>
                    <a:pt x="7433" y="8734"/>
                  </a:cubicBezTo>
                  <a:cubicBezTo>
                    <a:pt x="7176" y="8970"/>
                    <a:pt x="6920" y="9227"/>
                    <a:pt x="6684" y="9503"/>
                  </a:cubicBezTo>
                  <a:cubicBezTo>
                    <a:pt x="6546" y="9641"/>
                    <a:pt x="6427" y="9818"/>
                    <a:pt x="6368" y="10015"/>
                  </a:cubicBezTo>
                  <a:cubicBezTo>
                    <a:pt x="6329" y="10489"/>
                    <a:pt x="6072" y="10903"/>
                    <a:pt x="5994" y="11376"/>
                  </a:cubicBezTo>
                  <a:cubicBezTo>
                    <a:pt x="5915" y="11967"/>
                    <a:pt x="5875" y="12559"/>
                    <a:pt x="5639" y="13130"/>
                  </a:cubicBezTo>
                  <a:cubicBezTo>
                    <a:pt x="5599" y="13308"/>
                    <a:pt x="5580" y="13485"/>
                    <a:pt x="5599" y="13663"/>
                  </a:cubicBezTo>
                  <a:cubicBezTo>
                    <a:pt x="5619" y="14530"/>
                    <a:pt x="5619" y="15378"/>
                    <a:pt x="5639" y="16226"/>
                  </a:cubicBezTo>
                  <a:cubicBezTo>
                    <a:pt x="5658" y="16383"/>
                    <a:pt x="5658" y="16541"/>
                    <a:pt x="5698" y="16699"/>
                  </a:cubicBezTo>
                  <a:cubicBezTo>
                    <a:pt x="5777" y="17034"/>
                    <a:pt x="5895" y="17369"/>
                    <a:pt x="5757" y="17744"/>
                  </a:cubicBezTo>
                  <a:cubicBezTo>
                    <a:pt x="5718" y="17842"/>
                    <a:pt x="5796" y="18000"/>
                    <a:pt x="5836" y="18118"/>
                  </a:cubicBezTo>
                  <a:cubicBezTo>
                    <a:pt x="6092" y="18808"/>
                    <a:pt x="6309" y="19538"/>
                    <a:pt x="6802" y="20090"/>
                  </a:cubicBezTo>
                  <a:cubicBezTo>
                    <a:pt x="6841" y="20149"/>
                    <a:pt x="6881" y="20208"/>
                    <a:pt x="6900" y="20287"/>
                  </a:cubicBezTo>
                  <a:cubicBezTo>
                    <a:pt x="6999" y="20523"/>
                    <a:pt x="7137" y="20760"/>
                    <a:pt x="7314" y="20957"/>
                  </a:cubicBezTo>
                  <a:cubicBezTo>
                    <a:pt x="7847" y="21746"/>
                    <a:pt x="8517" y="22416"/>
                    <a:pt x="9286" y="22948"/>
                  </a:cubicBezTo>
                  <a:cubicBezTo>
                    <a:pt x="9306" y="22968"/>
                    <a:pt x="9325" y="22988"/>
                    <a:pt x="9345" y="22988"/>
                  </a:cubicBezTo>
                  <a:cubicBezTo>
                    <a:pt x="10193" y="23836"/>
                    <a:pt x="11238" y="24447"/>
                    <a:pt x="12381" y="24802"/>
                  </a:cubicBezTo>
                  <a:cubicBezTo>
                    <a:pt x="13426" y="25117"/>
                    <a:pt x="14491" y="25432"/>
                    <a:pt x="15614" y="25156"/>
                  </a:cubicBezTo>
                  <a:cubicBezTo>
                    <a:pt x="15772" y="25137"/>
                    <a:pt x="15930" y="25137"/>
                    <a:pt x="16088" y="25156"/>
                  </a:cubicBezTo>
                  <a:cubicBezTo>
                    <a:pt x="16738" y="25137"/>
                    <a:pt x="17389" y="25235"/>
                    <a:pt x="18020" y="24979"/>
                  </a:cubicBezTo>
                  <a:cubicBezTo>
                    <a:pt x="18039" y="24959"/>
                    <a:pt x="18059" y="24959"/>
                    <a:pt x="18079" y="24979"/>
                  </a:cubicBezTo>
                  <a:cubicBezTo>
                    <a:pt x="18710" y="25058"/>
                    <a:pt x="19281" y="24802"/>
                    <a:pt x="19873" y="24723"/>
                  </a:cubicBezTo>
                  <a:cubicBezTo>
                    <a:pt x="20267" y="24664"/>
                    <a:pt x="20661" y="24545"/>
                    <a:pt x="21016" y="24348"/>
                  </a:cubicBezTo>
                  <a:cubicBezTo>
                    <a:pt x="21430" y="24151"/>
                    <a:pt x="21805" y="23855"/>
                    <a:pt x="22219" y="23619"/>
                  </a:cubicBezTo>
                  <a:cubicBezTo>
                    <a:pt x="22712" y="23323"/>
                    <a:pt x="23145" y="22948"/>
                    <a:pt x="23500" y="22475"/>
                  </a:cubicBezTo>
                  <a:cubicBezTo>
                    <a:pt x="23954" y="21864"/>
                    <a:pt x="24447" y="21292"/>
                    <a:pt x="24861" y="20642"/>
                  </a:cubicBezTo>
                  <a:cubicBezTo>
                    <a:pt x="24999" y="20425"/>
                    <a:pt x="25117" y="20188"/>
                    <a:pt x="25216" y="19932"/>
                  </a:cubicBezTo>
                  <a:cubicBezTo>
                    <a:pt x="25432" y="19281"/>
                    <a:pt x="25610" y="18611"/>
                    <a:pt x="25866" y="17960"/>
                  </a:cubicBezTo>
                  <a:cubicBezTo>
                    <a:pt x="26004" y="17527"/>
                    <a:pt x="26083" y="17093"/>
                    <a:pt x="26063" y="16640"/>
                  </a:cubicBezTo>
                  <a:cubicBezTo>
                    <a:pt x="26063" y="16442"/>
                    <a:pt x="26063" y="16206"/>
                    <a:pt x="26063" y="15989"/>
                  </a:cubicBezTo>
                  <a:close/>
                  <a:moveTo>
                    <a:pt x="12283" y="25472"/>
                  </a:moveTo>
                  <a:cubicBezTo>
                    <a:pt x="12243" y="25413"/>
                    <a:pt x="12184" y="25354"/>
                    <a:pt x="12105" y="25314"/>
                  </a:cubicBezTo>
                  <a:cubicBezTo>
                    <a:pt x="11395" y="24979"/>
                    <a:pt x="10705" y="24604"/>
                    <a:pt x="9976" y="24309"/>
                  </a:cubicBezTo>
                  <a:cubicBezTo>
                    <a:pt x="9345" y="24052"/>
                    <a:pt x="8911" y="23599"/>
                    <a:pt x="8478" y="23106"/>
                  </a:cubicBezTo>
                  <a:cubicBezTo>
                    <a:pt x="8044" y="22633"/>
                    <a:pt x="7689" y="22199"/>
                    <a:pt x="7295" y="21746"/>
                  </a:cubicBezTo>
                  <a:cubicBezTo>
                    <a:pt x="7216" y="21588"/>
                    <a:pt x="7019" y="21529"/>
                    <a:pt x="6861" y="21588"/>
                  </a:cubicBezTo>
                  <a:cubicBezTo>
                    <a:pt x="6960" y="21903"/>
                    <a:pt x="7117" y="22199"/>
                    <a:pt x="7334" y="22475"/>
                  </a:cubicBezTo>
                  <a:cubicBezTo>
                    <a:pt x="7788" y="22988"/>
                    <a:pt x="8241" y="23520"/>
                    <a:pt x="8714" y="24013"/>
                  </a:cubicBezTo>
                  <a:cubicBezTo>
                    <a:pt x="8990" y="24250"/>
                    <a:pt x="9286" y="24447"/>
                    <a:pt x="9601" y="24624"/>
                  </a:cubicBezTo>
                  <a:cubicBezTo>
                    <a:pt x="9799" y="24723"/>
                    <a:pt x="9996" y="24821"/>
                    <a:pt x="10213" y="24900"/>
                  </a:cubicBezTo>
                  <a:cubicBezTo>
                    <a:pt x="10686" y="25097"/>
                    <a:pt x="11159" y="25314"/>
                    <a:pt x="11632" y="25511"/>
                  </a:cubicBezTo>
                  <a:cubicBezTo>
                    <a:pt x="11849" y="25610"/>
                    <a:pt x="12085" y="25590"/>
                    <a:pt x="12302" y="25472"/>
                  </a:cubicBezTo>
                  <a:close/>
                  <a:moveTo>
                    <a:pt x="5323" y="18059"/>
                  </a:moveTo>
                  <a:cubicBezTo>
                    <a:pt x="5264" y="18118"/>
                    <a:pt x="5205" y="18158"/>
                    <a:pt x="5205" y="18217"/>
                  </a:cubicBezTo>
                  <a:cubicBezTo>
                    <a:pt x="5166" y="18414"/>
                    <a:pt x="5185" y="18631"/>
                    <a:pt x="5284" y="18808"/>
                  </a:cubicBezTo>
                  <a:cubicBezTo>
                    <a:pt x="5461" y="19183"/>
                    <a:pt x="5639" y="19577"/>
                    <a:pt x="5816" y="19971"/>
                  </a:cubicBezTo>
                  <a:cubicBezTo>
                    <a:pt x="5816" y="19991"/>
                    <a:pt x="5895" y="19991"/>
                    <a:pt x="5974" y="20011"/>
                  </a:cubicBezTo>
                  <a:cubicBezTo>
                    <a:pt x="5994" y="19932"/>
                    <a:pt x="6053" y="19853"/>
                    <a:pt x="6033" y="19794"/>
                  </a:cubicBezTo>
                  <a:cubicBezTo>
                    <a:pt x="5994" y="19597"/>
                    <a:pt x="5934" y="19400"/>
                    <a:pt x="5856" y="19222"/>
                  </a:cubicBezTo>
                  <a:cubicBezTo>
                    <a:pt x="5698" y="18828"/>
                    <a:pt x="5501" y="18453"/>
                    <a:pt x="5323" y="18059"/>
                  </a:cubicBezTo>
                  <a:close/>
                  <a:moveTo>
                    <a:pt x="16107" y="1735"/>
                  </a:moveTo>
                  <a:cubicBezTo>
                    <a:pt x="16166" y="2208"/>
                    <a:pt x="16462" y="2563"/>
                    <a:pt x="16758" y="2938"/>
                  </a:cubicBezTo>
                  <a:cubicBezTo>
                    <a:pt x="16837" y="2997"/>
                    <a:pt x="16935" y="3036"/>
                    <a:pt x="17054" y="3017"/>
                  </a:cubicBezTo>
                  <a:cubicBezTo>
                    <a:pt x="17172" y="2977"/>
                    <a:pt x="17152" y="2839"/>
                    <a:pt x="17093" y="2741"/>
                  </a:cubicBezTo>
                  <a:cubicBezTo>
                    <a:pt x="16916" y="2405"/>
                    <a:pt x="16738" y="2051"/>
                    <a:pt x="16541" y="1755"/>
                  </a:cubicBezTo>
                  <a:cubicBezTo>
                    <a:pt x="16423" y="1597"/>
                    <a:pt x="16226" y="1597"/>
                    <a:pt x="16107" y="1735"/>
                  </a:cubicBezTo>
                  <a:close/>
                  <a:moveTo>
                    <a:pt x="15693" y="2366"/>
                  </a:moveTo>
                  <a:cubicBezTo>
                    <a:pt x="15890" y="2563"/>
                    <a:pt x="15930" y="2898"/>
                    <a:pt x="16245" y="3076"/>
                  </a:cubicBezTo>
                  <a:cubicBezTo>
                    <a:pt x="16442" y="2741"/>
                    <a:pt x="16245" y="2543"/>
                    <a:pt x="16088" y="2346"/>
                  </a:cubicBezTo>
                  <a:cubicBezTo>
                    <a:pt x="15989" y="2248"/>
                    <a:pt x="15851" y="2208"/>
                    <a:pt x="15693" y="2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8"/>
            <p:cNvSpPr/>
            <p:nvPr/>
          </p:nvSpPr>
          <p:spPr>
            <a:xfrm flipH="1">
              <a:off x="7271694" y="2446104"/>
              <a:ext cx="463587" cy="458851"/>
            </a:xfrm>
            <a:custGeom>
              <a:avLst/>
              <a:gdLst/>
              <a:ahLst/>
              <a:cxnLst/>
              <a:rect l="l" t="t" r="r" b="b"/>
              <a:pathLst>
                <a:path w="19282" h="19085" extrusionOk="0">
                  <a:moveTo>
                    <a:pt x="79" y="9306"/>
                  </a:moveTo>
                  <a:lnTo>
                    <a:pt x="79" y="9050"/>
                  </a:lnTo>
                  <a:cubicBezTo>
                    <a:pt x="119" y="7315"/>
                    <a:pt x="119" y="7315"/>
                    <a:pt x="848" y="5619"/>
                  </a:cubicBezTo>
                  <a:cubicBezTo>
                    <a:pt x="868" y="5560"/>
                    <a:pt x="907" y="5481"/>
                    <a:pt x="868" y="5442"/>
                  </a:cubicBezTo>
                  <a:cubicBezTo>
                    <a:pt x="710" y="5166"/>
                    <a:pt x="888" y="4989"/>
                    <a:pt x="1045" y="4791"/>
                  </a:cubicBezTo>
                  <a:cubicBezTo>
                    <a:pt x="1243" y="4515"/>
                    <a:pt x="1440" y="4239"/>
                    <a:pt x="1657" y="3983"/>
                  </a:cubicBezTo>
                  <a:cubicBezTo>
                    <a:pt x="2149" y="3392"/>
                    <a:pt x="2820" y="2997"/>
                    <a:pt x="3392" y="2485"/>
                  </a:cubicBezTo>
                  <a:cubicBezTo>
                    <a:pt x="4121" y="2248"/>
                    <a:pt x="4653" y="1637"/>
                    <a:pt x="5402" y="1420"/>
                  </a:cubicBezTo>
                  <a:cubicBezTo>
                    <a:pt x="5521" y="1361"/>
                    <a:pt x="5639" y="1302"/>
                    <a:pt x="5757" y="1243"/>
                  </a:cubicBezTo>
                  <a:cubicBezTo>
                    <a:pt x="6270" y="888"/>
                    <a:pt x="6861" y="710"/>
                    <a:pt x="7472" y="710"/>
                  </a:cubicBezTo>
                  <a:cubicBezTo>
                    <a:pt x="7551" y="710"/>
                    <a:pt x="7650" y="691"/>
                    <a:pt x="7729" y="651"/>
                  </a:cubicBezTo>
                  <a:cubicBezTo>
                    <a:pt x="8222" y="474"/>
                    <a:pt x="8734" y="296"/>
                    <a:pt x="9247" y="99"/>
                  </a:cubicBezTo>
                  <a:cubicBezTo>
                    <a:pt x="9444" y="1"/>
                    <a:pt x="9661" y="1"/>
                    <a:pt x="9878" y="40"/>
                  </a:cubicBezTo>
                  <a:cubicBezTo>
                    <a:pt x="10252" y="119"/>
                    <a:pt x="10627" y="139"/>
                    <a:pt x="11021" y="119"/>
                  </a:cubicBezTo>
                  <a:cubicBezTo>
                    <a:pt x="12204" y="79"/>
                    <a:pt x="13328" y="434"/>
                    <a:pt x="14392" y="908"/>
                  </a:cubicBezTo>
                  <a:cubicBezTo>
                    <a:pt x="14846" y="1105"/>
                    <a:pt x="15260" y="1361"/>
                    <a:pt x="15674" y="1637"/>
                  </a:cubicBezTo>
                  <a:cubicBezTo>
                    <a:pt x="15989" y="1854"/>
                    <a:pt x="16246" y="2169"/>
                    <a:pt x="16384" y="2524"/>
                  </a:cubicBezTo>
                  <a:cubicBezTo>
                    <a:pt x="16423" y="2702"/>
                    <a:pt x="16502" y="2859"/>
                    <a:pt x="16620" y="2978"/>
                  </a:cubicBezTo>
                  <a:cubicBezTo>
                    <a:pt x="16916" y="3234"/>
                    <a:pt x="17152" y="3549"/>
                    <a:pt x="17310" y="3884"/>
                  </a:cubicBezTo>
                  <a:cubicBezTo>
                    <a:pt x="17488" y="4318"/>
                    <a:pt x="17882" y="4574"/>
                    <a:pt x="18119" y="4949"/>
                  </a:cubicBezTo>
                  <a:cubicBezTo>
                    <a:pt x="18414" y="5422"/>
                    <a:pt x="18651" y="5935"/>
                    <a:pt x="18809" y="6467"/>
                  </a:cubicBezTo>
                  <a:cubicBezTo>
                    <a:pt x="18966" y="6901"/>
                    <a:pt x="19045" y="7374"/>
                    <a:pt x="19025" y="7847"/>
                  </a:cubicBezTo>
                  <a:cubicBezTo>
                    <a:pt x="19025" y="8005"/>
                    <a:pt x="19025" y="8163"/>
                    <a:pt x="19085" y="8320"/>
                  </a:cubicBezTo>
                  <a:cubicBezTo>
                    <a:pt x="19282" y="9050"/>
                    <a:pt x="19223" y="9838"/>
                    <a:pt x="19242" y="10588"/>
                  </a:cubicBezTo>
                  <a:cubicBezTo>
                    <a:pt x="19282" y="11238"/>
                    <a:pt x="19183" y="11889"/>
                    <a:pt x="18927" y="12500"/>
                  </a:cubicBezTo>
                  <a:cubicBezTo>
                    <a:pt x="18887" y="12618"/>
                    <a:pt x="18848" y="12756"/>
                    <a:pt x="18828" y="12894"/>
                  </a:cubicBezTo>
                  <a:cubicBezTo>
                    <a:pt x="18828" y="12993"/>
                    <a:pt x="18789" y="13111"/>
                    <a:pt x="18769" y="13210"/>
                  </a:cubicBezTo>
                  <a:cubicBezTo>
                    <a:pt x="18434" y="14018"/>
                    <a:pt x="18178" y="14866"/>
                    <a:pt x="17547" y="15497"/>
                  </a:cubicBezTo>
                  <a:cubicBezTo>
                    <a:pt x="17290" y="15773"/>
                    <a:pt x="17054" y="16068"/>
                    <a:pt x="16857" y="16403"/>
                  </a:cubicBezTo>
                  <a:cubicBezTo>
                    <a:pt x="16423" y="17054"/>
                    <a:pt x="15772" y="17369"/>
                    <a:pt x="15161" y="17764"/>
                  </a:cubicBezTo>
                  <a:cubicBezTo>
                    <a:pt x="14767" y="18040"/>
                    <a:pt x="14333" y="18237"/>
                    <a:pt x="13880" y="18355"/>
                  </a:cubicBezTo>
                  <a:cubicBezTo>
                    <a:pt x="13328" y="18454"/>
                    <a:pt x="12815" y="18651"/>
                    <a:pt x="12243" y="18631"/>
                  </a:cubicBezTo>
                  <a:cubicBezTo>
                    <a:pt x="11967" y="18631"/>
                    <a:pt x="11691" y="18671"/>
                    <a:pt x="11455" y="18750"/>
                  </a:cubicBezTo>
                  <a:cubicBezTo>
                    <a:pt x="11277" y="18828"/>
                    <a:pt x="11100" y="18848"/>
                    <a:pt x="10923" y="18848"/>
                  </a:cubicBezTo>
                  <a:cubicBezTo>
                    <a:pt x="10568" y="18868"/>
                    <a:pt x="10213" y="18848"/>
                    <a:pt x="9838" y="18848"/>
                  </a:cubicBezTo>
                  <a:cubicBezTo>
                    <a:pt x="9562" y="18848"/>
                    <a:pt x="9267" y="18888"/>
                    <a:pt x="8991" y="18966"/>
                  </a:cubicBezTo>
                  <a:cubicBezTo>
                    <a:pt x="8616" y="19085"/>
                    <a:pt x="8222" y="19065"/>
                    <a:pt x="7867" y="18927"/>
                  </a:cubicBezTo>
                  <a:cubicBezTo>
                    <a:pt x="7532" y="18809"/>
                    <a:pt x="7196" y="18671"/>
                    <a:pt x="6842" y="18572"/>
                  </a:cubicBezTo>
                  <a:cubicBezTo>
                    <a:pt x="6664" y="18513"/>
                    <a:pt x="6487" y="18395"/>
                    <a:pt x="6270" y="18513"/>
                  </a:cubicBezTo>
                  <a:cubicBezTo>
                    <a:pt x="6171" y="18552"/>
                    <a:pt x="6014" y="18493"/>
                    <a:pt x="5895" y="18454"/>
                  </a:cubicBezTo>
                  <a:cubicBezTo>
                    <a:pt x="5166" y="18158"/>
                    <a:pt x="4476" y="17744"/>
                    <a:pt x="3884" y="17231"/>
                  </a:cubicBezTo>
                  <a:cubicBezTo>
                    <a:pt x="3608" y="16995"/>
                    <a:pt x="3293" y="16739"/>
                    <a:pt x="2997" y="16502"/>
                  </a:cubicBezTo>
                  <a:cubicBezTo>
                    <a:pt x="2583" y="16206"/>
                    <a:pt x="2228" y="15812"/>
                    <a:pt x="1952" y="15378"/>
                  </a:cubicBezTo>
                  <a:cubicBezTo>
                    <a:pt x="1854" y="15240"/>
                    <a:pt x="1716" y="15102"/>
                    <a:pt x="1617" y="14964"/>
                  </a:cubicBezTo>
                  <a:cubicBezTo>
                    <a:pt x="1519" y="14807"/>
                    <a:pt x="1400" y="14629"/>
                    <a:pt x="1302" y="14471"/>
                  </a:cubicBezTo>
                  <a:cubicBezTo>
                    <a:pt x="1183" y="14314"/>
                    <a:pt x="1065" y="14077"/>
                    <a:pt x="947" y="13880"/>
                  </a:cubicBezTo>
                  <a:cubicBezTo>
                    <a:pt x="789" y="13643"/>
                    <a:pt x="651" y="13387"/>
                    <a:pt x="553" y="13111"/>
                  </a:cubicBezTo>
                  <a:cubicBezTo>
                    <a:pt x="415" y="12618"/>
                    <a:pt x="217" y="12145"/>
                    <a:pt x="237" y="11613"/>
                  </a:cubicBezTo>
                  <a:cubicBezTo>
                    <a:pt x="237" y="11554"/>
                    <a:pt x="237" y="11475"/>
                    <a:pt x="217" y="11416"/>
                  </a:cubicBezTo>
                  <a:cubicBezTo>
                    <a:pt x="1" y="10666"/>
                    <a:pt x="99" y="9917"/>
                    <a:pt x="79" y="9306"/>
                  </a:cubicBezTo>
                  <a:close/>
                  <a:moveTo>
                    <a:pt x="10173" y="5324"/>
                  </a:moveTo>
                  <a:cubicBezTo>
                    <a:pt x="9444" y="5245"/>
                    <a:pt x="8636" y="5521"/>
                    <a:pt x="7808" y="5738"/>
                  </a:cubicBezTo>
                  <a:cubicBezTo>
                    <a:pt x="7275" y="5895"/>
                    <a:pt x="6782" y="6211"/>
                    <a:pt x="6447" y="6664"/>
                  </a:cubicBezTo>
                  <a:cubicBezTo>
                    <a:pt x="6230" y="6901"/>
                    <a:pt x="6053" y="7157"/>
                    <a:pt x="5876" y="7394"/>
                  </a:cubicBezTo>
                  <a:cubicBezTo>
                    <a:pt x="5659" y="7689"/>
                    <a:pt x="5540" y="8025"/>
                    <a:pt x="5501" y="8379"/>
                  </a:cubicBezTo>
                  <a:cubicBezTo>
                    <a:pt x="5462" y="9346"/>
                    <a:pt x="5718" y="10252"/>
                    <a:pt x="5974" y="11159"/>
                  </a:cubicBezTo>
                  <a:cubicBezTo>
                    <a:pt x="6014" y="11278"/>
                    <a:pt x="6073" y="11396"/>
                    <a:pt x="6152" y="11514"/>
                  </a:cubicBezTo>
                  <a:cubicBezTo>
                    <a:pt x="6230" y="11652"/>
                    <a:pt x="6329" y="11770"/>
                    <a:pt x="6447" y="11869"/>
                  </a:cubicBezTo>
                  <a:cubicBezTo>
                    <a:pt x="6684" y="12106"/>
                    <a:pt x="6960" y="12303"/>
                    <a:pt x="7216" y="12520"/>
                  </a:cubicBezTo>
                  <a:cubicBezTo>
                    <a:pt x="7670" y="12815"/>
                    <a:pt x="8103" y="13111"/>
                    <a:pt x="8577" y="13387"/>
                  </a:cubicBezTo>
                  <a:cubicBezTo>
                    <a:pt x="8734" y="13486"/>
                    <a:pt x="8931" y="13565"/>
                    <a:pt x="9148" y="13584"/>
                  </a:cubicBezTo>
                  <a:cubicBezTo>
                    <a:pt x="9957" y="13604"/>
                    <a:pt x="10804" y="13742"/>
                    <a:pt x="11534" y="13210"/>
                  </a:cubicBezTo>
                  <a:cubicBezTo>
                    <a:pt x="11790" y="13072"/>
                    <a:pt x="12046" y="12953"/>
                    <a:pt x="12322" y="12855"/>
                  </a:cubicBezTo>
                  <a:cubicBezTo>
                    <a:pt x="12441" y="12796"/>
                    <a:pt x="12559" y="12717"/>
                    <a:pt x="12657" y="12618"/>
                  </a:cubicBezTo>
                  <a:cubicBezTo>
                    <a:pt x="12973" y="12165"/>
                    <a:pt x="13348" y="11751"/>
                    <a:pt x="13466" y="11159"/>
                  </a:cubicBezTo>
                  <a:cubicBezTo>
                    <a:pt x="13525" y="10765"/>
                    <a:pt x="13604" y="10371"/>
                    <a:pt x="13722" y="9996"/>
                  </a:cubicBezTo>
                  <a:cubicBezTo>
                    <a:pt x="13840" y="9622"/>
                    <a:pt x="13860" y="9227"/>
                    <a:pt x="13762" y="8872"/>
                  </a:cubicBezTo>
                  <a:cubicBezTo>
                    <a:pt x="13722" y="8715"/>
                    <a:pt x="13702" y="8557"/>
                    <a:pt x="13702" y="8399"/>
                  </a:cubicBezTo>
                  <a:cubicBezTo>
                    <a:pt x="13663" y="7946"/>
                    <a:pt x="13545" y="7512"/>
                    <a:pt x="13348" y="7098"/>
                  </a:cubicBezTo>
                  <a:cubicBezTo>
                    <a:pt x="13052" y="6447"/>
                    <a:pt x="12539" y="5915"/>
                    <a:pt x="11889" y="5600"/>
                  </a:cubicBezTo>
                  <a:cubicBezTo>
                    <a:pt x="11396" y="5324"/>
                    <a:pt x="10844" y="5324"/>
                    <a:pt x="10173" y="5324"/>
                  </a:cubicBezTo>
                  <a:close/>
                  <a:moveTo>
                    <a:pt x="18395" y="11179"/>
                  </a:moveTo>
                  <a:cubicBezTo>
                    <a:pt x="18493" y="11140"/>
                    <a:pt x="18611" y="11140"/>
                    <a:pt x="18631" y="11100"/>
                  </a:cubicBezTo>
                  <a:cubicBezTo>
                    <a:pt x="18690" y="11002"/>
                    <a:pt x="18730" y="10903"/>
                    <a:pt x="18730" y="10785"/>
                  </a:cubicBezTo>
                  <a:cubicBezTo>
                    <a:pt x="18749" y="10114"/>
                    <a:pt x="18789" y="9444"/>
                    <a:pt x="18769" y="8774"/>
                  </a:cubicBezTo>
                  <a:cubicBezTo>
                    <a:pt x="18749" y="8419"/>
                    <a:pt x="18611" y="8084"/>
                    <a:pt x="18335" y="7827"/>
                  </a:cubicBezTo>
                  <a:cubicBezTo>
                    <a:pt x="18276" y="7926"/>
                    <a:pt x="18257" y="8044"/>
                    <a:pt x="18237" y="8143"/>
                  </a:cubicBezTo>
                  <a:cubicBezTo>
                    <a:pt x="18257" y="8360"/>
                    <a:pt x="18316" y="8577"/>
                    <a:pt x="18335" y="8813"/>
                  </a:cubicBezTo>
                  <a:cubicBezTo>
                    <a:pt x="18355" y="9582"/>
                    <a:pt x="18375" y="10351"/>
                    <a:pt x="18375" y="11179"/>
                  </a:cubicBezTo>
                  <a:close/>
                  <a:moveTo>
                    <a:pt x="17507" y="14866"/>
                  </a:moveTo>
                  <a:cubicBezTo>
                    <a:pt x="17961" y="14432"/>
                    <a:pt x="18040" y="13939"/>
                    <a:pt x="18158" y="13446"/>
                  </a:cubicBezTo>
                  <a:cubicBezTo>
                    <a:pt x="18217" y="13288"/>
                    <a:pt x="18119" y="13111"/>
                    <a:pt x="17941" y="13052"/>
                  </a:cubicBezTo>
                  <a:cubicBezTo>
                    <a:pt x="17902" y="13111"/>
                    <a:pt x="17823" y="13170"/>
                    <a:pt x="17803" y="13229"/>
                  </a:cubicBezTo>
                  <a:cubicBezTo>
                    <a:pt x="17626" y="13762"/>
                    <a:pt x="17527" y="14314"/>
                    <a:pt x="17507" y="14866"/>
                  </a:cubicBezTo>
                  <a:close/>
                  <a:moveTo>
                    <a:pt x="1203" y="10726"/>
                  </a:moveTo>
                  <a:cubicBezTo>
                    <a:pt x="1361" y="10647"/>
                    <a:pt x="1341" y="10509"/>
                    <a:pt x="1341" y="10390"/>
                  </a:cubicBezTo>
                  <a:cubicBezTo>
                    <a:pt x="1321" y="9878"/>
                    <a:pt x="1420" y="9346"/>
                    <a:pt x="1262" y="8833"/>
                  </a:cubicBezTo>
                  <a:cubicBezTo>
                    <a:pt x="1203" y="8853"/>
                    <a:pt x="1124" y="8872"/>
                    <a:pt x="1124" y="8892"/>
                  </a:cubicBezTo>
                  <a:cubicBezTo>
                    <a:pt x="967" y="9365"/>
                    <a:pt x="1065" y="9858"/>
                    <a:pt x="1065" y="10331"/>
                  </a:cubicBezTo>
                  <a:cubicBezTo>
                    <a:pt x="1026" y="10469"/>
                    <a:pt x="1085" y="10627"/>
                    <a:pt x="1203" y="10726"/>
                  </a:cubicBezTo>
                  <a:close/>
                  <a:moveTo>
                    <a:pt x="2228" y="9405"/>
                  </a:moveTo>
                  <a:cubicBezTo>
                    <a:pt x="2287" y="9286"/>
                    <a:pt x="2386" y="9208"/>
                    <a:pt x="2386" y="9109"/>
                  </a:cubicBezTo>
                  <a:cubicBezTo>
                    <a:pt x="2406" y="8872"/>
                    <a:pt x="2386" y="8616"/>
                    <a:pt x="2347" y="8379"/>
                  </a:cubicBezTo>
                  <a:cubicBezTo>
                    <a:pt x="2347" y="8301"/>
                    <a:pt x="2287" y="8202"/>
                    <a:pt x="2130" y="8261"/>
                  </a:cubicBezTo>
                  <a:cubicBezTo>
                    <a:pt x="2011" y="8616"/>
                    <a:pt x="1854" y="8991"/>
                    <a:pt x="2228" y="94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8"/>
            <p:cNvSpPr/>
            <p:nvPr/>
          </p:nvSpPr>
          <p:spPr>
            <a:xfrm flipH="1">
              <a:off x="7421479" y="2587834"/>
              <a:ext cx="165917" cy="173034"/>
            </a:xfrm>
            <a:custGeom>
              <a:avLst/>
              <a:gdLst/>
              <a:ahLst/>
              <a:cxnLst/>
              <a:rect l="l" t="t" r="r" b="b"/>
              <a:pathLst>
                <a:path w="6901" h="7197" extrusionOk="0">
                  <a:moveTo>
                    <a:pt x="6861" y="3569"/>
                  </a:moveTo>
                  <a:cubicBezTo>
                    <a:pt x="6901" y="4160"/>
                    <a:pt x="6822" y="4771"/>
                    <a:pt x="6605" y="5343"/>
                  </a:cubicBezTo>
                  <a:cubicBezTo>
                    <a:pt x="6487" y="5599"/>
                    <a:pt x="6368" y="5875"/>
                    <a:pt x="6211" y="6112"/>
                  </a:cubicBezTo>
                  <a:cubicBezTo>
                    <a:pt x="6073" y="6368"/>
                    <a:pt x="5836" y="6565"/>
                    <a:pt x="5560" y="6684"/>
                  </a:cubicBezTo>
                  <a:cubicBezTo>
                    <a:pt x="5402" y="6743"/>
                    <a:pt x="5225" y="6822"/>
                    <a:pt x="5067" y="6920"/>
                  </a:cubicBezTo>
                  <a:cubicBezTo>
                    <a:pt x="4732" y="7078"/>
                    <a:pt x="4358" y="7157"/>
                    <a:pt x="3983" y="7157"/>
                  </a:cubicBezTo>
                  <a:cubicBezTo>
                    <a:pt x="3234" y="7196"/>
                    <a:pt x="2504" y="6940"/>
                    <a:pt x="1933" y="6467"/>
                  </a:cubicBezTo>
                  <a:cubicBezTo>
                    <a:pt x="1519" y="6132"/>
                    <a:pt x="1085" y="5816"/>
                    <a:pt x="671" y="5461"/>
                  </a:cubicBezTo>
                  <a:cubicBezTo>
                    <a:pt x="592" y="5402"/>
                    <a:pt x="533" y="5304"/>
                    <a:pt x="493" y="5185"/>
                  </a:cubicBezTo>
                  <a:cubicBezTo>
                    <a:pt x="415" y="4949"/>
                    <a:pt x="336" y="4693"/>
                    <a:pt x="257" y="4417"/>
                  </a:cubicBezTo>
                  <a:cubicBezTo>
                    <a:pt x="198" y="4160"/>
                    <a:pt x="158" y="3845"/>
                    <a:pt x="79" y="3569"/>
                  </a:cubicBezTo>
                  <a:cubicBezTo>
                    <a:pt x="1" y="3175"/>
                    <a:pt x="1" y="2760"/>
                    <a:pt x="40" y="2366"/>
                  </a:cubicBezTo>
                  <a:cubicBezTo>
                    <a:pt x="60" y="2228"/>
                    <a:pt x="119" y="2110"/>
                    <a:pt x="198" y="1992"/>
                  </a:cubicBezTo>
                  <a:cubicBezTo>
                    <a:pt x="434" y="1676"/>
                    <a:pt x="671" y="1341"/>
                    <a:pt x="927" y="1045"/>
                  </a:cubicBezTo>
                  <a:cubicBezTo>
                    <a:pt x="1124" y="789"/>
                    <a:pt x="1400" y="612"/>
                    <a:pt x="1696" y="533"/>
                  </a:cubicBezTo>
                  <a:cubicBezTo>
                    <a:pt x="2564" y="257"/>
                    <a:pt x="3431" y="0"/>
                    <a:pt x="4338" y="60"/>
                  </a:cubicBezTo>
                  <a:cubicBezTo>
                    <a:pt x="4535" y="60"/>
                    <a:pt x="4732" y="79"/>
                    <a:pt x="4929" y="119"/>
                  </a:cubicBezTo>
                  <a:cubicBezTo>
                    <a:pt x="5343" y="178"/>
                    <a:pt x="5698" y="434"/>
                    <a:pt x="5856" y="809"/>
                  </a:cubicBezTo>
                  <a:cubicBezTo>
                    <a:pt x="6112" y="1341"/>
                    <a:pt x="6447" y="1854"/>
                    <a:pt x="6743" y="2386"/>
                  </a:cubicBezTo>
                  <a:cubicBezTo>
                    <a:pt x="6802" y="2504"/>
                    <a:pt x="6842" y="2622"/>
                    <a:pt x="6842" y="2760"/>
                  </a:cubicBezTo>
                  <a:cubicBezTo>
                    <a:pt x="6861" y="3017"/>
                    <a:pt x="6861" y="3293"/>
                    <a:pt x="6861" y="3569"/>
                  </a:cubicBezTo>
                  <a:close/>
                  <a:moveTo>
                    <a:pt x="4870" y="1913"/>
                  </a:moveTo>
                  <a:cubicBezTo>
                    <a:pt x="4910" y="1992"/>
                    <a:pt x="4910" y="2090"/>
                    <a:pt x="4969" y="2110"/>
                  </a:cubicBezTo>
                  <a:cubicBezTo>
                    <a:pt x="5324" y="2248"/>
                    <a:pt x="5501" y="2563"/>
                    <a:pt x="5698" y="2839"/>
                  </a:cubicBezTo>
                  <a:cubicBezTo>
                    <a:pt x="5777" y="2977"/>
                    <a:pt x="5876" y="3096"/>
                    <a:pt x="5994" y="3214"/>
                  </a:cubicBezTo>
                  <a:cubicBezTo>
                    <a:pt x="6073" y="3253"/>
                    <a:pt x="6152" y="3253"/>
                    <a:pt x="6250" y="3234"/>
                  </a:cubicBezTo>
                  <a:cubicBezTo>
                    <a:pt x="6290" y="3214"/>
                    <a:pt x="6329" y="3135"/>
                    <a:pt x="6329" y="3076"/>
                  </a:cubicBezTo>
                  <a:cubicBezTo>
                    <a:pt x="6349" y="2997"/>
                    <a:pt x="6349" y="2938"/>
                    <a:pt x="6309" y="2879"/>
                  </a:cubicBezTo>
                  <a:cubicBezTo>
                    <a:pt x="6092" y="2544"/>
                    <a:pt x="5876" y="2208"/>
                    <a:pt x="5619" y="1893"/>
                  </a:cubicBezTo>
                  <a:cubicBezTo>
                    <a:pt x="5481" y="1735"/>
                    <a:pt x="5264" y="1696"/>
                    <a:pt x="5067" y="1755"/>
                  </a:cubicBezTo>
                  <a:cubicBezTo>
                    <a:pt x="4988" y="1794"/>
                    <a:pt x="4929" y="1854"/>
                    <a:pt x="4870" y="1913"/>
                  </a:cubicBezTo>
                  <a:close/>
                  <a:moveTo>
                    <a:pt x="3845" y="1716"/>
                  </a:moveTo>
                  <a:cubicBezTo>
                    <a:pt x="3825" y="1932"/>
                    <a:pt x="3786" y="2070"/>
                    <a:pt x="3825" y="2110"/>
                  </a:cubicBezTo>
                  <a:cubicBezTo>
                    <a:pt x="4121" y="2484"/>
                    <a:pt x="4436" y="2820"/>
                    <a:pt x="4772" y="3175"/>
                  </a:cubicBezTo>
                  <a:cubicBezTo>
                    <a:pt x="4850" y="3253"/>
                    <a:pt x="4969" y="3293"/>
                    <a:pt x="5048" y="3194"/>
                  </a:cubicBezTo>
                  <a:cubicBezTo>
                    <a:pt x="5107" y="3096"/>
                    <a:pt x="5126" y="2997"/>
                    <a:pt x="5107" y="2879"/>
                  </a:cubicBezTo>
                  <a:cubicBezTo>
                    <a:pt x="5067" y="2780"/>
                    <a:pt x="5008" y="2682"/>
                    <a:pt x="4929" y="2603"/>
                  </a:cubicBezTo>
                  <a:cubicBezTo>
                    <a:pt x="4614" y="2268"/>
                    <a:pt x="4239" y="1972"/>
                    <a:pt x="3845" y="17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 flipH="1">
              <a:off x="7095847" y="2296800"/>
              <a:ext cx="803428" cy="784483"/>
            </a:xfrm>
            <a:custGeom>
              <a:avLst/>
              <a:gdLst/>
              <a:ahLst/>
              <a:cxnLst/>
              <a:rect l="l" t="t" r="r" b="b"/>
              <a:pathLst>
                <a:path w="33417" h="32629" extrusionOk="0">
                  <a:moveTo>
                    <a:pt x="4042" y="13781"/>
                  </a:moveTo>
                  <a:cubicBezTo>
                    <a:pt x="4180" y="13170"/>
                    <a:pt x="4337" y="12638"/>
                    <a:pt x="4456" y="12086"/>
                  </a:cubicBezTo>
                  <a:cubicBezTo>
                    <a:pt x="4554" y="11711"/>
                    <a:pt x="4456" y="11317"/>
                    <a:pt x="4219" y="11001"/>
                  </a:cubicBezTo>
                  <a:cubicBezTo>
                    <a:pt x="3825" y="10430"/>
                    <a:pt x="3391" y="9897"/>
                    <a:pt x="2879" y="9404"/>
                  </a:cubicBezTo>
                  <a:cubicBezTo>
                    <a:pt x="2800" y="9326"/>
                    <a:pt x="2721" y="9247"/>
                    <a:pt x="2642" y="9168"/>
                  </a:cubicBezTo>
                  <a:cubicBezTo>
                    <a:pt x="2287" y="8754"/>
                    <a:pt x="2346" y="8123"/>
                    <a:pt x="2800" y="7827"/>
                  </a:cubicBezTo>
                  <a:cubicBezTo>
                    <a:pt x="3332" y="7472"/>
                    <a:pt x="3785" y="7019"/>
                    <a:pt x="4140" y="6506"/>
                  </a:cubicBezTo>
                  <a:cubicBezTo>
                    <a:pt x="4259" y="6289"/>
                    <a:pt x="4515" y="6230"/>
                    <a:pt x="4732" y="6368"/>
                  </a:cubicBezTo>
                  <a:cubicBezTo>
                    <a:pt x="5185" y="6684"/>
                    <a:pt x="5777" y="6723"/>
                    <a:pt x="6210" y="7098"/>
                  </a:cubicBezTo>
                  <a:cubicBezTo>
                    <a:pt x="6486" y="7275"/>
                    <a:pt x="6782" y="7413"/>
                    <a:pt x="7098" y="7532"/>
                  </a:cubicBezTo>
                  <a:lnTo>
                    <a:pt x="8340" y="6132"/>
                  </a:lnTo>
                  <a:cubicBezTo>
                    <a:pt x="8142" y="5304"/>
                    <a:pt x="7926" y="4495"/>
                    <a:pt x="7768" y="3687"/>
                  </a:cubicBezTo>
                  <a:cubicBezTo>
                    <a:pt x="7728" y="3470"/>
                    <a:pt x="7709" y="3234"/>
                    <a:pt x="7748" y="3017"/>
                  </a:cubicBezTo>
                  <a:cubicBezTo>
                    <a:pt x="7748" y="2859"/>
                    <a:pt x="7866" y="2701"/>
                    <a:pt x="8024" y="2682"/>
                  </a:cubicBezTo>
                  <a:cubicBezTo>
                    <a:pt x="8182" y="2642"/>
                    <a:pt x="8320" y="2563"/>
                    <a:pt x="8418" y="2465"/>
                  </a:cubicBezTo>
                  <a:cubicBezTo>
                    <a:pt x="8734" y="2169"/>
                    <a:pt x="9069" y="1913"/>
                    <a:pt x="9404" y="1637"/>
                  </a:cubicBezTo>
                  <a:cubicBezTo>
                    <a:pt x="9739" y="1380"/>
                    <a:pt x="10114" y="1440"/>
                    <a:pt x="10508" y="1479"/>
                  </a:cubicBezTo>
                  <a:cubicBezTo>
                    <a:pt x="10863" y="1834"/>
                    <a:pt x="11238" y="2209"/>
                    <a:pt x="11573" y="2603"/>
                  </a:cubicBezTo>
                  <a:cubicBezTo>
                    <a:pt x="11849" y="2997"/>
                    <a:pt x="12105" y="3411"/>
                    <a:pt x="12342" y="3825"/>
                  </a:cubicBezTo>
                  <a:cubicBezTo>
                    <a:pt x="12421" y="3865"/>
                    <a:pt x="12499" y="3865"/>
                    <a:pt x="12578" y="3865"/>
                  </a:cubicBezTo>
                  <a:cubicBezTo>
                    <a:pt x="13032" y="3786"/>
                    <a:pt x="13485" y="3687"/>
                    <a:pt x="13939" y="3589"/>
                  </a:cubicBezTo>
                  <a:cubicBezTo>
                    <a:pt x="14195" y="3549"/>
                    <a:pt x="14412" y="3490"/>
                    <a:pt x="14688" y="3411"/>
                  </a:cubicBezTo>
                  <a:cubicBezTo>
                    <a:pt x="14865" y="3194"/>
                    <a:pt x="14984" y="2899"/>
                    <a:pt x="15003" y="2623"/>
                  </a:cubicBezTo>
                  <a:cubicBezTo>
                    <a:pt x="15102" y="1814"/>
                    <a:pt x="15279" y="1026"/>
                    <a:pt x="15417" y="257"/>
                  </a:cubicBezTo>
                  <a:cubicBezTo>
                    <a:pt x="15555" y="79"/>
                    <a:pt x="15772" y="0"/>
                    <a:pt x="15969" y="40"/>
                  </a:cubicBezTo>
                  <a:lnTo>
                    <a:pt x="18276" y="40"/>
                  </a:lnTo>
                  <a:cubicBezTo>
                    <a:pt x="18493" y="0"/>
                    <a:pt x="18710" y="138"/>
                    <a:pt x="18788" y="375"/>
                  </a:cubicBezTo>
                  <a:cubicBezTo>
                    <a:pt x="18926" y="651"/>
                    <a:pt x="19064" y="927"/>
                    <a:pt x="19163" y="1223"/>
                  </a:cubicBezTo>
                  <a:cubicBezTo>
                    <a:pt x="19340" y="1755"/>
                    <a:pt x="19518" y="2287"/>
                    <a:pt x="19656" y="2839"/>
                  </a:cubicBezTo>
                  <a:cubicBezTo>
                    <a:pt x="19695" y="3135"/>
                    <a:pt x="19912" y="3372"/>
                    <a:pt x="20208" y="3451"/>
                  </a:cubicBezTo>
                  <a:cubicBezTo>
                    <a:pt x="20445" y="3510"/>
                    <a:pt x="20681" y="3589"/>
                    <a:pt x="20898" y="3707"/>
                  </a:cubicBezTo>
                  <a:cubicBezTo>
                    <a:pt x="21095" y="3805"/>
                    <a:pt x="21332" y="3805"/>
                    <a:pt x="21549" y="3707"/>
                  </a:cubicBezTo>
                  <a:cubicBezTo>
                    <a:pt x="21903" y="3549"/>
                    <a:pt x="22258" y="3391"/>
                    <a:pt x="22416" y="2997"/>
                  </a:cubicBezTo>
                  <a:cubicBezTo>
                    <a:pt x="22455" y="2879"/>
                    <a:pt x="22534" y="2761"/>
                    <a:pt x="22633" y="2662"/>
                  </a:cubicBezTo>
                  <a:cubicBezTo>
                    <a:pt x="23007" y="2327"/>
                    <a:pt x="23382" y="1952"/>
                    <a:pt x="23697" y="1558"/>
                  </a:cubicBezTo>
                  <a:cubicBezTo>
                    <a:pt x="23816" y="1420"/>
                    <a:pt x="24033" y="1380"/>
                    <a:pt x="24190" y="1459"/>
                  </a:cubicBezTo>
                  <a:cubicBezTo>
                    <a:pt x="24289" y="1479"/>
                    <a:pt x="24348" y="1558"/>
                    <a:pt x="24447" y="1597"/>
                  </a:cubicBezTo>
                  <a:cubicBezTo>
                    <a:pt x="24841" y="1814"/>
                    <a:pt x="25255" y="1952"/>
                    <a:pt x="25708" y="2011"/>
                  </a:cubicBezTo>
                  <a:cubicBezTo>
                    <a:pt x="26004" y="2031"/>
                    <a:pt x="26122" y="2228"/>
                    <a:pt x="26083" y="2524"/>
                  </a:cubicBezTo>
                  <a:cubicBezTo>
                    <a:pt x="26063" y="2583"/>
                    <a:pt x="26063" y="2623"/>
                    <a:pt x="26044" y="2662"/>
                  </a:cubicBezTo>
                  <a:cubicBezTo>
                    <a:pt x="25846" y="3155"/>
                    <a:pt x="25689" y="3667"/>
                    <a:pt x="25590" y="4200"/>
                  </a:cubicBezTo>
                  <a:cubicBezTo>
                    <a:pt x="25511" y="4515"/>
                    <a:pt x="25393" y="4791"/>
                    <a:pt x="25354" y="5107"/>
                  </a:cubicBezTo>
                  <a:cubicBezTo>
                    <a:pt x="25294" y="5402"/>
                    <a:pt x="25275" y="5678"/>
                    <a:pt x="25235" y="5994"/>
                  </a:cubicBezTo>
                  <a:lnTo>
                    <a:pt x="27088" y="7709"/>
                  </a:lnTo>
                  <a:cubicBezTo>
                    <a:pt x="27364" y="7748"/>
                    <a:pt x="27739" y="7512"/>
                    <a:pt x="28114" y="7334"/>
                  </a:cubicBezTo>
                  <a:cubicBezTo>
                    <a:pt x="28666" y="7078"/>
                    <a:pt x="29257" y="6940"/>
                    <a:pt x="29829" y="6723"/>
                  </a:cubicBezTo>
                  <a:cubicBezTo>
                    <a:pt x="29987" y="6684"/>
                    <a:pt x="30164" y="6664"/>
                    <a:pt x="30361" y="6684"/>
                  </a:cubicBezTo>
                  <a:cubicBezTo>
                    <a:pt x="30637" y="6684"/>
                    <a:pt x="30696" y="6743"/>
                    <a:pt x="30795" y="7078"/>
                  </a:cubicBezTo>
                  <a:cubicBezTo>
                    <a:pt x="30815" y="7177"/>
                    <a:pt x="30834" y="7295"/>
                    <a:pt x="30893" y="7394"/>
                  </a:cubicBezTo>
                  <a:cubicBezTo>
                    <a:pt x="31248" y="7847"/>
                    <a:pt x="31445" y="8438"/>
                    <a:pt x="31919" y="8813"/>
                  </a:cubicBezTo>
                  <a:cubicBezTo>
                    <a:pt x="31958" y="8852"/>
                    <a:pt x="32017" y="8892"/>
                    <a:pt x="32037" y="8951"/>
                  </a:cubicBezTo>
                  <a:cubicBezTo>
                    <a:pt x="32254" y="9188"/>
                    <a:pt x="32214" y="9542"/>
                    <a:pt x="31978" y="9740"/>
                  </a:cubicBezTo>
                  <a:cubicBezTo>
                    <a:pt x="31662" y="10055"/>
                    <a:pt x="31288" y="10311"/>
                    <a:pt x="30893" y="10528"/>
                  </a:cubicBezTo>
                  <a:cubicBezTo>
                    <a:pt x="30401" y="10725"/>
                    <a:pt x="30085" y="11139"/>
                    <a:pt x="29750" y="11435"/>
                  </a:cubicBezTo>
                  <a:lnTo>
                    <a:pt x="29750" y="13880"/>
                  </a:lnTo>
                  <a:cubicBezTo>
                    <a:pt x="29888" y="13919"/>
                    <a:pt x="30026" y="13939"/>
                    <a:pt x="30164" y="13959"/>
                  </a:cubicBezTo>
                  <a:cubicBezTo>
                    <a:pt x="30775" y="13978"/>
                    <a:pt x="31386" y="13919"/>
                    <a:pt x="31978" y="14136"/>
                  </a:cubicBezTo>
                  <a:cubicBezTo>
                    <a:pt x="32214" y="14175"/>
                    <a:pt x="32471" y="14195"/>
                    <a:pt x="32707" y="14156"/>
                  </a:cubicBezTo>
                  <a:cubicBezTo>
                    <a:pt x="33062" y="14175"/>
                    <a:pt x="33180" y="14294"/>
                    <a:pt x="33200" y="14649"/>
                  </a:cubicBezTo>
                  <a:lnTo>
                    <a:pt x="33200" y="16738"/>
                  </a:lnTo>
                  <a:cubicBezTo>
                    <a:pt x="33200" y="17054"/>
                    <a:pt x="33141" y="17369"/>
                    <a:pt x="33338" y="17645"/>
                  </a:cubicBezTo>
                  <a:cubicBezTo>
                    <a:pt x="33417" y="17744"/>
                    <a:pt x="33318" y="17882"/>
                    <a:pt x="33200" y="17902"/>
                  </a:cubicBezTo>
                  <a:cubicBezTo>
                    <a:pt x="32963" y="17961"/>
                    <a:pt x="32727" y="18020"/>
                    <a:pt x="32490" y="18059"/>
                  </a:cubicBezTo>
                  <a:cubicBezTo>
                    <a:pt x="31958" y="18138"/>
                    <a:pt x="31445" y="18316"/>
                    <a:pt x="30913" y="18355"/>
                  </a:cubicBezTo>
                  <a:cubicBezTo>
                    <a:pt x="30539" y="18414"/>
                    <a:pt x="30164" y="18493"/>
                    <a:pt x="29789" y="18611"/>
                  </a:cubicBezTo>
                  <a:cubicBezTo>
                    <a:pt x="29671" y="18651"/>
                    <a:pt x="29572" y="18769"/>
                    <a:pt x="29592" y="18927"/>
                  </a:cubicBezTo>
                  <a:cubicBezTo>
                    <a:pt x="29553" y="19183"/>
                    <a:pt x="29513" y="19439"/>
                    <a:pt x="29415" y="19696"/>
                  </a:cubicBezTo>
                  <a:cubicBezTo>
                    <a:pt x="29356" y="20090"/>
                    <a:pt x="29336" y="20504"/>
                    <a:pt x="29375" y="20898"/>
                  </a:cubicBezTo>
                  <a:cubicBezTo>
                    <a:pt x="29415" y="21135"/>
                    <a:pt x="29572" y="21312"/>
                    <a:pt x="29809" y="21391"/>
                  </a:cubicBezTo>
                  <a:cubicBezTo>
                    <a:pt x="30184" y="21569"/>
                    <a:pt x="30539" y="21805"/>
                    <a:pt x="30854" y="22121"/>
                  </a:cubicBezTo>
                  <a:cubicBezTo>
                    <a:pt x="31051" y="22259"/>
                    <a:pt x="31268" y="22377"/>
                    <a:pt x="31485" y="22456"/>
                  </a:cubicBezTo>
                  <a:cubicBezTo>
                    <a:pt x="31741" y="22574"/>
                    <a:pt x="31820" y="22712"/>
                    <a:pt x="31682" y="22929"/>
                  </a:cubicBezTo>
                  <a:cubicBezTo>
                    <a:pt x="31268" y="23698"/>
                    <a:pt x="30834" y="24447"/>
                    <a:pt x="30381" y="25216"/>
                  </a:cubicBezTo>
                  <a:cubicBezTo>
                    <a:pt x="30223" y="25492"/>
                    <a:pt x="30144" y="25492"/>
                    <a:pt x="29829" y="25413"/>
                  </a:cubicBezTo>
                  <a:cubicBezTo>
                    <a:pt x="29218" y="25275"/>
                    <a:pt x="28626" y="25038"/>
                    <a:pt x="27995" y="25078"/>
                  </a:cubicBezTo>
                  <a:cubicBezTo>
                    <a:pt x="27542" y="24861"/>
                    <a:pt x="27029" y="24960"/>
                    <a:pt x="26536" y="24802"/>
                  </a:cubicBezTo>
                  <a:cubicBezTo>
                    <a:pt x="26103" y="25354"/>
                    <a:pt x="25590" y="25847"/>
                    <a:pt x="24979" y="26221"/>
                  </a:cubicBezTo>
                  <a:cubicBezTo>
                    <a:pt x="25354" y="27010"/>
                    <a:pt x="25413" y="27877"/>
                    <a:pt x="25787" y="28646"/>
                  </a:cubicBezTo>
                  <a:cubicBezTo>
                    <a:pt x="25925" y="28903"/>
                    <a:pt x="25846" y="29257"/>
                    <a:pt x="26103" y="29494"/>
                  </a:cubicBezTo>
                  <a:cubicBezTo>
                    <a:pt x="26162" y="29533"/>
                    <a:pt x="26063" y="29750"/>
                    <a:pt x="26044" y="29869"/>
                  </a:cubicBezTo>
                  <a:cubicBezTo>
                    <a:pt x="25334" y="29967"/>
                    <a:pt x="24624" y="30184"/>
                    <a:pt x="23973" y="30519"/>
                  </a:cubicBezTo>
                  <a:cubicBezTo>
                    <a:pt x="23835" y="30598"/>
                    <a:pt x="23697" y="30657"/>
                    <a:pt x="23540" y="30697"/>
                  </a:cubicBezTo>
                  <a:cubicBezTo>
                    <a:pt x="23126" y="30815"/>
                    <a:pt x="22929" y="30736"/>
                    <a:pt x="22672" y="30381"/>
                  </a:cubicBezTo>
                  <a:cubicBezTo>
                    <a:pt x="22377" y="29967"/>
                    <a:pt x="22081" y="29533"/>
                    <a:pt x="21785" y="29119"/>
                  </a:cubicBezTo>
                  <a:cubicBezTo>
                    <a:pt x="21627" y="28883"/>
                    <a:pt x="21430" y="28686"/>
                    <a:pt x="21213" y="28548"/>
                  </a:cubicBezTo>
                  <a:cubicBezTo>
                    <a:pt x="20918" y="28646"/>
                    <a:pt x="20642" y="28705"/>
                    <a:pt x="20385" y="28824"/>
                  </a:cubicBezTo>
                  <a:cubicBezTo>
                    <a:pt x="20149" y="28922"/>
                    <a:pt x="19912" y="28962"/>
                    <a:pt x="19656" y="28981"/>
                  </a:cubicBezTo>
                  <a:cubicBezTo>
                    <a:pt x="19419" y="29021"/>
                    <a:pt x="19202" y="29080"/>
                    <a:pt x="18966" y="29159"/>
                  </a:cubicBezTo>
                  <a:cubicBezTo>
                    <a:pt x="18808" y="29514"/>
                    <a:pt x="18631" y="29829"/>
                    <a:pt x="18670" y="30223"/>
                  </a:cubicBezTo>
                  <a:cubicBezTo>
                    <a:pt x="18670" y="30322"/>
                    <a:pt x="18650" y="30440"/>
                    <a:pt x="18611" y="30539"/>
                  </a:cubicBezTo>
                  <a:cubicBezTo>
                    <a:pt x="18572" y="30795"/>
                    <a:pt x="18532" y="31032"/>
                    <a:pt x="18493" y="31268"/>
                  </a:cubicBezTo>
                  <a:cubicBezTo>
                    <a:pt x="18453" y="31446"/>
                    <a:pt x="18414" y="31623"/>
                    <a:pt x="18374" y="31781"/>
                  </a:cubicBezTo>
                  <a:cubicBezTo>
                    <a:pt x="18315" y="31958"/>
                    <a:pt x="18197" y="32116"/>
                    <a:pt x="18020" y="32155"/>
                  </a:cubicBezTo>
                  <a:cubicBezTo>
                    <a:pt x="17763" y="32254"/>
                    <a:pt x="17507" y="32313"/>
                    <a:pt x="17231" y="32353"/>
                  </a:cubicBezTo>
                  <a:cubicBezTo>
                    <a:pt x="16975" y="32372"/>
                    <a:pt x="16699" y="32431"/>
                    <a:pt x="16442" y="32530"/>
                  </a:cubicBezTo>
                  <a:cubicBezTo>
                    <a:pt x="16147" y="32629"/>
                    <a:pt x="15831" y="32609"/>
                    <a:pt x="15536" y="32491"/>
                  </a:cubicBezTo>
                  <a:cubicBezTo>
                    <a:pt x="15496" y="32471"/>
                    <a:pt x="15457" y="32412"/>
                    <a:pt x="15417" y="32412"/>
                  </a:cubicBezTo>
                  <a:cubicBezTo>
                    <a:pt x="14944" y="32412"/>
                    <a:pt x="14806" y="32116"/>
                    <a:pt x="14727" y="31682"/>
                  </a:cubicBezTo>
                  <a:cubicBezTo>
                    <a:pt x="14530" y="30756"/>
                    <a:pt x="14293" y="29849"/>
                    <a:pt x="14057" y="28922"/>
                  </a:cubicBezTo>
                  <a:cubicBezTo>
                    <a:pt x="13308" y="28607"/>
                    <a:pt x="12480" y="28489"/>
                    <a:pt x="11671" y="28587"/>
                  </a:cubicBezTo>
                  <a:cubicBezTo>
                    <a:pt x="11395" y="28804"/>
                    <a:pt x="11139" y="29041"/>
                    <a:pt x="10903" y="29297"/>
                  </a:cubicBezTo>
                  <a:cubicBezTo>
                    <a:pt x="10646" y="29652"/>
                    <a:pt x="10449" y="30026"/>
                    <a:pt x="10272" y="30421"/>
                  </a:cubicBezTo>
                  <a:cubicBezTo>
                    <a:pt x="10153" y="30677"/>
                    <a:pt x="10114" y="30973"/>
                    <a:pt x="9779" y="31091"/>
                  </a:cubicBezTo>
                  <a:cubicBezTo>
                    <a:pt x="9463" y="31189"/>
                    <a:pt x="9266" y="30973"/>
                    <a:pt x="9049" y="30835"/>
                  </a:cubicBezTo>
                  <a:cubicBezTo>
                    <a:pt x="8773" y="30677"/>
                    <a:pt x="8517" y="30499"/>
                    <a:pt x="8280" y="30302"/>
                  </a:cubicBezTo>
                  <a:cubicBezTo>
                    <a:pt x="8142" y="30204"/>
                    <a:pt x="7985" y="30105"/>
                    <a:pt x="7827" y="30007"/>
                  </a:cubicBezTo>
                  <a:cubicBezTo>
                    <a:pt x="7610" y="29888"/>
                    <a:pt x="7393" y="29770"/>
                    <a:pt x="7196" y="29652"/>
                  </a:cubicBezTo>
                  <a:cubicBezTo>
                    <a:pt x="6960" y="29533"/>
                    <a:pt x="6861" y="29238"/>
                    <a:pt x="6960" y="29001"/>
                  </a:cubicBezTo>
                  <a:cubicBezTo>
                    <a:pt x="6960" y="28981"/>
                    <a:pt x="6979" y="28962"/>
                    <a:pt x="6979" y="28942"/>
                  </a:cubicBezTo>
                  <a:cubicBezTo>
                    <a:pt x="7393" y="27976"/>
                    <a:pt x="7709" y="26970"/>
                    <a:pt x="7945" y="25945"/>
                  </a:cubicBezTo>
                  <a:cubicBezTo>
                    <a:pt x="7985" y="25847"/>
                    <a:pt x="8024" y="25748"/>
                    <a:pt x="8064" y="25669"/>
                  </a:cubicBezTo>
                  <a:cubicBezTo>
                    <a:pt x="7906" y="25314"/>
                    <a:pt x="7669" y="25019"/>
                    <a:pt x="7374" y="24782"/>
                  </a:cubicBezTo>
                  <a:cubicBezTo>
                    <a:pt x="7078" y="24546"/>
                    <a:pt x="6822" y="24270"/>
                    <a:pt x="6565" y="24013"/>
                  </a:cubicBezTo>
                  <a:cubicBezTo>
                    <a:pt x="6171" y="24072"/>
                    <a:pt x="5796" y="24191"/>
                    <a:pt x="5481" y="24427"/>
                  </a:cubicBezTo>
                  <a:cubicBezTo>
                    <a:pt x="5087" y="24624"/>
                    <a:pt x="4692" y="24822"/>
                    <a:pt x="4278" y="24999"/>
                  </a:cubicBezTo>
                  <a:cubicBezTo>
                    <a:pt x="3983" y="25117"/>
                    <a:pt x="3647" y="25137"/>
                    <a:pt x="3352" y="25038"/>
                  </a:cubicBezTo>
                  <a:cubicBezTo>
                    <a:pt x="3194" y="24999"/>
                    <a:pt x="3076" y="24900"/>
                    <a:pt x="2997" y="24762"/>
                  </a:cubicBezTo>
                  <a:cubicBezTo>
                    <a:pt x="2741" y="24427"/>
                    <a:pt x="2543" y="24092"/>
                    <a:pt x="2327" y="23757"/>
                  </a:cubicBezTo>
                  <a:cubicBezTo>
                    <a:pt x="2228" y="23579"/>
                    <a:pt x="2129" y="23402"/>
                    <a:pt x="2011" y="23244"/>
                  </a:cubicBezTo>
                  <a:cubicBezTo>
                    <a:pt x="1893" y="23047"/>
                    <a:pt x="1834" y="22830"/>
                    <a:pt x="1814" y="22613"/>
                  </a:cubicBezTo>
                  <a:cubicBezTo>
                    <a:pt x="1794" y="22259"/>
                    <a:pt x="1952" y="21943"/>
                    <a:pt x="2248" y="21766"/>
                  </a:cubicBezTo>
                  <a:cubicBezTo>
                    <a:pt x="2977" y="21253"/>
                    <a:pt x="3746" y="20800"/>
                    <a:pt x="4535" y="20366"/>
                  </a:cubicBezTo>
                  <a:cubicBezTo>
                    <a:pt x="4554" y="20346"/>
                    <a:pt x="4574" y="20307"/>
                    <a:pt x="4633" y="20248"/>
                  </a:cubicBezTo>
                  <a:cubicBezTo>
                    <a:pt x="4554" y="19873"/>
                    <a:pt x="4436" y="19538"/>
                    <a:pt x="4278" y="19203"/>
                  </a:cubicBezTo>
                  <a:cubicBezTo>
                    <a:pt x="4140" y="18828"/>
                    <a:pt x="3963" y="18454"/>
                    <a:pt x="3825" y="18079"/>
                  </a:cubicBezTo>
                  <a:cubicBezTo>
                    <a:pt x="3726" y="17842"/>
                    <a:pt x="3509" y="17665"/>
                    <a:pt x="3273" y="17645"/>
                  </a:cubicBezTo>
                  <a:cubicBezTo>
                    <a:pt x="3115" y="17626"/>
                    <a:pt x="2957" y="17626"/>
                    <a:pt x="2800" y="17626"/>
                  </a:cubicBezTo>
                  <a:lnTo>
                    <a:pt x="1242" y="17626"/>
                  </a:lnTo>
                  <a:cubicBezTo>
                    <a:pt x="1085" y="17626"/>
                    <a:pt x="927" y="17606"/>
                    <a:pt x="789" y="17566"/>
                  </a:cubicBezTo>
                  <a:cubicBezTo>
                    <a:pt x="572" y="17527"/>
                    <a:pt x="414" y="17350"/>
                    <a:pt x="414" y="17133"/>
                  </a:cubicBezTo>
                  <a:cubicBezTo>
                    <a:pt x="434" y="16936"/>
                    <a:pt x="375" y="16738"/>
                    <a:pt x="276" y="16561"/>
                  </a:cubicBezTo>
                  <a:cubicBezTo>
                    <a:pt x="257" y="16541"/>
                    <a:pt x="237" y="16522"/>
                    <a:pt x="237" y="16502"/>
                  </a:cubicBezTo>
                  <a:cubicBezTo>
                    <a:pt x="158" y="15930"/>
                    <a:pt x="59" y="15358"/>
                    <a:pt x="20" y="14767"/>
                  </a:cubicBezTo>
                  <a:cubicBezTo>
                    <a:pt x="0" y="14412"/>
                    <a:pt x="158" y="14254"/>
                    <a:pt x="513" y="14175"/>
                  </a:cubicBezTo>
                  <a:cubicBezTo>
                    <a:pt x="1045" y="14057"/>
                    <a:pt x="1597" y="13919"/>
                    <a:pt x="2149" y="13821"/>
                  </a:cubicBezTo>
                  <a:cubicBezTo>
                    <a:pt x="2327" y="13781"/>
                    <a:pt x="2504" y="13781"/>
                    <a:pt x="2681" y="13781"/>
                  </a:cubicBezTo>
                  <a:cubicBezTo>
                    <a:pt x="3115" y="13761"/>
                    <a:pt x="3549" y="13781"/>
                    <a:pt x="4042" y="13781"/>
                  </a:cubicBezTo>
                  <a:close/>
                  <a:moveTo>
                    <a:pt x="9503" y="30361"/>
                  </a:moveTo>
                  <a:cubicBezTo>
                    <a:pt x="9621" y="30184"/>
                    <a:pt x="9720" y="30007"/>
                    <a:pt x="9818" y="29809"/>
                  </a:cubicBezTo>
                  <a:cubicBezTo>
                    <a:pt x="10055" y="29139"/>
                    <a:pt x="10548" y="28646"/>
                    <a:pt x="11060" y="28173"/>
                  </a:cubicBezTo>
                  <a:cubicBezTo>
                    <a:pt x="11218" y="28015"/>
                    <a:pt x="11435" y="27917"/>
                    <a:pt x="11652" y="27877"/>
                  </a:cubicBezTo>
                  <a:cubicBezTo>
                    <a:pt x="12559" y="27838"/>
                    <a:pt x="13446" y="27956"/>
                    <a:pt x="14313" y="28232"/>
                  </a:cubicBezTo>
                  <a:cubicBezTo>
                    <a:pt x="14530" y="28291"/>
                    <a:pt x="14707" y="28469"/>
                    <a:pt x="14727" y="28705"/>
                  </a:cubicBezTo>
                  <a:cubicBezTo>
                    <a:pt x="14806" y="29119"/>
                    <a:pt x="14924" y="29533"/>
                    <a:pt x="15003" y="29947"/>
                  </a:cubicBezTo>
                  <a:cubicBezTo>
                    <a:pt x="15102" y="30440"/>
                    <a:pt x="15200" y="30913"/>
                    <a:pt x="15319" y="31406"/>
                  </a:cubicBezTo>
                  <a:cubicBezTo>
                    <a:pt x="15378" y="31820"/>
                    <a:pt x="15812" y="32096"/>
                    <a:pt x="16226" y="31939"/>
                  </a:cubicBezTo>
                  <a:cubicBezTo>
                    <a:pt x="16383" y="31860"/>
                    <a:pt x="16561" y="31801"/>
                    <a:pt x="16718" y="31781"/>
                  </a:cubicBezTo>
                  <a:cubicBezTo>
                    <a:pt x="17073" y="31781"/>
                    <a:pt x="17408" y="31682"/>
                    <a:pt x="17665" y="31465"/>
                  </a:cubicBezTo>
                  <a:cubicBezTo>
                    <a:pt x="17783" y="31012"/>
                    <a:pt x="17960" y="30598"/>
                    <a:pt x="17941" y="30184"/>
                  </a:cubicBezTo>
                  <a:cubicBezTo>
                    <a:pt x="17941" y="29711"/>
                    <a:pt x="18138" y="29317"/>
                    <a:pt x="18177" y="28863"/>
                  </a:cubicBezTo>
                  <a:cubicBezTo>
                    <a:pt x="18177" y="28646"/>
                    <a:pt x="18355" y="28489"/>
                    <a:pt x="18572" y="28489"/>
                  </a:cubicBezTo>
                  <a:cubicBezTo>
                    <a:pt x="19143" y="28410"/>
                    <a:pt x="19695" y="28272"/>
                    <a:pt x="20247" y="28094"/>
                  </a:cubicBezTo>
                  <a:cubicBezTo>
                    <a:pt x="20602" y="27936"/>
                    <a:pt x="20997" y="27877"/>
                    <a:pt x="21371" y="27897"/>
                  </a:cubicBezTo>
                  <a:cubicBezTo>
                    <a:pt x="21549" y="27917"/>
                    <a:pt x="21706" y="28015"/>
                    <a:pt x="21805" y="28153"/>
                  </a:cubicBezTo>
                  <a:cubicBezTo>
                    <a:pt x="22179" y="28666"/>
                    <a:pt x="22554" y="29159"/>
                    <a:pt x="22929" y="29671"/>
                  </a:cubicBezTo>
                  <a:lnTo>
                    <a:pt x="23283" y="30145"/>
                  </a:lnTo>
                  <a:lnTo>
                    <a:pt x="25275" y="29356"/>
                  </a:lnTo>
                  <a:cubicBezTo>
                    <a:pt x="25314" y="29139"/>
                    <a:pt x="25275" y="28922"/>
                    <a:pt x="25176" y="28725"/>
                  </a:cubicBezTo>
                  <a:cubicBezTo>
                    <a:pt x="24999" y="28311"/>
                    <a:pt x="24841" y="27897"/>
                    <a:pt x="24723" y="27463"/>
                  </a:cubicBezTo>
                  <a:cubicBezTo>
                    <a:pt x="24663" y="27168"/>
                    <a:pt x="24565" y="26911"/>
                    <a:pt x="24447" y="26635"/>
                  </a:cubicBezTo>
                  <a:cubicBezTo>
                    <a:pt x="24190" y="26142"/>
                    <a:pt x="24249" y="25926"/>
                    <a:pt x="24703" y="25630"/>
                  </a:cubicBezTo>
                  <a:cubicBezTo>
                    <a:pt x="25176" y="25354"/>
                    <a:pt x="25570" y="24999"/>
                    <a:pt x="25886" y="24565"/>
                  </a:cubicBezTo>
                  <a:cubicBezTo>
                    <a:pt x="25965" y="24447"/>
                    <a:pt x="26044" y="24348"/>
                    <a:pt x="26142" y="24250"/>
                  </a:cubicBezTo>
                  <a:cubicBezTo>
                    <a:pt x="26241" y="24092"/>
                    <a:pt x="26458" y="24033"/>
                    <a:pt x="26635" y="24132"/>
                  </a:cubicBezTo>
                  <a:cubicBezTo>
                    <a:pt x="26852" y="24230"/>
                    <a:pt x="27108" y="24289"/>
                    <a:pt x="27345" y="24270"/>
                  </a:cubicBezTo>
                  <a:cubicBezTo>
                    <a:pt x="27502" y="24289"/>
                    <a:pt x="27660" y="24329"/>
                    <a:pt x="27798" y="24368"/>
                  </a:cubicBezTo>
                  <a:cubicBezTo>
                    <a:pt x="27916" y="24427"/>
                    <a:pt x="28054" y="24467"/>
                    <a:pt x="28192" y="24486"/>
                  </a:cubicBezTo>
                  <a:cubicBezTo>
                    <a:pt x="28685" y="24467"/>
                    <a:pt x="29099" y="24664"/>
                    <a:pt x="29572" y="24723"/>
                  </a:cubicBezTo>
                  <a:cubicBezTo>
                    <a:pt x="29730" y="24743"/>
                    <a:pt x="29868" y="24762"/>
                    <a:pt x="30026" y="24762"/>
                  </a:cubicBezTo>
                  <a:lnTo>
                    <a:pt x="30913" y="22968"/>
                  </a:lnTo>
                  <a:cubicBezTo>
                    <a:pt x="30381" y="22673"/>
                    <a:pt x="30006" y="22180"/>
                    <a:pt x="29415" y="21943"/>
                  </a:cubicBezTo>
                  <a:cubicBezTo>
                    <a:pt x="29218" y="21805"/>
                    <a:pt x="29020" y="21647"/>
                    <a:pt x="28882" y="21450"/>
                  </a:cubicBezTo>
                  <a:cubicBezTo>
                    <a:pt x="28804" y="21371"/>
                    <a:pt x="28764" y="21253"/>
                    <a:pt x="28744" y="21155"/>
                  </a:cubicBezTo>
                  <a:cubicBezTo>
                    <a:pt x="28725" y="20603"/>
                    <a:pt x="28725" y="20070"/>
                    <a:pt x="28784" y="19538"/>
                  </a:cubicBezTo>
                  <a:cubicBezTo>
                    <a:pt x="28823" y="19262"/>
                    <a:pt x="28902" y="18986"/>
                    <a:pt x="28922" y="18690"/>
                  </a:cubicBezTo>
                  <a:cubicBezTo>
                    <a:pt x="28942" y="18217"/>
                    <a:pt x="29237" y="17980"/>
                    <a:pt x="29710" y="18000"/>
                  </a:cubicBezTo>
                  <a:cubicBezTo>
                    <a:pt x="29868" y="18040"/>
                    <a:pt x="30026" y="18040"/>
                    <a:pt x="30184" y="18000"/>
                  </a:cubicBezTo>
                  <a:cubicBezTo>
                    <a:pt x="30440" y="17941"/>
                    <a:pt x="30696" y="17882"/>
                    <a:pt x="30972" y="17862"/>
                  </a:cubicBezTo>
                  <a:cubicBezTo>
                    <a:pt x="31426" y="17744"/>
                    <a:pt x="31879" y="17645"/>
                    <a:pt x="32352" y="17586"/>
                  </a:cubicBezTo>
                  <a:cubicBezTo>
                    <a:pt x="32431" y="17586"/>
                    <a:pt x="32490" y="17507"/>
                    <a:pt x="32549" y="17468"/>
                  </a:cubicBezTo>
                  <a:cubicBezTo>
                    <a:pt x="32549" y="17014"/>
                    <a:pt x="32569" y="16581"/>
                    <a:pt x="32549" y="16167"/>
                  </a:cubicBezTo>
                  <a:cubicBezTo>
                    <a:pt x="32549" y="15733"/>
                    <a:pt x="32628" y="15280"/>
                    <a:pt x="32490" y="14846"/>
                  </a:cubicBezTo>
                  <a:cubicBezTo>
                    <a:pt x="32254" y="14846"/>
                    <a:pt x="32037" y="14806"/>
                    <a:pt x="31800" y="14747"/>
                  </a:cubicBezTo>
                  <a:cubicBezTo>
                    <a:pt x="31386" y="14609"/>
                    <a:pt x="30933" y="14550"/>
                    <a:pt x="30479" y="14589"/>
                  </a:cubicBezTo>
                  <a:lnTo>
                    <a:pt x="29947" y="14589"/>
                  </a:lnTo>
                  <a:cubicBezTo>
                    <a:pt x="29139" y="14589"/>
                    <a:pt x="29139" y="14570"/>
                    <a:pt x="29119" y="13742"/>
                  </a:cubicBezTo>
                  <a:lnTo>
                    <a:pt x="29119" y="12460"/>
                  </a:lnTo>
                  <a:cubicBezTo>
                    <a:pt x="29158" y="12224"/>
                    <a:pt x="29099" y="12007"/>
                    <a:pt x="29001" y="11810"/>
                  </a:cubicBezTo>
                  <a:cubicBezTo>
                    <a:pt x="28863" y="11613"/>
                    <a:pt x="28902" y="11356"/>
                    <a:pt x="29080" y="11199"/>
                  </a:cubicBezTo>
                  <a:cubicBezTo>
                    <a:pt x="29553" y="10646"/>
                    <a:pt x="30105" y="10193"/>
                    <a:pt x="30736" y="9838"/>
                  </a:cubicBezTo>
                  <a:cubicBezTo>
                    <a:pt x="30992" y="9720"/>
                    <a:pt x="31209" y="9503"/>
                    <a:pt x="31347" y="9247"/>
                  </a:cubicBezTo>
                  <a:lnTo>
                    <a:pt x="30026" y="7413"/>
                  </a:lnTo>
                  <a:cubicBezTo>
                    <a:pt x="29356" y="7551"/>
                    <a:pt x="28725" y="7768"/>
                    <a:pt x="28114" y="8103"/>
                  </a:cubicBezTo>
                  <a:cubicBezTo>
                    <a:pt x="27798" y="8241"/>
                    <a:pt x="27463" y="8379"/>
                    <a:pt x="27128" y="8458"/>
                  </a:cubicBezTo>
                  <a:cubicBezTo>
                    <a:pt x="26832" y="8576"/>
                    <a:pt x="26655" y="8478"/>
                    <a:pt x="26438" y="8202"/>
                  </a:cubicBezTo>
                  <a:cubicBezTo>
                    <a:pt x="26280" y="7965"/>
                    <a:pt x="26083" y="7748"/>
                    <a:pt x="25886" y="7532"/>
                  </a:cubicBezTo>
                  <a:cubicBezTo>
                    <a:pt x="25492" y="7137"/>
                    <a:pt x="25078" y="6763"/>
                    <a:pt x="24683" y="6368"/>
                  </a:cubicBezTo>
                  <a:cubicBezTo>
                    <a:pt x="24565" y="6250"/>
                    <a:pt x="24466" y="6112"/>
                    <a:pt x="24565" y="5954"/>
                  </a:cubicBezTo>
                  <a:cubicBezTo>
                    <a:pt x="24683" y="5757"/>
                    <a:pt x="24723" y="5521"/>
                    <a:pt x="24703" y="5304"/>
                  </a:cubicBezTo>
                  <a:cubicBezTo>
                    <a:pt x="24703" y="5146"/>
                    <a:pt x="24742" y="4988"/>
                    <a:pt x="24782" y="4850"/>
                  </a:cubicBezTo>
                  <a:cubicBezTo>
                    <a:pt x="24940" y="4219"/>
                    <a:pt x="25117" y="3589"/>
                    <a:pt x="25275" y="2958"/>
                  </a:cubicBezTo>
                  <a:cubicBezTo>
                    <a:pt x="25275" y="2859"/>
                    <a:pt x="25275" y="2761"/>
                    <a:pt x="25275" y="2662"/>
                  </a:cubicBezTo>
                  <a:cubicBezTo>
                    <a:pt x="25117" y="2563"/>
                    <a:pt x="24999" y="2485"/>
                    <a:pt x="24900" y="2406"/>
                  </a:cubicBezTo>
                  <a:cubicBezTo>
                    <a:pt x="24447" y="1992"/>
                    <a:pt x="24309" y="1992"/>
                    <a:pt x="23875" y="2366"/>
                  </a:cubicBezTo>
                  <a:cubicBezTo>
                    <a:pt x="23796" y="2445"/>
                    <a:pt x="23717" y="2524"/>
                    <a:pt x="23638" y="2603"/>
                  </a:cubicBezTo>
                  <a:cubicBezTo>
                    <a:pt x="23165" y="3017"/>
                    <a:pt x="22672" y="3431"/>
                    <a:pt x="22258" y="3884"/>
                  </a:cubicBezTo>
                  <a:cubicBezTo>
                    <a:pt x="21982" y="4200"/>
                    <a:pt x="21608" y="4397"/>
                    <a:pt x="21213" y="4495"/>
                  </a:cubicBezTo>
                  <a:cubicBezTo>
                    <a:pt x="20661" y="4121"/>
                    <a:pt x="20031" y="3884"/>
                    <a:pt x="19360" y="3845"/>
                  </a:cubicBezTo>
                  <a:cubicBezTo>
                    <a:pt x="19301" y="3825"/>
                    <a:pt x="19242" y="3825"/>
                    <a:pt x="19163" y="3805"/>
                  </a:cubicBezTo>
                  <a:cubicBezTo>
                    <a:pt x="18986" y="3766"/>
                    <a:pt x="18907" y="3529"/>
                    <a:pt x="19025" y="3391"/>
                  </a:cubicBezTo>
                  <a:cubicBezTo>
                    <a:pt x="19084" y="3293"/>
                    <a:pt x="19143" y="3214"/>
                    <a:pt x="19202" y="3135"/>
                  </a:cubicBezTo>
                  <a:cubicBezTo>
                    <a:pt x="18788" y="1538"/>
                    <a:pt x="18611" y="1065"/>
                    <a:pt x="18217" y="592"/>
                  </a:cubicBezTo>
                  <a:cubicBezTo>
                    <a:pt x="17468" y="572"/>
                    <a:pt x="16738" y="572"/>
                    <a:pt x="16009" y="631"/>
                  </a:cubicBezTo>
                  <a:cubicBezTo>
                    <a:pt x="15969" y="710"/>
                    <a:pt x="15930" y="789"/>
                    <a:pt x="15890" y="888"/>
                  </a:cubicBezTo>
                  <a:cubicBezTo>
                    <a:pt x="15752" y="1518"/>
                    <a:pt x="15654" y="2169"/>
                    <a:pt x="15575" y="2800"/>
                  </a:cubicBezTo>
                  <a:cubicBezTo>
                    <a:pt x="15555" y="3253"/>
                    <a:pt x="15398" y="3687"/>
                    <a:pt x="15102" y="4022"/>
                  </a:cubicBezTo>
                  <a:cubicBezTo>
                    <a:pt x="14510" y="3904"/>
                    <a:pt x="13939" y="4298"/>
                    <a:pt x="13308" y="4279"/>
                  </a:cubicBezTo>
                  <a:cubicBezTo>
                    <a:pt x="12933" y="4515"/>
                    <a:pt x="12539" y="4436"/>
                    <a:pt x="12125" y="4417"/>
                  </a:cubicBezTo>
                  <a:cubicBezTo>
                    <a:pt x="11849" y="4121"/>
                    <a:pt x="11593" y="3786"/>
                    <a:pt x="11415" y="3431"/>
                  </a:cubicBezTo>
                  <a:cubicBezTo>
                    <a:pt x="11336" y="3253"/>
                    <a:pt x="11238" y="3096"/>
                    <a:pt x="11139" y="2958"/>
                  </a:cubicBezTo>
                  <a:cubicBezTo>
                    <a:pt x="10922" y="2721"/>
                    <a:pt x="10686" y="2465"/>
                    <a:pt x="10449" y="2228"/>
                  </a:cubicBezTo>
                  <a:cubicBezTo>
                    <a:pt x="10213" y="1972"/>
                    <a:pt x="10055" y="1932"/>
                    <a:pt x="9739" y="2130"/>
                  </a:cubicBezTo>
                  <a:cubicBezTo>
                    <a:pt x="9641" y="2209"/>
                    <a:pt x="9522" y="2287"/>
                    <a:pt x="9444" y="2386"/>
                  </a:cubicBezTo>
                  <a:cubicBezTo>
                    <a:pt x="9187" y="2603"/>
                    <a:pt x="8970" y="2800"/>
                    <a:pt x="8734" y="2997"/>
                  </a:cubicBezTo>
                  <a:cubicBezTo>
                    <a:pt x="8596" y="3115"/>
                    <a:pt x="8458" y="3214"/>
                    <a:pt x="8320" y="3313"/>
                  </a:cubicBezTo>
                  <a:cubicBezTo>
                    <a:pt x="8320" y="3352"/>
                    <a:pt x="8320" y="3411"/>
                    <a:pt x="8320" y="3470"/>
                  </a:cubicBezTo>
                  <a:cubicBezTo>
                    <a:pt x="8576" y="4239"/>
                    <a:pt x="8635" y="5067"/>
                    <a:pt x="8892" y="5816"/>
                  </a:cubicBezTo>
                  <a:cubicBezTo>
                    <a:pt x="9010" y="6073"/>
                    <a:pt x="8951" y="6368"/>
                    <a:pt x="8754" y="6566"/>
                  </a:cubicBezTo>
                  <a:cubicBezTo>
                    <a:pt x="8320" y="6920"/>
                    <a:pt x="7965" y="7354"/>
                    <a:pt x="7669" y="7827"/>
                  </a:cubicBezTo>
                  <a:cubicBezTo>
                    <a:pt x="7630" y="7926"/>
                    <a:pt x="7531" y="7985"/>
                    <a:pt x="7433" y="8024"/>
                  </a:cubicBezTo>
                  <a:cubicBezTo>
                    <a:pt x="7216" y="8044"/>
                    <a:pt x="6940" y="8103"/>
                    <a:pt x="6782" y="8005"/>
                  </a:cubicBezTo>
                  <a:cubicBezTo>
                    <a:pt x="6427" y="7788"/>
                    <a:pt x="6013" y="7729"/>
                    <a:pt x="5718" y="7453"/>
                  </a:cubicBezTo>
                  <a:cubicBezTo>
                    <a:pt x="5422" y="7157"/>
                    <a:pt x="5067" y="7177"/>
                    <a:pt x="4732" y="7078"/>
                  </a:cubicBezTo>
                  <a:cubicBezTo>
                    <a:pt x="4594" y="7078"/>
                    <a:pt x="4475" y="7118"/>
                    <a:pt x="4377" y="7216"/>
                  </a:cubicBezTo>
                  <a:cubicBezTo>
                    <a:pt x="3963" y="7610"/>
                    <a:pt x="3549" y="8024"/>
                    <a:pt x="3135" y="8438"/>
                  </a:cubicBezTo>
                  <a:cubicBezTo>
                    <a:pt x="3174" y="8813"/>
                    <a:pt x="3470" y="9010"/>
                    <a:pt x="3707" y="9247"/>
                  </a:cubicBezTo>
                  <a:cubicBezTo>
                    <a:pt x="4357" y="9956"/>
                    <a:pt x="4988" y="10686"/>
                    <a:pt x="5284" y="11573"/>
                  </a:cubicBezTo>
                  <a:cubicBezTo>
                    <a:pt x="5126" y="12224"/>
                    <a:pt x="4929" y="12815"/>
                    <a:pt x="4791" y="13426"/>
                  </a:cubicBezTo>
                  <a:cubicBezTo>
                    <a:pt x="4594" y="14412"/>
                    <a:pt x="4475" y="14274"/>
                    <a:pt x="3746" y="14333"/>
                  </a:cubicBezTo>
                  <a:cubicBezTo>
                    <a:pt x="3056" y="14373"/>
                    <a:pt x="2366" y="14333"/>
                    <a:pt x="1676" y="14511"/>
                  </a:cubicBezTo>
                  <a:cubicBezTo>
                    <a:pt x="1341" y="14609"/>
                    <a:pt x="1006" y="14708"/>
                    <a:pt x="690" y="14826"/>
                  </a:cubicBezTo>
                  <a:cubicBezTo>
                    <a:pt x="710" y="15003"/>
                    <a:pt x="710" y="15141"/>
                    <a:pt x="749" y="15299"/>
                  </a:cubicBezTo>
                  <a:cubicBezTo>
                    <a:pt x="789" y="15437"/>
                    <a:pt x="828" y="15595"/>
                    <a:pt x="848" y="15753"/>
                  </a:cubicBezTo>
                  <a:cubicBezTo>
                    <a:pt x="828" y="16186"/>
                    <a:pt x="1006" y="16541"/>
                    <a:pt x="1163" y="16955"/>
                  </a:cubicBezTo>
                  <a:cubicBezTo>
                    <a:pt x="1735" y="16955"/>
                    <a:pt x="2307" y="16975"/>
                    <a:pt x="2898" y="16955"/>
                  </a:cubicBezTo>
                  <a:cubicBezTo>
                    <a:pt x="3253" y="16955"/>
                    <a:pt x="3608" y="17014"/>
                    <a:pt x="3943" y="17152"/>
                  </a:cubicBezTo>
                  <a:cubicBezTo>
                    <a:pt x="4140" y="17192"/>
                    <a:pt x="4298" y="17350"/>
                    <a:pt x="4377" y="17547"/>
                  </a:cubicBezTo>
                  <a:cubicBezTo>
                    <a:pt x="4456" y="17764"/>
                    <a:pt x="4535" y="18000"/>
                    <a:pt x="4613" y="18237"/>
                  </a:cubicBezTo>
                  <a:cubicBezTo>
                    <a:pt x="4811" y="18710"/>
                    <a:pt x="4988" y="19203"/>
                    <a:pt x="5225" y="19656"/>
                  </a:cubicBezTo>
                  <a:cubicBezTo>
                    <a:pt x="5363" y="19972"/>
                    <a:pt x="5382" y="20327"/>
                    <a:pt x="5264" y="20642"/>
                  </a:cubicBezTo>
                  <a:cubicBezTo>
                    <a:pt x="5205" y="20879"/>
                    <a:pt x="4929" y="20918"/>
                    <a:pt x="4732" y="21017"/>
                  </a:cubicBezTo>
                  <a:cubicBezTo>
                    <a:pt x="4318" y="21233"/>
                    <a:pt x="3904" y="21450"/>
                    <a:pt x="3490" y="21687"/>
                  </a:cubicBezTo>
                  <a:cubicBezTo>
                    <a:pt x="3194" y="21884"/>
                    <a:pt x="2918" y="22101"/>
                    <a:pt x="2642" y="22337"/>
                  </a:cubicBezTo>
                  <a:cubicBezTo>
                    <a:pt x="2484" y="22456"/>
                    <a:pt x="2445" y="22673"/>
                    <a:pt x="2543" y="22830"/>
                  </a:cubicBezTo>
                  <a:cubicBezTo>
                    <a:pt x="2681" y="23126"/>
                    <a:pt x="2839" y="23382"/>
                    <a:pt x="3017" y="23639"/>
                  </a:cubicBezTo>
                  <a:cubicBezTo>
                    <a:pt x="3253" y="23934"/>
                    <a:pt x="3371" y="24348"/>
                    <a:pt x="3864" y="24447"/>
                  </a:cubicBezTo>
                  <a:cubicBezTo>
                    <a:pt x="4259" y="24250"/>
                    <a:pt x="4692" y="24053"/>
                    <a:pt x="5126" y="23816"/>
                  </a:cubicBezTo>
                  <a:cubicBezTo>
                    <a:pt x="5560" y="23540"/>
                    <a:pt x="6013" y="23303"/>
                    <a:pt x="6467" y="23087"/>
                  </a:cubicBezTo>
                  <a:lnTo>
                    <a:pt x="6684" y="23284"/>
                  </a:lnTo>
                  <a:cubicBezTo>
                    <a:pt x="7157" y="23678"/>
                    <a:pt x="7512" y="24171"/>
                    <a:pt x="7985" y="24565"/>
                  </a:cubicBezTo>
                  <a:cubicBezTo>
                    <a:pt x="8320" y="24841"/>
                    <a:pt x="8596" y="25216"/>
                    <a:pt x="8734" y="25630"/>
                  </a:cubicBezTo>
                  <a:cubicBezTo>
                    <a:pt x="8537" y="26280"/>
                    <a:pt x="8340" y="26852"/>
                    <a:pt x="8162" y="27424"/>
                  </a:cubicBezTo>
                  <a:cubicBezTo>
                    <a:pt x="7985" y="27996"/>
                    <a:pt x="7827" y="28567"/>
                    <a:pt x="7650" y="29159"/>
                  </a:cubicBezTo>
                  <a:cubicBezTo>
                    <a:pt x="7945" y="29336"/>
                    <a:pt x="8241" y="29514"/>
                    <a:pt x="8537" y="29711"/>
                  </a:cubicBezTo>
                  <a:cubicBezTo>
                    <a:pt x="8813" y="29987"/>
                    <a:pt x="9128" y="30204"/>
                    <a:pt x="9503" y="30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8"/>
            <p:cNvSpPr/>
            <p:nvPr/>
          </p:nvSpPr>
          <p:spPr>
            <a:xfrm flipH="1">
              <a:off x="7254624" y="2425716"/>
              <a:ext cx="493929" cy="497247"/>
            </a:xfrm>
            <a:custGeom>
              <a:avLst/>
              <a:gdLst/>
              <a:ahLst/>
              <a:cxnLst/>
              <a:rect l="l" t="t" r="r" b="b"/>
              <a:pathLst>
                <a:path w="20544" h="20682" extrusionOk="0">
                  <a:moveTo>
                    <a:pt x="20484" y="11199"/>
                  </a:moveTo>
                  <a:lnTo>
                    <a:pt x="20484" y="11869"/>
                  </a:lnTo>
                  <a:cubicBezTo>
                    <a:pt x="20504" y="12323"/>
                    <a:pt x="20445" y="12776"/>
                    <a:pt x="20287" y="13190"/>
                  </a:cubicBezTo>
                  <a:cubicBezTo>
                    <a:pt x="20051" y="13841"/>
                    <a:pt x="19873" y="14511"/>
                    <a:pt x="19637" y="15162"/>
                  </a:cubicBezTo>
                  <a:cubicBezTo>
                    <a:pt x="19558" y="15418"/>
                    <a:pt x="19420" y="15655"/>
                    <a:pt x="19282" y="15891"/>
                  </a:cubicBezTo>
                  <a:cubicBezTo>
                    <a:pt x="18868" y="16522"/>
                    <a:pt x="18375" y="17113"/>
                    <a:pt x="17921" y="17725"/>
                  </a:cubicBezTo>
                  <a:cubicBezTo>
                    <a:pt x="17566" y="18178"/>
                    <a:pt x="17133" y="18572"/>
                    <a:pt x="16640" y="18848"/>
                  </a:cubicBezTo>
                  <a:cubicBezTo>
                    <a:pt x="16226" y="19085"/>
                    <a:pt x="15851" y="19381"/>
                    <a:pt x="15437" y="19598"/>
                  </a:cubicBezTo>
                  <a:cubicBezTo>
                    <a:pt x="15082" y="19775"/>
                    <a:pt x="14688" y="19893"/>
                    <a:pt x="14294" y="19972"/>
                  </a:cubicBezTo>
                  <a:cubicBezTo>
                    <a:pt x="13702" y="20051"/>
                    <a:pt x="13131" y="20307"/>
                    <a:pt x="12500" y="20209"/>
                  </a:cubicBezTo>
                  <a:cubicBezTo>
                    <a:pt x="12480" y="20209"/>
                    <a:pt x="12460" y="20209"/>
                    <a:pt x="12441" y="20209"/>
                  </a:cubicBezTo>
                  <a:cubicBezTo>
                    <a:pt x="11810" y="20485"/>
                    <a:pt x="11159" y="20366"/>
                    <a:pt x="10509" y="20386"/>
                  </a:cubicBezTo>
                  <a:cubicBezTo>
                    <a:pt x="10351" y="20386"/>
                    <a:pt x="10193" y="20386"/>
                    <a:pt x="10035" y="20406"/>
                  </a:cubicBezTo>
                  <a:cubicBezTo>
                    <a:pt x="8912" y="20682"/>
                    <a:pt x="7867" y="20366"/>
                    <a:pt x="6802" y="20031"/>
                  </a:cubicBezTo>
                  <a:cubicBezTo>
                    <a:pt x="5659" y="19696"/>
                    <a:pt x="4614" y="19065"/>
                    <a:pt x="3766" y="18237"/>
                  </a:cubicBezTo>
                  <a:cubicBezTo>
                    <a:pt x="3746" y="18217"/>
                    <a:pt x="3727" y="18198"/>
                    <a:pt x="3727" y="18198"/>
                  </a:cubicBezTo>
                  <a:cubicBezTo>
                    <a:pt x="2938" y="17665"/>
                    <a:pt x="2268" y="16975"/>
                    <a:pt x="1755" y="16187"/>
                  </a:cubicBezTo>
                  <a:cubicBezTo>
                    <a:pt x="1578" y="15990"/>
                    <a:pt x="1420" y="15773"/>
                    <a:pt x="1321" y="15517"/>
                  </a:cubicBezTo>
                  <a:cubicBezTo>
                    <a:pt x="1302" y="15457"/>
                    <a:pt x="1262" y="15398"/>
                    <a:pt x="1223" y="15339"/>
                  </a:cubicBezTo>
                  <a:cubicBezTo>
                    <a:pt x="730" y="14767"/>
                    <a:pt x="533" y="14038"/>
                    <a:pt x="277" y="13368"/>
                  </a:cubicBezTo>
                  <a:cubicBezTo>
                    <a:pt x="217" y="13249"/>
                    <a:pt x="139" y="13092"/>
                    <a:pt x="178" y="12993"/>
                  </a:cubicBezTo>
                  <a:cubicBezTo>
                    <a:pt x="316" y="12618"/>
                    <a:pt x="217" y="12283"/>
                    <a:pt x="119" y="11928"/>
                  </a:cubicBezTo>
                  <a:cubicBezTo>
                    <a:pt x="99" y="11771"/>
                    <a:pt x="79" y="11613"/>
                    <a:pt x="79" y="11475"/>
                  </a:cubicBezTo>
                  <a:cubicBezTo>
                    <a:pt x="60" y="10608"/>
                    <a:pt x="40" y="9760"/>
                    <a:pt x="20" y="8912"/>
                  </a:cubicBezTo>
                  <a:cubicBezTo>
                    <a:pt x="1" y="8735"/>
                    <a:pt x="20" y="8537"/>
                    <a:pt x="60" y="8380"/>
                  </a:cubicBezTo>
                  <a:cubicBezTo>
                    <a:pt x="316" y="7808"/>
                    <a:pt x="336" y="7197"/>
                    <a:pt x="434" y="6605"/>
                  </a:cubicBezTo>
                  <a:cubicBezTo>
                    <a:pt x="493" y="6152"/>
                    <a:pt x="750" y="5738"/>
                    <a:pt x="809" y="5245"/>
                  </a:cubicBezTo>
                  <a:cubicBezTo>
                    <a:pt x="848" y="5048"/>
                    <a:pt x="967" y="4870"/>
                    <a:pt x="1105" y="4752"/>
                  </a:cubicBezTo>
                  <a:cubicBezTo>
                    <a:pt x="1361" y="4476"/>
                    <a:pt x="1597" y="4220"/>
                    <a:pt x="1873" y="3964"/>
                  </a:cubicBezTo>
                  <a:cubicBezTo>
                    <a:pt x="2327" y="3550"/>
                    <a:pt x="2780" y="3116"/>
                    <a:pt x="3253" y="2702"/>
                  </a:cubicBezTo>
                  <a:cubicBezTo>
                    <a:pt x="3549" y="2446"/>
                    <a:pt x="3845" y="2229"/>
                    <a:pt x="4180" y="2012"/>
                  </a:cubicBezTo>
                  <a:cubicBezTo>
                    <a:pt x="4239" y="1972"/>
                    <a:pt x="4358" y="1913"/>
                    <a:pt x="4417" y="1953"/>
                  </a:cubicBezTo>
                  <a:cubicBezTo>
                    <a:pt x="4673" y="2071"/>
                    <a:pt x="4910" y="1933"/>
                    <a:pt x="5126" y="1854"/>
                  </a:cubicBezTo>
                  <a:cubicBezTo>
                    <a:pt x="5560" y="1716"/>
                    <a:pt x="5974" y="1558"/>
                    <a:pt x="6368" y="1342"/>
                  </a:cubicBezTo>
                  <a:cubicBezTo>
                    <a:pt x="6723" y="1125"/>
                    <a:pt x="7137" y="987"/>
                    <a:pt x="7571" y="947"/>
                  </a:cubicBezTo>
                  <a:cubicBezTo>
                    <a:pt x="7867" y="927"/>
                    <a:pt x="8182" y="829"/>
                    <a:pt x="8458" y="711"/>
                  </a:cubicBezTo>
                  <a:cubicBezTo>
                    <a:pt x="8912" y="513"/>
                    <a:pt x="9365" y="336"/>
                    <a:pt x="9838" y="178"/>
                  </a:cubicBezTo>
                  <a:cubicBezTo>
                    <a:pt x="10095" y="99"/>
                    <a:pt x="10371" y="60"/>
                    <a:pt x="10627" y="60"/>
                  </a:cubicBezTo>
                  <a:cubicBezTo>
                    <a:pt x="11001" y="21"/>
                    <a:pt x="11356" y="80"/>
                    <a:pt x="11711" y="60"/>
                  </a:cubicBezTo>
                  <a:cubicBezTo>
                    <a:pt x="12401" y="1"/>
                    <a:pt x="13111" y="119"/>
                    <a:pt x="13742" y="395"/>
                  </a:cubicBezTo>
                  <a:cubicBezTo>
                    <a:pt x="14116" y="533"/>
                    <a:pt x="14471" y="711"/>
                    <a:pt x="14826" y="927"/>
                  </a:cubicBezTo>
                  <a:cubicBezTo>
                    <a:pt x="15437" y="1302"/>
                    <a:pt x="16048" y="1677"/>
                    <a:pt x="16679" y="2032"/>
                  </a:cubicBezTo>
                  <a:cubicBezTo>
                    <a:pt x="17014" y="2248"/>
                    <a:pt x="17310" y="2544"/>
                    <a:pt x="17507" y="2899"/>
                  </a:cubicBezTo>
                  <a:cubicBezTo>
                    <a:pt x="17704" y="3234"/>
                    <a:pt x="17961" y="3550"/>
                    <a:pt x="18237" y="3845"/>
                  </a:cubicBezTo>
                  <a:cubicBezTo>
                    <a:pt x="18434" y="4062"/>
                    <a:pt x="18592" y="4299"/>
                    <a:pt x="18710" y="4575"/>
                  </a:cubicBezTo>
                  <a:cubicBezTo>
                    <a:pt x="18809" y="4811"/>
                    <a:pt x="18947" y="5048"/>
                    <a:pt x="19144" y="5225"/>
                  </a:cubicBezTo>
                  <a:cubicBezTo>
                    <a:pt x="19518" y="5580"/>
                    <a:pt x="19676" y="6073"/>
                    <a:pt x="19834" y="6507"/>
                  </a:cubicBezTo>
                  <a:cubicBezTo>
                    <a:pt x="20090" y="7256"/>
                    <a:pt x="20346" y="7985"/>
                    <a:pt x="20287" y="8813"/>
                  </a:cubicBezTo>
                  <a:cubicBezTo>
                    <a:pt x="20267" y="8932"/>
                    <a:pt x="20287" y="9070"/>
                    <a:pt x="20327" y="9208"/>
                  </a:cubicBezTo>
                  <a:cubicBezTo>
                    <a:pt x="20543" y="9858"/>
                    <a:pt x="20465" y="10529"/>
                    <a:pt x="20484" y="11199"/>
                  </a:cubicBezTo>
                  <a:close/>
                  <a:moveTo>
                    <a:pt x="631" y="10154"/>
                  </a:moveTo>
                  <a:cubicBezTo>
                    <a:pt x="651" y="10765"/>
                    <a:pt x="553" y="11514"/>
                    <a:pt x="769" y="12244"/>
                  </a:cubicBezTo>
                  <a:cubicBezTo>
                    <a:pt x="789" y="12303"/>
                    <a:pt x="789" y="12382"/>
                    <a:pt x="789" y="12441"/>
                  </a:cubicBezTo>
                  <a:cubicBezTo>
                    <a:pt x="750" y="12973"/>
                    <a:pt x="967" y="13466"/>
                    <a:pt x="1105" y="13939"/>
                  </a:cubicBezTo>
                  <a:cubicBezTo>
                    <a:pt x="1203" y="14215"/>
                    <a:pt x="1341" y="14472"/>
                    <a:pt x="1499" y="14728"/>
                  </a:cubicBezTo>
                  <a:cubicBezTo>
                    <a:pt x="1617" y="14905"/>
                    <a:pt x="1716" y="15103"/>
                    <a:pt x="1834" y="15300"/>
                  </a:cubicBezTo>
                  <a:cubicBezTo>
                    <a:pt x="1952" y="15457"/>
                    <a:pt x="2051" y="15635"/>
                    <a:pt x="2169" y="15793"/>
                  </a:cubicBezTo>
                  <a:cubicBezTo>
                    <a:pt x="2287" y="15950"/>
                    <a:pt x="2406" y="16069"/>
                    <a:pt x="2485" y="16207"/>
                  </a:cubicBezTo>
                  <a:cubicBezTo>
                    <a:pt x="2780" y="16640"/>
                    <a:pt x="3135" y="17035"/>
                    <a:pt x="3549" y="17350"/>
                  </a:cubicBezTo>
                  <a:cubicBezTo>
                    <a:pt x="3845" y="17587"/>
                    <a:pt x="4141" y="17823"/>
                    <a:pt x="4436" y="18060"/>
                  </a:cubicBezTo>
                  <a:cubicBezTo>
                    <a:pt x="5028" y="18572"/>
                    <a:pt x="5698" y="18986"/>
                    <a:pt x="6447" y="19282"/>
                  </a:cubicBezTo>
                  <a:cubicBezTo>
                    <a:pt x="6566" y="19322"/>
                    <a:pt x="6723" y="19400"/>
                    <a:pt x="6822" y="19341"/>
                  </a:cubicBezTo>
                  <a:cubicBezTo>
                    <a:pt x="7039" y="19223"/>
                    <a:pt x="7196" y="19341"/>
                    <a:pt x="7394" y="19400"/>
                  </a:cubicBezTo>
                  <a:cubicBezTo>
                    <a:pt x="7729" y="19519"/>
                    <a:pt x="8064" y="19657"/>
                    <a:pt x="8399" y="19755"/>
                  </a:cubicBezTo>
                  <a:cubicBezTo>
                    <a:pt x="8774" y="19893"/>
                    <a:pt x="9168" y="19913"/>
                    <a:pt x="9543" y="19795"/>
                  </a:cubicBezTo>
                  <a:cubicBezTo>
                    <a:pt x="9819" y="19716"/>
                    <a:pt x="10095" y="19676"/>
                    <a:pt x="10390" y="19676"/>
                  </a:cubicBezTo>
                  <a:lnTo>
                    <a:pt x="11475" y="19676"/>
                  </a:lnTo>
                  <a:cubicBezTo>
                    <a:pt x="11652" y="19676"/>
                    <a:pt x="11829" y="19657"/>
                    <a:pt x="11987" y="19598"/>
                  </a:cubicBezTo>
                  <a:cubicBezTo>
                    <a:pt x="12243" y="19499"/>
                    <a:pt x="12519" y="19460"/>
                    <a:pt x="12795" y="19460"/>
                  </a:cubicBezTo>
                  <a:cubicBezTo>
                    <a:pt x="13347" y="19479"/>
                    <a:pt x="13880" y="19282"/>
                    <a:pt x="14432" y="19184"/>
                  </a:cubicBezTo>
                  <a:cubicBezTo>
                    <a:pt x="14885" y="19065"/>
                    <a:pt x="15319" y="18868"/>
                    <a:pt x="15694" y="18592"/>
                  </a:cubicBezTo>
                  <a:cubicBezTo>
                    <a:pt x="16305" y="18198"/>
                    <a:pt x="16975" y="17882"/>
                    <a:pt x="17389" y="17232"/>
                  </a:cubicBezTo>
                  <a:cubicBezTo>
                    <a:pt x="17586" y="16916"/>
                    <a:pt x="17823" y="16601"/>
                    <a:pt x="18099" y="16345"/>
                  </a:cubicBezTo>
                  <a:cubicBezTo>
                    <a:pt x="18730" y="15694"/>
                    <a:pt x="18966" y="14846"/>
                    <a:pt x="19301" y="14038"/>
                  </a:cubicBezTo>
                  <a:cubicBezTo>
                    <a:pt x="19341" y="13939"/>
                    <a:pt x="19361" y="13821"/>
                    <a:pt x="19380" y="13722"/>
                  </a:cubicBezTo>
                  <a:cubicBezTo>
                    <a:pt x="19400" y="13584"/>
                    <a:pt x="19420" y="13446"/>
                    <a:pt x="19479" y="13328"/>
                  </a:cubicBezTo>
                  <a:cubicBezTo>
                    <a:pt x="19715" y="12737"/>
                    <a:pt x="19834" y="12066"/>
                    <a:pt x="19794" y="11416"/>
                  </a:cubicBezTo>
                  <a:cubicBezTo>
                    <a:pt x="19755" y="10667"/>
                    <a:pt x="19834" y="9898"/>
                    <a:pt x="19637" y="9149"/>
                  </a:cubicBezTo>
                  <a:cubicBezTo>
                    <a:pt x="19577" y="8991"/>
                    <a:pt x="19558" y="8833"/>
                    <a:pt x="19577" y="8675"/>
                  </a:cubicBezTo>
                  <a:cubicBezTo>
                    <a:pt x="19597" y="8202"/>
                    <a:pt x="19518" y="7749"/>
                    <a:pt x="19361" y="7295"/>
                  </a:cubicBezTo>
                  <a:cubicBezTo>
                    <a:pt x="19203" y="6763"/>
                    <a:pt x="18966" y="6251"/>
                    <a:pt x="18671" y="5777"/>
                  </a:cubicBezTo>
                  <a:cubicBezTo>
                    <a:pt x="18414" y="5403"/>
                    <a:pt x="18040" y="5146"/>
                    <a:pt x="17842" y="4732"/>
                  </a:cubicBezTo>
                  <a:cubicBezTo>
                    <a:pt x="17685" y="4378"/>
                    <a:pt x="17468" y="4062"/>
                    <a:pt x="17172" y="3806"/>
                  </a:cubicBezTo>
                  <a:cubicBezTo>
                    <a:pt x="17054" y="3688"/>
                    <a:pt x="16975" y="3530"/>
                    <a:pt x="16936" y="3352"/>
                  </a:cubicBezTo>
                  <a:cubicBezTo>
                    <a:pt x="16798" y="2998"/>
                    <a:pt x="16541" y="2682"/>
                    <a:pt x="16226" y="2465"/>
                  </a:cubicBezTo>
                  <a:cubicBezTo>
                    <a:pt x="15812" y="2189"/>
                    <a:pt x="15378" y="1953"/>
                    <a:pt x="14944" y="1736"/>
                  </a:cubicBezTo>
                  <a:cubicBezTo>
                    <a:pt x="13860" y="1263"/>
                    <a:pt x="12756" y="908"/>
                    <a:pt x="11553" y="947"/>
                  </a:cubicBezTo>
                  <a:cubicBezTo>
                    <a:pt x="11179" y="967"/>
                    <a:pt x="10804" y="947"/>
                    <a:pt x="10410" y="888"/>
                  </a:cubicBezTo>
                  <a:cubicBezTo>
                    <a:pt x="10213" y="829"/>
                    <a:pt x="9976" y="849"/>
                    <a:pt x="9779" y="927"/>
                  </a:cubicBezTo>
                  <a:cubicBezTo>
                    <a:pt x="9286" y="1125"/>
                    <a:pt x="8774" y="1302"/>
                    <a:pt x="8281" y="1480"/>
                  </a:cubicBezTo>
                  <a:cubicBezTo>
                    <a:pt x="8202" y="1519"/>
                    <a:pt x="8103" y="1539"/>
                    <a:pt x="8005" y="1539"/>
                  </a:cubicBezTo>
                  <a:cubicBezTo>
                    <a:pt x="7413" y="1539"/>
                    <a:pt x="6802" y="1716"/>
                    <a:pt x="6309" y="2071"/>
                  </a:cubicBezTo>
                  <a:cubicBezTo>
                    <a:pt x="6191" y="2150"/>
                    <a:pt x="6073" y="2209"/>
                    <a:pt x="5935" y="2248"/>
                  </a:cubicBezTo>
                  <a:cubicBezTo>
                    <a:pt x="5205" y="2465"/>
                    <a:pt x="4653" y="3057"/>
                    <a:pt x="3924" y="3313"/>
                  </a:cubicBezTo>
                  <a:cubicBezTo>
                    <a:pt x="3372" y="3845"/>
                    <a:pt x="2701" y="4220"/>
                    <a:pt x="2209" y="4811"/>
                  </a:cubicBezTo>
                  <a:cubicBezTo>
                    <a:pt x="1992" y="5068"/>
                    <a:pt x="1795" y="5344"/>
                    <a:pt x="1597" y="5620"/>
                  </a:cubicBezTo>
                  <a:cubicBezTo>
                    <a:pt x="1440" y="5817"/>
                    <a:pt x="1243" y="5994"/>
                    <a:pt x="1420" y="6270"/>
                  </a:cubicBezTo>
                  <a:cubicBezTo>
                    <a:pt x="1440" y="6310"/>
                    <a:pt x="1400" y="6389"/>
                    <a:pt x="1381" y="6448"/>
                  </a:cubicBezTo>
                  <a:cubicBezTo>
                    <a:pt x="651" y="8143"/>
                    <a:pt x="651" y="8143"/>
                    <a:pt x="631" y="9878"/>
                  </a:cubicBezTo>
                  <a:cubicBezTo>
                    <a:pt x="631" y="9937"/>
                    <a:pt x="631" y="9996"/>
                    <a:pt x="631" y="10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8"/>
            <p:cNvSpPr/>
            <p:nvPr/>
          </p:nvSpPr>
          <p:spPr>
            <a:xfrm flipH="1">
              <a:off x="7586891" y="2828139"/>
              <a:ext cx="130839" cy="98141"/>
            </a:xfrm>
            <a:custGeom>
              <a:avLst/>
              <a:gdLst/>
              <a:ahLst/>
              <a:cxnLst/>
              <a:rect l="l" t="t" r="r" b="b"/>
              <a:pathLst>
                <a:path w="5442" h="4082" extrusionOk="0">
                  <a:moveTo>
                    <a:pt x="5441" y="3944"/>
                  </a:moveTo>
                  <a:cubicBezTo>
                    <a:pt x="5224" y="4062"/>
                    <a:pt x="4988" y="4082"/>
                    <a:pt x="4771" y="3983"/>
                  </a:cubicBezTo>
                  <a:cubicBezTo>
                    <a:pt x="4298" y="3786"/>
                    <a:pt x="3825" y="3589"/>
                    <a:pt x="3352" y="3372"/>
                  </a:cubicBezTo>
                  <a:cubicBezTo>
                    <a:pt x="3135" y="3293"/>
                    <a:pt x="2938" y="3195"/>
                    <a:pt x="2740" y="3096"/>
                  </a:cubicBezTo>
                  <a:cubicBezTo>
                    <a:pt x="2425" y="2938"/>
                    <a:pt x="2129" y="2722"/>
                    <a:pt x="1853" y="2485"/>
                  </a:cubicBezTo>
                  <a:cubicBezTo>
                    <a:pt x="1360" y="1992"/>
                    <a:pt x="927" y="1479"/>
                    <a:pt x="473" y="947"/>
                  </a:cubicBezTo>
                  <a:cubicBezTo>
                    <a:pt x="256" y="671"/>
                    <a:pt x="99" y="375"/>
                    <a:pt x="0" y="60"/>
                  </a:cubicBezTo>
                  <a:cubicBezTo>
                    <a:pt x="158" y="1"/>
                    <a:pt x="355" y="60"/>
                    <a:pt x="434" y="218"/>
                  </a:cubicBezTo>
                  <a:cubicBezTo>
                    <a:pt x="828" y="671"/>
                    <a:pt x="1203" y="1144"/>
                    <a:pt x="1617" y="1598"/>
                  </a:cubicBezTo>
                  <a:cubicBezTo>
                    <a:pt x="2011" y="2032"/>
                    <a:pt x="2484" y="2524"/>
                    <a:pt x="3115" y="2781"/>
                  </a:cubicBezTo>
                  <a:cubicBezTo>
                    <a:pt x="3864" y="3076"/>
                    <a:pt x="4534" y="3451"/>
                    <a:pt x="5244" y="3786"/>
                  </a:cubicBezTo>
                  <a:cubicBezTo>
                    <a:pt x="5323" y="3826"/>
                    <a:pt x="5382" y="3885"/>
                    <a:pt x="5441" y="3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 flipH="1">
              <a:off x="7737157" y="2744736"/>
              <a:ext cx="21350" cy="46931"/>
            </a:xfrm>
            <a:custGeom>
              <a:avLst/>
              <a:gdLst/>
              <a:ahLst/>
              <a:cxnLst/>
              <a:rect l="l" t="t" r="r" b="b"/>
              <a:pathLst>
                <a:path w="888" h="1952" extrusionOk="0">
                  <a:moveTo>
                    <a:pt x="158" y="0"/>
                  </a:moveTo>
                  <a:cubicBezTo>
                    <a:pt x="336" y="394"/>
                    <a:pt x="533" y="769"/>
                    <a:pt x="691" y="1163"/>
                  </a:cubicBezTo>
                  <a:cubicBezTo>
                    <a:pt x="769" y="1341"/>
                    <a:pt x="829" y="1538"/>
                    <a:pt x="868" y="1735"/>
                  </a:cubicBezTo>
                  <a:cubicBezTo>
                    <a:pt x="888" y="1794"/>
                    <a:pt x="829" y="1873"/>
                    <a:pt x="809" y="1952"/>
                  </a:cubicBezTo>
                  <a:cubicBezTo>
                    <a:pt x="730" y="1932"/>
                    <a:pt x="651" y="1932"/>
                    <a:pt x="651" y="1912"/>
                  </a:cubicBezTo>
                  <a:cubicBezTo>
                    <a:pt x="474" y="1518"/>
                    <a:pt x="296" y="1144"/>
                    <a:pt x="119" y="749"/>
                  </a:cubicBezTo>
                  <a:cubicBezTo>
                    <a:pt x="20" y="572"/>
                    <a:pt x="1" y="355"/>
                    <a:pt x="40" y="158"/>
                  </a:cubicBezTo>
                  <a:cubicBezTo>
                    <a:pt x="40" y="99"/>
                    <a:pt x="99" y="5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8"/>
            <p:cNvSpPr/>
            <p:nvPr/>
          </p:nvSpPr>
          <p:spPr>
            <a:xfrm flipH="1">
              <a:off x="7469828" y="2348948"/>
              <a:ext cx="25605" cy="34621"/>
            </a:xfrm>
            <a:custGeom>
              <a:avLst/>
              <a:gdLst/>
              <a:ahLst/>
              <a:cxnLst/>
              <a:rect l="l" t="t" r="r" b="b"/>
              <a:pathLst>
                <a:path w="1065" h="1440" extrusionOk="0">
                  <a:moveTo>
                    <a:pt x="0" y="138"/>
                  </a:moveTo>
                  <a:cubicBezTo>
                    <a:pt x="119" y="0"/>
                    <a:pt x="316" y="0"/>
                    <a:pt x="434" y="158"/>
                  </a:cubicBezTo>
                  <a:cubicBezTo>
                    <a:pt x="631" y="454"/>
                    <a:pt x="809" y="808"/>
                    <a:pt x="986" y="1144"/>
                  </a:cubicBezTo>
                  <a:cubicBezTo>
                    <a:pt x="1045" y="1242"/>
                    <a:pt x="1065" y="1380"/>
                    <a:pt x="947" y="1420"/>
                  </a:cubicBezTo>
                  <a:cubicBezTo>
                    <a:pt x="828" y="1439"/>
                    <a:pt x="730" y="1400"/>
                    <a:pt x="651" y="1341"/>
                  </a:cubicBezTo>
                  <a:cubicBezTo>
                    <a:pt x="355" y="966"/>
                    <a:pt x="59" y="631"/>
                    <a:pt x="0" y="1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8"/>
            <p:cNvSpPr/>
            <p:nvPr/>
          </p:nvSpPr>
          <p:spPr>
            <a:xfrm flipH="1">
              <a:off x="7487836" y="2363638"/>
              <a:ext cx="17551" cy="21350"/>
            </a:xfrm>
            <a:custGeom>
              <a:avLst/>
              <a:gdLst/>
              <a:ahLst/>
              <a:cxnLst/>
              <a:rect l="l" t="t" r="r" b="b"/>
              <a:pathLst>
                <a:path w="730" h="888" extrusionOk="0">
                  <a:moveTo>
                    <a:pt x="0" y="158"/>
                  </a:moveTo>
                  <a:cubicBezTo>
                    <a:pt x="158" y="0"/>
                    <a:pt x="296" y="40"/>
                    <a:pt x="375" y="158"/>
                  </a:cubicBezTo>
                  <a:cubicBezTo>
                    <a:pt x="552" y="355"/>
                    <a:pt x="730" y="552"/>
                    <a:pt x="552" y="887"/>
                  </a:cubicBezTo>
                  <a:cubicBezTo>
                    <a:pt x="237" y="690"/>
                    <a:pt x="197" y="355"/>
                    <a:pt x="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8"/>
            <p:cNvSpPr/>
            <p:nvPr/>
          </p:nvSpPr>
          <p:spPr>
            <a:xfrm flipH="1">
              <a:off x="7402029" y="2572182"/>
              <a:ext cx="201957" cy="204794"/>
            </a:xfrm>
            <a:custGeom>
              <a:avLst/>
              <a:gdLst/>
              <a:ahLst/>
              <a:cxnLst/>
              <a:rect l="l" t="t" r="r" b="b"/>
              <a:pathLst>
                <a:path w="8400" h="8518" extrusionOk="0">
                  <a:moveTo>
                    <a:pt x="4712" y="80"/>
                  </a:moveTo>
                  <a:cubicBezTo>
                    <a:pt x="5383" y="80"/>
                    <a:pt x="5935" y="80"/>
                    <a:pt x="6428" y="336"/>
                  </a:cubicBezTo>
                  <a:cubicBezTo>
                    <a:pt x="7078" y="671"/>
                    <a:pt x="7591" y="1203"/>
                    <a:pt x="7887" y="1854"/>
                  </a:cubicBezTo>
                  <a:cubicBezTo>
                    <a:pt x="8084" y="2268"/>
                    <a:pt x="8202" y="2702"/>
                    <a:pt x="8241" y="3155"/>
                  </a:cubicBezTo>
                  <a:cubicBezTo>
                    <a:pt x="8241" y="3313"/>
                    <a:pt x="8261" y="3451"/>
                    <a:pt x="8301" y="3609"/>
                  </a:cubicBezTo>
                  <a:cubicBezTo>
                    <a:pt x="8399" y="3983"/>
                    <a:pt x="8379" y="4378"/>
                    <a:pt x="8261" y="4732"/>
                  </a:cubicBezTo>
                  <a:cubicBezTo>
                    <a:pt x="8143" y="5127"/>
                    <a:pt x="8064" y="5521"/>
                    <a:pt x="8005" y="5915"/>
                  </a:cubicBezTo>
                  <a:cubicBezTo>
                    <a:pt x="7887" y="6487"/>
                    <a:pt x="7512" y="6921"/>
                    <a:pt x="7196" y="7374"/>
                  </a:cubicBezTo>
                  <a:cubicBezTo>
                    <a:pt x="7098" y="7473"/>
                    <a:pt x="6980" y="7552"/>
                    <a:pt x="6861" y="7591"/>
                  </a:cubicBezTo>
                  <a:cubicBezTo>
                    <a:pt x="6585" y="7709"/>
                    <a:pt x="6329" y="7828"/>
                    <a:pt x="6073" y="7985"/>
                  </a:cubicBezTo>
                  <a:cubicBezTo>
                    <a:pt x="5343" y="8518"/>
                    <a:pt x="4496" y="8380"/>
                    <a:pt x="3668" y="8360"/>
                  </a:cubicBezTo>
                  <a:cubicBezTo>
                    <a:pt x="3470" y="8340"/>
                    <a:pt x="3273" y="8261"/>
                    <a:pt x="3116" y="8163"/>
                  </a:cubicBezTo>
                  <a:cubicBezTo>
                    <a:pt x="2642" y="7887"/>
                    <a:pt x="2189" y="7591"/>
                    <a:pt x="1755" y="7295"/>
                  </a:cubicBezTo>
                  <a:cubicBezTo>
                    <a:pt x="1479" y="7078"/>
                    <a:pt x="1223" y="6881"/>
                    <a:pt x="986" y="6645"/>
                  </a:cubicBezTo>
                  <a:cubicBezTo>
                    <a:pt x="868" y="6546"/>
                    <a:pt x="769" y="6428"/>
                    <a:pt x="691" y="6290"/>
                  </a:cubicBezTo>
                  <a:cubicBezTo>
                    <a:pt x="612" y="6172"/>
                    <a:pt x="553" y="6053"/>
                    <a:pt x="513" y="5935"/>
                  </a:cubicBezTo>
                  <a:cubicBezTo>
                    <a:pt x="237" y="5028"/>
                    <a:pt x="1" y="4121"/>
                    <a:pt x="40" y="3155"/>
                  </a:cubicBezTo>
                  <a:cubicBezTo>
                    <a:pt x="60" y="2800"/>
                    <a:pt x="198" y="2465"/>
                    <a:pt x="395" y="2169"/>
                  </a:cubicBezTo>
                  <a:cubicBezTo>
                    <a:pt x="592" y="1933"/>
                    <a:pt x="769" y="1657"/>
                    <a:pt x="967" y="1440"/>
                  </a:cubicBezTo>
                  <a:cubicBezTo>
                    <a:pt x="1321" y="987"/>
                    <a:pt x="1795" y="671"/>
                    <a:pt x="2347" y="513"/>
                  </a:cubicBezTo>
                  <a:cubicBezTo>
                    <a:pt x="3175" y="277"/>
                    <a:pt x="3983" y="1"/>
                    <a:pt x="4712" y="80"/>
                  </a:cubicBezTo>
                  <a:close/>
                  <a:moveTo>
                    <a:pt x="7551" y="4220"/>
                  </a:moveTo>
                  <a:lnTo>
                    <a:pt x="7551" y="3411"/>
                  </a:lnTo>
                  <a:cubicBezTo>
                    <a:pt x="7532" y="3273"/>
                    <a:pt x="7512" y="3135"/>
                    <a:pt x="7453" y="3017"/>
                  </a:cubicBezTo>
                  <a:cubicBezTo>
                    <a:pt x="7157" y="2505"/>
                    <a:pt x="6822" y="1992"/>
                    <a:pt x="6566" y="1440"/>
                  </a:cubicBezTo>
                  <a:cubicBezTo>
                    <a:pt x="6408" y="1065"/>
                    <a:pt x="6053" y="809"/>
                    <a:pt x="5639" y="770"/>
                  </a:cubicBezTo>
                  <a:cubicBezTo>
                    <a:pt x="5442" y="730"/>
                    <a:pt x="5245" y="711"/>
                    <a:pt x="5048" y="711"/>
                  </a:cubicBezTo>
                  <a:cubicBezTo>
                    <a:pt x="4121" y="651"/>
                    <a:pt x="3273" y="908"/>
                    <a:pt x="2406" y="1164"/>
                  </a:cubicBezTo>
                  <a:cubicBezTo>
                    <a:pt x="2110" y="1263"/>
                    <a:pt x="1834" y="1440"/>
                    <a:pt x="1637" y="1677"/>
                  </a:cubicBezTo>
                  <a:cubicBezTo>
                    <a:pt x="1381" y="1992"/>
                    <a:pt x="1124" y="2307"/>
                    <a:pt x="888" y="2643"/>
                  </a:cubicBezTo>
                  <a:cubicBezTo>
                    <a:pt x="809" y="2741"/>
                    <a:pt x="769" y="2879"/>
                    <a:pt x="750" y="3017"/>
                  </a:cubicBezTo>
                  <a:cubicBezTo>
                    <a:pt x="691" y="3411"/>
                    <a:pt x="710" y="3806"/>
                    <a:pt x="789" y="4220"/>
                  </a:cubicBezTo>
                  <a:cubicBezTo>
                    <a:pt x="868" y="4496"/>
                    <a:pt x="907" y="4792"/>
                    <a:pt x="967" y="5068"/>
                  </a:cubicBezTo>
                  <a:cubicBezTo>
                    <a:pt x="1045" y="5344"/>
                    <a:pt x="1105" y="5580"/>
                    <a:pt x="1203" y="5836"/>
                  </a:cubicBezTo>
                  <a:cubicBezTo>
                    <a:pt x="1243" y="5935"/>
                    <a:pt x="1302" y="6034"/>
                    <a:pt x="1381" y="6112"/>
                  </a:cubicBezTo>
                  <a:cubicBezTo>
                    <a:pt x="1795" y="6448"/>
                    <a:pt x="2228" y="6763"/>
                    <a:pt x="2642" y="7118"/>
                  </a:cubicBezTo>
                  <a:cubicBezTo>
                    <a:pt x="3194" y="7591"/>
                    <a:pt x="3944" y="7828"/>
                    <a:pt x="4673" y="7788"/>
                  </a:cubicBezTo>
                  <a:cubicBezTo>
                    <a:pt x="5067" y="7808"/>
                    <a:pt x="5442" y="7729"/>
                    <a:pt x="5777" y="7571"/>
                  </a:cubicBezTo>
                  <a:cubicBezTo>
                    <a:pt x="5935" y="7473"/>
                    <a:pt x="6092" y="7394"/>
                    <a:pt x="6270" y="7315"/>
                  </a:cubicBezTo>
                  <a:cubicBezTo>
                    <a:pt x="6546" y="7216"/>
                    <a:pt x="6763" y="7019"/>
                    <a:pt x="6920" y="6763"/>
                  </a:cubicBezTo>
                  <a:cubicBezTo>
                    <a:pt x="7078" y="6507"/>
                    <a:pt x="7196" y="6250"/>
                    <a:pt x="7315" y="5974"/>
                  </a:cubicBezTo>
                  <a:cubicBezTo>
                    <a:pt x="7532" y="5422"/>
                    <a:pt x="7611" y="4811"/>
                    <a:pt x="7551" y="4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8"/>
            <p:cNvSpPr/>
            <p:nvPr/>
          </p:nvSpPr>
          <p:spPr>
            <a:xfrm flipH="1">
              <a:off x="7283066" y="2634284"/>
              <a:ext cx="13776" cy="80590"/>
            </a:xfrm>
            <a:custGeom>
              <a:avLst/>
              <a:gdLst/>
              <a:ahLst/>
              <a:cxnLst/>
              <a:rect l="l" t="t" r="r" b="b"/>
              <a:pathLst>
                <a:path w="573" h="3352" extrusionOk="0">
                  <a:moveTo>
                    <a:pt x="139" y="3352"/>
                  </a:moveTo>
                  <a:cubicBezTo>
                    <a:pt x="139" y="2524"/>
                    <a:pt x="119" y="1755"/>
                    <a:pt x="99" y="986"/>
                  </a:cubicBezTo>
                  <a:cubicBezTo>
                    <a:pt x="99" y="750"/>
                    <a:pt x="21" y="533"/>
                    <a:pt x="1" y="316"/>
                  </a:cubicBezTo>
                  <a:cubicBezTo>
                    <a:pt x="21" y="217"/>
                    <a:pt x="60" y="99"/>
                    <a:pt x="119" y="0"/>
                  </a:cubicBezTo>
                  <a:cubicBezTo>
                    <a:pt x="375" y="257"/>
                    <a:pt x="533" y="592"/>
                    <a:pt x="553" y="947"/>
                  </a:cubicBezTo>
                  <a:cubicBezTo>
                    <a:pt x="573" y="1617"/>
                    <a:pt x="533" y="2287"/>
                    <a:pt x="513" y="2958"/>
                  </a:cubicBezTo>
                  <a:cubicBezTo>
                    <a:pt x="494" y="3076"/>
                    <a:pt x="454" y="3175"/>
                    <a:pt x="395" y="3273"/>
                  </a:cubicBezTo>
                  <a:cubicBezTo>
                    <a:pt x="375" y="3313"/>
                    <a:pt x="257" y="3313"/>
                    <a:pt x="139" y="33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8"/>
            <p:cNvSpPr/>
            <p:nvPr/>
          </p:nvSpPr>
          <p:spPr>
            <a:xfrm flipH="1">
              <a:off x="7297275" y="2759882"/>
              <a:ext cx="17094" cy="43637"/>
            </a:xfrm>
            <a:custGeom>
              <a:avLst/>
              <a:gdLst/>
              <a:ahLst/>
              <a:cxnLst/>
              <a:rect l="l" t="t" r="r" b="b"/>
              <a:pathLst>
                <a:path w="711" h="1815" extrusionOk="0">
                  <a:moveTo>
                    <a:pt x="0" y="1815"/>
                  </a:moveTo>
                  <a:cubicBezTo>
                    <a:pt x="20" y="1263"/>
                    <a:pt x="99" y="711"/>
                    <a:pt x="276" y="178"/>
                  </a:cubicBezTo>
                  <a:cubicBezTo>
                    <a:pt x="296" y="99"/>
                    <a:pt x="395" y="40"/>
                    <a:pt x="434" y="1"/>
                  </a:cubicBezTo>
                  <a:cubicBezTo>
                    <a:pt x="612" y="40"/>
                    <a:pt x="710" y="218"/>
                    <a:pt x="651" y="395"/>
                  </a:cubicBezTo>
                  <a:cubicBezTo>
                    <a:pt x="533" y="868"/>
                    <a:pt x="454" y="1381"/>
                    <a:pt x="0" y="1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8"/>
            <p:cNvSpPr/>
            <p:nvPr/>
          </p:nvSpPr>
          <p:spPr>
            <a:xfrm flipH="1">
              <a:off x="7701117" y="2657990"/>
              <a:ext cx="10939" cy="45993"/>
            </a:xfrm>
            <a:custGeom>
              <a:avLst/>
              <a:gdLst/>
              <a:ahLst/>
              <a:cxnLst/>
              <a:rect l="l" t="t" r="r" b="b"/>
              <a:pathLst>
                <a:path w="455" h="1913" extrusionOk="0">
                  <a:moveTo>
                    <a:pt x="237" y="1913"/>
                  </a:moveTo>
                  <a:cubicBezTo>
                    <a:pt x="99" y="1814"/>
                    <a:pt x="60" y="1656"/>
                    <a:pt x="79" y="1499"/>
                  </a:cubicBezTo>
                  <a:cubicBezTo>
                    <a:pt x="99" y="1025"/>
                    <a:pt x="1" y="533"/>
                    <a:pt x="158" y="59"/>
                  </a:cubicBezTo>
                  <a:cubicBezTo>
                    <a:pt x="158" y="40"/>
                    <a:pt x="237" y="40"/>
                    <a:pt x="296" y="0"/>
                  </a:cubicBezTo>
                  <a:cubicBezTo>
                    <a:pt x="454" y="533"/>
                    <a:pt x="355" y="1045"/>
                    <a:pt x="375" y="1558"/>
                  </a:cubicBezTo>
                  <a:cubicBezTo>
                    <a:pt x="375" y="1676"/>
                    <a:pt x="395" y="1834"/>
                    <a:pt x="237" y="19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8"/>
            <p:cNvSpPr/>
            <p:nvPr/>
          </p:nvSpPr>
          <p:spPr>
            <a:xfrm flipH="1">
              <a:off x="7677892" y="2643300"/>
              <a:ext cx="12839" cy="28923"/>
            </a:xfrm>
            <a:custGeom>
              <a:avLst/>
              <a:gdLst/>
              <a:ahLst/>
              <a:cxnLst/>
              <a:rect l="l" t="t" r="r" b="b"/>
              <a:pathLst>
                <a:path w="534" h="1203" extrusionOk="0">
                  <a:moveTo>
                    <a:pt x="375" y="1203"/>
                  </a:moveTo>
                  <a:cubicBezTo>
                    <a:pt x="1" y="789"/>
                    <a:pt x="158" y="414"/>
                    <a:pt x="277" y="59"/>
                  </a:cubicBezTo>
                  <a:cubicBezTo>
                    <a:pt x="434" y="0"/>
                    <a:pt x="494" y="99"/>
                    <a:pt x="494" y="177"/>
                  </a:cubicBezTo>
                  <a:cubicBezTo>
                    <a:pt x="533" y="414"/>
                    <a:pt x="533" y="670"/>
                    <a:pt x="533" y="907"/>
                  </a:cubicBezTo>
                  <a:cubicBezTo>
                    <a:pt x="533" y="986"/>
                    <a:pt x="434" y="1084"/>
                    <a:pt x="375" y="12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 flipH="1">
              <a:off x="7434750" y="2628586"/>
              <a:ext cx="35559" cy="37963"/>
            </a:xfrm>
            <a:custGeom>
              <a:avLst/>
              <a:gdLst/>
              <a:ahLst/>
              <a:cxnLst/>
              <a:rect l="l" t="t" r="r" b="b"/>
              <a:pathLst>
                <a:path w="1479" h="1579" extrusionOk="0">
                  <a:moveTo>
                    <a:pt x="0" y="218"/>
                  </a:moveTo>
                  <a:cubicBezTo>
                    <a:pt x="59" y="159"/>
                    <a:pt x="118" y="99"/>
                    <a:pt x="197" y="80"/>
                  </a:cubicBezTo>
                  <a:cubicBezTo>
                    <a:pt x="394" y="1"/>
                    <a:pt x="611" y="60"/>
                    <a:pt x="749" y="218"/>
                  </a:cubicBezTo>
                  <a:cubicBezTo>
                    <a:pt x="1006" y="533"/>
                    <a:pt x="1222" y="868"/>
                    <a:pt x="1459" y="1184"/>
                  </a:cubicBezTo>
                  <a:cubicBezTo>
                    <a:pt x="1479" y="1243"/>
                    <a:pt x="1479" y="1322"/>
                    <a:pt x="1479" y="1381"/>
                  </a:cubicBezTo>
                  <a:cubicBezTo>
                    <a:pt x="1459" y="1440"/>
                    <a:pt x="1420" y="1539"/>
                    <a:pt x="1380" y="1539"/>
                  </a:cubicBezTo>
                  <a:cubicBezTo>
                    <a:pt x="1301" y="1578"/>
                    <a:pt x="1203" y="1558"/>
                    <a:pt x="1124" y="1519"/>
                  </a:cubicBezTo>
                  <a:cubicBezTo>
                    <a:pt x="1025" y="1420"/>
                    <a:pt x="927" y="1282"/>
                    <a:pt x="828" y="1164"/>
                  </a:cubicBezTo>
                  <a:cubicBezTo>
                    <a:pt x="631" y="868"/>
                    <a:pt x="454" y="553"/>
                    <a:pt x="99" y="415"/>
                  </a:cubicBezTo>
                  <a:cubicBezTo>
                    <a:pt x="40" y="395"/>
                    <a:pt x="40" y="297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8"/>
            <p:cNvSpPr/>
            <p:nvPr/>
          </p:nvSpPr>
          <p:spPr>
            <a:xfrm flipH="1">
              <a:off x="7464130" y="2629067"/>
              <a:ext cx="32265" cy="37939"/>
            </a:xfrm>
            <a:custGeom>
              <a:avLst/>
              <a:gdLst/>
              <a:ahLst/>
              <a:cxnLst/>
              <a:rect l="l" t="t" r="r" b="b"/>
              <a:pathLst>
                <a:path w="1342" h="1578" extrusionOk="0">
                  <a:moveTo>
                    <a:pt x="60" y="1"/>
                  </a:moveTo>
                  <a:cubicBezTo>
                    <a:pt x="454" y="257"/>
                    <a:pt x="829" y="553"/>
                    <a:pt x="1144" y="907"/>
                  </a:cubicBezTo>
                  <a:cubicBezTo>
                    <a:pt x="1223" y="967"/>
                    <a:pt x="1282" y="1065"/>
                    <a:pt x="1322" y="1183"/>
                  </a:cubicBezTo>
                  <a:cubicBezTo>
                    <a:pt x="1341" y="1282"/>
                    <a:pt x="1322" y="1381"/>
                    <a:pt x="1263" y="1479"/>
                  </a:cubicBezTo>
                  <a:cubicBezTo>
                    <a:pt x="1184" y="1578"/>
                    <a:pt x="1065" y="1538"/>
                    <a:pt x="987" y="1460"/>
                  </a:cubicBezTo>
                  <a:cubicBezTo>
                    <a:pt x="651" y="1105"/>
                    <a:pt x="336" y="769"/>
                    <a:pt x="40" y="395"/>
                  </a:cubicBezTo>
                  <a:cubicBezTo>
                    <a:pt x="1" y="355"/>
                    <a:pt x="40" y="217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" name="Google Shape;430;p28"/>
          <p:cNvGrpSpPr/>
          <p:nvPr/>
        </p:nvGrpSpPr>
        <p:grpSpPr>
          <a:xfrm>
            <a:off x="2362570" y="2915244"/>
            <a:ext cx="634192" cy="662339"/>
            <a:chOff x="5236350" y="592059"/>
            <a:chExt cx="666939" cy="696319"/>
          </a:xfrm>
        </p:grpSpPr>
        <p:sp>
          <p:nvSpPr>
            <p:cNvPr id="431" name="Google Shape;431;p28"/>
            <p:cNvSpPr/>
            <p:nvPr/>
          </p:nvSpPr>
          <p:spPr>
            <a:xfrm flipH="1">
              <a:off x="5248684" y="613865"/>
              <a:ext cx="641815" cy="653187"/>
            </a:xfrm>
            <a:custGeom>
              <a:avLst/>
              <a:gdLst/>
              <a:ahLst/>
              <a:cxnLst/>
              <a:rect l="l" t="t" r="r" b="b"/>
              <a:pathLst>
                <a:path w="26695" h="27168" extrusionOk="0">
                  <a:moveTo>
                    <a:pt x="26616" y="14156"/>
                  </a:moveTo>
                  <a:cubicBezTo>
                    <a:pt x="26694" y="14767"/>
                    <a:pt x="26694" y="15378"/>
                    <a:pt x="26616" y="15989"/>
                  </a:cubicBezTo>
                  <a:cubicBezTo>
                    <a:pt x="26280" y="15989"/>
                    <a:pt x="25945" y="16127"/>
                    <a:pt x="25630" y="15871"/>
                  </a:cubicBezTo>
                  <a:cubicBezTo>
                    <a:pt x="25551" y="15832"/>
                    <a:pt x="25472" y="15812"/>
                    <a:pt x="25374" y="15832"/>
                  </a:cubicBezTo>
                  <a:lnTo>
                    <a:pt x="24822" y="15832"/>
                  </a:lnTo>
                  <a:cubicBezTo>
                    <a:pt x="24565" y="15832"/>
                    <a:pt x="24506" y="15891"/>
                    <a:pt x="24467" y="16147"/>
                  </a:cubicBezTo>
                  <a:cubicBezTo>
                    <a:pt x="24467" y="16246"/>
                    <a:pt x="24447" y="16344"/>
                    <a:pt x="24408" y="16443"/>
                  </a:cubicBezTo>
                  <a:cubicBezTo>
                    <a:pt x="24289" y="16699"/>
                    <a:pt x="24230" y="16975"/>
                    <a:pt x="24270" y="17271"/>
                  </a:cubicBezTo>
                  <a:cubicBezTo>
                    <a:pt x="24309" y="17507"/>
                    <a:pt x="24250" y="17783"/>
                    <a:pt x="24112" y="17981"/>
                  </a:cubicBezTo>
                  <a:cubicBezTo>
                    <a:pt x="24092" y="18000"/>
                    <a:pt x="24092" y="18020"/>
                    <a:pt x="24092" y="18040"/>
                  </a:cubicBezTo>
                  <a:cubicBezTo>
                    <a:pt x="24053" y="18335"/>
                    <a:pt x="23994" y="18651"/>
                    <a:pt x="23875" y="18947"/>
                  </a:cubicBezTo>
                  <a:cubicBezTo>
                    <a:pt x="23796" y="19282"/>
                    <a:pt x="23639" y="19597"/>
                    <a:pt x="23422" y="19873"/>
                  </a:cubicBezTo>
                  <a:cubicBezTo>
                    <a:pt x="23284" y="20011"/>
                    <a:pt x="23185" y="20169"/>
                    <a:pt x="23106" y="20366"/>
                  </a:cubicBezTo>
                  <a:cubicBezTo>
                    <a:pt x="22988" y="20642"/>
                    <a:pt x="22830" y="20898"/>
                    <a:pt x="22614" y="21115"/>
                  </a:cubicBezTo>
                  <a:cubicBezTo>
                    <a:pt x="22515" y="21214"/>
                    <a:pt x="22436" y="21332"/>
                    <a:pt x="22357" y="21450"/>
                  </a:cubicBezTo>
                  <a:cubicBezTo>
                    <a:pt x="22495" y="21825"/>
                    <a:pt x="22653" y="22200"/>
                    <a:pt x="22771" y="22574"/>
                  </a:cubicBezTo>
                  <a:cubicBezTo>
                    <a:pt x="22909" y="22929"/>
                    <a:pt x="23008" y="23304"/>
                    <a:pt x="23126" y="23639"/>
                  </a:cubicBezTo>
                  <a:cubicBezTo>
                    <a:pt x="23087" y="23698"/>
                    <a:pt x="23067" y="23737"/>
                    <a:pt x="23047" y="23737"/>
                  </a:cubicBezTo>
                  <a:cubicBezTo>
                    <a:pt x="22712" y="23934"/>
                    <a:pt x="22397" y="24151"/>
                    <a:pt x="22101" y="24388"/>
                  </a:cubicBezTo>
                  <a:cubicBezTo>
                    <a:pt x="22002" y="24447"/>
                    <a:pt x="21884" y="24486"/>
                    <a:pt x="21766" y="24506"/>
                  </a:cubicBezTo>
                  <a:cubicBezTo>
                    <a:pt x="21707" y="24506"/>
                    <a:pt x="21628" y="24486"/>
                    <a:pt x="21588" y="24447"/>
                  </a:cubicBezTo>
                  <a:cubicBezTo>
                    <a:pt x="21371" y="24092"/>
                    <a:pt x="20997" y="23974"/>
                    <a:pt x="20681" y="23757"/>
                  </a:cubicBezTo>
                  <a:cubicBezTo>
                    <a:pt x="20543" y="23678"/>
                    <a:pt x="20445" y="23560"/>
                    <a:pt x="20425" y="23402"/>
                  </a:cubicBezTo>
                  <a:cubicBezTo>
                    <a:pt x="20405" y="23264"/>
                    <a:pt x="20287" y="23166"/>
                    <a:pt x="20129" y="23185"/>
                  </a:cubicBezTo>
                  <a:lnTo>
                    <a:pt x="19696" y="23185"/>
                  </a:lnTo>
                  <a:cubicBezTo>
                    <a:pt x="19499" y="23402"/>
                    <a:pt x="19242" y="23560"/>
                    <a:pt x="18947" y="23639"/>
                  </a:cubicBezTo>
                  <a:cubicBezTo>
                    <a:pt x="18611" y="23777"/>
                    <a:pt x="18276" y="23954"/>
                    <a:pt x="17941" y="24072"/>
                  </a:cubicBezTo>
                  <a:cubicBezTo>
                    <a:pt x="17685" y="24171"/>
                    <a:pt x="17429" y="24250"/>
                    <a:pt x="17172" y="24309"/>
                  </a:cubicBezTo>
                  <a:cubicBezTo>
                    <a:pt x="16896" y="24329"/>
                    <a:pt x="16600" y="24388"/>
                    <a:pt x="16344" y="24486"/>
                  </a:cubicBezTo>
                  <a:cubicBezTo>
                    <a:pt x="16285" y="24506"/>
                    <a:pt x="16206" y="24506"/>
                    <a:pt x="16147" y="24506"/>
                  </a:cubicBezTo>
                  <a:cubicBezTo>
                    <a:pt x="15772" y="24427"/>
                    <a:pt x="15477" y="24703"/>
                    <a:pt x="15122" y="24743"/>
                  </a:cubicBezTo>
                  <a:cubicBezTo>
                    <a:pt x="15063" y="24743"/>
                    <a:pt x="15004" y="24861"/>
                    <a:pt x="14984" y="24940"/>
                  </a:cubicBezTo>
                  <a:cubicBezTo>
                    <a:pt x="14964" y="25019"/>
                    <a:pt x="14964" y="25098"/>
                    <a:pt x="14964" y="25177"/>
                  </a:cubicBezTo>
                  <a:cubicBezTo>
                    <a:pt x="14984" y="25472"/>
                    <a:pt x="14944" y="25748"/>
                    <a:pt x="14826" y="26005"/>
                  </a:cubicBezTo>
                  <a:cubicBezTo>
                    <a:pt x="14767" y="26162"/>
                    <a:pt x="14747" y="26340"/>
                    <a:pt x="14767" y="26497"/>
                  </a:cubicBezTo>
                  <a:cubicBezTo>
                    <a:pt x="14747" y="26872"/>
                    <a:pt x="14708" y="26892"/>
                    <a:pt x="14353" y="26931"/>
                  </a:cubicBezTo>
                  <a:cubicBezTo>
                    <a:pt x="14195" y="26951"/>
                    <a:pt x="14018" y="26990"/>
                    <a:pt x="13860" y="27049"/>
                  </a:cubicBezTo>
                  <a:cubicBezTo>
                    <a:pt x="13545" y="27128"/>
                    <a:pt x="13229" y="27168"/>
                    <a:pt x="12934" y="27128"/>
                  </a:cubicBezTo>
                  <a:cubicBezTo>
                    <a:pt x="12835" y="26675"/>
                    <a:pt x="12756" y="26281"/>
                    <a:pt x="12638" y="25867"/>
                  </a:cubicBezTo>
                  <a:cubicBezTo>
                    <a:pt x="12539" y="25453"/>
                    <a:pt x="12421" y="25078"/>
                    <a:pt x="12303" y="24664"/>
                  </a:cubicBezTo>
                  <a:cubicBezTo>
                    <a:pt x="11908" y="24782"/>
                    <a:pt x="11494" y="24743"/>
                    <a:pt x="11120" y="24585"/>
                  </a:cubicBezTo>
                  <a:cubicBezTo>
                    <a:pt x="10725" y="24427"/>
                    <a:pt x="10331" y="24309"/>
                    <a:pt x="9937" y="24151"/>
                  </a:cubicBezTo>
                  <a:cubicBezTo>
                    <a:pt x="9917" y="24151"/>
                    <a:pt x="9917" y="24132"/>
                    <a:pt x="9897" y="24132"/>
                  </a:cubicBezTo>
                  <a:cubicBezTo>
                    <a:pt x="9503" y="24191"/>
                    <a:pt x="9247" y="23954"/>
                    <a:pt x="8951" y="23737"/>
                  </a:cubicBezTo>
                  <a:cubicBezTo>
                    <a:pt x="8813" y="23599"/>
                    <a:pt x="8636" y="23501"/>
                    <a:pt x="8439" y="23481"/>
                  </a:cubicBezTo>
                  <a:cubicBezTo>
                    <a:pt x="8281" y="23481"/>
                    <a:pt x="8143" y="23323"/>
                    <a:pt x="8005" y="23225"/>
                  </a:cubicBezTo>
                  <a:cubicBezTo>
                    <a:pt x="7867" y="23146"/>
                    <a:pt x="7768" y="23067"/>
                    <a:pt x="7630" y="22988"/>
                  </a:cubicBezTo>
                  <a:cubicBezTo>
                    <a:pt x="7433" y="22870"/>
                    <a:pt x="7197" y="22870"/>
                    <a:pt x="7019" y="23008"/>
                  </a:cubicBezTo>
                  <a:cubicBezTo>
                    <a:pt x="6960" y="23028"/>
                    <a:pt x="6920" y="23047"/>
                    <a:pt x="6901" y="23087"/>
                  </a:cubicBezTo>
                  <a:cubicBezTo>
                    <a:pt x="6546" y="23560"/>
                    <a:pt x="5974" y="23816"/>
                    <a:pt x="5619" y="24289"/>
                  </a:cubicBezTo>
                  <a:cubicBezTo>
                    <a:pt x="5540" y="24348"/>
                    <a:pt x="5462" y="24427"/>
                    <a:pt x="5363" y="24486"/>
                  </a:cubicBezTo>
                  <a:cubicBezTo>
                    <a:pt x="5067" y="24329"/>
                    <a:pt x="4811" y="24112"/>
                    <a:pt x="4594" y="23875"/>
                  </a:cubicBezTo>
                  <a:cubicBezTo>
                    <a:pt x="4436" y="23678"/>
                    <a:pt x="4239" y="23501"/>
                    <a:pt x="4042" y="23343"/>
                  </a:cubicBezTo>
                  <a:cubicBezTo>
                    <a:pt x="4121" y="23087"/>
                    <a:pt x="4220" y="22830"/>
                    <a:pt x="4358" y="22594"/>
                  </a:cubicBezTo>
                  <a:cubicBezTo>
                    <a:pt x="4496" y="22377"/>
                    <a:pt x="4594" y="22121"/>
                    <a:pt x="4653" y="21864"/>
                  </a:cubicBezTo>
                  <a:cubicBezTo>
                    <a:pt x="4712" y="21608"/>
                    <a:pt x="4811" y="21352"/>
                    <a:pt x="4910" y="21115"/>
                  </a:cubicBezTo>
                  <a:cubicBezTo>
                    <a:pt x="5008" y="20879"/>
                    <a:pt x="5008" y="20800"/>
                    <a:pt x="4811" y="20721"/>
                  </a:cubicBezTo>
                  <a:cubicBezTo>
                    <a:pt x="4594" y="20622"/>
                    <a:pt x="4436" y="20425"/>
                    <a:pt x="4397" y="20189"/>
                  </a:cubicBezTo>
                  <a:cubicBezTo>
                    <a:pt x="4338" y="19913"/>
                    <a:pt x="4200" y="19637"/>
                    <a:pt x="4022" y="19439"/>
                  </a:cubicBezTo>
                  <a:cubicBezTo>
                    <a:pt x="3727" y="19085"/>
                    <a:pt x="3648" y="18651"/>
                    <a:pt x="3431" y="18276"/>
                  </a:cubicBezTo>
                  <a:cubicBezTo>
                    <a:pt x="3490" y="17862"/>
                    <a:pt x="3155" y="17567"/>
                    <a:pt x="3214" y="17153"/>
                  </a:cubicBezTo>
                  <a:cubicBezTo>
                    <a:pt x="3234" y="16975"/>
                    <a:pt x="3096" y="16877"/>
                    <a:pt x="2918" y="16877"/>
                  </a:cubicBezTo>
                  <a:cubicBezTo>
                    <a:pt x="2780" y="16857"/>
                    <a:pt x="2642" y="16896"/>
                    <a:pt x="2544" y="16975"/>
                  </a:cubicBezTo>
                  <a:cubicBezTo>
                    <a:pt x="2327" y="17113"/>
                    <a:pt x="2090" y="17212"/>
                    <a:pt x="1854" y="17231"/>
                  </a:cubicBezTo>
                  <a:cubicBezTo>
                    <a:pt x="1617" y="17291"/>
                    <a:pt x="1361" y="17271"/>
                    <a:pt x="1144" y="17192"/>
                  </a:cubicBezTo>
                  <a:cubicBezTo>
                    <a:pt x="967" y="17113"/>
                    <a:pt x="789" y="17054"/>
                    <a:pt x="592" y="16995"/>
                  </a:cubicBezTo>
                  <a:lnTo>
                    <a:pt x="1" y="15378"/>
                  </a:lnTo>
                  <a:cubicBezTo>
                    <a:pt x="60" y="15181"/>
                    <a:pt x="237" y="15023"/>
                    <a:pt x="454" y="15004"/>
                  </a:cubicBezTo>
                  <a:cubicBezTo>
                    <a:pt x="750" y="14925"/>
                    <a:pt x="1026" y="14747"/>
                    <a:pt x="1361" y="14747"/>
                  </a:cubicBezTo>
                  <a:cubicBezTo>
                    <a:pt x="1578" y="14728"/>
                    <a:pt x="1775" y="14609"/>
                    <a:pt x="1913" y="14432"/>
                  </a:cubicBezTo>
                  <a:cubicBezTo>
                    <a:pt x="1972" y="14333"/>
                    <a:pt x="2011" y="14215"/>
                    <a:pt x="2011" y="14097"/>
                  </a:cubicBezTo>
                  <a:cubicBezTo>
                    <a:pt x="2011" y="13840"/>
                    <a:pt x="2011" y="13564"/>
                    <a:pt x="2011" y="13288"/>
                  </a:cubicBezTo>
                  <a:cubicBezTo>
                    <a:pt x="1992" y="13111"/>
                    <a:pt x="2031" y="12934"/>
                    <a:pt x="2071" y="12756"/>
                  </a:cubicBezTo>
                  <a:cubicBezTo>
                    <a:pt x="2189" y="12441"/>
                    <a:pt x="2228" y="12125"/>
                    <a:pt x="2209" y="11810"/>
                  </a:cubicBezTo>
                  <a:cubicBezTo>
                    <a:pt x="2189" y="11494"/>
                    <a:pt x="2228" y="11179"/>
                    <a:pt x="2327" y="10863"/>
                  </a:cubicBezTo>
                  <a:cubicBezTo>
                    <a:pt x="2386" y="10686"/>
                    <a:pt x="2406" y="10469"/>
                    <a:pt x="2406" y="10272"/>
                  </a:cubicBezTo>
                  <a:cubicBezTo>
                    <a:pt x="2386" y="10075"/>
                    <a:pt x="2445" y="9878"/>
                    <a:pt x="2603" y="9720"/>
                  </a:cubicBezTo>
                  <a:cubicBezTo>
                    <a:pt x="2642" y="9681"/>
                    <a:pt x="2682" y="9621"/>
                    <a:pt x="2721" y="9562"/>
                  </a:cubicBezTo>
                  <a:cubicBezTo>
                    <a:pt x="2780" y="9483"/>
                    <a:pt x="2761" y="9365"/>
                    <a:pt x="2702" y="9286"/>
                  </a:cubicBezTo>
                  <a:cubicBezTo>
                    <a:pt x="2623" y="9227"/>
                    <a:pt x="2524" y="9168"/>
                    <a:pt x="2465" y="9109"/>
                  </a:cubicBezTo>
                  <a:cubicBezTo>
                    <a:pt x="2209" y="8853"/>
                    <a:pt x="1972" y="8596"/>
                    <a:pt x="1775" y="8301"/>
                  </a:cubicBezTo>
                  <a:cubicBezTo>
                    <a:pt x="1578" y="8005"/>
                    <a:pt x="1361" y="7729"/>
                    <a:pt x="1144" y="7453"/>
                  </a:cubicBezTo>
                  <a:cubicBezTo>
                    <a:pt x="947" y="7216"/>
                    <a:pt x="907" y="6881"/>
                    <a:pt x="1065" y="6605"/>
                  </a:cubicBezTo>
                  <a:cubicBezTo>
                    <a:pt x="1223" y="6290"/>
                    <a:pt x="1420" y="5954"/>
                    <a:pt x="1834" y="5876"/>
                  </a:cubicBezTo>
                  <a:cubicBezTo>
                    <a:pt x="1913" y="5856"/>
                    <a:pt x="1972" y="5777"/>
                    <a:pt x="2051" y="5738"/>
                  </a:cubicBezTo>
                  <a:cubicBezTo>
                    <a:pt x="2189" y="5659"/>
                    <a:pt x="2386" y="5678"/>
                    <a:pt x="2524" y="5777"/>
                  </a:cubicBezTo>
                  <a:cubicBezTo>
                    <a:pt x="2800" y="6053"/>
                    <a:pt x="3194" y="6152"/>
                    <a:pt x="3530" y="6290"/>
                  </a:cubicBezTo>
                  <a:cubicBezTo>
                    <a:pt x="3628" y="6349"/>
                    <a:pt x="3727" y="6388"/>
                    <a:pt x="3806" y="6408"/>
                  </a:cubicBezTo>
                  <a:cubicBezTo>
                    <a:pt x="3944" y="6447"/>
                    <a:pt x="4062" y="6487"/>
                    <a:pt x="4200" y="6506"/>
                  </a:cubicBezTo>
                  <a:cubicBezTo>
                    <a:pt x="4811" y="6526"/>
                    <a:pt x="4811" y="6526"/>
                    <a:pt x="5225" y="6053"/>
                  </a:cubicBezTo>
                  <a:cubicBezTo>
                    <a:pt x="5560" y="5678"/>
                    <a:pt x="5895" y="5324"/>
                    <a:pt x="6211" y="4929"/>
                  </a:cubicBezTo>
                  <a:cubicBezTo>
                    <a:pt x="6349" y="4693"/>
                    <a:pt x="6585" y="4535"/>
                    <a:pt x="6842" y="4456"/>
                  </a:cubicBezTo>
                  <a:cubicBezTo>
                    <a:pt x="6980" y="4397"/>
                    <a:pt x="7118" y="4318"/>
                    <a:pt x="7216" y="4220"/>
                  </a:cubicBezTo>
                  <a:cubicBezTo>
                    <a:pt x="7512" y="4042"/>
                    <a:pt x="7847" y="4022"/>
                    <a:pt x="8143" y="3865"/>
                  </a:cubicBezTo>
                  <a:cubicBezTo>
                    <a:pt x="8399" y="3746"/>
                    <a:pt x="8478" y="3648"/>
                    <a:pt x="8399" y="3411"/>
                  </a:cubicBezTo>
                  <a:cubicBezTo>
                    <a:pt x="8320" y="3175"/>
                    <a:pt x="8261" y="2938"/>
                    <a:pt x="8222" y="2701"/>
                  </a:cubicBezTo>
                  <a:cubicBezTo>
                    <a:pt x="8123" y="2347"/>
                    <a:pt x="8261" y="1992"/>
                    <a:pt x="8064" y="1676"/>
                  </a:cubicBezTo>
                  <a:cubicBezTo>
                    <a:pt x="8064" y="1381"/>
                    <a:pt x="8025" y="1065"/>
                    <a:pt x="8064" y="769"/>
                  </a:cubicBezTo>
                  <a:cubicBezTo>
                    <a:pt x="8064" y="493"/>
                    <a:pt x="8281" y="257"/>
                    <a:pt x="8577" y="237"/>
                  </a:cubicBezTo>
                  <a:cubicBezTo>
                    <a:pt x="8695" y="217"/>
                    <a:pt x="8833" y="178"/>
                    <a:pt x="8951" y="139"/>
                  </a:cubicBezTo>
                  <a:cubicBezTo>
                    <a:pt x="9267" y="40"/>
                    <a:pt x="9582" y="1"/>
                    <a:pt x="9917" y="60"/>
                  </a:cubicBezTo>
                  <a:cubicBezTo>
                    <a:pt x="10016" y="355"/>
                    <a:pt x="10134" y="651"/>
                    <a:pt x="10233" y="947"/>
                  </a:cubicBezTo>
                  <a:cubicBezTo>
                    <a:pt x="10311" y="1144"/>
                    <a:pt x="10430" y="1341"/>
                    <a:pt x="10568" y="1499"/>
                  </a:cubicBezTo>
                  <a:cubicBezTo>
                    <a:pt x="10785" y="1716"/>
                    <a:pt x="10903" y="2011"/>
                    <a:pt x="10883" y="2327"/>
                  </a:cubicBezTo>
                  <a:cubicBezTo>
                    <a:pt x="11021" y="2544"/>
                    <a:pt x="11258" y="2662"/>
                    <a:pt x="11514" y="2682"/>
                  </a:cubicBezTo>
                  <a:cubicBezTo>
                    <a:pt x="11652" y="2682"/>
                    <a:pt x="11790" y="2820"/>
                    <a:pt x="11928" y="2820"/>
                  </a:cubicBezTo>
                  <a:cubicBezTo>
                    <a:pt x="12066" y="2820"/>
                    <a:pt x="12204" y="2721"/>
                    <a:pt x="12342" y="2682"/>
                  </a:cubicBezTo>
                  <a:cubicBezTo>
                    <a:pt x="12460" y="2662"/>
                    <a:pt x="12579" y="2662"/>
                    <a:pt x="12697" y="2682"/>
                  </a:cubicBezTo>
                  <a:lnTo>
                    <a:pt x="15260" y="2682"/>
                  </a:lnTo>
                  <a:cubicBezTo>
                    <a:pt x="15398" y="2682"/>
                    <a:pt x="15536" y="2682"/>
                    <a:pt x="15654" y="2662"/>
                  </a:cubicBezTo>
                  <a:cubicBezTo>
                    <a:pt x="15792" y="2662"/>
                    <a:pt x="15891" y="2563"/>
                    <a:pt x="15910" y="2445"/>
                  </a:cubicBezTo>
                  <a:cubicBezTo>
                    <a:pt x="15950" y="2209"/>
                    <a:pt x="16048" y="1992"/>
                    <a:pt x="16206" y="1814"/>
                  </a:cubicBezTo>
                  <a:cubicBezTo>
                    <a:pt x="16384" y="1558"/>
                    <a:pt x="16502" y="1282"/>
                    <a:pt x="16541" y="986"/>
                  </a:cubicBezTo>
                  <a:cubicBezTo>
                    <a:pt x="16581" y="691"/>
                    <a:pt x="16738" y="415"/>
                    <a:pt x="16995" y="257"/>
                  </a:cubicBezTo>
                  <a:lnTo>
                    <a:pt x="17369" y="257"/>
                  </a:lnTo>
                  <a:cubicBezTo>
                    <a:pt x="17665" y="237"/>
                    <a:pt x="17941" y="296"/>
                    <a:pt x="18197" y="454"/>
                  </a:cubicBezTo>
                  <a:cubicBezTo>
                    <a:pt x="18454" y="612"/>
                    <a:pt x="18730" y="730"/>
                    <a:pt x="19006" y="868"/>
                  </a:cubicBezTo>
                  <a:cubicBezTo>
                    <a:pt x="19025" y="1262"/>
                    <a:pt x="19065" y="1637"/>
                    <a:pt x="18868" y="2011"/>
                  </a:cubicBezTo>
                  <a:cubicBezTo>
                    <a:pt x="18809" y="2189"/>
                    <a:pt x="18809" y="2366"/>
                    <a:pt x="18828" y="2563"/>
                  </a:cubicBezTo>
                  <a:cubicBezTo>
                    <a:pt x="18828" y="2761"/>
                    <a:pt x="18789" y="2958"/>
                    <a:pt x="18710" y="3135"/>
                  </a:cubicBezTo>
                  <a:cubicBezTo>
                    <a:pt x="18651" y="3273"/>
                    <a:pt x="18631" y="3392"/>
                    <a:pt x="18611" y="3530"/>
                  </a:cubicBezTo>
                  <a:cubicBezTo>
                    <a:pt x="18533" y="3825"/>
                    <a:pt x="18710" y="4121"/>
                    <a:pt x="19006" y="4180"/>
                  </a:cubicBezTo>
                  <a:cubicBezTo>
                    <a:pt x="19361" y="4298"/>
                    <a:pt x="19676" y="4515"/>
                    <a:pt x="19913" y="4772"/>
                  </a:cubicBezTo>
                  <a:cubicBezTo>
                    <a:pt x="20129" y="4969"/>
                    <a:pt x="20366" y="5126"/>
                    <a:pt x="20622" y="5264"/>
                  </a:cubicBezTo>
                  <a:cubicBezTo>
                    <a:pt x="20681" y="5284"/>
                    <a:pt x="20760" y="5324"/>
                    <a:pt x="20780" y="5363"/>
                  </a:cubicBezTo>
                  <a:cubicBezTo>
                    <a:pt x="20879" y="5738"/>
                    <a:pt x="21233" y="5856"/>
                    <a:pt x="21450" y="6073"/>
                  </a:cubicBezTo>
                  <a:cubicBezTo>
                    <a:pt x="21608" y="6211"/>
                    <a:pt x="21746" y="6368"/>
                    <a:pt x="21864" y="6526"/>
                  </a:cubicBezTo>
                  <a:cubicBezTo>
                    <a:pt x="21943" y="6644"/>
                    <a:pt x="22042" y="6763"/>
                    <a:pt x="22160" y="6842"/>
                  </a:cubicBezTo>
                  <a:cubicBezTo>
                    <a:pt x="22278" y="6940"/>
                    <a:pt x="22456" y="6920"/>
                    <a:pt x="22515" y="6782"/>
                  </a:cubicBezTo>
                  <a:cubicBezTo>
                    <a:pt x="22633" y="6526"/>
                    <a:pt x="22870" y="6349"/>
                    <a:pt x="23146" y="6290"/>
                  </a:cubicBezTo>
                  <a:cubicBezTo>
                    <a:pt x="23264" y="6230"/>
                    <a:pt x="23363" y="6152"/>
                    <a:pt x="23461" y="6053"/>
                  </a:cubicBezTo>
                  <a:cubicBezTo>
                    <a:pt x="23580" y="5954"/>
                    <a:pt x="23718" y="5895"/>
                    <a:pt x="23875" y="5915"/>
                  </a:cubicBezTo>
                  <a:lnTo>
                    <a:pt x="24841" y="5915"/>
                  </a:lnTo>
                  <a:cubicBezTo>
                    <a:pt x="25176" y="6290"/>
                    <a:pt x="25334" y="6763"/>
                    <a:pt x="25650" y="7157"/>
                  </a:cubicBezTo>
                  <a:cubicBezTo>
                    <a:pt x="25610" y="7275"/>
                    <a:pt x="25512" y="7394"/>
                    <a:pt x="25393" y="7473"/>
                  </a:cubicBezTo>
                  <a:cubicBezTo>
                    <a:pt x="25117" y="7670"/>
                    <a:pt x="24881" y="7946"/>
                    <a:pt x="24703" y="8241"/>
                  </a:cubicBezTo>
                  <a:cubicBezTo>
                    <a:pt x="24585" y="8458"/>
                    <a:pt x="24427" y="8636"/>
                    <a:pt x="24270" y="8793"/>
                  </a:cubicBezTo>
                  <a:cubicBezTo>
                    <a:pt x="24072" y="8971"/>
                    <a:pt x="24033" y="9247"/>
                    <a:pt x="24171" y="9483"/>
                  </a:cubicBezTo>
                  <a:cubicBezTo>
                    <a:pt x="24348" y="9858"/>
                    <a:pt x="24506" y="10272"/>
                    <a:pt x="24664" y="10666"/>
                  </a:cubicBezTo>
                  <a:cubicBezTo>
                    <a:pt x="24684" y="10765"/>
                    <a:pt x="24684" y="10863"/>
                    <a:pt x="24684" y="10982"/>
                  </a:cubicBezTo>
                  <a:cubicBezTo>
                    <a:pt x="24684" y="11061"/>
                    <a:pt x="24684" y="11159"/>
                    <a:pt x="24723" y="11218"/>
                  </a:cubicBezTo>
                  <a:cubicBezTo>
                    <a:pt x="24920" y="11415"/>
                    <a:pt x="24881" y="11652"/>
                    <a:pt x="24881" y="11889"/>
                  </a:cubicBezTo>
                  <a:lnTo>
                    <a:pt x="24881" y="13288"/>
                  </a:lnTo>
                  <a:lnTo>
                    <a:pt x="24881" y="13604"/>
                  </a:lnTo>
                  <a:cubicBezTo>
                    <a:pt x="24900" y="13880"/>
                    <a:pt x="24960" y="13959"/>
                    <a:pt x="25236" y="13978"/>
                  </a:cubicBezTo>
                  <a:lnTo>
                    <a:pt x="25748" y="13978"/>
                  </a:lnTo>
                  <a:cubicBezTo>
                    <a:pt x="25886" y="13959"/>
                    <a:pt x="26044" y="13998"/>
                    <a:pt x="26162" y="14077"/>
                  </a:cubicBezTo>
                  <a:cubicBezTo>
                    <a:pt x="26241" y="14136"/>
                    <a:pt x="26320" y="14156"/>
                    <a:pt x="26399" y="14176"/>
                  </a:cubicBezTo>
                  <a:cubicBezTo>
                    <a:pt x="26478" y="14176"/>
                    <a:pt x="26556" y="14156"/>
                    <a:pt x="26616" y="14156"/>
                  </a:cubicBezTo>
                  <a:close/>
                  <a:moveTo>
                    <a:pt x="7315" y="21786"/>
                  </a:moveTo>
                  <a:cubicBezTo>
                    <a:pt x="7197" y="21786"/>
                    <a:pt x="7078" y="21786"/>
                    <a:pt x="7058" y="21983"/>
                  </a:cubicBezTo>
                  <a:cubicBezTo>
                    <a:pt x="7354" y="22495"/>
                    <a:pt x="7867" y="22653"/>
                    <a:pt x="8439" y="22692"/>
                  </a:cubicBezTo>
                  <a:cubicBezTo>
                    <a:pt x="8458" y="22692"/>
                    <a:pt x="8498" y="22692"/>
                    <a:pt x="8517" y="22673"/>
                  </a:cubicBezTo>
                  <a:cubicBezTo>
                    <a:pt x="8577" y="22633"/>
                    <a:pt x="8616" y="22594"/>
                    <a:pt x="8636" y="22535"/>
                  </a:cubicBezTo>
                  <a:cubicBezTo>
                    <a:pt x="8636" y="22515"/>
                    <a:pt x="8596" y="22436"/>
                    <a:pt x="8557" y="22416"/>
                  </a:cubicBezTo>
                  <a:cubicBezTo>
                    <a:pt x="8399" y="22357"/>
                    <a:pt x="8222" y="22318"/>
                    <a:pt x="8044" y="22259"/>
                  </a:cubicBezTo>
                  <a:cubicBezTo>
                    <a:pt x="7729" y="22200"/>
                    <a:pt x="7473" y="22022"/>
                    <a:pt x="7295" y="21786"/>
                  </a:cubicBezTo>
                  <a:cubicBezTo>
                    <a:pt x="7433" y="21825"/>
                    <a:pt x="7551" y="21845"/>
                    <a:pt x="7689" y="21884"/>
                  </a:cubicBezTo>
                  <a:cubicBezTo>
                    <a:pt x="7808" y="21904"/>
                    <a:pt x="7926" y="21904"/>
                    <a:pt x="8025" y="21884"/>
                  </a:cubicBezTo>
                  <a:cubicBezTo>
                    <a:pt x="8103" y="21845"/>
                    <a:pt x="8143" y="21805"/>
                    <a:pt x="8163" y="21746"/>
                  </a:cubicBezTo>
                  <a:cubicBezTo>
                    <a:pt x="8163" y="21687"/>
                    <a:pt x="8103" y="21628"/>
                    <a:pt x="8084" y="21569"/>
                  </a:cubicBezTo>
                  <a:cubicBezTo>
                    <a:pt x="8064" y="21549"/>
                    <a:pt x="8025" y="21529"/>
                    <a:pt x="7985" y="21529"/>
                  </a:cubicBezTo>
                  <a:cubicBezTo>
                    <a:pt x="7768" y="21510"/>
                    <a:pt x="7571" y="21431"/>
                    <a:pt x="7413" y="21293"/>
                  </a:cubicBezTo>
                  <a:cubicBezTo>
                    <a:pt x="7354" y="21253"/>
                    <a:pt x="7295" y="21234"/>
                    <a:pt x="7236" y="21214"/>
                  </a:cubicBezTo>
                  <a:cubicBezTo>
                    <a:pt x="7197" y="21194"/>
                    <a:pt x="7157" y="21214"/>
                    <a:pt x="7137" y="21234"/>
                  </a:cubicBezTo>
                  <a:cubicBezTo>
                    <a:pt x="7118" y="21253"/>
                    <a:pt x="7078" y="21332"/>
                    <a:pt x="7078" y="21352"/>
                  </a:cubicBezTo>
                  <a:cubicBezTo>
                    <a:pt x="7157" y="21510"/>
                    <a:pt x="7236" y="21648"/>
                    <a:pt x="7315" y="21786"/>
                  </a:cubicBezTo>
                  <a:close/>
                  <a:moveTo>
                    <a:pt x="20366" y="13367"/>
                  </a:moveTo>
                  <a:lnTo>
                    <a:pt x="20366" y="12973"/>
                  </a:lnTo>
                  <a:cubicBezTo>
                    <a:pt x="20366" y="12658"/>
                    <a:pt x="20346" y="12322"/>
                    <a:pt x="20327" y="12007"/>
                  </a:cubicBezTo>
                  <a:cubicBezTo>
                    <a:pt x="20110" y="11751"/>
                    <a:pt x="20189" y="11396"/>
                    <a:pt x="20129" y="11100"/>
                  </a:cubicBezTo>
                  <a:cubicBezTo>
                    <a:pt x="20070" y="10824"/>
                    <a:pt x="19991" y="10568"/>
                    <a:pt x="19893" y="10331"/>
                  </a:cubicBezTo>
                  <a:cubicBezTo>
                    <a:pt x="19735" y="9976"/>
                    <a:pt x="19538" y="9641"/>
                    <a:pt x="19301" y="9345"/>
                  </a:cubicBezTo>
                  <a:cubicBezTo>
                    <a:pt x="18927" y="8813"/>
                    <a:pt x="18473" y="8340"/>
                    <a:pt x="17981" y="7906"/>
                  </a:cubicBezTo>
                  <a:cubicBezTo>
                    <a:pt x="17724" y="7670"/>
                    <a:pt x="17350" y="7532"/>
                    <a:pt x="17251" y="7118"/>
                  </a:cubicBezTo>
                  <a:cubicBezTo>
                    <a:pt x="17231" y="7058"/>
                    <a:pt x="17133" y="6999"/>
                    <a:pt x="17054" y="6960"/>
                  </a:cubicBezTo>
                  <a:cubicBezTo>
                    <a:pt x="16876" y="6842"/>
                    <a:pt x="16699" y="6723"/>
                    <a:pt x="16502" y="6605"/>
                  </a:cubicBezTo>
                  <a:cubicBezTo>
                    <a:pt x="16265" y="6428"/>
                    <a:pt x="15950" y="6349"/>
                    <a:pt x="15654" y="6368"/>
                  </a:cubicBezTo>
                  <a:cubicBezTo>
                    <a:pt x="15398" y="6408"/>
                    <a:pt x="15142" y="6368"/>
                    <a:pt x="14905" y="6250"/>
                  </a:cubicBezTo>
                  <a:cubicBezTo>
                    <a:pt x="14787" y="6191"/>
                    <a:pt x="14649" y="6171"/>
                    <a:pt x="14511" y="6171"/>
                  </a:cubicBezTo>
                  <a:cubicBezTo>
                    <a:pt x="13880" y="6171"/>
                    <a:pt x="13249" y="6171"/>
                    <a:pt x="12598" y="6171"/>
                  </a:cubicBezTo>
                  <a:cubicBezTo>
                    <a:pt x="12480" y="6171"/>
                    <a:pt x="12342" y="6191"/>
                    <a:pt x="12204" y="6230"/>
                  </a:cubicBezTo>
                  <a:cubicBezTo>
                    <a:pt x="11928" y="6309"/>
                    <a:pt x="11652" y="6428"/>
                    <a:pt x="11356" y="6526"/>
                  </a:cubicBezTo>
                  <a:cubicBezTo>
                    <a:pt x="11080" y="6625"/>
                    <a:pt x="10725" y="6723"/>
                    <a:pt x="10410" y="6822"/>
                  </a:cubicBezTo>
                  <a:cubicBezTo>
                    <a:pt x="9937" y="6940"/>
                    <a:pt x="9483" y="7137"/>
                    <a:pt x="9089" y="7433"/>
                  </a:cubicBezTo>
                  <a:cubicBezTo>
                    <a:pt x="8813" y="7689"/>
                    <a:pt x="8537" y="7926"/>
                    <a:pt x="8241" y="8123"/>
                  </a:cubicBezTo>
                  <a:cubicBezTo>
                    <a:pt x="8163" y="8182"/>
                    <a:pt x="8084" y="8261"/>
                    <a:pt x="8025" y="8360"/>
                  </a:cubicBezTo>
                  <a:cubicBezTo>
                    <a:pt x="7808" y="8715"/>
                    <a:pt x="7591" y="9069"/>
                    <a:pt x="7374" y="9424"/>
                  </a:cubicBezTo>
                  <a:cubicBezTo>
                    <a:pt x="7058" y="9996"/>
                    <a:pt x="6999" y="10666"/>
                    <a:pt x="6743" y="11277"/>
                  </a:cubicBezTo>
                  <a:cubicBezTo>
                    <a:pt x="6723" y="11396"/>
                    <a:pt x="6704" y="11494"/>
                    <a:pt x="6723" y="11613"/>
                  </a:cubicBezTo>
                  <a:cubicBezTo>
                    <a:pt x="6723" y="11751"/>
                    <a:pt x="6704" y="11889"/>
                    <a:pt x="6644" y="12007"/>
                  </a:cubicBezTo>
                  <a:cubicBezTo>
                    <a:pt x="6526" y="12244"/>
                    <a:pt x="6487" y="12520"/>
                    <a:pt x="6506" y="12796"/>
                  </a:cubicBezTo>
                  <a:lnTo>
                    <a:pt x="6506" y="13801"/>
                  </a:lnTo>
                  <a:cubicBezTo>
                    <a:pt x="6506" y="14038"/>
                    <a:pt x="6546" y="14274"/>
                    <a:pt x="6625" y="14491"/>
                  </a:cubicBezTo>
                  <a:cubicBezTo>
                    <a:pt x="6782" y="14846"/>
                    <a:pt x="6881" y="15220"/>
                    <a:pt x="6920" y="15595"/>
                  </a:cubicBezTo>
                  <a:cubicBezTo>
                    <a:pt x="6920" y="15674"/>
                    <a:pt x="6940" y="15733"/>
                    <a:pt x="6980" y="15792"/>
                  </a:cubicBezTo>
                  <a:cubicBezTo>
                    <a:pt x="7197" y="16206"/>
                    <a:pt x="7394" y="16640"/>
                    <a:pt x="7650" y="17034"/>
                  </a:cubicBezTo>
                  <a:cubicBezTo>
                    <a:pt x="7887" y="17429"/>
                    <a:pt x="8301" y="17744"/>
                    <a:pt x="8517" y="18197"/>
                  </a:cubicBezTo>
                  <a:cubicBezTo>
                    <a:pt x="8537" y="18237"/>
                    <a:pt x="8596" y="18296"/>
                    <a:pt x="8636" y="18335"/>
                  </a:cubicBezTo>
                  <a:cubicBezTo>
                    <a:pt x="8853" y="18552"/>
                    <a:pt x="9050" y="18789"/>
                    <a:pt x="9286" y="18986"/>
                  </a:cubicBezTo>
                  <a:cubicBezTo>
                    <a:pt x="9483" y="19183"/>
                    <a:pt x="9720" y="19361"/>
                    <a:pt x="9957" y="19499"/>
                  </a:cubicBezTo>
                  <a:cubicBezTo>
                    <a:pt x="10193" y="19597"/>
                    <a:pt x="10410" y="19735"/>
                    <a:pt x="10607" y="19873"/>
                  </a:cubicBezTo>
                  <a:cubicBezTo>
                    <a:pt x="10903" y="20070"/>
                    <a:pt x="11238" y="20189"/>
                    <a:pt x="11593" y="20189"/>
                  </a:cubicBezTo>
                  <a:cubicBezTo>
                    <a:pt x="11731" y="20189"/>
                    <a:pt x="11869" y="20208"/>
                    <a:pt x="11987" y="20267"/>
                  </a:cubicBezTo>
                  <a:cubicBezTo>
                    <a:pt x="12244" y="20366"/>
                    <a:pt x="12500" y="20405"/>
                    <a:pt x="12776" y="20386"/>
                  </a:cubicBezTo>
                  <a:lnTo>
                    <a:pt x="13643" y="20386"/>
                  </a:lnTo>
                  <a:cubicBezTo>
                    <a:pt x="13821" y="20386"/>
                    <a:pt x="13998" y="20346"/>
                    <a:pt x="14156" y="20267"/>
                  </a:cubicBezTo>
                  <a:cubicBezTo>
                    <a:pt x="14491" y="20070"/>
                    <a:pt x="14846" y="19972"/>
                    <a:pt x="15220" y="19991"/>
                  </a:cubicBezTo>
                  <a:cubicBezTo>
                    <a:pt x="15634" y="20031"/>
                    <a:pt x="16009" y="19735"/>
                    <a:pt x="16423" y="19755"/>
                  </a:cubicBezTo>
                  <a:cubicBezTo>
                    <a:pt x="16462" y="19755"/>
                    <a:pt x="16522" y="19696"/>
                    <a:pt x="16561" y="19676"/>
                  </a:cubicBezTo>
                  <a:cubicBezTo>
                    <a:pt x="17034" y="19479"/>
                    <a:pt x="17468" y="19183"/>
                    <a:pt x="17843" y="18809"/>
                  </a:cubicBezTo>
                  <a:cubicBezTo>
                    <a:pt x="17862" y="18789"/>
                    <a:pt x="17882" y="18769"/>
                    <a:pt x="17921" y="18749"/>
                  </a:cubicBezTo>
                  <a:cubicBezTo>
                    <a:pt x="18257" y="18552"/>
                    <a:pt x="18473" y="18217"/>
                    <a:pt x="18769" y="17981"/>
                  </a:cubicBezTo>
                  <a:cubicBezTo>
                    <a:pt x="18848" y="17921"/>
                    <a:pt x="18907" y="17823"/>
                    <a:pt x="18947" y="17724"/>
                  </a:cubicBezTo>
                  <a:cubicBezTo>
                    <a:pt x="19006" y="17567"/>
                    <a:pt x="19124" y="17409"/>
                    <a:pt x="19262" y="17291"/>
                  </a:cubicBezTo>
                  <a:cubicBezTo>
                    <a:pt x="19479" y="17054"/>
                    <a:pt x="19637" y="16778"/>
                    <a:pt x="19735" y="16482"/>
                  </a:cubicBezTo>
                  <a:cubicBezTo>
                    <a:pt x="19873" y="15970"/>
                    <a:pt x="20169" y="15496"/>
                    <a:pt x="20208" y="14944"/>
                  </a:cubicBezTo>
                  <a:cubicBezTo>
                    <a:pt x="20327" y="14688"/>
                    <a:pt x="20386" y="14412"/>
                    <a:pt x="20346" y="14116"/>
                  </a:cubicBezTo>
                  <a:cubicBezTo>
                    <a:pt x="20366" y="13860"/>
                    <a:pt x="20366" y="13624"/>
                    <a:pt x="20366" y="13367"/>
                  </a:cubicBezTo>
                  <a:close/>
                  <a:moveTo>
                    <a:pt x="24072" y="14984"/>
                  </a:moveTo>
                  <a:cubicBezTo>
                    <a:pt x="24033" y="15043"/>
                    <a:pt x="23994" y="15122"/>
                    <a:pt x="23974" y="15201"/>
                  </a:cubicBezTo>
                  <a:cubicBezTo>
                    <a:pt x="23954" y="15398"/>
                    <a:pt x="23954" y="15615"/>
                    <a:pt x="23934" y="15812"/>
                  </a:cubicBezTo>
                  <a:cubicBezTo>
                    <a:pt x="23915" y="15950"/>
                    <a:pt x="23895" y="16108"/>
                    <a:pt x="23836" y="16246"/>
                  </a:cubicBezTo>
                  <a:cubicBezTo>
                    <a:pt x="23540" y="16817"/>
                    <a:pt x="23402" y="17468"/>
                    <a:pt x="23047" y="18020"/>
                  </a:cubicBezTo>
                  <a:cubicBezTo>
                    <a:pt x="23028" y="18059"/>
                    <a:pt x="23008" y="18099"/>
                    <a:pt x="23008" y="18158"/>
                  </a:cubicBezTo>
                  <a:cubicBezTo>
                    <a:pt x="23028" y="18237"/>
                    <a:pt x="23047" y="18296"/>
                    <a:pt x="23087" y="18375"/>
                  </a:cubicBezTo>
                  <a:cubicBezTo>
                    <a:pt x="23284" y="18296"/>
                    <a:pt x="23442" y="18138"/>
                    <a:pt x="23540" y="17941"/>
                  </a:cubicBezTo>
                  <a:cubicBezTo>
                    <a:pt x="23856" y="17350"/>
                    <a:pt x="24092" y="16739"/>
                    <a:pt x="24289" y="16088"/>
                  </a:cubicBezTo>
                  <a:cubicBezTo>
                    <a:pt x="24368" y="15733"/>
                    <a:pt x="24329" y="15358"/>
                    <a:pt x="24171" y="15023"/>
                  </a:cubicBezTo>
                  <a:cubicBezTo>
                    <a:pt x="24171" y="15023"/>
                    <a:pt x="24151" y="15004"/>
                    <a:pt x="24072" y="14984"/>
                  </a:cubicBezTo>
                  <a:close/>
                  <a:moveTo>
                    <a:pt x="23166" y="9306"/>
                  </a:moveTo>
                  <a:cubicBezTo>
                    <a:pt x="23284" y="9483"/>
                    <a:pt x="23323" y="9681"/>
                    <a:pt x="23323" y="9897"/>
                  </a:cubicBezTo>
                  <a:cubicBezTo>
                    <a:pt x="23323" y="10095"/>
                    <a:pt x="23343" y="10292"/>
                    <a:pt x="23343" y="10489"/>
                  </a:cubicBezTo>
                  <a:cubicBezTo>
                    <a:pt x="23343" y="10548"/>
                    <a:pt x="23343" y="10587"/>
                    <a:pt x="23382" y="10647"/>
                  </a:cubicBezTo>
                  <a:cubicBezTo>
                    <a:pt x="23402" y="10686"/>
                    <a:pt x="23461" y="10725"/>
                    <a:pt x="23520" y="10745"/>
                  </a:cubicBezTo>
                  <a:cubicBezTo>
                    <a:pt x="23560" y="10745"/>
                    <a:pt x="23619" y="10706"/>
                    <a:pt x="23639" y="10666"/>
                  </a:cubicBezTo>
                  <a:cubicBezTo>
                    <a:pt x="23658" y="10607"/>
                    <a:pt x="23658" y="10568"/>
                    <a:pt x="23658" y="10509"/>
                  </a:cubicBezTo>
                  <a:cubicBezTo>
                    <a:pt x="23737" y="9996"/>
                    <a:pt x="23678" y="9483"/>
                    <a:pt x="23481" y="8991"/>
                  </a:cubicBezTo>
                  <a:cubicBezTo>
                    <a:pt x="23422" y="8853"/>
                    <a:pt x="23402" y="8715"/>
                    <a:pt x="23185" y="8774"/>
                  </a:cubicBezTo>
                  <a:cubicBezTo>
                    <a:pt x="23146" y="8774"/>
                    <a:pt x="23087" y="8695"/>
                    <a:pt x="23047" y="8655"/>
                  </a:cubicBezTo>
                  <a:cubicBezTo>
                    <a:pt x="22909" y="8537"/>
                    <a:pt x="22771" y="8557"/>
                    <a:pt x="22732" y="8715"/>
                  </a:cubicBezTo>
                  <a:cubicBezTo>
                    <a:pt x="22653" y="9089"/>
                    <a:pt x="22633" y="9483"/>
                    <a:pt x="22712" y="9858"/>
                  </a:cubicBezTo>
                  <a:cubicBezTo>
                    <a:pt x="22712" y="9917"/>
                    <a:pt x="22811" y="9996"/>
                    <a:pt x="22870" y="10016"/>
                  </a:cubicBezTo>
                  <a:cubicBezTo>
                    <a:pt x="22988" y="10035"/>
                    <a:pt x="23087" y="9976"/>
                    <a:pt x="23087" y="9858"/>
                  </a:cubicBezTo>
                  <a:cubicBezTo>
                    <a:pt x="23126" y="9700"/>
                    <a:pt x="23146" y="9562"/>
                    <a:pt x="23166" y="9286"/>
                  </a:cubicBezTo>
                  <a:close/>
                  <a:moveTo>
                    <a:pt x="8931" y="6014"/>
                  </a:moveTo>
                  <a:cubicBezTo>
                    <a:pt x="8793" y="5876"/>
                    <a:pt x="8695" y="5836"/>
                    <a:pt x="8577" y="5915"/>
                  </a:cubicBezTo>
                  <a:cubicBezTo>
                    <a:pt x="8419" y="5994"/>
                    <a:pt x="8281" y="6073"/>
                    <a:pt x="8163" y="6171"/>
                  </a:cubicBezTo>
                  <a:cubicBezTo>
                    <a:pt x="7709" y="6506"/>
                    <a:pt x="7295" y="6861"/>
                    <a:pt x="6861" y="7196"/>
                  </a:cubicBezTo>
                  <a:cubicBezTo>
                    <a:pt x="6605" y="7433"/>
                    <a:pt x="6408" y="7709"/>
                    <a:pt x="6309" y="8025"/>
                  </a:cubicBezTo>
                  <a:cubicBezTo>
                    <a:pt x="6290" y="8103"/>
                    <a:pt x="6250" y="8241"/>
                    <a:pt x="6428" y="8241"/>
                  </a:cubicBezTo>
                  <a:cubicBezTo>
                    <a:pt x="6704" y="7867"/>
                    <a:pt x="7039" y="7512"/>
                    <a:pt x="7433" y="7236"/>
                  </a:cubicBezTo>
                  <a:cubicBezTo>
                    <a:pt x="7827" y="6940"/>
                    <a:pt x="8241" y="6644"/>
                    <a:pt x="8636" y="6329"/>
                  </a:cubicBezTo>
                  <a:cubicBezTo>
                    <a:pt x="8734" y="6230"/>
                    <a:pt x="8833" y="6132"/>
                    <a:pt x="8931" y="6014"/>
                  </a:cubicBezTo>
                  <a:close/>
                  <a:moveTo>
                    <a:pt x="17448" y="20051"/>
                  </a:moveTo>
                  <a:cubicBezTo>
                    <a:pt x="17271" y="20149"/>
                    <a:pt x="17093" y="20248"/>
                    <a:pt x="16916" y="20346"/>
                  </a:cubicBezTo>
                  <a:cubicBezTo>
                    <a:pt x="16502" y="20622"/>
                    <a:pt x="16088" y="20898"/>
                    <a:pt x="15575" y="20958"/>
                  </a:cubicBezTo>
                  <a:cubicBezTo>
                    <a:pt x="15516" y="20958"/>
                    <a:pt x="15477" y="20977"/>
                    <a:pt x="15437" y="21017"/>
                  </a:cubicBezTo>
                  <a:cubicBezTo>
                    <a:pt x="15398" y="21036"/>
                    <a:pt x="15358" y="21076"/>
                    <a:pt x="15358" y="21115"/>
                  </a:cubicBezTo>
                  <a:cubicBezTo>
                    <a:pt x="15358" y="21174"/>
                    <a:pt x="15398" y="21214"/>
                    <a:pt x="15437" y="21234"/>
                  </a:cubicBezTo>
                  <a:cubicBezTo>
                    <a:pt x="15674" y="21332"/>
                    <a:pt x="15970" y="21332"/>
                    <a:pt x="16206" y="21214"/>
                  </a:cubicBezTo>
                  <a:cubicBezTo>
                    <a:pt x="16443" y="21115"/>
                    <a:pt x="16699" y="20997"/>
                    <a:pt x="16916" y="20859"/>
                  </a:cubicBezTo>
                  <a:cubicBezTo>
                    <a:pt x="17133" y="20721"/>
                    <a:pt x="17310" y="20563"/>
                    <a:pt x="17507" y="20405"/>
                  </a:cubicBezTo>
                  <a:cubicBezTo>
                    <a:pt x="17586" y="20307"/>
                    <a:pt x="17626" y="20189"/>
                    <a:pt x="17448" y="20051"/>
                  </a:cubicBezTo>
                  <a:close/>
                  <a:moveTo>
                    <a:pt x="5383" y="9937"/>
                  </a:moveTo>
                  <a:cubicBezTo>
                    <a:pt x="5264" y="9976"/>
                    <a:pt x="5186" y="10095"/>
                    <a:pt x="5186" y="10213"/>
                  </a:cubicBezTo>
                  <a:cubicBezTo>
                    <a:pt x="5107" y="10686"/>
                    <a:pt x="4969" y="11159"/>
                    <a:pt x="4811" y="11613"/>
                  </a:cubicBezTo>
                  <a:cubicBezTo>
                    <a:pt x="4772" y="11751"/>
                    <a:pt x="4791" y="11869"/>
                    <a:pt x="4811" y="12007"/>
                  </a:cubicBezTo>
                  <a:cubicBezTo>
                    <a:pt x="4811" y="12046"/>
                    <a:pt x="4910" y="12086"/>
                    <a:pt x="4969" y="12106"/>
                  </a:cubicBezTo>
                  <a:cubicBezTo>
                    <a:pt x="5028" y="12106"/>
                    <a:pt x="5067" y="12086"/>
                    <a:pt x="5087" y="12046"/>
                  </a:cubicBezTo>
                  <a:cubicBezTo>
                    <a:pt x="5166" y="11889"/>
                    <a:pt x="5245" y="11731"/>
                    <a:pt x="5304" y="11573"/>
                  </a:cubicBezTo>
                  <a:cubicBezTo>
                    <a:pt x="5442" y="11218"/>
                    <a:pt x="5540" y="10844"/>
                    <a:pt x="5560" y="10469"/>
                  </a:cubicBezTo>
                  <a:cubicBezTo>
                    <a:pt x="5600" y="10252"/>
                    <a:pt x="5600" y="10055"/>
                    <a:pt x="5383" y="9937"/>
                  </a:cubicBezTo>
                  <a:close/>
                  <a:moveTo>
                    <a:pt x="18079" y="23047"/>
                  </a:moveTo>
                  <a:lnTo>
                    <a:pt x="17843" y="23106"/>
                  </a:lnTo>
                  <a:cubicBezTo>
                    <a:pt x="17231" y="23323"/>
                    <a:pt x="16620" y="23501"/>
                    <a:pt x="16009" y="23639"/>
                  </a:cubicBezTo>
                  <a:cubicBezTo>
                    <a:pt x="15634" y="23737"/>
                    <a:pt x="15260" y="23856"/>
                    <a:pt x="14925" y="24013"/>
                  </a:cubicBezTo>
                  <a:cubicBezTo>
                    <a:pt x="14866" y="24033"/>
                    <a:pt x="14826" y="24092"/>
                    <a:pt x="14747" y="24171"/>
                  </a:cubicBezTo>
                  <a:cubicBezTo>
                    <a:pt x="14925" y="24250"/>
                    <a:pt x="15102" y="24250"/>
                    <a:pt x="15260" y="24171"/>
                  </a:cubicBezTo>
                  <a:cubicBezTo>
                    <a:pt x="15654" y="24033"/>
                    <a:pt x="16029" y="23915"/>
                    <a:pt x="16423" y="23836"/>
                  </a:cubicBezTo>
                  <a:cubicBezTo>
                    <a:pt x="16955" y="23678"/>
                    <a:pt x="17468" y="23481"/>
                    <a:pt x="17981" y="23284"/>
                  </a:cubicBezTo>
                  <a:cubicBezTo>
                    <a:pt x="18040" y="23284"/>
                    <a:pt x="18079" y="23244"/>
                    <a:pt x="18099" y="23205"/>
                  </a:cubicBezTo>
                  <a:cubicBezTo>
                    <a:pt x="18099" y="23166"/>
                    <a:pt x="18099" y="23106"/>
                    <a:pt x="18079" y="23047"/>
                  </a:cubicBezTo>
                  <a:close/>
                  <a:moveTo>
                    <a:pt x="20445" y="8103"/>
                  </a:moveTo>
                  <a:cubicBezTo>
                    <a:pt x="20405" y="8084"/>
                    <a:pt x="20366" y="8084"/>
                    <a:pt x="20327" y="8064"/>
                  </a:cubicBezTo>
                  <a:cubicBezTo>
                    <a:pt x="20189" y="8025"/>
                    <a:pt x="20051" y="8163"/>
                    <a:pt x="20090" y="8301"/>
                  </a:cubicBezTo>
                  <a:cubicBezTo>
                    <a:pt x="20090" y="8360"/>
                    <a:pt x="20110" y="8399"/>
                    <a:pt x="20110" y="8439"/>
                  </a:cubicBezTo>
                  <a:cubicBezTo>
                    <a:pt x="20208" y="8833"/>
                    <a:pt x="20405" y="9188"/>
                    <a:pt x="20484" y="9582"/>
                  </a:cubicBezTo>
                  <a:cubicBezTo>
                    <a:pt x="20524" y="9720"/>
                    <a:pt x="20642" y="9838"/>
                    <a:pt x="20780" y="9878"/>
                  </a:cubicBezTo>
                  <a:cubicBezTo>
                    <a:pt x="20859" y="9897"/>
                    <a:pt x="20918" y="9897"/>
                    <a:pt x="20977" y="9858"/>
                  </a:cubicBezTo>
                  <a:cubicBezTo>
                    <a:pt x="21017" y="9838"/>
                    <a:pt x="21036" y="9779"/>
                    <a:pt x="21017" y="9740"/>
                  </a:cubicBezTo>
                  <a:cubicBezTo>
                    <a:pt x="20977" y="9483"/>
                    <a:pt x="20918" y="9247"/>
                    <a:pt x="20839" y="9030"/>
                  </a:cubicBezTo>
                  <a:cubicBezTo>
                    <a:pt x="20760" y="8715"/>
                    <a:pt x="20583" y="8419"/>
                    <a:pt x="20445" y="8103"/>
                  </a:cubicBezTo>
                  <a:close/>
                  <a:moveTo>
                    <a:pt x="10666" y="20938"/>
                  </a:moveTo>
                  <a:cubicBezTo>
                    <a:pt x="10923" y="21096"/>
                    <a:pt x="11139" y="21214"/>
                    <a:pt x="11356" y="21332"/>
                  </a:cubicBezTo>
                  <a:cubicBezTo>
                    <a:pt x="11691" y="21529"/>
                    <a:pt x="12086" y="21588"/>
                    <a:pt x="12460" y="21490"/>
                  </a:cubicBezTo>
                  <a:cubicBezTo>
                    <a:pt x="12618" y="21490"/>
                    <a:pt x="12776" y="21450"/>
                    <a:pt x="12894" y="21332"/>
                  </a:cubicBezTo>
                  <a:cubicBezTo>
                    <a:pt x="12874" y="21293"/>
                    <a:pt x="12855" y="21253"/>
                    <a:pt x="12835" y="21234"/>
                  </a:cubicBezTo>
                  <a:cubicBezTo>
                    <a:pt x="12658" y="21174"/>
                    <a:pt x="12460" y="21115"/>
                    <a:pt x="12263" y="21115"/>
                  </a:cubicBezTo>
                  <a:cubicBezTo>
                    <a:pt x="11948" y="21115"/>
                    <a:pt x="11632" y="21036"/>
                    <a:pt x="11376" y="20859"/>
                  </a:cubicBezTo>
                  <a:cubicBezTo>
                    <a:pt x="11297" y="20820"/>
                    <a:pt x="11218" y="20780"/>
                    <a:pt x="11159" y="20760"/>
                  </a:cubicBezTo>
                  <a:cubicBezTo>
                    <a:pt x="11061" y="20721"/>
                    <a:pt x="10982" y="20721"/>
                    <a:pt x="10903" y="20760"/>
                  </a:cubicBezTo>
                  <a:cubicBezTo>
                    <a:pt x="10824" y="20800"/>
                    <a:pt x="10745" y="20879"/>
                    <a:pt x="10666" y="20938"/>
                  </a:cubicBezTo>
                  <a:close/>
                  <a:moveTo>
                    <a:pt x="20031" y="18986"/>
                  </a:moveTo>
                  <a:cubicBezTo>
                    <a:pt x="20307" y="18907"/>
                    <a:pt x="20524" y="18690"/>
                    <a:pt x="20603" y="18434"/>
                  </a:cubicBezTo>
                  <a:cubicBezTo>
                    <a:pt x="20681" y="18178"/>
                    <a:pt x="20819" y="17941"/>
                    <a:pt x="20997" y="17744"/>
                  </a:cubicBezTo>
                  <a:cubicBezTo>
                    <a:pt x="21056" y="17685"/>
                    <a:pt x="21076" y="17626"/>
                    <a:pt x="21076" y="17567"/>
                  </a:cubicBezTo>
                  <a:cubicBezTo>
                    <a:pt x="21115" y="17409"/>
                    <a:pt x="21056" y="17310"/>
                    <a:pt x="20859" y="17212"/>
                  </a:cubicBezTo>
                  <a:cubicBezTo>
                    <a:pt x="20405" y="17626"/>
                    <a:pt x="20267" y="18197"/>
                    <a:pt x="19972" y="18690"/>
                  </a:cubicBezTo>
                  <a:cubicBezTo>
                    <a:pt x="19952" y="18749"/>
                    <a:pt x="20011" y="18868"/>
                    <a:pt x="20031" y="18986"/>
                  </a:cubicBezTo>
                  <a:close/>
                  <a:moveTo>
                    <a:pt x="18414" y="6388"/>
                  </a:moveTo>
                  <a:cubicBezTo>
                    <a:pt x="18631" y="6644"/>
                    <a:pt x="18809" y="6881"/>
                    <a:pt x="19006" y="7118"/>
                  </a:cubicBezTo>
                  <a:cubicBezTo>
                    <a:pt x="19124" y="7256"/>
                    <a:pt x="19223" y="7413"/>
                    <a:pt x="19321" y="7551"/>
                  </a:cubicBezTo>
                  <a:cubicBezTo>
                    <a:pt x="19380" y="7630"/>
                    <a:pt x="19479" y="7650"/>
                    <a:pt x="19558" y="7611"/>
                  </a:cubicBezTo>
                  <a:cubicBezTo>
                    <a:pt x="19656" y="7571"/>
                    <a:pt x="19715" y="7473"/>
                    <a:pt x="19696" y="7354"/>
                  </a:cubicBezTo>
                  <a:cubicBezTo>
                    <a:pt x="19696" y="7275"/>
                    <a:pt x="19656" y="7196"/>
                    <a:pt x="19617" y="7118"/>
                  </a:cubicBezTo>
                  <a:cubicBezTo>
                    <a:pt x="19420" y="6881"/>
                    <a:pt x="19223" y="6625"/>
                    <a:pt x="19045" y="6368"/>
                  </a:cubicBezTo>
                  <a:cubicBezTo>
                    <a:pt x="18947" y="6250"/>
                    <a:pt x="18828" y="6191"/>
                    <a:pt x="18690" y="6211"/>
                  </a:cubicBezTo>
                  <a:cubicBezTo>
                    <a:pt x="18552" y="6171"/>
                    <a:pt x="18434" y="6250"/>
                    <a:pt x="18414" y="6388"/>
                  </a:cubicBezTo>
                  <a:close/>
                  <a:moveTo>
                    <a:pt x="15733" y="5008"/>
                  </a:moveTo>
                  <a:cubicBezTo>
                    <a:pt x="15575" y="5028"/>
                    <a:pt x="15398" y="5048"/>
                    <a:pt x="15240" y="5087"/>
                  </a:cubicBezTo>
                  <a:cubicBezTo>
                    <a:pt x="15201" y="5087"/>
                    <a:pt x="15161" y="5166"/>
                    <a:pt x="15161" y="5205"/>
                  </a:cubicBezTo>
                  <a:cubicBezTo>
                    <a:pt x="15181" y="5264"/>
                    <a:pt x="15201" y="5304"/>
                    <a:pt x="15240" y="5324"/>
                  </a:cubicBezTo>
                  <a:cubicBezTo>
                    <a:pt x="15358" y="5363"/>
                    <a:pt x="15477" y="5383"/>
                    <a:pt x="15595" y="5383"/>
                  </a:cubicBezTo>
                  <a:cubicBezTo>
                    <a:pt x="15910" y="5363"/>
                    <a:pt x="16226" y="5481"/>
                    <a:pt x="16462" y="5718"/>
                  </a:cubicBezTo>
                  <a:cubicBezTo>
                    <a:pt x="16541" y="5777"/>
                    <a:pt x="16640" y="5856"/>
                    <a:pt x="16758" y="5895"/>
                  </a:cubicBezTo>
                  <a:cubicBezTo>
                    <a:pt x="16817" y="5935"/>
                    <a:pt x="16876" y="5954"/>
                    <a:pt x="16936" y="5935"/>
                  </a:cubicBezTo>
                  <a:cubicBezTo>
                    <a:pt x="16995" y="5915"/>
                    <a:pt x="17054" y="5876"/>
                    <a:pt x="17093" y="5836"/>
                  </a:cubicBezTo>
                  <a:cubicBezTo>
                    <a:pt x="17113" y="5777"/>
                    <a:pt x="17093" y="5738"/>
                    <a:pt x="17054" y="5698"/>
                  </a:cubicBezTo>
                  <a:cubicBezTo>
                    <a:pt x="16916" y="5560"/>
                    <a:pt x="16758" y="5422"/>
                    <a:pt x="16600" y="5304"/>
                  </a:cubicBezTo>
                  <a:cubicBezTo>
                    <a:pt x="16384" y="5067"/>
                    <a:pt x="16048" y="4969"/>
                    <a:pt x="15733" y="5008"/>
                  </a:cubicBezTo>
                  <a:close/>
                  <a:moveTo>
                    <a:pt x="13308" y="4634"/>
                  </a:moveTo>
                  <a:lnTo>
                    <a:pt x="12539" y="4634"/>
                  </a:lnTo>
                  <a:lnTo>
                    <a:pt x="11494" y="4634"/>
                  </a:lnTo>
                  <a:cubicBezTo>
                    <a:pt x="11356" y="4634"/>
                    <a:pt x="11218" y="4634"/>
                    <a:pt x="11159" y="4811"/>
                  </a:cubicBezTo>
                  <a:cubicBezTo>
                    <a:pt x="11218" y="4949"/>
                    <a:pt x="11356" y="4969"/>
                    <a:pt x="11494" y="4988"/>
                  </a:cubicBezTo>
                  <a:lnTo>
                    <a:pt x="12244" y="4988"/>
                  </a:lnTo>
                  <a:cubicBezTo>
                    <a:pt x="12598" y="4949"/>
                    <a:pt x="12934" y="4969"/>
                    <a:pt x="13269" y="5067"/>
                  </a:cubicBezTo>
                  <a:cubicBezTo>
                    <a:pt x="13407" y="4949"/>
                    <a:pt x="13387" y="4831"/>
                    <a:pt x="13308" y="4634"/>
                  </a:cubicBezTo>
                  <a:close/>
                  <a:moveTo>
                    <a:pt x="21766" y="12184"/>
                  </a:moveTo>
                  <a:cubicBezTo>
                    <a:pt x="21746" y="12046"/>
                    <a:pt x="21726" y="11889"/>
                    <a:pt x="21707" y="11751"/>
                  </a:cubicBezTo>
                  <a:cubicBezTo>
                    <a:pt x="21667" y="11672"/>
                    <a:pt x="21588" y="11613"/>
                    <a:pt x="21509" y="11593"/>
                  </a:cubicBezTo>
                  <a:cubicBezTo>
                    <a:pt x="21411" y="11573"/>
                    <a:pt x="21332" y="11652"/>
                    <a:pt x="21293" y="11751"/>
                  </a:cubicBezTo>
                  <a:cubicBezTo>
                    <a:pt x="21273" y="11770"/>
                    <a:pt x="21253" y="11810"/>
                    <a:pt x="21253" y="11849"/>
                  </a:cubicBezTo>
                  <a:lnTo>
                    <a:pt x="21253" y="12736"/>
                  </a:lnTo>
                  <a:cubicBezTo>
                    <a:pt x="21273" y="12815"/>
                    <a:pt x="21312" y="12894"/>
                    <a:pt x="21352" y="12953"/>
                  </a:cubicBezTo>
                  <a:cubicBezTo>
                    <a:pt x="21431" y="13032"/>
                    <a:pt x="21549" y="13032"/>
                    <a:pt x="21608" y="12953"/>
                  </a:cubicBezTo>
                  <a:cubicBezTo>
                    <a:pt x="21647" y="12894"/>
                    <a:pt x="21687" y="12815"/>
                    <a:pt x="21707" y="12736"/>
                  </a:cubicBezTo>
                  <a:cubicBezTo>
                    <a:pt x="21746" y="12559"/>
                    <a:pt x="21746" y="12401"/>
                    <a:pt x="21766" y="12184"/>
                  </a:cubicBezTo>
                  <a:close/>
                  <a:moveTo>
                    <a:pt x="8931" y="20563"/>
                  </a:moveTo>
                  <a:cubicBezTo>
                    <a:pt x="9050" y="20544"/>
                    <a:pt x="9168" y="20524"/>
                    <a:pt x="9267" y="20484"/>
                  </a:cubicBezTo>
                  <a:cubicBezTo>
                    <a:pt x="9326" y="20445"/>
                    <a:pt x="9365" y="20386"/>
                    <a:pt x="9385" y="20327"/>
                  </a:cubicBezTo>
                  <a:cubicBezTo>
                    <a:pt x="9365" y="20248"/>
                    <a:pt x="9345" y="20189"/>
                    <a:pt x="9286" y="20149"/>
                  </a:cubicBezTo>
                  <a:cubicBezTo>
                    <a:pt x="9247" y="20129"/>
                    <a:pt x="9207" y="20110"/>
                    <a:pt x="9148" y="20090"/>
                  </a:cubicBezTo>
                  <a:cubicBezTo>
                    <a:pt x="8971" y="20070"/>
                    <a:pt x="8813" y="19972"/>
                    <a:pt x="8715" y="19814"/>
                  </a:cubicBezTo>
                  <a:cubicBezTo>
                    <a:pt x="8596" y="19696"/>
                    <a:pt x="8439" y="19617"/>
                    <a:pt x="8261" y="19617"/>
                  </a:cubicBezTo>
                  <a:cubicBezTo>
                    <a:pt x="8163" y="19597"/>
                    <a:pt x="8084" y="19715"/>
                    <a:pt x="8143" y="19814"/>
                  </a:cubicBezTo>
                  <a:cubicBezTo>
                    <a:pt x="8261" y="20031"/>
                    <a:pt x="8419" y="20248"/>
                    <a:pt x="8636" y="20425"/>
                  </a:cubicBezTo>
                  <a:cubicBezTo>
                    <a:pt x="8715" y="20484"/>
                    <a:pt x="8813" y="20524"/>
                    <a:pt x="8931" y="20563"/>
                  </a:cubicBezTo>
                  <a:close/>
                  <a:moveTo>
                    <a:pt x="21490" y="15930"/>
                  </a:moveTo>
                  <a:cubicBezTo>
                    <a:pt x="21707" y="15733"/>
                    <a:pt x="21707" y="15733"/>
                    <a:pt x="21707" y="15634"/>
                  </a:cubicBezTo>
                  <a:cubicBezTo>
                    <a:pt x="21707" y="15378"/>
                    <a:pt x="21687" y="15102"/>
                    <a:pt x="21687" y="14846"/>
                  </a:cubicBezTo>
                  <a:cubicBezTo>
                    <a:pt x="21667" y="14787"/>
                    <a:pt x="21647" y="14747"/>
                    <a:pt x="21628" y="14708"/>
                  </a:cubicBezTo>
                  <a:cubicBezTo>
                    <a:pt x="21588" y="14668"/>
                    <a:pt x="21529" y="14629"/>
                    <a:pt x="21490" y="14629"/>
                  </a:cubicBezTo>
                  <a:cubicBezTo>
                    <a:pt x="21431" y="14649"/>
                    <a:pt x="21391" y="14668"/>
                    <a:pt x="21332" y="14708"/>
                  </a:cubicBezTo>
                  <a:cubicBezTo>
                    <a:pt x="21312" y="14747"/>
                    <a:pt x="21293" y="14767"/>
                    <a:pt x="21293" y="14806"/>
                  </a:cubicBezTo>
                  <a:cubicBezTo>
                    <a:pt x="21273" y="15102"/>
                    <a:pt x="21253" y="15398"/>
                    <a:pt x="21273" y="15694"/>
                  </a:cubicBezTo>
                  <a:cubicBezTo>
                    <a:pt x="21273" y="15812"/>
                    <a:pt x="21371" y="15930"/>
                    <a:pt x="21490" y="15930"/>
                  </a:cubicBezTo>
                  <a:close/>
                  <a:moveTo>
                    <a:pt x="5166" y="15358"/>
                  </a:moveTo>
                  <a:cubicBezTo>
                    <a:pt x="5146" y="15496"/>
                    <a:pt x="5166" y="15634"/>
                    <a:pt x="5186" y="15792"/>
                  </a:cubicBezTo>
                  <a:cubicBezTo>
                    <a:pt x="5205" y="15970"/>
                    <a:pt x="5324" y="16127"/>
                    <a:pt x="5501" y="16187"/>
                  </a:cubicBezTo>
                  <a:cubicBezTo>
                    <a:pt x="5540" y="16206"/>
                    <a:pt x="5600" y="16206"/>
                    <a:pt x="5639" y="16167"/>
                  </a:cubicBezTo>
                  <a:cubicBezTo>
                    <a:pt x="5678" y="16147"/>
                    <a:pt x="5698" y="16068"/>
                    <a:pt x="5698" y="16048"/>
                  </a:cubicBezTo>
                  <a:cubicBezTo>
                    <a:pt x="5600" y="15772"/>
                    <a:pt x="5560" y="15457"/>
                    <a:pt x="5580" y="15161"/>
                  </a:cubicBezTo>
                  <a:cubicBezTo>
                    <a:pt x="5580" y="15082"/>
                    <a:pt x="5560" y="15004"/>
                    <a:pt x="5521" y="14925"/>
                  </a:cubicBezTo>
                  <a:cubicBezTo>
                    <a:pt x="5481" y="14885"/>
                    <a:pt x="5422" y="14846"/>
                    <a:pt x="5363" y="14846"/>
                  </a:cubicBezTo>
                  <a:cubicBezTo>
                    <a:pt x="5304" y="14846"/>
                    <a:pt x="5245" y="14885"/>
                    <a:pt x="5225" y="14944"/>
                  </a:cubicBezTo>
                  <a:cubicBezTo>
                    <a:pt x="5186" y="15082"/>
                    <a:pt x="5166" y="15220"/>
                    <a:pt x="5166" y="15358"/>
                  </a:cubicBezTo>
                  <a:close/>
                  <a:moveTo>
                    <a:pt x="9168" y="1696"/>
                  </a:moveTo>
                  <a:cubicBezTo>
                    <a:pt x="9109" y="1775"/>
                    <a:pt x="9050" y="1834"/>
                    <a:pt x="9030" y="1913"/>
                  </a:cubicBezTo>
                  <a:cubicBezTo>
                    <a:pt x="9030" y="2209"/>
                    <a:pt x="8951" y="2485"/>
                    <a:pt x="8833" y="2741"/>
                  </a:cubicBezTo>
                  <a:cubicBezTo>
                    <a:pt x="8793" y="2800"/>
                    <a:pt x="8793" y="2859"/>
                    <a:pt x="8813" y="2938"/>
                  </a:cubicBezTo>
                  <a:cubicBezTo>
                    <a:pt x="8833" y="2997"/>
                    <a:pt x="8872" y="3076"/>
                    <a:pt x="8931" y="3116"/>
                  </a:cubicBezTo>
                  <a:cubicBezTo>
                    <a:pt x="9010" y="3175"/>
                    <a:pt x="9089" y="3116"/>
                    <a:pt x="9148" y="2977"/>
                  </a:cubicBezTo>
                  <a:cubicBezTo>
                    <a:pt x="9168" y="2918"/>
                    <a:pt x="9188" y="2859"/>
                    <a:pt x="9207" y="2800"/>
                  </a:cubicBezTo>
                  <a:cubicBezTo>
                    <a:pt x="9385" y="2524"/>
                    <a:pt x="9405" y="2189"/>
                    <a:pt x="9306" y="1873"/>
                  </a:cubicBezTo>
                  <a:cubicBezTo>
                    <a:pt x="9306" y="1814"/>
                    <a:pt x="9247" y="1775"/>
                    <a:pt x="9188" y="1696"/>
                  </a:cubicBezTo>
                  <a:close/>
                  <a:moveTo>
                    <a:pt x="6388" y="17823"/>
                  </a:moveTo>
                  <a:cubicBezTo>
                    <a:pt x="6329" y="17882"/>
                    <a:pt x="6250" y="17941"/>
                    <a:pt x="6270" y="17981"/>
                  </a:cubicBezTo>
                  <a:cubicBezTo>
                    <a:pt x="6309" y="18296"/>
                    <a:pt x="6447" y="18592"/>
                    <a:pt x="6664" y="18828"/>
                  </a:cubicBezTo>
                  <a:cubicBezTo>
                    <a:pt x="6802" y="18907"/>
                    <a:pt x="6960" y="18887"/>
                    <a:pt x="7078" y="18789"/>
                  </a:cubicBezTo>
                  <a:cubicBezTo>
                    <a:pt x="7098" y="18749"/>
                    <a:pt x="7118" y="18651"/>
                    <a:pt x="7098" y="18651"/>
                  </a:cubicBezTo>
                  <a:cubicBezTo>
                    <a:pt x="6861" y="18473"/>
                    <a:pt x="6782" y="18217"/>
                    <a:pt x="6625" y="18000"/>
                  </a:cubicBezTo>
                  <a:cubicBezTo>
                    <a:pt x="6566" y="17921"/>
                    <a:pt x="6487" y="17862"/>
                    <a:pt x="6388" y="17823"/>
                  </a:cubicBezTo>
                  <a:close/>
                  <a:moveTo>
                    <a:pt x="9759" y="2524"/>
                  </a:moveTo>
                  <a:cubicBezTo>
                    <a:pt x="9582" y="2721"/>
                    <a:pt x="9424" y="2899"/>
                    <a:pt x="9267" y="3096"/>
                  </a:cubicBezTo>
                  <a:cubicBezTo>
                    <a:pt x="9188" y="3214"/>
                    <a:pt x="9286" y="3352"/>
                    <a:pt x="9424" y="3352"/>
                  </a:cubicBezTo>
                  <a:cubicBezTo>
                    <a:pt x="9523" y="3332"/>
                    <a:pt x="9602" y="3293"/>
                    <a:pt x="9681" y="3234"/>
                  </a:cubicBezTo>
                  <a:cubicBezTo>
                    <a:pt x="9759" y="3135"/>
                    <a:pt x="9838" y="3017"/>
                    <a:pt x="9897" y="2899"/>
                  </a:cubicBezTo>
                  <a:cubicBezTo>
                    <a:pt x="9996" y="2761"/>
                    <a:pt x="9976" y="2701"/>
                    <a:pt x="9759" y="25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8"/>
            <p:cNvSpPr/>
            <p:nvPr/>
          </p:nvSpPr>
          <p:spPr>
            <a:xfrm flipH="1">
              <a:off x="5625502" y="629036"/>
              <a:ext cx="6660" cy="9040"/>
            </a:xfrm>
            <a:custGeom>
              <a:avLst/>
              <a:gdLst/>
              <a:ahLst/>
              <a:cxnLst/>
              <a:rect l="l" t="t" r="r" b="b"/>
              <a:pathLst>
                <a:path w="277" h="376" extrusionOk="0">
                  <a:moveTo>
                    <a:pt x="256" y="316"/>
                  </a:moveTo>
                  <a:cubicBezTo>
                    <a:pt x="197" y="375"/>
                    <a:pt x="79" y="355"/>
                    <a:pt x="59" y="276"/>
                  </a:cubicBezTo>
                  <a:cubicBezTo>
                    <a:pt x="40" y="178"/>
                    <a:pt x="20" y="79"/>
                    <a:pt x="0" y="0"/>
                  </a:cubicBezTo>
                  <a:lnTo>
                    <a:pt x="0" y="0"/>
                  </a:lnTo>
                  <a:cubicBezTo>
                    <a:pt x="40" y="20"/>
                    <a:pt x="79" y="60"/>
                    <a:pt x="118" y="99"/>
                  </a:cubicBezTo>
                  <a:cubicBezTo>
                    <a:pt x="178" y="158"/>
                    <a:pt x="217" y="237"/>
                    <a:pt x="276" y="31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8"/>
            <p:cNvSpPr/>
            <p:nvPr/>
          </p:nvSpPr>
          <p:spPr>
            <a:xfrm flipH="1">
              <a:off x="5625983" y="636609"/>
              <a:ext cx="505" cy="1923"/>
            </a:xfrm>
            <a:custGeom>
              <a:avLst/>
              <a:gdLst/>
              <a:ahLst/>
              <a:cxnLst/>
              <a:rect l="l" t="t" r="r" b="b"/>
              <a:pathLst>
                <a:path w="21" h="80" extrusionOk="0">
                  <a:moveTo>
                    <a:pt x="20" y="1"/>
                  </a:moveTo>
                  <a:cubicBezTo>
                    <a:pt x="20" y="40"/>
                    <a:pt x="1" y="60"/>
                    <a:pt x="1" y="8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8"/>
            <p:cNvSpPr/>
            <p:nvPr/>
          </p:nvSpPr>
          <p:spPr>
            <a:xfrm flipH="1">
              <a:off x="5631200" y="625237"/>
              <a:ext cx="5241" cy="3823"/>
            </a:xfrm>
            <a:custGeom>
              <a:avLst/>
              <a:gdLst/>
              <a:ahLst/>
              <a:cxnLst/>
              <a:rect l="l" t="t" r="r" b="b"/>
              <a:pathLst>
                <a:path w="218" h="159" extrusionOk="0">
                  <a:moveTo>
                    <a:pt x="178" y="158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19" y="1"/>
                    <a:pt x="218" y="1"/>
                    <a:pt x="158" y="15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8"/>
            <p:cNvSpPr/>
            <p:nvPr/>
          </p:nvSpPr>
          <p:spPr>
            <a:xfrm flipH="1">
              <a:off x="5634518" y="620982"/>
              <a:ext cx="1923" cy="4280"/>
            </a:xfrm>
            <a:custGeom>
              <a:avLst/>
              <a:gdLst/>
              <a:ahLst/>
              <a:cxnLst/>
              <a:rect l="l" t="t" r="r" b="b"/>
              <a:pathLst>
                <a:path w="80" h="178" extrusionOk="0">
                  <a:moveTo>
                    <a:pt x="1" y="178"/>
                  </a:moveTo>
                  <a:cubicBezTo>
                    <a:pt x="1" y="138"/>
                    <a:pt x="1" y="99"/>
                    <a:pt x="1" y="40"/>
                  </a:cubicBezTo>
                  <a:cubicBezTo>
                    <a:pt x="1" y="40"/>
                    <a:pt x="40" y="20"/>
                    <a:pt x="60" y="20"/>
                  </a:cubicBezTo>
                  <a:cubicBezTo>
                    <a:pt x="80" y="0"/>
                    <a:pt x="80" y="40"/>
                    <a:pt x="60" y="59"/>
                  </a:cubicBezTo>
                  <a:cubicBezTo>
                    <a:pt x="40" y="59"/>
                    <a:pt x="20" y="138"/>
                    <a:pt x="1" y="17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8"/>
            <p:cNvSpPr/>
            <p:nvPr/>
          </p:nvSpPr>
          <p:spPr>
            <a:xfrm flipH="1">
              <a:off x="5236350" y="592059"/>
              <a:ext cx="666939" cy="696319"/>
            </a:xfrm>
            <a:custGeom>
              <a:avLst/>
              <a:gdLst/>
              <a:ahLst/>
              <a:cxnLst/>
              <a:rect l="l" t="t" r="r" b="b"/>
              <a:pathLst>
                <a:path w="27740" h="28962" extrusionOk="0">
                  <a:moveTo>
                    <a:pt x="2563" y="10351"/>
                  </a:moveTo>
                  <a:cubicBezTo>
                    <a:pt x="2090" y="9740"/>
                    <a:pt x="1617" y="9168"/>
                    <a:pt x="1163" y="8596"/>
                  </a:cubicBezTo>
                  <a:cubicBezTo>
                    <a:pt x="1104" y="8518"/>
                    <a:pt x="1045" y="8439"/>
                    <a:pt x="1025" y="8340"/>
                  </a:cubicBezTo>
                  <a:cubicBezTo>
                    <a:pt x="1025" y="7926"/>
                    <a:pt x="947" y="7512"/>
                    <a:pt x="1183" y="7118"/>
                  </a:cubicBezTo>
                  <a:cubicBezTo>
                    <a:pt x="1301" y="6861"/>
                    <a:pt x="1479" y="6645"/>
                    <a:pt x="1735" y="6487"/>
                  </a:cubicBezTo>
                  <a:cubicBezTo>
                    <a:pt x="1932" y="6329"/>
                    <a:pt x="2149" y="6211"/>
                    <a:pt x="2366" y="6112"/>
                  </a:cubicBezTo>
                  <a:cubicBezTo>
                    <a:pt x="2681" y="5994"/>
                    <a:pt x="3056" y="6033"/>
                    <a:pt x="3332" y="6211"/>
                  </a:cubicBezTo>
                  <a:cubicBezTo>
                    <a:pt x="3648" y="6467"/>
                    <a:pt x="4022" y="6625"/>
                    <a:pt x="4416" y="6684"/>
                  </a:cubicBezTo>
                  <a:cubicBezTo>
                    <a:pt x="4495" y="6704"/>
                    <a:pt x="4574" y="6743"/>
                    <a:pt x="4653" y="6783"/>
                  </a:cubicBezTo>
                  <a:cubicBezTo>
                    <a:pt x="4929" y="6921"/>
                    <a:pt x="5067" y="6921"/>
                    <a:pt x="5284" y="6704"/>
                  </a:cubicBezTo>
                  <a:cubicBezTo>
                    <a:pt x="5619" y="6329"/>
                    <a:pt x="5934" y="5935"/>
                    <a:pt x="6270" y="5560"/>
                  </a:cubicBezTo>
                  <a:cubicBezTo>
                    <a:pt x="6546" y="5205"/>
                    <a:pt x="6881" y="4910"/>
                    <a:pt x="7255" y="4673"/>
                  </a:cubicBezTo>
                  <a:cubicBezTo>
                    <a:pt x="7413" y="4594"/>
                    <a:pt x="7590" y="4555"/>
                    <a:pt x="7748" y="4535"/>
                  </a:cubicBezTo>
                  <a:cubicBezTo>
                    <a:pt x="8064" y="4496"/>
                    <a:pt x="8064" y="4496"/>
                    <a:pt x="8379" y="4220"/>
                  </a:cubicBezTo>
                  <a:cubicBezTo>
                    <a:pt x="8281" y="3924"/>
                    <a:pt x="8340" y="3589"/>
                    <a:pt x="8162" y="3273"/>
                  </a:cubicBezTo>
                  <a:cubicBezTo>
                    <a:pt x="8103" y="3155"/>
                    <a:pt x="8083" y="3017"/>
                    <a:pt x="8103" y="2879"/>
                  </a:cubicBezTo>
                  <a:lnTo>
                    <a:pt x="8103" y="2426"/>
                  </a:lnTo>
                  <a:cubicBezTo>
                    <a:pt x="8103" y="2090"/>
                    <a:pt x="8143" y="1755"/>
                    <a:pt x="7945" y="1440"/>
                  </a:cubicBezTo>
                  <a:cubicBezTo>
                    <a:pt x="8123" y="1184"/>
                    <a:pt x="8320" y="947"/>
                    <a:pt x="8576" y="770"/>
                  </a:cubicBezTo>
                  <a:cubicBezTo>
                    <a:pt x="8813" y="553"/>
                    <a:pt x="9128" y="434"/>
                    <a:pt x="9444" y="454"/>
                  </a:cubicBezTo>
                  <a:cubicBezTo>
                    <a:pt x="9759" y="474"/>
                    <a:pt x="10055" y="375"/>
                    <a:pt x="10291" y="178"/>
                  </a:cubicBezTo>
                  <a:cubicBezTo>
                    <a:pt x="10449" y="60"/>
                    <a:pt x="10666" y="1"/>
                    <a:pt x="10863" y="20"/>
                  </a:cubicBezTo>
                  <a:cubicBezTo>
                    <a:pt x="11001" y="20"/>
                    <a:pt x="11119" y="99"/>
                    <a:pt x="11179" y="237"/>
                  </a:cubicBezTo>
                  <a:cubicBezTo>
                    <a:pt x="11455" y="691"/>
                    <a:pt x="11711" y="1164"/>
                    <a:pt x="11947" y="1637"/>
                  </a:cubicBezTo>
                  <a:cubicBezTo>
                    <a:pt x="12066" y="1933"/>
                    <a:pt x="12223" y="2228"/>
                    <a:pt x="12421" y="2465"/>
                  </a:cubicBezTo>
                  <a:cubicBezTo>
                    <a:pt x="12539" y="2642"/>
                    <a:pt x="12618" y="2820"/>
                    <a:pt x="12638" y="3017"/>
                  </a:cubicBezTo>
                  <a:lnTo>
                    <a:pt x="15871" y="3017"/>
                  </a:lnTo>
                  <a:cubicBezTo>
                    <a:pt x="16028" y="2780"/>
                    <a:pt x="16206" y="2504"/>
                    <a:pt x="16364" y="2248"/>
                  </a:cubicBezTo>
                  <a:cubicBezTo>
                    <a:pt x="16442" y="2130"/>
                    <a:pt x="16482" y="1992"/>
                    <a:pt x="16521" y="1834"/>
                  </a:cubicBezTo>
                  <a:cubicBezTo>
                    <a:pt x="16580" y="1479"/>
                    <a:pt x="16718" y="1124"/>
                    <a:pt x="16935" y="829"/>
                  </a:cubicBezTo>
                  <a:cubicBezTo>
                    <a:pt x="17014" y="691"/>
                    <a:pt x="17192" y="592"/>
                    <a:pt x="17349" y="612"/>
                  </a:cubicBezTo>
                  <a:lnTo>
                    <a:pt x="18315" y="612"/>
                  </a:lnTo>
                  <a:cubicBezTo>
                    <a:pt x="18473" y="612"/>
                    <a:pt x="18611" y="651"/>
                    <a:pt x="18749" y="730"/>
                  </a:cubicBezTo>
                  <a:cubicBezTo>
                    <a:pt x="18946" y="868"/>
                    <a:pt x="19183" y="967"/>
                    <a:pt x="19419" y="1026"/>
                  </a:cubicBezTo>
                  <a:cubicBezTo>
                    <a:pt x="19597" y="1085"/>
                    <a:pt x="19774" y="1164"/>
                    <a:pt x="19912" y="1262"/>
                  </a:cubicBezTo>
                  <a:cubicBezTo>
                    <a:pt x="20031" y="1322"/>
                    <a:pt x="20090" y="1440"/>
                    <a:pt x="20070" y="1558"/>
                  </a:cubicBezTo>
                  <a:lnTo>
                    <a:pt x="20070" y="2623"/>
                  </a:lnTo>
                  <a:cubicBezTo>
                    <a:pt x="20090" y="2662"/>
                    <a:pt x="20070" y="2682"/>
                    <a:pt x="20070" y="2721"/>
                  </a:cubicBezTo>
                  <a:cubicBezTo>
                    <a:pt x="19853" y="3056"/>
                    <a:pt x="19893" y="3431"/>
                    <a:pt x="19873" y="3786"/>
                  </a:cubicBezTo>
                  <a:cubicBezTo>
                    <a:pt x="19853" y="3944"/>
                    <a:pt x="19794" y="4082"/>
                    <a:pt x="19735" y="4220"/>
                  </a:cubicBezTo>
                  <a:cubicBezTo>
                    <a:pt x="19656" y="4417"/>
                    <a:pt x="19695" y="4535"/>
                    <a:pt x="19873" y="4575"/>
                  </a:cubicBezTo>
                  <a:cubicBezTo>
                    <a:pt x="20247" y="4653"/>
                    <a:pt x="20464" y="4949"/>
                    <a:pt x="20740" y="5146"/>
                  </a:cubicBezTo>
                  <a:cubicBezTo>
                    <a:pt x="20997" y="5304"/>
                    <a:pt x="21194" y="5501"/>
                    <a:pt x="21430" y="5659"/>
                  </a:cubicBezTo>
                  <a:cubicBezTo>
                    <a:pt x="21627" y="5777"/>
                    <a:pt x="21844" y="5876"/>
                    <a:pt x="21923" y="6152"/>
                  </a:cubicBezTo>
                  <a:cubicBezTo>
                    <a:pt x="21923" y="6171"/>
                    <a:pt x="21943" y="6211"/>
                    <a:pt x="21982" y="6231"/>
                  </a:cubicBezTo>
                  <a:cubicBezTo>
                    <a:pt x="22258" y="6467"/>
                    <a:pt x="22554" y="6723"/>
                    <a:pt x="22870" y="6960"/>
                  </a:cubicBezTo>
                  <a:cubicBezTo>
                    <a:pt x="23047" y="6822"/>
                    <a:pt x="23185" y="6645"/>
                    <a:pt x="23441" y="6645"/>
                  </a:cubicBezTo>
                  <a:cubicBezTo>
                    <a:pt x="23540" y="6625"/>
                    <a:pt x="23638" y="6585"/>
                    <a:pt x="23698" y="6507"/>
                  </a:cubicBezTo>
                  <a:cubicBezTo>
                    <a:pt x="23895" y="6309"/>
                    <a:pt x="24171" y="6231"/>
                    <a:pt x="24427" y="6270"/>
                  </a:cubicBezTo>
                  <a:cubicBezTo>
                    <a:pt x="24703" y="6329"/>
                    <a:pt x="24979" y="6250"/>
                    <a:pt x="25196" y="6112"/>
                  </a:cubicBezTo>
                  <a:cubicBezTo>
                    <a:pt x="25373" y="6014"/>
                    <a:pt x="25590" y="6053"/>
                    <a:pt x="25689" y="6231"/>
                  </a:cubicBezTo>
                  <a:cubicBezTo>
                    <a:pt x="25866" y="6487"/>
                    <a:pt x="26083" y="6723"/>
                    <a:pt x="26241" y="6999"/>
                  </a:cubicBezTo>
                  <a:cubicBezTo>
                    <a:pt x="26418" y="7275"/>
                    <a:pt x="26576" y="7571"/>
                    <a:pt x="26694" y="7867"/>
                  </a:cubicBezTo>
                  <a:cubicBezTo>
                    <a:pt x="26832" y="8163"/>
                    <a:pt x="26635" y="8616"/>
                    <a:pt x="26300" y="8754"/>
                  </a:cubicBezTo>
                  <a:cubicBezTo>
                    <a:pt x="26044" y="8892"/>
                    <a:pt x="25846" y="9089"/>
                    <a:pt x="25708" y="9346"/>
                  </a:cubicBezTo>
                  <a:cubicBezTo>
                    <a:pt x="25570" y="9602"/>
                    <a:pt x="25413" y="9819"/>
                    <a:pt x="25235" y="10095"/>
                  </a:cubicBezTo>
                  <a:cubicBezTo>
                    <a:pt x="25354" y="10410"/>
                    <a:pt x="25472" y="10765"/>
                    <a:pt x="25570" y="11100"/>
                  </a:cubicBezTo>
                  <a:cubicBezTo>
                    <a:pt x="25630" y="11278"/>
                    <a:pt x="25669" y="11455"/>
                    <a:pt x="25728" y="11632"/>
                  </a:cubicBezTo>
                  <a:cubicBezTo>
                    <a:pt x="25728" y="11711"/>
                    <a:pt x="25748" y="11790"/>
                    <a:pt x="25787" y="11869"/>
                  </a:cubicBezTo>
                  <a:cubicBezTo>
                    <a:pt x="25906" y="12066"/>
                    <a:pt x="25965" y="12283"/>
                    <a:pt x="25925" y="12500"/>
                  </a:cubicBezTo>
                  <a:lnTo>
                    <a:pt x="25925" y="13919"/>
                  </a:lnTo>
                  <a:cubicBezTo>
                    <a:pt x="25925" y="14018"/>
                    <a:pt x="25945" y="14136"/>
                    <a:pt x="25945" y="14274"/>
                  </a:cubicBezTo>
                  <a:cubicBezTo>
                    <a:pt x="26063" y="14274"/>
                    <a:pt x="26162" y="14314"/>
                    <a:pt x="26260" y="14314"/>
                  </a:cubicBezTo>
                  <a:cubicBezTo>
                    <a:pt x="26517" y="14294"/>
                    <a:pt x="26773" y="14333"/>
                    <a:pt x="26990" y="14471"/>
                  </a:cubicBezTo>
                  <a:cubicBezTo>
                    <a:pt x="27088" y="14550"/>
                    <a:pt x="27286" y="14511"/>
                    <a:pt x="27424" y="14531"/>
                  </a:cubicBezTo>
                  <a:cubicBezTo>
                    <a:pt x="27601" y="14531"/>
                    <a:pt x="27739" y="14688"/>
                    <a:pt x="27739" y="14866"/>
                  </a:cubicBezTo>
                  <a:cubicBezTo>
                    <a:pt x="27739" y="15615"/>
                    <a:pt x="27739" y="16344"/>
                    <a:pt x="27739" y="17094"/>
                  </a:cubicBezTo>
                  <a:cubicBezTo>
                    <a:pt x="27739" y="17350"/>
                    <a:pt x="27621" y="17448"/>
                    <a:pt x="27364" y="17468"/>
                  </a:cubicBezTo>
                  <a:lnTo>
                    <a:pt x="26142" y="17468"/>
                  </a:lnTo>
                  <a:cubicBezTo>
                    <a:pt x="26004" y="17448"/>
                    <a:pt x="25886" y="17389"/>
                    <a:pt x="25787" y="17291"/>
                  </a:cubicBezTo>
                  <a:cubicBezTo>
                    <a:pt x="25669" y="17232"/>
                    <a:pt x="25590" y="17271"/>
                    <a:pt x="25511" y="17389"/>
                  </a:cubicBezTo>
                  <a:cubicBezTo>
                    <a:pt x="25354" y="17646"/>
                    <a:pt x="25275" y="17961"/>
                    <a:pt x="25314" y="18257"/>
                  </a:cubicBezTo>
                  <a:cubicBezTo>
                    <a:pt x="25334" y="18533"/>
                    <a:pt x="25294" y="18789"/>
                    <a:pt x="25156" y="19045"/>
                  </a:cubicBezTo>
                  <a:cubicBezTo>
                    <a:pt x="25137" y="19065"/>
                    <a:pt x="25137" y="19085"/>
                    <a:pt x="25137" y="19124"/>
                  </a:cubicBezTo>
                  <a:cubicBezTo>
                    <a:pt x="25156" y="19479"/>
                    <a:pt x="24999" y="19775"/>
                    <a:pt x="24900" y="20090"/>
                  </a:cubicBezTo>
                  <a:cubicBezTo>
                    <a:pt x="24821" y="20406"/>
                    <a:pt x="24742" y="20662"/>
                    <a:pt x="24664" y="20958"/>
                  </a:cubicBezTo>
                  <a:cubicBezTo>
                    <a:pt x="24565" y="21352"/>
                    <a:pt x="24328" y="21707"/>
                    <a:pt x="23993" y="21943"/>
                  </a:cubicBezTo>
                  <a:cubicBezTo>
                    <a:pt x="23895" y="22022"/>
                    <a:pt x="23796" y="22101"/>
                    <a:pt x="23737" y="22219"/>
                  </a:cubicBezTo>
                  <a:cubicBezTo>
                    <a:pt x="23914" y="22850"/>
                    <a:pt x="24131" y="23461"/>
                    <a:pt x="24250" y="24092"/>
                  </a:cubicBezTo>
                  <a:cubicBezTo>
                    <a:pt x="24250" y="24289"/>
                    <a:pt x="24309" y="24487"/>
                    <a:pt x="24427" y="24664"/>
                  </a:cubicBezTo>
                  <a:cubicBezTo>
                    <a:pt x="24466" y="24763"/>
                    <a:pt x="24486" y="24881"/>
                    <a:pt x="24486" y="24999"/>
                  </a:cubicBezTo>
                  <a:cubicBezTo>
                    <a:pt x="24486" y="25098"/>
                    <a:pt x="24427" y="25196"/>
                    <a:pt x="24328" y="25255"/>
                  </a:cubicBezTo>
                  <a:cubicBezTo>
                    <a:pt x="23974" y="25433"/>
                    <a:pt x="23619" y="25610"/>
                    <a:pt x="23264" y="25788"/>
                  </a:cubicBezTo>
                  <a:cubicBezTo>
                    <a:pt x="23165" y="25827"/>
                    <a:pt x="23067" y="25847"/>
                    <a:pt x="22968" y="25847"/>
                  </a:cubicBezTo>
                  <a:cubicBezTo>
                    <a:pt x="22810" y="25827"/>
                    <a:pt x="22672" y="25886"/>
                    <a:pt x="22554" y="25985"/>
                  </a:cubicBezTo>
                  <a:cubicBezTo>
                    <a:pt x="22436" y="26064"/>
                    <a:pt x="22278" y="26084"/>
                    <a:pt x="22179" y="26005"/>
                  </a:cubicBezTo>
                  <a:cubicBezTo>
                    <a:pt x="22022" y="25926"/>
                    <a:pt x="21884" y="25827"/>
                    <a:pt x="21765" y="25729"/>
                  </a:cubicBezTo>
                  <a:cubicBezTo>
                    <a:pt x="21450" y="25393"/>
                    <a:pt x="21095" y="25098"/>
                    <a:pt x="20721" y="24841"/>
                  </a:cubicBezTo>
                  <a:cubicBezTo>
                    <a:pt x="20642" y="24782"/>
                    <a:pt x="20583" y="24723"/>
                    <a:pt x="20523" y="24664"/>
                  </a:cubicBezTo>
                  <a:lnTo>
                    <a:pt x="19774" y="24999"/>
                  </a:lnTo>
                  <a:cubicBezTo>
                    <a:pt x="19459" y="25137"/>
                    <a:pt x="19124" y="25295"/>
                    <a:pt x="18808" y="25413"/>
                  </a:cubicBezTo>
                  <a:cubicBezTo>
                    <a:pt x="18532" y="25512"/>
                    <a:pt x="18276" y="25610"/>
                    <a:pt x="18000" y="25669"/>
                  </a:cubicBezTo>
                  <a:cubicBezTo>
                    <a:pt x="17645" y="25729"/>
                    <a:pt x="17330" y="25906"/>
                    <a:pt x="17073" y="26162"/>
                  </a:cubicBezTo>
                  <a:cubicBezTo>
                    <a:pt x="16975" y="26261"/>
                    <a:pt x="16856" y="26360"/>
                    <a:pt x="16856" y="26537"/>
                  </a:cubicBezTo>
                  <a:cubicBezTo>
                    <a:pt x="16856" y="26616"/>
                    <a:pt x="16817" y="26695"/>
                    <a:pt x="16778" y="26754"/>
                  </a:cubicBezTo>
                  <a:cubicBezTo>
                    <a:pt x="16679" y="26912"/>
                    <a:pt x="16640" y="27089"/>
                    <a:pt x="16679" y="27247"/>
                  </a:cubicBezTo>
                  <a:cubicBezTo>
                    <a:pt x="16659" y="27740"/>
                    <a:pt x="16502" y="28193"/>
                    <a:pt x="16226" y="28568"/>
                  </a:cubicBezTo>
                  <a:cubicBezTo>
                    <a:pt x="16088" y="28804"/>
                    <a:pt x="15831" y="28942"/>
                    <a:pt x="15555" y="28962"/>
                  </a:cubicBezTo>
                  <a:lnTo>
                    <a:pt x="13387" y="28962"/>
                  </a:lnTo>
                  <a:cubicBezTo>
                    <a:pt x="13308" y="28942"/>
                    <a:pt x="13249" y="28942"/>
                    <a:pt x="13190" y="28922"/>
                  </a:cubicBezTo>
                  <a:cubicBezTo>
                    <a:pt x="13071" y="28903"/>
                    <a:pt x="12973" y="28804"/>
                    <a:pt x="12953" y="28686"/>
                  </a:cubicBezTo>
                  <a:cubicBezTo>
                    <a:pt x="12835" y="28213"/>
                    <a:pt x="12716" y="27740"/>
                    <a:pt x="12598" y="27266"/>
                  </a:cubicBezTo>
                  <a:cubicBezTo>
                    <a:pt x="12578" y="27050"/>
                    <a:pt x="12559" y="26833"/>
                    <a:pt x="12539" y="26616"/>
                  </a:cubicBezTo>
                  <a:cubicBezTo>
                    <a:pt x="12519" y="26478"/>
                    <a:pt x="12519" y="26320"/>
                    <a:pt x="12499" y="26202"/>
                  </a:cubicBezTo>
                  <a:cubicBezTo>
                    <a:pt x="12440" y="26162"/>
                    <a:pt x="12421" y="26143"/>
                    <a:pt x="12381" y="26143"/>
                  </a:cubicBezTo>
                  <a:cubicBezTo>
                    <a:pt x="11928" y="26182"/>
                    <a:pt x="11494" y="25985"/>
                    <a:pt x="11080" y="25847"/>
                  </a:cubicBezTo>
                  <a:cubicBezTo>
                    <a:pt x="10863" y="25788"/>
                    <a:pt x="10666" y="25689"/>
                    <a:pt x="10469" y="25630"/>
                  </a:cubicBezTo>
                  <a:cubicBezTo>
                    <a:pt x="10331" y="25571"/>
                    <a:pt x="10213" y="25551"/>
                    <a:pt x="10075" y="25531"/>
                  </a:cubicBezTo>
                  <a:cubicBezTo>
                    <a:pt x="9858" y="25512"/>
                    <a:pt x="9641" y="25433"/>
                    <a:pt x="9483" y="25295"/>
                  </a:cubicBezTo>
                  <a:cubicBezTo>
                    <a:pt x="9266" y="25098"/>
                    <a:pt x="9010" y="24960"/>
                    <a:pt x="8734" y="24881"/>
                  </a:cubicBezTo>
                  <a:cubicBezTo>
                    <a:pt x="8537" y="24802"/>
                    <a:pt x="8359" y="24684"/>
                    <a:pt x="8182" y="24546"/>
                  </a:cubicBezTo>
                  <a:lnTo>
                    <a:pt x="7867" y="24349"/>
                  </a:lnTo>
                  <a:cubicBezTo>
                    <a:pt x="7768" y="24408"/>
                    <a:pt x="7689" y="24487"/>
                    <a:pt x="7610" y="24585"/>
                  </a:cubicBezTo>
                  <a:cubicBezTo>
                    <a:pt x="7512" y="24763"/>
                    <a:pt x="7354" y="24920"/>
                    <a:pt x="7137" y="25019"/>
                  </a:cubicBezTo>
                  <a:cubicBezTo>
                    <a:pt x="6999" y="25078"/>
                    <a:pt x="6861" y="25196"/>
                    <a:pt x="6782" y="25334"/>
                  </a:cubicBezTo>
                  <a:cubicBezTo>
                    <a:pt x="6624" y="25551"/>
                    <a:pt x="6408" y="25729"/>
                    <a:pt x="6171" y="25867"/>
                  </a:cubicBezTo>
                  <a:cubicBezTo>
                    <a:pt x="5954" y="26005"/>
                    <a:pt x="5658" y="25985"/>
                    <a:pt x="5461" y="25808"/>
                  </a:cubicBezTo>
                  <a:cubicBezTo>
                    <a:pt x="5205" y="25591"/>
                    <a:pt x="4968" y="25374"/>
                    <a:pt x="4712" y="25157"/>
                  </a:cubicBezTo>
                  <a:cubicBezTo>
                    <a:pt x="4594" y="25058"/>
                    <a:pt x="4476" y="24960"/>
                    <a:pt x="4357" y="24861"/>
                  </a:cubicBezTo>
                  <a:cubicBezTo>
                    <a:pt x="4081" y="24684"/>
                    <a:pt x="3963" y="24329"/>
                    <a:pt x="4121" y="24013"/>
                  </a:cubicBezTo>
                  <a:cubicBezTo>
                    <a:pt x="4180" y="23797"/>
                    <a:pt x="4278" y="23580"/>
                    <a:pt x="4377" y="23383"/>
                  </a:cubicBezTo>
                  <a:cubicBezTo>
                    <a:pt x="4554" y="23146"/>
                    <a:pt x="4653" y="22870"/>
                    <a:pt x="4673" y="22594"/>
                  </a:cubicBezTo>
                  <a:cubicBezTo>
                    <a:pt x="4673" y="22476"/>
                    <a:pt x="4771" y="22377"/>
                    <a:pt x="4811" y="22279"/>
                  </a:cubicBezTo>
                  <a:cubicBezTo>
                    <a:pt x="4890" y="22121"/>
                    <a:pt x="4870" y="21963"/>
                    <a:pt x="4752" y="21845"/>
                  </a:cubicBezTo>
                  <a:cubicBezTo>
                    <a:pt x="4594" y="21687"/>
                    <a:pt x="4495" y="21470"/>
                    <a:pt x="4436" y="21234"/>
                  </a:cubicBezTo>
                  <a:cubicBezTo>
                    <a:pt x="4377" y="21036"/>
                    <a:pt x="4278" y="20839"/>
                    <a:pt x="4140" y="20662"/>
                  </a:cubicBezTo>
                  <a:cubicBezTo>
                    <a:pt x="3845" y="20268"/>
                    <a:pt x="3707" y="19794"/>
                    <a:pt x="3490" y="19361"/>
                  </a:cubicBezTo>
                  <a:cubicBezTo>
                    <a:pt x="3470" y="19341"/>
                    <a:pt x="3470" y="19302"/>
                    <a:pt x="3470" y="19262"/>
                  </a:cubicBezTo>
                  <a:cubicBezTo>
                    <a:pt x="3470" y="18966"/>
                    <a:pt x="3312" y="18750"/>
                    <a:pt x="3155" y="18474"/>
                  </a:cubicBezTo>
                  <a:cubicBezTo>
                    <a:pt x="3017" y="18513"/>
                    <a:pt x="2859" y="18552"/>
                    <a:pt x="2721" y="18592"/>
                  </a:cubicBezTo>
                  <a:cubicBezTo>
                    <a:pt x="2327" y="18750"/>
                    <a:pt x="1893" y="18730"/>
                    <a:pt x="1499" y="18572"/>
                  </a:cubicBezTo>
                  <a:cubicBezTo>
                    <a:pt x="1321" y="18513"/>
                    <a:pt x="1144" y="18474"/>
                    <a:pt x="947" y="18474"/>
                  </a:cubicBezTo>
                  <a:cubicBezTo>
                    <a:pt x="730" y="18454"/>
                    <a:pt x="671" y="18395"/>
                    <a:pt x="631" y="18178"/>
                  </a:cubicBezTo>
                  <a:cubicBezTo>
                    <a:pt x="513" y="17665"/>
                    <a:pt x="355" y="17172"/>
                    <a:pt x="138" y="16699"/>
                  </a:cubicBezTo>
                  <a:cubicBezTo>
                    <a:pt x="59" y="16541"/>
                    <a:pt x="20" y="16364"/>
                    <a:pt x="0" y="16206"/>
                  </a:cubicBezTo>
                  <a:cubicBezTo>
                    <a:pt x="0" y="15989"/>
                    <a:pt x="99" y="15773"/>
                    <a:pt x="296" y="15674"/>
                  </a:cubicBezTo>
                  <a:cubicBezTo>
                    <a:pt x="749" y="15398"/>
                    <a:pt x="1223" y="15221"/>
                    <a:pt x="1735" y="15122"/>
                  </a:cubicBezTo>
                  <a:cubicBezTo>
                    <a:pt x="1972" y="15063"/>
                    <a:pt x="2011" y="15023"/>
                    <a:pt x="2031" y="14787"/>
                  </a:cubicBezTo>
                  <a:lnTo>
                    <a:pt x="2031" y="14333"/>
                  </a:lnTo>
                  <a:cubicBezTo>
                    <a:pt x="2011" y="13998"/>
                    <a:pt x="2051" y="13663"/>
                    <a:pt x="2169" y="13348"/>
                  </a:cubicBezTo>
                  <a:cubicBezTo>
                    <a:pt x="2208" y="13151"/>
                    <a:pt x="2228" y="12953"/>
                    <a:pt x="2228" y="12756"/>
                  </a:cubicBezTo>
                  <a:cubicBezTo>
                    <a:pt x="2189" y="12362"/>
                    <a:pt x="2248" y="11968"/>
                    <a:pt x="2386" y="11613"/>
                  </a:cubicBezTo>
                  <a:cubicBezTo>
                    <a:pt x="2425" y="11494"/>
                    <a:pt x="2425" y="11376"/>
                    <a:pt x="2425" y="11258"/>
                  </a:cubicBezTo>
                  <a:cubicBezTo>
                    <a:pt x="2425" y="11100"/>
                    <a:pt x="2425" y="10923"/>
                    <a:pt x="2445" y="10765"/>
                  </a:cubicBezTo>
                  <a:cubicBezTo>
                    <a:pt x="2465" y="10627"/>
                    <a:pt x="2504" y="10489"/>
                    <a:pt x="2563" y="10351"/>
                  </a:cubicBezTo>
                  <a:close/>
                  <a:moveTo>
                    <a:pt x="27167" y="15063"/>
                  </a:moveTo>
                  <a:cubicBezTo>
                    <a:pt x="27088" y="15063"/>
                    <a:pt x="27010" y="15043"/>
                    <a:pt x="26931" y="15023"/>
                  </a:cubicBezTo>
                  <a:cubicBezTo>
                    <a:pt x="26832" y="15004"/>
                    <a:pt x="26753" y="14984"/>
                    <a:pt x="26694" y="14945"/>
                  </a:cubicBezTo>
                  <a:cubicBezTo>
                    <a:pt x="26556" y="14846"/>
                    <a:pt x="26418" y="14807"/>
                    <a:pt x="26260" y="14826"/>
                  </a:cubicBezTo>
                  <a:lnTo>
                    <a:pt x="25748" y="14826"/>
                  </a:lnTo>
                  <a:cubicBezTo>
                    <a:pt x="25492" y="14826"/>
                    <a:pt x="25413" y="14728"/>
                    <a:pt x="25393" y="14452"/>
                  </a:cubicBezTo>
                  <a:lnTo>
                    <a:pt x="25393" y="14156"/>
                  </a:lnTo>
                  <a:lnTo>
                    <a:pt x="25393" y="12737"/>
                  </a:lnTo>
                  <a:cubicBezTo>
                    <a:pt x="25393" y="12500"/>
                    <a:pt x="25432" y="12263"/>
                    <a:pt x="25255" y="12066"/>
                  </a:cubicBezTo>
                  <a:cubicBezTo>
                    <a:pt x="25196" y="12027"/>
                    <a:pt x="25216" y="11908"/>
                    <a:pt x="25196" y="11830"/>
                  </a:cubicBezTo>
                  <a:cubicBezTo>
                    <a:pt x="25196" y="11731"/>
                    <a:pt x="25196" y="11632"/>
                    <a:pt x="25176" y="11534"/>
                  </a:cubicBezTo>
                  <a:cubicBezTo>
                    <a:pt x="25018" y="11120"/>
                    <a:pt x="24861" y="10726"/>
                    <a:pt x="24683" y="10331"/>
                  </a:cubicBezTo>
                  <a:cubicBezTo>
                    <a:pt x="24545" y="10114"/>
                    <a:pt x="24585" y="9819"/>
                    <a:pt x="24782" y="9641"/>
                  </a:cubicBezTo>
                  <a:cubicBezTo>
                    <a:pt x="24959" y="9484"/>
                    <a:pt x="25097" y="9306"/>
                    <a:pt x="25216" y="9109"/>
                  </a:cubicBezTo>
                  <a:cubicBezTo>
                    <a:pt x="25393" y="8794"/>
                    <a:pt x="25630" y="8518"/>
                    <a:pt x="25906" y="8320"/>
                  </a:cubicBezTo>
                  <a:cubicBezTo>
                    <a:pt x="26044" y="8241"/>
                    <a:pt x="26122" y="8143"/>
                    <a:pt x="26162" y="8005"/>
                  </a:cubicBezTo>
                  <a:cubicBezTo>
                    <a:pt x="25866" y="7630"/>
                    <a:pt x="25708" y="7137"/>
                    <a:pt x="25354" y="6763"/>
                  </a:cubicBezTo>
                  <a:lnTo>
                    <a:pt x="24388" y="6763"/>
                  </a:lnTo>
                  <a:cubicBezTo>
                    <a:pt x="24230" y="6763"/>
                    <a:pt x="24092" y="6822"/>
                    <a:pt x="23974" y="6921"/>
                  </a:cubicBezTo>
                  <a:cubicBezTo>
                    <a:pt x="23895" y="7019"/>
                    <a:pt x="23776" y="7098"/>
                    <a:pt x="23658" y="7157"/>
                  </a:cubicBezTo>
                  <a:cubicBezTo>
                    <a:pt x="23382" y="7216"/>
                    <a:pt x="23165" y="7394"/>
                    <a:pt x="23047" y="7650"/>
                  </a:cubicBezTo>
                  <a:cubicBezTo>
                    <a:pt x="22968" y="7768"/>
                    <a:pt x="22791" y="7808"/>
                    <a:pt x="22692" y="7709"/>
                  </a:cubicBezTo>
                  <a:cubicBezTo>
                    <a:pt x="22574" y="7611"/>
                    <a:pt x="22455" y="7512"/>
                    <a:pt x="22377" y="7374"/>
                  </a:cubicBezTo>
                  <a:cubicBezTo>
                    <a:pt x="22258" y="7216"/>
                    <a:pt x="22120" y="7059"/>
                    <a:pt x="21982" y="6940"/>
                  </a:cubicBezTo>
                  <a:cubicBezTo>
                    <a:pt x="21746" y="6704"/>
                    <a:pt x="21391" y="6585"/>
                    <a:pt x="21292" y="6231"/>
                  </a:cubicBezTo>
                  <a:cubicBezTo>
                    <a:pt x="21273" y="6171"/>
                    <a:pt x="21194" y="6152"/>
                    <a:pt x="21135" y="6112"/>
                  </a:cubicBezTo>
                  <a:cubicBezTo>
                    <a:pt x="20878" y="5974"/>
                    <a:pt x="20642" y="5817"/>
                    <a:pt x="20425" y="5639"/>
                  </a:cubicBezTo>
                  <a:cubicBezTo>
                    <a:pt x="20188" y="5363"/>
                    <a:pt x="19873" y="5146"/>
                    <a:pt x="19538" y="5028"/>
                  </a:cubicBezTo>
                  <a:cubicBezTo>
                    <a:pt x="19242" y="4969"/>
                    <a:pt x="19045" y="4673"/>
                    <a:pt x="19143" y="4377"/>
                  </a:cubicBezTo>
                  <a:cubicBezTo>
                    <a:pt x="19143" y="4259"/>
                    <a:pt x="19163" y="4121"/>
                    <a:pt x="19222" y="4003"/>
                  </a:cubicBezTo>
                  <a:cubicBezTo>
                    <a:pt x="19321" y="3806"/>
                    <a:pt x="19360" y="3608"/>
                    <a:pt x="19341" y="3411"/>
                  </a:cubicBezTo>
                  <a:cubicBezTo>
                    <a:pt x="19321" y="3234"/>
                    <a:pt x="19341" y="3037"/>
                    <a:pt x="19400" y="2859"/>
                  </a:cubicBezTo>
                  <a:cubicBezTo>
                    <a:pt x="19597" y="2504"/>
                    <a:pt x="19538" y="2130"/>
                    <a:pt x="19518" y="1716"/>
                  </a:cubicBezTo>
                  <a:cubicBezTo>
                    <a:pt x="19242" y="1578"/>
                    <a:pt x="18966" y="1460"/>
                    <a:pt x="18710" y="1322"/>
                  </a:cubicBezTo>
                  <a:cubicBezTo>
                    <a:pt x="18473" y="1164"/>
                    <a:pt x="18177" y="1085"/>
                    <a:pt x="17901" y="1124"/>
                  </a:cubicBezTo>
                  <a:cubicBezTo>
                    <a:pt x="17763" y="1124"/>
                    <a:pt x="17625" y="1124"/>
                    <a:pt x="17507" y="1124"/>
                  </a:cubicBezTo>
                  <a:cubicBezTo>
                    <a:pt x="17251" y="1262"/>
                    <a:pt x="17093" y="1538"/>
                    <a:pt x="17054" y="1834"/>
                  </a:cubicBezTo>
                  <a:cubicBezTo>
                    <a:pt x="17014" y="2130"/>
                    <a:pt x="16896" y="2426"/>
                    <a:pt x="16718" y="2662"/>
                  </a:cubicBezTo>
                  <a:cubicBezTo>
                    <a:pt x="16580" y="2840"/>
                    <a:pt x="16482" y="3056"/>
                    <a:pt x="16423" y="3293"/>
                  </a:cubicBezTo>
                  <a:cubicBezTo>
                    <a:pt x="16403" y="3411"/>
                    <a:pt x="16304" y="3510"/>
                    <a:pt x="16186" y="3510"/>
                  </a:cubicBezTo>
                  <a:cubicBezTo>
                    <a:pt x="16048" y="3530"/>
                    <a:pt x="15910" y="3530"/>
                    <a:pt x="15772" y="3530"/>
                  </a:cubicBezTo>
                  <a:lnTo>
                    <a:pt x="13209" y="3530"/>
                  </a:lnTo>
                  <a:cubicBezTo>
                    <a:pt x="13091" y="3530"/>
                    <a:pt x="12973" y="3530"/>
                    <a:pt x="12854" y="3530"/>
                  </a:cubicBezTo>
                  <a:cubicBezTo>
                    <a:pt x="12716" y="3569"/>
                    <a:pt x="12578" y="3687"/>
                    <a:pt x="12440" y="3668"/>
                  </a:cubicBezTo>
                  <a:cubicBezTo>
                    <a:pt x="12302" y="3668"/>
                    <a:pt x="12164" y="3530"/>
                    <a:pt x="12026" y="3530"/>
                  </a:cubicBezTo>
                  <a:cubicBezTo>
                    <a:pt x="11770" y="3530"/>
                    <a:pt x="11533" y="3392"/>
                    <a:pt x="11395" y="3194"/>
                  </a:cubicBezTo>
                  <a:cubicBezTo>
                    <a:pt x="11415" y="2879"/>
                    <a:pt x="11297" y="2583"/>
                    <a:pt x="11080" y="2347"/>
                  </a:cubicBezTo>
                  <a:cubicBezTo>
                    <a:pt x="10942" y="2189"/>
                    <a:pt x="10824" y="2012"/>
                    <a:pt x="10745" y="1795"/>
                  </a:cubicBezTo>
                  <a:cubicBezTo>
                    <a:pt x="10646" y="1499"/>
                    <a:pt x="10528" y="1203"/>
                    <a:pt x="10429" y="908"/>
                  </a:cubicBezTo>
                  <a:cubicBezTo>
                    <a:pt x="10114" y="868"/>
                    <a:pt x="9779" y="888"/>
                    <a:pt x="9463" y="986"/>
                  </a:cubicBezTo>
                  <a:cubicBezTo>
                    <a:pt x="9345" y="1026"/>
                    <a:pt x="9207" y="1065"/>
                    <a:pt x="9089" y="1085"/>
                  </a:cubicBezTo>
                  <a:cubicBezTo>
                    <a:pt x="8793" y="1105"/>
                    <a:pt x="8576" y="1341"/>
                    <a:pt x="8576" y="1617"/>
                  </a:cubicBezTo>
                  <a:cubicBezTo>
                    <a:pt x="8537" y="1913"/>
                    <a:pt x="8576" y="2228"/>
                    <a:pt x="8576" y="2524"/>
                  </a:cubicBezTo>
                  <a:cubicBezTo>
                    <a:pt x="8773" y="2840"/>
                    <a:pt x="8655" y="3214"/>
                    <a:pt x="8734" y="3549"/>
                  </a:cubicBezTo>
                  <a:cubicBezTo>
                    <a:pt x="8773" y="3786"/>
                    <a:pt x="8833" y="4042"/>
                    <a:pt x="8911" y="4279"/>
                  </a:cubicBezTo>
                  <a:cubicBezTo>
                    <a:pt x="9010" y="4515"/>
                    <a:pt x="8911" y="4594"/>
                    <a:pt x="8655" y="4732"/>
                  </a:cubicBezTo>
                  <a:cubicBezTo>
                    <a:pt x="8359" y="4870"/>
                    <a:pt x="8024" y="4890"/>
                    <a:pt x="7748" y="5087"/>
                  </a:cubicBezTo>
                  <a:cubicBezTo>
                    <a:pt x="7630" y="5186"/>
                    <a:pt x="7492" y="5245"/>
                    <a:pt x="7354" y="5304"/>
                  </a:cubicBezTo>
                  <a:cubicBezTo>
                    <a:pt x="7098" y="5403"/>
                    <a:pt x="6881" y="5580"/>
                    <a:pt x="6743" y="5797"/>
                  </a:cubicBezTo>
                  <a:cubicBezTo>
                    <a:pt x="6427" y="6191"/>
                    <a:pt x="6092" y="6566"/>
                    <a:pt x="5757" y="6940"/>
                  </a:cubicBezTo>
                  <a:cubicBezTo>
                    <a:pt x="5343" y="7413"/>
                    <a:pt x="5343" y="7413"/>
                    <a:pt x="4732" y="7374"/>
                  </a:cubicBezTo>
                  <a:cubicBezTo>
                    <a:pt x="4594" y="7374"/>
                    <a:pt x="4476" y="7335"/>
                    <a:pt x="4357" y="7295"/>
                  </a:cubicBezTo>
                  <a:cubicBezTo>
                    <a:pt x="4259" y="7256"/>
                    <a:pt x="4160" y="7216"/>
                    <a:pt x="4081" y="7177"/>
                  </a:cubicBezTo>
                  <a:cubicBezTo>
                    <a:pt x="3726" y="7019"/>
                    <a:pt x="3332" y="6921"/>
                    <a:pt x="3056" y="6664"/>
                  </a:cubicBezTo>
                  <a:cubicBezTo>
                    <a:pt x="2918" y="6546"/>
                    <a:pt x="2741" y="6526"/>
                    <a:pt x="2583" y="6625"/>
                  </a:cubicBezTo>
                  <a:cubicBezTo>
                    <a:pt x="2504" y="6645"/>
                    <a:pt x="2445" y="6723"/>
                    <a:pt x="2366" y="6743"/>
                  </a:cubicBezTo>
                  <a:cubicBezTo>
                    <a:pt x="1972" y="6842"/>
                    <a:pt x="1755" y="7157"/>
                    <a:pt x="1597" y="7492"/>
                  </a:cubicBezTo>
                  <a:cubicBezTo>
                    <a:pt x="1459" y="7749"/>
                    <a:pt x="1479" y="8103"/>
                    <a:pt x="1676" y="8340"/>
                  </a:cubicBezTo>
                  <a:cubicBezTo>
                    <a:pt x="1893" y="8616"/>
                    <a:pt x="2110" y="8892"/>
                    <a:pt x="2307" y="9188"/>
                  </a:cubicBezTo>
                  <a:cubicBezTo>
                    <a:pt x="2504" y="9464"/>
                    <a:pt x="2741" y="9740"/>
                    <a:pt x="2997" y="9976"/>
                  </a:cubicBezTo>
                  <a:cubicBezTo>
                    <a:pt x="3076" y="10036"/>
                    <a:pt x="3155" y="10095"/>
                    <a:pt x="3234" y="10174"/>
                  </a:cubicBezTo>
                  <a:cubicBezTo>
                    <a:pt x="3312" y="10233"/>
                    <a:pt x="3312" y="10351"/>
                    <a:pt x="3253" y="10450"/>
                  </a:cubicBezTo>
                  <a:cubicBezTo>
                    <a:pt x="3214" y="10509"/>
                    <a:pt x="3174" y="10548"/>
                    <a:pt x="3135" y="10607"/>
                  </a:cubicBezTo>
                  <a:cubicBezTo>
                    <a:pt x="2997" y="10745"/>
                    <a:pt x="2918" y="10942"/>
                    <a:pt x="2938" y="11159"/>
                  </a:cubicBezTo>
                  <a:cubicBezTo>
                    <a:pt x="2958" y="11356"/>
                    <a:pt x="2918" y="11554"/>
                    <a:pt x="2879" y="11751"/>
                  </a:cubicBezTo>
                  <a:cubicBezTo>
                    <a:pt x="2760" y="12046"/>
                    <a:pt x="2721" y="12362"/>
                    <a:pt x="2741" y="12677"/>
                  </a:cubicBezTo>
                  <a:cubicBezTo>
                    <a:pt x="2760" y="13013"/>
                    <a:pt x="2721" y="13328"/>
                    <a:pt x="2622" y="13624"/>
                  </a:cubicBezTo>
                  <a:cubicBezTo>
                    <a:pt x="2563" y="13801"/>
                    <a:pt x="2543" y="13998"/>
                    <a:pt x="2543" y="14176"/>
                  </a:cubicBezTo>
                  <a:cubicBezTo>
                    <a:pt x="2524" y="14432"/>
                    <a:pt x="2543" y="14708"/>
                    <a:pt x="2543" y="14984"/>
                  </a:cubicBezTo>
                  <a:cubicBezTo>
                    <a:pt x="2543" y="15102"/>
                    <a:pt x="2504" y="15201"/>
                    <a:pt x="2445" y="15299"/>
                  </a:cubicBezTo>
                  <a:cubicBezTo>
                    <a:pt x="2327" y="15477"/>
                    <a:pt x="2110" y="15595"/>
                    <a:pt x="1893" y="15635"/>
                  </a:cubicBezTo>
                  <a:cubicBezTo>
                    <a:pt x="1558" y="15635"/>
                    <a:pt x="1301" y="15812"/>
                    <a:pt x="986" y="15871"/>
                  </a:cubicBezTo>
                  <a:cubicBezTo>
                    <a:pt x="769" y="15891"/>
                    <a:pt x="592" y="16049"/>
                    <a:pt x="552" y="16246"/>
                  </a:cubicBezTo>
                  <a:lnTo>
                    <a:pt x="1144" y="17882"/>
                  </a:lnTo>
                  <a:cubicBezTo>
                    <a:pt x="1321" y="17922"/>
                    <a:pt x="1499" y="17981"/>
                    <a:pt x="1696" y="18060"/>
                  </a:cubicBezTo>
                  <a:cubicBezTo>
                    <a:pt x="1913" y="18158"/>
                    <a:pt x="2149" y="18178"/>
                    <a:pt x="2386" y="18119"/>
                  </a:cubicBezTo>
                  <a:cubicBezTo>
                    <a:pt x="2622" y="18079"/>
                    <a:pt x="2879" y="18000"/>
                    <a:pt x="3076" y="17843"/>
                  </a:cubicBezTo>
                  <a:cubicBezTo>
                    <a:pt x="3194" y="17764"/>
                    <a:pt x="3312" y="17724"/>
                    <a:pt x="3450" y="17744"/>
                  </a:cubicBezTo>
                  <a:cubicBezTo>
                    <a:pt x="3628" y="17744"/>
                    <a:pt x="3766" y="17862"/>
                    <a:pt x="3746" y="18020"/>
                  </a:cubicBezTo>
                  <a:cubicBezTo>
                    <a:pt x="3707" y="18434"/>
                    <a:pt x="4022" y="18750"/>
                    <a:pt x="3983" y="19144"/>
                  </a:cubicBezTo>
                  <a:cubicBezTo>
                    <a:pt x="4200" y="19518"/>
                    <a:pt x="4259" y="19972"/>
                    <a:pt x="4554" y="20307"/>
                  </a:cubicBezTo>
                  <a:cubicBezTo>
                    <a:pt x="4752" y="20524"/>
                    <a:pt x="4870" y="20780"/>
                    <a:pt x="4949" y="21056"/>
                  </a:cubicBezTo>
                  <a:cubicBezTo>
                    <a:pt x="4968" y="21293"/>
                    <a:pt x="5126" y="21510"/>
                    <a:pt x="5343" y="21589"/>
                  </a:cubicBezTo>
                  <a:cubicBezTo>
                    <a:pt x="5540" y="21687"/>
                    <a:pt x="5540" y="21766"/>
                    <a:pt x="5461" y="22003"/>
                  </a:cubicBezTo>
                  <a:cubicBezTo>
                    <a:pt x="5343" y="22239"/>
                    <a:pt x="5244" y="22476"/>
                    <a:pt x="5185" y="22732"/>
                  </a:cubicBezTo>
                  <a:cubicBezTo>
                    <a:pt x="5146" y="23008"/>
                    <a:pt x="5047" y="23264"/>
                    <a:pt x="4890" y="23481"/>
                  </a:cubicBezTo>
                  <a:cubicBezTo>
                    <a:pt x="4771" y="23718"/>
                    <a:pt x="4653" y="23954"/>
                    <a:pt x="4594" y="24211"/>
                  </a:cubicBezTo>
                  <a:cubicBezTo>
                    <a:pt x="4791" y="24368"/>
                    <a:pt x="4968" y="24546"/>
                    <a:pt x="5126" y="24743"/>
                  </a:cubicBezTo>
                  <a:cubicBezTo>
                    <a:pt x="5343" y="24999"/>
                    <a:pt x="5619" y="25196"/>
                    <a:pt x="5915" y="25354"/>
                  </a:cubicBezTo>
                  <a:cubicBezTo>
                    <a:pt x="5994" y="25295"/>
                    <a:pt x="6072" y="25236"/>
                    <a:pt x="6151" y="25157"/>
                  </a:cubicBezTo>
                  <a:cubicBezTo>
                    <a:pt x="6506" y="24684"/>
                    <a:pt x="7078" y="24447"/>
                    <a:pt x="7433" y="23974"/>
                  </a:cubicBezTo>
                  <a:cubicBezTo>
                    <a:pt x="7472" y="23935"/>
                    <a:pt x="7512" y="23895"/>
                    <a:pt x="7551" y="23875"/>
                  </a:cubicBezTo>
                  <a:cubicBezTo>
                    <a:pt x="7729" y="23757"/>
                    <a:pt x="7985" y="23757"/>
                    <a:pt x="8182" y="23856"/>
                  </a:cubicBezTo>
                  <a:cubicBezTo>
                    <a:pt x="8300" y="23935"/>
                    <a:pt x="8419" y="24033"/>
                    <a:pt x="8557" y="24112"/>
                  </a:cubicBezTo>
                  <a:cubicBezTo>
                    <a:pt x="8675" y="24191"/>
                    <a:pt x="8833" y="24349"/>
                    <a:pt x="8971" y="24349"/>
                  </a:cubicBezTo>
                  <a:cubicBezTo>
                    <a:pt x="9168" y="24388"/>
                    <a:pt x="9345" y="24467"/>
                    <a:pt x="9503" y="24605"/>
                  </a:cubicBezTo>
                  <a:cubicBezTo>
                    <a:pt x="9779" y="24822"/>
                    <a:pt x="10035" y="25058"/>
                    <a:pt x="10429" y="25019"/>
                  </a:cubicBezTo>
                  <a:cubicBezTo>
                    <a:pt x="10449" y="25019"/>
                    <a:pt x="10469" y="25019"/>
                    <a:pt x="10469" y="25039"/>
                  </a:cubicBezTo>
                  <a:cubicBezTo>
                    <a:pt x="10863" y="25177"/>
                    <a:pt x="11257" y="25315"/>
                    <a:pt x="11652" y="25472"/>
                  </a:cubicBezTo>
                  <a:cubicBezTo>
                    <a:pt x="12026" y="25630"/>
                    <a:pt x="12440" y="25650"/>
                    <a:pt x="12835" y="25551"/>
                  </a:cubicBezTo>
                  <a:cubicBezTo>
                    <a:pt x="12953" y="25946"/>
                    <a:pt x="13091" y="26340"/>
                    <a:pt x="13190" y="26734"/>
                  </a:cubicBezTo>
                  <a:cubicBezTo>
                    <a:pt x="13268" y="27148"/>
                    <a:pt x="13367" y="27562"/>
                    <a:pt x="13466" y="27996"/>
                  </a:cubicBezTo>
                  <a:cubicBezTo>
                    <a:pt x="13761" y="28055"/>
                    <a:pt x="14077" y="28035"/>
                    <a:pt x="14392" y="27956"/>
                  </a:cubicBezTo>
                  <a:cubicBezTo>
                    <a:pt x="14550" y="27897"/>
                    <a:pt x="14727" y="27858"/>
                    <a:pt x="14924" y="27838"/>
                  </a:cubicBezTo>
                  <a:cubicBezTo>
                    <a:pt x="15260" y="27818"/>
                    <a:pt x="15299" y="27779"/>
                    <a:pt x="15319" y="27404"/>
                  </a:cubicBezTo>
                  <a:cubicBezTo>
                    <a:pt x="15299" y="27247"/>
                    <a:pt x="15319" y="27069"/>
                    <a:pt x="15378" y="26912"/>
                  </a:cubicBezTo>
                  <a:cubicBezTo>
                    <a:pt x="15496" y="26655"/>
                    <a:pt x="15555" y="26379"/>
                    <a:pt x="15516" y="26084"/>
                  </a:cubicBezTo>
                  <a:cubicBezTo>
                    <a:pt x="15516" y="26005"/>
                    <a:pt x="15516" y="25926"/>
                    <a:pt x="15536" y="25847"/>
                  </a:cubicBezTo>
                  <a:cubicBezTo>
                    <a:pt x="15575" y="25768"/>
                    <a:pt x="15634" y="25669"/>
                    <a:pt x="15693" y="25650"/>
                  </a:cubicBezTo>
                  <a:cubicBezTo>
                    <a:pt x="16028" y="25610"/>
                    <a:pt x="16324" y="25334"/>
                    <a:pt x="16699" y="25413"/>
                  </a:cubicBezTo>
                  <a:cubicBezTo>
                    <a:pt x="16758" y="25433"/>
                    <a:pt x="16837" y="25413"/>
                    <a:pt x="16896" y="25393"/>
                  </a:cubicBezTo>
                  <a:cubicBezTo>
                    <a:pt x="17172" y="25295"/>
                    <a:pt x="17448" y="25236"/>
                    <a:pt x="17724" y="25216"/>
                  </a:cubicBezTo>
                  <a:cubicBezTo>
                    <a:pt x="17980" y="25157"/>
                    <a:pt x="18237" y="25078"/>
                    <a:pt x="18493" y="24999"/>
                  </a:cubicBezTo>
                  <a:cubicBezTo>
                    <a:pt x="18848" y="24861"/>
                    <a:pt x="19183" y="24703"/>
                    <a:pt x="19518" y="24565"/>
                  </a:cubicBezTo>
                  <a:cubicBezTo>
                    <a:pt x="19794" y="24467"/>
                    <a:pt x="20050" y="24309"/>
                    <a:pt x="20247" y="24092"/>
                  </a:cubicBezTo>
                  <a:lnTo>
                    <a:pt x="20701" y="24092"/>
                  </a:lnTo>
                  <a:cubicBezTo>
                    <a:pt x="20839" y="24073"/>
                    <a:pt x="20957" y="24171"/>
                    <a:pt x="20997" y="24309"/>
                  </a:cubicBezTo>
                  <a:cubicBezTo>
                    <a:pt x="20997" y="24467"/>
                    <a:pt x="21095" y="24585"/>
                    <a:pt x="21233" y="24664"/>
                  </a:cubicBezTo>
                  <a:cubicBezTo>
                    <a:pt x="21549" y="24881"/>
                    <a:pt x="21943" y="24999"/>
                    <a:pt x="22140" y="25354"/>
                  </a:cubicBezTo>
                  <a:cubicBezTo>
                    <a:pt x="22199" y="25393"/>
                    <a:pt x="22258" y="25413"/>
                    <a:pt x="22337" y="25413"/>
                  </a:cubicBezTo>
                  <a:cubicBezTo>
                    <a:pt x="22436" y="25393"/>
                    <a:pt x="22554" y="25354"/>
                    <a:pt x="22653" y="25295"/>
                  </a:cubicBezTo>
                  <a:cubicBezTo>
                    <a:pt x="22948" y="25058"/>
                    <a:pt x="23264" y="24841"/>
                    <a:pt x="23599" y="24664"/>
                  </a:cubicBezTo>
                  <a:cubicBezTo>
                    <a:pt x="23638" y="24664"/>
                    <a:pt x="23638" y="24605"/>
                    <a:pt x="23678" y="24546"/>
                  </a:cubicBezTo>
                  <a:cubicBezTo>
                    <a:pt x="23579" y="24211"/>
                    <a:pt x="23461" y="23836"/>
                    <a:pt x="23343" y="23481"/>
                  </a:cubicBezTo>
                  <a:cubicBezTo>
                    <a:pt x="23205" y="23107"/>
                    <a:pt x="23047" y="22732"/>
                    <a:pt x="22909" y="22357"/>
                  </a:cubicBezTo>
                  <a:cubicBezTo>
                    <a:pt x="22988" y="22239"/>
                    <a:pt x="23067" y="22121"/>
                    <a:pt x="23165" y="22022"/>
                  </a:cubicBezTo>
                  <a:cubicBezTo>
                    <a:pt x="23382" y="21805"/>
                    <a:pt x="23540" y="21549"/>
                    <a:pt x="23658" y="21273"/>
                  </a:cubicBezTo>
                  <a:cubicBezTo>
                    <a:pt x="23737" y="21096"/>
                    <a:pt x="23855" y="20918"/>
                    <a:pt x="23974" y="20780"/>
                  </a:cubicBezTo>
                  <a:cubicBezTo>
                    <a:pt x="24190" y="20504"/>
                    <a:pt x="24348" y="20189"/>
                    <a:pt x="24427" y="19854"/>
                  </a:cubicBezTo>
                  <a:cubicBezTo>
                    <a:pt x="24545" y="19558"/>
                    <a:pt x="24624" y="19262"/>
                    <a:pt x="24644" y="18947"/>
                  </a:cubicBezTo>
                  <a:cubicBezTo>
                    <a:pt x="24644" y="18927"/>
                    <a:pt x="24644" y="18907"/>
                    <a:pt x="24664" y="18907"/>
                  </a:cubicBezTo>
                  <a:cubicBezTo>
                    <a:pt x="24802" y="18690"/>
                    <a:pt x="24861" y="18434"/>
                    <a:pt x="24821" y="18178"/>
                  </a:cubicBezTo>
                  <a:cubicBezTo>
                    <a:pt x="24782" y="17882"/>
                    <a:pt x="24841" y="17606"/>
                    <a:pt x="24979" y="17350"/>
                  </a:cubicBezTo>
                  <a:cubicBezTo>
                    <a:pt x="24999" y="17251"/>
                    <a:pt x="25018" y="17153"/>
                    <a:pt x="25018" y="17054"/>
                  </a:cubicBezTo>
                  <a:cubicBezTo>
                    <a:pt x="25058" y="16798"/>
                    <a:pt x="25117" y="16739"/>
                    <a:pt x="25373" y="16739"/>
                  </a:cubicBezTo>
                  <a:lnTo>
                    <a:pt x="25945" y="16739"/>
                  </a:lnTo>
                  <a:cubicBezTo>
                    <a:pt x="26024" y="16719"/>
                    <a:pt x="26103" y="16739"/>
                    <a:pt x="26182" y="16798"/>
                  </a:cubicBezTo>
                  <a:cubicBezTo>
                    <a:pt x="26497" y="17034"/>
                    <a:pt x="26852" y="16916"/>
                    <a:pt x="27187" y="16896"/>
                  </a:cubicBezTo>
                  <a:cubicBezTo>
                    <a:pt x="27246" y="16285"/>
                    <a:pt x="27246" y="15674"/>
                    <a:pt x="27148" y="15063"/>
                  </a:cubicBezTo>
                  <a:close/>
                  <a:moveTo>
                    <a:pt x="14727" y="28370"/>
                  </a:moveTo>
                  <a:cubicBezTo>
                    <a:pt x="14964" y="28449"/>
                    <a:pt x="15240" y="28449"/>
                    <a:pt x="15476" y="28370"/>
                  </a:cubicBezTo>
                  <a:cubicBezTo>
                    <a:pt x="15319" y="28331"/>
                    <a:pt x="15141" y="28331"/>
                    <a:pt x="14964" y="28331"/>
                  </a:cubicBezTo>
                  <a:cubicBezTo>
                    <a:pt x="14885" y="28331"/>
                    <a:pt x="14786" y="28351"/>
                    <a:pt x="14708" y="28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8"/>
            <p:cNvSpPr/>
            <p:nvPr/>
          </p:nvSpPr>
          <p:spPr>
            <a:xfrm flipH="1">
              <a:off x="5400368" y="762231"/>
              <a:ext cx="334191" cy="342245"/>
            </a:xfrm>
            <a:custGeom>
              <a:avLst/>
              <a:gdLst/>
              <a:ahLst/>
              <a:cxnLst/>
              <a:rect l="l" t="t" r="r" b="b"/>
              <a:pathLst>
                <a:path w="13900" h="14235" extrusionOk="0">
                  <a:moveTo>
                    <a:pt x="13880" y="7196"/>
                  </a:moveTo>
                  <a:lnTo>
                    <a:pt x="13880" y="7945"/>
                  </a:lnTo>
                  <a:cubicBezTo>
                    <a:pt x="13900" y="8241"/>
                    <a:pt x="13860" y="8517"/>
                    <a:pt x="13742" y="8773"/>
                  </a:cubicBezTo>
                  <a:cubicBezTo>
                    <a:pt x="13683" y="9325"/>
                    <a:pt x="13407" y="9799"/>
                    <a:pt x="13249" y="10311"/>
                  </a:cubicBezTo>
                  <a:cubicBezTo>
                    <a:pt x="13170" y="10607"/>
                    <a:pt x="12993" y="10883"/>
                    <a:pt x="12776" y="11120"/>
                  </a:cubicBezTo>
                  <a:cubicBezTo>
                    <a:pt x="12638" y="11238"/>
                    <a:pt x="12539" y="11396"/>
                    <a:pt x="12461" y="11553"/>
                  </a:cubicBezTo>
                  <a:cubicBezTo>
                    <a:pt x="12421" y="11652"/>
                    <a:pt x="12362" y="11750"/>
                    <a:pt x="12283" y="11810"/>
                  </a:cubicBezTo>
                  <a:cubicBezTo>
                    <a:pt x="11987" y="12046"/>
                    <a:pt x="11771" y="12381"/>
                    <a:pt x="11435" y="12578"/>
                  </a:cubicBezTo>
                  <a:cubicBezTo>
                    <a:pt x="11416" y="12598"/>
                    <a:pt x="11376" y="12618"/>
                    <a:pt x="11357" y="12638"/>
                  </a:cubicBezTo>
                  <a:cubicBezTo>
                    <a:pt x="11002" y="13012"/>
                    <a:pt x="10568" y="13308"/>
                    <a:pt x="10075" y="13505"/>
                  </a:cubicBezTo>
                  <a:cubicBezTo>
                    <a:pt x="10036" y="13525"/>
                    <a:pt x="9996" y="13584"/>
                    <a:pt x="9957" y="13584"/>
                  </a:cubicBezTo>
                  <a:cubicBezTo>
                    <a:pt x="9523" y="13544"/>
                    <a:pt x="9168" y="13860"/>
                    <a:pt x="8734" y="13820"/>
                  </a:cubicBezTo>
                  <a:cubicBezTo>
                    <a:pt x="8380" y="13801"/>
                    <a:pt x="8005" y="13899"/>
                    <a:pt x="7690" y="14096"/>
                  </a:cubicBezTo>
                  <a:cubicBezTo>
                    <a:pt x="7532" y="14175"/>
                    <a:pt x="7354" y="14215"/>
                    <a:pt x="7157" y="14215"/>
                  </a:cubicBezTo>
                  <a:lnTo>
                    <a:pt x="6310" y="14215"/>
                  </a:lnTo>
                  <a:cubicBezTo>
                    <a:pt x="6034" y="14234"/>
                    <a:pt x="5758" y="14195"/>
                    <a:pt x="5521" y="14096"/>
                  </a:cubicBezTo>
                  <a:cubicBezTo>
                    <a:pt x="5383" y="14037"/>
                    <a:pt x="5265" y="14018"/>
                    <a:pt x="5127" y="14018"/>
                  </a:cubicBezTo>
                  <a:cubicBezTo>
                    <a:pt x="4772" y="14018"/>
                    <a:pt x="4417" y="13899"/>
                    <a:pt x="4141" y="13702"/>
                  </a:cubicBezTo>
                  <a:cubicBezTo>
                    <a:pt x="3924" y="13564"/>
                    <a:pt x="3707" y="13426"/>
                    <a:pt x="3490" y="13328"/>
                  </a:cubicBezTo>
                  <a:cubicBezTo>
                    <a:pt x="3234" y="13190"/>
                    <a:pt x="3017" y="13012"/>
                    <a:pt x="2800" y="12815"/>
                  </a:cubicBezTo>
                  <a:cubicBezTo>
                    <a:pt x="2583" y="12618"/>
                    <a:pt x="2386" y="12381"/>
                    <a:pt x="2169" y="12164"/>
                  </a:cubicBezTo>
                  <a:cubicBezTo>
                    <a:pt x="2110" y="12125"/>
                    <a:pt x="2071" y="12066"/>
                    <a:pt x="2031" y="12026"/>
                  </a:cubicBezTo>
                  <a:cubicBezTo>
                    <a:pt x="1815" y="11573"/>
                    <a:pt x="1420" y="11258"/>
                    <a:pt x="1164" y="10863"/>
                  </a:cubicBezTo>
                  <a:cubicBezTo>
                    <a:pt x="908" y="10449"/>
                    <a:pt x="711" y="10035"/>
                    <a:pt x="494" y="9621"/>
                  </a:cubicBezTo>
                  <a:cubicBezTo>
                    <a:pt x="474" y="9562"/>
                    <a:pt x="454" y="9503"/>
                    <a:pt x="454" y="9424"/>
                  </a:cubicBezTo>
                  <a:cubicBezTo>
                    <a:pt x="415" y="9049"/>
                    <a:pt x="316" y="8675"/>
                    <a:pt x="158" y="8320"/>
                  </a:cubicBezTo>
                  <a:cubicBezTo>
                    <a:pt x="80" y="8103"/>
                    <a:pt x="40" y="7867"/>
                    <a:pt x="40" y="7630"/>
                  </a:cubicBezTo>
                  <a:lnTo>
                    <a:pt x="40" y="6625"/>
                  </a:lnTo>
                  <a:cubicBezTo>
                    <a:pt x="1" y="6349"/>
                    <a:pt x="60" y="6073"/>
                    <a:pt x="178" y="5836"/>
                  </a:cubicBezTo>
                  <a:cubicBezTo>
                    <a:pt x="218" y="5718"/>
                    <a:pt x="237" y="5580"/>
                    <a:pt x="237" y="5442"/>
                  </a:cubicBezTo>
                  <a:cubicBezTo>
                    <a:pt x="237" y="5323"/>
                    <a:pt x="237" y="5225"/>
                    <a:pt x="277" y="5106"/>
                  </a:cubicBezTo>
                  <a:cubicBezTo>
                    <a:pt x="513" y="4495"/>
                    <a:pt x="592" y="3825"/>
                    <a:pt x="908" y="3253"/>
                  </a:cubicBezTo>
                  <a:cubicBezTo>
                    <a:pt x="1105" y="2898"/>
                    <a:pt x="1341" y="2544"/>
                    <a:pt x="1558" y="2189"/>
                  </a:cubicBezTo>
                  <a:cubicBezTo>
                    <a:pt x="1617" y="2090"/>
                    <a:pt x="1677" y="2011"/>
                    <a:pt x="1755" y="1952"/>
                  </a:cubicBezTo>
                  <a:cubicBezTo>
                    <a:pt x="2071" y="1755"/>
                    <a:pt x="2347" y="1518"/>
                    <a:pt x="2603" y="1262"/>
                  </a:cubicBezTo>
                  <a:cubicBezTo>
                    <a:pt x="2997" y="966"/>
                    <a:pt x="3451" y="769"/>
                    <a:pt x="3924" y="651"/>
                  </a:cubicBezTo>
                  <a:cubicBezTo>
                    <a:pt x="4239" y="552"/>
                    <a:pt x="4575" y="454"/>
                    <a:pt x="4890" y="355"/>
                  </a:cubicBezTo>
                  <a:cubicBezTo>
                    <a:pt x="5205" y="257"/>
                    <a:pt x="5442" y="138"/>
                    <a:pt x="5738" y="59"/>
                  </a:cubicBezTo>
                  <a:cubicBezTo>
                    <a:pt x="5856" y="20"/>
                    <a:pt x="5994" y="0"/>
                    <a:pt x="6132" y="0"/>
                  </a:cubicBezTo>
                  <a:lnTo>
                    <a:pt x="8044" y="0"/>
                  </a:lnTo>
                  <a:cubicBezTo>
                    <a:pt x="8182" y="0"/>
                    <a:pt x="8320" y="20"/>
                    <a:pt x="8439" y="79"/>
                  </a:cubicBezTo>
                  <a:cubicBezTo>
                    <a:pt x="8675" y="197"/>
                    <a:pt x="8932" y="237"/>
                    <a:pt x="9168" y="197"/>
                  </a:cubicBezTo>
                  <a:cubicBezTo>
                    <a:pt x="9484" y="178"/>
                    <a:pt x="9779" y="257"/>
                    <a:pt x="10036" y="434"/>
                  </a:cubicBezTo>
                  <a:cubicBezTo>
                    <a:pt x="10213" y="552"/>
                    <a:pt x="10410" y="671"/>
                    <a:pt x="10588" y="789"/>
                  </a:cubicBezTo>
                  <a:cubicBezTo>
                    <a:pt x="10647" y="828"/>
                    <a:pt x="10765" y="887"/>
                    <a:pt x="10765" y="947"/>
                  </a:cubicBezTo>
                  <a:cubicBezTo>
                    <a:pt x="10864" y="1341"/>
                    <a:pt x="11238" y="1499"/>
                    <a:pt x="11514" y="1735"/>
                  </a:cubicBezTo>
                  <a:cubicBezTo>
                    <a:pt x="12007" y="2169"/>
                    <a:pt x="12441" y="2642"/>
                    <a:pt x="12835" y="3174"/>
                  </a:cubicBezTo>
                  <a:cubicBezTo>
                    <a:pt x="13052" y="3470"/>
                    <a:pt x="13249" y="3805"/>
                    <a:pt x="13427" y="4160"/>
                  </a:cubicBezTo>
                  <a:cubicBezTo>
                    <a:pt x="13525" y="4397"/>
                    <a:pt x="13604" y="4653"/>
                    <a:pt x="13643" y="4929"/>
                  </a:cubicBezTo>
                  <a:cubicBezTo>
                    <a:pt x="13722" y="5225"/>
                    <a:pt x="13624" y="5580"/>
                    <a:pt x="13860" y="5836"/>
                  </a:cubicBezTo>
                  <a:cubicBezTo>
                    <a:pt x="13860" y="6151"/>
                    <a:pt x="13880" y="6487"/>
                    <a:pt x="13880" y="6802"/>
                  </a:cubicBezTo>
                  <a:cubicBezTo>
                    <a:pt x="13880" y="6920"/>
                    <a:pt x="13880" y="7058"/>
                    <a:pt x="13880" y="7196"/>
                  </a:cubicBezTo>
                  <a:close/>
                  <a:moveTo>
                    <a:pt x="13308" y="7196"/>
                  </a:moveTo>
                  <a:lnTo>
                    <a:pt x="13308" y="6388"/>
                  </a:lnTo>
                  <a:cubicBezTo>
                    <a:pt x="13328" y="6191"/>
                    <a:pt x="13289" y="6013"/>
                    <a:pt x="13190" y="5856"/>
                  </a:cubicBezTo>
                  <a:cubicBezTo>
                    <a:pt x="13131" y="5757"/>
                    <a:pt x="13111" y="5639"/>
                    <a:pt x="13111" y="5520"/>
                  </a:cubicBezTo>
                  <a:cubicBezTo>
                    <a:pt x="13091" y="5106"/>
                    <a:pt x="12973" y="4692"/>
                    <a:pt x="12796" y="4318"/>
                  </a:cubicBezTo>
                  <a:cubicBezTo>
                    <a:pt x="12559" y="3746"/>
                    <a:pt x="12224" y="3214"/>
                    <a:pt x="11771" y="2780"/>
                  </a:cubicBezTo>
                  <a:cubicBezTo>
                    <a:pt x="11455" y="2406"/>
                    <a:pt x="11061" y="2070"/>
                    <a:pt x="10627" y="1834"/>
                  </a:cubicBezTo>
                  <a:cubicBezTo>
                    <a:pt x="10351" y="1696"/>
                    <a:pt x="10114" y="1518"/>
                    <a:pt x="9878" y="1302"/>
                  </a:cubicBezTo>
                  <a:cubicBezTo>
                    <a:pt x="9582" y="1085"/>
                    <a:pt x="9247" y="887"/>
                    <a:pt x="8892" y="730"/>
                  </a:cubicBezTo>
                  <a:cubicBezTo>
                    <a:pt x="8813" y="690"/>
                    <a:pt x="8734" y="671"/>
                    <a:pt x="8656" y="690"/>
                  </a:cubicBezTo>
                  <a:cubicBezTo>
                    <a:pt x="8123" y="690"/>
                    <a:pt x="7571" y="671"/>
                    <a:pt x="7039" y="671"/>
                  </a:cubicBezTo>
                  <a:cubicBezTo>
                    <a:pt x="6921" y="651"/>
                    <a:pt x="6802" y="671"/>
                    <a:pt x="6704" y="710"/>
                  </a:cubicBezTo>
                  <a:cubicBezTo>
                    <a:pt x="6448" y="848"/>
                    <a:pt x="6152" y="887"/>
                    <a:pt x="5876" y="868"/>
                  </a:cubicBezTo>
                  <a:lnTo>
                    <a:pt x="5107" y="868"/>
                  </a:lnTo>
                  <a:cubicBezTo>
                    <a:pt x="5008" y="868"/>
                    <a:pt x="4910" y="868"/>
                    <a:pt x="4811" y="907"/>
                  </a:cubicBezTo>
                  <a:cubicBezTo>
                    <a:pt x="4259" y="1104"/>
                    <a:pt x="3727" y="1341"/>
                    <a:pt x="3234" y="1637"/>
                  </a:cubicBezTo>
                  <a:cubicBezTo>
                    <a:pt x="2958" y="1794"/>
                    <a:pt x="2702" y="2011"/>
                    <a:pt x="2505" y="2248"/>
                  </a:cubicBezTo>
                  <a:cubicBezTo>
                    <a:pt x="2347" y="2465"/>
                    <a:pt x="2189" y="2662"/>
                    <a:pt x="1992" y="2859"/>
                  </a:cubicBezTo>
                  <a:cubicBezTo>
                    <a:pt x="1795" y="3017"/>
                    <a:pt x="1637" y="3234"/>
                    <a:pt x="1539" y="3450"/>
                  </a:cubicBezTo>
                  <a:cubicBezTo>
                    <a:pt x="1499" y="3529"/>
                    <a:pt x="1420" y="3667"/>
                    <a:pt x="1361" y="3687"/>
                  </a:cubicBezTo>
                  <a:cubicBezTo>
                    <a:pt x="1144" y="3687"/>
                    <a:pt x="1164" y="3884"/>
                    <a:pt x="1085" y="4002"/>
                  </a:cubicBezTo>
                  <a:cubicBezTo>
                    <a:pt x="967" y="4101"/>
                    <a:pt x="927" y="4259"/>
                    <a:pt x="927" y="4416"/>
                  </a:cubicBezTo>
                  <a:cubicBezTo>
                    <a:pt x="967" y="4653"/>
                    <a:pt x="829" y="4870"/>
                    <a:pt x="770" y="5087"/>
                  </a:cubicBezTo>
                  <a:cubicBezTo>
                    <a:pt x="730" y="5323"/>
                    <a:pt x="711" y="5580"/>
                    <a:pt x="730" y="5816"/>
                  </a:cubicBezTo>
                  <a:cubicBezTo>
                    <a:pt x="730" y="5856"/>
                    <a:pt x="711" y="5895"/>
                    <a:pt x="691" y="5915"/>
                  </a:cubicBezTo>
                  <a:cubicBezTo>
                    <a:pt x="572" y="6171"/>
                    <a:pt x="513" y="6467"/>
                    <a:pt x="553" y="6743"/>
                  </a:cubicBezTo>
                  <a:lnTo>
                    <a:pt x="553" y="7610"/>
                  </a:lnTo>
                  <a:cubicBezTo>
                    <a:pt x="572" y="7768"/>
                    <a:pt x="592" y="7945"/>
                    <a:pt x="651" y="8103"/>
                  </a:cubicBezTo>
                  <a:cubicBezTo>
                    <a:pt x="770" y="8379"/>
                    <a:pt x="849" y="8655"/>
                    <a:pt x="927" y="8951"/>
                  </a:cubicBezTo>
                  <a:cubicBezTo>
                    <a:pt x="987" y="9562"/>
                    <a:pt x="1302" y="10055"/>
                    <a:pt x="1637" y="10548"/>
                  </a:cubicBezTo>
                  <a:cubicBezTo>
                    <a:pt x="1834" y="10824"/>
                    <a:pt x="2091" y="11041"/>
                    <a:pt x="2268" y="11336"/>
                  </a:cubicBezTo>
                  <a:cubicBezTo>
                    <a:pt x="2583" y="11869"/>
                    <a:pt x="3017" y="12322"/>
                    <a:pt x="3530" y="12677"/>
                  </a:cubicBezTo>
                  <a:cubicBezTo>
                    <a:pt x="3963" y="12992"/>
                    <a:pt x="4476" y="13190"/>
                    <a:pt x="5008" y="13229"/>
                  </a:cubicBezTo>
                  <a:cubicBezTo>
                    <a:pt x="5107" y="13229"/>
                    <a:pt x="5205" y="13249"/>
                    <a:pt x="5304" y="13288"/>
                  </a:cubicBezTo>
                  <a:cubicBezTo>
                    <a:pt x="6152" y="13643"/>
                    <a:pt x="7059" y="13466"/>
                    <a:pt x="7946" y="13466"/>
                  </a:cubicBezTo>
                  <a:cubicBezTo>
                    <a:pt x="7966" y="13466"/>
                    <a:pt x="8005" y="13446"/>
                    <a:pt x="8025" y="13426"/>
                  </a:cubicBezTo>
                  <a:cubicBezTo>
                    <a:pt x="8340" y="13367"/>
                    <a:pt x="8656" y="13288"/>
                    <a:pt x="8971" y="13249"/>
                  </a:cubicBezTo>
                  <a:cubicBezTo>
                    <a:pt x="9444" y="13190"/>
                    <a:pt x="9878" y="12992"/>
                    <a:pt x="10233" y="12677"/>
                  </a:cubicBezTo>
                  <a:cubicBezTo>
                    <a:pt x="10331" y="12559"/>
                    <a:pt x="10450" y="12480"/>
                    <a:pt x="10588" y="12421"/>
                  </a:cubicBezTo>
                  <a:cubicBezTo>
                    <a:pt x="10883" y="12302"/>
                    <a:pt x="11159" y="12105"/>
                    <a:pt x="11357" y="11869"/>
                  </a:cubicBezTo>
                  <a:cubicBezTo>
                    <a:pt x="11652" y="11593"/>
                    <a:pt x="11968" y="11356"/>
                    <a:pt x="12125" y="10962"/>
                  </a:cubicBezTo>
                  <a:cubicBezTo>
                    <a:pt x="12145" y="10922"/>
                    <a:pt x="12185" y="10883"/>
                    <a:pt x="12224" y="10844"/>
                  </a:cubicBezTo>
                  <a:cubicBezTo>
                    <a:pt x="12461" y="10627"/>
                    <a:pt x="12618" y="10351"/>
                    <a:pt x="12697" y="10035"/>
                  </a:cubicBezTo>
                  <a:cubicBezTo>
                    <a:pt x="12855" y="9562"/>
                    <a:pt x="13052" y="9089"/>
                    <a:pt x="13170" y="8616"/>
                  </a:cubicBezTo>
                  <a:cubicBezTo>
                    <a:pt x="13249" y="8340"/>
                    <a:pt x="13289" y="8064"/>
                    <a:pt x="13308" y="7788"/>
                  </a:cubicBezTo>
                  <a:cubicBezTo>
                    <a:pt x="13308" y="7610"/>
                    <a:pt x="13308" y="7393"/>
                    <a:pt x="13308" y="7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8"/>
            <p:cNvSpPr/>
            <p:nvPr/>
          </p:nvSpPr>
          <p:spPr>
            <a:xfrm flipH="1">
              <a:off x="5304607" y="974094"/>
              <a:ext cx="32746" cy="81552"/>
            </a:xfrm>
            <a:custGeom>
              <a:avLst/>
              <a:gdLst/>
              <a:ahLst/>
              <a:cxnLst/>
              <a:rect l="l" t="t" r="r" b="b"/>
              <a:pathLst>
                <a:path w="1362" h="3392" extrusionOk="0">
                  <a:moveTo>
                    <a:pt x="1065" y="1"/>
                  </a:moveTo>
                  <a:cubicBezTo>
                    <a:pt x="1144" y="40"/>
                    <a:pt x="1164" y="40"/>
                    <a:pt x="1164" y="40"/>
                  </a:cubicBezTo>
                  <a:cubicBezTo>
                    <a:pt x="1322" y="375"/>
                    <a:pt x="1361" y="750"/>
                    <a:pt x="1282" y="1105"/>
                  </a:cubicBezTo>
                  <a:cubicBezTo>
                    <a:pt x="1085" y="1756"/>
                    <a:pt x="849" y="2367"/>
                    <a:pt x="533" y="2958"/>
                  </a:cubicBezTo>
                  <a:cubicBezTo>
                    <a:pt x="435" y="3155"/>
                    <a:pt x="277" y="3313"/>
                    <a:pt x="80" y="3392"/>
                  </a:cubicBezTo>
                  <a:cubicBezTo>
                    <a:pt x="40" y="3313"/>
                    <a:pt x="21" y="3254"/>
                    <a:pt x="1" y="3175"/>
                  </a:cubicBezTo>
                  <a:cubicBezTo>
                    <a:pt x="1" y="3116"/>
                    <a:pt x="21" y="3076"/>
                    <a:pt x="40" y="3037"/>
                  </a:cubicBezTo>
                  <a:cubicBezTo>
                    <a:pt x="395" y="2485"/>
                    <a:pt x="533" y="1834"/>
                    <a:pt x="829" y="1263"/>
                  </a:cubicBezTo>
                  <a:cubicBezTo>
                    <a:pt x="888" y="1125"/>
                    <a:pt x="908" y="967"/>
                    <a:pt x="927" y="829"/>
                  </a:cubicBezTo>
                  <a:cubicBezTo>
                    <a:pt x="947" y="632"/>
                    <a:pt x="947" y="415"/>
                    <a:pt x="967" y="218"/>
                  </a:cubicBezTo>
                  <a:cubicBezTo>
                    <a:pt x="987" y="139"/>
                    <a:pt x="1026" y="60"/>
                    <a:pt x="1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8"/>
            <p:cNvSpPr/>
            <p:nvPr/>
          </p:nvSpPr>
          <p:spPr>
            <a:xfrm flipH="1">
              <a:off x="5319778" y="818635"/>
              <a:ext cx="26567" cy="53110"/>
            </a:xfrm>
            <a:custGeom>
              <a:avLst/>
              <a:gdLst/>
              <a:ahLst/>
              <a:cxnLst/>
              <a:rect l="l" t="t" r="r" b="b"/>
              <a:pathLst>
                <a:path w="1105" h="2209" extrusionOk="0">
                  <a:moveTo>
                    <a:pt x="533" y="769"/>
                  </a:moveTo>
                  <a:cubicBezTo>
                    <a:pt x="513" y="1045"/>
                    <a:pt x="493" y="1183"/>
                    <a:pt x="473" y="1321"/>
                  </a:cubicBezTo>
                  <a:cubicBezTo>
                    <a:pt x="454" y="1440"/>
                    <a:pt x="355" y="1499"/>
                    <a:pt x="257" y="1479"/>
                  </a:cubicBezTo>
                  <a:cubicBezTo>
                    <a:pt x="178" y="1459"/>
                    <a:pt x="79" y="1380"/>
                    <a:pt x="79" y="1321"/>
                  </a:cubicBezTo>
                  <a:cubicBezTo>
                    <a:pt x="0" y="947"/>
                    <a:pt x="20" y="572"/>
                    <a:pt x="99" y="198"/>
                  </a:cubicBezTo>
                  <a:cubicBezTo>
                    <a:pt x="138" y="20"/>
                    <a:pt x="276" y="0"/>
                    <a:pt x="414" y="119"/>
                  </a:cubicBezTo>
                  <a:cubicBezTo>
                    <a:pt x="454" y="158"/>
                    <a:pt x="513" y="237"/>
                    <a:pt x="552" y="237"/>
                  </a:cubicBezTo>
                  <a:cubicBezTo>
                    <a:pt x="769" y="178"/>
                    <a:pt x="789" y="316"/>
                    <a:pt x="848" y="454"/>
                  </a:cubicBezTo>
                  <a:cubicBezTo>
                    <a:pt x="1045" y="947"/>
                    <a:pt x="1104" y="1459"/>
                    <a:pt x="1025" y="1972"/>
                  </a:cubicBezTo>
                  <a:cubicBezTo>
                    <a:pt x="1025" y="2031"/>
                    <a:pt x="1025" y="2070"/>
                    <a:pt x="1006" y="2130"/>
                  </a:cubicBezTo>
                  <a:cubicBezTo>
                    <a:pt x="986" y="2169"/>
                    <a:pt x="927" y="2208"/>
                    <a:pt x="887" y="2208"/>
                  </a:cubicBezTo>
                  <a:cubicBezTo>
                    <a:pt x="828" y="2189"/>
                    <a:pt x="769" y="2149"/>
                    <a:pt x="749" y="2110"/>
                  </a:cubicBezTo>
                  <a:cubicBezTo>
                    <a:pt x="710" y="2051"/>
                    <a:pt x="710" y="2011"/>
                    <a:pt x="710" y="1952"/>
                  </a:cubicBezTo>
                  <a:cubicBezTo>
                    <a:pt x="710" y="1755"/>
                    <a:pt x="690" y="1558"/>
                    <a:pt x="690" y="1361"/>
                  </a:cubicBezTo>
                  <a:cubicBezTo>
                    <a:pt x="690" y="1144"/>
                    <a:pt x="651" y="947"/>
                    <a:pt x="533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8"/>
            <p:cNvSpPr/>
            <p:nvPr/>
          </p:nvSpPr>
          <p:spPr>
            <a:xfrm flipH="1">
              <a:off x="5675751" y="754177"/>
              <a:ext cx="64482" cy="57846"/>
            </a:xfrm>
            <a:custGeom>
              <a:avLst/>
              <a:gdLst/>
              <a:ahLst/>
              <a:cxnLst/>
              <a:rect l="l" t="t" r="r" b="b"/>
              <a:pathLst>
                <a:path w="2682" h="2406" extrusionOk="0">
                  <a:moveTo>
                    <a:pt x="2681" y="178"/>
                  </a:moveTo>
                  <a:cubicBezTo>
                    <a:pt x="2583" y="296"/>
                    <a:pt x="2484" y="394"/>
                    <a:pt x="2386" y="493"/>
                  </a:cubicBezTo>
                  <a:cubicBezTo>
                    <a:pt x="1991" y="808"/>
                    <a:pt x="1597" y="1104"/>
                    <a:pt x="1183" y="1400"/>
                  </a:cubicBezTo>
                  <a:cubicBezTo>
                    <a:pt x="789" y="1676"/>
                    <a:pt x="454" y="2031"/>
                    <a:pt x="178" y="2405"/>
                  </a:cubicBezTo>
                  <a:cubicBezTo>
                    <a:pt x="0" y="2405"/>
                    <a:pt x="40" y="2267"/>
                    <a:pt x="59" y="2189"/>
                  </a:cubicBezTo>
                  <a:cubicBezTo>
                    <a:pt x="158" y="1873"/>
                    <a:pt x="355" y="1597"/>
                    <a:pt x="611" y="1360"/>
                  </a:cubicBezTo>
                  <a:cubicBezTo>
                    <a:pt x="1045" y="1025"/>
                    <a:pt x="1459" y="670"/>
                    <a:pt x="1913" y="335"/>
                  </a:cubicBezTo>
                  <a:cubicBezTo>
                    <a:pt x="2031" y="237"/>
                    <a:pt x="2169" y="158"/>
                    <a:pt x="2327" y="79"/>
                  </a:cubicBezTo>
                  <a:cubicBezTo>
                    <a:pt x="2445" y="0"/>
                    <a:pt x="2543" y="40"/>
                    <a:pt x="2681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8"/>
            <p:cNvSpPr/>
            <p:nvPr/>
          </p:nvSpPr>
          <p:spPr>
            <a:xfrm flipH="1">
              <a:off x="5466725" y="1095917"/>
              <a:ext cx="54528" cy="30847"/>
            </a:xfrm>
            <a:custGeom>
              <a:avLst/>
              <a:gdLst/>
              <a:ahLst/>
              <a:cxnLst/>
              <a:rect l="l" t="t" r="r" b="b"/>
              <a:pathLst>
                <a:path w="2268" h="1283" extrusionOk="0">
                  <a:moveTo>
                    <a:pt x="2090" y="1"/>
                  </a:moveTo>
                  <a:cubicBezTo>
                    <a:pt x="2268" y="139"/>
                    <a:pt x="2228" y="257"/>
                    <a:pt x="2149" y="336"/>
                  </a:cubicBezTo>
                  <a:cubicBezTo>
                    <a:pt x="1952" y="513"/>
                    <a:pt x="1775" y="671"/>
                    <a:pt x="1558" y="809"/>
                  </a:cubicBezTo>
                  <a:cubicBezTo>
                    <a:pt x="1341" y="947"/>
                    <a:pt x="1085" y="1065"/>
                    <a:pt x="848" y="1164"/>
                  </a:cubicBezTo>
                  <a:cubicBezTo>
                    <a:pt x="612" y="1282"/>
                    <a:pt x="316" y="1282"/>
                    <a:pt x="79" y="1184"/>
                  </a:cubicBezTo>
                  <a:cubicBezTo>
                    <a:pt x="40" y="1164"/>
                    <a:pt x="0" y="1124"/>
                    <a:pt x="0" y="1065"/>
                  </a:cubicBezTo>
                  <a:cubicBezTo>
                    <a:pt x="0" y="1026"/>
                    <a:pt x="40" y="986"/>
                    <a:pt x="79" y="967"/>
                  </a:cubicBezTo>
                  <a:cubicBezTo>
                    <a:pt x="119" y="927"/>
                    <a:pt x="158" y="908"/>
                    <a:pt x="217" y="908"/>
                  </a:cubicBezTo>
                  <a:cubicBezTo>
                    <a:pt x="730" y="848"/>
                    <a:pt x="1144" y="572"/>
                    <a:pt x="1558" y="296"/>
                  </a:cubicBezTo>
                  <a:cubicBezTo>
                    <a:pt x="1735" y="198"/>
                    <a:pt x="1913" y="99"/>
                    <a:pt x="2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8"/>
            <p:cNvSpPr/>
            <p:nvPr/>
          </p:nvSpPr>
          <p:spPr>
            <a:xfrm flipH="1">
              <a:off x="5756341" y="852751"/>
              <a:ext cx="19450" cy="52172"/>
            </a:xfrm>
            <a:custGeom>
              <a:avLst/>
              <a:gdLst/>
              <a:ahLst/>
              <a:cxnLst/>
              <a:rect l="l" t="t" r="r" b="b"/>
              <a:pathLst>
                <a:path w="809" h="2170" extrusionOk="0">
                  <a:moveTo>
                    <a:pt x="612" y="1"/>
                  </a:moveTo>
                  <a:cubicBezTo>
                    <a:pt x="809" y="119"/>
                    <a:pt x="809" y="316"/>
                    <a:pt x="789" y="533"/>
                  </a:cubicBezTo>
                  <a:cubicBezTo>
                    <a:pt x="769" y="908"/>
                    <a:pt x="671" y="1282"/>
                    <a:pt x="533" y="1637"/>
                  </a:cubicBezTo>
                  <a:cubicBezTo>
                    <a:pt x="474" y="1795"/>
                    <a:pt x="395" y="1953"/>
                    <a:pt x="316" y="2110"/>
                  </a:cubicBezTo>
                  <a:cubicBezTo>
                    <a:pt x="296" y="2150"/>
                    <a:pt x="257" y="2170"/>
                    <a:pt x="198" y="2170"/>
                  </a:cubicBezTo>
                  <a:cubicBezTo>
                    <a:pt x="139" y="2170"/>
                    <a:pt x="60" y="2110"/>
                    <a:pt x="40" y="2071"/>
                  </a:cubicBezTo>
                  <a:cubicBezTo>
                    <a:pt x="20" y="1933"/>
                    <a:pt x="1" y="1815"/>
                    <a:pt x="40" y="1677"/>
                  </a:cubicBezTo>
                  <a:cubicBezTo>
                    <a:pt x="198" y="1223"/>
                    <a:pt x="336" y="750"/>
                    <a:pt x="415" y="277"/>
                  </a:cubicBezTo>
                  <a:cubicBezTo>
                    <a:pt x="415" y="159"/>
                    <a:pt x="493" y="40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8"/>
            <p:cNvSpPr/>
            <p:nvPr/>
          </p:nvSpPr>
          <p:spPr>
            <a:xfrm flipH="1">
              <a:off x="5454872" y="1167973"/>
              <a:ext cx="81071" cy="28923"/>
            </a:xfrm>
            <a:custGeom>
              <a:avLst/>
              <a:gdLst/>
              <a:ahLst/>
              <a:cxnLst/>
              <a:rect l="l" t="t" r="r" b="b"/>
              <a:pathLst>
                <a:path w="3372" h="1203" extrusionOk="0">
                  <a:moveTo>
                    <a:pt x="3332" y="0"/>
                  </a:moveTo>
                  <a:cubicBezTo>
                    <a:pt x="3332" y="59"/>
                    <a:pt x="3372" y="119"/>
                    <a:pt x="3332" y="158"/>
                  </a:cubicBezTo>
                  <a:cubicBezTo>
                    <a:pt x="3312" y="197"/>
                    <a:pt x="3273" y="237"/>
                    <a:pt x="3234" y="237"/>
                  </a:cubicBezTo>
                  <a:cubicBezTo>
                    <a:pt x="2701" y="434"/>
                    <a:pt x="2189" y="631"/>
                    <a:pt x="1656" y="789"/>
                  </a:cubicBezTo>
                  <a:cubicBezTo>
                    <a:pt x="1282" y="868"/>
                    <a:pt x="887" y="986"/>
                    <a:pt x="513" y="1124"/>
                  </a:cubicBezTo>
                  <a:cubicBezTo>
                    <a:pt x="355" y="1203"/>
                    <a:pt x="158" y="1203"/>
                    <a:pt x="0" y="1124"/>
                  </a:cubicBezTo>
                  <a:cubicBezTo>
                    <a:pt x="79" y="1045"/>
                    <a:pt x="99" y="986"/>
                    <a:pt x="158" y="966"/>
                  </a:cubicBezTo>
                  <a:cubicBezTo>
                    <a:pt x="513" y="809"/>
                    <a:pt x="868" y="690"/>
                    <a:pt x="1242" y="592"/>
                  </a:cubicBezTo>
                  <a:cubicBezTo>
                    <a:pt x="1873" y="454"/>
                    <a:pt x="2484" y="276"/>
                    <a:pt x="3076" y="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8"/>
            <p:cNvSpPr/>
            <p:nvPr/>
          </p:nvSpPr>
          <p:spPr>
            <a:xfrm flipH="1">
              <a:off x="5384716" y="806782"/>
              <a:ext cx="23730" cy="45056"/>
            </a:xfrm>
            <a:custGeom>
              <a:avLst/>
              <a:gdLst/>
              <a:ahLst/>
              <a:cxnLst/>
              <a:rect l="l" t="t" r="r" b="b"/>
              <a:pathLst>
                <a:path w="987" h="1874" extrusionOk="0">
                  <a:moveTo>
                    <a:pt x="395" y="79"/>
                  </a:moveTo>
                  <a:cubicBezTo>
                    <a:pt x="533" y="395"/>
                    <a:pt x="691" y="691"/>
                    <a:pt x="809" y="1006"/>
                  </a:cubicBezTo>
                  <a:cubicBezTo>
                    <a:pt x="888" y="1223"/>
                    <a:pt x="947" y="1459"/>
                    <a:pt x="986" y="1716"/>
                  </a:cubicBezTo>
                  <a:cubicBezTo>
                    <a:pt x="986" y="1755"/>
                    <a:pt x="967" y="1814"/>
                    <a:pt x="927" y="1834"/>
                  </a:cubicBezTo>
                  <a:cubicBezTo>
                    <a:pt x="868" y="1873"/>
                    <a:pt x="809" y="1873"/>
                    <a:pt x="750" y="1854"/>
                  </a:cubicBezTo>
                  <a:cubicBezTo>
                    <a:pt x="592" y="1814"/>
                    <a:pt x="493" y="1696"/>
                    <a:pt x="434" y="1558"/>
                  </a:cubicBezTo>
                  <a:cubicBezTo>
                    <a:pt x="355" y="1164"/>
                    <a:pt x="178" y="809"/>
                    <a:pt x="79" y="415"/>
                  </a:cubicBezTo>
                  <a:cubicBezTo>
                    <a:pt x="60" y="375"/>
                    <a:pt x="60" y="336"/>
                    <a:pt x="40" y="277"/>
                  </a:cubicBezTo>
                  <a:cubicBezTo>
                    <a:pt x="1" y="139"/>
                    <a:pt x="139" y="1"/>
                    <a:pt x="296" y="40"/>
                  </a:cubicBezTo>
                  <a:cubicBezTo>
                    <a:pt x="316" y="60"/>
                    <a:pt x="355" y="60"/>
                    <a:pt x="395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8"/>
            <p:cNvSpPr/>
            <p:nvPr/>
          </p:nvSpPr>
          <p:spPr>
            <a:xfrm flipH="1">
              <a:off x="5580014" y="1112026"/>
              <a:ext cx="53567" cy="20893"/>
            </a:xfrm>
            <a:custGeom>
              <a:avLst/>
              <a:gdLst/>
              <a:ahLst/>
              <a:cxnLst/>
              <a:rect l="l" t="t" r="r" b="b"/>
              <a:pathLst>
                <a:path w="2228" h="869" extrusionOk="0">
                  <a:moveTo>
                    <a:pt x="0" y="218"/>
                  </a:moveTo>
                  <a:cubicBezTo>
                    <a:pt x="59" y="159"/>
                    <a:pt x="138" y="80"/>
                    <a:pt x="237" y="40"/>
                  </a:cubicBezTo>
                  <a:cubicBezTo>
                    <a:pt x="315" y="1"/>
                    <a:pt x="394" y="1"/>
                    <a:pt x="493" y="40"/>
                  </a:cubicBezTo>
                  <a:cubicBezTo>
                    <a:pt x="552" y="60"/>
                    <a:pt x="631" y="100"/>
                    <a:pt x="710" y="139"/>
                  </a:cubicBezTo>
                  <a:cubicBezTo>
                    <a:pt x="966" y="316"/>
                    <a:pt x="1281" y="395"/>
                    <a:pt x="1597" y="395"/>
                  </a:cubicBezTo>
                  <a:cubicBezTo>
                    <a:pt x="1794" y="395"/>
                    <a:pt x="1991" y="454"/>
                    <a:pt x="2169" y="514"/>
                  </a:cubicBezTo>
                  <a:cubicBezTo>
                    <a:pt x="2188" y="514"/>
                    <a:pt x="2208" y="573"/>
                    <a:pt x="2228" y="612"/>
                  </a:cubicBezTo>
                  <a:cubicBezTo>
                    <a:pt x="2110" y="730"/>
                    <a:pt x="1952" y="770"/>
                    <a:pt x="1794" y="770"/>
                  </a:cubicBezTo>
                  <a:cubicBezTo>
                    <a:pt x="1420" y="868"/>
                    <a:pt x="1025" y="809"/>
                    <a:pt x="690" y="612"/>
                  </a:cubicBezTo>
                  <a:cubicBezTo>
                    <a:pt x="453" y="494"/>
                    <a:pt x="237" y="376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8"/>
            <p:cNvSpPr/>
            <p:nvPr/>
          </p:nvSpPr>
          <p:spPr>
            <a:xfrm flipH="1">
              <a:off x="5382817" y="1028142"/>
              <a:ext cx="28466" cy="42219"/>
            </a:xfrm>
            <a:custGeom>
              <a:avLst/>
              <a:gdLst/>
              <a:ahLst/>
              <a:cxnLst/>
              <a:rect l="l" t="t" r="r" b="b"/>
              <a:pathLst>
                <a:path w="1184" h="1756" extrusionOk="0">
                  <a:moveTo>
                    <a:pt x="99" y="1755"/>
                  </a:moveTo>
                  <a:cubicBezTo>
                    <a:pt x="79" y="1637"/>
                    <a:pt x="0" y="1518"/>
                    <a:pt x="40" y="1479"/>
                  </a:cubicBezTo>
                  <a:cubicBezTo>
                    <a:pt x="335" y="986"/>
                    <a:pt x="473" y="395"/>
                    <a:pt x="907" y="0"/>
                  </a:cubicBezTo>
                  <a:cubicBezTo>
                    <a:pt x="1104" y="99"/>
                    <a:pt x="1183" y="198"/>
                    <a:pt x="1144" y="355"/>
                  </a:cubicBezTo>
                  <a:cubicBezTo>
                    <a:pt x="1124" y="414"/>
                    <a:pt x="1104" y="474"/>
                    <a:pt x="1065" y="533"/>
                  </a:cubicBezTo>
                  <a:cubicBezTo>
                    <a:pt x="887" y="710"/>
                    <a:pt x="749" y="947"/>
                    <a:pt x="671" y="1203"/>
                  </a:cubicBezTo>
                  <a:cubicBezTo>
                    <a:pt x="572" y="1459"/>
                    <a:pt x="355" y="1676"/>
                    <a:pt x="99" y="17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8"/>
            <p:cNvSpPr/>
            <p:nvPr/>
          </p:nvSpPr>
          <p:spPr>
            <a:xfrm flipH="1">
              <a:off x="5416477" y="762712"/>
              <a:ext cx="31303" cy="35078"/>
            </a:xfrm>
            <a:custGeom>
              <a:avLst/>
              <a:gdLst/>
              <a:ahLst/>
              <a:cxnLst/>
              <a:rect l="l" t="t" r="r" b="b"/>
              <a:pathLst>
                <a:path w="1302" h="1459" extrusionOk="0">
                  <a:moveTo>
                    <a:pt x="0" y="197"/>
                  </a:moveTo>
                  <a:cubicBezTo>
                    <a:pt x="20" y="79"/>
                    <a:pt x="138" y="0"/>
                    <a:pt x="276" y="20"/>
                  </a:cubicBezTo>
                  <a:cubicBezTo>
                    <a:pt x="395" y="20"/>
                    <a:pt x="533" y="79"/>
                    <a:pt x="631" y="177"/>
                  </a:cubicBezTo>
                  <a:cubicBezTo>
                    <a:pt x="809" y="434"/>
                    <a:pt x="1006" y="690"/>
                    <a:pt x="1203" y="946"/>
                  </a:cubicBezTo>
                  <a:cubicBezTo>
                    <a:pt x="1242" y="1005"/>
                    <a:pt x="1262" y="1104"/>
                    <a:pt x="1282" y="1183"/>
                  </a:cubicBezTo>
                  <a:cubicBezTo>
                    <a:pt x="1301" y="1282"/>
                    <a:pt x="1242" y="1380"/>
                    <a:pt x="1144" y="1420"/>
                  </a:cubicBezTo>
                  <a:cubicBezTo>
                    <a:pt x="1065" y="1459"/>
                    <a:pt x="966" y="1439"/>
                    <a:pt x="907" y="1380"/>
                  </a:cubicBezTo>
                  <a:cubicBezTo>
                    <a:pt x="789" y="1222"/>
                    <a:pt x="690" y="1084"/>
                    <a:pt x="592" y="927"/>
                  </a:cubicBezTo>
                  <a:cubicBezTo>
                    <a:pt x="395" y="690"/>
                    <a:pt x="217" y="453"/>
                    <a:pt x="0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8"/>
            <p:cNvSpPr/>
            <p:nvPr/>
          </p:nvSpPr>
          <p:spPr>
            <a:xfrm flipH="1">
              <a:off x="5479516" y="733308"/>
              <a:ext cx="46474" cy="23730"/>
            </a:xfrm>
            <a:custGeom>
              <a:avLst/>
              <a:gdLst/>
              <a:ahLst/>
              <a:cxnLst/>
              <a:rect l="l" t="t" r="r" b="b"/>
              <a:pathLst>
                <a:path w="1933" h="987" extrusionOk="0">
                  <a:moveTo>
                    <a:pt x="572" y="40"/>
                  </a:moveTo>
                  <a:cubicBezTo>
                    <a:pt x="887" y="1"/>
                    <a:pt x="1223" y="99"/>
                    <a:pt x="1439" y="336"/>
                  </a:cubicBezTo>
                  <a:cubicBezTo>
                    <a:pt x="1597" y="454"/>
                    <a:pt x="1755" y="592"/>
                    <a:pt x="1893" y="730"/>
                  </a:cubicBezTo>
                  <a:cubicBezTo>
                    <a:pt x="1932" y="770"/>
                    <a:pt x="1932" y="809"/>
                    <a:pt x="1932" y="868"/>
                  </a:cubicBezTo>
                  <a:cubicBezTo>
                    <a:pt x="1893" y="908"/>
                    <a:pt x="1834" y="947"/>
                    <a:pt x="1775" y="967"/>
                  </a:cubicBezTo>
                  <a:cubicBezTo>
                    <a:pt x="1715" y="986"/>
                    <a:pt x="1637" y="967"/>
                    <a:pt x="1597" y="927"/>
                  </a:cubicBezTo>
                  <a:cubicBezTo>
                    <a:pt x="1479" y="888"/>
                    <a:pt x="1380" y="809"/>
                    <a:pt x="1301" y="750"/>
                  </a:cubicBezTo>
                  <a:cubicBezTo>
                    <a:pt x="1065" y="513"/>
                    <a:pt x="749" y="395"/>
                    <a:pt x="434" y="415"/>
                  </a:cubicBezTo>
                  <a:cubicBezTo>
                    <a:pt x="316" y="415"/>
                    <a:pt x="197" y="395"/>
                    <a:pt x="79" y="356"/>
                  </a:cubicBezTo>
                  <a:cubicBezTo>
                    <a:pt x="40" y="336"/>
                    <a:pt x="0" y="296"/>
                    <a:pt x="0" y="237"/>
                  </a:cubicBezTo>
                  <a:cubicBezTo>
                    <a:pt x="0" y="198"/>
                    <a:pt x="40" y="139"/>
                    <a:pt x="79" y="119"/>
                  </a:cubicBezTo>
                  <a:cubicBezTo>
                    <a:pt x="237" y="80"/>
                    <a:pt x="414" y="60"/>
                    <a:pt x="572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8"/>
            <p:cNvSpPr/>
            <p:nvPr/>
          </p:nvSpPr>
          <p:spPr>
            <a:xfrm flipH="1">
              <a:off x="5568161" y="725254"/>
              <a:ext cx="54048" cy="10915"/>
            </a:xfrm>
            <a:custGeom>
              <a:avLst/>
              <a:gdLst/>
              <a:ahLst/>
              <a:cxnLst/>
              <a:rect l="l" t="t" r="r" b="b"/>
              <a:pathLst>
                <a:path w="2248" h="454" extrusionOk="0">
                  <a:moveTo>
                    <a:pt x="2149" y="1"/>
                  </a:moveTo>
                  <a:cubicBezTo>
                    <a:pt x="2228" y="198"/>
                    <a:pt x="2248" y="316"/>
                    <a:pt x="2090" y="454"/>
                  </a:cubicBezTo>
                  <a:cubicBezTo>
                    <a:pt x="1775" y="355"/>
                    <a:pt x="1420" y="316"/>
                    <a:pt x="1085" y="355"/>
                  </a:cubicBezTo>
                  <a:lnTo>
                    <a:pt x="335" y="355"/>
                  </a:lnTo>
                  <a:cubicBezTo>
                    <a:pt x="197" y="355"/>
                    <a:pt x="59" y="336"/>
                    <a:pt x="0" y="178"/>
                  </a:cubicBezTo>
                  <a:cubicBezTo>
                    <a:pt x="59" y="20"/>
                    <a:pt x="197" y="1"/>
                    <a:pt x="316" y="1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8"/>
            <p:cNvSpPr/>
            <p:nvPr/>
          </p:nvSpPr>
          <p:spPr>
            <a:xfrm flipH="1">
              <a:off x="5367189" y="892109"/>
              <a:ext cx="12334" cy="34621"/>
            </a:xfrm>
            <a:custGeom>
              <a:avLst/>
              <a:gdLst/>
              <a:ahLst/>
              <a:cxnLst/>
              <a:rect l="l" t="t" r="r" b="b"/>
              <a:pathLst>
                <a:path w="513" h="1440" extrusionOk="0">
                  <a:moveTo>
                    <a:pt x="513" y="611"/>
                  </a:moveTo>
                  <a:cubicBezTo>
                    <a:pt x="513" y="828"/>
                    <a:pt x="493" y="986"/>
                    <a:pt x="473" y="1163"/>
                  </a:cubicBezTo>
                  <a:cubicBezTo>
                    <a:pt x="454" y="1242"/>
                    <a:pt x="414" y="1321"/>
                    <a:pt x="375" y="1380"/>
                  </a:cubicBezTo>
                  <a:cubicBezTo>
                    <a:pt x="296" y="1439"/>
                    <a:pt x="197" y="1439"/>
                    <a:pt x="118" y="1380"/>
                  </a:cubicBezTo>
                  <a:cubicBezTo>
                    <a:pt x="59" y="1321"/>
                    <a:pt x="40" y="1242"/>
                    <a:pt x="20" y="1163"/>
                  </a:cubicBezTo>
                  <a:cubicBezTo>
                    <a:pt x="0" y="868"/>
                    <a:pt x="20" y="572"/>
                    <a:pt x="20" y="276"/>
                  </a:cubicBezTo>
                  <a:cubicBezTo>
                    <a:pt x="20" y="237"/>
                    <a:pt x="40" y="197"/>
                    <a:pt x="40" y="178"/>
                  </a:cubicBezTo>
                  <a:cubicBezTo>
                    <a:pt x="99" y="79"/>
                    <a:pt x="178" y="0"/>
                    <a:pt x="276" y="20"/>
                  </a:cubicBezTo>
                  <a:cubicBezTo>
                    <a:pt x="355" y="40"/>
                    <a:pt x="414" y="99"/>
                    <a:pt x="454" y="178"/>
                  </a:cubicBezTo>
                  <a:cubicBezTo>
                    <a:pt x="493" y="316"/>
                    <a:pt x="493" y="473"/>
                    <a:pt x="513" y="6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8"/>
            <p:cNvSpPr/>
            <p:nvPr/>
          </p:nvSpPr>
          <p:spPr>
            <a:xfrm flipH="1">
              <a:off x="5665316" y="1085026"/>
              <a:ext cx="30847" cy="23249"/>
            </a:xfrm>
            <a:custGeom>
              <a:avLst/>
              <a:gdLst/>
              <a:ahLst/>
              <a:cxnLst/>
              <a:rect l="l" t="t" r="r" b="b"/>
              <a:pathLst>
                <a:path w="1283" h="967" extrusionOk="0">
                  <a:moveTo>
                    <a:pt x="848" y="966"/>
                  </a:moveTo>
                  <a:cubicBezTo>
                    <a:pt x="730" y="927"/>
                    <a:pt x="632" y="887"/>
                    <a:pt x="553" y="828"/>
                  </a:cubicBezTo>
                  <a:cubicBezTo>
                    <a:pt x="336" y="651"/>
                    <a:pt x="178" y="434"/>
                    <a:pt x="60" y="217"/>
                  </a:cubicBezTo>
                  <a:cubicBezTo>
                    <a:pt x="1" y="118"/>
                    <a:pt x="80" y="0"/>
                    <a:pt x="178" y="20"/>
                  </a:cubicBezTo>
                  <a:cubicBezTo>
                    <a:pt x="356" y="20"/>
                    <a:pt x="513" y="99"/>
                    <a:pt x="632" y="217"/>
                  </a:cubicBezTo>
                  <a:cubicBezTo>
                    <a:pt x="730" y="375"/>
                    <a:pt x="888" y="473"/>
                    <a:pt x="1065" y="493"/>
                  </a:cubicBezTo>
                  <a:cubicBezTo>
                    <a:pt x="1124" y="513"/>
                    <a:pt x="1164" y="532"/>
                    <a:pt x="1203" y="552"/>
                  </a:cubicBezTo>
                  <a:cubicBezTo>
                    <a:pt x="1262" y="592"/>
                    <a:pt x="1282" y="651"/>
                    <a:pt x="1282" y="730"/>
                  </a:cubicBezTo>
                  <a:cubicBezTo>
                    <a:pt x="1282" y="789"/>
                    <a:pt x="1243" y="848"/>
                    <a:pt x="1184" y="887"/>
                  </a:cubicBezTo>
                  <a:cubicBezTo>
                    <a:pt x="1085" y="927"/>
                    <a:pt x="967" y="947"/>
                    <a:pt x="848" y="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8"/>
            <p:cNvSpPr/>
            <p:nvPr/>
          </p:nvSpPr>
          <p:spPr>
            <a:xfrm flipH="1">
              <a:off x="5682387" y="1137150"/>
              <a:ext cx="38420" cy="22311"/>
            </a:xfrm>
            <a:custGeom>
              <a:avLst/>
              <a:gdLst/>
              <a:ahLst/>
              <a:cxnLst/>
              <a:rect l="l" t="t" r="r" b="b"/>
              <a:pathLst>
                <a:path w="1598" h="928" extrusionOk="0">
                  <a:moveTo>
                    <a:pt x="237" y="1"/>
                  </a:moveTo>
                  <a:cubicBezTo>
                    <a:pt x="415" y="257"/>
                    <a:pt x="691" y="435"/>
                    <a:pt x="986" y="494"/>
                  </a:cubicBezTo>
                  <a:cubicBezTo>
                    <a:pt x="1164" y="553"/>
                    <a:pt x="1341" y="592"/>
                    <a:pt x="1519" y="671"/>
                  </a:cubicBezTo>
                  <a:cubicBezTo>
                    <a:pt x="1538" y="671"/>
                    <a:pt x="1597" y="750"/>
                    <a:pt x="1597" y="770"/>
                  </a:cubicBezTo>
                  <a:cubicBezTo>
                    <a:pt x="1558" y="829"/>
                    <a:pt x="1519" y="868"/>
                    <a:pt x="1479" y="908"/>
                  </a:cubicBezTo>
                  <a:cubicBezTo>
                    <a:pt x="1440" y="927"/>
                    <a:pt x="1420" y="927"/>
                    <a:pt x="1381" y="927"/>
                  </a:cubicBezTo>
                  <a:cubicBezTo>
                    <a:pt x="809" y="888"/>
                    <a:pt x="296" y="730"/>
                    <a:pt x="0" y="218"/>
                  </a:cubicBezTo>
                  <a:cubicBezTo>
                    <a:pt x="20" y="40"/>
                    <a:pt x="158" y="40"/>
                    <a:pt x="257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8"/>
            <p:cNvSpPr/>
            <p:nvPr/>
          </p:nvSpPr>
          <p:spPr>
            <a:xfrm flipH="1">
              <a:off x="5368127" y="965583"/>
              <a:ext cx="10939" cy="31303"/>
            </a:xfrm>
            <a:custGeom>
              <a:avLst/>
              <a:gdLst/>
              <a:ahLst/>
              <a:cxnLst/>
              <a:rect l="l" t="t" r="r" b="b"/>
              <a:pathLst>
                <a:path w="455" h="1302" extrusionOk="0">
                  <a:moveTo>
                    <a:pt x="218" y="1301"/>
                  </a:moveTo>
                  <a:cubicBezTo>
                    <a:pt x="99" y="1301"/>
                    <a:pt x="1" y="1183"/>
                    <a:pt x="1" y="1065"/>
                  </a:cubicBezTo>
                  <a:cubicBezTo>
                    <a:pt x="1" y="769"/>
                    <a:pt x="1" y="473"/>
                    <a:pt x="21" y="177"/>
                  </a:cubicBezTo>
                  <a:cubicBezTo>
                    <a:pt x="21" y="138"/>
                    <a:pt x="40" y="118"/>
                    <a:pt x="60" y="79"/>
                  </a:cubicBezTo>
                  <a:cubicBezTo>
                    <a:pt x="119" y="39"/>
                    <a:pt x="159" y="20"/>
                    <a:pt x="218" y="0"/>
                  </a:cubicBezTo>
                  <a:cubicBezTo>
                    <a:pt x="257" y="0"/>
                    <a:pt x="316" y="39"/>
                    <a:pt x="356" y="79"/>
                  </a:cubicBezTo>
                  <a:cubicBezTo>
                    <a:pt x="375" y="118"/>
                    <a:pt x="395" y="158"/>
                    <a:pt x="415" y="217"/>
                  </a:cubicBezTo>
                  <a:cubicBezTo>
                    <a:pt x="415" y="473"/>
                    <a:pt x="435" y="749"/>
                    <a:pt x="435" y="1005"/>
                  </a:cubicBezTo>
                  <a:cubicBezTo>
                    <a:pt x="454" y="1124"/>
                    <a:pt x="435" y="1124"/>
                    <a:pt x="218" y="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8"/>
            <p:cNvSpPr/>
            <p:nvPr/>
          </p:nvSpPr>
          <p:spPr>
            <a:xfrm flipH="1">
              <a:off x="5753023" y="970776"/>
              <a:ext cx="13296" cy="32746"/>
            </a:xfrm>
            <a:custGeom>
              <a:avLst/>
              <a:gdLst/>
              <a:ahLst/>
              <a:cxnLst/>
              <a:rect l="l" t="t" r="r" b="b"/>
              <a:pathLst>
                <a:path w="553" h="1362" extrusionOk="0">
                  <a:moveTo>
                    <a:pt x="1" y="513"/>
                  </a:moveTo>
                  <a:cubicBezTo>
                    <a:pt x="1" y="375"/>
                    <a:pt x="21" y="237"/>
                    <a:pt x="60" y="99"/>
                  </a:cubicBezTo>
                  <a:cubicBezTo>
                    <a:pt x="80" y="40"/>
                    <a:pt x="139" y="1"/>
                    <a:pt x="198" y="1"/>
                  </a:cubicBezTo>
                  <a:cubicBezTo>
                    <a:pt x="257" y="1"/>
                    <a:pt x="316" y="40"/>
                    <a:pt x="356" y="99"/>
                  </a:cubicBezTo>
                  <a:cubicBezTo>
                    <a:pt x="395" y="159"/>
                    <a:pt x="415" y="237"/>
                    <a:pt x="415" y="316"/>
                  </a:cubicBezTo>
                  <a:cubicBezTo>
                    <a:pt x="395" y="612"/>
                    <a:pt x="435" y="927"/>
                    <a:pt x="533" y="1203"/>
                  </a:cubicBezTo>
                  <a:cubicBezTo>
                    <a:pt x="553" y="1223"/>
                    <a:pt x="513" y="1302"/>
                    <a:pt x="474" y="1322"/>
                  </a:cubicBezTo>
                  <a:cubicBezTo>
                    <a:pt x="435" y="1361"/>
                    <a:pt x="395" y="1361"/>
                    <a:pt x="336" y="1342"/>
                  </a:cubicBezTo>
                  <a:cubicBezTo>
                    <a:pt x="159" y="1282"/>
                    <a:pt x="40" y="1125"/>
                    <a:pt x="21" y="947"/>
                  </a:cubicBezTo>
                  <a:cubicBezTo>
                    <a:pt x="1" y="789"/>
                    <a:pt x="1" y="651"/>
                    <a:pt x="1" y="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8"/>
            <p:cNvSpPr/>
            <p:nvPr/>
          </p:nvSpPr>
          <p:spPr>
            <a:xfrm flipH="1">
              <a:off x="5663898" y="654641"/>
              <a:ext cx="15195" cy="35559"/>
            </a:xfrm>
            <a:custGeom>
              <a:avLst/>
              <a:gdLst/>
              <a:ahLst/>
              <a:cxnLst/>
              <a:rect l="l" t="t" r="r" b="b"/>
              <a:pathLst>
                <a:path w="632" h="1479" extrusionOk="0">
                  <a:moveTo>
                    <a:pt x="395" y="0"/>
                  </a:moveTo>
                  <a:cubicBezTo>
                    <a:pt x="454" y="79"/>
                    <a:pt x="513" y="118"/>
                    <a:pt x="533" y="177"/>
                  </a:cubicBezTo>
                  <a:cubicBezTo>
                    <a:pt x="631" y="493"/>
                    <a:pt x="592" y="828"/>
                    <a:pt x="434" y="1104"/>
                  </a:cubicBezTo>
                  <a:cubicBezTo>
                    <a:pt x="395" y="1163"/>
                    <a:pt x="375" y="1222"/>
                    <a:pt x="355" y="1281"/>
                  </a:cubicBezTo>
                  <a:cubicBezTo>
                    <a:pt x="316" y="1420"/>
                    <a:pt x="217" y="1479"/>
                    <a:pt x="138" y="1420"/>
                  </a:cubicBezTo>
                  <a:cubicBezTo>
                    <a:pt x="79" y="1380"/>
                    <a:pt x="40" y="1301"/>
                    <a:pt x="20" y="1242"/>
                  </a:cubicBezTo>
                  <a:cubicBezTo>
                    <a:pt x="0" y="1163"/>
                    <a:pt x="20" y="1104"/>
                    <a:pt x="40" y="1045"/>
                  </a:cubicBezTo>
                  <a:cubicBezTo>
                    <a:pt x="158" y="789"/>
                    <a:pt x="237" y="513"/>
                    <a:pt x="257" y="217"/>
                  </a:cubicBezTo>
                  <a:cubicBezTo>
                    <a:pt x="257" y="158"/>
                    <a:pt x="336" y="79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8"/>
            <p:cNvSpPr/>
            <p:nvPr/>
          </p:nvSpPr>
          <p:spPr>
            <a:xfrm flipH="1">
              <a:off x="5719364" y="1042351"/>
              <a:ext cx="20412" cy="26110"/>
            </a:xfrm>
            <a:custGeom>
              <a:avLst/>
              <a:gdLst/>
              <a:ahLst/>
              <a:cxnLst/>
              <a:rect l="l" t="t" r="r" b="b"/>
              <a:pathLst>
                <a:path w="849" h="1086" extrusionOk="0">
                  <a:moveTo>
                    <a:pt x="119" y="1"/>
                  </a:moveTo>
                  <a:cubicBezTo>
                    <a:pt x="198" y="40"/>
                    <a:pt x="297" y="99"/>
                    <a:pt x="356" y="178"/>
                  </a:cubicBezTo>
                  <a:cubicBezTo>
                    <a:pt x="513" y="395"/>
                    <a:pt x="592" y="651"/>
                    <a:pt x="829" y="829"/>
                  </a:cubicBezTo>
                  <a:cubicBezTo>
                    <a:pt x="849" y="849"/>
                    <a:pt x="829" y="927"/>
                    <a:pt x="809" y="967"/>
                  </a:cubicBezTo>
                  <a:cubicBezTo>
                    <a:pt x="691" y="1065"/>
                    <a:pt x="513" y="1085"/>
                    <a:pt x="395" y="1006"/>
                  </a:cubicBezTo>
                  <a:cubicBezTo>
                    <a:pt x="178" y="770"/>
                    <a:pt x="40" y="474"/>
                    <a:pt x="1" y="159"/>
                  </a:cubicBezTo>
                  <a:cubicBezTo>
                    <a:pt x="1" y="119"/>
                    <a:pt x="60" y="60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8"/>
            <p:cNvSpPr/>
            <p:nvPr/>
          </p:nvSpPr>
          <p:spPr>
            <a:xfrm flipH="1">
              <a:off x="5694240" y="1123422"/>
              <a:ext cx="26086" cy="17070"/>
            </a:xfrm>
            <a:custGeom>
              <a:avLst/>
              <a:gdLst/>
              <a:ahLst/>
              <a:cxnLst/>
              <a:rect l="l" t="t" r="r" b="b"/>
              <a:pathLst>
                <a:path w="1085" h="710" extrusionOk="0">
                  <a:moveTo>
                    <a:pt x="237" y="592"/>
                  </a:moveTo>
                  <a:cubicBezTo>
                    <a:pt x="158" y="454"/>
                    <a:pt x="79" y="316"/>
                    <a:pt x="0" y="158"/>
                  </a:cubicBezTo>
                  <a:cubicBezTo>
                    <a:pt x="0" y="138"/>
                    <a:pt x="20" y="59"/>
                    <a:pt x="59" y="40"/>
                  </a:cubicBezTo>
                  <a:cubicBezTo>
                    <a:pt x="79" y="20"/>
                    <a:pt x="119" y="0"/>
                    <a:pt x="138" y="20"/>
                  </a:cubicBezTo>
                  <a:cubicBezTo>
                    <a:pt x="217" y="40"/>
                    <a:pt x="276" y="59"/>
                    <a:pt x="316" y="99"/>
                  </a:cubicBezTo>
                  <a:cubicBezTo>
                    <a:pt x="493" y="237"/>
                    <a:pt x="690" y="316"/>
                    <a:pt x="907" y="335"/>
                  </a:cubicBezTo>
                  <a:cubicBezTo>
                    <a:pt x="947" y="335"/>
                    <a:pt x="966" y="355"/>
                    <a:pt x="986" y="375"/>
                  </a:cubicBezTo>
                  <a:cubicBezTo>
                    <a:pt x="1025" y="434"/>
                    <a:pt x="1085" y="493"/>
                    <a:pt x="1065" y="552"/>
                  </a:cubicBezTo>
                  <a:cubicBezTo>
                    <a:pt x="1065" y="611"/>
                    <a:pt x="1006" y="651"/>
                    <a:pt x="947" y="670"/>
                  </a:cubicBezTo>
                  <a:cubicBezTo>
                    <a:pt x="828" y="710"/>
                    <a:pt x="730" y="710"/>
                    <a:pt x="611" y="670"/>
                  </a:cubicBezTo>
                  <a:cubicBezTo>
                    <a:pt x="473" y="651"/>
                    <a:pt x="355" y="611"/>
                    <a:pt x="217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8"/>
            <p:cNvSpPr/>
            <p:nvPr/>
          </p:nvSpPr>
          <p:spPr>
            <a:xfrm flipH="1">
              <a:off x="5650170" y="674548"/>
              <a:ext cx="18970" cy="19931"/>
            </a:xfrm>
            <a:custGeom>
              <a:avLst/>
              <a:gdLst/>
              <a:ahLst/>
              <a:cxnLst/>
              <a:rect l="l" t="t" r="r" b="b"/>
              <a:pathLst>
                <a:path w="789" h="829" extrusionOk="0">
                  <a:moveTo>
                    <a:pt x="552" y="0"/>
                  </a:moveTo>
                  <a:cubicBezTo>
                    <a:pt x="769" y="177"/>
                    <a:pt x="789" y="237"/>
                    <a:pt x="710" y="375"/>
                  </a:cubicBezTo>
                  <a:cubicBezTo>
                    <a:pt x="651" y="493"/>
                    <a:pt x="572" y="611"/>
                    <a:pt x="493" y="710"/>
                  </a:cubicBezTo>
                  <a:cubicBezTo>
                    <a:pt x="414" y="769"/>
                    <a:pt x="336" y="808"/>
                    <a:pt x="237" y="828"/>
                  </a:cubicBezTo>
                  <a:cubicBezTo>
                    <a:pt x="99" y="828"/>
                    <a:pt x="0" y="690"/>
                    <a:pt x="79" y="572"/>
                  </a:cubicBezTo>
                  <a:cubicBezTo>
                    <a:pt x="237" y="375"/>
                    <a:pt x="395" y="197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9" name="Google Shape;459;p28"/>
          <p:cNvSpPr/>
          <p:nvPr/>
        </p:nvSpPr>
        <p:spPr>
          <a:xfrm flipH="1">
            <a:off x="4646231" y="2024563"/>
            <a:ext cx="1144" cy="1143"/>
          </a:xfrm>
          <a:custGeom>
            <a:avLst/>
            <a:gdLst/>
            <a:ahLst/>
            <a:cxnLst/>
            <a:rect l="l" t="t" r="r" b="b"/>
            <a:pathLst>
              <a:path w="80" h="80" extrusionOk="0">
                <a:moveTo>
                  <a:pt x="59" y="60"/>
                </a:moveTo>
                <a:lnTo>
                  <a:pt x="0" y="79"/>
                </a:lnTo>
                <a:cubicBezTo>
                  <a:pt x="0" y="60"/>
                  <a:pt x="0" y="20"/>
                  <a:pt x="20" y="0"/>
                </a:cubicBezTo>
                <a:cubicBezTo>
                  <a:pt x="40" y="0"/>
                  <a:pt x="59" y="0"/>
                  <a:pt x="79" y="0"/>
                </a:cubicBezTo>
                <a:close/>
              </a:path>
            </a:pathLst>
          </a:custGeom>
          <a:solidFill>
            <a:srgbClr val="A492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0" name="Google Shape;460;p28"/>
          <p:cNvGrpSpPr/>
          <p:nvPr/>
        </p:nvGrpSpPr>
        <p:grpSpPr>
          <a:xfrm>
            <a:off x="2915665" y="1242284"/>
            <a:ext cx="1124793" cy="1107293"/>
            <a:chOff x="3143667" y="1620645"/>
            <a:chExt cx="1585555" cy="1560887"/>
          </a:xfrm>
        </p:grpSpPr>
        <p:sp>
          <p:nvSpPr>
            <p:cNvPr id="461" name="Google Shape;461;p28"/>
            <p:cNvSpPr/>
            <p:nvPr/>
          </p:nvSpPr>
          <p:spPr>
            <a:xfrm flipH="1">
              <a:off x="4725880" y="1809282"/>
              <a:ext cx="3342" cy="1443"/>
            </a:xfrm>
            <a:custGeom>
              <a:avLst/>
              <a:gdLst/>
              <a:ahLst/>
              <a:cxnLst/>
              <a:rect l="l" t="t" r="r" b="b"/>
              <a:pathLst>
                <a:path w="139" h="60" extrusionOk="0">
                  <a:moveTo>
                    <a:pt x="139" y="60"/>
                  </a:moveTo>
                  <a:lnTo>
                    <a:pt x="1" y="1"/>
                  </a:lnTo>
                  <a:lnTo>
                    <a:pt x="139" y="40"/>
                  </a:lnTo>
                  <a:close/>
                </a:path>
              </a:pathLst>
            </a:custGeom>
            <a:solidFill>
              <a:srgbClr val="FF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8"/>
            <p:cNvSpPr/>
            <p:nvPr/>
          </p:nvSpPr>
          <p:spPr>
            <a:xfrm flipH="1">
              <a:off x="3162636" y="1641009"/>
              <a:ext cx="1501646" cy="1509701"/>
            </a:xfrm>
            <a:custGeom>
              <a:avLst/>
              <a:gdLst/>
              <a:ahLst/>
              <a:cxnLst/>
              <a:rect l="l" t="t" r="r" b="b"/>
              <a:pathLst>
                <a:path w="62458" h="62793" extrusionOk="0">
                  <a:moveTo>
                    <a:pt x="36454" y="6625"/>
                  </a:moveTo>
                  <a:lnTo>
                    <a:pt x="37341" y="6132"/>
                  </a:lnTo>
                  <a:cubicBezTo>
                    <a:pt x="37755" y="4200"/>
                    <a:pt x="38977" y="2682"/>
                    <a:pt x="39923" y="1006"/>
                  </a:cubicBezTo>
                  <a:cubicBezTo>
                    <a:pt x="40535" y="1125"/>
                    <a:pt x="41146" y="1322"/>
                    <a:pt x="41718" y="1617"/>
                  </a:cubicBezTo>
                  <a:cubicBezTo>
                    <a:pt x="42230" y="1893"/>
                    <a:pt x="42861" y="1874"/>
                    <a:pt x="43393" y="2229"/>
                  </a:cubicBezTo>
                  <a:cubicBezTo>
                    <a:pt x="42802" y="3747"/>
                    <a:pt x="42723" y="5344"/>
                    <a:pt x="42408" y="6881"/>
                  </a:cubicBezTo>
                  <a:cubicBezTo>
                    <a:pt x="42309" y="7256"/>
                    <a:pt x="42447" y="7630"/>
                    <a:pt x="42743" y="7847"/>
                  </a:cubicBezTo>
                  <a:cubicBezTo>
                    <a:pt x="42979" y="8044"/>
                    <a:pt x="43196" y="8242"/>
                    <a:pt x="43452" y="8399"/>
                  </a:cubicBezTo>
                  <a:cubicBezTo>
                    <a:pt x="44024" y="8794"/>
                    <a:pt x="44517" y="9287"/>
                    <a:pt x="44872" y="9878"/>
                  </a:cubicBezTo>
                  <a:cubicBezTo>
                    <a:pt x="45365" y="10627"/>
                    <a:pt x="45937" y="11317"/>
                    <a:pt x="46469" y="12027"/>
                  </a:cubicBezTo>
                  <a:cubicBezTo>
                    <a:pt x="46548" y="12125"/>
                    <a:pt x="46646" y="12224"/>
                    <a:pt x="46765" y="12283"/>
                  </a:cubicBezTo>
                  <a:cubicBezTo>
                    <a:pt x="47277" y="12599"/>
                    <a:pt x="47770" y="12914"/>
                    <a:pt x="48302" y="13190"/>
                  </a:cubicBezTo>
                  <a:cubicBezTo>
                    <a:pt x="48697" y="13407"/>
                    <a:pt x="49091" y="13525"/>
                    <a:pt x="49446" y="13052"/>
                  </a:cubicBezTo>
                  <a:cubicBezTo>
                    <a:pt x="49505" y="12973"/>
                    <a:pt x="49663" y="12934"/>
                    <a:pt x="49781" y="12894"/>
                  </a:cubicBezTo>
                  <a:lnTo>
                    <a:pt x="54098" y="11199"/>
                  </a:lnTo>
                  <a:cubicBezTo>
                    <a:pt x="54591" y="11002"/>
                    <a:pt x="55064" y="10785"/>
                    <a:pt x="55557" y="10588"/>
                  </a:cubicBezTo>
                  <a:cubicBezTo>
                    <a:pt x="56031" y="10903"/>
                    <a:pt x="56228" y="11416"/>
                    <a:pt x="56543" y="11810"/>
                  </a:cubicBezTo>
                  <a:cubicBezTo>
                    <a:pt x="56878" y="12224"/>
                    <a:pt x="57253" y="12579"/>
                    <a:pt x="57667" y="13013"/>
                  </a:cubicBezTo>
                  <a:cubicBezTo>
                    <a:pt x="57391" y="13348"/>
                    <a:pt x="57135" y="13683"/>
                    <a:pt x="56859" y="13998"/>
                  </a:cubicBezTo>
                  <a:cubicBezTo>
                    <a:pt x="56188" y="14807"/>
                    <a:pt x="55498" y="15615"/>
                    <a:pt x="54808" y="16404"/>
                  </a:cubicBezTo>
                  <a:cubicBezTo>
                    <a:pt x="54631" y="16601"/>
                    <a:pt x="54453" y="16798"/>
                    <a:pt x="54236" y="16956"/>
                  </a:cubicBezTo>
                  <a:cubicBezTo>
                    <a:pt x="53093" y="17922"/>
                    <a:pt x="52738" y="19203"/>
                    <a:pt x="53290" y="20583"/>
                  </a:cubicBezTo>
                  <a:cubicBezTo>
                    <a:pt x="53487" y="21037"/>
                    <a:pt x="53704" y="21490"/>
                    <a:pt x="53941" y="21924"/>
                  </a:cubicBezTo>
                  <a:cubicBezTo>
                    <a:pt x="54079" y="22180"/>
                    <a:pt x="54177" y="22456"/>
                    <a:pt x="54256" y="22752"/>
                  </a:cubicBezTo>
                  <a:cubicBezTo>
                    <a:pt x="54394" y="23442"/>
                    <a:pt x="54650" y="24132"/>
                    <a:pt x="54749" y="24861"/>
                  </a:cubicBezTo>
                  <a:cubicBezTo>
                    <a:pt x="54788" y="25019"/>
                    <a:pt x="54867" y="25196"/>
                    <a:pt x="54966" y="25354"/>
                  </a:cubicBezTo>
                  <a:cubicBezTo>
                    <a:pt x="55321" y="25374"/>
                    <a:pt x="55676" y="25394"/>
                    <a:pt x="56031" y="25413"/>
                  </a:cubicBezTo>
                  <a:cubicBezTo>
                    <a:pt x="56228" y="25413"/>
                    <a:pt x="56445" y="25354"/>
                    <a:pt x="56642" y="25374"/>
                  </a:cubicBezTo>
                  <a:cubicBezTo>
                    <a:pt x="58140" y="25551"/>
                    <a:pt x="59658" y="25275"/>
                    <a:pt x="61176" y="25472"/>
                  </a:cubicBezTo>
                  <a:cubicBezTo>
                    <a:pt x="61334" y="25492"/>
                    <a:pt x="61492" y="25512"/>
                    <a:pt x="61669" y="25551"/>
                  </a:cubicBezTo>
                  <a:cubicBezTo>
                    <a:pt x="62004" y="25610"/>
                    <a:pt x="62103" y="25709"/>
                    <a:pt x="62122" y="26064"/>
                  </a:cubicBezTo>
                  <a:cubicBezTo>
                    <a:pt x="62201" y="26872"/>
                    <a:pt x="62221" y="27661"/>
                    <a:pt x="62320" y="28449"/>
                  </a:cubicBezTo>
                  <a:cubicBezTo>
                    <a:pt x="62458" y="29061"/>
                    <a:pt x="62280" y="29691"/>
                    <a:pt x="61886" y="30165"/>
                  </a:cubicBezTo>
                  <a:cubicBezTo>
                    <a:pt x="61610" y="30283"/>
                    <a:pt x="61314" y="30362"/>
                    <a:pt x="60999" y="30441"/>
                  </a:cubicBezTo>
                  <a:cubicBezTo>
                    <a:pt x="60033" y="30638"/>
                    <a:pt x="59126" y="31012"/>
                    <a:pt x="58120" y="31131"/>
                  </a:cubicBezTo>
                  <a:cubicBezTo>
                    <a:pt x="57588" y="31190"/>
                    <a:pt x="57056" y="31466"/>
                    <a:pt x="56484" y="31663"/>
                  </a:cubicBezTo>
                  <a:cubicBezTo>
                    <a:pt x="56464" y="31781"/>
                    <a:pt x="56445" y="31900"/>
                    <a:pt x="56445" y="32018"/>
                  </a:cubicBezTo>
                  <a:cubicBezTo>
                    <a:pt x="56622" y="33654"/>
                    <a:pt x="56326" y="35330"/>
                    <a:pt x="55617" y="36828"/>
                  </a:cubicBezTo>
                  <a:cubicBezTo>
                    <a:pt x="55321" y="37420"/>
                    <a:pt x="55478" y="37972"/>
                    <a:pt x="55557" y="38543"/>
                  </a:cubicBezTo>
                  <a:cubicBezTo>
                    <a:pt x="55617" y="38741"/>
                    <a:pt x="55735" y="38898"/>
                    <a:pt x="55912" y="38977"/>
                  </a:cubicBezTo>
                  <a:cubicBezTo>
                    <a:pt x="56997" y="39667"/>
                    <a:pt x="58101" y="40338"/>
                    <a:pt x="59205" y="40988"/>
                  </a:cubicBezTo>
                  <a:cubicBezTo>
                    <a:pt x="59520" y="41185"/>
                    <a:pt x="59835" y="41343"/>
                    <a:pt x="60171" y="41520"/>
                  </a:cubicBezTo>
                  <a:cubicBezTo>
                    <a:pt x="60309" y="41895"/>
                    <a:pt x="60210" y="42329"/>
                    <a:pt x="59895" y="42605"/>
                  </a:cubicBezTo>
                  <a:cubicBezTo>
                    <a:pt x="59323" y="43255"/>
                    <a:pt x="59145" y="44044"/>
                    <a:pt x="58948" y="44833"/>
                  </a:cubicBezTo>
                  <a:cubicBezTo>
                    <a:pt x="58850" y="45187"/>
                    <a:pt x="58692" y="45523"/>
                    <a:pt x="58495" y="45818"/>
                  </a:cubicBezTo>
                  <a:cubicBezTo>
                    <a:pt x="57884" y="45779"/>
                    <a:pt x="57332" y="45542"/>
                    <a:pt x="56760" y="45385"/>
                  </a:cubicBezTo>
                  <a:cubicBezTo>
                    <a:pt x="56050" y="45128"/>
                    <a:pt x="55301" y="44951"/>
                    <a:pt x="54552" y="44892"/>
                  </a:cubicBezTo>
                  <a:cubicBezTo>
                    <a:pt x="54296" y="44872"/>
                    <a:pt x="54020" y="44793"/>
                    <a:pt x="53783" y="44714"/>
                  </a:cubicBezTo>
                  <a:cubicBezTo>
                    <a:pt x="53566" y="44635"/>
                    <a:pt x="53369" y="44517"/>
                    <a:pt x="53152" y="44438"/>
                  </a:cubicBezTo>
                  <a:cubicBezTo>
                    <a:pt x="52462" y="44182"/>
                    <a:pt x="51851" y="44359"/>
                    <a:pt x="51595" y="45030"/>
                  </a:cubicBezTo>
                  <a:cubicBezTo>
                    <a:pt x="51338" y="45661"/>
                    <a:pt x="50885" y="46153"/>
                    <a:pt x="50569" y="46725"/>
                  </a:cubicBezTo>
                  <a:cubicBezTo>
                    <a:pt x="50412" y="46962"/>
                    <a:pt x="50215" y="47198"/>
                    <a:pt x="49998" y="47395"/>
                  </a:cubicBezTo>
                  <a:cubicBezTo>
                    <a:pt x="49663" y="47711"/>
                    <a:pt x="49327" y="48026"/>
                    <a:pt x="48973" y="48342"/>
                  </a:cubicBezTo>
                  <a:cubicBezTo>
                    <a:pt x="48677" y="48598"/>
                    <a:pt x="48578" y="49052"/>
                    <a:pt x="48775" y="49426"/>
                  </a:cubicBezTo>
                  <a:cubicBezTo>
                    <a:pt x="48933" y="49781"/>
                    <a:pt x="49091" y="50136"/>
                    <a:pt x="49249" y="50491"/>
                  </a:cubicBezTo>
                  <a:cubicBezTo>
                    <a:pt x="49347" y="50806"/>
                    <a:pt x="49485" y="51122"/>
                    <a:pt x="49663" y="51398"/>
                  </a:cubicBezTo>
                  <a:cubicBezTo>
                    <a:pt x="50195" y="52048"/>
                    <a:pt x="50451" y="52837"/>
                    <a:pt x="50767" y="53586"/>
                  </a:cubicBezTo>
                  <a:cubicBezTo>
                    <a:pt x="50885" y="53921"/>
                    <a:pt x="51043" y="54256"/>
                    <a:pt x="51181" y="54572"/>
                  </a:cubicBezTo>
                  <a:cubicBezTo>
                    <a:pt x="51023" y="55005"/>
                    <a:pt x="50688" y="55222"/>
                    <a:pt x="50372" y="55459"/>
                  </a:cubicBezTo>
                  <a:cubicBezTo>
                    <a:pt x="50037" y="55695"/>
                    <a:pt x="49722" y="55912"/>
                    <a:pt x="49426" y="56188"/>
                  </a:cubicBezTo>
                  <a:cubicBezTo>
                    <a:pt x="49051" y="56524"/>
                    <a:pt x="48716" y="56859"/>
                    <a:pt x="48164" y="56839"/>
                  </a:cubicBezTo>
                  <a:cubicBezTo>
                    <a:pt x="47947" y="56839"/>
                    <a:pt x="47750" y="57016"/>
                    <a:pt x="47533" y="57115"/>
                  </a:cubicBezTo>
                  <a:cubicBezTo>
                    <a:pt x="47060" y="56977"/>
                    <a:pt x="46745" y="56602"/>
                    <a:pt x="46449" y="56267"/>
                  </a:cubicBezTo>
                  <a:cubicBezTo>
                    <a:pt x="45582" y="55262"/>
                    <a:pt x="44497" y="54493"/>
                    <a:pt x="43472" y="53665"/>
                  </a:cubicBezTo>
                  <a:cubicBezTo>
                    <a:pt x="42960" y="53231"/>
                    <a:pt x="42802" y="53211"/>
                    <a:pt x="42250" y="53586"/>
                  </a:cubicBezTo>
                  <a:cubicBezTo>
                    <a:pt x="41816" y="53882"/>
                    <a:pt x="41323" y="54079"/>
                    <a:pt x="40791" y="54197"/>
                  </a:cubicBezTo>
                  <a:cubicBezTo>
                    <a:pt x="40298" y="54315"/>
                    <a:pt x="39785" y="54473"/>
                    <a:pt x="39312" y="54690"/>
                  </a:cubicBezTo>
                  <a:cubicBezTo>
                    <a:pt x="39017" y="54848"/>
                    <a:pt x="38622" y="54828"/>
                    <a:pt x="38267" y="54867"/>
                  </a:cubicBezTo>
                  <a:cubicBezTo>
                    <a:pt x="37341" y="54986"/>
                    <a:pt x="36809" y="55774"/>
                    <a:pt x="37124" y="56662"/>
                  </a:cubicBezTo>
                  <a:cubicBezTo>
                    <a:pt x="37242" y="56957"/>
                    <a:pt x="37262" y="57292"/>
                    <a:pt x="37163" y="57608"/>
                  </a:cubicBezTo>
                  <a:cubicBezTo>
                    <a:pt x="37006" y="58081"/>
                    <a:pt x="36947" y="58594"/>
                    <a:pt x="37025" y="59067"/>
                  </a:cubicBezTo>
                  <a:cubicBezTo>
                    <a:pt x="37065" y="59244"/>
                    <a:pt x="37065" y="59402"/>
                    <a:pt x="37006" y="59560"/>
                  </a:cubicBezTo>
                  <a:cubicBezTo>
                    <a:pt x="36730" y="60131"/>
                    <a:pt x="36749" y="60723"/>
                    <a:pt x="36789" y="61314"/>
                  </a:cubicBezTo>
                  <a:cubicBezTo>
                    <a:pt x="36789" y="61669"/>
                    <a:pt x="36710" y="62024"/>
                    <a:pt x="36552" y="62359"/>
                  </a:cubicBezTo>
                  <a:lnTo>
                    <a:pt x="31269" y="62793"/>
                  </a:lnTo>
                  <a:cubicBezTo>
                    <a:pt x="31210" y="62635"/>
                    <a:pt x="31170" y="62477"/>
                    <a:pt x="31131" y="62300"/>
                  </a:cubicBezTo>
                  <a:cubicBezTo>
                    <a:pt x="31131" y="61748"/>
                    <a:pt x="30973" y="61196"/>
                    <a:pt x="30717" y="60703"/>
                  </a:cubicBezTo>
                  <a:cubicBezTo>
                    <a:pt x="30598" y="60447"/>
                    <a:pt x="30539" y="60190"/>
                    <a:pt x="30539" y="59934"/>
                  </a:cubicBezTo>
                  <a:cubicBezTo>
                    <a:pt x="30480" y="59500"/>
                    <a:pt x="30460" y="59086"/>
                    <a:pt x="30421" y="58653"/>
                  </a:cubicBezTo>
                  <a:cubicBezTo>
                    <a:pt x="30421" y="58495"/>
                    <a:pt x="30362" y="58337"/>
                    <a:pt x="30283" y="58199"/>
                  </a:cubicBezTo>
                  <a:cubicBezTo>
                    <a:pt x="29908" y="57825"/>
                    <a:pt x="29908" y="57391"/>
                    <a:pt x="29987" y="56918"/>
                  </a:cubicBezTo>
                  <a:cubicBezTo>
                    <a:pt x="30066" y="56366"/>
                    <a:pt x="29751" y="56070"/>
                    <a:pt x="29179" y="56070"/>
                  </a:cubicBezTo>
                  <a:cubicBezTo>
                    <a:pt x="28863" y="56070"/>
                    <a:pt x="28528" y="56070"/>
                    <a:pt x="28193" y="56050"/>
                  </a:cubicBezTo>
                  <a:cubicBezTo>
                    <a:pt x="27582" y="55991"/>
                    <a:pt x="26951" y="55971"/>
                    <a:pt x="26320" y="55873"/>
                  </a:cubicBezTo>
                  <a:cubicBezTo>
                    <a:pt x="25749" y="55794"/>
                    <a:pt x="25137" y="55833"/>
                    <a:pt x="24585" y="55557"/>
                  </a:cubicBezTo>
                  <a:cubicBezTo>
                    <a:pt x="24152" y="55360"/>
                    <a:pt x="23738" y="55557"/>
                    <a:pt x="23462" y="55952"/>
                  </a:cubicBezTo>
                  <a:cubicBezTo>
                    <a:pt x="22811" y="56957"/>
                    <a:pt x="22160" y="57963"/>
                    <a:pt x="21510" y="59008"/>
                  </a:cubicBezTo>
                  <a:cubicBezTo>
                    <a:pt x="21273" y="59362"/>
                    <a:pt x="21056" y="59737"/>
                    <a:pt x="20899" y="60131"/>
                  </a:cubicBezTo>
                  <a:cubicBezTo>
                    <a:pt x="20721" y="60545"/>
                    <a:pt x="20445" y="60900"/>
                    <a:pt x="20090" y="61176"/>
                  </a:cubicBezTo>
                  <a:cubicBezTo>
                    <a:pt x="19755" y="61058"/>
                    <a:pt x="19420" y="60920"/>
                    <a:pt x="19105" y="60762"/>
                  </a:cubicBezTo>
                  <a:cubicBezTo>
                    <a:pt x="18513" y="60447"/>
                    <a:pt x="17961" y="60092"/>
                    <a:pt x="17389" y="59776"/>
                  </a:cubicBezTo>
                  <a:cubicBezTo>
                    <a:pt x="17291" y="59717"/>
                    <a:pt x="17153" y="59678"/>
                    <a:pt x="17035" y="59658"/>
                  </a:cubicBezTo>
                  <a:cubicBezTo>
                    <a:pt x="16581" y="59599"/>
                    <a:pt x="16266" y="59303"/>
                    <a:pt x="15891" y="59047"/>
                  </a:cubicBezTo>
                  <a:cubicBezTo>
                    <a:pt x="16049" y="58495"/>
                    <a:pt x="16029" y="57923"/>
                    <a:pt x="16266" y="57411"/>
                  </a:cubicBezTo>
                  <a:cubicBezTo>
                    <a:pt x="16502" y="56898"/>
                    <a:pt x="16640" y="56366"/>
                    <a:pt x="16699" y="55794"/>
                  </a:cubicBezTo>
                  <a:cubicBezTo>
                    <a:pt x="16778" y="55242"/>
                    <a:pt x="16936" y="54710"/>
                    <a:pt x="17192" y="54217"/>
                  </a:cubicBezTo>
                  <a:cubicBezTo>
                    <a:pt x="17508" y="53685"/>
                    <a:pt x="17665" y="53093"/>
                    <a:pt x="17685" y="52482"/>
                  </a:cubicBezTo>
                  <a:cubicBezTo>
                    <a:pt x="15970" y="51043"/>
                    <a:pt x="14117" y="49702"/>
                    <a:pt x="12303" y="48283"/>
                  </a:cubicBezTo>
                  <a:cubicBezTo>
                    <a:pt x="11869" y="48559"/>
                    <a:pt x="11337" y="48716"/>
                    <a:pt x="10824" y="48677"/>
                  </a:cubicBezTo>
                  <a:cubicBezTo>
                    <a:pt x="10647" y="48697"/>
                    <a:pt x="10489" y="48736"/>
                    <a:pt x="10351" y="48815"/>
                  </a:cubicBezTo>
                  <a:cubicBezTo>
                    <a:pt x="9385" y="49229"/>
                    <a:pt x="8380" y="49564"/>
                    <a:pt x="7355" y="49801"/>
                  </a:cubicBezTo>
                  <a:cubicBezTo>
                    <a:pt x="7157" y="49860"/>
                    <a:pt x="6980" y="49939"/>
                    <a:pt x="6803" y="50037"/>
                  </a:cubicBezTo>
                  <a:cubicBezTo>
                    <a:pt x="6467" y="50234"/>
                    <a:pt x="6073" y="50313"/>
                    <a:pt x="5679" y="50294"/>
                  </a:cubicBezTo>
                  <a:cubicBezTo>
                    <a:pt x="5462" y="49939"/>
                    <a:pt x="5166" y="49604"/>
                    <a:pt x="4811" y="49347"/>
                  </a:cubicBezTo>
                  <a:cubicBezTo>
                    <a:pt x="4338" y="48973"/>
                    <a:pt x="4318" y="48480"/>
                    <a:pt x="4654" y="47948"/>
                  </a:cubicBezTo>
                  <a:cubicBezTo>
                    <a:pt x="4890" y="47593"/>
                    <a:pt x="5146" y="47257"/>
                    <a:pt x="5422" y="46922"/>
                  </a:cubicBezTo>
                  <a:cubicBezTo>
                    <a:pt x="6152" y="45976"/>
                    <a:pt x="7019" y="45168"/>
                    <a:pt x="7611" y="44103"/>
                  </a:cubicBezTo>
                  <a:cubicBezTo>
                    <a:pt x="7788" y="43867"/>
                    <a:pt x="7985" y="43650"/>
                    <a:pt x="8202" y="43453"/>
                  </a:cubicBezTo>
                  <a:cubicBezTo>
                    <a:pt x="8399" y="43255"/>
                    <a:pt x="8459" y="42979"/>
                    <a:pt x="8399" y="42703"/>
                  </a:cubicBezTo>
                  <a:cubicBezTo>
                    <a:pt x="8281" y="42289"/>
                    <a:pt x="8143" y="41895"/>
                    <a:pt x="7966" y="41501"/>
                  </a:cubicBezTo>
                  <a:cubicBezTo>
                    <a:pt x="7591" y="40791"/>
                    <a:pt x="7335" y="40002"/>
                    <a:pt x="7217" y="39214"/>
                  </a:cubicBezTo>
                  <a:cubicBezTo>
                    <a:pt x="6172" y="38504"/>
                    <a:pt x="5028" y="37991"/>
                    <a:pt x="3806" y="37696"/>
                  </a:cubicBezTo>
                  <a:cubicBezTo>
                    <a:pt x="3076" y="37538"/>
                    <a:pt x="2327" y="37380"/>
                    <a:pt x="1598" y="37163"/>
                  </a:cubicBezTo>
                  <a:cubicBezTo>
                    <a:pt x="1223" y="37045"/>
                    <a:pt x="849" y="36907"/>
                    <a:pt x="494" y="36749"/>
                  </a:cubicBezTo>
                  <a:cubicBezTo>
                    <a:pt x="277" y="36040"/>
                    <a:pt x="297" y="35330"/>
                    <a:pt x="237" y="34640"/>
                  </a:cubicBezTo>
                  <a:cubicBezTo>
                    <a:pt x="198" y="33970"/>
                    <a:pt x="1" y="33339"/>
                    <a:pt x="218" y="32708"/>
                  </a:cubicBezTo>
                  <a:cubicBezTo>
                    <a:pt x="987" y="32333"/>
                    <a:pt x="1696" y="31959"/>
                    <a:pt x="2465" y="31643"/>
                  </a:cubicBezTo>
                  <a:cubicBezTo>
                    <a:pt x="3352" y="31308"/>
                    <a:pt x="4180" y="30874"/>
                    <a:pt x="5166" y="30756"/>
                  </a:cubicBezTo>
                  <a:cubicBezTo>
                    <a:pt x="5718" y="30697"/>
                    <a:pt x="6152" y="30263"/>
                    <a:pt x="6586" y="29908"/>
                  </a:cubicBezTo>
                  <a:cubicBezTo>
                    <a:pt x="6665" y="29770"/>
                    <a:pt x="6704" y="29593"/>
                    <a:pt x="6684" y="29435"/>
                  </a:cubicBezTo>
                  <a:cubicBezTo>
                    <a:pt x="6665" y="29139"/>
                    <a:pt x="6645" y="28844"/>
                    <a:pt x="6645" y="28548"/>
                  </a:cubicBezTo>
                  <a:cubicBezTo>
                    <a:pt x="6704" y="28134"/>
                    <a:pt x="6862" y="27740"/>
                    <a:pt x="6921" y="27326"/>
                  </a:cubicBezTo>
                  <a:cubicBezTo>
                    <a:pt x="6960" y="26912"/>
                    <a:pt x="6803" y="26478"/>
                    <a:pt x="6941" y="26143"/>
                  </a:cubicBezTo>
                  <a:cubicBezTo>
                    <a:pt x="7217" y="25492"/>
                    <a:pt x="7138" y="24861"/>
                    <a:pt x="7079" y="24191"/>
                  </a:cubicBezTo>
                  <a:cubicBezTo>
                    <a:pt x="7059" y="23856"/>
                    <a:pt x="6881" y="23560"/>
                    <a:pt x="6586" y="23402"/>
                  </a:cubicBezTo>
                  <a:cubicBezTo>
                    <a:pt x="5994" y="23048"/>
                    <a:pt x="5422" y="22634"/>
                    <a:pt x="4772" y="22417"/>
                  </a:cubicBezTo>
                  <a:cubicBezTo>
                    <a:pt x="4437" y="22279"/>
                    <a:pt x="4121" y="22082"/>
                    <a:pt x="3845" y="21865"/>
                  </a:cubicBezTo>
                  <a:cubicBezTo>
                    <a:pt x="3274" y="21431"/>
                    <a:pt x="2702" y="20958"/>
                    <a:pt x="2150" y="20524"/>
                  </a:cubicBezTo>
                  <a:cubicBezTo>
                    <a:pt x="2032" y="19933"/>
                    <a:pt x="2130" y="19321"/>
                    <a:pt x="2386" y="18769"/>
                  </a:cubicBezTo>
                  <a:cubicBezTo>
                    <a:pt x="2781" y="17981"/>
                    <a:pt x="3057" y="17113"/>
                    <a:pt x="3195" y="16246"/>
                  </a:cubicBezTo>
                  <a:cubicBezTo>
                    <a:pt x="3688" y="16009"/>
                    <a:pt x="4259" y="15990"/>
                    <a:pt x="4752" y="16206"/>
                  </a:cubicBezTo>
                  <a:cubicBezTo>
                    <a:pt x="5127" y="16344"/>
                    <a:pt x="5501" y="16443"/>
                    <a:pt x="5896" y="16482"/>
                  </a:cubicBezTo>
                  <a:cubicBezTo>
                    <a:pt x="7059" y="16660"/>
                    <a:pt x="8242" y="16818"/>
                    <a:pt x="9346" y="16975"/>
                  </a:cubicBezTo>
                  <a:lnTo>
                    <a:pt x="13466" y="13584"/>
                  </a:lnTo>
                  <a:cubicBezTo>
                    <a:pt x="13427" y="13269"/>
                    <a:pt x="13506" y="12855"/>
                    <a:pt x="13348" y="12559"/>
                  </a:cubicBezTo>
                  <a:cubicBezTo>
                    <a:pt x="12973" y="11830"/>
                    <a:pt x="12638" y="11081"/>
                    <a:pt x="12086" y="10469"/>
                  </a:cubicBezTo>
                  <a:cubicBezTo>
                    <a:pt x="11830" y="10174"/>
                    <a:pt x="11554" y="9937"/>
                    <a:pt x="11495" y="9484"/>
                  </a:cubicBezTo>
                  <a:cubicBezTo>
                    <a:pt x="11436" y="9267"/>
                    <a:pt x="11317" y="9070"/>
                    <a:pt x="11179" y="8892"/>
                  </a:cubicBezTo>
                  <a:cubicBezTo>
                    <a:pt x="10923" y="8518"/>
                    <a:pt x="10962" y="8025"/>
                    <a:pt x="11278" y="7709"/>
                  </a:cubicBezTo>
                  <a:cubicBezTo>
                    <a:pt x="11593" y="7374"/>
                    <a:pt x="11909" y="7019"/>
                    <a:pt x="12185" y="6664"/>
                  </a:cubicBezTo>
                  <a:cubicBezTo>
                    <a:pt x="12599" y="6152"/>
                    <a:pt x="12993" y="5620"/>
                    <a:pt x="13486" y="5008"/>
                  </a:cubicBezTo>
                  <a:cubicBezTo>
                    <a:pt x="13703" y="4870"/>
                    <a:pt x="13998" y="5087"/>
                    <a:pt x="14274" y="5225"/>
                  </a:cubicBezTo>
                  <a:cubicBezTo>
                    <a:pt x="14511" y="5344"/>
                    <a:pt x="14728" y="5521"/>
                    <a:pt x="14905" y="5718"/>
                  </a:cubicBezTo>
                  <a:cubicBezTo>
                    <a:pt x="15832" y="6724"/>
                    <a:pt x="17113" y="7276"/>
                    <a:pt x="18217" y="8064"/>
                  </a:cubicBezTo>
                  <a:cubicBezTo>
                    <a:pt x="18730" y="8419"/>
                    <a:pt x="19400" y="8577"/>
                    <a:pt x="20011" y="8774"/>
                  </a:cubicBezTo>
                  <a:cubicBezTo>
                    <a:pt x="20209" y="8813"/>
                    <a:pt x="20406" y="8794"/>
                    <a:pt x="20583" y="8695"/>
                  </a:cubicBezTo>
                  <a:cubicBezTo>
                    <a:pt x="21017" y="8537"/>
                    <a:pt x="21431" y="8340"/>
                    <a:pt x="21845" y="8182"/>
                  </a:cubicBezTo>
                  <a:cubicBezTo>
                    <a:pt x="22279" y="8005"/>
                    <a:pt x="22653" y="7906"/>
                    <a:pt x="22949" y="7532"/>
                  </a:cubicBezTo>
                  <a:cubicBezTo>
                    <a:pt x="23087" y="7414"/>
                    <a:pt x="23264" y="7315"/>
                    <a:pt x="23462" y="7276"/>
                  </a:cubicBezTo>
                  <a:cubicBezTo>
                    <a:pt x="23954" y="7118"/>
                    <a:pt x="24270" y="6645"/>
                    <a:pt x="24191" y="6132"/>
                  </a:cubicBezTo>
                  <a:cubicBezTo>
                    <a:pt x="24132" y="5265"/>
                    <a:pt x="24092" y="4417"/>
                    <a:pt x="24014" y="3549"/>
                  </a:cubicBezTo>
                  <a:cubicBezTo>
                    <a:pt x="23994" y="3333"/>
                    <a:pt x="23935" y="3096"/>
                    <a:pt x="23836" y="2899"/>
                  </a:cubicBezTo>
                  <a:cubicBezTo>
                    <a:pt x="23521" y="2268"/>
                    <a:pt x="23540" y="1617"/>
                    <a:pt x="23540" y="967"/>
                  </a:cubicBezTo>
                  <a:cubicBezTo>
                    <a:pt x="23639" y="888"/>
                    <a:pt x="23698" y="789"/>
                    <a:pt x="23797" y="770"/>
                  </a:cubicBezTo>
                  <a:cubicBezTo>
                    <a:pt x="24802" y="533"/>
                    <a:pt x="25827" y="277"/>
                    <a:pt x="26892" y="1"/>
                  </a:cubicBezTo>
                  <a:cubicBezTo>
                    <a:pt x="27030" y="237"/>
                    <a:pt x="27207" y="415"/>
                    <a:pt x="27227" y="632"/>
                  </a:cubicBezTo>
                  <a:cubicBezTo>
                    <a:pt x="27345" y="1893"/>
                    <a:pt x="27878" y="3037"/>
                    <a:pt x="28213" y="4240"/>
                  </a:cubicBezTo>
                  <a:cubicBezTo>
                    <a:pt x="28292" y="4516"/>
                    <a:pt x="28371" y="4811"/>
                    <a:pt x="28449" y="5087"/>
                  </a:cubicBezTo>
                  <a:cubicBezTo>
                    <a:pt x="28489" y="5363"/>
                    <a:pt x="28725" y="5580"/>
                    <a:pt x="29001" y="5580"/>
                  </a:cubicBezTo>
                  <a:cubicBezTo>
                    <a:pt x="30007" y="5600"/>
                    <a:pt x="30934" y="5955"/>
                    <a:pt x="31900" y="6152"/>
                  </a:cubicBezTo>
                  <a:cubicBezTo>
                    <a:pt x="32333" y="6231"/>
                    <a:pt x="32787" y="6349"/>
                    <a:pt x="33220" y="6034"/>
                  </a:cubicBezTo>
                  <a:cubicBezTo>
                    <a:pt x="33575" y="5758"/>
                    <a:pt x="33989" y="5935"/>
                    <a:pt x="34364" y="6034"/>
                  </a:cubicBezTo>
                  <a:cubicBezTo>
                    <a:pt x="35093" y="6231"/>
                    <a:pt x="35803" y="6448"/>
                    <a:pt x="36454" y="6625"/>
                  </a:cubicBezTo>
                  <a:close/>
                  <a:moveTo>
                    <a:pt x="33832" y="9917"/>
                  </a:moveTo>
                  <a:cubicBezTo>
                    <a:pt x="33674" y="10154"/>
                    <a:pt x="33398" y="10292"/>
                    <a:pt x="33122" y="10253"/>
                  </a:cubicBezTo>
                  <a:cubicBezTo>
                    <a:pt x="32728" y="10193"/>
                    <a:pt x="32333" y="10213"/>
                    <a:pt x="31939" y="10134"/>
                  </a:cubicBezTo>
                  <a:cubicBezTo>
                    <a:pt x="31426" y="10055"/>
                    <a:pt x="30894" y="10036"/>
                    <a:pt x="30362" y="10075"/>
                  </a:cubicBezTo>
                  <a:cubicBezTo>
                    <a:pt x="29179" y="10174"/>
                    <a:pt x="27996" y="10233"/>
                    <a:pt x="26813" y="10331"/>
                  </a:cubicBezTo>
                  <a:cubicBezTo>
                    <a:pt x="26222" y="10371"/>
                    <a:pt x="25630" y="10430"/>
                    <a:pt x="25019" y="10489"/>
                  </a:cubicBezTo>
                  <a:cubicBezTo>
                    <a:pt x="24566" y="10489"/>
                    <a:pt x="24112" y="10686"/>
                    <a:pt x="23777" y="11002"/>
                  </a:cubicBezTo>
                  <a:cubicBezTo>
                    <a:pt x="23580" y="11179"/>
                    <a:pt x="23343" y="11297"/>
                    <a:pt x="23087" y="11357"/>
                  </a:cubicBezTo>
                  <a:cubicBezTo>
                    <a:pt x="22456" y="11534"/>
                    <a:pt x="21845" y="11810"/>
                    <a:pt x="21313" y="12185"/>
                  </a:cubicBezTo>
                  <a:cubicBezTo>
                    <a:pt x="20918" y="12441"/>
                    <a:pt x="20504" y="12618"/>
                    <a:pt x="20090" y="12855"/>
                  </a:cubicBezTo>
                  <a:cubicBezTo>
                    <a:pt x="19834" y="12993"/>
                    <a:pt x="19578" y="13151"/>
                    <a:pt x="19341" y="13328"/>
                  </a:cubicBezTo>
                  <a:cubicBezTo>
                    <a:pt x="18572" y="13900"/>
                    <a:pt x="17823" y="14491"/>
                    <a:pt x="17074" y="15083"/>
                  </a:cubicBezTo>
                  <a:cubicBezTo>
                    <a:pt x="16837" y="15260"/>
                    <a:pt x="16621" y="15477"/>
                    <a:pt x="16443" y="15714"/>
                  </a:cubicBezTo>
                  <a:cubicBezTo>
                    <a:pt x="16029" y="16266"/>
                    <a:pt x="15674" y="16857"/>
                    <a:pt x="15300" y="17429"/>
                  </a:cubicBezTo>
                  <a:cubicBezTo>
                    <a:pt x="14925" y="18001"/>
                    <a:pt x="14590" y="18730"/>
                    <a:pt x="14117" y="19262"/>
                  </a:cubicBezTo>
                  <a:cubicBezTo>
                    <a:pt x="13387" y="20130"/>
                    <a:pt x="13032" y="21135"/>
                    <a:pt x="12658" y="22160"/>
                  </a:cubicBezTo>
                  <a:cubicBezTo>
                    <a:pt x="12540" y="22535"/>
                    <a:pt x="12441" y="22929"/>
                    <a:pt x="12303" y="23304"/>
                  </a:cubicBezTo>
                  <a:cubicBezTo>
                    <a:pt x="12145" y="23738"/>
                    <a:pt x="11968" y="24152"/>
                    <a:pt x="11771" y="24566"/>
                  </a:cubicBezTo>
                  <a:cubicBezTo>
                    <a:pt x="11298" y="25453"/>
                    <a:pt x="10982" y="26379"/>
                    <a:pt x="11041" y="27405"/>
                  </a:cubicBezTo>
                  <a:cubicBezTo>
                    <a:pt x="11061" y="27661"/>
                    <a:pt x="11022" y="27917"/>
                    <a:pt x="10923" y="28154"/>
                  </a:cubicBezTo>
                  <a:cubicBezTo>
                    <a:pt x="10686" y="28666"/>
                    <a:pt x="10529" y="29218"/>
                    <a:pt x="10450" y="29751"/>
                  </a:cubicBezTo>
                  <a:cubicBezTo>
                    <a:pt x="10331" y="30914"/>
                    <a:pt x="10292" y="32057"/>
                    <a:pt x="10213" y="33201"/>
                  </a:cubicBezTo>
                  <a:cubicBezTo>
                    <a:pt x="10193" y="33378"/>
                    <a:pt x="10213" y="33536"/>
                    <a:pt x="10253" y="33694"/>
                  </a:cubicBezTo>
                  <a:cubicBezTo>
                    <a:pt x="10588" y="34699"/>
                    <a:pt x="10903" y="35705"/>
                    <a:pt x="11317" y="36690"/>
                  </a:cubicBezTo>
                  <a:cubicBezTo>
                    <a:pt x="11633" y="37380"/>
                    <a:pt x="12007" y="38031"/>
                    <a:pt x="12421" y="38681"/>
                  </a:cubicBezTo>
                  <a:cubicBezTo>
                    <a:pt x="12855" y="39372"/>
                    <a:pt x="13210" y="40121"/>
                    <a:pt x="13466" y="40909"/>
                  </a:cubicBezTo>
                  <a:cubicBezTo>
                    <a:pt x="13604" y="41343"/>
                    <a:pt x="13841" y="41757"/>
                    <a:pt x="14156" y="42092"/>
                  </a:cubicBezTo>
                  <a:cubicBezTo>
                    <a:pt x="14669" y="42664"/>
                    <a:pt x="15142" y="43236"/>
                    <a:pt x="15595" y="43847"/>
                  </a:cubicBezTo>
                  <a:cubicBezTo>
                    <a:pt x="16187" y="44695"/>
                    <a:pt x="16897" y="45444"/>
                    <a:pt x="17705" y="46075"/>
                  </a:cubicBezTo>
                  <a:cubicBezTo>
                    <a:pt x="18237" y="46508"/>
                    <a:pt x="18829" y="46922"/>
                    <a:pt x="19243" y="47455"/>
                  </a:cubicBezTo>
                  <a:cubicBezTo>
                    <a:pt x="20031" y="48480"/>
                    <a:pt x="21254" y="48914"/>
                    <a:pt x="22180" y="49722"/>
                  </a:cubicBezTo>
                  <a:cubicBezTo>
                    <a:pt x="22850" y="49919"/>
                    <a:pt x="23481" y="50234"/>
                    <a:pt x="24132" y="50392"/>
                  </a:cubicBezTo>
                  <a:cubicBezTo>
                    <a:pt x="24782" y="50550"/>
                    <a:pt x="25453" y="50865"/>
                    <a:pt x="26163" y="50767"/>
                  </a:cubicBezTo>
                  <a:cubicBezTo>
                    <a:pt x="26301" y="50747"/>
                    <a:pt x="26419" y="50786"/>
                    <a:pt x="26557" y="50846"/>
                  </a:cubicBezTo>
                  <a:cubicBezTo>
                    <a:pt x="27050" y="51062"/>
                    <a:pt x="27582" y="51003"/>
                    <a:pt x="28114" y="50964"/>
                  </a:cubicBezTo>
                  <a:cubicBezTo>
                    <a:pt x="28923" y="50846"/>
                    <a:pt x="29770" y="50865"/>
                    <a:pt x="30579" y="51043"/>
                  </a:cubicBezTo>
                  <a:cubicBezTo>
                    <a:pt x="30874" y="51102"/>
                    <a:pt x="31170" y="51102"/>
                    <a:pt x="31466" y="51062"/>
                  </a:cubicBezTo>
                  <a:cubicBezTo>
                    <a:pt x="32885" y="50964"/>
                    <a:pt x="34285" y="50846"/>
                    <a:pt x="35705" y="50708"/>
                  </a:cubicBezTo>
                  <a:cubicBezTo>
                    <a:pt x="36079" y="50688"/>
                    <a:pt x="36434" y="50629"/>
                    <a:pt x="36789" y="50510"/>
                  </a:cubicBezTo>
                  <a:cubicBezTo>
                    <a:pt x="37361" y="50294"/>
                    <a:pt x="37893" y="49939"/>
                    <a:pt x="38484" y="49761"/>
                  </a:cubicBezTo>
                  <a:cubicBezTo>
                    <a:pt x="39411" y="49446"/>
                    <a:pt x="40318" y="49071"/>
                    <a:pt x="41225" y="48657"/>
                  </a:cubicBezTo>
                  <a:cubicBezTo>
                    <a:pt x="42368" y="48145"/>
                    <a:pt x="43295" y="47376"/>
                    <a:pt x="44221" y="46607"/>
                  </a:cubicBezTo>
                  <a:cubicBezTo>
                    <a:pt x="44576" y="46311"/>
                    <a:pt x="44911" y="45976"/>
                    <a:pt x="45246" y="45661"/>
                  </a:cubicBezTo>
                  <a:cubicBezTo>
                    <a:pt x="45483" y="45444"/>
                    <a:pt x="45720" y="45207"/>
                    <a:pt x="45956" y="44990"/>
                  </a:cubicBezTo>
                  <a:cubicBezTo>
                    <a:pt x="46370" y="44596"/>
                    <a:pt x="46745" y="44202"/>
                    <a:pt x="47198" y="43847"/>
                  </a:cubicBezTo>
                  <a:cubicBezTo>
                    <a:pt x="47514" y="43610"/>
                    <a:pt x="47731" y="43275"/>
                    <a:pt x="47849" y="42900"/>
                  </a:cubicBezTo>
                  <a:cubicBezTo>
                    <a:pt x="47947" y="42624"/>
                    <a:pt x="48066" y="42348"/>
                    <a:pt x="48204" y="42092"/>
                  </a:cubicBezTo>
                  <a:cubicBezTo>
                    <a:pt x="48736" y="41106"/>
                    <a:pt x="49249" y="40121"/>
                    <a:pt x="49761" y="39135"/>
                  </a:cubicBezTo>
                  <a:cubicBezTo>
                    <a:pt x="49820" y="39056"/>
                    <a:pt x="49840" y="38958"/>
                    <a:pt x="49860" y="38859"/>
                  </a:cubicBezTo>
                  <a:cubicBezTo>
                    <a:pt x="49919" y="38011"/>
                    <a:pt x="50293" y="37203"/>
                    <a:pt x="50175" y="36316"/>
                  </a:cubicBezTo>
                  <a:cubicBezTo>
                    <a:pt x="50175" y="36178"/>
                    <a:pt x="50195" y="36059"/>
                    <a:pt x="50234" y="35941"/>
                  </a:cubicBezTo>
                  <a:cubicBezTo>
                    <a:pt x="50412" y="35291"/>
                    <a:pt x="50471" y="34620"/>
                    <a:pt x="50392" y="33970"/>
                  </a:cubicBezTo>
                  <a:cubicBezTo>
                    <a:pt x="50333" y="33615"/>
                    <a:pt x="50353" y="33240"/>
                    <a:pt x="50431" y="32905"/>
                  </a:cubicBezTo>
                  <a:cubicBezTo>
                    <a:pt x="50589" y="32353"/>
                    <a:pt x="50629" y="31801"/>
                    <a:pt x="50550" y="31229"/>
                  </a:cubicBezTo>
                  <a:cubicBezTo>
                    <a:pt x="50451" y="29928"/>
                    <a:pt x="50254" y="28607"/>
                    <a:pt x="50392" y="27286"/>
                  </a:cubicBezTo>
                  <a:cubicBezTo>
                    <a:pt x="50451" y="26892"/>
                    <a:pt x="50412" y="26478"/>
                    <a:pt x="50293" y="26103"/>
                  </a:cubicBezTo>
                  <a:cubicBezTo>
                    <a:pt x="49899" y="24822"/>
                    <a:pt x="49741" y="23462"/>
                    <a:pt x="49130" y="22239"/>
                  </a:cubicBezTo>
                  <a:cubicBezTo>
                    <a:pt x="48913" y="21786"/>
                    <a:pt x="48697" y="21332"/>
                    <a:pt x="48480" y="20899"/>
                  </a:cubicBezTo>
                  <a:cubicBezTo>
                    <a:pt x="47790" y="19499"/>
                    <a:pt x="46883" y="18217"/>
                    <a:pt x="45779" y="17113"/>
                  </a:cubicBezTo>
                  <a:cubicBezTo>
                    <a:pt x="45128" y="16443"/>
                    <a:pt x="44438" y="15832"/>
                    <a:pt x="43847" y="15122"/>
                  </a:cubicBezTo>
                  <a:cubicBezTo>
                    <a:pt x="43551" y="14807"/>
                    <a:pt x="43236" y="14511"/>
                    <a:pt x="42900" y="14255"/>
                  </a:cubicBezTo>
                  <a:cubicBezTo>
                    <a:pt x="42289" y="13683"/>
                    <a:pt x="41560" y="13308"/>
                    <a:pt x="40870" y="12855"/>
                  </a:cubicBezTo>
                  <a:cubicBezTo>
                    <a:pt x="40180" y="12401"/>
                    <a:pt x="39588" y="11928"/>
                    <a:pt x="38780" y="11771"/>
                  </a:cubicBezTo>
                  <a:cubicBezTo>
                    <a:pt x="38622" y="11711"/>
                    <a:pt x="38465" y="11652"/>
                    <a:pt x="38346" y="11534"/>
                  </a:cubicBezTo>
                  <a:cubicBezTo>
                    <a:pt x="37853" y="11179"/>
                    <a:pt x="37321" y="10923"/>
                    <a:pt x="36749" y="10765"/>
                  </a:cubicBezTo>
                  <a:cubicBezTo>
                    <a:pt x="35803" y="10489"/>
                    <a:pt x="34857" y="10233"/>
                    <a:pt x="33832" y="9917"/>
                  </a:cubicBezTo>
                  <a:close/>
                  <a:moveTo>
                    <a:pt x="50195" y="21845"/>
                  </a:moveTo>
                  <a:cubicBezTo>
                    <a:pt x="50668" y="21352"/>
                    <a:pt x="50491" y="20938"/>
                    <a:pt x="50313" y="20544"/>
                  </a:cubicBezTo>
                  <a:cubicBezTo>
                    <a:pt x="49919" y="19716"/>
                    <a:pt x="49505" y="18907"/>
                    <a:pt x="49071" y="18079"/>
                  </a:cubicBezTo>
                  <a:cubicBezTo>
                    <a:pt x="48697" y="17429"/>
                    <a:pt x="48342" y="16758"/>
                    <a:pt x="47928" y="16108"/>
                  </a:cubicBezTo>
                  <a:cubicBezTo>
                    <a:pt x="47277" y="15102"/>
                    <a:pt x="46291" y="14412"/>
                    <a:pt x="45345" y="13703"/>
                  </a:cubicBezTo>
                  <a:cubicBezTo>
                    <a:pt x="45030" y="13466"/>
                    <a:pt x="44675" y="13289"/>
                    <a:pt x="44359" y="13032"/>
                  </a:cubicBezTo>
                  <a:cubicBezTo>
                    <a:pt x="43709" y="12461"/>
                    <a:pt x="42960" y="12027"/>
                    <a:pt x="42151" y="11751"/>
                  </a:cubicBezTo>
                  <a:cubicBezTo>
                    <a:pt x="41974" y="11692"/>
                    <a:pt x="41816" y="11495"/>
                    <a:pt x="41619" y="11633"/>
                  </a:cubicBezTo>
                  <a:cubicBezTo>
                    <a:pt x="41481" y="11731"/>
                    <a:pt x="41540" y="11987"/>
                    <a:pt x="41796" y="12224"/>
                  </a:cubicBezTo>
                  <a:cubicBezTo>
                    <a:pt x="41974" y="12421"/>
                    <a:pt x="42191" y="12579"/>
                    <a:pt x="42427" y="12697"/>
                  </a:cubicBezTo>
                  <a:cubicBezTo>
                    <a:pt x="42900" y="12894"/>
                    <a:pt x="43236" y="13269"/>
                    <a:pt x="43610" y="13565"/>
                  </a:cubicBezTo>
                  <a:cubicBezTo>
                    <a:pt x="44004" y="13880"/>
                    <a:pt x="44359" y="14117"/>
                    <a:pt x="44714" y="14393"/>
                  </a:cubicBezTo>
                  <a:cubicBezTo>
                    <a:pt x="45345" y="14886"/>
                    <a:pt x="45976" y="15359"/>
                    <a:pt x="46567" y="15871"/>
                  </a:cubicBezTo>
                  <a:cubicBezTo>
                    <a:pt x="46863" y="16147"/>
                    <a:pt x="47100" y="16463"/>
                    <a:pt x="47317" y="16798"/>
                  </a:cubicBezTo>
                  <a:cubicBezTo>
                    <a:pt x="47652" y="17330"/>
                    <a:pt x="47947" y="17882"/>
                    <a:pt x="48263" y="18415"/>
                  </a:cubicBezTo>
                  <a:cubicBezTo>
                    <a:pt x="48559" y="18967"/>
                    <a:pt x="48835" y="19459"/>
                    <a:pt x="49130" y="19972"/>
                  </a:cubicBezTo>
                  <a:cubicBezTo>
                    <a:pt x="49465" y="20583"/>
                    <a:pt x="49801" y="21175"/>
                    <a:pt x="50195" y="21845"/>
                  </a:cubicBezTo>
                  <a:close/>
                  <a:moveTo>
                    <a:pt x="3471" y="33378"/>
                  </a:moveTo>
                  <a:cubicBezTo>
                    <a:pt x="3392" y="33772"/>
                    <a:pt x="3333" y="34167"/>
                    <a:pt x="3747" y="34324"/>
                  </a:cubicBezTo>
                  <a:cubicBezTo>
                    <a:pt x="4240" y="34522"/>
                    <a:pt x="4713" y="34739"/>
                    <a:pt x="5166" y="34995"/>
                  </a:cubicBezTo>
                  <a:cubicBezTo>
                    <a:pt x="5422" y="35113"/>
                    <a:pt x="5718" y="35212"/>
                    <a:pt x="5994" y="35291"/>
                  </a:cubicBezTo>
                  <a:cubicBezTo>
                    <a:pt x="6113" y="35291"/>
                    <a:pt x="6251" y="35251"/>
                    <a:pt x="6329" y="35153"/>
                  </a:cubicBezTo>
                  <a:cubicBezTo>
                    <a:pt x="6369" y="35034"/>
                    <a:pt x="6369" y="34916"/>
                    <a:pt x="6310" y="34798"/>
                  </a:cubicBezTo>
                  <a:cubicBezTo>
                    <a:pt x="6211" y="34620"/>
                    <a:pt x="6093" y="34482"/>
                    <a:pt x="5915" y="34364"/>
                  </a:cubicBezTo>
                  <a:cubicBezTo>
                    <a:pt x="5166" y="33989"/>
                    <a:pt x="4476" y="33457"/>
                    <a:pt x="3471" y="33378"/>
                  </a:cubicBezTo>
                  <a:close/>
                  <a:moveTo>
                    <a:pt x="34305" y="8971"/>
                  </a:moveTo>
                  <a:cubicBezTo>
                    <a:pt x="34403" y="9089"/>
                    <a:pt x="34443" y="9267"/>
                    <a:pt x="34522" y="9267"/>
                  </a:cubicBezTo>
                  <a:cubicBezTo>
                    <a:pt x="35133" y="9326"/>
                    <a:pt x="35645" y="9622"/>
                    <a:pt x="36197" y="9819"/>
                  </a:cubicBezTo>
                  <a:cubicBezTo>
                    <a:pt x="36473" y="9937"/>
                    <a:pt x="36749" y="10055"/>
                    <a:pt x="37045" y="10154"/>
                  </a:cubicBezTo>
                  <a:cubicBezTo>
                    <a:pt x="37380" y="10292"/>
                    <a:pt x="37755" y="10331"/>
                    <a:pt x="38110" y="10253"/>
                  </a:cubicBezTo>
                  <a:cubicBezTo>
                    <a:pt x="38228" y="10213"/>
                    <a:pt x="38327" y="10115"/>
                    <a:pt x="38366" y="9996"/>
                  </a:cubicBezTo>
                  <a:cubicBezTo>
                    <a:pt x="38366" y="9917"/>
                    <a:pt x="38248" y="9760"/>
                    <a:pt x="38149" y="9740"/>
                  </a:cubicBezTo>
                  <a:cubicBezTo>
                    <a:pt x="37380" y="9444"/>
                    <a:pt x="36592" y="9208"/>
                    <a:pt x="35823" y="8912"/>
                  </a:cubicBezTo>
                  <a:cubicBezTo>
                    <a:pt x="35330" y="8735"/>
                    <a:pt x="34798" y="8754"/>
                    <a:pt x="34324" y="8951"/>
                  </a:cubicBezTo>
                  <a:close/>
                  <a:moveTo>
                    <a:pt x="32550" y="53172"/>
                  </a:moveTo>
                  <a:lnTo>
                    <a:pt x="32550" y="53211"/>
                  </a:lnTo>
                  <a:cubicBezTo>
                    <a:pt x="32097" y="53251"/>
                    <a:pt x="31643" y="53271"/>
                    <a:pt x="31170" y="53330"/>
                  </a:cubicBezTo>
                  <a:cubicBezTo>
                    <a:pt x="31012" y="53349"/>
                    <a:pt x="30835" y="53428"/>
                    <a:pt x="30835" y="53625"/>
                  </a:cubicBezTo>
                  <a:cubicBezTo>
                    <a:pt x="30835" y="53823"/>
                    <a:pt x="31012" y="53901"/>
                    <a:pt x="31170" y="53882"/>
                  </a:cubicBezTo>
                  <a:cubicBezTo>
                    <a:pt x="32097" y="53803"/>
                    <a:pt x="33004" y="53724"/>
                    <a:pt x="33930" y="53606"/>
                  </a:cubicBezTo>
                  <a:cubicBezTo>
                    <a:pt x="34009" y="53606"/>
                    <a:pt x="34068" y="53428"/>
                    <a:pt x="34127" y="53330"/>
                  </a:cubicBezTo>
                  <a:cubicBezTo>
                    <a:pt x="34029" y="53271"/>
                    <a:pt x="33930" y="53133"/>
                    <a:pt x="33832" y="53133"/>
                  </a:cubicBezTo>
                  <a:cubicBezTo>
                    <a:pt x="33418" y="53113"/>
                    <a:pt x="32984" y="53133"/>
                    <a:pt x="32550" y="53152"/>
                  </a:cubicBezTo>
                  <a:close/>
                  <a:moveTo>
                    <a:pt x="4772" y="32491"/>
                  </a:moveTo>
                  <a:cubicBezTo>
                    <a:pt x="4555" y="32570"/>
                    <a:pt x="4476" y="32846"/>
                    <a:pt x="4614" y="33043"/>
                  </a:cubicBezTo>
                  <a:cubicBezTo>
                    <a:pt x="4910" y="33477"/>
                    <a:pt x="5403" y="33733"/>
                    <a:pt x="5935" y="33713"/>
                  </a:cubicBezTo>
                  <a:cubicBezTo>
                    <a:pt x="6132" y="33713"/>
                    <a:pt x="6290" y="33595"/>
                    <a:pt x="6310" y="33299"/>
                  </a:cubicBezTo>
                  <a:close/>
                  <a:moveTo>
                    <a:pt x="30756" y="54828"/>
                  </a:moveTo>
                  <a:cubicBezTo>
                    <a:pt x="31072" y="55203"/>
                    <a:pt x="31486" y="55045"/>
                    <a:pt x="31860" y="55025"/>
                  </a:cubicBezTo>
                  <a:cubicBezTo>
                    <a:pt x="32156" y="55005"/>
                    <a:pt x="32471" y="55045"/>
                    <a:pt x="32708" y="54789"/>
                  </a:cubicBezTo>
                  <a:cubicBezTo>
                    <a:pt x="32866" y="54651"/>
                    <a:pt x="32846" y="54375"/>
                    <a:pt x="32649" y="54256"/>
                  </a:cubicBezTo>
                  <a:lnTo>
                    <a:pt x="31702" y="54414"/>
                  </a:lnTo>
                  <a:cubicBezTo>
                    <a:pt x="31367" y="54473"/>
                    <a:pt x="30973" y="54414"/>
                    <a:pt x="30756" y="548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8"/>
            <p:cNvSpPr/>
            <p:nvPr/>
          </p:nvSpPr>
          <p:spPr>
            <a:xfrm flipH="1">
              <a:off x="3345119" y="2103635"/>
              <a:ext cx="22768" cy="53110"/>
            </a:xfrm>
            <a:custGeom>
              <a:avLst/>
              <a:gdLst/>
              <a:ahLst/>
              <a:cxnLst/>
              <a:rect l="l" t="t" r="r" b="b"/>
              <a:pathLst>
                <a:path w="947" h="2209" extrusionOk="0">
                  <a:moveTo>
                    <a:pt x="0" y="1"/>
                  </a:moveTo>
                  <a:cubicBezTo>
                    <a:pt x="611" y="592"/>
                    <a:pt x="848" y="1203"/>
                    <a:pt x="946" y="2209"/>
                  </a:cubicBezTo>
                  <a:cubicBezTo>
                    <a:pt x="315" y="1597"/>
                    <a:pt x="217" y="888"/>
                    <a:pt x="0" y="1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8"/>
            <p:cNvSpPr/>
            <p:nvPr/>
          </p:nvSpPr>
          <p:spPr>
            <a:xfrm flipH="1">
              <a:off x="3474059" y="1910237"/>
              <a:ext cx="919553" cy="925756"/>
            </a:xfrm>
            <a:custGeom>
              <a:avLst/>
              <a:gdLst/>
              <a:ahLst/>
              <a:cxnLst/>
              <a:rect l="l" t="t" r="r" b="b"/>
              <a:pathLst>
                <a:path w="38247" h="38505" extrusionOk="0">
                  <a:moveTo>
                    <a:pt x="36532" y="10962"/>
                  </a:moveTo>
                  <a:lnTo>
                    <a:pt x="36197" y="11238"/>
                  </a:lnTo>
                  <a:cubicBezTo>
                    <a:pt x="36354" y="11554"/>
                    <a:pt x="36532" y="11869"/>
                    <a:pt x="36729" y="12185"/>
                  </a:cubicBezTo>
                  <a:cubicBezTo>
                    <a:pt x="37241" y="12914"/>
                    <a:pt x="37577" y="13762"/>
                    <a:pt x="37715" y="14649"/>
                  </a:cubicBezTo>
                  <a:cubicBezTo>
                    <a:pt x="38030" y="16463"/>
                    <a:pt x="38207" y="18296"/>
                    <a:pt x="38247" y="20150"/>
                  </a:cubicBezTo>
                  <a:cubicBezTo>
                    <a:pt x="38227" y="20879"/>
                    <a:pt x="38168" y="21608"/>
                    <a:pt x="38030" y="22318"/>
                  </a:cubicBezTo>
                  <a:cubicBezTo>
                    <a:pt x="37892" y="23087"/>
                    <a:pt x="37695" y="23856"/>
                    <a:pt x="37537" y="24625"/>
                  </a:cubicBezTo>
                  <a:cubicBezTo>
                    <a:pt x="37498" y="24723"/>
                    <a:pt x="37498" y="24822"/>
                    <a:pt x="37498" y="24921"/>
                  </a:cubicBezTo>
                  <a:cubicBezTo>
                    <a:pt x="37616" y="25689"/>
                    <a:pt x="37281" y="26419"/>
                    <a:pt x="37202" y="27148"/>
                  </a:cubicBezTo>
                  <a:cubicBezTo>
                    <a:pt x="37103" y="27543"/>
                    <a:pt x="36965" y="27898"/>
                    <a:pt x="36768" y="28252"/>
                  </a:cubicBezTo>
                  <a:cubicBezTo>
                    <a:pt x="36611" y="28607"/>
                    <a:pt x="36433" y="28962"/>
                    <a:pt x="36256" y="29297"/>
                  </a:cubicBezTo>
                  <a:cubicBezTo>
                    <a:pt x="36157" y="29514"/>
                    <a:pt x="36059" y="29731"/>
                    <a:pt x="35921" y="29908"/>
                  </a:cubicBezTo>
                  <a:cubicBezTo>
                    <a:pt x="35645" y="30263"/>
                    <a:pt x="35408" y="30677"/>
                    <a:pt x="35270" y="31111"/>
                  </a:cubicBezTo>
                  <a:cubicBezTo>
                    <a:pt x="35211" y="31387"/>
                    <a:pt x="35033" y="31604"/>
                    <a:pt x="34817" y="31722"/>
                  </a:cubicBezTo>
                  <a:cubicBezTo>
                    <a:pt x="34659" y="31801"/>
                    <a:pt x="34541" y="31919"/>
                    <a:pt x="34422" y="32038"/>
                  </a:cubicBezTo>
                  <a:cubicBezTo>
                    <a:pt x="33732" y="32925"/>
                    <a:pt x="32806" y="33575"/>
                    <a:pt x="31997" y="34344"/>
                  </a:cubicBezTo>
                  <a:cubicBezTo>
                    <a:pt x="31189" y="35133"/>
                    <a:pt x="30420" y="35823"/>
                    <a:pt x="29316" y="36099"/>
                  </a:cubicBezTo>
                  <a:cubicBezTo>
                    <a:pt x="29139" y="36158"/>
                    <a:pt x="28961" y="36276"/>
                    <a:pt x="28823" y="36395"/>
                  </a:cubicBezTo>
                  <a:cubicBezTo>
                    <a:pt x="28488" y="36730"/>
                    <a:pt x="28054" y="36927"/>
                    <a:pt x="27581" y="36986"/>
                  </a:cubicBezTo>
                  <a:cubicBezTo>
                    <a:pt x="26793" y="37104"/>
                    <a:pt x="26103" y="37518"/>
                    <a:pt x="25393" y="37814"/>
                  </a:cubicBezTo>
                  <a:cubicBezTo>
                    <a:pt x="25038" y="37992"/>
                    <a:pt x="24663" y="38090"/>
                    <a:pt x="24269" y="38130"/>
                  </a:cubicBezTo>
                  <a:cubicBezTo>
                    <a:pt x="22889" y="38248"/>
                    <a:pt x="21509" y="38386"/>
                    <a:pt x="20109" y="38465"/>
                  </a:cubicBezTo>
                  <a:cubicBezTo>
                    <a:pt x="19853" y="38504"/>
                    <a:pt x="19597" y="38484"/>
                    <a:pt x="19340" y="38425"/>
                  </a:cubicBezTo>
                  <a:cubicBezTo>
                    <a:pt x="18552" y="38287"/>
                    <a:pt x="17763" y="38248"/>
                    <a:pt x="16975" y="38346"/>
                  </a:cubicBezTo>
                  <a:cubicBezTo>
                    <a:pt x="16482" y="38406"/>
                    <a:pt x="15969" y="38386"/>
                    <a:pt x="15496" y="38248"/>
                  </a:cubicBezTo>
                  <a:cubicBezTo>
                    <a:pt x="15023" y="38130"/>
                    <a:pt x="14510" y="38130"/>
                    <a:pt x="14037" y="38011"/>
                  </a:cubicBezTo>
                  <a:cubicBezTo>
                    <a:pt x="12854" y="37716"/>
                    <a:pt x="11730" y="37242"/>
                    <a:pt x="10666" y="36631"/>
                  </a:cubicBezTo>
                  <a:cubicBezTo>
                    <a:pt x="10626" y="36612"/>
                    <a:pt x="10548" y="36572"/>
                    <a:pt x="10508" y="36533"/>
                  </a:cubicBezTo>
                  <a:cubicBezTo>
                    <a:pt x="10173" y="35941"/>
                    <a:pt x="9542" y="35744"/>
                    <a:pt x="8990" y="35488"/>
                  </a:cubicBezTo>
                  <a:cubicBezTo>
                    <a:pt x="8123" y="35093"/>
                    <a:pt x="7551" y="34364"/>
                    <a:pt x="6821" y="33792"/>
                  </a:cubicBezTo>
                  <a:cubicBezTo>
                    <a:pt x="6191" y="33280"/>
                    <a:pt x="5619" y="32669"/>
                    <a:pt x="5146" y="31998"/>
                  </a:cubicBezTo>
                  <a:cubicBezTo>
                    <a:pt x="4574" y="31229"/>
                    <a:pt x="3904" y="30520"/>
                    <a:pt x="3312" y="29770"/>
                  </a:cubicBezTo>
                  <a:cubicBezTo>
                    <a:pt x="2524" y="28883"/>
                    <a:pt x="1952" y="27819"/>
                    <a:pt x="1636" y="26675"/>
                  </a:cubicBezTo>
                  <a:cubicBezTo>
                    <a:pt x="1518" y="26301"/>
                    <a:pt x="1321" y="25946"/>
                    <a:pt x="1084" y="25630"/>
                  </a:cubicBezTo>
                  <a:cubicBezTo>
                    <a:pt x="710" y="25078"/>
                    <a:pt x="493" y="24447"/>
                    <a:pt x="454" y="23777"/>
                  </a:cubicBezTo>
                  <a:cubicBezTo>
                    <a:pt x="414" y="23284"/>
                    <a:pt x="355" y="22791"/>
                    <a:pt x="316" y="22298"/>
                  </a:cubicBezTo>
                  <a:cubicBezTo>
                    <a:pt x="316" y="22101"/>
                    <a:pt x="296" y="21904"/>
                    <a:pt x="256" y="21707"/>
                  </a:cubicBezTo>
                  <a:cubicBezTo>
                    <a:pt x="40" y="21096"/>
                    <a:pt x="0" y="20445"/>
                    <a:pt x="138" y="19814"/>
                  </a:cubicBezTo>
                  <a:cubicBezTo>
                    <a:pt x="237" y="19203"/>
                    <a:pt x="335" y="18592"/>
                    <a:pt x="493" y="17981"/>
                  </a:cubicBezTo>
                  <a:cubicBezTo>
                    <a:pt x="611" y="17527"/>
                    <a:pt x="651" y="17054"/>
                    <a:pt x="631" y="16601"/>
                  </a:cubicBezTo>
                  <a:cubicBezTo>
                    <a:pt x="572" y="15714"/>
                    <a:pt x="769" y="14827"/>
                    <a:pt x="1203" y="14038"/>
                  </a:cubicBezTo>
                  <a:cubicBezTo>
                    <a:pt x="1439" y="13584"/>
                    <a:pt x="1696" y="13111"/>
                    <a:pt x="1932" y="12658"/>
                  </a:cubicBezTo>
                  <a:cubicBezTo>
                    <a:pt x="2050" y="12480"/>
                    <a:pt x="2129" y="12303"/>
                    <a:pt x="2188" y="12106"/>
                  </a:cubicBezTo>
                  <a:cubicBezTo>
                    <a:pt x="2366" y="11376"/>
                    <a:pt x="2662" y="10667"/>
                    <a:pt x="3056" y="10016"/>
                  </a:cubicBezTo>
                  <a:cubicBezTo>
                    <a:pt x="3391" y="9484"/>
                    <a:pt x="3647" y="8912"/>
                    <a:pt x="3825" y="8321"/>
                  </a:cubicBezTo>
                  <a:cubicBezTo>
                    <a:pt x="3884" y="8084"/>
                    <a:pt x="4002" y="7887"/>
                    <a:pt x="4140" y="7709"/>
                  </a:cubicBezTo>
                  <a:cubicBezTo>
                    <a:pt x="4456" y="7256"/>
                    <a:pt x="4791" y="6803"/>
                    <a:pt x="5126" y="6349"/>
                  </a:cubicBezTo>
                  <a:cubicBezTo>
                    <a:pt x="6092" y="5008"/>
                    <a:pt x="7235" y="3826"/>
                    <a:pt x="8537" y="2800"/>
                  </a:cubicBezTo>
                  <a:cubicBezTo>
                    <a:pt x="8694" y="2662"/>
                    <a:pt x="8911" y="2465"/>
                    <a:pt x="9029" y="2505"/>
                  </a:cubicBezTo>
                  <a:cubicBezTo>
                    <a:pt x="9601" y="2702"/>
                    <a:pt x="9858" y="2229"/>
                    <a:pt x="10252" y="2051"/>
                  </a:cubicBezTo>
                  <a:cubicBezTo>
                    <a:pt x="10745" y="1795"/>
                    <a:pt x="11277" y="1578"/>
                    <a:pt x="11790" y="1361"/>
                  </a:cubicBezTo>
                  <a:cubicBezTo>
                    <a:pt x="12184" y="1164"/>
                    <a:pt x="12558" y="1006"/>
                    <a:pt x="12972" y="868"/>
                  </a:cubicBezTo>
                  <a:cubicBezTo>
                    <a:pt x="13465" y="711"/>
                    <a:pt x="13958" y="592"/>
                    <a:pt x="14471" y="513"/>
                  </a:cubicBezTo>
                  <a:cubicBezTo>
                    <a:pt x="16147" y="316"/>
                    <a:pt x="17822" y="159"/>
                    <a:pt x="19498" y="1"/>
                  </a:cubicBezTo>
                  <a:cubicBezTo>
                    <a:pt x="19754" y="1"/>
                    <a:pt x="20030" y="21"/>
                    <a:pt x="20287" y="60"/>
                  </a:cubicBezTo>
                  <a:cubicBezTo>
                    <a:pt x="20582" y="80"/>
                    <a:pt x="20878" y="159"/>
                    <a:pt x="21174" y="178"/>
                  </a:cubicBezTo>
                  <a:cubicBezTo>
                    <a:pt x="21667" y="178"/>
                    <a:pt x="22160" y="60"/>
                    <a:pt x="22652" y="119"/>
                  </a:cubicBezTo>
                  <a:cubicBezTo>
                    <a:pt x="23145" y="198"/>
                    <a:pt x="23520" y="336"/>
                    <a:pt x="23993" y="395"/>
                  </a:cubicBezTo>
                  <a:cubicBezTo>
                    <a:pt x="24782" y="474"/>
                    <a:pt x="25531" y="750"/>
                    <a:pt x="26201" y="1164"/>
                  </a:cubicBezTo>
                  <a:cubicBezTo>
                    <a:pt x="26339" y="1263"/>
                    <a:pt x="26477" y="1361"/>
                    <a:pt x="26615" y="1440"/>
                  </a:cubicBezTo>
                  <a:cubicBezTo>
                    <a:pt x="27522" y="1795"/>
                    <a:pt x="28409" y="2268"/>
                    <a:pt x="29217" y="2800"/>
                  </a:cubicBezTo>
                  <a:cubicBezTo>
                    <a:pt x="30361" y="3451"/>
                    <a:pt x="31386" y="4299"/>
                    <a:pt x="32254" y="5304"/>
                  </a:cubicBezTo>
                  <a:cubicBezTo>
                    <a:pt x="32490" y="5580"/>
                    <a:pt x="32746" y="5837"/>
                    <a:pt x="33022" y="6073"/>
                  </a:cubicBezTo>
                  <a:cubicBezTo>
                    <a:pt x="34541" y="7433"/>
                    <a:pt x="35723" y="9089"/>
                    <a:pt x="36532" y="10962"/>
                  </a:cubicBezTo>
                  <a:close/>
                  <a:moveTo>
                    <a:pt x="31761" y="12816"/>
                  </a:moveTo>
                  <a:cubicBezTo>
                    <a:pt x="31820" y="12658"/>
                    <a:pt x="31840" y="12520"/>
                    <a:pt x="31820" y="12362"/>
                  </a:cubicBezTo>
                  <a:cubicBezTo>
                    <a:pt x="31761" y="12165"/>
                    <a:pt x="31564" y="12047"/>
                    <a:pt x="31366" y="12066"/>
                  </a:cubicBezTo>
                  <a:cubicBezTo>
                    <a:pt x="29986" y="12086"/>
                    <a:pt x="28646" y="12283"/>
                    <a:pt x="27463" y="13013"/>
                  </a:cubicBezTo>
                  <a:cubicBezTo>
                    <a:pt x="26674" y="13466"/>
                    <a:pt x="26083" y="14196"/>
                    <a:pt x="25827" y="15043"/>
                  </a:cubicBezTo>
                  <a:cubicBezTo>
                    <a:pt x="25689" y="15694"/>
                    <a:pt x="25590" y="16345"/>
                    <a:pt x="25551" y="17015"/>
                  </a:cubicBezTo>
                  <a:cubicBezTo>
                    <a:pt x="25531" y="17153"/>
                    <a:pt x="25531" y="17389"/>
                    <a:pt x="25629" y="17468"/>
                  </a:cubicBezTo>
                  <a:cubicBezTo>
                    <a:pt x="25925" y="17764"/>
                    <a:pt x="25807" y="18079"/>
                    <a:pt x="25807" y="18395"/>
                  </a:cubicBezTo>
                  <a:cubicBezTo>
                    <a:pt x="25807" y="20031"/>
                    <a:pt x="26339" y="21431"/>
                    <a:pt x="27660" y="22476"/>
                  </a:cubicBezTo>
                  <a:cubicBezTo>
                    <a:pt x="28113" y="22850"/>
                    <a:pt x="28606" y="23225"/>
                    <a:pt x="29237" y="23225"/>
                  </a:cubicBezTo>
                  <a:cubicBezTo>
                    <a:pt x="29730" y="23225"/>
                    <a:pt x="30223" y="23245"/>
                    <a:pt x="30716" y="23304"/>
                  </a:cubicBezTo>
                  <a:cubicBezTo>
                    <a:pt x="31169" y="23363"/>
                    <a:pt x="31642" y="23343"/>
                    <a:pt x="32096" y="23245"/>
                  </a:cubicBezTo>
                  <a:cubicBezTo>
                    <a:pt x="32865" y="23067"/>
                    <a:pt x="33594" y="22791"/>
                    <a:pt x="34284" y="22397"/>
                  </a:cubicBezTo>
                  <a:cubicBezTo>
                    <a:pt x="34915" y="21963"/>
                    <a:pt x="35447" y="21431"/>
                    <a:pt x="35901" y="20820"/>
                  </a:cubicBezTo>
                  <a:cubicBezTo>
                    <a:pt x="36177" y="20485"/>
                    <a:pt x="36275" y="19992"/>
                    <a:pt x="36453" y="19558"/>
                  </a:cubicBezTo>
                  <a:cubicBezTo>
                    <a:pt x="36473" y="19460"/>
                    <a:pt x="36492" y="19361"/>
                    <a:pt x="36492" y="19262"/>
                  </a:cubicBezTo>
                  <a:cubicBezTo>
                    <a:pt x="36394" y="18020"/>
                    <a:pt x="36374" y="16759"/>
                    <a:pt x="35783" y="15615"/>
                  </a:cubicBezTo>
                  <a:cubicBezTo>
                    <a:pt x="35526" y="15103"/>
                    <a:pt x="35191" y="14669"/>
                    <a:pt x="34797" y="14274"/>
                  </a:cubicBezTo>
                  <a:cubicBezTo>
                    <a:pt x="34126" y="13663"/>
                    <a:pt x="33318" y="13249"/>
                    <a:pt x="32451" y="13072"/>
                  </a:cubicBezTo>
                  <a:cubicBezTo>
                    <a:pt x="32175" y="13210"/>
                    <a:pt x="31879" y="13328"/>
                    <a:pt x="31583" y="13427"/>
                  </a:cubicBezTo>
                  <a:cubicBezTo>
                    <a:pt x="31288" y="13486"/>
                    <a:pt x="30992" y="13525"/>
                    <a:pt x="30696" y="13525"/>
                  </a:cubicBezTo>
                  <a:cubicBezTo>
                    <a:pt x="30400" y="13525"/>
                    <a:pt x="30105" y="13506"/>
                    <a:pt x="29829" y="13486"/>
                  </a:cubicBezTo>
                  <a:cubicBezTo>
                    <a:pt x="29572" y="13446"/>
                    <a:pt x="29316" y="13387"/>
                    <a:pt x="28843" y="13328"/>
                  </a:cubicBezTo>
                  <a:cubicBezTo>
                    <a:pt x="29868" y="12816"/>
                    <a:pt x="30814" y="12934"/>
                    <a:pt x="31761" y="12816"/>
                  </a:cubicBezTo>
                  <a:close/>
                  <a:moveTo>
                    <a:pt x="7886" y="25650"/>
                  </a:moveTo>
                  <a:cubicBezTo>
                    <a:pt x="8497" y="25611"/>
                    <a:pt x="9128" y="25571"/>
                    <a:pt x="9759" y="25492"/>
                  </a:cubicBezTo>
                  <a:cubicBezTo>
                    <a:pt x="10922" y="25354"/>
                    <a:pt x="11750" y="24684"/>
                    <a:pt x="12322" y="23718"/>
                  </a:cubicBezTo>
                  <a:cubicBezTo>
                    <a:pt x="12716" y="22988"/>
                    <a:pt x="12953" y="22180"/>
                    <a:pt x="13032" y="21372"/>
                  </a:cubicBezTo>
                  <a:cubicBezTo>
                    <a:pt x="13130" y="20800"/>
                    <a:pt x="13051" y="20228"/>
                    <a:pt x="12795" y="19736"/>
                  </a:cubicBezTo>
                  <a:cubicBezTo>
                    <a:pt x="12716" y="19578"/>
                    <a:pt x="12657" y="19440"/>
                    <a:pt x="12618" y="19282"/>
                  </a:cubicBezTo>
                  <a:cubicBezTo>
                    <a:pt x="12322" y="18139"/>
                    <a:pt x="11908" y="17074"/>
                    <a:pt x="10883" y="16384"/>
                  </a:cubicBezTo>
                  <a:cubicBezTo>
                    <a:pt x="10804" y="16325"/>
                    <a:pt x="10745" y="16266"/>
                    <a:pt x="10686" y="16187"/>
                  </a:cubicBezTo>
                  <a:cubicBezTo>
                    <a:pt x="10291" y="15674"/>
                    <a:pt x="9739" y="15398"/>
                    <a:pt x="9167" y="15103"/>
                  </a:cubicBezTo>
                  <a:cubicBezTo>
                    <a:pt x="8477" y="14748"/>
                    <a:pt x="7768" y="14807"/>
                    <a:pt x="7058" y="15024"/>
                  </a:cubicBezTo>
                  <a:cubicBezTo>
                    <a:pt x="6683" y="15122"/>
                    <a:pt x="6309" y="15260"/>
                    <a:pt x="5934" y="15418"/>
                  </a:cubicBezTo>
                  <a:cubicBezTo>
                    <a:pt x="4988" y="15812"/>
                    <a:pt x="4120" y="16325"/>
                    <a:pt x="3628" y="17311"/>
                  </a:cubicBezTo>
                  <a:cubicBezTo>
                    <a:pt x="3056" y="18434"/>
                    <a:pt x="2721" y="19657"/>
                    <a:pt x="2602" y="20899"/>
                  </a:cubicBezTo>
                  <a:cubicBezTo>
                    <a:pt x="2563" y="21135"/>
                    <a:pt x="2602" y="21352"/>
                    <a:pt x="2662" y="21589"/>
                  </a:cubicBezTo>
                  <a:cubicBezTo>
                    <a:pt x="2957" y="22318"/>
                    <a:pt x="3135" y="23067"/>
                    <a:pt x="3568" y="23777"/>
                  </a:cubicBezTo>
                  <a:cubicBezTo>
                    <a:pt x="3923" y="24369"/>
                    <a:pt x="4436" y="24842"/>
                    <a:pt x="4870" y="25354"/>
                  </a:cubicBezTo>
                  <a:cubicBezTo>
                    <a:pt x="5146" y="25709"/>
                    <a:pt x="5579" y="25867"/>
                    <a:pt x="6013" y="25808"/>
                  </a:cubicBezTo>
                  <a:cubicBezTo>
                    <a:pt x="6624" y="25749"/>
                    <a:pt x="7255" y="25709"/>
                    <a:pt x="7886" y="25650"/>
                  </a:cubicBezTo>
                  <a:close/>
                  <a:moveTo>
                    <a:pt x="25491" y="29573"/>
                  </a:moveTo>
                  <a:cubicBezTo>
                    <a:pt x="25215" y="29041"/>
                    <a:pt x="24762" y="28706"/>
                    <a:pt x="24407" y="28272"/>
                  </a:cubicBezTo>
                  <a:cubicBezTo>
                    <a:pt x="23540" y="27247"/>
                    <a:pt x="22357" y="26931"/>
                    <a:pt x="21134" y="26892"/>
                  </a:cubicBezTo>
                  <a:cubicBezTo>
                    <a:pt x="20109" y="26872"/>
                    <a:pt x="19084" y="26951"/>
                    <a:pt x="18079" y="27129"/>
                  </a:cubicBezTo>
                  <a:cubicBezTo>
                    <a:pt x="17645" y="27207"/>
                    <a:pt x="17251" y="27483"/>
                    <a:pt x="16837" y="27681"/>
                  </a:cubicBezTo>
                  <a:cubicBezTo>
                    <a:pt x="16206" y="28489"/>
                    <a:pt x="15476" y="29218"/>
                    <a:pt x="15082" y="30165"/>
                  </a:cubicBezTo>
                  <a:cubicBezTo>
                    <a:pt x="15003" y="30322"/>
                    <a:pt x="14964" y="30480"/>
                    <a:pt x="14983" y="30638"/>
                  </a:cubicBezTo>
                  <a:cubicBezTo>
                    <a:pt x="15043" y="31466"/>
                    <a:pt x="15043" y="32274"/>
                    <a:pt x="15378" y="33063"/>
                  </a:cubicBezTo>
                  <a:cubicBezTo>
                    <a:pt x="15713" y="33851"/>
                    <a:pt x="15969" y="34601"/>
                    <a:pt x="16561" y="35212"/>
                  </a:cubicBezTo>
                  <a:cubicBezTo>
                    <a:pt x="16699" y="35389"/>
                    <a:pt x="16817" y="35586"/>
                    <a:pt x="16935" y="35783"/>
                  </a:cubicBezTo>
                  <a:cubicBezTo>
                    <a:pt x="17211" y="36158"/>
                    <a:pt x="17467" y="36533"/>
                    <a:pt x="17763" y="36888"/>
                  </a:cubicBezTo>
                  <a:cubicBezTo>
                    <a:pt x="18315" y="37518"/>
                    <a:pt x="19123" y="37873"/>
                    <a:pt x="19952" y="37834"/>
                  </a:cubicBezTo>
                  <a:cubicBezTo>
                    <a:pt x="20918" y="37834"/>
                    <a:pt x="21805" y="37400"/>
                    <a:pt x="22731" y="37164"/>
                  </a:cubicBezTo>
                  <a:cubicBezTo>
                    <a:pt x="22751" y="37164"/>
                    <a:pt x="22790" y="37144"/>
                    <a:pt x="22810" y="37124"/>
                  </a:cubicBezTo>
                  <a:cubicBezTo>
                    <a:pt x="23303" y="36750"/>
                    <a:pt x="23835" y="36414"/>
                    <a:pt x="24308" y="36000"/>
                  </a:cubicBezTo>
                  <a:cubicBezTo>
                    <a:pt x="24604" y="35724"/>
                    <a:pt x="24841" y="35429"/>
                    <a:pt x="25058" y="35093"/>
                  </a:cubicBezTo>
                  <a:cubicBezTo>
                    <a:pt x="25294" y="34699"/>
                    <a:pt x="25472" y="34265"/>
                    <a:pt x="25708" y="33871"/>
                  </a:cubicBezTo>
                  <a:cubicBezTo>
                    <a:pt x="25945" y="33497"/>
                    <a:pt x="26043" y="33063"/>
                    <a:pt x="26004" y="32629"/>
                  </a:cubicBezTo>
                  <a:cubicBezTo>
                    <a:pt x="25965" y="32018"/>
                    <a:pt x="25925" y="31407"/>
                    <a:pt x="25610" y="30815"/>
                  </a:cubicBezTo>
                  <a:cubicBezTo>
                    <a:pt x="25393" y="30441"/>
                    <a:pt x="25196" y="30007"/>
                    <a:pt x="25491" y="29573"/>
                  </a:cubicBezTo>
                  <a:close/>
                  <a:moveTo>
                    <a:pt x="21627" y="2800"/>
                  </a:moveTo>
                  <a:cubicBezTo>
                    <a:pt x="21332" y="2584"/>
                    <a:pt x="21016" y="2386"/>
                    <a:pt x="20701" y="2209"/>
                  </a:cubicBezTo>
                  <a:cubicBezTo>
                    <a:pt x="20287" y="2012"/>
                    <a:pt x="19853" y="1874"/>
                    <a:pt x="19399" y="1815"/>
                  </a:cubicBezTo>
                  <a:cubicBezTo>
                    <a:pt x="19005" y="1795"/>
                    <a:pt x="18611" y="1716"/>
                    <a:pt x="18236" y="1598"/>
                  </a:cubicBezTo>
                  <a:cubicBezTo>
                    <a:pt x="17862" y="1440"/>
                    <a:pt x="17448" y="1460"/>
                    <a:pt x="17073" y="1618"/>
                  </a:cubicBezTo>
                  <a:cubicBezTo>
                    <a:pt x="16127" y="2110"/>
                    <a:pt x="15102" y="2505"/>
                    <a:pt x="14234" y="3195"/>
                  </a:cubicBezTo>
                  <a:cubicBezTo>
                    <a:pt x="13150" y="4062"/>
                    <a:pt x="12756" y="5206"/>
                    <a:pt x="12696" y="6467"/>
                  </a:cubicBezTo>
                  <a:cubicBezTo>
                    <a:pt x="12618" y="7552"/>
                    <a:pt x="12854" y="8656"/>
                    <a:pt x="13347" y="9641"/>
                  </a:cubicBezTo>
                  <a:cubicBezTo>
                    <a:pt x="13584" y="10075"/>
                    <a:pt x="13820" y="10489"/>
                    <a:pt x="14057" y="10923"/>
                  </a:cubicBezTo>
                  <a:cubicBezTo>
                    <a:pt x="14491" y="11633"/>
                    <a:pt x="15141" y="12185"/>
                    <a:pt x="15910" y="12500"/>
                  </a:cubicBezTo>
                  <a:cubicBezTo>
                    <a:pt x="16304" y="12678"/>
                    <a:pt x="16738" y="12717"/>
                    <a:pt x="17172" y="12618"/>
                  </a:cubicBezTo>
                  <a:cubicBezTo>
                    <a:pt x="17507" y="12559"/>
                    <a:pt x="17881" y="12500"/>
                    <a:pt x="18236" y="12441"/>
                  </a:cubicBezTo>
                  <a:cubicBezTo>
                    <a:pt x="18414" y="12421"/>
                    <a:pt x="18611" y="12362"/>
                    <a:pt x="18788" y="12303"/>
                  </a:cubicBezTo>
                  <a:cubicBezTo>
                    <a:pt x="19577" y="11948"/>
                    <a:pt x="20366" y="11613"/>
                    <a:pt x="21134" y="11238"/>
                  </a:cubicBezTo>
                  <a:cubicBezTo>
                    <a:pt x="21410" y="11120"/>
                    <a:pt x="21647" y="10943"/>
                    <a:pt x="21824" y="10706"/>
                  </a:cubicBezTo>
                  <a:cubicBezTo>
                    <a:pt x="22140" y="10174"/>
                    <a:pt x="22514" y="9681"/>
                    <a:pt x="22712" y="9070"/>
                  </a:cubicBezTo>
                  <a:cubicBezTo>
                    <a:pt x="23027" y="8084"/>
                    <a:pt x="23145" y="7059"/>
                    <a:pt x="23066" y="6053"/>
                  </a:cubicBezTo>
                  <a:cubicBezTo>
                    <a:pt x="23007" y="5225"/>
                    <a:pt x="22613" y="4456"/>
                    <a:pt x="22002" y="3904"/>
                  </a:cubicBezTo>
                  <a:cubicBezTo>
                    <a:pt x="21746" y="3648"/>
                    <a:pt x="21470" y="3412"/>
                    <a:pt x="21213" y="3175"/>
                  </a:cubicBezTo>
                  <a:close/>
                  <a:moveTo>
                    <a:pt x="23973" y="19736"/>
                  </a:moveTo>
                  <a:lnTo>
                    <a:pt x="23894" y="19736"/>
                  </a:lnTo>
                  <a:cubicBezTo>
                    <a:pt x="23875" y="19322"/>
                    <a:pt x="23835" y="18888"/>
                    <a:pt x="23796" y="18474"/>
                  </a:cubicBezTo>
                  <a:cubicBezTo>
                    <a:pt x="23737" y="17902"/>
                    <a:pt x="23480" y="17370"/>
                    <a:pt x="23086" y="16975"/>
                  </a:cubicBezTo>
                  <a:cubicBezTo>
                    <a:pt x="22672" y="16601"/>
                    <a:pt x="22238" y="16246"/>
                    <a:pt x="21785" y="15911"/>
                  </a:cubicBezTo>
                  <a:cubicBezTo>
                    <a:pt x="21292" y="15536"/>
                    <a:pt x="20701" y="15300"/>
                    <a:pt x="20070" y="15280"/>
                  </a:cubicBezTo>
                  <a:cubicBezTo>
                    <a:pt x="18946" y="15241"/>
                    <a:pt x="17921" y="15595"/>
                    <a:pt x="16935" y="16029"/>
                  </a:cubicBezTo>
                  <a:cubicBezTo>
                    <a:pt x="15831" y="16522"/>
                    <a:pt x="15496" y="17567"/>
                    <a:pt x="15496" y="18651"/>
                  </a:cubicBezTo>
                  <a:cubicBezTo>
                    <a:pt x="15496" y="19933"/>
                    <a:pt x="15555" y="21234"/>
                    <a:pt x="16344" y="22358"/>
                  </a:cubicBezTo>
                  <a:cubicBezTo>
                    <a:pt x="16639" y="23284"/>
                    <a:pt x="17467" y="23560"/>
                    <a:pt x="18276" y="23856"/>
                  </a:cubicBezTo>
                  <a:lnTo>
                    <a:pt x="21627" y="23600"/>
                  </a:lnTo>
                  <a:cubicBezTo>
                    <a:pt x="22317" y="23284"/>
                    <a:pt x="22948" y="22850"/>
                    <a:pt x="23500" y="22338"/>
                  </a:cubicBezTo>
                  <a:cubicBezTo>
                    <a:pt x="23954" y="21865"/>
                    <a:pt x="24230" y="21313"/>
                    <a:pt x="24052" y="20623"/>
                  </a:cubicBezTo>
                  <a:cubicBezTo>
                    <a:pt x="24013" y="20327"/>
                    <a:pt x="23973" y="20031"/>
                    <a:pt x="23973" y="19736"/>
                  </a:cubicBezTo>
                  <a:close/>
                  <a:moveTo>
                    <a:pt x="6131" y="31131"/>
                  </a:moveTo>
                  <a:cubicBezTo>
                    <a:pt x="5777" y="31801"/>
                    <a:pt x="6072" y="32195"/>
                    <a:pt x="6388" y="32570"/>
                  </a:cubicBezTo>
                  <a:cubicBezTo>
                    <a:pt x="7196" y="33556"/>
                    <a:pt x="8162" y="34443"/>
                    <a:pt x="9207" y="35192"/>
                  </a:cubicBezTo>
                  <a:cubicBezTo>
                    <a:pt x="9601" y="35488"/>
                    <a:pt x="10035" y="35724"/>
                    <a:pt x="10488" y="35941"/>
                  </a:cubicBezTo>
                  <a:cubicBezTo>
                    <a:pt x="10824" y="36059"/>
                    <a:pt x="11139" y="36257"/>
                    <a:pt x="11395" y="36493"/>
                  </a:cubicBezTo>
                  <a:cubicBezTo>
                    <a:pt x="11671" y="36730"/>
                    <a:pt x="12006" y="36907"/>
                    <a:pt x="12342" y="37006"/>
                  </a:cubicBezTo>
                  <a:cubicBezTo>
                    <a:pt x="13051" y="37183"/>
                    <a:pt x="13761" y="37341"/>
                    <a:pt x="14471" y="37440"/>
                  </a:cubicBezTo>
                  <a:cubicBezTo>
                    <a:pt x="14727" y="37479"/>
                    <a:pt x="14983" y="37440"/>
                    <a:pt x="15240" y="37380"/>
                  </a:cubicBezTo>
                  <a:cubicBezTo>
                    <a:pt x="15437" y="37361"/>
                    <a:pt x="15575" y="37164"/>
                    <a:pt x="15496" y="36986"/>
                  </a:cubicBezTo>
                  <a:cubicBezTo>
                    <a:pt x="15378" y="36927"/>
                    <a:pt x="15279" y="36888"/>
                    <a:pt x="15161" y="36848"/>
                  </a:cubicBezTo>
                  <a:cubicBezTo>
                    <a:pt x="14491" y="36730"/>
                    <a:pt x="13800" y="36651"/>
                    <a:pt x="13130" y="36474"/>
                  </a:cubicBezTo>
                  <a:cubicBezTo>
                    <a:pt x="12578" y="36355"/>
                    <a:pt x="11967" y="36257"/>
                    <a:pt x="11553" y="35921"/>
                  </a:cubicBezTo>
                  <a:cubicBezTo>
                    <a:pt x="10942" y="35448"/>
                    <a:pt x="10173" y="35133"/>
                    <a:pt x="9680" y="34502"/>
                  </a:cubicBezTo>
                  <a:cubicBezTo>
                    <a:pt x="9522" y="34305"/>
                    <a:pt x="9325" y="34167"/>
                    <a:pt x="9108" y="34108"/>
                  </a:cubicBezTo>
                  <a:cubicBezTo>
                    <a:pt x="8537" y="33871"/>
                    <a:pt x="8024" y="33477"/>
                    <a:pt x="7630" y="32964"/>
                  </a:cubicBezTo>
                  <a:cubicBezTo>
                    <a:pt x="7235" y="32491"/>
                    <a:pt x="6841" y="31998"/>
                    <a:pt x="6447" y="31525"/>
                  </a:cubicBezTo>
                  <a:cubicBezTo>
                    <a:pt x="6348" y="31387"/>
                    <a:pt x="6250" y="31249"/>
                    <a:pt x="6131" y="31131"/>
                  </a:cubicBezTo>
                  <a:close/>
                  <a:moveTo>
                    <a:pt x="34501" y="30322"/>
                  </a:moveTo>
                  <a:cubicBezTo>
                    <a:pt x="34363" y="30244"/>
                    <a:pt x="34245" y="30145"/>
                    <a:pt x="34146" y="30145"/>
                  </a:cubicBezTo>
                  <a:cubicBezTo>
                    <a:pt x="33811" y="30125"/>
                    <a:pt x="33614" y="30342"/>
                    <a:pt x="33397" y="30559"/>
                  </a:cubicBezTo>
                  <a:cubicBezTo>
                    <a:pt x="32707" y="31269"/>
                    <a:pt x="32017" y="31959"/>
                    <a:pt x="31327" y="32649"/>
                  </a:cubicBezTo>
                  <a:cubicBezTo>
                    <a:pt x="31150" y="32807"/>
                    <a:pt x="30972" y="32964"/>
                    <a:pt x="30795" y="33083"/>
                  </a:cubicBezTo>
                  <a:cubicBezTo>
                    <a:pt x="30440" y="33339"/>
                    <a:pt x="30085" y="33575"/>
                    <a:pt x="29770" y="33851"/>
                  </a:cubicBezTo>
                  <a:cubicBezTo>
                    <a:pt x="29691" y="33930"/>
                    <a:pt x="29671" y="34088"/>
                    <a:pt x="29671" y="34206"/>
                  </a:cubicBezTo>
                  <a:cubicBezTo>
                    <a:pt x="29750" y="34265"/>
                    <a:pt x="29848" y="34285"/>
                    <a:pt x="29947" y="34265"/>
                  </a:cubicBezTo>
                  <a:cubicBezTo>
                    <a:pt x="30519" y="33970"/>
                    <a:pt x="31150" y="33733"/>
                    <a:pt x="31662" y="33319"/>
                  </a:cubicBezTo>
                  <a:cubicBezTo>
                    <a:pt x="32372" y="32728"/>
                    <a:pt x="33042" y="32097"/>
                    <a:pt x="33673" y="31426"/>
                  </a:cubicBezTo>
                  <a:cubicBezTo>
                    <a:pt x="33910" y="31210"/>
                    <a:pt x="34126" y="30953"/>
                    <a:pt x="34343" y="30697"/>
                  </a:cubicBezTo>
                  <a:cubicBezTo>
                    <a:pt x="34403" y="30579"/>
                    <a:pt x="34462" y="30460"/>
                    <a:pt x="34501" y="3032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8"/>
            <p:cNvSpPr/>
            <p:nvPr/>
          </p:nvSpPr>
          <p:spPr>
            <a:xfrm flipH="1">
              <a:off x="4174609" y="2289916"/>
              <a:ext cx="125646" cy="86289"/>
            </a:xfrm>
            <a:custGeom>
              <a:avLst/>
              <a:gdLst/>
              <a:ahLst/>
              <a:cxnLst/>
              <a:rect l="l" t="t" r="r" b="b"/>
              <a:pathLst>
                <a:path w="5226" h="3589" extrusionOk="0">
                  <a:moveTo>
                    <a:pt x="1" y="3589"/>
                  </a:moveTo>
                  <a:cubicBezTo>
                    <a:pt x="218" y="2110"/>
                    <a:pt x="947" y="1085"/>
                    <a:pt x="2268" y="553"/>
                  </a:cubicBezTo>
                  <a:cubicBezTo>
                    <a:pt x="2860" y="316"/>
                    <a:pt x="3471" y="20"/>
                    <a:pt x="4141" y="20"/>
                  </a:cubicBezTo>
                  <a:cubicBezTo>
                    <a:pt x="4555" y="1"/>
                    <a:pt x="4949" y="158"/>
                    <a:pt x="5225" y="454"/>
                  </a:cubicBezTo>
                  <a:cubicBezTo>
                    <a:pt x="4969" y="631"/>
                    <a:pt x="4654" y="710"/>
                    <a:pt x="4338" y="671"/>
                  </a:cubicBezTo>
                  <a:cubicBezTo>
                    <a:pt x="2682" y="533"/>
                    <a:pt x="1637" y="1440"/>
                    <a:pt x="730" y="2662"/>
                  </a:cubicBezTo>
                  <a:cubicBezTo>
                    <a:pt x="573" y="2899"/>
                    <a:pt x="454" y="3175"/>
                    <a:pt x="277" y="3431"/>
                  </a:cubicBezTo>
                  <a:cubicBezTo>
                    <a:pt x="257" y="3490"/>
                    <a:pt x="159" y="3510"/>
                    <a:pt x="1" y="3589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8"/>
            <p:cNvSpPr/>
            <p:nvPr/>
          </p:nvSpPr>
          <p:spPr>
            <a:xfrm flipH="1">
              <a:off x="4118206" y="2467662"/>
              <a:ext cx="46955" cy="36040"/>
            </a:xfrm>
            <a:custGeom>
              <a:avLst/>
              <a:gdLst/>
              <a:ahLst/>
              <a:cxnLst/>
              <a:rect l="l" t="t" r="r" b="b"/>
              <a:pathLst>
                <a:path w="1953" h="1499" extrusionOk="0">
                  <a:moveTo>
                    <a:pt x="1952" y="1"/>
                  </a:moveTo>
                  <a:cubicBezTo>
                    <a:pt x="1696" y="494"/>
                    <a:pt x="1302" y="888"/>
                    <a:pt x="829" y="1164"/>
                  </a:cubicBezTo>
                  <a:cubicBezTo>
                    <a:pt x="572" y="1282"/>
                    <a:pt x="336" y="1499"/>
                    <a:pt x="1" y="1341"/>
                  </a:cubicBezTo>
                  <a:cubicBezTo>
                    <a:pt x="20" y="1282"/>
                    <a:pt x="20" y="1184"/>
                    <a:pt x="40" y="1164"/>
                  </a:cubicBezTo>
                  <a:cubicBezTo>
                    <a:pt x="750" y="868"/>
                    <a:pt x="1282" y="356"/>
                    <a:pt x="1952" y="1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8"/>
            <p:cNvSpPr/>
            <p:nvPr/>
          </p:nvSpPr>
          <p:spPr>
            <a:xfrm flipH="1">
              <a:off x="4109670" y="2449654"/>
              <a:ext cx="1443" cy="1923"/>
            </a:xfrm>
            <a:custGeom>
              <a:avLst/>
              <a:gdLst/>
              <a:ahLst/>
              <a:cxnLst/>
              <a:rect l="l" t="t" r="r" b="b"/>
              <a:pathLst>
                <a:path w="60" h="80" extrusionOk="0">
                  <a:moveTo>
                    <a:pt x="20" y="0"/>
                  </a:moveTo>
                  <a:lnTo>
                    <a:pt x="59" y="79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8"/>
            <p:cNvSpPr/>
            <p:nvPr/>
          </p:nvSpPr>
          <p:spPr>
            <a:xfrm flipH="1">
              <a:off x="3882156" y="2582369"/>
              <a:ext cx="126103" cy="74436"/>
            </a:xfrm>
            <a:custGeom>
              <a:avLst/>
              <a:gdLst/>
              <a:ahLst/>
              <a:cxnLst/>
              <a:rect l="l" t="t" r="r" b="b"/>
              <a:pathLst>
                <a:path w="5245" h="3096" extrusionOk="0">
                  <a:moveTo>
                    <a:pt x="20" y="3096"/>
                  </a:moveTo>
                  <a:cubicBezTo>
                    <a:pt x="0" y="2899"/>
                    <a:pt x="20" y="2721"/>
                    <a:pt x="59" y="2544"/>
                  </a:cubicBezTo>
                  <a:cubicBezTo>
                    <a:pt x="355" y="1755"/>
                    <a:pt x="966" y="1164"/>
                    <a:pt x="1499" y="553"/>
                  </a:cubicBezTo>
                  <a:cubicBezTo>
                    <a:pt x="1696" y="356"/>
                    <a:pt x="1932" y="237"/>
                    <a:pt x="2189" y="198"/>
                  </a:cubicBezTo>
                  <a:cubicBezTo>
                    <a:pt x="3194" y="40"/>
                    <a:pt x="4219" y="1"/>
                    <a:pt x="5244" y="80"/>
                  </a:cubicBezTo>
                  <a:cubicBezTo>
                    <a:pt x="4732" y="139"/>
                    <a:pt x="4219" y="237"/>
                    <a:pt x="3726" y="356"/>
                  </a:cubicBezTo>
                  <a:cubicBezTo>
                    <a:pt x="3214" y="494"/>
                    <a:pt x="2721" y="691"/>
                    <a:pt x="2267" y="947"/>
                  </a:cubicBezTo>
                  <a:cubicBezTo>
                    <a:pt x="1834" y="1184"/>
                    <a:pt x="1518" y="1578"/>
                    <a:pt x="1104" y="1854"/>
                  </a:cubicBezTo>
                  <a:cubicBezTo>
                    <a:pt x="671" y="2169"/>
                    <a:pt x="513" y="2702"/>
                    <a:pt x="20" y="309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8"/>
            <p:cNvSpPr/>
            <p:nvPr/>
          </p:nvSpPr>
          <p:spPr>
            <a:xfrm flipH="1">
              <a:off x="3832388" y="2300350"/>
              <a:ext cx="164499" cy="160219"/>
            </a:xfrm>
            <a:custGeom>
              <a:avLst/>
              <a:gdLst/>
              <a:ahLst/>
              <a:cxnLst/>
              <a:rect l="l" t="t" r="r" b="b"/>
              <a:pathLst>
                <a:path w="6842" h="6664" extrusionOk="0">
                  <a:moveTo>
                    <a:pt x="3431" y="6546"/>
                  </a:moveTo>
                  <a:cubicBezTo>
                    <a:pt x="2997" y="6565"/>
                    <a:pt x="2741" y="6605"/>
                    <a:pt x="2465" y="6624"/>
                  </a:cubicBezTo>
                  <a:cubicBezTo>
                    <a:pt x="1676" y="6664"/>
                    <a:pt x="1124" y="6348"/>
                    <a:pt x="710" y="5639"/>
                  </a:cubicBezTo>
                  <a:cubicBezTo>
                    <a:pt x="79" y="4594"/>
                    <a:pt x="0" y="3431"/>
                    <a:pt x="40" y="2307"/>
                  </a:cubicBezTo>
                  <a:cubicBezTo>
                    <a:pt x="60" y="1282"/>
                    <a:pt x="434" y="789"/>
                    <a:pt x="1321" y="552"/>
                  </a:cubicBezTo>
                  <a:cubicBezTo>
                    <a:pt x="1893" y="375"/>
                    <a:pt x="2465" y="237"/>
                    <a:pt x="3056" y="138"/>
                  </a:cubicBezTo>
                  <a:cubicBezTo>
                    <a:pt x="4219" y="0"/>
                    <a:pt x="5008" y="572"/>
                    <a:pt x="5659" y="1420"/>
                  </a:cubicBezTo>
                  <a:cubicBezTo>
                    <a:pt x="6013" y="1893"/>
                    <a:pt x="6112" y="2524"/>
                    <a:pt x="6546" y="2938"/>
                  </a:cubicBezTo>
                  <a:cubicBezTo>
                    <a:pt x="6605" y="2997"/>
                    <a:pt x="6605" y="3135"/>
                    <a:pt x="6605" y="3234"/>
                  </a:cubicBezTo>
                  <a:cubicBezTo>
                    <a:pt x="6605" y="3450"/>
                    <a:pt x="6625" y="3687"/>
                    <a:pt x="6664" y="3904"/>
                  </a:cubicBezTo>
                  <a:cubicBezTo>
                    <a:pt x="6841" y="4909"/>
                    <a:pt x="6349" y="5520"/>
                    <a:pt x="5540" y="5994"/>
                  </a:cubicBezTo>
                  <a:cubicBezTo>
                    <a:pt x="4890" y="6368"/>
                    <a:pt x="4160" y="6546"/>
                    <a:pt x="3431" y="6546"/>
                  </a:cubicBezTo>
                  <a:close/>
                  <a:moveTo>
                    <a:pt x="4239" y="4002"/>
                  </a:moveTo>
                  <a:cubicBezTo>
                    <a:pt x="3805" y="3628"/>
                    <a:pt x="3234" y="3411"/>
                    <a:pt x="2662" y="3411"/>
                  </a:cubicBezTo>
                  <a:cubicBezTo>
                    <a:pt x="2622" y="3411"/>
                    <a:pt x="2544" y="3490"/>
                    <a:pt x="2544" y="3529"/>
                  </a:cubicBezTo>
                  <a:cubicBezTo>
                    <a:pt x="2524" y="3588"/>
                    <a:pt x="2544" y="3648"/>
                    <a:pt x="2603" y="3707"/>
                  </a:cubicBezTo>
                  <a:cubicBezTo>
                    <a:pt x="2938" y="3845"/>
                    <a:pt x="3273" y="3943"/>
                    <a:pt x="3589" y="4101"/>
                  </a:cubicBezTo>
                  <a:cubicBezTo>
                    <a:pt x="3766" y="4180"/>
                    <a:pt x="3766" y="4357"/>
                    <a:pt x="3667" y="4515"/>
                  </a:cubicBezTo>
                  <a:lnTo>
                    <a:pt x="3135" y="4653"/>
                  </a:lnTo>
                  <a:cubicBezTo>
                    <a:pt x="3175" y="5067"/>
                    <a:pt x="3411" y="5244"/>
                    <a:pt x="3746" y="5205"/>
                  </a:cubicBezTo>
                  <a:cubicBezTo>
                    <a:pt x="3983" y="5166"/>
                    <a:pt x="4160" y="4968"/>
                    <a:pt x="4160" y="4732"/>
                  </a:cubicBezTo>
                  <a:cubicBezTo>
                    <a:pt x="4200" y="4495"/>
                    <a:pt x="4219" y="4278"/>
                    <a:pt x="4239" y="40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8"/>
            <p:cNvSpPr/>
            <p:nvPr/>
          </p:nvSpPr>
          <p:spPr>
            <a:xfrm flipH="1">
              <a:off x="3143667" y="1620645"/>
              <a:ext cx="1545716" cy="1560887"/>
            </a:xfrm>
            <a:custGeom>
              <a:avLst/>
              <a:gdLst/>
              <a:ahLst/>
              <a:cxnLst/>
              <a:rect l="l" t="t" r="r" b="b"/>
              <a:pathLst>
                <a:path w="64291" h="64922" extrusionOk="0">
                  <a:moveTo>
                    <a:pt x="6861" y="30282"/>
                  </a:moveTo>
                  <a:cubicBezTo>
                    <a:pt x="7216" y="29671"/>
                    <a:pt x="6821" y="29237"/>
                    <a:pt x="6545" y="28764"/>
                  </a:cubicBezTo>
                  <a:cubicBezTo>
                    <a:pt x="6762" y="28350"/>
                    <a:pt x="6861" y="27897"/>
                    <a:pt x="6802" y="27443"/>
                  </a:cubicBezTo>
                  <a:cubicBezTo>
                    <a:pt x="6723" y="27010"/>
                    <a:pt x="6782" y="26576"/>
                    <a:pt x="6979" y="26201"/>
                  </a:cubicBezTo>
                  <a:cubicBezTo>
                    <a:pt x="7157" y="25905"/>
                    <a:pt x="7058" y="25551"/>
                    <a:pt x="6920" y="25215"/>
                  </a:cubicBezTo>
                  <a:cubicBezTo>
                    <a:pt x="6388" y="24861"/>
                    <a:pt x="5855" y="24466"/>
                    <a:pt x="5224" y="24289"/>
                  </a:cubicBezTo>
                  <a:cubicBezTo>
                    <a:pt x="4751" y="24131"/>
                    <a:pt x="4318" y="23855"/>
                    <a:pt x="3963" y="23500"/>
                  </a:cubicBezTo>
                  <a:cubicBezTo>
                    <a:pt x="3568" y="23165"/>
                    <a:pt x="3154" y="22850"/>
                    <a:pt x="2701" y="22593"/>
                  </a:cubicBezTo>
                  <a:cubicBezTo>
                    <a:pt x="1991" y="22160"/>
                    <a:pt x="1873" y="21844"/>
                    <a:pt x="2070" y="21036"/>
                  </a:cubicBezTo>
                  <a:cubicBezTo>
                    <a:pt x="2267" y="20070"/>
                    <a:pt x="2583" y="19124"/>
                    <a:pt x="2997" y="18236"/>
                  </a:cubicBezTo>
                  <a:cubicBezTo>
                    <a:pt x="3233" y="17783"/>
                    <a:pt x="3253" y="17211"/>
                    <a:pt x="3371" y="16699"/>
                  </a:cubicBezTo>
                  <a:cubicBezTo>
                    <a:pt x="3490" y="16186"/>
                    <a:pt x="3549" y="16127"/>
                    <a:pt x="4101" y="16068"/>
                  </a:cubicBezTo>
                  <a:cubicBezTo>
                    <a:pt x="4574" y="16028"/>
                    <a:pt x="5027" y="15989"/>
                    <a:pt x="5481" y="15969"/>
                  </a:cubicBezTo>
                  <a:cubicBezTo>
                    <a:pt x="5717" y="15930"/>
                    <a:pt x="5954" y="15930"/>
                    <a:pt x="6171" y="15989"/>
                  </a:cubicBezTo>
                  <a:cubicBezTo>
                    <a:pt x="6821" y="16285"/>
                    <a:pt x="7551" y="16206"/>
                    <a:pt x="8201" y="16423"/>
                  </a:cubicBezTo>
                  <a:cubicBezTo>
                    <a:pt x="8339" y="16462"/>
                    <a:pt x="8458" y="16482"/>
                    <a:pt x="8596" y="16482"/>
                  </a:cubicBezTo>
                  <a:cubicBezTo>
                    <a:pt x="9325" y="16462"/>
                    <a:pt x="10035" y="16462"/>
                    <a:pt x="10705" y="16837"/>
                  </a:cubicBezTo>
                  <a:lnTo>
                    <a:pt x="13367" y="14096"/>
                  </a:lnTo>
                  <a:cubicBezTo>
                    <a:pt x="12913" y="13229"/>
                    <a:pt x="12578" y="12381"/>
                    <a:pt x="11888" y="11730"/>
                  </a:cubicBezTo>
                  <a:cubicBezTo>
                    <a:pt x="11711" y="11573"/>
                    <a:pt x="11592" y="11376"/>
                    <a:pt x="11533" y="11159"/>
                  </a:cubicBezTo>
                  <a:cubicBezTo>
                    <a:pt x="11435" y="10548"/>
                    <a:pt x="11040" y="10094"/>
                    <a:pt x="10725" y="9601"/>
                  </a:cubicBezTo>
                  <a:cubicBezTo>
                    <a:pt x="10370" y="9049"/>
                    <a:pt x="10429" y="8635"/>
                    <a:pt x="10942" y="8241"/>
                  </a:cubicBezTo>
                  <a:cubicBezTo>
                    <a:pt x="11198" y="8044"/>
                    <a:pt x="11435" y="7827"/>
                    <a:pt x="11671" y="7571"/>
                  </a:cubicBezTo>
                  <a:cubicBezTo>
                    <a:pt x="12263" y="6841"/>
                    <a:pt x="12953" y="6171"/>
                    <a:pt x="13347" y="5264"/>
                  </a:cubicBezTo>
                  <a:cubicBezTo>
                    <a:pt x="13544" y="4870"/>
                    <a:pt x="13938" y="4613"/>
                    <a:pt x="14372" y="4594"/>
                  </a:cubicBezTo>
                  <a:cubicBezTo>
                    <a:pt x="14983" y="4515"/>
                    <a:pt x="15555" y="4456"/>
                    <a:pt x="16028" y="4968"/>
                  </a:cubicBezTo>
                  <a:cubicBezTo>
                    <a:pt x="16304" y="5264"/>
                    <a:pt x="16679" y="5441"/>
                    <a:pt x="16955" y="5717"/>
                  </a:cubicBezTo>
                  <a:cubicBezTo>
                    <a:pt x="17645" y="6447"/>
                    <a:pt x="18532" y="6900"/>
                    <a:pt x="19380" y="7393"/>
                  </a:cubicBezTo>
                  <a:cubicBezTo>
                    <a:pt x="19498" y="7452"/>
                    <a:pt x="19616" y="7511"/>
                    <a:pt x="19735" y="7571"/>
                  </a:cubicBezTo>
                  <a:cubicBezTo>
                    <a:pt x="20523" y="8280"/>
                    <a:pt x="21430" y="8221"/>
                    <a:pt x="22337" y="7886"/>
                  </a:cubicBezTo>
                  <a:cubicBezTo>
                    <a:pt x="22948" y="7669"/>
                    <a:pt x="23540" y="7373"/>
                    <a:pt x="24170" y="7097"/>
                  </a:cubicBezTo>
                  <a:cubicBezTo>
                    <a:pt x="24230" y="6664"/>
                    <a:pt x="24210" y="6230"/>
                    <a:pt x="24131" y="5816"/>
                  </a:cubicBezTo>
                  <a:cubicBezTo>
                    <a:pt x="24111" y="5067"/>
                    <a:pt x="23973" y="4318"/>
                    <a:pt x="23737" y="3588"/>
                  </a:cubicBezTo>
                  <a:cubicBezTo>
                    <a:pt x="23520" y="2957"/>
                    <a:pt x="23579" y="2228"/>
                    <a:pt x="23500" y="1538"/>
                  </a:cubicBezTo>
                  <a:cubicBezTo>
                    <a:pt x="23480" y="1301"/>
                    <a:pt x="23618" y="1065"/>
                    <a:pt x="23816" y="966"/>
                  </a:cubicBezTo>
                  <a:cubicBezTo>
                    <a:pt x="23875" y="946"/>
                    <a:pt x="23954" y="927"/>
                    <a:pt x="24013" y="887"/>
                  </a:cubicBezTo>
                  <a:cubicBezTo>
                    <a:pt x="25018" y="394"/>
                    <a:pt x="26142" y="256"/>
                    <a:pt x="27246" y="39"/>
                  </a:cubicBezTo>
                  <a:cubicBezTo>
                    <a:pt x="27640" y="0"/>
                    <a:pt x="28035" y="39"/>
                    <a:pt x="28409" y="158"/>
                  </a:cubicBezTo>
                  <a:cubicBezTo>
                    <a:pt x="28606" y="217"/>
                    <a:pt x="28764" y="355"/>
                    <a:pt x="28863" y="513"/>
                  </a:cubicBezTo>
                  <a:cubicBezTo>
                    <a:pt x="29020" y="730"/>
                    <a:pt x="29119" y="966"/>
                    <a:pt x="29198" y="1222"/>
                  </a:cubicBezTo>
                  <a:cubicBezTo>
                    <a:pt x="29375" y="1853"/>
                    <a:pt x="29533" y="2504"/>
                    <a:pt x="29730" y="3115"/>
                  </a:cubicBezTo>
                  <a:cubicBezTo>
                    <a:pt x="29868" y="3608"/>
                    <a:pt x="30026" y="4042"/>
                    <a:pt x="29888" y="4574"/>
                  </a:cubicBezTo>
                  <a:cubicBezTo>
                    <a:pt x="29829" y="4791"/>
                    <a:pt x="29947" y="5067"/>
                    <a:pt x="29986" y="5303"/>
                  </a:cubicBezTo>
                  <a:cubicBezTo>
                    <a:pt x="30479" y="5402"/>
                    <a:pt x="30893" y="5520"/>
                    <a:pt x="31307" y="5579"/>
                  </a:cubicBezTo>
                  <a:cubicBezTo>
                    <a:pt x="31721" y="5658"/>
                    <a:pt x="32155" y="5698"/>
                    <a:pt x="32569" y="5678"/>
                  </a:cubicBezTo>
                  <a:cubicBezTo>
                    <a:pt x="33239" y="5678"/>
                    <a:pt x="33890" y="5717"/>
                    <a:pt x="34540" y="5816"/>
                  </a:cubicBezTo>
                  <a:cubicBezTo>
                    <a:pt x="35329" y="5915"/>
                    <a:pt x="36118" y="6033"/>
                    <a:pt x="36946" y="6151"/>
                  </a:cubicBezTo>
                  <a:cubicBezTo>
                    <a:pt x="37616" y="5303"/>
                    <a:pt x="38207" y="4396"/>
                    <a:pt x="38720" y="3430"/>
                  </a:cubicBezTo>
                  <a:cubicBezTo>
                    <a:pt x="39173" y="2662"/>
                    <a:pt x="39627" y="1893"/>
                    <a:pt x="40100" y="1144"/>
                  </a:cubicBezTo>
                  <a:cubicBezTo>
                    <a:pt x="40415" y="631"/>
                    <a:pt x="40711" y="552"/>
                    <a:pt x="41263" y="749"/>
                  </a:cubicBezTo>
                  <a:cubicBezTo>
                    <a:pt x="42545" y="1203"/>
                    <a:pt x="43806" y="1656"/>
                    <a:pt x="45088" y="2110"/>
                  </a:cubicBezTo>
                  <a:cubicBezTo>
                    <a:pt x="45443" y="2228"/>
                    <a:pt x="45719" y="2504"/>
                    <a:pt x="45837" y="2878"/>
                  </a:cubicBezTo>
                  <a:cubicBezTo>
                    <a:pt x="44910" y="4022"/>
                    <a:pt x="44891" y="5422"/>
                    <a:pt x="44694" y="6782"/>
                  </a:cubicBezTo>
                  <a:cubicBezTo>
                    <a:pt x="44654" y="6940"/>
                    <a:pt x="44674" y="7117"/>
                    <a:pt x="44772" y="7255"/>
                  </a:cubicBezTo>
                  <a:cubicBezTo>
                    <a:pt x="45068" y="7531"/>
                    <a:pt x="44950" y="7847"/>
                    <a:pt x="44910" y="8083"/>
                  </a:cubicBezTo>
                  <a:cubicBezTo>
                    <a:pt x="45265" y="8438"/>
                    <a:pt x="45620" y="8734"/>
                    <a:pt x="45936" y="9069"/>
                  </a:cubicBezTo>
                  <a:cubicBezTo>
                    <a:pt x="46251" y="9404"/>
                    <a:pt x="46527" y="9779"/>
                    <a:pt x="46823" y="10134"/>
                  </a:cubicBezTo>
                  <a:cubicBezTo>
                    <a:pt x="47138" y="10469"/>
                    <a:pt x="47454" y="10824"/>
                    <a:pt x="47749" y="11178"/>
                  </a:cubicBezTo>
                  <a:cubicBezTo>
                    <a:pt x="47809" y="11238"/>
                    <a:pt x="47868" y="11336"/>
                    <a:pt x="47907" y="11415"/>
                  </a:cubicBezTo>
                  <a:cubicBezTo>
                    <a:pt x="48144" y="11888"/>
                    <a:pt x="48538" y="12282"/>
                    <a:pt x="49031" y="12499"/>
                  </a:cubicBezTo>
                  <a:cubicBezTo>
                    <a:pt x="49267" y="12618"/>
                    <a:pt x="49484" y="12736"/>
                    <a:pt x="49721" y="12854"/>
                  </a:cubicBezTo>
                  <a:lnTo>
                    <a:pt x="53309" y="11454"/>
                  </a:lnTo>
                  <a:cubicBezTo>
                    <a:pt x="54295" y="11100"/>
                    <a:pt x="55261" y="10646"/>
                    <a:pt x="56187" y="10134"/>
                  </a:cubicBezTo>
                  <a:cubicBezTo>
                    <a:pt x="56739" y="9798"/>
                    <a:pt x="57252" y="9897"/>
                    <a:pt x="57587" y="10390"/>
                  </a:cubicBezTo>
                  <a:cubicBezTo>
                    <a:pt x="58277" y="11454"/>
                    <a:pt x="59066" y="12460"/>
                    <a:pt x="59519" y="13682"/>
                  </a:cubicBezTo>
                  <a:cubicBezTo>
                    <a:pt x="59716" y="14057"/>
                    <a:pt x="59637" y="14491"/>
                    <a:pt x="59342" y="14767"/>
                  </a:cubicBezTo>
                  <a:cubicBezTo>
                    <a:pt x="58395" y="15851"/>
                    <a:pt x="57469" y="16975"/>
                    <a:pt x="56542" y="18098"/>
                  </a:cubicBezTo>
                  <a:cubicBezTo>
                    <a:pt x="55911" y="18867"/>
                    <a:pt x="55852" y="19814"/>
                    <a:pt x="56148" y="20780"/>
                  </a:cubicBezTo>
                  <a:cubicBezTo>
                    <a:pt x="56404" y="21647"/>
                    <a:pt x="56641" y="22534"/>
                    <a:pt x="56897" y="23402"/>
                  </a:cubicBezTo>
                  <a:cubicBezTo>
                    <a:pt x="56937" y="23638"/>
                    <a:pt x="56956" y="23875"/>
                    <a:pt x="56937" y="24092"/>
                  </a:cubicBezTo>
                  <a:cubicBezTo>
                    <a:pt x="56976" y="24525"/>
                    <a:pt x="56976" y="24525"/>
                    <a:pt x="57291" y="25097"/>
                  </a:cubicBezTo>
                  <a:cubicBezTo>
                    <a:pt x="58770" y="25413"/>
                    <a:pt x="60229" y="25334"/>
                    <a:pt x="61708" y="25196"/>
                  </a:cubicBezTo>
                  <a:cubicBezTo>
                    <a:pt x="62141" y="25156"/>
                    <a:pt x="62555" y="25137"/>
                    <a:pt x="62989" y="25137"/>
                  </a:cubicBezTo>
                  <a:cubicBezTo>
                    <a:pt x="63718" y="25156"/>
                    <a:pt x="63994" y="25452"/>
                    <a:pt x="64054" y="26162"/>
                  </a:cubicBezTo>
                  <a:cubicBezTo>
                    <a:pt x="64113" y="26734"/>
                    <a:pt x="64132" y="27286"/>
                    <a:pt x="64152" y="27838"/>
                  </a:cubicBezTo>
                  <a:cubicBezTo>
                    <a:pt x="64211" y="29040"/>
                    <a:pt x="64251" y="30223"/>
                    <a:pt x="64290" y="31465"/>
                  </a:cubicBezTo>
                  <a:cubicBezTo>
                    <a:pt x="62752" y="32293"/>
                    <a:pt x="60998" y="32490"/>
                    <a:pt x="59322" y="33023"/>
                  </a:cubicBezTo>
                  <a:cubicBezTo>
                    <a:pt x="58967" y="33575"/>
                    <a:pt x="58533" y="34107"/>
                    <a:pt x="58435" y="34817"/>
                  </a:cubicBezTo>
                  <a:cubicBezTo>
                    <a:pt x="58415" y="34915"/>
                    <a:pt x="58356" y="35014"/>
                    <a:pt x="58356" y="35112"/>
                  </a:cubicBezTo>
                  <a:cubicBezTo>
                    <a:pt x="58474" y="35842"/>
                    <a:pt x="58277" y="36532"/>
                    <a:pt x="58100" y="37242"/>
                  </a:cubicBezTo>
                  <a:cubicBezTo>
                    <a:pt x="57962" y="37675"/>
                    <a:pt x="57863" y="38129"/>
                    <a:pt x="57745" y="38602"/>
                  </a:cubicBezTo>
                  <a:cubicBezTo>
                    <a:pt x="58021" y="38976"/>
                    <a:pt x="58356" y="39272"/>
                    <a:pt x="58770" y="39489"/>
                  </a:cubicBezTo>
                  <a:cubicBezTo>
                    <a:pt x="59697" y="40061"/>
                    <a:pt x="60643" y="40613"/>
                    <a:pt x="61569" y="41165"/>
                  </a:cubicBezTo>
                  <a:cubicBezTo>
                    <a:pt x="61708" y="41263"/>
                    <a:pt x="61846" y="41342"/>
                    <a:pt x="61984" y="41421"/>
                  </a:cubicBezTo>
                  <a:cubicBezTo>
                    <a:pt x="62338" y="41618"/>
                    <a:pt x="62536" y="42013"/>
                    <a:pt x="62476" y="42427"/>
                  </a:cubicBezTo>
                  <a:cubicBezTo>
                    <a:pt x="62437" y="42781"/>
                    <a:pt x="62378" y="43136"/>
                    <a:pt x="62279" y="43491"/>
                  </a:cubicBezTo>
                  <a:cubicBezTo>
                    <a:pt x="62141" y="43964"/>
                    <a:pt x="61944" y="44418"/>
                    <a:pt x="61786" y="44891"/>
                  </a:cubicBezTo>
                  <a:cubicBezTo>
                    <a:pt x="61648" y="45226"/>
                    <a:pt x="61431" y="45522"/>
                    <a:pt x="61175" y="45758"/>
                  </a:cubicBezTo>
                  <a:cubicBezTo>
                    <a:pt x="60840" y="46113"/>
                    <a:pt x="60505" y="46448"/>
                    <a:pt x="60387" y="46981"/>
                  </a:cubicBezTo>
                  <a:cubicBezTo>
                    <a:pt x="60268" y="47572"/>
                    <a:pt x="59401" y="47927"/>
                    <a:pt x="58790" y="47750"/>
                  </a:cubicBezTo>
                  <a:cubicBezTo>
                    <a:pt x="57627" y="47454"/>
                    <a:pt x="56463" y="47020"/>
                    <a:pt x="55221" y="46981"/>
                  </a:cubicBezTo>
                  <a:cubicBezTo>
                    <a:pt x="55004" y="46961"/>
                    <a:pt x="54788" y="46882"/>
                    <a:pt x="54590" y="46784"/>
                  </a:cubicBezTo>
                  <a:cubicBezTo>
                    <a:pt x="54334" y="46685"/>
                    <a:pt x="54098" y="46586"/>
                    <a:pt x="53841" y="46468"/>
                  </a:cubicBezTo>
                  <a:cubicBezTo>
                    <a:pt x="53427" y="47099"/>
                    <a:pt x="53092" y="47730"/>
                    <a:pt x="52658" y="48302"/>
                  </a:cubicBezTo>
                  <a:cubicBezTo>
                    <a:pt x="52225" y="48854"/>
                    <a:pt x="51692" y="49366"/>
                    <a:pt x="51278" y="49839"/>
                  </a:cubicBezTo>
                  <a:cubicBezTo>
                    <a:pt x="51357" y="50372"/>
                    <a:pt x="51416" y="50825"/>
                    <a:pt x="51495" y="51259"/>
                  </a:cubicBezTo>
                  <a:cubicBezTo>
                    <a:pt x="51495" y="51456"/>
                    <a:pt x="51554" y="51653"/>
                    <a:pt x="51633" y="51811"/>
                  </a:cubicBezTo>
                  <a:cubicBezTo>
                    <a:pt x="52185" y="52442"/>
                    <a:pt x="52382" y="53211"/>
                    <a:pt x="52737" y="53920"/>
                  </a:cubicBezTo>
                  <a:cubicBezTo>
                    <a:pt x="52856" y="54177"/>
                    <a:pt x="52954" y="54472"/>
                    <a:pt x="53092" y="54729"/>
                  </a:cubicBezTo>
                  <a:cubicBezTo>
                    <a:pt x="53388" y="55320"/>
                    <a:pt x="53388" y="55872"/>
                    <a:pt x="52875" y="56345"/>
                  </a:cubicBezTo>
                  <a:cubicBezTo>
                    <a:pt x="52560" y="56641"/>
                    <a:pt x="52225" y="56897"/>
                    <a:pt x="51890" y="57154"/>
                  </a:cubicBezTo>
                  <a:cubicBezTo>
                    <a:pt x="51535" y="57410"/>
                    <a:pt x="51140" y="57568"/>
                    <a:pt x="50963" y="58021"/>
                  </a:cubicBezTo>
                  <a:cubicBezTo>
                    <a:pt x="50904" y="58139"/>
                    <a:pt x="50746" y="58238"/>
                    <a:pt x="50608" y="58337"/>
                  </a:cubicBezTo>
                  <a:cubicBezTo>
                    <a:pt x="50174" y="58632"/>
                    <a:pt x="49721" y="58889"/>
                    <a:pt x="49484" y="59401"/>
                  </a:cubicBezTo>
                  <a:cubicBezTo>
                    <a:pt x="49366" y="59638"/>
                    <a:pt x="49070" y="59697"/>
                    <a:pt x="48873" y="59539"/>
                  </a:cubicBezTo>
                  <a:cubicBezTo>
                    <a:pt x="48715" y="59421"/>
                    <a:pt x="48558" y="59303"/>
                    <a:pt x="48400" y="59184"/>
                  </a:cubicBezTo>
                  <a:cubicBezTo>
                    <a:pt x="47749" y="58573"/>
                    <a:pt x="47099" y="57962"/>
                    <a:pt x="46468" y="57351"/>
                  </a:cubicBezTo>
                  <a:cubicBezTo>
                    <a:pt x="46271" y="57173"/>
                    <a:pt x="46074" y="56976"/>
                    <a:pt x="45876" y="56799"/>
                  </a:cubicBezTo>
                  <a:cubicBezTo>
                    <a:pt x="45246" y="56247"/>
                    <a:pt x="44358" y="55971"/>
                    <a:pt x="44063" y="55162"/>
                  </a:cubicBezTo>
                  <a:cubicBezTo>
                    <a:pt x="43195" y="55517"/>
                    <a:pt x="42446" y="55852"/>
                    <a:pt x="41677" y="56148"/>
                  </a:cubicBezTo>
                  <a:cubicBezTo>
                    <a:pt x="41263" y="56326"/>
                    <a:pt x="40810" y="56444"/>
                    <a:pt x="40376" y="56602"/>
                  </a:cubicBezTo>
                  <a:cubicBezTo>
                    <a:pt x="40179" y="56700"/>
                    <a:pt x="39982" y="56818"/>
                    <a:pt x="39785" y="56937"/>
                  </a:cubicBezTo>
                  <a:cubicBezTo>
                    <a:pt x="39449" y="57114"/>
                    <a:pt x="39272" y="57489"/>
                    <a:pt x="39331" y="57844"/>
                  </a:cubicBezTo>
                  <a:cubicBezTo>
                    <a:pt x="39371" y="58080"/>
                    <a:pt x="39351" y="58317"/>
                    <a:pt x="39292" y="58534"/>
                  </a:cubicBezTo>
                  <a:cubicBezTo>
                    <a:pt x="39095" y="59066"/>
                    <a:pt x="39035" y="59638"/>
                    <a:pt x="39134" y="60190"/>
                  </a:cubicBezTo>
                  <a:cubicBezTo>
                    <a:pt x="39154" y="60347"/>
                    <a:pt x="39154" y="60525"/>
                    <a:pt x="39095" y="60683"/>
                  </a:cubicBezTo>
                  <a:cubicBezTo>
                    <a:pt x="38838" y="61136"/>
                    <a:pt x="38838" y="61629"/>
                    <a:pt x="38858" y="62122"/>
                  </a:cubicBezTo>
                  <a:cubicBezTo>
                    <a:pt x="38878" y="62358"/>
                    <a:pt x="38858" y="62595"/>
                    <a:pt x="38799" y="62812"/>
                  </a:cubicBezTo>
                  <a:cubicBezTo>
                    <a:pt x="38661" y="63226"/>
                    <a:pt x="38621" y="63660"/>
                    <a:pt x="38641" y="64074"/>
                  </a:cubicBezTo>
                  <a:cubicBezTo>
                    <a:pt x="38661" y="64310"/>
                    <a:pt x="38641" y="64310"/>
                    <a:pt x="38286" y="64724"/>
                  </a:cubicBezTo>
                  <a:cubicBezTo>
                    <a:pt x="38207" y="64724"/>
                    <a:pt x="38129" y="64764"/>
                    <a:pt x="38089" y="64724"/>
                  </a:cubicBezTo>
                  <a:cubicBezTo>
                    <a:pt x="37754" y="64409"/>
                    <a:pt x="37360" y="64389"/>
                    <a:pt x="36906" y="64428"/>
                  </a:cubicBezTo>
                  <a:cubicBezTo>
                    <a:pt x="35368" y="64606"/>
                    <a:pt x="33811" y="64744"/>
                    <a:pt x="32273" y="64882"/>
                  </a:cubicBezTo>
                  <a:cubicBezTo>
                    <a:pt x="32135" y="64902"/>
                    <a:pt x="31997" y="64921"/>
                    <a:pt x="31879" y="64921"/>
                  </a:cubicBezTo>
                  <a:cubicBezTo>
                    <a:pt x="31386" y="64921"/>
                    <a:pt x="31110" y="64744"/>
                    <a:pt x="31031" y="64271"/>
                  </a:cubicBezTo>
                  <a:cubicBezTo>
                    <a:pt x="30972" y="63936"/>
                    <a:pt x="30952" y="63620"/>
                    <a:pt x="30933" y="63285"/>
                  </a:cubicBezTo>
                  <a:cubicBezTo>
                    <a:pt x="30893" y="62851"/>
                    <a:pt x="30795" y="62437"/>
                    <a:pt x="30637" y="62043"/>
                  </a:cubicBezTo>
                  <a:cubicBezTo>
                    <a:pt x="30183" y="61057"/>
                    <a:pt x="30203" y="59993"/>
                    <a:pt x="30203" y="58928"/>
                  </a:cubicBezTo>
                  <a:cubicBezTo>
                    <a:pt x="30203" y="58632"/>
                    <a:pt x="30302" y="58337"/>
                    <a:pt x="30085" y="58021"/>
                  </a:cubicBezTo>
                  <a:cubicBezTo>
                    <a:pt x="29434" y="57863"/>
                    <a:pt x="28764" y="57725"/>
                    <a:pt x="28094" y="57647"/>
                  </a:cubicBezTo>
                  <a:cubicBezTo>
                    <a:pt x="27207" y="57607"/>
                    <a:pt x="26319" y="57686"/>
                    <a:pt x="25412" y="57725"/>
                  </a:cubicBezTo>
                  <a:cubicBezTo>
                    <a:pt x="25294" y="57883"/>
                    <a:pt x="25196" y="58061"/>
                    <a:pt x="25097" y="58238"/>
                  </a:cubicBezTo>
                  <a:cubicBezTo>
                    <a:pt x="24722" y="58967"/>
                    <a:pt x="24289" y="59657"/>
                    <a:pt x="23776" y="60308"/>
                  </a:cubicBezTo>
                  <a:cubicBezTo>
                    <a:pt x="23106" y="61274"/>
                    <a:pt x="22436" y="62260"/>
                    <a:pt x="21745" y="63226"/>
                  </a:cubicBezTo>
                  <a:cubicBezTo>
                    <a:pt x="21706" y="63305"/>
                    <a:pt x="21647" y="63364"/>
                    <a:pt x="21568" y="63423"/>
                  </a:cubicBezTo>
                  <a:cubicBezTo>
                    <a:pt x="20641" y="62970"/>
                    <a:pt x="19715" y="62556"/>
                    <a:pt x="18808" y="62102"/>
                  </a:cubicBezTo>
                  <a:cubicBezTo>
                    <a:pt x="18414" y="61925"/>
                    <a:pt x="18039" y="61708"/>
                    <a:pt x="17665" y="61511"/>
                  </a:cubicBezTo>
                  <a:cubicBezTo>
                    <a:pt x="17389" y="61333"/>
                    <a:pt x="17093" y="61175"/>
                    <a:pt x="16797" y="61057"/>
                  </a:cubicBezTo>
                  <a:cubicBezTo>
                    <a:pt x="16225" y="60880"/>
                    <a:pt x="16028" y="60525"/>
                    <a:pt x="16008" y="59953"/>
                  </a:cubicBezTo>
                  <a:cubicBezTo>
                    <a:pt x="15989" y="59263"/>
                    <a:pt x="16127" y="58593"/>
                    <a:pt x="16403" y="57962"/>
                  </a:cubicBezTo>
                  <a:cubicBezTo>
                    <a:pt x="16639" y="57390"/>
                    <a:pt x="16817" y="56779"/>
                    <a:pt x="16896" y="56148"/>
                  </a:cubicBezTo>
                  <a:cubicBezTo>
                    <a:pt x="16955" y="55734"/>
                    <a:pt x="17093" y="55320"/>
                    <a:pt x="17132" y="54906"/>
                  </a:cubicBezTo>
                  <a:cubicBezTo>
                    <a:pt x="17191" y="54492"/>
                    <a:pt x="17191" y="54058"/>
                    <a:pt x="17191" y="53585"/>
                  </a:cubicBezTo>
                  <a:cubicBezTo>
                    <a:pt x="15870" y="52698"/>
                    <a:pt x="14727" y="51555"/>
                    <a:pt x="13446" y="50549"/>
                  </a:cubicBezTo>
                  <a:cubicBezTo>
                    <a:pt x="12618" y="50628"/>
                    <a:pt x="11829" y="50727"/>
                    <a:pt x="11080" y="51160"/>
                  </a:cubicBezTo>
                  <a:cubicBezTo>
                    <a:pt x="10547" y="51436"/>
                    <a:pt x="9995" y="51633"/>
                    <a:pt x="9404" y="51732"/>
                  </a:cubicBezTo>
                  <a:cubicBezTo>
                    <a:pt x="8537" y="51949"/>
                    <a:pt x="7709" y="52264"/>
                    <a:pt x="6940" y="52698"/>
                  </a:cubicBezTo>
                  <a:cubicBezTo>
                    <a:pt x="6762" y="52777"/>
                    <a:pt x="6565" y="52836"/>
                    <a:pt x="6368" y="52856"/>
                  </a:cubicBezTo>
                  <a:cubicBezTo>
                    <a:pt x="5993" y="52935"/>
                    <a:pt x="5619" y="52659"/>
                    <a:pt x="5599" y="52264"/>
                  </a:cubicBezTo>
                  <a:cubicBezTo>
                    <a:pt x="5441" y="51180"/>
                    <a:pt x="4929" y="50293"/>
                    <a:pt x="4298" y="49425"/>
                  </a:cubicBezTo>
                  <a:cubicBezTo>
                    <a:pt x="3963" y="48952"/>
                    <a:pt x="4022" y="48519"/>
                    <a:pt x="4456" y="48124"/>
                  </a:cubicBezTo>
                  <a:cubicBezTo>
                    <a:pt x="4653" y="47947"/>
                    <a:pt x="4810" y="47750"/>
                    <a:pt x="4988" y="47552"/>
                  </a:cubicBezTo>
                  <a:cubicBezTo>
                    <a:pt x="5224" y="47316"/>
                    <a:pt x="5441" y="47060"/>
                    <a:pt x="5658" y="46843"/>
                  </a:cubicBezTo>
                  <a:cubicBezTo>
                    <a:pt x="5757" y="46744"/>
                    <a:pt x="5875" y="46665"/>
                    <a:pt x="5934" y="46547"/>
                  </a:cubicBezTo>
                  <a:cubicBezTo>
                    <a:pt x="6210" y="45995"/>
                    <a:pt x="6664" y="45522"/>
                    <a:pt x="7235" y="45226"/>
                  </a:cubicBezTo>
                  <a:cubicBezTo>
                    <a:pt x="7886" y="44852"/>
                    <a:pt x="8044" y="44142"/>
                    <a:pt x="8241" y="43491"/>
                  </a:cubicBezTo>
                  <a:cubicBezTo>
                    <a:pt x="8300" y="43274"/>
                    <a:pt x="8241" y="43038"/>
                    <a:pt x="8142" y="42821"/>
                  </a:cubicBezTo>
                  <a:cubicBezTo>
                    <a:pt x="7669" y="41914"/>
                    <a:pt x="7196" y="41007"/>
                    <a:pt x="6703" y="40081"/>
                  </a:cubicBezTo>
                  <a:lnTo>
                    <a:pt x="4495" y="39588"/>
                  </a:lnTo>
                  <a:cubicBezTo>
                    <a:pt x="3785" y="39430"/>
                    <a:pt x="3076" y="39312"/>
                    <a:pt x="2366" y="39114"/>
                  </a:cubicBezTo>
                  <a:cubicBezTo>
                    <a:pt x="1833" y="38957"/>
                    <a:pt x="1321" y="38740"/>
                    <a:pt x="808" y="38503"/>
                  </a:cubicBezTo>
                  <a:cubicBezTo>
                    <a:pt x="532" y="38385"/>
                    <a:pt x="355" y="38109"/>
                    <a:pt x="375" y="37794"/>
                  </a:cubicBezTo>
                  <a:cubicBezTo>
                    <a:pt x="256" y="36374"/>
                    <a:pt x="118" y="34955"/>
                    <a:pt x="0" y="33476"/>
                  </a:cubicBezTo>
                  <a:cubicBezTo>
                    <a:pt x="256" y="33259"/>
                    <a:pt x="532" y="33023"/>
                    <a:pt x="789" y="32786"/>
                  </a:cubicBezTo>
                  <a:cubicBezTo>
                    <a:pt x="867" y="32727"/>
                    <a:pt x="1005" y="32707"/>
                    <a:pt x="1045" y="32628"/>
                  </a:cubicBezTo>
                  <a:cubicBezTo>
                    <a:pt x="1321" y="32057"/>
                    <a:pt x="1912" y="31958"/>
                    <a:pt x="2425" y="31761"/>
                  </a:cubicBezTo>
                  <a:cubicBezTo>
                    <a:pt x="3864" y="31229"/>
                    <a:pt x="5343" y="30775"/>
                    <a:pt x="6861" y="30282"/>
                  </a:cubicBezTo>
                  <a:close/>
                  <a:moveTo>
                    <a:pt x="37498" y="7492"/>
                  </a:moveTo>
                  <a:cubicBezTo>
                    <a:pt x="36827" y="7295"/>
                    <a:pt x="36137" y="7097"/>
                    <a:pt x="35428" y="6900"/>
                  </a:cubicBezTo>
                  <a:cubicBezTo>
                    <a:pt x="35053" y="6802"/>
                    <a:pt x="34659" y="6624"/>
                    <a:pt x="34284" y="6900"/>
                  </a:cubicBezTo>
                  <a:cubicBezTo>
                    <a:pt x="33850" y="7235"/>
                    <a:pt x="33417" y="7117"/>
                    <a:pt x="32963" y="7019"/>
                  </a:cubicBezTo>
                  <a:cubicBezTo>
                    <a:pt x="31997" y="6841"/>
                    <a:pt x="31071" y="6486"/>
                    <a:pt x="30065" y="6467"/>
                  </a:cubicBezTo>
                  <a:cubicBezTo>
                    <a:pt x="29789" y="6447"/>
                    <a:pt x="29553" y="6250"/>
                    <a:pt x="29533" y="5974"/>
                  </a:cubicBezTo>
                  <a:cubicBezTo>
                    <a:pt x="29454" y="5678"/>
                    <a:pt x="29355" y="5402"/>
                    <a:pt x="29277" y="5106"/>
                  </a:cubicBezTo>
                  <a:cubicBezTo>
                    <a:pt x="28941" y="3904"/>
                    <a:pt x="28409" y="2760"/>
                    <a:pt x="28291" y="1498"/>
                  </a:cubicBezTo>
                  <a:cubicBezTo>
                    <a:pt x="28271" y="1301"/>
                    <a:pt x="28094" y="1104"/>
                    <a:pt x="27975" y="887"/>
                  </a:cubicBezTo>
                  <a:cubicBezTo>
                    <a:pt x="26891" y="1144"/>
                    <a:pt x="25886" y="1380"/>
                    <a:pt x="24860" y="1656"/>
                  </a:cubicBezTo>
                  <a:cubicBezTo>
                    <a:pt x="24782" y="1676"/>
                    <a:pt x="24703" y="1774"/>
                    <a:pt x="24624" y="1853"/>
                  </a:cubicBezTo>
                  <a:cubicBezTo>
                    <a:pt x="24624" y="2484"/>
                    <a:pt x="24584" y="3154"/>
                    <a:pt x="24900" y="3766"/>
                  </a:cubicBezTo>
                  <a:cubicBezTo>
                    <a:pt x="24998" y="3982"/>
                    <a:pt x="25058" y="4199"/>
                    <a:pt x="25077" y="4436"/>
                  </a:cubicBezTo>
                  <a:cubicBezTo>
                    <a:pt x="25156" y="5284"/>
                    <a:pt x="25215" y="6151"/>
                    <a:pt x="25274" y="6999"/>
                  </a:cubicBezTo>
                  <a:cubicBezTo>
                    <a:pt x="25334" y="7511"/>
                    <a:pt x="25018" y="7985"/>
                    <a:pt x="24525" y="8142"/>
                  </a:cubicBezTo>
                  <a:cubicBezTo>
                    <a:pt x="24348" y="8201"/>
                    <a:pt x="24170" y="8280"/>
                    <a:pt x="24013" y="8418"/>
                  </a:cubicBezTo>
                  <a:cubicBezTo>
                    <a:pt x="23737" y="8793"/>
                    <a:pt x="23323" y="8911"/>
                    <a:pt x="22928" y="9049"/>
                  </a:cubicBezTo>
                  <a:cubicBezTo>
                    <a:pt x="22534" y="9207"/>
                    <a:pt x="22081" y="9424"/>
                    <a:pt x="21647" y="9582"/>
                  </a:cubicBezTo>
                  <a:cubicBezTo>
                    <a:pt x="21469" y="9660"/>
                    <a:pt x="21272" y="9680"/>
                    <a:pt x="21075" y="9660"/>
                  </a:cubicBezTo>
                  <a:cubicBezTo>
                    <a:pt x="20464" y="9444"/>
                    <a:pt x="19794" y="9286"/>
                    <a:pt x="19281" y="8931"/>
                  </a:cubicBezTo>
                  <a:cubicBezTo>
                    <a:pt x="18177" y="8162"/>
                    <a:pt x="16915" y="7610"/>
                    <a:pt x="15969" y="6585"/>
                  </a:cubicBezTo>
                  <a:cubicBezTo>
                    <a:pt x="15792" y="6388"/>
                    <a:pt x="15594" y="6230"/>
                    <a:pt x="15358" y="6112"/>
                  </a:cubicBezTo>
                  <a:cubicBezTo>
                    <a:pt x="15062" y="5954"/>
                    <a:pt x="14766" y="5757"/>
                    <a:pt x="14550" y="5875"/>
                  </a:cubicBezTo>
                  <a:cubicBezTo>
                    <a:pt x="14057" y="6506"/>
                    <a:pt x="13662" y="7019"/>
                    <a:pt x="13268" y="7531"/>
                  </a:cubicBezTo>
                  <a:cubicBezTo>
                    <a:pt x="12972" y="7886"/>
                    <a:pt x="12677" y="8241"/>
                    <a:pt x="12361" y="8596"/>
                  </a:cubicBezTo>
                  <a:cubicBezTo>
                    <a:pt x="12026" y="8891"/>
                    <a:pt x="11987" y="9404"/>
                    <a:pt x="12243" y="9759"/>
                  </a:cubicBezTo>
                  <a:cubicBezTo>
                    <a:pt x="12401" y="9936"/>
                    <a:pt x="12499" y="10153"/>
                    <a:pt x="12558" y="10370"/>
                  </a:cubicBezTo>
                  <a:cubicBezTo>
                    <a:pt x="12618" y="10804"/>
                    <a:pt x="12894" y="11040"/>
                    <a:pt x="13170" y="11356"/>
                  </a:cubicBezTo>
                  <a:cubicBezTo>
                    <a:pt x="13702" y="11967"/>
                    <a:pt x="14057" y="12716"/>
                    <a:pt x="14431" y="13426"/>
                  </a:cubicBezTo>
                  <a:cubicBezTo>
                    <a:pt x="14569" y="13722"/>
                    <a:pt x="14510" y="14136"/>
                    <a:pt x="14530" y="14471"/>
                  </a:cubicBezTo>
                  <a:lnTo>
                    <a:pt x="10409" y="17862"/>
                  </a:lnTo>
                  <a:cubicBezTo>
                    <a:pt x="9305" y="17704"/>
                    <a:pt x="8142" y="17527"/>
                    <a:pt x="6959" y="17369"/>
                  </a:cubicBezTo>
                  <a:cubicBezTo>
                    <a:pt x="6585" y="17310"/>
                    <a:pt x="6190" y="17231"/>
                    <a:pt x="5816" y="17093"/>
                  </a:cubicBezTo>
                  <a:cubicBezTo>
                    <a:pt x="5323" y="16856"/>
                    <a:pt x="4751" y="16876"/>
                    <a:pt x="4258" y="17113"/>
                  </a:cubicBezTo>
                  <a:cubicBezTo>
                    <a:pt x="4120" y="18000"/>
                    <a:pt x="3864" y="18848"/>
                    <a:pt x="3470" y="19656"/>
                  </a:cubicBezTo>
                  <a:cubicBezTo>
                    <a:pt x="3194" y="20188"/>
                    <a:pt x="3115" y="20799"/>
                    <a:pt x="3214" y="21391"/>
                  </a:cubicBezTo>
                  <a:cubicBezTo>
                    <a:pt x="3785" y="21844"/>
                    <a:pt x="4337" y="22298"/>
                    <a:pt x="4909" y="22731"/>
                  </a:cubicBezTo>
                  <a:cubicBezTo>
                    <a:pt x="5185" y="22968"/>
                    <a:pt x="5500" y="23145"/>
                    <a:pt x="5836" y="23283"/>
                  </a:cubicBezTo>
                  <a:cubicBezTo>
                    <a:pt x="6506" y="23520"/>
                    <a:pt x="7058" y="23934"/>
                    <a:pt x="7649" y="24269"/>
                  </a:cubicBezTo>
                  <a:cubicBezTo>
                    <a:pt x="7945" y="24427"/>
                    <a:pt x="8142" y="24742"/>
                    <a:pt x="8142" y="25077"/>
                  </a:cubicBezTo>
                  <a:cubicBezTo>
                    <a:pt x="8201" y="25728"/>
                    <a:pt x="8280" y="26359"/>
                    <a:pt x="8024" y="27029"/>
                  </a:cubicBezTo>
                  <a:cubicBezTo>
                    <a:pt x="7866" y="27364"/>
                    <a:pt x="8024" y="27798"/>
                    <a:pt x="7985" y="28192"/>
                  </a:cubicBezTo>
                  <a:cubicBezTo>
                    <a:pt x="7945" y="28587"/>
                    <a:pt x="7768" y="29020"/>
                    <a:pt x="7709" y="29434"/>
                  </a:cubicBezTo>
                  <a:cubicBezTo>
                    <a:pt x="7709" y="29730"/>
                    <a:pt x="7728" y="30026"/>
                    <a:pt x="7768" y="30322"/>
                  </a:cubicBezTo>
                  <a:cubicBezTo>
                    <a:pt x="7787" y="30479"/>
                    <a:pt x="7748" y="30637"/>
                    <a:pt x="7649" y="30775"/>
                  </a:cubicBezTo>
                  <a:cubicBezTo>
                    <a:pt x="7235" y="31150"/>
                    <a:pt x="6782" y="31583"/>
                    <a:pt x="6250" y="31643"/>
                  </a:cubicBezTo>
                  <a:cubicBezTo>
                    <a:pt x="5264" y="31741"/>
                    <a:pt x="4416" y="32175"/>
                    <a:pt x="3529" y="32530"/>
                  </a:cubicBezTo>
                  <a:cubicBezTo>
                    <a:pt x="2780" y="32825"/>
                    <a:pt x="2050" y="33220"/>
                    <a:pt x="1281" y="33575"/>
                  </a:cubicBezTo>
                  <a:cubicBezTo>
                    <a:pt x="1065" y="34225"/>
                    <a:pt x="1262" y="34876"/>
                    <a:pt x="1321" y="35526"/>
                  </a:cubicBezTo>
                  <a:cubicBezTo>
                    <a:pt x="1360" y="36177"/>
                    <a:pt x="1341" y="36906"/>
                    <a:pt x="1577" y="37616"/>
                  </a:cubicBezTo>
                  <a:cubicBezTo>
                    <a:pt x="1932" y="37774"/>
                    <a:pt x="2287" y="37932"/>
                    <a:pt x="2662" y="38050"/>
                  </a:cubicBezTo>
                  <a:cubicBezTo>
                    <a:pt x="3411" y="38247"/>
                    <a:pt x="4140" y="38405"/>
                    <a:pt x="4889" y="38582"/>
                  </a:cubicBezTo>
                  <a:cubicBezTo>
                    <a:pt x="6072" y="38878"/>
                    <a:pt x="7216" y="39371"/>
                    <a:pt x="8261" y="40061"/>
                  </a:cubicBezTo>
                  <a:cubicBezTo>
                    <a:pt x="8379" y="40849"/>
                    <a:pt x="8655" y="41618"/>
                    <a:pt x="9029" y="42328"/>
                  </a:cubicBezTo>
                  <a:cubicBezTo>
                    <a:pt x="9187" y="42722"/>
                    <a:pt x="9325" y="43117"/>
                    <a:pt x="9443" y="43531"/>
                  </a:cubicBezTo>
                  <a:cubicBezTo>
                    <a:pt x="9522" y="43807"/>
                    <a:pt x="9443" y="44083"/>
                    <a:pt x="9246" y="44280"/>
                  </a:cubicBezTo>
                  <a:cubicBezTo>
                    <a:pt x="9029" y="44477"/>
                    <a:pt x="8832" y="44694"/>
                    <a:pt x="8655" y="44930"/>
                  </a:cubicBezTo>
                  <a:cubicBezTo>
                    <a:pt x="8063" y="45995"/>
                    <a:pt x="7196" y="46803"/>
                    <a:pt x="6466" y="47750"/>
                  </a:cubicBezTo>
                  <a:cubicBezTo>
                    <a:pt x="6210" y="48085"/>
                    <a:pt x="5934" y="48420"/>
                    <a:pt x="5717" y="48775"/>
                  </a:cubicBezTo>
                  <a:cubicBezTo>
                    <a:pt x="5362" y="49307"/>
                    <a:pt x="5382" y="49800"/>
                    <a:pt x="5855" y="50175"/>
                  </a:cubicBezTo>
                  <a:cubicBezTo>
                    <a:pt x="6210" y="50431"/>
                    <a:pt x="6506" y="50766"/>
                    <a:pt x="6742" y="51121"/>
                  </a:cubicBezTo>
                  <a:cubicBezTo>
                    <a:pt x="7117" y="51141"/>
                    <a:pt x="7511" y="51062"/>
                    <a:pt x="7847" y="50865"/>
                  </a:cubicBezTo>
                  <a:cubicBezTo>
                    <a:pt x="8024" y="50766"/>
                    <a:pt x="8201" y="50687"/>
                    <a:pt x="8399" y="50628"/>
                  </a:cubicBezTo>
                  <a:cubicBezTo>
                    <a:pt x="9424" y="50391"/>
                    <a:pt x="10429" y="50056"/>
                    <a:pt x="11395" y="49642"/>
                  </a:cubicBezTo>
                  <a:cubicBezTo>
                    <a:pt x="11533" y="49563"/>
                    <a:pt x="11711" y="49524"/>
                    <a:pt x="11868" y="49504"/>
                  </a:cubicBezTo>
                  <a:cubicBezTo>
                    <a:pt x="12401" y="49544"/>
                    <a:pt x="12913" y="49386"/>
                    <a:pt x="13347" y="49090"/>
                  </a:cubicBezTo>
                  <a:cubicBezTo>
                    <a:pt x="15180" y="50529"/>
                    <a:pt x="16994" y="51870"/>
                    <a:pt x="18729" y="53309"/>
                  </a:cubicBezTo>
                  <a:cubicBezTo>
                    <a:pt x="18709" y="53920"/>
                    <a:pt x="18552" y="54512"/>
                    <a:pt x="18236" y="55044"/>
                  </a:cubicBezTo>
                  <a:cubicBezTo>
                    <a:pt x="17980" y="55537"/>
                    <a:pt x="17822" y="56069"/>
                    <a:pt x="17743" y="56621"/>
                  </a:cubicBezTo>
                  <a:cubicBezTo>
                    <a:pt x="17704" y="57193"/>
                    <a:pt x="17546" y="57725"/>
                    <a:pt x="17310" y="58238"/>
                  </a:cubicBezTo>
                  <a:cubicBezTo>
                    <a:pt x="17073" y="58751"/>
                    <a:pt x="17093" y="59322"/>
                    <a:pt x="16935" y="59874"/>
                  </a:cubicBezTo>
                  <a:cubicBezTo>
                    <a:pt x="17329" y="60131"/>
                    <a:pt x="17625" y="60426"/>
                    <a:pt x="18079" y="60485"/>
                  </a:cubicBezTo>
                  <a:cubicBezTo>
                    <a:pt x="18217" y="60505"/>
                    <a:pt x="18335" y="60545"/>
                    <a:pt x="18453" y="60604"/>
                  </a:cubicBezTo>
                  <a:cubicBezTo>
                    <a:pt x="19005" y="60939"/>
                    <a:pt x="19577" y="61294"/>
                    <a:pt x="20149" y="61590"/>
                  </a:cubicBezTo>
                  <a:cubicBezTo>
                    <a:pt x="20464" y="61747"/>
                    <a:pt x="20799" y="61885"/>
                    <a:pt x="21134" y="62004"/>
                  </a:cubicBezTo>
                  <a:cubicBezTo>
                    <a:pt x="21489" y="61728"/>
                    <a:pt x="21785" y="61373"/>
                    <a:pt x="21943" y="60959"/>
                  </a:cubicBezTo>
                  <a:cubicBezTo>
                    <a:pt x="22120" y="60564"/>
                    <a:pt x="22317" y="60190"/>
                    <a:pt x="22554" y="59855"/>
                  </a:cubicBezTo>
                  <a:cubicBezTo>
                    <a:pt x="23204" y="58810"/>
                    <a:pt x="23855" y="57785"/>
                    <a:pt x="24525" y="56779"/>
                  </a:cubicBezTo>
                  <a:cubicBezTo>
                    <a:pt x="24782" y="56365"/>
                    <a:pt x="25196" y="56168"/>
                    <a:pt x="25629" y="56365"/>
                  </a:cubicBezTo>
                  <a:cubicBezTo>
                    <a:pt x="26181" y="56641"/>
                    <a:pt x="26793" y="56602"/>
                    <a:pt x="27364" y="56680"/>
                  </a:cubicBezTo>
                  <a:cubicBezTo>
                    <a:pt x="27995" y="56779"/>
                    <a:pt x="28626" y="56799"/>
                    <a:pt x="29237" y="56858"/>
                  </a:cubicBezTo>
                  <a:cubicBezTo>
                    <a:pt x="29572" y="56878"/>
                    <a:pt x="29888" y="56897"/>
                    <a:pt x="30223" y="56897"/>
                  </a:cubicBezTo>
                  <a:cubicBezTo>
                    <a:pt x="30795" y="56897"/>
                    <a:pt x="31110" y="57173"/>
                    <a:pt x="31031" y="57725"/>
                  </a:cubicBezTo>
                  <a:cubicBezTo>
                    <a:pt x="30952" y="58199"/>
                    <a:pt x="30952" y="58632"/>
                    <a:pt x="31327" y="59007"/>
                  </a:cubicBezTo>
                  <a:cubicBezTo>
                    <a:pt x="31406" y="59145"/>
                    <a:pt x="31465" y="59303"/>
                    <a:pt x="31465" y="59460"/>
                  </a:cubicBezTo>
                  <a:cubicBezTo>
                    <a:pt x="31504" y="59894"/>
                    <a:pt x="31524" y="60308"/>
                    <a:pt x="31583" y="60742"/>
                  </a:cubicBezTo>
                  <a:cubicBezTo>
                    <a:pt x="31583" y="60998"/>
                    <a:pt x="31642" y="61274"/>
                    <a:pt x="31761" y="61511"/>
                  </a:cubicBezTo>
                  <a:cubicBezTo>
                    <a:pt x="32017" y="62004"/>
                    <a:pt x="32175" y="62556"/>
                    <a:pt x="32175" y="63127"/>
                  </a:cubicBezTo>
                  <a:cubicBezTo>
                    <a:pt x="32214" y="63285"/>
                    <a:pt x="32254" y="63443"/>
                    <a:pt x="32313" y="63620"/>
                  </a:cubicBezTo>
                  <a:lnTo>
                    <a:pt x="37596" y="63167"/>
                  </a:lnTo>
                  <a:cubicBezTo>
                    <a:pt x="37754" y="62832"/>
                    <a:pt x="37833" y="62477"/>
                    <a:pt x="37833" y="62122"/>
                  </a:cubicBezTo>
                  <a:cubicBezTo>
                    <a:pt x="37813" y="61530"/>
                    <a:pt x="37774" y="60939"/>
                    <a:pt x="38050" y="60387"/>
                  </a:cubicBezTo>
                  <a:cubicBezTo>
                    <a:pt x="38109" y="60229"/>
                    <a:pt x="38109" y="60052"/>
                    <a:pt x="38069" y="59894"/>
                  </a:cubicBezTo>
                  <a:cubicBezTo>
                    <a:pt x="37991" y="59401"/>
                    <a:pt x="38050" y="58889"/>
                    <a:pt x="38207" y="58415"/>
                  </a:cubicBezTo>
                  <a:cubicBezTo>
                    <a:pt x="38306" y="58120"/>
                    <a:pt x="38286" y="57765"/>
                    <a:pt x="38168" y="57469"/>
                  </a:cubicBezTo>
                  <a:cubicBezTo>
                    <a:pt x="37853" y="56582"/>
                    <a:pt x="38385" y="55793"/>
                    <a:pt x="39311" y="55675"/>
                  </a:cubicBezTo>
                  <a:cubicBezTo>
                    <a:pt x="39666" y="55636"/>
                    <a:pt x="40061" y="55655"/>
                    <a:pt x="40376" y="55498"/>
                  </a:cubicBezTo>
                  <a:cubicBezTo>
                    <a:pt x="40829" y="55281"/>
                    <a:pt x="41342" y="55123"/>
                    <a:pt x="41855" y="55005"/>
                  </a:cubicBezTo>
                  <a:cubicBezTo>
                    <a:pt x="42367" y="54886"/>
                    <a:pt x="42860" y="54689"/>
                    <a:pt x="43294" y="54394"/>
                  </a:cubicBezTo>
                  <a:cubicBezTo>
                    <a:pt x="43846" y="54019"/>
                    <a:pt x="44004" y="54039"/>
                    <a:pt x="44536" y="54472"/>
                  </a:cubicBezTo>
                  <a:cubicBezTo>
                    <a:pt x="45541" y="55300"/>
                    <a:pt x="46626" y="56069"/>
                    <a:pt x="47493" y="57075"/>
                  </a:cubicBezTo>
                  <a:cubicBezTo>
                    <a:pt x="47789" y="57410"/>
                    <a:pt x="48104" y="57785"/>
                    <a:pt x="48577" y="57923"/>
                  </a:cubicBezTo>
                  <a:cubicBezTo>
                    <a:pt x="48794" y="57824"/>
                    <a:pt x="48991" y="57647"/>
                    <a:pt x="49208" y="57647"/>
                  </a:cubicBezTo>
                  <a:cubicBezTo>
                    <a:pt x="49780" y="57686"/>
                    <a:pt x="50095" y="57331"/>
                    <a:pt x="50470" y="56996"/>
                  </a:cubicBezTo>
                  <a:cubicBezTo>
                    <a:pt x="50766" y="56740"/>
                    <a:pt x="51101" y="56503"/>
                    <a:pt x="51416" y="56266"/>
                  </a:cubicBezTo>
                  <a:cubicBezTo>
                    <a:pt x="51732" y="56010"/>
                    <a:pt x="52067" y="55813"/>
                    <a:pt x="52225" y="55379"/>
                  </a:cubicBezTo>
                  <a:cubicBezTo>
                    <a:pt x="52087" y="55064"/>
                    <a:pt x="51949" y="54729"/>
                    <a:pt x="51811" y="54394"/>
                  </a:cubicBezTo>
                  <a:cubicBezTo>
                    <a:pt x="51495" y="53644"/>
                    <a:pt x="51239" y="52856"/>
                    <a:pt x="50707" y="52205"/>
                  </a:cubicBezTo>
                  <a:cubicBezTo>
                    <a:pt x="50529" y="51929"/>
                    <a:pt x="50391" y="51614"/>
                    <a:pt x="50293" y="51298"/>
                  </a:cubicBezTo>
                  <a:cubicBezTo>
                    <a:pt x="50135" y="50943"/>
                    <a:pt x="49977" y="50589"/>
                    <a:pt x="49819" y="50234"/>
                  </a:cubicBezTo>
                  <a:cubicBezTo>
                    <a:pt x="49622" y="49859"/>
                    <a:pt x="49721" y="49406"/>
                    <a:pt x="50036" y="49149"/>
                  </a:cubicBezTo>
                  <a:cubicBezTo>
                    <a:pt x="50371" y="48834"/>
                    <a:pt x="50707" y="48519"/>
                    <a:pt x="51042" y="48203"/>
                  </a:cubicBezTo>
                  <a:cubicBezTo>
                    <a:pt x="51259" y="48006"/>
                    <a:pt x="51456" y="47769"/>
                    <a:pt x="51613" y="47533"/>
                  </a:cubicBezTo>
                  <a:cubicBezTo>
                    <a:pt x="51929" y="46961"/>
                    <a:pt x="52382" y="46468"/>
                    <a:pt x="52639" y="45837"/>
                  </a:cubicBezTo>
                  <a:cubicBezTo>
                    <a:pt x="52895" y="45167"/>
                    <a:pt x="53506" y="44990"/>
                    <a:pt x="54196" y="45246"/>
                  </a:cubicBezTo>
                  <a:cubicBezTo>
                    <a:pt x="54413" y="45325"/>
                    <a:pt x="54610" y="45443"/>
                    <a:pt x="54827" y="45522"/>
                  </a:cubicBezTo>
                  <a:cubicBezTo>
                    <a:pt x="55064" y="45620"/>
                    <a:pt x="55320" y="45699"/>
                    <a:pt x="55576" y="45719"/>
                  </a:cubicBezTo>
                  <a:cubicBezTo>
                    <a:pt x="56345" y="45798"/>
                    <a:pt x="57075" y="45956"/>
                    <a:pt x="57804" y="46212"/>
                  </a:cubicBezTo>
                  <a:cubicBezTo>
                    <a:pt x="58356" y="46389"/>
                    <a:pt x="58908" y="46626"/>
                    <a:pt x="59519" y="46665"/>
                  </a:cubicBezTo>
                  <a:cubicBezTo>
                    <a:pt x="59716" y="46350"/>
                    <a:pt x="59874" y="46034"/>
                    <a:pt x="59973" y="45680"/>
                  </a:cubicBezTo>
                  <a:cubicBezTo>
                    <a:pt x="60170" y="44871"/>
                    <a:pt x="60347" y="44083"/>
                    <a:pt x="60939" y="43432"/>
                  </a:cubicBezTo>
                  <a:cubicBezTo>
                    <a:pt x="61234" y="43156"/>
                    <a:pt x="61333" y="42742"/>
                    <a:pt x="61215" y="42348"/>
                  </a:cubicBezTo>
                  <a:cubicBezTo>
                    <a:pt x="60860" y="42170"/>
                    <a:pt x="60544" y="42013"/>
                    <a:pt x="60229" y="41835"/>
                  </a:cubicBezTo>
                  <a:cubicBezTo>
                    <a:pt x="59125" y="41165"/>
                    <a:pt x="58041" y="40495"/>
                    <a:pt x="56937" y="39824"/>
                  </a:cubicBezTo>
                  <a:cubicBezTo>
                    <a:pt x="56779" y="39726"/>
                    <a:pt x="56641" y="39568"/>
                    <a:pt x="56582" y="39390"/>
                  </a:cubicBezTo>
                  <a:cubicBezTo>
                    <a:pt x="56503" y="38819"/>
                    <a:pt x="56345" y="38247"/>
                    <a:pt x="56641" y="37656"/>
                  </a:cubicBezTo>
                  <a:cubicBezTo>
                    <a:pt x="57370" y="36157"/>
                    <a:pt x="57646" y="34501"/>
                    <a:pt x="57469" y="32845"/>
                  </a:cubicBezTo>
                  <a:cubicBezTo>
                    <a:pt x="57469" y="32727"/>
                    <a:pt x="57489" y="32609"/>
                    <a:pt x="57528" y="32510"/>
                  </a:cubicBezTo>
                  <a:cubicBezTo>
                    <a:pt x="58100" y="32313"/>
                    <a:pt x="58612" y="32017"/>
                    <a:pt x="59145" y="31958"/>
                  </a:cubicBezTo>
                  <a:cubicBezTo>
                    <a:pt x="60130" y="31859"/>
                    <a:pt x="61077" y="31485"/>
                    <a:pt x="62043" y="31288"/>
                  </a:cubicBezTo>
                  <a:cubicBezTo>
                    <a:pt x="62338" y="31209"/>
                    <a:pt x="62634" y="31110"/>
                    <a:pt x="62930" y="31012"/>
                  </a:cubicBezTo>
                  <a:cubicBezTo>
                    <a:pt x="63324" y="30519"/>
                    <a:pt x="63482" y="29888"/>
                    <a:pt x="63364" y="29277"/>
                  </a:cubicBezTo>
                  <a:cubicBezTo>
                    <a:pt x="63265" y="28488"/>
                    <a:pt x="63226" y="27700"/>
                    <a:pt x="63166" y="26911"/>
                  </a:cubicBezTo>
                  <a:cubicBezTo>
                    <a:pt x="63127" y="26536"/>
                    <a:pt x="63028" y="26438"/>
                    <a:pt x="62693" y="26379"/>
                  </a:cubicBezTo>
                  <a:cubicBezTo>
                    <a:pt x="62536" y="26339"/>
                    <a:pt x="62358" y="26339"/>
                    <a:pt x="62200" y="26319"/>
                  </a:cubicBezTo>
                  <a:cubicBezTo>
                    <a:pt x="60682" y="26122"/>
                    <a:pt x="59164" y="26379"/>
                    <a:pt x="57666" y="26221"/>
                  </a:cubicBezTo>
                  <a:cubicBezTo>
                    <a:pt x="57469" y="26181"/>
                    <a:pt x="57272" y="26241"/>
                    <a:pt x="57075" y="26241"/>
                  </a:cubicBezTo>
                  <a:cubicBezTo>
                    <a:pt x="56720" y="26241"/>
                    <a:pt x="56365" y="26201"/>
                    <a:pt x="55990" y="26181"/>
                  </a:cubicBezTo>
                  <a:cubicBezTo>
                    <a:pt x="55892" y="26024"/>
                    <a:pt x="55813" y="25866"/>
                    <a:pt x="55773" y="25689"/>
                  </a:cubicBezTo>
                  <a:cubicBezTo>
                    <a:pt x="55694" y="24959"/>
                    <a:pt x="55438" y="24289"/>
                    <a:pt x="55280" y="23579"/>
                  </a:cubicBezTo>
                  <a:cubicBezTo>
                    <a:pt x="55221" y="23283"/>
                    <a:pt x="55103" y="23007"/>
                    <a:pt x="54965" y="22751"/>
                  </a:cubicBezTo>
                  <a:cubicBezTo>
                    <a:pt x="54728" y="22317"/>
                    <a:pt x="54512" y="21884"/>
                    <a:pt x="54334" y="21430"/>
                  </a:cubicBezTo>
                  <a:cubicBezTo>
                    <a:pt x="53782" y="20050"/>
                    <a:pt x="54117" y="18769"/>
                    <a:pt x="55280" y="17803"/>
                  </a:cubicBezTo>
                  <a:cubicBezTo>
                    <a:pt x="55478" y="17625"/>
                    <a:pt x="55655" y="17448"/>
                    <a:pt x="55832" y="17251"/>
                  </a:cubicBezTo>
                  <a:cubicBezTo>
                    <a:pt x="56522" y="16442"/>
                    <a:pt x="57213" y="15634"/>
                    <a:pt x="57903" y="14826"/>
                  </a:cubicBezTo>
                  <a:cubicBezTo>
                    <a:pt x="58159" y="14510"/>
                    <a:pt x="58415" y="14175"/>
                    <a:pt x="58691" y="13840"/>
                  </a:cubicBezTo>
                  <a:cubicBezTo>
                    <a:pt x="58297" y="13426"/>
                    <a:pt x="57903" y="13071"/>
                    <a:pt x="57587" y="12657"/>
                  </a:cubicBezTo>
                  <a:cubicBezTo>
                    <a:pt x="57252" y="12243"/>
                    <a:pt x="57094" y="11730"/>
                    <a:pt x="56601" y="11415"/>
                  </a:cubicBezTo>
                  <a:cubicBezTo>
                    <a:pt x="56108" y="11632"/>
                    <a:pt x="55616" y="11829"/>
                    <a:pt x="55123" y="12026"/>
                  </a:cubicBezTo>
                  <a:lnTo>
                    <a:pt x="50805" y="13722"/>
                  </a:lnTo>
                  <a:cubicBezTo>
                    <a:pt x="50687" y="13761"/>
                    <a:pt x="50529" y="13801"/>
                    <a:pt x="50470" y="13879"/>
                  </a:cubicBezTo>
                  <a:cubicBezTo>
                    <a:pt x="50115" y="14353"/>
                    <a:pt x="49721" y="14234"/>
                    <a:pt x="49327" y="14017"/>
                  </a:cubicBezTo>
                  <a:cubicBezTo>
                    <a:pt x="48794" y="13741"/>
                    <a:pt x="48301" y="13426"/>
                    <a:pt x="47789" y="13110"/>
                  </a:cubicBezTo>
                  <a:cubicBezTo>
                    <a:pt x="47671" y="13051"/>
                    <a:pt x="47572" y="12953"/>
                    <a:pt x="47493" y="12854"/>
                  </a:cubicBezTo>
                  <a:cubicBezTo>
                    <a:pt x="46961" y="12144"/>
                    <a:pt x="46389" y="11454"/>
                    <a:pt x="45896" y="10705"/>
                  </a:cubicBezTo>
                  <a:cubicBezTo>
                    <a:pt x="45541" y="10114"/>
                    <a:pt x="45048" y="9621"/>
                    <a:pt x="44477" y="9227"/>
                  </a:cubicBezTo>
                  <a:cubicBezTo>
                    <a:pt x="44220" y="9069"/>
                    <a:pt x="43984" y="8891"/>
                    <a:pt x="43767" y="8675"/>
                  </a:cubicBezTo>
                  <a:cubicBezTo>
                    <a:pt x="43471" y="8458"/>
                    <a:pt x="43333" y="8083"/>
                    <a:pt x="43432" y="7709"/>
                  </a:cubicBezTo>
                  <a:cubicBezTo>
                    <a:pt x="43747" y="6171"/>
                    <a:pt x="43826" y="4574"/>
                    <a:pt x="44418" y="3056"/>
                  </a:cubicBezTo>
                  <a:cubicBezTo>
                    <a:pt x="43885" y="2681"/>
                    <a:pt x="43254" y="2721"/>
                    <a:pt x="42742" y="2445"/>
                  </a:cubicBezTo>
                  <a:cubicBezTo>
                    <a:pt x="42170" y="2169"/>
                    <a:pt x="41559" y="1952"/>
                    <a:pt x="40948" y="1834"/>
                  </a:cubicBezTo>
                  <a:cubicBezTo>
                    <a:pt x="40001" y="3509"/>
                    <a:pt x="38779" y="5027"/>
                    <a:pt x="38365" y="6959"/>
                  </a:cubicBezTo>
                  <a:close/>
                  <a:moveTo>
                    <a:pt x="54965" y="20109"/>
                  </a:moveTo>
                  <a:cubicBezTo>
                    <a:pt x="55182" y="20977"/>
                    <a:pt x="55280" y="21706"/>
                    <a:pt x="55911" y="22298"/>
                  </a:cubicBezTo>
                  <a:cubicBezTo>
                    <a:pt x="55813" y="21292"/>
                    <a:pt x="55576" y="20681"/>
                    <a:pt x="54965" y="200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8"/>
            <p:cNvSpPr/>
            <p:nvPr/>
          </p:nvSpPr>
          <p:spPr>
            <a:xfrm flipH="1">
              <a:off x="3447035" y="1879438"/>
              <a:ext cx="972183" cy="990190"/>
            </a:xfrm>
            <a:custGeom>
              <a:avLst/>
              <a:gdLst/>
              <a:ahLst/>
              <a:cxnLst/>
              <a:rect l="l" t="t" r="r" b="b"/>
              <a:pathLst>
                <a:path w="40436" h="41185" extrusionOk="0">
                  <a:moveTo>
                    <a:pt x="23639" y="0"/>
                  </a:moveTo>
                  <a:cubicBezTo>
                    <a:pt x="24683" y="316"/>
                    <a:pt x="25630" y="572"/>
                    <a:pt x="26556" y="848"/>
                  </a:cubicBezTo>
                  <a:cubicBezTo>
                    <a:pt x="27148" y="1006"/>
                    <a:pt x="27680" y="1282"/>
                    <a:pt x="28153" y="1637"/>
                  </a:cubicBezTo>
                  <a:cubicBezTo>
                    <a:pt x="28291" y="1735"/>
                    <a:pt x="28429" y="1814"/>
                    <a:pt x="28607" y="1854"/>
                  </a:cubicBezTo>
                  <a:cubicBezTo>
                    <a:pt x="29395" y="2031"/>
                    <a:pt x="30026" y="2524"/>
                    <a:pt x="30677" y="2958"/>
                  </a:cubicBezTo>
                  <a:cubicBezTo>
                    <a:pt x="31347" y="3391"/>
                    <a:pt x="32116" y="3766"/>
                    <a:pt x="32727" y="4338"/>
                  </a:cubicBezTo>
                  <a:cubicBezTo>
                    <a:pt x="33062" y="4614"/>
                    <a:pt x="33358" y="4909"/>
                    <a:pt x="33673" y="5205"/>
                  </a:cubicBezTo>
                  <a:cubicBezTo>
                    <a:pt x="34265" y="5935"/>
                    <a:pt x="34935" y="6546"/>
                    <a:pt x="35606" y="7196"/>
                  </a:cubicBezTo>
                  <a:cubicBezTo>
                    <a:pt x="36690" y="8300"/>
                    <a:pt x="37597" y="9562"/>
                    <a:pt x="38287" y="10962"/>
                  </a:cubicBezTo>
                  <a:cubicBezTo>
                    <a:pt x="38504" y="11415"/>
                    <a:pt x="38720" y="11869"/>
                    <a:pt x="38937" y="12303"/>
                  </a:cubicBezTo>
                  <a:cubicBezTo>
                    <a:pt x="39548" y="13545"/>
                    <a:pt x="39706" y="14885"/>
                    <a:pt x="40100" y="16186"/>
                  </a:cubicBezTo>
                  <a:cubicBezTo>
                    <a:pt x="40219" y="16561"/>
                    <a:pt x="40258" y="16955"/>
                    <a:pt x="40199" y="17350"/>
                  </a:cubicBezTo>
                  <a:cubicBezTo>
                    <a:pt x="40061" y="18690"/>
                    <a:pt x="40258" y="19991"/>
                    <a:pt x="40357" y="21312"/>
                  </a:cubicBezTo>
                  <a:cubicBezTo>
                    <a:pt x="40436" y="21864"/>
                    <a:pt x="40396" y="22436"/>
                    <a:pt x="40238" y="22968"/>
                  </a:cubicBezTo>
                  <a:cubicBezTo>
                    <a:pt x="40160" y="23323"/>
                    <a:pt x="40140" y="23698"/>
                    <a:pt x="40199" y="24053"/>
                  </a:cubicBezTo>
                  <a:cubicBezTo>
                    <a:pt x="40278" y="24703"/>
                    <a:pt x="40219" y="25374"/>
                    <a:pt x="40041" y="26004"/>
                  </a:cubicBezTo>
                  <a:cubicBezTo>
                    <a:pt x="40002" y="26123"/>
                    <a:pt x="39982" y="26261"/>
                    <a:pt x="39982" y="26399"/>
                  </a:cubicBezTo>
                  <a:cubicBezTo>
                    <a:pt x="40100" y="27266"/>
                    <a:pt x="39726" y="28074"/>
                    <a:pt x="39667" y="28942"/>
                  </a:cubicBezTo>
                  <a:cubicBezTo>
                    <a:pt x="39647" y="29021"/>
                    <a:pt x="39627" y="29119"/>
                    <a:pt x="39568" y="29218"/>
                  </a:cubicBezTo>
                  <a:cubicBezTo>
                    <a:pt x="39056" y="30204"/>
                    <a:pt x="38523" y="31189"/>
                    <a:pt x="38011" y="32175"/>
                  </a:cubicBezTo>
                  <a:cubicBezTo>
                    <a:pt x="37873" y="32431"/>
                    <a:pt x="37754" y="32688"/>
                    <a:pt x="37656" y="32983"/>
                  </a:cubicBezTo>
                  <a:cubicBezTo>
                    <a:pt x="37538" y="33358"/>
                    <a:pt x="37321" y="33693"/>
                    <a:pt x="37005" y="33930"/>
                  </a:cubicBezTo>
                  <a:cubicBezTo>
                    <a:pt x="36552" y="34285"/>
                    <a:pt x="36177" y="34679"/>
                    <a:pt x="35763" y="35073"/>
                  </a:cubicBezTo>
                  <a:cubicBezTo>
                    <a:pt x="35527" y="35290"/>
                    <a:pt x="35290" y="35527"/>
                    <a:pt x="35053" y="35744"/>
                  </a:cubicBezTo>
                  <a:cubicBezTo>
                    <a:pt x="34718" y="36059"/>
                    <a:pt x="34383" y="36374"/>
                    <a:pt x="34028" y="36670"/>
                  </a:cubicBezTo>
                  <a:cubicBezTo>
                    <a:pt x="33082" y="37459"/>
                    <a:pt x="32155" y="38247"/>
                    <a:pt x="31032" y="38740"/>
                  </a:cubicBezTo>
                  <a:cubicBezTo>
                    <a:pt x="30125" y="39154"/>
                    <a:pt x="29218" y="39529"/>
                    <a:pt x="28291" y="39844"/>
                  </a:cubicBezTo>
                  <a:cubicBezTo>
                    <a:pt x="27700" y="40022"/>
                    <a:pt x="27168" y="40377"/>
                    <a:pt x="26596" y="40593"/>
                  </a:cubicBezTo>
                  <a:cubicBezTo>
                    <a:pt x="26241" y="40712"/>
                    <a:pt x="25886" y="40771"/>
                    <a:pt x="25531" y="40791"/>
                  </a:cubicBezTo>
                  <a:cubicBezTo>
                    <a:pt x="24112" y="40929"/>
                    <a:pt x="22692" y="41047"/>
                    <a:pt x="21273" y="41145"/>
                  </a:cubicBezTo>
                  <a:cubicBezTo>
                    <a:pt x="20977" y="41185"/>
                    <a:pt x="20681" y="41185"/>
                    <a:pt x="20386" y="41126"/>
                  </a:cubicBezTo>
                  <a:cubicBezTo>
                    <a:pt x="19577" y="40948"/>
                    <a:pt x="18749" y="40929"/>
                    <a:pt x="17921" y="41047"/>
                  </a:cubicBezTo>
                  <a:cubicBezTo>
                    <a:pt x="17389" y="41086"/>
                    <a:pt x="16876" y="41145"/>
                    <a:pt x="16364" y="40929"/>
                  </a:cubicBezTo>
                  <a:cubicBezTo>
                    <a:pt x="16246" y="40869"/>
                    <a:pt x="16108" y="40830"/>
                    <a:pt x="15970" y="40850"/>
                  </a:cubicBezTo>
                  <a:cubicBezTo>
                    <a:pt x="15260" y="40948"/>
                    <a:pt x="14609" y="40633"/>
                    <a:pt x="13939" y="40475"/>
                  </a:cubicBezTo>
                  <a:cubicBezTo>
                    <a:pt x="13288" y="40317"/>
                    <a:pt x="12657" y="40002"/>
                    <a:pt x="11987" y="39805"/>
                  </a:cubicBezTo>
                  <a:cubicBezTo>
                    <a:pt x="11061" y="38997"/>
                    <a:pt x="9838" y="38583"/>
                    <a:pt x="9050" y="37538"/>
                  </a:cubicBezTo>
                  <a:cubicBezTo>
                    <a:pt x="8636" y="37005"/>
                    <a:pt x="8044" y="36591"/>
                    <a:pt x="7532" y="36158"/>
                  </a:cubicBezTo>
                  <a:cubicBezTo>
                    <a:pt x="6723" y="35527"/>
                    <a:pt x="6014" y="34778"/>
                    <a:pt x="5402" y="33930"/>
                  </a:cubicBezTo>
                  <a:cubicBezTo>
                    <a:pt x="4949" y="33319"/>
                    <a:pt x="4476" y="32747"/>
                    <a:pt x="3963" y="32175"/>
                  </a:cubicBezTo>
                  <a:cubicBezTo>
                    <a:pt x="3648" y="31840"/>
                    <a:pt x="3431" y="31426"/>
                    <a:pt x="3273" y="30992"/>
                  </a:cubicBezTo>
                  <a:cubicBezTo>
                    <a:pt x="3017" y="30204"/>
                    <a:pt x="2662" y="29455"/>
                    <a:pt x="2228" y="28764"/>
                  </a:cubicBezTo>
                  <a:cubicBezTo>
                    <a:pt x="1814" y="28114"/>
                    <a:pt x="1459" y="27444"/>
                    <a:pt x="1124" y="26773"/>
                  </a:cubicBezTo>
                  <a:cubicBezTo>
                    <a:pt x="710" y="25788"/>
                    <a:pt x="414" y="24802"/>
                    <a:pt x="60" y="23777"/>
                  </a:cubicBezTo>
                  <a:cubicBezTo>
                    <a:pt x="20" y="23619"/>
                    <a:pt x="0" y="23461"/>
                    <a:pt x="20" y="23284"/>
                  </a:cubicBezTo>
                  <a:cubicBezTo>
                    <a:pt x="79" y="22140"/>
                    <a:pt x="119" y="20977"/>
                    <a:pt x="257" y="19834"/>
                  </a:cubicBezTo>
                  <a:cubicBezTo>
                    <a:pt x="355" y="19282"/>
                    <a:pt x="513" y="18749"/>
                    <a:pt x="730" y="18237"/>
                  </a:cubicBezTo>
                  <a:cubicBezTo>
                    <a:pt x="829" y="18000"/>
                    <a:pt x="888" y="17744"/>
                    <a:pt x="868" y="17488"/>
                  </a:cubicBezTo>
                  <a:cubicBezTo>
                    <a:pt x="789" y="16462"/>
                    <a:pt x="1105" y="15536"/>
                    <a:pt x="1578" y="14649"/>
                  </a:cubicBezTo>
                  <a:cubicBezTo>
                    <a:pt x="1775" y="14235"/>
                    <a:pt x="1972" y="13821"/>
                    <a:pt x="2110" y="13387"/>
                  </a:cubicBezTo>
                  <a:cubicBezTo>
                    <a:pt x="2248" y="13012"/>
                    <a:pt x="2347" y="12618"/>
                    <a:pt x="2485" y="12243"/>
                  </a:cubicBezTo>
                  <a:cubicBezTo>
                    <a:pt x="2839" y="11218"/>
                    <a:pt x="3214" y="10213"/>
                    <a:pt x="3943" y="9345"/>
                  </a:cubicBezTo>
                  <a:cubicBezTo>
                    <a:pt x="4397" y="8793"/>
                    <a:pt x="4712" y="8123"/>
                    <a:pt x="5107" y="7512"/>
                  </a:cubicBezTo>
                  <a:cubicBezTo>
                    <a:pt x="5501" y="6901"/>
                    <a:pt x="5836" y="6349"/>
                    <a:pt x="6250" y="5797"/>
                  </a:cubicBezTo>
                  <a:cubicBezTo>
                    <a:pt x="6428" y="5560"/>
                    <a:pt x="6644" y="5343"/>
                    <a:pt x="6881" y="5166"/>
                  </a:cubicBezTo>
                  <a:cubicBezTo>
                    <a:pt x="7630" y="4574"/>
                    <a:pt x="8379" y="3983"/>
                    <a:pt x="9148" y="3411"/>
                  </a:cubicBezTo>
                  <a:cubicBezTo>
                    <a:pt x="9385" y="3234"/>
                    <a:pt x="9641" y="3076"/>
                    <a:pt x="9897" y="2938"/>
                  </a:cubicBezTo>
                  <a:cubicBezTo>
                    <a:pt x="10311" y="2701"/>
                    <a:pt x="10725" y="2524"/>
                    <a:pt x="11120" y="2268"/>
                  </a:cubicBezTo>
                  <a:cubicBezTo>
                    <a:pt x="11672" y="1893"/>
                    <a:pt x="12263" y="1617"/>
                    <a:pt x="12914" y="1440"/>
                  </a:cubicBezTo>
                  <a:cubicBezTo>
                    <a:pt x="13170" y="1380"/>
                    <a:pt x="13407" y="1262"/>
                    <a:pt x="13604" y="1085"/>
                  </a:cubicBezTo>
                  <a:cubicBezTo>
                    <a:pt x="13939" y="769"/>
                    <a:pt x="14373" y="572"/>
                    <a:pt x="14846" y="552"/>
                  </a:cubicBezTo>
                  <a:cubicBezTo>
                    <a:pt x="15437" y="513"/>
                    <a:pt x="16029" y="454"/>
                    <a:pt x="16620" y="414"/>
                  </a:cubicBezTo>
                  <a:cubicBezTo>
                    <a:pt x="17803" y="316"/>
                    <a:pt x="18986" y="257"/>
                    <a:pt x="20188" y="158"/>
                  </a:cubicBezTo>
                  <a:cubicBezTo>
                    <a:pt x="20701" y="119"/>
                    <a:pt x="21233" y="138"/>
                    <a:pt x="21766" y="217"/>
                  </a:cubicBezTo>
                  <a:cubicBezTo>
                    <a:pt x="22140" y="296"/>
                    <a:pt x="22554" y="276"/>
                    <a:pt x="22929" y="336"/>
                  </a:cubicBezTo>
                  <a:cubicBezTo>
                    <a:pt x="23205" y="375"/>
                    <a:pt x="23481" y="237"/>
                    <a:pt x="23639" y="0"/>
                  </a:cubicBezTo>
                  <a:close/>
                  <a:moveTo>
                    <a:pt x="37616" y="12243"/>
                  </a:moveTo>
                  <a:cubicBezTo>
                    <a:pt x="36808" y="10370"/>
                    <a:pt x="35625" y="8695"/>
                    <a:pt x="34107" y="7334"/>
                  </a:cubicBezTo>
                  <a:cubicBezTo>
                    <a:pt x="33831" y="7098"/>
                    <a:pt x="33575" y="6841"/>
                    <a:pt x="33338" y="6565"/>
                  </a:cubicBezTo>
                  <a:cubicBezTo>
                    <a:pt x="32471" y="5560"/>
                    <a:pt x="31465" y="4712"/>
                    <a:pt x="30322" y="4062"/>
                  </a:cubicBezTo>
                  <a:cubicBezTo>
                    <a:pt x="29494" y="3529"/>
                    <a:pt x="28626" y="3076"/>
                    <a:pt x="27700" y="2701"/>
                  </a:cubicBezTo>
                  <a:cubicBezTo>
                    <a:pt x="27562" y="2622"/>
                    <a:pt x="27424" y="2524"/>
                    <a:pt x="27306" y="2425"/>
                  </a:cubicBezTo>
                  <a:cubicBezTo>
                    <a:pt x="26616" y="2011"/>
                    <a:pt x="25866" y="1755"/>
                    <a:pt x="25078" y="1656"/>
                  </a:cubicBezTo>
                  <a:cubicBezTo>
                    <a:pt x="24605" y="1617"/>
                    <a:pt x="24191" y="1459"/>
                    <a:pt x="23737" y="1380"/>
                  </a:cubicBezTo>
                  <a:cubicBezTo>
                    <a:pt x="23284" y="1321"/>
                    <a:pt x="22751" y="1440"/>
                    <a:pt x="22259" y="1440"/>
                  </a:cubicBezTo>
                  <a:cubicBezTo>
                    <a:pt x="21963" y="1440"/>
                    <a:pt x="21667" y="1341"/>
                    <a:pt x="21371" y="1321"/>
                  </a:cubicBezTo>
                  <a:cubicBezTo>
                    <a:pt x="21115" y="1282"/>
                    <a:pt x="20839" y="1262"/>
                    <a:pt x="20583" y="1282"/>
                  </a:cubicBezTo>
                  <a:cubicBezTo>
                    <a:pt x="18907" y="1420"/>
                    <a:pt x="17231" y="1578"/>
                    <a:pt x="15556" y="1794"/>
                  </a:cubicBezTo>
                  <a:cubicBezTo>
                    <a:pt x="15043" y="1854"/>
                    <a:pt x="14550" y="1972"/>
                    <a:pt x="14057" y="2130"/>
                  </a:cubicBezTo>
                  <a:cubicBezTo>
                    <a:pt x="13663" y="2268"/>
                    <a:pt x="13269" y="2425"/>
                    <a:pt x="12874" y="2622"/>
                  </a:cubicBezTo>
                  <a:cubicBezTo>
                    <a:pt x="12362" y="2839"/>
                    <a:pt x="11849" y="3056"/>
                    <a:pt x="11356" y="3313"/>
                  </a:cubicBezTo>
                  <a:cubicBezTo>
                    <a:pt x="10942" y="3490"/>
                    <a:pt x="10686" y="3963"/>
                    <a:pt x="10114" y="3786"/>
                  </a:cubicBezTo>
                  <a:cubicBezTo>
                    <a:pt x="9996" y="3727"/>
                    <a:pt x="9759" y="3943"/>
                    <a:pt x="9621" y="4062"/>
                  </a:cubicBezTo>
                  <a:cubicBezTo>
                    <a:pt x="8320" y="5087"/>
                    <a:pt x="7177" y="6270"/>
                    <a:pt x="6211" y="7610"/>
                  </a:cubicBezTo>
                  <a:cubicBezTo>
                    <a:pt x="5876" y="8064"/>
                    <a:pt x="5540" y="8517"/>
                    <a:pt x="5225" y="8971"/>
                  </a:cubicBezTo>
                  <a:cubicBezTo>
                    <a:pt x="5087" y="9148"/>
                    <a:pt x="4969" y="9365"/>
                    <a:pt x="4909" y="9582"/>
                  </a:cubicBezTo>
                  <a:cubicBezTo>
                    <a:pt x="4732" y="10173"/>
                    <a:pt x="4476" y="10745"/>
                    <a:pt x="4141" y="11277"/>
                  </a:cubicBezTo>
                  <a:cubicBezTo>
                    <a:pt x="3746" y="11928"/>
                    <a:pt x="3451" y="12638"/>
                    <a:pt x="3273" y="13367"/>
                  </a:cubicBezTo>
                  <a:cubicBezTo>
                    <a:pt x="3214" y="13564"/>
                    <a:pt x="3135" y="13742"/>
                    <a:pt x="3017" y="13919"/>
                  </a:cubicBezTo>
                  <a:cubicBezTo>
                    <a:pt x="2780" y="14373"/>
                    <a:pt x="2524" y="14846"/>
                    <a:pt x="2287" y="15299"/>
                  </a:cubicBezTo>
                  <a:cubicBezTo>
                    <a:pt x="1834" y="16088"/>
                    <a:pt x="1637" y="16975"/>
                    <a:pt x="1696" y="17882"/>
                  </a:cubicBezTo>
                  <a:cubicBezTo>
                    <a:pt x="1716" y="18335"/>
                    <a:pt x="1676" y="18808"/>
                    <a:pt x="1558" y="19262"/>
                  </a:cubicBezTo>
                  <a:cubicBezTo>
                    <a:pt x="1400" y="19853"/>
                    <a:pt x="1302" y="20484"/>
                    <a:pt x="1203" y="21095"/>
                  </a:cubicBezTo>
                  <a:cubicBezTo>
                    <a:pt x="1045" y="21726"/>
                    <a:pt x="1085" y="22377"/>
                    <a:pt x="1321" y="22988"/>
                  </a:cubicBezTo>
                  <a:cubicBezTo>
                    <a:pt x="1361" y="23185"/>
                    <a:pt x="1381" y="23382"/>
                    <a:pt x="1381" y="23579"/>
                  </a:cubicBezTo>
                  <a:cubicBezTo>
                    <a:pt x="1420" y="24072"/>
                    <a:pt x="1479" y="24565"/>
                    <a:pt x="1519" y="25058"/>
                  </a:cubicBezTo>
                  <a:cubicBezTo>
                    <a:pt x="1558" y="25728"/>
                    <a:pt x="1775" y="26359"/>
                    <a:pt x="2149" y="26911"/>
                  </a:cubicBezTo>
                  <a:cubicBezTo>
                    <a:pt x="2386" y="27227"/>
                    <a:pt x="2563" y="27582"/>
                    <a:pt x="2701" y="27956"/>
                  </a:cubicBezTo>
                  <a:cubicBezTo>
                    <a:pt x="3017" y="29100"/>
                    <a:pt x="3589" y="30164"/>
                    <a:pt x="4377" y="31051"/>
                  </a:cubicBezTo>
                  <a:cubicBezTo>
                    <a:pt x="4988" y="31801"/>
                    <a:pt x="5639" y="32491"/>
                    <a:pt x="6211" y="33279"/>
                  </a:cubicBezTo>
                  <a:cubicBezTo>
                    <a:pt x="6684" y="33950"/>
                    <a:pt x="7236" y="34561"/>
                    <a:pt x="7886" y="35073"/>
                  </a:cubicBezTo>
                  <a:cubicBezTo>
                    <a:pt x="8616" y="35645"/>
                    <a:pt x="9188" y="36374"/>
                    <a:pt x="10055" y="36769"/>
                  </a:cubicBezTo>
                  <a:cubicBezTo>
                    <a:pt x="10607" y="37025"/>
                    <a:pt x="11238" y="37222"/>
                    <a:pt x="11573" y="37814"/>
                  </a:cubicBezTo>
                  <a:cubicBezTo>
                    <a:pt x="11613" y="37853"/>
                    <a:pt x="11691" y="37893"/>
                    <a:pt x="11731" y="37912"/>
                  </a:cubicBezTo>
                  <a:cubicBezTo>
                    <a:pt x="12795" y="38523"/>
                    <a:pt x="13919" y="38997"/>
                    <a:pt x="15102" y="39292"/>
                  </a:cubicBezTo>
                  <a:cubicBezTo>
                    <a:pt x="15575" y="39411"/>
                    <a:pt x="16088" y="39411"/>
                    <a:pt x="16561" y="39529"/>
                  </a:cubicBezTo>
                  <a:cubicBezTo>
                    <a:pt x="17034" y="39667"/>
                    <a:pt x="17547" y="39687"/>
                    <a:pt x="18040" y="39627"/>
                  </a:cubicBezTo>
                  <a:cubicBezTo>
                    <a:pt x="18828" y="39529"/>
                    <a:pt x="19617" y="39568"/>
                    <a:pt x="20405" y="39706"/>
                  </a:cubicBezTo>
                  <a:cubicBezTo>
                    <a:pt x="20662" y="39765"/>
                    <a:pt x="20918" y="39785"/>
                    <a:pt x="21174" y="39765"/>
                  </a:cubicBezTo>
                  <a:cubicBezTo>
                    <a:pt x="22554" y="39647"/>
                    <a:pt x="23954" y="39529"/>
                    <a:pt x="25334" y="39411"/>
                  </a:cubicBezTo>
                  <a:cubicBezTo>
                    <a:pt x="25728" y="39371"/>
                    <a:pt x="26103" y="39273"/>
                    <a:pt x="26458" y="39095"/>
                  </a:cubicBezTo>
                  <a:cubicBezTo>
                    <a:pt x="27187" y="38819"/>
                    <a:pt x="27858" y="38385"/>
                    <a:pt x="28646" y="38267"/>
                  </a:cubicBezTo>
                  <a:cubicBezTo>
                    <a:pt x="29119" y="38208"/>
                    <a:pt x="29553" y="38011"/>
                    <a:pt x="29888" y="37695"/>
                  </a:cubicBezTo>
                  <a:cubicBezTo>
                    <a:pt x="30026" y="37557"/>
                    <a:pt x="30184" y="37439"/>
                    <a:pt x="30381" y="37400"/>
                  </a:cubicBezTo>
                  <a:cubicBezTo>
                    <a:pt x="31485" y="37124"/>
                    <a:pt x="32293" y="36374"/>
                    <a:pt x="33062" y="35645"/>
                  </a:cubicBezTo>
                  <a:cubicBezTo>
                    <a:pt x="33831" y="34896"/>
                    <a:pt x="34797" y="34206"/>
                    <a:pt x="35487" y="33319"/>
                  </a:cubicBezTo>
                  <a:cubicBezTo>
                    <a:pt x="35606" y="33200"/>
                    <a:pt x="35724" y="33082"/>
                    <a:pt x="35882" y="33003"/>
                  </a:cubicBezTo>
                  <a:cubicBezTo>
                    <a:pt x="36098" y="32885"/>
                    <a:pt x="36276" y="32668"/>
                    <a:pt x="36335" y="32412"/>
                  </a:cubicBezTo>
                  <a:cubicBezTo>
                    <a:pt x="36473" y="31958"/>
                    <a:pt x="36690" y="31544"/>
                    <a:pt x="36986" y="31189"/>
                  </a:cubicBezTo>
                  <a:cubicBezTo>
                    <a:pt x="37124" y="31012"/>
                    <a:pt x="37222" y="30795"/>
                    <a:pt x="37321" y="30578"/>
                  </a:cubicBezTo>
                  <a:cubicBezTo>
                    <a:pt x="37498" y="30243"/>
                    <a:pt x="37676" y="29888"/>
                    <a:pt x="37833" y="29533"/>
                  </a:cubicBezTo>
                  <a:cubicBezTo>
                    <a:pt x="38030" y="29179"/>
                    <a:pt x="38168" y="28824"/>
                    <a:pt x="38267" y="28429"/>
                  </a:cubicBezTo>
                  <a:cubicBezTo>
                    <a:pt x="38346" y="27700"/>
                    <a:pt x="38681" y="26970"/>
                    <a:pt x="38563" y="26202"/>
                  </a:cubicBezTo>
                  <a:cubicBezTo>
                    <a:pt x="38543" y="26103"/>
                    <a:pt x="38563" y="26004"/>
                    <a:pt x="38602" y="25906"/>
                  </a:cubicBezTo>
                  <a:cubicBezTo>
                    <a:pt x="38760" y="25137"/>
                    <a:pt x="38957" y="24368"/>
                    <a:pt x="39095" y="23599"/>
                  </a:cubicBezTo>
                  <a:cubicBezTo>
                    <a:pt x="39213" y="22889"/>
                    <a:pt x="39292" y="22160"/>
                    <a:pt x="39312" y="21431"/>
                  </a:cubicBezTo>
                  <a:cubicBezTo>
                    <a:pt x="39272" y="19577"/>
                    <a:pt x="39095" y="17744"/>
                    <a:pt x="38780" y="15930"/>
                  </a:cubicBezTo>
                  <a:cubicBezTo>
                    <a:pt x="38642" y="15043"/>
                    <a:pt x="38306" y="14195"/>
                    <a:pt x="37794" y="13466"/>
                  </a:cubicBezTo>
                  <a:cubicBezTo>
                    <a:pt x="37597" y="13150"/>
                    <a:pt x="37419" y="12835"/>
                    <a:pt x="37262" y="125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8"/>
            <p:cNvSpPr/>
            <p:nvPr/>
          </p:nvSpPr>
          <p:spPr>
            <a:xfrm flipH="1">
              <a:off x="3446073" y="1917834"/>
              <a:ext cx="221383" cy="248383"/>
            </a:xfrm>
            <a:custGeom>
              <a:avLst/>
              <a:gdLst/>
              <a:ahLst/>
              <a:cxnLst/>
              <a:rect l="l" t="t" r="r" b="b"/>
              <a:pathLst>
                <a:path w="9208" h="10331" extrusionOk="0">
                  <a:moveTo>
                    <a:pt x="8734" y="10331"/>
                  </a:moveTo>
                  <a:cubicBezTo>
                    <a:pt x="8340" y="9661"/>
                    <a:pt x="7985" y="9069"/>
                    <a:pt x="7650" y="8478"/>
                  </a:cubicBezTo>
                  <a:cubicBezTo>
                    <a:pt x="7354" y="7945"/>
                    <a:pt x="7078" y="7433"/>
                    <a:pt x="6782" y="6920"/>
                  </a:cubicBezTo>
                  <a:cubicBezTo>
                    <a:pt x="6486" y="6408"/>
                    <a:pt x="6171" y="5836"/>
                    <a:pt x="5836" y="5304"/>
                  </a:cubicBezTo>
                  <a:cubicBezTo>
                    <a:pt x="5639" y="4949"/>
                    <a:pt x="5382" y="4653"/>
                    <a:pt x="5106" y="4377"/>
                  </a:cubicBezTo>
                  <a:cubicBezTo>
                    <a:pt x="4515" y="3845"/>
                    <a:pt x="3864" y="3391"/>
                    <a:pt x="3253" y="2898"/>
                  </a:cubicBezTo>
                  <a:cubicBezTo>
                    <a:pt x="2879" y="2603"/>
                    <a:pt x="2504" y="2346"/>
                    <a:pt x="2149" y="2070"/>
                  </a:cubicBezTo>
                  <a:cubicBezTo>
                    <a:pt x="1775" y="1775"/>
                    <a:pt x="1420" y="1400"/>
                    <a:pt x="947" y="1203"/>
                  </a:cubicBezTo>
                  <a:cubicBezTo>
                    <a:pt x="710" y="1085"/>
                    <a:pt x="493" y="927"/>
                    <a:pt x="316" y="730"/>
                  </a:cubicBezTo>
                  <a:cubicBezTo>
                    <a:pt x="59" y="473"/>
                    <a:pt x="0" y="237"/>
                    <a:pt x="138" y="138"/>
                  </a:cubicBezTo>
                  <a:cubicBezTo>
                    <a:pt x="355" y="0"/>
                    <a:pt x="513" y="197"/>
                    <a:pt x="671" y="237"/>
                  </a:cubicBezTo>
                  <a:cubicBezTo>
                    <a:pt x="1499" y="513"/>
                    <a:pt x="2248" y="947"/>
                    <a:pt x="2879" y="1538"/>
                  </a:cubicBezTo>
                  <a:cubicBezTo>
                    <a:pt x="3194" y="1775"/>
                    <a:pt x="3549" y="1972"/>
                    <a:pt x="3864" y="2208"/>
                  </a:cubicBezTo>
                  <a:cubicBezTo>
                    <a:pt x="4811" y="2918"/>
                    <a:pt x="5796" y="3588"/>
                    <a:pt x="6447" y="4614"/>
                  </a:cubicBezTo>
                  <a:cubicBezTo>
                    <a:pt x="6861" y="5244"/>
                    <a:pt x="7236" y="5915"/>
                    <a:pt x="7590" y="6585"/>
                  </a:cubicBezTo>
                  <a:cubicBezTo>
                    <a:pt x="8024" y="7393"/>
                    <a:pt x="8458" y="8221"/>
                    <a:pt x="8852" y="9049"/>
                  </a:cubicBezTo>
                  <a:cubicBezTo>
                    <a:pt x="9030" y="9424"/>
                    <a:pt x="9207" y="9838"/>
                    <a:pt x="8734" y="10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8"/>
            <p:cNvSpPr/>
            <p:nvPr/>
          </p:nvSpPr>
          <p:spPr>
            <a:xfrm flipH="1">
              <a:off x="4511156" y="2443499"/>
              <a:ext cx="73017" cy="45993"/>
            </a:xfrm>
            <a:custGeom>
              <a:avLst/>
              <a:gdLst/>
              <a:ahLst/>
              <a:cxnLst/>
              <a:rect l="l" t="t" r="r" b="b"/>
              <a:pathLst>
                <a:path w="3037" h="1913" extrusionOk="0">
                  <a:moveTo>
                    <a:pt x="139" y="0"/>
                  </a:moveTo>
                  <a:cubicBezTo>
                    <a:pt x="1124" y="99"/>
                    <a:pt x="1834" y="611"/>
                    <a:pt x="2583" y="986"/>
                  </a:cubicBezTo>
                  <a:cubicBezTo>
                    <a:pt x="2761" y="1104"/>
                    <a:pt x="2879" y="1242"/>
                    <a:pt x="2978" y="1420"/>
                  </a:cubicBezTo>
                  <a:cubicBezTo>
                    <a:pt x="3037" y="1538"/>
                    <a:pt x="3037" y="1656"/>
                    <a:pt x="2997" y="1775"/>
                  </a:cubicBezTo>
                  <a:cubicBezTo>
                    <a:pt x="2919" y="1873"/>
                    <a:pt x="2781" y="1913"/>
                    <a:pt x="2662" y="1913"/>
                  </a:cubicBezTo>
                  <a:cubicBezTo>
                    <a:pt x="2386" y="1834"/>
                    <a:pt x="2090" y="1735"/>
                    <a:pt x="1834" y="1617"/>
                  </a:cubicBezTo>
                  <a:cubicBezTo>
                    <a:pt x="1381" y="1361"/>
                    <a:pt x="908" y="1144"/>
                    <a:pt x="415" y="946"/>
                  </a:cubicBezTo>
                  <a:cubicBezTo>
                    <a:pt x="1" y="789"/>
                    <a:pt x="60" y="375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8"/>
            <p:cNvSpPr/>
            <p:nvPr/>
          </p:nvSpPr>
          <p:spPr>
            <a:xfrm flipH="1">
              <a:off x="3741387" y="1850996"/>
              <a:ext cx="97661" cy="37939"/>
            </a:xfrm>
            <a:custGeom>
              <a:avLst/>
              <a:gdLst/>
              <a:ahLst/>
              <a:cxnLst/>
              <a:rect l="l" t="t" r="r" b="b"/>
              <a:pathLst>
                <a:path w="4062" h="1578" extrusionOk="0">
                  <a:moveTo>
                    <a:pt x="0" y="217"/>
                  </a:moveTo>
                  <a:cubicBezTo>
                    <a:pt x="474" y="20"/>
                    <a:pt x="1006" y="1"/>
                    <a:pt x="1499" y="178"/>
                  </a:cubicBezTo>
                  <a:cubicBezTo>
                    <a:pt x="2287" y="454"/>
                    <a:pt x="3056" y="710"/>
                    <a:pt x="3845" y="986"/>
                  </a:cubicBezTo>
                  <a:cubicBezTo>
                    <a:pt x="3943" y="1026"/>
                    <a:pt x="4062" y="1183"/>
                    <a:pt x="4042" y="1262"/>
                  </a:cubicBezTo>
                  <a:cubicBezTo>
                    <a:pt x="4003" y="1381"/>
                    <a:pt x="3904" y="1479"/>
                    <a:pt x="3786" y="1499"/>
                  </a:cubicBezTo>
                  <a:cubicBezTo>
                    <a:pt x="3431" y="1578"/>
                    <a:pt x="3056" y="1558"/>
                    <a:pt x="2721" y="1420"/>
                  </a:cubicBezTo>
                  <a:cubicBezTo>
                    <a:pt x="2425" y="1321"/>
                    <a:pt x="2169" y="1203"/>
                    <a:pt x="1893" y="1085"/>
                  </a:cubicBezTo>
                  <a:cubicBezTo>
                    <a:pt x="1341" y="868"/>
                    <a:pt x="809" y="592"/>
                    <a:pt x="198" y="533"/>
                  </a:cubicBezTo>
                  <a:cubicBezTo>
                    <a:pt x="119" y="513"/>
                    <a:pt x="79" y="336"/>
                    <a:pt x="0" y="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8"/>
            <p:cNvSpPr/>
            <p:nvPr/>
          </p:nvSpPr>
          <p:spPr>
            <a:xfrm flipH="1">
              <a:off x="3843280" y="2917954"/>
              <a:ext cx="79677" cy="18032"/>
            </a:xfrm>
            <a:custGeom>
              <a:avLst/>
              <a:gdLst/>
              <a:ahLst/>
              <a:cxnLst/>
              <a:rect l="l" t="t" r="r" b="b"/>
              <a:pathLst>
                <a:path w="3314" h="750" extrusionOk="0">
                  <a:moveTo>
                    <a:pt x="1716" y="40"/>
                  </a:moveTo>
                  <a:cubicBezTo>
                    <a:pt x="2150" y="21"/>
                    <a:pt x="2584" y="1"/>
                    <a:pt x="2998" y="1"/>
                  </a:cubicBezTo>
                  <a:cubicBezTo>
                    <a:pt x="3096" y="1"/>
                    <a:pt x="3195" y="139"/>
                    <a:pt x="3313" y="198"/>
                  </a:cubicBezTo>
                  <a:cubicBezTo>
                    <a:pt x="3234" y="297"/>
                    <a:pt x="3175" y="474"/>
                    <a:pt x="3096" y="474"/>
                  </a:cubicBezTo>
                  <a:cubicBezTo>
                    <a:pt x="2189" y="592"/>
                    <a:pt x="1263" y="671"/>
                    <a:pt x="356" y="750"/>
                  </a:cubicBezTo>
                  <a:cubicBezTo>
                    <a:pt x="178" y="750"/>
                    <a:pt x="1" y="691"/>
                    <a:pt x="1" y="474"/>
                  </a:cubicBezTo>
                  <a:cubicBezTo>
                    <a:pt x="1" y="277"/>
                    <a:pt x="178" y="218"/>
                    <a:pt x="336" y="198"/>
                  </a:cubicBezTo>
                  <a:cubicBezTo>
                    <a:pt x="809" y="139"/>
                    <a:pt x="1263" y="119"/>
                    <a:pt x="1716" y="80"/>
                  </a:cubicBezTo>
                  <a:cubicBezTo>
                    <a:pt x="1716" y="60"/>
                    <a:pt x="1716" y="40"/>
                    <a:pt x="1716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8"/>
            <p:cNvSpPr/>
            <p:nvPr/>
          </p:nvSpPr>
          <p:spPr>
            <a:xfrm flipH="1">
              <a:off x="4512575" y="2422174"/>
              <a:ext cx="44094" cy="29885"/>
            </a:xfrm>
            <a:custGeom>
              <a:avLst/>
              <a:gdLst/>
              <a:ahLst/>
              <a:cxnLst/>
              <a:rect l="l" t="t" r="r" b="b"/>
              <a:pathLst>
                <a:path w="1834" h="1243" extrusionOk="0">
                  <a:moveTo>
                    <a:pt x="296" y="0"/>
                  </a:moveTo>
                  <a:lnTo>
                    <a:pt x="1834" y="808"/>
                  </a:lnTo>
                  <a:cubicBezTo>
                    <a:pt x="1834" y="1104"/>
                    <a:pt x="1656" y="1222"/>
                    <a:pt x="1459" y="1222"/>
                  </a:cubicBezTo>
                  <a:cubicBezTo>
                    <a:pt x="927" y="1242"/>
                    <a:pt x="434" y="986"/>
                    <a:pt x="138" y="552"/>
                  </a:cubicBezTo>
                  <a:cubicBezTo>
                    <a:pt x="0" y="355"/>
                    <a:pt x="79" y="79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8"/>
            <p:cNvSpPr/>
            <p:nvPr/>
          </p:nvSpPr>
          <p:spPr>
            <a:xfrm flipH="1">
              <a:off x="3874102" y="2945940"/>
              <a:ext cx="50730" cy="22287"/>
            </a:xfrm>
            <a:custGeom>
              <a:avLst/>
              <a:gdLst/>
              <a:ahLst/>
              <a:cxnLst/>
              <a:rect l="l" t="t" r="r" b="b"/>
              <a:pathLst>
                <a:path w="2110" h="927" extrusionOk="0">
                  <a:moveTo>
                    <a:pt x="0" y="552"/>
                  </a:moveTo>
                  <a:cubicBezTo>
                    <a:pt x="217" y="118"/>
                    <a:pt x="611" y="197"/>
                    <a:pt x="946" y="138"/>
                  </a:cubicBezTo>
                  <a:lnTo>
                    <a:pt x="1893" y="0"/>
                  </a:lnTo>
                  <a:cubicBezTo>
                    <a:pt x="2090" y="99"/>
                    <a:pt x="2110" y="375"/>
                    <a:pt x="1952" y="513"/>
                  </a:cubicBezTo>
                  <a:cubicBezTo>
                    <a:pt x="1715" y="769"/>
                    <a:pt x="1400" y="729"/>
                    <a:pt x="1104" y="769"/>
                  </a:cubicBezTo>
                  <a:cubicBezTo>
                    <a:pt x="730" y="789"/>
                    <a:pt x="316" y="927"/>
                    <a:pt x="0" y="5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8"/>
            <p:cNvSpPr/>
            <p:nvPr/>
          </p:nvSpPr>
          <p:spPr>
            <a:xfrm flipH="1">
              <a:off x="3516229" y="2199372"/>
              <a:ext cx="263578" cy="272113"/>
            </a:xfrm>
            <a:custGeom>
              <a:avLst/>
              <a:gdLst/>
              <a:ahLst/>
              <a:cxnLst/>
              <a:rect l="l" t="t" r="r" b="b"/>
              <a:pathLst>
                <a:path w="10963" h="11318" extrusionOk="0">
                  <a:moveTo>
                    <a:pt x="6231" y="790"/>
                  </a:moveTo>
                  <a:cubicBezTo>
                    <a:pt x="5284" y="908"/>
                    <a:pt x="4358" y="770"/>
                    <a:pt x="3293" y="1282"/>
                  </a:cubicBezTo>
                  <a:cubicBezTo>
                    <a:pt x="3766" y="1342"/>
                    <a:pt x="4023" y="1401"/>
                    <a:pt x="4279" y="1440"/>
                  </a:cubicBezTo>
                  <a:cubicBezTo>
                    <a:pt x="4575" y="1460"/>
                    <a:pt x="4870" y="1480"/>
                    <a:pt x="5166" y="1480"/>
                  </a:cubicBezTo>
                  <a:cubicBezTo>
                    <a:pt x="5462" y="1480"/>
                    <a:pt x="5758" y="1440"/>
                    <a:pt x="6053" y="1381"/>
                  </a:cubicBezTo>
                  <a:cubicBezTo>
                    <a:pt x="6349" y="1282"/>
                    <a:pt x="6645" y="1164"/>
                    <a:pt x="6921" y="1026"/>
                  </a:cubicBezTo>
                  <a:cubicBezTo>
                    <a:pt x="7788" y="1204"/>
                    <a:pt x="8596" y="1618"/>
                    <a:pt x="9247" y="2229"/>
                  </a:cubicBezTo>
                  <a:cubicBezTo>
                    <a:pt x="9661" y="2623"/>
                    <a:pt x="9996" y="3057"/>
                    <a:pt x="10233" y="3569"/>
                  </a:cubicBezTo>
                  <a:cubicBezTo>
                    <a:pt x="10844" y="4713"/>
                    <a:pt x="10864" y="5975"/>
                    <a:pt x="10943" y="7217"/>
                  </a:cubicBezTo>
                  <a:cubicBezTo>
                    <a:pt x="10962" y="7315"/>
                    <a:pt x="10943" y="7414"/>
                    <a:pt x="10923" y="7512"/>
                  </a:cubicBezTo>
                  <a:cubicBezTo>
                    <a:pt x="10745" y="7946"/>
                    <a:pt x="10647" y="8439"/>
                    <a:pt x="10371" y="8774"/>
                  </a:cubicBezTo>
                  <a:cubicBezTo>
                    <a:pt x="9917" y="9385"/>
                    <a:pt x="9385" y="9918"/>
                    <a:pt x="8754" y="10351"/>
                  </a:cubicBezTo>
                  <a:cubicBezTo>
                    <a:pt x="8064" y="10746"/>
                    <a:pt x="7335" y="11022"/>
                    <a:pt x="6566" y="11199"/>
                  </a:cubicBezTo>
                  <a:cubicBezTo>
                    <a:pt x="6112" y="11298"/>
                    <a:pt x="5639" y="11317"/>
                    <a:pt x="5186" y="11258"/>
                  </a:cubicBezTo>
                  <a:cubicBezTo>
                    <a:pt x="4693" y="11199"/>
                    <a:pt x="4200" y="11179"/>
                    <a:pt x="3707" y="11179"/>
                  </a:cubicBezTo>
                  <a:cubicBezTo>
                    <a:pt x="3076" y="11199"/>
                    <a:pt x="2583" y="10805"/>
                    <a:pt x="2110" y="10430"/>
                  </a:cubicBezTo>
                  <a:cubicBezTo>
                    <a:pt x="809" y="9385"/>
                    <a:pt x="277" y="7986"/>
                    <a:pt x="277" y="6349"/>
                  </a:cubicBezTo>
                  <a:cubicBezTo>
                    <a:pt x="277" y="6034"/>
                    <a:pt x="395" y="5718"/>
                    <a:pt x="80" y="5423"/>
                  </a:cubicBezTo>
                  <a:cubicBezTo>
                    <a:pt x="1" y="5344"/>
                    <a:pt x="1" y="5127"/>
                    <a:pt x="21" y="4969"/>
                  </a:cubicBezTo>
                  <a:cubicBezTo>
                    <a:pt x="60" y="4299"/>
                    <a:pt x="159" y="3648"/>
                    <a:pt x="297" y="2998"/>
                  </a:cubicBezTo>
                  <a:cubicBezTo>
                    <a:pt x="553" y="2150"/>
                    <a:pt x="1144" y="1420"/>
                    <a:pt x="1933" y="967"/>
                  </a:cubicBezTo>
                  <a:cubicBezTo>
                    <a:pt x="3116" y="238"/>
                    <a:pt x="4456" y="60"/>
                    <a:pt x="5817" y="21"/>
                  </a:cubicBezTo>
                  <a:cubicBezTo>
                    <a:pt x="6034" y="1"/>
                    <a:pt x="6231" y="119"/>
                    <a:pt x="6290" y="316"/>
                  </a:cubicBezTo>
                  <a:cubicBezTo>
                    <a:pt x="6310" y="474"/>
                    <a:pt x="6290" y="632"/>
                    <a:pt x="6231" y="790"/>
                  </a:cubicBezTo>
                  <a:close/>
                  <a:moveTo>
                    <a:pt x="7966" y="2505"/>
                  </a:moveTo>
                  <a:cubicBezTo>
                    <a:pt x="7650" y="2426"/>
                    <a:pt x="7335" y="2386"/>
                    <a:pt x="7019" y="2367"/>
                  </a:cubicBezTo>
                  <a:cubicBezTo>
                    <a:pt x="6172" y="2367"/>
                    <a:pt x="5324" y="2446"/>
                    <a:pt x="4476" y="2584"/>
                  </a:cubicBezTo>
                  <a:cubicBezTo>
                    <a:pt x="3648" y="2801"/>
                    <a:pt x="2879" y="3215"/>
                    <a:pt x="2229" y="3767"/>
                  </a:cubicBezTo>
                  <a:cubicBezTo>
                    <a:pt x="1499" y="4299"/>
                    <a:pt x="1144" y="5225"/>
                    <a:pt x="1322" y="6113"/>
                  </a:cubicBezTo>
                  <a:cubicBezTo>
                    <a:pt x="1420" y="7079"/>
                    <a:pt x="1755" y="7986"/>
                    <a:pt x="2307" y="8774"/>
                  </a:cubicBezTo>
                  <a:cubicBezTo>
                    <a:pt x="2997" y="9740"/>
                    <a:pt x="3865" y="10351"/>
                    <a:pt x="5127" y="10174"/>
                  </a:cubicBezTo>
                  <a:cubicBezTo>
                    <a:pt x="5679" y="10115"/>
                    <a:pt x="6250" y="10095"/>
                    <a:pt x="6802" y="10036"/>
                  </a:cubicBezTo>
                  <a:cubicBezTo>
                    <a:pt x="7039" y="10016"/>
                    <a:pt x="7256" y="9977"/>
                    <a:pt x="7473" y="9898"/>
                  </a:cubicBezTo>
                  <a:cubicBezTo>
                    <a:pt x="7650" y="9819"/>
                    <a:pt x="7808" y="9701"/>
                    <a:pt x="7926" y="9543"/>
                  </a:cubicBezTo>
                  <a:cubicBezTo>
                    <a:pt x="8202" y="9149"/>
                    <a:pt x="8419" y="8695"/>
                    <a:pt x="8715" y="8321"/>
                  </a:cubicBezTo>
                  <a:cubicBezTo>
                    <a:pt x="9681" y="7079"/>
                    <a:pt x="9661" y="4713"/>
                    <a:pt x="8774" y="3569"/>
                  </a:cubicBezTo>
                  <a:cubicBezTo>
                    <a:pt x="8498" y="3195"/>
                    <a:pt x="8222" y="2840"/>
                    <a:pt x="7966" y="25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8"/>
            <p:cNvSpPr/>
            <p:nvPr/>
          </p:nvSpPr>
          <p:spPr>
            <a:xfrm flipH="1">
              <a:off x="4077910" y="2264792"/>
              <a:ext cx="254081" cy="267353"/>
            </a:xfrm>
            <a:custGeom>
              <a:avLst/>
              <a:gdLst/>
              <a:ahLst/>
              <a:cxnLst/>
              <a:rect l="l" t="t" r="r" b="b"/>
              <a:pathLst>
                <a:path w="10568" h="11120" extrusionOk="0">
                  <a:moveTo>
                    <a:pt x="5323" y="10903"/>
                  </a:moveTo>
                  <a:cubicBezTo>
                    <a:pt x="4692" y="10962"/>
                    <a:pt x="4061" y="11002"/>
                    <a:pt x="3430" y="11061"/>
                  </a:cubicBezTo>
                  <a:cubicBezTo>
                    <a:pt x="3016" y="11120"/>
                    <a:pt x="2583" y="10962"/>
                    <a:pt x="2307" y="10607"/>
                  </a:cubicBezTo>
                  <a:cubicBezTo>
                    <a:pt x="1853" y="10095"/>
                    <a:pt x="1360" y="9622"/>
                    <a:pt x="986" y="9030"/>
                  </a:cubicBezTo>
                  <a:cubicBezTo>
                    <a:pt x="572" y="8340"/>
                    <a:pt x="394" y="7571"/>
                    <a:pt x="99" y="6842"/>
                  </a:cubicBezTo>
                  <a:cubicBezTo>
                    <a:pt x="20" y="6605"/>
                    <a:pt x="0" y="6388"/>
                    <a:pt x="39" y="6152"/>
                  </a:cubicBezTo>
                  <a:cubicBezTo>
                    <a:pt x="158" y="4910"/>
                    <a:pt x="493" y="3687"/>
                    <a:pt x="1045" y="2564"/>
                  </a:cubicBezTo>
                  <a:cubicBezTo>
                    <a:pt x="1538" y="1578"/>
                    <a:pt x="2425" y="1085"/>
                    <a:pt x="3371" y="671"/>
                  </a:cubicBezTo>
                  <a:cubicBezTo>
                    <a:pt x="3726" y="513"/>
                    <a:pt x="4101" y="375"/>
                    <a:pt x="4495" y="277"/>
                  </a:cubicBezTo>
                  <a:cubicBezTo>
                    <a:pt x="5205" y="60"/>
                    <a:pt x="5895" y="1"/>
                    <a:pt x="6604" y="356"/>
                  </a:cubicBezTo>
                  <a:cubicBezTo>
                    <a:pt x="7157" y="651"/>
                    <a:pt x="7709" y="927"/>
                    <a:pt x="8103" y="1440"/>
                  </a:cubicBezTo>
                  <a:cubicBezTo>
                    <a:pt x="8162" y="1519"/>
                    <a:pt x="8241" y="1578"/>
                    <a:pt x="8320" y="1637"/>
                  </a:cubicBezTo>
                  <a:cubicBezTo>
                    <a:pt x="9345" y="2327"/>
                    <a:pt x="9759" y="3392"/>
                    <a:pt x="10035" y="4535"/>
                  </a:cubicBezTo>
                  <a:cubicBezTo>
                    <a:pt x="10074" y="4693"/>
                    <a:pt x="10153" y="4831"/>
                    <a:pt x="10232" y="4989"/>
                  </a:cubicBezTo>
                  <a:cubicBezTo>
                    <a:pt x="10488" y="5481"/>
                    <a:pt x="10567" y="6053"/>
                    <a:pt x="10449" y="6625"/>
                  </a:cubicBezTo>
                  <a:cubicBezTo>
                    <a:pt x="10370" y="7433"/>
                    <a:pt x="10133" y="8241"/>
                    <a:pt x="9739" y="8971"/>
                  </a:cubicBezTo>
                  <a:cubicBezTo>
                    <a:pt x="9187" y="9937"/>
                    <a:pt x="8359" y="10607"/>
                    <a:pt x="7176" y="10745"/>
                  </a:cubicBezTo>
                  <a:cubicBezTo>
                    <a:pt x="6565" y="10824"/>
                    <a:pt x="5934" y="10864"/>
                    <a:pt x="5323" y="10903"/>
                  </a:cubicBezTo>
                  <a:close/>
                  <a:moveTo>
                    <a:pt x="7452" y="2307"/>
                  </a:moveTo>
                  <a:cubicBezTo>
                    <a:pt x="6466" y="2386"/>
                    <a:pt x="5481" y="2465"/>
                    <a:pt x="4495" y="2564"/>
                  </a:cubicBezTo>
                  <a:cubicBezTo>
                    <a:pt x="4298" y="2583"/>
                    <a:pt x="4120" y="2662"/>
                    <a:pt x="3963" y="2800"/>
                  </a:cubicBezTo>
                  <a:cubicBezTo>
                    <a:pt x="2307" y="3884"/>
                    <a:pt x="1360" y="5797"/>
                    <a:pt x="1498" y="7768"/>
                  </a:cubicBezTo>
                  <a:cubicBezTo>
                    <a:pt x="1538" y="8715"/>
                    <a:pt x="2188" y="9326"/>
                    <a:pt x="2977" y="9740"/>
                  </a:cubicBezTo>
                  <a:cubicBezTo>
                    <a:pt x="3312" y="9898"/>
                    <a:pt x="3687" y="9957"/>
                    <a:pt x="4042" y="9878"/>
                  </a:cubicBezTo>
                  <a:cubicBezTo>
                    <a:pt x="4613" y="9720"/>
                    <a:pt x="5165" y="9503"/>
                    <a:pt x="5698" y="9247"/>
                  </a:cubicBezTo>
                  <a:cubicBezTo>
                    <a:pt x="6368" y="8912"/>
                    <a:pt x="7019" y="8517"/>
                    <a:pt x="7689" y="8163"/>
                  </a:cubicBezTo>
                  <a:cubicBezTo>
                    <a:pt x="9010" y="7413"/>
                    <a:pt x="9562" y="5442"/>
                    <a:pt x="8615" y="4003"/>
                  </a:cubicBezTo>
                  <a:cubicBezTo>
                    <a:pt x="8221" y="3451"/>
                    <a:pt x="7866" y="2918"/>
                    <a:pt x="7452" y="2307"/>
                  </a:cubicBezTo>
                  <a:close/>
                  <a:moveTo>
                    <a:pt x="8891" y="8439"/>
                  </a:moveTo>
                  <a:cubicBezTo>
                    <a:pt x="8221" y="8794"/>
                    <a:pt x="7669" y="9306"/>
                    <a:pt x="6979" y="9602"/>
                  </a:cubicBezTo>
                  <a:cubicBezTo>
                    <a:pt x="6959" y="9622"/>
                    <a:pt x="6959" y="9720"/>
                    <a:pt x="6940" y="9779"/>
                  </a:cubicBezTo>
                  <a:cubicBezTo>
                    <a:pt x="7255" y="9937"/>
                    <a:pt x="7511" y="9720"/>
                    <a:pt x="7768" y="9602"/>
                  </a:cubicBezTo>
                  <a:cubicBezTo>
                    <a:pt x="8241" y="9326"/>
                    <a:pt x="8635" y="8932"/>
                    <a:pt x="8891" y="8439"/>
                  </a:cubicBezTo>
                  <a:close/>
                  <a:moveTo>
                    <a:pt x="9207" y="7689"/>
                  </a:moveTo>
                  <a:lnTo>
                    <a:pt x="9187" y="7749"/>
                  </a:lnTo>
                  <a:lnTo>
                    <a:pt x="9246" y="77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8"/>
            <p:cNvSpPr/>
            <p:nvPr/>
          </p:nvSpPr>
          <p:spPr>
            <a:xfrm flipH="1">
              <a:off x="3767450" y="2556788"/>
              <a:ext cx="266415" cy="264492"/>
            </a:xfrm>
            <a:custGeom>
              <a:avLst/>
              <a:gdLst/>
              <a:ahLst/>
              <a:cxnLst/>
              <a:rect l="l" t="t" r="r" b="b"/>
              <a:pathLst>
                <a:path w="11081" h="11001" extrusionOk="0">
                  <a:moveTo>
                    <a:pt x="10528" y="2681"/>
                  </a:moveTo>
                  <a:cubicBezTo>
                    <a:pt x="10233" y="3115"/>
                    <a:pt x="10430" y="3549"/>
                    <a:pt x="10647" y="3943"/>
                  </a:cubicBezTo>
                  <a:cubicBezTo>
                    <a:pt x="10962" y="4534"/>
                    <a:pt x="10982" y="5146"/>
                    <a:pt x="11041" y="5777"/>
                  </a:cubicBezTo>
                  <a:cubicBezTo>
                    <a:pt x="11080" y="6210"/>
                    <a:pt x="10982" y="6644"/>
                    <a:pt x="10745" y="6999"/>
                  </a:cubicBezTo>
                  <a:cubicBezTo>
                    <a:pt x="10489" y="7393"/>
                    <a:pt x="10331" y="7827"/>
                    <a:pt x="10075" y="8221"/>
                  </a:cubicBezTo>
                  <a:cubicBezTo>
                    <a:pt x="9878" y="8556"/>
                    <a:pt x="9622" y="8852"/>
                    <a:pt x="9345" y="9128"/>
                  </a:cubicBezTo>
                  <a:cubicBezTo>
                    <a:pt x="8872" y="9542"/>
                    <a:pt x="8340" y="9877"/>
                    <a:pt x="7847" y="10252"/>
                  </a:cubicBezTo>
                  <a:cubicBezTo>
                    <a:pt x="7808" y="10272"/>
                    <a:pt x="7788" y="10291"/>
                    <a:pt x="7749" y="10291"/>
                  </a:cubicBezTo>
                  <a:cubicBezTo>
                    <a:pt x="6822" y="10528"/>
                    <a:pt x="5955" y="10962"/>
                    <a:pt x="4989" y="10962"/>
                  </a:cubicBezTo>
                  <a:cubicBezTo>
                    <a:pt x="4141" y="11001"/>
                    <a:pt x="3332" y="10666"/>
                    <a:pt x="2800" y="10015"/>
                  </a:cubicBezTo>
                  <a:cubicBezTo>
                    <a:pt x="2504" y="9660"/>
                    <a:pt x="2228" y="9286"/>
                    <a:pt x="1972" y="8911"/>
                  </a:cubicBezTo>
                  <a:cubicBezTo>
                    <a:pt x="1854" y="8714"/>
                    <a:pt x="1716" y="8517"/>
                    <a:pt x="1578" y="8339"/>
                  </a:cubicBezTo>
                  <a:cubicBezTo>
                    <a:pt x="1006" y="7728"/>
                    <a:pt x="730" y="6959"/>
                    <a:pt x="415" y="6191"/>
                  </a:cubicBezTo>
                  <a:cubicBezTo>
                    <a:pt x="99" y="5441"/>
                    <a:pt x="80" y="4594"/>
                    <a:pt x="1" y="3766"/>
                  </a:cubicBezTo>
                  <a:cubicBezTo>
                    <a:pt x="1" y="3608"/>
                    <a:pt x="40" y="3450"/>
                    <a:pt x="99" y="3292"/>
                  </a:cubicBezTo>
                  <a:cubicBezTo>
                    <a:pt x="513" y="2346"/>
                    <a:pt x="1243" y="1617"/>
                    <a:pt x="1854" y="808"/>
                  </a:cubicBezTo>
                  <a:cubicBezTo>
                    <a:pt x="2268" y="631"/>
                    <a:pt x="2682" y="335"/>
                    <a:pt x="3116" y="276"/>
                  </a:cubicBezTo>
                  <a:cubicBezTo>
                    <a:pt x="4121" y="99"/>
                    <a:pt x="5146" y="0"/>
                    <a:pt x="6171" y="20"/>
                  </a:cubicBezTo>
                  <a:cubicBezTo>
                    <a:pt x="7394" y="79"/>
                    <a:pt x="8577" y="375"/>
                    <a:pt x="9424" y="1400"/>
                  </a:cubicBezTo>
                  <a:cubicBezTo>
                    <a:pt x="9799" y="1794"/>
                    <a:pt x="10252" y="2129"/>
                    <a:pt x="10528" y="2681"/>
                  </a:cubicBezTo>
                  <a:close/>
                  <a:moveTo>
                    <a:pt x="10095" y="5441"/>
                  </a:moveTo>
                  <a:cubicBezTo>
                    <a:pt x="10036" y="5146"/>
                    <a:pt x="9957" y="4870"/>
                    <a:pt x="9917" y="4574"/>
                  </a:cubicBezTo>
                  <a:cubicBezTo>
                    <a:pt x="9779" y="3766"/>
                    <a:pt x="9227" y="3154"/>
                    <a:pt x="8853" y="2484"/>
                  </a:cubicBezTo>
                  <a:cubicBezTo>
                    <a:pt x="8655" y="2070"/>
                    <a:pt x="8222" y="1853"/>
                    <a:pt x="7788" y="1952"/>
                  </a:cubicBezTo>
                  <a:cubicBezTo>
                    <a:pt x="7177" y="2011"/>
                    <a:pt x="6546" y="2070"/>
                    <a:pt x="5915" y="2129"/>
                  </a:cubicBezTo>
                  <a:cubicBezTo>
                    <a:pt x="4831" y="2169"/>
                    <a:pt x="3786" y="2602"/>
                    <a:pt x="2997" y="3352"/>
                  </a:cubicBezTo>
                  <a:cubicBezTo>
                    <a:pt x="2288" y="4022"/>
                    <a:pt x="1893" y="4692"/>
                    <a:pt x="1952" y="5658"/>
                  </a:cubicBezTo>
                  <a:cubicBezTo>
                    <a:pt x="1972" y="6112"/>
                    <a:pt x="1834" y="6605"/>
                    <a:pt x="1952" y="7019"/>
                  </a:cubicBezTo>
                  <a:cubicBezTo>
                    <a:pt x="2071" y="7452"/>
                    <a:pt x="2445" y="7787"/>
                    <a:pt x="2721" y="8162"/>
                  </a:cubicBezTo>
                  <a:cubicBezTo>
                    <a:pt x="2978" y="8537"/>
                    <a:pt x="3293" y="8970"/>
                    <a:pt x="3589" y="9345"/>
                  </a:cubicBezTo>
                  <a:cubicBezTo>
                    <a:pt x="3924" y="9739"/>
                    <a:pt x="4397" y="9936"/>
                    <a:pt x="4910" y="9897"/>
                  </a:cubicBezTo>
                  <a:cubicBezTo>
                    <a:pt x="5757" y="9897"/>
                    <a:pt x="6487" y="9483"/>
                    <a:pt x="7295" y="9365"/>
                  </a:cubicBezTo>
                  <a:cubicBezTo>
                    <a:pt x="7335" y="9345"/>
                    <a:pt x="7354" y="9325"/>
                    <a:pt x="7394" y="9305"/>
                  </a:cubicBezTo>
                  <a:cubicBezTo>
                    <a:pt x="8301" y="8655"/>
                    <a:pt x="9267" y="8063"/>
                    <a:pt x="9661" y="6920"/>
                  </a:cubicBezTo>
                  <a:cubicBezTo>
                    <a:pt x="9700" y="6821"/>
                    <a:pt x="9740" y="6743"/>
                    <a:pt x="9799" y="6664"/>
                  </a:cubicBezTo>
                  <a:cubicBezTo>
                    <a:pt x="10075" y="6309"/>
                    <a:pt x="10193" y="5855"/>
                    <a:pt x="10095" y="54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8"/>
            <p:cNvSpPr/>
            <p:nvPr/>
          </p:nvSpPr>
          <p:spPr>
            <a:xfrm flipH="1">
              <a:off x="3837606" y="1944858"/>
              <a:ext cx="252663" cy="271151"/>
            </a:xfrm>
            <a:custGeom>
              <a:avLst/>
              <a:gdLst/>
              <a:ahLst/>
              <a:cxnLst/>
              <a:rect l="l" t="t" r="r" b="b"/>
              <a:pathLst>
                <a:path w="10509" h="11278" extrusionOk="0">
                  <a:moveTo>
                    <a:pt x="9010" y="1360"/>
                  </a:moveTo>
                  <a:lnTo>
                    <a:pt x="8577" y="1735"/>
                  </a:lnTo>
                  <a:cubicBezTo>
                    <a:pt x="8853" y="1991"/>
                    <a:pt x="9109" y="2208"/>
                    <a:pt x="9365" y="2464"/>
                  </a:cubicBezTo>
                  <a:cubicBezTo>
                    <a:pt x="9996" y="3016"/>
                    <a:pt x="10371" y="3785"/>
                    <a:pt x="10430" y="4613"/>
                  </a:cubicBezTo>
                  <a:cubicBezTo>
                    <a:pt x="10509" y="5619"/>
                    <a:pt x="10410" y="6644"/>
                    <a:pt x="10095" y="7630"/>
                  </a:cubicBezTo>
                  <a:cubicBezTo>
                    <a:pt x="9917" y="8241"/>
                    <a:pt x="9543" y="8734"/>
                    <a:pt x="9207" y="9266"/>
                  </a:cubicBezTo>
                  <a:cubicBezTo>
                    <a:pt x="9030" y="9503"/>
                    <a:pt x="8793" y="9680"/>
                    <a:pt x="8517" y="9798"/>
                  </a:cubicBezTo>
                  <a:cubicBezTo>
                    <a:pt x="7749" y="10173"/>
                    <a:pt x="6960" y="10508"/>
                    <a:pt x="6171" y="10863"/>
                  </a:cubicBezTo>
                  <a:cubicBezTo>
                    <a:pt x="5994" y="10922"/>
                    <a:pt x="5797" y="10981"/>
                    <a:pt x="5600" y="11001"/>
                  </a:cubicBezTo>
                  <a:cubicBezTo>
                    <a:pt x="5245" y="11060"/>
                    <a:pt x="4890" y="11119"/>
                    <a:pt x="4555" y="11178"/>
                  </a:cubicBezTo>
                  <a:cubicBezTo>
                    <a:pt x="4121" y="11277"/>
                    <a:pt x="3687" y="11238"/>
                    <a:pt x="3293" y="11060"/>
                  </a:cubicBezTo>
                  <a:cubicBezTo>
                    <a:pt x="2524" y="10745"/>
                    <a:pt x="1874" y="10193"/>
                    <a:pt x="1440" y="9483"/>
                  </a:cubicBezTo>
                  <a:cubicBezTo>
                    <a:pt x="1203" y="9049"/>
                    <a:pt x="967" y="8635"/>
                    <a:pt x="730" y="8201"/>
                  </a:cubicBezTo>
                  <a:cubicBezTo>
                    <a:pt x="237" y="7216"/>
                    <a:pt x="1" y="6112"/>
                    <a:pt x="79" y="5027"/>
                  </a:cubicBezTo>
                  <a:cubicBezTo>
                    <a:pt x="139" y="3766"/>
                    <a:pt x="533" y="2622"/>
                    <a:pt x="1617" y="1755"/>
                  </a:cubicBezTo>
                  <a:cubicBezTo>
                    <a:pt x="2504" y="1065"/>
                    <a:pt x="3510" y="690"/>
                    <a:pt x="4456" y="178"/>
                  </a:cubicBezTo>
                  <a:cubicBezTo>
                    <a:pt x="4831" y="20"/>
                    <a:pt x="5245" y="0"/>
                    <a:pt x="5619" y="158"/>
                  </a:cubicBezTo>
                  <a:cubicBezTo>
                    <a:pt x="5994" y="276"/>
                    <a:pt x="6388" y="355"/>
                    <a:pt x="6782" y="375"/>
                  </a:cubicBezTo>
                  <a:cubicBezTo>
                    <a:pt x="7236" y="434"/>
                    <a:pt x="7670" y="572"/>
                    <a:pt x="8084" y="769"/>
                  </a:cubicBezTo>
                  <a:cubicBezTo>
                    <a:pt x="8399" y="946"/>
                    <a:pt x="8715" y="1144"/>
                    <a:pt x="9010" y="1360"/>
                  </a:cubicBezTo>
                  <a:close/>
                  <a:moveTo>
                    <a:pt x="5718" y="2110"/>
                  </a:moveTo>
                  <a:cubicBezTo>
                    <a:pt x="5501" y="2149"/>
                    <a:pt x="5284" y="2169"/>
                    <a:pt x="5067" y="2188"/>
                  </a:cubicBezTo>
                  <a:cubicBezTo>
                    <a:pt x="4436" y="2228"/>
                    <a:pt x="3845" y="2464"/>
                    <a:pt x="3352" y="2839"/>
                  </a:cubicBezTo>
                  <a:cubicBezTo>
                    <a:pt x="2741" y="3253"/>
                    <a:pt x="2209" y="3746"/>
                    <a:pt x="1716" y="4278"/>
                  </a:cubicBezTo>
                  <a:cubicBezTo>
                    <a:pt x="1223" y="4791"/>
                    <a:pt x="1006" y="5501"/>
                    <a:pt x="1124" y="6191"/>
                  </a:cubicBezTo>
                  <a:cubicBezTo>
                    <a:pt x="1183" y="6782"/>
                    <a:pt x="1361" y="7354"/>
                    <a:pt x="1617" y="7886"/>
                  </a:cubicBezTo>
                  <a:cubicBezTo>
                    <a:pt x="1992" y="8635"/>
                    <a:pt x="2327" y="9444"/>
                    <a:pt x="3096" y="9956"/>
                  </a:cubicBezTo>
                  <a:cubicBezTo>
                    <a:pt x="3589" y="10291"/>
                    <a:pt x="4121" y="10429"/>
                    <a:pt x="4673" y="10153"/>
                  </a:cubicBezTo>
                  <a:cubicBezTo>
                    <a:pt x="5028" y="9996"/>
                    <a:pt x="5422" y="9897"/>
                    <a:pt x="5816" y="9877"/>
                  </a:cubicBezTo>
                  <a:cubicBezTo>
                    <a:pt x="6802" y="9739"/>
                    <a:pt x="7689" y="9168"/>
                    <a:pt x="8202" y="8320"/>
                  </a:cubicBezTo>
                  <a:cubicBezTo>
                    <a:pt x="8478" y="7906"/>
                    <a:pt x="8754" y="7492"/>
                    <a:pt x="9030" y="7078"/>
                  </a:cubicBezTo>
                  <a:cubicBezTo>
                    <a:pt x="9129" y="6940"/>
                    <a:pt x="9207" y="6802"/>
                    <a:pt x="9267" y="6644"/>
                  </a:cubicBezTo>
                  <a:cubicBezTo>
                    <a:pt x="9621" y="5836"/>
                    <a:pt x="9740" y="4929"/>
                    <a:pt x="9602" y="4042"/>
                  </a:cubicBezTo>
                  <a:cubicBezTo>
                    <a:pt x="9543" y="3352"/>
                    <a:pt x="9089" y="2780"/>
                    <a:pt x="8439" y="2563"/>
                  </a:cubicBezTo>
                  <a:cubicBezTo>
                    <a:pt x="7512" y="2248"/>
                    <a:pt x="6585" y="1794"/>
                    <a:pt x="5718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8"/>
            <p:cNvSpPr/>
            <p:nvPr/>
          </p:nvSpPr>
          <p:spPr>
            <a:xfrm flipH="1">
              <a:off x="3811543" y="2276644"/>
              <a:ext cx="209987" cy="207150"/>
            </a:xfrm>
            <a:custGeom>
              <a:avLst/>
              <a:gdLst/>
              <a:ahLst/>
              <a:cxnLst/>
              <a:rect l="l" t="t" r="r" b="b"/>
              <a:pathLst>
                <a:path w="8734" h="8616" extrusionOk="0">
                  <a:moveTo>
                    <a:pt x="8497" y="4496"/>
                  </a:moveTo>
                  <a:cubicBezTo>
                    <a:pt x="8497" y="4791"/>
                    <a:pt x="8537" y="5087"/>
                    <a:pt x="8576" y="5383"/>
                  </a:cubicBezTo>
                  <a:cubicBezTo>
                    <a:pt x="8734" y="6073"/>
                    <a:pt x="8458" y="6625"/>
                    <a:pt x="8024" y="7098"/>
                  </a:cubicBezTo>
                  <a:cubicBezTo>
                    <a:pt x="7472" y="7610"/>
                    <a:pt x="6841" y="8044"/>
                    <a:pt x="6151" y="8360"/>
                  </a:cubicBezTo>
                  <a:lnTo>
                    <a:pt x="2800" y="8616"/>
                  </a:lnTo>
                  <a:cubicBezTo>
                    <a:pt x="1991" y="8320"/>
                    <a:pt x="1163" y="8064"/>
                    <a:pt x="848" y="7118"/>
                  </a:cubicBezTo>
                  <a:cubicBezTo>
                    <a:pt x="79" y="5994"/>
                    <a:pt x="0" y="4693"/>
                    <a:pt x="0" y="3411"/>
                  </a:cubicBezTo>
                  <a:cubicBezTo>
                    <a:pt x="0" y="2327"/>
                    <a:pt x="355" y="1282"/>
                    <a:pt x="1439" y="789"/>
                  </a:cubicBezTo>
                  <a:cubicBezTo>
                    <a:pt x="2425" y="355"/>
                    <a:pt x="3470" y="1"/>
                    <a:pt x="4574" y="40"/>
                  </a:cubicBezTo>
                  <a:cubicBezTo>
                    <a:pt x="5205" y="60"/>
                    <a:pt x="5816" y="296"/>
                    <a:pt x="6309" y="691"/>
                  </a:cubicBezTo>
                  <a:cubicBezTo>
                    <a:pt x="6762" y="1006"/>
                    <a:pt x="7196" y="1361"/>
                    <a:pt x="7610" y="1735"/>
                  </a:cubicBezTo>
                  <a:cubicBezTo>
                    <a:pt x="8004" y="2130"/>
                    <a:pt x="8261" y="2662"/>
                    <a:pt x="8320" y="3234"/>
                  </a:cubicBezTo>
                  <a:cubicBezTo>
                    <a:pt x="8359" y="3667"/>
                    <a:pt x="8399" y="4082"/>
                    <a:pt x="8438" y="4515"/>
                  </a:cubicBezTo>
                  <a:close/>
                  <a:moveTo>
                    <a:pt x="4456" y="7532"/>
                  </a:moveTo>
                  <a:cubicBezTo>
                    <a:pt x="5185" y="7532"/>
                    <a:pt x="5915" y="7354"/>
                    <a:pt x="6565" y="6980"/>
                  </a:cubicBezTo>
                  <a:cubicBezTo>
                    <a:pt x="7354" y="6506"/>
                    <a:pt x="7866" y="5915"/>
                    <a:pt x="7669" y="4910"/>
                  </a:cubicBezTo>
                  <a:cubicBezTo>
                    <a:pt x="7650" y="4673"/>
                    <a:pt x="7630" y="4456"/>
                    <a:pt x="7630" y="4220"/>
                  </a:cubicBezTo>
                  <a:cubicBezTo>
                    <a:pt x="7630" y="4121"/>
                    <a:pt x="7630" y="3983"/>
                    <a:pt x="7571" y="3944"/>
                  </a:cubicBezTo>
                  <a:cubicBezTo>
                    <a:pt x="7117" y="3510"/>
                    <a:pt x="7019" y="2879"/>
                    <a:pt x="6664" y="2406"/>
                  </a:cubicBezTo>
                  <a:cubicBezTo>
                    <a:pt x="6033" y="1558"/>
                    <a:pt x="5244" y="986"/>
                    <a:pt x="4081" y="1124"/>
                  </a:cubicBezTo>
                  <a:cubicBezTo>
                    <a:pt x="3490" y="1223"/>
                    <a:pt x="2918" y="1361"/>
                    <a:pt x="2346" y="1558"/>
                  </a:cubicBezTo>
                  <a:cubicBezTo>
                    <a:pt x="1459" y="1775"/>
                    <a:pt x="1065" y="2268"/>
                    <a:pt x="1045" y="3293"/>
                  </a:cubicBezTo>
                  <a:cubicBezTo>
                    <a:pt x="1025" y="4436"/>
                    <a:pt x="1104" y="5580"/>
                    <a:pt x="1715" y="6625"/>
                  </a:cubicBezTo>
                  <a:cubicBezTo>
                    <a:pt x="2149" y="7334"/>
                    <a:pt x="2681" y="7650"/>
                    <a:pt x="3490" y="7610"/>
                  </a:cubicBezTo>
                  <a:cubicBezTo>
                    <a:pt x="3766" y="7591"/>
                    <a:pt x="4022" y="7551"/>
                    <a:pt x="4456" y="75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8"/>
            <p:cNvSpPr/>
            <p:nvPr/>
          </p:nvSpPr>
          <p:spPr>
            <a:xfrm flipH="1">
              <a:off x="4019607" y="2658680"/>
              <a:ext cx="235136" cy="152189"/>
            </a:xfrm>
            <a:custGeom>
              <a:avLst/>
              <a:gdLst/>
              <a:ahLst/>
              <a:cxnLst/>
              <a:rect l="l" t="t" r="r" b="b"/>
              <a:pathLst>
                <a:path w="9780" h="6330" extrusionOk="0">
                  <a:moveTo>
                    <a:pt x="355" y="1"/>
                  </a:moveTo>
                  <a:cubicBezTo>
                    <a:pt x="474" y="119"/>
                    <a:pt x="572" y="237"/>
                    <a:pt x="671" y="375"/>
                  </a:cubicBezTo>
                  <a:cubicBezTo>
                    <a:pt x="1065" y="868"/>
                    <a:pt x="1440" y="1361"/>
                    <a:pt x="1854" y="1834"/>
                  </a:cubicBezTo>
                  <a:cubicBezTo>
                    <a:pt x="2228" y="2327"/>
                    <a:pt x="2741" y="2721"/>
                    <a:pt x="3332" y="2958"/>
                  </a:cubicBezTo>
                  <a:cubicBezTo>
                    <a:pt x="3549" y="3037"/>
                    <a:pt x="3746" y="3175"/>
                    <a:pt x="3884" y="3352"/>
                  </a:cubicBezTo>
                  <a:cubicBezTo>
                    <a:pt x="4377" y="4003"/>
                    <a:pt x="5146" y="4299"/>
                    <a:pt x="5777" y="4772"/>
                  </a:cubicBezTo>
                  <a:cubicBezTo>
                    <a:pt x="6191" y="5107"/>
                    <a:pt x="6802" y="5205"/>
                    <a:pt x="7334" y="5344"/>
                  </a:cubicBezTo>
                  <a:cubicBezTo>
                    <a:pt x="8005" y="5501"/>
                    <a:pt x="8695" y="5580"/>
                    <a:pt x="9385" y="5718"/>
                  </a:cubicBezTo>
                  <a:cubicBezTo>
                    <a:pt x="9483" y="5738"/>
                    <a:pt x="9602" y="5797"/>
                    <a:pt x="9700" y="5836"/>
                  </a:cubicBezTo>
                  <a:cubicBezTo>
                    <a:pt x="9779" y="6034"/>
                    <a:pt x="9661" y="6231"/>
                    <a:pt x="9464" y="6231"/>
                  </a:cubicBezTo>
                  <a:cubicBezTo>
                    <a:pt x="9207" y="6310"/>
                    <a:pt x="8951" y="6329"/>
                    <a:pt x="8695" y="6310"/>
                  </a:cubicBezTo>
                  <a:cubicBezTo>
                    <a:pt x="7965" y="6191"/>
                    <a:pt x="7256" y="6053"/>
                    <a:pt x="6566" y="5856"/>
                  </a:cubicBezTo>
                  <a:cubicBezTo>
                    <a:pt x="6211" y="5758"/>
                    <a:pt x="5895" y="5580"/>
                    <a:pt x="5619" y="5344"/>
                  </a:cubicBezTo>
                  <a:cubicBezTo>
                    <a:pt x="5343" y="5107"/>
                    <a:pt x="5048" y="4929"/>
                    <a:pt x="4712" y="4791"/>
                  </a:cubicBezTo>
                  <a:cubicBezTo>
                    <a:pt x="4259" y="4575"/>
                    <a:pt x="3825" y="4338"/>
                    <a:pt x="3431" y="4042"/>
                  </a:cubicBezTo>
                  <a:cubicBezTo>
                    <a:pt x="2366" y="3313"/>
                    <a:pt x="1420" y="2426"/>
                    <a:pt x="592" y="1420"/>
                  </a:cubicBezTo>
                  <a:cubicBezTo>
                    <a:pt x="296" y="1065"/>
                    <a:pt x="1" y="67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8"/>
            <p:cNvSpPr/>
            <p:nvPr/>
          </p:nvSpPr>
          <p:spPr>
            <a:xfrm flipH="1">
              <a:off x="3564098" y="2634517"/>
              <a:ext cx="116173" cy="100041"/>
            </a:xfrm>
            <a:custGeom>
              <a:avLst/>
              <a:gdLst/>
              <a:ahLst/>
              <a:cxnLst/>
              <a:rect l="l" t="t" r="r" b="b"/>
              <a:pathLst>
                <a:path w="4832" h="4161" extrusionOk="0">
                  <a:moveTo>
                    <a:pt x="4831" y="197"/>
                  </a:moveTo>
                  <a:cubicBezTo>
                    <a:pt x="4792" y="335"/>
                    <a:pt x="4733" y="454"/>
                    <a:pt x="4654" y="572"/>
                  </a:cubicBezTo>
                  <a:cubicBezTo>
                    <a:pt x="4456" y="828"/>
                    <a:pt x="4220" y="1085"/>
                    <a:pt x="3983" y="1301"/>
                  </a:cubicBezTo>
                  <a:cubicBezTo>
                    <a:pt x="3352" y="1972"/>
                    <a:pt x="2682" y="2603"/>
                    <a:pt x="1992" y="3214"/>
                  </a:cubicBezTo>
                  <a:cubicBezTo>
                    <a:pt x="1480" y="3608"/>
                    <a:pt x="849" y="3845"/>
                    <a:pt x="257" y="4140"/>
                  </a:cubicBezTo>
                  <a:cubicBezTo>
                    <a:pt x="159" y="4160"/>
                    <a:pt x="80" y="4140"/>
                    <a:pt x="1" y="4081"/>
                  </a:cubicBezTo>
                  <a:cubicBezTo>
                    <a:pt x="1" y="3963"/>
                    <a:pt x="1" y="3805"/>
                    <a:pt x="80" y="3746"/>
                  </a:cubicBezTo>
                  <a:cubicBezTo>
                    <a:pt x="415" y="3470"/>
                    <a:pt x="770" y="3234"/>
                    <a:pt x="1105" y="2977"/>
                  </a:cubicBezTo>
                  <a:cubicBezTo>
                    <a:pt x="1282" y="2839"/>
                    <a:pt x="1460" y="2682"/>
                    <a:pt x="1637" y="2524"/>
                  </a:cubicBezTo>
                  <a:cubicBezTo>
                    <a:pt x="2347" y="1834"/>
                    <a:pt x="3037" y="1144"/>
                    <a:pt x="3727" y="434"/>
                  </a:cubicBezTo>
                  <a:cubicBezTo>
                    <a:pt x="3944" y="217"/>
                    <a:pt x="4141" y="0"/>
                    <a:pt x="4456" y="20"/>
                  </a:cubicBezTo>
                  <a:cubicBezTo>
                    <a:pt x="4594" y="20"/>
                    <a:pt x="4693" y="119"/>
                    <a:pt x="4831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8"/>
            <p:cNvSpPr/>
            <p:nvPr/>
          </p:nvSpPr>
          <p:spPr>
            <a:xfrm flipH="1">
              <a:off x="3894947" y="2382335"/>
              <a:ext cx="40800" cy="44118"/>
            </a:xfrm>
            <a:custGeom>
              <a:avLst/>
              <a:gdLst/>
              <a:ahLst/>
              <a:cxnLst/>
              <a:rect l="l" t="t" r="r" b="b"/>
              <a:pathLst>
                <a:path w="1697" h="1835" extrusionOk="0">
                  <a:moveTo>
                    <a:pt x="1696" y="592"/>
                  </a:moveTo>
                  <a:cubicBezTo>
                    <a:pt x="1676" y="868"/>
                    <a:pt x="1657" y="1085"/>
                    <a:pt x="1637" y="1322"/>
                  </a:cubicBezTo>
                  <a:cubicBezTo>
                    <a:pt x="1637" y="1558"/>
                    <a:pt x="1440" y="1756"/>
                    <a:pt x="1203" y="1795"/>
                  </a:cubicBezTo>
                  <a:cubicBezTo>
                    <a:pt x="888" y="1834"/>
                    <a:pt x="651" y="1657"/>
                    <a:pt x="592" y="1243"/>
                  </a:cubicBezTo>
                  <a:lnTo>
                    <a:pt x="1144" y="1105"/>
                  </a:lnTo>
                  <a:cubicBezTo>
                    <a:pt x="1223" y="947"/>
                    <a:pt x="1243" y="770"/>
                    <a:pt x="1046" y="691"/>
                  </a:cubicBezTo>
                  <a:cubicBezTo>
                    <a:pt x="730" y="553"/>
                    <a:pt x="395" y="454"/>
                    <a:pt x="60" y="297"/>
                  </a:cubicBezTo>
                  <a:cubicBezTo>
                    <a:pt x="20" y="238"/>
                    <a:pt x="1" y="178"/>
                    <a:pt x="1" y="119"/>
                  </a:cubicBezTo>
                  <a:cubicBezTo>
                    <a:pt x="1" y="80"/>
                    <a:pt x="79" y="1"/>
                    <a:pt x="119" y="1"/>
                  </a:cubicBezTo>
                  <a:cubicBezTo>
                    <a:pt x="710" y="1"/>
                    <a:pt x="1262" y="218"/>
                    <a:pt x="1696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" name="Google Shape;486;p28"/>
          <p:cNvGrpSpPr/>
          <p:nvPr/>
        </p:nvGrpSpPr>
        <p:grpSpPr>
          <a:xfrm>
            <a:off x="967590" y="2730411"/>
            <a:ext cx="1347829" cy="1367488"/>
            <a:chOff x="6070601" y="734270"/>
            <a:chExt cx="1259418" cy="1277907"/>
          </a:xfrm>
        </p:grpSpPr>
        <p:sp>
          <p:nvSpPr>
            <p:cNvPr id="487" name="Google Shape;487;p28"/>
            <p:cNvSpPr/>
            <p:nvPr/>
          </p:nvSpPr>
          <p:spPr>
            <a:xfrm flipH="1">
              <a:off x="6085748" y="768386"/>
              <a:ext cx="1228163" cy="1223403"/>
            </a:xfrm>
            <a:custGeom>
              <a:avLst/>
              <a:gdLst/>
              <a:ahLst/>
              <a:cxnLst/>
              <a:rect l="l" t="t" r="r" b="b"/>
              <a:pathLst>
                <a:path w="51083" h="50885" extrusionOk="0">
                  <a:moveTo>
                    <a:pt x="29159" y="2366"/>
                  </a:moveTo>
                  <a:cubicBezTo>
                    <a:pt x="29297" y="1736"/>
                    <a:pt x="29534" y="1144"/>
                    <a:pt x="29869" y="592"/>
                  </a:cubicBezTo>
                  <a:cubicBezTo>
                    <a:pt x="30007" y="395"/>
                    <a:pt x="30184" y="237"/>
                    <a:pt x="30381" y="99"/>
                  </a:cubicBezTo>
                  <a:cubicBezTo>
                    <a:pt x="30460" y="60"/>
                    <a:pt x="30539" y="40"/>
                    <a:pt x="30638" y="40"/>
                  </a:cubicBezTo>
                  <a:lnTo>
                    <a:pt x="31485" y="40"/>
                  </a:lnTo>
                  <a:cubicBezTo>
                    <a:pt x="31762" y="1"/>
                    <a:pt x="32038" y="79"/>
                    <a:pt x="32274" y="237"/>
                  </a:cubicBezTo>
                  <a:cubicBezTo>
                    <a:pt x="32432" y="375"/>
                    <a:pt x="32629" y="434"/>
                    <a:pt x="32846" y="454"/>
                  </a:cubicBezTo>
                  <a:cubicBezTo>
                    <a:pt x="33142" y="493"/>
                    <a:pt x="33437" y="612"/>
                    <a:pt x="33674" y="809"/>
                  </a:cubicBezTo>
                  <a:cubicBezTo>
                    <a:pt x="33713" y="1026"/>
                    <a:pt x="33772" y="1223"/>
                    <a:pt x="33891" y="1400"/>
                  </a:cubicBezTo>
                  <a:cubicBezTo>
                    <a:pt x="34048" y="1657"/>
                    <a:pt x="34127" y="1933"/>
                    <a:pt x="34108" y="2209"/>
                  </a:cubicBezTo>
                  <a:cubicBezTo>
                    <a:pt x="34088" y="2623"/>
                    <a:pt x="34108" y="3037"/>
                    <a:pt x="34108" y="3451"/>
                  </a:cubicBezTo>
                  <a:cubicBezTo>
                    <a:pt x="34088" y="3569"/>
                    <a:pt x="34088" y="3707"/>
                    <a:pt x="34127" y="3845"/>
                  </a:cubicBezTo>
                  <a:cubicBezTo>
                    <a:pt x="34305" y="4279"/>
                    <a:pt x="34285" y="4752"/>
                    <a:pt x="34324" y="5205"/>
                  </a:cubicBezTo>
                  <a:lnTo>
                    <a:pt x="34324" y="5264"/>
                  </a:lnTo>
                  <a:cubicBezTo>
                    <a:pt x="34384" y="5501"/>
                    <a:pt x="34541" y="5659"/>
                    <a:pt x="34758" y="5541"/>
                  </a:cubicBezTo>
                  <a:cubicBezTo>
                    <a:pt x="34936" y="5442"/>
                    <a:pt x="35133" y="5481"/>
                    <a:pt x="35290" y="5600"/>
                  </a:cubicBezTo>
                  <a:cubicBezTo>
                    <a:pt x="35566" y="5757"/>
                    <a:pt x="35862" y="5935"/>
                    <a:pt x="36138" y="6112"/>
                  </a:cubicBezTo>
                  <a:cubicBezTo>
                    <a:pt x="36237" y="6191"/>
                    <a:pt x="36335" y="6250"/>
                    <a:pt x="36434" y="6290"/>
                  </a:cubicBezTo>
                  <a:cubicBezTo>
                    <a:pt x="36848" y="6467"/>
                    <a:pt x="37223" y="6743"/>
                    <a:pt x="37518" y="7078"/>
                  </a:cubicBezTo>
                  <a:cubicBezTo>
                    <a:pt x="37794" y="7394"/>
                    <a:pt x="38129" y="7630"/>
                    <a:pt x="38504" y="7827"/>
                  </a:cubicBezTo>
                  <a:cubicBezTo>
                    <a:pt x="38977" y="8103"/>
                    <a:pt x="39411" y="8439"/>
                    <a:pt x="39785" y="8853"/>
                  </a:cubicBezTo>
                  <a:cubicBezTo>
                    <a:pt x="39983" y="9050"/>
                    <a:pt x="40140" y="9286"/>
                    <a:pt x="40239" y="9543"/>
                  </a:cubicBezTo>
                  <a:cubicBezTo>
                    <a:pt x="40436" y="9858"/>
                    <a:pt x="40653" y="10174"/>
                    <a:pt x="40889" y="10450"/>
                  </a:cubicBezTo>
                  <a:cubicBezTo>
                    <a:pt x="41067" y="10726"/>
                    <a:pt x="41264" y="10686"/>
                    <a:pt x="41461" y="10390"/>
                  </a:cubicBezTo>
                  <a:lnTo>
                    <a:pt x="41560" y="10233"/>
                  </a:lnTo>
                  <a:cubicBezTo>
                    <a:pt x="42053" y="10252"/>
                    <a:pt x="42486" y="9996"/>
                    <a:pt x="42920" y="9779"/>
                  </a:cubicBezTo>
                  <a:cubicBezTo>
                    <a:pt x="43413" y="9523"/>
                    <a:pt x="43945" y="9306"/>
                    <a:pt x="44478" y="9168"/>
                  </a:cubicBezTo>
                  <a:cubicBezTo>
                    <a:pt x="44596" y="9148"/>
                    <a:pt x="44694" y="9109"/>
                    <a:pt x="44793" y="9069"/>
                  </a:cubicBezTo>
                  <a:cubicBezTo>
                    <a:pt x="45207" y="8754"/>
                    <a:pt x="45680" y="8813"/>
                    <a:pt x="46153" y="8853"/>
                  </a:cubicBezTo>
                  <a:cubicBezTo>
                    <a:pt x="46390" y="9089"/>
                    <a:pt x="46567" y="9365"/>
                    <a:pt x="46686" y="9681"/>
                  </a:cubicBezTo>
                  <a:cubicBezTo>
                    <a:pt x="46804" y="9976"/>
                    <a:pt x="46962" y="10233"/>
                    <a:pt x="47179" y="10450"/>
                  </a:cubicBezTo>
                  <a:cubicBezTo>
                    <a:pt x="47297" y="10568"/>
                    <a:pt x="47415" y="10686"/>
                    <a:pt x="47494" y="10844"/>
                  </a:cubicBezTo>
                  <a:cubicBezTo>
                    <a:pt x="47849" y="11554"/>
                    <a:pt x="48204" y="12283"/>
                    <a:pt x="48559" y="13012"/>
                  </a:cubicBezTo>
                  <a:cubicBezTo>
                    <a:pt x="48480" y="13091"/>
                    <a:pt x="48401" y="13190"/>
                    <a:pt x="48322" y="13190"/>
                  </a:cubicBezTo>
                  <a:cubicBezTo>
                    <a:pt x="47908" y="13229"/>
                    <a:pt x="47593" y="13486"/>
                    <a:pt x="47277" y="13702"/>
                  </a:cubicBezTo>
                  <a:cubicBezTo>
                    <a:pt x="46883" y="13998"/>
                    <a:pt x="46488" y="14294"/>
                    <a:pt x="46114" y="14609"/>
                  </a:cubicBezTo>
                  <a:cubicBezTo>
                    <a:pt x="45917" y="14767"/>
                    <a:pt x="45739" y="14964"/>
                    <a:pt x="45542" y="15122"/>
                  </a:cubicBezTo>
                  <a:cubicBezTo>
                    <a:pt x="45325" y="15280"/>
                    <a:pt x="45207" y="15477"/>
                    <a:pt x="44931" y="15536"/>
                  </a:cubicBezTo>
                  <a:cubicBezTo>
                    <a:pt x="44773" y="15556"/>
                    <a:pt x="44734" y="15733"/>
                    <a:pt x="44734" y="15891"/>
                  </a:cubicBezTo>
                  <a:cubicBezTo>
                    <a:pt x="44734" y="16285"/>
                    <a:pt x="44852" y="16679"/>
                    <a:pt x="45108" y="16975"/>
                  </a:cubicBezTo>
                  <a:cubicBezTo>
                    <a:pt x="45266" y="17251"/>
                    <a:pt x="45404" y="17547"/>
                    <a:pt x="45483" y="17843"/>
                  </a:cubicBezTo>
                  <a:cubicBezTo>
                    <a:pt x="45582" y="18119"/>
                    <a:pt x="45641" y="18414"/>
                    <a:pt x="45621" y="18730"/>
                  </a:cubicBezTo>
                  <a:cubicBezTo>
                    <a:pt x="45582" y="18966"/>
                    <a:pt x="45641" y="19203"/>
                    <a:pt x="45798" y="19420"/>
                  </a:cubicBezTo>
                  <a:cubicBezTo>
                    <a:pt x="45798" y="19420"/>
                    <a:pt x="45818" y="19440"/>
                    <a:pt x="45818" y="19459"/>
                  </a:cubicBezTo>
                  <a:cubicBezTo>
                    <a:pt x="45779" y="20051"/>
                    <a:pt x="46153" y="20563"/>
                    <a:pt x="46094" y="21155"/>
                  </a:cubicBezTo>
                  <a:cubicBezTo>
                    <a:pt x="46035" y="21707"/>
                    <a:pt x="46094" y="22259"/>
                    <a:pt x="46094" y="22791"/>
                  </a:cubicBezTo>
                  <a:cubicBezTo>
                    <a:pt x="46094" y="22909"/>
                    <a:pt x="46094" y="23028"/>
                    <a:pt x="46114" y="23126"/>
                  </a:cubicBezTo>
                  <a:cubicBezTo>
                    <a:pt x="46134" y="23343"/>
                    <a:pt x="46331" y="23521"/>
                    <a:pt x="46548" y="23481"/>
                  </a:cubicBezTo>
                  <a:cubicBezTo>
                    <a:pt x="46824" y="23481"/>
                    <a:pt x="47100" y="23560"/>
                    <a:pt x="47356" y="23678"/>
                  </a:cubicBezTo>
                  <a:cubicBezTo>
                    <a:pt x="47612" y="23797"/>
                    <a:pt x="47908" y="23895"/>
                    <a:pt x="48204" y="23935"/>
                  </a:cubicBezTo>
                  <a:cubicBezTo>
                    <a:pt x="49032" y="24033"/>
                    <a:pt x="49722" y="24427"/>
                    <a:pt x="50451" y="24743"/>
                  </a:cubicBezTo>
                  <a:cubicBezTo>
                    <a:pt x="50648" y="24841"/>
                    <a:pt x="50826" y="24940"/>
                    <a:pt x="51023" y="25039"/>
                  </a:cubicBezTo>
                  <a:cubicBezTo>
                    <a:pt x="51023" y="25177"/>
                    <a:pt x="51043" y="25315"/>
                    <a:pt x="51043" y="25433"/>
                  </a:cubicBezTo>
                  <a:lnTo>
                    <a:pt x="51043" y="26911"/>
                  </a:lnTo>
                  <a:cubicBezTo>
                    <a:pt x="51043" y="27247"/>
                    <a:pt x="51082" y="27582"/>
                    <a:pt x="50905" y="27897"/>
                  </a:cubicBezTo>
                  <a:cubicBezTo>
                    <a:pt x="50845" y="28016"/>
                    <a:pt x="50806" y="28134"/>
                    <a:pt x="50826" y="28272"/>
                  </a:cubicBezTo>
                  <a:cubicBezTo>
                    <a:pt x="50865" y="28627"/>
                    <a:pt x="50767" y="28962"/>
                    <a:pt x="50530" y="29218"/>
                  </a:cubicBezTo>
                  <a:lnTo>
                    <a:pt x="49958" y="29218"/>
                  </a:lnTo>
                  <a:cubicBezTo>
                    <a:pt x="49584" y="29198"/>
                    <a:pt x="49209" y="29258"/>
                    <a:pt x="48854" y="29356"/>
                  </a:cubicBezTo>
                  <a:cubicBezTo>
                    <a:pt x="48697" y="29415"/>
                    <a:pt x="48519" y="29435"/>
                    <a:pt x="48361" y="29435"/>
                  </a:cubicBezTo>
                  <a:cubicBezTo>
                    <a:pt x="48105" y="29455"/>
                    <a:pt x="47829" y="29435"/>
                    <a:pt x="47573" y="29435"/>
                  </a:cubicBezTo>
                  <a:cubicBezTo>
                    <a:pt x="47455" y="29435"/>
                    <a:pt x="47356" y="29455"/>
                    <a:pt x="47238" y="29494"/>
                  </a:cubicBezTo>
                  <a:cubicBezTo>
                    <a:pt x="47060" y="29612"/>
                    <a:pt x="46843" y="29672"/>
                    <a:pt x="46607" y="29691"/>
                  </a:cubicBezTo>
                  <a:cubicBezTo>
                    <a:pt x="46488" y="29691"/>
                    <a:pt x="46370" y="29790"/>
                    <a:pt x="46410" y="29908"/>
                  </a:cubicBezTo>
                  <a:cubicBezTo>
                    <a:pt x="46548" y="30401"/>
                    <a:pt x="46252" y="30736"/>
                    <a:pt x="46035" y="31091"/>
                  </a:cubicBezTo>
                  <a:cubicBezTo>
                    <a:pt x="45858" y="31328"/>
                    <a:pt x="45621" y="31525"/>
                    <a:pt x="45660" y="31880"/>
                  </a:cubicBezTo>
                  <a:cubicBezTo>
                    <a:pt x="45680" y="31978"/>
                    <a:pt x="45562" y="32116"/>
                    <a:pt x="45522" y="32235"/>
                  </a:cubicBezTo>
                  <a:cubicBezTo>
                    <a:pt x="45128" y="33161"/>
                    <a:pt x="44694" y="34088"/>
                    <a:pt x="44221" y="34975"/>
                  </a:cubicBezTo>
                  <a:cubicBezTo>
                    <a:pt x="44123" y="35172"/>
                    <a:pt x="43985" y="35349"/>
                    <a:pt x="43847" y="35527"/>
                  </a:cubicBezTo>
                  <a:cubicBezTo>
                    <a:pt x="43748" y="35665"/>
                    <a:pt x="43650" y="35803"/>
                    <a:pt x="43551" y="35941"/>
                  </a:cubicBezTo>
                  <a:cubicBezTo>
                    <a:pt x="43295" y="36414"/>
                    <a:pt x="42960" y="36808"/>
                    <a:pt x="42546" y="37144"/>
                  </a:cubicBezTo>
                  <a:cubicBezTo>
                    <a:pt x="42467" y="37222"/>
                    <a:pt x="42388" y="37301"/>
                    <a:pt x="42329" y="37400"/>
                  </a:cubicBezTo>
                  <a:cubicBezTo>
                    <a:pt x="42250" y="37479"/>
                    <a:pt x="42250" y="37617"/>
                    <a:pt x="42309" y="37715"/>
                  </a:cubicBezTo>
                  <a:cubicBezTo>
                    <a:pt x="42388" y="37873"/>
                    <a:pt x="42467" y="38050"/>
                    <a:pt x="42526" y="38228"/>
                  </a:cubicBezTo>
                  <a:cubicBezTo>
                    <a:pt x="42624" y="38405"/>
                    <a:pt x="42684" y="38602"/>
                    <a:pt x="42684" y="38800"/>
                  </a:cubicBezTo>
                  <a:cubicBezTo>
                    <a:pt x="42703" y="38938"/>
                    <a:pt x="42743" y="39056"/>
                    <a:pt x="42822" y="39174"/>
                  </a:cubicBezTo>
                  <a:cubicBezTo>
                    <a:pt x="42999" y="39529"/>
                    <a:pt x="43196" y="39904"/>
                    <a:pt x="43393" y="40259"/>
                  </a:cubicBezTo>
                  <a:cubicBezTo>
                    <a:pt x="43571" y="40495"/>
                    <a:pt x="43689" y="40751"/>
                    <a:pt x="43748" y="41027"/>
                  </a:cubicBezTo>
                  <a:cubicBezTo>
                    <a:pt x="43807" y="41165"/>
                    <a:pt x="43866" y="41303"/>
                    <a:pt x="43965" y="41422"/>
                  </a:cubicBezTo>
                  <a:cubicBezTo>
                    <a:pt x="44004" y="41520"/>
                    <a:pt x="44044" y="41619"/>
                    <a:pt x="44083" y="41717"/>
                  </a:cubicBezTo>
                  <a:cubicBezTo>
                    <a:pt x="44142" y="42053"/>
                    <a:pt x="44024" y="42388"/>
                    <a:pt x="43788" y="42585"/>
                  </a:cubicBezTo>
                  <a:cubicBezTo>
                    <a:pt x="43610" y="42762"/>
                    <a:pt x="43413" y="42900"/>
                    <a:pt x="43196" y="43019"/>
                  </a:cubicBezTo>
                  <a:cubicBezTo>
                    <a:pt x="43019" y="43117"/>
                    <a:pt x="42861" y="43255"/>
                    <a:pt x="42723" y="43413"/>
                  </a:cubicBezTo>
                  <a:cubicBezTo>
                    <a:pt x="42506" y="43689"/>
                    <a:pt x="42250" y="43945"/>
                    <a:pt x="41974" y="44162"/>
                  </a:cubicBezTo>
                  <a:cubicBezTo>
                    <a:pt x="41836" y="44261"/>
                    <a:pt x="41718" y="44379"/>
                    <a:pt x="41580" y="44517"/>
                  </a:cubicBezTo>
                  <a:cubicBezTo>
                    <a:pt x="41441" y="44418"/>
                    <a:pt x="41303" y="44300"/>
                    <a:pt x="41185" y="44182"/>
                  </a:cubicBezTo>
                  <a:cubicBezTo>
                    <a:pt x="40870" y="43847"/>
                    <a:pt x="40515" y="43531"/>
                    <a:pt x="40121" y="43275"/>
                  </a:cubicBezTo>
                  <a:cubicBezTo>
                    <a:pt x="39983" y="43176"/>
                    <a:pt x="39845" y="43058"/>
                    <a:pt x="39726" y="42959"/>
                  </a:cubicBezTo>
                  <a:cubicBezTo>
                    <a:pt x="39450" y="42683"/>
                    <a:pt x="39155" y="42467"/>
                    <a:pt x="38839" y="42269"/>
                  </a:cubicBezTo>
                  <a:cubicBezTo>
                    <a:pt x="38662" y="42191"/>
                    <a:pt x="38524" y="42072"/>
                    <a:pt x="38405" y="41915"/>
                  </a:cubicBezTo>
                  <a:cubicBezTo>
                    <a:pt x="38228" y="41658"/>
                    <a:pt x="37893" y="41540"/>
                    <a:pt x="37577" y="41658"/>
                  </a:cubicBezTo>
                  <a:cubicBezTo>
                    <a:pt x="37400" y="41915"/>
                    <a:pt x="37163" y="42112"/>
                    <a:pt x="36868" y="42210"/>
                  </a:cubicBezTo>
                  <a:cubicBezTo>
                    <a:pt x="36671" y="42309"/>
                    <a:pt x="36454" y="42407"/>
                    <a:pt x="36276" y="42526"/>
                  </a:cubicBezTo>
                  <a:cubicBezTo>
                    <a:pt x="35921" y="42743"/>
                    <a:pt x="35507" y="42802"/>
                    <a:pt x="35113" y="42959"/>
                  </a:cubicBezTo>
                  <a:cubicBezTo>
                    <a:pt x="34738" y="43137"/>
                    <a:pt x="34423" y="43255"/>
                    <a:pt x="34088" y="43393"/>
                  </a:cubicBezTo>
                  <a:cubicBezTo>
                    <a:pt x="33832" y="43492"/>
                    <a:pt x="33575" y="43610"/>
                    <a:pt x="33319" y="43728"/>
                  </a:cubicBezTo>
                  <a:lnTo>
                    <a:pt x="32235" y="44201"/>
                  </a:lnTo>
                  <a:cubicBezTo>
                    <a:pt x="32176" y="44241"/>
                    <a:pt x="32097" y="44280"/>
                    <a:pt x="32018" y="44280"/>
                  </a:cubicBezTo>
                  <a:cubicBezTo>
                    <a:pt x="31564" y="44280"/>
                    <a:pt x="31170" y="44556"/>
                    <a:pt x="30717" y="44596"/>
                  </a:cubicBezTo>
                  <a:cubicBezTo>
                    <a:pt x="30618" y="44537"/>
                    <a:pt x="30519" y="44477"/>
                    <a:pt x="30441" y="44418"/>
                  </a:cubicBezTo>
                  <a:cubicBezTo>
                    <a:pt x="30125" y="44300"/>
                    <a:pt x="30046" y="44339"/>
                    <a:pt x="29908" y="44675"/>
                  </a:cubicBezTo>
                  <a:cubicBezTo>
                    <a:pt x="29869" y="44793"/>
                    <a:pt x="29790" y="44892"/>
                    <a:pt x="29711" y="45030"/>
                  </a:cubicBezTo>
                  <a:cubicBezTo>
                    <a:pt x="29770" y="45108"/>
                    <a:pt x="29829" y="45187"/>
                    <a:pt x="29889" y="45266"/>
                  </a:cubicBezTo>
                  <a:cubicBezTo>
                    <a:pt x="29948" y="45325"/>
                    <a:pt x="30007" y="45365"/>
                    <a:pt x="30086" y="45424"/>
                  </a:cubicBezTo>
                  <a:cubicBezTo>
                    <a:pt x="30125" y="47198"/>
                    <a:pt x="30105" y="48992"/>
                    <a:pt x="30086" y="50806"/>
                  </a:cubicBezTo>
                  <a:cubicBezTo>
                    <a:pt x="29987" y="50845"/>
                    <a:pt x="29889" y="50865"/>
                    <a:pt x="29790" y="50885"/>
                  </a:cubicBezTo>
                  <a:lnTo>
                    <a:pt x="25689" y="50826"/>
                  </a:lnTo>
                  <a:cubicBezTo>
                    <a:pt x="25610" y="50826"/>
                    <a:pt x="25551" y="50806"/>
                    <a:pt x="25492" y="50786"/>
                  </a:cubicBezTo>
                  <a:cubicBezTo>
                    <a:pt x="25453" y="50688"/>
                    <a:pt x="25413" y="50589"/>
                    <a:pt x="25374" y="50491"/>
                  </a:cubicBezTo>
                  <a:cubicBezTo>
                    <a:pt x="25315" y="50313"/>
                    <a:pt x="25216" y="50155"/>
                    <a:pt x="25078" y="50017"/>
                  </a:cubicBezTo>
                  <a:cubicBezTo>
                    <a:pt x="24842" y="49820"/>
                    <a:pt x="24704" y="49544"/>
                    <a:pt x="24704" y="49229"/>
                  </a:cubicBezTo>
                  <a:cubicBezTo>
                    <a:pt x="24566" y="48105"/>
                    <a:pt x="24329" y="46981"/>
                    <a:pt x="23994" y="45897"/>
                  </a:cubicBezTo>
                  <a:cubicBezTo>
                    <a:pt x="23895" y="45522"/>
                    <a:pt x="23797" y="45168"/>
                    <a:pt x="23698" y="44793"/>
                  </a:cubicBezTo>
                  <a:cubicBezTo>
                    <a:pt x="23501" y="44773"/>
                    <a:pt x="23304" y="44754"/>
                    <a:pt x="23126" y="44734"/>
                  </a:cubicBezTo>
                  <a:cubicBezTo>
                    <a:pt x="22752" y="44734"/>
                    <a:pt x="22377" y="44714"/>
                    <a:pt x="22003" y="44734"/>
                  </a:cubicBezTo>
                  <a:cubicBezTo>
                    <a:pt x="21372" y="44773"/>
                    <a:pt x="20761" y="44655"/>
                    <a:pt x="20189" y="44418"/>
                  </a:cubicBezTo>
                  <a:cubicBezTo>
                    <a:pt x="20071" y="44359"/>
                    <a:pt x="19933" y="44320"/>
                    <a:pt x="19814" y="44320"/>
                  </a:cubicBezTo>
                  <a:cubicBezTo>
                    <a:pt x="19538" y="44300"/>
                    <a:pt x="19282" y="44241"/>
                    <a:pt x="19045" y="44123"/>
                  </a:cubicBezTo>
                  <a:cubicBezTo>
                    <a:pt x="18750" y="44004"/>
                    <a:pt x="18454" y="43906"/>
                    <a:pt x="18139" y="43847"/>
                  </a:cubicBezTo>
                  <a:cubicBezTo>
                    <a:pt x="17863" y="43768"/>
                    <a:pt x="17587" y="43669"/>
                    <a:pt x="17311" y="43551"/>
                  </a:cubicBezTo>
                  <a:cubicBezTo>
                    <a:pt x="17094" y="43452"/>
                    <a:pt x="16877" y="43334"/>
                    <a:pt x="16660" y="43235"/>
                  </a:cubicBezTo>
                  <a:cubicBezTo>
                    <a:pt x="16482" y="43137"/>
                    <a:pt x="16226" y="43196"/>
                    <a:pt x="16108" y="43373"/>
                  </a:cubicBezTo>
                  <a:cubicBezTo>
                    <a:pt x="15911" y="43571"/>
                    <a:pt x="15753" y="43807"/>
                    <a:pt x="15674" y="44083"/>
                  </a:cubicBezTo>
                  <a:cubicBezTo>
                    <a:pt x="15615" y="44221"/>
                    <a:pt x="15536" y="44359"/>
                    <a:pt x="15438" y="44458"/>
                  </a:cubicBezTo>
                  <a:cubicBezTo>
                    <a:pt x="15221" y="44734"/>
                    <a:pt x="14984" y="45010"/>
                    <a:pt x="14748" y="45266"/>
                  </a:cubicBezTo>
                  <a:cubicBezTo>
                    <a:pt x="14629" y="45404"/>
                    <a:pt x="14511" y="45522"/>
                    <a:pt x="14373" y="45621"/>
                  </a:cubicBezTo>
                  <a:cubicBezTo>
                    <a:pt x="14018" y="45838"/>
                    <a:pt x="13742" y="46153"/>
                    <a:pt x="13525" y="46508"/>
                  </a:cubicBezTo>
                  <a:cubicBezTo>
                    <a:pt x="13486" y="46587"/>
                    <a:pt x="13446" y="46666"/>
                    <a:pt x="13368" y="46764"/>
                  </a:cubicBezTo>
                  <a:lnTo>
                    <a:pt x="12756" y="46764"/>
                  </a:lnTo>
                  <a:cubicBezTo>
                    <a:pt x="12599" y="46764"/>
                    <a:pt x="12441" y="46705"/>
                    <a:pt x="12342" y="46607"/>
                  </a:cubicBezTo>
                  <a:cubicBezTo>
                    <a:pt x="12027" y="46370"/>
                    <a:pt x="11692" y="46173"/>
                    <a:pt x="11317" y="46035"/>
                  </a:cubicBezTo>
                  <a:cubicBezTo>
                    <a:pt x="11120" y="45956"/>
                    <a:pt x="10943" y="45877"/>
                    <a:pt x="10785" y="45759"/>
                  </a:cubicBezTo>
                  <a:cubicBezTo>
                    <a:pt x="10469" y="45522"/>
                    <a:pt x="10134" y="45306"/>
                    <a:pt x="9799" y="45128"/>
                  </a:cubicBezTo>
                  <a:cubicBezTo>
                    <a:pt x="9306" y="44892"/>
                    <a:pt x="8912" y="44517"/>
                    <a:pt x="8636" y="44063"/>
                  </a:cubicBezTo>
                  <a:cubicBezTo>
                    <a:pt x="8537" y="43590"/>
                    <a:pt x="8695" y="43078"/>
                    <a:pt x="9030" y="42743"/>
                  </a:cubicBezTo>
                  <a:cubicBezTo>
                    <a:pt x="9188" y="42565"/>
                    <a:pt x="9287" y="42348"/>
                    <a:pt x="9287" y="42131"/>
                  </a:cubicBezTo>
                  <a:cubicBezTo>
                    <a:pt x="9287" y="42013"/>
                    <a:pt x="9306" y="41895"/>
                    <a:pt x="9346" y="41796"/>
                  </a:cubicBezTo>
                  <a:cubicBezTo>
                    <a:pt x="9681" y="41165"/>
                    <a:pt x="9779" y="40436"/>
                    <a:pt x="10213" y="39864"/>
                  </a:cubicBezTo>
                  <a:cubicBezTo>
                    <a:pt x="10312" y="39726"/>
                    <a:pt x="10371" y="39588"/>
                    <a:pt x="10410" y="39450"/>
                  </a:cubicBezTo>
                  <a:cubicBezTo>
                    <a:pt x="10469" y="39273"/>
                    <a:pt x="10391" y="39095"/>
                    <a:pt x="10233" y="39016"/>
                  </a:cubicBezTo>
                  <a:cubicBezTo>
                    <a:pt x="9641" y="38839"/>
                    <a:pt x="9346" y="38366"/>
                    <a:pt x="9030" y="37893"/>
                  </a:cubicBezTo>
                  <a:cubicBezTo>
                    <a:pt x="8774" y="37518"/>
                    <a:pt x="8537" y="37163"/>
                    <a:pt x="8242" y="36789"/>
                  </a:cubicBezTo>
                  <a:cubicBezTo>
                    <a:pt x="8025" y="36532"/>
                    <a:pt x="7847" y="36237"/>
                    <a:pt x="7709" y="35941"/>
                  </a:cubicBezTo>
                  <a:cubicBezTo>
                    <a:pt x="7611" y="35744"/>
                    <a:pt x="7473" y="35547"/>
                    <a:pt x="7374" y="35349"/>
                  </a:cubicBezTo>
                  <a:cubicBezTo>
                    <a:pt x="7315" y="35251"/>
                    <a:pt x="7276" y="35152"/>
                    <a:pt x="7236" y="35054"/>
                  </a:cubicBezTo>
                  <a:cubicBezTo>
                    <a:pt x="7157" y="34857"/>
                    <a:pt x="7098" y="34659"/>
                    <a:pt x="7019" y="34462"/>
                  </a:cubicBezTo>
                  <a:cubicBezTo>
                    <a:pt x="6980" y="34344"/>
                    <a:pt x="6941" y="34226"/>
                    <a:pt x="6901" y="34107"/>
                  </a:cubicBezTo>
                  <a:cubicBezTo>
                    <a:pt x="6842" y="33969"/>
                    <a:pt x="7098" y="33851"/>
                    <a:pt x="6921" y="33693"/>
                  </a:cubicBezTo>
                  <a:cubicBezTo>
                    <a:pt x="6842" y="33595"/>
                    <a:pt x="6763" y="33496"/>
                    <a:pt x="6724" y="33378"/>
                  </a:cubicBezTo>
                  <a:cubicBezTo>
                    <a:pt x="6625" y="33161"/>
                    <a:pt x="6467" y="33063"/>
                    <a:pt x="6290" y="33122"/>
                  </a:cubicBezTo>
                  <a:cubicBezTo>
                    <a:pt x="5955" y="33240"/>
                    <a:pt x="5600" y="33299"/>
                    <a:pt x="5225" y="33319"/>
                  </a:cubicBezTo>
                  <a:cubicBezTo>
                    <a:pt x="5206" y="33299"/>
                    <a:pt x="5166" y="33319"/>
                    <a:pt x="5127" y="33339"/>
                  </a:cubicBezTo>
                  <a:cubicBezTo>
                    <a:pt x="4772" y="33555"/>
                    <a:pt x="4358" y="33516"/>
                    <a:pt x="3983" y="33516"/>
                  </a:cubicBezTo>
                  <a:lnTo>
                    <a:pt x="573" y="33516"/>
                  </a:lnTo>
                  <a:cubicBezTo>
                    <a:pt x="533" y="33398"/>
                    <a:pt x="513" y="33299"/>
                    <a:pt x="494" y="33181"/>
                  </a:cubicBezTo>
                  <a:lnTo>
                    <a:pt x="494" y="31998"/>
                  </a:lnTo>
                  <a:cubicBezTo>
                    <a:pt x="494" y="31821"/>
                    <a:pt x="454" y="31643"/>
                    <a:pt x="395" y="31466"/>
                  </a:cubicBezTo>
                  <a:cubicBezTo>
                    <a:pt x="277" y="31209"/>
                    <a:pt x="237" y="30933"/>
                    <a:pt x="257" y="30638"/>
                  </a:cubicBezTo>
                  <a:cubicBezTo>
                    <a:pt x="297" y="30322"/>
                    <a:pt x="237" y="30007"/>
                    <a:pt x="99" y="29711"/>
                  </a:cubicBezTo>
                  <a:cubicBezTo>
                    <a:pt x="21" y="29455"/>
                    <a:pt x="1" y="29179"/>
                    <a:pt x="60" y="28903"/>
                  </a:cubicBezTo>
                  <a:cubicBezTo>
                    <a:pt x="159" y="28844"/>
                    <a:pt x="277" y="28784"/>
                    <a:pt x="395" y="28745"/>
                  </a:cubicBezTo>
                  <a:cubicBezTo>
                    <a:pt x="651" y="28706"/>
                    <a:pt x="888" y="28627"/>
                    <a:pt x="1105" y="28508"/>
                  </a:cubicBezTo>
                  <a:cubicBezTo>
                    <a:pt x="1203" y="28430"/>
                    <a:pt x="1381" y="28469"/>
                    <a:pt x="1539" y="28469"/>
                  </a:cubicBezTo>
                  <a:cubicBezTo>
                    <a:pt x="1756" y="28469"/>
                    <a:pt x="1992" y="28489"/>
                    <a:pt x="2170" y="28292"/>
                  </a:cubicBezTo>
                  <a:cubicBezTo>
                    <a:pt x="2189" y="28272"/>
                    <a:pt x="2229" y="28252"/>
                    <a:pt x="2268" y="28252"/>
                  </a:cubicBezTo>
                  <a:cubicBezTo>
                    <a:pt x="2761" y="28232"/>
                    <a:pt x="3195" y="28016"/>
                    <a:pt x="3668" y="27838"/>
                  </a:cubicBezTo>
                  <a:cubicBezTo>
                    <a:pt x="3826" y="27779"/>
                    <a:pt x="4003" y="27799"/>
                    <a:pt x="4141" y="27897"/>
                  </a:cubicBezTo>
                  <a:cubicBezTo>
                    <a:pt x="4259" y="27976"/>
                    <a:pt x="4417" y="27917"/>
                    <a:pt x="4456" y="27759"/>
                  </a:cubicBezTo>
                  <a:lnTo>
                    <a:pt x="4732" y="27010"/>
                  </a:lnTo>
                  <a:cubicBezTo>
                    <a:pt x="4732" y="26872"/>
                    <a:pt x="4516" y="26675"/>
                    <a:pt x="4654" y="26458"/>
                  </a:cubicBezTo>
                  <a:cubicBezTo>
                    <a:pt x="4673" y="26399"/>
                    <a:pt x="4673" y="26340"/>
                    <a:pt x="4634" y="26281"/>
                  </a:cubicBezTo>
                  <a:cubicBezTo>
                    <a:pt x="4476" y="26005"/>
                    <a:pt x="4516" y="25709"/>
                    <a:pt x="4516" y="25413"/>
                  </a:cubicBezTo>
                  <a:lnTo>
                    <a:pt x="4516" y="23875"/>
                  </a:lnTo>
                  <a:cubicBezTo>
                    <a:pt x="4516" y="23737"/>
                    <a:pt x="4555" y="23580"/>
                    <a:pt x="4614" y="23461"/>
                  </a:cubicBezTo>
                  <a:cubicBezTo>
                    <a:pt x="4732" y="23264"/>
                    <a:pt x="4772" y="23028"/>
                    <a:pt x="4752" y="22811"/>
                  </a:cubicBezTo>
                  <a:cubicBezTo>
                    <a:pt x="4732" y="22377"/>
                    <a:pt x="4831" y="21943"/>
                    <a:pt x="5048" y="21549"/>
                  </a:cubicBezTo>
                  <a:cubicBezTo>
                    <a:pt x="5127" y="21372"/>
                    <a:pt x="5146" y="21155"/>
                    <a:pt x="5225" y="20977"/>
                  </a:cubicBezTo>
                  <a:cubicBezTo>
                    <a:pt x="5383" y="20583"/>
                    <a:pt x="5462" y="20149"/>
                    <a:pt x="5462" y="19716"/>
                  </a:cubicBezTo>
                  <a:cubicBezTo>
                    <a:pt x="5462" y="19656"/>
                    <a:pt x="5482" y="19617"/>
                    <a:pt x="5521" y="19578"/>
                  </a:cubicBezTo>
                  <a:cubicBezTo>
                    <a:pt x="5738" y="19321"/>
                    <a:pt x="5679" y="19026"/>
                    <a:pt x="5659" y="18769"/>
                  </a:cubicBezTo>
                  <a:cubicBezTo>
                    <a:pt x="5620" y="18513"/>
                    <a:pt x="5462" y="18296"/>
                    <a:pt x="5225" y="18197"/>
                  </a:cubicBezTo>
                  <a:cubicBezTo>
                    <a:pt x="5127" y="18158"/>
                    <a:pt x="5008" y="18138"/>
                    <a:pt x="4969" y="18020"/>
                  </a:cubicBezTo>
                  <a:cubicBezTo>
                    <a:pt x="4930" y="17862"/>
                    <a:pt x="4811" y="17764"/>
                    <a:pt x="4654" y="17724"/>
                  </a:cubicBezTo>
                  <a:cubicBezTo>
                    <a:pt x="4594" y="17705"/>
                    <a:pt x="4516" y="17665"/>
                    <a:pt x="4476" y="17606"/>
                  </a:cubicBezTo>
                  <a:cubicBezTo>
                    <a:pt x="3885" y="17015"/>
                    <a:pt x="3254" y="16443"/>
                    <a:pt x="2682" y="15812"/>
                  </a:cubicBezTo>
                  <a:cubicBezTo>
                    <a:pt x="2308" y="15359"/>
                    <a:pt x="1874" y="14984"/>
                    <a:pt x="1460" y="14590"/>
                  </a:cubicBezTo>
                  <a:cubicBezTo>
                    <a:pt x="1401" y="14531"/>
                    <a:pt x="1341" y="14452"/>
                    <a:pt x="1263" y="14373"/>
                  </a:cubicBezTo>
                  <a:cubicBezTo>
                    <a:pt x="1617" y="13742"/>
                    <a:pt x="1992" y="13150"/>
                    <a:pt x="2426" y="12579"/>
                  </a:cubicBezTo>
                  <a:cubicBezTo>
                    <a:pt x="2544" y="12382"/>
                    <a:pt x="2643" y="12204"/>
                    <a:pt x="2741" y="12007"/>
                  </a:cubicBezTo>
                  <a:cubicBezTo>
                    <a:pt x="3057" y="11455"/>
                    <a:pt x="3490" y="11002"/>
                    <a:pt x="4003" y="10666"/>
                  </a:cubicBezTo>
                  <a:cubicBezTo>
                    <a:pt x="4378" y="10844"/>
                    <a:pt x="4713" y="11021"/>
                    <a:pt x="5068" y="11199"/>
                  </a:cubicBezTo>
                  <a:cubicBezTo>
                    <a:pt x="5422" y="11376"/>
                    <a:pt x="5738" y="11514"/>
                    <a:pt x="6073" y="11672"/>
                  </a:cubicBezTo>
                  <a:cubicBezTo>
                    <a:pt x="6172" y="11711"/>
                    <a:pt x="6250" y="11751"/>
                    <a:pt x="6349" y="11751"/>
                  </a:cubicBezTo>
                  <a:cubicBezTo>
                    <a:pt x="6664" y="11751"/>
                    <a:pt x="6980" y="11889"/>
                    <a:pt x="7197" y="12125"/>
                  </a:cubicBezTo>
                  <a:cubicBezTo>
                    <a:pt x="7256" y="12165"/>
                    <a:pt x="7335" y="12204"/>
                    <a:pt x="7394" y="12204"/>
                  </a:cubicBezTo>
                  <a:cubicBezTo>
                    <a:pt x="7571" y="12244"/>
                    <a:pt x="7729" y="12263"/>
                    <a:pt x="7926" y="12303"/>
                  </a:cubicBezTo>
                  <a:cubicBezTo>
                    <a:pt x="8064" y="12106"/>
                    <a:pt x="8183" y="11908"/>
                    <a:pt x="8301" y="11692"/>
                  </a:cubicBezTo>
                  <a:cubicBezTo>
                    <a:pt x="8478" y="11337"/>
                    <a:pt x="8754" y="11002"/>
                    <a:pt x="9089" y="10765"/>
                  </a:cubicBezTo>
                  <a:lnTo>
                    <a:pt x="9602" y="10331"/>
                  </a:lnTo>
                  <a:cubicBezTo>
                    <a:pt x="9681" y="10233"/>
                    <a:pt x="9779" y="10134"/>
                    <a:pt x="9898" y="10055"/>
                  </a:cubicBezTo>
                  <a:cubicBezTo>
                    <a:pt x="10331" y="9799"/>
                    <a:pt x="10726" y="9464"/>
                    <a:pt x="11081" y="9109"/>
                  </a:cubicBezTo>
                  <a:cubicBezTo>
                    <a:pt x="11337" y="8892"/>
                    <a:pt x="11613" y="8695"/>
                    <a:pt x="11889" y="8517"/>
                  </a:cubicBezTo>
                  <a:cubicBezTo>
                    <a:pt x="12086" y="8399"/>
                    <a:pt x="12264" y="8261"/>
                    <a:pt x="12441" y="8123"/>
                  </a:cubicBezTo>
                  <a:cubicBezTo>
                    <a:pt x="12934" y="7551"/>
                    <a:pt x="13604" y="7157"/>
                    <a:pt x="14353" y="6980"/>
                  </a:cubicBezTo>
                  <a:cubicBezTo>
                    <a:pt x="14314" y="6881"/>
                    <a:pt x="14274" y="6802"/>
                    <a:pt x="14235" y="6723"/>
                  </a:cubicBezTo>
                  <a:cubicBezTo>
                    <a:pt x="14097" y="6507"/>
                    <a:pt x="13998" y="6290"/>
                    <a:pt x="13979" y="6033"/>
                  </a:cubicBezTo>
                  <a:cubicBezTo>
                    <a:pt x="13959" y="5718"/>
                    <a:pt x="13782" y="5442"/>
                    <a:pt x="13742" y="5126"/>
                  </a:cubicBezTo>
                  <a:cubicBezTo>
                    <a:pt x="13683" y="4752"/>
                    <a:pt x="13506" y="4417"/>
                    <a:pt x="13545" y="4022"/>
                  </a:cubicBezTo>
                  <a:cubicBezTo>
                    <a:pt x="13545" y="3904"/>
                    <a:pt x="13506" y="3806"/>
                    <a:pt x="13446" y="3707"/>
                  </a:cubicBezTo>
                  <a:cubicBezTo>
                    <a:pt x="13387" y="3549"/>
                    <a:pt x="13328" y="3372"/>
                    <a:pt x="13328" y="3214"/>
                  </a:cubicBezTo>
                  <a:cubicBezTo>
                    <a:pt x="13308" y="3056"/>
                    <a:pt x="13249" y="2918"/>
                    <a:pt x="13190" y="2780"/>
                  </a:cubicBezTo>
                  <a:cubicBezTo>
                    <a:pt x="13111" y="2642"/>
                    <a:pt x="13092" y="2485"/>
                    <a:pt x="13170" y="2347"/>
                  </a:cubicBezTo>
                  <a:cubicBezTo>
                    <a:pt x="13249" y="2307"/>
                    <a:pt x="13348" y="2288"/>
                    <a:pt x="13427" y="2268"/>
                  </a:cubicBezTo>
                  <a:cubicBezTo>
                    <a:pt x="13565" y="2268"/>
                    <a:pt x="13683" y="2189"/>
                    <a:pt x="13762" y="2090"/>
                  </a:cubicBezTo>
                  <a:cubicBezTo>
                    <a:pt x="13880" y="1913"/>
                    <a:pt x="14058" y="1795"/>
                    <a:pt x="14274" y="1775"/>
                  </a:cubicBezTo>
                  <a:cubicBezTo>
                    <a:pt x="14905" y="1637"/>
                    <a:pt x="15556" y="1479"/>
                    <a:pt x="16187" y="1341"/>
                  </a:cubicBezTo>
                  <a:cubicBezTo>
                    <a:pt x="16364" y="1322"/>
                    <a:pt x="16522" y="1262"/>
                    <a:pt x="16660" y="1184"/>
                  </a:cubicBezTo>
                  <a:cubicBezTo>
                    <a:pt x="16798" y="1144"/>
                    <a:pt x="16956" y="1105"/>
                    <a:pt x="17113" y="1105"/>
                  </a:cubicBezTo>
                  <a:cubicBezTo>
                    <a:pt x="17232" y="1322"/>
                    <a:pt x="17350" y="1519"/>
                    <a:pt x="17449" y="1716"/>
                  </a:cubicBezTo>
                  <a:cubicBezTo>
                    <a:pt x="17587" y="1952"/>
                    <a:pt x="17744" y="2189"/>
                    <a:pt x="17922" y="2406"/>
                  </a:cubicBezTo>
                  <a:cubicBezTo>
                    <a:pt x="18139" y="2721"/>
                    <a:pt x="18395" y="3017"/>
                    <a:pt x="18671" y="3293"/>
                  </a:cubicBezTo>
                  <a:cubicBezTo>
                    <a:pt x="18888" y="3530"/>
                    <a:pt x="19065" y="3786"/>
                    <a:pt x="19243" y="4062"/>
                  </a:cubicBezTo>
                  <a:cubicBezTo>
                    <a:pt x="19302" y="4141"/>
                    <a:pt x="19381" y="4220"/>
                    <a:pt x="19459" y="4298"/>
                  </a:cubicBezTo>
                  <a:cubicBezTo>
                    <a:pt x="19696" y="4574"/>
                    <a:pt x="20110" y="4653"/>
                    <a:pt x="20425" y="4476"/>
                  </a:cubicBezTo>
                  <a:cubicBezTo>
                    <a:pt x="20662" y="4338"/>
                    <a:pt x="20938" y="4239"/>
                    <a:pt x="21194" y="4160"/>
                  </a:cubicBezTo>
                  <a:cubicBezTo>
                    <a:pt x="21746" y="3963"/>
                    <a:pt x="22318" y="3825"/>
                    <a:pt x="22870" y="3668"/>
                  </a:cubicBezTo>
                  <a:cubicBezTo>
                    <a:pt x="23008" y="3648"/>
                    <a:pt x="23126" y="3648"/>
                    <a:pt x="23264" y="3668"/>
                  </a:cubicBezTo>
                  <a:cubicBezTo>
                    <a:pt x="23324" y="3746"/>
                    <a:pt x="23363" y="3806"/>
                    <a:pt x="23422" y="3924"/>
                  </a:cubicBezTo>
                  <a:cubicBezTo>
                    <a:pt x="23836" y="3924"/>
                    <a:pt x="24230" y="4003"/>
                    <a:pt x="24644" y="3865"/>
                  </a:cubicBezTo>
                  <a:cubicBezTo>
                    <a:pt x="24861" y="3806"/>
                    <a:pt x="25098" y="3786"/>
                    <a:pt x="25315" y="3825"/>
                  </a:cubicBezTo>
                  <a:cubicBezTo>
                    <a:pt x="25689" y="3825"/>
                    <a:pt x="26044" y="3845"/>
                    <a:pt x="26438" y="3865"/>
                  </a:cubicBezTo>
                  <a:cubicBezTo>
                    <a:pt x="26517" y="3865"/>
                    <a:pt x="26576" y="3884"/>
                    <a:pt x="26655" y="3924"/>
                  </a:cubicBezTo>
                  <a:cubicBezTo>
                    <a:pt x="26793" y="4022"/>
                    <a:pt x="26951" y="4082"/>
                    <a:pt x="27109" y="4082"/>
                  </a:cubicBezTo>
                  <a:cubicBezTo>
                    <a:pt x="27188" y="4082"/>
                    <a:pt x="27267" y="4121"/>
                    <a:pt x="27326" y="4160"/>
                  </a:cubicBezTo>
                  <a:cubicBezTo>
                    <a:pt x="27444" y="4220"/>
                    <a:pt x="27543" y="4338"/>
                    <a:pt x="27681" y="4298"/>
                  </a:cubicBezTo>
                  <a:cubicBezTo>
                    <a:pt x="27838" y="4220"/>
                    <a:pt x="27976" y="4121"/>
                    <a:pt x="28095" y="4022"/>
                  </a:cubicBezTo>
                  <a:cubicBezTo>
                    <a:pt x="28154" y="3944"/>
                    <a:pt x="28213" y="3865"/>
                    <a:pt x="28233" y="3766"/>
                  </a:cubicBezTo>
                  <a:cubicBezTo>
                    <a:pt x="28371" y="3352"/>
                    <a:pt x="28686" y="3037"/>
                    <a:pt x="28883" y="2662"/>
                  </a:cubicBezTo>
                  <a:cubicBezTo>
                    <a:pt x="28982" y="2544"/>
                    <a:pt x="29080" y="2426"/>
                    <a:pt x="29179" y="2327"/>
                  </a:cubicBezTo>
                  <a:cubicBezTo>
                    <a:pt x="29139" y="2623"/>
                    <a:pt x="28903" y="2820"/>
                    <a:pt x="28863" y="3096"/>
                  </a:cubicBezTo>
                  <a:cubicBezTo>
                    <a:pt x="28745" y="3490"/>
                    <a:pt x="28587" y="3865"/>
                    <a:pt x="28390" y="4220"/>
                  </a:cubicBezTo>
                  <a:cubicBezTo>
                    <a:pt x="28233" y="4535"/>
                    <a:pt x="28114" y="4870"/>
                    <a:pt x="28055" y="5205"/>
                  </a:cubicBezTo>
                  <a:cubicBezTo>
                    <a:pt x="28114" y="5324"/>
                    <a:pt x="28252" y="5343"/>
                    <a:pt x="28331" y="5264"/>
                  </a:cubicBezTo>
                  <a:cubicBezTo>
                    <a:pt x="28430" y="5205"/>
                    <a:pt x="28509" y="5126"/>
                    <a:pt x="28548" y="5028"/>
                  </a:cubicBezTo>
                  <a:cubicBezTo>
                    <a:pt x="28627" y="4732"/>
                    <a:pt x="28725" y="4456"/>
                    <a:pt x="28883" y="4200"/>
                  </a:cubicBezTo>
                  <a:cubicBezTo>
                    <a:pt x="29041" y="3786"/>
                    <a:pt x="29218" y="3372"/>
                    <a:pt x="29376" y="2978"/>
                  </a:cubicBezTo>
                  <a:cubicBezTo>
                    <a:pt x="29475" y="2741"/>
                    <a:pt x="29396" y="2465"/>
                    <a:pt x="29159" y="2366"/>
                  </a:cubicBezTo>
                  <a:close/>
                  <a:moveTo>
                    <a:pt x="19637" y="10883"/>
                  </a:moveTo>
                  <a:cubicBezTo>
                    <a:pt x="19499" y="11100"/>
                    <a:pt x="19519" y="11356"/>
                    <a:pt x="19657" y="11534"/>
                  </a:cubicBezTo>
                  <a:cubicBezTo>
                    <a:pt x="19795" y="11692"/>
                    <a:pt x="19893" y="11889"/>
                    <a:pt x="19952" y="12086"/>
                  </a:cubicBezTo>
                  <a:cubicBezTo>
                    <a:pt x="19992" y="12441"/>
                    <a:pt x="20071" y="12776"/>
                    <a:pt x="20169" y="13111"/>
                  </a:cubicBezTo>
                  <a:cubicBezTo>
                    <a:pt x="20209" y="13446"/>
                    <a:pt x="20386" y="13722"/>
                    <a:pt x="20662" y="13900"/>
                  </a:cubicBezTo>
                  <a:cubicBezTo>
                    <a:pt x="20977" y="14117"/>
                    <a:pt x="21214" y="14432"/>
                    <a:pt x="21313" y="14807"/>
                  </a:cubicBezTo>
                  <a:cubicBezTo>
                    <a:pt x="21411" y="15142"/>
                    <a:pt x="21549" y="15497"/>
                    <a:pt x="21707" y="15812"/>
                  </a:cubicBezTo>
                  <a:lnTo>
                    <a:pt x="21115" y="16049"/>
                  </a:lnTo>
                  <a:cubicBezTo>
                    <a:pt x="20386" y="16344"/>
                    <a:pt x="19597" y="16601"/>
                    <a:pt x="18986" y="17133"/>
                  </a:cubicBezTo>
                  <a:cubicBezTo>
                    <a:pt x="18947" y="17153"/>
                    <a:pt x="18907" y="17133"/>
                    <a:pt x="18809" y="17172"/>
                  </a:cubicBezTo>
                  <a:cubicBezTo>
                    <a:pt x="18691" y="16955"/>
                    <a:pt x="18553" y="16739"/>
                    <a:pt x="18395" y="16561"/>
                  </a:cubicBezTo>
                  <a:cubicBezTo>
                    <a:pt x="18060" y="16167"/>
                    <a:pt x="17764" y="15773"/>
                    <a:pt x="17488" y="15339"/>
                  </a:cubicBezTo>
                  <a:cubicBezTo>
                    <a:pt x="17449" y="15280"/>
                    <a:pt x="17429" y="15201"/>
                    <a:pt x="17409" y="15122"/>
                  </a:cubicBezTo>
                  <a:cubicBezTo>
                    <a:pt x="17350" y="14905"/>
                    <a:pt x="17192" y="14728"/>
                    <a:pt x="16975" y="14629"/>
                  </a:cubicBezTo>
                  <a:cubicBezTo>
                    <a:pt x="16620" y="14471"/>
                    <a:pt x="16266" y="14353"/>
                    <a:pt x="15871" y="14195"/>
                  </a:cubicBezTo>
                  <a:cubicBezTo>
                    <a:pt x="15792" y="14255"/>
                    <a:pt x="15714" y="14314"/>
                    <a:pt x="15635" y="14393"/>
                  </a:cubicBezTo>
                  <a:cubicBezTo>
                    <a:pt x="15497" y="14550"/>
                    <a:pt x="15378" y="14728"/>
                    <a:pt x="15260" y="14885"/>
                  </a:cubicBezTo>
                  <a:cubicBezTo>
                    <a:pt x="14905" y="15339"/>
                    <a:pt x="14590" y="15832"/>
                    <a:pt x="14077" y="16147"/>
                  </a:cubicBezTo>
                  <a:cubicBezTo>
                    <a:pt x="14058" y="16147"/>
                    <a:pt x="14058" y="16206"/>
                    <a:pt x="14058" y="16246"/>
                  </a:cubicBezTo>
                  <a:lnTo>
                    <a:pt x="14255" y="16403"/>
                  </a:lnTo>
                  <a:cubicBezTo>
                    <a:pt x="13939" y="16719"/>
                    <a:pt x="13663" y="17074"/>
                    <a:pt x="13466" y="17488"/>
                  </a:cubicBezTo>
                  <a:cubicBezTo>
                    <a:pt x="13368" y="17645"/>
                    <a:pt x="13249" y="17803"/>
                    <a:pt x="13111" y="17921"/>
                  </a:cubicBezTo>
                  <a:cubicBezTo>
                    <a:pt x="12934" y="18138"/>
                    <a:pt x="12776" y="18375"/>
                    <a:pt x="12638" y="18631"/>
                  </a:cubicBezTo>
                  <a:cubicBezTo>
                    <a:pt x="12342" y="19203"/>
                    <a:pt x="12126" y="19834"/>
                    <a:pt x="11692" y="20346"/>
                  </a:cubicBezTo>
                  <a:cubicBezTo>
                    <a:pt x="11652" y="20406"/>
                    <a:pt x="11633" y="20445"/>
                    <a:pt x="11613" y="20504"/>
                  </a:cubicBezTo>
                  <a:cubicBezTo>
                    <a:pt x="11475" y="20780"/>
                    <a:pt x="11337" y="21076"/>
                    <a:pt x="11179" y="21352"/>
                  </a:cubicBezTo>
                  <a:cubicBezTo>
                    <a:pt x="10943" y="21766"/>
                    <a:pt x="10844" y="22239"/>
                    <a:pt x="10903" y="22712"/>
                  </a:cubicBezTo>
                  <a:cubicBezTo>
                    <a:pt x="10962" y="23126"/>
                    <a:pt x="11120" y="23264"/>
                    <a:pt x="11534" y="23284"/>
                  </a:cubicBezTo>
                  <a:cubicBezTo>
                    <a:pt x="11968" y="23284"/>
                    <a:pt x="12323" y="23284"/>
                    <a:pt x="12717" y="23284"/>
                  </a:cubicBezTo>
                  <a:cubicBezTo>
                    <a:pt x="12914" y="23264"/>
                    <a:pt x="13092" y="23284"/>
                    <a:pt x="13269" y="23383"/>
                  </a:cubicBezTo>
                  <a:cubicBezTo>
                    <a:pt x="13466" y="23481"/>
                    <a:pt x="13703" y="23521"/>
                    <a:pt x="13920" y="23501"/>
                  </a:cubicBezTo>
                  <a:cubicBezTo>
                    <a:pt x="14550" y="23501"/>
                    <a:pt x="15162" y="23481"/>
                    <a:pt x="15773" y="23481"/>
                  </a:cubicBezTo>
                  <a:cubicBezTo>
                    <a:pt x="15891" y="23501"/>
                    <a:pt x="15990" y="23501"/>
                    <a:pt x="16088" y="23540"/>
                  </a:cubicBezTo>
                  <a:cubicBezTo>
                    <a:pt x="16108" y="24092"/>
                    <a:pt x="16128" y="24605"/>
                    <a:pt x="16167" y="25137"/>
                  </a:cubicBezTo>
                  <a:cubicBezTo>
                    <a:pt x="16167" y="25255"/>
                    <a:pt x="16206" y="25393"/>
                    <a:pt x="16266" y="25512"/>
                  </a:cubicBezTo>
                  <a:cubicBezTo>
                    <a:pt x="16423" y="25886"/>
                    <a:pt x="16502" y="26300"/>
                    <a:pt x="16482" y="26714"/>
                  </a:cubicBezTo>
                  <a:cubicBezTo>
                    <a:pt x="16325" y="26813"/>
                    <a:pt x="16187" y="26892"/>
                    <a:pt x="16029" y="26971"/>
                  </a:cubicBezTo>
                  <a:cubicBezTo>
                    <a:pt x="15970" y="26990"/>
                    <a:pt x="15911" y="26990"/>
                    <a:pt x="15871" y="26990"/>
                  </a:cubicBezTo>
                  <a:cubicBezTo>
                    <a:pt x="15497" y="27010"/>
                    <a:pt x="15142" y="27030"/>
                    <a:pt x="14787" y="27030"/>
                  </a:cubicBezTo>
                  <a:cubicBezTo>
                    <a:pt x="13900" y="27030"/>
                    <a:pt x="13032" y="27010"/>
                    <a:pt x="12145" y="27010"/>
                  </a:cubicBezTo>
                  <a:lnTo>
                    <a:pt x="11909" y="27010"/>
                  </a:lnTo>
                  <a:cubicBezTo>
                    <a:pt x="11692" y="27030"/>
                    <a:pt x="11613" y="27168"/>
                    <a:pt x="11672" y="27404"/>
                  </a:cubicBezTo>
                  <a:cubicBezTo>
                    <a:pt x="11712" y="27483"/>
                    <a:pt x="11731" y="27542"/>
                    <a:pt x="11790" y="27621"/>
                  </a:cubicBezTo>
                  <a:cubicBezTo>
                    <a:pt x="11633" y="27779"/>
                    <a:pt x="11554" y="28016"/>
                    <a:pt x="11554" y="28232"/>
                  </a:cubicBezTo>
                  <a:cubicBezTo>
                    <a:pt x="11573" y="28568"/>
                    <a:pt x="11633" y="28903"/>
                    <a:pt x="11771" y="29198"/>
                  </a:cubicBezTo>
                  <a:cubicBezTo>
                    <a:pt x="11968" y="29691"/>
                    <a:pt x="12185" y="30164"/>
                    <a:pt x="12441" y="30618"/>
                  </a:cubicBezTo>
                  <a:cubicBezTo>
                    <a:pt x="12540" y="30815"/>
                    <a:pt x="12658" y="31012"/>
                    <a:pt x="12756" y="31229"/>
                  </a:cubicBezTo>
                  <a:cubicBezTo>
                    <a:pt x="12855" y="31525"/>
                    <a:pt x="13032" y="31781"/>
                    <a:pt x="13269" y="32018"/>
                  </a:cubicBezTo>
                  <a:cubicBezTo>
                    <a:pt x="13446" y="32175"/>
                    <a:pt x="13604" y="32373"/>
                    <a:pt x="13703" y="32589"/>
                  </a:cubicBezTo>
                  <a:cubicBezTo>
                    <a:pt x="13821" y="32806"/>
                    <a:pt x="13959" y="33003"/>
                    <a:pt x="14097" y="33201"/>
                  </a:cubicBezTo>
                  <a:cubicBezTo>
                    <a:pt x="14294" y="33496"/>
                    <a:pt x="14491" y="33772"/>
                    <a:pt x="14669" y="34048"/>
                  </a:cubicBezTo>
                  <a:cubicBezTo>
                    <a:pt x="14807" y="34285"/>
                    <a:pt x="14984" y="34521"/>
                    <a:pt x="15162" y="34738"/>
                  </a:cubicBezTo>
                  <a:cubicBezTo>
                    <a:pt x="15497" y="35073"/>
                    <a:pt x="15871" y="35389"/>
                    <a:pt x="16246" y="35704"/>
                  </a:cubicBezTo>
                  <a:cubicBezTo>
                    <a:pt x="16344" y="35803"/>
                    <a:pt x="16463" y="35862"/>
                    <a:pt x="16581" y="35882"/>
                  </a:cubicBezTo>
                  <a:cubicBezTo>
                    <a:pt x="16857" y="35902"/>
                    <a:pt x="17153" y="35882"/>
                    <a:pt x="17429" y="35882"/>
                  </a:cubicBezTo>
                  <a:cubicBezTo>
                    <a:pt x="17567" y="35704"/>
                    <a:pt x="17725" y="35527"/>
                    <a:pt x="17843" y="35349"/>
                  </a:cubicBezTo>
                  <a:cubicBezTo>
                    <a:pt x="17922" y="35231"/>
                    <a:pt x="17981" y="35093"/>
                    <a:pt x="18040" y="34955"/>
                  </a:cubicBezTo>
                  <a:cubicBezTo>
                    <a:pt x="18158" y="34758"/>
                    <a:pt x="18257" y="34561"/>
                    <a:pt x="18375" y="34364"/>
                  </a:cubicBezTo>
                  <a:cubicBezTo>
                    <a:pt x="18474" y="34167"/>
                    <a:pt x="18612" y="33989"/>
                    <a:pt x="18730" y="33792"/>
                  </a:cubicBezTo>
                  <a:cubicBezTo>
                    <a:pt x="19085" y="33240"/>
                    <a:pt x="19459" y="32708"/>
                    <a:pt x="19834" y="32116"/>
                  </a:cubicBezTo>
                  <a:cubicBezTo>
                    <a:pt x="20031" y="32274"/>
                    <a:pt x="20209" y="32412"/>
                    <a:pt x="20386" y="32570"/>
                  </a:cubicBezTo>
                  <a:cubicBezTo>
                    <a:pt x="20583" y="32767"/>
                    <a:pt x="20839" y="32905"/>
                    <a:pt x="21115" y="32964"/>
                  </a:cubicBezTo>
                  <a:cubicBezTo>
                    <a:pt x="21194" y="32964"/>
                    <a:pt x="21273" y="33003"/>
                    <a:pt x="21332" y="33043"/>
                  </a:cubicBezTo>
                  <a:cubicBezTo>
                    <a:pt x="21431" y="33141"/>
                    <a:pt x="21589" y="33181"/>
                    <a:pt x="21746" y="33181"/>
                  </a:cubicBezTo>
                  <a:cubicBezTo>
                    <a:pt x="22101" y="33181"/>
                    <a:pt x="22397" y="33378"/>
                    <a:pt x="22712" y="33496"/>
                  </a:cubicBezTo>
                  <a:cubicBezTo>
                    <a:pt x="22673" y="33969"/>
                    <a:pt x="22496" y="34403"/>
                    <a:pt x="22200" y="34758"/>
                  </a:cubicBezTo>
                  <a:cubicBezTo>
                    <a:pt x="22180" y="34778"/>
                    <a:pt x="22160" y="34778"/>
                    <a:pt x="22160" y="34797"/>
                  </a:cubicBezTo>
                  <a:cubicBezTo>
                    <a:pt x="21806" y="35409"/>
                    <a:pt x="21431" y="35980"/>
                    <a:pt x="21017" y="36532"/>
                  </a:cubicBezTo>
                  <a:cubicBezTo>
                    <a:pt x="20859" y="36730"/>
                    <a:pt x="20741" y="36966"/>
                    <a:pt x="20642" y="37222"/>
                  </a:cubicBezTo>
                  <a:cubicBezTo>
                    <a:pt x="20425" y="37794"/>
                    <a:pt x="20780" y="38445"/>
                    <a:pt x="21372" y="38583"/>
                  </a:cubicBezTo>
                  <a:cubicBezTo>
                    <a:pt x="21766" y="38662"/>
                    <a:pt x="22101" y="38918"/>
                    <a:pt x="22515" y="38839"/>
                  </a:cubicBezTo>
                  <a:cubicBezTo>
                    <a:pt x="22653" y="38859"/>
                    <a:pt x="22772" y="38918"/>
                    <a:pt x="22870" y="38997"/>
                  </a:cubicBezTo>
                  <a:cubicBezTo>
                    <a:pt x="23324" y="39273"/>
                    <a:pt x="23876" y="39312"/>
                    <a:pt x="24349" y="39490"/>
                  </a:cubicBezTo>
                  <a:cubicBezTo>
                    <a:pt x="24428" y="39509"/>
                    <a:pt x="24506" y="39509"/>
                    <a:pt x="24566" y="39509"/>
                  </a:cubicBezTo>
                  <a:cubicBezTo>
                    <a:pt x="25532" y="39490"/>
                    <a:pt x="26498" y="39588"/>
                    <a:pt x="27424" y="39312"/>
                  </a:cubicBezTo>
                  <a:cubicBezTo>
                    <a:pt x="27523" y="39292"/>
                    <a:pt x="27621" y="39292"/>
                    <a:pt x="27720" y="39273"/>
                  </a:cubicBezTo>
                  <a:cubicBezTo>
                    <a:pt x="28292" y="39135"/>
                    <a:pt x="28883" y="39036"/>
                    <a:pt x="29455" y="38839"/>
                  </a:cubicBezTo>
                  <a:cubicBezTo>
                    <a:pt x="29908" y="38681"/>
                    <a:pt x="30342" y="38484"/>
                    <a:pt x="30756" y="38287"/>
                  </a:cubicBezTo>
                  <a:lnTo>
                    <a:pt x="31111" y="38386"/>
                  </a:lnTo>
                  <a:cubicBezTo>
                    <a:pt x="31209" y="38169"/>
                    <a:pt x="31170" y="37912"/>
                    <a:pt x="31032" y="37715"/>
                  </a:cubicBezTo>
                  <a:cubicBezTo>
                    <a:pt x="30914" y="37518"/>
                    <a:pt x="30776" y="37301"/>
                    <a:pt x="30638" y="37104"/>
                  </a:cubicBezTo>
                  <a:cubicBezTo>
                    <a:pt x="30243" y="36532"/>
                    <a:pt x="29928" y="35902"/>
                    <a:pt x="29731" y="35231"/>
                  </a:cubicBezTo>
                  <a:cubicBezTo>
                    <a:pt x="29573" y="34659"/>
                    <a:pt x="29337" y="34107"/>
                    <a:pt x="29041" y="33575"/>
                  </a:cubicBezTo>
                  <a:cubicBezTo>
                    <a:pt x="28883" y="33358"/>
                    <a:pt x="28785" y="33102"/>
                    <a:pt x="28785" y="32846"/>
                  </a:cubicBezTo>
                  <a:cubicBezTo>
                    <a:pt x="28903" y="32727"/>
                    <a:pt x="29061" y="32649"/>
                    <a:pt x="29218" y="32609"/>
                  </a:cubicBezTo>
                  <a:cubicBezTo>
                    <a:pt x="29711" y="32530"/>
                    <a:pt x="30184" y="32294"/>
                    <a:pt x="30579" y="31978"/>
                  </a:cubicBezTo>
                  <a:cubicBezTo>
                    <a:pt x="30894" y="31702"/>
                    <a:pt x="31229" y="31485"/>
                    <a:pt x="31564" y="31190"/>
                  </a:cubicBezTo>
                  <a:lnTo>
                    <a:pt x="31742" y="31564"/>
                  </a:lnTo>
                  <a:cubicBezTo>
                    <a:pt x="31919" y="31998"/>
                    <a:pt x="32176" y="32392"/>
                    <a:pt x="32491" y="32747"/>
                  </a:cubicBezTo>
                  <a:cubicBezTo>
                    <a:pt x="32767" y="33043"/>
                    <a:pt x="33023" y="33378"/>
                    <a:pt x="33280" y="33693"/>
                  </a:cubicBezTo>
                  <a:cubicBezTo>
                    <a:pt x="33674" y="34206"/>
                    <a:pt x="34029" y="34778"/>
                    <a:pt x="34522" y="35192"/>
                  </a:cubicBezTo>
                  <a:cubicBezTo>
                    <a:pt x="34817" y="35487"/>
                    <a:pt x="35271" y="35547"/>
                    <a:pt x="35606" y="35310"/>
                  </a:cubicBezTo>
                  <a:cubicBezTo>
                    <a:pt x="35803" y="35172"/>
                    <a:pt x="36000" y="35034"/>
                    <a:pt x="36178" y="34876"/>
                  </a:cubicBezTo>
                  <a:cubicBezTo>
                    <a:pt x="36394" y="34659"/>
                    <a:pt x="36631" y="34482"/>
                    <a:pt x="36887" y="34324"/>
                  </a:cubicBezTo>
                  <a:cubicBezTo>
                    <a:pt x="37420" y="34029"/>
                    <a:pt x="37873" y="33615"/>
                    <a:pt x="38189" y="33102"/>
                  </a:cubicBezTo>
                  <a:cubicBezTo>
                    <a:pt x="38543" y="32589"/>
                    <a:pt x="38879" y="32077"/>
                    <a:pt x="39174" y="31525"/>
                  </a:cubicBezTo>
                  <a:cubicBezTo>
                    <a:pt x="39214" y="31466"/>
                    <a:pt x="39233" y="31387"/>
                    <a:pt x="39253" y="31308"/>
                  </a:cubicBezTo>
                  <a:cubicBezTo>
                    <a:pt x="39293" y="30854"/>
                    <a:pt x="39569" y="30480"/>
                    <a:pt x="39746" y="30086"/>
                  </a:cubicBezTo>
                  <a:cubicBezTo>
                    <a:pt x="39983" y="29553"/>
                    <a:pt x="40180" y="29001"/>
                    <a:pt x="40357" y="28449"/>
                  </a:cubicBezTo>
                  <a:cubicBezTo>
                    <a:pt x="40397" y="28311"/>
                    <a:pt x="40397" y="28154"/>
                    <a:pt x="40377" y="28016"/>
                  </a:cubicBezTo>
                  <a:lnTo>
                    <a:pt x="40377" y="26833"/>
                  </a:lnTo>
                  <a:cubicBezTo>
                    <a:pt x="40377" y="26635"/>
                    <a:pt x="40416" y="26458"/>
                    <a:pt x="40535" y="26300"/>
                  </a:cubicBezTo>
                  <a:cubicBezTo>
                    <a:pt x="40692" y="26044"/>
                    <a:pt x="40633" y="25827"/>
                    <a:pt x="40397" y="25630"/>
                  </a:cubicBezTo>
                  <a:lnTo>
                    <a:pt x="38051" y="25630"/>
                  </a:lnTo>
                  <a:cubicBezTo>
                    <a:pt x="37735" y="25669"/>
                    <a:pt x="37439" y="25610"/>
                    <a:pt x="37183" y="25453"/>
                  </a:cubicBezTo>
                  <a:cubicBezTo>
                    <a:pt x="37065" y="25413"/>
                    <a:pt x="36966" y="25393"/>
                    <a:pt x="36848" y="25413"/>
                  </a:cubicBezTo>
                  <a:cubicBezTo>
                    <a:pt x="36611" y="25413"/>
                    <a:pt x="36394" y="25374"/>
                    <a:pt x="36197" y="25275"/>
                  </a:cubicBezTo>
                  <a:cubicBezTo>
                    <a:pt x="36020" y="25196"/>
                    <a:pt x="35823" y="25196"/>
                    <a:pt x="35645" y="25275"/>
                  </a:cubicBezTo>
                  <a:cubicBezTo>
                    <a:pt x="35310" y="25433"/>
                    <a:pt x="35212" y="25433"/>
                    <a:pt x="34719" y="25315"/>
                  </a:cubicBezTo>
                  <a:cubicBezTo>
                    <a:pt x="34679" y="24861"/>
                    <a:pt x="34719" y="24388"/>
                    <a:pt x="34699" y="23915"/>
                  </a:cubicBezTo>
                  <a:cubicBezTo>
                    <a:pt x="34699" y="23875"/>
                    <a:pt x="34699" y="23816"/>
                    <a:pt x="34738" y="23757"/>
                  </a:cubicBezTo>
                  <a:cubicBezTo>
                    <a:pt x="34837" y="23461"/>
                    <a:pt x="34876" y="23126"/>
                    <a:pt x="34857" y="22811"/>
                  </a:cubicBezTo>
                  <a:cubicBezTo>
                    <a:pt x="34857" y="22673"/>
                    <a:pt x="34857" y="22515"/>
                    <a:pt x="34876" y="22377"/>
                  </a:cubicBezTo>
                  <a:cubicBezTo>
                    <a:pt x="35290" y="22140"/>
                    <a:pt x="35290" y="22140"/>
                    <a:pt x="35626" y="22140"/>
                  </a:cubicBezTo>
                  <a:lnTo>
                    <a:pt x="36848" y="22140"/>
                  </a:lnTo>
                  <a:cubicBezTo>
                    <a:pt x="37006" y="22140"/>
                    <a:pt x="37163" y="22121"/>
                    <a:pt x="37301" y="22081"/>
                  </a:cubicBezTo>
                  <a:cubicBezTo>
                    <a:pt x="37518" y="21983"/>
                    <a:pt x="37775" y="21943"/>
                    <a:pt x="38011" y="21963"/>
                  </a:cubicBezTo>
                  <a:lnTo>
                    <a:pt x="38800" y="21963"/>
                  </a:lnTo>
                  <a:cubicBezTo>
                    <a:pt x="39036" y="21983"/>
                    <a:pt x="39253" y="21924"/>
                    <a:pt x="39470" y="21845"/>
                  </a:cubicBezTo>
                  <a:cubicBezTo>
                    <a:pt x="39529" y="21549"/>
                    <a:pt x="39529" y="21234"/>
                    <a:pt x="39470" y="20938"/>
                  </a:cubicBezTo>
                  <a:cubicBezTo>
                    <a:pt x="39352" y="20504"/>
                    <a:pt x="39214" y="20070"/>
                    <a:pt x="39017" y="19676"/>
                  </a:cubicBezTo>
                  <a:cubicBezTo>
                    <a:pt x="38603" y="18690"/>
                    <a:pt x="38129" y="17744"/>
                    <a:pt x="37577" y="16817"/>
                  </a:cubicBezTo>
                  <a:cubicBezTo>
                    <a:pt x="37361" y="16443"/>
                    <a:pt x="37104" y="16088"/>
                    <a:pt x="36828" y="15753"/>
                  </a:cubicBezTo>
                  <a:cubicBezTo>
                    <a:pt x="36394" y="15359"/>
                    <a:pt x="35921" y="14984"/>
                    <a:pt x="35448" y="14629"/>
                  </a:cubicBezTo>
                  <a:cubicBezTo>
                    <a:pt x="35409" y="14609"/>
                    <a:pt x="35369" y="14590"/>
                    <a:pt x="35350" y="14570"/>
                  </a:cubicBezTo>
                  <a:cubicBezTo>
                    <a:pt x="35271" y="14531"/>
                    <a:pt x="35212" y="14491"/>
                    <a:pt x="35172" y="14432"/>
                  </a:cubicBezTo>
                  <a:cubicBezTo>
                    <a:pt x="34857" y="14018"/>
                    <a:pt x="34403" y="13762"/>
                    <a:pt x="33989" y="13486"/>
                  </a:cubicBezTo>
                  <a:cubicBezTo>
                    <a:pt x="33713" y="13269"/>
                    <a:pt x="33378" y="13111"/>
                    <a:pt x="33023" y="13032"/>
                  </a:cubicBezTo>
                  <a:cubicBezTo>
                    <a:pt x="32787" y="13210"/>
                    <a:pt x="32570" y="13426"/>
                    <a:pt x="32412" y="13683"/>
                  </a:cubicBezTo>
                  <a:cubicBezTo>
                    <a:pt x="32314" y="13880"/>
                    <a:pt x="32176" y="14057"/>
                    <a:pt x="32018" y="14215"/>
                  </a:cubicBezTo>
                  <a:cubicBezTo>
                    <a:pt x="31722" y="14491"/>
                    <a:pt x="31466" y="14826"/>
                    <a:pt x="31269" y="15201"/>
                  </a:cubicBezTo>
                  <a:cubicBezTo>
                    <a:pt x="31150" y="15437"/>
                    <a:pt x="31032" y="15674"/>
                    <a:pt x="30914" y="15911"/>
                  </a:cubicBezTo>
                  <a:cubicBezTo>
                    <a:pt x="30835" y="16108"/>
                    <a:pt x="30677" y="16265"/>
                    <a:pt x="30480" y="16344"/>
                  </a:cubicBezTo>
                  <a:cubicBezTo>
                    <a:pt x="30105" y="16127"/>
                    <a:pt x="29751" y="15891"/>
                    <a:pt x="29376" y="15694"/>
                  </a:cubicBezTo>
                  <a:cubicBezTo>
                    <a:pt x="29001" y="15497"/>
                    <a:pt x="28568" y="15319"/>
                    <a:pt x="28154" y="15122"/>
                  </a:cubicBezTo>
                  <a:cubicBezTo>
                    <a:pt x="28390" y="14491"/>
                    <a:pt x="28607" y="13900"/>
                    <a:pt x="28824" y="13308"/>
                  </a:cubicBezTo>
                  <a:cubicBezTo>
                    <a:pt x="28923" y="13012"/>
                    <a:pt x="29001" y="12736"/>
                    <a:pt x="29041" y="12441"/>
                  </a:cubicBezTo>
                  <a:cubicBezTo>
                    <a:pt x="29120" y="11849"/>
                    <a:pt x="29297" y="11297"/>
                    <a:pt x="29593" y="10804"/>
                  </a:cubicBezTo>
                  <a:cubicBezTo>
                    <a:pt x="29553" y="10410"/>
                    <a:pt x="29238" y="10095"/>
                    <a:pt x="28844" y="10055"/>
                  </a:cubicBezTo>
                  <a:cubicBezTo>
                    <a:pt x="28765" y="10055"/>
                    <a:pt x="28706" y="10036"/>
                    <a:pt x="28627" y="9996"/>
                  </a:cubicBezTo>
                  <a:cubicBezTo>
                    <a:pt x="28272" y="9838"/>
                    <a:pt x="27897" y="9858"/>
                    <a:pt x="27523" y="9819"/>
                  </a:cubicBezTo>
                  <a:cubicBezTo>
                    <a:pt x="27168" y="9779"/>
                    <a:pt x="26793" y="9681"/>
                    <a:pt x="26419" y="9621"/>
                  </a:cubicBezTo>
                  <a:cubicBezTo>
                    <a:pt x="26399" y="9602"/>
                    <a:pt x="26360" y="9602"/>
                    <a:pt x="26320" y="9621"/>
                  </a:cubicBezTo>
                  <a:cubicBezTo>
                    <a:pt x="26005" y="9641"/>
                    <a:pt x="25670" y="9582"/>
                    <a:pt x="25374" y="9483"/>
                  </a:cubicBezTo>
                  <a:cubicBezTo>
                    <a:pt x="25216" y="9424"/>
                    <a:pt x="25058" y="9405"/>
                    <a:pt x="24881" y="9385"/>
                  </a:cubicBezTo>
                  <a:lnTo>
                    <a:pt x="22969" y="9385"/>
                  </a:lnTo>
                  <a:cubicBezTo>
                    <a:pt x="22791" y="9385"/>
                    <a:pt x="22634" y="9424"/>
                    <a:pt x="22476" y="9483"/>
                  </a:cubicBezTo>
                  <a:cubicBezTo>
                    <a:pt x="22101" y="9621"/>
                    <a:pt x="21746" y="9760"/>
                    <a:pt x="21372" y="9858"/>
                  </a:cubicBezTo>
                  <a:cubicBezTo>
                    <a:pt x="21194" y="9917"/>
                    <a:pt x="21017" y="9976"/>
                    <a:pt x="20839" y="10055"/>
                  </a:cubicBezTo>
                  <a:cubicBezTo>
                    <a:pt x="20741" y="10114"/>
                    <a:pt x="20662" y="10174"/>
                    <a:pt x="20603" y="10272"/>
                  </a:cubicBezTo>
                  <a:cubicBezTo>
                    <a:pt x="20485" y="10450"/>
                    <a:pt x="20287" y="10607"/>
                    <a:pt x="20071" y="10666"/>
                  </a:cubicBezTo>
                  <a:cubicBezTo>
                    <a:pt x="19913" y="10726"/>
                    <a:pt x="19775" y="10804"/>
                    <a:pt x="19637" y="10883"/>
                  </a:cubicBezTo>
                  <a:close/>
                  <a:moveTo>
                    <a:pt x="22220" y="44162"/>
                  </a:moveTo>
                  <a:cubicBezTo>
                    <a:pt x="22239" y="44221"/>
                    <a:pt x="22239" y="44241"/>
                    <a:pt x="22239" y="44261"/>
                  </a:cubicBezTo>
                  <a:cubicBezTo>
                    <a:pt x="22298" y="44300"/>
                    <a:pt x="22377" y="44339"/>
                    <a:pt x="22436" y="44359"/>
                  </a:cubicBezTo>
                  <a:cubicBezTo>
                    <a:pt x="22929" y="44556"/>
                    <a:pt x="23462" y="44635"/>
                    <a:pt x="23974" y="44635"/>
                  </a:cubicBezTo>
                  <a:cubicBezTo>
                    <a:pt x="24152" y="44635"/>
                    <a:pt x="24329" y="44576"/>
                    <a:pt x="24487" y="44754"/>
                  </a:cubicBezTo>
                  <a:cubicBezTo>
                    <a:pt x="24467" y="44990"/>
                    <a:pt x="24526" y="45227"/>
                    <a:pt x="24664" y="45404"/>
                  </a:cubicBezTo>
                  <a:cubicBezTo>
                    <a:pt x="24723" y="45503"/>
                    <a:pt x="24743" y="45621"/>
                    <a:pt x="24723" y="45739"/>
                  </a:cubicBezTo>
                  <a:cubicBezTo>
                    <a:pt x="24684" y="46331"/>
                    <a:pt x="24901" y="46883"/>
                    <a:pt x="25019" y="47454"/>
                  </a:cubicBezTo>
                  <a:cubicBezTo>
                    <a:pt x="25039" y="47514"/>
                    <a:pt x="25137" y="47573"/>
                    <a:pt x="25196" y="47652"/>
                  </a:cubicBezTo>
                  <a:cubicBezTo>
                    <a:pt x="25374" y="47474"/>
                    <a:pt x="25433" y="47218"/>
                    <a:pt x="25354" y="46981"/>
                  </a:cubicBezTo>
                  <a:cubicBezTo>
                    <a:pt x="25236" y="46646"/>
                    <a:pt x="25196" y="46291"/>
                    <a:pt x="25177" y="45936"/>
                  </a:cubicBezTo>
                  <a:cubicBezTo>
                    <a:pt x="25236" y="45641"/>
                    <a:pt x="25177" y="45325"/>
                    <a:pt x="25019" y="45069"/>
                  </a:cubicBezTo>
                  <a:cubicBezTo>
                    <a:pt x="24980" y="44970"/>
                    <a:pt x="24960" y="44852"/>
                    <a:pt x="24960" y="44734"/>
                  </a:cubicBezTo>
                  <a:cubicBezTo>
                    <a:pt x="24960" y="44596"/>
                    <a:pt x="24940" y="44438"/>
                    <a:pt x="24940" y="44320"/>
                  </a:cubicBezTo>
                  <a:cubicBezTo>
                    <a:pt x="24822" y="44201"/>
                    <a:pt x="24644" y="44162"/>
                    <a:pt x="24487" y="44201"/>
                  </a:cubicBezTo>
                  <a:cubicBezTo>
                    <a:pt x="24112" y="44221"/>
                    <a:pt x="23738" y="44221"/>
                    <a:pt x="23363" y="44261"/>
                  </a:cubicBezTo>
                  <a:cubicBezTo>
                    <a:pt x="22969" y="44320"/>
                    <a:pt x="22634" y="44162"/>
                    <a:pt x="22220" y="44142"/>
                  </a:cubicBezTo>
                  <a:close/>
                  <a:moveTo>
                    <a:pt x="5659" y="12697"/>
                  </a:moveTo>
                  <a:cubicBezTo>
                    <a:pt x="5915" y="12776"/>
                    <a:pt x="6132" y="12815"/>
                    <a:pt x="6329" y="12874"/>
                  </a:cubicBezTo>
                  <a:cubicBezTo>
                    <a:pt x="6546" y="12934"/>
                    <a:pt x="6684" y="13012"/>
                    <a:pt x="6881" y="13052"/>
                  </a:cubicBezTo>
                  <a:cubicBezTo>
                    <a:pt x="7138" y="13091"/>
                    <a:pt x="7374" y="13190"/>
                    <a:pt x="7571" y="13348"/>
                  </a:cubicBezTo>
                  <a:cubicBezTo>
                    <a:pt x="7729" y="13505"/>
                    <a:pt x="7966" y="13505"/>
                    <a:pt x="8143" y="13387"/>
                  </a:cubicBezTo>
                  <a:cubicBezTo>
                    <a:pt x="8459" y="13170"/>
                    <a:pt x="8735" y="12934"/>
                    <a:pt x="8971" y="12658"/>
                  </a:cubicBezTo>
                  <a:cubicBezTo>
                    <a:pt x="9070" y="12559"/>
                    <a:pt x="9070" y="12421"/>
                    <a:pt x="8991" y="12342"/>
                  </a:cubicBezTo>
                  <a:cubicBezTo>
                    <a:pt x="8498" y="12342"/>
                    <a:pt x="8281" y="12835"/>
                    <a:pt x="7847" y="12953"/>
                  </a:cubicBezTo>
                  <a:cubicBezTo>
                    <a:pt x="7394" y="12638"/>
                    <a:pt x="6862" y="12638"/>
                    <a:pt x="6369" y="12460"/>
                  </a:cubicBezTo>
                  <a:cubicBezTo>
                    <a:pt x="6191" y="12421"/>
                    <a:pt x="5994" y="12441"/>
                    <a:pt x="5817" y="12500"/>
                  </a:cubicBezTo>
                  <a:cubicBezTo>
                    <a:pt x="5758" y="12500"/>
                    <a:pt x="5718" y="12618"/>
                    <a:pt x="5659" y="12697"/>
                  </a:cubicBezTo>
                  <a:close/>
                  <a:moveTo>
                    <a:pt x="8084" y="31623"/>
                  </a:moveTo>
                  <a:cubicBezTo>
                    <a:pt x="8084" y="31564"/>
                    <a:pt x="8084" y="31505"/>
                    <a:pt x="8064" y="31446"/>
                  </a:cubicBezTo>
                  <a:cubicBezTo>
                    <a:pt x="7926" y="31012"/>
                    <a:pt x="7887" y="30578"/>
                    <a:pt x="7788" y="30145"/>
                  </a:cubicBezTo>
                  <a:cubicBezTo>
                    <a:pt x="7749" y="29967"/>
                    <a:pt x="7690" y="29810"/>
                    <a:pt x="7591" y="29672"/>
                  </a:cubicBezTo>
                  <a:cubicBezTo>
                    <a:pt x="7532" y="29612"/>
                    <a:pt x="7453" y="29573"/>
                    <a:pt x="7355" y="29573"/>
                  </a:cubicBezTo>
                  <a:cubicBezTo>
                    <a:pt x="7276" y="29593"/>
                    <a:pt x="7197" y="29652"/>
                    <a:pt x="7157" y="29731"/>
                  </a:cubicBezTo>
                  <a:cubicBezTo>
                    <a:pt x="7098" y="29849"/>
                    <a:pt x="7098" y="29987"/>
                    <a:pt x="7177" y="30105"/>
                  </a:cubicBezTo>
                  <a:cubicBezTo>
                    <a:pt x="7295" y="30322"/>
                    <a:pt x="7355" y="30559"/>
                    <a:pt x="7355" y="30795"/>
                  </a:cubicBezTo>
                  <a:cubicBezTo>
                    <a:pt x="7374" y="30914"/>
                    <a:pt x="7394" y="31032"/>
                    <a:pt x="7433" y="31130"/>
                  </a:cubicBezTo>
                  <a:cubicBezTo>
                    <a:pt x="7473" y="31347"/>
                    <a:pt x="7532" y="31564"/>
                    <a:pt x="7591" y="31781"/>
                  </a:cubicBezTo>
                  <a:cubicBezTo>
                    <a:pt x="7611" y="31840"/>
                    <a:pt x="7631" y="31919"/>
                    <a:pt x="7650" y="31998"/>
                  </a:cubicBezTo>
                  <a:cubicBezTo>
                    <a:pt x="7690" y="32077"/>
                    <a:pt x="7749" y="32175"/>
                    <a:pt x="7867" y="32136"/>
                  </a:cubicBezTo>
                  <a:cubicBezTo>
                    <a:pt x="7926" y="32116"/>
                    <a:pt x="7985" y="32077"/>
                    <a:pt x="8005" y="31998"/>
                  </a:cubicBezTo>
                  <a:cubicBezTo>
                    <a:pt x="8045" y="31880"/>
                    <a:pt x="8064" y="31761"/>
                    <a:pt x="8084" y="31623"/>
                  </a:cubicBezTo>
                  <a:close/>
                  <a:moveTo>
                    <a:pt x="38189" y="39667"/>
                  </a:moveTo>
                  <a:cubicBezTo>
                    <a:pt x="38248" y="39687"/>
                    <a:pt x="38307" y="39746"/>
                    <a:pt x="38327" y="39726"/>
                  </a:cubicBezTo>
                  <a:cubicBezTo>
                    <a:pt x="38484" y="39628"/>
                    <a:pt x="38622" y="39490"/>
                    <a:pt x="38741" y="39352"/>
                  </a:cubicBezTo>
                  <a:cubicBezTo>
                    <a:pt x="39115" y="38839"/>
                    <a:pt x="39450" y="38307"/>
                    <a:pt x="39805" y="37774"/>
                  </a:cubicBezTo>
                  <a:cubicBezTo>
                    <a:pt x="39864" y="37656"/>
                    <a:pt x="39864" y="37498"/>
                    <a:pt x="39805" y="37400"/>
                  </a:cubicBezTo>
                  <a:cubicBezTo>
                    <a:pt x="39766" y="37321"/>
                    <a:pt x="39707" y="37282"/>
                    <a:pt x="39628" y="37282"/>
                  </a:cubicBezTo>
                  <a:cubicBezTo>
                    <a:pt x="39549" y="37262"/>
                    <a:pt x="39490" y="37301"/>
                    <a:pt x="39450" y="37360"/>
                  </a:cubicBezTo>
                  <a:cubicBezTo>
                    <a:pt x="39036" y="38129"/>
                    <a:pt x="38622" y="38898"/>
                    <a:pt x="38189" y="39667"/>
                  </a:cubicBezTo>
                  <a:close/>
                  <a:moveTo>
                    <a:pt x="40061" y="12263"/>
                  </a:moveTo>
                  <a:cubicBezTo>
                    <a:pt x="40239" y="12125"/>
                    <a:pt x="40318" y="12007"/>
                    <a:pt x="40239" y="11830"/>
                  </a:cubicBezTo>
                  <a:cubicBezTo>
                    <a:pt x="40002" y="11317"/>
                    <a:pt x="39707" y="10864"/>
                    <a:pt x="39332" y="10469"/>
                  </a:cubicBezTo>
                  <a:cubicBezTo>
                    <a:pt x="39194" y="10351"/>
                    <a:pt x="39076" y="10252"/>
                    <a:pt x="38918" y="10154"/>
                  </a:cubicBezTo>
                  <a:cubicBezTo>
                    <a:pt x="38859" y="10252"/>
                    <a:pt x="38780" y="10312"/>
                    <a:pt x="38780" y="10371"/>
                  </a:cubicBezTo>
                  <a:cubicBezTo>
                    <a:pt x="38800" y="10469"/>
                    <a:pt x="38839" y="10568"/>
                    <a:pt x="38918" y="10666"/>
                  </a:cubicBezTo>
                  <a:cubicBezTo>
                    <a:pt x="39273" y="11002"/>
                    <a:pt x="39549" y="11396"/>
                    <a:pt x="39766" y="11830"/>
                  </a:cubicBezTo>
                  <a:cubicBezTo>
                    <a:pt x="39845" y="11968"/>
                    <a:pt x="39943" y="12106"/>
                    <a:pt x="40061" y="12263"/>
                  </a:cubicBezTo>
                  <a:close/>
                  <a:moveTo>
                    <a:pt x="15714" y="8912"/>
                  </a:moveTo>
                  <a:cubicBezTo>
                    <a:pt x="15990" y="8616"/>
                    <a:pt x="16147" y="8241"/>
                    <a:pt x="16147" y="7867"/>
                  </a:cubicBezTo>
                  <a:lnTo>
                    <a:pt x="16147" y="6901"/>
                  </a:lnTo>
                  <a:cubicBezTo>
                    <a:pt x="16147" y="6842"/>
                    <a:pt x="16147" y="6783"/>
                    <a:pt x="16128" y="6743"/>
                  </a:cubicBezTo>
                  <a:cubicBezTo>
                    <a:pt x="16088" y="6704"/>
                    <a:pt x="16029" y="6625"/>
                    <a:pt x="15990" y="6645"/>
                  </a:cubicBezTo>
                  <a:cubicBezTo>
                    <a:pt x="15970" y="6645"/>
                    <a:pt x="15832" y="6704"/>
                    <a:pt x="15832" y="6743"/>
                  </a:cubicBezTo>
                  <a:cubicBezTo>
                    <a:pt x="15792" y="6921"/>
                    <a:pt x="15773" y="7078"/>
                    <a:pt x="15753" y="7236"/>
                  </a:cubicBezTo>
                  <a:cubicBezTo>
                    <a:pt x="15792" y="7709"/>
                    <a:pt x="15753" y="8182"/>
                    <a:pt x="15635" y="8636"/>
                  </a:cubicBezTo>
                  <a:cubicBezTo>
                    <a:pt x="15595" y="8695"/>
                    <a:pt x="15674" y="8774"/>
                    <a:pt x="15714" y="8912"/>
                  </a:cubicBezTo>
                  <a:close/>
                  <a:moveTo>
                    <a:pt x="36020" y="41126"/>
                  </a:moveTo>
                  <a:cubicBezTo>
                    <a:pt x="36434" y="40692"/>
                    <a:pt x="36848" y="40337"/>
                    <a:pt x="37045" y="39785"/>
                  </a:cubicBezTo>
                  <a:cubicBezTo>
                    <a:pt x="37104" y="39628"/>
                    <a:pt x="36986" y="39470"/>
                    <a:pt x="36828" y="39490"/>
                  </a:cubicBezTo>
                  <a:cubicBezTo>
                    <a:pt x="36690" y="39470"/>
                    <a:pt x="36572" y="39568"/>
                    <a:pt x="36532" y="39706"/>
                  </a:cubicBezTo>
                  <a:cubicBezTo>
                    <a:pt x="36454" y="39982"/>
                    <a:pt x="36296" y="40239"/>
                    <a:pt x="36079" y="40456"/>
                  </a:cubicBezTo>
                  <a:cubicBezTo>
                    <a:pt x="36020" y="40515"/>
                    <a:pt x="35961" y="40594"/>
                    <a:pt x="35921" y="40692"/>
                  </a:cubicBezTo>
                  <a:cubicBezTo>
                    <a:pt x="35862" y="40830"/>
                    <a:pt x="35882" y="41008"/>
                    <a:pt x="36020" y="41126"/>
                  </a:cubicBezTo>
                  <a:close/>
                  <a:moveTo>
                    <a:pt x="39352" y="12756"/>
                  </a:moveTo>
                  <a:cubicBezTo>
                    <a:pt x="39569" y="12638"/>
                    <a:pt x="39667" y="12401"/>
                    <a:pt x="39608" y="12165"/>
                  </a:cubicBezTo>
                  <a:cubicBezTo>
                    <a:pt x="39569" y="11987"/>
                    <a:pt x="39490" y="11830"/>
                    <a:pt x="39391" y="11672"/>
                  </a:cubicBezTo>
                  <a:cubicBezTo>
                    <a:pt x="39253" y="11494"/>
                    <a:pt x="39095" y="11337"/>
                    <a:pt x="38918" y="11179"/>
                  </a:cubicBezTo>
                  <a:cubicBezTo>
                    <a:pt x="38741" y="11021"/>
                    <a:pt x="38662" y="11041"/>
                    <a:pt x="38465" y="11317"/>
                  </a:cubicBezTo>
                  <a:cubicBezTo>
                    <a:pt x="38543" y="11396"/>
                    <a:pt x="38642" y="11494"/>
                    <a:pt x="38741" y="11573"/>
                  </a:cubicBezTo>
                  <a:cubicBezTo>
                    <a:pt x="38977" y="11810"/>
                    <a:pt x="39233" y="12046"/>
                    <a:pt x="39214" y="12421"/>
                  </a:cubicBezTo>
                  <a:cubicBezTo>
                    <a:pt x="39194" y="12520"/>
                    <a:pt x="39293" y="12618"/>
                    <a:pt x="39352" y="12756"/>
                  </a:cubicBezTo>
                  <a:close/>
                  <a:moveTo>
                    <a:pt x="6941" y="31190"/>
                  </a:moveTo>
                  <a:cubicBezTo>
                    <a:pt x="7079" y="30914"/>
                    <a:pt x="7079" y="30914"/>
                    <a:pt x="7039" y="30776"/>
                  </a:cubicBezTo>
                  <a:cubicBezTo>
                    <a:pt x="6921" y="30381"/>
                    <a:pt x="6704" y="30046"/>
                    <a:pt x="6664" y="29632"/>
                  </a:cubicBezTo>
                  <a:cubicBezTo>
                    <a:pt x="6645" y="29593"/>
                    <a:pt x="6645" y="29553"/>
                    <a:pt x="6605" y="29534"/>
                  </a:cubicBezTo>
                  <a:cubicBezTo>
                    <a:pt x="6566" y="29494"/>
                    <a:pt x="6526" y="29455"/>
                    <a:pt x="6467" y="29455"/>
                  </a:cubicBezTo>
                  <a:cubicBezTo>
                    <a:pt x="6428" y="29474"/>
                    <a:pt x="6388" y="29494"/>
                    <a:pt x="6349" y="29553"/>
                  </a:cubicBezTo>
                  <a:cubicBezTo>
                    <a:pt x="6231" y="29750"/>
                    <a:pt x="6231" y="29987"/>
                    <a:pt x="6329" y="30184"/>
                  </a:cubicBezTo>
                  <a:cubicBezTo>
                    <a:pt x="6408" y="30342"/>
                    <a:pt x="6467" y="30480"/>
                    <a:pt x="6507" y="30638"/>
                  </a:cubicBezTo>
                  <a:cubicBezTo>
                    <a:pt x="6566" y="30874"/>
                    <a:pt x="6724" y="31071"/>
                    <a:pt x="6941" y="31190"/>
                  </a:cubicBezTo>
                  <a:close/>
                  <a:moveTo>
                    <a:pt x="14570" y="9109"/>
                  </a:moveTo>
                  <a:cubicBezTo>
                    <a:pt x="14590" y="8931"/>
                    <a:pt x="14590" y="8754"/>
                    <a:pt x="14570" y="8596"/>
                  </a:cubicBezTo>
                  <a:cubicBezTo>
                    <a:pt x="14531" y="8517"/>
                    <a:pt x="14472" y="8458"/>
                    <a:pt x="14373" y="8439"/>
                  </a:cubicBezTo>
                  <a:cubicBezTo>
                    <a:pt x="14334" y="8419"/>
                    <a:pt x="14215" y="8498"/>
                    <a:pt x="14215" y="8557"/>
                  </a:cubicBezTo>
                  <a:cubicBezTo>
                    <a:pt x="14156" y="8813"/>
                    <a:pt x="14038" y="9030"/>
                    <a:pt x="13880" y="9247"/>
                  </a:cubicBezTo>
                  <a:cubicBezTo>
                    <a:pt x="13722" y="9483"/>
                    <a:pt x="13742" y="9779"/>
                    <a:pt x="13920" y="9996"/>
                  </a:cubicBezTo>
                  <a:cubicBezTo>
                    <a:pt x="13998" y="9898"/>
                    <a:pt x="14058" y="9858"/>
                    <a:pt x="14077" y="9799"/>
                  </a:cubicBezTo>
                  <a:cubicBezTo>
                    <a:pt x="14097" y="9503"/>
                    <a:pt x="14294" y="9227"/>
                    <a:pt x="14570" y="9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8"/>
            <p:cNvSpPr/>
            <p:nvPr/>
          </p:nvSpPr>
          <p:spPr>
            <a:xfrm flipH="1">
              <a:off x="6177229" y="1240485"/>
              <a:ext cx="18994" cy="78234"/>
            </a:xfrm>
            <a:custGeom>
              <a:avLst/>
              <a:gdLst/>
              <a:ahLst/>
              <a:cxnLst/>
              <a:rect l="l" t="t" r="r" b="b"/>
              <a:pathLst>
                <a:path w="790" h="3254" extrusionOk="0">
                  <a:moveTo>
                    <a:pt x="20" y="1"/>
                  </a:moveTo>
                  <a:cubicBezTo>
                    <a:pt x="158" y="198"/>
                    <a:pt x="277" y="296"/>
                    <a:pt x="296" y="395"/>
                  </a:cubicBezTo>
                  <a:cubicBezTo>
                    <a:pt x="296" y="770"/>
                    <a:pt x="493" y="1085"/>
                    <a:pt x="631" y="1420"/>
                  </a:cubicBezTo>
                  <a:cubicBezTo>
                    <a:pt x="730" y="1696"/>
                    <a:pt x="789" y="1992"/>
                    <a:pt x="769" y="2288"/>
                  </a:cubicBezTo>
                  <a:cubicBezTo>
                    <a:pt x="789" y="2603"/>
                    <a:pt x="769" y="2938"/>
                    <a:pt x="730" y="3254"/>
                  </a:cubicBezTo>
                  <a:lnTo>
                    <a:pt x="257" y="3254"/>
                  </a:lnTo>
                  <a:cubicBezTo>
                    <a:pt x="257" y="3096"/>
                    <a:pt x="237" y="2978"/>
                    <a:pt x="237" y="2840"/>
                  </a:cubicBezTo>
                  <a:lnTo>
                    <a:pt x="237" y="1322"/>
                  </a:lnTo>
                  <a:cubicBezTo>
                    <a:pt x="257" y="1006"/>
                    <a:pt x="198" y="691"/>
                    <a:pt x="40" y="395"/>
                  </a:cubicBezTo>
                  <a:cubicBezTo>
                    <a:pt x="20" y="277"/>
                    <a:pt x="0" y="139"/>
                    <a:pt x="2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8"/>
            <p:cNvSpPr/>
            <p:nvPr/>
          </p:nvSpPr>
          <p:spPr>
            <a:xfrm flipH="1">
              <a:off x="7196319" y="1235748"/>
              <a:ext cx="15195" cy="52172"/>
            </a:xfrm>
            <a:custGeom>
              <a:avLst/>
              <a:gdLst/>
              <a:ahLst/>
              <a:cxnLst/>
              <a:rect l="l" t="t" r="r" b="b"/>
              <a:pathLst>
                <a:path w="632" h="2170" extrusionOk="0">
                  <a:moveTo>
                    <a:pt x="59" y="2169"/>
                  </a:moveTo>
                  <a:cubicBezTo>
                    <a:pt x="0" y="1952"/>
                    <a:pt x="20" y="1716"/>
                    <a:pt x="99" y="1499"/>
                  </a:cubicBezTo>
                  <a:cubicBezTo>
                    <a:pt x="178" y="1282"/>
                    <a:pt x="197" y="1026"/>
                    <a:pt x="257" y="789"/>
                  </a:cubicBezTo>
                  <a:cubicBezTo>
                    <a:pt x="296" y="553"/>
                    <a:pt x="355" y="296"/>
                    <a:pt x="414" y="40"/>
                  </a:cubicBezTo>
                  <a:cubicBezTo>
                    <a:pt x="414" y="20"/>
                    <a:pt x="473" y="1"/>
                    <a:pt x="513" y="1"/>
                  </a:cubicBezTo>
                  <a:cubicBezTo>
                    <a:pt x="631" y="296"/>
                    <a:pt x="631" y="631"/>
                    <a:pt x="513" y="927"/>
                  </a:cubicBezTo>
                  <a:cubicBezTo>
                    <a:pt x="434" y="1085"/>
                    <a:pt x="395" y="1243"/>
                    <a:pt x="395" y="1400"/>
                  </a:cubicBezTo>
                  <a:cubicBezTo>
                    <a:pt x="375" y="1696"/>
                    <a:pt x="257" y="1972"/>
                    <a:pt x="59" y="216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8"/>
            <p:cNvSpPr/>
            <p:nvPr/>
          </p:nvSpPr>
          <p:spPr>
            <a:xfrm flipH="1">
              <a:off x="6990611" y="921008"/>
              <a:ext cx="2404" cy="8559"/>
            </a:xfrm>
            <a:custGeom>
              <a:avLst/>
              <a:gdLst/>
              <a:ahLst/>
              <a:cxnLst/>
              <a:rect l="l" t="t" r="r" b="b"/>
              <a:pathLst>
                <a:path w="100" h="356" extrusionOk="0">
                  <a:moveTo>
                    <a:pt x="1" y="356"/>
                  </a:moveTo>
                  <a:lnTo>
                    <a:pt x="1" y="1"/>
                  </a:lnTo>
                  <a:lnTo>
                    <a:pt x="40" y="1"/>
                  </a:lnTo>
                  <a:lnTo>
                    <a:pt x="99" y="336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8"/>
            <p:cNvSpPr/>
            <p:nvPr/>
          </p:nvSpPr>
          <p:spPr>
            <a:xfrm flipH="1">
              <a:off x="6596723" y="757952"/>
              <a:ext cx="5241" cy="5241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218"/>
                  </a:moveTo>
                  <a:cubicBezTo>
                    <a:pt x="20" y="159"/>
                    <a:pt x="20" y="139"/>
                    <a:pt x="40" y="119"/>
                  </a:cubicBezTo>
                  <a:cubicBezTo>
                    <a:pt x="79" y="80"/>
                    <a:pt x="139" y="40"/>
                    <a:pt x="178" y="1"/>
                  </a:cubicBezTo>
                  <a:cubicBezTo>
                    <a:pt x="178" y="1"/>
                    <a:pt x="217" y="40"/>
                    <a:pt x="217" y="40"/>
                  </a:cubicBezTo>
                  <a:cubicBezTo>
                    <a:pt x="178" y="99"/>
                    <a:pt x="139" y="159"/>
                    <a:pt x="99" y="198"/>
                  </a:cubicBezTo>
                  <a:cubicBezTo>
                    <a:pt x="99" y="198"/>
                    <a:pt x="79" y="218"/>
                    <a:pt x="1" y="21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8"/>
            <p:cNvSpPr/>
            <p:nvPr/>
          </p:nvSpPr>
          <p:spPr>
            <a:xfrm flipH="1">
              <a:off x="7192063" y="1222958"/>
              <a:ext cx="1443" cy="3342"/>
            </a:xfrm>
            <a:custGeom>
              <a:avLst/>
              <a:gdLst/>
              <a:ahLst/>
              <a:cxnLst/>
              <a:rect l="l" t="t" r="r" b="b"/>
              <a:pathLst>
                <a:path w="60" h="139" extrusionOk="0">
                  <a:moveTo>
                    <a:pt x="0" y="40"/>
                  </a:moveTo>
                  <a:lnTo>
                    <a:pt x="20" y="0"/>
                  </a:lnTo>
                  <a:cubicBezTo>
                    <a:pt x="40" y="20"/>
                    <a:pt x="60" y="59"/>
                    <a:pt x="60" y="79"/>
                  </a:cubicBezTo>
                  <a:cubicBezTo>
                    <a:pt x="60" y="99"/>
                    <a:pt x="40" y="119"/>
                    <a:pt x="20" y="138"/>
                  </a:cubicBezTo>
                  <a:cubicBezTo>
                    <a:pt x="0" y="119"/>
                    <a:pt x="0" y="7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8"/>
            <p:cNvSpPr/>
            <p:nvPr/>
          </p:nvSpPr>
          <p:spPr>
            <a:xfrm flipH="1">
              <a:off x="6234114" y="970319"/>
              <a:ext cx="2861" cy="2380"/>
            </a:xfrm>
            <a:custGeom>
              <a:avLst/>
              <a:gdLst/>
              <a:ahLst/>
              <a:cxnLst/>
              <a:rect l="l" t="t" r="r" b="b"/>
              <a:pathLst>
                <a:path w="119" h="99" extrusionOk="0">
                  <a:moveTo>
                    <a:pt x="0" y="40"/>
                  </a:moveTo>
                  <a:lnTo>
                    <a:pt x="99" y="0"/>
                  </a:lnTo>
                  <a:cubicBezTo>
                    <a:pt x="99" y="20"/>
                    <a:pt x="118" y="59"/>
                    <a:pt x="118" y="79"/>
                  </a:cubicBezTo>
                  <a:cubicBezTo>
                    <a:pt x="118" y="79"/>
                    <a:pt x="79" y="99"/>
                    <a:pt x="79" y="99"/>
                  </a:cubicBezTo>
                  <a:cubicBezTo>
                    <a:pt x="39" y="79"/>
                    <a:pt x="20" y="5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8"/>
            <p:cNvSpPr/>
            <p:nvPr/>
          </p:nvSpPr>
          <p:spPr>
            <a:xfrm flipH="1">
              <a:off x="6619010" y="796829"/>
              <a:ext cx="2380" cy="5241"/>
            </a:xfrm>
            <a:custGeom>
              <a:avLst/>
              <a:gdLst/>
              <a:ahLst/>
              <a:cxnLst/>
              <a:rect l="l" t="t" r="r" b="b"/>
              <a:pathLst>
                <a:path w="99" h="218" extrusionOk="0">
                  <a:moveTo>
                    <a:pt x="20" y="217"/>
                  </a:moveTo>
                  <a:cubicBezTo>
                    <a:pt x="20" y="158"/>
                    <a:pt x="20" y="119"/>
                    <a:pt x="20" y="60"/>
                  </a:cubicBezTo>
                  <a:cubicBezTo>
                    <a:pt x="20" y="60"/>
                    <a:pt x="59" y="40"/>
                    <a:pt x="79" y="20"/>
                  </a:cubicBezTo>
                  <a:cubicBezTo>
                    <a:pt x="99" y="1"/>
                    <a:pt x="79" y="60"/>
                    <a:pt x="79" y="60"/>
                  </a:cubicBezTo>
                  <a:cubicBezTo>
                    <a:pt x="79" y="79"/>
                    <a:pt x="40" y="158"/>
                    <a:pt x="0" y="19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8"/>
            <p:cNvSpPr/>
            <p:nvPr/>
          </p:nvSpPr>
          <p:spPr>
            <a:xfrm flipH="1">
              <a:off x="6620910" y="801565"/>
              <a:ext cx="2380" cy="2404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79" y="1"/>
                  </a:moveTo>
                  <a:lnTo>
                    <a:pt x="0" y="99"/>
                  </a:lnTo>
                  <a:lnTo>
                    <a:pt x="0" y="40"/>
                  </a:lnTo>
                  <a:cubicBezTo>
                    <a:pt x="40" y="20"/>
                    <a:pt x="60" y="20"/>
                    <a:pt x="99" y="2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8"/>
            <p:cNvSpPr/>
            <p:nvPr/>
          </p:nvSpPr>
          <p:spPr>
            <a:xfrm flipH="1">
              <a:off x="6872106" y="1132895"/>
              <a:ext cx="45536" cy="65444"/>
            </a:xfrm>
            <a:custGeom>
              <a:avLst/>
              <a:gdLst/>
              <a:ahLst/>
              <a:cxnLst/>
              <a:rect l="l" t="t" r="r" b="b"/>
              <a:pathLst>
                <a:path w="1894" h="2722" extrusionOk="0">
                  <a:moveTo>
                    <a:pt x="1755" y="2721"/>
                  </a:moveTo>
                  <a:cubicBezTo>
                    <a:pt x="1341" y="2090"/>
                    <a:pt x="986" y="1440"/>
                    <a:pt x="454" y="907"/>
                  </a:cubicBezTo>
                  <a:cubicBezTo>
                    <a:pt x="178" y="631"/>
                    <a:pt x="178" y="612"/>
                    <a:pt x="0" y="99"/>
                  </a:cubicBezTo>
                  <a:cubicBezTo>
                    <a:pt x="79" y="0"/>
                    <a:pt x="237" y="20"/>
                    <a:pt x="277" y="138"/>
                  </a:cubicBezTo>
                  <a:cubicBezTo>
                    <a:pt x="493" y="710"/>
                    <a:pt x="1006" y="1085"/>
                    <a:pt x="1262" y="1637"/>
                  </a:cubicBezTo>
                  <a:cubicBezTo>
                    <a:pt x="1420" y="1913"/>
                    <a:pt x="1696" y="2149"/>
                    <a:pt x="1834" y="2445"/>
                  </a:cubicBezTo>
                  <a:cubicBezTo>
                    <a:pt x="1893" y="2563"/>
                    <a:pt x="1873" y="2662"/>
                    <a:pt x="1755" y="272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8"/>
            <p:cNvSpPr/>
            <p:nvPr/>
          </p:nvSpPr>
          <p:spPr>
            <a:xfrm flipH="1">
              <a:off x="6484853" y="1577032"/>
              <a:ext cx="9521" cy="9016"/>
            </a:xfrm>
            <a:custGeom>
              <a:avLst/>
              <a:gdLst/>
              <a:ahLst/>
              <a:cxnLst/>
              <a:rect l="l" t="t" r="r" b="b"/>
              <a:pathLst>
                <a:path w="396" h="375" extrusionOk="0">
                  <a:moveTo>
                    <a:pt x="395" y="375"/>
                  </a:moveTo>
                  <a:cubicBezTo>
                    <a:pt x="119" y="355"/>
                    <a:pt x="80" y="335"/>
                    <a:pt x="1" y="20"/>
                  </a:cubicBezTo>
                  <a:lnTo>
                    <a:pt x="21" y="0"/>
                  </a:lnTo>
                  <a:cubicBezTo>
                    <a:pt x="257" y="20"/>
                    <a:pt x="297" y="257"/>
                    <a:pt x="395" y="37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8"/>
            <p:cNvSpPr/>
            <p:nvPr/>
          </p:nvSpPr>
          <p:spPr>
            <a:xfrm flipH="1">
              <a:off x="6529885" y="1530101"/>
              <a:ext cx="4304" cy="6660"/>
            </a:xfrm>
            <a:custGeom>
              <a:avLst/>
              <a:gdLst/>
              <a:ahLst/>
              <a:cxnLst/>
              <a:rect l="l" t="t" r="r" b="b"/>
              <a:pathLst>
                <a:path w="179" h="277" extrusionOk="0">
                  <a:moveTo>
                    <a:pt x="178" y="277"/>
                  </a:moveTo>
                  <a:lnTo>
                    <a:pt x="1" y="1"/>
                  </a:lnTo>
                  <a:cubicBezTo>
                    <a:pt x="178" y="20"/>
                    <a:pt x="178" y="20"/>
                    <a:pt x="178" y="27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8"/>
            <p:cNvSpPr/>
            <p:nvPr/>
          </p:nvSpPr>
          <p:spPr>
            <a:xfrm flipH="1">
              <a:off x="6383418" y="1282199"/>
              <a:ext cx="6660" cy="4304"/>
            </a:xfrm>
            <a:custGeom>
              <a:avLst/>
              <a:gdLst/>
              <a:ahLst/>
              <a:cxnLst/>
              <a:rect l="l" t="t" r="r" b="b"/>
              <a:pathLst>
                <a:path w="277" h="179" extrusionOk="0">
                  <a:moveTo>
                    <a:pt x="276" y="139"/>
                  </a:moveTo>
                  <a:cubicBezTo>
                    <a:pt x="237" y="158"/>
                    <a:pt x="197" y="178"/>
                    <a:pt x="138" y="178"/>
                  </a:cubicBezTo>
                  <a:cubicBezTo>
                    <a:pt x="99" y="178"/>
                    <a:pt x="40" y="178"/>
                    <a:pt x="0" y="158"/>
                  </a:cubicBezTo>
                  <a:cubicBezTo>
                    <a:pt x="59" y="1"/>
                    <a:pt x="178" y="99"/>
                    <a:pt x="276" y="13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8"/>
            <p:cNvSpPr/>
            <p:nvPr/>
          </p:nvSpPr>
          <p:spPr>
            <a:xfrm flipH="1">
              <a:off x="6493869" y="1571815"/>
              <a:ext cx="6179" cy="5698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237" y="237"/>
                  </a:moveTo>
                  <a:lnTo>
                    <a:pt x="0" y="60"/>
                  </a:lnTo>
                  <a:cubicBezTo>
                    <a:pt x="197" y="0"/>
                    <a:pt x="237" y="99"/>
                    <a:pt x="257" y="21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8"/>
            <p:cNvSpPr/>
            <p:nvPr/>
          </p:nvSpPr>
          <p:spPr>
            <a:xfrm flipH="1">
              <a:off x="6600041" y="1678467"/>
              <a:ext cx="2861" cy="3799"/>
            </a:xfrm>
            <a:custGeom>
              <a:avLst/>
              <a:gdLst/>
              <a:ahLst/>
              <a:cxnLst/>
              <a:rect l="l" t="t" r="r" b="b"/>
              <a:pathLst>
                <a:path w="119" h="158" extrusionOk="0">
                  <a:moveTo>
                    <a:pt x="20" y="158"/>
                  </a:moveTo>
                  <a:cubicBezTo>
                    <a:pt x="20" y="138"/>
                    <a:pt x="0" y="99"/>
                    <a:pt x="0" y="79"/>
                  </a:cubicBezTo>
                  <a:cubicBezTo>
                    <a:pt x="20" y="59"/>
                    <a:pt x="59" y="40"/>
                    <a:pt x="79" y="0"/>
                  </a:cubicBezTo>
                  <a:cubicBezTo>
                    <a:pt x="79" y="40"/>
                    <a:pt x="118" y="79"/>
                    <a:pt x="99" y="99"/>
                  </a:cubicBezTo>
                  <a:cubicBezTo>
                    <a:pt x="99" y="138"/>
                    <a:pt x="40" y="138"/>
                    <a:pt x="20" y="15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8"/>
            <p:cNvSpPr/>
            <p:nvPr/>
          </p:nvSpPr>
          <p:spPr>
            <a:xfrm flipH="1">
              <a:off x="6484396" y="1586024"/>
              <a:ext cx="481" cy="3823"/>
            </a:xfrm>
            <a:custGeom>
              <a:avLst/>
              <a:gdLst/>
              <a:ahLst/>
              <a:cxnLst/>
              <a:rect l="l" t="t" r="r" b="b"/>
              <a:pathLst>
                <a:path w="20" h="159" extrusionOk="0">
                  <a:moveTo>
                    <a:pt x="0" y="1"/>
                  </a:moveTo>
                  <a:lnTo>
                    <a:pt x="0" y="99"/>
                  </a:lnTo>
                  <a:cubicBezTo>
                    <a:pt x="0" y="119"/>
                    <a:pt x="20" y="139"/>
                    <a:pt x="20" y="159"/>
                  </a:cubicBezTo>
                  <a:cubicBezTo>
                    <a:pt x="20" y="139"/>
                    <a:pt x="0" y="119"/>
                    <a:pt x="0" y="99"/>
                  </a:cubicBezTo>
                  <a:cubicBezTo>
                    <a:pt x="0" y="60"/>
                    <a:pt x="0" y="40"/>
                    <a:pt x="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8"/>
            <p:cNvSpPr/>
            <p:nvPr/>
          </p:nvSpPr>
          <p:spPr>
            <a:xfrm flipH="1">
              <a:off x="6910045" y="1428185"/>
              <a:ext cx="962" cy="986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40" y="1"/>
                  </a:moveTo>
                  <a:cubicBezTo>
                    <a:pt x="40" y="21"/>
                    <a:pt x="40" y="21"/>
                    <a:pt x="40" y="40"/>
                  </a:cubicBezTo>
                  <a:lnTo>
                    <a:pt x="20" y="40"/>
                  </a:lnTo>
                  <a:cubicBezTo>
                    <a:pt x="1" y="21"/>
                    <a:pt x="1" y="21"/>
                    <a:pt x="20" y="1"/>
                  </a:cubicBezTo>
                  <a:cubicBezTo>
                    <a:pt x="20" y="1"/>
                    <a:pt x="20" y="1"/>
                    <a:pt x="4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8"/>
            <p:cNvSpPr/>
            <p:nvPr/>
          </p:nvSpPr>
          <p:spPr>
            <a:xfrm flipH="1">
              <a:off x="6496249" y="1170329"/>
              <a:ext cx="401005" cy="388719"/>
            </a:xfrm>
            <a:custGeom>
              <a:avLst/>
              <a:gdLst/>
              <a:ahLst/>
              <a:cxnLst/>
              <a:rect l="l" t="t" r="r" b="b"/>
              <a:pathLst>
                <a:path w="16679" h="16168" extrusionOk="0">
                  <a:moveTo>
                    <a:pt x="14333" y="13525"/>
                  </a:moveTo>
                  <a:cubicBezTo>
                    <a:pt x="14077" y="13545"/>
                    <a:pt x="13860" y="13663"/>
                    <a:pt x="13702" y="13841"/>
                  </a:cubicBezTo>
                  <a:cubicBezTo>
                    <a:pt x="13268" y="14215"/>
                    <a:pt x="12775" y="14531"/>
                    <a:pt x="12302" y="14866"/>
                  </a:cubicBezTo>
                  <a:cubicBezTo>
                    <a:pt x="12204" y="14945"/>
                    <a:pt x="12085" y="15024"/>
                    <a:pt x="11987" y="15103"/>
                  </a:cubicBezTo>
                  <a:cubicBezTo>
                    <a:pt x="11691" y="15300"/>
                    <a:pt x="11356" y="15457"/>
                    <a:pt x="11021" y="15517"/>
                  </a:cubicBezTo>
                  <a:cubicBezTo>
                    <a:pt x="10607" y="15576"/>
                    <a:pt x="10232" y="15733"/>
                    <a:pt x="9799" y="15714"/>
                  </a:cubicBezTo>
                  <a:cubicBezTo>
                    <a:pt x="9700" y="15714"/>
                    <a:pt x="9582" y="15793"/>
                    <a:pt x="9483" y="15812"/>
                  </a:cubicBezTo>
                  <a:cubicBezTo>
                    <a:pt x="9325" y="15871"/>
                    <a:pt x="9148" y="15911"/>
                    <a:pt x="8990" y="15931"/>
                  </a:cubicBezTo>
                  <a:cubicBezTo>
                    <a:pt x="8754" y="15911"/>
                    <a:pt x="8537" y="15970"/>
                    <a:pt x="8340" y="16088"/>
                  </a:cubicBezTo>
                  <a:cubicBezTo>
                    <a:pt x="8241" y="16128"/>
                    <a:pt x="8142" y="16167"/>
                    <a:pt x="8024" y="16147"/>
                  </a:cubicBezTo>
                  <a:lnTo>
                    <a:pt x="5540" y="16147"/>
                  </a:lnTo>
                  <a:cubicBezTo>
                    <a:pt x="5422" y="16147"/>
                    <a:pt x="5284" y="16128"/>
                    <a:pt x="5166" y="16069"/>
                  </a:cubicBezTo>
                  <a:cubicBezTo>
                    <a:pt x="4673" y="15871"/>
                    <a:pt x="4199" y="15655"/>
                    <a:pt x="3707" y="15477"/>
                  </a:cubicBezTo>
                  <a:cubicBezTo>
                    <a:pt x="3135" y="15241"/>
                    <a:pt x="2780" y="14807"/>
                    <a:pt x="2445" y="14314"/>
                  </a:cubicBezTo>
                  <a:cubicBezTo>
                    <a:pt x="1873" y="13525"/>
                    <a:pt x="1518" y="12618"/>
                    <a:pt x="1065" y="11790"/>
                  </a:cubicBezTo>
                  <a:cubicBezTo>
                    <a:pt x="848" y="11455"/>
                    <a:pt x="710" y="11081"/>
                    <a:pt x="631" y="10706"/>
                  </a:cubicBezTo>
                  <a:cubicBezTo>
                    <a:pt x="631" y="10667"/>
                    <a:pt x="611" y="10627"/>
                    <a:pt x="592" y="10608"/>
                  </a:cubicBezTo>
                  <a:cubicBezTo>
                    <a:pt x="316" y="10154"/>
                    <a:pt x="197" y="9602"/>
                    <a:pt x="257" y="9089"/>
                  </a:cubicBezTo>
                  <a:cubicBezTo>
                    <a:pt x="276" y="8971"/>
                    <a:pt x="237" y="8853"/>
                    <a:pt x="197" y="8754"/>
                  </a:cubicBezTo>
                  <a:cubicBezTo>
                    <a:pt x="40" y="8478"/>
                    <a:pt x="0" y="8183"/>
                    <a:pt x="40" y="7887"/>
                  </a:cubicBezTo>
                  <a:lnTo>
                    <a:pt x="40" y="6921"/>
                  </a:lnTo>
                  <a:cubicBezTo>
                    <a:pt x="20" y="6665"/>
                    <a:pt x="59" y="6408"/>
                    <a:pt x="197" y="6172"/>
                  </a:cubicBezTo>
                  <a:cubicBezTo>
                    <a:pt x="257" y="6093"/>
                    <a:pt x="257" y="5955"/>
                    <a:pt x="296" y="5856"/>
                  </a:cubicBezTo>
                  <a:cubicBezTo>
                    <a:pt x="316" y="5738"/>
                    <a:pt x="355" y="5639"/>
                    <a:pt x="414" y="5560"/>
                  </a:cubicBezTo>
                  <a:cubicBezTo>
                    <a:pt x="651" y="5265"/>
                    <a:pt x="828" y="4930"/>
                    <a:pt x="947" y="4575"/>
                  </a:cubicBezTo>
                  <a:cubicBezTo>
                    <a:pt x="1104" y="4161"/>
                    <a:pt x="1203" y="3747"/>
                    <a:pt x="1577" y="3471"/>
                  </a:cubicBezTo>
                  <a:cubicBezTo>
                    <a:pt x="1656" y="3392"/>
                    <a:pt x="1735" y="3293"/>
                    <a:pt x="1775" y="3195"/>
                  </a:cubicBezTo>
                  <a:cubicBezTo>
                    <a:pt x="1834" y="3076"/>
                    <a:pt x="1932" y="2978"/>
                    <a:pt x="2051" y="2919"/>
                  </a:cubicBezTo>
                  <a:cubicBezTo>
                    <a:pt x="2129" y="2879"/>
                    <a:pt x="2189" y="2820"/>
                    <a:pt x="2248" y="2741"/>
                  </a:cubicBezTo>
                  <a:cubicBezTo>
                    <a:pt x="2681" y="1972"/>
                    <a:pt x="3391" y="1381"/>
                    <a:pt x="4239" y="1085"/>
                  </a:cubicBezTo>
                  <a:cubicBezTo>
                    <a:pt x="4298" y="1065"/>
                    <a:pt x="4377" y="1046"/>
                    <a:pt x="4436" y="1006"/>
                  </a:cubicBezTo>
                  <a:cubicBezTo>
                    <a:pt x="4870" y="730"/>
                    <a:pt x="5382" y="671"/>
                    <a:pt x="5856" y="474"/>
                  </a:cubicBezTo>
                  <a:cubicBezTo>
                    <a:pt x="5974" y="435"/>
                    <a:pt x="6092" y="395"/>
                    <a:pt x="6210" y="336"/>
                  </a:cubicBezTo>
                  <a:cubicBezTo>
                    <a:pt x="6684" y="21"/>
                    <a:pt x="7196" y="1"/>
                    <a:pt x="7728" y="1"/>
                  </a:cubicBezTo>
                  <a:lnTo>
                    <a:pt x="9858" y="1"/>
                  </a:lnTo>
                  <a:cubicBezTo>
                    <a:pt x="10232" y="1"/>
                    <a:pt x="10508" y="178"/>
                    <a:pt x="10824" y="297"/>
                  </a:cubicBezTo>
                  <a:cubicBezTo>
                    <a:pt x="11573" y="553"/>
                    <a:pt x="12263" y="947"/>
                    <a:pt x="12854" y="1460"/>
                  </a:cubicBezTo>
                  <a:cubicBezTo>
                    <a:pt x="13091" y="1677"/>
                    <a:pt x="13347" y="1854"/>
                    <a:pt x="13623" y="2012"/>
                  </a:cubicBezTo>
                  <a:cubicBezTo>
                    <a:pt x="14136" y="2288"/>
                    <a:pt x="14570" y="2722"/>
                    <a:pt x="14865" y="3214"/>
                  </a:cubicBezTo>
                  <a:cubicBezTo>
                    <a:pt x="14964" y="3352"/>
                    <a:pt x="15082" y="3490"/>
                    <a:pt x="15200" y="3589"/>
                  </a:cubicBezTo>
                  <a:cubicBezTo>
                    <a:pt x="15831" y="4180"/>
                    <a:pt x="16265" y="4969"/>
                    <a:pt x="16442" y="5817"/>
                  </a:cubicBezTo>
                  <a:cubicBezTo>
                    <a:pt x="16580" y="6487"/>
                    <a:pt x="16679" y="7177"/>
                    <a:pt x="16679" y="7887"/>
                  </a:cubicBezTo>
                  <a:cubicBezTo>
                    <a:pt x="16659" y="8301"/>
                    <a:pt x="16600" y="8735"/>
                    <a:pt x="16521" y="9149"/>
                  </a:cubicBezTo>
                  <a:cubicBezTo>
                    <a:pt x="16403" y="9898"/>
                    <a:pt x="16186" y="10627"/>
                    <a:pt x="15890" y="11317"/>
                  </a:cubicBezTo>
                  <a:cubicBezTo>
                    <a:pt x="15634" y="11810"/>
                    <a:pt x="15338" y="12283"/>
                    <a:pt x="14964" y="12717"/>
                  </a:cubicBezTo>
                  <a:cubicBezTo>
                    <a:pt x="14747" y="12973"/>
                    <a:pt x="14550" y="13210"/>
                    <a:pt x="14333" y="13525"/>
                  </a:cubicBezTo>
                  <a:close/>
                  <a:moveTo>
                    <a:pt x="4002" y="7729"/>
                  </a:moveTo>
                  <a:lnTo>
                    <a:pt x="3983" y="7729"/>
                  </a:lnTo>
                  <a:cubicBezTo>
                    <a:pt x="3983" y="8025"/>
                    <a:pt x="4002" y="8321"/>
                    <a:pt x="4022" y="8636"/>
                  </a:cubicBezTo>
                  <a:cubicBezTo>
                    <a:pt x="4042" y="8991"/>
                    <a:pt x="4140" y="9326"/>
                    <a:pt x="4318" y="9641"/>
                  </a:cubicBezTo>
                  <a:cubicBezTo>
                    <a:pt x="4495" y="10055"/>
                    <a:pt x="4712" y="10450"/>
                    <a:pt x="4929" y="10844"/>
                  </a:cubicBezTo>
                  <a:cubicBezTo>
                    <a:pt x="4988" y="10962"/>
                    <a:pt x="5067" y="11061"/>
                    <a:pt x="5166" y="11160"/>
                  </a:cubicBezTo>
                  <a:cubicBezTo>
                    <a:pt x="5599" y="11495"/>
                    <a:pt x="6033" y="11810"/>
                    <a:pt x="6447" y="12145"/>
                  </a:cubicBezTo>
                  <a:cubicBezTo>
                    <a:pt x="6920" y="12520"/>
                    <a:pt x="7472" y="12776"/>
                    <a:pt x="8083" y="12835"/>
                  </a:cubicBezTo>
                  <a:cubicBezTo>
                    <a:pt x="8714" y="12855"/>
                    <a:pt x="9345" y="12934"/>
                    <a:pt x="9956" y="12658"/>
                  </a:cubicBezTo>
                  <a:cubicBezTo>
                    <a:pt x="10311" y="12520"/>
                    <a:pt x="10666" y="12441"/>
                    <a:pt x="11021" y="12323"/>
                  </a:cubicBezTo>
                  <a:cubicBezTo>
                    <a:pt x="11317" y="12224"/>
                    <a:pt x="11573" y="12066"/>
                    <a:pt x="11790" y="11850"/>
                  </a:cubicBezTo>
                  <a:cubicBezTo>
                    <a:pt x="12164" y="11416"/>
                    <a:pt x="12499" y="10943"/>
                    <a:pt x="12775" y="10410"/>
                  </a:cubicBezTo>
                  <a:cubicBezTo>
                    <a:pt x="12854" y="10253"/>
                    <a:pt x="12894" y="10055"/>
                    <a:pt x="12913" y="9878"/>
                  </a:cubicBezTo>
                  <a:cubicBezTo>
                    <a:pt x="12953" y="9149"/>
                    <a:pt x="12894" y="8399"/>
                    <a:pt x="12736" y="7690"/>
                  </a:cubicBezTo>
                  <a:cubicBezTo>
                    <a:pt x="12618" y="7276"/>
                    <a:pt x="12421" y="6881"/>
                    <a:pt x="12302" y="6487"/>
                  </a:cubicBezTo>
                  <a:cubicBezTo>
                    <a:pt x="11967" y="5462"/>
                    <a:pt x="11257" y="4752"/>
                    <a:pt x="10429" y="4161"/>
                  </a:cubicBezTo>
                  <a:cubicBezTo>
                    <a:pt x="10055" y="3845"/>
                    <a:pt x="9562" y="3688"/>
                    <a:pt x="9069" y="3727"/>
                  </a:cubicBezTo>
                  <a:cubicBezTo>
                    <a:pt x="8931" y="3747"/>
                    <a:pt x="8813" y="3727"/>
                    <a:pt x="8675" y="3727"/>
                  </a:cubicBezTo>
                  <a:cubicBezTo>
                    <a:pt x="7650" y="3766"/>
                    <a:pt x="6664" y="4102"/>
                    <a:pt x="5836" y="4693"/>
                  </a:cubicBezTo>
                  <a:cubicBezTo>
                    <a:pt x="5244" y="5146"/>
                    <a:pt x="4692" y="5679"/>
                    <a:pt x="4239" y="6270"/>
                  </a:cubicBezTo>
                  <a:cubicBezTo>
                    <a:pt x="4101" y="6428"/>
                    <a:pt x="4002" y="6645"/>
                    <a:pt x="4002" y="6881"/>
                  </a:cubicBezTo>
                  <a:cubicBezTo>
                    <a:pt x="3983" y="7157"/>
                    <a:pt x="4002" y="7453"/>
                    <a:pt x="4002" y="7729"/>
                  </a:cubicBezTo>
                  <a:close/>
                  <a:moveTo>
                    <a:pt x="2405" y="4614"/>
                  </a:moveTo>
                  <a:cubicBezTo>
                    <a:pt x="2307" y="4575"/>
                    <a:pt x="2228" y="4516"/>
                    <a:pt x="2189" y="4535"/>
                  </a:cubicBezTo>
                  <a:cubicBezTo>
                    <a:pt x="2070" y="4555"/>
                    <a:pt x="1972" y="4594"/>
                    <a:pt x="1893" y="4673"/>
                  </a:cubicBezTo>
                  <a:cubicBezTo>
                    <a:pt x="1637" y="4969"/>
                    <a:pt x="1459" y="5304"/>
                    <a:pt x="1361" y="5698"/>
                  </a:cubicBezTo>
                  <a:cubicBezTo>
                    <a:pt x="1321" y="5856"/>
                    <a:pt x="1341" y="6034"/>
                    <a:pt x="1380" y="6191"/>
                  </a:cubicBezTo>
                  <a:cubicBezTo>
                    <a:pt x="1400" y="6251"/>
                    <a:pt x="1499" y="6290"/>
                    <a:pt x="1597" y="6389"/>
                  </a:cubicBezTo>
                  <a:cubicBezTo>
                    <a:pt x="1715" y="6073"/>
                    <a:pt x="1794" y="5777"/>
                    <a:pt x="1913" y="5521"/>
                  </a:cubicBezTo>
                  <a:cubicBezTo>
                    <a:pt x="2031" y="5265"/>
                    <a:pt x="2208" y="4969"/>
                    <a:pt x="2405" y="4614"/>
                  </a:cubicBezTo>
                  <a:close/>
                  <a:moveTo>
                    <a:pt x="14806" y="9543"/>
                  </a:moveTo>
                  <a:cubicBezTo>
                    <a:pt x="14885" y="9464"/>
                    <a:pt x="14964" y="9444"/>
                    <a:pt x="14964" y="9385"/>
                  </a:cubicBezTo>
                  <a:cubicBezTo>
                    <a:pt x="15003" y="9168"/>
                    <a:pt x="15023" y="8932"/>
                    <a:pt x="15062" y="8715"/>
                  </a:cubicBezTo>
                  <a:cubicBezTo>
                    <a:pt x="15062" y="8577"/>
                    <a:pt x="15102" y="8419"/>
                    <a:pt x="15141" y="8281"/>
                  </a:cubicBezTo>
                  <a:cubicBezTo>
                    <a:pt x="15181" y="8163"/>
                    <a:pt x="15240" y="8084"/>
                    <a:pt x="15141" y="7966"/>
                  </a:cubicBezTo>
                  <a:cubicBezTo>
                    <a:pt x="15043" y="7867"/>
                    <a:pt x="14924" y="7926"/>
                    <a:pt x="14806" y="8064"/>
                  </a:cubicBezTo>
                  <a:cubicBezTo>
                    <a:pt x="14727" y="8143"/>
                    <a:pt x="14668" y="8242"/>
                    <a:pt x="14648" y="8340"/>
                  </a:cubicBezTo>
                  <a:cubicBezTo>
                    <a:pt x="14589" y="8754"/>
                    <a:pt x="14648" y="9168"/>
                    <a:pt x="14806" y="9543"/>
                  </a:cubicBezTo>
                  <a:close/>
                  <a:moveTo>
                    <a:pt x="2839" y="5383"/>
                  </a:moveTo>
                  <a:cubicBezTo>
                    <a:pt x="3036" y="5422"/>
                    <a:pt x="3233" y="5324"/>
                    <a:pt x="3332" y="5146"/>
                  </a:cubicBezTo>
                  <a:cubicBezTo>
                    <a:pt x="3431" y="4949"/>
                    <a:pt x="3549" y="4752"/>
                    <a:pt x="3647" y="4575"/>
                  </a:cubicBezTo>
                  <a:cubicBezTo>
                    <a:pt x="3687" y="4496"/>
                    <a:pt x="3687" y="4437"/>
                    <a:pt x="3647" y="4358"/>
                  </a:cubicBezTo>
                  <a:cubicBezTo>
                    <a:pt x="3608" y="4318"/>
                    <a:pt x="3529" y="4279"/>
                    <a:pt x="3470" y="4279"/>
                  </a:cubicBezTo>
                  <a:cubicBezTo>
                    <a:pt x="3332" y="4259"/>
                    <a:pt x="3214" y="4338"/>
                    <a:pt x="3155" y="4456"/>
                  </a:cubicBezTo>
                  <a:cubicBezTo>
                    <a:pt x="2997" y="4752"/>
                    <a:pt x="2879" y="5068"/>
                    <a:pt x="2839" y="5383"/>
                  </a:cubicBezTo>
                  <a:close/>
                  <a:moveTo>
                    <a:pt x="14195" y="9089"/>
                  </a:moveTo>
                  <a:cubicBezTo>
                    <a:pt x="14234" y="9011"/>
                    <a:pt x="14274" y="8951"/>
                    <a:pt x="14294" y="8873"/>
                  </a:cubicBezTo>
                  <a:cubicBezTo>
                    <a:pt x="14372" y="8616"/>
                    <a:pt x="14451" y="8340"/>
                    <a:pt x="14530" y="8084"/>
                  </a:cubicBezTo>
                  <a:cubicBezTo>
                    <a:pt x="14550" y="8025"/>
                    <a:pt x="14570" y="7966"/>
                    <a:pt x="14550" y="7907"/>
                  </a:cubicBezTo>
                  <a:cubicBezTo>
                    <a:pt x="14550" y="7847"/>
                    <a:pt x="14510" y="7769"/>
                    <a:pt x="14451" y="7729"/>
                  </a:cubicBezTo>
                  <a:cubicBezTo>
                    <a:pt x="14392" y="7729"/>
                    <a:pt x="14313" y="7749"/>
                    <a:pt x="14274" y="7788"/>
                  </a:cubicBezTo>
                  <a:cubicBezTo>
                    <a:pt x="14155" y="8025"/>
                    <a:pt x="14057" y="8281"/>
                    <a:pt x="13998" y="8537"/>
                  </a:cubicBezTo>
                  <a:cubicBezTo>
                    <a:pt x="13958" y="8735"/>
                    <a:pt x="14037" y="8951"/>
                    <a:pt x="14195" y="90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8"/>
            <p:cNvSpPr/>
            <p:nvPr/>
          </p:nvSpPr>
          <p:spPr>
            <a:xfrm flipH="1">
              <a:off x="6736073" y="1156120"/>
              <a:ext cx="163561" cy="137018"/>
            </a:xfrm>
            <a:custGeom>
              <a:avLst/>
              <a:gdLst/>
              <a:ahLst/>
              <a:cxnLst/>
              <a:rect l="l" t="t" r="r" b="b"/>
              <a:pathLst>
                <a:path w="6803" h="5699" extrusionOk="0">
                  <a:moveTo>
                    <a:pt x="99" y="5698"/>
                  </a:moveTo>
                  <a:cubicBezTo>
                    <a:pt x="1" y="5501"/>
                    <a:pt x="1" y="5284"/>
                    <a:pt x="99" y="5067"/>
                  </a:cubicBezTo>
                  <a:cubicBezTo>
                    <a:pt x="237" y="4515"/>
                    <a:pt x="454" y="3963"/>
                    <a:pt x="750" y="3470"/>
                  </a:cubicBezTo>
                  <a:cubicBezTo>
                    <a:pt x="967" y="3115"/>
                    <a:pt x="1184" y="2761"/>
                    <a:pt x="1381" y="2406"/>
                  </a:cubicBezTo>
                  <a:cubicBezTo>
                    <a:pt x="1775" y="1755"/>
                    <a:pt x="2347" y="1242"/>
                    <a:pt x="3056" y="947"/>
                  </a:cubicBezTo>
                  <a:cubicBezTo>
                    <a:pt x="3963" y="513"/>
                    <a:pt x="4949" y="237"/>
                    <a:pt x="5955" y="119"/>
                  </a:cubicBezTo>
                  <a:cubicBezTo>
                    <a:pt x="6211" y="99"/>
                    <a:pt x="6447" y="60"/>
                    <a:pt x="6802" y="0"/>
                  </a:cubicBezTo>
                  <a:cubicBezTo>
                    <a:pt x="6723" y="79"/>
                    <a:pt x="6625" y="158"/>
                    <a:pt x="6526" y="217"/>
                  </a:cubicBezTo>
                  <a:cubicBezTo>
                    <a:pt x="6073" y="454"/>
                    <a:pt x="5600" y="631"/>
                    <a:pt x="5107" y="710"/>
                  </a:cubicBezTo>
                  <a:cubicBezTo>
                    <a:pt x="5067" y="730"/>
                    <a:pt x="5028" y="730"/>
                    <a:pt x="4989" y="750"/>
                  </a:cubicBezTo>
                  <a:cubicBezTo>
                    <a:pt x="4476" y="1006"/>
                    <a:pt x="3944" y="1223"/>
                    <a:pt x="3411" y="1479"/>
                  </a:cubicBezTo>
                  <a:cubicBezTo>
                    <a:pt x="2899" y="1716"/>
                    <a:pt x="2485" y="2208"/>
                    <a:pt x="2071" y="2662"/>
                  </a:cubicBezTo>
                  <a:cubicBezTo>
                    <a:pt x="1913" y="2820"/>
                    <a:pt x="1795" y="3056"/>
                    <a:pt x="1578" y="3175"/>
                  </a:cubicBezTo>
                  <a:cubicBezTo>
                    <a:pt x="1164" y="3825"/>
                    <a:pt x="592" y="4357"/>
                    <a:pt x="415" y="5146"/>
                  </a:cubicBezTo>
                  <a:cubicBezTo>
                    <a:pt x="375" y="5363"/>
                    <a:pt x="257" y="5560"/>
                    <a:pt x="99" y="5698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8"/>
            <p:cNvSpPr/>
            <p:nvPr/>
          </p:nvSpPr>
          <p:spPr>
            <a:xfrm flipH="1">
              <a:off x="6502404" y="1148522"/>
              <a:ext cx="221383" cy="128483"/>
            </a:xfrm>
            <a:custGeom>
              <a:avLst/>
              <a:gdLst/>
              <a:ahLst/>
              <a:cxnLst/>
              <a:rect l="l" t="t" r="r" b="b"/>
              <a:pathLst>
                <a:path w="9208" h="5344" extrusionOk="0">
                  <a:moveTo>
                    <a:pt x="1" y="336"/>
                  </a:moveTo>
                  <a:cubicBezTo>
                    <a:pt x="592" y="119"/>
                    <a:pt x="1223" y="21"/>
                    <a:pt x="1854" y="21"/>
                  </a:cubicBezTo>
                  <a:lnTo>
                    <a:pt x="3155" y="21"/>
                  </a:lnTo>
                  <a:cubicBezTo>
                    <a:pt x="3510" y="1"/>
                    <a:pt x="3865" y="80"/>
                    <a:pt x="4180" y="257"/>
                  </a:cubicBezTo>
                  <a:cubicBezTo>
                    <a:pt x="4516" y="454"/>
                    <a:pt x="4851" y="652"/>
                    <a:pt x="5206" y="849"/>
                  </a:cubicBezTo>
                  <a:cubicBezTo>
                    <a:pt x="5363" y="947"/>
                    <a:pt x="5521" y="1046"/>
                    <a:pt x="5698" y="1125"/>
                  </a:cubicBezTo>
                  <a:cubicBezTo>
                    <a:pt x="6645" y="1539"/>
                    <a:pt x="7374" y="2248"/>
                    <a:pt x="8005" y="3057"/>
                  </a:cubicBezTo>
                  <a:cubicBezTo>
                    <a:pt x="8399" y="3510"/>
                    <a:pt x="8715" y="4023"/>
                    <a:pt x="8951" y="4575"/>
                  </a:cubicBezTo>
                  <a:cubicBezTo>
                    <a:pt x="9011" y="4713"/>
                    <a:pt x="9070" y="4851"/>
                    <a:pt x="9109" y="4989"/>
                  </a:cubicBezTo>
                  <a:cubicBezTo>
                    <a:pt x="9149" y="5087"/>
                    <a:pt x="9168" y="5186"/>
                    <a:pt x="9208" y="5344"/>
                  </a:cubicBezTo>
                  <a:cubicBezTo>
                    <a:pt x="9129" y="5285"/>
                    <a:pt x="9089" y="5265"/>
                    <a:pt x="9089" y="5245"/>
                  </a:cubicBezTo>
                  <a:cubicBezTo>
                    <a:pt x="8932" y="4792"/>
                    <a:pt x="8656" y="4397"/>
                    <a:pt x="8301" y="4102"/>
                  </a:cubicBezTo>
                  <a:cubicBezTo>
                    <a:pt x="8123" y="3905"/>
                    <a:pt x="7946" y="3688"/>
                    <a:pt x="7808" y="3471"/>
                  </a:cubicBezTo>
                  <a:cubicBezTo>
                    <a:pt x="7611" y="3116"/>
                    <a:pt x="7295" y="2820"/>
                    <a:pt x="6940" y="2623"/>
                  </a:cubicBezTo>
                  <a:cubicBezTo>
                    <a:pt x="6822" y="2564"/>
                    <a:pt x="6724" y="2485"/>
                    <a:pt x="6605" y="2406"/>
                  </a:cubicBezTo>
                  <a:cubicBezTo>
                    <a:pt x="6152" y="2051"/>
                    <a:pt x="5698" y="1696"/>
                    <a:pt x="5225" y="1361"/>
                  </a:cubicBezTo>
                  <a:cubicBezTo>
                    <a:pt x="5008" y="1223"/>
                    <a:pt x="4772" y="1085"/>
                    <a:pt x="4535" y="987"/>
                  </a:cubicBezTo>
                  <a:cubicBezTo>
                    <a:pt x="4102" y="809"/>
                    <a:pt x="3688" y="612"/>
                    <a:pt x="3234" y="454"/>
                  </a:cubicBezTo>
                  <a:cubicBezTo>
                    <a:pt x="3017" y="395"/>
                    <a:pt x="2800" y="356"/>
                    <a:pt x="2584" y="376"/>
                  </a:cubicBezTo>
                  <a:lnTo>
                    <a:pt x="553" y="376"/>
                  </a:lnTo>
                  <a:cubicBezTo>
                    <a:pt x="375" y="376"/>
                    <a:pt x="178" y="356"/>
                    <a:pt x="1" y="336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8"/>
            <p:cNvSpPr/>
            <p:nvPr/>
          </p:nvSpPr>
          <p:spPr>
            <a:xfrm flipH="1">
              <a:off x="6601940" y="1403541"/>
              <a:ext cx="9497" cy="17575"/>
            </a:xfrm>
            <a:custGeom>
              <a:avLst/>
              <a:gdLst/>
              <a:ahLst/>
              <a:cxnLst/>
              <a:rect l="l" t="t" r="r" b="b"/>
              <a:pathLst>
                <a:path w="395" h="731" extrusionOk="0">
                  <a:moveTo>
                    <a:pt x="79" y="730"/>
                  </a:moveTo>
                  <a:cubicBezTo>
                    <a:pt x="0" y="454"/>
                    <a:pt x="99" y="178"/>
                    <a:pt x="316" y="1"/>
                  </a:cubicBezTo>
                  <a:cubicBezTo>
                    <a:pt x="395" y="257"/>
                    <a:pt x="296" y="553"/>
                    <a:pt x="79" y="730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8"/>
            <p:cNvSpPr/>
            <p:nvPr/>
          </p:nvSpPr>
          <p:spPr>
            <a:xfrm flipH="1">
              <a:off x="6603839" y="1381735"/>
              <a:ext cx="24" cy="10939"/>
            </a:xfrm>
            <a:custGeom>
              <a:avLst/>
              <a:gdLst/>
              <a:ahLst/>
              <a:cxnLst/>
              <a:rect l="l" t="t" r="r" b="b"/>
              <a:pathLst>
                <a:path w="1" h="455" extrusionOk="0">
                  <a:moveTo>
                    <a:pt x="1" y="1"/>
                  </a:moveTo>
                  <a:lnTo>
                    <a:pt x="1" y="454"/>
                  </a:lnTo>
                  <a:lnTo>
                    <a:pt x="1" y="4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8"/>
            <p:cNvSpPr/>
            <p:nvPr/>
          </p:nvSpPr>
          <p:spPr>
            <a:xfrm flipH="1">
              <a:off x="6618529" y="1438619"/>
              <a:ext cx="6179" cy="6179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97" y="1"/>
                  </a:moveTo>
                  <a:cubicBezTo>
                    <a:pt x="257" y="178"/>
                    <a:pt x="178" y="217"/>
                    <a:pt x="0" y="257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8"/>
            <p:cNvSpPr/>
            <p:nvPr/>
          </p:nvSpPr>
          <p:spPr>
            <a:xfrm flipH="1">
              <a:off x="6070601" y="734270"/>
              <a:ext cx="1259418" cy="1277907"/>
            </a:xfrm>
            <a:custGeom>
              <a:avLst/>
              <a:gdLst/>
              <a:ahLst/>
              <a:cxnLst/>
              <a:rect l="l" t="t" r="r" b="b"/>
              <a:pathLst>
                <a:path w="52383" h="53152" extrusionOk="0">
                  <a:moveTo>
                    <a:pt x="46271" y="17369"/>
                  </a:moveTo>
                  <a:cubicBezTo>
                    <a:pt x="46429" y="17862"/>
                    <a:pt x="46567" y="18315"/>
                    <a:pt x="46725" y="18769"/>
                  </a:cubicBezTo>
                  <a:cubicBezTo>
                    <a:pt x="46764" y="18867"/>
                    <a:pt x="46804" y="18986"/>
                    <a:pt x="46863" y="19084"/>
                  </a:cubicBezTo>
                  <a:cubicBezTo>
                    <a:pt x="46882" y="19143"/>
                    <a:pt x="46961" y="19163"/>
                    <a:pt x="46961" y="19222"/>
                  </a:cubicBezTo>
                  <a:cubicBezTo>
                    <a:pt x="47020" y="19439"/>
                    <a:pt x="47099" y="19636"/>
                    <a:pt x="47178" y="19853"/>
                  </a:cubicBezTo>
                  <a:cubicBezTo>
                    <a:pt x="47277" y="20031"/>
                    <a:pt x="47474" y="20129"/>
                    <a:pt x="47533" y="20346"/>
                  </a:cubicBezTo>
                  <a:cubicBezTo>
                    <a:pt x="47573" y="20504"/>
                    <a:pt x="47651" y="20642"/>
                    <a:pt x="47730" y="20799"/>
                  </a:cubicBezTo>
                  <a:cubicBezTo>
                    <a:pt x="47868" y="21036"/>
                    <a:pt x="47967" y="21312"/>
                    <a:pt x="48006" y="21588"/>
                  </a:cubicBezTo>
                  <a:cubicBezTo>
                    <a:pt x="48046" y="21726"/>
                    <a:pt x="48085" y="21884"/>
                    <a:pt x="48164" y="22002"/>
                  </a:cubicBezTo>
                  <a:cubicBezTo>
                    <a:pt x="48381" y="22455"/>
                    <a:pt x="48479" y="22929"/>
                    <a:pt x="48440" y="23421"/>
                  </a:cubicBezTo>
                  <a:cubicBezTo>
                    <a:pt x="48420" y="23737"/>
                    <a:pt x="48420" y="24033"/>
                    <a:pt x="48479" y="24328"/>
                  </a:cubicBezTo>
                  <a:cubicBezTo>
                    <a:pt x="48696" y="24466"/>
                    <a:pt x="48953" y="24565"/>
                    <a:pt x="49209" y="24604"/>
                  </a:cubicBezTo>
                  <a:cubicBezTo>
                    <a:pt x="49327" y="24624"/>
                    <a:pt x="49426" y="24664"/>
                    <a:pt x="49524" y="24703"/>
                  </a:cubicBezTo>
                  <a:cubicBezTo>
                    <a:pt x="49623" y="24742"/>
                    <a:pt x="49741" y="24821"/>
                    <a:pt x="49840" y="24821"/>
                  </a:cubicBezTo>
                  <a:cubicBezTo>
                    <a:pt x="50214" y="24802"/>
                    <a:pt x="50589" y="24920"/>
                    <a:pt x="50904" y="25137"/>
                  </a:cubicBezTo>
                  <a:cubicBezTo>
                    <a:pt x="51338" y="25373"/>
                    <a:pt x="51772" y="25669"/>
                    <a:pt x="52166" y="25965"/>
                  </a:cubicBezTo>
                  <a:cubicBezTo>
                    <a:pt x="52284" y="26063"/>
                    <a:pt x="52344" y="26221"/>
                    <a:pt x="52344" y="26379"/>
                  </a:cubicBezTo>
                  <a:lnTo>
                    <a:pt x="52344" y="26714"/>
                  </a:lnTo>
                  <a:lnTo>
                    <a:pt x="52344" y="28685"/>
                  </a:lnTo>
                  <a:cubicBezTo>
                    <a:pt x="52344" y="28942"/>
                    <a:pt x="52383" y="29198"/>
                    <a:pt x="52186" y="29435"/>
                  </a:cubicBezTo>
                  <a:cubicBezTo>
                    <a:pt x="52146" y="29474"/>
                    <a:pt x="52127" y="29533"/>
                    <a:pt x="52127" y="29592"/>
                  </a:cubicBezTo>
                  <a:cubicBezTo>
                    <a:pt x="52107" y="30144"/>
                    <a:pt x="51831" y="30578"/>
                    <a:pt x="51614" y="31091"/>
                  </a:cubicBezTo>
                  <a:cubicBezTo>
                    <a:pt x="51200" y="31150"/>
                    <a:pt x="50806" y="31189"/>
                    <a:pt x="50392" y="31229"/>
                  </a:cubicBezTo>
                  <a:cubicBezTo>
                    <a:pt x="50214" y="31248"/>
                    <a:pt x="50017" y="31268"/>
                    <a:pt x="49840" y="31327"/>
                  </a:cubicBezTo>
                  <a:cubicBezTo>
                    <a:pt x="49505" y="31426"/>
                    <a:pt x="49150" y="31485"/>
                    <a:pt x="48795" y="31465"/>
                  </a:cubicBezTo>
                  <a:cubicBezTo>
                    <a:pt x="48519" y="31426"/>
                    <a:pt x="48263" y="31485"/>
                    <a:pt x="48046" y="31623"/>
                  </a:cubicBezTo>
                  <a:cubicBezTo>
                    <a:pt x="47947" y="31702"/>
                    <a:pt x="47809" y="31702"/>
                    <a:pt x="47711" y="31721"/>
                  </a:cubicBezTo>
                  <a:cubicBezTo>
                    <a:pt x="47494" y="32116"/>
                    <a:pt x="47277" y="32490"/>
                    <a:pt x="47080" y="32865"/>
                  </a:cubicBezTo>
                  <a:cubicBezTo>
                    <a:pt x="46981" y="33062"/>
                    <a:pt x="46902" y="33279"/>
                    <a:pt x="46823" y="33476"/>
                  </a:cubicBezTo>
                  <a:cubicBezTo>
                    <a:pt x="46666" y="33969"/>
                    <a:pt x="46449" y="34422"/>
                    <a:pt x="46252" y="34876"/>
                  </a:cubicBezTo>
                  <a:cubicBezTo>
                    <a:pt x="46133" y="35132"/>
                    <a:pt x="46054" y="35369"/>
                    <a:pt x="45936" y="35605"/>
                  </a:cubicBezTo>
                  <a:cubicBezTo>
                    <a:pt x="45798" y="35901"/>
                    <a:pt x="45640" y="36177"/>
                    <a:pt x="45502" y="36453"/>
                  </a:cubicBezTo>
                  <a:cubicBezTo>
                    <a:pt x="45128" y="37123"/>
                    <a:pt x="44635" y="37715"/>
                    <a:pt x="44221" y="38365"/>
                  </a:cubicBezTo>
                  <a:cubicBezTo>
                    <a:pt x="44044" y="38582"/>
                    <a:pt x="43846" y="38779"/>
                    <a:pt x="43649" y="38977"/>
                  </a:cubicBezTo>
                  <a:cubicBezTo>
                    <a:pt x="43649" y="39193"/>
                    <a:pt x="43846" y="39115"/>
                    <a:pt x="43984" y="39213"/>
                  </a:cubicBezTo>
                  <a:cubicBezTo>
                    <a:pt x="44221" y="40100"/>
                    <a:pt x="44536" y="40948"/>
                    <a:pt x="44911" y="41796"/>
                  </a:cubicBezTo>
                  <a:cubicBezTo>
                    <a:pt x="45108" y="41816"/>
                    <a:pt x="45266" y="41954"/>
                    <a:pt x="45325" y="42151"/>
                  </a:cubicBezTo>
                  <a:cubicBezTo>
                    <a:pt x="45384" y="42308"/>
                    <a:pt x="45463" y="42486"/>
                    <a:pt x="45562" y="42644"/>
                  </a:cubicBezTo>
                  <a:cubicBezTo>
                    <a:pt x="45680" y="42841"/>
                    <a:pt x="45778" y="43058"/>
                    <a:pt x="45522" y="43235"/>
                  </a:cubicBezTo>
                  <a:cubicBezTo>
                    <a:pt x="45838" y="43570"/>
                    <a:pt x="46094" y="43866"/>
                    <a:pt x="45916" y="44359"/>
                  </a:cubicBezTo>
                  <a:cubicBezTo>
                    <a:pt x="45700" y="44497"/>
                    <a:pt x="45463" y="44674"/>
                    <a:pt x="45207" y="44852"/>
                  </a:cubicBezTo>
                  <a:cubicBezTo>
                    <a:pt x="45128" y="44891"/>
                    <a:pt x="45049" y="44911"/>
                    <a:pt x="44950" y="44911"/>
                  </a:cubicBezTo>
                  <a:cubicBezTo>
                    <a:pt x="44911" y="44930"/>
                    <a:pt x="44832" y="44911"/>
                    <a:pt x="44812" y="44950"/>
                  </a:cubicBezTo>
                  <a:cubicBezTo>
                    <a:pt x="44576" y="45344"/>
                    <a:pt x="44142" y="45423"/>
                    <a:pt x="43787" y="45640"/>
                  </a:cubicBezTo>
                  <a:cubicBezTo>
                    <a:pt x="43393" y="45877"/>
                    <a:pt x="42999" y="46133"/>
                    <a:pt x="42624" y="46429"/>
                  </a:cubicBezTo>
                  <a:cubicBezTo>
                    <a:pt x="42190" y="46803"/>
                    <a:pt x="42131" y="46764"/>
                    <a:pt x="41737" y="46330"/>
                  </a:cubicBezTo>
                  <a:cubicBezTo>
                    <a:pt x="41421" y="45975"/>
                    <a:pt x="41086" y="45640"/>
                    <a:pt x="40731" y="45344"/>
                  </a:cubicBezTo>
                  <a:cubicBezTo>
                    <a:pt x="40455" y="45088"/>
                    <a:pt x="40179" y="44891"/>
                    <a:pt x="39884" y="44674"/>
                  </a:cubicBezTo>
                  <a:cubicBezTo>
                    <a:pt x="39805" y="44595"/>
                    <a:pt x="39706" y="44536"/>
                    <a:pt x="39608" y="44516"/>
                  </a:cubicBezTo>
                  <a:cubicBezTo>
                    <a:pt x="39391" y="44477"/>
                    <a:pt x="39213" y="44359"/>
                    <a:pt x="39095" y="44201"/>
                  </a:cubicBezTo>
                  <a:cubicBezTo>
                    <a:pt x="38937" y="44024"/>
                    <a:pt x="38760" y="43866"/>
                    <a:pt x="38583" y="43728"/>
                  </a:cubicBezTo>
                  <a:cubicBezTo>
                    <a:pt x="38326" y="43846"/>
                    <a:pt x="38109" y="43964"/>
                    <a:pt x="37893" y="44083"/>
                  </a:cubicBezTo>
                  <a:cubicBezTo>
                    <a:pt x="37695" y="44181"/>
                    <a:pt x="37439" y="44319"/>
                    <a:pt x="37202" y="44457"/>
                  </a:cubicBezTo>
                  <a:cubicBezTo>
                    <a:pt x="36788" y="44635"/>
                    <a:pt x="36355" y="44812"/>
                    <a:pt x="35901" y="44950"/>
                  </a:cubicBezTo>
                  <a:cubicBezTo>
                    <a:pt x="35606" y="45068"/>
                    <a:pt x="35310" y="45187"/>
                    <a:pt x="35014" y="45305"/>
                  </a:cubicBezTo>
                  <a:cubicBezTo>
                    <a:pt x="34718" y="45423"/>
                    <a:pt x="34364" y="45601"/>
                    <a:pt x="34028" y="45739"/>
                  </a:cubicBezTo>
                  <a:cubicBezTo>
                    <a:pt x="33693" y="45877"/>
                    <a:pt x="33417" y="46015"/>
                    <a:pt x="33102" y="46133"/>
                  </a:cubicBezTo>
                  <a:cubicBezTo>
                    <a:pt x="32905" y="46212"/>
                    <a:pt x="32708" y="46271"/>
                    <a:pt x="32510" y="46311"/>
                  </a:cubicBezTo>
                  <a:cubicBezTo>
                    <a:pt x="32136" y="46389"/>
                    <a:pt x="31761" y="46508"/>
                    <a:pt x="31406" y="46665"/>
                  </a:cubicBezTo>
                  <a:cubicBezTo>
                    <a:pt x="31327" y="46882"/>
                    <a:pt x="31308" y="47119"/>
                    <a:pt x="31327" y="47355"/>
                  </a:cubicBezTo>
                  <a:lnTo>
                    <a:pt x="31327" y="51910"/>
                  </a:lnTo>
                  <a:cubicBezTo>
                    <a:pt x="31327" y="52107"/>
                    <a:pt x="31347" y="52284"/>
                    <a:pt x="31347" y="52481"/>
                  </a:cubicBezTo>
                  <a:cubicBezTo>
                    <a:pt x="31387" y="52777"/>
                    <a:pt x="31150" y="53053"/>
                    <a:pt x="30854" y="53053"/>
                  </a:cubicBezTo>
                  <a:cubicBezTo>
                    <a:pt x="30302" y="53073"/>
                    <a:pt x="29731" y="53152"/>
                    <a:pt x="29179" y="52935"/>
                  </a:cubicBezTo>
                  <a:cubicBezTo>
                    <a:pt x="28981" y="52856"/>
                    <a:pt x="28784" y="52836"/>
                    <a:pt x="28567" y="52856"/>
                  </a:cubicBezTo>
                  <a:cubicBezTo>
                    <a:pt x="27680" y="52836"/>
                    <a:pt x="26773" y="52856"/>
                    <a:pt x="25866" y="52836"/>
                  </a:cubicBezTo>
                  <a:cubicBezTo>
                    <a:pt x="25728" y="52836"/>
                    <a:pt x="25610" y="52895"/>
                    <a:pt x="25531" y="52994"/>
                  </a:cubicBezTo>
                  <a:cubicBezTo>
                    <a:pt x="25393" y="53132"/>
                    <a:pt x="25236" y="53092"/>
                    <a:pt x="25176" y="52915"/>
                  </a:cubicBezTo>
                  <a:cubicBezTo>
                    <a:pt x="25078" y="52580"/>
                    <a:pt x="24999" y="52225"/>
                    <a:pt x="24940" y="51890"/>
                  </a:cubicBezTo>
                  <a:cubicBezTo>
                    <a:pt x="24881" y="51397"/>
                    <a:pt x="24782" y="50924"/>
                    <a:pt x="24644" y="50451"/>
                  </a:cubicBezTo>
                  <a:cubicBezTo>
                    <a:pt x="24486" y="50056"/>
                    <a:pt x="24388" y="49623"/>
                    <a:pt x="24348" y="49209"/>
                  </a:cubicBezTo>
                  <a:cubicBezTo>
                    <a:pt x="24329" y="48992"/>
                    <a:pt x="24270" y="48795"/>
                    <a:pt x="24210" y="48597"/>
                  </a:cubicBezTo>
                  <a:cubicBezTo>
                    <a:pt x="24112" y="48223"/>
                    <a:pt x="24013" y="47848"/>
                    <a:pt x="23915" y="47454"/>
                  </a:cubicBezTo>
                  <a:cubicBezTo>
                    <a:pt x="23875" y="47336"/>
                    <a:pt x="23836" y="47198"/>
                    <a:pt x="23796" y="47079"/>
                  </a:cubicBezTo>
                  <a:cubicBezTo>
                    <a:pt x="23718" y="46863"/>
                    <a:pt x="23501" y="46725"/>
                    <a:pt x="23264" y="46744"/>
                  </a:cubicBezTo>
                  <a:cubicBezTo>
                    <a:pt x="22949" y="46764"/>
                    <a:pt x="22614" y="46725"/>
                    <a:pt x="22298" y="46744"/>
                  </a:cubicBezTo>
                  <a:cubicBezTo>
                    <a:pt x="21746" y="46803"/>
                    <a:pt x="21233" y="46567"/>
                    <a:pt x="20721" y="46409"/>
                  </a:cubicBezTo>
                  <a:cubicBezTo>
                    <a:pt x="20563" y="46370"/>
                    <a:pt x="20386" y="46330"/>
                    <a:pt x="20228" y="46291"/>
                  </a:cubicBezTo>
                  <a:cubicBezTo>
                    <a:pt x="19932" y="46232"/>
                    <a:pt x="19637" y="46153"/>
                    <a:pt x="19361" y="46054"/>
                  </a:cubicBezTo>
                  <a:cubicBezTo>
                    <a:pt x="19144" y="45936"/>
                    <a:pt x="18907" y="45877"/>
                    <a:pt x="18671" y="45857"/>
                  </a:cubicBezTo>
                  <a:cubicBezTo>
                    <a:pt x="18533" y="45837"/>
                    <a:pt x="18414" y="45798"/>
                    <a:pt x="18296" y="45739"/>
                  </a:cubicBezTo>
                  <a:cubicBezTo>
                    <a:pt x="18257" y="45739"/>
                    <a:pt x="18237" y="45699"/>
                    <a:pt x="18197" y="45699"/>
                  </a:cubicBezTo>
                  <a:cubicBezTo>
                    <a:pt x="17823" y="45620"/>
                    <a:pt x="17429" y="45601"/>
                    <a:pt x="17133" y="45226"/>
                  </a:cubicBezTo>
                  <a:cubicBezTo>
                    <a:pt x="17034" y="45364"/>
                    <a:pt x="16955" y="45482"/>
                    <a:pt x="16896" y="45620"/>
                  </a:cubicBezTo>
                  <a:cubicBezTo>
                    <a:pt x="16778" y="45936"/>
                    <a:pt x="16600" y="46192"/>
                    <a:pt x="16364" y="46429"/>
                  </a:cubicBezTo>
                  <a:cubicBezTo>
                    <a:pt x="16206" y="46587"/>
                    <a:pt x="16068" y="46744"/>
                    <a:pt x="15930" y="46941"/>
                  </a:cubicBezTo>
                  <a:cubicBezTo>
                    <a:pt x="15753" y="47198"/>
                    <a:pt x="15516" y="47415"/>
                    <a:pt x="15240" y="47592"/>
                  </a:cubicBezTo>
                  <a:cubicBezTo>
                    <a:pt x="15023" y="47730"/>
                    <a:pt x="14846" y="47927"/>
                    <a:pt x="14728" y="48164"/>
                  </a:cubicBezTo>
                  <a:cubicBezTo>
                    <a:pt x="14649" y="48282"/>
                    <a:pt x="14609" y="48400"/>
                    <a:pt x="14530" y="48519"/>
                  </a:cubicBezTo>
                  <a:cubicBezTo>
                    <a:pt x="14452" y="48657"/>
                    <a:pt x="14294" y="48755"/>
                    <a:pt x="14136" y="48775"/>
                  </a:cubicBezTo>
                  <a:cubicBezTo>
                    <a:pt x="13939" y="48775"/>
                    <a:pt x="13762" y="48775"/>
                    <a:pt x="13564" y="48775"/>
                  </a:cubicBezTo>
                  <a:cubicBezTo>
                    <a:pt x="13170" y="48834"/>
                    <a:pt x="12776" y="48696"/>
                    <a:pt x="12480" y="48420"/>
                  </a:cubicBezTo>
                  <a:cubicBezTo>
                    <a:pt x="12303" y="48282"/>
                    <a:pt x="12105" y="48164"/>
                    <a:pt x="11889" y="48105"/>
                  </a:cubicBezTo>
                  <a:cubicBezTo>
                    <a:pt x="11534" y="47947"/>
                    <a:pt x="11179" y="47750"/>
                    <a:pt x="10863" y="47513"/>
                  </a:cubicBezTo>
                  <a:cubicBezTo>
                    <a:pt x="10548" y="47277"/>
                    <a:pt x="10193" y="47060"/>
                    <a:pt x="9819" y="46863"/>
                  </a:cubicBezTo>
                  <a:cubicBezTo>
                    <a:pt x="9385" y="46646"/>
                    <a:pt x="9109" y="46251"/>
                    <a:pt x="8734" y="45975"/>
                  </a:cubicBezTo>
                  <a:cubicBezTo>
                    <a:pt x="8655" y="45936"/>
                    <a:pt x="8616" y="45798"/>
                    <a:pt x="8596" y="45680"/>
                  </a:cubicBezTo>
                  <a:cubicBezTo>
                    <a:pt x="8517" y="45443"/>
                    <a:pt x="8419" y="45187"/>
                    <a:pt x="8301" y="44970"/>
                  </a:cubicBezTo>
                  <a:cubicBezTo>
                    <a:pt x="8163" y="44694"/>
                    <a:pt x="8163" y="44359"/>
                    <a:pt x="8301" y="44102"/>
                  </a:cubicBezTo>
                  <a:cubicBezTo>
                    <a:pt x="8399" y="43846"/>
                    <a:pt x="8577" y="43649"/>
                    <a:pt x="8793" y="43491"/>
                  </a:cubicBezTo>
                  <a:cubicBezTo>
                    <a:pt x="8971" y="43373"/>
                    <a:pt x="9109" y="43196"/>
                    <a:pt x="9148" y="42998"/>
                  </a:cubicBezTo>
                  <a:cubicBezTo>
                    <a:pt x="9207" y="42841"/>
                    <a:pt x="9286" y="42683"/>
                    <a:pt x="9405" y="42545"/>
                  </a:cubicBezTo>
                  <a:cubicBezTo>
                    <a:pt x="9503" y="42407"/>
                    <a:pt x="9582" y="42230"/>
                    <a:pt x="9602" y="42052"/>
                  </a:cubicBezTo>
                  <a:cubicBezTo>
                    <a:pt x="9661" y="41756"/>
                    <a:pt x="9799" y="41480"/>
                    <a:pt x="10016" y="41283"/>
                  </a:cubicBezTo>
                  <a:cubicBezTo>
                    <a:pt x="10075" y="41224"/>
                    <a:pt x="10134" y="41165"/>
                    <a:pt x="10154" y="41106"/>
                  </a:cubicBezTo>
                  <a:cubicBezTo>
                    <a:pt x="10193" y="41027"/>
                    <a:pt x="10213" y="40948"/>
                    <a:pt x="10213" y="40869"/>
                  </a:cubicBezTo>
                  <a:lnTo>
                    <a:pt x="9405" y="39923"/>
                  </a:lnTo>
                  <a:cubicBezTo>
                    <a:pt x="9306" y="39844"/>
                    <a:pt x="9227" y="39745"/>
                    <a:pt x="9148" y="39647"/>
                  </a:cubicBezTo>
                  <a:cubicBezTo>
                    <a:pt x="8853" y="39115"/>
                    <a:pt x="8439" y="38681"/>
                    <a:pt x="8084" y="38188"/>
                  </a:cubicBezTo>
                  <a:cubicBezTo>
                    <a:pt x="7709" y="37675"/>
                    <a:pt x="7453" y="37084"/>
                    <a:pt x="7295" y="36473"/>
                  </a:cubicBezTo>
                  <a:cubicBezTo>
                    <a:pt x="7275" y="36374"/>
                    <a:pt x="7236" y="36295"/>
                    <a:pt x="7196" y="36197"/>
                  </a:cubicBezTo>
                  <a:cubicBezTo>
                    <a:pt x="7098" y="35980"/>
                    <a:pt x="6980" y="35763"/>
                    <a:pt x="6901" y="35586"/>
                  </a:cubicBezTo>
                  <a:lnTo>
                    <a:pt x="4377" y="35605"/>
                  </a:lnTo>
                  <a:cubicBezTo>
                    <a:pt x="4141" y="35586"/>
                    <a:pt x="3924" y="35625"/>
                    <a:pt x="3707" y="35704"/>
                  </a:cubicBezTo>
                  <a:cubicBezTo>
                    <a:pt x="3214" y="35901"/>
                    <a:pt x="2702" y="35822"/>
                    <a:pt x="2209" y="35802"/>
                  </a:cubicBezTo>
                  <a:cubicBezTo>
                    <a:pt x="1992" y="35802"/>
                    <a:pt x="2031" y="35586"/>
                    <a:pt x="1873" y="35467"/>
                  </a:cubicBezTo>
                  <a:lnTo>
                    <a:pt x="967" y="35467"/>
                  </a:lnTo>
                  <a:cubicBezTo>
                    <a:pt x="651" y="35467"/>
                    <a:pt x="533" y="35408"/>
                    <a:pt x="533" y="35073"/>
                  </a:cubicBezTo>
                  <a:cubicBezTo>
                    <a:pt x="513" y="34600"/>
                    <a:pt x="513" y="34146"/>
                    <a:pt x="513" y="33673"/>
                  </a:cubicBezTo>
                  <a:cubicBezTo>
                    <a:pt x="513" y="33378"/>
                    <a:pt x="474" y="33062"/>
                    <a:pt x="375" y="32786"/>
                  </a:cubicBezTo>
                  <a:cubicBezTo>
                    <a:pt x="316" y="32569"/>
                    <a:pt x="277" y="32352"/>
                    <a:pt x="296" y="32116"/>
                  </a:cubicBezTo>
                  <a:cubicBezTo>
                    <a:pt x="296" y="31820"/>
                    <a:pt x="257" y="31524"/>
                    <a:pt x="139" y="31248"/>
                  </a:cubicBezTo>
                  <a:cubicBezTo>
                    <a:pt x="40" y="30874"/>
                    <a:pt x="1" y="30499"/>
                    <a:pt x="79" y="30125"/>
                  </a:cubicBezTo>
                  <a:cubicBezTo>
                    <a:pt x="79" y="29927"/>
                    <a:pt x="217" y="29770"/>
                    <a:pt x="415" y="29711"/>
                  </a:cubicBezTo>
                  <a:cubicBezTo>
                    <a:pt x="631" y="29671"/>
                    <a:pt x="829" y="29592"/>
                    <a:pt x="1045" y="29513"/>
                  </a:cubicBezTo>
                  <a:lnTo>
                    <a:pt x="1361" y="29395"/>
                  </a:lnTo>
                  <a:cubicBezTo>
                    <a:pt x="1479" y="29356"/>
                    <a:pt x="1617" y="29316"/>
                    <a:pt x="1735" y="29297"/>
                  </a:cubicBezTo>
                  <a:cubicBezTo>
                    <a:pt x="2051" y="29277"/>
                    <a:pt x="2386" y="29336"/>
                    <a:pt x="2642" y="29099"/>
                  </a:cubicBezTo>
                  <a:cubicBezTo>
                    <a:pt x="3234" y="29080"/>
                    <a:pt x="3727" y="28804"/>
                    <a:pt x="4259" y="28646"/>
                  </a:cubicBezTo>
                  <a:cubicBezTo>
                    <a:pt x="4555" y="28547"/>
                    <a:pt x="4634" y="28449"/>
                    <a:pt x="4634" y="28153"/>
                  </a:cubicBezTo>
                  <a:lnTo>
                    <a:pt x="4634" y="26083"/>
                  </a:lnTo>
                  <a:cubicBezTo>
                    <a:pt x="4634" y="25846"/>
                    <a:pt x="4594" y="25630"/>
                    <a:pt x="4515" y="25413"/>
                  </a:cubicBezTo>
                  <a:cubicBezTo>
                    <a:pt x="4436" y="25117"/>
                    <a:pt x="4397" y="24821"/>
                    <a:pt x="4417" y="24526"/>
                  </a:cubicBezTo>
                  <a:lnTo>
                    <a:pt x="4417" y="23047"/>
                  </a:lnTo>
                  <a:cubicBezTo>
                    <a:pt x="4397" y="22712"/>
                    <a:pt x="4456" y="22357"/>
                    <a:pt x="4574" y="22061"/>
                  </a:cubicBezTo>
                  <a:cubicBezTo>
                    <a:pt x="4634" y="21903"/>
                    <a:pt x="4653" y="21765"/>
                    <a:pt x="4653" y="21608"/>
                  </a:cubicBezTo>
                  <a:cubicBezTo>
                    <a:pt x="4653" y="21154"/>
                    <a:pt x="4791" y="20681"/>
                    <a:pt x="5028" y="20287"/>
                  </a:cubicBezTo>
                  <a:cubicBezTo>
                    <a:pt x="5166" y="20070"/>
                    <a:pt x="5107" y="19774"/>
                    <a:pt x="4910" y="19616"/>
                  </a:cubicBezTo>
                  <a:cubicBezTo>
                    <a:pt x="4614" y="19301"/>
                    <a:pt x="4298" y="19025"/>
                    <a:pt x="4003" y="18710"/>
                  </a:cubicBezTo>
                  <a:cubicBezTo>
                    <a:pt x="3510" y="18217"/>
                    <a:pt x="3037" y="17704"/>
                    <a:pt x="2544" y="17211"/>
                  </a:cubicBezTo>
                  <a:cubicBezTo>
                    <a:pt x="2426" y="17093"/>
                    <a:pt x="2307" y="16975"/>
                    <a:pt x="2189" y="16856"/>
                  </a:cubicBezTo>
                  <a:cubicBezTo>
                    <a:pt x="1933" y="16620"/>
                    <a:pt x="1657" y="16383"/>
                    <a:pt x="1400" y="16127"/>
                  </a:cubicBezTo>
                  <a:cubicBezTo>
                    <a:pt x="1203" y="15969"/>
                    <a:pt x="1164" y="15654"/>
                    <a:pt x="1341" y="15457"/>
                  </a:cubicBezTo>
                  <a:cubicBezTo>
                    <a:pt x="1617" y="15062"/>
                    <a:pt x="1735" y="14569"/>
                    <a:pt x="2090" y="14215"/>
                  </a:cubicBezTo>
                  <a:cubicBezTo>
                    <a:pt x="2110" y="14175"/>
                    <a:pt x="2130" y="14155"/>
                    <a:pt x="2149" y="14116"/>
                  </a:cubicBezTo>
                  <a:cubicBezTo>
                    <a:pt x="2287" y="13426"/>
                    <a:pt x="2840" y="13012"/>
                    <a:pt x="3175" y="12460"/>
                  </a:cubicBezTo>
                  <a:cubicBezTo>
                    <a:pt x="3234" y="12381"/>
                    <a:pt x="3293" y="12302"/>
                    <a:pt x="3392" y="12263"/>
                  </a:cubicBezTo>
                  <a:cubicBezTo>
                    <a:pt x="3569" y="12164"/>
                    <a:pt x="3727" y="12026"/>
                    <a:pt x="3845" y="11869"/>
                  </a:cubicBezTo>
                  <a:cubicBezTo>
                    <a:pt x="4239" y="11395"/>
                    <a:pt x="4850" y="11179"/>
                    <a:pt x="5462" y="11277"/>
                  </a:cubicBezTo>
                  <a:cubicBezTo>
                    <a:pt x="5580" y="11297"/>
                    <a:pt x="5718" y="11356"/>
                    <a:pt x="5816" y="11415"/>
                  </a:cubicBezTo>
                  <a:cubicBezTo>
                    <a:pt x="6309" y="11671"/>
                    <a:pt x="6802" y="11947"/>
                    <a:pt x="7315" y="12184"/>
                  </a:cubicBezTo>
                  <a:cubicBezTo>
                    <a:pt x="7670" y="12342"/>
                    <a:pt x="8064" y="12460"/>
                    <a:pt x="8439" y="12598"/>
                  </a:cubicBezTo>
                  <a:cubicBezTo>
                    <a:pt x="8537" y="12519"/>
                    <a:pt x="8636" y="12421"/>
                    <a:pt x="8715" y="12302"/>
                  </a:cubicBezTo>
                  <a:cubicBezTo>
                    <a:pt x="9129" y="11652"/>
                    <a:pt x="9681" y="11119"/>
                    <a:pt x="10331" y="10705"/>
                  </a:cubicBezTo>
                  <a:cubicBezTo>
                    <a:pt x="10528" y="10567"/>
                    <a:pt x="10725" y="10449"/>
                    <a:pt x="10942" y="10390"/>
                  </a:cubicBezTo>
                  <a:cubicBezTo>
                    <a:pt x="11041" y="10370"/>
                    <a:pt x="11139" y="10311"/>
                    <a:pt x="11238" y="10252"/>
                  </a:cubicBezTo>
                  <a:cubicBezTo>
                    <a:pt x="11691" y="9858"/>
                    <a:pt x="12184" y="9522"/>
                    <a:pt x="12717" y="9227"/>
                  </a:cubicBezTo>
                  <a:cubicBezTo>
                    <a:pt x="12973" y="9069"/>
                    <a:pt x="13210" y="8852"/>
                    <a:pt x="13466" y="8655"/>
                  </a:cubicBezTo>
                  <a:cubicBezTo>
                    <a:pt x="13466" y="8399"/>
                    <a:pt x="13466" y="8162"/>
                    <a:pt x="13446" y="7926"/>
                  </a:cubicBezTo>
                  <a:cubicBezTo>
                    <a:pt x="13446" y="7709"/>
                    <a:pt x="13486" y="7472"/>
                    <a:pt x="13308" y="7295"/>
                  </a:cubicBezTo>
                  <a:cubicBezTo>
                    <a:pt x="13269" y="7236"/>
                    <a:pt x="13249" y="7196"/>
                    <a:pt x="13249" y="7137"/>
                  </a:cubicBezTo>
                  <a:cubicBezTo>
                    <a:pt x="13210" y="6683"/>
                    <a:pt x="12993" y="6269"/>
                    <a:pt x="12874" y="5836"/>
                  </a:cubicBezTo>
                  <a:cubicBezTo>
                    <a:pt x="12835" y="5717"/>
                    <a:pt x="12815" y="5599"/>
                    <a:pt x="12776" y="5461"/>
                  </a:cubicBezTo>
                  <a:cubicBezTo>
                    <a:pt x="12756" y="5303"/>
                    <a:pt x="12736" y="5165"/>
                    <a:pt x="12677" y="5027"/>
                  </a:cubicBezTo>
                  <a:cubicBezTo>
                    <a:pt x="12539" y="4613"/>
                    <a:pt x="12500" y="4180"/>
                    <a:pt x="12559" y="3746"/>
                  </a:cubicBezTo>
                  <a:cubicBezTo>
                    <a:pt x="12579" y="3647"/>
                    <a:pt x="12618" y="3529"/>
                    <a:pt x="12677" y="3431"/>
                  </a:cubicBezTo>
                  <a:cubicBezTo>
                    <a:pt x="12736" y="3332"/>
                    <a:pt x="12894" y="3332"/>
                    <a:pt x="12953" y="3450"/>
                  </a:cubicBezTo>
                  <a:cubicBezTo>
                    <a:pt x="13032" y="3628"/>
                    <a:pt x="13072" y="3805"/>
                    <a:pt x="13091" y="3983"/>
                  </a:cubicBezTo>
                  <a:cubicBezTo>
                    <a:pt x="13091" y="4377"/>
                    <a:pt x="13150" y="4771"/>
                    <a:pt x="13269" y="5146"/>
                  </a:cubicBezTo>
                  <a:cubicBezTo>
                    <a:pt x="13387" y="5777"/>
                    <a:pt x="13643" y="6368"/>
                    <a:pt x="13801" y="7019"/>
                  </a:cubicBezTo>
                  <a:cubicBezTo>
                    <a:pt x="13860" y="6703"/>
                    <a:pt x="13880" y="6664"/>
                    <a:pt x="13781" y="6447"/>
                  </a:cubicBezTo>
                  <a:cubicBezTo>
                    <a:pt x="13663" y="6191"/>
                    <a:pt x="13604" y="5895"/>
                    <a:pt x="13643" y="5619"/>
                  </a:cubicBezTo>
                  <a:cubicBezTo>
                    <a:pt x="13663" y="5579"/>
                    <a:pt x="13663" y="5540"/>
                    <a:pt x="13643" y="5520"/>
                  </a:cubicBezTo>
                  <a:cubicBezTo>
                    <a:pt x="13505" y="5225"/>
                    <a:pt x="13426" y="4909"/>
                    <a:pt x="13407" y="4594"/>
                  </a:cubicBezTo>
                  <a:cubicBezTo>
                    <a:pt x="13131" y="4259"/>
                    <a:pt x="13288" y="3825"/>
                    <a:pt x="13131" y="3470"/>
                  </a:cubicBezTo>
                  <a:cubicBezTo>
                    <a:pt x="13131" y="3371"/>
                    <a:pt x="13150" y="3273"/>
                    <a:pt x="13210" y="3214"/>
                  </a:cubicBezTo>
                  <a:cubicBezTo>
                    <a:pt x="13308" y="3135"/>
                    <a:pt x="13426" y="3056"/>
                    <a:pt x="13545" y="2997"/>
                  </a:cubicBezTo>
                  <a:cubicBezTo>
                    <a:pt x="13821" y="2879"/>
                    <a:pt x="14116" y="2760"/>
                    <a:pt x="14412" y="2622"/>
                  </a:cubicBezTo>
                  <a:cubicBezTo>
                    <a:pt x="14530" y="2563"/>
                    <a:pt x="14649" y="2504"/>
                    <a:pt x="14787" y="2504"/>
                  </a:cubicBezTo>
                  <a:cubicBezTo>
                    <a:pt x="15299" y="2524"/>
                    <a:pt x="15753" y="2169"/>
                    <a:pt x="16265" y="2287"/>
                  </a:cubicBezTo>
                  <a:cubicBezTo>
                    <a:pt x="16462" y="2307"/>
                    <a:pt x="16679" y="2287"/>
                    <a:pt x="16876" y="2208"/>
                  </a:cubicBezTo>
                  <a:cubicBezTo>
                    <a:pt x="17113" y="2110"/>
                    <a:pt x="17369" y="2031"/>
                    <a:pt x="17606" y="1972"/>
                  </a:cubicBezTo>
                  <a:cubicBezTo>
                    <a:pt x="17862" y="1873"/>
                    <a:pt x="18158" y="1972"/>
                    <a:pt x="18296" y="2208"/>
                  </a:cubicBezTo>
                  <a:cubicBezTo>
                    <a:pt x="18434" y="2425"/>
                    <a:pt x="18533" y="2642"/>
                    <a:pt x="18651" y="2859"/>
                  </a:cubicBezTo>
                  <a:cubicBezTo>
                    <a:pt x="18769" y="3056"/>
                    <a:pt x="18868" y="3194"/>
                    <a:pt x="18986" y="3352"/>
                  </a:cubicBezTo>
                  <a:lnTo>
                    <a:pt x="19321" y="3805"/>
                  </a:lnTo>
                  <a:cubicBezTo>
                    <a:pt x="19341" y="3864"/>
                    <a:pt x="19380" y="3904"/>
                    <a:pt x="19420" y="3943"/>
                  </a:cubicBezTo>
                  <a:cubicBezTo>
                    <a:pt x="19834" y="4239"/>
                    <a:pt x="20051" y="4692"/>
                    <a:pt x="20386" y="5027"/>
                  </a:cubicBezTo>
                  <a:cubicBezTo>
                    <a:pt x="20484" y="5146"/>
                    <a:pt x="20603" y="5244"/>
                    <a:pt x="20701" y="5323"/>
                  </a:cubicBezTo>
                  <a:cubicBezTo>
                    <a:pt x="21431" y="5126"/>
                    <a:pt x="22121" y="4830"/>
                    <a:pt x="22850" y="4712"/>
                  </a:cubicBezTo>
                  <a:cubicBezTo>
                    <a:pt x="23619" y="4357"/>
                    <a:pt x="24408" y="4515"/>
                    <a:pt x="25196" y="4495"/>
                  </a:cubicBezTo>
                  <a:cubicBezTo>
                    <a:pt x="25610" y="4456"/>
                    <a:pt x="26024" y="4515"/>
                    <a:pt x="26399" y="4692"/>
                  </a:cubicBezTo>
                  <a:cubicBezTo>
                    <a:pt x="26438" y="4692"/>
                    <a:pt x="26478" y="4712"/>
                    <a:pt x="26517" y="4712"/>
                  </a:cubicBezTo>
                  <a:lnTo>
                    <a:pt x="27700" y="4791"/>
                  </a:lnTo>
                  <a:cubicBezTo>
                    <a:pt x="27917" y="4515"/>
                    <a:pt x="28114" y="4278"/>
                    <a:pt x="28272" y="4002"/>
                  </a:cubicBezTo>
                  <a:cubicBezTo>
                    <a:pt x="28489" y="3667"/>
                    <a:pt x="28765" y="3371"/>
                    <a:pt x="28765" y="2938"/>
                  </a:cubicBezTo>
                  <a:cubicBezTo>
                    <a:pt x="29021" y="2445"/>
                    <a:pt x="29100" y="1834"/>
                    <a:pt x="29533" y="1400"/>
                  </a:cubicBezTo>
                  <a:cubicBezTo>
                    <a:pt x="29691" y="1222"/>
                    <a:pt x="29790" y="1006"/>
                    <a:pt x="29869" y="769"/>
                  </a:cubicBezTo>
                  <a:cubicBezTo>
                    <a:pt x="29967" y="434"/>
                    <a:pt x="30223" y="158"/>
                    <a:pt x="30559" y="0"/>
                  </a:cubicBezTo>
                  <a:cubicBezTo>
                    <a:pt x="31051" y="79"/>
                    <a:pt x="31505" y="296"/>
                    <a:pt x="32017" y="355"/>
                  </a:cubicBezTo>
                  <a:cubicBezTo>
                    <a:pt x="32510" y="454"/>
                    <a:pt x="33003" y="513"/>
                    <a:pt x="33516" y="532"/>
                  </a:cubicBezTo>
                  <a:cubicBezTo>
                    <a:pt x="33733" y="493"/>
                    <a:pt x="33969" y="592"/>
                    <a:pt x="34127" y="749"/>
                  </a:cubicBezTo>
                  <a:cubicBezTo>
                    <a:pt x="34226" y="868"/>
                    <a:pt x="34364" y="927"/>
                    <a:pt x="34521" y="907"/>
                  </a:cubicBezTo>
                  <a:cubicBezTo>
                    <a:pt x="34699" y="907"/>
                    <a:pt x="34856" y="907"/>
                    <a:pt x="35034" y="946"/>
                  </a:cubicBezTo>
                  <a:cubicBezTo>
                    <a:pt x="35211" y="946"/>
                    <a:pt x="35349" y="1084"/>
                    <a:pt x="35349" y="1282"/>
                  </a:cubicBezTo>
                  <a:lnTo>
                    <a:pt x="35349" y="1617"/>
                  </a:lnTo>
                  <a:cubicBezTo>
                    <a:pt x="35310" y="1853"/>
                    <a:pt x="35330" y="2110"/>
                    <a:pt x="35408" y="2346"/>
                  </a:cubicBezTo>
                  <a:cubicBezTo>
                    <a:pt x="35428" y="2465"/>
                    <a:pt x="35448" y="2603"/>
                    <a:pt x="35428" y="2721"/>
                  </a:cubicBezTo>
                  <a:cubicBezTo>
                    <a:pt x="35428" y="3115"/>
                    <a:pt x="35448" y="3509"/>
                    <a:pt x="35428" y="3904"/>
                  </a:cubicBezTo>
                  <a:cubicBezTo>
                    <a:pt x="35408" y="4535"/>
                    <a:pt x="35586" y="5146"/>
                    <a:pt x="35645" y="5757"/>
                  </a:cubicBezTo>
                  <a:cubicBezTo>
                    <a:pt x="35665" y="5915"/>
                    <a:pt x="35783" y="6072"/>
                    <a:pt x="35960" y="6112"/>
                  </a:cubicBezTo>
                  <a:cubicBezTo>
                    <a:pt x="36355" y="6250"/>
                    <a:pt x="36769" y="6407"/>
                    <a:pt x="37143" y="6605"/>
                  </a:cubicBezTo>
                  <a:cubicBezTo>
                    <a:pt x="37893" y="6979"/>
                    <a:pt x="38642" y="7374"/>
                    <a:pt x="39233" y="8004"/>
                  </a:cubicBezTo>
                  <a:cubicBezTo>
                    <a:pt x="39312" y="8083"/>
                    <a:pt x="39411" y="8142"/>
                    <a:pt x="39489" y="8202"/>
                  </a:cubicBezTo>
                  <a:cubicBezTo>
                    <a:pt x="39667" y="8320"/>
                    <a:pt x="39825" y="8458"/>
                    <a:pt x="39943" y="8616"/>
                  </a:cubicBezTo>
                  <a:cubicBezTo>
                    <a:pt x="40101" y="8852"/>
                    <a:pt x="40298" y="9049"/>
                    <a:pt x="40534" y="9207"/>
                  </a:cubicBezTo>
                  <a:cubicBezTo>
                    <a:pt x="41047" y="9582"/>
                    <a:pt x="41461" y="10055"/>
                    <a:pt x="41776" y="10587"/>
                  </a:cubicBezTo>
                  <a:cubicBezTo>
                    <a:pt x="41816" y="10666"/>
                    <a:pt x="41855" y="10725"/>
                    <a:pt x="41914" y="10804"/>
                  </a:cubicBezTo>
                  <a:cubicBezTo>
                    <a:pt x="42664" y="10626"/>
                    <a:pt x="43294" y="10272"/>
                    <a:pt x="43945" y="9936"/>
                  </a:cubicBezTo>
                  <a:cubicBezTo>
                    <a:pt x="44044" y="9877"/>
                    <a:pt x="44142" y="9838"/>
                    <a:pt x="44260" y="9818"/>
                  </a:cubicBezTo>
                  <a:cubicBezTo>
                    <a:pt x="44517" y="9759"/>
                    <a:pt x="44753" y="9660"/>
                    <a:pt x="44970" y="9503"/>
                  </a:cubicBezTo>
                  <a:cubicBezTo>
                    <a:pt x="45404" y="9207"/>
                    <a:pt x="45897" y="9246"/>
                    <a:pt x="46390" y="9325"/>
                  </a:cubicBezTo>
                  <a:cubicBezTo>
                    <a:pt x="46685" y="9542"/>
                    <a:pt x="47080" y="9601"/>
                    <a:pt x="47336" y="9897"/>
                  </a:cubicBezTo>
                  <a:cubicBezTo>
                    <a:pt x="47415" y="9996"/>
                    <a:pt x="47513" y="10094"/>
                    <a:pt x="47612" y="10173"/>
                  </a:cubicBezTo>
                  <a:cubicBezTo>
                    <a:pt x="47730" y="10272"/>
                    <a:pt x="47809" y="10410"/>
                    <a:pt x="47829" y="10567"/>
                  </a:cubicBezTo>
                  <a:cubicBezTo>
                    <a:pt x="47868" y="10902"/>
                    <a:pt x="48026" y="11218"/>
                    <a:pt x="48263" y="11455"/>
                  </a:cubicBezTo>
                  <a:cubicBezTo>
                    <a:pt x="48420" y="11632"/>
                    <a:pt x="48578" y="11829"/>
                    <a:pt x="48696" y="12026"/>
                  </a:cubicBezTo>
                  <a:cubicBezTo>
                    <a:pt x="48992" y="12618"/>
                    <a:pt x="49268" y="13209"/>
                    <a:pt x="49564" y="13801"/>
                  </a:cubicBezTo>
                  <a:cubicBezTo>
                    <a:pt x="49583" y="13860"/>
                    <a:pt x="49603" y="13899"/>
                    <a:pt x="49643" y="13939"/>
                  </a:cubicBezTo>
                  <a:cubicBezTo>
                    <a:pt x="49899" y="14234"/>
                    <a:pt x="49899" y="14550"/>
                    <a:pt x="49781" y="14924"/>
                  </a:cubicBezTo>
                  <a:cubicBezTo>
                    <a:pt x="49485" y="15023"/>
                    <a:pt x="49248" y="15240"/>
                    <a:pt x="48913" y="15259"/>
                  </a:cubicBezTo>
                  <a:cubicBezTo>
                    <a:pt x="48815" y="15279"/>
                    <a:pt x="48736" y="15319"/>
                    <a:pt x="48677" y="15378"/>
                  </a:cubicBezTo>
                  <a:cubicBezTo>
                    <a:pt x="48263" y="15693"/>
                    <a:pt x="47868" y="16009"/>
                    <a:pt x="47494" y="16324"/>
                  </a:cubicBezTo>
                  <a:cubicBezTo>
                    <a:pt x="47237" y="16521"/>
                    <a:pt x="46942" y="16679"/>
                    <a:pt x="46804" y="16975"/>
                  </a:cubicBezTo>
                  <a:cubicBezTo>
                    <a:pt x="46764" y="17014"/>
                    <a:pt x="46666" y="17034"/>
                    <a:pt x="46606" y="17073"/>
                  </a:cubicBezTo>
                  <a:cubicBezTo>
                    <a:pt x="46449" y="17113"/>
                    <a:pt x="46330" y="17211"/>
                    <a:pt x="46271" y="17369"/>
                  </a:cubicBezTo>
                  <a:close/>
                  <a:moveTo>
                    <a:pt x="29474" y="2800"/>
                  </a:moveTo>
                  <a:cubicBezTo>
                    <a:pt x="29514" y="2760"/>
                    <a:pt x="29533" y="2701"/>
                    <a:pt x="29553" y="2662"/>
                  </a:cubicBezTo>
                  <a:cubicBezTo>
                    <a:pt x="29573" y="2622"/>
                    <a:pt x="29553" y="2642"/>
                    <a:pt x="29553" y="2622"/>
                  </a:cubicBezTo>
                  <a:cubicBezTo>
                    <a:pt x="29553" y="2603"/>
                    <a:pt x="29494" y="2642"/>
                    <a:pt x="29494" y="2662"/>
                  </a:cubicBezTo>
                  <a:cubicBezTo>
                    <a:pt x="29494" y="2701"/>
                    <a:pt x="29494" y="2760"/>
                    <a:pt x="29494" y="2819"/>
                  </a:cubicBezTo>
                  <a:cubicBezTo>
                    <a:pt x="29455" y="2819"/>
                    <a:pt x="29435" y="2819"/>
                    <a:pt x="29395" y="2839"/>
                  </a:cubicBezTo>
                  <a:lnTo>
                    <a:pt x="29395" y="2879"/>
                  </a:lnTo>
                  <a:close/>
                  <a:moveTo>
                    <a:pt x="29849" y="3766"/>
                  </a:moveTo>
                  <a:cubicBezTo>
                    <a:pt x="29731" y="3864"/>
                    <a:pt x="29632" y="3963"/>
                    <a:pt x="29553" y="4101"/>
                  </a:cubicBezTo>
                  <a:cubicBezTo>
                    <a:pt x="29356" y="4475"/>
                    <a:pt x="29041" y="4771"/>
                    <a:pt x="28903" y="5185"/>
                  </a:cubicBezTo>
                  <a:cubicBezTo>
                    <a:pt x="28883" y="5284"/>
                    <a:pt x="28824" y="5382"/>
                    <a:pt x="28745" y="5441"/>
                  </a:cubicBezTo>
                  <a:cubicBezTo>
                    <a:pt x="28627" y="5560"/>
                    <a:pt x="28489" y="5658"/>
                    <a:pt x="28331" y="5717"/>
                  </a:cubicBezTo>
                  <a:cubicBezTo>
                    <a:pt x="28213" y="5777"/>
                    <a:pt x="28094" y="5658"/>
                    <a:pt x="27996" y="5579"/>
                  </a:cubicBezTo>
                  <a:cubicBezTo>
                    <a:pt x="27917" y="5540"/>
                    <a:pt x="27858" y="5520"/>
                    <a:pt x="27779" y="5501"/>
                  </a:cubicBezTo>
                  <a:cubicBezTo>
                    <a:pt x="27601" y="5501"/>
                    <a:pt x="27444" y="5461"/>
                    <a:pt x="27306" y="5343"/>
                  </a:cubicBezTo>
                  <a:cubicBezTo>
                    <a:pt x="27246" y="5303"/>
                    <a:pt x="27168" y="5284"/>
                    <a:pt x="27108" y="5303"/>
                  </a:cubicBezTo>
                  <a:cubicBezTo>
                    <a:pt x="26734" y="5264"/>
                    <a:pt x="26359" y="5264"/>
                    <a:pt x="25965" y="5244"/>
                  </a:cubicBezTo>
                  <a:cubicBezTo>
                    <a:pt x="25748" y="5225"/>
                    <a:pt x="25512" y="5244"/>
                    <a:pt x="25295" y="5284"/>
                  </a:cubicBezTo>
                  <a:cubicBezTo>
                    <a:pt x="24900" y="5441"/>
                    <a:pt x="24486" y="5343"/>
                    <a:pt x="24092" y="5343"/>
                  </a:cubicBezTo>
                  <a:cubicBezTo>
                    <a:pt x="24033" y="5244"/>
                    <a:pt x="23974" y="5185"/>
                    <a:pt x="23934" y="5087"/>
                  </a:cubicBezTo>
                  <a:cubicBezTo>
                    <a:pt x="23796" y="5087"/>
                    <a:pt x="23658" y="5087"/>
                    <a:pt x="23540" y="5087"/>
                  </a:cubicBezTo>
                  <a:cubicBezTo>
                    <a:pt x="22968" y="5244"/>
                    <a:pt x="22416" y="5382"/>
                    <a:pt x="21864" y="5579"/>
                  </a:cubicBezTo>
                  <a:cubicBezTo>
                    <a:pt x="21588" y="5658"/>
                    <a:pt x="21332" y="5757"/>
                    <a:pt x="21076" y="5895"/>
                  </a:cubicBezTo>
                  <a:cubicBezTo>
                    <a:pt x="20760" y="6072"/>
                    <a:pt x="20366" y="6013"/>
                    <a:pt x="20110" y="5717"/>
                  </a:cubicBezTo>
                  <a:cubicBezTo>
                    <a:pt x="20031" y="5658"/>
                    <a:pt x="19972" y="5560"/>
                    <a:pt x="19893" y="5481"/>
                  </a:cubicBezTo>
                  <a:cubicBezTo>
                    <a:pt x="19735" y="5205"/>
                    <a:pt x="19538" y="4949"/>
                    <a:pt x="19341" y="4712"/>
                  </a:cubicBezTo>
                  <a:cubicBezTo>
                    <a:pt x="19045" y="4456"/>
                    <a:pt x="18789" y="4160"/>
                    <a:pt x="18572" y="3845"/>
                  </a:cubicBezTo>
                  <a:cubicBezTo>
                    <a:pt x="18414" y="3608"/>
                    <a:pt x="18257" y="3391"/>
                    <a:pt x="18119" y="3135"/>
                  </a:cubicBezTo>
                  <a:cubicBezTo>
                    <a:pt x="18020" y="2938"/>
                    <a:pt x="17902" y="2760"/>
                    <a:pt x="17764" y="2543"/>
                  </a:cubicBezTo>
                  <a:cubicBezTo>
                    <a:pt x="17626" y="2543"/>
                    <a:pt x="17468" y="2563"/>
                    <a:pt x="17330" y="2622"/>
                  </a:cubicBezTo>
                  <a:cubicBezTo>
                    <a:pt x="17172" y="2701"/>
                    <a:pt x="17014" y="2741"/>
                    <a:pt x="16857" y="2780"/>
                  </a:cubicBezTo>
                  <a:cubicBezTo>
                    <a:pt x="16206" y="2918"/>
                    <a:pt x="15575" y="3076"/>
                    <a:pt x="14925" y="3194"/>
                  </a:cubicBezTo>
                  <a:cubicBezTo>
                    <a:pt x="14728" y="3233"/>
                    <a:pt x="14530" y="3352"/>
                    <a:pt x="14412" y="3509"/>
                  </a:cubicBezTo>
                  <a:cubicBezTo>
                    <a:pt x="14353" y="3628"/>
                    <a:pt x="14215" y="3707"/>
                    <a:pt x="14097" y="3707"/>
                  </a:cubicBezTo>
                  <a:cubicBezTo>
                    <a:pt x="13998" y="3726"/>
                    <a:pt x="13919" y="3746"/>
                    <a:pt x="13821" y="3766"/>
                  </a:cubicBezTo>
                  <a:cubicBezTo>
                    <a:pt x="13762" y="3904"/>
                    <a:pt x="13762" y="4081"/>
                    <a:pt x="13840" y="4219"/>
                  </a:cubicBezTo>
                  <a:cubicBezTo>
                    <a:pt x="13919" y="4337"/>
                    <a:pt x="13959" y="4495"/>
                    <a:pt x="13998" y="4633"/>
                  </a:cubicBezTo>
                  <a:cubicBezTo>
                    <a:pt x="13998" y="4811"/>
                    <a:pt x="14038" y="4968"/>
                    <a:pt x="14116" y="5126"/>
                  </a:cubicBezTo>
                  <a:cubicBezTo>
                    <a:pt x="14176" y="5225"/>
                    <a:pt x="14195" y="5343"/>
                    <a:pt x="14195" y="5461"/>
                  </a:cubicBezTo>
                  <a:cubicBezTo>
                    <a:pt x="14176" y="5836"/>
                    <a:pt x="14333" y="6191"/>
                    <a:pt x="14392" y="6545"/>
                  </a:cubicBezTo>
                  <a:cubicBezTo>
                    <a:pt x="14452" y="6881"/>
                    <a:pt x="14609" y="7157"/>
                    <a:pt x="14649" y="7472"/>
                  </a:cubicBezTo>
                  <a:cubicBezTo>
                    <a:pt x="14668" y="7709"/>
                    <a:pt x="14747" y="7945"/>
                    <a:pt x="14885" y="8142"/>
                  </a:cubicBezTo>
                  <a:cubicBezTo>
                    <a:pt x="14944" y="8221"/>
                    <a:pt x="14984" y="8320"/>
                    <a:pt x="15023" y="8399"/>
                  </a:cubicBezTo>
                  <a:cubicBezTo>
                    <a:pt x="14274" y="8576"/>
                    <a:pt x="13604" y="8970"/>
                    <a:pt x="13091" y="9542"/>
                  </a:cubicBezTo>
                  <a:cubicBezTo>
                    <a:pt x="12934" y="9700"/>
                    <a:pt x="12736" y="9818"/>
                    <a:pt x="12559" y="9936"/>
                  </a:cubicBezTo>
                  <a:cubicBezTo>
                    <a:pt x="12263" y="10134"/>
                    <a:pt x="11987" y="10331"/>
                    <a:pt x="11731" y="10528"/>
                  </a:cubicBezTo>
                  <a:cubicBezTo>
                    <a:pt x="11376" y="10902"/>
                    <a:pt x="10982" y="11218"/>
                    <a:pt x="10548" y="11494"/>
                  </a:cubicBezTo>
                  <a:cubicBezTo>
                    <a:pt x="10449" y="11573"/>
                    <a:pt x="10351" y="11652"/>
                    <a:pt x="10252" y="11750"/>
                  </a:cubicBezTo>
                  <a:lnTo>
                    <a:pt x="9759" y="12184"/>
                  </a:lnTo>
                  <a:cubicBezTo>
                    <a:pt x="9424" y="12440"/>
                    <a:pt x="9148" y="12756"/>
                    <a:pt x="8971" y="13111"/>
                  </a:cubicBezTo>
                  <a:cubicBezTo>
                    <a:pt x="8853" y="13327"/>
                    <a:pt x="8734" y="13525"/>
                    <a:pt x="8596" y="13722"/>
                  </a:cubicBezTo>
                  <a:cubicBezTo>
                    <a:pt x="8399" y="13682"/>
                    <a:pt x="8241" y="13663"/>
                    <a:pt x="8064" y="13643"/>
                  </a:cubicBezTo>
                  <a:cubicBezTo>
                    <a:pt x="8005" y="13623"/>
                    <a:pt x="7926" y="13584"/>
                    <a:pt x="7867" y="13544"/>
                  </a:cubicBezTo>
                  <a:cubicBezTo>
                    <a:pt x="7650" y="13308"/>
                    <a:pt x="7334" y="13170"/>
                    <a:pt x="7019" y="13170"/>
                  </a:cubicBezTo>
                  <a:cubicBezTo>
                    <a:pt x="6920" y="13170"/>
                    <a:pt x="6842" y="13130"/>
                    <a:pt x="6743" y="13091"/>
                  </a:cubicBezTo>
                  <a:cubicBezTo>
                    <a:pt x="6408" y="12933"/>
                    <a:pt x="6073" y="12775"/>
                    <a:pt x="5738" y="12618"/>
                  </a:cubicBezTo>
                  <a:cubicBezTo>
                    <a:pt x="5402" y="12460"/>
                    <a:pt x="5048" y="12263"/>
                    <a:pt x="4673" y="12066"/>
                  </a:cubicBezTo>
                  <a:cubicBezTo>
                    <a:pt x="4160" y="12421"/>
                    <a:pt x="3727" y="12874"/>
                    <a:pt x="3411" y="13426"/>
                  </a:cubicBezTo>
                  <a:cubicBezTo>
                    <a:pt x="3313" y="13623"/>
                    <a:pt x="3194" y="13820"/>
                    <a:pt x="3056" y="13998"/>
                  </a:cubicBezTo>
                  <a:cubicBezTo>
                    <a:pt x="2642" y="14569"/>
                    <a:pt x="2248" y="15161"/>
                    <a:pt x="1913" y="15792"/>
                  </a:cubicBezTo>
                  <a:cubicBezTo>
                    <a:pt x="1972" y="15871"/>
                    <a:pt x="2031" y="15950"/>
                    <a:pt x="2090" y="16009"/>
                  </a:cubicBezTo>
                  <a:cubicBezTo>
                    <a:pt x="2504" y="16403"/>
                    <a:pt x="2958" y="16797"/>
                    <a:pt x="3332" y="17231"/>
                  </a:cubicBezTo>
                  <a:cubicBezTo>
                    <a:pt x="3884" y="17862"/>
                    <a:pt x="4515" y="18434"/>
                    <a:pt x="5126" y="19025"/>
                  </a:cubicBezTo>
                  <a:cubicBezTo>
                    <a:pt x="5166" y="19084"/>
                    <a:pt x="5225" y="19124"/>
                    <a:pt x="5304" y="19143"/>
                  </a:cubicBezTo>
                  <a:cubicBezTo>
                    <a:pt x="5462" y="19183"/>
                    <a:pt x="5580" y="19281"/>
                    <a:pt x="5619" y="19439"/>
                  </a:cubicBezTo>
                  <a:cubicBezTo>
                    <a:pt x="5659" y="19557"/>
                    <a:pt x="5777" y="19577"/>
                    <a:pt x="5856" y="19636"/>
                  </a:cubicBezTo>
                  <a:cubicBezTo>
                    <a:pt x="6092" y="19715"/>
                    <a:pt x="6270" y="19932"/>
                    <a:pt x="6290" y="20188"/>
                  </a:cubicBezTo>
                  <a:cubicBezTo>
                    <a:pt x="6309" y="20445"/>
                    <a:pt x="6388" y="20740"/>
                    <a:pt x="6171" y="20997"/>
                  </a:cubicBezTo>
                  <a:cubicBezTo>
                    <a:pt x="6132" y="21036"/>
                    <a:pt x="6112" y="21075"/>
                    <a:pt x="6092" y="21135"/>
                  </a:cubicBezTo>
                  <a:cubicBezTo>
                    <a:pt x="6092" y="21568"/>
                    <a:pt x="6014" y="22002"/>
                    <a:pt x="5856" y="22396"/>
                  </a:cubicBezTo>
                  <a:cubicBezTo>
                    <a:pt x="5797" y="22574"/>
                    <a:pt x="5777" y="22791"/>
                    <a:pt x="5678" y="22968"/>
                  </a:cubicBezTo>
                  <a:cubicBezTo>
                    <a:pt x="5481" y="23362"/>
                    <a:pt x="5383" y="23796"/>
                    <a:pt x="5402" y="24230"/>
                  </a:cubicBezTo>
                  <a:cubicBezTo>
                    <a:pt x="5422" y="24447"/>
                    <a:pt x="5363" y="24683"/>
                    <a:pt x="5245" y="24880"/>
                  </a:cubicBezTo>
                  <a:cubicBezTo>
                    <a:pt x="5186" y="24999"/>
                    <a:pt x="5166" y="25156"/>
                    <a:pt x="5166" y="25294"/>
                  </a:cubicBezTo>
                  <a:lnTo>
                    <a:pt x="5166" y="26832"/>
                  </a:lnTo>
                  <a:cubicBezTo>
                    <a:pt x="5166" y="27128"/>
                    <a:pt x="5126" y="27424"/>
                    <a:pt x="5284" y="27700"/>
                  </a:cubicBezTo>
                  <a:cubicBezTo>
                    <a:pt x="5304" y="27759"/>
                    <a:pt x="5324" y="27818"/>
                    <a:pt x="5304" y="27857"/>
                  </a:cubicBezTo>
                  <a:cubicBezTo>
                    <a:pt x="5166" y="28114"/>
                    <a:pt x="5363" y="28291"/>
                    <a:pt x="5363" y="28409"/>
                  </a:cubicBezTo>
                  <a:lnTo>
                    <a:pt x="5107" y="29198"/>
                  </a:lnTo>
                  <a:cubicBezTo>
                    <a:pt x="5087" y="29336"/>
                    <a:pt x="4929" y="29395"/>
                    <a:pt x="4811" y="29316"/>
                  </a:cubicBezTo>
                  <a:cubicBezTo>
                    <a:pt x="4653" y="29237"/>
                    <a:pt x="4476" y="29198"/>
                    <a:pt x="4318" y="29257"/>
                  </a:cubicBezTo>
                  <a:cubicBezTo>
                    <a:pt x="3865" y="29415"/>
                    <a:pt x="3431" y="29651"/>
                    <a:pt x="2938" y="29671"/>
                  </a:cubicBezTo>
                  <a:cubicBezTo>
                    <a:pt x="2899" y="29671"/>
                    <a:pt x="2859" y="29691"/>
                    <a:pt x="2820" y="29730"/>
                  </a:cubicBezTo>
                  <a:cubicBezTo>
                    <a:pt x="2642" y="29908"/>
                    <a:pt x="2406" y="29868"/>
                    <a:pt x="2189" y="29888"/>
                  </a:cubicBezTo>
                  <a:cubicBezTo>
                    <a:pt x="2031" y="29888"/>
                    <a:pt x="1854" y="29849"/>
                    <a:pt x="1755" y="29927"/>
                  </a:cubicBezTo>
                  <a:cubicBezTo>
                    <a:pt x="1538" y="30046"/>
                    <a:pt x="1302" y="30125"/>
                    <a:pt x="1065" y="30164"/>
                  </a:cubicBezTo>
                  <a:cubicBezTo>
                    <a:pt x="947" y="30203"/>
                    <a:pt x="829" y="30263"/>
                    <a:pt x="730" y="30322"/>
                  </a:cubicBezTo>
                  <a:cubicBezTo>
                    <a:pt x="671" y="30578"/>
                    <a:pt x="691" y="30854"/>
                    <a:pt x="769" y="31130"/>
                  </a:cubicBezTo>
                  <a:cubicBezTo>
                    <a:pt x="907" y="31406"/>
                    <a:pt x="967" y="31741"/>
                    <a:pt x="927" y="32057"/>
                  </a:cubicBezTo>
                  <a:cubicBezTo>
                    <a:pt x="907" y="32333"/>
                    <a:pt x="947" y="32628"/>
                    <a:pt x="1065" y="32885"/>
                  </a:cubicBezTo>
                  <a:cubicBezTo>
                    <a:pt x="1124" y="33062"/>
                    <a:pt x="1164" y="33240"/>
                    <a:pt x="1144" y="33437"/>
                  </a:cubicBezTo>
                  <a:cubicBezTo>
                    <a:pt x="1164" y="33831"/>
                    <a:pt x="1144" y="34225"/>
                    <a:pt x="1144" y="34620"/>
                  </a:cubicBezTo>
                  <a:cubicBezTo>
                    <a:pt x="1164" y="34738"/>
                    <a:pt x="1183" y="34836"/>
                    <a:pt x="1223" y="34955"/>
                  </a:cubicBezTo>
                  <a:lnTo>
                    <a:pt x="4653" y="34955"/>
                  </a:lnTo>
                  <a:cubicBezTo>
                    <a:pt x="5028" y="34955"/>
                    <a:pt x="5442" y="34994"/>
                    <a:pt x="5797" y="34777"/>
                  </a:cubicBezTo>
                  <a:cubicBezTo>
                    <a:pt x="5836" y="34758"/>
                    <a:pt x="5856" y="34738"/>
                    <a:pt x="5895" y="34758"/>
                  </a:cubicBezTo>
                  <a:cubicBezTo>
                    <a:pt x="6250" y="34738"/>
                    <a:pt x="6605" y="34679"/>
                    <a:pt x="6960" y="34560"/>
                  </a:cubicBezTo>
                  <a:cubicBezTo>
                    <a:pt x="7137" y="34482"/>
                    <a:pt x="7295" y="34600"/>
                    <a:pt x="7394" y="34817"/>
                  </a:cubicBezTo>
                  <a:cubicBezTo>
                    <a:pt x="7433" y="34935"/>
                    <a:pt x="7512" y="35034"/>
                    <a:pt x="7591" y="35132"/>
                  </a:cubicBezTo>
                  <a:cubicBezTo>
                    <a:pt x="7768" y="35290"/>
                    <a:pt x="7492" y="35408"/>
                    <a:pt x="7571" y="35546"/>
                  </a:cubicBezTo>
                  <a:cubicBezTo>
                    <a:pt x="7630" y="35684"/>
                    <a:pt x="7650" y="35783"/>
                    <a:pt x="7689" y="35901"/>
                  </a:cubicBezTo>
                  <a:cubicBezTo>
                    <a:pt x="7768" y="36098"/>
                    <a:pt x="7827" y="36295"/>
                    <a:pt x="7906" y="36473"/>
                  </a:cubicBezTo>
                  <a:cubicBezTo>
                    <a:pt x="7946" y="36591"/>
                    <a:pt x="7985" y="36690"/>
                    <a:pt x="8044" y="36788"/>
                  </a:cubicBezTo>
                  <a:cubicBezTo>
                    <a:pt x="8143" y="36985"/>
                    <a:pt x="8281" y="37182"/>
                    <a:pt x="8379" y="37380"/>
                  </a:cubicBezTo>
                  <a:cubicBezTo>
                    <a:pt x="8517" y="37675"/>
                    <a:pt x="8695" y="37951"/>
                    <a:pt x="8912" y="38208"/>
                  </a:cubicBezTo>
                  <a:cubicBezTo>
                    <a:pt x="9188" y="38563"/>
                    <a:pt x="9424" y="38957"/>
                    <a:pt x="9700" y="39312"/>
                  </a:cubicBezTo>
                  <a:cubicBezTo>
                    <a:pt x="10016" y="39765"/>
                    <a:pt x="10311" y="40258"/>
                    <a:pt x="10903" y="40435"/>
                  </a:cubicBezTo>
                  <a:cubicBezTo>
                    <a:pt x="11061" y="40514"/>
                    <a:pt x="11139" y="40692"/>
                    <a:pt x="11080" y="40869"/>
                  </a:cubicBezTo>
                  <a:cubicBezTo>
                    <a:pt x="11041" y="41007"/>
                    <a:pt x="10962" y="41145"/>
                    <a:pt x="10883" y="41263"/>
                  </a:cubicBezTo>
                  <a:cubicBezTo>
                    <a:pt x="10430" y="41835"/>
                    <a:pt x="10351" y="42584"/>
                    <a:pt x="10016" y="43196"/>
                  </a:cubicBezTo>
                  <a:cubicBezTo>
                    <a:pt x="9957" y="43314"/>
                    <a:pt x="9957" y="43412"/>
                    <a:pt x="9957" y="43531"/>
                  </a:cubicBezTo>
                  <a:cubicBezTo>
                    <a:pt x="9957" y="43767"/>
                    <a:pt x="9858" y="43984"/>
                    <a:pt x="9700" y="44142"/>
                  </a:cubicBezTo>
                  <a:cubicBezTo>
                    <a:pt x="9345" y="44497"/>
                    <a:pt x="9207" y="44990"/>
                    <a:pt x="9306" y="45482"/>
                  </a:cubicBezTo>
                  <a:cubicBezTo>
                    <a:pt x="9582" y="45936"/>
                    <a:pt x="9976" y="46291"/>
                    <a:pt x="10469" y="46527"/>
                  </a:cubicBezTo>
                  <a:cubicBezTo>
                    <a:pt x="10804" y="46725"/>
                    <a:pt x="11139" y="46941"/>
                    <a:pt x="11455" y="47178"/>
                  </a:cubicBezTo>
                  <a:cubicBezTo>
                    <a:pt x="11613" y="47296"/>
                    <a:pt x="11790" y="47395"/>
                    <a:pt x="11987" y="47474"/>
                  </a:cubicBezTo>
                  <a:cubicBezTo>
                    <a:pt x="12362" y="47612"/>
                    <a:pt x="12697" y="47809"/>
                    <a:pt x="13012" y="48065"/>
                  </a:cubicBezTo>
                  <a:cubicBezTo>
                    <a:pt x="13111" y="48164"/>
                    <a:pt x="13269" y="48223"/>
                    <a:pt x="13426" y="48223"/>
                  </a:cubicBezTo>
                  <a:lnTo>
                    <a:pt x="14038" y="48223"/>
                  </a:lnTo>
                  <a:cubicBezTo>
                    <a:pt x="14097" y="48105"/>
                    <a:pt x="14136" y="48026"/>
                    <a:pt x="14195" y="47947"/>
                  </a:cubicBezTo>
                  <a:cubicBezTo>
                    <a:pt x="14392" y="47592"/>
                    <a:pt x="14688" y="47277"/>
                    <a:pt x="15023" y="47060"/>
                  </a:cubicBezTo>
                  <a:cubicBezTo>
                    <a:pt x="15181" y="46961"/>
                    <a:pt x="15299" y="46843"/>
                    <a:pt x="15398" y="46705"/>
                  </a:cubicBezTo>
                  <a:cubicBezTo>
                    <a:pt x="15634" y="46449"/>
                    <a:pt x="15871" y="46173"/>
                    <a:pt x="16088" y="45896"/>
                  </a:cubicBezTo>
                  <a:cubicBezTo>
                    <a:pt x="16206" y="45798"/>
                    <a:pt x="16285" y="45660"/>
                    <a:pt x="16324" y="45522"/>
                  </a:cubicBezTo>
                  <a:cubicBezTo>
                    <a:pt x="16423" y="45266"/>
                    <a:pt x="16561" y="45029"/>
                    <a:pt x="16778" y="44832"/>
                  </a:cubicBezTo>
                  <a:cubicBezTo>
                    <a:pt x="16896" y="44635"/>
                    <a:pt x="17133" y="44576"/>
                    <a:pt x="17330" y="44694"/>
                  </a:cubicBezTo>
                  <a:cubicBezTo>
                    <a:pt x="17547" y="44773"/>
                    <a:pt x="17744" y="44911"/>
                    <a:pt x="17961" y="44990"/>
                  </a:cubicBezTo>
                  <a:cubicBezTo>
                    <a:pt x="18237" y="45128"/>
                    <a:pt x="18513" y="45206"/>
                    <a:pt x="18809" y="45285"/>
                  </a:cubicBezTo>
                  <a:cubicBezTo>
                    <a:pt x="19104" y="45344"/>
                    <a:pt x="19420" y="45443"/>
                    <a:pt x="19715" y="45561"/>
                  </a:cubicBezTo>
                  <a:cubicBezTo>
                    <a:pt x="19952" y="45680"/>
                    <a:pt x="20208" y="45739"/>
                    <a:pt x="20465" y="45758"/>
                  </a:cubicBezTo>
                  <a:cubicBezTo>
                    <a:pt x="20603" y="45778"/>
                    <a:pt x="20721" y="45798"/>
                    <a:pt x="20839" y="45857"/>
                  </a:cubicBezTo>
                  <a:cubicBezTo>
                    <a:pt x="21411" y="46094"/>
                    <a:pt x="22042" y="46212"/>
                    <a:pt x="22653" y="46192"/>
                  </a:cubicBezTo>
                  <a:cubicBezTo>
                    <a:pt x="23028" y="46173"/>
                    <a:pt x="23402" y="46192"/>
                    <a:pt x="23777" y="46192"/>
                  </a:cubicBezTo>
                  <a:cubicBezTo>
                    <a:pt x="23974" y="46192"/>
                    <a:pt x="24151" y="46212"/>
                    <a:pt x="24348" y="46232"/>
                  </a:cubicBezTo>
                  <a:cubicBezTo>
                    <a:pt x="24467" y="46626"/>
                    <a:pt x="24565" y="46981"/>
                    <a:pt x="24664" y="47336"/>
                  </a:cubicBezTo>
                  <a:cubicBezTo>
                    <a:pt x="24979" y="48440"/>
                    <a:pt x="25216" y="49544"/>
                    <a:pt x="25354" y="50687"/>
                  </a:cubicBezTo>
                  <a:cubicBezTo>
                    <a:pt x="25374" y="50983"/>
                    <a:pt x="25492" y="51279"/>
                    <a:pt x="25728" y="51476"/>
                  </a:cubicBezTo>
                  <a:cubicBezTo>
                    <a:pt x="25866" y="51594"/>
                    <a:pt x="25965" y="51752"/>
                    <a:pt x="26024" y="51929"/>
                  </a:cubicBezTo>
                  <a:cubicBezTo>
                    <a:pt x="26083" y="52028"/>
                    <a:pt x="26123" y="52146"/>
                    <a:pt x="26162" y="52225"/>
                  </a:cubicBezTo>
                  <a:cubicBezTo>
                    <a:pt x="26221" y="52245"/>
                    <a:pt x="26280" y="52264"/>
                    <a:pt x="26340" y="52284"/>
                  </a:cubicBezTo>
                  <a:lnTo>
                    <a:pt x="30460" y="52324"/>
                  </a:lnTo>
                  <a:cubicBezTo>
                    <a:pt x="30559" y="52324"/>
                    <a:pt x="30657" y="52284"/>
                    <a:pt x="30756" y="52264"/>
                  </a:cubicBezTo>
                  <a:cubicBezTo>
                    <a:pt x="30756" y="50451"/>
                    <a:pt x="30775" y="48657"/>
                    <a:pt x="30756" y="46863"/>
                  </a:cubicBezTo>
                  <a:cubicBezTo>
                    <a:pt x="30677" y="46823"/>
                    <a:pt x="30598" y="46764"/>
                    <a:pt x="30539" y="46705"/>
                  </a:cubicBezTo>
                  <a:cubicBezTo>
                    <a:pt x="30480" y="46646"/>
                    <a:pt x="30421" y="46567"/>
                    <a:pt x="30381" y="46488"/>
                  </a:cubicBezTo>
                  <a:cubicBezTo>
                    <a:pt x="30440" y="46350"/>
                    <a:pt x="30519" y="46232"/>
                    <a:pt x="30578" y="46133"/>
                  </a:cubicBezTo>
                  <a:cubicBezTo>
                    <a:pt x="30716" y="45778"/>
                    <a:pt x="30795" y="45739"/>
                    <a:pt x="31091" y="45877"/>
                  </a:cubicBezTo>
                  <a:cubicBezTo>
                    <a:pt x="31189" y="45916"/>
                    <a:pt x="31288" y="45975"/>
                    <a:pt x="31367" y="46035"/>
                  </a:cubicBezTo>
                  <a:cubicBezTo>
                    <a:pt x="31820" y="46015"/>
                    <a:pt x="32234" y="45739"/>
                    <a:pt x="32688" y="45739"/>
                  </a:cubicBezTo>
                  <a:cubicBezTo>
                    <a:pt x="32767" y="45719"/>
                    <a:pt x="32826" y="45699"/>
                    <a:pt x="32885" y="45640"/>
                  </a:cubicBezTo>
                  <a:lnTo>
                    <a:pt x="33969" y="45167"/>
                  </a:lnTo>
                  <a:cubicBezTo>
                    <a:pt x="34226" y="45068"/>
                    <a:pt x="34482" y="44950"/>
                    <a:pt x="34738" y="44832"/>
                  </a:cubicBezTo>
                  <a:cubicBezTo>
                    <a:pt x="35093" y="44694"/>
                    <a:pt x="35428" y="44556"/>
                    <a:pt x="35783" y="44418"/>
                  </a:cubicBezTo>
                  <a:cubicBezTo>
                    <a:pt x="36118" y="44260"/>
                    <a:pt x="36572" y="44181"/>
                    <a:pt x="36926" y="43964"/>
                  </a:cubicBezTo>
                  <a:cubicBezTo>
                    <a:pt x="37124" y="43866"/>
                    <a:pt x="37321" y="43748"/>
                    <a:pt x="37518" y="43649"/>
                  </a:cubicBezTo>
                  <a:cubicBezTo>
                    <a:pt x="37814" y="43550"/>
                    <a:pt x="38070" y="43373"/>
                    <a:pt x="38247" y="43117"/>
                  </a:cubicBezTo>
                  <a:cubicBezTo>
                    <a:pt x="38543" y="42998"/>
                    <a:pt x="38898" y="43097"/>
                    <a:pt x="39075" y="43373"/>
                  </a:cubicBezTo>
                  <a:cubicBezTo>
                    <a:pt x="39174" y="43531"/>
                    <a:pt x="39332" y="43649"/>
                    <a:pt x="39489" y="43728"/>
                  </a:cubicBezTo>
                  <a:cubicBezTo>
                    <a:pt x="39825" y="43905"/>
                    <a:pt x="40120" y="44142"/>
                    <a:pt x="40377" y="44398"/>
                  </a:cubicBezTo>
                  <a:cubicBezTo>
                    <a:pt x="40515" y="44516"/>
                    <a:pt x="40633" y="44615"/>
                    <a:pt x="40771" y="44714"/>
                  </a:cubicBezTo>
                  <a:cubicBezTo>
                    <a:pt x="41165" y="44990"/>
                    <a:pt x="41520" y="45285"/>
                    <a:pt x="41835" y="45620"/>
                  </a:cubicBezTo>
                  <a:cubicBezTo>
                    <a:pt x="41973" y="45739"/>
                    <a:pt x="42092" y="45857"/>
                    <a:pt x="42230" y="45975"/>
                  </a:cubicBezTo>
                  <a:cubicBezTo>
                    <a:pt x="42388" y="45837"/>
                    <a:pt x="42486" y="45699"/>
                    <a:pt x="42624" y="45601"/>
                  </a:cubicBezTo>
                  <a:cubicBezTo>
                    <a:pt x="42920" y="45404"/>
                    <a:pt x="43176" y="45147"/>
                    <a:pt x="43393" y="44871"/>
                  </a:cubicBezTo>
                  <a:cubicBezTo>
                    <a:pt x="43511" y="44694"/>
                    <a:pt x="43669" y="44576"/>
                    <a:pt x="43866" y="44477"/>
                  </a:cubicBezTo>
                  <a:cubicBezTo>
                    <a:pt x="44063" y="44359"/>
                    <a:pt x="44260" y="44201"/>
                    <a:pt x="44438" y="44024"/>
                  </a:cubicBezTo>
                  <a:cubicBezTo>
                    <a:pt x="44694" y="43826"/>
                    <a:pt x="44812" y="43491"/>
                    <a:pt x="44734" y="43176"/>
                  </a:cubicBezTo>
                  <a:cubicBezTo>
                    <a:pt x="44714" y="43058"/>
                    <a:pt x="44674" y="42959"/>
                    <a:pt x="44615" y="42860"/>
                  </a:cubicBezTo>
                  <a:cubicBezTo>
                    <a:pt x="44536" y="42742"/>
                    <a:pt x="44458" y="42604"/>
                    <a:pt x="44398" y="42466"/>
                  </a:cubicBezTo>
                  <a:cubicBezTo>
                    <a:pt x="44339" y="42190"/>
                    <a:pt x="44221" y="41934"/>
                    <a:pt x="44063" y="41717"/>
                  </a:cubicBezTo>
                  <a:cubicBezTo>
                    <a:pt x="43846" y="41362"/>
                    <a:pt x="43669" y="40987"/>
                    <a:pt x="43472" y="40613"/>
                  </a:cubicBezTo>
                  <a:cubicBezTo>
                    <a:pt x="43393" y="40514"/>
                    <a:pt x="43354" y="40376"/>
                    <a:pt x="43354" y="40258"/>
                  </a:cubicBezTo>
                  <a:cubicBezTo>
                    <a:pt x="43354" y="40041"/>
                    <a:pt x="43294" y="39844"/>
                    <a:pt x="43196" y="39667"/>
                  </a:cubicBezTo>
                  <a:cubicBezTo>
                    <a:pt x="43117" y="39489"/>
                    <a:pt x="43038" y="39331"/>
                    <a:pt x="42959" y="39174"/>
                  </a:cubicBezTo>
                  <a:cubicBezTo>
                    <a:pt x="42900" y="39055"/>
                    <a:pt x="42920" y="38937"/>
                    <a:pt x="42979" y="38839"/>
                  </a:cubicBezTo>
                  <a:cubicBezTo>
                    <a:pt x="43038" y="38760"/>
                    <a:pt x="43117" y="38661"/>
                    <a:pt x="43216" y="38602"/>
                  </a:cubicBezTo>
                  <a:cubicBezTo>
                    <a:pt x="43630" y="38267"/>
                    <a:pt x="43965" y="37853"/>
                    <a:pt x="44221" y="37399"/>
                  </a:cubicBezTo>
                  <a:cubicBezTo>
                    <a:pt x="44300" y="37261"/>
                    <a:pt x="44418" y="37123"/>
                    <a:pt x="44517" y="36985"/>
                  </a:cubicBezTo>
                  <a:cubicBezTo>
                    <a:pt x="44635" y="36808"/>
                    <a:pt x="44773" y="36611"/>
                    <a:pt x="44891" y="36433"/>
                  </a:cubicBezTo>
                  <a:cubicBezTo>
                    <a:pt x="45364" y="35526"/>
                    <a:pt x="45798" y="34620"/>
                    <a:pt x="46173" y="33673"/>
                  </a:cubicBezTo>
                  <a:cubicBezTo>
                    <a:pt x="46232" y="33555"/>
                    <a:pt x="46330" y="33437"/>
                    <a:pt x="46311" y="33318"/>
                  </a:cubicBezTo>
                  <a:cubicBezTo>
                    <a:pt x="46271" y="32964"/>
                    <a:pt x="46528" y="32786"/>
                    <a:pt x="46685" y="32530"/>
                  </a:cubicBezTo>
                  <a:cubicBezTo>
                    <a:pt x="46902" y="32175"/>
                    <a:pt x="47198" y="31840"/>
                    <a:pt x="47060" y="31367"/>
                  </a:cubicBezTo>
                  <a:cubicBezTo>
                    <a:pt x="47040" y="31248"/>
                    <a:pt x="47139" y="31150"/>
                    <a:pt x="47277" y="31130"/>
                  </a:cubicBezTo>
                  <a:cubicBezTo>
                    <a:pt x="47494" y="31130"/>
                    <a:pt x="47711" y="31051"/>
                    <a:pt x="47908" y="30933"/>
                  </a:cubicBezTo>
                  <a:cubicBezTo>
                    <a:pt x="48006" y="30893"/>
                    <a:pt x="48125" y="30874"/>
                    <a:pt x="48223" y="30893"/>
                  </a:cubicBezTo>
                  <a:lnTo>
                    <a:pt x="49012" y="30893"/>
                  </a:lnTo>
                  <a:cubicBezTo>
                    <a:pt x="49189" y="30893"/>
                    <a:pt x="49347" y="30854"/>
                    <a:pt x="49505" y="30815"/>
                  </a:cubicBezTo>
                  <a:cubicBezTo>
                    <a:pt x="49879" y="30696"/>
                    <a:pt x="50254" y="30657"/>
                    <a:pt x="50628" y="30677"/>
                  </a:cubicBezTo>
                  <a:lnTo>
                    <a:pt x="51200" y="30677"/>
                  </a:lnTo>
                  <a:cubicBezTo>
                    <a:pt x="51417" y="30401"/>
                    <a:pt x="51535" y="30065"/>
                    <a:pt x="51496" y="29730"/>
                  </a:cubicBezTo>
                  <a:cubicBezTo>
                    <a:pt x="51476" y="29592"/>
                    <a:pt x="51496" y="29454"/>
                    <a:pt x="51555" y="29336"/>
                  </a:cubicBezTo>
                  <a:cubicBezTo>
                    <a:pt x="51732" y="29021"/>
                    <a:pt x="51693" y="28685"/>
                    <a:pt x="51713" y="28350"/>
                  </a:cubicBezTo>
                  <a:lnTo>
                    <a:pt x="51713" y="26891"/>
                  </a:lnTo>
                  <a:cubicBezTo>
                    <a:pt x="51713" y="26753"/>
                    <a:pt x="51693" y="26635"/>
                    <a:pt x="51673" y="26497"/>
                  </a:cubicBezTo>
                  <a:cubicBezTo>
                    <a:pt x="51476" y="26398"/>
                    <a:pt x="51299" y="26280"/>
                    <a:pt x="51121" y="26201"/>
                  </a:cubicBezTo>
                  <a:cubicBezTo>
                    <a:pt x="50372" y="25866"/>
                    <a:pt x="49682" y="25492"/>
                    <a:pt x="48874" y="25373"/>
                  </a:cubicBezTo>
                  <a:cubicBezTo>
                    <a:pt x="48578" y="25334"/>
                    <a:pt x="48282" y="25255"/>
                    <a:pt x="48006" y="25137"/>
                  </a:cubicBezTo>
                  <a:cubicBezTo>
                    <a:pt x="47750" y="24999"/>
                    <a:pt x="47474" y="24940"/>
                    <a:pt x="47198" y="24940"/>
                  </a:cubicBezTo>
                  <a:cubicBezTo>
                    <a:pt x="46981" y="24959"/>
                    <a:pt x="46784" y="24802"/>
                    <a:pt x="46764" y="24585"/>
                  </a:cubicBezTo>
                  <a:cubicBezTo>
                    <a:pt x="46744" y="24466"/>
                    <a:pt x="46744" y="24368"/>
                    <a:pt x="46744" y="24250"/>
                  </a:cubicBezTo>
                  <a:cubicBezTo>
                    <a:pt x="46744" y="23697"/>
                    <a:pt x="46705" y="23145"/>
                    <a:pt x="46744" y="22613"/>
                  </a:cubicBezTo>
                  <a:cubicBezTo>
                    <a:pt x="46804" y="22002"/>
                    <a:pt x="46429" y="21489"/>
                    <a:pt x="46468" y="20918"/>
                  </a:cubicBezTo>
                  <a:cubicBezTo>
                    <a:pt x="46468" y="20898"/>
                    <a:pt x="46468" y="20878"/>
                    <a:pt x="46449" y="20859"/>
                  </a:cubicBezTo>
                  <a:cubicBezTo>
                    <a:pt x="46311" y="20661"/>
                    <a:pt x="46252" y="20405"/>
                    <a:pt x="46271" y="20169"/>
                  </a:cubicBezTo>
                  <a:cubicBezTo>
                    <a:pt x="46291" y="19873"/>
                    <a:pt x="46252" y="19577"/>
                    <a:pt x="46133" y="19281"/>
                  </a:cubicBezTo>
                  <a:cubicBezTo>
                    <a:pt x="46054" y="18986"/>
                    <a:pt x="45936" y="18690"/>
                    <a:pt x="45778" y="18434"/>
                  </a:cubicBezTo>
                  <a:cubicBezTo>
                    <a:pt x="45522" y="18118"/>
                    <a:pt x="45384" y="17744"/>
                    <a:pt x="45404" y="17349"/>
                  </a:cubicBezTo>
                  <a:cubicBezTo>
                    <a:pt x="45404" y="17172"/>
                    <a:pt x="45443" y="17014"/>
                    <a:pt x="45601" y="16975"/>
                  </a:cubicBezTo>
                  <a:cubicBezTo>
                    <a:pt x="45857" y="16916"/>
                    <a:pt x="45995" y="16738"/>
                    <a:pt x="46192" y="16580"/>
                  </a:cubicBezTo>
                  <a:cubicBezTo>
                    <a:pt x="46390" y="16423"/>
                    <a:pt x="46567" y="16226"/>
                    <a:pt x="46784" y="16048"/>
                  </a:cubicBezTo>
                  <a:cubicBezTo>
                    <a:pt x="47158" y="15752"/>
                    <a:pt x="47533" y="15437"/>
                    <a:pt x="47927" y="15161"/>
                  </a:cubicBezTo>
                  <a:cubicBezTo>
                    <a:pt x="48243" y="14944"/>
                    <a:pt x="48558" y="14668"/>
                    <a:pt x="48972" y="14648"/>
                  </a:cubicBezTo>
                  <a:cubicBezTo>
                    <a:pt x="49051" y="14648"/>
                    <a:pt x="49130" y="14530"/>
                    <a:pt x="49229" y="14471"/>
                  </a:cubicBezTo>
                  <a:cubicBezTo>
                    <a:pt x="48854" y="13741"/>
                    <a:pt x="48519" y="13012"/>
                    <a:pt x="48144" y="12283"/>
                  </a:cubicBezTo>
                  <a:cubicBezTo>
                    <a:pt x="48065" y="12125"/>
                    <a:pt x="47967" y="11987"/>
                    <a:pt x="47849" y="11869"/>
                  </a:cubicBezTo>
                  <a:cubicBezTo>
                    <a:pt x="47632" y="11652"/>
                    <a:pt x="47454" y="11395"/>
                    <a:pt x="47356" y="11119"/>
                  </a:cubicBezTo>
                  <a:cubicBezTo>
                    <a:pt x="47237" y="10784"/>
                    <a:pt x="47060" y="10508"/>
                    <a:pt x="46804" y="10272"/>
                  </a:cubicBezTo>
                  <a:cubicBezTo>
                    <a:pt x="46350" y="10252"/>
                    <a:pt x="45877" y="10173"/>
                    <a:pt x="45463" y="10488"/>
                  </a:cubicBezTo>
                  <a:cubicBezTo>
                    <a:pt x="45364" y="10528"/>
                    <a:pt x="45266" y="10567"/>
                    <a:pt x="45148" y="10587"/>
                  </a:cubicBezTo>
                  <a:cubicBezTo>
                    <a:pt x="44596" y="10725"/>
                    <a:pt x="44083" y="10942"/>
                    <a:pt x="43570" y="11198"/>
                  </a:cubicBezTo>
                  <a:cubicBezTo>
                    <a:pt x="43156" y="11415"/>
                    <a:pt x="42723" y="11671"/>
                    <a:pt x="42230" y="11652"/>
                  </a:cubicBezTo>
                  <a:lnTo>
                    <a:pt x="42131" y="11809"/>
                  </a:lnTo>
                  <a:cubicBezTo>
                    <a:pt x="41934" y="12105"/>
                    <a:pt x="41737" y="12145"/>
                    <a:pt x="41559" y="11869"/>
                  </a:cubicBezTo>
                  <a:cubicBezTo>
                    <a:pt x="41323" y="11593"/>
                    <a:pt x="41106" y="11277"/>
                    <a:pt x="40909" y="10962"/>
                  </a:cubicBezTo>
                  <a:cubicBezTo>
                    <a:pt x="40810" y="10705"/>
                    <a:pt x="40653" y="10469"/>
                    <a:pt x="40455" y="10272"/>
                  </a:cubicBezTo>
                  <a:cubicBezTo>
                    <a:pt x="40081" y="9877"/>
                    <a:pt x="39647" y="9522"/>
                    <a:pt x="39174" y="9246"/>
                  </a:cubicBezTo>
                  <a:cubicBezTo>
                    <a:pt x="38799" y="9069"/>
                    <a:pt x="38464" y="8813"/>
                    <a:pt x="38188" y="8517"/>
                  </a:cubicBezTo>
                  <a:cubicBezTo>
                    <a:pt x="37912" y="8162"/>
                    <a:pt x="37538" y="7886"/>
                    <a:pt x="37104" y="7728"/>
                  </a:cubicBezTo>
                  <a:cubicBezTo>
                    <a:pt x="37005" y="7669"/>
                    <a:pt x="36907" y="7610"/>
                    <a:pt x="36828" y="7551"/>
                  </a:cubicBezTo>
                  <a:cubicBezTo>
                    <a:pt x="36532" y="7374"/>
                    <a:pt x="36256" y="7196"/>
                    <a:pt x="35960" y="7019"/>
                  </a:cubicBezTo>
                  <a:cubicBezTo>
                    <a:pt x="35822" y="6900"/>
                    <a:pt x="35606" y="6881"/>
                    <a:pt x="35448" y="6960"/>
                  </a:cubicBezTo>
                  <a:cubicBezTo>
                    <a:pt x="35211" y="7078"/>
                    <a:pt x="35054" y="6940"/>
                    <a:pt x="35014" y="6683"/>
                  </a:cubicBezTo>
                  <a:lnTo>
                    <a:pt x="35014" y="6624"/>
                  </a:lnTo>
                  <a:cubicBezTo>
                    <a:pt x="34975" y="6171"/>
                    <a:pt x="34994" y="5698"/>
                    <a:pt x="34797" y="5264"/>
                  </a:cubicBezTo>
                  <a:cubicBezTo>
                    <a:pt x="34758" y="5126"/>
                    <a:pt x="34758" y="5008"/>
                    <a:pt x="34778" y="4870"/>
                  </a:cubicBezTo>
                  <a:cubicBezTo>
                    <a:pt x="34778" y="4456"/>
                    <a:pt x="34758" y="4042"/>
                    <a:pt x="34778" y="3647"/>
                  </a:cubicBezTo>
                  <a:cubicBezTo>
                    <a:pt x="34797" y="3352"/>
                    <a:pt x="34718" y="3076"/>
                    <a:pt x="34580" y="2839"/>
                  </a:cubicBezTo>
                  <a:cubicBezTo>
                    <a:pt x="34462" y="2642"/>
                    <a:pt x="34383" y="2445"/>
                    <a:pt x="34364" y="2228"/>
                  </a:cubicBezTo>
                  <a:cubicBezTo>
                    <a:pt x="34127" y="2031"/>
                    <a:pt x="33831" y="1912"/>
                    <a:pt x="33516" y="1893"/>
                  </a:cubicBezTo>
                  <a:cubicBezTo>
                    <a:pt x="33319" y="1873"/>
                    <a:pt x="33122" y="1794"/>
                    <a:pt x="32944" y="1676"/>
                  </a:cubicBezTo>
                  <a:cubicBezTo>
                    <a:pt x="32727" y="1498"/>
                    <a:pt x="32432" y="1420"/>
                    <a:pt x="32155" y="1459"/>
                  </a:cubicBezTo>
                  <a:lnTo>
                    <a:pt x="31308" y="1459"/>
                  </a:lnTo>
                  <a:cubicBezTo>
                    <a:pt x="31229" y="1459"/>
                    <a:pt x="31130" y="1479"/>
                    <a:pt x="31071" y="1538"/>
                  </a:cubicBezTo>
                  <a:cubicBezTo>
                    <a:pt x="30854" y="1656"/>
                    <a:pt x="30677" y="1834"/>
                    <a:pt x="30539" y="2031"/>
                  </a:cubicBezTo>
                  <a:cubicBezTo>
                    <a:pt x="30204" y="2563"/>
                    <a:pt x="29967" y="3155"/>
                    <a:pt x="29849" y="3785"/>
                  </a:cubicBezTo>
                  <a:close/>
                  <a:moveTo>
                    <a:pt x="47178" y="21056"/>
                  </a:moveTo>
                  <a:cubicBezTo>
                    <a:pt x="47158" y="21194"/>
                    <a:pt x="47178" y="21332"/>
                    <a:pt x="47218" y="21450"/>
                  </a:cubicBezTo>
                  <a:cubicBezTo>
                    <a:pt x="47356" y="21746"/>
                    <a:pt x="47415" y="22061"/>
                    <a:pt x="47395" y="22377"/>
                  </a:cubicBezTo>
                  <a:lnTo>
                    <a:pt x="47395" y="23895"/>
                  </a:lnTo>
                  <a:cubicBezTo>
                    <a:pt x="47395" y="24033"/>
                    <a:pt x="47415" y="24151"/>
                    <a:pt x="47415" y="24309"/>
                  </a:cubicBezTo>
                  <a:lnTo>
                    <a:pt x="47888" y="24309"/>
                  </a:lnTo>
                  <a:cubicBezTo>
                    <a:pt x="47947" y="23993"/>
                    <a:pt x="47947" y="23658"/>
                    <a:pt x="47927" y="23343"/>
                  </a:cubicBezTo>
                  <a:cubicBezTo>
                    <a:pt x="47947" y="23047"/>
                    <a:pt x="47888" y="22751"/>
                    <a:pt x="47789" y="22475"/>
                  </a:cubicBezTo>
                  <a:cubicBezTo>
                    <a:pt x="47651" y="22140"/>
                    <a:pt x="47454" y="21825"/>
                    <a:pt x="47454" y="21450"/>
                  </a:cubicBezTo>
                  <a:cubicBezTo>
                    <a:pt x="47435" y="21351"/>
                    <a:pt x="47316" y="21253"/>
                    <a:pt x="47178" y="21056"/>
                  </a:cubicBezTo>
                  <a:close/>
                  <a:moveTo>
                    <a:pt x="4988" y="23027"/>
                  </a:moveTo>
                  <a:cubicBezTo>
                    <a:pt x="5186" y="22830"/>
                    <a:pt x="5304" y="22554"/>
                    <a:pt x="5304" y="22258"/>
                  </a:cubicBezTo>
                  <a:cubicBezTo>
                    <a:pt x="5324" y="22101"/>
                    <a:pt x="5363" y="21943"/>
                    <a:pt x="5442" y="21785"/>
                  </a:cubicBezTo>
                  <a:cubicBezTo>
                    <a:pt x="5540" y="21489"/>
                    <a:pt x="5540" y="21154"/>
                    <a:pt x="5442" y="20859"/>
                  </a:cubicBezTo>
                  <a:cubicBezTo>
                    <a:pt x="5402" y="20859"/>
                    <a:pt x="5343" y="20878"/>
                    <a:pt x="5343" y="20898"/>
                  </a:cubicBezTo>
                  <a:cubicBezTo>
                    <a:pt x="5284" y="21154"/>
                    <a:pt x="5225" y="21391"/>
                    <a:pt x="5166" y="21647"/>
                  </a:cubicBezTo>
                  <a:cubicBezTo>
                    <a:pt x="5107" y="21923"/>
                    <a:pt x="5087" y="22140"/>
                    <a:pt x="5008" y="22357"/>
                  </a:cubicBezTo>
                  <a:cubicBezTo>
                    <a:pt x="4949" y="22574"/>
                    <a:pt x="4929" y="22810"/>
                    <a:pt x="4988" y="23027"/>
                  </a:cubicBezTo>
                  <a:close/>
                  <a:moveTo>
                    <a:pt x="14018" y="8123"/>
                  </a:moveTo>
                  <a:lnTo>
                    <a:pt x="14116" y="8103"/>
                  </a:lnTo>
                  <a:lnTo>
                    <a:pt x="14057" y="7748"/>
                  </a:lnTo>
                  <a:lnTo>
                    <a:pt x="14018" y="7748"/>
                  </a:lnTo>
                  <a:close/>
                  <a:moveTo>
                    <a:pt x="30283" y="1203"/>
                  </a:moveTo>
                  <a:cubicBezTo>
                    <a:pt x="30342" y="1203"/>
                    <a:pt x="30361" y="1203"/>
                    <a:pt x="30381" y="1183"/>
                  </a:cubicBezTo>
                  <a:cubicBezTo>
                    <a:pt x="30421" y="1124"/>
                    <a:pt x="30460" y="1084"/>
                    <a:pt x="30499" y="1025"/>
                  </a:cubicBezTo>
                  <a:cubicBezTo>
                    <a:pt x="30499" y="1025"/>
                    <a:pt x="30460" y="986"/>
                    <a:pt x="30460" y="986"/>
                  </a:cubicBezTo>
                  <a:cubicBezTo>
                    <a:pt x="30401" y="1025"/>
                    <a:pt x="30361" y="1065"/>
                    <a:pt x="30302" y="1104"/>
                  </a:cubicBezTo>
                  <a:cubicBezTo>
                    <a:pt x="30302" y="1124"/>
                    <a:pt x="30302" y="1144"/>
                    <a:pt x="30283" y="1203"/>
                  </a:cubicBezTo>
                  <a:close/>
                  <a:moveTo>
                    <a:pt x="5678" y="20366"/>
                  </a:moveTo>
                  <a:cubicBezTo>
                    <a:pt x="5678" y="20405"/>
                    <a:pt x="5678" y="20445"/>
                    <a:pt x="5698" y="20464"/>
                  </a:cubicBezTo>
                  <a:cubicBezTo>
                    <a:pt x="5718" y="20445"/>
                    <a:pt x="5738" y="20425"/>
                    <a:pt x="5738" y="20405"/>
                  </a:cubicBezTo>
                  <a:cubicBezTo>
                    <a:pt x="5738" y="20385"/>
                    <a:pt x="5718" y="20346"/>
                    <a:pt x="5698" y="20326"/>
                  </a:cubicBezTo>
                  <a:close/>
                  <a:moveTo>
                    <a:pt x="45463" y="9858"/>
                  </a:moveTo>
                  <a:cubicBezTo>
                    <a:pt x="45483" y="9877"/>
                    <a:pt x="45502" y="9897"/>
                    <a:pt x="45542" y="9917"/>
                  </a:cubicBezTo>
                  <a:cubicBezTo>
                    <a:pt x="45542" y="9917"/>
                    <a:pt x="45581" y="9897"/>
                    <a:pt x="45581" y="9897"/>
                  </a:cubicBezTo>
                  <a:cubicBezTo>
                    <a:pt x="45581" y="9877"/>
                    <a:pt x="45562" y="9838"/>
                    <a:pt x="45562" y="98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8"/>
            <p:cNvSpPr/>
            <p:nvPr/>
          </p:nvSpPr>
          <p:spPr>
            <a:xfrm flipH="1">
              <a:off x="6335549" y="994001"/>
              <a:ext cx="717645" cy="726661"/>
            </a:xfrm>
            <a:custGeom>
              <a:avLst/>
              <a:gdLst/>
              <a:ahLst/>
              <a:cxnLst/>
              <a:rect l="l" t="t" r="r" b="b"/>
              <a:pathLst>
                <a:path w="29849" h="30224" extrusionOk="0">
                  <a:moveTo>
                    <a:pt x="8793" y="1499"/>
                  </a:moveTo>
                  <a:cubicBezTo>
                    <a:pt x="8931" y="1420"/>
                    <a:pt x="9089" y="1342"/>
                    <a:pt x="9227" y="1282"/>
                  </a:cubicBezTo>
                  <a:cubicBezTo>
                    <a:pt x="9443" y="1223"/>
                    <a:pt x="9621" y="1085"/>
                    <a:pt x="9759" y="888"/>
                  </a:cubicBezTo>
                  <a:cubicBezTo>
                    <a:pt x="9818" y="809"/>
                    <a:pt x="9897" y="730"/>
                    <a:pt x="9995" y="691"/>
                  </a:cubicBezTo>
                  <a:cubicBezTo>
                    <a:pt x="10173" y="612"/>
                    <a:pt x="10331" y="533"/>
                    <a:pt x="10508" y="474"/>
                  </a:cubicBezTo>
                  <a:cubicBezTo>
                    <a:pt x="10902" y="376"/>
                    <a:pt x="11257" y="257"/>
                    <a:pt x="11632" y="99"/>
                  </a:cubicBezTo>
                  <a:cubicBezTo>
                    <a:pt x="11790" y="40"/>
                    <a:pt x="11947" y="1"/>
                    <a:pt x="12125" y="21"/>
                  </a:cubicBezTo>
                  <a:lnTo>
                    <a:pt x="14037" y="21"/>
                  </a:lnTo>
                  <a:cubicBezTo>
                    <a:pt x="14195" y="21"/>
                    <a:pt x="14372" y="40"/>
                    <a:pt x="14530" y="99"/>
                  </a:cubicBezTo>
                  <a:cubicBezTo>
                    <a:pt x="14826" y="218"/>
                    <a:pt x="15141" y="257"/>
                    <a:pt x="15476" y="237"/>
                  </a:cubicBezTo>
                  <a:cubicBezTo>
                    <a:pt x="15496" y="237"/>
                    <a:pt x="15535" y="237"/>
                    <a:pt x="15575" y="237"/>
                  </a:cubicBezTo>
                  <a:cubicBezTo>
                    <a:pt x="15949" y="316"/>
                    <a:pt x="16324" y="395"/>
                    <a:pt x="16679" y="435"/>
                  </a:cubicBezTo>
                  <a:cubicBezTo>
                    <a:pt x="17053" y="494"/>
                    <a:pt x="17428" y="454"/>
                    <a:pt x="17783" y="632"/>
                  </a:cubicBezTo>
                  <a:cubicBezTo>
                    <a:pt x="17842" y="652"/>
                    <a:pt x="17921" y="671"/>
                    <a:pt x="18000" y="691"/>
                  </a:cubicBezTo>
                  <a:cubicBezTo>
                    <a:pt x="18394" y="711"/>
                    <a:pt x="18709" y="1026"/>
                    <a:pt x="18749" y="1420"/>
                  </a:cubicBezTo>
                  <a:cubicBezTo>
                    <a:pt x="18453" y="1933"/>
                    <a:pt x="18256" y="2485"/>
                    <a:pt x="18197" y="3057"/>
                  </a:cubicBezTo>
                  <a:cubicBezTo>
                    <a:pt x="18157" y="3352"/>
                    <a:pt x="18079" y="3648"/>
                    <a:pt x="17960" y="3924"/>
                  </a:cubicBezTo>
                  <a:cubicBezTo>
                    <a:pt x="17763" y="4535"/>
                    <a:pt x="17546" y="5127"/>
                    <a:pt x="17310" y="5738"/>
                  </a:cubicBezTo>
                  <a:cubicBezTo>
                    <a:pt x="17724" y="5935"/>
                    <a:pt x="18138" y="6113"/>
                    <a:pt x="18532" y="6329"/>
                  </a:cubicBezTo>
                  <a:cubicBezTo>
                    <a:pt x="18926" y="6527"/>
                    <a:pt x="19261" y="6763"/>
                    <a:pt x="19616" y="6960"/>
                  </a:cubicBezTo>
                  <a:cubicBezTo>
                    <a:pt x="19813" y="6881"/>
                    <a:pt x="19971" y="6724"/>
                    <a:pt x="20070" y="6527"/>
                  </a:cubicBezTo>
                  <a:cubicBezTo>
                    <a:pt x="20188" y="6290"/>
                    <a:pt x="20306" y="6053"/>
                    <a:pt x="20425" y="5817"/>
                  </a:cubicBezTo>
                  <a:cubicBezTo>
                    <a:pt x="20622" y="5462"/>
                    <a:pt x="20878" y="5127"/>
                    <a:pt x="21174" y="4831"/>
                  </a:cubicBezTo>
                  <a:cubicBezTo>
                    <a:pt x="21332" y="4693"/>
                    <a:pt x="21470" y="4516"/>
                    <a:pt x="21568" y="4299"/>
                  </a:cubicBezTo>
                  <a:cubicBezTo>
                    <a:pt x="21726" y="4042"/>
                    <a:pt x="21943" y="3826"/>
                    <a:pt x="22179" y="3648"/>
                  </a:cubicBezTo>
                  <a:cubicBezTo>
                    <a:pt x="22534" y="3727"/>
                    <a:pt x="22869" y="3885"/>
                    <a:pt x="23145" y="4121"/>
                  </a:cubicBezTo>
                  <a:cubicBezTo>
                    <a:pt x="23559" y="4397"/>
                    <a:pt x="24013" y="4634"/>
                    <a:pt x="24328" y="5068"/>
                  </a:cubicBezTo>
                  <a:cubicBezTo>
                    <a:pt x="24368" y="5127"/>
                    <a:pt x="24427" y="5166"/>
                    <a:pt x="24486" y="5206"/>
                  </a:cubicBezTo>
                  <a:cubicBezTo>
                    <a:pt x="24525" y="5225"/>
                    <a:pt x="24565" y="5225"/>
                    <a:pt x="24604" y="5245"/>
                  </a:cubicBezTo>
                  <a:cubicBezTo>
                    <a:pt x="25077" y="5600"/>
                    <a:pt x="25531" y="5975"/>
                    <a:pt x="25984" y="6389"/>
                  </a:cubicBezTo>
                  <a:cubicBezTo>
                    <a:pt x="26260" y="6704"/>
                    <a:pt x="26517" y="7059"/>
                    <a:pt x="26714" y="7453"/>
                  </a:cubicBezTo>
                  <a:cubicBezTo>
                    <a:pt x="27285" y="8360"/>
                    <a:pt x="27759" y="9306"/>
                    <a:pt x="28192" y="10312"/>
                  </a:cubicBezTo>
                  <a:cubicBezTo>
                    <a:pt x="28370" y="10706"/>
                    <a:pt x="28508" y="11140"/>
                    <a:pt x="28626" y="11574"/>
                  </a:cubicBezTo>
                  <a:cubicBezTo>
                    <a:pt x="28685" y="11869"/>
                    <a:pt x="28685" y="12185"/>
                    <a:pt x="28626" y="12480"/>
                  </a:cubicBezTo>
                  <a:cubicBezTo>
                    <a:pt x="28409" y="12559"/>
                    <a:pt x="28192" y="12618"/>
                    <a:pt x="27956" y="12599"/>
                  </a:cubicBezTo>
                  <a:lnTo>
                    <a:pt x="27167" y="12599"/>
                  </a:lnTo>
                  <a:cubicBezTo>
                    <a:pt x="26931" y="12579"/>
                    <a:pt x="26694" y="12618"/>
                    <a:pt x="26457" y="12717"/>
                  </a:cubicBezTo>
                  <a:cubicBezTo>
                    <a:pt x="26319" y="12756"/>
                    <a:pt x="26162" y="12776"/>
                    <a:pt x="26024" y="12776"/>
                  </a:cubicBezTo>
                  <a:lnTo>
                    <a:pt x="24782" y="12776"/>
                  </a:lnTo>
                  <a:cubicBezTo>
                    <a:pt x="24466" y="12776"/>
                    <a:pt x="24466" y="12776"/>
                    <a:pt x="24032" y="13013"/>
                  </a:cubicBezTo>
                  <a:cubicBezTo>
                    <a:pt x="24032" y="13151"/>
                    <a:pt x="24013" y="13308"/>
                    <a:pt x="24013" y="13447"/>
                  </a:cubicBezTo>
                  <a:cubicBezTo>
                    <a:pt x="24052" y="13762"/>
                    <a:pt x="23993" y="14097"/>
                    <a:pt x="23894" y="14393"/>
                  </a:cubicBezTo>
                  <a:cubicBezTo>
                    <a:pt x="23875" y="14452"/>
                    <a:pt x="23855" y="14511"/>
                    <a:pt x="23855" y="14551"/>
                  </a:cubicBezTo>
                  <a:cubicBezTo>
                    <a:pt x="23855" y="15024"/>
                    <a:pt x="23835" y="15497"/>
                    <a:pt x="23875" y="15950"/>
                  </a:cubicBezTo>
                  <a:cubicBezTo>
                    <a:pt x="24368" y="16069"/>
                    <a:pt x="24466" y="16069"/>
                    <a:pt x="24801" y="15911"/>
                  </a:cubicBezTo>
                  <a:cubicBezTo>
                    <a:pt x="24979" y="15832"/>
                    <a:pt x="25176" y="15832"/>
                    <a:pt x="25353" y="15911"/>
                  </a:cubicBezTo>
                  <a:cubicBezTo>
                    <a:pt x="25550" y="16009"/>
                    <a:pt x="25787" y="16049"/>
                    <a:pt x="26004" y="16049"/>
                  </a:cubicBezTo>
                  <a:cubicBezTo>
                    <a:pt x="26122" y="16029"/>
                    <a:pt x="26241" y="16049"/>
                    <a:pt x="26339" y="16088"/>
                  </a:cubicBezTo>
                  <a:cubicBezTo>
                    <a:pt x="26595" y="16246"/>
                    <a:pt x="26911" y="16305"/>
                    <a:pt x="27207" y="16266"/>
                  </a:cubicBezTo>
                  <a:lnTo>
                    <a:pt x="29553" y="16266"/>
                  </a:lnTo>
                  <a:cubicBezTo>
                    <a:pt x="29789" y="16463"/>
                    <a:pt x="29848" y="16699"/>
                    <a:pt x="29691" y="16936"/>
                  </a:cubicBezTo>
                  <a:cubicBezTo>
                    <a:pt x="29592" y="17094"/>
                    <a:pt x="29553" y="17271"/>
                    <a:pt x="29572" y="17468"/>
                  </a:cubicBezTo>
                  <a:lnTo>
                    <a:pt x="29572" y="18651"/>
                  </a:lnTo>
                  <a:cubicBezTo>
                    <a:pt x="29572" y="18789"/>
                    <a:pt x="29572" y="18947"/>
                    <a:pt x="29533" y="19105"/>
                  </a:cubicBezTo>
                  <a:cubicBezTo>
                    <a:pt x="29355" y="19657"/>
                    <a:pt x="29158" y="20189"/>
                    <a:pt x="28922" y="20721"/>
                  </a:cubicBezTo>
                  <a:cubicBezTo>
                    <a:pt x="28725" y="21116"/>
                    <a:pt x="28468" y="21490"/>
                    <a:pt x="28429" y="21963"/>
                  </a:cubicBezTo>
                  <a:cubicBezTo>
                    <a:pt x="28429" y="22022"/>
                    <a:pt x="28389" y="22101"/>
                    <a:pt x="28350" y="22161"/>
                  </a:cubicBezTo>
                  <a:cubicBezTo>
                    <a:pt x="28054" y="22713"/>
                    <a:pt x="27739" y="23225"/>
                    <a:pt x="27384" y="23738"/>
                  </a:cubicBezTo>
                  <a:cubicBezTo>
                    <a:pt x="27049" y="24250"/>
                    <a:pt x="26595" y="24664"/>
                    <a:pt x="26063" y="24960"/>
                  </a:cubicBezTo>
                  <a:cubicBezTo>
                    <a:pt x="25807" y="25118"/>
                    <a:pt x="25570" y="25295"/>
                    <a:pt x="25373" y="25512"/>
                  </a:cubicBezTo>
                  <a:cubicBezTo>
                    <a:pt x="25176" y="25670"/>
                    <a:pt x="24998" y="25808"/>
                    <a:pt x="24782" y="25946"/>
                  </a:cubicBezTo>
                  <a:cubicBezTo>
                    <a:pt x="24446" y="26182"/>
                    <a:pt x="23993" y="26123"/>
                    <a:pt x="23717" y="25847"/>
                  </a:cubicBezTo>
                  <a:cubicBezTo>
                    <a:pt x="23224" y="25413"/>
                    <a:pt x="22869" y="24861"/>
                    <a:pt x="22455" y="24329"/>
                  </a:cubicBezTo>
                  <a:cubicBezTo>
                    <a:pt x="22199" y="24014"/>
                    <a:pt x="21962" y="23679"/>
                    <a:pt x="21667" y="23383"/>
                  </a:cubicBezTo>
                  <a:cubicBezTo>
                    <a:pt x="21371" y="23028"/>
                    <a:pt x="21115" y="22634"/>
                    <a:pt x="20918" y="22200"/>
                  </a:cubicBezTo>
                  <a:lnTo>
                    <a:pt x="20740" y="21825"/>
                  </a:lnTo>
                  <a:cubicBezTo>
                    <a:pt x="20385" y="22101"/>
                    <a:pt x="20070" y="22338"/>
                    <a:pt x="19754" y="22614"/>
                  </a:cubicBezTo>
                  <a:cubicBezTo>
                    <a:pt x="19360" y="22929"/>
                    <a:pt x="18907" y="23166"/>
                    <a:pt x="18394" y="23265"/>
                  </a:cubicBezTo>
                  <a:cubicBezTo>
                    <a:pt x="18236" y="23284"/>
                    <a:pt x="18079" y="23363"/>
                    <a:pt x="17960" y="23481"/>
                  </a:cubicBezTo>
                  <a:cubicBezTo>
                    <a:pt x="17980" y="23738"/>
                    <a:pt x="18059" y="24014"/>
                    <a:pt x="18217" y="24231"/>
                  </a:cubicBezTo>
                  <a:cubicBezTo>
                    <a:pt x="18512" y="24743"/>
                    <a:pt x="18749" y="25295"/>
                    <a:pt x="18926" y="25867"/>
                  </a:cubicBezTo>
                  <a:cubicBezTo>
                    <a:pt x="19104" y="26537"/>
                    <a:pt x="19419" y="27168"/>
                    <a:pt x="19813" y="27740"/>
                  </a:cubicBezTo>
                  <a:cubicBezTo>
                    <a:pt x="19951" y="27937"/>
                    <a:pt x="20089" y="28154"/>
                    <a:pt x="20208" y="28371"/>
                  </a:cubicBezTo>
                  <a:cubicBezTo>
                    <a:pt x="20346" y="28548"/>
                    <a:pt x="20385" y="28804"/>
                    <a:pt x="20287" y="29021"/>
                  </a:cubicBezTo>
                  <a:lnTo>
                    <a:pt x="19932" y="28923"/>
                  </a:lnTo>
                  <a:cubicBezTo>
                    <a:pt x="19518" y="29120"/>
                    <a:pt x="19084" y="29317"/>
                    <a:pt x="18631" y="29475"/>
                  </a:cubicBezTo>
                  <a:cubicBezTo>
                    <a:pt x="18059" y="29672"/>
                    <a:pt x="17467" y="29770"/>
                    <a:pt x="16896" y="29908"/>
                  </a:cubicBezTo>
                  <a:cubicBezTo>
                    <a:pt x="16797" y="29948"/>
                    <a:pt x="16699" y="29908"/>
                    <a:pt x="16620" y="29948"/>
                  </a:cubicBezTo>
                  <a:cubicBezTo>
                    <a:pt x="15673" y="30224"/>
                    <a:pt x="14707" y="30125"/>
                    <a:pt x="13761" y="30145"/>
                  </a:cubicBezTo>
                  <a:cubicBezTo>
                    <a:pt x="13682" y="30145"/>
                    <a:pt x="13603" y="30145"/>
                    <a:pt x="13524" y="30125"/>
                  </a:cubicBezTo>
                  <a:cubicBezTo>
                    <a:pt x="13032" y="29948"/>
                    <a:pt x="12499" y="29928"/>
                    <a:pt x="12046" y="29632"/>
                  </a:cubicBezTo>
                  <a:cubicBezTo>
                    <a:pt x="11947" y="29554"/>
                    <a:pt x="11829" y="29494"/>
                    <a:pt x="11691" y="29494"/>
                  </a:cubicBezTo>
                  <a:cubicBezTo>
                    <a:pt x="11277" y="29554"/>
                    <a:pt x="10942" y="29297"/>
                    <a:pt x="10567" y="29218"/>
                  </a:cubicBezTo>
                  <a:cubicBezTo>
                    <a:pt x="9956" y="29080"/>
                    <a:pt x="9601" y="28430"/>
                    <a:pt x="9818" y="27858"/>
                  </a:cubicBezTo>
                  <a:cubicBezTo>
                    <a:pt x="9917" y="27602"/>
                    <a:pt x="10035" y="27385"/>
                    <a:pt x="10193" y="27168"/>
                  </a:cubicBezTo>
                  <a:cubicBezTo>
                    <a:pt x="10607" y="26616"/>
                    <a:pt x="11001" y="26044"/>
                    <a:pt x="11336" y="25433"/>
                  </a:cubicBezTo>
                  <a:cubicBezTo>
                    <a:pt x="11356" y="25433"/>
                    <a:pt x="11356" y="25413"/>
                    <a:pt x="11376" y="25394"/>
                  </a:cubicBezTo>
                  <a:cubicBezTo>
                    <a:pt x="11671" y="25039"/>
                    <a:pt x="11868" y="24605"/>
                    <a:pt x="11888" y="24132"/>
                  </a:cubicBezTo>
                  <a:cubicBezTo>
                    <a:pt x="11573" y="24014"/>
                    <a:pt x="11277" y="23817"/>
                    <a:pt x="10922" y="23817"/>
                  </a:cubicBezTo>
                  <a:cubicBezTo>
                    <a:pt x="10764" y="23836"/>
                    <a:pt x="10626" y="23777"/>
                    <a:pt x="10508" y="23679"/>
                  </a:cubicBezTo>
                  <a:cubicBezTo>
                    <a:pt x="10449" y="23639"/>
                    <a:pt x="10370" y="23600"/>
                    <a:pt x="10291" y="23600"/>
                  </a:cubicBezTo>
                  <a:cubicBezTo>
                    <a:pt x="10015" y="23541"/>
                    <a:pt x="9759" y="23403"/>
                    <a:pt x="9562" y="23205"/>
                  </a:cubicBezTo>
                  <a:cubicBezTo>
                    <a:pt x="9384" y="23048"/>
                    <a:pt x="9207" y="22929"/>
                    <a:pt x="9010" y="22772"/>
                  </a:cubicBezTo>
                  <a:cubicBezTo>
                    <a:pt x="8615" y="23343"/>
                    <a:pt x="8261" y="23876"/>
                    <a:pt x="7906" y="24428"/>
                  </a:cubicBezTo>
                  <a:cubicBezTo>
                    <a:pt x="7787" y="24605"/>
                    <a:pt x="7649" y="24802"/>
                    <a:pt x="7551" y="24999"/>
                  </a:cubicBezTo>
                  <a:cubicBezTo>
                    <a:pt x="7433" y="25197"/>
                    <a:pt x="7334" y="25394"/>
                    <a:pt x="7216" y="25591"/>
                  </a:cubicBezTo>
                  <a:cubicBezTo>
                    <a:pt x="7157" y="25729"/>
                    <a:pt x="7097" y="25847"/>
                    <a:pt x="7019" y="25985"/>
                  </a:cubicBezTo>
                  <a:cubicBezTo>
                    <a:pt x="6900" y="26163"/>
                    <a:pt x="6743" y="26340"/>
                    <a:pt x="6605" y="26518"/>
                  </a:cubicBezTo>
                  <a:cubicBezTo>
                    <a:pt x="6329" y="26518"/>
                    <a:pt x="6033" y="26537"/>
                    <a:pt x="5757" y="26518"/>
                  </a:cubicBezTo>
                  <a:cubicBezTo>
                    <a:pt x="5638" y="26498"/>
                    <a:pt x="5520" y="26439"/>
                    <a:pt x="5422" y="26340"/>
                  </a:cubicBezTo>
                  <a:cubicBezTo>
                    <a:pt x="5047" y="26025"/>
                    <a:pt x="4672" y="25709"/>
                    <a:pt x="4337" y="25374"/>
                  </a:cubicBezTo>
                  <a:cubicBezTo>
                    <a:pt x="4140" y="25157"/>
                    <a:pt x="3982" y="24921"/>
                    <a:pt x="3844" y="24684"/>
                  </a:cubicBezTo>
                  <a:cubicBezTo>
                    <a:pt x="3667" y="24388"/>
                    <a:pt x="3470" y="24112"/>
                    <a:pt x="3273" y="23836"/>
                  </a:cubicBezTo>
                  <a:cubicBezTo>
                    <a:pt x="3135" y="23639"/>
                    <a:pt x="2997" y="23442"/>
                    <a:pt x="2878" y="23225"/>
                  </a:cubicBezTo>
                  <a:cubicBezTo>
                    <a:pt x="2780" y="23008"/>
                    <a:pt x="2622" y="22811"/>
                    <a:pt x="2445" y="22653"/>
                  </a:cubicBezTo>
                  <a:cubicBezTo>
                    <a:pt x="2208" y="22417"/>
                    <a:pt x="2031" y="22141"/>
                    <a:pt x="1912" y="21845"/>
                  </a:cubicBezTo>
                  <a:cubicBezTo>
                    <a:pt x="1814" y="21628"/>
                    <a:pt x="1696" y="21431"/>
                    <a:pt x="1597" y="21234"/>
                  </a:cubicBezTo>
                  <a:cubicBezTo>
                    <a:pt x="1341" y="20780"/>
                    <a:pt x="1124" y="20307"/>
                    <a:pt x="927" y="19814"/>
                  </a:cubicBezTo>
                  <a:cubicBezTo>
                    <a:pt x="789" y="19519"/>
                    <a:pt x="729" y="19184"/>
                    <a:pt x="729" y="18848"/>
                  </a:cubicBezTo>
                  <a:cubicBezTo>
                    <a:pt x="710" y="18632"/>
                    <a:pt x="789" y="18395"/>
                    <a:pt x="946" y="18237"/>
                  </a:cubicBezTo>
                  <a:cubicBezTo>
                    <a:pt x="887" y="18158"/>
                    <a:pt x="868" y="18099"/>
                    <a:pt x="828" y="18020"/>
                  </a:cubicBezTo>
                  <a:cubicBezTo>
                    <a:pt x="749" y="17784"/>
                    <a:pt x="848" y="17646"/>
                    <a:pt x="1065" y="17626"/>
                  </a:cubicBezTo>
                  <a:lnTo>
                    <a:pt x="1301" y="17626"/>
                  </a:lnTo>
                  <a:cubicBezTo>
                    <a:pt x="2188" y="17626"/>
                    <a:pt x="3076" y="17646"/>
                    <a:pt x="3943" y="17646"/>
                  </a:cubicBezTo>
                  <a:cubicBezTo>
                    <a:pt x="4298" y="17646"/>
                    <a:pt x="4653" y="17626"/>
                    <a:pt x="5027" y="17606"/>
                  </a:cubicBezTo>
                  <a:cubicBezTo>
                    <a:pt x="5067" y="17606"/>
                    <a:pt x="5126" y="17606"/>
                    <a:pt x="5185" y="17587"/>
                  </a:cubicBezTo>
                  <a:cubicBezTo>
                    <a:pt x="5343" y="17508"/>
                    <a:pt x="5481" y="17429"/>
                    <a:pt x="5638" y="17330"/>
                  </a:cubicBezTo>
                  <a:cubicBezTo>
                    <a:pt x="5658" y="16916"/>
                    <a:pt x="5579" y="16502"/>
                    <a:pt x="5422" y="16128"/>
                  </a:cubicBezTo>
                  <a:cubicBezTo>
                    <a:pt x="5362" y="16009"/>
                    <a:pt x="5323" y="15871"/>
                    <a:pt x="5323" y="15753"/>
                  </a:cubicBezTo>
                  <a:cubicBezTo>
                    <a:pt x="5284" y="15221"/>
                    <a:pt x="5284" y="14708"/>
                    <a:pt x="5244" y="14156"/>
                  </a:cubicBezTo>
                  <a:cubicBezTo>
                    <a:pt x="5146" y="14117"/>
                    <a:pt x="5047" y="14117"/>
                    <a:pt x="4948" y="14097"/>
                  </a:cubicBezTo>
                  <a:cubicBezTo>
                    <a:pt x="4318" y="14097"/>
                    <a:pt x="3706" y="14097"/>
                    <a:pt x="3076" y="14117"/>
                  </a:cubicBezTo>
                  <a:cubicBezTo>
                    <a:pt x="2859" y="14137"/>
                    <a:pt x="2622" y="14097"/>
                    <a:pt x="2425" y="13999"/>
                  </a:cubicBezTo>
                  <a:cubicBezTo>
                    <a:pt x="2248" y="13900"/>
                    <a:pt x="2070" y="13880"/>
                    <a:pt x="1873" y="13900"/>
                  </a:cubicBezTo>
                  <a:lnTo>
                    <a:pt x="690" y="13900"/>
                  </a:lnTo>
                  <a:cubicBezTo>
                    <a:pt x="296" y="13900"/>
                    <a:pt x="118" y="13742"/>
                    <a:pt x="79" y="13328"/>
                  </a:cubicBezTo>
                  <a:cubicBezTo>
                    <a:pt x="0" y="12855"/>
                    <a:pt x="99" y="12382"/>
                    <a:pt x="335" y="11968"/>
                  </a:cubicBezTo>
                  <a:cubicBezTo>
                    <a:pt x="493" y="11692"/>
                    <a:pt x="631" y="11396"/>
                    <a:pt x="769" y="11120"/>
                  </a:cubicBezTo>
                  <a:cubicBezTo>
                    <a:pt x="789" y="11061"/>
                    <a:pt x="808" y="11022"/>
                    <a:pt x="848" y="10962"/>
                  </a:cubicBezTo>
                  <a:cubicBezTo>
                    <a:pt x="1282" y="10470"/>
                    <a:pt x="1498" y="9839"/>
                    <a:pt x="1814" y="9247"/>
                  </a:cubicBezTo>
                  <a:cubicBezTo>
                    <a:pt x="1932" y="8991"/>
                    <a:pt x="2090" y="8754"/>
                    <a:pt x="2287" y="8537"/>
                  </a:cubicBezTo>
                  <a:cubicBezTo>
                    <a:pt x="2405" y="8419"/>
                    <a:pt x="2524" y="8261"/>
                    <a:pt x="2622" y="8104"/>
                  </a:cubicBezTo>
                  <a:cubicBezTo>
                    <a:pt x="2819" y="7690"/>
                    <a:pt x="3095" y="7335"/>
                    <a:pt x="3411" y="7019"/>
                  </a:cubicBezTo>
                  <a:lnTo>
                    <a:pt x="3214" y="6862"/>
                  </a:lnTo>
                  <a:cubicBezTo>
                    <a:pt x="3214" y="6822"/>
                    <a:pt x="3214" y="6763"/>
                    <a:pt x="3233" y="6763"/>
                  </a:cubicBezTo>
                  <a:cubicBezTo>
                    <a:pt x="3746" y="6448"/>
                    <a:pt x="4061" y="5955"/>
                    <a:pt x="4416" y="5501"/>
                  </a:cubicBezTo>
                  <a:cubicBezTo>
                    <a:pt x="4534" y="5344"/>
                    <a:pt x="4653" y="5166"/>
                    <a:pt x="4791" y="5009"/>
                  </a:cubicBezTo>
                  <a:cubicBezTo>
                    <a:pt x="4870" y="4930"/>
                    <a:pt x="4948" y="4871"/>
                    <a:pt x="5027" y="4811"/>
                  </a:cubicBezTo>
                  <a:cubicBezTo>
                    <a:pt x="5422" y="4949"/>
                    <a:pt x="5776" y="5087"/>
                    <a:pt x="6131" y="5245"/>
                  </a:cubicBezTo>
                  <a:cubicBezTo>
                    <a:pt x="6348" y="5344"/>
                    <a:pt x="6506" y="5521"/>
                    <a:pt x="6565" y="5738"/>
                  </a:cubicBezTo>
                  <a:cubicBezTo>
                    <a:pt x="6585" y="5817"/>
                    <a:pt x="6605" y="5896"/>
                    <a:pt x="6644" y="5955"/>
                  </a:cubicBezTo>
                  <a:cubicBezTo>
                    <a:pt x="6920" y="6389"/>
                    <a:pt x="7216" y="6783"/>
                    <a:pt x="7551" y="7177"/>
                  </a:cubicBezTo>
                  <a:cubicBezTo>
                    <a:pt x="7709" y="7374"/>
                    <a:pt x="7847" y="7571"/>
                    <a:pt x="7965" y="7788"/>
                  </a:cubicBezTo>
                  <a:cubicBezTo>
                    <a:pt x="8063" y="7769"/>
                    <a:pt x="8103" y="7788"/>
                    <a:pt x="8123" y="7769"/>
                  </a:cubicBezTo>
                  <a:cubicBezTo>
                    <a:pt x="8753" y="7217"/>
                    <a:pt x="9522" y="6980"/>
                    <a:pt x="10271" y="6665"/>
                  </a:cubicBezTo>
                  <a:lnTo>
                    <a:pt x="10863" y="6448"/>
                  </a:lnTo>
                  <a:cubicBezTo>
                    <a:pt x="10705" y="6113"/>
                    <a:pt x="10567" y="5777"/>
                    <a:pt x="10449" y="5423"/>
                  </a:cubicBezTo>
                  <a:cubicBezTo>
                    <a:pt x="10350" y="5068"/>
                    <a:pt x="10133" y="4733"/>
                    <a:pt x="9818" y="4516"/>
                  </a:cubicBezTo>
                  <a:cubicBezTo>
                    <a:pt x="9542" y="4358"/>
                    <a:pt x="9365" y="4062"/>
                    <a:pt x="9325" y="3747"/>
                  </a:cubicBezTo>
                  <a:cubicBezTo>
                    <a:pt x="9227" y="3412"/>
                    <a:pt x="9148" y="3057"/>
                    <a:pt x="9108" y="2702"/>
                  </a:cubicBezTo>
                  <a:cubicBezTo>
                    <a:pt x="9049" y="2505"/>
                    <a:pt x="8951" y="2327"/>
                    <a:pt x="8813" y="2170"/>
                  </a:cubicBezTo>
                  <a:cubicBezTo>
                    <a:pt x="8675" y="1972"/>
                    <a:pt x="8655" y="1716"/>
                    <a:pt x="8793" y="1499"/>
                  </a:cubicBezTo>
                  <a:close/>
                  <a:moveTo>
                    <a:pt x="23283" y="24250"/>
                  </a:moveTo>
                  <a:cubicBezTo>
                    <a:pt x="23244" y="24132"/>
                    <a:pt x="23224" y="24033"/>
                    <a:pt x="23027" y="24093"/>
                  </a:cubicBezTo>
                  <a:lnTo>
                    <a:pt x="23264" y="24270"/>
                  </a:lnTo>
                  <a:cubicBezTo>
                    <a:pt x="23323" y="24585"/>
                    <a:pt x="23362" y="24605"/>
                    <a:pt x="23658" y="24625"/>
                  </a:cubicBezTo>
                  <a:cubicBezTo>
                    <a:pt x="23658" y="24664"/>
                    <a:pt x="23658" y="24684"/>
                    <a:pt x="23658" y="24723"/>
                  </a:cubicBezTo>
                  <a:cubicBezTo>
                    <a:pt x="23658" y="24743"/>
                    <a:pt x="23678" y="24763"/>
                    <a:pt x="23678" y="24783"/>
                  </a:cubicBezTo>
                  <a:cubicBezTo>
                    <a:pt x="23678" y="24763"/>
                    <a:pt x="23658" y="24743"/>
                    <a:pt x="23658" y="24723"/>
                  </a:cubicBezTo>
                  <a:lnTo>
                    <a:pt x="23658" y="24625"/>
                  </a:lnTo>
                  <a:cubicBezTo>
                    <a:pt x="23520" y="24487"/>
                    <a:pt x="23500" y="24270"/>
                    <a:pt x="23283" y="24250"/>
                  </a:cubicBezTo>
                  <a:close/>
                  <a:moveTo>
                    <a:pt x="20819" y="20859"/>
                  </a:moveTo>
                  <a:cubicBezTo>
                    <a:pt x="21036" y="20564"/>
                    <a:pt x="21233" y="20307"/>
                    <a:pt x="21430" y="20071"/>
                  </a:cubicBezTo>
                  <a:cubicBezTo>
                    <a:pt x="21805" y="19637"/>
                    <a:pt x="22120" y="19164"/>
                    <a:pt x="22357" y="18651"/>
                  </a:cubicBezTo>
                  <a:cubicBezTo>
                    <a:pt x="22652" y="17961"/>
                    <a:pt x="22869" y="17251"/>
                    <a:pt x="23007" y="16502"/>
                  </a:cubicBezTo>
                  <a:cubicBezTo>
                    <a:pt x="23086" y="16088"/>
                    <a:pt x="23126" y="15655"/>
                    <a:pt x="23145" y="15221"/>
                  </a:cubicBezTo>
                  <a:cubicBezTo>
                    <a:pt x="23145" y="14531"/>
                    <a:pt x="23066" y="13841"/>
                    <a:pt x="22909" y="13170"/>
                  </a:cubicBezTo>
                  <a:cubicBezTo>
                    <a:pt x="22751" y="12303"/>
                    <a:pt x="22317" y="11534"/>
                    <a:pt x="21667" y="10943"/>
                  </a:cubicBezTo>
                  <a:cubicBezTo>
                    <a:pt x="21548" y="10824"/>
                    <a:pt x="21430" y="10706"/>
                    <a:pt x="21332" y="10568"/>
                  </a:cubicBezTo>
                  <a:cubicBezTo>
                    <a:pt x="21036" y="10056"/>
                    <a:pt x="20622" y="9642"/>
                    <a:pt x="20109" y="9366"/>
                  </a:cubicBezTo>
                  <a:cubicBezTo>
                    <a:pt x="19833" y="9208"/>
                    <a:pt x="19557" y="9011"/>
                    <a:pt x="19340" y="8794"/>
                  </a:cubicBezTo>
                  <a:cubicBezTo>
                    <a:pt x="18729" y="8281"/>
                    <a:pt x="18039" y="7887"/>
                    <a:pt x="17290" y="7631"/>
                  </a:cubicBezTo>
                  <a:cubicBezTo>
                    <a:pt x="16994" y="7532"/>
                    <a:pt x="16699" y="7335"/>
                    <a:pt x="16344" y="7355"/>
                  </a:cubicBezTo>
                  <a:cubicBezTo>
                    <a:pt x="15614" y="7374"/>
                    <a:pt x="14904" y="7355"/>
                    <a:pt x="14195" y="7355"/>
                  </a:cubicBezTo>
                  <a:cubicBezTo>
                    <a:pt x="13662" y="7355"/>
                    <a:pt x="13150" y="7374"/>
                    <a:pt x="12696" y="7690"/>
                  </a:cubicBezTo>
                  <a:cubicBezTo>
                    <a:pt x="12558" y="7749"/>
                    <a:pt x="12440" y="7788"/>
                    <a:pt x="12322" y="7808"/>
                  </a:cubicBezTo>
                  <a:cubicBezTo>
                    <a:pt x="11868" y="8025"/>
                    <a:pt x="11336" y="8084"/>
                    <a:pt x="10902" y="8360"/>
                  </a:cubicBezTo>
                  <a:cubicBezTo>
                    <a:pt x="10843" y="8399"/>
                    <a:pt x="10784" y="8419"/>
                    <a:pt x="10705" y="8439"/>
                  </a:cubicBezTo>
                  <a:cubicBezTo>
                    <a:pt x="9877" y="8735"/>
                    <a:pt x="9167" y="9306"/>
                    <a:pt x="8734" y="10075"/>
                  </a:cubicBezTo>
                  <a:cubicBezTo>
                    <a:pt x="8694" y="10154"/>
                    <a:pt x="8615" y="10213"/>
                    <a:pt x="8537" y="10253"/>
                  </a:cubicBezTo>
                  <a:cubicBezTo>
                    <a:pt x="8418" y="10312"/>
                    <a:pt x="8320" y="10410"/>
                    <a:pt x="8261" y="10529"/>
                  </a:cubicBezTo>
                  <a:cubicBezTo>
                    <a:pt x="8221" y="10647"/>
                    <a:pt x="8162" y="10726"/>
                    <a:pt x="8063" y="10805"/>
                  </a:cubicBezTo>
                  <a:cubicBezTo>
                    <a:pt x="7689" y="11081"/>
                    <a:pt x="7571" y="11514"/>
                    <a:pt x="7433" y="11909"/>
                  </a:cubicBezTo>
                  <a:cubicBezTo>
                    <a:pt x="7314" y="12264"/>
                    <a:pt x="7137" y="12599"/>
                    <a:pt x="6900" y="12894"/>
                  </a:cubicBezTo>
                  <a:cubicBezTo>
                    <a:pt x="6841" y="12993"/>
                    <a:pt x="6802" y="13092"/>
                    <a:pt x="6782" y="13190"/>
                  </a:cubicBezTo>
                  <a:cubicBezTo>
                    <a:pt x="6743" y="13289"/>
                    <a:pt x="6743" y="13427"/>
                    <a:pt x="6683" y="13506"/>
                  </a:cubicBezTo>
                  <a:cubicBezTo>
                    <a:pt x="6545" y="13742"/>
                    <a:pt x="6486" y="13999"/>
                    <a:pt x="6526" y="14275"/>
                  </a:cubicBezTo>
                  <a:lnTo>
                    <a:pt x="6526" y="15221"/>
                  </a:lnTo>
                  <a:cubicBezTo>
                    <a:pt x="6467" y="15517"/>
                    <a:pt x="6526" y="15832"/>
                    <a:pt x="6664" y="16108"/>
                  </a:cubicBezTo>
                  <a:cubicBezTo>
                    <a:pt x="6723" y="16207"/>
                    <a:pt x="6743" y="16305"/>
                    <a:pt x="6743" y="16423"/>
                  </a:cubicBezTo>
                  <a:cubicBezTo>
                    <a:pt x="6664" y="16956"/>
                    <a:pt x="6782" y="17488"/>
                    <a:pt x="7078" y="17922"/>
                  </a:cubicBezTo>
                  <a:cubicBezTo>
                    <a:pt x="7097" y="17961"/>
                    <a:pt x="7097" y="18001"/>
                    <a:pt x="7117" y="18040"/>
                  </a:cubicBezTo>
                  <a:cubicBezTo>
                    <a:pt x="7196" y="18415"/>
                    <a:pt x="7334" y="18789"/>
                    <a:pt x="7551" y="19124"/>
                  </a:cubicBezTo>
                  <a:cubicBezTo>
                    <a:pt x="8004" y="19972"/>
                    <a:pt x="8359" y="20859"/>
                    <a:pt x="8931" y="21648"/>
                  </a:cubicBezTo>
                  <a:cubicBezTo>
                    <a:pt x="9266" y="22141"/>
                    <a:pt x="9621" y="22575"/>
                    <a:pt x="10193" y="22791"/>
                  </a:cubicBezTo>
                  <a:cubicBezTo>
                    <a:pt x="10685" y="22989"/>
                    <a:pt x="11159" y="23205"/>
                    <a:pt x="11652" y="23403"/>
                  </a:cubicBezTo>
                  <a:cubicBezTo>
                    <a:pt x="11770" y="23442"/>
                    <a:pt x="11888" y="23481"/>
                    <a:pt x="12026" y="23481"/>
                  </a:cubicBezTo>
                  <a:lnTo>
                    <a:pt x="14510" y="23481"/>
                  </a:lnTo>
                  <a:cubicBezTo>
                    <a:pt x="14609" y="23481"/>
                    <a:pt x="14727" y="23462"/>
                    <a:pt x="14826" y="23422"/>
                  </a:cubicBezTo>
                  <a:cubicBezTo>
                    <a:pt x="15023" y="23304"/>
                    <a:pt x="15240" y="23245"/>
                    <a:pt x="15476" y="23245"/>
                  </a:cubicBezTo>
                  <a:cubicBezTo>
                    <a:pt x="15634" y="23225"/>
                    <a:pt x="15792" y="23186"/>
                    <a:pt x="15969" y="23146"/>
                  </a:cubicBezTo>
                  <a:cubicBezTo>
                    <a:pt x="16068" y="23107"/>
                    <a:pt x="16166" y="23048"/>
                    <a:pt x="16285" y="23048"/>
                  </a:cubicBezTo>
                  <a:cubicBezTo>
                    <a:pt x="16699" y="23067"/>
                    <a:pt x="17093" y="22910"/>
                    <a:pt x="17487" y="22851"/>
                  </a:cubicBezTo>
                  <a:cubicBezTo>
                    <a:pt x="17842" y="22772"/>
                    <a:pt x="18177" y="22634"/>
                    <a:pt x="18473" y="22417"/>
                  </a:cubicBezTo>
                  <a:cubicBezTo>
                    <a:pt x="18571" y="22358"/>
                    <a:pt x="18670" y="22279"/>
                    <a:pt x="18788" y="22200"/>
                  </a:cubicBezTo>
                  <a:cubicBezTo>
                    <a:pt x="19261" y="21865"/>
                    <a:pt x="19754" y="21549"/>
                    <a:pt x="20188" y="21175"/>
                  </a:cubicBezTo>
                  <a:cubicBezTo>
                    <a:pt x="20346" y="20997"/>
                    <a:pt x="20563" y="20879"/>
                    <a:pt x="20819" y="20859"/>
                  </a:cubicBezTo>
                  <a:close/>
                  <a:moveTo>
                    <a:pt x="24427" y="25295"/>
                  </a:moveTo>
                  <a:cubicBezTo>
                    <a:pt x="24683" y="25177"/>
                    <a:pt x="24900" y="24999"/>
                    <a:pt x="25058" y="24802"/>
                  </a:cubicBezTo>
                  <a:cubicBezTo>
                    <a:pt x="25274" y="24507"/>
                    <a:pt x="25491" y="24211"/>
                    <a:pt x="25728" y="23955"/>
                  </a:cubicBezTo>
                  <a:cubicBezTo>
                    <a:pt x="25846" y="23797"/>
                    <a:pt x="26004" y="23659"/>
                    <a:pt x="26181" y="23560"/>
                  </a:cubicBezTo>
                  <a:cubicBezTo>
                    <a:pt x="26733" y="23324"/>
                    <a:pt x="26990" y="22791"/>
                    <a:pt x="27384" y="22377"/>
                  </a:cubicBezTo>
                  <a:cubicBezTo>
                    <a:pt x="27404" y="22338"/>
                    <a:pt x="27423" y="22279"/>
                    <a:pt x="27443" y="22239"/>
                  </a:cubicBezTo>
                  <a:cubicBezTo>
                    <a:pt x="27502" y="22003"/>
                    <a:pt x="27621" y="21786"/>
                    <a:pt x="27759" y="21589"/>
                  </a:cubicBezTo>
                  <a:cubicBezTo>
                    <a:pt x="28015" y="21155"/>
                    <a:pt x="28212" y="20682"/>
                    <a:pt x="28429" y="20228"/>
                  </a:cubicBezTo>
                  <a:cubicBezTo>
                    <a:pt x="28488" y="19440"/>
                    <a:pt x="28744" y="18691"/>
                    <a:pt x="28882" y="17902"/>
                  </a:cubicBezTo>
                  <a:cubicBezTo>
                    <a:pt x="28961" y="17547"/>
                    <a:pt x="28941" y="17192"/>
                    <a:pt x="28843" y="16837"/>
                  </a:cubicBezTo>
                  <a:lnTo>
                    <a:pt x="28251" y="16837"/>
                  </a:lnTo>
                  <a:lnTo>
                    <a:pt x="26517" y="16837"/>
                  </a:lnTo>
                  <a:cubicBezTo>
                    <a:pt x="26379" y="16857"/>
                    <a:pt x="26260" y="16837"/>
                    <a:pt x="26142" y="16759"/>
                  </a:cubicBezTo>
                  <a:cubicBezTo>
                    <a:pt x="25984" y="16640"/>
                    <a:pt x="25807" y="16601"/>
                    <a:pt x="25610" y="16621"/>
                  </a:cubicBezTo>
                  <a:lnTo>
                    <a:pt x="23973" y="16621"/>
                  </a:lnTo>
                  <a:cubicBezTo>
                    <a:pt x="23875" y="16621"/>
                    <a:pt x="23756" y="16640"/>
                    <a:pt x="23638" y="16660"/>
                  </a:cubicBezTo>
                  <a:cubicBezTo>
                    <a:pt x="23618" y="16837"/>
                    <a:pt x="23599" y="17015"/>
                    <a:pt x="23599" y="17192"/>
                  </a:cubicBezTo>
                  <a:cubicBezTo>
                    <a:pt x="23599" y="17508"/>
                    <a:pt x="23520" y="17823"/>
                    <a:pt x="23362" y="18099"/>
                  </a:cubicBezTo>
                  <a:cubicBezTo>
                    <a:pt x="23007" y="18789"/>
                    <a:pt x="22652" y="19479"/>
                    <a:pt x="22298" y="20150"/>
                  </a:cubicBezTo>
                  <a:cubicBezTo>
                    <a:pt x="22140" y="20504"/>
                    <a:pt x="21903" y="20800"/>
                    <a:pt x="21608" y="21056"/>
                  </a:cubicBezTo>
                  <a:lnTo>
                    <a:pt x="21608" y="21549"/>
                  </a:lnTo>
                  <a:cubicBezTo>
                    <a:pt x="21844" y="21549"/>
                    <a:pt x="22022" y="21628"/>
                    <a:pt x="22022" y="21884"/>
                  </a:cubicBezTo>
                  <a:cubicBezTo>
                    <a:pt x="22298" y="22456"/>
                    <a:pt x="22672" y="22989"/>
                    <a:pt x="23106" y="23442"/>
                  </a:cubicBezTo>
                  <a:cubicBezTo>
                    <a:pt x="23264" y="23600"/>
                    <a:pt x="23421" y="23757"/>
                    <a:pt x="23599" y="23915"/>
                  </a:cubicBezTo>
                  <a:cubicBezTo>
                    <a:pt x="23796" y="24093"/>
                    <a:pt x="23954" y="24309"/>
                    <a:pt x="24052" y="24566"/>
                  </a:cubicBezTo>
                  <a:cubicBezTo>
                    <a:pt x="24151" y="24802"/>
                    <a:pt x="24289" y="25059"/>
                    <a:pt x="24427" y="25295"/>
                  </a:cubicBezTo>
                  <a:close/>
                  <a:moveTo>
                    <a:pt x="12578" y="24270"/>
                  </a:moveTo>
                  <a:cubicBezTo>
                    <a:pt x="12519" y="24428"/>
                    <a:pt x="12460" y="24566"/>
                    <a:pt x="12401" y="24704"/>
                  </a:cubicBezTo>
                  <a:cubicBezTo>
                    <a:pt x="12322" y="25019"/>
                    <a:pt x="12184" y="25295"/>
                    <a:pt x="11987" y="25551"/>
                  </a:cubicBezTo>
                  <a:cubicBezTo>
                    <a:pt x="11908" y="25630"/>
                    <a:pt x="11849" y="25729"/>
                    <a:pt x="11790" y="25827"/>
                  </a:cubicBezTo>
                  <a:cubicBezTo>
                    <a:pt x="11454" y="26439"/>
                    <a:pt x="11060" y="27010"/>
                    <a:pt x="10646" y="27562"/>
                  </a:cubicBezTo>
                  <a:cubicBezTo>
                    <a:pt x="10567" y="27661"/>
                    <a:pt x="10488" y="27779"/>
                    <a:pt x="10429" y="27898"/>
                  </a:cubicBezTo>
                  <a:cubicBezTo>
                    <a:pt x="10271" y="28272"/>
                    <a:pt x="10429" y="28548"/>
                    <a:pt x="10824" y="28647"/>
                  </a:cubicBezTo>
                  <a:cubicBezTo>
                    <a:pt x="11178" y="28785"/>
                    <a:pt x="11533" y="28883"/>
                    <a:pt x="11908" y="28903"/>
                  </a:cubicBezTo>
                  <a:cubicBezTo>
                    <a:pt x="12026" y="28923"/>
                    <a:pt x="12125" y="28982"/>
                    <a:pt x="12223" y="29041"/>
                  </a:cubicBezTo>
                  <a:cubicBezTo>
                    <a:pt x="12894" y="29416"/>
                    <a:pt x="13662" y="29573"/>
                    <a:pt x="14431" y="29554"/>
                  </a:cubicBezTo>
                  <a:lnTo>
                    <a:pt x="14766" y="29554"/>
                  </a:lnTo>
                  <a:cubicBezTo>
                    <a:pt x="15042" y="29554"/>
                    <a:pt x="15299" y="29554"/>
                    <a:pt x="15555" y="29534"/>
                  </a:cubicBezTo>
                  <a:cubicBezTo>
                    <a:pt x="15831" y="29514"/>
                    <a:pt x="16087" y="29435"/>
                    <a:pt x="16324" y="29337"/>
                  </a:cubicBezTo>
                  <a:cubicBezTo>
                    <a:pt x="16561" y="29238"/>
                    <a:pt x="16817" y="29199"/>
                    <a:pt x="17073" y="29179"/>
                  </a:cubicBezTo>
                  <a:cubicBezTo>
                    <a:pt x="17191" y="29140"/>
                    <a:pt x="17290" y="29100"/>
                    <a:pt x="17389" y="29041"/>
                  </a:cubicBezTo>
                  <a:cubicBezTo>
                    <a:pt x="17743" y="28785"/>
                    <a:pt x="18098" y="28548"/>
                    <a:pt x="18433" y="28272"/>
                  </a:cubicBezTo>
                  <a:cubicBezTo>
                    <a:pt x="18729" y="28055"/>
                    <a:pt x="18847" y="27661"/>
                    <a:pt x="18749" y="27306"/>
                  </a:cubicBezTo>
                  <a:cubicBezTo>
                    <a:pt x="18690" y="27050"/>
                    <a:pt x="18611" y="26813"/>
                    <a:pt x="18512" y="26577"/>
                  </a:cubicBezTo>
                  <a:cubicBezTo>
                    <a:pt x="18236" y="25946"/>
                    <a:pt x="17921" y="25315"/>
                    <a:pt x="17625" y="24684"/>
                  </a:cubicBezTo>
                  <a:cubicBezTo>
                    <a:pt x="17527" y="24467"/>
                    <a:pt x="17428" y="24250"/>
                    <a:pt x="17310" y="24033"/>
                  </a:cubicBezTo>
                  <a:cubicBezTo>
                    <a:pt x="17152" y="23797"/>
                    <a:pt x="17113" y="23777"/>
                    <a:pt x="16856" y="23876"/>
                  </a:cubicBezTo>
                  <a:cubicBezTo>
                    <a:pt x="16186" y="24171"/>
                    <a:pt x="15456" y="24309"/>
                    <a:pt x="14727" y="24270"/>
                  </a:cubicBezTo>
                  <a:cubicBezTo>
                    <a:pt x="14451" y="24250"/>
                    <a:pt x="14155" y="24270"/>
                    <a:pt x="13879" y="24270"/>
                  </a:cubicBezTo>
                  <a:close/>
                  <a:moveTo>
                    <a:pt x="9424" y="1834"/>
                  </a:moveTo>
                  <a:cubicBezTo>
                    <a:pt x="9838" y="2702"/>
                    <a:pt x="10252" y="3490"/>
                    <a:pt x="10607" y="4318"/>
                  </a:cubicBezTo>
                  <a:cubicBezTo>
                    <a:pt x="10764" y="4713"/>
                    <a:pt x="11001" y="5087"/>
                    <a:pt x="11277" y="5403"/>
                  </a:cubicBezTo>
                  <a:cubicBezTo>
                    <a:pt x="11454" y="5580"/>
                    <a:pt x="11553" y="5817"/>
                    <a:pt x="11533" y="6053"/>
                  </a:cubicBezTo>
                  <a:cubicBezTo>
                    <a:pt x="11533" y="6132"/>
                    <a:pt x="11533" y="6231"/>
                    <a:pt x="11553" y="6310"/>
                  </a:cubicBezTo>
                  <a:cubicBezTo>
                    <a:pt x="11947" y="6270"/>
                    <a:pt x="12322" y="6231"/>
                    <a:pt x="12677" y="6172"/>
                  </a:cubicBezTo>
                  <a:cubicBezTo>
                    <a:pt x="13643" y="6034"/>
                    <a:pt x="14589" y="5837"/>
                    <a:pt x="15575" y="5777"/>
                  </a:cubicBezTo>
                  <a:cubicBezTo>
                    <a:pt x="15654" y="5777"/>
                    <a:pt x="15713" y="5758"/>
                    <a:pt x="15772" y="5718"/>
                  </a:cubicBezTo>
                  <a:cubicBezTo>
                    <a:pt x="16028" y="5501"/>
                    <a:pt x="16324" y="5344"/>
                    <a:pt x="16462" y="4989"/>
                  </a:cubicBezTo>
                  <a:cubicBezTo>
                    <a:pt x="16541" y="4752"/>
                    <a:pt x="16639" y="4535"/>
                    <a:pt x="16738" y="4318"/>
                  </a:cubicBezTo>
                  <a:cubicBezTo>
                    <a:pt x="16876" y="4003"/>
                    <a:pt x="17034" y="3707"/>
                    <a:pt x="17211" y="3431"/>
                  </a:cubicBezTo>
                  <a:cubicBezTo>
                    <a:pt x="17684" y="2781"/>
                    <a:pt x="17803" y="2032"/>
                    <a:pt x="17980" y="1302"/>
                  </a:cubicBezTo>
                  <a:cubicBezTo>
                    <a:pt x="17546" y="1125"/>
                    <a:pt x="17073" y="1026"/>
                    <a:pt x="16580" y="1006"/>
                  </a:cubicBezTo>
                  <a:cubicBezTo>
                    <a:pt x="16087" y="967"/>
                    <a:pt x="15654" y="770"/>
                    <a:pt x="15141" y="809"/>
                  </a:cubicBezTo>
                  <a:cubicBezTo>
                    <a:pt x="15102" y="829"/>
                    <a:pt x="15042" y="829"/>
                    <a:pt x="14983" y="809"/>
                  </a:cubicBezTo>
                  <a:cubicBezTo>
                    <a:pt x="14865" y="809"/>
                    <a:pt x="14766" y="790"/>
                    <a:pt x="14648" y="750"/>
                  </a:cubicBezTo>
                  <a:cubicBezTo>
                    <a:pt x="14313" y="612"/>
                    <a:pt x="13958" y="573"/>
                    <a:pt x="13603" y="592"/>
                  </a:cubicBezTo>
                  <a:lnTo>
                    <a:pt x="12539" y="592"/>
                  </a:lnTo>
                  <a:cubicBezTo>
                    <a:pt x="12164" y="592"/>
                    <a:pt x="11770" y="533"/>
                    <a:pt x="11454" y="790"/>
                  </a:cubicBezTo>
                  <a:cubicBezTo>
                    <a:pt x="11415" y="790"/>
                    <a:pt x="11376" y="809"/>
                    <a:pt x="11336" y="809"/>
                  </a:cubicBezTo>
                  <a:cubicBezTo>
                    <a:pt x="11021" y="809"/>
                    <a:pt x="10745" y="1006"/>
                    <a:pt x="10646" y="1302"/>
                  </a:cubicBezTo>
                  <a:close/>
                  <a:moveTo>
                    <a:pt x="6033" y="18533"/>
                  </a:moveTo>
                  <a:lnTo>
                    <a:pt x="4120" y="18533"/>
                  </a:lnTo>
                  <a:cubicBezTo>
                    <a:pt x="3963" y="18553"/>
                    <a:pt x="3825" y="18533"/>
                    <a:pt x="3667" y="18494"/>
                  </a:cubicBezTo>
                  <a:cubicBezTo>
                    <a:pt x="3036" y="18316"/>
                    <a:pt x="2405" y="18434"/>
                    <a:pt x="1774" y="18415"/>
                  </a:cubicBezTo>
                  <a:cubicBezTo>
                    <a:pt x="1597" y="18415"/>
                    <a:pt x="1439" y="18533"/>
                    <a:pt x="1400" y="18710"/>
                  </a:cubicBezTo>
                  <a:cubicBezTo>
                    <a:pt x="1341" y="18908"/>
                    <a:pt x="1360" y="19124"/>
                    <a:pt x="1439" y="19322"/>
                  </a:cubicBezTo>
                  <a:cubicBezTo>
                    <a:pt x="1498" y="19400"/>
                    <a:pt x="1558" y="19519"/>
                    <a:pt x="1597" y="19617"/>
                  </a:cubicBezTo>
                  <a:cubicBezTo>
                    <a:pt x="1636" y="19913"/>
                    <a:pt x="1755" y="20189"/>
                    <a:pt x="1912" y="20445"/>
                  </a:cubicBezTo>
                  <a:cubicBezTo>
                    <a:pt x="2110" y="20918"/>
                    <a:pt x="2425" y="21313"/>
                    <a:pt x="2583" y="21806"/>
                  </a:cubicBezTo>
                  <a:cubicBezTo>
                    <a:pt x="2642" y="21944"/>
                    <a:pt x="2740" y="22062"/>
                    <a:pt x="2859" y="22161"/>
                  </a:cubicBezTo>
                  <a:cubicBezTo>
                    <a:pt x="3076" y="22377"/>
                    <a:pt x="3273" y="22653"/>
                    <a:pt x="3411" y="22929"/>
                  </a:cubicBezTo>
                  <a:cubicBezTo>
                    <a:pt x="3509" y="23107"/>
                    <a:pt x="3628" y="23284"/>
                    <a:pt x="3746" y="23462"/>
                  </a:cubicBezTo>
                  <a:cubicBezTo>
                    <a:pt x="3943" y="23738"/>
                    <a:pt x="4160" y="24033"/>
                    <a:pt x="4357" y="24329"/>
                  </a:cubicBezTo>
                  <a:cubicBezTo>
                    <a:pt x="4692" y="24822"/>
                    <a:pt x="5086" y="25275"/>
                    <a:pt x="5560" y="25670"/>
                  </a:cubicBezTo>
                  <a:cubicBezTo>
                    <a:pt x="5678" y="25788"/>
                    <a:pt x="5895" y="25788"/>
                    <a:pt x="5993" y="25650"/>
                  </a:cubicBezTo>
                  <a:cubicBezTo>
                    <a:pt x="6131" y="25492"/>
                    <a:pt x="6250" y="25315"/>
                    <a:pt x="6368" y="25157"/>
                  </a:cubicBezTo>
                  <a:cubicBezTo>
                    <a:pt x="6624" y="24684"/>
                    <a:pt x="6920" y="24250"/>
                    <a:pt x="7255" y="23856"/>
                  </a:cubicBezTo>
                  <a:cubicBezTo>
                    <a:pt x="7354" y="23738"/>
                    <a:pt x="7433" y="23600"/>
                    <a:pt x="7472" y="23462"/>
                  </a:cubicBezTo>
                  <a:cubicBezTo>
                    <a:pt x="7610" y="23146"/>
                    <a:pt x="7768" y="22851"/>
                    <a:pt x="8083" y="22732"/>
                  </a:cubicBezTo>
                  <a:cubicBezTo>
                    <a:pt x="8063" y="22594"/>
                    <a:pt x="8044" y="22456"/>
                    <a:pt x="8044" y="22318"/>
                  </a:cubicBezTo>
                  <a:cubicBezTo>
                    <a:pt x="8103" y="22200"/>
                    <a:pt x="8162" y="22101"/>
                    <a:pt x="8261" y="22003"/>
                  </a:cubicBezTo>
                  <a:cubicBezTo>
                    <a:pt x="8044" y="21687"/>
                    <a:pt x="7807" y="21411"/>
                    <a:pt x="7531" y="21175"/>
                  </a:cubicBezTo>
                  <a:cubicBezTo>
                    <a:pt x="7038" y="20761"/>
                    <a:pt x="6683" y="20228"/>
                    <a:pt x="6447" y="19617"/>
                  </a:cubicBezTo>
                  <a:cubicBezTo>
                    <a:pt x="6329" y="19262"/>
                    <a:pt x="6191" y="18927"/>
                    <a:pt x="6033" y="18533"/>
                  </a:cubicBezTo>
                  <a:close/>
                  <a:moveTo>
                    <a:pt x="27778" y="11041"/>
                  </a:moveTo>
                  <a:cubicBezTo>
                    <a:pt x="27542" y="10627"/>
                    <a:pt x="27404" y="10174"/>
                    <a:pt x="27088" y="9799"/>
                  </a:cubicBezTo>
                  <a:cubicBezTo>
                    <a:pt x="26694" y="9326"/>
                    <a:pt x="26457" y="8754"/>
                    <a:pt x="26142" y="8222"/>
                  </a:cubicBezTo>
                  <a:cubicBezTo>
                    <a:pt x="26024" y="8045"/>
                    <a:pt x="25925" y="7867"/>
                    <a:pt x="25846" y="7670"/>
                  </a:cubicBezTo>
                  <a:cubicBezTo>
                    <a:pt x="25669" y="7315"/>
                    <a:pt x="25432" y="6980"/>
                    <a:pt x="25156" y="6665"/>
                  </a:cubicBezTo>
                  <a:cubicBezTo>
                    <a:pt x="24821" y="6231"/>
                    <a:pt x="24387" y="5837"/>
                    <a:pt x="23934" y="5541"/>
                  </a:cubicBezTo>
                  <a:cubicBezTo>
                    <a:pt x="23697" y="5383"/>
                    <a:pt x="23461" y="5225"/>
                    <a:pt x="23224" y="5087"/>
                  </a:cubicBezTo>
                  <a:cubicBezTo>
                    <a:pt x="22968" y="4989"/>
                    <a:pt x="22790" y="4752"/>
                    <a:pt x="22475" y="4733"/>
                  </a:cubicBezTo>
                  <a:cubicBezTo>
                    <a:pt x="22298" y="4969"/>
                    <a:pt x="22120" y="5206"/>
                    <a:pt x="21943" y="5442"/>
                  </a:cubicBezTo>
                  <a:cubicBezTo>
                    <a:pt x="21903" y="5501"/>
                    <a:pt x="21884" y="5580"/>
                    <a:pt x="21864" y="5659"/>
                  </a:cubicBezTo>
                  <a:cubicBezTo>
                    <a:pt x="21785" y="5758"/>
                    <a:pt x="21706" y="5856"/>
                    <a:pt x="21627" y="5975"/>
                  </a:cubicBezTo>
                  <a:cubicBezTo>
                    <a:pt x="21568" y="6034"/>
                    <a:pt x="21470" y="6093"/>
                    <a:pt x="21450" y="6191"/>
                  </a:cubicBezTo>
                  <a:cubicBezTo>
                    <a:pt x="21371" y="6448"/>
                    <a:pt x="21174" y="6665"/>
                    <a:pt x="20918" y="6803"/>
                  </a:cubicBezTo>
                  <a:cubicBezTo>
                    <a:pt x="20780" y="6901"/>
                    <a:pt x="20661" y="7019"/>
                    <a:pt x="20543" y="7138"/>
                  </a:cubicBezTo>
                  <a:cubicBezTo>
                    <a:pt x="20484" y="7217"/>
                    <a:pt x="20444" y="7295"/>
                    <a:pt x="20405" y="7374"/>
                  </a:cubicBezTo>
                  <a:cubicBezTo>
                    <a:pt x="21036" y="7828"/>
                    <a:pt x="21588" y="8340"/>
                    <a:pt x="22081" y="8932"/>
                  </a:cubicBezTo>
                  <a:cubicBezTo>
                    <a:pt x="22672" y="9622"/>
                    <a:pt x="23145" y="10430"/>
                    <a:pt x="23461" y="11298"/>
                  </a:cubicBezTo>
                  <a:cubicBezTo>
                    <a:pt x="23480" y="11396"/>
                    <a:pt x="23540" y="11554"/>
                    <a:pt x="23618" y="11574"/>
                  </a:cubicBezTo>
                  <a:cubicBezTo>
                    <a:pt x="23816" y="11633"/>
                    <a:pt x="23796" y="11850"/>
                    <a:pt x="23934" y="11968"/>
                  </a:cubicBezTo>
                  <a:cubicBezTo>
                    <a:pt x="24170" y="12027"/>
                    <a:pt x="24407" y="12007"/>
                    <a:pt x="24624" y="11889"/>
                  </a:cubicBezTo>
                  <a:cubicBezTo>
                    <a:pt x="24801" y="11790"/>
                    <a:pt x="25018" y="11751"/>
                    <a:pt x="25215" y="11771"/>
                  </a:cubicBezTo>
                  <a:lnTo>
                    <a:pt x="26576" y="11771"/>
                  </a:lnTo>
                  <a:cubicBezTo>
                    <a:pt x="26832" y="11790"/>
                    <a:pt x="27108" y="11712"/>
                    <a:pt x="27305" y="11554"/>
                  </a:cubicBezTo>
                  <a:cubicBezTo>
                    <a:pt x="27463" y="11376"/>
                    <a:pt x="27621" y="11219"/>
                    <a:pt x="27778" y="11041"/>
                  </a:cubicBezTo>
                  <a:close/>
                  <a:moveTo>
                    <a:pt x="4909" y="6093"/>
                  </a:moveTo>
                  <a:cubicBezTo>
                    <a:pt x="4574" y="6428"/>
                    <a:pt x="4298" y="6803"/>
                    <a:pt x="4061" y="7217"/>
                  </a:cubicBezTo>
                  <a:cubicBezTo>
                    <a:pt x="4022" y="7315"/>
                    <a:pt x="3963" y="7414"/>
                    <a:pt x="3884" y="7493"/>
                  </a:cubicBezTo>
                  <a:cubicBezTo>
                    <a:pt x="3628" y="7847"/>
                    <a:pt x="3352" y="8183"/>
                    <a:pt x="3076" y="8518"/>
                  </a:cubicBezTo>
                  <a:cubicBezTo>
                    <a:pt x="2859" y="8735"/>
                    <a:pt x="2662" y="8991"/>
                    <a:pt x="2484" y="9267"/>
                  </a:cubicBezTo>
                  <a:cubicBezTo>
                    <a:pt x="1972" y="10312"/>
                    <a:pt x="1360" y="11337"/>
                    <a:pt x="808" y="12382"/>
                  </a:cubicBezTo>
                  <a:cubicBezTo>
                    <a:pt x="690" y="12658"/>
                    <a:pt x="651" y="12973"/>
                    <a:pt x="749" y="13269"/>
                  </a:cubicBezTo>
                  <a:cubicBezTo>
                    <a:pt x="1124" y="13308"/>
                    <a:pt x="1498" y="13269"/>
                    <a:pt x="1873" y="13308"/>
                  </a:cubicBezTo>
                  <a:cubicBezTo>
                    <a:pt x="2070" y="13289"/>
                    <a:pt x="2287" y="13308"/>
                    <a:pt x="2484" y="13387"/>
                  </a:cubicBezTo>
                  <a:cubicBezTo>
                    <a:pt x="2760" y="13506"/>
                    <a:pt x="3056" y="13545"/>
                    <a:pt x="3352" y="13525"/>
                  </a:cubicBezTo>
                  <a:cubicBezTo>
                    <a:pt x="3844" y="13525"/>
                    <a:pt x="4337" y="13545"/>
                    <a:pt x="4830" y="13545"/>
                  </a:cubicBezTo>
                  <a:cubicBezTo>
                    <a:pt x="4948" y="13545"/>
                    <a:pt x="5086" y="13525"/>
                    <a:pt x="5224" y="13506"/>
                  </a:cubicBezTo>
                  <a:cubicBezTo>
                    <a:pt x="5244" y="12894"/>
                    <a:pt x="5520" y="12342"/>
                    <a:pt x="5520" y="11731"/>
                  </a:cubicBezTo>
                  <a:cubicBezTo>
                    <a:pt x="5520" y="11633"/>
                    <a:pt x="5540" y="11534"/>
                    <a:pt x="5579" y="11455"/>
                  </a:cubicBezTo>
                  <a:cubicBezTo>
                    <a:pt x="5796" y="10548"/>
                    <a:pt x="6191" y="9720"/>
                    <a:pt x="6743" y="8971"/>
                  </a:cubicBezTo>
                  <a:cubicBezTo>
                    <a:pt x="6821" y="8873"/>
                    <a:pt x="6881" y="8774"/>
                    <a:pt x="6920" y="8675"/>
                  </a:cubicBezTo>
                  <a:cubicBezTo>
                    <a:pt x="6348" y="7749"/>
                    <a:pt x="5658" y="6881"/>
                    <a:pt x="4909" y="6093"/>
                  </a:cubicBezTo>
                  <a:close/>
                  <a:moveTo>
                    <a:pt x="7393" y="8498"/>
                  </a:moveTo>
                  <a:cubicBezTo>
                    <a:pt x="7511" y="8439"/>
                    <a:pt x="7531" y="8340"/>
                    <a:pt x="7472" y="8222"/>
                  </a:cubicBezTo>
                  <a:cubicBezTo>
                    <a:pt x="7334" y="7926"/>
                    <a:pt x="7058" y="7690"/>
                    <a:pt x="6900" y="7414"/>
                  </a:cubicBezTo>
                  <a:cubicBezTo>
                    <a:pt x="6644" y="6862"/>
                    <a:pt x="6131" y="6487"/>
                    <a:pt x="5915" y="5915"/>
                  </a:cubicBezTo>
                  <a:cubicBezTo>
                    <a:pt x="5875" y="5797"/>
                    <a:pt x="5717" y="5777"/>
                    <a:pt x="5638" y="5876"/>
                  </a:cubicBezTo>
                  <a:cubicBezTo>
                    <a:pt x="5816" y="6389"/>
                    <a:pt x="5816" y="6408"/>
                    <a:pt x="6092" y="6684"/>
                  </a:cubicBezTo>
                  <a:cubicBezTo>
                    <a:pt x="6624" y="7217"/>
                    <a:pt x="6979" y="7867"/>
                    <a:pt x="7393" y="8498"/>
                  </a:cubicBezTo>
                  <a:close/>
                  <a:moveTo>
                    <a:pt x="21765" y="22575"/>
                  </a:moveTo>
                  <a:cubicBezTo>
                    <a:pt x="21765" y="22338"/>
                    <a:pt x="21765" y="22338"/>
                    <a:pt x="21588" y="22299"/>
                  </a:cubicBezTo>
                  <a:close/>
                  <a:moveTo>
                    <a:pt x="27857" y="12126"/>
                  </a:moveTo>
                  <a:cubicBezTo>
                    <a:pt x="27759" y="12086"/>
                    <a:pt x="27640" y="11988"/>
                    <a:pt x="27581" y="12165"/>
                  </a:cubicBezTo>
                  <a:cubicBezTo>
                    <a:pt x="27621" y="12165"/>
                    <a:pt x="27680" y="12185"/>
                    <a:pt x="27719" y="12185"/>
                  </a:cubicBezTo>
                  <a:cubicBezTo>
                    <a:pt x="27778" y="12165"/>
                    <a:pt x="27818" y="12145"/>
                    <a:pt x="27857" y="12126"/>
                  </a:cubicBezTo>
                  <a:close/>
                  <a:moveTo>
                    <a:pt x="18729" y="28647"/>
                  </a:moveTo>
                  <a:cubicBezTo>
                    <a:pt x="18769" y="28627"/>
                    <a:pt x="18808" y="28607"/>
                    <a:pt x="18828" y="28588"/>
                  </a:cubicBezTo>
                  <a:cubicBezTo>
                    <a:pt x="18828" y="28568"/>
                    <a:pt x="18828" y="28528"/>
                    <a:pt x="18808" y="28489"/>
                  </a:cubicBezTo>
                  <a:cubicBezTo>
                    <a:pt x="18769" y="28509"/>
                    <a:pt x="18729" y="28528"/>
                    <a:pt x="18729" y="28568"/>
                  </a:cubicBezTo>
                  <a:cubicBezTo>
                    <a:pt x="18709" y="28588"/>
                    <a:pt x="18729" y="28607"/>
                    <a:pt x="18749" y="28627"/>
                  </a:cubicBezTo>
                  <a:close/>
                  <a:moveTo>
                    <a:pt x="5954" y="18060"/>
                  </a:moveTo>
                  <a:cubicBezTo>
                    <a:pt x="5954" y="18060"/>
                    <a:pt x="5915" y="18060"/>
                    <a:pt x="5915" y="18080"/>
                  </a:cubicBezTo>
                  <a:cubicBezTo>
                    <a:pt x="5915" y="18080"/>
                    <a:pt x="5915" y="18099"/>
                    <a:pt x="5915" y="18119"/>
                  </a:cubicBezTo>
                  <a:lnTo>
                    <a:pt x="5954" y="18119"/>
                  </a:lnTo>
                  <a:cubicBezTo>
                    <a:pt x="5954" y="18099"/>
                    <a:pt x="5954" y="18080"/>
                    <a:pt x="5954" y="180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8"/>
            <p:cNvSpPr/>
            <p:nvPr/>
          </p:nvSpPr>
          <p:spPr>
            <a:xfrm flipH="1">
              <a:off x="6702414" y="1829670"/>
              <a:ext cx="77297" cy="83908"/>
            </a:xfrm>
            <a:custGeom>
              <a:avLst/>
              <a:gdLst/>
              <a:ahLst/>
              <a:cxnLst/>
              <a:rect l="l" t="t" r="r" b="b"/>
              <a:pathLst>
                <a:path w="3215" h="3490" extrusionOk="0">
                  <a:moveTo>
                    <a:pt x="1" y="0"/>
                  </a:moveTo>
                  <a:cubicBezTo>
                    <a:pt x="415" y="20"/>
                    <a:pt x="769" y="158"/>
                    <a:pt x="1144" y="119"/>
                  </a:cubicBezTo>
                  <a:cubicBezTo>
                    <a:pt x="1519" y="59"/>
                    <a:pt x="1893" y="59"/>
                    <a:pt x="2268" y="40"/>
                  </a:cubicBezTo>
                  <a:cubicBezTo>
                    <a:pt x="2425" y="0"/>
                    <a:pt x="2603" y="59"/>
                    <a:pt x="2721" y="178"/>
                  </a:cubicBezTo>
                  <a:cubicBezTo>
                    <a:pt x="2721" y="296"/>
                    <a:pt x="2741" y="434"/>
                    <a:pt x="2761" y="592"/>
                  </a:cubicBezTo>
                  <a:cubicBezTo>
                    <a:pt x="2741" y="690"/>
                    <a:pt x="2761" y="809"/>
                    <a:pt x="2800" y="907"/>
                  </a:cubicBezTo>
                  <a:cubicBezTo>
                    <a:pt x="2958" y="1164"/>
                    <a:pt x="3017" y="1479"/>
                    <a:pt x="2977" y="1775"/>
                  </a:cubicBezTo>
                  <a:cubicBezTo>
                    <a:pt x="2977" y="2130"/>
                    <a:pt x="3017" y="2484"/>
                    <a:pt x="3135" y="2839"/>
                  </a:cubicBezTo>
                  <a:cubicBezTo>
                    <a:pt x="3214" y="3056"/>
                    <a:pt x="3155" y="3332"/>
                    <a:pt x="2977" y="3490"/>
                  </a:cubicBezTo>
                  <a:cubicBezTo>
                    <a:pt x="2918" y="3411"/>
                    <a:pt x="2820" y="3372"/>
                    <a:pt x="2820" y="3293"/>
                  </a:cubicBezTo>
                  <a:cubicBezTo>
                    <a:pt x="2682" y="2721"/>
                    <a:pt x="2465" y="2169"/>
                    <a:pt x="2504" y="1578"/>
                  </a:cubicBezTo>
                  <a:cubicBezTo>
                    <a:pt x="2524" y="1479"/>
                    <a:pt x="2504" y="1361"/>
                    <a:pt x="2445" y="1262"/>
                  </a:cubicBezTo>
                  <a:cubicBezTo>
                    <a:pt x="2307" y="1065"/>
                    <a:pt x="2248" y="828"/>
                    <a:pt x="2268" y="592"/>
                  </a:cubicBezTo>
                  <a:cubicBezTo>
                    <a:pt x="2110" y="434"/>
                    <a:pt x="1933" y="474"/>
                    <a:pt x="1755" y="474"/>
                  </a:cubicBezTo>
                  <a:cubicBezTo>
                    <a:pt x="1243" y="493"/>
                    <a:pt x="710" y="395"/>
                    <a:pt x="217" y="217"/>
                  </a:cubicBezTo>
                  <a:cubicBezTo>
                    <a:pt x="158" y="178"/>
                    <a:pt x="79" y="138"/>
                    <a:pt x="20" y="99"/>
                  </a:cubicBezTo>
                  <a:cubicBezTo>
                    <a:pt x="20" y="99"/>
                    <a:pt x="20" y="5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8"/>
            <p:cNvSpPr/>
            <p:nvPr/>
          </p:nvSpPr>
          <p:spPr>
            <a:xfrm flipH="1">
              <a:off x="7095845" y="1065119"/>
              <a:ext cx="82009" cy="27985"/>
            </a:xfrm>
            <a:custGeom>
              <a:avLst/>
              <a:gdLst/>
              <a:ahLst/>
              <a:cxnLst/>
              <a:rect l="l" t="t" r="r" b="b"/>
              <a:pathLst>
                <a:path w="3411" h="1164" extrusionOk="0">
                  <a:moveTo>
                    <a:pt x="0" y="355"/>
                  </a:moveTo>
                  <a:cubicBezTo>
                    <a:pt x="59" y="276"/>
                    <a:pt x="99" y="158"/>
                    <a:pt x="158" y="158"/>
                  </a:cubicBezTo>
                  <a:cubicBezTo>
                    <a:pt x="335" y="99"/>
                    <a:pt x="513" y="79"/>
                    <a:pt x="710" y="118"/>
                  </a:cubicBezTo>
                  <a:cubicBezTo>
                    <a:pt x="1203" y="296"/>
                    <a:pt x="1735" y="296"/>
                    <a:pt x="2188" y="611"/>
                  </a:cubicBezTo>
                  <a:cubicBezTo>
                    <a:pt x="2602" y="493"/>
                    <a:pt x="2839" y="0"/>
                    <a:pt x="3312" y="0"/>
                  </a:cubicBezTo>
                  <a:cubicBezTo>
                    <a:pt x="3411" y="79"/>
                    <a:pt x="3411" y="217"/>
                    <a:pt x="3312" y="316"/>
                  </a:cubicBezTo>
                  <a:cubicBezTo>
                    <a:pt x="3056" y="592"/>
                    <a:pt x="2780" y="828"/>
                    <a:pt x="2484" y="1045"/>
                  </a:cubicBezTo>
                  <a:cubicBezTo>
                    <a:pt x="2307" y="1163"/>
                    <a:pt x="2070" y="1163"/>
                    <a:pt x="1912" y="1006"/>
                  </a:cubicBezTo>
                  <a:cubicBezTo>
                    <a:pt x="1715" y="848"/>
                    <a:pt x="1459" y="749"/>
                    <a:pt x="1203" y="710"/>
                  </a:cubicBezTo>
                  <a:cubicBezTo>
                    <a:pt x="1025" y="670"/>
                    <a:pt x="848" y="592"/>
                    <a:pt x="670" y="532"/>
                  </a:cubicBezTo>
                  <a:cubicBezTo>
                    <a:pt x="493" y="473"/>
                    <a:pt x="256" y="434"/>
                    <a:pt x="0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8"/>
            <p:cNvSpPr/>
            <p:nvPr/>
          </p:nvSpPr>
          <p:spPr>
            <a:xfrm flipH="1">
              <a:off x="7119551" y="1479395"/>
              <a:ext cx="23706" cy="62583"/>
            </a:xfrm>
            <a:custGeom>
              <a:avLst/>
              <a:gdLst/>
              <a:ahLst/>
              <a:cxnLst/>
              <a:rect l="l" t="t" r="r" b="b"/>
              <a:pathLst>
                <a:path w="986" h="2603" extrusionOk="0">
                  <a:moveTo>
                    <a:pt x="986" y="2050"/>
                  </a:moveTo>
                  <a:cubicBezTo>
                    <a:pt x="966" y="2188"/>
                    <a:pt x="947" y="2307"/>
                    <a:pt x="907" y="2425"/>
                  </a:cubicBezTo>
                  <a:cubicBezTo>
                    <a:pt x="887" y="2504"/>
                    <a:pt x="828" y="2543"/>
                    <a:pt x="769" y="2583"/>
                  </a:cubicBezTo>
                  <a:cubicBezTo>
                    <a:pt x="651" y="2602"/>
                    <a:pt x="592" y="2504"/>
                    <a:pt x="572" y="2425"/>
                  </a:cubicBezTo>
                  <a:cubicBezTo>
                    <a:pt x="533" y="2346"/>
                    <a:pt x="513" y="2267"/>
                    <a:pt x="513" y="2208"/>
                  </a:cubicBezTo>
                  <a:cubicBezTo>
                    <a:pt x="434" y="1991"/>
                    <a:pt x="395" y="1774"/>
                    <a:pt x="335" y="1557"/>
                  </a:cubicBezTo>
                  <a:cubicBezTo>
                    <a:pt x="296" y="1459"/>
                    <a:pt x="276" y="1341"/>
                    <a:pt x="257" y="1222"/>
                  </a:cubicBezTo>
                  <a:cubicBezTo>
                    <a:pt x="257" y="986"/>
                    <a:pt x="197" y="749"/>
                    <a:pt x="79" y="532"/>
                  </a:cubicBezTo>
                  <a:cubicBezTo>
                    <a:pt x="0" y="414"/>
                    <a:pt x="0" y="276"/>
                    <a:pt x="59" y="158"/>
                  </a:cubicBezTo>
                  <a:cubicBezTo>
                    <a:pt x="99" y="79"/>
                    <a:pt x="178" y="20"/>
                    <a:pt x="257" y="0"/>
                  </a:cubicBezTo>
                  <a:cubicBezTo>
                    <a:pt x="355" y="0"/>
                    <a:pt x="434" y="39"/>
                    <a:pt x="493" y="99"/>
                  </a:cubicBezTo>
                  <a:cubicBezTo>
                    <a:pt x="592" y="237"/>
                    <a:pt x="651" y="394"/>
                    <a:pt x="690" y="572"/>
                  </a:cubicBezTo>
                  <a:cubicBezTo>
                    <a:pt x="789" y="1005"/>
                    <a:pt x="828" y="1439"/>
                    <a:pt x="986" y="1873"/>
                  </a:cubicBezTo>
                  <a:cubicBezTo>
                    <a:pt x="986" y="1932"/>
                    <a:pt x="986" y="1991"/>
                    <a:pt x="986" y="20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8"/>
            <p:cNvSpPr/>
            <p:nvPr/>
          </p:nvSpPr>
          <p:spPr>
            <a:xfrm flipH="1">
              <a:off x="6604777" y="824309"/>
              <a:ext cx="34621" cy="72560"/>
            </a:xfrm>
            <a:custGeom>
              <a:avLst/>
              <a:gdLst/>
              <a:ahLst/>
              <a:cxnLst/>
              <a:rect l="l" t="t" r="r" b="b"/>
              <a:pathLst>
                <a:path w="1440" h="3018" extrusionOk="0">
                  <a:moveTo>
                    <a:pt x="1104" y="40"/>
                  </a:moveTo>
                  <a:cubicBezTo>
                    <a:pt x="1341" y="139"/>
                    <a:pt x="1439" y="415"/>
                    <a:pt x="1321" y="652"/>
                  </a:cubicBezTo>
                  <a:cubicBezTo>
                    <a:pt x="1163" y="1066"/>
                    <a:pt x="986" y="1480"/>
                    <a:pt x="828" y="1874"/>
                  </a:cubicBezTo>
                  <a:cubicBezTo>
                    <a:pt x="690" y="2130"/>
                    <a:pt x="572" y="2406"/>
                    <a:pt x="493" y="2702"/>
                  </a:cubicBezTo>
                  <a:cubicBezTo>
                    <a:pt x="454" y="2800"/>
                    <a:pt x="375" y="2899"/>
                    <a:pt x="296" y="2938"/>
                  </a:cubicBezTo>
                  <a:cubicBezTo>
                    <a:pt x="197" y="3017"/>
                    <a:pt x="59" y="2998"/>
                    <a:pt x="0" y="2879"/>
                  </a:cubicBezTo>
                  <a:cubicBezTo>
                    <a:pt x="59" y="2544"/>
                    <a:pt x="178" y="2209"/>
                    <a:pt x="335" y="1894"/>
                  </a:cubicBezTo>
                  <a:cubicBezTo>
                    <a:pt x="532" y="1539"/>
                    <a:pt x="690" y="1164"/>
                    <a:pt x="808" y="770"/>
                  </a:cubicBezTo>
                  <a:cubicBezTo>
                    <a:pt x="868" y="514"/>
                    <a:pt x="1084" y="297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8"/>
            <p:cNvSpPr/>
            <p:nvPr/>
          </p:nvSpPr>
          <p:spPr>
            <a:xfrm flipH="1">
              <a:off x="6354976" y="1664234"/>
              <a:ext cx="40800" cy="59746"/>
            </a:xfrm>
            <a:custGeom>
              <a:avLst/>
              <a:gdLst/>
              <a:ahLst/>
              <a:cxnLst/>
              <a:rect l="l" t="t" r="r" b="b"/>
              <a:pathLst>
                <a:path w="1697" h="2485" extrusionOk="0">
                  <a:moveTo>
                    <a:pt x="1" y="2406"/>
                  </a:moveTo>
                  <a:cubicBezTo>
                    <a:pt x="434" y="1637"/>
                    <a:pt x="848" y="868"/>
                    <a:pt x="1262" y="99"/>
                  </a:cubicBezTo>
                  <a:cubicBezTo>
                    <a:pt x="1321" y="40"/>
                    <a:pt x="1381" y="1"/>
                    <a:pt x="1459" y="21"/>
                  </a:cubicBezTo>
                  <a:cubicBezTo>
                    <a:pt x="1519" y="21"/>
                    <a:pt x="1578" y="60"/>
                    <a:pt x="1617" y="139"/>
                  </a:cubicBezTo>
                  <a:cubicBezTo>
                    <a:pt x="1696" y="237"/>
                    <a:pt x="1696" y="395"/>
                    <a:pt x="1617" y="513"/>
                  </a:cubicBezTo>
                  <a:cubicBezTo>
                    <a:pt x="1282" y="1046"/>
                    <a:pt x="927" y="1578"/>
                    <a:pt x="572" y="2091"/>
                  </a:cubicBezTo>
                  <a:cubicBezTo>
                    <a:pt x="454" y="2229"/>
                    <a:pt x="316" y="2367"/>
                    <a:pt x="158" y="2465"/>
                  </a:cubicBezTo>
                  <a:cubicBezTo>
                    <a:pt x="119" y="2485"/>
                    <a:pt x="60" y="2426"/>
                    <a:pt x="1" y="2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8"/>
            <p:cNvSpPr/>
            <p:nvPr/>
          </p:nvSpPr>
          <p:spPr>
            <a:xfrm flipH="1">
              <a:off x="6344565" y="1012490"/>
              <a:ext cx="37001" cy="50754"/>
            </a:xfrm>
            <a:custGeom>
              <a:avLst/>
              <a:gdLst/>
              <a:ahLst/>
              <a:cxnLst/>
              <a:rect l="l" t="t" r="r" b="b"/>
              <a:pathLst>
                <a:path w="1539" h="2111" extrusionOk="0">
                  <a:moveTo>
                    <a:pt x="1282" y="2110"/>
                  </a:moveTo>
                  <a:cubicBezTo>
                    <a:pt x="1164" y="1953"/>
                    <a:pt x="1066" y="1815"/>
                    <a:pt x="987" y="1677"/>
                  </a:cubicBezTo>
                  <a:cubicBezTo>
                    <a:pt x="770" y="1243"/>
                    <a:pt x="494" y="849"/>
                    <a:pt x="139" y="513"/>
                  </a:cubicBezTo>
                  <a:cubicBezTo>
                    <a:pt x="60" y="415"/>
                    <a:pt x="21" y="316"/>
                    <a:pt x="1" y="218"/>
                  </a:cubicBezTo>
                  <a:cubicBezTo>
                    <a:pt x="1" y="159"/>
                    <a:pt x="80" y="99"/>
                    <a:pt x="139" y="1"/>
                  </a:cubicBezTo>
                  <a:cubicBezTo>
                    <a:pt x="297" y="99"/>
                    <a:pt x="415" y="198"/>
                    <a:pt x="553" y="316"/>
                  </a:cubicBezTo>
                  <a:cubicBezTo>
                    <a:pt x="928" y="711"/>
                    <a:pt x="1223" y="1164"/>
                    <a:pt x="1460" y="1677"/>
                  </a:cubicBezTo>
                  <a:cubicBezTo>
                    <a:pt x="1539" y="1854"/>
                    <a:pt x="1460" y="1972"/>
                    <a:pt x="1282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8"/>
            <p:cNvSpPr/>
            <p:nvPr/>
          </p:nvSpPr>
          <p:spPr>
            <a:xfrm flipH="1">
              <a:off x="6925672" y="928125"/>
              <a:ext cx="13296" cy="54528"/>
            </a:xfrm>
            <a:custGeom>
              <a:avLst/>
              <a:gdLst/>
              <a:ahLst/>
              <a:cxnLst/>
              <a:rect l="l" t="t" r="r" b="b"/>
              <a:pathLst>
                <a:path w="553" h="2268" extrusionOk="0">
                  <a:moveTo>
                    <a:pt x="119" y="2268"/>
                  </a:moveTo>
                  <a:cubicBezTo>
                    <a:pt x="79" y="2130"/>
                    <a:pt x="0" y="2051"/>
                    <a:pt x="20" y="1992"/>
                  </a:cubicBezTo>
                  <a:cubicBezTo>
                    <a:pt x="158" y="1538"/>
                    <a:pt x="197" y="1065"/>
                    <a:pt x="158" y="612"/>
                  </a:cubicBezTo>
                  <a:cubicBezTo>
                    <a:pt x="158" y="434"/>
                    <a:pt x="178" y="277"/>
                    <a:pt x="217" y="119"/>
                  </a:cubicBezTo>
                  <a:cubicBezTo>
                    <a:pt x="217" y="60"/>
                    <a:pt x="335" y="20"/>
                    <a:pt x="395" y="1"/>
                  </a:cubicBezTo>
                  <a:cubicBezTo>
                    <a:pt x="454" y="1"/>
                    <a:pt x="493" y="60"/>
                    <a:pt x="513" y="99"/>
                  </a:cubicBezTo>
                  <a:cubicBezTo>
                    <a:pt x="552" y="158"/>
                    <a:pt x="552" y="217"/>
                    <a:pt x="552" y="257"/>
                  </a:cubicBezTo>
                  <a:lnTo>
                    <a:pt x="552" y="1223"/>
                  </a:lnTo>
                  <a:cubicBezTo>
                    <a:pt x="533" y="1617"/>
                    <a:pt x="395" y="1972"/>
                    <a:pt x="119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8"/>
            <p:cNvSpPr/>
            <p:nvPr/>
          </p:nvSpPr>
          <p:spPr>
            <a:xfrm flipH="1">
              <a:off x="6421814" y="1717320"/>
              <a:ext cx="29885" cy="39838"/>
            </a:xfrm>
            <a:custGeom>
              <a:avLst/>
              <a:gdLst/>
              <a:ahLst/>
              <a:cxnLst/>
              <a:rect l="l" t="t" r="r" b="b"/>
              <a:pathLst>
                <a:path w="1243" h="1657" extrusionOk="0">
                  <a:moveTo>
                    <a:pt x="158" y="1657"/>
                  </a:moveTo>
                  <a:cubicBezTo>
                    <a:pt x="20" y="1539"/>
                    <a:pt x="0" y="1361"/>
                    <a:pt x="59" y="1223"/>
                  </a:cubicBezTo>
                  <a:cubicBezTo>
                    <a:pt x="99" y="1125"/>
                    <a:pt x="158" y="1046"/>
                    <a:pt x="217" y="987"/>
                  </a:cubicBezTo>
                  <a:cubicBezTo>
                    <a:pt x="434" y="770"/>
                    <a:pt x="592" y="513"/>
                    <a:pt x="670" y="237"/>
                  </a:cubicBezTo>
                  <a:cubicBezTo>
                    <a:pt x="710" y="99"/>
                    <a:pt x="828" y="1"/>
                    <a:pt x="966" y="21"/>
                  </a:cubicBezTo>
                  <a:cubicBezTo>
                    <a:pt x="1124" y="1"/>
                    <a:pt x="1242" y="159"/>
                    <a:pt x="1183" y="316"/>
                  </a:cubicBezTo>
                  <a:cubicBezTo>
                    <a:pt x="986" y="868"/>
                    <a:pt x="572" y="1223"/>
                    <a:pt x="158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8"/>
            <p:cNvSpPr/>
            <p:nvPr/>
          </p:nvSpPr>
          <p:spPr>
            <a:xfrm flipH="1">
              <a:off x="6360193" y="1033359"/>
              <a:ext cx="29428" cy="41738"/>
            </a:xfrm>
            <a:custGeom>
              <a:avLst/>
              <a:gdLst/>
              <a:ahLst/>
              <a:cxnLst/>
              <a:rect l="l" t="t" r="r" b="b"/>
              <a:pathLst>
                <a:path w="1224" h="1736" extrusionOk="0">
                  <a:moveTo>
                    <a:pt x="908" y="1735"/>
                  </a:moveTo>
                  <a:cubicBezTo>
                    <a:pt x="849" y="1597"/>
                    <a:pt x="750" y="1499"/>
                    <a:pt x="750" y="1400"/>
                  </a:cubicBezTo>
                  <a:cubicBezTo>
                    <a:pt x="750" y="1025"/>
                    <a:pt x="533" y="789"/>
                    <a:pt x="277" y="552"/>
                  </a:cubicBezTo>
                  <a:cubicBezTo>
                    <a:pt x="198" y="473"/>
                    <a:pt x="99" y="375"/>
                    <a:pt x="1" y="296"/>
                  </a:cubicBezTo>
                  <a:cubicBezTo>
                    <a:pt x="198" y="20"/>
                    <a:pt x="297" y="0"/>
                    <a:pt x="474" y="158"/>
                  </a:cubicBezTo>
                  <a:cubicBezTo>
                    <a:pt x="651" y="316"/>
                    <a:pt x="809" y="473"/>
                    <a:pt x="927" y="651"/>
                  </a:cubicBezTo>
                  <a:cubicBezTo>
                    <a:pt x="1046" y="809"/>
                    <a:pt x="1125" y="966"/>
                    <a:pt x="1164" y="1144"/>
                  </a:cubicBezTo>
                  <a:cubicBezTo>
                    <a:pt x="1223" y="1380"/>
                    <a:pt x="1125" y="1617"/>
                    <a:pt x="908" y="1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8"/>
            <p:cNvSpPr/>
            <p:nvPr/>
          </p:nvSpPr>
          <p:spPr>
            <a:xfrm flipH="1">
              <a:off x="7143714" y="1476534"/>
              <a:ext cx="20412" cy="41738"/>
            </a:xfrm>
            <a:custGeom>
              <a:avLst/>
              <a:gdLst/>
              <a:ahLst/>
              <a:cxnLst/>
              <a:rect l="l" t="t" r="r" b="b"/>
              <a:pathLst>
                <a:path w="849" h="1736" extrusionOk="0">
                  <a:moveTo>
                    <a:pt x="711" y="1736"/>
                  </a:moveTo>
                  <a:cubicBezTo>
                    <a:pt x="494" y="1617"/>
                    <a:pt x="336" y="1420"/>
                    <a:pt x="296" y="1184"/>
                  </a:cubicBezTo>
                  <a:cubicBezTo>
                    <a:pt x="237" y="1026"/>
                    <a:pt x="178" y="888"/>
                    <a:pt x="99" y="730"/>
                  </a:cubicBezTo>
                  <a:cubicBezTo>
                    <a:pt x="1" y="533"/>
                    <a:pt x="1" y="296"/>
                    <a:pt x="119" y="99"/>
                  </a:cubicBezTo>
                  <a:cubicBezTo>
                    <a:pt x="158" y="40"/>
                    <a:pt x="198" y="20"/>
                    <a:pt x="257" y="1"/>
                  </a:cubicBezTo>
                  <a:cubicBezTo>
                    <a:pt x="296" y="1"/>
                    <a:pt x="336" y="40"/>
                    <a:pt x="375" y="80"/>
                  </a:cubicBezTo>
                  <a:cubicBezTo>
                    <a:pt x="415" y="99"/>
                    <a:pt x="415" y="139"/>
                    <a:pt x="434" y="178"/>
                  </a:cubicBezTo>
                  <a:cubicBezTo>
                    <a:pt x="474" y="572"/>
                    <a:pt x="691" y="927"/>
                    <a:pt x="809" y="1322"/>
                  </a:cubicBezTo>
                  <a:cubicBezTo>
                    <a:pt x="849" y="1460"/>
                    <a:pt x="849" y="1460"/>
                    <a:pt x="711" y="17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8"/>
            <p:cNvSpPr/>
            <p:nvPr/>
          </p:nvSpPr>
          <p:spPr>
            <a:xfrm flipH="1">
              <a:off x="6963131" y="970776"/>
              <a:ext cx="21350" cy="37963"/>
            </a:xfrm>
            <a:custGeom>
              <a:avLst/>
              <a:gdLst/>
              <a:ahLst/>
              <a:cxnLst/>
              <a:rect l="l" t="t" r="r" b="b"/>
              <a:pathLst>
                <a:path w="888" h="1579" extrusionOk="0">
                  <a:moveTo>
                    <a:pt x="868" y="691"/>
                  </a:moveTo>
                  <a:cubicBezTo>
                    <a:pt x="592" y="809"/>
                    <a:pt x="395" y="1065"/>
                    <a:pt x="356" y="1381"/>
                  </a:cubicBezTo>
                  <a:cubicBezTo>
                    <a:pt x="356" y="1440"/>
                    <a:pt x="277" y="1480"/>
                    <a:pt x="218" y="1578"/>
                  </a:cubicBezTo>
                  <a:cubicBezTo>
                    <a:pt x="20" y="1361"/>
                    <a:pt x="1" y="1065"/>
                    <a:pt x="158" y="829"/>
                  </a:cubicBezTo>
                  <a:cubicBezTo>
                    <a:pt x="336" y="612"/>
                    <a:pt x="454" y="395"/>
                    <a:pt x="513" y="139"/>
                  </a:cubicBezTo>
                  <a:cubicBezTo>
                    <a:pt x="513" y="80"/>
                    <a:pt x="632" y="1"/>
                    <a:pt x="671" y="21"/>
                  </a:cubicBezTo>
                  <a:cubicBezTo>
                    <a:pt x="750" y="40"/>
                    <a:pt x="829" y="99"/>
                    <a:pt x="868" y="178"/>
                  </a:cubicBezTo>
                  <a:cubicBezTo>
                    <a:pt x="868" y="336"/>
                    <a:pt x="888" y="513"/>
                    <a:pt x="868" y="6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8"/>
            <p:cNvSpPr/>
            <p:nvPr/>
          </p:nvSpPr>
          <p:spPr>
            <a:xfrm flipH="1">
              <a:off x="6586288" y="1259454"/>
              <a:ext cx="215709" cy="221840"/>
            </a:xfrm>
            <a:custGeom>
              <a:avLst/>
              <a:gdLst/>
              <a:ahLst/>
              <a:cxnLst/>
              <a:rect l="l" t="t" r="r" b="b"/>
              <a:pathLst>
                <a:path w="8972" h="9227" extrusionOk="0">
                  <a:moveTo>
                    <a:pt x="40" y="4022"/>
                  </a:moveTo>
                  <a:lnTo>
                    <a:pt x="40" y="3174"/>
                  </a:lnTo>
                  <a:cubicBezTo>
                    <a:pt x="40" y="2958"/>
                    <a:pt x="119" y="2721"/>
                    <a:pt x="277" y="2563"/>
                  </a:cubicBezTo>
                  <a:cubicBezTo>
                    <a:pt x="730" y="1972"/>
                    <a:pt x="1263" y="1439"/>
                    <a:pt x="1874" y="986"/>
                  </a:cubicBezTo>
                  <a:cubicBezTo>
                    <a:pt x="2702" y="395"/>
                    <a:pt x="3668" y="59"/>
                    <a:pt x="4693" y="20"/>
                  </a:cubicBezTo>
                  <a:lnTo>
                    <a:pt x="5087" y="20"/>
                  </a:lnTo>
                  <a:cubicBezTo>
                    <a:pt x="5580" y="0"/>
                    <a:pt x="6073" y="138"/>
                    <a:pt x="6448" y="454"/>
                  </a:cubicBezTo>
                  <a:cubicBezTo>
                    <a:pt x="7276" y="1045"/>
                    <a:pt x="7985" y="1755"/>
                    <a:pt x="8321" y="2780"/>
                  </a:cubicBezTo>
                  <a:cubicBezTo>
                    <a:pt x="8459" y="3174"/>
                    <a:pt x="8636" y="3569"/>
                    <a:pt x="8754" y="3983"/>
                  </a:cubicBezTo>
                  <a:cubicBezTo>
                    <a:pt x="8912" y="4712"/>
                    <a:pt x="8971" y="5442"/>
                    <a:pt x="8932" y="6171"/>
                  </a:cubicBezTo>
                  <a:cubicBezTo>
                    <a:pt x="8912" y="6348"/>
                    <a:pt x="8873" y="6546"/>
                    <a:pt x="8794" y="6703"/>
                  </a:cubicBezTo>
                  <a:cubicBezTo>
                    <a:pt x="8518" y="7236"/>
                    <a:pt x="8202" y="7709"/>
                    <a:pt x="7808" y="8143"/>
                  </a:cubicBezTo>
                  <a:cubicBezTo>
                    <a:pt x="7611" y="8359"/>
                    <a:pt x="7335" y="8537"/>
                    <a:pt x="7059" y="8616"/>
                  </a:cubicBezTo>
                  <a:cubicBezTo>
                    <a:pt x="6704" y="8734"/>
                    <a:pt x="6329" y="8813"/>
                    <a:pt x="5975" y="8951"/>
                  </a:cubicBezTo>
                  <a:cubicBezTo>
                    <a:pt x="5363" y="9227"/>
                    <a:pt x="4732" y="9168"/>
                    <a:pt x="4102" y="9128"/>
                  </a:cubicBezTo>
                  <a:cubicBezTo>
                    <a:pt x="3510" y="9069"/>
                    <a:pt x="2938" y="8833"/>
                    <a:pt x="2485" y="8438"/>
                  </a:cubicBezTo>
                  <a:cubicBezTo>
                    <a:pt x="2051" y="8103"/>
                    <a:pt x="1618" y="7788"/>
                    <a:pt x="1184" y="7453"/>
                  </a:cubicBezTo>
                  <a:cubicBezTo>
                    <a:pt x="1085" y="7354"/>
                    <a:pt x="1006" y="7255"/>
                    <a:pt x="947" y="7137"/>
                  </a:cubicBezTo>
                  <a:cubicBezTo>
                    <a:pt x="730" y="6743"/>
                    <a:pt x="514" y="6348"/>
                    <a:pt x="336" y="5934"/>
                  </a:cubicBezTo>
                  <a:cubicBezTo>
                    <a:pt x="159" y="5619"/>
                    <a:pt x="60" y="5284"/>
                    <a:pt x="40" y="4929"/>
                  </a:cubicBezTo>
                  <a:cubicBezTo>
                    <a:pt x="40" y="4633"/>
                    <a:pt x="1" y="4318"/>
                    <a:pt x="1" y="4022"/>
                  </a:cubicBezTo>
                  <a:close/>
                  <a:moveTo>
                    <a:pt x="6369" y="8300"/>
                  </a:moveTo>
                  <a:cubicBezTo>
                    <a:pt x="6684" y="7886"/>
                    <a:pt x="7019" y="7453"/>
                    <a:pt x="7315" y="6999"/>
                  </a:cubicBezTo>
                  <a:cubicBezTo>
                    <a:pt x="7394" y="6861"/>
                    <a:pt x="7453" y="6703"/>
                    <a:pt x="7493" y="6526"/>
                  </a:cubicBezTo>
                  <a:cubicBezTo>
                    <a:pt x="7552" y="6348"/>
                    <a:pt x="7591" y="6171"/>
                    <a:pt x="7631" y="5994"/>
                  </a:cubicBezTo>
                  <a:cubicBezTo>
                    <a:pt x="7670" y="5875"/>
                    <a:pt x="7709" y="5757"/>
                    <a:pt x="7709" y="5619"/>
                  </a:cubicBezTo>
                  <a:lnTo>
                    <a:pt x="7709" y="4397"/>
                  </a:lnTo>
                  <a:cubicBezTo>
                    <a:pt x="7729" y="4278"/>
                    <a:pt x="7709" y="4160"/>
                    <a:pt x="7670" y="4062"/>
                  </a:cubicBezTo>
                  <a:cubicBezTo>
                    <a:pt x="7433" y="3450"/>
                    <a:pt x="7315" y="2780"/>
                    <a:pt x="6822" y="2307"/>
                  </a:cubicBezTo>
                  <a:cubicBezTo>
                    <a:pt x="6724" y="2189"/>
                    <a:pt x="6665" y="2051"/>
                    <a:pt x="6605" y="1913"/>
                  </a:cubicBezTo>
                  <a:cubicBezTo>
                    <a:pt x="6487" y="1637"/>
                    <a:pt x="6290" y="1400"/>
                    <a:pt x="6034" y="1242"/>
                  </a:cubicBezTo>
                  <a:cubicBezTo>
                    <a:pt x="5876" y="1144"/>
                    <a:pt x="5718" y="1045"/>
                    <a:pt x="5561" y="947"/>
                  </a:cubicBezTo>
                  <a:cubicBezTo>
                    <a:pt x="5423" y="828"/>
                    <a:pt x="5245" y="749"/>
                    <a:pt x="5048" y="730"/>
                  </a:cubicBezTo>
                  <a:cubicBezTo>
                    <a:pt x="4378" y="651"/>
                    <a:pt x="3707" y="749"/>
                    <a:pt x="3076" y="1025"/>
                  </a:cubicBezTo>
                  <a:cubicBezTo>
                    <a:pt x="2209" y="1439"/>
                    <a:pt x="1440" y="2051"/>
                    <a:pt x="868" y="2820"/>
                  </a:cubicBezTo>
                  <a:cubicBezTo>
                    <a:pt x="711" y="2977"/>
                    <a:pt x="632" y="3194"/>
                    <a:pt x="652" y="3431"/>
                  </a:cubicBezTo>
                  <a:cubicBezTo>
                    <a:pt x="652" y="3746"/>
                    <a:pt x="632" y="4081"/>
                    <a:pt x="652" y="4397"/>
                  </a:cubicBezTo>
                  <a:cubicBezTo>
                    <a:pt x="671" y="4830"/>
                    <a:pt x="691" y="5284"/>
                    <a:pt x="888" y="5698"/>
                  </a:cubicBezTo>
                  <a:cubicBezTo>
                    <a:pt x="1026" y="5934"/>
                    <a:pt x="1144" y="6171"/>
                    <a:pt x="1282" y="6388"/>
                  </a:cubicBezTo>
                  <a:cubicBezTo>
                    <a:pt x="1657" y="6960"/>
                    <a:pt x="2130" y="7453"/>
                    <a:pt x="2722" y="7807"/>
                  </a:cubicBezTo>
                  <a:cubicBezTo>
                    <a:pt x="2998" y="7965"/>
                    <a:pt x="3274" y="8123"/>
                    <a:pt x="3550" y="8261"/>
                  </a:cubicBezTo>
                  <a:cubicBezTo>
                    <a:pt x="3944" y="8517"/>
                    <a:pt x="4417" y="8635"/>
                    <a:pt x="4890" y="8596"/>
                  </a:cubicBezTo>
                  <a:cubicBezTo>
                    <a:pt x="4969" y="8596"/>
                    <a:pt x="5068" y="8596"/>
                    <a:pt x="5166" y="8596"/>
                  </a:cubicBezTo>
                  <a:cubicBezTo>
                    <a:pt x="5383" y="8616"/>
                    <a:pt x="5620" y="8576"/>
                    <a:pt x="5817" y="8478"/>
                  </a:cubicBezTo>
                  <a:cubicBezTo>
                    <a:pt x="5994" y="8419"/>
                    <a:pt x="6172" y="8359"/>
                    <a:pt x="6369" y="8300"/>
                  </a:cubicBezTo>
                  <a:close/>
                  <a:moveTo>
                    <a:pt x="8005" y="6723"/>
                  </a:moveTo>
                  <a:cubicBezTo>
                    <a:pt x="8222" y="6546"/>
                    <a:pt x="8321" y="6250"/>
                    <a:pt x="8242" y="5994"/>
                  </a:cubicBezTo>
                  <a:cubicBezTo>
                    <a:pt x="8025" y="6171"/>
                    <a:pt x="7926" y="6447"/>
                    <a:pt x="8005" y="6723"/>
                  </a:cubicBezTo>
                  <a:close/>
                  <a:moveTo>
                    <a:pt x="8242" y="5087"/>
                  </a:moveTo>
                  <a:lnTo>
                    <a:pt x="8222" y="5087"/>
                  </a:lnTo>
                  <a:lnTo>
                    <a:pt x="8222" y="5540"/>
                  </a:lnTo>
                  <a:lnTo>
                    <a:pt x="8242" y="5540"/>
                  </a:lnTo>
                  <a:close/>
                  <a:moveTo>
                    <a:pt x="7552" y="7453"/>
                  </a:moveTo>
                  <a:lnTo>
                    <a:pt x="7374" y="7709"/>
                  </a:lnTo>
                  <a:cubicBezTo>
                    <a:pt x="7552" y="7669"/>
                    <a:pt x="7650" y="7630"/>
                    <a:pt x="7571" y="7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8"/>
            <p:cNvSpPr/>
            <p:nvPr/>
          </p:nvSpPr>
          <p:spPr>
            <a:xfrm flipH="1">
              <a:off x="6839408" y="1278881"/>
              <a:ext cx="26086" cy="45056"/>
            </a:xfrm>
            <a:custGeom>
              <a:avLst/>
              <a:gdLst/>
              <a:ahLst/>
              <a:cxnLst/>
              <a:rect l="l" t="t" r="r" b="b"/>
              <a:pathLst>
                <a:path w="1085" h="1874" extrusionOk="0">
                  <a:moveTo>
                    <a:pt x="1084" y="99"/>
                  </a:moveTo>
                  <a:cubicBezTo>
                    <a:pt x="887" y="454"/>
                    <a:pt x="730" y="710"/>
                    <a:pt x="592" y="1006"/>
                  </a:cubicBezTo>
                  <a:cubicBezTo>
                    <a:pt x="473" y="1282"/>
                    <a:pt x="394" y="1538"/>
                    <a:pt x="276" y="1874"/>
                  </a:cubicBezTo>
                  <a:cubicBezTo>
                    <a:pt x="178" y="1775"/>
                    <a:pt x="79" y="1736"/>
                    <a:pt x="59" y="1657"/>
                  </a:cubicBezTo>
                  <a:cubicBezTo>
                    <a:pt x="20" y="1499"/>
                    <a:pt x="0" y="1341"/>
                    <a:pt x="40" y="1164"/>
                  </a:cubicBezTo>
                  <a:cubicBezTo>
                    <a:pt x="138" y="789"/>
                    <a:pt x="316" y="434"/>
                    <a:pt x="572" y="139"/>
                  </a:cubicBezTo>
                  <a:cubicBezTo>
                    <a:pt x="651" y="79"/>
                    <a:pt x="749" y="20"/>
                    <a:pt x="868" y="20"/>
                  </a:cubicBezTo>
                  <a:cubicBezTo>
                    <a:pt x="907" y="1"/>
                    <a:pt x="986" y="60"/>
                    <a:pt x="1084" y="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8"/>
            <p:cNvSpPr/>
            <p:nvPr/>
          </p:nvSpPr>
          <p:spPr>
            <a:xfrm flipH="1">
              <a:off x="6531303" y="1359928"/>
              <a:ext cx="15195" cy="39838"/>
            </a:xfrm>
            <a:custGeom>
              <a:avLst/>
              <a:gdLst/>
              <a:ahLst/>
              <a:cxnLst/>
              <a:rect l="l" t="t" r="r" b="b"/>
              <a:pathLst>
                <a:path w="632" h="1657" extrusionOk="0">
                  <a:moveTo>
                    <a:pt x="217" y="1657"/>
                  </a:moveTo>
                  <a:cubicBezTo>
                    <a:pt x="59" y="1282"/>
                    <a:pt x="0" y="868"/>
                    <a:pt x="59" y="454"/>
                  </a:cubicBezTo>
                  <a:cubicBezTo>
                    <a:pt x="79" y="356"/>
                    <a:pt x="138" y="257"/>
                    <a:pt x="217" y="178"/>
                  </a:cubicBezTo>
                  <a:cubicBezTo>
                    <a:pt x="355" y="40"/>
                    <a:pt x="493" y="1"/>
                    <a:pt x="552" y="80"/>
                  </a:cubicBezTo>
                  <a:cubicBezTo>
                    <a:pt x="631" y="178"/>
                    <a:pt x="592" y="277"/>
                    <a:pt x="552" y="395"/>
                  </a:cubicBezTo>
                  <a:cubicBezTo>
                    <a:pt x="513" y="533"/>
                    <a:pt x="493" y="691"/>
                    <a:pt x="473" y="829"/>
                  </a:cubicBezTo>
                  <a:cubicBezTo>
                    <a:pt x="454" y="1046"/>
                    <a:pt x="434" y="1282"/>
                    <a:pt x="395" y="1499"/>
                  </a:cubicBezTo>
                  <a:cubicBezTo>
                    <a:pt x="375" y="1558"/>
                    <a:pt x="296" y="1578"/>
                    <a:pt x="217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8"/>
            <p:cNvSpPr/>
            <p:nvPr/>
          </p:nvSpPr>
          <p:spPr>
            <a:xfrm flipH="1">
              <a:off x="6808129" y="1273207"/>
              <a:ext cx="20869" cy="27985"/>
            </a:xfrm>
            <a:custGeom>
              <a:avLst/>
              <a:gdLst/>
              <a:ahLst/>
              <a:cxnLst/>
              <a:rect l="l" t="t" r="r" b="b"/>
              <a:pathLst>
                <a:path w="868" h="1164" extrusionOk="0">
                  <a:moveTo>
                    <a:pt x="0" y="1104"/>
                  </a:moveTo>
                  <a:cubicBezTo>
                    <a:pt x="59" y="789"/>
                    <a:pt x="178" y="473"/>
                    <a:pt x="335" y="177"/>
                  </a:cubicBezTo>
                  <a:cubicBezTo>
                    <a:pt x="394" y="59"/>
                    <a:pt x="513" y="0"/>
                    <a:pt x="651" y="0"/>
                  </a:cubicBezTo>
                  <a:cubicBezTo>
                    <a:pt x="730" y="0"/>
                    <a:pt x="789" y="39"/>
                    <a:pt x="848" y="99"/>
                  </a:cubicBezTo>
                  <a:cubicBezTo>
                    <a:pt x="868" y="158"/>
                    <a:pt x="868" y="237"/>
                    <a:pt x="848" y="296"/>
                  </a:cubicBezTo>
                  <a:cubicBezTo>
                    <a:pt x="730" y="493"/>
                    <a:pt x="611" y="670"/>
                    <a:pt x="513" y="867"/>
                  </a:cubicBezTo>
                  <a:cubicBezTo>
                    <a:pt x="414" y="1045"/>
                    <a:pt x="197" y="1163"/>
                    <a:pt x="0" y="1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8"/>
            <p:cNvSpPr/>
            <p:nvPr/>
          </p:nvSpPr>
          <p:spPr>
            <a:xfrm flipH="1">
              <a:off x="6546955" y="1355672"/>
              <a:ext cx="14714" cy="33203"/>
            </a:xfrm>
            <a:custGeom>
              <a:avLst/>
              <a:gdLst/>
              <a:ahLst/>
              <a:cxnLst/>
              <a:rect l="l" t="t" r="r" b="b"/>
              <a:pathLst>
                <a:path w="612" h="1381" extrusionOk="0">
                  <a:moveTo>
                    <a:pt x="237" y="1380"/>
                  </a:moveTo>
                  <a:cubicBezTo>
                    <a:pt x="59" y="1223"/>
                    <a:pt x="0" y="1026"/>
                    <a:pt x="40" y="809"/>
                  </a:cubicBezTo>
                  <a:cubicBezTo>
                    <a:pt x="99" y="552"/>
                    <a:pt x="197" y="316"/>
                    <a:pt x="316" y="79"/>
                  </a:cubicBezTo>
                  <a:cubicBezTo>
                    <a:pt x="355" y="20"/>
                    <a:pt x="434" y="0"/>
                    <a:pt x="493" y="20"/>
                  </a:cubicBezTo>
                  <a:cubicBezTo>
                    <a:pt x="552" y="40"/>
                    <a:pt x="592" y="119"/>
                    <a:pt x="592" y="198"/>
                  </a:cubicBezTo>
                  <a:cubicBezTo>
                    <a:pt x="612" y="257"/>
                    <a:pt x="592" y="296"/>
                    <a:pt x="572" y="355"/>
                  </a:cubicBezTo>
                  <a:cubicBezTo>
                    <a:pt x="493" y="631"/>
                    <a:pt x="414" y="888"/>
                    <a:pt x="336" y="1164"/>
                  </a:cubicBezTo>
                  <a:cubicBezTo>
                    <a:pt x="316" y="1242"/>
                    <a:pt x="276" y="1302"/>
                    <a:pt x="237" y="13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" name="Google Shape;528;p28"/>
          <p:cNvGrpSpPr/>
          <p:nvPr/>
        </p:nvGrpSpPr>
        <p:grpSpPr>
          <a:xfrm>
            <a:off x="713231" y="993170"/>
            <a:ext cx="1598522" cy="1606804"/>
            <a:chOff x="6060159" y="2367666"/>
            <a:chExt cx="2287524" cy="2299377"/>
          </a:xfrm>
        </p:grpSpPr>
        <p:sp>
          <p:nvSpPr>
            <p:cNvPr id="529" name="Google Shape;529;p28"/>
            <p:cNvSpPr/>
            <p:nvPr/>
          </p:nvSpPr>
          <p:spPr>
            <a:xfrm flipH="1">
              <a:off x="6084322" y="2386612"/>
              <a:ext cx="2243454" cy="2258144"/>
            </a:xfrm>
            <a:custGeom>
              <a:avLst/>
              <a:gdLst/>
              <a:ahLst/>
              <a:cxnLst/>
              <a:rect l="l" t="t" r="r" b="b"/>
              <a:pathLst>
                <a:path w="93312" h="93923" extrusionOk="0">
                  <a:moveTo>
                    <a:pt x="80792" y="71704"/>
                  </a:moveTo>
                  <a:cubicBezTo>
                    <a:pt x="81325" y="72217"/>
                    <a:pt x="81837" y="72729"/>
                    <a:pt x="82370" y="73242"/>
                  </a:cubicBezTo>
                  <a:cubicBezTo>
                    <a:pt x="82606" y="73459"/>
                    <a:pt x="82823" y="73715"/>
                    <a:pt x="83020" y="73971"/>
                  </a:cubicBezTo>
                  <a:cubicBezTo>
                    <a:pt x="83237" y="74326"/>
                    <a:pt x="83493" y="74622"/>
                    <a:pt x="83809" y="74858"/>
                  </a:cubicBezTo>
                  <a:cubicBezTo>
                    <a:pt x="84065" y="75016"/>
                    <a:pt x="84243" y="75292"/>
                    <a:pt x="84262" y="75608"/>
                  </a:cubicBezTo>
                  <a:cubicBezTo>
                    <a:pt x="84282" y="75765"/>
                    <a:pt x="84420" y="75903"/>
                    <a:pt x="84538" y="76100"/>
                  </a:cubicBezTo>
                  <a:cubicBezTo>
                    <a:pt x="84105" y="76731"/>
                    <a:pt x="83651" y="77362"/>
                    <a:pt x="83158" y="77954"/>
                  </a:cubicBezTo>
                  <a:cubicBezTo>
                    <a:pt x="82547" y="77599"/>
                    <a:pt x="81975" y="77283"/>
                    <a:pt x="81404" y="76948"/>
                  </a:cubicBezTo>
                  <a:lnTo>
                    <a:pt x="78013" y="74937"/>
                  </a:lnTo>
                  <a:cubicBezTo>
                    <a:pt x="77894" y="74878"/>
                    <a:pt x="77796" y="74819"/>
                    <a:pt x="77677" y="74760"/>
                  </a:cubicBezTo>
                  <a:cubicBezTo>
                    <a:pt x="77401" y="74641"/>
                    <a:pt x="77165" y="74799"/>
                    <a:pt x="77125" y="75134"/>
                  </a:cubicBezTo>
                  <a:cubicBezTo>
                    <a:pt x="77125" y="75233"/>
                    <a:pt x="77145" y="75312"/>
                    <a:pt x="77165" y="75410"/>
                  </a:cubicBezTo>
                  <a:cubicBezTo>
                    <a:pt x="76810" y="75647"/>
                    <a:pt x="76514" y="75962"/>
                    <a:pt x="76278" y="76317"/>
                  </a:cubicBezTo>
                  <a:cubicBezTo>
                    <a:pt x="75883" y="76869"/>
                    <a:pt x="75469" y="77382"/>
                    <a:pt x="74996" y="77875"/>
                  </a:cubicBezTo>
                  <a:cubicBezTo>
                    <a:pt x="74858" y="78032"/>
                    <a:pt x="74661" y="78151"/>
                    <a:pt x="74464" y="78230"/>
                  </a:cubicBezTo>
                  <a:cubicBezTo>
                    <a:pt x="73813" y="78545"/>
                    <a:pt x="73202" y="78979"/>
                    <a:pt x="72453" y="79058"/>
                  </a:cubicBezTo>
                  <a:cubicBezTo>
                    <a:pt x="72295" y="79077"/>
                    <a:pt x="72157" y="79156"/>
                    <a:pt x="72039" y="79255"/>
                  </a:cubicBezTo>
                  <a:cubicBezTo>
                    <a:pt x="71724" y="79472"/>
                    <a:pt x="71684" y="79728"/>
                    <a:pt x="71980" y="80004"/>
                  </a:cubicBezTo>
                  <a:cubicBezTo>
                    <a:pt x="72335" y="80359"/>
                    <a:pt x="72630" y="80793"/>
                    <a:pt x="72847" y="81266"/>
                  </a:cubicBezTo>
                  <a:cubicBezTo>
                    <a:pt x="73399" y="82330"/>
                    <a:pt x="73971" y="83375"/>
                    <a:pt x="74523" y="84420"/>
                  </a:cubicBezTo>
                  <a:cubicBezTo>
                    <a:pt x="74740" y="84755"/>
                    <a:pt x="74878" y="85150"/>
                    <a:pt x="74917" y="85564"/>
                  </a:cubicBezTo>
                  <a:cubicBezTo>
                    <a:pt x="74385" y="85997"/>
                    <a:pt x="73734" y="86175"/>
                    <a:pt x="73104" y="86392"/>
                  </a:cubicBezTo>
                  <a:cubicBezTo>
                    <a:pt x="72473" y="86608"/>
                    <a:pt x="71881" y="86786"/>
                    <a:pt x="71290" y="86963"/>
                  </a:cubicBezTo>
                  <a:cubicBezTo>
                    <a:pt x="71231" y="86924"/>
                    <a:pt x="71132" y="86904"/>
                    <a:pt x="71112" y="86865"/>
                  </a:cubicBezTo>
                  <a:cubicBezTo>
                    <a:pt x="70758" y="86096"/>
                    <a:pt x="70107" y="85583"/>
                    <a:pt x="69555" y="84972"/>
                  </a:cubicBezTo>
                  <a:cubicBezTo>
                    <a:pt x="69240" y="84657"/>
                    <a:pt x="68904" y="84341"/>
                    <a:pt x="68569" y="84026"/>
                  </a:cubicBezTo>
                  <a:cubicBezTo>
                    <a:pt x="67781" y="83277"/>
                    <a:pt x="67189" y="83178"/>
                    <a:pt x="66243" y="83612"/>
                  </a:cubicBezTo>
                  <a:cubicBezTo>
                    <a:pt x="65750" y="83848"/>
                    <a:pt x="65257" y="84105"/>
                    <a:pt x="64764" y="84361"/>
                  </a:cubicBezTo>
                  <a:cubicBezTo>
                    <a:pt x="64311" y="84558"/>
                    <a:pt x="63857" y="84775"/>
                    <a:pt x="63404" y="84933"/>
                  </a:cubicBezTo>
                  <a:cubicBezTo>
                    <a:pt x="63167" y="84992"/>
                    <a:pt x="62931" y="85031"/>
                    <a:pt x="62694" y="85031"/>
                  </a:cubicBezTo>
                  <a:cubicBezTo>
                    <a:pt x="62517" y="85071"/>
                    <a:pt x="62320" y="85051"/>
                    <a:pt x="62142" y="85090"/>
                  </a:cubicBezTo>
                  <a:cubicBezTo>
                    <a:pt x="61965" y="85130"/>
                    <a:pt x="61768" y="85485"/>
                    <a:pt x="61906" y="85583"/>
                  </a:cubicBezTo>
                  <a:cubicBezTo>
                    <a:pt x="62241" y="85879"/>
                    <a:pt x="62122" y="86254"/>
                    <a:pt x="62182" y="86569"/>
                  </a:cubicBezTo>
                  <a:cubicBezTo>
                    <a:pt x="62201" y="86687"/>
                    <a:pt x="62260" y="86806"/>
                    <a:pt x="62300" y="86924"/>
                  </a:cubicBezTo>
                  <a:cubicBezTo>
                    <a:pt x="62418" y="87555"/>
                    <a:pt x="62674" y="88166"/>
                    <a:pt x="62635" y="88797"/>
                  </a:cubicBezTo>
                  <a:cubicBezTo>
                    <a:pt x="62635" y="89073"/>
                    <a:pt x="62674" y="89349"/>
                    <a:pt x="62773" y="89605"/>
                  </a:cubicBezTo>
                  <a:cubicBezTo>
                    <a:pt x="62931" y="90216"/>
                    <a:pt x="62990" y="90847"/>
                    <a:pt x="62931" y="91458"/>
                  </a:cubicBezTo>
                  <a:cubicBezTo>
                    <a:pt x="62458" y="91577"/>
                    <a:pt x="62004" y="91715"/>
                    <a:pt x="61551" y="91892"/>
                  </a:cubicBezTo>
                  <a:cubicBezTo>
                    <a:pt x="61117" y="92109"/>
                    <a:pt x="60782" y="92483"/>
                    <a:pt x="60230" y="92562"/>
                  </a:cubicBezTo>
                  <a:cubicBezTo>
                    <a:pt x="60171" y="92405"/>
                    <a:pt x="60092" y="92227"/>
                    <a:pt x="60013" y="92069"/>
                  </a:cubicBezTo>
                  <a:cubicBezTo>
                    <a:pt x="59698" y="91222"/>
                    <a:pt x="59422" y="90354"/>
                    <a:pt x="58909" y="89585"/>
                  </a:cubicBezTo>
                  <a:cubicBezTo>
                    <a:pt x="58593" y="89073"/>
                    <a:pt x="58455" y="88442"/>
                    <a:pt x="58061" y="87969"/>
                  </a:cubicBezTo>
                  <a:cubicBezTo>
                    <a:pt x="58002" y="87890"/>
                    <a:pt x="57963" y="87811"/>
                    <a:pt x="57923" y="87732"/>
                  </a:cubicBezTo>
                  <a:cubicBezTo>
                    <a:pt x="57627" y="87141"/>
                    <a:pt x="56997" y="86806"/>
                    <a:pt x="56346" y="86884"/>
                  </a:cubicBezTo>
                  <a:cubicBezTo>
                    <a:pt x="55065" y="86963"/>
                    <a:pt x="53763" y="86944"/>
                    <a:pt x="52482" y="86983"/>
                  </a:cubicBezTo>
                  <a:cubicBezTo>
                    <a:pt x="52285" y="87003"/>
                    <a:pt x="52068" y="87042"/>
                    <a:pt x="51871" y="87101"/>
                  </a:cubicBezTo>
                  <a:cubicBezTo>
                    <a:pt x="51772" y="87121"/>
                    <a:pt x="51693" y="87180"/>
                    <a:pt x="51614" y="87160"/>
                  </a:cubicBezTo>
                  <a:cubicBezTo>
                    <a:pt x="51417" y="87141"/>
                    <a:pt x="51220" y="86983"/>
                    <a:pt x="51043" y="87220"/>
                  </a:cubicBezTo>
                  <a:cubicBezTo>
                    <a:pt x="50865" y="87456"/>
                    <a:pt x="51082" y="87614"/>
                    <a:pt x="51062" y="87831"/>
                  </a:cubicBezTo>
                  <a:cubicBezTo>
                    <a:pt x="51062" y="88126"/>
                    <a:pt x="51023" y="88422"/>
                    <a:pt x="50964" y="88738"/>
                  </a:cubicBezTo>
                  <a:cubicBezTo>
                    <a:pt x="50747" y="89842"/>
                    <a:pt x="50510" y="90946"/>
                    <a:pt x="50294" y="92050"/>
                  </a:cubicBezTo>
                  <a:cubicBezTo>
                    <a:pt x="50254" y="92267"/>
                    <a:pt x="50274" y="92483"/>
                    <a:pt x="50254" y="92681"/>
                  </a:cubicBezTo>
                  <a:cubicBezTo>
                    <a:pt x="50234" y="92838"/>
                    <a:pt x="50175" y="92976"/>
                    <a:pt x="50116" y="93114"/>
                  </a:cubicBezTo>
                  <a:cubicBezTo>
                    <a:pt x="49820" y="93568"/>
                    <a:pt x="48795" y="93923"/>
                    <a:pt x="48322" y="93726"/>
                  </a:cubicBezTo>
                  <a:cubicBezTo>
                    <a:pt x="47731" y="93489"/>
                    <a:pt x="47159" y="93233"/>
                    <a:pt x="46528" y="92957"/>
                  </a:cubicBezTo>
                  <a:cubicBezTo>
                    <a:pt x="46528" y="92464"/>
                    <a:pt x="46508" y="92010"/>
                    <a:pt x="46528" y="91557"/>
                  </a:cubicBezTo>
                  <a:cubicBezTo>
                    <a:pt x="46548" y="91025"/>
                    <a:pt x="46449" y="90512"/>
                    <a:pt x="46252" y="90039"/>
                  </a:cubicBezTo>
                  <a:cubicBezTo>
                    <a:pt x="46114" y="89704"/>
                    <a:pt x="46055" y="89329"/>
                    <a:pt x="45897" y="88994"/>
                  </a:cubicBezTo>
                  <a:cubicBezTo>
                    <a:pt x="45779" y="88659"/>
                    <a:pt x="45700" y="88284"/>
                    <a:pt x="45700" y="87929"/>
                  </a:cubicBezTo>
                  <a:cubicBezTo>
                    <a:pt x="45661" y="87397"/>
                    <a:pt x="45483" y="87200"/>
                    <a:pt x="44971" y="87220"/>
                  </a:cubicBezTo>
                  <a:cubicBezTo>
                    <a:pt x="44162" y="87239"/>
                    <a:pt x="43413" y="86924"/>
                    <a:pt x="42644" y="86766"/>
                  </a:cubicBezTo>
                  <a:cubicBezTo>
                    <a:pt x="42191" y="86687"/>
                    <a:pt x="41757" y="86530"/>
                    <a:pt x="41304" y="86431"/>
                  </a:cubicBezTo>
                  <a:cubicBezTo>
                    <a:pt x="41087" y="86352"/>
                    <a:pt x="40830" y="86332"/>
                    <a:pt x="40594" y="86352"/>
                  </a:cubicBezTo>
                  <a:cubicBezTo>
                    <a:pt x="40416" y="86372"/>
                    <a:pt x="40239" y="86332"/>
                    <a:pt x="40081" y="86234"/>
                  </a:cubicBezTo>
                  <a:cubicBezTo>
                    <a:pt x="39805" y="86116"/>
                    <a:pt x="39569" y="86234"/>
                    <a:pt x="39588" y="86530"/>
                  </a:cubicBezTo>
                  <a:cubicBezTo>
                    <a:pt x="39608" y="86924"/>
                    <a:pt x="39510" y="87318"/>
                    <a:pt x="39273" y="87653"/>
                  </a:cubicBezTo>
                  <a:cubicBezTo>
                    <a:pt x="38622" y="88856"/>
                    <a:pt x="38031" y="90098"/>
                    <a:pt x="37518" y="91360"/>
                  </a:cubicBezTo>
                  <a:cubicBezTo>
                    <a:pt x="37459" y="91577"/>
                    <a:pt x="37301" y="91734"/>
                    <a:pt x="37104" y="91833"/>
                  </a:cubicBezTo>
                  <a:cubicBezTo>
                    <a:pt x="36513" y="92010"/>
                    <a:pt x="35882" y="92207"/>
                    <a:pt x="35291" y="91754"/>
                  </a:cubicBezTo>
                  <a:cubicBezTo>
                    <a:pt x="34837" y="91379"/>
                    <a:pt x="34384" y="91025"/>
                    <a:pt x="33891" y="90650"/>
                  </a:cubicBezTo>
                  <a:cubicBezTo>
                    <a:pt x="34009" y="90197"/>
                    <a:pt x="34088" y="89743"/>
                    <a:pt x="34226" y="89309"/>
                  </a:cubicBezTo>
                  <a:cubicBezTo>
                    <a:pt x="34364" y="88876"/>
                    <a:pt x="34403" y="88403"/>
                    <a:pt x="34364" y="87949"/>
                  </a:cubicBezTo>
                  <a:cubicBezTo>
                    <a:pt x="34305" y="87417"/>
                    <a:pt x="34265" y="86865"/>
                    <a:pt x="34246" y="86313"/>
                  </a:cubicBezTo>
                  <a:cubicBezTo>
                    <a:pt x="34265" y="86037"/>
                    <a:pt x="34305" y="85780"/>
                    <a:pt x="34364" y="85504"/>
                  </a:cubicBezTo>
                  <a:cubicBezTo>
                    <a:pt x="34443" y="84992"/>
                    <a:pt x="34325" y="84814"/>
                    <a:pt x="33792" y="84637"/>
                  </a:cubicBezTo>
                  <a:cubicBezTo>
                    <a:pt x="33358" y="84519"/>
                    <a:pt x="32925" y="84381"/>
                    <a:pt x="32471" y="84282"/>
                  </a:cubicBezTo>
                  <a:cubicBezTo>
                    <a:pt x="31840" y="84144"/>
                    <a:pt x="31269" y="83829"/>
                    <a:pt x="30815" y="83375"/>
                  </a:cubicBezTo>
                  <a:cubicBezTo>
                    <a:pt x="30736" y="83296"/>
                    <a:pt x="30638" y="83178"/>
                    <a:pt x="30539" y="83158"/>
                  </a:cubicBezTo>
                  <a:cubicBezTo>
                    <a:pt x="29889" y="83139"/>
                    <a:pt x="29238" y="82922"/>
                    <a:pt x="28706" y="82527"/>
                  </a:cubicBezTo>
                  <a:cubicBezTo>
                    <a:pt x="28666" y="82488"/>
                    <a:pt x="28410" y="82567"/>
                    <a:pt x="28410" y="82626"/>
                  </a:cubicBezTo>
                  <a:cubicBezTo>
                    <a:pt x="28213" y="83434"/>
                    <a:pt x="27503" y="83829"/>
                    <a:pt x="27030" y="84400"/>
                  </a:cubicBezTo>
                  <a:cubicBezTo>
                    <a:pt x="26320" y="85209"/>
                    <a:pt x="25512" y="85918"/>
                    <a:pt x="24881" y="86786"/>
                  </a:cubicBezTo>
                  <a:cubicBezTo>
                    <a:pt x="24802" y="86904"/>
                    <a:pt x="24664" y="86983"/>
                    <a:pt x="24526" y="87042"/>
                  </a:cubicBezTo>
                  <a:cubicBezTo>
                    <a:pt x="23994" y="87239"/>
                    <a:pt x="23048" y="87003"/>
                    <a:pt x="22712" y="86530"/>
                  </a:cubicBezTo>
                  <a:cubicBezTo>
                    <a:pt x="22358" y="86076"/>
                    <a:pt x="22022" y="85544"/>
                    <a:pt x="21648" y="84992"/>
                  </a:cubicBezTo>
                  <a:cubicBezTo>
                    <a:pt x="21884" y="84617"/>
                    <a:pt x="22082" y="84262"/>
                    <a:pt x="22318" y="83908"/>
                  </a:cubicBezTo>
                  <a:cubicBezTo>
                    <a:pt x="22653" y="83415"/>
                    <a:pt x="22870" y="82882"/>
                    <a:pt x="22969" y="82311"/>
                  </a:cubicBezTo>
                  <a:cubicBezTo>
                    <a:pt x="23107" y="81581"/>
                    <a:pt x="23245" y="80871"/>
                    <a:pt x="23639" y="80241"/>
                  </a:cubicBezTo>
                  <a:cubicBezTo>
                    <a:pt x="23876" y="79945"/>
                    <a:pt x="23777" y="79531"/>
                    <a:pt x="23462" y="79334"/>
                  </a:cubicBezTo>
                  <a:cubicBezTo>
                    <a:pt x="22555" y="78762"/>
                    <a:pt x="21904" y="77894"/>
                    <a:pt x="21155" y="77145"/>
                  </a:cubicBezTo>
                  <a:cubicBezTo>
                    <a:pt x="20800" y="76790"/>
                    <a:pt x="20544" y="76298"/>
                    <a:pt x="19992" y="76160"/>
                  </a:cubicBezTo>
                  <a:cubicBezTo>
                    <a:pt x="19893" y="76140"/>
                    <a:pt x="19854" y="75962"/>
                    <a:pt x="19775" y="75884"/>
                  </a:cubicBezTo>
                  <a:cubicBezTo>
                    <a:pt x="19578" y="75608"/>
                    <a:pt x="19322" y="75588"/>
                    <a:pt x="19203" y="75844"/>
                  </a:cubicBezTo>
                  <a:cubicBezTo>
                    <a:pt x="18986" y="76258"/>
                    <a:pt x="18631" y="76455"/>
                    <a:pt x="18257" y="76672"/>
                  </a:cubicBezTo>
                  <a:cubicBezTo>
                    <a:pt x="17291" y="77244"/>
                    <a:pt x="16325" y="77835"/>
                    <a:pt x="15359" y="78427"/>
                  </a:cubicBezTo>
                  <a:cubicBezTo>
                    <a:pt x="15181" y="78525"/>
                    <a:pt x="15043" y="78703"/>
                    <a:pt x="14866" y="78821"/>
                  </a:cubicBezTo>
                  <a:cubicBezTo>
                    <a:pt x="14748" y="78900"/>
                    <a:pt x="14610" y="78959"/>
                    <a:pt x="14452" y="78998"/>
                  </a:cubicBezTo>
                  <a:cubicBezTo>
                    <a:pt x="13880" y="79077"/>
                    <a:pt x="13032" y="78584"/>
                    <a:pt x="12816" y="78052"/>
                  </a:cubicBezTo>
                  <a:cubicBezTo>
                    <a:pt x="12599" y="77500"/>
                    <a:pt x="12402" y="76909"/>
                    <a:pt x="12185" y="76278"/>
                  </a:cubicBezTo>
                  <a:cubicBezTo>
                    <a:pt x="12500" y="75962"/>
                    <a:pt x="12835" y="75627"/>
                    <a:pt x="13170" y="75332"/>
                  </a:cubicBezTo>
                  <a:cubicBezTo>
                    <a:pt x="13565" y="74996"/>
                    <a:pt x="13880" y="74582"/>
                    <a:pt x="14097" y="74109"/>
                  </a:cubicBezTo>
                  <a:cubicBezTo>
                    <a:pt x="14275" y="73754"/>
                    <a:pt x="14511" y="73419"/>
                    <a:pt x="14669" y="73064"/>
                  </a:cubicBezTo>
                  <a:cubicBezTo>
                    <a:pt x="14807" y="72788"/>
                    <a:pt x="14984" y="72552"/>
                    <a:pt x="15201" y="72335"/>
                  </a:cubicBezTo>
                  <a:cubicBezTo>
                    <a:pt x="15733" y="71783"/>
                    <a:pt x="15714" y="71625"/>
                    <a:pt x="15181" y="71034"/>
                  </a:cubicBezTo>
                  <a:cubicBezTo>
                    <a:pt x="14886" y="70679"/>
                    <a:pt x="14570" y="70344"/>
                    <a:pt x="14255" y="70028"/>
                  </a:cubicBezTo>
                  <a:cubicBezTo>
                    <a:pt x="13841" y="69594"/>
                    <a:pt x="13565" y="69082"/>
                    <a:pt x="13446" y="68510"/>
                  </a:cubicBezTo>
                  <a:cubicBezTo>
                    <a:pt x="13348" y="68076"/>
                    <a:pt x="13348" y="68076"/>
                    <a:pt x="12855" y="68017"/>
                  </a:cubicBezTo>
                  <a:cubicBezTo>
                    <a:pt x="12796" y="68017"/>
                    <a:pt x="12737" y="67998"/>
                    <a:pt x="12658" y="67978"/>
                  </a:cubicBezTo>
                  <a:cubicBezTo>
                    <a:pt x="12382" y="67702"/>
                    <a:pt x="12362" y="67189"/>
                    <a:pt x="11928" y="66972"/>
                  </a:cubicBezTo>
                  <a:cubicBezTo>
                    <a:pt x="11869" y="66933"/>
                    <a:pt x="11850" y="66894"/>
                    <a:pt x="11830" y="66834"/>
                  </a:cubicBezTo>
                  <a:cubicBezTo>
                    <a:pt x="11790" y="66637"/>
                    <a:pt x="11830" y="66381"/>
                    <a:pt x="11534" y="66322"/>
                  </a:cubicBezTo>
                  <a:cubicBezTo>
                    <a:pt x="11317" y="66282"/>
                    <a:pt x="11238" y="66499"/>
                    <a:pt x="11081" y="66578"/>
                  </a:cubicBezTo>
                  <a:cubicBezTo>
                    <a:pt x="10864" y="66696"/>
                    <a:pt x="10647" y="66775"/>
                    <a:pt x="10410" y="66834"/>
                  </a:cubicBezTo>
                  <a:cubicBezTo>
                    <a:pt x="9247" y="67110"/>
                    <a:pt x="8084" y="67367"/>
                    <a:pt x="6921" y="67623"/>
                  </a:cubicBezTo>
                  <a:cubicBezTo>
                    <a:pt x="6704" y="67682"/>
                    <a:pt x="6487" y="67820"/>
                    <a:pt x="6251" y="67879"/>
                  </a:cubicBezTo>
                  <a:cubicBezTo>
                    <a:pt x="6034" y="67938"/>
                    <a:pt x="5817" y="67938"/>
                    <a:pt x="5620" y="67879"/>
                  </a:cubicBezTo>
                  <a:cubicBezTo>
                    <a:pt x="5068" y="67524"/>
                    <a:pt x="4476" y="67150"/>
                    <a:pt x="4496" y="66361"/>
                  </a:cubicBezTo>
                  <a:lnTo>
                    <a:pt x="4496" y="64666"/>
                  </a:lnTo>
                  <a:cubicBezTo>
                    <a:pt x="4811" y="64370"/>
                    <a:pt x="5265" y="64252"/>
                    <a:pt x="5679" y="64055"/>
                  </a:cubicBezTo>
                  <a:cubicBezTo>
                    <a:pt x="6152" y="63838"/>
                    <a:pt x="6586" y="63542"/>
                    <a:pt x="6941" y="63187"/>
                  </a:cubicBezTo>
                  <a:cubicBezTo>
                    <a:pt x="7493" y="62635"/>
                    <a:pt x="8025" y="62024"/>
                    <a:pt x="8774" y="61708"/>
                  </a:cubicBezTo>
                  <a:cubicBezTo>
                    <a:pt x="8951" y="61630"/>
                    <a:pt x="9050" y="61393"/>
                    <a:pt x="9149" y="61275"/>
                  </a:cubicBezTo>
                  <a:cubicBezTo>
                    <a:pt x="9168" y="61235"/>
                    <a:pt x="9168" y="61176"/>
                    <a:pt x="9149" y="61117"/>
                  </a:cubicBezTo>
                  <a:cubicBezTo>
                    <a:pt x="8656" y="59993"/>
                    <a:pt x="8537" y="58771"/>
                    <a:pt x="8321" y="57588"/>
                  </a:cubicBezTo>
                  <a:cubicBezTo>
                    <a:pt x="8242" y="57174"/>
                    <a:pt x="8242" y="56721"/>
                    <a:pt x="7946" y="56366"/>
                  </a:cubicBezTo>
                  <a:cubicBezTo>
                    <a:pt x="7887" y="56307"/>
                    <a:pt x="7867" y="56208"/>
                    <a:pt x="7867" y="56129"/>
                  </a:cubicBezTo>
                  <a:cubicBezTo>
                    <a:pt x="7769" y="55557"/>
                    <a:pt x="7769" y="55557"/>
                    <a:pt x="7295" y="55695"/>
                  </a:cubicBezTo>
                  <a:cubicBezTo>
                    <a:pt x="7000" y="55774"/>
                    <a:pt x="6704" y="55833"/>
                    <a:pt x="6408" y="55833"/>
                  </a:cubicBezTo>
                  <a:cubicBezTo>
                    <a:pt x="5245" y="55794"/>
                    <a:pt x="4102" y="55735"/>
                    <a:pt x="2938" y="55695"/>
                  </a:cubicBezTo>
                  <a:cubicBezTo>
                    <a:pt x="2682" y="55695"/>
                    <a:pt x="2446" y="55755"/>
                    <a:pt x="2209" y="55755"/>
                  </a:cubicBezTo>
                  <a:cubicBezTo>
                    <a:pt x="2032" y="55774"/>
                    <a:pt x="1854" y="55735"/>
                    <a:pt x="1677" y="55676"/>
                  </a:cubicBezTo>
                  <a:cubicBezTo>
                    <a:pt x="1184" y="55419"/>
                    <a:pt x="750" y="54493"/>
                    <a:pt x="868" y="53961"/>
                  </a:cubicBezTo>
                  <a:cubicBezTo>
                    <a:pt x="987" y="53428"/>
                    <a:pt x="1144" y="52837"/>
                    <a:pt x="1282" y="52265"/>
                  </a:cubicBezTo>
                  <a:cubicBezTo>
                    <a:pt x="1558" y="52088"/>
                    <a:pt x="1894" y="51989"/>
                    <a:pt x="2248" y="51989"/>
                  </a:cubicBezTo>
                  <a:cubicBezTo>
                    <a:pt x="2998" y="51910"/>
                    <a:pt x="3727" y="51654"/>
                    <a:pt x="4378" y="51260"/>
                  </a:cubicBezTo>
                  <a:cubicBezTo>
                    <a:pt x="4930" y="50924"/>
                    <a:pt x="5462" y="50570"/>
                    <a:pt x="6113" y="50491"/>
                  </a:cubicBezTo>
                  <a:cubicBezTo>
                    <a:pt x="6625" y="50412"/>
                    <a:pt x="6783" y="50156"/>
                    <a:pt x="6704" y="49643"/>
                  </a:cubicBezTo>
                  <a:cubicBezTo>
                    <a:pt x="6645" y="49130"/>
                    <a:pt x="6566" y="48677"/>
                    <a:pt x="6467" y="48184"/>
                  </a:cubicBezTo>
                  <a:cubicBezTo>
                    <a:pt x="6310" y="47455"/>
                    <a:pt x="6408" y="46705"/>
                    <a:pt x="6743" y="46035"/>
                  </a:cubicBezTo>
                  <a:cubicBezTo>
                    <a:pt x="6586" y="45759"/>
                    <a:pt x="6408" y="45483"/>
                    <a:pt x="6487" y="45128"/>
                  </a:cubicBezTo>
                  <a:cubicBezTo>
                    <a:pt x="6546" y="44833"/>
                    <a:pt x="6310" y="44576"/>
                    <a:pt x="6467" y="44241"/>
                  </a:cubicBezTo>
                  <a:cubicBezTo>
                    <a:pt x="6605" y="43985"/>
                    <a:pt x="6389" y="43748"/>
                    <a:pt x="6093" y="43827"/>
                  </a:cubicBezTo>
                  <a:cubicBezTo>
                    <a:pt x="5699" y="43926"/>
                    <a:pt x="5363" y="43788"/>
                    <a:pt x="5028" y="43669"/>
                  </a:cubicBezTo>
                  <a:cubicBezTo>
                    <a:pt x="3944" y="43295"/>
                    <a:pt x="2840" y="42900"/>
                    <a:pt x="1756" y="42526"/>
                  </a:cubicBezTo>
                  <a:cubicBezTo>
                    <a:pt x="1558" y="42447"/>
                    <a:pt x="1322" y="42467"/>
                    <a:pt x="1125" y="42388"/>
                  </a:cubicBezTo>
                  <a:cubicBezTo>
                    <a:pt x="928" y="42329"/>
                    <a:pt x="671" y="42230"/>
                    <a:pt x="592" y="42072"/>
                  </a:cubicBezTo>
                  <a:cubicBezTo>
                    <a:pt x="316" y="41501"/>
                    <a:pt x="1" y="40929"/>
                    <a:pt x="376" y="40278"/>
                  </a:cubicBezTo>
                  <a:cubicBezTo>
                    <a:pt x="671" y="39785"/>
                    <a:pt x="967" y="39293"/>
                    <a:pt x="1282" y="38760"/>
                  </a:cubicBezTo>
                  <a:cubicBezTo>
                    <a:pt x="1736" y="38701"/>
                    <a:pt x="2189" y="38741"/>
                    <a:pt x="2643" y="38839"/>
                  </a:cubicBezTo>
                  <a:cubicBezTo>
                    <a:pt x="3136" y="38957"/>
                    <a:pt x="3668" y="38938"/>
                    <a:pt x="4180" y="38800"/>
                  </a:cubicBezTo>
                  <a:cubicBezTo>
                    <a:pt x="4673" y="38662"/>
                    <a:pt x="5186" y="38563"/>
                    <a:pt x="5699" y="38484"/>
                  </a:cubicBezTo>
                  <a:cubicBezTo>
                    <a:pt x="5935" y="38484"/>
                    <a:pt x="6172" y="38484"/>
                    <a:pt x="6408" y="38524"/>
                  </a:cubicBezTo>
                  <a:cubicBezTo>
                    <a:pt x="6941" y="38543"/>
                    <a:pt x="7157" y="38386"/>
                    <a:pt x="7236" y="37893"/>
                  </a:cubicBezTo>
                  <a:cubicBezTo>
                    <a:pt x="7414" y="36887"/>
                    <a:pt x="7867" y="35981"/>
                    <a:pt x="8222" y="35034"/>
                  </a:cubicBezTo>
                  <a:cubicBezTo>
                    <a:pt x="8419" y="34541"/>
                    <a:pt x="8754" y="34068"/>
                    <a:pt x="8675" y="33477"/>
                  </a:cubicBezTo>
                  <a:cubicBezTo>
                    <a:pt x="8675" y="33378"/>
                    <a:pt x="8794" y="33280"/>
                    <a:pt x="8853" y="33181"/>
                  </a:cubicBezTo>
                  <a:cubicBezTo>
                    <a:pt x="8991" y="32866"/>
                    <a:pt x="8912" y="32668"/>
                    <a:pt x="8616" y="32649"/>
                  </a:cubicBezTo>
                  <a:cubicBezTo>
                    <a:pt x="8222" y="32590"/>
                    <a:pt x="7847" y="32432"/>
                    <a:pt x="7532" y="32176"/>
                  </a:cubicBezTo>
                  <a:cubicBezTo>
                    <a:pt x="6428" y="31367"/>
                    <a:pt x="5285" y="30618"/>
                    <a:pt x="4082" y="29948"/>
                  </a:cubicBezTo>
                  <a:cubicBezTo>
                    <a:pt x="3964" y="29869"/>
                    <a:pt x="3845" y="29751"/>
                    <a:pt x="3766" y="29632"/>
                  </a:cubicBezTo>
                  <a:cubicBezTo>
                    <a:pt x="3490" y="29179"/>
                    <a:pt x="3589" y="28134"/>
                    <a:pt x="3964" y="27759"/>
                  </a:cubicBezTo>
                  <a:cubicBezTo>
                    <a:pt x="4397" y="27306"/>
                    <a:pt x="4831" y="26892"/>
                    <a:pt x="5265" y="26478"/>
                  </a:cubicBezTo>
                  <a:cubicBezTo>
                    <a:pt x="5758" y="26596"/>
                    <a:pt x="6211" y="26774"/>
                    <a:pt x="6665" y="26990"/>
                  </a:cubicBezTo>
                  <a:cubicBezTo>
                    <a:pt x="7019" y="27148"/>
                    <a:pt x="7414" y="27247"/>
                    <a:pt x="7808" y="27267"/>
                  </a:cubicBezTo>
                  <a:cubicBezTo>
                    <a:pt x="8399" y="27286"/>
                    <a:pt x="8971" y="27326"/>
                    <a:pt x="9543" y="27385"/>
                  </a:cubicBezTo>
                  <a:cubicBezTo>
                    <a:pt x="9780" y="27424"/>
                    <a:pt x="10016" y="27503"/>
                    <a:pt x="10233" y="27582"/>
                  </a:cubicBezTo>
                  <a:cubicBezTo>
                    <a:pt x="10726" y="27759"/>
                    <a:pt x="11120" y="27621"/>
                    <a:pt x="11258" y="27148"/>
                  </a:cubicBezTo>
                  <a:cubicBezTo>
                    <a:pt x="11396" y="26793"/>
                    <a:pt x="11613" y="26498"/>
                    <a:pt x="11889" y="26261"/>
                  </a:cubicBezTo>
                  <a:cubicBezTo>
                    <a:pt x="12520" y="25551"/>
                    <a:pt x="13052" y="24763"/>
                    <a:pt x="13486" y="23915"/>
                  </a:cubicBezTo>
                  <a:cubicBezTo>
                    <a:pt x="13939" y="22969"/>
                    <a:pt x="14551" y="22121"/>
                    <a:pt x="15300" y="21411"/>
                  </a:cubicBezTo>
                  <a:cubicBezTo>
                    <a:pt x="15359" y="21352"/>
                    <a:pt x="15418" y="21273"/>
                    <a:pt x="15457" y="21194"/>
                  </a:cubicBezTo>
                  <a:cubicBezTo>
                    <a:pt x="15595" y="20938"/>
                    <a:pt x="15438" y="20682"/>
                    <a:pt x="15083" y="20662"/>
                  </a:cubicBezTo>
                  <a:cubicBezTo>
                    <a:pt x="15024" y="20662"/>
                    <a:pt x="14965" y="20662"/>
                    <a:pt x="14905" y="20662"/>
                  </a:cubicBezTo>
                  <a:cubicBezTo>
                    <a:pt x="14531" y="20287"/>
                    <a:pt x="14235" y="19873"/>
                    <a:pt x="13998" y="19420"/>
                  </a:cubicBezTo>
                  <a:cubicBezTo>
                    <a:pt x="13841" y="19124"/>
                    <a:pt x="13644" y="18848"/>
                    <a:pt x="13427" y="18612"/>
                  </a:cubicBezTo>
                  <a:cubicBezTo>
                    <a:pt x="13013" y="18158"/>
                    <a:pt x="12559" y="17744"/>
                    <a:pt x="12145" y="17310"/>
                  </a:cubicBezTo>
                  <a:cubicBezTo>
                    <a:pt x="11909" y="17153"/>
                    <a:pt x="11771" y="16877"/>
                    <a:pt x="11790" y="16601"/>
                  </a:cubicBezTo>
                  <a:cubicBezTo>
                    <a:pt x="12421" y="15871"/>
                    <a:pt x="13328" y="15339"/>
                    <a:pt x="13979" y="14570"/>
                  </a:cubicBezTo>
                  <a:lnTo>
                    <a:pt x="16325" y="16246"/>
                  </a:lnTo>
                  <a:cubicBezTo>
                    <a:pt x="16404" y="16285"/>
                    <a:pt x="16463" y="16344"/>
                    <a:pt x="16522" y="16423"/>
                  </a:cubicBezTo>
                  <a:cubicBezTo>
                    <a:pt x="16759" y="16975"/>
                    <a:pt x="17311" y="17251"/>
                    <a:pt x="17725" y="17665"/>
                  </a:cubicBezTo>
                  <a:cubicBezTo>
                    <a:pt x="18119" y="18079"/>
                    <a:pt x="18395" y="18040"/>
                    <a:pt x="18868" y="17744"/>
                  </a:cubicBezTo>
                  <a:cubicBezTo>
                    <a:pt x="19400" y="17409"/>
                    <a:pt x="19913" y="17015"/>
                    <a:pt x="20366" y="16561"/>
                  </a:cubicBezTo>
                  <a:cubicBezTo>
                    <a:pt x="20623" y="16305"/>
                    <a:pt x="20899" y="16068"/>
                    <a:pt x="21194" y="15852"/>
                  </a:cubicBezTo>
                  <a:cubicBezTo>
                    <a:pt x="21707" y="15516"/>
                    <a:pt x="22160" y="15083"/>
                    <a:pt x="22496" y="14570"/>
                  </a:cubicBezTo>
                  <a:cubicBezTo>
                    <a:pt x="22653" y="14353"/>
                    <a:pt x="22870" y="14196"/>
                    <a:pt x="23107" y="14058"/>
                  </a:cubicBezTo>
                  <a:cubicBezTo>
                    <a:pt x="23304" y="13229"/>
                    <a:pt x="22910" y="12579"/>
                    <a:pt x="22614" y="11869"/>
                  </a:cubicBezTo>
                  <a:cubicBezTo>
                    <a:pt x="22279" y="11120"/>
                    <a:pt x="21904" y="10371"/>
                    <a:pt x="21530" y="9641"/>
                  </a:cubicBezTo>
                  <a:cubicBezTo>
                    <a:pt x="21273" y="9168"/>
                    <a:pt x="21096" y="8675"/>
                    <a:pt x="20978" y="8143"/>
                  </a:cubicBezTo>
                  <a:cubicBezTo>
                    <a:pt x="21056" y="7887"/>
                    <a:pt x="21254" y="7690"/>
                    <a:pt x="21530" y="7650"/>
                  </a:cubicBezTo>
                  <a:cubicBezTo>
                    <a:pt x="22121" y="7473"/>
                    <a:pt x="22653" y="7118"/>
                    <a:pt x="23028" y="6605"/>
                  </a:cubicBezTo>
                  <a:cubicBezTo>
                    <a:pt x="23186" y="6704"/>
                    <a:pt x="23343" y="6822"/>
                    <a:pt x="23481" y="6960"/>
                  </a:cubicBezTo>
                  <a:cubicBezTo>
                    <a:pt x="24428" y="7985"/>
                    <a:pt x="25473" y="8932"/>
                    <a:pt x="26241" y="10095"/>
                  </a:cubicBezTo>
                  <a:cubicBezTo>
                    <a:pt x="26379" y="10312"/>
                    <a:pt x="26498" y="10509"/>
                    <a:pt x="26616" y="10726"/>
                  </a:cubicBezTo>
                  <a:cubicBezTo>
                    <a:pt x="26872" y="11278"/>
                    <a:pt x="27503" y="11514"/>
                    <a:pt x="28055" y="11297"/>
                  </a:cubicBezTo>
                  <a:cubicBezTo>
                    <a:pt x="28765" y="11061"/>
                    <a:pt x="29455" y="10726"/>
                    <a:pt x="30106" y="10351"/>
                  </a:cubicBezTo>
                  <a:cubicBezTo>
                    <a:pt x="30382" y="10174"/>
                    <a:pt x="30697" y="10036"/>
                    <a:pt x="31012" y="9937"/>
                  </a:cubicBezTo>
                  <a:cubicBezTo>
                    <a:pt x="31210" y="9858"/>
                    <a:pt x="31407" y="9760"/>
                    <a:pt x="31564" y="9622"/>
                  </a:cubicBezTo>
                  <a:cubicBezTo>
                    <a:pt x="32038" y="9306"/>
                    <a:pt x="32511" y="8951"/>
                    <a:pt x="33004" y="8656"/>
                  </a:cubicBezTo>
                  <a:cubicBezTo>
                    <a:pt x="33713" y="8242"/>
                    <a:pt x="33930" y="7690"/>
                    <a:pt x="33713" y="6901"/>
                  </a:cubicBezTo>
                  <a:cubicBezTo>
                    <a:pt x="33220" y="5166"/>
                    <a:pt x="32866" y="3411"/>
                    <a:pt x="33102" y="1558"/>
                  </a:cubicBezTo>
                  <a:cubicBezTo>
                    <a:pt x="33772" y="1164"/>
                    <a:pt x="34423" y="730"/>
                    <a:pt x="35192" y="632"/>
                  </a:cubicBezTo>
                  <a:cubicBezTo>
                    <a:pt x="35251" y="671"/>
                    <a:pt x="35310" y="671"/>
                    <a:pt x="35310" y="691"/>
                  </a:cubicBezTo>
                  <a:cubicBezTo>
                    <a:pt x="35705" y="1381"/>
                    <a:pt x="36335" y="1893"/>
                    <a:pt x="36749" y="2544"/>
                  </a:cubicBezTo>
                  <a:cubicBezTo>
                    <a:pt x="37163" y="3214"/>
                    <a:pt x="37499" y="3885"/>
                    <a:pt x="37893" y="4535"/>
                  </a:cubicBezTo>
                  <a:cubicBezTo>
                    <a:pt x="38149" y="4949"/>
                    <a:pt x="38425" y="5343"/>
                    <a:pt x="38741" y="5718"/>
                  </a:cubicBezTo>
                  <a:cubicBezTo>
                    <a:pt x="38879" y="5896"/>
                    <a:pt x="39056" y="5994"/>
                    <a:pt x="39273" y="6014"/>
                  </a:cubicBezTo>
                  <a:cubicBezTo>
                    <a:pt x="39687" y="6073"/>
                    <a:pt x="40121" y="6034"/>
                    <a:pt x="40535" y="5955"/>
                  </a:cubicBezTo>
                  <a:cubicBezTo>
                    <a:pt x="41323" y="5698"/>
                    <a:pt x="42132" y="5600"/>
                    <a:pt x="42940" y="5620"/>
                  </a:cubicBezTo>
                  <a:cubicBezTo>
                    <a:pt x="43709" y="5659"/>
                    <a:pt x="44478" y="5620"/>
                    <a:pt x="45227" y="5620"/>
                  </a:cubicBezTo>
                  <a:cubicBezTo>
                    <a:pt x="45483" y="5620"/>
                    <a:pt x="45720" y="5620"/>
                    <a:pt x="45976" y="5580"/>
                  </a:cubicBezTo>
                  <a:cubicBezTo>
                    <a:pt x="46272" y="5600"/>
                    <a:pt x="46508" y="5343"/>
                    <a:pt x="46469" y="5048"/>
                  </a:cubicBezTo>
                  <a:cubicBezTo>
                    <a:pt x="46489" y="4752"/>
                    <a:pt x="46489" y="4437"/>
                    <a:pt x="46469" y="4141"/>
                  </a:cubicBezTo>
                  <a:cubicBezTo>
                    <a:pt x="46469" y="3057"/>
                    <a:pt x="46469" y="1992"/>
                    <a:pt x="46449" y="927"/>
                  </a:cubicBezTo>
                  <a:cubicBezTo>
                    <a:pt x="46449" y="691"/>
                    <a:pt x="46489" y="454"/>
                    <a:pt x="46489" y="178"/>
                  </a:cubicBezTo>
                  <a:cubicBezTo>
                    <a:pt x="46903" y="20"/>
                    <a:pt x="47336" y="1"/>
                    <a:pt x="47770" y="99"/>
                  </a:cubicBezTo>
                  <a:cubicBezTo>
                    <a:pt x="48204" y="218"/>
                    <a:pt x="48657" y="296"/>
                    <a:pt x="49111" y="336"/>
                  </a:cubicBezTo>
                  <a:cubicBezTo>
                    <a:pt x="49308" y="336"/>
                    <a:pt x="49466" y="494"/>
                    <a:pt x="49466" y="691"/>
                  </a:cubicBezTo>
                  <a:cubicBezTo>
                    <a:pt x="49426" y="1440"/>
                    <a:pt x="49820" y="2031"/>
                    <a:pt x="50057" y="2702"/>
                  </a:cubicBezTo>
                  <a:cubicBezTo>
                    <a:pt x="50333" y="3471"/>
                    <a:pt x="50550" y="4259"/>
                    <a:pt x="50806" y="5048"/>
                  </a:cubicBezTo>
                  <a:cubicBezTo>
                    <a:pt x="50846" y="5186"/>
                    <a:pt x="50905" y="5343"/>
                    <a:pt x="50964" y="5482"/>
                  </a:cubicBezTo>
                  <a:cubicBezTo>
                    <a:pt x="51062" y="5738"/>
                    <a:pt x="51319" y="5915"/>
                    <a:pt x="51614" y="5876"/>
                  </a:cubicBezTo>
                  <a:cubicBezTo>
                    <a:pt x="52640" y="5758"/>
                    <a:pt x="53606" y="6073"/>
                    <a:pt x="54591" y="6250"/>
                  </a:cubicBezTo>
                  <a:cubicBezTo>
                    <a:pt x="55065" y="6329"/>
                    <a:pt x="55557" y="6310"/>
                    <a:pt x="56031" y="6152"/>
                  </a:cubicBezTo>
                  <a:cubicBezTo>
                    <a:pt x="56326" y="6093"/>
                    <a:pt x="56563" y="5856"/>
                    <a:pt x="56622" y="5560"/>
                  </a:cubicBezTo>
                  <a:cubicBezTo>
                    <a:pt x="56957" y="4318"/>
                    <a:pt x="57273" y="3076"/>
                    <a:pt x="57608" y="1834"/>
                  </a:cubicBezTo>
                  <a:cubicBezTo>
                    <a:pt x="57687" y="1578"/>
                    <a:pt x="57746" y="1322"/>
                    <a:pt x="57844" y="1006"/>
                  </a:cubicBezTo>
                  <a:cubicBezTo>
                    <a:pt x="58416" y="1046"/>
                    <a:pt x="58929" y="1105"/>
                    <a:pt x="59402" y="1440"/>
                  </a:cubicBezTo>
                  <a:cubicBezTo>
                    <a:pt x="59599" y="1558"/>
                    <a:pt x="59816" y="1657"/>
                    <a:pt x="60052" y="1736"/>
                  </a:cubicBezTo>
                  <a:lnTo>
                    <a:pt x="60506" y="1953"/>
                  </a:lnTo>
                  <a:cubicBezTo>
                    <a:pt x="60545" y="2051"/>
                    <a:pt x="60585" y="2110"/>
                    <a:pt x="60585" y="2169"/>
                  </a:cubicBezTo>
                  <a:cubicBezTo>
                    <a:pt x="60427" y="2800"/>
                    <a:pt x="60526" y="3431"/>
                    <a:pt x="60604" y="4062"/>
                  </a:cubicBezTo>
                  <a:cubicBezTo>
                    <a:pt x="60703" y="4969"/>
                    <a:pt x="60703" y="5896"/>
                    <a:pt x="60762" y="6822"/>
                  </a:cubicBezTo>
                  <a:cubicBezTo>
                    <a:pt x="60762" y="7000"/>
                    <a:pt x="60782" y="7177"/>
                    <a:pt x="60821" y="7354"/>
                  </a:cubicBezTo>
                  <a:cubicBezTo>
                    <a:pt x="60841" y="7571"/>
                    <a:pt x="61018" y="7749"/>
                    <a:pt x="61235" y="7808"/>
                  </a:cubicBezTo>
                  <a:cubicBezTo>
                    <a:pt x="62280" y="7946"/>
                    <a:pt x="63148" y="8557"/>
                    <a:pt x="64094" y="8951"/>
                  </a:cubicBezTo>
                  <a:cubicBezTo>
                    <a:pt x="64429" y="9109"/>
                    <a:pt x="64784" y="9227"/>
                    <a:pt x="65139" y="9306"/>
                  </a:cubicBezTo>
                  <a:cubicBezTo>
                    <a:pt x="65336" y="9346"/>
                    <a:pt x="65533" y="9444"/>
                    <a:pt x="65711" y="9562"/>
                  </a:cubicBezTo>
                  <a:cubicBezTo>
                    <a:pt x="66203" y="9858"/>
                    <a:pt x="66696" y="10174"/>
                    <a:pt x="67189" y="10489"/>
                  </a:cubicBezTo>
                  <a:cubicBezTo>
                    <a:pt x="67386" y="10607"/>
                    <a:pt x="67603" y="10726"/>
                    <a:pt x="67840" y="10824"/>
                  </a:cubicBezTo>
                  <a:cubicBezTo>
                    <a:pt x="68037" y="10943"/>
                    <a:pt x="68273" y="10883"/>
                    <a:pt x="68411" y="10686"/>
                  </a:cubicBezTo>
                  <a:cubicBezTo>
                    <a:pt x="68530" y="10529"/>
                    <a:pt x="68648" y="10351"/>
                    <a:pt x="68766" y="10174"/>
                  </a:cubicBezTo>
                  <a:cubicBezTo>
                    <a:pt x="69417" y="9129"/>
                    <a:pt x="70048" y="8084"/>
                    <a:pt x="70698" y="7059"/>
                  </a:cubicBezTo>
                  <a:cubicBezTo>
                    <a:pt x="70817" y="6862"/>
                    <a:pt x="70955" y="6704"/>
                    <a:pt x="71093" y="6487"/>
                  </a:cubicBezTo>
                  <a:cubicBezTo>
                    <a:pt x="71605" y="6704"/>
                    <a:pt x="72098" y="6901"/>
                    <a:pt x="72433" y="7354"/>
                  </a:cubicBezTo>
                  <a:cubicBezTo>
                    <a:pt x="72571" y="7512"/>
                    <a:pt x="72729" y="7670"/>
                    <a:pt x="72887" y="7788"/>
                  </a:cubicBezTo>
                  <a:cubicBezTo>
                    <a:pt x="73044" y="7926"/>
                    <a:pt x="73222" y="8044"/>
                    <a:pt x="73360" y="8163"/>
                  </a:cubicBezTo>
                  <a:cubicBezTo>
                    <a:pt x="73360" y="8281"/>
                    <a:pt x="73399" y="8340"/>
                    <a:pt x="73380" y="8399"/>
                  </a:cubicBezTo>
                  <a:cubicBezTo>
                    <a:pt x="73084" y="8951"/>
                    <a:pt x="72887" y="9562"/>
                    <a:pt x="72808" y="10213"/>
                  </a:cubicBezTo>
                  <a:cubicBezTo>
                    <a:pt x="72690" y="11100"/>
                    <a:pt x="72374" y="11987"/>
                    <a:pt x="72157" y="12875"/>
                  </a:cubicBezTo>
                  <a:cubicBezTo>
                    <a:pt x="72098" y="13052"/>
                    <a:pt x="72059" y="13229"/>
                    <a:pt x="72039" y="13407"/>
                  </a:cubicBezTo>
                  <a:cubicBezTo>
                    <a:pt x="72000" y="13643"/>
                    <a:pt x="72118" y="13900"/>
                    <a:pt x="72354" y="14018"/>
                  </a:cubicBezTo>
                  <a:cubicBezTo>
                    <a:pt x="72611" y="14156"/>
                    <a:pt x="72867" y="14334"/>
                    <a:pt x="73123" y="14511"/>
                  </a:cubicBezTo>
                  <a:cubicBezTo>
                    <a:pt x="73340" y="14669"/>
                    <a:pt x="73537" y="14846"/>
                    <a:pt x="73754" y="15043"/>
                  </a:cubicBezTo>
                  <a:cubicBezTo>
                    <a:pt x="74208" y="15438"/>
                    <a:pt x="74661" y="15852"/>
                    <a:pt x="75095" y="16266"/>
                  </a:cubicBezTo>
                  <a:cubicBezTo>
                    <a:pt x="75450" y="16620"/>
                    <a:pt x="75943" y="16542"/>
                    <a:pt x="76396" y="16758"/>
                  </a:cubicBezTo>
                  <a:cubicBezTo>
                    <a:pt x="77086" y="16206"/>
                    <a:pt x="77717" y="15576"/>
                    <a:pt x="78367" y="14984"/>
                  </a:cubicBezTo>
                  <a:cubicBezTo>
                    <a:pt x="79018" y="14393"/>
                    <a:pt x="79610" y="13821"/>
                    <a:pt x="80260" y="13210"/>
                  </a:cubicBezTo>
                  <a:cubicBezTo>
                    <a:pt x="80694" y="13643"/>
                    <a:pt x="81206" y="13939"/>
                    <a:pt x="81364" y="14550"/>
                  </a:cubicBezTo>
                  <a:cubicBezTo>
                    <a:pt x="81404" y="14728"/>
                    <a:pt x="81581" y="14846"/>
                    <a:pt x="81680" y="15004"/>
                  </a:cubicBezTo>
                  <a:cubicBezTo>
                    <a:pt x="81798" y="15142"/>
                    <a:pt x="81936" y="15339"/>
                    <a:pt x="82034" y="15516"/>
                  </a:cubicBezTo>
                  <a:cubicBezTo>
                    <a:pt x="81758" y="15911"/>
                    <a:pt x="81463" y="16246"/>
                    <a:pt x="81226" y="16640"/>
                  </a:cubicBezTo>
                  <a:cubicBezTo>
                    <a:pt x="81009" y="17034"/>
                    <a:pt x="80891" y="17429"/>
                    <a:pt x="80694" y="17803"/>
                  </a:cubicBezTo>
                  <a:cubicBezTo>
                    <a:pt x="80339" y="18454"/>
                    <a:pt x="79945" y="19085"/>
                    <a:pt x="79590" y="19716"/>
                  </a:cubicBezTo>
                  <a:cubicBezTo>
                    <a:pt x="79511" y="19873"/>
                    <a:pt x="79432" y="20031"/>
                    <a:pt x="79373" y="20209"/>
                  </a:cubicBezTo>
                  <a:cubicBezTo>
                    <a:pt x="79274" y="20406"/>
                    <a:pt x="79314" y="20642"/>
                    <a:pt x="79491" y="20800"/>
                  </a:cubicBezTo>
                  <a:cubicBezTo>
                    <a:pt x="80280" y="21470"/>
                    <a:pt x="80654" y="22436"/>
                    <a:pt x="81266" y="23225"/>
                  </a:cubicBezTo>
                  <a:cubicBezTo>
                    <a:pt x="82113" y="24290"/>
                    <a:pt x="82567" y="25551"/>
                    <a:pt x="83138" y="26774"/>
                  </a:cubicBezTo>
                  <a:cubicBezTo>
                    <a:pt x="83296" y="27089"/>
                    <a:pt x="83454" y="27424"/>
                    <a:pt x="83631" y="27759"/>
                  </a:cubicBezTo>
                  <a:cubicBezTo>
                    <a:pt x="83750" y="27976"/>
                    <a:pt x="84026" y="28095"/>
                    <a:pt x="84262" y="27996"/>
                  </a:cubicBezTo>
                  <a:cubicBezTo>
                    <a:pt x="84459" y="27937"/>
                    <a:pt x="84657" y="27838"/>
                    <a:pt x="84854" y="27759"/>
                  </a:cubicBezTo>
                  <a:lnTo>
                    <a:pt x="88166" y="26202"/>
                  </a:lnTo>
                  <a:cubicBezTo>
                    <a:pt x="88363" y="26103"/>
                    <a:pt x="88560" y="26024"/>
                    <a:pt x="88797" y="25926"/>
                  </a:cubicBezTo>
                  <a:cubicBezTo>
                    <a:pt x="89053" y="26438"/>
                    <a:pt x="89408" y="26852"/>
                    <a:pt x="89428" y="27444"/>
                  </a:cubicBezTo>
                  <a:cubicBezTo>
                    <a:pt x="89467" y="27740"/>
                    <a:pt x="89566" y="28035"/>
                    <a:pt x="89684" y="28311"/>
                  </a:cubicBezTo>
                  <a:cubicBezTo>
                    <a:pt x="89782" y="28607"/>
                    <a:pt x="89743" y="28785"/>
                    <a:pt x="89467" y="28923"/>
                  </a:cubicBezTo>
                  <a:cubicBezTo>
                    <a:pt x="88974" y="29139"/>
                    <a:pt x="88639" y="29534"/>
                    <a:pt x="88284" y="29908"/>
                  </a:cubicBezTo>
                  <a:cubicBezTo>
                    <a:pt x="87614" y="30598"/>
                    <a:pt x="86865" y="31229"/>
                    <a:pt x="86135" y="31900"/>
                  </a:cubicBezTo>
                  <a:cubicBezTo>
                    <a:pt x="85997" y="32018"/>
                    <a:pt x="85879" y="32156"/>
                    <a:pt x="85780" y="32294"/>
                  </a:cubicBezTo>
                  <a:cubicBezTo>
                    <a:pt x="85623" y="32471"/>
                    <a:pt x="85603" y="32708"/>
                    <a:pt x="85701" y="32905"/>
                  </a:cubicBezTo>
                  <a:cubicBezTo>
                    <a:pt x="86253" y="33832"/>
                    <a:pt x="86352" y="34916"/>
                    <a:pt x="86667" y="35941"/>
                  </a:cubicBezTo>
                  <a:cubicBezTo>
                    <a:pt x="86727" y="36217"/>
                    <a:pt x="86825" y="36473"/>
                    <a:pt x="86963" y="36710"/>
                  </a:cubicBezTo>
                  <a:cubicBezTo>
                    <a:pt x="87318" y="37223"/>
                    <a:pt x="87732" y="37538"/>
                    <a:pt x="88481" y="37361"/>
                  </a:cubicBezTo>
                  <a:cubicBezTo>
                    <a:pt x="89684" y="37065"/>
                    <a:pt x="90946" y="36907"/>
                    <a:pt x="92168" y="36690"/>
                  </a:cubicBezTo>
                  <a:cubicBezTo>
                    <a:pt x="92345" y="36651"/>
                    <a:pt x="92542" y="36631"/>
                    <a:pt x="92759" y="36611"/>
                  </a:cubicBezTo>
                  <a:cubicBezTo>
                    <a:pt x="92917" y="37163"/>
                    <a:pt x="93154" y="37696"/>
                    <a:pt x="92976" y="38287"/>
                  </a:cubicBezTo>
                  <a:cubicBezTo>
                    <a:pt x="92956" y="38543"/>
                    <a:pt x="92956" y="38780"/>
                    <a:pt x="93016" y="39017"/>
                  </a:cubicBezTo>
                  <a:cubicBezTo>
                    <a:pt x="93055" y="39450"/>
                    <a:pt x="92996" y="39608"/>
                    <a:pt x="92582" y="39667"/>
                  </a:cubicBezTo>
                  <a:cubicBezTo>
                    <a:pt x="92128" y="39766"/>
                    <a:pt x="91714" y="39963"/>
                    <a:pt x="91360" y="40239"/>
                  </a:cubicBezTo>
                  <a:cubicBezTo>
                    <a:pt x="90847" y="40574"/>
                    <a:pt x="90295" y="40850"/>
                    <a:pt x="89763" y="41126"/>
                  </a:cubicBezTo>
                  <a:cubicBezTo>
                    <a:pt x="89349" y="41343"/>
                    <a:pt x="88935" y="41520"/>
                    <a:pt x="88521" y="41737"/>
                  </a:cubicBezTo>
                  <a:cubicBezTo>
                    <a:pt x="88028" y="41994"/>
                    <a:pt x="87949" y="42191"/>
                    <a:pt x="88028" y="42762"/>
                  </a:cubicBezTo>
                  <a:cubicBezTo>
                    <a:pt x="88126" y="43393"/>
                    <a:pt x="88166" y="44024"/>
                    <a:pt x="88126" y="44675"/>
                  </a:cubicBezTo>
                  <a:cubicBezTo>
                    <a:pt x="88047" y="45365"/>
                    <a:pt x="88087" y="46075"/>
                    <a:pt x="88245" y="46765"/>
                  </a:cubicBezTo>
                  <a:cubicBezTo>
                    <a:pt x="88284" y="47060"/>
                    <a:pt x="88264" y="47376"/>
                    <a:pt x="88205" y="47671"/>
                  </a:cubicBezTo>
                  <a:cubicBezTo>
                    <a:pt x="88146" y="48223"/>
                    <a:pt x="88047" y="48756"/>
                    <a:pt x="87969" y="49308"/>
                  </a:cubicBezTo>
                  <a:cubicBezTo>
                    <a:pt x="87949" y="49446"/>
                    <a:pt x="87949" y="49604"/>
                    <a:pt x="87969" y="49761"/>
                  </a:cubicBezTo>
                  <a:cubicBezTo>
                    <a:pt x="87969" y="50018"/>
                    <a:pt x="88146" y="50234"/>
                    <a:pt x="88402" y="50274"/>
                  </a:cubicBezTo>
                  <a:cubicBezTo>
                    <a:pt x="88540" y="50313"/>
                    <a:pt x="88698" y="50333"/>
                    <a:pt x="88856" y="50333"/>
                  </a:cubicBezTo>
                  <a:cubicBezTo>
                    <a:pt x="90039" y="50491"/>
                    <a:pt x="91222" y="50648"/>
                    <a:pt x="92404" y="50806"/>
                  </a:cubicBezTo>
                  <a:cubicBezTo>
                    <a:pt x="92641" y="50826"/>
                    <a:pt x="92878" y="50885"/>
                    <a:pt x="93134" y="50944"/>
                  </a:cubicBezTo>
                  <a:cubicBezTo>
                    <a:pt x="93193" y="51555"/>
                    <a:pt x="93311" y="52147"/>
                    <a:pt x="92937" y="52718"/>
                  </a:cubicBezTo>
                  <a:cubicBezTo>
                    <a:pt x="92779" y="52955"/>
                    <a:pt x="92779" y="53349"/>
                    <a:pt x="92680" y="53704"/>
                  </a:cubicBezTo>
                  <a:cubicBezTo>
                    <a:pt x="92444" y="53724"/>
                    <a:pt x="92227" y="53744"/>
                    <a:pt x="92030" y="53763"/>
                  </a:cubicBezTo>
                  <a:cubicBezTo>
                    <a:pt x="91655" y="53803"/>
                    <a:pt x="91300" y="53862"/>
                    <a:pt x="90926" y="53901"/>
                  </a:cubicBezTo>
                  <a:cubicBezTo>
                    <a:pt x="90394" y="53961"/>
                    <a:pt x="89822" y="53921"/>
                    <a:pt x="89309" y="54118"/>
                  </a:cubicBezTo>
                  <a:cubicBezTo>
                    <a:pt x="88816" y="54335"/>
                    <a:pt x="88284" y="54493"/>
                    <a:pt x="87752" y="54572"/>
                  </a:cubicBezTo>
                  <a:cubicBezTo>
                    <a:pt x="87653" y="54572"/>
                    <a:pt x="87574" y="54591"/>
                    <a:pt x="87495" y="54631"/>
                  </a:cubicBezTo>
                  <a:cubicBezTo>
                    <a:pt x="87200" y="54749"/>
                    <a:pt x="86963" y="54907"/>
                    <a:pt x="86943" y="55281"/>
                  </a:cubicBezTo>
                  <a:cubicBezTo>
                    <a:pt x="86884" y="56070"/>
                    <a:pt x="86687" y="56839"/>
                    <a:pt x="86352" y="57568"/>
                  </a:cubicBezTo>
                  <a:cubicBezTo>
                    <a:pt x="86234" y="57844"/>
                    <a:pt x="86096" y="58120"/>
                    <a:pt x="85918" y="58475"/>
                  </a:cubicBezTo>
                  <a:cubicBezTo>
                    <a:pt x="85958" y="58791"/>
                    <a:pt x="86037" y="59205"/>
                    <a:pt x="86076" y="59638"/>
                  </a:cubicBezTo>
                  <a:cubicBezTo>
                    <a:pt x="86076" y="59914"/>
                    <a:pt x="86253" y="60151"/>
                    <a:pt x="86529" y="60250"/>
                  </a:cubicBezTo>
                  <a:cubicBezTo>
                    <a:pt x="86963" y="60427"/>
                    <a:pt x="87377" y="60604"/>
                    <a:pt x="87791" y="60782"/>
                  </a:cubicBezTo>
                  <a:cubicBezTo>
                    <a:pt x="88678" y="61137"/>
                    <a:pt x="89546" y="61492"/>
                    <a:pt x="90433" y="61846"/>
                  </a:cubicBezTo>
                  <a:cubicBezTo>
                    <a:pt x="91300" y="62201"/>
                    <a:pt x="91458" y="62477"/>
                    <a:pt x="91202" y="63384"/>
                  </a:cubicBezTo>
                  <a:cubicBezTo>
                    <a:pt x="91064" y="63838"/>
                    <a:pt x="90926" y="64252"/>
                    <a:pt x="90768" y="64705"/>
                  </a:cubicBezTo>
                  <a:cubicBezTo>
                    <a:pt x="90472" y="64863"/>
                    <a:pt x="90118" y="64883"/>
                    <a:pt x="89782" y="64745"/>
                  </a:cubicBezTo>
                  <a:cubicBezTo>
                    <a:pt x="89211" y="64567"/>
                    <a:pt x="88619" y="64409"/>
                    <a:pt x="88028" y="64252"/>
                  </a:cubicBezTo>
                  <a:cubicBezTo>
                    <a:pt x="87535" y="64114"/>
                    <a:pt x="87042" y="64015"/>
                    <a:pt x="86529" y="64252"/>
                  </a:cubicBezTo>
                  <a:cubicBezTo>
                    <a:pt x="86352" y="64311"/>
                    <a:pt x="86175" y="64331"/>
                    <a:pt x="85997" y="64311"/>
                  </a:cubicBezTo>
                  <a:cubicBezTo>
                    <a:pt x="85563" y="64271"/>
                    <a:pt x="85130" y="64212"/>
                    <a:pt x="84716" y="64173"/>
                  </a:cubicBezTo>
                  <a:cubicBezTo>
                    <a:pt x="84538" y="64173"/>
                    <a:pt x="84341" y="64173"/>
                    <a:pt x="84164" y="64212"/>
                  </a:cubicBezTo>
                  <a:cubicBezTo>
                    <a:pt x="83947" y="64232"/>
                    <a:pt x="83769" y="64390"/>
                    <a:pt x="83710" y="64607"/>
                  </a:cubicBezTo>
                  <a:cubicBezTo>
                    <a:pt x="83631" y="64804"/>
                    <a:pt x="83552" y="65001"/>
                    <a:pt x="83454" y="65198"/>
                  </a:cubicBezTo>
                  <a:cubicBezTo>
                    <a:pt x="83040" y="66263"/>
                    <a:pt x="82586" y="67347"/>
                    <a:pt x="82192" y="68431"/>
                  </a:cubicBezTo>
                  <a:cubicBezTo>
                    <a:pt x="81857" y="69358"/>
                    <a:pt x="81443" y="70245"/>
                    <a:pt x="80970" y="71093"/>
                  </a:cubicBezTo>
                  <a:cubicBezTo>
                    <a:pt x="80891" y="71290"/>
                    <a:pt x="80832" y="71487"/>
                    <a:pt x="80792" y="71704"/>
                  </a:cubicBezTo>
                  <a:close/>
                  <a:moveTo>
                    <a:pt x="53566" y="37420"/>
                  </a:moveTo>
                  <a:cubicBezTo>
                    <a:pt x="53704" y="37223"/>
                    <a:pt x="53862" y="37045"/>
                    <a:pt x="54059" y="36887"/>
                  </a:cubicBezTo>
                  <a:cubicBezTo>
                    <a:pt x="54651" y="36552"/>
                    <a:pt x="55084" y="36040"/>
                    <a:pt x="55577" y="35586"/>
                  </a:cubicBezTo>
                  <a:cubicBezTo>
                    <a:pt x="55853" y="35310"/>
                    <a:pt x="56169" y="35054"/>
                    <a:pt x="56464" y="34798"/>
                  </a:cubicBezTo>
                  <a:cubicBezTo>
                    <a:pt x="56602" y="34679"/>
                    <a:pt x="56721" y="34541"/>
                    <a:pt x="56839" y="34403"/>
                  </a:cubicBezTo>
                  <a:cubicBezTo>
                    <a:pt x="57233" y="33772"/>
                    <a:pt x="57726" y="33240"/>
                    <a:pt x="58337" y="32806"/>
                  </a:cubicBezTo>
                  <a:cubicBezTo>
                    <a:pt x="58416" y="32747"/>
                    <a:pt x="58515" y="32649"/>
                    <a:pt x="58593" y="32570"/>
                  </a:cubicBezTo>
                  <a:cubicBezTo>
                    <a:pt x="59067" y="32097"/>
                    <a:pt x="59540" y="31604"/>
                    <a:pt x="60013" y="31131"/>
                  </a:cubicBezTo>
                  <a:cubicBezTo>
                    <a:pt x="60269" y="30874"/>
                    <a:pt x="60526" y="30618"/>
                    <a:pt x="60742" y="30322"/>
                  </a:cubicBezTo>
                  <a:cubicBezTo>
                    <a:pt x="61235" y="29672"/>
                    <a:pt x="61708" y="28982"/>
                    <a:pt x="62221" y="28331"/>
                  </a:cubicBezTo>
                  <a:cubicBezTo>
                    <a:pt x="62497" y="27937"/>
                    <a:pt x="62852" y="27582"/>
                    <a:pt x="63246" y="27306"/>
                  </a:cubicBezTo>
                  <a:cubicBezTo>
                    <a:pt x="63976" y="26852"/>
                    <a:pt x="64646" y="26340"/>
                    <a:pt x="65257" y="25748"/>
                  </a:cubicBezTo>
                  <a:cubicBezTo>
                    <a:pt x="65849" y="25157"/>
                    <a:pt x="66420" y="24566"/>
                    <a:pt x="67012" y="24014"/>
                  </a:cubicBezTo>
                  <a:cubicBezTo>
                    <a:pt x="67741" y="23284"/>
                    <a:pt x="68569" y="22633"/>
                    <a:pt x="69437" y="22081"/>
                  </a:cubicBezTo>
                  <a:cubicBezTo>
                    <a:pt x="69831" y="21865"/>
                    <a:pt x="69870" y="21648"/>
                    <a:pt x="69594" y="21273"/>
                  </a:cubicBezTo>
                  <a:cubicBezTo>
                    <a:pt x="69456" y="21096"/>
                    <a:pt x="69299" y="20879"/>
                    <a:pt x="69141" y="20839"/>
                  </a:cubicBezTo>
                  <a:cubicBezTo>
                    <a:pt x="68865" y="20761"/>
                    <a:pt x="68648" y="20583"/>
                    <a:pt x="68490" y="20366"/>
                  </a:cubicBezTo>
                  <a:cubicBezTo>
                    <a:pt x="66815" y="18769"/>
                    <a:pt x="64843" y="17724"/>
                    <a:pt x="62694" y="16975"/>
                  </a:cubicBezTo>
                  <a:cubicBezTo>
                    <a:pt x="62477" y="16896"/>
                    <a:pt x="62280" y="16837"/>
                    <a:pt x="62083" y="16758"/>
                  </a:cubicBezTo>
                  <a:cubicBezTo>
                    <a:pt x="60171" y="16049"/>
                    <a:pt x="58278" y="15260"/>
                    <a:pt x="56346" y="14610"/>
                  </a:cubicBezTo>
                  <a:cubicBezTo>
                    <a:pt x="55084" y="14196"/>
                    <a:pt x="53901" y="13486"/>
                    <a:pt x="52521" y="13427"/>
                  </a:cubicBezTo>
                  <a:cubicBezTo>
                    <a:pt x="52245" y="13427"/>
                    <a:pt x="51989" y="13289"/>
                    <a:pt x="51733" y="13269"/>
                  </a:cubicBezTo>
                  <a:cubicBezTo>
                    <a:pt x="51417" y="13269"/>
                    <a:pt x="51122" y="13289"/>
                    <a:pt x="50826" y="13308"/>
                  </a:cubicBezTo>
                  <a:cubicBezTo>
                    <a:pt x="50806" y="13565"/>
                    <a:pt x="50786" y="13781"/>
                    <a:pt x="50786" y="13998"/>
                  </a:cubicBezTo>
                  <a:lnTo>
                    <a:pt x="50786" y="17015"/>
                  </a:lnTo>
                  <a:cubicBezTo>
                    <a:pt x="50786" y="17508"/>
                    <a:pt x="50846" y="18000"/>
                    <a:pt x="51003" y="18454"/>
                  </a:cubicBezTo>
                  <a:cubicBezTo>
                    <a:pt x="51102" y="18769"/>
                    <a:pt x="51161" y="19105"/>
                    <a:pt x="51141" y="19440"/>
                  </a:cubicBezTo>
                  <a:cubicBezTo>
                    <a:pt x="51082" y="21017"/>
                    <a:pt x="51279" y="22555"/>
                    <a:pt x="51476" y="24092"/>
                  </a:cubicBezTo>
                  <a:cubicBezTo>
                    <a:pt x="51614" y="25137"/>
                    <a:pt x="51614" y="26182"/>
                    <a:pt x="51437" y="27207"/>
                  </a:cubicBezTo>
                  <a:cubicBezTo>
                    <a:pt x="51378" y="27602"/>
                    <a:pt x="51358" y="27996"/>
                    <a:pt x="51398" y="28390"/>
                  </a:cubicBezTo>
                  <a:cubicBezTo>
                    <a:pt x="51555" y="29573"/>
                    <a:pt x="51575" y="30756"/>
                    <a:pt x="51752" y="31939"/>
                  </a:cubicBezTo>
                  <a:cubicBezTo>
                    <a:pt x="51910" y="32964"/>
                    <a:pt x="51871" y="34009"/>
                    <a:pt x="51910" y="35054"/>
                  </a:cubicBezTo>
                  <a:cubicBezTo>
                    <a:pt x="51930" y="35507"/>
                    <a:pt x="51910" y="35961"/>
                    <a:pt x="51910" y="36375"/>
                  </a:cubicBezTo>
                  <a:cubicBezTo>
                    <a:pt x="51614" y="36611"/>
                    <a:pt x="51417" y="36927"/>
                    <a:pt x="51023" y="36868"/>
                  </a:cubicBezTo>
                  <a:cubicBezTo>
                    <a:pt x="50885" y="36848"/>
                    <a:pt x="50767" y="36986"/>
                    <a:pt x="50806" y="37104"/>
                  </a:cubicBezTo>
                  <a:cubicBezTo>
                    <a:pt x="50846" y="37183"/>
                    <a:pt x="50905" y="37262"/>
                    <a:pt x="50984" y="37301"/>
                  </a:cubicBezTo>
                  <a:cubicBezTo>
                    <a:pt x="51319" y="37420"/>
                    <a:pt x="51713" y="37400"/>
                    <a:pt x="51989" y="37696"/>
                  </a:cubicBezTo>
                  <a:cubicBezTo>
                    <a:pt x="52206" y="37932"/>
                    <a:pt x="52541" y="38090"/>
                    <a:pt x="52876" y="38090"/>
                  </a:cubicBezTo>
                  <a:cubicBezTo>
                    <a:pt x="53172" y="38149"/>
                    <a:pt x="53468" y="38248"/>
                    <a:pt x="53744" y="38366"/>
                  </a:cubicBezTo>
                  <a:cubicBezTo>
                    <a:pt x="53882" y="38405"/>
                    <a:pt x="54039" y="38445"/>
                    <a:pt x="54177" y="38465"/>
                  </a:cubicBezTo>
                  <a:cubicBezTo>
                    <a:pt x="54335" y="38484"/>
                    <a:pt x="54493" y="38366"/>
                    <a:pt x="54513" y="38208"/>
                  </a:cubicBezTo>
                  <a:cubicBezTo>
                    <a:pt x="54513" y="38090"/>
                    <a:pt x="54453" y="37991"/>
                    <a:pt x="54375" y="37913"/>
                  </a:cubicBezTo>
                  <a:cubicBezTo>
                    <a:pt x="54158" y="37735"/>
                    <a:pt x="53901" y="37617"/>
                    <a:pt x="53566" y="37420"/>
                  </a:cubicBezTo>
                  <a:close/>
                  <a:moveTo>
                    <a:pt x="14748" y="49328"/>
                  </a:moveTo>
                  <a:cubicBezTo>
                    <a:pt x="14748" y="50136"/>
                    <a:pt x="14767" y="50885"/>
                    <a:pt x="14748" y="51614"/>
                  </a:cubicBezTo>
                  <a:cubicBezTo>
                    <a:pt x="14728" y="52009"/>
                    <a:pt x="14787" y="52403"/>
                    <a:pt x="14925" y="52758"/>
                  </a:cubicBezTo>
                  <a:cubicBezTo>
                    <a:pt x="15103" y="53152"/>
                    <a:pt x="15221" y="53566"/>
                    <a:pt x="15280" y="54000"/>
                  </a:cubicBezTo>
                  <a:cubicBezTo>
                    <a:pt x="15418" y="54749"/>
                    <a:pt x="15595" y="55479"/>
                    <a:pt x="15832" y="56208"/>
                  </a:cubicBezTo>
                  <a:cubicBezTo>
                    <a:pt x="16029" y="56878"/>
                    <a:pt x="16305" y="57529"/>
                    <a:pt x="16542" y="58180"/>
                  </a:cubicBezTo>
                  <a:cubicBezTo>
                    <a:pt x="16640" y="58534"/>
                    <a:pt x="16778" y="58870"/>
                    <a:pt x="16936" y="59205"/>
                  </a:cubicBezTo>
                  <a:cubicBezTo>
                    <a:pt x="17587" y="60545"/>
                    <a:pt x="18257" y="61886"/>
                    <a:pt x="18947" y="63207"/>
                  </a:cubicBezTo>
                  <a:cubicBezTo>
                    <a:pt x="19144" y="63562"/>
                    <a:pt x="19361" y="63897"/>
                    <a:pt x="19617" y="64193"/>
                  </a:cubicBezTo>
                  <a:cubicBezTo>
                    <a:pt x="20702" y="65474"/>
                    <a:pt x="21806" y="66736"/>
                    <a:pt x="22910" y="67998"/>
                  </a:cubicBezTo>
                  <a:cubicBezTo>
                    <a:pt x="23284" y="68431"/>
                    <a:pt x="23895" y="68451"/>
                    <a:pt x="24152" y="67938"/>
                  </a:cubicBezTo>
                  <a:cubicBezTo>
                    <a:pt x="24408" y="67465"/>
                    <a:pt x="24743" y="67032"/>
                    <a:pt x="25137" y="66657"/>
                  </a:cubicBezTo>
                  <a:cubicBezTo>
                    <a:pt x="25236" y="66539"/>
                    <a:pt x="25315" y="66420"/>
                    <a:pt x="25354" y="66263"/>
                  </a:cubicBezTo>
                  <a:cubicBezTo>
                    <a:pt x="25512" y="65711"/>
                    <a:pt x="25887" y="65237"/>
                    <a:pt x="26379" y="64922"/>
                  </a:cubicBezTo>
                  <a:cubicBezTo>
                    <a:pt x="26596" y="64784"/>
                    <a:pt x="26754" y="64607"/>
                    <a:pt x="26833" y="64370"/>
                  </a:cubicBezTo>
                  <a:cubicBezTo>
                    <a:pt x="27089" y="63917"/>
                    <a:pt x="27365" y="63483"/>
                    <a:pt x="27681" y="63069"/>
                  </a:cubicBezTo>
                  <a:cubicBezTo>
                    <a:pt x="28016" y="62655"/>
                    <a:pt x="28449" y="62300"/>
                    <a:pt x="28804" y="61886"/>
                  </a:cubicBezTo>
                  <a:cubicBezTo>
                    <a:pt x="28942" y="61748"/>
                    <a:pt x="29001" y="61590"/>
                    <a:pt x="29021" y="61393"/>
                  </a:cubicBezTo>
                  <a:cubicBezTo>
                    <a:pt x="29061" y="60999"/>
                    <a:pt x="29317" y="60644"/>
                    <a:pt x="29672" y="60466"/>
                  </a:cubicBezTo>
                  <a:cubicBezTo>
                    <a:pt x="30027" y="60269"/>
                    <a:pt x="30322" y="60013"/>
                    <a:pt x="30559" y="59678"/>
                  </a:cubicBezTo>
                  <a:cubicBezTo>
                    <a:pt x="30677" y="59540"/>
                    <a:pt x="30815" y="59402"/>
                    <a:pt x="30973" y="59303"/>
                  </a:cubicBezTo>
                  <a:cubicBezTo>
                    <a:pt x="31564" y="58870"/>
                    <a:pt x="32077" y="58357"/>
                    <a:pt x="32530" y="57766"/>
                  </a:cubicBezTo>
                  <a:cubicBezTo>
                    <a:pt x="33063" y="57095"/>
                    <a:pt x="33595" y="56445"/>
                    <a:pt x="34325" y="55952"/>
                  </a:cubicBezTo>
                  <a:cubicBezTo>
                    <a:pt x="34502" y="55833"/>
                    <a:pt x="34660" y="55695"/>
                    <a:pt x="34798" y="55518"/>
                  </a:cubicBezTo>
                  <a:cubicBezTo>
                    <a:pt x="35921" y="54315"/>
                    <a:pt x="37045" y="53113"/>
                    <a:pt x="38169" y="51910"/>
                  </a:cubicBezTo>
                  <a:cubicBezTo>
                    <a:pt x="38425" y="51654"/>
                    <a:pt x="38701" y="51417"/>
                    <a:pt x="38977" y="51141"/>
                  </a:cubicBezTo>
                  <a:cubicBezTo>
                    <a:pt x="39115" y="51240"/>
                    <a:pt x="39253" y="51319"/>
                    <a:pt x="39391" y="51398"/>
                  </a:cubicBezTo>
                  <a:cubicBezTo>
                    <a:pt x="39588" y="51496"/>
                    <a:pt x="39825" y="51476"/>
                    <a:pt x="39983" y="51319"/>
                  </a:cubicBezTo>
                  <a:cubicBezTo>
                    <a:pt x="40101" y="51161"/>
                    <a:pt x="40140" y="50964"/>
                    <a:pt x="40062" y="50806"/>
                  </a:cubicBezTo>
                  <a:cubicBezTo>
                    <a:pt x="40002" y="50471"/>
                    <a:pt x="39924" y="50156"/>
                    <a:pt x="39825" y="49840"/>
                  </a:cubicBezTo>
                  <a:cubicBezTo>
                    <a:pt x="39628" y="49387"/>
                    <a:pt x="39628" y="48874"/>
                    <a:pt x="39214" y="48519"/>
                  </a:cubicBezTo>
                  <a:cubicBezTo>
                    <a:pt x="38918" y="48283"/>
                    <a:pt x="38721" y="48283"/>
                    <a:pt x="38524" y="48657"/>
                  </a:cubicBezTo>
                  <a:cubicBezTo>
                    <a:pt x="38504" y="48716"/>
                    <a:pt x="38465" y="48775"/>
                    <a:pt x="38445" y="48835"/>
                  </a:cubicBezTo>
                  <a:lnTo>
                    <a:pt x="36611" y="48835"/>
                  </a:lnTo>
                  <a:cubicBezTo>
                    <a:pt x="36434" y="48835"/>
                    <a:pt x="36257" y="48815"/>
                    <a:pt x="36079" y="48756"/>
                  </a:cubicBezTo>
                  <a:cubicBezTo>
                    <a:pt x="35527" y="48460"/>
                    <a:pt x="34995" y="48756"/>
                    <a:pt x="34463" y="48736"/>
                  </a:cubicBezTo>
                  <a:cubicBezTo>
                    <a:pt x="34088" y="49032"/>
                    <a:pt x="33654" y="48933"/>
                    <a:pt x="33240" y="48933"/>
                  </a:cubicBezTo>
                  <a:lnTo>
                    <a:pt x="16364" y="48933"/>
                  </a:lnTo>
                  <a:lnTo>
                    <a:pt x="15615" y="48933"/>
                  </a:lnTo>
                  <a:cubicBezTo>
                    <a:pt x="15280" y="48913"/>
                    <a:pt x="14965" y="49071"/>
                    <a:pt x="14748" y="49328"/>
                  </a:cubicBezTo>
                  <a:close/>
                  <a:moveTo>
                    <a:pt x="72098" y="68550"/>
                  </a:moveTo>
                  <a:cubicBezTo>
                    <a:pt x="72512" y="68017"/>
                    <a:pt x="72966" y="67505"/>
                    <a:pt x="73439" y="67032"/>
                  </a:cubicBezTo>
                  <a:cubicBezTo>
                    <a:pt x="74168" y="66381"/>
                    <a:pt x="74799" y="65632"/>
                    <a:pt x="75272" y="64784"/>
                  </a:cubicBezTo>
                  <a:cubicBezTo>
                    <a:pt x="75765" y="63976"/>
                    <a:pt x="76317" y="63207"/>
                    <a:pt x="76889" y="62458"/>
                  </a:cubicBezTo>
                  <a:cubicBezTo>
                    <a:pt x="77244" y="61984"/>
                    <a:pt x="77539" y="61492"/>
                    <a:pt x="77756" y="60959"/>
                  </a:cubicBezTo>
                  <a:cubicBezTo>
                    <a:pt x="77934" y="60466"/>
                    <a:pt x="78131" y="59993"/>
                    <a:pt x="78367" y="59520"/>
                  </a:cubicBezTo>
                  <a:cubicBezTo>
                    <a:pt x="78565" y="59146"/>
                    <a:pt x="78703" y="58751"/>
                    <a:pt x="78801" y="58337"/>
                  </a:cubicBezTo>
                  <a:cubicBezTo>
                    <a:pt x="78900" y="57884"/>
                    <a:pt x="79058" y="57450"/>
                    <a:pt x="79215" y="57036"/>
                  </a:cubicBezTo>
                  <a:cubicBezTo>
                    <a:pt x="79550" y="56188"/>
                    <a:pt x="79905" y="55341"/>
                    <a:pt x="80240" y="54493"/>
                  </a:cubicBezTo>
                  <a:cubicBezTo>
                    <a:pt x="80280" y="54335"/>
                    <a:pt x="80319" y="54197"/>
                    <a:pt x="80339" y="54039"/>
                  </a:cubicBezTo>
                  <a:cubicBezTo>
                    <a:pt x="80497" y="53270"/>
                    <a:pt x="80714" y="52502"/>
                    <a:pt x="80635" y="51693"/>
                  </a:cubicBezTo>
                  <a:cubicBezTo>
                    <a:pt x="80615" y="51536"/>
                    <a:pt x="80635" y="51378"/>
                    <a:pt x="80694" y="51240"/>
                  </a:cubicBezTo>
                  <a:cubicBezTo>
                    <a:pt x="81049" y="50471"/>
                    <a:pt x="80812" y="49604"/>
                    <a:pt x="81029" y="48815"/>
                  </a:cubicBezTo>
                  <a:cubicBezTo>
                    <a:pt x="81049" y="48677"/>
                    <a:pt x="80970" y="48519"/>
                    <a:pt x="80930" y="48361"/>
                  </a:cubicBezTo>
                  <a:cubicBezTo>
                    <a:pt x="80280" y="48223"/>
                    <a:pt x="79629" y="48145"/>
                    <a:pt x="79018" y="48361"/>
                  </a:cubicBezTo>
                  <a:cubicBezTo>
                    <a:pt x="78525" y="48499"/>
                    <a:pt x="78013" y="48578"/>
                    <a:pt x="77480" y="48559"/>
                  </a:cubicBezTo>
                  <a:lnTo>
                    <a:pt x="72532" y="48559"/>
                  </a:lnTo>
                  <a:cubicBezTo>
                    <a:pt x="72019" y="48539"/>
                    <a:pt x="71507" y="48578"/>
                    <a:pt x="70994" y="48677"/>
                  </a:cubicBezTo>
                  <a:cubicBezTo>
                    <a:pt x="69890" y="48874"/>
                    <a:pt x="68747" y="48953"/>
                    <a:pt x="67623" y="48913"/>
                  </a:cubicBezTo>
                  <a:cubicBezTo>
                    <a:pt x="65691" y="48913"/>
                    <a:pt x="63778" y="48894"/>
                    <a:pt x="61866" y="48913"/>
                  </a:cubicBezTo>
                  <a:cubicBezTo>
                    <a:pt x="61492" y="48913"/>
                    <a:pt x="61137" y="49032"/>
                    <a:pt x="60762" y="49032"/>
                  </a:cubicBezTo>
                  <a:cubicBezTo>
                    <a:pt x="59402" y="49052"/>
                    <a:pt x="58022" y="49032"/>
                    <a:pt x="56681" y="49032"/>
                  </a:cubicBezTo>
                  <a:cubicBezTo>
                    <a:pt x="56622" y="48933"/>
                    <a:pt x="56563" y="48854"/>
                    <a:pt x="56484" y="48775"/>
                  </a:cubicBezTo>
                  <a:cubicBezTo>
                    <a:pt x="56425" y="48697"/>
                    <a:pt x="56346" y="48637"/>
                    <a:pt x="56267" y="48618"/>
                  </a:cubicBezTo>
                  <a:cubicBezTo>
                    <a:pt x="56011" y="48499"/>
                    <a:pt x="55755" y="48657"/>
                    <a:pt x="55656" y="48973"/>
                  </a:cubicBezTo>
                  <a:cubicBezTo>
                    <a:pt x="55439" y="49584"/>
                    <a:pt x="55242" y="50195"/>
                    <a:pt x="55025" y="50786"/>
                  </a:cubicBezTo>
                  <a:cubicBezTo>
                    <a:pt x="54927" y="50984"/>
                    <a:pt x="54808" y="51181"/>
                    <a:pt x="54690" y="51358"/>
                  </a:cubicBezTo>
                  <a:cubicBezTo>
                    <a:pt x="54848" y="51595"/>
                    <a:pt x="55341" y="51457"/>
                    <a:pt x="55143" y="51910"/>
                  </a:cubicBezTo>
                  <a:cubicBezTo>
                    <a:pt x="55577" y="51950"/>
                    <a:pt x="55636" y="51496"/>
                    <a:pt x="56011" y="51358"/>
                  </a:cubicBezTo>
                  <a:cubicBezTo>
                    <a:pt x="56188" y="51555"/>
                    <a:pt x="56385" y="51752"/>
                    <a:pt x="56563" y="51950"/>
                  </a:cubicBezTo>
                  <a:cubicBezTo>
                    <a:pt x="56740" y="52147"/>
                    <a:pt x="56859" y="52344"/>
                    <a:pt x="57016" y="52521"/>
                  </a:cubicBezTo>
                  <a:cubicBezTo>
                    <a:pt x="57982" y="53507"/>
                    <a:pt x="58948" y="54473"/>
                    <a:pt x="59934" y="55419"/>
                  </a:cubicBezTo>
                  <a:cubicBezTo>
                    <a:pt x="61610" y="57036"/>
                    <a:pt x="63187" y="58751"/>
                    <a:pt x="64626" y="60565"/>
                  </a:cubicBezTo>
                  <a:cubicBezTo>
                    <a:pt x="65612" y="61827"/>
                    <a:pt x="66617" y="63049"/>
                    <a:pt x="67682" y="64212"/>
                  </a:cubicBezTo>
                  <a:cubicBezTo>
                    <a:pt x="68983" y="65592"/>
                    <a:pt x="70383" y="66874"/>
                    <a:pt x="71724" y="68214"/>
                  </a:cubicBezTo>
                  <a:cubicBezTo>
                    <a:pt x="71822" y="68333"/>
                    <a:pt x="71940" y="68412"/>
                    <a:pt x="72098" y="68550"/>
                  </a:cubicBezTo>
                  <a:close/>
                  <a:moveTo>
                    <a:pt x="58278" y="43374"/>
                  </a:moveTo>
                  <a:cubicBezTo>
                    <a:pt x="58377" y="43354"/>
                    <a:pt x="58495" y="43334"/>
                    <a:pt x="58613" y="43314"/>
                  </a:cubicBezTo>
                  <a:lnTo>
                    <a:pt x="65395" y="43314"/>
                  </a:lnTo>
                  <a:cubicBezTo>
                    <a:pt x="65651" y="43314"/>
                    <a:pt x="65888" y="43354"/>
                    <a:pt x="66125" y="43413"/>
                  </a:cubicBezTo>
                  <a:cubicBezTo>
                    <a:pt x="66795" y="43610"/>
                    <a:pt x="67505" y="43709"/>
                    <a:pt x="68195" y="43689"/>
                  </a:cubicBezTo>
                  <a:lnTo>
                    <a:pt x="73892" y="43689"/>
                  </a:lnTo>
                  <a:cubicBezTo>
                    <a:pt x="76002" y="43669"/>
                    <a:pt x="78111" y="43630"/>
                    <a:pt x="80221" y="43610"/>
                  </a:cubicBezTo>
                  <a:cubicBezTo>
                    <a:pt x="80339" y="43610"/>
                    <a:pt x="80457" y="43610"/>
                    <a:pt x="80576" y="43590"/>
                  </a:cubicBezTo>
                  <a:cubicBezTo>
                    <a:pt x="80852" y="43571"/>
                    <a:pt x="81088" y="43374"/>
                    <a:pt x="81187" y="43117"/>
                  </a:cubicBezTo>
                  <a:cubicBezTo>
                    <a:pt x="81423" y="42526"/>
                    <a:pt x="81482" y="41875"/>
                    <a:pt x="81325" y="41244"/>
                  </a:cubicBezTo>
                  <a:cubicBezTo>
                    <a:pt x="81246" y="40890"/>
                    <a:pt x="81187" y="40535"/>
                    <a:pt x="81108" y="40160"/>
                  </a:cubicBezTo>
                  <a:cubicBezTo>
                    <a:pt x="81029" y="39569"/>
                    <a:pt x="80891" y="38977"/>
                    <a:pt x="80753" y="38386"/>
                  </a:cubicBezTo>
                  <a:cubicBezTo>
                    <a:pt x="80438" y="37400"/>
                    <a:pt x="80063" y="36434"/>
                    <a:pt x="79708" y="35448"/>
                  </a:cubicBezTo>
                  <a:cubicBezTo>
                    <a:pt x="79610" y="35212"/>
                    <a:pt x="79570" y="34916"/>
                    <a:pt x="79472" y="34660"/>
                  </a:cubicBezTo>
                  <a:cubicBezTo>
                    <a:pt x="79215" y="33930"/>
                    <a:pt x="78939" y="33181"/>
                    <a:pt x="78643" y="32452"/>
                  </a:cubicBezTo>
                  <a:cubicBezTo>
                    <a:pt x="78486" y="32038"/>
                    <a:pt x="78308" y="31663"/>
                    <a:pt x="78151" y="31269"/>
                  </a:cubicBezTo>
                  <a:cubicBezTo>
                    <a:pt x="78013" y="30933"/>
                    <a:pt x="77914" y="30579"/>
                    <a:pt x="77737" y="30263"/>
                  </a:cubicBezTo>
                  <a:cubicBezTo>
                    <a:pt x="77145" y="29080"/>
                    <a:pt x="76534" y="27917"/>
                    <a:pt x="75943" y="26754"/>
                  </a:cubicBezTo>
                  <a:cubicBezTo>
                    <a:pt x="75489" y="25729"/>
                    <a:pt x="74523" y="25019"/>
                    <a:pt x="73419" y="24861"/>
                  </a:cubicBezTo>
                  <a:cubicBezTo>
                    <a:pt x="73320" y="24960"/>
                    <a:pt x="73182" y="25058"/>
                    <a:pt x="73104" y="25177"/>
                  </a:cubicBezTo>
                  <a:cubicBezTo>
                    <a:pt x="72690" y="25670"/>
                    <a:pt x="72295" y="26182"/>
                    <a:pt x="71862" y="26655"/>
                  </a:cubicBezTo>
                  <a:cubicBezTo>
                    <a:pt x="71388" y="27168"/>
                    <a:pt x="70876" y="27641"/>
                    <a:pt x="70383" y="28134"/>
                  </a:cubicBezTo>
                  <a:cubicBezTo>
                    <a:pt x="69654" y="28903"/>
                    <a:pt x="68904" y="29672"/>
                    <a:pt x="68175" y="30441"/>
                  </a:cubicBezTo>
                  <a:cubicBezTo>
                    <a:pt x="68017" y="30598"/>
                    <a:pt x="67859" y="30736"/>
                    <a:pt x="67702" y="30874"/>
                  </a:cubicBezTo>
                  <a:cubicBezTo>
                    <a:pt x="67012" y="31564"/>
                    <a:pt x="66341" y="32274"/>
                    <a:pt x="65632" y="32944"/>
                  </a:cubicBezTo>
                  <a:cubicBezTo>
                    <a:pt x="64902" y="33654"/>
                    <a:pt x="64271" y="34502"/>
                    <a:pt x="63463" y="35152"/>
                  </a:cubicBezTo>
                  <a:cubicBezTo>
                    <a:pt x="62950" y="35547"/>
                    <a:pt x="62517" y="36040"/>
                    <a:pt x="62221" y="36611"/>
                  </a:cubicBezTo>
                  <a:cubicBezTo>
                    <a:pt x="62103" y="36809"/>
                    <a:pt x="61984" y="36966"/>
                    <a:pt x="61827" y="37124"/>
                  </a:cubicBezTo>
                  <a:cubicBezTo>
                    <a:pt x="60920" y="38011"/>
                    <a:pt x="60092" y="39017"/>
                    <a:pt x="59027" y="39746"/>
                  </a:cubicBezTo>
                  <a:cubicBezTo>
                    <a:pt x="58791" y="39943"/>
                    <a:pt x="58554" y="40140"/>
                    <a:pt x="58337" y="40357"/>
                  </a:cubicBezTo>
                  <a:cubicBezTo>
                    <a:pt x="58081" y="40614"/>
                    <a:pt x="57825" y="40850"/>
                    <a:pt x="57549" y="41106"/>
                  </a:cubicBezTo>
                  <a:cubicBezTo>
                    <a:pt x="57509" y="41126"/>
                    <a:pt x="57430" y="41126"/>
                    <a:pt x="57371" y="41146"/>
                  </a:cubicBezTo>
                  <a:cubicBezTo>
                    <a:pt x="57135" y="40988"/>
                    <a:pt x="56898" y="40890"/>
                    <a:pt x="56681" y="41126"/>
                  </a:cubicBezTo>
                  <a:cubicBezTo>
                    <a:pt x="56642" y="41461"/>
                    <a:pt x="57016" y="41678"/>
                    <a:pt x="56839" y="42013"/>
                  </a:cubicBezTo>
                  <a:cubicBezTo>
                    <a:pt x="56661" y="42348"/>
                    <a:pt x="56819" y="42585"/>
                    <a:pt x="57154" y="42762"/>
                  </a:cubicBezTo>
                  <a:cubicBezTo>
                    <a:pt x="57253" y="42802"/>
                    <a:pt x="57351" y="42881"/>
                    <a:pt x="57430" y="42940"/>
                  </a:cubicBezTo>
                  <a:cubicBezTo>
                    <a:pt x="57509" y="43275"/>
                    <a:pt x="57549" y="43571"/>
                    <a:pt x="57627" y="43866"/>
                  </a:cubicBezTo>
                  <a:cubicBezTo>
                    <a:pt x="57667" y="43965"/>
                    <a:pt x="57765" y="44044"/>
                    <a:pt x="57884" y="44064"/>
                  </a:cubicBezTo>
                  <a:cubicBezTo>
                    <a:pt x="57982" y="44044"/>
                    <a:pt x="58081" y="43965"/>
                    <a:pt x="58140" y="43866"/>
                  </a:cubicBezTo>
                  <a:cubicBezTo>
                    <a:pt x="58199" y="43709"/>
                    <a:pt x="58239" y="43551"/>
                    <a:pt x="58278" y="43374"/>
                  </a:cubicBezTo>
                  <a:close/>
                  <a:moveTo>
                    <a:pt x="14965" y="45128"/>
                  </a:moveTo>
                  <a:lnTo>
                    <a:pt x="17725" y="45128"/>
                  </a:lnTo>
                  <a:cubicBezTo>
                    <a:pt x="17922" y="45148"/>
                    <a:pt x="18099" y="45089"/>
                    <a:pt x="18257" y="45010"/>
                  </a:cubicBezTo>
                  <a:cubicBezTo>
                    <a:pt x="18513" y="44852"/>
                    <a:pt x="18829" y="44773"/>
                    <a:pt x="19124" y="44773"/>
                  </a:cubicBezTo>
                  <a:cubicBezTo>
                    <a:pt x="19400" y="44773"/>
                    <a:pt x="19676" y="44734"/>
                    <a:pt x="19933" y="44635"/>
                  </a:cubicBezTo>
                  <a:cubicBezTo>
                    <a:pt x="20327" y="44478"/>
                    <a:pt x="20761" y="44399"/>
                    <a:pt x="21175" y="44418"/>
                  </a:cubicBezTo>
                  <a:cubicBezTo>
                    <a:pt x="21628" y="44399"/>
                    <a:pt x="22082" y="44340"/>
                    <a:pt x="22535" y="44241"/>
                  </a:cubicBezTo>
                  <a:cubicBezTo>
                    <a:pt x="23718" y="43926"/>
                    <a:pt x="24881" y="43590"/>
                    <a:pt x="26123" y="43689"/>
                  </a:cubicBezTo>
                  <a:cubicBezTo>
                    <a:pt x="26557" y="43709"/>
                    <a:pt x="26971" y="43709"/>
                    <a:pt x="27405" y="43689"/>
                  </a:cubicBezTo>
                  <a:cubicBezTo>
                    <a:pt x="27897" y="43689"/>
                    <a:pt x="28390" y="43630"/>
                    <a:pt x="28863" y="43512"/>
                  </a:cubicBezTo>
                  <a:cubicBezTo>
                    <a:pt x="29416" y="43374"/>
                    <a:pt x="30007" y="43295"/>
                    <a:pt x="30579" y="43314"/>
                  </a:cubicBezTo>
                  <a:cubicBezTo>
                    <a:pt x="31367" y="43314"/>
                    <a:pt x="32176" y="43275"/>
                    <a:pt x="32944" y="43157"/>
                  </a:cubicBezTo>
                  <a:cubicBezTo>
                    <a:pt x="34068" y="42960"/>
                    <a:pt x="35192" y="42881"/>
                    <a:pt x="36316" y="42881"/>
                  </a:cubicBezTo>
                  <a:cubicBezTo>
                    <a:pt x="36868" y="42881"/>
                    <a:pt x="37420" y="42881"/>
                    <a:pt x="37972" y="42841"/>
                  </a:cubicBezTo>
                  <a:cubicBezTo>
                    <a:pt x="38583" y="42802"/>
                    <a:pt x="39174" y="42605"/>
                    <a:pt x="39687" y="42250"/>
                  </a:cubicBezTo>
                  <a:cubicBezTo>
                    <a:pt x="39845" y="42112"/>
                    <a:pt x="39924" y="41875"/>
                    <a:pt x="39845" y="41678"/>
                  </a:cubicBezTo>
                  <a:cubicBezTo>
                    <a:pt x="39805" y="41481"/>
                    <a:pt x="39648" y="41343"/>
                    <a:pt x="39450" y="41343"/>
                  </a:cubicBezTo>
                  <a:cubicBezTo>
                    <a:pt x="39253" y="41323"/>
                    <a:pt x="39036" y="41343"/>
                    <a:pt x="38898" y="41343"/>
                  </a:cubicBezTo>
                  <a:cubicBezTo>
                    <a:pt x="38681" y="41047"/>
                    <a:pt x="38465" y="40752"/>
                    <a:pt x="38228" y="40476"/>
                  </a:cubicBezTo>
                  <a:cubicBezTo>
                    <a:pt x="37518" y="39746"/>
                    <a:pt x="36809" y="39036"/>
                    <a:pt x="36099" y="38327"/>
                  </a:cubicBezTo>
                  <a:cubicBezTo>
                    <a:pt x="35843" y="38090"/>
                    <a:pt x="35547" y="37853"/>
                    <a:pt x="35271" y="37617"/>
                  </a:cubicBezTo>
                  <a:cubicBezTo>
                    <a:pt x="34739" y="37163"/>
                    <a:pt x="34167" y="36730"/>
                    <a:pt x="33674" y="36257"/>
                  </a:cubicBezTo>
                  <a:cubicBezTo>
                    <a:pt x="32826" y="35448"/>
                    <a:pt x="32018" y="34620"/>
                    <a:pt x="31210" y="33792"/>
                  </a:cubicBezTo>
                  <a:cubicBezTo>
                    <a:pt x="30244" y="32846"/>
                    <a:pt x="29494" y="31702"/>
                    <a:pt x="28371" y="30933"/>
                  </a:cubicBezTo>
                  <a:cubicBezTo>
                    <a:pt x="28351" y="30914"/>
                    <a:pt x="28331" y="30874"/>
                    <a:pt x="28311" y="30855"/>
                  </a:cubicBezTo>
                  <a:cubicBezTo>
                    <a:pt x="27917" y="30303"/>
                    <a:pt x="27444" y="29790"/>
                    <a:pt x="26912" y="29337"/>
                  </a:cubicBezTo>
                  <a:cubicBezTo>
                    <a:pt x="26044" y="28568"/>
                    <a:pt x="25275" y="27681"/>
                    <a:pt x="24487" y="26852"/>
                  </a:cubicBezTo>
                  <a:cubicBezTo>
                    <a:pt x="24132" y="26498"/>
                    <a:pt x="23836" y="26103"/>
                    <a:pt x="23501" y="25768"/>
                  </a:cubicBezTo>
                  <a:cubicBezTo>
                    <a:pt x="23146" y="25433"/>
                    <a:pt x="22732" y="25532"/>
                    <a:pt x="22653" y="25965"/>
                  </a:cubicBezTo>
                  <a:cubicBezTo>
                    <a:pt x="22614" y="26261"/>
                    <a:pt x="22456" y="26537"/>
                    <a:pt x="22220" y="26734"/>
                  </a:cubicBezTo>
                  <a:cubicBezTo>
                    <a:pt x="22082" y="26852"/>
                    <a:pt x="21963" y="26990"/>
                    <a:pt x="21845" y="27129"/>
                  </a:cubicBezTo>
                  <a:cubicBezTo>
                    <a:pt x="21056" y="28134"/>
                    <a:pt x="20169" y="29080"/>
                    <a:pt x="19676" y="30283"/>
                  </a:cubicBezTo>
                  <a:cubicBezTo>
                    <a:pt x="19617" y="30381"/>
                    <a:pt x="19538" y="30480"/>
                    <a:pt x="19479" y="30579"/>
                  </a:cubicBezTo>
                  <a:cubicBezTo>
                    <a:pt x="19065" y="31229"/>
                    <a:pt x="18730" y="31919"/>
                    <a:pt x="18474" y="32629"/>
                  </a:cubicBezTo>
                  <a:cubicBezTo>
                    <a:pt x="18375" y="32925"/>
                    <a:pt x="18257" y="33201"/>
                    <a:pt x="18119" y="33477"/>
                  </a:cubicBezTo>
                  <a:cubicBezTo>
                    <a:pt x="17508" y="34561"/>
                    <a:pt x="17015" y="35724"/>
                    <a:pt x="16640" y="36927"/>
                  </a:cubicBezTo>
                  <a:cubicBezTo>
                    <a:pt x="16443" y="37558"/>
                    <a:pt x="16305" y="38228"/>
                    <a:pt x="16088" y="38859"/>
                  </a:cubicBezTo>
                  <a:cubicBezTo>
                    <a:pt x="15793" y="39845"/>
                    <a:pt x="15556" y="40850"/>
                    <a:pt x="15418" y="41875"/>
                  </a:cubicBezTo>
                  <a:cubicBezTo>
                    <a:pt x="15221" y="42861"/>
                    <a:pt x="15280" y="43886"/>
                    <a:pt x="14925" y="44833"/>
                  </a:cubicBezTo>
                  <a:cubicBezTo>
                    <a:pt x="14886" y="44872"/>
                    <a:pt x="14925" y="44951"/>
                    <a:pt x="14965" y="45128"/>
                  </a:cubicBezTo>
                  <a:close/>
                  <a:moveTo>
                    <a:pt x="43038" y="55735"/>
                  </a:moveTo>
                  <a:cubicBezTo>
                    <a:pt x="42132" y="56366"/>
                    <a:pt x="41343" y="57174"/>
                    <a:pt x="40712" y="58101"/>
                  </a:cubicBezTo>
                  <a:cubicBezTo>
                    <a:pt x="40476" y="58416"/>
                    <a:pt x="40219" y="58712"/>
                    <a:pt x="39924" y="58988"/>
                  </a:cubicBezTo>
                  <a:cubicBezTo>
                    <a:pt x="38701" y="60131"/>
                    <a:pt x="37558" y="61373"/>
                    <a:pt x="36493" y="62675"/>
                  </a:cubicBezTo>
                  <a:cubicBezTo>
                    <a:pt x="35981" y="63365"/>
                    <a:pt x="35330" y="63936"/>
                    <a:pt x="34601" y="64370"/>
                  </a:cubicBezTo>
                  <a:cubicBezTo>
                    <a:pt x="33280" y="65139"/>
                    <a:pt x="32215" y="66203"/>
                    <a:pt x="31229" y="67327"/>
                  </a:cubicBezTo>
                  <a:cubicBezTo>
                    <a:pt x="30736" y="67899"/>
                    <a:pt x="30204" y="68431"/>
                    <a:pt x="29632" y="68944"/>
                  </a:cubicBezTo>
                  <a:cubicBezTo>
                    <a:pt x="28863" y="69614"/>
                    <a:pt x="28035" y="70245"/>
                    <a:pt x="27188" y="70837"/>
                  </a:cubicBezTo>
                  <a:cubicBezTo>
                    <a:pt x="27030" y="70955"/>
                    <a:pt x="26872" y="71073"/>
                    <a:pt x="26715" y="71231"/>
                  </a:cubicBezTo>
                  <a:cubicBezTo>
                    <a:pt x="27503" y="72335"/>
                    <a:pt x="28509" y="73143"/>
                    <a:pt x="29554" y="73853"/>
                  </a:cubicBezTo>
                  <a:cubicBezTo>
                    <a:pt x="30756" y="74681"/>
                    <a:pt x="32038" y="75391"/>
                    <a:pt x="33319" y="76120"/>
                  </a:cubicBezTo>
                  <a:cubicBezTo>
                    <a:pt x="33989" y="76475"/>
                    <a:pt x="34679" y="76810"/>
                    <a:pt x="35369" y="77106"/>
                  </a:cubicBezTo>
                  <a:cubicBezTo>
                    <a:pt x="36158" y="77421"/>
                    <a:pt x="36966" y="77717"/>
                    <a:pt x="37775" y="77993"/>
                  </a:cubicBezTo>
                  <a:cubicBezTo>
                    <a:pt x="39076" y="78446"/>
                    <a:pt x="40416" y="78782"/>
                    <a:pt x="41757" y="79058"/>
                  </a:cubicBezTo>
                  <a:cubicBezTo>
                    <a:pt x="42486" y="79215"/>
                    <a:pt x="43255" y="79373"/>
                    <a:pt x="44005" y="79491"/>
                  </a:cubicBezTo>
                  <a:cubicBezTo>
                    <a:pt x="44478" y="79551"/>
                    <a:pt x="44971" y="79570"/>
                    <a:pt x="45463" y="79590"/>
                  </a:cubicBezTo>
                  <a:cubicBezTo>
                    <a:pt x="45621" y="79590"/>
                    <a:pt x="45759" y="79570"/>
                    <a:pt x="45897" y="79511"/>
                  </a:cubicBezTo>
                  <a:cubicBezTo>
                    <a:pt x="46035" y="79432"/>
                    <a:pt x="46134" y="79314"/>
                    <a:pt x="46173" y="79176"/>
                  </a:cubicBezTo>
                  <a:cubicBezTo>
                    <a:pt x="46193" y="79117"/>
                    <a:pt x="46094" y="78959"/>
                    <a:pt x="46015" y="78900"/>
                  </a:cubicBezTo>
                  <a:cubicBezTo>
                    <a:pt x="45858" y="78801"/>
                    <a:pt x="45680" y="78722"/>
                    <a:pt x="45523" y="78663"/>
                  </a:cubicBezTo>
                  <a:cubicBezTo>
                    <a:pt x="45562" y="76889"/>
                    <a:pt x="45503" y="75095"/>
                    <a:pt x="45306" y="73321"/>
                  </a:cubicBezTo>
                  <a:cubicBezTo>
                    <a:pt x="45148" y="71487"/>
                    <a:pt x="45049" y="69654"/>
                    <a:pt x="44911" y="67840"/>
                  </a:cubicBezTo>
                  <a:cubicBezTo>
                    <a:pt x="44892" y="67465"/>
                    <a:pt x="44833" y="67091"/>
                    <a:pt x="44833" y="66736"/>
                  </a:cubicBezTo>
                  <a:lnTo>
                    <a:pt x="44833" y="57213"/>
                  </a:lnTo>
                  <a:cubicBezTo>
                    <a:pt x="44813" y="56937"/>
                    <a:pt x="44892" y="56661"/>
                    <a:pt x="45049" y="56445"/>
                  </a:cubicBezTo>
                  <a:cubicBezTo>
                    <a:pt x="45247" y="56247"/>
                    <a:pt x="45187" y="55932"/>
                    <a:pt x="44951" y="55814"/>
                  </a:cubicBezTo>
                  <a:cubicBezTo>
                    <a:pt x="44419" y="55518"/>
                    <a:pt x="43886" y="55242"/>
                    <a:pt x="43393" y="54986"/>
                  </a:cubicBezTo>
                  <a:cubicBezTo>
                    <a:pt x="42920" y="55084"/>
                    <a:pt x="43117" y="55419"/>
                    <a:pt x="43038" y="55735"/>
                  </a:cubicBezTo>
                  <a:close/>
                  <a:moveTo>
                    <a:pt x="45542" y="37459"/>
                  </a:moveTo>
                  <a:cubicBezTo>
                    <a:pt x="45542" y="37124"/>
                    <a:pt x="45523" y="36848"/>
                    <a:pt x="45523" y="36592"/>
                  </a:cubicBezTo>
                  <a:lnTo>
                    <a:pt x="45523" y="35843"/>
                  </a:lnTo>
                  <a:cubicBezTo>
                    <a:pt x="45542" y="31821"/>
                    <a:pt x="45542" y="27779"/>
                    <a:pt x="45562" y="23738"/>
                  </a:cubicBezTo>
                  <a:cubicBezTo>
                    <a:pt x="45542" y="23284"/>
                    <a:pt x="45621" y="22831"/>
                    <a:pt x="45779" y="22397"/>
                  </a:cubicBezTo>
                  <a:cubicBezTo>
                    <a:pt x="45877" y="22081"/>
                    <a:pt x="45917" y="21746"/>
                    <a:pt x="45917" y="21411"/>
                  </a:cubicBezTo>
                  <a:cubicBezTo>
                    <a:pt x="45956" y="20741"/>
                    <a:pt x="45917" y="20071"/>
                    <a:pt x="45917" y="19400"/>
                  </a:cubicBezTo>
                  <a:cubicBezTo>
                    <a:pt x="45897" y="19183"/>
                    <a:pt x="45937" y="18967"/>
                    <a:pt x="46015" y="18769"/>
                  </a:cubicBezTo>
                  <a:cubicBezTo>
                    <a:pt x="46213" y="18395"/>
                    <a:pt x="46291" y="17961"/>
                    <a:pt x="46252" y="17547"/>
                  </a:cubicBezTo>
                  <a:cubicBezTo>
                    <a:pt x="46252" y="16601"/>
                    <a:pt x="46252" y="15654"/>
                    <a:pt x="46232" y="14708"/>
                  </a:cubicBezTo>
                  <a:cubicBezTo>
                    <a:pt x="46232" y="14570"/>
                    <a:pt x="46193" y="14472"/>
                    <a:pt x="46153" y="14353"/>
                  </a:cubicBezTo>
                  <a:cubicBezTo>
                    <a:pt x="45128" y="13860"/>
                    <a:pt x="43965" y="13722"/>
                    <a:pt x="42841" y="13959"/>
                  </a:cubicBezTo>
                  <a:cubicBezTo>
                    <a:pt x="42072" y="14136"/>
                    <a:pt x="41284" y="14255"/>
                    <a:pt x="40495" y="14353"/>
                  </a:cubicBezTo>
                  <a:cubicBezTo>
                    <a:pt x="39628" y="14412"/>
                    <a:pt x="38819" y="14748"/>
                    <a:pt x="38051" y="15083"/>
                  </a:cubicBezTo>
                  <a:cubicBezTo>
                    <a:pt x="37380" y="15378"/>
                    <a:pt x="36710" y="15654"/>
                    <a:pt x="36020" y="15891"/>
                  </a:cubicBezTo>
                  <a:cubicBezTo>
                    <a:pt x="35271" y="16147"/>
                    <a:pt x="34522" y="16443"/>
                    <a:pt x="33792" y="16758"/>
                  </a:cubicBezTo>
                  <a:cubicBezTo>
                    <a:pt x="32728" y="17212"/>
                    <a:pt x="31702" y="17744"/>
                    <a:pt x="30835" y="18533"/>
                  </a:cubicBezTo>
                  <a:cubicBezTo>
                    <a:pt x="30579" y="18789"/>
                    <a:pt x="30263" y="18986"/>
                    <a:pt x="29948" y="19164"/>
                  </a:cubicBezTo>
                  <a:cubicBezTo>
                    <a:pt x="29416" y="19459"/>
                    <a:pt x="28844" y="19676"/>
                    <a:pt x="28410" y="20130"/>
                  </a:cubicBezTo>
                  <a:cubicBezTo>
                    <a:pt x="28213" y="20287"/>
                    <a:pt x="27996" y="20406"/>
                    <a:pt x="27779" y="20485"/>
                  </a:cubicBezTo>
                  <a:cubicBezTo>
                    <a:pt x="27543" y="20583"/>
                    <a:pt x="27345" y="20701"/>
                    <a:pt x="27148" y="20859"/>
                  </a:cubicBezTo>
                  <a:cubicBezTo>
                    <a:pt x="26793" y="21135"/>
                    <a:pt x="26498" y="21451"/>
                    <a:pt x="25985" y="21510"/>
                  </a:cubicBezTo>
                  <a:cubicBezTo>
                    <a:pt x="25670" y="21529"/>
                    <a:pt x="25591" y="22022"/>
                    <a:pt x="25827" y="22239"/>
                  </a:cubicBezTo>
                  <a:cubicBezTo>
                    <a:pt x="26084" y="22476"/>
                    <a:pt x="26320" y="22614"/>
                    <a:pt x="26537" y="22811"/>
                  </a:cubicBezTo>
                  <a:cubicBezTo>
                    <a:pt x="27247" y="23481"/>
                    <a:pt x="28075" y="24033"/>
                    <a:pt x="28982" y="24428"/>
                  </a:cubicBezTo>
                  <a:cubicBezTo>
                    <a:pt x="29396" y="24605"/>
                    <a:pt x="29770" y="24881"/>
                    <a:pt x="30066" y="25236"/>
                  </a:cubicBezTo>
                  <a:cubicBezTo>
                    <a:pt x="30520" y="25689"/>
                    <a:pt x="30993" y="26123"/>
                    <a:pt x="31426" y="26596"/>
                  </a:cubicBezTo>
                  <a:cubicBezTo>
                    <a:pt x="32077" y="27286"/>
                    <a:pt x="32806" y="27897"/>
                    <a:pt x="33615" y="28390"/>
                  </a:cubicBezTo>
                  <a:cubicBezTo>
                    <a:pt x="34009" y="28627"/>
                    <a:pt x="34364" y="28923"/>
                    <a:pt x="34640" y="29297"/>
                  </a:cubicBezTo>
                  <a:cubicBezTo>
                    <a:pt x="35054" y="29829"/>
                    <a:pt x="35547" y="30283"/>
                    <a:pt x="36099" y="30677"/>
                  </a:cubicBezTo>
                  <a:cubicBezTo>
                    <a:pt x="36493" y="30973"/>
                    <a:pt x="36848" y="31308"/>
                    <a:pt x="37124" y="31702"/>
                  </a:cubicBezTo>
                  <a:cubicBezTo>
                    <a:pt x="37459" y="32156"/>
                    <a:pt x="37834" y="32550"/>
                    <a:pt x="38248" y="32905"/>
                  </a:cubicBezTo>
                  <a:cubicBezTo>
                    <a:pt x="39293" y="33674"/>
                    <a:pt x="40160" y="34620"/>
                    <a:pt x="41087" y="35507"/>
                  </a:cubicBezTo>
                  <a:cubicBezTo>
                    <a:pt x="41599" y="36000"/>
                    <a:pt x="42151" y="36414"/>
                    <a:pt x="42703" y="36868"/>
                  </a:cubicBezTo>
                  <a:cubicBezTo>
                    <a:pt x="43098" y="37183"/>
                    <a:pt x="43512" y="37479"/>
                    <a:pt x="43886" y="37775"/>
                  </a:cubicBezTo>
                  <a:cubicBezTo>
                    <a:pt x="43827" y="37952"/>
                    <a:pt x="43807" y="38070"/>
                    <a:pt x="43768" y="38189"/>
                  </a:cubicBezTo>
                  <a:cubicBezTo>
                    <a:pt x="44024" y="38307"/>
                    <a:pt x="44320" y="38267"/>
                    <a:pt x="44557" y="38110"/>
                  </a:cubicBezTo>
                  <a:cubicBezTo>
                    <a:pt x="44892" y="37873"/>
                    <a:pt x="45227" y="37676"/>
                    <a:pt x="45542" y="37459"/>
                  </a:cubicBezTo>
                  <a:close/>
                  <a:moveTo>
                    <a:pt x="51122" y="56859"/>
                  </a:moveTo>
                  <a:cubicBezTo>
                    <a:pt x="51122" y="57253"/>
                    <a:pt x="51161" y="57568"/>
                    <a:pt x="51161" y="57904"/>
                  </a:cubicBezTo>
                  <a:cubicBezTo>
                    <a:pt x="51161" y="62497"/>
                    <a:pt x="51161" y="67071"/>
                    <a:pt x="51181" y="71645"/>
                  </a:cubicBezTo>
                  <a:cubicBezTo>
                    <a:pt x="51200" y="73084"/>
                    <a:pt x="51122" y="74523"/>
                    <a:pt x="50924" y="75943"/>
                  </a:cubicBezTo>
                  <a:cubicBezTo>
                    <a:pt x="50826" y="76830"/>
                    <a:pt x="50786" y="77717"/>
                    <a:pt x="50806" y="78604"/>
                  </a:cubicBezTo>
                  <a:cubicBezTo>
                    <a:pt x="50806" y="79038"/>
                    <a:pt x="51102" y="79274"/>
                    <a:pt x="51555" y="79334"/>
                  </a:cubicBezTo>
                  <a:cubicBezTo>
                    <a:pt x="52620" y="79452"/>
                    <a:pt x="53606" y="79097"/>
                    <a:pt x="54591" y="78821"/>
                  </a:cubicBezTo>
                  <a:cubicBezTo>
                    <a:pt x="54887" y="78762"/>
                    <a:pt x="55163" y="78624"/>
                    <a:pt x="55380" y="78407"/>
                  </a:cubicBezTo>
                  <a:cubicBezTo>
                    <a:pt x="55498" y="78308"/>
                    <a:pt x="55636" y="78249"/>
                    <a:pt x="55774" y="78230"/>
                  </a:cubicBezTo>
                  <a:cubicBezTo>
                    <a:pt x="56011" y="78170"/>
                    <a:pt x="56247" y="78131"/>
                    <a:pt x="56484" y="78072"/>
                  </a:cubicBezTo>
                  <a:cubicBezTo>
                    <a:pt x="57056" y="77954"/>
                    <a:pt x="57608" y="77816"/>
                    <a:pt x="58179" y="77697"/>
                  </a:cubicBezTo>
                  <a:cubicBezTo>
                    <a:pt x="59067" y="77500"/>
                    <a:pt x="59954" y="77303"/>
                    <a:pt x="60762" y="76830"/>
                  </a:cubicBezTo>
                  <a:cubicBezTo>
                    <a:pt x="61570" y="76416"/>
                    <a:pt x="62418" y="76061"/>
                    <a:pt x="63305" y="75805"/>
                  </a:cubicBezTo>
                  <a:cubicBezTo>
                    <a:pt x="64370" y="75450"/>
                    <a:pt x="65435" y="75075"/>
                    <a:pt x="66361" y="74405"/>
                  </a:cubicBezTo>
                  <a:cubicBezTo>
                    <a:pt x="66992" y="73932"/>
                    <a:pt x="67603" y="73419"/>
                    <a:pt x="68214" y="72907"/>
                  </a:cubicBezTo>
                  <a:cubicBezTo>
                    <a:pt x="68609" y="72552"/>
                    <a:pt x="68983" y="72138"/>
                    <a:pt x="69358" y="71763"/>
                  </a:cubicBezTo>
                  <a:cubicBezTo>
                    <a:pt x="69318" y="71665"/>
                    <a:pt x="69299" y="71586"/>
                    <a:pt x="69259" y="71566"/>
                  </a:cubicBezTo>
                  <a:cubicBezTo>
                    <a:pt x="68510" y="70955"/>
                    <a:pt x="67781" y="70383"/>
                    <a:pt x="67051" y="69772"/>
                  </a:cubicBezTo>
                  <a:cubicBezTo>
                    <a:pt x="66539" y="69338"/>
                    <a:pt x="66026" y="68904"/>
                    <a:pt x="65553" y="68451"/>
                  </a:cubicBezTo>
                  <a:cubicBezTo>
                    <a:pt x="64587" y="67544"/>
                    <a:pt x="63700" y="66578"/>
                    <a:pt x="62714" y="65711"/>
                  </a:cubicBezTo>
                  <a:cubicBezTo>
                    <a:pt x="62162" y="65198"/>
                    <a:pt x="61630" y="64646"/>
                    <a:pt x="61137" y="64055"/>
                  </a:cubicBezTo>
                  <a:cubicBezTo>
                    <a:pt x="60407" y="63187"/>
                    <a:pt x="59698" y="62339"/>
                    <a:pt x="58771" y="61630"/>
                  </a:cubicBezTo>
                  <a:cubicBezTo>
                    <a:pt x="58357" y="61294"/>
                    <a:pt x="57982" y="60880"/>
                    <a:pt x="57667" y="60427"/>
                  </a:cubicBezTo>
                  <a:cubicBezTo>
                    <a:pt x="57391" y="60052"/>
                    <a:pt x="57135" y="59698"/>
                    <a:pt x="56681" y="59500"/>
                  </a:cubicBezTo>
                  <a:cubicBezTo>
                    <a:pt x="56484" y="59402"/>
                    <a:pt x="56326" y="59264"/>
                    <a:pt x="56188" y="59086"/>
                  </a:cubicBezTo>
                  <a:cubicBezTo>
                    <a:pt x="55676" y="58574"/>
                    <a:pt x="55143" y="58061"/>
                    <a:pt x="54651" y="57529"/>
                  </a:cubicBezTo>
                  <a:cubicBezTo>
                    <a:pt x="54414" y="57292"/>
                    <a:pt x="54217" y="57016"/>
                    <a:pt x="54039" y="56740"/>
                  </a:cubicBezTo>
                  <a:cubicBezTo>
                    <a:pt x="53901" y="56504"/>
                    <a:pt x="53704" y="56307"/>
                    <a:pt x="53448" y="56208"/>
                  </a:cubicBezTo>
                  <a:cubicBezTo>
                    <a:pt x="53054" y="56011"/>
                    <a:pt x="52738" y="55715"/>
                    <a:pt x="52521" y="55341"/>
                  </a:cubicBezTo>
                  <a:cubicBezTo>
                    <a:pt x="52206" y="54848"/>
                    <a:pt x="52127" y="54808"/>
                    <a:pt x="51595" y="55104"/>
                  </a:cubicBezTo>
                  <a:cubicBezTo>
                    <a:pt x="51003" y="55479"/>
                    <a:pt x="50353" y="55755"/>
                    <a:pt x="49663" y="55873"/>
                  </a:cubicBezTo>
                  <a:cubicBezTo>
                    <a:pt x="49604" y="55873"/>
                    <a:pt x="49564" y="56011"/>
                    <a:pt x="49485" y="56129"/>
                  </a:cubicBezTo>
                  <a:cubicBezTo>
                    <a:pt x="49643" y="56169"/>
                    <a:pt x="49781" y="56208"/>
                    <a:pt x="49939" y="56267"/>
                  </a:cubicBezTo>
                  <a:cubicBezTo>
                    <a:pt x="50057" y="56326"/>
                    <a:pt x="50234" y="56405"/>
                    <a:pt x="50274" y="56504"/>
                  </a:cubicBezTo>
                  <a:cubicBezTo>
                    <a:pt x="50432" y="56918"/>
                    <a:pt x="50747" y="56918"/>
                    <a:pt x="51122" y="56859"/>
                  </a:cubicBezTo>
                  <a:close/>
                  <a:moveTo>
                    <a:pt x="19045" y="26005"/>
                  </a:moveTo>
                  <a:cubicBezTo>
                    <a:pt x="19243" y="25670"/>
                    <a:pt x="19361" y="25433"/>
                    <a:pt x="19519" y="25196"/>
                  </a:cubicBezTo>
                  <a:cubicBezTo>
                    <a:pt x="20406" y="23895"/>
                    <a:pt x="21372" y="22633"/>
                    <a:pt x="22436" y="21451"/>
                  </a:cubicBezTo>
                  <a:cubicBezTo>
                    <a:pt x="23126" y="20603"/>
                    <a:pt x="23935" y="19834"/>
                    <a:pt x="24822" y="19183"/>
                  </a:cubicBezTo>
                  <a:cubicBezTo>
                    <a:pt x="25315" y="18829"/>
                    <a:pt x="25808" y="18474"/>
                    <a:pt x="26301" y="18079"/>
                  </a:cubicBezTo>
                  <a:cubicBezTo>
                    <a:pt x="27148" y="17350"/>
                    <a:pt x="28134" y="16758"/>
                    <a:pt x="29179" y="16325"/>
                  </a:cubicBezTo>
                  <a:cubicBezTo>
                    <a:pt x="29514" y="16187"/>
                    <a:pt x="29830" y="15970"/>
                    <a:pt x="30145" y="15812"/>
                  </a:cubicBezTo>
                  <a:cubicBezTo>
                    <a:pt x="31032" y="15339"/>
                    <a:pt x="31900" y="14826"/>
                    <a:pt x="32826" y="14412"/>
                  </a:cubicBezTo>
                  <a:cubicBezTo>
                    <a:pt x="33792" y="13979"/>
                    <a:pt x="34817" y="13643"/>
                    <a:pt x="35823" y="13269"/>
                  </a:cubicBezTo>
                  <a:cubicBezTo>
                    <a:pt x="36789" y="12914"/>
                    <a:pt x="37814" y="12677"/>
                    <a:pt x="38839" y="12539"/>
                  </a:cubicBezTo>
                  <a:cubicBezTo>
                    <a:pt x="39431" y="12441"/>
                    <a:pt x="40042" y="12323"/>
                    <a:pt x="40633" y="12244"/>
                  </a:cubicBezTo>
                  <a:cubicBezTo>
                    <a:pt x="41915" y="12086"/>
                    <a:pt x="43176" y="11790"/>
                    <a:pt x="44458" y="11810"/>
                  </a:cubicBezTo>
                  <a:lnTo>
                    <a:pt x="50786" y="11810"/>
                  </a:lnTo>
                  <a:cubicBezTo>
                    <a:pt x="51240" y="11810"/>
                    <a:pt x="51713" y="11869"/>
                    <a:pt x="52147" y="11948"/>
                  </a:cubicBezTo>
                  <a:cubicBezTo>
                    <a:pt x="53349" y="12165"/>
                    <a:pt x="54552" y="12382"/>
                    <a:pt x="55755" y="12618"/>
                  </a:cubicBezTo>
                  <a:cubicBezTo>
                    <a:pt x="56642" y="12815"/>
                    <a:pt x="57549" y="13032"/>
                    <a:pt x="58416" y="13289"/>
                  </a:cubicBezTo>
                  <a:cubicBezTo>
                    <a:pt x="59027" y="13466"/>
                    <a:pt x="59638" y="13703"/>
                    <a:pt x="60250" y="13900"/>
                  </a:cubicBezTo>
                  <a:cubicBezTo>
                    <a:pt x="61196" y="14136"/>
                    <a:pt x="62103" y="14472"/>
                    <a:pt x="63010" y="14866"/>
                  </a:cubicBezTo>
                  <a:cubicBezTo>
                    <a:pt x="63148" y="14905"/>
                    <a:pt x="63286" y="14905"/>
                    <a:pt x="63424" y="14905"/>
                  </a:cubicBezTo>
                  <a:cubicBezTo>
                    <a:pt x="63424" y="14807"/>
                    <a:pt x="63443" y="14767"/>
                    <a:pt x="63424" y="14748"/>
                  </a:cubicBezTo>
                  <a:cubicBezTo>
                    <a:pt x="63384" y="14688"/>
                    <a:pt x="63325" y="14610"/>
                    <a:pt x="63266" y="14570"/>
                  </a:cubicBezTo>
                  <a:cubicBezTo>
                    <a:pt x="62596" y="14077"/>
                    <a:pt x="61846" y="13722"/>
                    <a:pt x="61038" y="13505"/>
                  </a:cubicBezTo>
                  <a:cubicBezTo>
                    <a:pt x="60664" y="13387"/>
                    <a:pt x="60269" y="13289"/>
                    <a:pt x="59914" y="13151"/>
                  </a:cubicBezTo>
                  <a:cubicBezTo>
                    <a:pt x="58751" y="12697"/>
                    <a:pt x="57549" y="12323"/>
                    <a:pt x="56326" y="12047"/>
                  </a:cubicBezTo>
                  <a:cubicBezTo>
                    <a:pt x="53428" y="11357"/>
                    <a:pt x="50491" y="11041"/>
                    <a:pt x="47553" y="10706"/>
                  </a:cubicBezTo>
                  <a:cubicBezTo>
                    <a:pt x="47356" y="10706"/>
                    <a:pt x="47179" y="10706"/>
                    <a:pt x="47001" y="10726"/>
                  </a:cubicBezTo>
                  <a:cubicBezTo>
                    <a:pt x="45483" y="10903"/>
                    <a:pt x="43985" y="11159"/>
                    <a:pt x="42447" y="11219"/>
                  </a:cubicBezTo>
                  <a:cubicBezTo>
                    <a:pt x="42151" y="11238"/>
                    <a:pt x="41836" y="11278"/>
                    <a:pt x="41540" y="11317"/>
                  </a:cubicBezTo>
                  <a:cubicBezTo>
                    <a:pt x="40811" y="11416"/>
                    <a:pt x="40101" y="11534"/>
                    <a:pt x="39372" y="11633"/>
                  </a:cubicBezTo>
                  <a:cubicBezTo>
                    <a:pt x="37656" y="11790"/>
                    <a:pt x="36000" y="12224"/>
                    <a:pt x="34423" y="12894"/>
                  </a:cubicBezTo>
                  <a:cubicBezTo>
                    <a:pt x="34009" y="13091"/>
                    <a:pt x="33575" y="13249"/>
                    <a:pt x="33142" y="13387"/>
                  </a:cubicBezTo>
                  <a:cubicBezTo>
                    <a:pt x="32471" y="13604"/>
                    <a:pt x="31821" y="13880"/>
                    <a:pt x="31210" y="14235"/>
                  </a:cubicBezTo>
                  <a:cubicBezTo>
                    <a:pt x="30224" y="14767"/>
                    <a:pt x="29199" y="15280"/>
                    <a:pt x="28213" y="15812"/>
                  </a:cubicBezTo>
                  <a:cubicBezTo>
                    <a:pt x="27582" y="16167"/>
                    <a:pt x="26951" y="16542"/>
                    <a:pt x="26340" y="16956"/>
                  </a:cubicBezTo>
                  <a:cubicBezTo>
                    <a:pt x="25650" y="17448"/>
                    <a:pt x="24980" y="17981"/>
                    <a:pt x="24329" y="18533"/>
                  </a:cubicBezTo>
                  <a:cubicBezTo>
                    <a:pt x="23738" y="19026"/>
                    <a:pt x="23146" y="19519"/>
                    <a:pt x="22614" y="20051"/>
                  </a:cubicBezTo>
                  <a:cubicBezTo>
                    <a:pt x="21254" y="21451"/>
                    <a:pt x="20071" y="23028"/>
                    <a:pt x="19105" y="24743"/>
                  </a:cubicBezTo>
                  <a:cubicBezTo>
                    <a:pt x="18986" y="24980"/>
                    <a:pt x="18907" y="25236"/>
                    <a:pt x="18868" y="25512"/>
                  </a:cubicBezTo>
                  <a:cubicBezTo>
                    <a:pt x="18848" y="25630"/>
                    <a:pt x="18967" y="25768"/>
                    <a:pt x="19045" y="26005"/>
                  </a:cubicBezTo>
                  <a:close/>
                  <a:moveTo>
                    <a:pt x="11495" y="44576"/>
                  </a:moveTo>
                  <a:cubicBezTo>
                    <a:pt x="11574" y="45424"/>
                    <a:pt x="11652" y="46272"/>
                    <a:pt x="11731" y="47119"/>
                  </a:cubicBezTo>
                  <a:cubicBezTo>
                    <a:pt x="11790" y="47967"/>
                    <a:pt x="11869" y="48815"/>
                    <a:pt x="11968" y="49663"/>
                  </a:cubicBezTo>
                  <a:cubicBezTo>
                    <a:pt x="12047" y="50944"/>
                    <a:pt x="12224" y="52226"/>
                    <a:pt x="12520" y="53468"/>
                  </a:cubicBezTo>
                  <a:cubicBezTo>
                    <a:pt x="12816" y="54651"/>
                    <a:pt x="13190" y="55814"/>
                    <a:pt x="13289" y="57056"/>
                  </a:cubicBezTo>
                  <a:cubicBezTo>
                    <a:pt x="13289" y="57135"/>
                    <a:pt x="13308" y="57233"/>
                    <a:pt x="13368" y="57292"/>
                  </a:cubicBezTo>
                  <a:cubicBezTo>
                    <a:pt x="13446" y="57371"/>
                    <a:pt x="13545" y="57450"/>
                    <a:pt x="13644" y="57470"/>
                  </a:cubicBezTo>
                  <a:cubicBezTo>
                    <a:pt x="13703" y="57470"/>
                    <a:pt x="13801" y="57371"/>
                    <a:pt x="13841" y="57312"/>
                  </a:cubicBezTo>
                  <a:cubicBezTo>
                    <a:pt x="13979" y="56997"/>
                    <a:pt x="13998" y="56642"/>
                    <a:pt x="13900" y="56326"/>
                  </a:cubicBezTo>
                  <a:cubicBezTo>
                    <a:pt x="13683" y="55222"/>
                    <a:pt x="13446" y="54099"/>
                    <a:pt x="13190" y="53014"/>
                  </a:cubicBezTo>
                  <a:cubicBezTo>
                    <a:pt x="13013" y="52265"/>
                    <a:pt x="12894" y="51516"/>
                    <a:pt x="12855" y="50747"/>
                  </a:cubicBezTo>
                  <a:cubicBezTo>
                    <a:pt x="12776" y="49682"/>
                    <a:pt x="12697" y="48618"/>
                    <a:pt x="12540" y="47553"/>
                  </a:cubicBezTo>
                  <a:cubicBezTo>
                    <a:pt x="12283" y="45799"/>
                    <a:pt x="12264" y="44024"/>
                    <a:pt x="12500" y="42270"/>
                  </a:cubicBezTo>
                  <a:cubicBezTo>
                    <a:pt x="12638" y="41323"/>
                    <a:pt x="12835" y="40397"/>
                    <a:pt x="12993" y="39470"/>
                  </a:cubicBezTo>
                  <a:cubicBezTo>
                    <a:pt x="13111" y="38780"/>
                    <a:pt x="13210" y="38070"/>
                    <a:pt x="13387" y="37400"/>
                  </a:cubicBezTo>
                  <a:cubicBezTo>
                    <a:pt x="13663" y="36473"/>
                    <a:pt x="13979" y="35547"/>
                    <a:pt x="14353" y="34640"/>
                  </a:cubicBezTo>
                  <a:cubicBezTo>
                    <a:pt x="15004" y="33063"/>
                    <a:pt x="15615" y="31466"/>
                    <a:pt x="16621" y="30066"/>
                  </a:cubicBezTo>
                  <a:cubicBezTo>
                    <a:pt x="16916" y="29632"/>
                    <a:pt x="17251" y="29238"/>
                    <a:pt x="17567" y="28824"/>
                  </a:cubicBezTo>
                  <a:cubicBezTo>
                    <a:pt x="17685" y="28686"/>
                    <a:pt x="17784" y="28528"/>
                    <a:pt x="17863" y="28371"/>
                  </a:cubicBezTo>
                  <a:cubicBezTo>
                    <a:pt x="17882" y="28311"/>
                    <a:pt x="17823" y="28193"/>
                    <a:pt x="17764" y="28154"/>
                  </a:cubicBezTo>
                  <a:cubicBezTo>
                    <a:pt x="17705" y="28114"/>
                    <a:pt x="17646" y="28114"/>
                    <a:pt x="17587" y="28154"/>
                  </a:cubicBezTo>
                  <a:cubicBezTo>
                    <a:pt x="17488" y="28213"/>
                    <a:pt x="17389" y="28292"/>
                    <a:pt x="17311" y="28371"/>
                  </a:cubicBezTo>
                  <a:cubicBezTo>
                    <a:pt x="16956" y="28785"/>
                    <a:pt x="16601" y="29199"/>
                    <a:pt x="16226" y="29593"/>
                  </a:cubicBezTo>
                  <a:cubicBezTo>
                    <a:pt x="15694" y="30184"/>
                    <a:pt x="15241" y="30855"/>
                    <a:pt x="14905" y="31564"/>
                  </a:cubicBezTo>
                  <a:cubicBezTo>
                    <a:pt x="14551" y="32353"/>
                    <a:pt x="14136" y="33102"/>
                    <a:pt x="13801" y="33891"/>
                  </a:cubicBezTo>
                  <a:cubicBezTo>
                    <a:pt x="13092" y="35547"/>
                    <a:pt x="12461" y="37223"/>
                    <a:pt x="12204" y="39036"/>
                  </a:cubicBezTo>
                  <a:cubicBezTo>
                    <a:pt x="12145" y="39391"/>
                    <a:pt x="12066" y="39746"/>
                    <a:pt x="12027" y="40121"/>
                  </a:cubicBezTo>
                  <a:cubicBezTo>
                    <a:pt x="11810" y="41580"/>
                    <a:pt x="11514" y="43058"/>
                    <a:pt x="11495" y="44576"/>
                  </a:cubicBezTo>
                  <a:close/>
                  <a:moveTo>
                    <a:pt x="44971" y="43866"/>
                  </a:moveTo>
                  <a:cubicBezTo>
                    <a:pt x="44675" y="44852"/>
                    <a:pt x="44754" y="45877"/>
                    <a:pt x="44773" y="46883"/>
                  </a:cubicBezTo>
                  <a:cubicBezTo>
                    <a:pt x="44793" y="47179"/>
                    <a:pt x="44892" y="47474"/>
                    <a:pt x="45049" y="47731"/>
                  </a:cubicBezTo>
                  <a:cubicBezTo>
                    <a:pt x="45286" y="48223"/>
                    <a:pt x="45621" y="48677"/>
                    <a:pt x="45897" y="49150"/>
                  </a:cubicBezTo>
                  <a:cubicBezTo>
                    <a:pt x="46410" y="49978"/>
                    <a:pt x="47080" y="50530"/>
                    <a:pt x="48125" y="50392"/>
                  </a:cubicBezTo>
                  <a:cubicBezTo>
                    <a:pt x="48243" y="50392"/>
                    <a:pt x="48381" y="50392"/>
                    <a:pt x="48499" y="50392"/>
                  </a:cubicBezTo>
                  <a:cubicBezTo>
                    <a:pt x="49347" y="50392"/>
                    <a:pt x="50195" y="50156"/>
                    <a:pt x="50924" y="49682"/>
                  </a:cubicBezTo>
                  <a:cubicBezTo>
                    <a:pt x="51437" y="49406"/>
                    <a:pt x="51831" y="48953"/>
                    <a:pt x="52068" y="48421"/>
                  </a:cubicBezTo>
                  <a:cubicBezTo>
                    <a:pt x="52304" y="47770"/>
                    <a:pt x="52561" y="47100"/>
                    <a:pt x="52797" y="46449"/>
                  </a:cubicBezTo>
                  <a:cubicBezTo>
                    <a:pt x="52797" y="46390"/>
                    <a:pt x="52817" y="46331"/>
                    <a:pt x="52817" y="46272"/>
                  </a:cubicBezTo>
                  <a:cubicBezTo>
                    <a:pt x="52935" y="45483"/>
                    <a:pt x="52620" y="44754"/>
                    <a:pt x="52442" y="44024"/>
                  </a:cubicBezTo>
                  <a:cubicBezTo>
                    <a:pt x="52403" y="43965"/>
                    <a:pt x="52383" y="43926"/>
                    <a:pt x="52344" y="43886"/>
                  </a:cubicBezTo>
                  <a:cubicBezTo>
                    <a:pt x="51792" y="43176"/>
                    <a:pt x="50964" y="42723"/>
                    <a:pt x="50077" y="42644"/>
                  </a:cubicBezTo>
                  <a:cubicBezTo>
                    <a:pt x="49702" y="42624"/>
                    <a:pt x="49347" y="42565"/>
                    <a:pt x="48973" y="42506"/>
                  </a:cubicBezTo>
                  <a:cubicBezTo>
                    <a:pt x="48401" y="42388"/>
                    <a:pt x="47809" y="42486"/>
                    <a:pt x="47297" y="42762"/>
                  </a:cubicBezTo>
                  <a:cubicBezTo>
                    <a:pt x="46903" y="42979"/>
                    <a:pt x="46508" y="43255"/>
                    <a:pt x="46035" y="43255"/>
                  </a:cubicBezTo>
                  <a:cubicBezTo>
                    <a:pt x="45917" y="43255"/>
                    <a:pt x="45818" y="43354"/>
                    <a:pt x="45720" y="43413"/>
                  </a:cubicBezTo>
                  <a:close/>
                  <a:moveTo>
                    <a:pt x="31860" y="79353"/>
                  </a:moveTo>
                  <a:cubicBezTo>
                    <a:pt x="31702" y="79215"/>
                    <a:pt x="31525" y="79058"/>
                    <a:pt x="31367" y="78939"/>
                  </a:cubicBezTo>
                  <a:cubicBezTo>
                    <a:pt x="30500" y="78368"/>
                    <a:pt x="29613" y="77816"/>
                    <a:pt x="28745" y="77224"/>
                  </a:cubicBezTo>
                  <a:cubicBezTo>
                    <a:pt x="28331" y="76988"/>
                    <a:pt x="27937" y="76692"/>
                    <a:pt x="27562" y="76376"/>
                  </a:cubicBezTo>
                  <a:cubicBezTo>
                    <a:pt x="26005" y="74878"/>
                    <a:pt x="24349" y="73478"/>
                    <a:pt x="22910" y="71842"/>
                  </a:cubicBezTo>
                  <a:cubicBezTo>
                    <a:pt x="21884" y="70679"/>
                    <a:pt x="20820" y="69535"/>
                    <a:pt x="19893" y="68293"/>
                  </a:cubicBezTo>
                  <a:cubicBezTo>
                    <a:pt x="18848" y="66933"/>
                    <a:pt x="17941" y="65474"/>
                    <a:pt x="16975" y="64074"/>
                  </a:cubicBezTo>
                  <a:cubicBezTo>
                    <a:pt x="16680" y="63641"/>
                    <a:pt x="16384" y="63227"/>
                    <a:pt x="16069" y="62813"/>
                  </a:cubicBezTo>
                  <a:cubicBezTo>
                    <a:pt x="15891" y="62576"/>
                    <a:pt x="15773" y="62615"/>
                    <a:pt x="15497" y="62931"/>
                  </a:cubicBezTo>
                  <a:cubicBezTo>
                    <a:pt x="15576" y="63069"/>
                    <a:pt x="15635" y="63207"/>
                    <a:pt x="15714" y="63325"/>
                  </a:cubicBezTo>
                  <a:cubicBezTo>
                    <a:pt x="16167" y="64015"/>
                    <a:pt x="16621" y="64705"/>
                    <a:pt x="17074" y="65395"/>
                  </a:cubicBezTo>
                  <a:cubicBezTo>
                    <a:pt x="18178" y="67051"/>
                    <a:pt x="19203" y="68747"/>
                    <a:pt x="20544" y="70225"/>
                  </a:cubicBezTo>
                  <a:cubicBezTo>
                    <a:pt x="21530" y="71329"/>
                    <a:pt x="22515" y="72473"/>
                    <a:pt x="23560" y="73537"/>
                  </a:cubicBezTo>
                  <a:cubicBezTo>
                    <a:pt x="24447" y="74464"/>
                    <a:pt x="25413" y="75312"/>
                    <a:pt x="26340" y="76199"/>
                  </a:cubicBezTo>
                  <a:cubicBezTo>
                    <a:pt x="26912" y="76751"/>
                    <a:pt x="27523" y="77244"/>
                    <a:pt x="28193" y="77697"/>
                  </a:cubicBezTo>
                  <a:cubicBezTo>
                    <a:pt x="28863" y="78111"/>
                    <a:pt x="29514" y="78565"/>
                    <a:pt x="30184" y="78979"/>
                  </a:cubicBezTo>
                  <a:cubicBezTo>
                    <a:pt x="30559" y="79196"/>
                    <a:pt x="30934" y="79412"/>
                    <a:pt x="31308" y="79590"/>
                  </a:cubicBezTo>
                  <a:cubicBezTo>
                    <a:pt x="31486" y="79669"/>
                    <a:pt x="31683" y="79669"/>
                    <a:pt x="31860" y="79353"/>
                  </a:cubicBezTo>
                  <a:close/>
                  <a:moveTo>
                    <a:pt x="75962" y="67682"/>
                  </a:moveTo>
                  <a:cubicBezTo>
                    <a:pt x="75824" y="67899"/>
                    <a:pt x="75726" y="68017"/>
                    <a:pt x="75667" y="68136"/>
                  </a:cubicBezTo>
                  <a:cubicBezTo>
                    <a:pt x="75312" y="68924"/>
                    <a:pt x="74779" y="69614"/>
                    <a:pt x="74129" y="70166"/>
                  </a:cubicBezTo>
                  <a:cubicBezTo>
                    <a:pt x="73912" y="70383"/>
                    <a:pt x="73695" y="70600"/>
                    <a:pt x="73518" y="70837"/>
                  </a:cubicBezTo>
                  <a:cubicBezTo>
                    <a:pt x="72630" y="71803"/>
                    <a:pt x="71783" y="72828"/>
                    <a:pt x="70639" y="73518"/>
                  </a:cubicBezTo>
                  <a:cubicBezTo>
                    <a:pt x="70383" y="73675"/>
                    <a:pt x="70146" y="73873"/>
                    <a:pt x="69930" y="74070"/>
                  </a:cubicBezTo>
                  <a:cubicBezTo>
                    <a:pt x="69200" y="74701"/>
                    <a:pt x="68451" y="75272"/>
                    <a:pt x="67643" y="75765"/>
                  </a:cubicBezTo>
                  <a:cubicBezTo>
                    <a:pt x="67071" y="76100"/>
                    <a:pt x="66539" y="76514"/>
                    <a:pt x="65967" y="76869"/>
                  </a:cubicBezTo>
                  <a:cubicBezTo>
                    <a:pt x="65080" y="77421"/>
                    <a:pt x="64212" y="77993"/>
                    <a:pt x="63305" y="78486"/>
                  </a:cubicBezTo>
                  <a:cubicBezTo>
                    <a:pt x="62398" y="78979"/>
                    <a:pt x="61452" y="79412"/>
                    <a:pt x="60506" y="79827"/>
                  </a:cubicBezTo>
                  <a:cubicBezTo>
                    <a:pt x="60033" y="80043"/>
                    <a:pt x="59540" y="80201"/>
                    <a:pt x="59047" y="80379"/>
                  </a:cubicBezTo>
                  <a:cubicBezTo>
                    <a:pt x="58929" y="80418"/>
                    <a:pt x="58810" y="80477"/>
                    <a:pt x="58574" y="80576"/>
                  </a:cubicBezTo>
                  <a:cubicBezTo>
                    <a:pt x="59086" y="80655"/>
                    <a:pt x="59599" y="80615"/>
                    <a:pt x="60072" y="80457"/>
                  </a:cubicBezTo>
                  <a:cubicBezTo>
                    <a:pt x="61531" y="79984"/>
                    <a:pt x="62990" y="79511"/>
                    <a:pt x="64311" y="78722"/>
                  </a:cubicBezTo>
                  <a:cubicBezTo>
                    <a:pt x="66460" y="77441"/>
                    <a:pt x="68628" y="76199"/>
                    <a:pt x="70541" y="74543"/>
                  </a:cubicBezTo>
                  <a:cubicBezTo>
                    <a:pt x="70698" y="74385"/>
                    <a:pt x="70856" y="74247"/>
                    <a:pt x="71034" y="74149"/>
                  </a:cubicBezTo>
                  <a:cubicBezTo>
                    <a:pt x="71881" y="73675"/>
                    <a:pt x="72532" y="72985"/>
                    <a:pt x="73182" y="72295"/>
                  </a:cubicBezTo>
                  <a:cubicBezTo>
                    <a:pt x="73853" y="71605"/>
                    <a:pt x="74484" y="70935"/>
                    <a:pt x="75134" y="70245"/>
                  </a:cubicBezTo>
                  <a:cubicBezTo>
                    <a:pt x="75588" y="69732"/>
                    <a:pt x="75943" y="69161"/>
                    <a:pt x="76238" y="68550"/>
                  </a:cubicBezTo>
                  <a:cubicBezTo>
                    <a:pt x="76396" y="68274"/>
                    <a:pt x="76337" y="67978"/>
                    <a:pt x="75962" y="67682"/>
                  </a:cubicBezTo>
                  <a:close/>
                  <a:moveTo>
                    <a:pt x="53073" y="81975"/>
                  </a:moveTo>
                  <a:cubicBezTo>
                    <a:pt x="52561" y="81640"/>
                    <a:pt x="52285" y="81542"/>
                    <a:pt x="51831" y="81621"/>
                  </a:cubicBezTo>
                  <a:cubicBezTo>
                    <a:pt x="50589" y="81837"/>
                    <a:pt x="49347" y="81837"/>
                    <a:pt x="48105" y="81916"/>
                  </a:cubicBezTo>
                  <a:cubicBezTo>
                    <a:pt x="47947" y="81916"/>
                    <a:pt x="47790" y="81936"/>
                    <a:pt x="47652" y="81975"/>
                  </a:cubicBezTo>
                  <a:cubicBezTo>
                    <a:pt x="47573" y="82015"/>
                    <a:pt x="47514" y="82094"/>
                    <a:pt x="47514" y="82192"/>
                  </a:cubicBezTo>
                  <a:cubicBezTo>
                    <a:pt x="47514" y="82251"/>
                    <a:pt x="47593" y="82330"/>
                    <a:pt x="47652" y="82389"/>
                  </a:cubicBezTo>
                  <a:cubicBezTo>
                    <a:pt x="47711" y="82429"/>
                    <a:pt x="47770" y="82429"/>
                    <a:pt x="47829" y="82429"/>
                  </a:cubicBezTo>
                  <a:cubicBezTo>
                    <a:pt x="49604" y="82626"/>
                    <a:pt x="51378" y="82468"/>
                    <a:pt x="53073" y="81975"/>
                  </a:cubicBezTo>
                  <a:close/>
                  <a:moveTo>
                    <a:pt x="50648" y="85978"/>
                  </a:moveTo>
                  <a:cubicBezTo>
                    <a:pt x="50136" y="85642"/>
                    <a:pt x="49899" y="85702"/>
                    <a:pt x="49840" y="86155"/>
                  </a:cubicBezTo>
                  <a:cubicBezTo>
                    <a:pt x="49761" y="86707"/>
                    <a:pt x="49623" y="87220"/>
                    <a:pt x="49426" y="87732"/>
                  </a:cubicBezTo>
                  <a:cubicBezTo>
                    <a:pt x="49308" y="88146"/>
                    <a:pt x="49288" y="88580"/>
                    <a:pt x="49426" y="88994"/>
                  </a:cubicBezTo>
                  <a:cubicBezTo>
                    <a:pt x="49446" y="89073"/>
                    <a:pt x="49525" y="89112"/>
                    <a:pt x="49643" y="89231"/>
                  </a:cubicBezTo>
                  <a:cubicBezTo>
                    <a:pt x="49860" y="88600"/>
                    <a:pt x="50057" y="88028"/>
                    <a:pt x="50254" y="87436"/>
                  </a:cubicBezTo>
                  <a:cubicBezTo>
                    <a:pt x="50392" y="86944"/>
                    <a:pt x="50510" y="86451"/>
                    <a:pt x="50648" y="85978"/>
                  </a:cubicBezTo>
                  <a:close/>
                  <a:moveTo>
                    <a:pt x="43413" y="52226"/>
                  </a:moveTo>
                  <a:cubicBezTo>
                    <a:pt x="43295" y="51812"/>
                    <a:pt x="42881" y="51674"/>
                    <a:pt x="42624" y="51378"/>
                  </a:cubicBezTo>
                  <a:cubicBezTo>
                    <a:pt x="42309" y="51082"/>
                    <a:pt x="42053" y="50747"/>
                    <a:pt x="41875" y="50353"/>
                  </a:cubicBezTo>
                  <a:cubicBezTo>
                    <a:pt x="41718" y="50018"/>
                    <a:pt x="41540" y="49663"/>
                    <a:pt x="41343" y="49229"/>
                  </a:cubicBezTo>
                  <a:cubicBezTo>
                    <a:pt x="40929" y="50037"/>
                    <a:pt x="41284" y="50609"/>
                    <a:pt x="41639" y="51161"/>
                  </a:cubicBezTo>
                  <a:cubicBezTo>
                    <a:pt x="42171" y="52009"/>
                    <a:pt x="42624" y="52265"/>
                    <a:pt x="43413" y="52226"/>
                  </a:cubicBezTo>
                  <a:close/>
                  <a:moveTo>
                    <a:pt x="81758" y="30027"/>
                  </a:moveTo>
                  <a:cubicBezTo>
                    <a:pt x="81680" y="30165"/>
                    <a:pt x="81542" y="30283"/>
                    <a:pt x="81522" y="30401"/>
                  </a:cubicBezTo>
                  <a:cubicBezTo>
                    <a:pt x="81522" y="31209"/>
                    <a:pt x="81522" y="31998"/>
                    <a:pt x="81522" y="32787"/>
                  </a:cubicBezTo>
                  <a:cubicBezTo>
                    <a:pt x="81542" y="32846"/>
                    <a:pt x="81561" y="32905"/>
                    <a:pt x="81601" y="32944"/>
                  </a:cubicBezTo>
                  <a:cubicBezTo>
                    <a:pt x="81660" y="33004"/>
                    <a:pt x="81739" y="33063"/>
                    <a:pt x="81818" y="33063"/>
                  </a:cubicBezTo>
                  <a:cubicBezTo>
                    <a:pt x="81896" y="33063"/>
                    <a:pt x="81975" y="33004"/>
                    <a:pt x="82015" y="32925"/>
                  </a:cubicBezTo>
                  <a:cubicBezTo>
                    <a:pt x="82232" y="32038"/>
                    <a:pt x="82232" y="31111"/>
                    <a:pt x="81995" y="30204"/>
                  </a:cubicBezTo>
                  <a:cubicBezTo>
                    <a:pt x="81975" y="30145"/>
                    <a:pt x="81857" y="30125"/>
                    <a:pt x="81758" y="30027"/>
                  </a:cubicBezTo>
                  <a:close/>
                  <a:moveTo>
                    <a:pt x="7867" y="62911"/>
                  </a:moveTo>
                  <a:cubicBezTo>
                    <a:pt x="6980" y="63621"/>
                    <a:pt x="6172" y="64291"/>
                    <a:pt x="5363" y="64961"/>
                  </a:cubicBezTo>
                  <a:cubicBezTo>
                    <a:pt x="5324" y="64981"/>
                    <a:pt x="5324" y="65060"/>
                    <a:pt x="5304" y="65159"/>
                  </a:cubicBezTo>
                  <a:cubicBezTo>
                    <a:pt x="5876" y="65040"/>
                    <a:pt x="6428" y="64922"/>
                    <a:pt x="6862" y="64508"/>
                  </a:cubicBezTo>
                  <a:cubicBezTo>
                    <a:pt x="7197" y="64212"/>
                    <a:pt x="7453" y="63818"/>
                    <a:pt x="7907" y="63660"/>
                  </a:cubicBezTo>
                  <a:cubicBezTo>
                    <a:pt x="7985" y="63641"/>
                    <a:pt x="8064" y="63443"/>
                    <a:pt x="8045" y="63345"/>
                  </a:cubicBezTo>
                  <a:cubicBezTo>
                    <a:pt x="8005" y="63187"/>
                    <a:pt x="7946" y="63049"/>
                    <a:pt x="7867" y="62911"/>
                  </a:cubicBezTo>
                  <a:close/>
                  <a:moveTo>
                    <a:pt x="42230" y="43314"/>
                  </a:moveTo>
                  <a:cubicBezTo>
                    <a:pt x="42210" y="43255"/>
                    <a:pt x="42210" y="43196"/>
                    <a:pt x="42191" y="43137"/>
                  </a:cubicBezTo>
                  <a:cubicBezTo>
                    <a:pt x="42151" y="42979"/>
                    <a:pt x="42072" y="42822"/>
                    <a:pt x="41895" y="42861"/>
                  </a:cubicBezTo>
                  <a:cubicBezTo>
                    <a:pt x="41777" y="42881"/>
                    <a:pt x="41678" y="42960"/>
                    <a:pt x="41639" y="43058"/>
                  </a:cubicBezTo>
                  <a:cubicBezTo>
                    <a:pt x="41461" y="43551"/>
                    <a:pt x="41304" y="44044"/>
                    <a:pt x="41166" y="44537"/>
                  </a:cubicBezTo>
                  <a:cubicBezTo>
                    <a:pt x="41106" y="44675"/>
                    <a:pt x="41106" y="44833"/>
                    <a:pt x="41126" y="44990"/>
                  </a:cubicBezTo>
                  <a:cubicBezTo>
                    <a:pt x="41126" y="45069"/>
                    <a:pt x="41205" y="45187"/>
                    <a:pt x="41264" y="45187"/>
                  </a:cubicBezTo>
                  <a:cubicBezTo>
                    <a:pt x="41363" y="45187"/>
                    <a:pt x="41540" y="45168"/>
                    <a:pt x="41580" y="45109"/>
                  </a:cubicBezTo>
                  <a:cubicBezTo>
                    <a:pt x="41796" y="44616"/>
                    <a:pt x="41994" y="44103"/>
                    <a:pt x="42191" y="43590"/>
                  </a:cubicBezTo>
                  <a:cubicBezTo>
                    <a:pt x="42210" y="43492"/>
                    <a:pt x="42230" y="43413"/>
                    <a:pt x="42230" y="43314"/>
                  </a:cubicBezTo>
                  <a:close/>
                  <a:moveTo>
                    <a:pt x="25197" y="13427"/>
                  </a:moveTo>
                  <a:cubicBezTo>
                    <a:pt x="25630" y="13821"/>
                    <a:pt x="26143" y="13683"/>
                    <a:pt x="26596" y="13683"/>
                  </a:cubicBezTo>
                  <a:cubicBezTo>
                    <a:pt x="26971" y="13683"/>
                    <a:pt x="27385" y="13801"/>
                    <a:pt x="27700" y="13446"/>
                  </a:cubicBezTo>
                  <a:cubicBezTo>
                    <a:pt x="27326" y="13131"/>
                    <a:pt x="27326" y="13111"/>
                    <a:pt x="26971" y="13131"/>
                  </a:cubicBezTo>
                  <a:cubicBezTo>
                    <a:pt x="26399" y="13151"/>
                    <a:pt x="25749" y="12934"/>
                    <a:pt x="25197" y="13427"/>
                  </a:cubicBezTo>
                  <a:close/>
                  <a:moveTo>
                    <a:pt x="11120" y="63621"/>
                  </a:moveTo>
                  <a:cubicBezTo>
                    <a:pt x="11337" y="63305"/>
                    <a:pt x="11416" y="62951"/>
                    <a:pt x="11357" y="62576"/>
                  </a:cubicBezTo>
                  <a:cubicBezTo>
                    <a:pt x="11357" y="62280"/>
                    <a:pt x="11317" y="61984"/>
                    <a:pt x="11278" y="61689"/>
                  </a:cubicBezTo>
                  <a:cubicBezTo>
                    <a:pt x="11238" y="61590"/>
                    <a:pt x="11179" y="61511"/>
                    <a:pt x="11120" y="61472"/>
                  </a:cubicBezTo>
                  <a:cubicBezTo>
                    <a:pt x="11002" y="61334"/>
                    <a:pt x="10785" y="61354"/>
                    <a:pt x="10706" y="61511"/>
                  </a:cubicBezTo>
                  <a:cubicBezTo>
                    <a:pt x="11041" y="62123"/>
                    <a:pt x="10667" y="62872"/>
                    <a:pt x="11120" y="63621"/>
                  </a:cubicBezTo>
                  <a:close/>
                  <a:moveTo>
                    <a:pt x="83138" y="32550"/>
                  </a:moveTo>
                  <a:cubicBezTo>
                    <a:pt x="83395" y="32432"/>
                    <a:pt x="83533" y="32176"/>
                    <a:pt x="83513" y="31900"/>
                  </a:cubicBezTo>
                  <a:cubicBezTo>
                    <a:pt x="83513" y="31604"/>
                    <a:pt x="83572" y="31288"/>
                    <a:pt x="83355" y="31012"/>
                  </a:cubicBezTo>
                  <a:cubicBezTo>
                    <a:pt x="83257" y="30914"/>
                    <a:pt x="83060" y="30914"/>
                    <a:pt x="82981" y="31052"/>
                  </a:cubicBezTo>
                  <a:cubicBezTo>
                    <a:pt x="82724" y="31525"/>
                    <a:pt x="82784" y="32116"/>
                    <a:pt x="83138" y="32550"/>
                  </a:cubicBezTo>
                  <a:close/>
                  <a:moveTo>
                    <a:pt x="27602" y="12125"/>
                  </a:moveTo>
                  <a:cubicBezTo>
                    <a:pt x="28331" y="12283"/>
                    <a:pt x="29080" y="12283"/>
                    <a:pt x="29810" y="12165"/>
                  </a:cubicBezTo>
                  <a:cubicBezTo>
                    <a:pt x="29849" y="12165"/>
                    <a:pt x="29869" y="12066"/>
                    <a:pt x="29908" y="11968"/>
                  </a:cubicBezTo>
                  <a:cubicBezTo>
                    <a:pt x="29455" y="11731"/>
                    <a:pt x="28982" y="11869"/>
                    <a:pt x="28528" y="11849"/>
                  </a:cubicBezTo>
                  <a:cubicBezTo>
                    <a:pt x="28233" y="11849"/>
                    <a:pt x="27937" y="11889"/>
                    <a:pt x="27641" y="11968"/>
                  </a:cubicBezTo>
                  <a:cubicBezTo>
                    <a:pt x="27621" y="11948"/>
                    <a:pt x="27621" y="12066"/>
                    <a:pt x="27602" y="12125"/>
                  </a:cubicBezTo>
                  <a:close/>
                  <a:moveTo>
                    <a:pt x="9996" y="62951"/>
                  </a:moveTo>
                  <a:cubicBezTo>
                    <a:pt x="9937" y="62734"/>
                    <a:pt x="10075" y="62418"/>
                    <a:pt x="9780" y="62241"/>
                  </a:cubicBezTo>
                  <a:cubicBezTo>
                    <a:pt x="9622" y="62142"/>
                    <a:pt x="9484" y="62477"/>
                    <a:pt x="9484" y="62970"/>
                  </a:cubicBezTo>
                  <a:cubicBezTo>
                    <a:pt x="9484" y="63187"/>
                    <a:pt x="9484" y="63404"/>
                    <a:pt x="9701" y="63522"/>
                  </a:cubicBezTo>
                  <a:cubicBezTo>
                    <a:pt x="9858" y="63621"/>
                    <a:pt x="9996" y="63345"/>
                    <a:pt x="9996" y="629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8"/>
            <p:cNvSpPr/>
            <p:nvPr/>
          </p:nvSpPr>
          <p:spPr>
            <a:xfrm flipH="1">
              <a:off x="7079249" y="3432725"/>
              <a:ext cx="153127" cy="141755"/>
            </a:xfrm>
            <a:custGeom>
              <a:avLst/>
              <a:gdLst/>
              <a:ahLst/>
              <a:cxnLst/>
              <a:rect l="l" t="t" r="r" b="b"/>
              <a:pathLst>
                <a:path w="6369" h="5896" extrusionOk="0">
                  <a:moveTo>
                    <a:pt x="3668" y="1"/>
                  </a:moveTo>
                  <a:cubicBezTo>
                    <a:pt x="4062" y="20"/>
                    <a:pt x="4457" y="60"/>
                    <a:pt x="4831" y="119"/>
                  </a:cubicBezTo>
                  <a:cubicBezTo>
                    <a:pt x="5482" y="237"/>
                    <a:pt x="5994" y="710"/>
                    <a:pt x="6152" y="1341"/>
                  </a:cubicBezTo>
                  <a:cubicBezTo>
                    <a:pt x="6349" y="1893"/>
                    <a:pt x="6369" y="2485"/>
                    <a:pt x="6231" y="3037"/>
                  </a:cubicBezTo>
                  <a:cubicBezTo>
                    <a:pt x="6073" y="3530"/>
                    <a:pt x="6093" y="4062"/>
                    <a:pt x="5817" y="4515"/>
                  </a:cubicBezTo>
                  <a:cubicBezTo>
                    <a:pt x="5383" y="5304"/>
                    <a:pt x="4575" y="5817"/>
                    <a:pt x="3688" y="5856"/>
                  </a:cubicBezTo>
                  <a:cubicBezTo>
                    <a:pt x="3037" y="5895"/>
                    <a:pt x="2406" y="5698"/>
                    <a:pt x="1913" y="5264"/>
                  </a:cubicBezTo>
                  <a:cubicBezTo>
                    <a:pt x="1302" y="4831"/>
                    <a:pt x="770" y="4259"/>
                    <a:pt x="376" y="3628"/>
                  </a:cubicBezTo>
                  <a:cubicBezTo>
                    <a:pt x="238" y="3372"/>
                    <a:pt x="1" y="3175"/>
                    <a:pt x="80" y="2879"/>
                  </a:cubicBezTo>
                  <a:cubicBezTo>
                    <a:pt x="178" y="2485"/>
                    <a:pt x="119" y="2012"/>
                    <a:pt x="454" y="1676"/>
                  </a:cubicBezTo>
                  <a:cubicBezTo>
                    <a:pt x="849" y="1223"/>
                    <a:pt x="1282" y="789"/>
                    <a:pt x="1736" y="395"/>
                  </a:cubicBezTo>
                  <a:cubicBezTo>
                    <a:pt x="2071" y="198"/>
                    <a:pt x="2446" y="79"/>
                    <a:pt x="2840" y="40"/>
                  </a:cubicBezTo>
                  <a:cubicBezTo>
                    <a:pt x="3116" y="1"/>
                    <a:pt x="3392" y="1"/>
                    <a:pt x="3668" y="40"/>
                  </a:cubicBezTo>
                  <a:cubicBezTo>
                    <a:pt x="3668" y="40"/>
                    <a:pt x="3668" y="20"/>
                    <a:pt x="3668" y="1"/>
                  </a:cubicBezTo>
                  <a:close/>
                  <a:moveTo>
                    <a:pt x="967" y="3313"/>
                  </a:moveTo>
                  <a:cubicBezTo>
                    <a:pt x="1105" y="3214"/>
                    <a:pt x="1243" y="3175"/>
                    <a:pt x="1282" y="3096"/>
                  </a:cubicBezTo>
                  <a:cubicBezTo>
                    <a:pt x="1637" y="2524"/>
                    <a:pt x="1972" y="1952"/>
                    <a:pt x="2288" y="1381"/>
                  </a:cubicBezTo>
                  <a:cubicBezTo>
                    <a:pt x="2308" y="1262"/>
                    <a:pt x="2268" y="1144"/>
                    <a:pt x="2189" y="1065"/>
                  </a:cubicBezTo>
                  <a:cubicBezTo>
                    <a:pt x="2091" y="1045"/>
                    <a:pt x="1972" y="1085"/>
                    <a:pt x="1894" y="1164"/>
                  </a:cubicBezTo>
                  <a:cubicBezTo>
                    <a:pt x="1598" y="1519"/>
                    <a:pt x="1361" y="1893"/>
                    <a:pt x="1144" y="2307"/>
                  </a:cubicBezTo>
                  <a:cubicBezTo>
                    <a:pt x="967" y="2603"/>
                    <a:pt x="908" y="2958"/>
                    <a:pt x="967" y="3313"/>
                  </a:cubicBezTo>
                  <a:close/>
                  <a:moveTo>
                    <a:pt x="3589" y="1124"/>
                  </a:moveTo>
                  <a:cubicBezTo>
                    <a:pt x="3096" y="1322"/>
                    <a:pt x="2998" y="1775"/>
                    <a:pt x="2820" y="2130"/>
                  </a:cubicBezTo>
                  <a:cubicBezTo>
                    <a:pt x="2584" y="2564"/>
                    <a:pt x="2367" y="2997"/>
                    <a:pt x="2564" y="3510"/>
                  </a:cubicBezTo>
                  <a:cubicBezTo>
                    <a:pt x="2643" y="3510"/>
                    <a:pt x="2741" y="3510"/>
                    <a:pt x="2761" y="3490"/>
                  </a:cubicBezTo>
                  <a:cubicBezTo>
                    <a:pt x="3057" y="2840"/>
                    <a:pt x="3352" y="2169"/>
                    <a:pt x="3648" y="1499"/>
                  </a:cubicBezTo>
                  <a:cubicBezTo>
                    <a:pt x="3688" y="1420"/>
                    <a:pt x="3609" y="1282"/>
                    <a:pt x="3589" y="11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8"/>
            <p:cNvSpPr/>
            <p:nvPr/>
          </p:nvSpPr>
          <p:spPr>
            <a:xfrm flipH="1">
              <a:off x="6060159" y="2367666"/>
              <a:ext cx="2287524" cy="2299377"/>
            </a:xfrm>
            <a:custGeom>
              <a:avLst/>
              <a:gdLst/>
              <a:ahLst/>
              <a:cxnLst/>
              <a:rect l="l" t="t" r="r" b="b"/>
              <a:pathLst>
                <a:path w="95145" h="95638" extrusionOk="0">
                  <a:moveTo>
                    <a:pt x="85169" y="27739"/>
                  </a:moveTo>
                  <a:cubicBezTo>
                    <a:pt x="85761" y="27483"/>
                    <a:pt x="86273" y="27246"/>
                    <a:pt x="86766" y="27029"/>
                  </a:cubicBezTo>
                  <a:cubicBezTo>
                    <a:pt x="87693" y="26615"/>
                    <a:pt x="88599" y="26201"/>
                    <a:pt x="89526" y="25807"/>
                  </a:cubicBezTo>
                  <a:cubicBezTo>
                    <a:pt x="89960" y="25610"/>
                    <a:pt x="90177" y="25669"/>
                    <a:pt x="90354" y="26063"/>
                  </a:cubicBezTo>
                  <a:cubicBezTo>
                    <a:pt x="90689" y="26812"/>
                    <a:pt x="91123" y="27522"/>
                    <a:pt x="91143" y="28390"/>
                  </a:cubicBezTo>
                  <a:cubicBezTo>
                    <a:pt x="91143" y="28646"/>
                    <a:pt x="91320" y="28902"/>
                    <a:pt x="91379" y="29159"/>
                  </a:cubicBezTo>
                  <a:cubicBezTo>
                    <a:pt x="91537" y="29651"/>
                    <a:pt x="91379" y="30144"/>
                    <a:pt x="90926" y="30302"/>
                  </a:cubicBezTo>
                  <a:cubicBezTo>
                    <a:pt x="90334" y="30499"/>
                    <a:pt x="89960" y="30933"/>
                    <a:pt x="89566" y="31347"/>
                  </a:cubicBezTo>
                  <a:cubicBezTo>
                    <a:pt x="89092" y="31859"/>
                    <a:pt x="88560" y="32313"/>
                    <a:pt x="87988" y="32826"/>
                  </a:cubicBezTo>
                  <a:cubicBezTo>
                    <a:pt x="88678" y="34166"/>
                    <a:pt x="88619" y="35704"/>
                    <a:pt x="89013" y="37104"/>
                  </a:cubicBezTo>
                  <a:cubicBezTo>
                    <a:pt x="89329" y="37261"/>
                    <a:pt x="89585" y="37143"/>
                    <a:pt x="89842" y="37104"/>
                  </a:cubicBezTo>
                  <a:cubicBezTo>
                    <a:pt x="91084" y="36907"/>
                    <a:pt x="92326" y="36709"/>
                    <a:pt x="93548" y="36492"/>
                  </a:cubicBezTo>
                  <a:cubicBezTo>
                    <a:pt x="93706" y="36473"/>
                    <a:pt x="93844" y="36473"/>
                    <a:pt x="94001" y="36473"/>
                  </a:cubicBezTo>
                  <a:cubicBezTo>
                    <a:pt x="94198" y="36473"/>
                    <a:pt x="94356" y="36591"/>
                    <a:pt x="94415" y="36788"/>
                  </a:cubicBezTo>
                  <a:cubicBezTo>
                    <a:pt x="94534" y="37518"/>
                    <a:pt x="94613" y="38287"/>
                    <a:pt x="94711" y="39055"/>
                  </a:cubicBezTo>
                  <a:cubicBezTo>
                    <a:pt x="94534" y="39391"/>
                    <a:pt x="94632" y="39765"/>
                    <a:pt x="94652" y="40120"/>
                  </a:cubicBezTo>
                  <a:cubicBezTo>
                    <a:pt x="94691" y="40830"/>
                    <a:pt x="94415" y="41145"/>
                    <a:pt x="93725" y="41224"/>
                  </a:cubicBezTo>
                  <a:cubicBezTo>
                    <a:pt x="93390" y="41264"/>
                    <a:pt x="93075" y="41382"/>
                    <a:pt x="92799" y="41559"/>
                  </a:cubicBezTo>
                  <a:cubicBezTo>
                    <a:pt x="92168" y="41934"/>
                    <a:pt x="91517" y="42289"/>
                    <a:pt x="90886" y="42644"/>
                  </a:cubicBezTo>
                  <a:cubicBezTo>
                    <a:pt x="90689" y="42742"/>
                    <a:pt x="90492" y="42821"/>
                    <a:pt x="90295" y="42920"/>
                  </a:cubicBezTo>
                  <a:cubicBezTo>
                    <a:pt x="89960" y="43077"/>
                    <a:pt x="89763" y="43452"/>
                    <a:pt x="89802" y="43826"/>
                  </a:cubicBezTo>
                  <a:cubicBezTo>
                    <a:pt x="89842" y="44319"/>
                    <a:pt x="89940" y="44792"/>
                    <a:pt x="89842" y="45285"/>
                  </a:cubicBezTo>
                  <a:cubicBezTo>
                    <a:pt x="89842" y="45364"/>
                    <a:pt x="89842" y="45463"/>
                    <a:pt x="89901" y="45542"/>
                  </a:cubicBezTo>
                  <a:cubicBezTo>
                    <a:pt x="90394" y="46212"/>
                    <a:pt x="90196" y="46941"/>
                    <a:pt x="90118" y="47671"/>
                  </a:cubicBezTo>
                  <a:cubicBezTo>
                    <a:pt x="90039" y="48282"/>
                    <a:pt x="89940" y="48873"/>
                    <a:pt x="89861" y="49485"/>
                  </a:cubicBezTo>
                  <a:cubicBezTo>
                    <a:pt x="89861" y="49701"/>
                    <a:pt x="89861" y="49938"/>
                    <a:pt x="89861" y="50155"/>
                  </a:cubicBezTo>
                  <a:cubicBezTo>
                    <a:pt x="90275" y="50293"/>
                    <a:pt x="90689" y="50372"/>
                    <a:pt x="91103" y="50411"/>
                  </a:cubicBezTo>
                  <a:cubicBezTo>
                    <a:pt x="92168" y="50549"/>
                    <a:pt x="93213" y="50707"/>
                    <a:pt x="94277" y="50845"/>
                  </a:cubicBezTo>
                  <a:cubicBezTo>
                    <a:pt x="94435" y="50865"/>
                    <a:pt x="94573" y="50904"/>
                    <a:pt x="94731" y="50944"/>
                  </a:cubicBezTo>
                  <a:cubicBezTo>
                    <a:pt x="94967" y="51003"/>
                    <a:pt x="95145" y="51239"/>
                    <a:pt x="95105" y="51496"/>
                  </a:cubicBezTo>
                  <a:cubicBezTo>
                    <a:pt x="95105" y="51634"/>
                    <a:pt x="95066" y="51791"/>
                    <a:pt x="95046" y="51949"/>
                  </a:cubicBezTo>
                  <a:cubicBezTo>
                    <a:pt x="94908" y="52757"/>
                    <a:pt x="94829" y="53585"/>
                    <a:pt x="94829" y="54413"/>
                  </a:cubicBezTo>
                  <a:cubicBezTo>
                    <a:pt x="94829" y="54591"/>
                    <a:pt x="94810" y="54788"/>
                    <a:pt x="94770" y="54965"/>
                  </a:cubicBezTo>
                  <a:cubicBezTo>
                    <a:pt x="94179" y="55261"/>
                    <a:pt x="93607" y="55616"/>
                    <a:pt x="92878" y="55399"/>
                  </a:cubicBezTo>
                  <a:cubicBezTo>
                    <a:pt x="92700" y="55360"/>
                    <a:pt x="92503" y="55360"/>
                    <a:pt x="92326" y="55419"/>
                  </a:cubicBezTo>
                  <a:cubicBezTo>
                    <a:pt x="91419" y="55616"/>
                    <a:pt x="90492" y="55833"/>
                    <a:pt x="89566" y="56050"/>
                  </a:cubicBezTo>
                  <a:cubicBezTo>
                    <a:pt x="89408" y="56602"/>
                    <a:pt x="89250" y="57193"/>
                    <a:pt x="89053" y="57765"/>
                  </a:cubicBezTo>
                  <a:cubicBezTo>
                    <a:pt x="88836" y="58317"/>
                    <a:pt x="88580" y="58889"/>
                    <a:pt x="88343" y="59460"/>
                  </a:cubicBezTo>
                  <a:cubicBezTo>
                    <a:pt x="88737" y="60052"/>
                    <a:pt x="89349" y="60367"/>
                    <a:pt x="89881" y="60742"/>
                  </a:cubicBezTo>
                  <a:cubicBezTo>
                    <a:pt x="90275" y="61038"/>
                    <a:pt x="90689" y="61274"/>
                    <a:pt x="91143" y="61491"/>
                  </a:cubicBezTo>
                  <a:cubicBezTo>
                    <a:pt x="91399" y="61590"/>
                    <a:pt x="91655" y="61629"/>
                    <a:pt x="91931" y="61609"/>
                  </a:cubicBezTo>
                  <a:cubicBezTo>
                    <a:pt x="92306" y="61550"/>
                    <a:pt x="92661" y="61767"/>
                    <a:pt x="92818" y="62122"/>
                  </a:cubicBezTo>
                  <a:cubicBezTo>
                    <a:pt x="92956" y="62398"/>
                    <a:pt x="93114" y="62654"/>
                    <a:pt x="93292" y="62970"/>
                  </a:cubicBezTo>
                  <a:cubicBezTo>
                    <a:pt x="92937" y="63719"/>
                    <a:pt x="93035" y="64645"/>
                    <a:pt x="92641" y="65454"/>
                  </a:cubicBezTo>
                  <a:cubicBezTo>
                    <a:pt x="92503" y="65710"/>
                    <a:pt x="92404" y="65947"/>
                    <a:pt x="92306" y="66223"/>
                  </a:cubicBezTo>
                  <a:cubicBezTo>
                    <a:pt x="92148" y="66715"/>
                    <a:pt x="91774" y="66853"/>
                    <a:pt x="91300" y="66794"/>
                  </a:cubicBezTo>
                  <a:cubicBezTo>
                    <a:pt x="90689" y="66735"/>
                    <a:pt x="90098" y="66558"/>
                    <a:pt x="89566" y="66262"/>
                  </a:cubicBezTo>
                  <a:cubicBezTo>
                    <a:pt x="89250" y="66085"/>
                    <a:pt x="88875" y="66006"/>
                    <a:pt x="88521" y="65986"/>
                  </a:cubicBezTo>
                  <a:cubicBezTo>
                    <a:pt x="87929" y="65966"/>
                    <a:pt x="87357" y="65907"/>
                    <a:pt x="86786" y="65848"/>
                  </a:cubicBezTo>
                  <a:cubicBezTo>
                    <a:pt x="86549" y="65828"/>
                    <a:pt x="86293" y="65809"/>
                    <a:pt x="86056" y="65809"/>
                  </a:cubicBezTo>
                  <a:cubicBezTo>
                    <a:pt x="85544" y="65809"/>
                    <a:pt x="85347" y="65947"/>
                    <a:pt x="85189" y="66439"/>
                  </a:cubicBezTo>
                  <a:cubicBezTo>
                    <a:pt x="85071" y="66775"/>
                    <a:pt x="84992" y="67129"/>
                    <a:pt x="84933" y="67504"/>
                  </a:cubicBezTo>
                  <a:cubicBezTo>
                    <a:pt x="84814" y="68155"/>
                    <a:pt x="84637" y="68805"/>
                    <a:pt x="84361" y="69416"/>
                  </a:cubicBezTo>
                  <a:cubicBezTo>
                    <a:pt x="84164" y="69909"/>
                    <a:pt x="84026" y="70402"/>
                    <a:pt x="83828" y="70875"/>
                  </a:cubicBezTo>
                  <a:cubicBezTo>
                    <a:pt x="83710" y="71171"/>
                    <a:pt x="83552" y="71427"/>
                    <a:pt x="83414" y="71703"/>
                  </a:cubicBezTo>
                  <a:cubicBezTo>
                    <a:pt x="83355" y="71822"/>
                    <a:pt x="83296" y="71960"/>
                    <a:pt x="83217" y="72098"/>
                  </a:cubicBezTo>
                  <a:cubicBezTo>
                    <a:pt x="84144" y="72807"/>
                    <a:pt x="84992" y="73635"/>
                    <a:pt x="85721" y="74542"/>
                  </a:cubicBezTo>
                  <a:cubicBezTo>
                    <a:pt x="85938" y="74799"/>
                    <a:pt x="86175" y="75035"/>
                    <a:pt x="86194" y="75410"/>
                  </a:cubicBezTo>
                  <a:cubicBezTo>
                    <a:pt x="86214" y="75548"/>
                    <a:pt x="86293" y="75686"/>
                    <a:pt x="86391" y="75804"/>
                  </a:cubicBezTo>
                  <a:cubicBezTo>
                    <a:pt x="86687" y="76139"/>
                    <a:pt x="86687" y="76632"/>
                    <a:pt x="86391" y="76987"/>
                  </a:cubicBezTo>
                  <a:cubicBezTo>
                    <a:pt x="86332" y="77086"/>
                    <a:pt x="86253" y="77184"/>
                    <a:pt x="86194" y="77283"/>
                  </a:cubicBezTo>
                  <a:cubicBezTo>
                    <a:pt x="85800" y="77835"/>
                    <a:pt x="85406" y="78387"/>
                    <a:pt x="85011" y="78919"/>
                  </a:cubicBezTo>
                  <a:cubicBezTo>
                    <a:pt x="84834" y="79156"/>
                    <a:pt x="84696" y="79451"/>
                    <a:pt x="84361" y="79550"/>
                  </a:cubicBezTo>
                  <a:cubicBezTo>
                    <a:pt x="83375" y="79372"/>
                    <a:pt x="82567" y="78801"/>
                    <a:pt x="81739" y="78328"/>
                  </a:cubicBezTo>
                  <a:cubicBezTo>
                    <a:pt x="80753" y="77776"/>
                    <a:pt x="79787" y="77204"/>
                    <a:pt x="78821" y="76652"/>
                  </a:cubicBezTo>
                  <a:cubicBezTo>
                    <a:pt x="78348" y="76987"/>
                    <a:pt x="77934" y="77421"/>
                    <a:pt x="77618" y="77914"/>
                  </a:cubicBezTo>
                  <a:cubicBezTo>
                    <a:pt x="77323" y="78367"/>
                    <a:pt x="76968" y="78781"/>
                    <a:pt x="76554" y="79175"/>
                  </a:cubicBezTo>
                  <a:cubicBezTo>
                    <a:pt x="76317" y="79392"/>
                    <a:pt x="76041" y="79589"/>
                    <a:pt x="75745" y="79747"/>
                  </a:cubicBezTo>
                  <a:cubicBezTo>
                    <a:pt x="75253" y="80003"/>
                    <a:pt x="74760" y="80240"/>
                    <a:pt x="74267" y="80496"/>
                  </a:cubicBezTo>
                  <a:cubicBezTo>
                    <a:pt x="74148" y="80555"/>
                    <a:pt x="74030" y="80615"/>
                    <a:pt x="73932" y="80693"/>
                  </a:cubicBezTo>
                  <a:cubicBezTo>
                    <a:pt x="74247" y="81383"/>
                    <a:pt x="74582" y="82034"/>
                    <a:pt x="74917" y="82685"/>
                  </a:cubicBezTo>
                  <a:cubicBezTo>
                    <a:pt x="75351" y="83513"/>
                    <a:pt x="75785" y="84360"/>
                    <a:pt x="76179" y="85208"/>
                  </a:cubicBezTo>
                  <a:cubicBezTo>
                    <a:pt x="76297" y="85504"/>
                    <a:pt x="76376" y="85800"/>
                    <a:pt x="76435" y="86095"/>
                  </a:cubicBezTo>
                  <a:cubicBezTo>
                    <a:pt x="76613" y="86706"/>
                    <a:pt x="76573" y="86785"/>
                    <a:pt x="76041" y="87120"/>
                  </a:cubicBezTo>
                  <a:cubicBezTo>
                    <a:pt x="75292" y="87594"/>
                    <a:pt x="74484" y="87830"/>
                    <a:pt x="73675" y="88146"/>
                  </a:cubicBezTo>
                  <a:cubicBezTo>
                    <a:pt x="73320" y="88284"/>
                    <a:pt x="72926" y="88382"/>
                    <a:pt x="72552" y="88500"/>
                  </a:cubicBezTo>
                  <a:cubicBezTo>
                    <a:pt x="71862" y="88717"/>
                    <a:pt x="71408" y="88579"/>
                    <a:pt x="71093" y="87948"/>
                  </a:cubicBezTo>
                  <a:cubicBezTo>
                    <a:pt x="70856" y="87495"/>
                    <a:pt x="70541" y="87081"/>
                    <a:pt x="70146" y="86746"/>
                  </a:cubicBezTo>
                  <a:cubicBezTo>
                    <a:pt x="69713" y="86352"/>
                    <a:pt x="69299" y="85938"/>
                    <a:pt x="68904" y="85524"/>
                  </a:cubicBezTo>
                  <a:cubicBezTo>
                    <a:pt x="68490" y="85031"/>
                    <a:pt x="67781" y="84932"/>
                    <a:pt x="67248" y="85267"/>
                  </a:cubicBezTo>
                  <a:cubicBezTo>
                    <a:pt x="66401" y="85681"/>
                    <a:pt x="65533" y="86076"/>
                    <a:pt x="64685" y="86490"/>
                  </a:cubicBezTo>
                  <a:cubicBezTo>
                    <a:pt x="64409" y="86628"/>
                    <a:pt x="64133" y="86726"/>
                    <a:pt x="63857" y="86825"/>
                  </a:cubicBezTo>
                  <a:cubicBezTo>
                    <a:pt x="64133" y="87594"/>
                    <a:pt x="64311" y="88402"/>
                    <a:pt x="64390" y="89210"/>
                  </a:cubicBezTo>
                  <a:cubicBezTo>
                    <a:pt x="64390" y="89388"/>
                    <a:pt x="64409" y="89565"/>
                    <a:pt x="64429" y="89762"/>
                  </a:cubicBezTo>
                  <a:cubicBezTo>
                    <a:pt x="64646" y="90610"/>
                    <a:pt x="64606" y="91517"/>
                    <a:pt x="64745" y="92384"/>
                  </a:cubicBezTo>
                  <a:cubicBezTo>
                    <a:pt x="64764" y="92562"/>
                    <a:pt x="64745" y="92739"/>
                    <a:pt x="64705" y="92897"/>
                  </a:cubicBezTo>
                  <a:cubicBezTo>
                    <a:pt x="64468" y="92995"/>
                    <a:pt x="64232" y="93074"/>
                    <a:pt x="63976" y="93133"/>
                  </a:cubicBezTo>
                  <a:cubicBezTo>
                    <a:pt x="63108" y="93291"/>
                    <a:pt x="62300" y="93666"/>
                    <a:pt x="61590" y="94198"/>
                  </a:cubicBezTo>
                  <a:cubicBezTo>
                    <a:pt x="61472" y="94277"/>
                    <a:pt x="61334" y="94356"/>
                    <a:pt x="61176" y="94395"/>
                  </a:cubicBezTo>
                  <a:cubicBezTo>
                    <a:pt x="60683" y="94533"/>
                    <a:pt x="60348" y="94356"/>
                    <a:pt x="60171" y="93883"/>
                  </a:cubicBezTo>
                  <a:cubicBezTo>
                    <a:pt x="59974" y="93331"/>
                    <a:pt x="59717" y="92818"/>
                    <a:pt x="59579" y="92246"/>
                  </a:cubicBezTo>
                  <a:cubicBezTo>
                    <a:pt x="59343" y="91379"/>
                    <a:pt x="58712" y="90709"/>
                    <a:pt x="58436" y="89881"/>
                  </a:cubicBezTo>
                  <a:cubicBezTo>
                    <a:pt x="58278" y="89467"/>
                    <a:pt x="57943" y="89112"/>
                    <a:pt x="57687" y="88757"/>
                  </a:cubicBezTo>
                  <a:cubicBezTo>
                    <a:pt x="57549" y="88737"/>
                    <a:pt x="57411" y="88717"/>
                    <a:pt x="57273" y="88698"/>
                  </a:cubicBezTo>
                  <a:cubicBezTo>
                    <a:pt x="56149" y="88678"/>
                    <a:pt x="55025" y="88658"/>
                    <a:pt x="53901" y="88638"/>
                  </a:cubicBezTo>
                  <a:cubicBezTo>
                    <a:pt x="53704" y="88619"/>
                    <a:pt x="53527" y="88619"/>
                    <a:pt x="53349" y="88658"/>
                  </a:cubicBezTo>
                  <a:cubicBezTo>
                    <a:pt x="53093" y="88658"/>
                    <a:pt x="52876" y="88855"/>
                    <a:pt x="52837" y="89112"/>
                  </a:cubicBezTo>
                  <a:cubicBezTo>
                    <a:pt x="52679" y="89821"/>
                    <a:pt x="52521" y="90531"/>
                    <a:pt x="52383" y="91261"/>
                  </a:cubicBezTo>
                  <a:cubicBezTo>
                    <a:pt x="52304" y="91635"/>
                    <a:pt x="52285" y="92049"/>
                    <a:pt x="52166" y="92424"/>
                  </a:cubicBezTo>
                  <a:cubicBezTo>
                    <a:pt x="52048" y="92838"/>
                    <a:pt x="52009" y="93271"/>
                    <a:pt x="52028" y="93686"/>
                  </a:cubicBezTo>
                  <a:cubicBezTo>
                    <a:pt x="52068" y="94198"/>
                    <a:pt x="51792" y="94671"/>
                    <a:pt x="51338" y="94908"/>
                  </a:cubicBezTo>
                  <a:cubicBezTo>
                    <a:pt x="50924" y="95144"/>
                    <a:pt x="50491" y="95361"/>
                    <a:pt x="50018" y="95519"/>
                  </a:cubicBezTo>
                  <a:cubicBezTo>
                    <a:pt x="49603" y="95637"/>
                    <a:pt x="49170" y="95598"/>
                    <a:pt x="48756" y="95440"/>
                  </a:cubicBezTo>
                  <a:cubicBezTo>
                    <a:pt x="48125" y="95184"/>
                    <a:pt x="47514" y="94809"/>
                    <a:pt x="46804" y="94691"/>
                  </a:cubicBezTo>
                  <a:cubicBezTo>
                    <a:pt x="46666" y="94671"/>
                    <a:pt x="46508" y="94474"/>
                    <a:pt x="46449" y="94316"/>
                  </a:cubicBezTo>
                  <a:cubicBezTo>
                    <a:pt x="46390" y="94119"/>
                    <a:pt x="46351" y="93902"/>
                    <a:pt x="46370" y="93686"/>
                  </a:cubicBezTo>
                  <a:lnTo>
                    <a:pt x="46370" y="92207"/>
                  </a:lnTo>
                  <a:cubicBezTo>
                    <a:pt x="46370" y="91911"/>
                    <a:pt x="46311" y="91615"/>
                    <a:pt x="46193" y="91320"/>
                  </a:cubicBezTo>
                  <a:cubicBezTo>
                    <a:pt x="45917" y="90571"/>
                    <a:pt x="45661" y="89782"/>
                    <a:pt x="45365" y="88954"/>
                  </a:cubicBezTo>
                  <a:lnTo>
                    <a:pt x="43748" y="88954"/>
                  </a:lnTo>
                  <a:cubicBezTo>
                    <a:pt x="42940" y="88954"/>
                    <a:pt x="42151" y="88619"/>
                    <a:pt x="41580" y="88047"/>
                  </a:cubicBezTo>
                  <a:cubicBezTo>
                    <a:pt x="41461" y="88146"/>
                    <a:pt x="41284" y="88224"/>
                    <a:pt x="41205" y="88362"/>
                  </a:cubicBezTo>
                  <a:cubicBezTo>
                    <a:pt x="40594" y="89526"/>
                    <a:pt x="40002" y="90709"/>
                    <a:pt x="39431" y="91872"/>
                  </a:cubicBezTo>
                  <a:cubicBezTo>
                    <a:pt x="39312" y="92128"/>
                    <a:pt x="39233" y="92404"/>
                    <a:pt x="39194" y="92660"/>
                  </a:cubicBezTo>
                  <a:cubicBezTo>
                    <a:pt x="39095" y="93094"/>
                    <a:pt x="38760" y="93429"/>
                    <a:pt x="38327" y="93528"/>
                  </a:cubicBezTo>
                  <a:cubicBezTo>
                    <a:pt x="37834" y="93686"/>
                    <a:pt x="37321" y="93784"/>
                    <a:pt x="36809" y="93824"/>
                  </a:cubicBezTo>
                  <a:cubicBezTo>
                    <a:pt x="36375" y="93824"/>
                    <a:pt x="35961" y="93686"/>
                    <a:pt x="35606" y="93410"/>
                  </a:cubicBezTo>
                  <a:cubicBezTo>
                    <a:pt x="35054" y="93015"/>
                    <a:pt x="34600" y="92443"/>
                    <a:pt x="33910" y="92187"/>
                  </a:cubicBezTo>
                  <a:cubicBezTo>
                    <a:pt x="33733" y="92108"/>
                    <a:pt x="33634" y="91911"/>
                    <a:pt x="33674" y="91734"/>
                  </a:cubicBezTo>
                  <a:cubicBezTo>
                    <a:pt x="33674" y="91517"/>
                    <a:pt x="33713" y="91300"/>
                    <a:pt x="33753" y="91103"/>
                  </a:cubicBezTo>
                  <a:cubicBezTo>
                    <a:pt x="33871" y="90630"/>
                    <a:pt x="34029" y="90157"/>
                    <a:pt x="34127" y="89683"/>
                  </a:cubicBezTo>
                  <a:cubicBezTo>
                    <a:pt x="34206" y="89447"/>
                    <a:pt x="34226" y="89210"/>
                    <a:pt x="34226" y="88954"/>
                  </a:cubicBezTo>
                  <a:cubicBezTo>
                    <a:pt x="34147" y="88086"/>
                    <a:pt x="34068" y="87219"/>
                    <a:pt x="33989" y="86273"/>
                  </a:cubicBezTo>
                  <a:cubicBezTo>
                    <a:pt x="33654" y="86154"/>
                    <a:pt x="33299" y="86076"/>
                    <a:pt x="32964" y="86016"/>
                  </a:cubicBezTo>
                  <a:cubicBezTo>
                    <a:pt x="32471" y="85977"/>
                    <a:pt x="31998" y="85800"/>
                    <a:pt x="31604" y="85504"/>
                  </a:cubicBezTo>
                  <a:cubicBezTo>
                    <a:pt x="31170" y="85228"/>
                    <a:pt x="30736" y="84952"/>
                    <a:pt x="30283" y="84676"/>
                  </a:cubicBezTo>
                  <a:cubicBezTo>
                    <a:pt x="29968" y="84498"/>
                    <a:pt x="29810" y="84538"/>
                    <a:pt x="29553" y="84794"/>
                  </a:cubicBezTo>
                  <a:cubicBezTo>
                    <a:pt x="28647" y="85740"/>
                    <a:pt x="27720" y="86687"/>
                    <a:pt x="26813" y="87633"/>
                  </a:cubicBezTo>
                  <a:cubicBezTo>
                    <a:pt x="26655" y="87830"/>
                    <a:pt x="26517" y="88027"/>
                    <a:pt x="26419" y="88244"/>
                  </a:cubicBezTo>
                  <a:cubicBezTo>
                    <a:pt x="26182" y="88658"/>
                    <a:pt x="25749" y="88914"/>
                    <a:pt x="25275" y="88875"/>
                  </a:cubicBezTo>
                  <a:cubicBezTo>
                    <a:pt x="24763" y="88875"/>
                    <a:pt x="24250" y="88796"/>
                    <a:pt x="23738" y="88678"/>
                  </a:cubicBezTo>
                  <a:cubicBezTo>
                    <a:pt x="23363" y="88560"/>
                    <a:pt x="23008" y="88323"/>
                    <a:pt x="22772" y="88008"/>
                  </a:cubicBezTo>
                  <a:cubicBezTo>
                    <a:pt x="22338" y="87416"/>
                    <a:pt x="22042" y="86746"/>
                    <a:pt x="21470" y="86253"/>
                  </a:cubicBezTo>
                  <a:cubicBezTo>
                    <a:pt x="21273" y="86095"/>
                    <a:pt x="21332" y="85800"/>
                    <a:pt x="21451" y="85563"/>
                  </a:cubicBezTo>
                  <a:cubicBezTo>
                    <a:pt x="21628" y="85248"/>
                    <a:pt x="21806" y="84932"/>
                    <a:pt x="22022" y="84636"/>
                  </a:cubicBezTo>
                  <a:cubicBezTo>
                    <a:pt x="22496" y="83986"/>
                    <a:pt x="22791" y="83237"/>
                    <a:pt x="22890" y="82448"/>
                  </a:cubicBezTo>
                  <a:cubicBezTo>
                    <a:pt x="22929" y="81896"/>
                    <a:pt x="23186" y="81344"/>
                    <a:pt x="23343" y="80753"/>
                  </a:cubicBezTo>
                  <a:cubicBezTo>
                    <a:pt x="22988" y="80437"/>
                    <a:pt x="22594" y="80161"/>
                    <a:pt x="22180" y="79944"/>
                  </a:cubicBezTo>
                  <a:cubicBezTo>
                    <a:pt x="21431" y="79471"/>
                    <a:pt x="20859" y="78880"/>
                    <a:pt x="20642" y="77992"/>
                  </a:cubicBezTo>
                  <a:cubicBezTo>
                    <a:pt x="20642" y="77953"/>
                    <a:pt x="20564" y="77914"/>
                    <a:pt x="20485" y="77835"/>
                  </a:cubicBezTo>
                  <a:cubicBezTo>
                    <a:pt x="20366" y="77854"/>
                    <a:pt x="20268" y="77874"/>
                    <a:pt x="20169" y="77914"/>
                  </a:cubicBezTo>
                  <a:cubicBezTo>
                    <a:pt x="19400" y="78367"/>
                    <a:pt x="18651" y="78820"/>
                    <a:pt x="17902" y="79294"/>
                  </a:cubicBezTo>
                  <a:cubicBezTo>
                    <a:pt x="17232" y="79727"/>
                    <a:pt x="16502" y="80062"/>
                    <a:pt x="15950" y="80634"/>
                  </a:cubicBezTo>
                  <a:cubicBezTo>
                    <a:pt x="15733" y="80831"/>
                    <a:pt x="15438" y="80910"/>
                    <a:pt x="15162" y="80831"/>
                  </a:cubicBezTo>
                  <a:cubicBezTo>
                    <a:pt x="14531" y="80733"/>
                    <a:pt x="13939" y="80477"/>
                    <a:pt x="13407" y="80122"/>
                  </a:cubicBezTo>
                  <a:cubicBezTo>
                    <a:pt x="13092" y="79924"/>
                    <a:pt x="12855" y="79629"/>
                    <a:pt x="12717" y="79294"/>
                  </a:cubicBezTo>
                  <a:cubicBezTo>
                    <a:pt x="12441" y="78623"/>
                    <a:pt x="12362" y="77874"/>
                    <a:pt x="11909" y="77263"/>
                  </a:cubicBezTo>
                  <a:cubicBezTo>
                    <a:pt x="11850" y="77125"/>
                    <a:pt x="11850" y="76967"/>
                    <a:pt x="11928" y="76829"/>
                  </a:cubicBezTo>
                  <a:cubicBezTo>
                    <a:pt x="12027" y="76652"/>
                    <a:pt x="12165" y="76474"/>
                    <a:pt x="12323" y="76336"/>
                  </a:cubicBezTo>
                  <a:cubicBezTo>
                    <a:pt x="12540" y="76120"/>
                    <a:pt x="12776" y="75903"/>
                    <a:pt x="13013" y="75725"/>
                  </a:cubicBezTo>
                  <a:cubicBezTo>
                    <a:pt x="13565" y="75272"/>
                    <a:pt x="13979" y="74700"/>
                    <a:pt x="14235" y="74049"/>
                  </a:cubicBezTo>
                  <a:cubicBezTo>
                    <a:pt x="14511" y="73478"/>
                    <a:pt x="14807" y="72926"/>
                    <a:pt x="15162" y="72413"/>
                  </a:cubicBezTo>
                  <a:cubicBezTo>
                    <a:pt x="14807" y="71999"/>
                    <a:pt x="14511" y="71447"/>
                    <a:pt x="13860" y="71270"/>
                  </a:cubicBezTo>
                  <a:cubicBezTo>
                    <a:pt x="13565" y="71191"/>
                    <a:pt x="13407" y="70875"/>
                    <a:pt x="13289" y="70599"/>
                  </a:cubicBezTo>
                  <a:cubicBezTo>
                    <a:pt x="13032" y="70047"/>
                    <a:pt x="12776" y="69476"/>
                    <a:pt x="12520" y="68924"/>
                  </a:cubicBezTo>
                  <a:cubicBezTo>
                    <a:pt x="12283" y="68470"/>
                    <a:pt x="12165" y="68431"/>
                    <a:pt x="11652" y="68529"/>
                  </a:cubicBezTo>
                  <a:cubicBezTo>
                    <a:pt x="10410" y="68805"/>
                    <a:pt x="9208" y="69081"/>
                    <a:pt x="7985" y="69357"/>
                  </a:cubicBezTo>
                  <a:cubicBezTo>
                    <a:pt x="7690" y="69436"/>
                    <a:pt x="7414" y="69554"/>
                    <a:pt x="7138" y="69712"/>
                  </a:cubicBezTo>
                  <a:cubicBezTo>
                    <a:pt x="6822" y="69850"/>
                    <a:pt x="6467" y="69850"/>
                    <a:pt x="6172" y="69692"/>
                  </a:cubicBezTo>
                  <a:cubicBezTo>
                    <a:pt x="5600" y="69397"/>
                    <a:pt x="5107" y="68963"/>
                    <a:pt x="4713" y="68450"/>
                  </a:cubicBezTo>
                  <a:cubicBezTo>
                    <a:pt x="4516" y="68194"/>
                    <a:pt x="4397" y="67859"/>
                    <a:pt x="4358" y="67524"/>
                  </a:cubicBezTo>
                  <a:cubicBezTo>
                    <a:pt x="4259" y="66794"/>
                    <a:pt x="4437" y="66006"/>
                    <a:pt x="4200" y="65257"/>
                  </a:cubicBezTo>
                  <a:cubicBezTo>
                    <a:pt x="4161" y="65158"/>
                    <a:pt x="4279" y="64961"/>
                    <a:pt x="4378" y="64862"/>
                  </a:cubicBezTo>
                  <a:cubicBezTo>
                    <a:pt x="4535" y="64724"/>
                    <a:pt x="4713" y="64626"/>
                    <a:pt x="4910" y="64527"/>
                  </a:cubicBezTo>
                  <a:cubicBezTo>
                    <a:pt x="5344" y="64310"/>
                    <a:pt x="5797" y="64113"/>
                    <a:pt x="6251" y="63916"/>
                  </a:cubicBezTo>
                  <a:cubicBezTo>
                    <a:pt x="6546" y="63778"/>
                    <a:pt x="6822" y="63581"/>
                    <a:pt x="7059" y="63344"/>
                  </a:cubicBezTo>
                  <a:cubicBezTo>
                    <a:pt x="7591" y="62772"/>
                    <a:pt x="8163" y="62240"/>
                    <a:pt x="8774" y="61649"/>
                  </a:cubicBezTo>
                  <a:cubicBezTo>
                    <a:pt x="8616" y="61136"/>
                    <a:pt x="8399" y="60663"/>
                    <a:pt x="8143" y="60190"/>
                  </a:cubicBezTo>
                  <a:cubicBezTo>
                    <a:pt x="7887" y="59677"/>
                    <a:pt x="7887" y="59145"/>
                    <a:pt x="7847" y="58593"/>
                  </a:cubicBezTo>
                  <a:cubicBezTo>
                    <a:pt x="7887" y="58317"/>
                    <a:pt x="7946" y="58041"/>
                    <a:pt x="8045" y="57765"/>
                  </a:cubicBezTo>
                  <a:cubicBezTo>
                    <a:pt x="7926" y="57686"/>
                    <a:pt x="7788" y="57627"/>
                    <a:pt x="7650" y="57587"/>
                  </a:cubicBezTo>
                  <a:cubicBezTo>
                    <a:pt x="6822" y="57548"/>
                    <a:pt x="5994" y="57528"/>
                    <a:pt x="5186" y="57509"/>
                  </a:cubicBezTo>
                  <a:cubicBezTo>
                    <a:pt x="4890" y="57509"/>
                    <a:pt x="4575" y="57548"/>
                    <a:pt x="4279" y="57509"/>
                  </a:cubicBezTo>
                  <a:cubicBezTo>
                    <a:pt x="3845" y="57449"/>
                    <a:pt x="3412" y="57469"/>
                    <a:pt x="2998" y="57548"/>
                  </a:cubicBezTo>
                  <a:cubicBezTo>
                    <a:pt x="2446" y="57686"/>
                    <a:pt x="1874" y="57469"/>
                    <a:pt x="1558" y="56976"/>
                  </a:cubicBezTo>
                  <a:cubicBezTo>
                    <a:pt x="1322" y="56661"/>
                    <a:pt x="1085" y="56345"/>
                    <a:pt x="888" y="55991"/>
                  </a:cubicBezTo>
                  <a:cubicBezTo>
                    <a:pt x="652" y="55557"/>
                    <a:pt x="592" y="55044"/>
                    <a:pt x="711" y="54571"/>
                  </a:cubicBezTo>
                  <a:cubicBezTo>
                    <a:pt x="849" y="53920"/>
                    <a:pt x="1125" y="53290"/>
                    <a:pt x="1085" y="52600"/>
                  </a:cubicBezTo>
                  <a:cubicBezTo>
                    <a:pt x="1085" y="52324"/>
                    <a:pt x="1302" y="52166"/>
                    <a:pt x="1558" y="52087"/>
                  </a:cubicBezTo>
                  <a:cubicBezTo>
                    <a:pt x="1874" y="52008"/>
                    <a:pt x="2209" y="51949"/>
                    <a:pt x="2544" y="51890"/>
                  </a:cubicBezTo>
                  <a:cubicBezTo>
                    <a:pt x="2840" y="51811"/>
                    <a:pt x="3136" y="51772"/>
                    <a:pt x="3451" y="51732"/>
                  </a:cubicBezTo>
                  <a:cubicBezTo>
                    <a:pt x="3865" y="51712"/>
                    <a:pt x="4180" y="51496"/>
                    <a:pt x="4535" y="51298"/>
                  </a:cubicBezTo>
                  <a:cubicBezTo>
                    <a:pt x="5166" y="50944"/>
                    <a:pt x="5797" y="50589"/>
                    <a:pt x="6507" y="50214"/>
                  </a:cubicBezTo>
                  <a:cubicBezTo>
                    <a:pt x="6487" y="49859"/>
                    <a:pt x="6428" y="49524"/>
                    <a:pt x="6329" y="49209"/>
                  </a:cubicBezTo>
                  <a:cubicBezTo>
                    <a:pt x="6073" y="48597"/>
                    <a:pt x="6152" y="48006"/>
                    <a:pt x="6251" y="47395"/>
                  </a:cubicBezTo>
                  <a:cubicBezTo>
                    <a:pt x="6369" y="46843"/>
                    <a:pt x="6408" y="46291"/>
                    <a:pt x="6349" y="45719"/>
                  </a:cubicBezTo>
                  <a:cubicBezTo>
                    <a:pt x="5837" y="45463"/>
                    <a:pt x="5304" y="45226"/>
                    <a:pt x="4752" y="45068"/>
                  </a:cubicBezTo>
                  <a:cubicBezTo>
                    <a:pt x="3964" y="44773"/>
                    <a:pt x="3155" y="44516"/>
                    <a:pt x="2327" y="44240"/>
                  </a:cubicBezTo>
                  <a:cubicBezTo>
                    <a:pt x="2091" y="44181"/>
                    <a:pt x="1854" y="44142"/>
                    <a:pt x="1618" y="44122"/>
                  </a:cubicBezTo>
                  <a:cubicBezTo>
                    <a:pt x="1085" y="44102"/>
                    <a:pt x="612" y="43728"/>
                    <a:pt x="454" y="43235"/>
                  </a:cubicBezTo>
                  <a:cubicBezTo>
                    <a:pt x="297" y="42801"/>
                    <a:pt x="159" y="42368"/>
                    <a:pt x="80" y="41914"/>
                  </a:cubicBezTo>
                  <a:cubicBezTo>
                    <a:pt x="1" y="41461"/>
                    <a:pt x="99" y="40988"/>
                    <a:pt x="336" y="40593"/>
                  </a:cubicBezTo>
                  <a:cubicBezTo>
                    <a:pt x="652" y="40021"/>
                    <a:pt x="1144" y="39529"/>
                    <a:pt x="1282" y="38839"/>
                  </a:cubicBezTo>
                  <a:cubicBezTo>
                    <a:pt x="1322" y="38701"/>
                    <a:pt x="1539" y="38563"/>
                    <a:pt x="1696" y="38523"/>
                  </a:cubicBezTo>
                  <a:cubicBezTo>
                    <a:pt x="1894" y="38484"/>
                    <a:pt x="2110" y="38484"/>
                    <a:pt x="2327" y="38523"/>
                  </a:cubicBezTo>
                  <a:cubicBezTo>
                    <a:pt x="2564" y="38543"/>
                    <a:pt x="2820" y="38602"/>
                    <a:pt x="3057" y="38641"/>
                  </a:cubicBezTo>
                  <a:cubicBezTo>
                    <a:pt x="3806" y="38779"/>
                    <a:pt x="4575" y="38740"/>
                    <a:pt x="5304" y="38523"/>
                  </a:cubicBezTo>
                  <a:cubicBezTo>
                    <a:pt x="5837" y="38326"/>
                    <a:pt x="6428" y="38326"/>
                    <a:pt x="7079" y="38208"/>
                  </a:cubicBezTo>
                  <a:cubicBezTo>
                    <a:pt x="7118" y="38070"/>
                    <a:pt x="7197" y="37873"/>
                    <a:pt x="7236" y="37675"/>
                  </a:cubicBezTo>
                  <a:cubicBezTo>
                    <a:pt x="7276" y="37478"/>
                    <a:pt x="7276" y="37301"/>
                    <a:pt x="7295" y="37123"/>
                  </a:cubicBezTo>
                  <a:cubicBezTo>
                    <a:pt x="7394" y="36098"/>
                    <a:pt x="7670" y="35152"/>
                    <a:pt x="8597" y="34501"/>
                  </a:cubicBezTo>
                  <a:cubicBezTo>
                    <a:pt x="8518" y="34363"/>
                    <a:pt x="8478" y="34225"/>
                    <a:pt x="8380" y="34166"/>
                  </a:cubicBezTo>
                  <a:cubicBezTo>
                    <a:pt x="7749" y="33713"/>
                    <a:pt x="7098" y="33259"/>
                    <a:pt x="6428" y="32806"/>
                  </a:cubicBezTo>
                  <a:cubicBezTo>
                    <a:pt x="6034" y="32530"/>
                    <a:pt x="5620" y="32254"/>
                    <a:pt x="5206" y="32017"/>
                  </a:cubicBezTo>
                  <a:cubicBezTo>
                    <a:pt x="4910" y="31840"/>
                    <a:pt x="4614" y="31682"/>
                    <a:pt x="4318" y="31544"/>
                  </a:cubicBezTo>
                  <a:cubicBezTo>
                    <a:pt x="3885" y="31406"/>
                    <a:pt x="3589" y="31031"/>
                    <a:pt x="3550" y="30598"/>
                  </a:cubicBezTo>
                  <a:cubicBezTo>
                    <a:pt x="3471" y="30085"/>
                    <a:pt x="3451" y="29573"/>
                    <a:pt x="3471" y="29040"/>
                  </a:cubicBezTo>
                  <a:cubicBezTo>
                    <a:pt x="3530" y="28587"/>
                    <a:pt x="3747" y="28173"/>
                    <a:pt x="4082" y="27838"/>
                  </a:cubicBezTo>
                  <a:cubicBezTo>
                    <a:pt x="4535" y="27345"/>
                    <a:pt x="5127" y="27010"/>
                    <a:pt x="5462" y="26398"/>
                  </a:cubicBezTo>
                  <a:cubicBezTo>
                    <a:pt x="5561" y="26221"/>
                    <a:pt x="5738" y="26142"/>
                    <a:pt x="5935" y="26201"/>
                  </a:cubicBezTo>
                  <a:cubicBezTo>
                    <a:pt x="6113" y="26221"/>
                    <a:pt x="6290" y="26280"/>
                    <a:pt x="6467" y="26339"/>
                  </a:cubicBezTo>
                  <a:cubicBezTo>
                    <a:pt x="6803" y="26477"/>
                    <a:pt x="7157" y="26596"/>
                    <a:pt x="7473" y="26753"/>
                  </a:cubicBezTo>
                  <a:cubicBezTo>
                    <a:pt x="8025" y="27029"/>
                    <a:pt x="8636" y="27148"/>
                    <a:pt x="9247" y="27128"/>
                  </a:cubicBezTo>
                  <a:cubicBezTo>
                    <a:pt x="9878" y="27128"/>
                    <a:pt x="10509" y="27207"/>
                    <a:pt x="11238" y="27266"/>
                  </a:cubicBezTo>
                  <a:cubicBezTo>
                    <a:pt x="11554" y="26931"/>
                    <a:pt x="11672" y="26418"/>
                    <a:pt x="11850" y="25945"/>
                  </a:cubicBezTo>
                  <a:cubicBezTo>
                    <a:pt x="12066" y="25334"/>
                    <a:pt x="12461" y="24821"/>
                    <a:pt x="12993" y="24447"/>
                  </a:cubicBezTo>
                  <a:cubicBezTo>
                    <a:pt x="13506" y="24013"/>
                    <a:pt x="13979" y="23540"/>
                    <a:pt x="14393" y="23007"/>
                  </a:cubicBezTo>
                  <a:cubicBezTo>
                    <a:pt x="14550" y="22810"/>
                    <a:pt x="14688" y="22593"/>
                    <a:pt x="14826" y="22377"/>
                  </a:cubicBezTo>
                  <a:cubicBezTo>
                    <a:pt x="14787" y="22041"/>
                    <a:pt x="14629" y="21746"/>
                    <a:pt x="14393" y="21529"/>
                  </a:cubicBezTo>
                  <a:cubicBezTo>
                    <a:pt x="13683" y="20642"/>
                    <a:pt x="12954" y="19774"/>
                    <a:pt x="12244" y="18907"/>
                  </a:cubicBezTo>
                  <a:cubicBezTo>
                    <a:pt x="12007" y="18591"/>
                    <a:pt x="11790" y="18256"/>
                    <a:pt x="11593" y="17921"/>
                  </a:cubicBezTo>
                  <a:cubicBezTo>
                    <a:pt x="11376" y="17586"/>
                    <a:pt x="11455" y="17172"/>
                    <a:pt x="11751" y="16935"/>
                  </a:cubicBezTo>
                  <a:cubicBezTo>
                    <a:pt x="12145" y="16580"/>
                    <a:pt x="12520" y="16245"/>
                    <a:pt x="12914" y="15890"/>
                  </a:cubicBezTo>
                  <a:cubicBezTo>
                    <a:pt x="13289" y="15555"/>
                    <a:pt x="13762" y="15220"/>
                    <a:pt x="14058" y="14727"/>
                  </a:cubicBezTo>
                  <a:cubicBezTo>
                    <a:pt x="14353" y="14254"/>
                    <a:pt x="14669" y="14215"/>
                    <a:pt x="15142" y="14491"/>
                  </a:cubicBezTo>
                  <a:cubicBezTo>
                    <a:pt x="15300" y="14589"/>
                    <a:pt x="15438" y="14688"/>
                    <a:pt x="15595" y="14806"/>
                  </a:cubicBezTo>
                  <a:cubicBezTo>
                    <a:pt x="16187" y="15279"/>
                    <a:pt x="16778" y="15752"/>
                    <a:pt x="17409" y="16206"/>
                  </a:cubicBezTo>
                  <a:cubicBezTo>
                    <a:pt x="17941" y="16580"/>
                    <a:pt x="18513" y="16935"/>
                    <a:pt x="19085" y="17310"/>
                  </a:cubicBezTo>
                  <a:cubicBezTo>
                    <a:pt x="19243" y="17408"/>
                    <a:pt x="19400" y="17487"/>
                    <a:pt x="19578" y="17546"/>
                  </a:cubicBezTo>
                  <a:cubicBezTo>
                    <a:pt x="19716" y="17468"/>
                    <a:pt x="19854" y="17389"/>
                    <a:pt x="19972" y="17310"/>
                  </a:cubicBezTo>
                  <a:cubicBezTo>
                    <a:pt x="20721" y="16699"/>
                    <a:pt x="21451" y="16107"/>
                    <a:pt x="22141" y="15476"/>
                  </a:cubicBezTo>
                  <a:cubicBezTo>
                    <a:pt x="22456" y="15141"/>
                    <a:pt x="22752" y="14767"/>
                    <a:pt x="23008" y="14392"/>
                  </a:cubicBezTo>
                  <a:cubicBezTo>
                    <a:pt x="22890" y="13860"/>
                    <a:pt x="22712" y="13327"/>
                    <a:pt x="22456" y="12854"/>
                  </a:cubicBezTo>
                  <a:cubicBezTo>
                    <a:pt x="22062" y="12046"/>
                    <a:pt x="21628" y="11277"/>
                    <a:pt x="21254" y="10469"/>
                  </a:cubicBezTo>
                  <a:cubicBezTo>
                    <a:pt x="21076" y="9996"/>
                    <a:pt x="20918" y="9503"/>
                    <a:pt x="20820" y="8990"/>
                  </a:cubicBezTo>
                  <a:cubicBezTo>
                    <a:pt x="20761" y="8754"/>
                    <a:pt x="20840" y="8497"/>
                    <a:pt x="21037" y="8320"/>
                  </a:cubicBezTo>
                  <a:cubicBezTo>
                    <a:pt x="21293" y="7985"/>
                    <a:pt x="21668" y="7728"/>
                    <a:pt x="22062" y="7590"/>
                  </a:cubicBezTo>
                  <a:cubicBezTo>
                    <a:pt x="22436" y="7472"/>
                    <a:pt x="22791" y="7255"/>
                    <a:pt x="23028" y="6960"/>
                  </a:cubicBezTo>
                  <a:cubicBezTo>
                    <a:pt x="23718" y="6171"/>
                    <a:pt x="23954" y="6230"/>
                    <a:pt x="24743" y="6960"/>
                  </a:cubicBezTo>
                  <a:cubicBezTo>
                    <a:pt x="25315" y="7492"/>
                    <a:pt x="25768" y="8142"/>
                    <a:pt x="26399" y="8655"/>
                  </a:cubicBezTo>
                  <a:cubicBezTo>
                    <a:pt x="26853" y="9030"/>
                    <a:pt x="27168" y="9562"/>
                    <a:pt x="27543" y="10055"/>
                  </a:cubicBezTo>
                  <a:cubicBezTo>
                    <a:pt x="27819" y="10410"/>
                    <a:pt x="28075" y="10804"/>
                    <a:pt x="28311" y="11159"/>
                  </a:cubicBezTo>
                  <a:cubicBezTo>
                    <a:pt x="29159" y="11139"/>
                    <a:pt x="29849" y="10725"/>
                    <a:pt x="30539" y="10350"/>
                  </a:cubicBezTo>
                  <a:cubicBezTo>
                    <a:pt x="30815" y="10212"/>
                    <a:pt x="31091" y="10094"/>
                    <a:pt x="31367" y="9976"/>
                  </a:cubicBezTo>
                  <a:cubicBezTo>
                    <a:pt x="31505" y="9917"/>
                    <a:pt x="31643" y="9858"/>
                    <a:pt x="31762" y="9759"/>
                  </a:cubicBezTo>
                  <a:cubicBezTo>
                    <a:pt x="32274" y="9306"/>
                    <a:pt x="32826" y="8931"/>
                    <a:pt x="33418" y="8635"/>
                  </a:cubicBezTo>
                  <a:cubicBezTo>
                    <a:pt x="33536" y="8556"/>
                    <a:pt x="33615" y="8458"/>
                    <a:pt x="33694" y="8359"/>
                  </a:cubicBezTo>
                  <a:cubicBezTo>
                    <a:pt x="33496" y="7788"/>
                    <a:pt x="33358" y="7216"/>
                    <a:pt x="33240" y="6624"/>
                  </a:cubicBezTo>
                  <a:cubicBezTo>
                    <a:pt x="33142" y="5816"/>
                    <a:pt x="32846" y="5027"/>
                    <a:pt x="32905" y="4199"/>
                  </a:cubicBezTo>
                  <a:cubicBezTo>
                    <a:pt x="32964" y="3470"/>
                    <a:pt x="32925" y="2741"/>
                    <a:pt x="32944" y="1991"/>
                  </a:cubicBezTo>
                  <a:cubicBezTo>
                    <a:pt x="33772" y="1321"/>
                    <a:pt x="34758" y="848"/>
                    <a:pt x="35823" y="611"/>
                  </a:cubicBezTo>
                  <a:cubicBezTo>
                    <a:pt x="36237" y="493"/>
                    <a:pt x="36690" y="670"/>
                    <a:pt x="36927" y="1045"/>
                  </a:cubicBezTo>
                  <a:cubicBezTo>
                    <a:pt x="37775" y="2267"/>
                    <a:pt x="38701" y="3431"/>
                    <a:pt x="39352" y="4791"/>
                  </a:cubicBezTo>
                  <a:cubicBezTo>
                    <a:pt x="39608" y="5244"/>
                    <a:pt x="39904" y="5698"/>
                    <a:pt x="40219" y="6131"/>
                  </a:cubicBezTo>
                  <a:cubicBezTo>
                    <a:pt x="40791" y="6329"/>
                    <a:pt x="41304" y="6151"/>
                    <a:pt x="41737" y="5915"/>
                  </a:cubicBezTo>
                  <a:cubicBezTo>
                    <a:pt x="42309" y="5619"/>
                    <a:pt x="42960" y="5481"/>
                    <a:pt x="43610" y="5501"/>
                  </a:cubicBezTo>
                  <a:lnTo>
                    <a:pt x="45621" y="5501"/>
                  </a:lnTo>
                  <a:cubicBezTo>
                    <a:pt x="45838" y="5501"/>
                    <a:pt x="46035" y="5481"/>
                    <a:pt x="46311" y="5461"/>
                  </a:cubicBezTo>
                  <a:cubicBezTo>
                    <a:pt x="46331" y="5284"/>
                    <a:pt x="46351" y="5106"/>
                    <a:pt x="46370" y="4929"/>
                  </a:cubicBezTo>
                  <a:cubicBezTo>
                    <a:pt x="46390" y="3687"/>
                    <a:pt x="46390" y="2484"/>
                    <a:pt x="46410" y="1262"/>
                  </a:cubicBezTo>
                  <a:lnTo>
                    <a:pt x="46410" y="887"/>
                  </a:lnTo>
                  <a:cubicBezTo>
                    <a:pt x="46429" y="178"/>
                    <a:pt x="46548" y="40"/>
                    <a:pt x="47277" y="40"/>
                  </a:cubicBezTo>
                  <a:cubicBezTo>
                    <a:pt x="48007" y="40"/>
                    <a:pt x="48736" y="0"/>
                    <a:pt x="49446" y="316"/>
                  </a:cubicBezTo>
                  <a:cubicBezTo>
                    <a:pt x="49682" y="355"/>
                    <a:pt x="49939" y="375"/>
                    <a:pt x="50175" y="355"/>
                  </a:cubicBezTo>
                  <a:cubicBezTo>
                    <a:pt x="50806" y="414"/>
                    <a:pt x="51141" y="749"/>
                    <a:pt x="51122" y="1360"/>
                  </a:cubicBezTo>
                  <a:cubicBezTo>
                    <a:pt x="51102" y="1853"/>
                    <a:pt x="51220" y="2327"/>
                    <a:pt x="51437" y="2760"/>
                  </a:cubicBezTo>
                  <a:cubicBezTo>
                    <a:pt x="51713" y="3470"/>
                    <a:pt x="51930" y="4199"/>
                    <a:pt x="52186" y="4988"/>
                  </a:cubicBezTo>
                  <a:cubicBezTo>
                    <a:pt x="53684" y="4929"/>
                    <a:pt x="55045" y="5619"/>
                    <a:pt x="56563" y="5855"/>
                  </a:cubicBezTo>
                  <a:cubicBezTo>
                    <a:pt x="56661" y="5658"/>
                    <a:pt x="56740" y="5461"/>
                    <a:pt x="56799" y="5244"/>
                  </a:cubicBezTo>
                  <a:cubicBezTo>
                    <a:pt x="57154" y="4042"/>
                    <a:pt x="57470" y="2839"/>
                    <a:pt x="57785" y="1636"/>
                  </a:cubicBezTo>
                  <a:cubicBezTo>
                    <a:pt x="57844" y="1459"/>
                    <a:pt x="57903" y="1282"/>
                    <a:pt x="57963" y="1104"/>
                  </a:cubicBezTo>
                  <a:cubicBezTo>
                    <a:pt x="58022" y="887"/>
                    <a:pt x="58219" y="749"/>
                    <a:pt x="58455" y="789"/>
                  </a:cubicBezTo>
                  <a:cubicBezTo>
                    <a:pt x="59224" y="946"/>
                    <a:pt x="60033" y="1084"/>
                    <a:pt x="60703" y="1518"/>
                  </a:cubicBezTo>
                  <a:cubicBezTo>
                    <a:pt x="60920" y="1676"/>
                    <a:pt x="61156" y="1794"/>
                    <a:pt x="61413" y="1873"/>
                  </a:cubicBezTo>
                  <a:cubicBezTo>
                    <a:pt x="61511" y="1913"/>
                    <a:pt x="61590" y="1932"/>
                    <a:pt x="61669" y="1972"/>
                  </a:cubicBezTo>
                  <a:cubicBezTo>
                    <a:pt x="62201" y="2228"/>
                    <a:pt x="62418" y="2603"/>
                    <a:pt x="62241" y="3155"/>
                  </a:cubicBezTo>
                  <a:cubicBezTo>
                    <a:pt x="62103" y="3588"/>
                    <a:pt x="62063" y="4061"/>
                    <a:pt x="62142" y="4495"/>
                  </a:cubicBezTo>
                  <a:cubicBezTo>
                    <a:pt x="62221" y="5264"/>
                    <a:pt x="62260" y="6033"/>
                    <a:pt x="62300" y="6782"/>
                  </a:cubicBezTo>
                  <a:cubicBezTo>
                    <a:pt x="62320" y="7551"/>
                    <a:pt x="62477" y="7788"/>
                    <a:pt x="63246" y="8024"/>
                  </a:cubicBezTo>
                  <a:cubicBezTo>
                    <a:pt x="63463" y="8064"/>
                    <a:pt x="63660" y="8142"/>
                    <a:pt x="63838" y="8221"/>
                  </a:cubicBezTo>
                  <a:cubicBezTo>
                    <a:pt x="64173" y="8458"/>
                    <a:pt x="64567" y="8576"/>
                    <a:pt x="64961" y="8537"/>
                  </a:cubicBezTo>
                  <a:cubicBezTo>
                    <a:pt x="65237" y="8537"/>
                    <a:pt x="65494" y="8616"/>
                    <a:pt x="65730" y="8773"/>
                  </a:cubicBezTo>
                  <a:cubicBezTo>
                    <a:pt x="66263" y="9069"/>
                    <a:pt x="66775" y="9384"/>
                    <a:pt x="67307" y="9720"/>
                  </a:cubicBezTo>
                  <a:cubicBezTo>
                    <a:pt x="67741" y="9976"/>
                    <a:pt x="68175" y="10252"/>
                    <a:pt x="68668" y="10567"/>
                  </a:cubicBezTo>
                  <a:cubicBezTo>
                    <a:pt x="68806" y="10410"/>
                    <a:pt x="68944" y="10232"/>
                    <a:pt x="69062" y="10074"/>
                  </a:cubicBezTo>
                  <a:cubicBezTo>
                    <a:pt x="69732" y="9010"/>
                    <a:pt x="70403" y="7965"/>
                    <a:pt x="71093" y="6900"/>
                  </a:cubicBezTo>
                  <a:cubicBezTo>
                    <a:pt x="71211" y="6723"/>
                    <a:pt x="71329" y="6546"/>
                    <a:pt x="71448" y="6388"/>
                  </a:cubicBezTo>
                  <a:cubicBezTo>
                    <a:pt x="71586" y="6191"/>
                    <a:pt x="71842" y="6151"/>
                    <a:pt x="72039" y="6270"/>
                  </a:cubicBezTo>
                  <a:cubicBezTo>
                    <a:pt x="72749" y="6743"/>
                    <a:pt x="73557" y="7078"/>
                    <a:pt x="74050" y="7807"/>
                  </a:cubicBezTo>
                  <a:cubicBezTo>
                    <a:pt x="74168" y="7985"/>
                    <a:pt x="74385" y="8064"/>
                    <a:pt x="74543" y="8221"/>
                  </a:cubicBezTo>
                  <a:cubicBezTo>
                    <a:pt x="74720" y="8379"/>
                    <a:pt x="74878" y="8556"/>
                    <a:pt x="75016" y="8754"/>
                  </a:cubicBezTo>
                  <a:cubicBezTo>
                    <a:pt x="75193" y="8990"/>
                    <a:pt x="75174" y="9306"/>
                    <a:pt x="74996" y="9542"/>
                  </a:cubicBezTo>
                  <a:cubicBezTo>
                    <a:pt x="74562" y="10035"/>
                    <a:pt x="74484" y="10607"/>
                    <a:pt x="74385" y="11218"/>
                  </a:cubicBezTo>
                  <a:cubicBezTo>
                    <a:pt x="74286" y="11908"/>
                    <a:pt x="74070" y="12578"/>
                    <a:pt x="73892" y="13288"/>
                  </a:cubicBezTo>
                  <a:cubicBezTo>
                    <a:pt x="75213" y="14037"/>
                    <a:pt x="75982" y="15338"/>
                    <a:pt x="77125" y="16344"/>
                  </a:cubicBezTo>
                  <a:cubicBezTo>
                    <a:pt x="77263" y="16245"/>
                    <a:pt x="77421" y="16166"/>
                    <a:pt x="77559" y="16048"/>
                  </a:cubicBezTo>
                  <a:cubicBezTo>
                    <a:pt x="78486" y="15220"/>
                    <a:pt x="79412" y="14372"/>
                    <a:pt x="80339" y="13525"/>
                  </a:cubicBezTo>
                  <a:cubicBezTo>
                    <a:pt x="80497" y="13387"/>
                    <a:pt x="80654" y="13229"/>
                    <a:pt x="80812" y="13111"/>
                  </a:cubicBezTo>
                  <a:cubicBezTo>
                    <a:pt x="80990" y="12913"/>
                    <a:pt x="81305" y="12913"/>
                    <a:pt x="81482" y="13111"/>
                  </a:cubicBezTo>
                  <a:cubicBezTo>
                    <a:pt x="82054" y="13702"/>
                    <a:pt x="82665" y="14234"/>
                    <a:pt x="83000" y="15023"/>
                  </a:cubicBezTo>
                  <a:cubicBezTo>
                    <a:pt x="83138" y="15260"/>
                    <a:pt x="83276" y="15496"/>
                    <a:pt x="83454" y="15693"/>
                  </a:cubicBezTo>
                  <a:cubicBezTo>
                    <a:pt x="83868" y="16265"/>
                    <a:pt x="83868" y="16679"/>
                    <a:pt x="83336" y="17132"/>
                  </a:cubicBezTo>
                  <a:cubicBezTo>
                    <a:pt x="83020" y="17408"/>
                    <a:pt x="82764" y="17763"/>
                    <a:pt x="82606" y="18158"/>
                  </a:cubicBezTo>
                  <a:cubicBezTo>
                    <a:pt x="82350" y="18749"/>
                    <a:pt x="82015" y="19301"/>
                    <a:pt x="81699" y="19853"/>
                  </a:cubicBezTo>
                  <a:cubicBezTo>
                    <a:pt x="81581" y="20070"/>
                    <a:pt x="81463" y="20287"/>
                    <a:pt x="81344" y="20484"/>
                  </a:cubicBezTo>
                  <a:cubicBezTo>
                    <a:pt x="81128" y="20780"/>
                    <a:pt x="81147" y="21174"/>
                    <a:pt x="81384" y="21430"/>
                  </a:cubicBezTo>
                  <a:cubicBezTo>
                    <a:pt x="81916" y="21963"/>
                    <a:pt x="82172" y="22672"/>
                    <a:pt x="82606" y="23244"/>
                  </a:cubicBezTo>
                  <a:cubicBezTo>
                    <a:pt x="82823" y="23540"/>
                    <a:pt x="83079" y="23816"/>
                    <a:pt x="83276" y="24112"/>
                  </a:cubicBezTo>
                  <a:cubicBezTo>
                    <a:pt x="83533" y="24486"/>
                    <a:pt x="83769" y="24880"/>
                    <a:pt x="83986" y="25294"/>
                  </a:cubicBezTo>
                  <a:cubicBezTo>
                    <a:pt x="84302" y="25925"/>
                    <a:pt x="84578" y="26556"/>
                    <a:pt x="84873" y="27207"/>
                  </a:cubicBezTo>
                  <a:cubicBezTo>
                    <a:pt x="84933" y="27345"/>
                    <a:pt x="85031" y="27502"/>
                    <a:pt x="85169" y="27739"/>
                  </a:cubicBezTo>
                  <a:close/>
                  <a:moveTo>
                    <a:pt x="81620" y="72492"/>
                  </a:moveTo>
                  <a:cubicBezTo>
                    <a:pt x="81660" y="72275"/>
                    <a:pt x="81739" y="72078"/>
                    <a:pt x="81837" y="71881"/>
                  </a:cubicBezTo>
                  <a:cubicBezTo>
                    <a:pt x="82330" y="71033"/>
                    <a:pt x="82744" y="70126"/>
                    <a:pt x="83060" y="69219"/>
                  </a:cubicBezTo>
                  <a:cubicBezTo>
                    <a:pt x="83474" y="68135"/>
                    <a:pt x="83907" y="67051"/>
                    <a:pt x="84341" y="65986"/>
                  </a:cubicBezTo>
                  <a:cubicBezTo>
                    <a:pt x="84420" y="65789"/>
                    <a:pt x="84499" y="65592"/>
                    <a:pt x="84578" y="65375"/>
                  </a:cubicBezTo>
                  <a:cubicBezTo>
                    <a:pt x="84657" y="65178"/>
                    <a:pt x="84834" y="65020"/>
                    <a:pt x="85051" y="64981"/>
                  </a:cubicBezTo>
                  <a:cubicBezTo>
                    <a:pt x="85228" y="64961"/>
                    <a:pt x="85406" y="64941"/>
                    <a:pt x="85583" y="64961"/>
                  </a:cubicBezTo>
                  <a:cubicBezTo>
                    <a:pt x="86017" y="65000"/>
                    <a:pt x="86431" y="65059"/>
                    <a:pt x="86865" y="65079"/>
                  </a:cubicBezTo>
                  <a:cubicBezTo>
                    <a:pt x="87042" y="65119"/>
                    <a:pt x="87219" y="65099"/>
                    <a:pt x="87397" y="65040"/>
                  </a:cubicBezTo>
                  <a:cubicBezTo>
                    <a:pt x="87909" y="64803"/>
                    <a:pt x="88402" y="64902"/>
                    <a:pt x="88915" y="65040"/>
                  </a:cubicBezTo>
                  <a:cubicBezTo>
                    <a:pt x="89487" y="65217"/>
                    <a:pt x="90078" y="65375"/>
                    <a:pt x="90670" y="65533"/>
                  </a:cubicBezTo>
                  <a:cubicBezTo>
                    <a:pt x="90985" y="65671"/>
                    <a:pt x="91340" y="65651"/>
                    <a:pt x="91655" y="65493"/>
                  </a:cubicBezTo>
                  <a:cubicBezTo>
                    <a:pt x="91793" y="65040"/>
                    <a:pt x="91931" y="64606"/>
                    <a:pt x="92069" y="64172"/>
                  </a:cubicBezTo>
                  <a:cubicBezTo>
                    <a:pt x="92326" y="63265"/>
                    <a:pt x="92207" y="63009"/>
                    <a:pt x="91300" y="62634"/>
                  </a:cubicBezTo>
                  <a:cubicBezTo>
                    <a:pt x="90413" y="62260"/>
                    <a:pt x="89546" y="61925"/>
                    <a:pt x="88678" y="61570"/>
                  </a:cubicBezTo>
                  <a:cubicBezTo>
                    <a:pt x="88245" y="61392"/>
                    <a:pt x="87831" y="61215"/>
                    <a:pt x="87397" y="61038"/>
                  </a:cubicBezTo>
                  <a:cubicBezTo>
                    <a:pt x="87141" y="60939"/>
                    <a:pt x="86963" y="60702"/>
                    <a:pt x="86943" y="60426"/>
                  </a:cubicBezTo>
                  <a:cubicBezTo>
                    <a:pt x="86904" y="59993"/>
                    <a:pt x="86845" y="59579"/>
                    <a:pt x="86786" y="59263"/>
                  </a:cubicBezTo>
                  <a:cubicBezTo>
                    <a:pt x="86963" y="58889"/>
                    <a:pt x="87121" y="58632"/>
                    <a:pt x="87239" y="58356"/>
                  </a:cubicBezTo>
                  <a:cubicBezTo>
                    <a:pt x="87555" y="57627"/>
                    <a:pt x="87752" y="56858"/>
                    <a:pt x="87811" y="56069"/>
                  </a:cubicBezTo>
                  <a:cubicBezTo>
                    <a:pt x="87831" y="55695"/>
                    <a:pt x="88067" y="55537"/>
                    <a:pt x="88363" y="55419"/>
                  </a:cubicBezTo>
                  <a:cubicBezTo>
                    <a:pt x="88442" y="55379"/>
                    <a:pt x="88540" y="55360"/>
                    <a:pt x="88639" y="55360"/>
                  </a:cubicBezTo>
                  <a:cubicBezTo>
                    <a:pt x="89171" y="55281"/>
                    <a:pt x="89684" y="55123"/>
                    <a:pt x="90196" y="54906"/>
                  </a:cubicBezTo>
                  <a:cubicBezTo>
                    <a:pt x="90689" y="54709"/>
                    <a:pt x="91261" y="54749"/>
                    <a:pt x="91813" y="54689"/>
                  </a:cubicBezTo>
                  <a:cubicBezTo>
                    <a:pt x="92168" y="54650"/>
                    <a:pt x="92542" y="54591"/>
                    <a:pt x="92897" y="54551"/>
                  </a:cubicBezTo>
                  <a:cubicBezTo>
                    <a:pt x="93094" y="54532"/>
                    <a:pt x="93311" y="54512"/>
                    <a:pt x="93568" y="54492"/>
                  </a:cubicBezTo>
                  <a:cubicBezTo>
                    <a:pt x="93646" y="54137"/>
                    <a:pt x="93627" y="53763"/>
                    <a:pt x="93804" y="53506"/>
                  </a:cubicBezTo>
                  <a:cubicBezTo>
                    <a:pt x="94179" y="52915"/>
                    <a:pt x="94080" y="52343"/>
                    <a:pt x="94021" y="51732"/>
                  </a:cubicBezTo>
                  <a:cubicBezTo>
                    <a:pt x="93745" y="51673"/>
                    <a:pt x="93508" y="51614"/>
                    <a:pt x="93272" y="51574"/>
                  </a:cubicBezTo>
                  <a:cubicBezTo>
                    <a:pt x="92089" y="51436"/>
                    <a:pt x="90906" y="51279"/>
                    <a:pt x="89723" y="51121"/>
                  </a:cubicBezTo>
                  <a:cubicBezTo>
                    <a:pt x="89585" y="51121"/>
                    <a:pt x="89427" y="51082"/>
                    <a:pt x="89270" y="51062"/>
                  </a:cubicBezTo>
                  <a:cubicBezTo>
                    <a:pt x="89033" y="51022"/>
                    <a:pt x="88836" y="50806"/>
                    <a:pt x="88836" y="50549"/>
                  </a:cubicBezTo>
                  <a:cubicBezTo>
                    <a:pt x="88816" y="50392"/>
                    <a:pt x="88836" y="50234"/>
                    <a:pt x="88856" y="50076"/>
                  </a:cubicBezTo>
                  <a:cubicBezTo>
                    <a:pt x="88915" y="49544"/>
                    <a:pt x="89013" y="48992"/>
                    <a:pt x="89073" y="48459"/>
                  </a:cubicBezTo>
                  <a:cubicBezTo>
                    <a:pt x="89151" y="48164"/>
                    <a:pt x="89151" y="47848"/>
                    <a:pt x="89112" y="47553"/>
                  </a:cubicBezTo>
                  <a:cubicBezTo>
                    <a:pt x="88954" y="46863"/>
                    <a:pt x="88915" y="46153"/>
                    <a:pt x="89013" y="45463"/>
                  </a:cubicBezTo>
                  <a:cubicBezTo>
                    <a:pt x="89053" y="44812"/>
                    <a:pt x="89013" y="44181"/>
                    <a:pt x="88895" y="43550"/>
                  </a:cubicBezTo>
                  <a:cubicBezTo>
                    <a:pt x="88836" y="42979"/>
                    <a:pt x="88895" y="42782"/>
                    <a:pt x="89388" y="42525"/>
                  </a:cubicBezTo>
                  <a:cubicBezTo>
                    <a:pt x="89802" y="42308"/>
                    <a:pt x="90216" y="42131"/>
                    <a:pt x="90630" y="41914"/>
                  </a:cubicBezTo>
                  <a:cubicBezTo>
                    <a:pt x="91162" y="41638"/>
                    <a:pt x="91714" y="41362"/>
                    <a:pt x="92227" y="41027"/>
                  </a:cubicBezTo>
                  <a:cubicBezTo>
                    <a:pt x="92602" y="40751"/>
                    <a:pt x="93016" y="40554"/>
                    <a:pt x="93469" y="40455"/>
                  </a:cubicBezTo>
                  <a:cubicBezTo>
                    <a:pt x="93863" y="40396"/>
                    <a:pt x="93922" y="40238"/>
                    <a:pt x="93903" y="39805"/>
                  </a:cubicBezTo>
                  <a:cubicBezTo>
                    <a:pt x="93844" y="39568"/>
                    <a:pt x="93824" y="39312"/>
                    <a:pt x="93844" y="39075"/>
                  </a:cubicBezTo>
                  <a:cubicBezTo>
                    <a:pt x="94041" y="38464"/>
                    <a:pt x="93784" y="37951"/>
                    <a:pt x="93627" y="37399"/>
                  </a:cubicBezTo>
                  <a:cubicBezTo>
                    <a:pt x="93410" y="37419"/>
                    <a:pt x="93232" y="37439"/>
                    <a:pt x="93055" y="37478"/>
                  </a:cubicBezTo>
                  <a:cubicBezTo>
                    <a:pt x="91813" y="37695"/>
                    <a:pt x="90571" y="37833"/>
                    <a:pt x="89349" y="38149"/>
                  </a:cubicBezTo>
                  <a:cubicBezTo>
                    <a:pt x="88619" y="38326"/>
                    <a:pt x="88185" y="38011"/>
                    <a:pt x="87831" y="37498"/>
                  </a:cubicBezTo>
                  <a:cubicBezTo>
                    <a:pt x="87693" y="37261"/>
                    <a:pt x="87594" y="36985"/>
                    <a:pt x="87535" y="36729"/>
                  </a:cubicBezTo>
                  <a:cubicBezTo>
                    <a:pt x="87239" y="35704"/>
                    <a:pt x="87121" y="34620"/>
                    <a:pt x="86589" y="33693"/>
                  </a:cubicBezTo>
                  <a:cubicBezTo>
                    <a:pt x="86470" y="33496"/>
                    <a:pt x="86510" y="33240"/>
                    <a:pt x="86648" y="33082"/>
                  </a:cubicBezTo>
                  <a:cubicBezTo>
                    <a:pt x="86746" y="32944"/>
                    <a:pt x="86884" y="32806"/>
                    <a:pt x="87022" y="32688"/>
                  </a:cubicBezTo>
                  <a:cubicBezTo>
                    <a:pt x="87732" y="32017"/>
                    <a:pt x="88481" y="31386"/>
                    <a:pt x="89151" y="30677"/>
                  </a:cubicBezTo>
                  <a:cubicBezTo>
                    <a:pt x="89526" y="30302"/>
                    <a:pt x="89842" y="29908"/>
                    <a:pt x="90334" y="29691"/>
                  </a:cubicBezTo>
                  <a:cubicBezTo>
                    <a:pt x="90630" y="29573"/>
                    <a:pt x="90670" y="29395"/>
                    <a:pt x="90571" y="29099"/>
                  </a:cubicBezTo>
                  <a:cubicBezTo>
                    <a:pt x="90433" y="28823"/>
                    <a:pt x="90334" y="28528"/>
                    <a:pt x="90295" y="28232"/>
                  </a:cubicBezTo>
                  <a:cubicBezTo>
                    <a:pt x="90295" y="27640"/>
                    <a:pt x="89920" y="27226"/>
                    <a:pt x="89684" y="26714"/>
                  </a:cubicBezTo>
                  <a:cubicBezTo>
                    <a:pt x="89427" y="26812"/>
                    <a:pt x="89230" y="26891"/>
                    <a:pt x="89053" y="26990"/>
                  </a:cubicBezTo>
                  <a:lnTo>
                    <a:pt x="85721" y="28528"/>
                  </a:lnTo>
                  <a:cubicBezTo>
                    <a:pt x="85544" y="28626"/>
                    <a:pt x="85347" y="28705"/>
                    <a:pt x="85130" y="28784"/>
                  </a:cubicBezTo>
                  <a:cubicBezTo>
                    <a:pt x="84893" y="28883"/>
                    <a:pt x="84617" y="28764"/>
                    <a:pt x="84518" y="28528"/>
                  </a:cubicBezTo>
                  <a:cubicBezTo>
                    <a:pt x="84321" y="28212"/>
                    <a:pt x="84164" y="27897"/>
                    <a:pt x="84026" y="27542"/>
                  </a:cubicBezTo>
                  <a:cubicBezTo>
                    <a:pt x="83434" y="26339"/>
                    <a:pt x="82981" y="25078"/>
                    <a:pt x="82133" y="24013"/>
                  </a:cubicBezTo>
                  <a:cubicBezTo>
                    <a:pt x="81522" y="23224"/>
                    <a:pt x="81147" y="22258"/>
                    <a:pt x="80359" y="21588"/>
                  </a:cubicBezTo>
                  <a:cubicBezTo>
                    <a:pt x="80201" y="21430"/>
                    <a:pt x="80142" y="21194"/>
                    <a:pt x="80240" y="20997"/>
                  </a:cubicBezTo>
                  <a:cubicBezTo>
                    <a:pt x="80300" y="20819"/>
                    <a:pt x="80378" y="20661"/>
                    <a:pt x="80477" y="20504"/>
                  </a:cubicBezTo>
                  <a:cubicBezTo>
                    <a:pt x="80832" y="19853"/>
                    <a:pt x="81206" y="19242"/>
                    <a:pt x="81561" y="18591"/>
                  </a:cubicBezTo>
                  <a:cubicBezTo>
                    <a:pt x="81778" y="18217"/>
                    <a:pt x="81896" y="17803"/>
                    <a:pt x="82113" y="17428"/>
                  </a:cubicBezTo>
                  <a:cubicBezTo>
                    <a:pt x="82330" y="17073"/>
                    <a:pt x="82626" y="16699"/>
                    <a:pt x="82922" y="16304"/>
                  </a:cubicBezTo>
                  <a:cubicBezTo>
                    <a:pt x="82803" y="16127"/>
                    <a:pt x="82665" y="15950"/>
                    <a:pt x="82547" y="15792"/>
                  </a:cubicBezTo>
                  <a:cubicBezTo>
                    <a:pt x="82429" y="15614"/>
                    <a:pt x="82271" y="15516"/>
                    <a:pt x="82232" y="15338"/>
                  </a:cubicBezTo>
                  <a:cubicBezTo>
                    <a:pt x="82094" y="14727"/>
                    <a:pt x="81581" y="14431"/>
                    <a:pt x="81128" y="13998"/>
                  </a:cubicBezTo>
                  <a:cubicBezTo>
                    <a:pt x="80477" y="14609"/>
                    <a:pt x="79866" y="15200"/>
                    <a:pt x="79235" y="15772"/>
                  </a:cubicBezTo>
                  <a:cubicBezTo>
                    <a:pt x="78604" y="16344"/>
                    <a:pt x="77953" y="16994"/>
                    <a:pt x="77263" y="17546"/>
                  </a:cubicBezTo>
                  <a:cubicBezTo>
                    <a:pt x="76810" y="17330"/>
                    <a:pt x="76337" y="17408"/>
                    <a:pt x="75962" y="17054"/>
                  </a:cubicBezTo>
                  <a:cubicBezTo>
                    <a:pt x="75529" y="16620"/>
                    <a:pt x="75075" y="16226"/>
                    <a:pt x="74622" y="15831"/>
                  </a:cubicBezTo>
                  <a:cubicBezTo>
                    <a:pt x="74424" y="15634"/>
                    <a:pt x="74208" y="15457"/>
                    <a:pt x="73991" y="15299"/>
                  </a:cubicBezTo>
                  <a:cubicBezTo>
                    <a:pt x="73754" y="15122"/>
                    <a:pt x="73498" y="14944"/>
                    <a:pt x="73222" y="14806"/>
                  </a:cubicBezTo>
                  <a:cubicBezTo>
                    <a:pt x="73005" y="14688"/>
                    <a:pt x="72887" y="14431"/>
                    <a:pt x="72926" y="14195"/>
                  </a:cubicBezTo>
                  <a:cubicBezTo>
                    <a:pt x="72926" y="14017"/>
                    <a:pt x="72966" y="13820"/>
                    <a:pt x="73025" y="13663"/>
                  </a:cubicBezTo>
                  <a:cubicBezTo>
                    <a:pt x="73261" y="12775"/>
                    <a:pt x="73557" y="11888"/>
                    <a:pt x="73695" y="10981"/>
                  </a:cubicBezTo>
                  <a:cubicBezTo>
                    <a:pt x="73774" y="10350"/>
                    <a:pt x="73951" y="9739"/>
                    <a:pt x="74247" y="9168"/>
                  </a:cubicBezTo>
                  <a:cubicBezTo>
                    <a:pt x="74267" y="9128"/>
                    <a:pt x="74247" y="9049"/>
                    <a:pt x="74227" y="8951"/>
                  </a:cubicBezTo>
                  <a:cubicBezTo>
                    <a:pt x="74089" y="8832"/>
                    <a:pt x="73932" y="8714"/>
                    <a:pt x="73774" y="8576"/>
                  </a:cubicBezTo>
                  <a:cubicBezTo>
                    <a:pt x="73596" y="8458"/>
                    <a:pt x="73439" y="8300"/>
                    <a:pt x="73301" y="8142"/>
                  </a:cubicBezTo>
                  <a:cubicBezTo>
                    <a:pt x="72966" y="7689"/>
                    <a:pt x="72473" y="7492"/>
                    <a:pt x="71960" y="7255"/>
                  </a:cubicBezTo>
                  <a:cubicBezTo>
                    <a:pt x="71802" y="7492"/>
                    <a:pt x="71684" y="7650"/>
                    <a:pt x="71586" y="7847"/>
                  </a:cubicBezTo>
                  <a:cubicBezTo>
                    <a:pt x="70935" y="8872"/>
                    <a:pt x="70284" y="9917"/>
                    <a:pt x="69634" y="10962"/>
                  </a:cubicBezTo>
                  <a:cubicBezTo>
                    <a:pt x="69535" y="11139"/>
                    <a:pt x="69417" y="11317"/>
                    <a:pt x="69279" y="11474"/>
                  </a:cubicBezTo>
                  <a:cubicBezTo>
                    <a:pt x="69141" y="11671"/>
                    <a:pt x="68904" y="11731"/>
                    <a:pt x="68707" y="11612"/>
                  </a:cubicBezTo>
                  <a:cubicBezTo>
                    <a:pt x="68490" y="11514"/>
                    <a:pt x="68273" y="11395"/>
                    <a:pt x="68057" y="11277"/>
                  </a:cubicBezTo>
                  <a:cubicBezTo>
                    <a:pt x="67564" y="10962"/>
                    <a:pt x="67071" y="10646"/>
                    <a:pt x="66578" y="10350"/>
                  </a:cubicBezTo>
                  <a:cubicBezTo>
                    <a:pt x="66420" y="10212"/>
                    <a:pt x="66223" y="10134"/>
                    <a:pt x="66006" y="10074"/>
                  </a:cubicBezTo>
                  <a:cubicBezTo>
                    <a:pt x="65651" y="10015"/>
                    <a:pt x="65297" y="9897"/>
                    <a:pt x="64981" y="9739"/>
                  </a:cubicBezTo>
                  <a:cubicBezTo>
                    <a:pt x="64015" y="9345"/>
                    <a:pt x="63148" y="8754"/>
                    <a:pt x="62103" y="8576"/>
                  </a:cubicBezTo>
                  <a:cubicBezTo>
                    <a:pt x="61886" y="8537"/>
                    <a:pt x="61728" y="8359"/>
                    <a:pt x="61689" y="8142"/>
                  </a:cubicBezTo>
                  <a:cubicBezTo>
                    <a:pt x="61649" y="7965"/>
                    <a:pt x="61630" y="7788"/>
                    <a:pt x="61630" y="7590"/>
                  </a:cubicBezTo>
                  <a:cubicBezTo>
                    <a:pt x="61570" y="6684"/>
                    <a:pt x="61570" y="5757"/>
                    <a:pt x="61472" y="4850"/>
                  </a:cubicBezTo>
                  <a:cubicBezTo>
                    <a:pt x="61393" y="4219"/>
                    <a:pt x="61294" y="3588"/>
                    <a:pt x="61452" y="2957"/>
                  </a:cubicBezTo>
                  <a:cubicBezTo>
                    <a:pt x="61452" y="2898"/>
                    <a:pt x="61413" y="2839"/>
                    <a:pt x="61373" y="2721"/>
                  </a:cubicBezTo>
                  <a:lnTo>
                    <a:pt x="60940" y="2524"/>
                  </a:lnTo>
                  <a:cubicBezTo>
                    <a:pt x="60703" y="2445"/>
                    <a:pt x="60486" y="2346"/>
                    <a:pt x="60269" y="2228"/>
                  </a:cubicBezTo>
                  <a:cubicBezTo>
                    <a:pt x="59816" y="1893"/>
                    <a:pt x="59283" y="1834"/>
                    <a:pt x="58712" y="1794"/>
                  </a:cubicBezTo>
                  <a:cubicBezTo>
                    <a:pt x="58633" y="2090"/>
                    <a:pt x="58554" y="2366"/>
                    <a:pt x="58495" y="2622"/>
                  </a:cubicBezTo>
                  <a:cubicBezTo>
                    <a:pt x="58160" y="3864"/>
                    <a:pt x="57825" y="5106"/>
                    <a:pt x="57509" y="6348"/>
                  </a:cubicBezTo>
                  <a:cubicBezTo>
                    <a:pt x="57430" y="6644"/>
                    <a:pt x="57194" y="6881"/>
                    <a:pt x="56898" y="6940"/>
                  </a:cubicBezTo>
                  <a:cubicBezTo>
                    <a:pt x="56445" y="7098"/>
                    <a:pt x="55952" y="7117"/>
                    <a:pt x="55479" y="7019"/>
                  </a:cubicBezTo>
                  <a:cubicBezTo>
                    <a:pt x="54493" y="6861"/>
                    <a:pt x="53507" y="6546"/>
                    <a:pt x="52482" y="6664"/>
                  </a:cubicBezTo>
                  <a:cubicBezTo>
                    <a:pt x="52206" y="6703"/>
                    <a:pt x="51930" y="6526"/>
                    <a:pt x="51831" y="6270"/>
                  </a:cubicBezTo>
                  <a:cubicBezTo>
                    <a:pt x="51772" y="6131"/>
                    <a:pt x="51713" y="5974"/>
                    <a:pt x="51674" y="5836"/>
                  </a:cubicBezTo>
                  <a:cubicBezTo>
                    <a:pt x="51437" y="5047"/>
                    <a:pt x="51200" y="4259"/>
                    <a:pt x="50924" y="3490"/>
                  </a:cubicBezTo>
                  <a:cubicBezTo>
                    <a:pt x="50708" y="2819"/>
                    <a:pt x="50294" y="2228"/>
                    <a:pt x="50333" y="1479"/>
                  </a:cubicBezTo>
                  <a:cubicBezTo>
                    <a:pt x="50333" y="1282"/>
                    <a:pt x="50175" y="1124"/>
                    <a:pt x="49978" y="1124"/>
                  </a:cubicBezTo>
                  <a:cubicBezTo>
                    <a:pt x="49525" y="1084"/>
                    <a:pt x="49091" y="1006"/>
                    <a:pt x="48637" y="887"/>
                  </a:cubicBezTo>
                  <a:cubicBezTo>
                    <a:pt x="48223" y="789"/>
                    <a:pt x="47770" y="808"/>
                    <a:pt x="47376" y="966"/>
                  </a:cubicBezTo>
                  <a:cubicBezTo>
                    <a:pt x="47356" y="1242"/>
                    <a:pt x="47336" y="1479"/>
                    <a:pt x="47336" y="1715"/>
                  </a:cubicBezTo>
                  <a:cubicBezTo>
                    <a:pt x="47336" y="2780"/>
                    <a:pt x="47356" y="3845"/>
                    <a:pt x="47356" y="4909"/>
                  </a:cubicBezTo>
                  <a:lnTo>
                    <a:pt x="47356" y="5836"/>
                  </a:lnTo>
                  <a:cubicBezTo>
                    <a:pt x="47376" y="6131"/>
                    <a:pt x="47139" y="6368"/>
                    <a:pt x="46843" y="6368"/>
                  </a:cubicBezTo>
                  <a:cubicBezTo>
                    <a:pt x="46607" y="6388"/>
                    <a:pt x="46351" y="6408"/>
                    <a:pt x="46114" y="6408"/>
                  </a:cubicBezTo>
                  <a:cubicBezTo>
                    <a:pt x="45345" y="6408"/>
                    <a:pt x="44576" y="6427"/>
                    <a:pt x="43807" y="6408"/>
                  </a:cubicBezTo>
                  <a:cubicBezTo>
                    <a:pt x="42999" y="6388"/>
                    <a:pt x="42171" y="6486"/>
                    <a:pt x="41382" y="6743"/>
                  </a:cubicBezTo>
                  <a:cubicBezTo>
                    <a:pt x="40968" y="6841"/>
                    <a:pt x="40554" y="6861"/>
                    <a:pt x="40121" y="6822"/>
                  </a:cubicBezTo>
                  <a:cubicBezTo>
                    <a:pt x="39904" y="6802"/>
                    <a:pt x="39726" y="6684"/>
                    <a:pt x="39588" y="6526"/>
                  </a:cubicBezTo>
                  <a:cubicBezTo>
                    <a:pt x="39273" y="6151"/>
                    <a:pt x="38997" y="5757"/>
                    <a:pt x="38741" y="5343"/>
                  </a:cubicBezTo>
                  <a:cubicBezTo>
                    <a:pt x="38346" y="4673"/>
                    <a:pt x="37991" y="4002"/>
                    <a:pt x="37597" y="3352"/>
                  </a:cubicBezTo>
                  <a:cubicBezTo>
                    <a:pt x="37203" y="2701"/>
                    <a:pt x="36552" y="2169"/>
                    <a:pt x="36158" y="1498"/>
                  </a:cubicBezTo>
                  <a:cubicBezTo>
                    <a:pt x="36158" y="1479"/>
                    <a:pt x="36119" y="1459"/>
                    <a:pt x="36040" y="1439"/>
                  </a:cubicBezTo>
                  <a:cubicBezTo>
                    <a:pt x="35271" y="1538"/>
                    <a:pt x="34620" y="1972"/>
                    <a:pt x="33950" y="2366"/>
                  </a:cubicBezTo>
                  <a:cubicBezTo>
                    <a:pt x="33713" y="4199"/>
                    <a:pt x="34068" y="5954"/>
                    <a:pt x="34561" y="7689"/>
                  </a:cubicBezTo>
                  <a:cubicBezTo>
                    <a:pt x="34778" y="8497"/>
                    <a:pt x="34561" y="9030"/>
                    <a:pt x="33851" y="9463"/>
                  </a:cubicBezTo>
                  <a:cubicBezTo>
                    <a:pt x="33358" y="9759"/>
                    <a:pt x="32905" y="10094"/>
                    <a:pt x="32412" y="10429"/>
                  </a:cubicBezTo>
                  <a:cubicBezTo>
                    <a:pt x="32254" y="10567"/>
                    <a:pt x="32077" y="10666"/>
                    <a:pt x="31880" y="10745"/>
                  </a:cubicBezTo>
                  <a:cubicBezTo>
                    <a:pt x="31545" y="10824"/>
                    <a:pt x="31249" y="10962"/>
                    <a:pt x="30953" y="11159"/>
                  </a:cubicBezTo>
                  <a:cubicBezTo>
                    <a:pt x="30303" y="11533"/>
                    <a:pt x="29632" y="11849"/>
                    <a:pt x="28903" y="12105"/>
                  </a:cubicBezTo>
                  <a:cubicBezTo>
                    <a:pt x="28351" y="12322"/>
                    <a:pt x="27720" y="12066"/>
                    <a:pt x="27464" y="11533"/>
                  </a:cubicBezTo>
                  <a:cubicBezTo>
                    <a:pt x="27345" y="11317"/>
                    <a:pt x="27207" y="11100"/>
                    <a:pt x="27089" y="10903"/>
                  </a:cubicBezTo>
                  <a:cubicBezTo>
                    <a:pt x="26320" y="9720"/>
                    <a:pt x="25275" y="8793"/>
                    <a:pt x="24329" y="7768"/>
                  </a:cubicBezTo>
                  <a:cubicBezTo>
                    <a:pt x="24191" y="7630"/>
                    <a:pt x="24033" y="7512"/>
                    <a:pt x="23876" y="7413"/>
                  </a:cubicBezTo>
                  <a:cubicBezTo>
                    <a:pt x="23521" y="7906"/>
                    <a:pt x="22988" y="8280"/>
                    <a:pt x="22377" y="8438"/>
                  </a:cubicBezTo>
                  <a:cubicBezTo>
                    <a:pt x="22121" y="8497"/>
                    <a:pt x="21904" y="8694"/>
                    <a:pt x="21825" y="8951"/>
                  </a:cubicBezTo>
                  <a:cubicBezTo>
                    <a:pt x="21944" y="9463"/>
                    <a:pt x="22101" y="9976"/>
                    <a:pt x="22338" y="10449"/>
                  </a:cubicBezTo>
                  <a:cubicBezTo>
                    <a:pt x="22712" y="11198"/>
                    <a:pt x="23087" y="11908"/>
                    <a:pt x="23422" y="12677"/>
                  </a:cubicBezTo>
                  <a:cubicBezTo>
                    <a:pt x="23718" y="13347"/>
                    <a:pt x="24112" y="14037"/>
                    <a:pt x="23915" y="14846"/>
                  </a:cubicBezTo>
                  <a:cubicBezTo>
                    <a:pt x="23678" y="14984"/>
                    <a:pt x="23462" y="15161"/>
                    <a:pt x="23284" y="15358"/>
                  </a:cubicBezTo>
                  <a:cubicBezTo>
                    <a:pt x="22969" y="15871"/>
                    <a:pt x="22515" y="16324"/>
                    <a:pt x="22003" y="16640"/>
                  </a:cubicBezTo>
                  <a:cubicBezTo>
                    <a:pt x="21707" y="16856"/>
                    <a:pt x="21431" y="17113"/>
                    <a:pt x="21175" y="17369"/>
                  </a:cubicBezTo>
                  <a:cubicBezTo>
                    <a:pt x="20721" y="17822"/>
                    <a:pt x="20209" y="18217"/>
                    <a:pt x="19657" y="18552"/>
                  </a:cubicBezTo>
                  <a:cubicBezTo>
                    <a:pt x="19203" y="18828"/>
                    <a:pt x="18888" y="18828"/>
                    <a:pt x="18533" y="18453"/>
                  </a:cubicBezTo>
                  <a:cubicBezTo>
                    <a:pt x="18158" y="18079"/>
                    <a:pt x="17567" y="17783"/>
                    <a:pt x="17311" y="17231"/>
                  </a:cubicBezTo>
                  <a:cubicBezTo>
                    <a:pt x="17271" y="17152"/>
                    <a:pt x="17192" y="17093"/>
                    <a:pt x="17133" y="17034"/>
                  </a:cubicBezTo>
                  <a:lnTo>
                    <a:pt x="14787" y="15378"/>
                  </a:lnTo>
                  <a:cubicBezTo>
                    <a:pt x="14117" y="16147"/>
                    <a:pt x="13230" y="16679"/>
                    <a:pt x="12599" y="17408"/>
                  </a:cubicBezTo>
                  <a:cubicBezTo>
                    <a:pt x="12579" y="17684"/>
                    <a:pt x="12717" y="17941"/>
                    <a:pt x="12954" y="18098"/>
                  </a:cubicBezTo>
                  <a:cubicBezTo>
                    <a:pt x="13368" y="18532"/>
                    <a:pt x="13821" y="18966"/>
                    <a:pt x="14235" y="19400"/>
                  </a:cubicBezTo>
                  <a:cubicBezTo>
                    <a:pt x="14452" y="19656"/>
                    <a:pt x="14649" y="19932"/>
                    <a:pt x="14807" y="20228"/>
                  </a:cubicBezTo>
                  <a:cubicBezTo>
                    <a:pt x="15043" y="20681"/>
                    <a:pt x="15339" y="21095"/>
                    <a:pt x="15714" y="21470"/>
                  </a:cubicBezTo>
                  <a:cubicBezTo>
                    <a:pt x="15773" y="21450"/>
                    <a:pt x="15832" y="21450"/>
                    <a:pt x="15891" y="21470"/>
                  </a:cubicBezTo>
                  <a:cubicBezTo>
                    <a:pt x="16226" y="21489"/>
                    <a:pt x="16404" y="21726"/>
                    <a:pt x="16266" y="21982"/>
                  </a:cubicBezTo>
                  <a:cubicBezTo>
                    <a:pt x="16226" y="22061"/>
                    <a:pt x="16167" y="22140"/>
                    <a:pt x="16108" y="22199"/>
                  </a:cubicBezTo>
                  <a:cubicBezTo>
                    <a:pt x="15359" y="22929"/>
                    <a:pt x="14748" y="23776"/>
                    <a:pt x="14294" y="24703"/>
                  </a:cubicBezTo>
                  <a:cubicBezTo>
                    <a:pt x="13860" y="25570"/>
                    <a:pt x="13328" y="26359"/>
                    <a:pt x="12697" y="27049"/>
                  </a:cubicBezTo>
                  <a:cubicBezTo>
                    <a:pt x="12421" y="27286"/>
                    <a:pt x="12204" y="27601"/>
                    <a:pt x="12066" y="27936"/>
                  </a:cubicBezTo>
                  <a:cubicBezTo>
                    <a:pt x="11928" y="28409"/>
                    <a:pt x="11554" y="28547"/>
                    <a:pt x="11041" y="28390"/>
                  </a:cubicBezTo>
                  <a:cubicBezTo>
                    <a:pt x="10824" y="28291"/>
                    <a:pt x="10588" y="28232"/>
                    <a:pt x="10351" y="28193"/>
                  </a:cubicBezTo>
                  <a:cubicBezTo>
                    <a:pt x="9779" y="28133"/>
                    <a:pt x="9188" y="28074"/>
                    <a:pt x="8616" y="28055"/>
                  </a:cubicBezTo>
                  <a:cubicBezTo>
                    <a:pt x="8222" y="28035"/>
                    <a:pt x="7828" y="27956"/>
                    <a:pt x="7473" y="27798"/>
                  </a:cubicBezTo>
                  <a:cubicBezTo>
                    <a:pt x="7019" y="27581"/>
                    <a:pt x="6566" y="27404"/>
                    <a:pt x="6073" y="27266"/>
                  </a:cubicBezTo>
                  <a:cubicBezTo>
                    <a:pt x="5639" y="27700"/>
                    <a:pt x="5186" y="28114"/>
                    <a:pt x="4772" y="28547"/>
                  </a:cubicBezTo>
                  <a:cubicBezTo>
                    <a:pt x="4397" y="28942"/>
                    <a:pt x="4279" y="29987"/>
                    <a:pt x="4575" y="30420"/>
                  </a:cubicBezTo>
                  <a:cubicBezTo>
                    <a:pt x="4654" y="30558"/>
                    <a:pt x="4772" y="30657"/>
                    <a:pt x="4890" y="30736"/>
                  </a:cubicBezTo>
                  <a:cubicBezTo>
                    <a:pt x="6093" y="31426"/>
                    <a:pt x="7236" y="32155"/>
                    <a:pt x="8340" y="32983"/>
                  </a:cubicBezTo>
                  <a:cubicBezTo>
                    <a:pt x="8656" y="33240"/>
                    <a:pt x="9011" y="33397"/>
                    <a:pt x="9425" y="33437"/>
                  </a:cubicBezTo>
                  <a:cubicBezTo>
                    <a:pt x="9720" y="33456"/>
                    <a:pt x="9799" y="33673"/>
                    <a:pt x="9641" y="33969"/>
                  </a:cubicBezTo>
                  <a:cubicBezTo>
                    <a:pt x="9602" y="34068"/>
                    <a:pt x="9464" y="34186"/>
                    <a:pt x="9484" y="34284"/>
                  </a:cubicBezTo>
                  <a:cubicBezTo>
                    <a:pt x="9563" y="34876"/>
                    <a:pt x="9227" y="35329"/>
                    <a:pt x="9030" y="35842"/>
                  </a:cubicBezTo>
                  <a:cubicBezTo>
                    <a:pt x="8675" y="36769"/>
                    <a:pt x="8222" y="37675"/>
                    <a:pt x="8045" y="38681"/>
                  </a:cubicBezTo>
                  <a:cubicBezTo>
                    <a:pt x="7966" y="39193"/>
                    <a:pt x="7729" y="39351"/>
                    <a:pt x="7217" y="39312"/>
                  </a:cubicBezTo>
                  <a:cubicBezTo>
                    <a:pt x="6980" y="39292"/>
                    <a:pt x="6743" y="39272"/>
                    <a:pt x="6507" y="39292"/>
                  </a:cubicBezTo>
                  <a:cubicBezTo>
                    <a:pt x="5994" y="39351"/>
                    <a:pt x="5482" y="39450"/>
                    <a:pt x="4989" y="39588"/>
                  </a:cubicBezTo>
                  <a:cubicBezTo>
                    <a:pt x="4476" y="39726"/>
                    <a:pt x="3944" y="39745"/>
                    <a:pt x="3451" y="39647"/>
                  </a:cubicBezTo>
                  <a:cubicBezTo>
                    <a:pt x="2998" y="39548"/>
                    <a:pt x="2544" y="39509"/>
                    <a:pt x="2091" y="39548"/>
                  </a:cubicBezTo>
                  <a:cubicBezTo>
                    <a:pt x="1775" y="40081"/>
                    <a:pt x="1480" y="40573"/>
                    <a:pt x="1184" y="41066"/>
                  </a:cubicBezTo>
                  <a:cubicBezTo>
                    <a:pt x="809" y="41717"/>
                    <a:pt x="1125" y="42308"/>
                    <a:pt x="1401" y="42880"/>
                  </a:cubicBezTo>
                  <a:cubicBezTo>
                    <a:pt x="1480" y="43038"/>
                    <a:pt x="1736" y="43117"/>
                    <a:pt x="1933" y="43196"/>
                  </a:cubicBezTo>
                  <a:cubicBezTo>
                    <a:pt x="2130" y="43274"/>
                    <a:pt x="2347" y="43255"/>
                    <a:pt x="2564" y="43314"/>
                  </a:cubicBezTo>
                  <a:cubicBezTo>
                    <a:pt x="3648" y="43688"/>
                    <a:pt x="4732" y="44102"/>
                    <a:pt x="5837" y="44477"/>
                  </a:cubicBezTo>
                  <a:cubicBezTo>
                    <a:pt x="6172" y="44595"/>
                    <a:pt x="6507" y="44733"/>
                    <a:pt x="6901" y="44635"/>
                  </a:cubicBezTo>
                  <a:cubicBezTo>
                    <a:pt x="7197" y="44556"/>
                    <a:pt x="7414" y="44773"/>
                    <a:pt x="7276" y="45029"/>
                  </a:cubicBezTo>
                  <a:cubicBezTo>
                    <a:pt x="7118" y="45364"/>
                    <a:pt x="7355" y="45640"/>
                    <a:pt x="7295" y="45916"/>
                  </a:cubicBezTo>
                  <a:cubicBezTo>
                    <a:pt x="7217" y="46291"/>
                    <a:pt x="7414" y="46567"/>
                    <a:pt x="7532" y="46843"/>
                  </a:cubicBezTo>
                  <a:cubicBezTo>
                    <a:pt x="7217" y="47493"/>
                    <a:pt x="7118" y="48262"/>
                    <a:pt x="7256" y="48992"/>
                  </a:cubicBezTo>
                  <a:cubicBezTo>
                    <a:pt x="7374" y="49465"/>
                    <a:pt x="7433" y="49958"/>
                    <a:pt x="7512" y="50431"/>
                  </a:cubicBezTo>
                  <a:cubicBezTo>
                    <a:pt x="7571" y="50924"/>
                    <a:pt x="7433" y="51220"/>
                    <a:pt x="6921" y="51279"/>
                  </a:cubicBezTo>
                  <a:cubicBezTo>
                    <a:pt x="6251" y="51377"/>
                    <a:pt x="5718" y="51712"/>
                    <a:pt x="5186" y="52048"/>
                  </a:cubicBezTo>
                  <a:cubicBezTo>
                    <a:pt x="4535" y="52462"/>
                    <a:pt x="3806" y="52698"/>
                    <a:pt x="3037" y="52797"/>
                  </a:cubicBezTo>
                  <a:cubicBezTo>
                    <a:pt x="2702" y="52797"/>
                    <a:pt x="2367" y="52895"/>
                    <a:pt x="2071" y="53092"/>
                  </a:cubicBezTo>
                  <a:cubicBezTo>
                    <a:pt x="1933" y="53644"/>
                    <a:pt x="1795" y="54216"/>
                    <a:pt x="1677" y="54768"/>
                  </a:cubicBezTo>
                  <a:cubicBezTo>
                    <a:pt x="1539" y="55340"/>
                    <a:pt x="1992" y="56227"/>
                    <a:pt x="2485" y="56483"/>
                  </a:cubicBezTo>
                  <a:cubicBezTo>
                    <a:pt x="2643" y="56543"/>
                    <a:pt x="2820" y="56582"/>
                    <a:pt x="2998" y="56582"/>
                  </a:cubicBezTo>
                  <a:cubicBezTo>
                    <a:pt x="3254" y="56582"/>
                    <a:pt x="3490" y="56503"/>
                    <a:pt x="3727" y="56503"/>
                  </a:cubicBezTo>
                  <a:cubicBezTo>
                    <a:pt x="4890" y="56543"/>
                    <a:pt x="6053" y="56621"/>
                    <a:pt x="7197" y="56641"/>
                  </a:cubicBezTo>
                  <a:cubicBezTo>
                    <a:pt x="7512" y="56641"/>
                    <a:pt x="7808" y="56602"/>
                    <a:pt x="8084" y="56503"/>
                  </a:cubicBezTo>
                  <a:cubicBezTo>
                    <a:pt x="8557" y="56385"/>
                    <a:pt x="8577" y="56365"/>
                    <a:pt x="8675" y="56937"/>
                  </a:cubicBezTo>
                  <a:cubicBezTo>
                    <a:pt x="8675" y="57035"/>
                    <a:pt x="8695" y="57114"/>
                    <a:pt x="8735" y="57193"/>
                  </a:cubicBezTo>
                  <a:cubicBezTo>
                    <a:pt x="9030" y="57548"/>
                    <a:pt x="9030" y="57982"/>
                    <a:pt x="9109" y="58396"/>
                  </a:cubicBezTo>
                  <a:cubicBezTo>
                    <a:pt x="9326" y="59598"/>
                    <a:pt x="9464" y="60801"/>
                    <a:pt x="9957" y="61944"/>
                  </a:cubicBezTo>
                  <a:cubicBezTo>
                    <a:pt x="9957" y="61984"/>
                    <a:pt x="9957" y="62043"/>
                    <a:pt x="9957" y="62102"/>
                  </a:cubicBezTo>
                  <a:cubicBezTo>
                    <a:pt x="9858" y="62220"/>
                    <a:pt x="9740" y="62437"/>
                    <a:pt x="9563" y="62516"/>
                  </a:cubicBezTo>
                  <a:cubicBezTo>
                    <a:pt x="8833" y="62851"/>
                    <a:pt x="8301" y="63463"/>
                    <a:pt x="7749" y="63995"/>
                  </a:cubicBezTo>
                  <a:cubicBezTo>
                    <a:pt x="7374" y="64369"/>
                    <a:pt x="6941" y="64665"/>
                    <a:pt x="6467" y="64882"/>
                  </a:cubicBezTo>
                  <a:cubicBezTo>
                    <a:pt x="6053" y="65059"/>
                    <a:pt x="5600" y="65197"/>
                    <a:pt x="5285" y="65493"/>
                  </a:cubicBezTo>
                  <a:lnTo>
                    <a:pt x="5285" y="67169"/>
                  </a:lnTo>
                  <a:cubicBezTo>
                    <a:pt x="5285" y="67977"/>
                    <a:pt x="5856" y="68332"/>
                    <a:pt x="6428" y="68687"/>
                  </a:cubicBezTo>
                  <a:cubicBezTo>
                    <a:pt x="6625" y="68766"/>
                    <a:pt x="6842" y="68766"/>
                    <a:pt x="7039" y="68687"/>
                  </a:cubicBezTo>
                  <a:cubicBezTo>
                    <a:pt x="7276" y="68648"/>
                    <a:pt x="7493" y="68490"/>
                    <a:pt x="7729" y="68450"/>
                  </a:cubicBezTo>
                  <a:cubicBezTo>
                    <a:pt x="8892" y="68174"/>
                    <a:pt x="10055" y="67918"/>
                    <a:pt x="11199" y="67662"/>
                  </a:cubicBezTo>
                  <a:cubicBezTo>
                    <a:pt x="11436" y="67603"/>
                    <a:pt x="11672" y="67504"/>
                    <a:pt x="11869" y="67386"/>
                  </a:cubicBezTo>
                  <a:cubicBezTo>
                    <a:pt x="12027" y="67307"/>
                    <a:pt x="12126" y="67090"/>
                    <a:pt x="12342" y="67129"/>
                  </a:cubicBezTo>
                  <a:cubicBezTo>
                    <a:pt x="12618" y="67189"/>
                    <a:pt x="12579" y="67445"/>
                    <a:pt x="12638" y="67642"/>
                  </a:cubicBezTo>
                  <a:cubicBezTo>
                    <a:pt x="12638" y="67701"/>
                    <a:pt x="12678" y="67760"/>
                    <a:pt x="12717" y="67800"/>
                  </a:cubicBezTo>
                  <a:cubicBezTo>
                    <a:pt x="13151" y="67997"/>
                    <a:pt x="13170" y="68510"/>
                    <a:pt x="13466" y="68805"/>
                  </a:cubicBezTo>
                  <a:cubicBezTo>
                    <a:pt x="13545" y="68805"/>
                    <a:pt x="13604" y="68825"/>
                    <a:pt x="13663" y="68825"/>
                  </a:cubicBezTo>
                  <a:cubicBezTo>
                    <a:pt x="14156" y="68884"/>
                    <a:pt x="14136" y="68884"/>
                    <a:pt x="14255" y="69318"/>
                  </a:cubicBezTo>
                  <a:cubicBezTo>
                    <a:pt x="14373" y="69890"/>
                    <a:pt x="14649" y="70422"/>
                    <a:pt x="15043" y="70836"/>
                  </a:cubicBezTo>
                  <a:cubicBezTo>
                    <a:pt x="15379" y="71151"/>
                    <a:pt x="15674" y="71506"/>
                    <a:pt x="15990" y="71841"/>
                  </a:cubicBezTo>
                  <a:cubicBezTo>
                    <a:pt x="16522" y="72433"/>
                    <a:pt x="16522" y="72610"/>
                    <a:pt x="15990" y="73143"/>
                  </a:cubicBezTo>
                  <a:cubicBezTo>
                    <a:pt x="15773" y="73359"/>
                    <a:pt x="15595" y="73616"/>
                    <a:pt x="15477" y="73892"/>
                  </a:cubicBezTo>
                  <a:cubicBezTo>
                    <a:pt x="15300" y="74247"/>
                    <a:pt x="15063" y="74562"/>
                    <a:pt x="14905" y="74917"/>
                  </a:cubicBezTo>
                  <a:cubicBezTo>
                    <a:pt x="14688" y="75390"/>
                    <a:pt x="14373" y="75824"/>
                    <a:pt x="13979" y="76159"/>
                  </a:cubicBezTo>
                  <a:cubicBezTo>
                    <a:pt x="13624" y="76455"/>
                    <a:pt x="13308" y="76770"/>
                    <a:pt x="12973" y="77086"/>
                  </a:cubicBezTo>
                  <a:cubicBezTo>
                    <a:pt x="13190" y="77716"/>
                    <a:pt x="13387" y="78288"/>
                    <a:pt x="13604" y="78860"/>
                  </a:cubicBezTo>
                  <a:cubicBezTo>
                    <a:pt x="13841" y="79432"/>
                    <a:pt x="14688" y="79885"/>
                    <a:pt x="15241" y="79806"/>
                  </a:cubicBezTo>
                  <a:cubicBezTo>
                    <a:pt x="15398" y="79786"/>
                    <a:pt x="15536" y="79727"/>
                    <a:pt x="15655" y="79648"/>
                  </a:cubicBezTo>
                  <a:cubicBezTo>
                    <a:pt x="15832" y="79530"/>
                    <a:pt x="15970" y="79353"/>
                    <a:pt x="16147" y="79234"/>
                  </a:cubicBezTo>
                  <a:cubicBezTo>
                    <a:pt x="17113" y="78643"/>
                    <a:pt x="18079" y="78071"/>
                    <a:pt x="19045" y="77480"/>
                  </a:cubicBezTo>
                  <a:cubicBezTo>
                    <a:pt x="19420" y="77263"/>
                    <a:pt x="19795" y="77066"/>
                    <a:pt x="19992" y="76652"/>
                  </a:cubicBezTo>
                  <a:cubicBezTo>
                    <a:pt x="20130" y="76415"/>
                    <a:pt x="20366" y="76435"/>
                    <a:pt x="20583" y="76691"/>
                  </a:cubicBezTo>
                  <a:cubicBezTo>
                    <a:pt x="20642" y="76790"/>
                    <a:pt x="20702" y="76967"/>
                    <a:pt x="20780" y="76987"/>
                  </a:cubicBezTo>
                  <a:cubicBezTo>
                    <a:pt x="21332" y="77125"/>
                    <a:pt x="21589" y="77598"/>
                    <a:pt x="21944" y="77973"/>
                  </a:cubicBezTo>
                  <a:cubicBezTo>
                    <a:pt x="22693" y="78722"/>
                    <a:pt x="23363" y="79570"/>
                    <a:pt x="24270" y="80161"/>
                  </a:cubicBezTo>
                  <a:cubicBezTo>
                    <a:pt x="24585" y="80339"/>
                    <a:pt x="24664" y="80753"/>
                    <a:pt x="24428" y="81048"/>
                  </a:cubicBezTo>
                  <a:cubicBezTo>
                    <a:pt x="24033" y="81679"/>
                    <a:pt x="23915" y="82409"/>
                    <a:pt x="23757" y="83118"/>
                  </a:cubicBezTo>
                  <a:cubicBezTo>
                    <a:pt x="23678" y="83690"/>
                    <a:pt x="23442" y="84242"/>
                    <a:pt x="23126" y="84715"/>
                  </a:cubicBezTo>
                  <a:cubicBezTo>
                    <a:pt x="22870" y="85050"/>
                    <a:pt x="22673" y="85425"/>
                    <a:pt x="22436" y="85800"/>
                  </a:cubicBezTo>
                  <a:cubicBezTo>
                    <a:pt x="22811" y="86352"/>
                    <a:pt x="23146" y="86864"/>
                    <a:pt x="23501" y="87337"/>
                  </a:cubicBezTo>
                  <a:cubicBezTo>
                    <a:pt x="23856" y="87830"/>
                    <a:pt x="24782" y="88067"/>
                    <a:pt x="25335" y="87850"/>
                  </a:cubicBezTo>
                  <a:cubicBezTo>
                    <a:pt x="25473" y="87810"/>
                    <a:pt x="25591" y="87712"/>
                    <a:pt x="25689" y="87594"/>
                  </a:cubicBezTo>
                  <a:cubicBezTo>
                    <a:pt x="26320" y="86726"/>
                    <a:pt x="27129" y="86016"/>
                    <a:pt x="27819" y="85208"/>
                  </a:cubicBezTo>
                  <a:cubicBezTo>
                    <a:pt x="28311" y="84636"/>
                    <a:pt x="29021" y="84242"/>
                    <a:pt x="29199" y="83434"/>
                  </a:cubicBezTo>
                  <a:cubicBezTo>
                    <a:pt x="29199" y="83375"/>
                    <a:pt x="29455" y="83296"/>
                    <a:pt x="29514" y="83335"/>
                  </a:cubicBezTo>
                  <a:cubicBezTo>
                    <a:pt x="30046" y="83729"/>
                    <a:pt x="30677" y="83946"/>
                    <a:pt x="31348" y="83986"/>
                  </a:cubicBezTo>
                  <a:cubicBezTo>
                    <a:pt x="31426" y="83986"/>
                    <a:pt x="31525" y="84104"/>
                    <a:pt x="31624" y="84203"/>
                  </a:cubicBezTo>
                  <a:cubicBezTo>
                    <a:pt x="32057" y="84656"/>
                    <a:pt x="32629" y="84972"/>
                    <a:pt x="33260" y="85110"/>
                  </a:cubicBezTo>
                  <a:cubicBezTo>
                    <a:pt x="33713" y="85188"/>
                    <a:pt x="34147" y="85326"/>
                    <a:pt x="34600" y="85464"/>
                  </a:cubicBezTo>
                  <a:cubicBezTo>
                    <a:pt x="35113" y="85622"/>
                    <a:pt x="35231" y="85800"/>
                    <a:pt x="35172" y="86332"/>
                  </a:cubicBezTo>
                  <a:cubicBezTo>
                    <a:pt x="35113" y="86588"/>
                    <a:pt x="35074" y="86864"/>
                    <a:pt x="35054" y="87140"/>
                  </a:cubicBezTo>
                  <a:cubicBezTo>
                    <a:pt x="35054" y="87672"/>
                    <a:pt x="35113" y="88224"/>
                    <a:pt x="35153" y="88776"/>
                  </a:cubicBezTo>
                  <a:cubicBezTo>
                    <a:pt x="35212" y="89230"/>
                    <a:pt x="35153" y="89683"/>
                    <a:pt x="35015" y="90117"/>
                  </a:cubicBezTo>
                  <a:cubicBezTo>
                    <a:pt x="34896" y="90551"/>
                    <a:pt x="34798" y="91004"/>
                    <a:pt x="34699" y="91458"/>
                  </a:cubicBezTo>
                  <a:cubicBezTo>
                    <a:pt x="35192" y="91852"/>
                    <a:pt x="35645" y="92207"/>
                    <a:pt x="36099" y="92562"/>
                  </a:cubicBezTo>
                  <a:cubicBezTo>
                    <a:pt x="36671" y="93035"/>
                    <a:pt x="37301" y="92838"/>
                    <a:pt x="37913" y="92641"/>
                  </a:cubicBezTo>
                  <a:cubicBezTo>
                    <a:pt x="38110" y="92562"/>
                    <a:pt x="38248" y="92384"/>
                    <a:pt x="38307" y="92167"/>
                  </a:cubicBezTo>
                  <a:cubicBezTo>
                    <a:pt x="38839" y="90906"/>
                    <a:pt x="39411" y="89664"/>
                    <a:pt x="40081" y="88461"/>
                  </a:cubicBezTo>
                  <a:cubicBezTo>
                    <a:pt x="40298" y="88126"/>
                    <a:pt x="40416" y="87732"/>
                    <a:pt x="40397" y="87337"/>
                  </a:cubicBezTo>
                  <a:cubicBezTo>
                    <a:pt x="40357" y="87042"/>
                    <a:pt x="40594" y="86923"/>
                    <a:pt x="40890" y="87042"/>
                  </a:cubicBezTo>
                  <a:cubicBezTo>
                    <a:pt x="41028" y="87140"/>
                    <a:pt x="41205" y="87180"/>
                    <a:pt x="41402" y="87180"/>
                  </a:cubicBezTo>
                  <a:cubicBezTo>
                    <a:pt x="41639" y="87160"/>
                    <a:pt x="41875" y="87180"/>
                    <a:pt x="42112" y="87239"/>
                  </a:cubicBezTo>
                  <a:cubicBezTo>
                    <a:pt x="42546" y="87337"/>
                    <a:pt x="42979" y="87475"/>
                    <a:pt x="43433" y="87574"/>
                  </a:cubicBezTo>
                  <a:cubicBezTo>
                    <a:pt x="44202" y="87732"/>
                    <a:pt x="44951" y="88047"/>
                    <a:pt x="45759" y="88027"/>
                  </a:cubicBezTo>
                  <a:cubicBezTo>
                    <a:pt x="46291" y="88008"/>
                    <a:pt x="46469" y="88205"/>
                    <a:pt x="46508" y="88737"/>
                  </a:cubicBezTo>
                  <a:cubicBezTo>
                    <a:pt x="46508" y="89112"/>
                    <a:pt x="46567" y="89467"/>
                    <a:pt x="46705" y="89802"/>
                  </a:cubicBezTo>
                  <a:cubicBezTo>
                    <a:pt x="46843" y="90137"/>
                    <a:pt x="46922" y="90511"/>
                    <a:pt x="47041" y="90847"/>
                  </a:cubicBezTo>
                  <a:cubicBezTo>
                    <a:pt x="47238" y="91320"/>
                    <a:pt x="47336" y="91852"/>
                    <a:pt x="47317" y="92365"/>
                  </a:cubicBezTo>
                  <a:cubicBezTo>
                    <a:pt x="47297" y="92818"/>
                    <a:pt x="47317" y="93271"/>
                    <a:pt x="47317" y="93764"/>
                  </a:cubicBezTo>
                  <a:cubicBezTo>
                    <a:pt x="47947" y="94040"/>
                    <a:pt x="48519" y="94297"/>
                    <a:pt x="49111" y="94533"/>
                  </a:cubicBezTo>
                  <a:cubicBezTo>
                    <a:pt x="49603" y="94730"/>
                    <a:pt x="50629" y="94376"/>
                    <a:pt x="50905" y="93922"/>
                  </a:cubicBezTo>
                  <a:cubicBezTo>
                    <a:pt x="50984" y="93804"/>
                    <a:pt x="51023" y="93646"/>
                    <a:pt x="51043" y="93508"/>
                  </a:cubicBezTo>
                  <a:cubicBezTo>
                    <a:pt x="51082" y="93291"/>
                    <a:pt x="51043" y="93074"/>
                    <a:pt x="51082" y="92857"/>
                  </a:cubicBezTo>
                  <a:cubicBezTo>
                    <a:pt x="51299" y="91753"/>
                    <a:pt x="51536" y="90649"/>
                    <a:pt x="51752" y="89545"/>
                  </a:cubicBezTo>
                  <a:cubicBezTo>
                    <a:pt x="51812" y="89250"/>
                    <a:pt x="51851" y="88934"/>
                    <a:pt x="51871" y="88638"/>
                  </a:cubicBezTo>
                  <a:cubicBezTo>
                    <a:pt x="51871" y="88441"/>
                    <a:pt x="51674" y="88244"/>
                    <a:pt x="51831" y="88027"/>
                  </a:cubicBezTo>
                  <a:cubicBezTo>
                    <a:pt x="52009" y="87810"/>
                    <a:pt x="52226" y="87948"/>
                    <a:pt x="52423" y="87988"/>
                  </a:cubicBezTo>
                  <a:cubicBezTo>
                    <a:pt x="52502" y="87988"/>
                    <a:pt x="52580" y="87929"/>
                    <a:pt x="52659" y="87909"/>
                  </a:cubicBezTo>
                  <a:cubicBezTo>
                    <a:pt x="52876" y="87850"/>
                    <a:pt x="53073" y="87810"/>
                    <a:pt x="53290" y="87791"/>
                  </a:cubicBezTo>
                  <a:cubicBezTo>
                    <a:pt x="54572" y="87751"/>
                    <a:pt x="55853" y="87791"/>
                    <a:pt x="57135" y="87692"/>
                  </a:cubicBezTo>
                  <a:cubicBezTo>
                    <a:pt x="57785" y="87613"/>
                    <a:pt x="58416" y="87948"/>
                    <a:pt x="58712" y="88540"/>
                  </a:cubicBezTo>
                  <a:cubicBezTo>
                    <a:pt x="58751" y="88619"/>
                    <a:pt x="58810" y="88698"/>
                    <a:pt x="58850" y="88776"/>
                  </a:cubicBezTo>
                  <a:cubicBezTo>
                    <a:pt x="59244" y="89269"/>
                    <a:pt x="59382" y="89881"/>
                    <a:pt x="59717" y="90393"/>
                  </a:cubicBezTo>
                  <a:cubicBezTo>
                    <a:pt x="60210" y="91162"/>
                    <a:pt x="60486" y="92029"/>
                    <a:pt x="60821" y="92897"/>
                  </a:cubicBezTo>
                  <a:cubicBezTo>
                    <a:pt x="60880" y="93055"/>
                    <a:pt x="60959" y="93212"/>
                    <a:pt x="61038" y="93390"/>
                  </a:cubicBezTo>
                  <a:cubicBezTo>
                    <a:pt x="61570" y="93291"/>
                    <a:pt x="61925" y="92917"/>
                    <a:pt x="62339" y="92719"/>
                  </a:cubicBezTo>
                  <a:cubicBezTo>
                    <a:pt x="62793" y="92542"/>
                    <a:pt x="63246" y="92384"/>
                    <a:pt x="63719" y="92266"/>
                  </a:cubicBezTo>
                  <a:cubicBezTo>
                    <a:pt x="63778" y="91655"/>
                    <a:pt x="63739" y="91024"/>
                    <a:pt x="63562" y="90433"/>
                  </a:cubicBezTo>
                  <a:cubicBezTo>
                    <a:pt x="63483" y="90176"/>
                    <a:pt x="63424" y="89900"/>
                    <a:pt x="63424" y="89624"/>
                  </a:cubicBezTo>
                  <a:cubicBezTo>
                    <a:pt x="63463" y="88954"/>
                    <a:pt x="63226" y="88362"/>
                    <a:pt x="63088" y="87732"/>
                  </a:cubicBezTo>
                  <a:cubicBezTo>
                    <a:pt x="63069" y="87613"/>
                    <a:pt x="62990" y="87515"/>
                    <a:pt x="62970" y="87396"/>
                  </a:cubicBezTo>
                  <a:cubicBezTo>
                    <a:pt x="62911" y="87061"/>
                    <a:pt x="63029" y="86687"/>
                    <a:pt x="62694" y="86411"/>
                  </a:cubicBezTo>
                  <a:cubicBezTo>
                    <a:pt x="62576" y="86292"/>
                    <a:pt x="62753" y="85957"/>
                    <a:pt x="62950" y="85918"/>
                  </a:cubicBezTo>
                  <a:cubicBezTo>
                    <a:pt x="63148" y="85878"/>
                    <a:pt x="63305" y="85878"/>
                    <a:pt x="63483" y="85859"/>
                  </a:cubicBezTo>
                  <a:cubicBezTo>
                    <a:pt x="63739" y="85839"/>
                    <a:pt x="63976" y="85819"/>
                    <a:pt x="64212" y="85740"/>
                  </a:cubicBezTo>
                  <a:cubicBezTo>
                    <a:pt x="64666" y="85583"/>
                    <a:pt x="65099" y="85386"/>
                    <a:pt x="65553" y="85169"/>
                  </a:cubicBezTo>
                  <a:cubicBezTo>
                    <a:pt x="66046" y="84932"/>
                    <a:pt x="66539" y="84676"/>
                    <a:pt x="67031" y="84439"/>
                  </a:cubicBezTo>
                  <a:cubicBezTo>
                    <a:pt x="67978" y="83986"/>
                    <a:pt x="68589" y="84104"/>
                    <a:pt x="69358" y="84834"/>
                  </a:cubicBezTo>
                  <a:cubicBezTo>
                    <a:pt x="69693" y="85149"/>
                    <a:pt x="70028" y="85464"/>
                    <a:pt x="70344" y="85800"/>
                  </a:cubicBezTo>
                  <a:cubicBezTo>
                    <a:pt x="70915" y="86391"/>
                    <a:pt x="71566" y="86904"/>
                    <a:pt x="71921" y="87692"/>
                  </a:cubicBezTo>
                  <a:cubicBezTo>
                    <a:pt x="71940" y="87732"/>
                    <a:pt x="72019" y="87732"/>
                    <a:pt x="72078" y="87771"/>
                  </a:cubicBezTo>
                  <a:cubicBezTo>
                    <a:pt x="72690" y="87594"/>
                    <a:pt x="73301" y="87416"/>
                    <a:pt x="73892" y="87199"/>
                  </a:cubicBezTo>
                  <a:cubicBezTo>
                    <a:pt x="74503" y="86982"/>
                    <a:pt x="75174" y="86805"/>
                    <a:pt x="75726" y="86371"/>
                  </a:cubicBezTo>
                  <a:cubicBezTo>
                    <a:pt x="75667" y="85957"/>
                    <a:pt x="75529" y="85583"/>
                    <a:pt x="75312" y="85248"/>
                  </a:cubicBezTo>
                  <a:cubicBezTo>
                    <a:pt x="74760" y="84183"/>
                    <a:pt x="74188" y="83138"/>
                    <a:pt x="73636" y="82093"/>
                  </a:cubicBezTo>
                  <a:cubicBezTo>
                    <a:pt x="73439" y="81620"/>
                    <a:pt x="73143" y="81186"/>
                    <a:pt x="72768" y="80812"/>
                  </a:cubicBezTo>
                  <a:cubicBezTo>
                    <a:pt x="72473" y="80536"/>
                    <a:pt x="72532" y="80279"/>
                    <a:pt x="72847" y="80062"/>
                  </a:cubicBezTo>
                  <a:cubicBezTo>
                    <a:pt x="72966" y="79964"/>
                    <a:pt x="73104" y="79905"/>
                    <a:pt x="73242" y="79865"/>
                  </a:cubicBezTo>
                  <a:cubicBezTo>
                    <a:pt x="74010" y="79786"/>
                    <a:pt x="74602" y="79353"/>
                    <a:pt x="75272" y="79037"/>
                  </a:cubicBezTo>
                  <a:cubicBezTo>
                    <a:pt x="75469" y="78958"/>
                    <a:pt x="75647" y="78840"/>
                    <a:pt x="75805" y="78702"/>
                  </a:cubicBezTo>
                  <a:cubicBezTo>
                    <a:pt x="76258" y="78209"/>
                    <a:pt x="76692" y="77677"/>
                    <a:pt x="77066" y="77145"/>
                  </a:cubicBezTo>
                  <a:cubicBezTo>
                    <a:pt x="77303" y="76770"/>
                    <a:pt x="77599" y="76474"/>
                    <a:pt x="77953" y="76218"/>
                  </a:cubicBezTo>
                  <a:cubicBezTo>
                    <a:pt x="77934" y="76139"/>
                    <a:pt x="77934" y="76041"/>
                    <a:pt x="77934" y="75962"/>
                  </a:cubicBezTo>
                  <a:cubicBezTo>
                    <a:pt x="77953" y="75607"/>
                    <a:pt x="78190" y="75469"/>
                    <a:pt x="78486" y="75567"/>
                  </a:cubicBezTo>
                  <a:cubicBezTo>
                    <a:pt x="78584" y="75627"/>
                    <a:pt x="78703" y="75686"/>
                    <a:pt x="78801" y="75745"/>
                  </a:cubicBezTo>
                  <a:lnTo>
                    <a:pt x="82232" y="77736"/>
                  </a:lnTo>
                  <a:cubicBezTo>
                    <a:pt x="82803" y="78071"/>
                    <a:pt x="83375" y="78387"/>
                    <a:pt x="83986" y="78742"/>
                  </a:cubicBezTo>
                  <a:cubicBezTo>
                    <a:pt x="84479" y="78150"/>
                    <a:pt x="84933" y="77519"/>
                    <a:pt x="85366" y="76888"/>
                  </a:cubicBezTo>
                  <a:cubicBezTo>
                    <a:pt x="85248" y="76711"/>
                    <a:pt x="85110" y="76553"/>
                    <a:pt x="85090" y="76396"/>
                  </a:cubicBezTo>
                  <a:cubicBezTo>
                    <a:pt x="85071" y="76080"/>
                    <a:pt x="84893" y="75804"/>
                    <a:pt x="84637" y="75646"/>
                  </a:cubicBezTo>
                  <a:cubicBezTo>
                    <a:pt x="84321" y="75410"/>
                    <a:pt x="84065" y="75114"/>
                    <a:pt x="83848" y="74759"/>
                  </a:cubicBezTo>
                  <a:cubicBezTo>
                    <a:pt x="83651" y="74483"/>
                    <a:pt x="83434" y="74247"/>
                    <a:pt x="83198" y="74030"/>
                  </a:cubicBezTo>
                  <a:cubicBezTo>
                    <a:pt x="82665" y="73517"/>
                    <a:pt x="82153" y="73005"/>
                    <a:pt x="81620" y="72492"/>
                  </a:cubicBezTo>
                  <a:close/>
                  <a:moveTo>
                    <a:pt x="83868" y="69554"/>
                  </a:moveTo>
                  <a:lnTo>
                    <a:pt x="83888" y="69495"/>
                  </a:lnTo>
                  <a:lnTo>
                    <a:pt x="83848" y="694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8"/>
            <p:cNvSpPr/>
            <p:nvPr/>
          </p:nvSpPr>
          <p:spPr>
            <a:xfrm flipH="1">
              <a:off x="6647902" y="2705151"/>
              <a:ext cx="459332" cy="606256"/>
            </a:xfrm>
            <a:custGeom>
              <a:avLst/>
              <a:gdLst/>
              <a:ahLst/>
              <a:cxnLst/>
              <a:rect l="l" t="t" r="r" b="b"/>
              <a:pathLst>
                <a:path w="19105" h="25216" extrusionOk="0">
                  <a:moveTo>
                    <a:pt x="2800" y="24171"/>
                  </a:moveTo>
                  <a:cubicBezTo>
                    <a:pt x="3135" y="24368"/>
                    <a:pt x="3392" y="24486"/>
                    <a:pt x="3609" y="24644"/>
                  </a:cubicBezTo>
                  <a:cubicBezTo>
                    <a:pt x="3687" y="24723"/>
                    <a:pt x="3747" y="24821"/>
                    <a:pt x="3747" y="24940"/>
                  </a:cubicBezTo>
                  <a:cubicBezTo>
                    <a:pt x="3727" y="25097"/>
                    <a:pt x="3589" y="25216"/>
                    <a:pt x="3411" y="25196"/>
                  </a:cubicBezTo>
                  <a:cubicBezTo>
                    <a:pt x="3273" y="25176"/>
                    <a:pt x="3116" y="25137"/>
                    <a:pt x="2978" y="25097"/>
                  </a:cubicBezTo>
                  <a:cubicBezTo>
                    <a:pt x="2702" y="24979"/>
                    <a:pt x="2406" y="24900"/>
                    <a:pt x="2110" y="24821"/>
                  </a:cubicBezTo>
                  <a:cubicBezTo>
                    <a:pt x="1775" y="24821"/>
                    <a:pt x="1460" y="24664"/>
                    <a:pt x="1223" y="24427"/>
                  </a:cubicBezTo>
                  <a:cubicBezTo>
                    <a:pt x="986" y="24131"/>
                    <a:pt x="553" y="24151"/>
                    <a:pt x="218" y="24033"/>
                  </a:cubicBezTo>
                  <a:cubicBezTo>
                    <a:pt x="139" y="23993"/>
                    <a:pt x="80" y="23934"/>
                    <a:pt x="40" y="23836"/>
                  </a:cubicBezTo>
                  <a:cubicBezTo>
                    <a:pt x="1" y="23717"/>
                    <a:pt x="119" y="23579"/>
                    <a:pt x="257" y="23599"/>
                  </a:cubicBezTo>
                  <a:cubicBezTo>
                    <a:pt x="671" y="23678"/>
                    <a:pt x="848" y="23362"/>
                    <a:pt x="1144" y="23106"/>
                  </a:cubicBezTo>
                  <a:cubicBezTo>
                    <a:pt x="1144" y="22692"/>
                    <a:pt x="1164" y="22239"/>
                    <a:pt x="1144" y="21785"/>
                  </a:cubicBezTo>
                  <a:cubicBezTo>
                    <a:pt x="1105" y="20740"/>
                    <a:pt x="1144" y="19695"/>
                    <a:pt x="986" y="18670"/>
                  </a:cubicBezTo>
                  <a:cubicBezTo>
                    <a:pt x="809" y="17487"/>
                    <a:pt x="789" y="16304"/>
                    <a:pt x="632" y="15122"/>
                  </a:cubicBezTo>
                  <a:cubicBezTo>
                    <a:pt x="592" y="14727"/>
                    <a:pt x="612" y="14333"/>
                    <a:pt x="691" y="13939"/>
                  </a:cubicBezTo>
                  <a:cubicBezTo>
                    <a:pt x="848" y="12913"/>
                    <a:pt x="848" y="11869"/>
                    <a:pt x="710" y="10843"/>
                  </a:cubicBezTo>
                  <a:cubicBezTo>
                    <a:pt x="533" y="9286"/>
                    <a:pt x="316" y="7748"/>
                    <a:pt x="375" y="6171"/>
                  </a:cubicBezTo>
                  <a:cubicBezTo>
                    <a:pt x="395" y="5836"/>
                    <a:pt x="336" y="5520"/>
                    <a:pt x="237" y="5185"/>
                  </a:cubicBezTo>
                  <a:cubicBezTo>
                    <a:pt x="80" y="4732"/>
                    <a:pt x="20" y="4239"/>
                    <a:pt x="20" y="3746"/>
                  </a:cubicBezTo>
                  <a:lnTo>
                    <a:pt x="20" y="730"/>
                  </a:lnTo>
                  <a:cubicBezTo>
                    <a:pt x="20" y="513"/>
                    <a:pt x="40" y="296"/>
                    <a:pt x="60" y="59"/>
                  </a:cubicBezTo>
                  <a:cubicBezTo>
                    <a:pt x="356" y="20"/>
                    <a:pt x="651" y="0"/>
                    <a:pt x="967" y="0"/>
                  </a:cubicBezTo>
                  <a:cubicBezTo>
                    <a:pt x="1223" y="20"/>
                    <a:pt x="1479" y="158"/>
                    <a:pt x="1755" y="158"/>
                  </a:cubicBezTo>
                  <a:cubicBezTo>
                    <a:pt x="3135" y="217"/>
                    <a:pt x="4318" y="947"/>
                    <a:pt x="5580" y="1361"/>
                  </a:cubicBezTo>
                  <a:cubicBezTo>
                    <a:pt x="7512" y="1991"/>
                    <a:pt x="9405" y="2780"/>
                    <a:pt x="11317" y="3509"/>
                  </a:cubicBezTo>
                  <a:cubicBezTo>
                    <a:pt x="11514" y="3569"/>
                    <a:pt x="11731" y="3647"/>
                    <a:pt x="11928" y="3707"/>
                  </a:cubicBezTo>
                  <a:cubicBezTo>
                    <a:pt x="14077" y="4456"/>
                    <a:pt x="16049" y="5520"/>
                    <a:pt x="17724" y="7098"/>
                  </a:cubicBezTo>
                  <a:cubicBezTo>
                    <a:pt x="17882" y="7334"/>
                    <a:pt x="18119" y="7492"/>
                    <a:pt x="18375" y="7571"/>
                  </a:cubicBezTo>
                  <a:cubicBezTo>
                    <a:pt x="18552" y="7610"/>
                    <a:pt x="18690" y="7847"/>
                    <a:pt x="18828" y="8004"/>
                  </a:cubicBezTo>
                  <a:cubicBezTo>
                    <a:pt x="19104" y="8379"/>
                    <a:pt x="19065" y="8596"/>
                    <a:pt x="18690" y="8832"/>
                  </a:cubicBezTo>
                  <a:cubicBezTo>
                    <a:pt x="17803" y="9365"/>
                    <a:pt x="16995" y="10015"/>
                    <a:pt x="16246" y="10745"/>
                  </a:cubicBezTo>
                  <a:cubicBezTo>
                    <a:pt x="15654" y="11317"/>
                    <a:pt x="15083" y="11908"/>
                    <a:pt x="14491" y="12480"/>
                  </a:cubicBezTo>
                  <a:cubicBezTo>
                    <a:pt x="13880" y="13071"/>
                    <a:pt x="13210" y="13603"/>
                    <a:pt x="12480" y="14037"/>
                  </a:cubicBezTo>
                  <a:cubicBezTo>
                    <a:pt x="12086" y="14333"/>
                    <a:pt x="11751" y="14668"/>
                    <a:pt x="11475" y="15082"/>
                  </a:cubicBezTo>
                  <a:cubicBezTo>
                    <a:pt x="10962" y="15713"/>
                    <a:pt x="10489" y="16403"/>
                    <a:pt x="9996" y="17073"/>
                  </a:cubicBezTo>
                  <a:cubicBezTo>
                    <a:pt x="9760" y="17349"/>
                    <a:pt x="9503" y="17606"/>
                    <a:pt x="9247" y="17862"/>
                  </a:cubicBezTo>
                  <a:cubicBezTo>
                    <a:pt x="8774" y="18355"/>
                    <a:pt x="8301" y="18828"/>
                    <a:pt x="7827" y="19301"/>
                  </a:cubicBezTo>
                  <a:cubicBezTo>
                    <a:pt x="7749" y="19400"/>
                    <a:pt x="7650" y="19479"/>
                    <a:pt x="7571" y="19557"/>
                  </a:cubicBezTo>
                  <a:cubicBezTo>
                    <a:pt x="6960" y="19971"/>
                    <a:pt x="6467" y="20504"/>
                    <a:pt x="6073" y="21135"/>
                  </a:cubicBezTo>
                  <a:cubicBezTo>
                    <a:pt x="5955" y="21273"/>
                    <a:pt x="5836" y="21411"/>
                    <a:pt x="5698" y="21529"/>
                  </a:cubicBezTo>
                  <a:cubicBezTo>
                    <a:pt x="5403" y="21785"/>
                    <a:pt x="5087" y="22041"/>
                    <a:pt x="4811" y="22317"/>
                  </a:cubicBezTo>
                  <a:cubicBezTo>
                    <a:pt x="4318" y="22791"/>
                    <a:pt x="3885" y="23284"/>
                    <a:pt x="3293" y="23638"/>
                  </a:cubicBezTo>
                  <a:cubicBezTo>
                    <a:pt x="3096" y="23776"/>
                    <a:pt x="2938" y="23974"/>
                    <a:pt x="2800" y="24171"/>
                  </a:cubicBezTo>
                  <a:close/>
                  <a:moveTo>
                    <a:pt x="2130" y="22396"/>
                  </a:moveTo>
                  <a:cubicBezTo>
                    <a:pt x="2465" y="22377"/>
                    <a:pt x="2761" y="22179"/>
                    <a:pt x="2938" y="21903"/>
                  </a:cubicBezTo>
                  <a:cubicBezTo>
                    <a:pt x="3135" y="21588"/>
                    <a:pt x="3392" y="21332"/>
                    <a:pt x="3707" y="21135"/>
                  </a:cubicBezTo>
                  <a:cubicBezTo>
                    <a:pt x="3904" y="21016"/>
                    <a:pt x="4082" y="20839"/>
                    <a:pt x="4220" y="20622"/>
                  </a:cubicBezTo>
                  <a:cubicBezTo>
                    <a:pt x="4752" y="19794"/>
                    <a:pt x="5619" y="19281"/>
                    <a:pt x="6231" y="18513"/>
                  </a:cubicBezTo>
                  <a:cubicBezTo>
                    <a:pt x="6349" y="18414"/>
                    <a:pt x="6467" y="18315"/>
                    <a:pt x="6605" y="18256"/>
                  </a:cubicBezTo>
                  <a:cubicBezTo>
                    <a:pt x="6901" y="18000"/>
                    <a:pt x="7236" y="17783"/>
                    <a:pt x="7532" y="17507"/>
                  </a:cubicBezTo>
                  <a:cubicBezTo>
                    <a:pt x="8419" y="16679"/>
                    <a:pt x="9286" y="15831"/>
                    <a:pt x="10174" y="14964"/>
                  </a:cubicBezTo>
                  <a:cubicBezTo>
                    <a:pt x="10351" y="14806"/>
                    <a:pt x="10489" y="14609"/>
                    <a:pt x="10666" y="14432"/>
                  </a:cubicBezTo>
                  <a:cubicBezTo>
                    <a:pt x="10982" y="14077"/>
                    <a:pt x="11297" y="13682"/>
                    <a:pt x="11652" y="13367"/>
                  </a:cubicBezTo>
                  <a:cubicBezTo>
                    <a:pt x="12874" y="12243"/>
                    <a:pt x="14077" y="11139"/>
                    <a:pt x="15299" y="10015"/>
                  </a:cubicBezTo>
                  <a:lnTo>
                    <a:pt x="17507" y="8004"/>
                  </a:lnTo>
                  <a:cubicBezTo>
                    <a:pt x="17271" y="7847"/>
                    <a:pt x="17034" y="7669"/>
                    <a:pt x="16817" y="7492"/>
                  </a:cubicBezTo>
                  <a:cubicBezTo>
                    <a:pt x="15713" y="6427"/>
                    <a:pt x="14294" y="5875"/>
                    <a:pt x="13012" y="5126"/>
                  </a:cubicBezTo>
                  <a:cubicBezTo>
                    <a:pt x="12914" y="5067"/>
                    <a:pt x="12796" y="5008"/>
                    <a:pt x="12677" y="4988"/>
                  </a:cubicBezTo>
                  <a:lnTo>
                    <a:pt x="7453" y="3036"/>
                  </a:lnTo>
                  <a:cubicBezTo>
                    <a:pt x="5915" y="2484"/>
                    <a:pt x="4358" y="1913"/>
                    <a:pt x="2820" y="1341"/>
                  </a:cubicBezTo>
                  <a:cubicBezTo>
                    <a:pt x="2485" y="1223"/>
                    <a:pt x="2130" y="1104"/>
                    <a:pt x="1755" y="1301"/>
                  </a:cubicBezTo>
                  <a:cubicBezTo>
                    <a:pt x="1657" y="1617"/>
                    <a:pt x="1637" y="1952"/>
                    <a:pt x="1676" y="2287"/>
                  </a:cubicBezTo>
                  <a:cubicBezTo>
                    <a:pt x="1696" y="2898"/>
                    <a:pt x="1736" y="3490"/>
                    <a:pt x="1736" y="4101"/>
                  </a:cubicBezTo>
                  <a:lnTo>
                    <a:pt x="1736" y="10607"/>
                  </a:lnTo>
                  <a:cubicBezTo>
                    <a:pt x="1696" y="11277"/>
                    <a:pt x="1755" y="11947"/>
                    <a:pt x="1913" y="12618"/>
                  </a:cubicBezTo>
                  <a:cubicBezTo>
                    <a:pt x="1992" y="12874"/>
                    <a:pt x="2031" y="13150"/>
                    <a:pt x="2031" y="13426"/>
                  </a:cubicBezTo>
                  <a:cubicBezTo>
                    <a:pt x="2031" y="14274"/>
                    <a:pt x="1992" y="15141"/>
                    <a:pt x="1992" y="15989"/>
                  </a:cubicBezTo>
                  <a:cubicBezTo>
                    <a:pt x="1952" y="16659"/>
                    <a:pt x="1952" y="17330"/>
                    <a:pt x="2012" y="18000"/>
                  </a:cubicBezTo>
                  <a:cubicBezTo>
                    <a:pt x="2130" y="19005"/>
                    <a:pt x="2169" y="20011"/>
                    <a:pt x="2150" y="21016"/>
                  </a:cubicBezTo>
                  <a:cubicBezTo>
                    <a:pt x="2130" y="21430"/>
                    <a:pt x="2130" y="21864"/>
                    <a:pt x="2130" y="22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8"/>
            <p:cNvSpPr/>
            <p:nvPr/>
          </p:nvSpPr>
          <p:spPr>
            <a:xfrm flipH="1">
              <a:off x="7362686" y="3546951"/>
              <a:ext cx="611473" cy="485394"/>
            </a:xfrm>
            <a:custGeom>
              <a:avLst/>
              <a:gdLst/>
              <a:ahLst/>
              <a:cxnLst/>
              <a:rect l="l" t="t" r="r" b="b"/>
              <a:pathLst>
                <a:path w="25433" h="20189" extrusionOk="0">
                  <a:moveTo>
                    <a:pt x="40" y="1066"/>
                  </a:moveTo>
                  <a:cubicBezTo>
                    <a:pt x="257" y="790"/>
                    <a:pt x="592" y="651"/>
                    <a:pt x="927" y="671"/>
                  </a:cubicBezTo>
                  <a:lnTo>
                    <a:pt x="1676" y="671"/>
                  </a:lnTo>
                  <a:lnTo>
                    <a:pt x="18532" y="671"/>
                  </a:lnTo>
                  <a:cubicBezTo>
                    <a:pt x="18946" y="671"/>
                    <a:pt x="19400" y="770"/>
                    <a:pt x="19774" y="474"/>
                  </a:cubicBezTo>
                  <a:cubicBezTo>
                    <a:pt x="20307" y="474"/>
                    <a:pt x="20839" y="178"/>
                    <a:pt x="21391" y="494"/>
                  </a:cubicBezTo>
                  <a:cubicBezTo>
                    <a:pt x="21549" y="553"/>
                    <a:pt x="21746" y="573"/>
                    <a:pt x="21923" y="553"/>
                  </a:cubicBezTo>
                  <a:lnTo>
                    <a:pt x="23757" y="553"/>
                  </a:lnTo>
                  <a:cubicBezTo>
                    <a:pt x="23776" y="494"/>
                    <a:pt x="23796" y="454"/>
                    <a:pt x="23835" y="395"/>
                  </a:cubicBezTo>
                  <a:cubicBezTo>
                    <a:pt x="24033" y="21"/>
                    <a:pt x="24230" y="1"/>
                    <a:pt x="24526" y="257"/>
                  </a:cubicBezTo>
                  <a:cubicBezTo>
                    <a:pt x="24940" y="592"/>
                    <a:pt x="24920" y="1125"/>
                    <a:pt x="25117" y="1558"/>
                  </a:cubicBezTo>
                  <a:cubicBezTo>
                    <a:pt x="25216" y="1874"/>
                    <a:pt x="25314" y="2209"/>
                    <a:pt x="25373" y="2524"/>
                  </a:cubicBezTo>
                  <a:cubicBezTo>
                    <a:pt x="25432" y="2702"/>
                    <a:pt x="25413" y="2899"/>
                    <a:pt x="25275" y="3057"/>
                  </a:cubicBezTo>
                  <a:cubicBezTo>
                    <a:pt x="25137" y="3214"/>
                    <a:pt x="24880" y="3254"/>
                    <a:pt x="24683" y="3155"/>
                  </a:cubicBezTo>
                  <a:cubicBezTo>
                    <a:pt x="24545" y="3076"/>
                    <a:pt x="24407" y="2998"/>
                    <a:pt x="24269" y="2899"/>
                  </a:cubicBezTo>
                  <a:cubicBezTo>
                    <a:pt x="23993" y="3155"/>
                    <a:pt x="23717" y="3392"/>
                    <a:pt x="23461" y="3668"/>
                  </a:cubicBezTo>
                  <a:cubicBezTo>
                    <a:pt x="22337" y="4870"/>
                    <a:pt x="21213" y="6073"/>
                    <a:pt x="20090" y="7276"/>
                  </a:cubicBezTo>
                  <a:cubicBezTo>
                    <a:pt x="19952" y="7433"/>
                    <a:pt x="19794" y="7591"/>
                    <a:pt x="19617" y="7709"/>
                  </a:cubicBezTo>
                  <a:cubicBezTo>
                    <a:pt x="18887" y="8202"/>
                    <a:pt x="18355" y="8853"/>
                    <a:pt x="17803" y="9523"/>
                  </a:cubicBezTo>
                  <a:cubicBezTo>
                    <a:pt x="17369" y="10095"/>
                    <a:pt x="16837" y="10627"/>
                    <a:pt x="16245" y="11061"/>
                  </a:cubicBezTo>
                  <a:cubicBezTo>
                    <a:pt x="16107" y="11160"/>
                    <a:pt x="15969" y="11278"/>
                    <a:pt x="15851" y="11436"/>
                  </a:cubicBezTo>
                  <a:cubicBezTo>
                    <a:pt x="15614" y="11751"/>
                    <a:pt x="15319" y="12027"/>
                    <a:pt x="14964" y="12224"/>
                  </a:cubicBezTo>
                  <a:cubicBezTo>
                    <a:pt x="14609" y="12402"/>
                    <a:pt x="14353" y="12756"/>
                    <a:pt x="14313" y="13151"/>
                  </a:cubicBezTo>
                  <a:cubicBezTo>
                    <a:pt x="14293" y="13328"/>
                    <a:pt x="14215" y="13506"/>
                    <a:pt x="14096" y="13644"/>
                  </a:cubicBezTo>
                  <a:cubicBezTo>
                    <a:pt x="13722" y="14058"/>
                    <a:pt x="13308" y="14413"/>
                    <a:pt x="12973" y="14827"/>
                  </a:cubicBezTo>
                  <a:cubicBezTo>
                    <a:pt x="12657" y="15241"/>
                    <a:pt x="12361" y="15674"/>
                    <a:pt x="12125" y="16128"/>
                  </a:cubicBezTo>
                  <a:cubicBezTo>
                    <a:pt x="12026" y="16345"/>
                    <a:pt x="11869" y="16542"/>
                    <a:pt x="11671" y="16680"/>
                  </a:cubicBezTo>
                  <a:cubicBezTo>
                    <a:pt x="11179" y="16975"/>
                    <a:pt x="10804" y="17468"/>
                    <a:pt x="10646" y="18020"/>
                  </a:cubicBezTo>
                  <a:cubicBezTo>
                    <a:pt x="10587" y="18158"/>
                    <a:pt x="10528" y="18296"/>
                    <a:pt x="10429" y="18395"/>
                  </a:cubicBezTo>
                  <a:cubicBezTo>
                    <a:pt x="10035" y="18789"/>
                    <a:pt x="9700" y="19223"/>
                    <a:pt x="9444" y="19696"/>
                  </a:cubicBezTo>
                  <a:cubicBezTo>
                    <a:pt x="9187" y="20189"/>
                    <a:pt x="8596" y="20169"/>
                    <a:pt x="8202" y="19736"/>
                  </a:cubicBezTo>
                  <a:cubicBezTo>
                    <a:pt x="7098" y="18474"/>
                    <a:pt x="5994" y="17212"/>
                    <a:pt x="4909" y="15950"/>
                  </a:cubicBezTo>
                  <a:cubicBezTo>
                    <a:pt x="4653" y="15635"/>
                    <a:pt x="4416" y="15319"/>
                    <a:pt x="4239" y="14965"/>
                  </a:cubicBezTo>
                  <a:cubicBezTo>
                    <a:pt x="3549" y="13624"/>
                    <a:pt x="2879" y="12303"/>
                    <a:pt x="2208" y="10962"/>
                  </a:cubicBezTo>
                  <a:cubicBezTo>
                    <a:pt x="2070" y="10627"/>
                    <a:pt x="1932" y="10272"/>
                    <a:pt x="1814" y="9937"/>
                  </a:cubicBezTo>
                  <a:cubicBezTo>
                    <a:pt x="1577" y="9267"/>
                    <a:pt x="1321" y="8616"/>
                    <a:pt x="1124" y="7946"/>
                  </a:cubicBezTo>
                  <a:cubicBezTo>
                    <a:pt x="887" y="7236"/>
                    <a:pt x="690" y="6487"/>
                    <a:pt x="572" y="5758"/>
                  </a:cubicBezTo>
                  <a:cubicBezTo>
                    <a:pt x="513" y="5324"/>
                    <a:pt x="395" y="4910"/>
                    <a:pt x="217" y="4516"/>
                  </a:cubicBezTo>
                  <a:cubicBezTo>
                    <a:pt x="79" y="4141"/>
                    <a:pt x="0" y="3747"/>
                    <a:pt x="40" y="3352"/>
                  </a:cubicBezTo>
                  <a:cubicBezTo>
                    <a:pt x="59" y="2623"/>
                    <a:pt x="40" y="1874"/>
                    <a:pt x="40" y="1066"/>
                  </a:cubicBezTo>
                  <a:close/>
                  <a:moveTo>
                    <a:pt x="8596" y="18848"/>
                  </a:moveTo>
                  <a:cubicBezTo>
                    <a:pt x="9187" y="18375"/>
                    <a:pt x="9661" y="17784"/>
                    <a:pt x="9956" y="17094"/>
                  </a:cubicBezTo>
                  <a:cubicBezTo>
                    <a:pt x="10114" y="16699"/>
                    <a:pt x="10370" y="16364"/>
                    <a:pt x="10725" y="16108"/>
                  </a:cubicBezTo>
                  <a:cubicBezTo>
                    <a:pt x="11021" y="15891"/>
                    <a:pt x="11257" y="15615"/>
                    <a:pt x="11435" y="15300"/>
                  </a:cubicBezTo>
                  <a:cubicBezTo>
                    <a:pt x="11770" y="14748"/>
                    <a:pt x="12145" y="14235"/>
                    <a:pt x="12578" y="13762"/>
                  </a:cubicBezTo>
                  <a:cubicBezTo>
                    <a:pt x="12756" y="13525"/>
                    <a:pt x="12973" y="13308"/>
                    <a:pt x="13189" y="13092"/>
                  </a:cubicBezTo>
                  <a:cubicBezTo>
                    <a:pt x="13288" y="12993"/>
                    <a:pt x="13367" y="12855"/>
                    <a:pt x="13406" y="12717"/>
                  </a:cubicBezTo>
                  <a:cubicBezTo>
                    <a:pt x="13544" y="12145"/>
                    <a:pt x="13919" y="11652"/>
                    <a:pt x="14432" y="11396"/>
                  </a:cubicBezTo>
                  <a:cubicBezTo>
                    <a:pt x="14708" y="11238"/>
                    <a:pt x="14924" y="11022"/>
                    <a:pt x="15102" y="10765"/>
                  </a:cubicBezTo>
                  <a:cubicBezTo>
                    <a:pt x="15476" y="10115"/>
                    <a:pt x="15930" y="9504"/>
                    <a:pt x="16442" y="8951"/>
                  </a:cubicBezTo>
                  <a:cubicBezTo>
                    <a:pt x="16935" y="8459"/>
                    <a:pt x="17566" y="8123"/>
                    <a:pt x="18039" y="7611"/>
                  </a:cubicBezTo>
                  <a:cubicBezTo>
                    <a:pt x="18394" y="7571"/>
                    <a:pt x="18532" y="7295"/>
                    <a:pt x="18710" y="7059"/>
                  </a:cubicBezTo>
                  <a:cubicBezTo>
                    <a:pt x="19301" y="6329"/>
                    <a:pt x="19893" y="5580"/>
                    <a:pt x="20504" y="4851"/>
                  </a:cubicBezTo>
                  <a:cubicBezTo>
                    <a:pt x="21253" y="3944"/>
                    <a:pt x="22022" y="3096"/>
                    <a:pt x="23047" y="2485"/>
                  </a:cubicBezTo>
                  <a:cubicBezTo>
                    <a:pt x="23067" y="2465"/>
                    <a:pt x="23086" y="2446"/>
                    <a:pt x="23106" y="2426"/>
                  </a:cubicBezTo>
                  <a:cubicBezTo>
                    <a:pt x="23126" y="2406"/>
                    <a:pt x="23126" y="2386"/>
                    <a:pt x="23106" y="2406"/>
                  </a:cubicBezTo>
                  <a:lnTo>
                    <a:pt x="22574" y="1953"/>
                  </a:lnTo>
                  <a:cubicBezTo>
                    <a:pt x="22179" y="1953"/>
                    <a:pt x="21785" y="1953"/>
                    <a:pt x="21391" y="1953"/>
                  </a:cubicBezTo>
                  <a:cubicBezTo>
                    <a:pt x="20997" y="1933"/>
                    <a:pt x="20661" y="1874"/>
                    <a:pt x="20307" y="1834"/>
                  </a:cubicBezTo>
                  <a:cubicBezTo>
                    <a:pt x="19814" y="1775"/>
                    <a:pt x="19341" y="1677"/>
                    <a:pt x="18848" y="1657"/>
                  </a:cubicBezTo>
                  <a:cubicBezTo>
                    <a:pt x="17763" y="1637"/>
                    <a:pt x="16659" y="1657"/>
                    <a:pt x="15555" y="1657"/>
                  </a:cubicBezTo>
                  <a:lnTo>
                    <a:pt x="2169" y="1657"/>
                  </a:lnTo>
                  <a:cubicBezTo>
                    <a:pt x="1775" y="1618"/>
                    <a:pt x="1380" y="1657"/>
                    <a:pt x="1006" y="1795"/>
                  </a:cubicBezTo>
                  <a:cubicBezTo>
                    <a:pt x="1124" y="2662"/>
                    <a:pt x="828" y="3510"/>
                    <a:pt x="1223" y="4397"/>
                  </a:cubicBezTo>
                  <a:cubicBezTo>
                    <a:pt x="1361" y="4732"/>
                    <a:pt x="1459" y="5087"/>
                    <a:pt x="1499" y="5442"/>
                  </a:cubicBezTo>
                  <a:cubicBezTo>
                    <a:pt x="1696" y="6487"/>
                    <a:pt x="1991" y="7512"/>
                    <a:pt x="2366" y="8498"/>
                  </a:cubicBezTo>
                  <a:cubicBezTo>
                    <a:pt x="2741" y="9661"/>
                    <a:pt x="3214" y="10785"/>
                    <a:pt x="3766" y="11869"/>
                  </a:cubicBezTo>
                  <a:cubicBezTo>
                    <a:pt x="4416" y="13151"/>
                    <a:pt x="5008" y="14452"/>
                    <a:pt x="5934" y="15576"/>
                  </a:cubicBezTo>
                  <a:cubicBezTo>
                    <a:pt x="6388" y="16108"/>
                    <a:pt x="6743" y="16719"/>
                    <a:pt x="7157" y="17271"/>
                  </a:cubicBezTo>
                  <a:cubicBezTo>
                    <a:pt x="7590" y="17843"/>
                    <a:pt x="8083" y="18356"/>
                    <a:pt x="8596" y="188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8"/>
            <p:cNvSpPr/>
            <p:nvPr/>
          </p:nvSpPr>
          <p:spPr>
            <a:xfrm flipH="1">
              <a:off x="6379155" y="3544595"/>
              <a:ext cx="633760" cy="490130"/>
            </a:xfrm>
            <a:custGeom>
              <a:avLst/>
              <a:gdLst/>
              <a:ahLst/>
              <a:cxnLst/>
              <a:rect l="l" t="t" r="r" b="b"/>
              <a:pathLst>
                <a:path w="26360" h="20386" extrusionOk="0">
                  <a:moveTo>
                    <a:pt x="17409" y="20386"/>
                  </a:moveTo>
                  <a:cubicBezTo>
                    <a:pt x="17251" y="20248"/>
                    <a:pt x="17133" y="20169"/>
                    <a:pt x="17035" y="20070"/>
                  </a:cubicBezTo>
                  <a:cubicBezTo>
                    <a:pt x="15674" y="18730"/>
                    <a:pt x="14294" y="17448"/>
                    <a:pt x="12993" y="16068"/>
                  </a:cubicBezTo>
                  <a:cubicBezTo>
                    <a:pt x="11909" y="14905"/>
                    <a:pt x="10903" y="13682"/>
                    <a:pt x="9937" y="12440"/>
                  </a:cubicBezTo>
                  <a:cubicBezTo>
                    <a:pt x="8478" y="10607"/>
                    <a:pt x="6921" y="8892"/>
                    <a:pt x="5245" y="7295"/>
                  </a:cubicBezTo>
                  <a:cubicBezTo>
                    <a:pt x="4259" y="6329"/>
                    <a:pt x="3293" y="5343"/>
                    <a:pt x="2327" y="4377"/>
                  </a:cubicBezTo>
                  <a:cubicBezTo>
                    <a:pt x="2150" y="4200"/>
                    <a:pt x="2032" y="3983"/>
                    <a:pt x="1854" y="3805"/>
                  </a:cubicBezTo>
                  <a:cubicBezTo>
                    <a:pt x="1696" y="3628"/>
                    <a:pt x="1499" y="3411"/>
                    <a:pt x="1322" y="3214"/>
                  </a:cubicBezTo>
                  <a:cubicBezTo>
                    <a:pt x="947" y="3352"/>
                    <a:pt x="888" y="3805"/>
                    <a:pt x="454" y="3766"/>
                  </a:cubicBezTo>
                  <a:cubicBezTo>
                    <a:pt x="652" y="3312"/>
                    <a:pt x="159" y="3450"/>
                    <a:pt x="1" y="3214"/>
                  </a:cubicBezTo>
                  <a:cubicBezTo>
                    <a:pt x="119" y="3036"/>
                    <a:pt x="238" y="2839"/>
                    <a:pt x="336" y="2662"/>
                  </a:cubicBezTo>
                  <a:cubicBezTo>
                    <a:pt x="553" y="2051"/>
                    <a:pt x="750" y="1440"/>
                    <a:pt x="947" y="848"/>
                  </a:cubicBezTo>
                  <a:cubicBezTo>
                    <a:pt x="1066" y="533"/>
                    <a:pt x="1322" y="375"/>
                    <a:pt x="1578" y="473"/>
                  </a:cubicBezTo>
                  <a:cubicBezTo>
                    <a:pt x="1657" y="513"/>
                    <a:pt x="1736" y="572"/>
                    <a:pt x="1795" y="631"/>
                  </a:cubicBezTo>
                  <a:cubicBezTo>
                    <a:pt x="1854" y="710"/>
                    <a:pt x="1933" y="809"/>
                    <a:pt x="1972" y="907"/>
                  </a:cubicBezTo>
                  <a:lnTo>
                    <a:pt x="6073" y="907"/>
                  </a:lnTo>
                  <a:cubicBezTo>
                    <a:pt x="6448" y="907"/>
                    <a:pt x="6803" y="789"/>
                    <a:pt x="7157" y="789"/>
                  </a:cubicBezTo>
                  <a:cubicBezTo>
                    <a:pt x="9089" y="749"/>
                    <a:pt x="11002" y="789"/>
                    <a:pt x="12934" y="789"/>
                  </a:cubicBezTo>
                  <a:cubicBezTo>
                    <a:pt x="14058" y="809"/>
                    <a:pt x="15181" y="730"/>
                    <a:pt x="16305" y="533"/>
                  </a:cubicBezTo>
                  <a:cubicBezTo>
                    <a:pt x="16818" y="454"/>
                    <a:pt x="17330" y="414"/>
                    <a:pt x="17843" y="414"/>
                  </a:cubicBezTo>
                  <a:cubicBezTo>
                    <a:pt x="19499" y="414"/>
                    <a:pt x="21135" y="414"/>
                    <a:pt x="22791" y="414"/>
                  </a:cubicBezTo>
                  <a:cubicBezTo>
                    <a:pt x="23304" y="434"/>
                    <a:pt x="23836" y="375"/>
                    <a:pt x="24329" y="217"/>
                  </a:cubicBezTo>
                  <a:cubicBezTo>
                    <a:pt x="24940" y="0"/>
                    <a:pt x="25571" y="79"/>
                    <a:pt x="26222" y="217"/>
                  </a:cubicBezTo>
                  <a:cubicBezTo>
                    <a:pt x="26261" y="375"/>
                    <a:pt x="26360" y="552"/>
                    <a:pt x="26320" y="671"/>
                  </a:cubicBezTo>
                  <a:cubicBezTo>
                    <a:pt x="26123" y="1479"/>
                    <a:pt x="26360" y="2327"/>
                    <a:pt x="26005" y="3096"/>
                  </a:cubicBezTo>
                  <a:cubicBezTo>
                    <a:pt x="25946" y="3253"/>
                    <a:pt x="25906" y="3411"/>
                    <a:pt x="25926" y="3549"/>
                  </a:cubicBezTo>
                  <a:cubicBezTo>
                    <a:pt x="26005" y="4357"/>
                    <a:pt x="25788" y="5126"/>
                    <a:pt x="25650" y="5915"/>
                  </a:cubicBezTo>
                  <a:cubicBezTo>
                    <a:pt x="25630" y="6053"/>
                    <a:pt x="25591" y="6211"/>
                    <a:pt x="25532" y="6349"/>
                  </a:cubicBezTo>
                  <a:cubicBezTo>
                    <a:pt x="25197" y="7196"/>
                    <a:pt x="24861" y="8044"/>
                    <a:pt x="24526" y="8892"/>
                  </a:cubicBezTo>
                  <a:cubicBezTo>
                    <a:pt x="24349" y="9325"/>
                    <a:pt x="24211" y="9759"/>
                    <a:pt x="24112" y="10193"/>
                  </a:cubicBezTo>
                  <a:cubicBezTo>
                    <a:pt x="24014" y="10607"/>
                    <a:pt x="23856" y="11021"/>
                    <a:pt x="23659" y="11396"/>
                  </a:cubicBezTo>
                  <a:cubicBezTo>
                    <a:pt x="23442" y="11849"/>
                    <a:pt x="23225" y="12322"/>
                    <a:pt x="23067" y="12815"/>
                  </a:cubicBezTo>
                  <a:cubicBezTo>
                    <a:pt x="22850" y="13347"/>
                    <a:pt x="22555" y="13860"/>
                    <a:pt x="22180" y="14313"/>
                  </a:cubicBezTo>
                  <a:cubicBezTo>
                    <a:pt x="21608" y="15063"/>
                    <a:pt x="21076" y="15851"/>
                    <a:pt x="20583" y="16659"/>
                  </a:cubicBezTo>
                  <a:cubicBezTo>
                    <a:pt x="20090" y="17487"/>
                    <a:pt x="19479" y="18256"/>
                    <a:pt x="18750" y="18907"/>
                  </a:cubicBezTo>
                  <a:cubicBezTo>
                    <a:pt x="18277" y="19360"/>
                    <a:pt x="17823" y="19853"/>
                    <a:pt x="17409" y="20386"/>
                  </a:cubicBezTo>
                  <a:close/>
                  <a:moveTo>
                    <a:pt x="25177" y="1026"/>
                  </a:moveTo>
                  <a:cubicBezTo>
                    <a:pt x="25019" y="1026"/>
                    <a:pt x="24861" y="1045"/>
                    <a:pt x="24704" y="1085"/>
                  </a:cubicBezTo>
                  <a:cubicBezTo>
                    <a:pt x="23954" y="1380"/>
                    <a:pt x="23146" y="1400"/>
                    <a:pt x="22358" y="1380"/>
                  </a:cubicBezTo>
                  <a:lnTo>
                    <a:pt x="17587" y="1380"/>
                  </a:lnTo>
                  <a:cubicBezTo>
                    <a:pt x="17074" y="1380"/>
                    <a:pt x="16561" y="1459"/>
                    <a:pt x="16049" y="1518"/>
                  </a:cubicBezTo>
                  <a:cubicBezTo>
                    <a:pt x="15260" y="1578"/>
                    <a:pt x="14472" y="1735"/>
                    <a:pt x="13683" y="1735"/>
                  </a:cubicBezTo>
                  <a:cubicBezTo>
                    <a:pt x="11692" y="1775"/>
                    <a:pt x="9701" y="1755"/>
                    <a:pt x="7709" y="1735"/>
                  </a:cubicBezTo>
                  <a:cubicBezTo>
                    <a:pt x="7552" y="1735"/>
                    <a:pt x="7414" y="1735"/>
                    <a:pt x="7256" y="1735"/>
                  </a:cubicBezTo>
                  <a:cubicBezTo>
                    <a:pt x="5679" y="1499"/>
                    <a:pt x="4082" y="1676"/>
                    <a:pt x="2505" y="1637"/>
                  </a:cubicBezTo>
                  <a:cubicBezTo>
                    <a:pt x="2032" y="1637"/>
                    <a:pt x="1775" y="1952"/>
                    <a:pt x="1795" y="2406"/>
                  </a:cubicBezTo>
                  <a:cubicBezTo>
                    <a:pt x="1795" y="2721"/>
                    <a:pt x="1992" y="3017"/>
                    <a:pt x="2268" y="3155"/>
                  </a:cubicBezTo>
                  <a:cubicBezTo>
                    <a:pt x="2879" y="3450"/>
                    <a:pt x="3313" y="3963"/>
                    <a:pt x="3806" y="4436"/>
                  </a:cubicBezTo>
                  <a:cubicBezTo>
                    <a:pt x="4614" y="5225"/>
                    <a:pt x="5423" y="6013"/>
                    <a:pt x="6211" y="6822"/>
                  </a:cubicBezTo>
                  <a:cubicBezTo>
                    <a:pt x="7867" y="8438"/>
                    <a:pt x="9425" y="10173"/>
                    <a:pt x="10844" y="12026"/>
                  </a:cubicBezTo>
                  <a:cubicBezTo>
                    <a:pt x="11771" y="13229"/>
                    <a:pt x="12776" y="14392"/>
                    <a:pt x="13801" y="15516"/>
                  </a:cubicBezTo>
                  <a:cubicBezTo>
                    <a:pt x="14886" y="16679"/>
                    <a:pt x="16049" y="17763"/>
                    <a:pt x="17173" y="18887"/>
                  </a:cubicBezTo>
                  <a:cubicBezTo>
                    <a:pt x="17251" y="18966"/>
                    <a:pt x="17350" y="19025"/>
                    <a:pt x="17468" y="19084"/>
                  </a:cubicBezTo>
                  <a:cubicBezTo>
                    <a:pt x="18533" y="18296"/>
                    <a:pt x="19164" y="17192"/>
                    <a:pt x="19834" y="16147"/>
                  </a:cubicBezTo>
                  <a:cubicBezTo>
                    <a:pt x="20347" y="15358"/>
                    <a:pt x="20859" y="14570"/>
                    <a:pt x="21392" y="13801"/>
                  </a:cubicBezTo>
                  <a:cubicBezTo>
                    <a:pt x="21806" y="13288"/>
                    <a:pt x="22101" y="12716"/>
                    <a:pt x="22279" y="12105"/>
                  </a:cubicBezTo>
                  <a:cubicBezTo>
                    <a:pt x="22358" y="11829"/>
                    <a:pt x="22476" y="11573"/>
                    <a:pt x="22614" y="11356"/>
                  </a:cubicBezTo>
                  <a:cubicBezTo>
                    <a:pt x="22929" y="10784"/>
                    <a:pt x="23146" y="10173"/>
                    <a:pt x="23284" y="9562"/>
                  </a:cubicBezTo>
                  <a:cubicBezTo>
                    <a:pt x="23402" y="9148"/>
                    <a:pt x="23540" y="8754"/>
                    <a:pt x="23718" y="8359"/>
                  </a:cubicBezTo>
                  <a:cubicBezTo>
                    <a:pt x="24073" y="7571"/>
                    <a:pt x="24369" y="6782"/>
                    <a:pt x="24625" y="5974"/>
                  </a:cubicBezTo>
                  <a:cubicBezTo>
                    <a:pt x="24822" y="5245"/>
                    <a:pt x="25039" y="4495"/>
                    <a:pt x="24980" y="3707"/>
                  </a:cubicBezTo>
                  <a:cubicBezTo>
                    <a:pt x="24980" y="3312"/>
                    <a:pt x="25039" y="2918"/>
                    <a:pt x="25137" y="2544"/>
                  </a:cubicBezTo>
                  <a:cubicBezTo>
                    <a:pt x="25236" y="2051"/>
                    <a:pt x="25256" y="1538"/>
                    <a:pt x="25177" y="10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8"/>
            <p:cNvSpPr/>
            <p:nvPr/>
          </p:nvSpPr>
          <p:spPr>
            <a:xfrm flipH="1">
              <a:off x="6369201" y="2983852"/>
              <a:ext cx="596783" cy="461688"/>
            </a:xfrm>
            <a:custGeom>
              <a:avLst/>
              <a:gdLst/>
              <a:ahLst/>
              <a:cxnLst/>
              <a:rect l="l" t="t" r="r" b="b"/>
              <a:pathLst>
                <a:path w="24822" h="19203" extrusionOk="0">
                  <a:moveTo>
                    <a:pt x="1637" y="18533"/>
                  </a:moveTo>
                  <a:cubicBezTo>
                    <a:pt x="1598" y="18690"/>
                    <a:pt x="1558" y="18848"/>
                    <a:pt x="1479" y="19006"/>
                  </a:cubicBezTo>
                  <a:cubicBezTo>
                    <a:pt x="1440" y="19104"/>
                    <a:pt x="1341" y="19183"/>
                    <a:pt x="1223" y="19203"/>
                  </a:cubicBezTo>
                  <a:cubicBezTo>
                    <a:pt x="1105" y="19183"/>
                    <a:pt x="1026" y="19104"/>
                    <a:pt x="986" y="19006"/>
                  </a:cubicBezTo>
                  <a:cubicBezTo>
                    <a:pt x="888" y="18710"/>
                    <a:pt x="848" y="18414"/>
                    <a:pt x="789" y="18079"/>
                  </a:cubicBezTo>
                  <a:cubicBezTo>
                    <a:pt x="691" y="18020"/>
                    <a:pt x="592" y="17961"/>
                    <a:pt x="494" y="17902"/>
                  </a:cubicBezTo>
                  <a:cubicBezTo>
                    <a:pt x="158" y="17744"/>
                    <a:pt x="1" y="17527"/>
                    <a:pt x="178" y="17153"/>
                  </a:cubicBezTo>
                  <a:cubicBezTo>
                    <a:pt x="375" y="16798"/>
                    <a:pt x="1" y="16601"/>
                    <a:pt x="20" y="16265"/>
                  </a:cubicBezTo>
                  <a:cubicBezTo>
                    <a:pt x="257" y="16009"/>
                    <a:pt x="494" y="16147"/>
                    <a:pt x="730" y="16285"/>
                  </a:cubicBezTo>
                  <a:cubicBezTo>
                    <a:pt x="789" y="16285"/>
                    <a:pt x="848" y="16285"/>
                    <a:pt x="888" y="16246"/>
                  </a:cubicBezTo>
                  <a:cubicBezTo>
                    <a:pt x="1164" y="15989"/>
                    <a:pt x="1420" y="15753"/>
                    <a:pt x="1696" y="15497"/>
                  </a:cubicBezTo>
                  <a:cubicBezTo>
                    <a:pt x="1913" y="15280"/>
                    <a:pt x="2130" y="15082"/>
                    <a:pt x="2367" y="14885"/>
                  </a:cubicBezTo>
                  <a:cubicBezTo>
                    <a:pt x="3431" y="14156"/>
                    <a:pt x="4259" y="13170"/>
                    <a:pt x="5186" y="12263"/>
                  </a:cubicBezTo>
                  <a:cubicBezTo>
                    <a:pt x="5324" y="12106"/>
                    <a:pt x="5462" y="11948"/>
                    <a:pt x="5560" y="11751"/>
                  </a:cubicBezTo>
                  <a:cubicBezTo>
                    <a:pt x="5876" y="11179"/>
                    <a:pt x="6290" y="10686"/>
                    <a:pt x="6802" y="10311"/>
                  </a:cubicBezTo>
                  <a:cubicBezTo>
                    <a:pt x="7630" y="9641"/>
                    <a:pt x="8242" y="8813"/>
                    <a:pt x="8991" y="8084"/>
                  </a:cubicBezTo>
                  <a:cubicBezTo>
                    <a:pt x="9681" y="7413"/>
                    <a:pt x="10371" y="6704"/>
                    <a:pt x="11061" y="6033"/>
                  </a:cubicBezTo>
                  <a:cubicBezTo>
                    <a:pt x="11199" y="5876"/>
                    <a:pt x="11356" y="5738"/>
                    <a:pt x="11514" y="5580"/>
                  </a:cubicBezTo>
                  <a:cubicBezTo>
                    <a:pt x="12244" y="4811"/>
                    <a:pt x="12993" y="4042"/>
                    <a:pt x="13722" y="3273"/>
                  </a:cubicBezTo>
                  <a:cubicBezTo>
                    <a:pt x="14215" y="2780"/>
                    <a:pt x="14747" y="2288"/>
                    <a:pt x="15201" y="1795"/>
                  </a:cubicBezTo>
                  <a:cubicBezTo>
                    <a:pt x="15635" y="1321"/>
                    <a:pt x="16029" y="809"/>
                    <a:pt x="16443" y="316"/>
                  </a:cubicBezTo>
                  <a:cubicBezTo>
                    <a:pt x="16541" y="198"/>
                    <a:pt x="16660" y="99"/>
                    <a:pt x="16778" y="1"/>
                  </a:cubicBezTo>
                  <a:cubicBezTo>
                    <a:pt x="17882" y="158"/>
                    <a:pt x="18828" y="868"/>
                    <a:pt x="19282" y="1893"/>
                  </a:cubicBezTo>
                  <a:cubicBezTo>
                    <a:pt x="19873" y="3076"/>
                    <a:pt x="20484" y="4220"/>
                    <a:pt x="21076" y="5402"/>
                  </a:cubicBezTo>
                  <a:cubicBezTo>
                    <a:pt x="21253" y="5718"/>
                    <a:pt x="21352" y="6073"/>
                    <a:pt x="21490" y="6408"/>
                  </a:cubicBezTo>
                  <a:cubicBezTo>
                    <a:pt x="21667" y="6802"/>
                    <a:pt x="21845" y="7197"/>
                    <a:pt x="21983" y="7591"/>
                  </a:cubicBezTo>
                  <a:cubicBezTo>
                    <a:pt x="22279" y="8320"/>
                    <a:pt x="22555" y="9069"/>
                    <a:pt x="22831" y="9799"/>
                  </a:cubicBezTo>
                  <a:cubicBezTo>
                    <a:pt x="22909" y="10055"/>
                    <a:pt x="22969" y="10331"/>
                    <a:pt x="23047" y="10587"/>
                  </a:cubicBezTo>
                  <a:cubicBezTo>
                    <a:pt x="23402" y="11573"/>
                    <a:pt x="23777" y="12539"/>
                    <a:pt x="24092" y="13525"/>
                  </a:cubicBezTo>
                  <a:cubicBezTo>
                    <a:pt x="24250" y="14116"/>
                    <a:pt x="24368" y="14708"/>
                    <a:pt x="24467" y="15319"/>
                  </a:cubicBezTo>
                  <a:cubicBezTo>
                    <a:pt x="24526" y="15674"/>
                    <a:pt x="24605" y="16029"/>
                    <a:pt x="24684" y="16384"/>
                  </a:cubicBezTo>
                  <a:cubicBezTo>
                    <a:pt x="24822" y="17015"/>
                    <a:pt x="24782" y="17665"/>
                    <a:pt x="24526" y="18257"/>
                  </a:cubicBezTo>
                  <a:cubicBezTo>
                    <a:pt x="24427" y="18533"/>
                    <a:pt x="24191" y="18710"/>
                    <a:pt x="23915" y="18730"/>
                  </a:cubicBezTo>
                  <a:cubicBezTo>
                    <a:pt x="23797" y="18749"/>
                    <a:pt x="23678" y="18749"/>
                    <a:pt x="23560" y="18749"/>
                  </a:cubicBezTo>
                  <a:cubicBezTo>
                    <a:pt x="21450" y="18769"/>
                    <a:pt x="19341" y="18809"/>
                    <a:pt x="17232" y="18828"/>
                  </a:cubicBezTo>
                  <a:lnTo>
                    <a:pt x="11554" y="18828"/>
                  </a:lnTo>
                  <a:cubicBezTo>
                    <a:pt x="10844" y="18848"/>
                    <a:pt x="10134" y="18749"/>
                    <a:pt x="9464" y="18572"/>
                  </a:cubicBezTo>
                  <a:cubicBezTo>
                    <a:pt x="9227" y="18493"/>
                    <a:pt x="8991" y="18454"/>
                    <a:pt x="8754" y="18454"/>
                  </a:cubicBezTo>
                  <a:lnTo>
                    <a:pt x="1952" y="18454"/>
                  </a:lnTo>
                  <a:cubicBezTo>
                    <a:pt x="1854" y="18473"/>
                    <a:pt x="1736" y="18513"/>
                    <a:pt x="1637" y="18533"/>
                  </a:cubicBezTo>
                  <a:close/>
                  <a:moveTo>
                    <a:pt x="17981" y="1657"/>
                  </a:moveTo>
                  <a:lnTo>
                    <a:pt x="17074" y="1657"/>
                  </a:lnTo>
                  <a:cubicBezTo>
                    <a:pt x="16817" y="1637"/>
                    <a:pt x="16581" y="1716"/>
                    <a:pt x="16403" y="1893"/>
                  </a:cubicBezTo>
                  <a:cubicBezTo>
                    <a:pt x="15733" y="2504"/>
                    <a:pt x="15043" y="3116"/>
                    <a:pt x="14432" y="3786"/>
                  </a:cubicBezTo>
                  <a:cubicBezTo>
                    <a:pt x="13821" y="4456"/>
                    <a:pt x="13151" y="5186"/>
                    <a:pt x="12500" y="5876"/>
                  </a:cubicBezTo>
                  <a:cubicBezTo>
                    <a:pt x="11711" y="6704"/>
                    <a:pt x="10903" y="7532"/>
                    <a:pt x="10095" y="8360"/>
                  </a:cubicBezTo>
                  <a:cubicBezTo>
                    <a:pt x="9168" y="9306"/>
                    <a:pt x="8320" y="10311"/>
                    <a:pt x="7315" y="11159"/>
                  </a:cubicBezTo>
                  <a:cubicBezTo>
                    <a:pt x="6960" y="11494"/>
                    <a:pt x="6664" y="11869"/>
                    <a:pt x="6388" y="12283"/>
                  </a:cubicBezTo>
                  <a:cubicBezTo>
                    <a:pt x="6290" y="12441"/>
                    <a:pt x="6191" y="12579"/>
                    <a:pt x="6073" y="12736"/>
                  </a:cubicBezTo>
                  <a:cubicBezTo>
                    <a:pt x="5166" y="13683"/>
                    <a:pt x="4299" y="14688"/>
                    <a:pt x="3234" y="15457"/>
                  </a:cubicBezTo>
                  <a:cubicBezTo>
                    <a:pt x="2702" y="15871"/>
                    <a:pt x="2229" y="16344"/>
                    <a:pt x="1814" y="16877"/>
                  </a:cubicBezTo>
                  <a:cubicBezTo>
                    <a:pt x="1637" y="17034"/>
                    <a:pt x="1558" y="17271"/>
                    <a:pt x="1637" y="17488"/>
                  </a:cubicBezTo>
                  <a:lnTo>
                    <a:pt x="2524" y="17488"/>
                  </a:lnTo>
                  <a:lnTo>
                    <a:pt x="8399" y="17488"/>
                  </a:lnTo>
                  <a:cubicBezTo>
                    <a:pt x="8813" y="17488"/>
                    <a:pt x="9247" y="17527"/>
                    <a:pt x="9661" y="17645"/>
                  </a:cubicBezTo>
                  <a:cubicBezTo>
                    <a:pt x="10193" y="17783"/>
                    <a:pt x="10745" y="17862"/>
                    <a:pt x="11297" y="17843"/>
                  </a:cubicBezTo>
                  <a:lnTo>
                    <a:pt x="16423" y="17843"/>
                  </a:lnTo>
                  <a:cubicBezTo>
                    <a:pt x="18257" y="17862"/>
                    <a:pt x="20090" y="17902"/>
                    <a:pt x="21924" y="17921"/>
                  </a:cubicBezTo>
                  <a:lnTo>
                    <a:pt x="23402" y="17921"/>
                  </a:lnTo>
                  <a:cubicBezTo>
                    <a:pt x="23580" y="17921"/>
                    <a:pt x="23777" y="17941"/>
                    <a:pt x="23895" y="17724"/>
                  </a:cubicBezTo>
                  <a:cubicBezTo>
                    <a:pt x="23915" y="17645"/>
                    <a:pt x="23915" y="17567"/>
                    <a:pt x="23895" y="17488"/>
                  </a:cubicBezTo>
                  <a:cubicBezTo>
                    <a:pt x="23718" y="16936"/>
                    <a:pt x="23619" y="16344"/>
                    <a:pt x="23619" y="15773"/>
                  </a:cubicBezTo>
                  <a:cubicBezTo>
                    <a:pt x="23540" y="15043"/>
                    <a:pt x="23402" y="14333"/>
                    <a:pt x="23185" y="13624"/>
                  </a:cubicBezTo>
                  <a:cubicBezTo>
                    <a:pt x="22909" y="12697"/>
                    <a:pt x="22515" y="11790"/>
                    <a:pt x="22180" y="10883"/>
                  </a:cubicBezTo>
                  <a:cubicBezTo>
                    <a:pt x="22101" y="10627"/>
                    <a:pt x="22022" y="10351"/>
                    <a:pt x="21943" y="10095"/>
                  </a:cubicBezTo>
                  <a:cubicBezTo>
                    <a:pt x="21726" y="9464"/>
                    <a:pt x="21529" y="8813"/>
                    <a:pt x="21273" y="8202"/>
                  </a:cubicBezTo>
                  <a:cubicBezTo>
                    <a:pt x="20800" y="7098"/>
                    <a:pt x="20307" y="6033"/>
                    <a:pt x="19794" y="4969"/>
                  </a:cubicBezTo>
                  <a:cubicBezTo>
                    <a:pt x="19321" y="3983"/>
                    <a:pt x="18809" y="2997"/>
                    <a:pt x="18296" y="2031"/>
                  </a:cubicBezTo>
                  <a:cubicBezTo>
                    <a:pt x="18198" y="1893"/>
                    <a:pt x="18079" y="1775"/>
                    <a:pt x="17981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8"/>
            <p:cNvSpPr/>
            <p:nvPr/>
          </p:nvSpPr>
          <p:spPr>
            <a:xfrm flipH="1">
              <a:off x="7368384" y="2998085"/>
              <a:ext cx="601519" cy="473998"/>
            </a:xfrm>
            <a:custGeom>
              <a:avLst/>
              <a:gdLst/>
              <a:ahLst/>
              <a:cxnLst/>
              <a:rect l="l" t="t" r="r" b="b"/>
              <a:pathLst>
                <a:path w="25019" h="19715" extrusionOk="0">
                  <a:moveTo>
                    <a:pt x="80" y="19695"/>
                  </a:moveTo>
                  <a:cubicBezTo>
                    <a:pt x="40" y="19518"/>
                    <a:pt x="1" y="19459"/>
                    <a:pt x="20" y="19400"/>
                  </a:cubicBezTo>
                  <a:cubicBezTo>
                    <a:pt x="395" y="18453"/>
                    <a:pt x="336" y="17428"/>
                    <a:pt x="513" y="16442"/>
                  </a:cubicBezTo>
                  <a:cubicBezTo>
                    <a:pt x="651" y="15417"/>
                    <a:pt x="888" y="14392"/>
                    <a:pt x="1203" y="13406"/>
                  </a:cubicBezTo>
                  <a:cubicBezTo>
                    <a:pt x="1420" y="12775"/>
                    <a:pt x="1558" y="12125"/>
                    <a:pt x="1755" y="11474"/>
                  </a:cubicBezTo>
                  <a:cubicBezTo>
                    <a:pt x="2130" y="10271"/>
                    <a:pt x="2623" y="9128"/>
                    <a:pt x="3234" y="8024"/>
                  </a:cubicBezTo>
                  <a:cubicBezTo>
                    <a:pt x="3372" y="7748"/>
                    <a:pt x="3490" y="7472"/>
                    <a:pt x="3589" y="7196"/>
                  </a:cubicBezTo>
                  <a:cubicBezTo>
                    <a:pt x="3825" y="6467"/>
                    <a:pt x="4160" y="5776"/>
                    <a:pt x="4575" y="5146"/>
                  </a:cubicBezTo>
                  <a:cubicBezTo>
                    <a:pt x="4653" y="5047"/>
                    <a:pt x="4713" y="4948"/>
                    <a:pt x="4772" y="4830"/>
                  </a:cubicBezTo>
                  <a:cubicBezTo>
                    <a:pt x="5265" y="3628"/>
                    <a:pt x="6171" y="2681"/>
                    <a:pt x="6960" y="1676"/>
                  </a:cubicBezTo>
                  <a:cubicBezTo>
                    <a:pt x="7059" y="1538"/>
                    <a:pt x="7197" y="1400"/>
                    <a:pt x="7335" y="1281"/>
                  </a:cubicBezTo>
                  <a:cubicBezTo>
                    <a:pt x="7571" y="1104"/>
                    <a:pt x="7729" y="828"/>
                    <a:pt x="7768" y="532"/>
                  </a:cubicBezTo>
                  <a:cubicBezTo>
                    <a:pt x="7847" y="79"/>
                    <a:pt x="8281" y="0"/>
                    <a:pt x="8596" y="315"/>
                  </a:cubicBezTo>
                  <a:cubicBezTo>
                    <a:pt x="8931" y="651"/>
                    <a:pt x="9247" y="1065"/>
                    <a:pt x="9582" y="1400"/>
                  </a:cubicBezTo>
                  <a:cubicBezTo>
                    <a:pt x="10390" y="2248"/>
                    <a:pt x="11159" y="3115"/>
                    <a:pt x="12027" y="3884"/>
                  </a:cubicBezTo>
                  <a:cubicBezTo>
                    <a:pt x="12539" y="4337"/>
                    <a:pt x="13012" y="4850"/>
                    <a:pt x="13426" y="5422"/>
                  </a:cubicBezTo>
                  <a:cubicBezTo>
                    <a:pt x="13446" y="5441"/>
                    <a:pt x="13466" y="5461"/>
                    <a:pt x="13486" y="5481"/>
                  </a:cubicBezTo>
                  <a:cubicBezTo>
                    <a:pt x="14609" y="6269"/>
                    <a:pt x="15359" y="7393"/>
                    <a:pt x="16305" y="8339"/>
                  </a:cubicBezTo>
                  <a:cubicBezTo>
                    <a:pt x="17133" y="9167"/>
                    <a:pt x="17941" y="9995"/>
                    <a:pt x="18769" y="10804"/>
                  </a:cubicBezTo>
                  <a:cubicBezTo>
                    <a:pt x="19282" y="11297"/>
                    <a:pt x="19834" y="11711"/>
                    <a:pt x="20366" y="12184"/>
                  </a:cubicBezTo>
                  <a:cubicBezTo>
                    <a:pt x="20642" y="12420"/>
                    <a:pt x="20938" y="12637"/>
                    <a:pt x="21214" y="12894"/>
                  </a:cubicBezTo>
                  <a:cubicBezTo>
                    <a:pt x="21924" y="13603"/>
                    <a:pt x="22633" y="14313"/>
                    <a:pt x="23343" y="15043"/>
                  </a:cubicBezTo>
                  <a:cubicBezTo>
                    <a:pt x="23560" y="15319"/>
                    <a:pt x="23796" y="15595"/>
                    <a:pt x="23994" y="15890"/>
                  </a:cubicBezTo>
                  <a:cubicBezTo>
                    <a:pt x="24151" y="15890"/>
                    <a:pt x="24349" y="15871"/>
                    <a:pt x="24565" y="15890"/>
                  </a:cubicBezTo>
                  <a:cubicBezTo>
                    <a:pt x="24763" y="15890"/>
                    <a:pt x="24920" y="16028"/>
                    <a:pt x="24940" y="16225"/>
                  </a:cubicBezTo>
                  <a:cubicBezTo>
                    <a:pt x="25019" y="16423"/>
                    <a:pt x="24960" y="16659"/>
                    <a:pt x="24782" y="16797"/>
                  </a:cubicBezTo>
                  <a:cubicBezTo>
                    <a:pt x="24289" y="17152"/>
                    <a:pt x="23698" y="17349"/>
                    <a:pt x="23087" y="17389"/>
                  </a:cubicBezTo>
                  <a:cubicBezTo>
                    <a:pt x="22535" y="17428"/>
                    <a:pt x="21983" y="17428"/>
                    <a:pt x="21431" y="17428"/>
                  </a:cubicBezTo>
                  <a:cubicBezTo>
                    <a:pt x="20307" y="17428"/>
                    <a:pt x="19183" y="17527"/>
                    <a:pt x="18059" y="17724"/>
                  </a:cubicBezTo>
                  <a:cubicBezTo>
                    <a:pt x="17271" y="17822"/>
                    <a:pt x="16482" y="17881"/>
                    <a:pt x="15694" y="17881"/>
                  </a:cubicBezTo>
                  <a:cubicBezTo>
                    <a:pt x="15102" y="17862"/>
                    <a:pt x="14531" y="17921"/>
                    <a:pt x="13959" y="18079"/>
                  </a:cubicBezTo>
                  <a:cubicBezTo>
                    <a:pt x="13505" y="18197"/>
                    <a:pt x="13012" y="18236"/>
                    <a:pt x="12539" y="18236"/>
                  </a:cubicBezTo>
                  <a:cubicBezTo>
                    <a:pt x="12106" y="18256"/>
                    <a:pt x="11672" y="18256"/>
                    <a:pt x="11258" y="18236"/>
                  </a:cubicBezTo>
                  <a:cubicBezTo>
                    <a:pt x="10016" y="18157"/>
                    <a:pt x="8833" y="18493"/>
                    <a:pt x="7650" y="18788"/>
                  </a:cubicBezTo>
                  <a:cubicBezTo>
                    <a:pt x="7216" y="18907"/>
                    <a:pt x="6763" y="18966"/>
                    <a:pt x="6309" y="18966"/>
                  </a:cubicBezTo>
                  <a:cubicBezTo>
                    <a:pt x="5876" y="18946"/>
                    <a:pt x="5442" y="19025"/>
                    <a:pt x="5048" y="19183"/>
                  </a:cubicBezTo>
                  <a:cubicBezTo>
                    <a:pt x="4791" y="19281"/>
                    <a:pt x="4535" y="19340"/>
                    <a:pt x="4259" y="19340"/>
                  </a:cubicBezTo>
                  <a:cubicBezTo>
                    <a:pt x="3944" y="19321"/>
                    <a:pt x="3648" y="19400"/>
                    <a:pt x="3372" y="19557"/>
                  </a:cubicBezTo>
                  <a:cubicBezTo>
                    <a:pt x="3214" y="19656"/>
                    <a:pt x="3037" y="19695"/>
                    <a:pt x="2859" y="19695"/>
                  </a:cubicBezTo>
                  <a:cubicBezTo>
                    <a:pt x="1933" y="19715"/>
                    <a:pt x="1026" y="19695"/>
                    <a:pt x="80" y="19695"/>
                  </a:cubicBezTo>
                  <a:close/>
                  <a:moveTo>
                    <a:pt x="8222" y="1617"/>
                  </a:moveTo>
                  <a:cubicBezTo>
                    <a:pt x="7236" y="2543"/>
                    <a:pt x="6566" y="3647"/>
                    <a:pt x="5797" y="4672"/>
                  </a:cubicBezTo>
                  <a:cubicBezTo>
                    <a:pt x="5521" y="5047"/>
                    <a:pt x="5324" y="5461"/>
                    <a:pt x="5205" y="5895"/>
                  </a:cubicBezTo>
                  <a:cubicBezTo>
                    <a:pt x="5048" y="6486"/>
                    <a:pt x="4772" y="7019"/>
                    <a:pt x="4397" y="7511"/>
                  </a:cubicBezTo>
                  <a:cubicBezTo>
                    <a:pt x="4160" y="7807"/>
                    <a:pt x="3983" y="8182"/>
                    <a:pt x="3904" y="8556"/>
                  </a:cubicBezTo>
                  <a:cubicBezTo>
                    <a:pt x="3825" y="8911"/>
                    <a:pt x="3707" y="9266"/>
                    <a:pt x="3510" y="9581"/>
                  </a:cubicBezTo>
                  <a:cubicBezTo>
                    <a:pt x="3431" y="9739"/>
                    <a:pt x="3352" y="9897"/>
                    <a:pt x="3313" y="10094"/>
                  </a:cubicBezTo>
                  <a:cubicBezTo>
                    <a:pt x="3175" y="10646"/>
                    <a:pt x="3076" y="11218"/>
                    <a:pt x="2918" y="11770"/>
                  </a:cubicBezTo>
                  <a:cubicBezTo>
                    <a:pt x="2879" y="12006"/>
                    <a:pt x="2800" y="12243"/>
                    <a:pt x="2682" y="12460"/>
                  </a:cubicBezTo>
                  <a:cubicBezTo>
                    <a:pt x="2347" y="12992"/>
                    <a:pt x="2406" y="13643"/>
                    <a:pt x="2169" y="14195"/>
                  </a:cubicBezTo>
                  <a:cubicBezTo>
                    <a:pt x="2268" y="14983"/>
                    <a:pt x="1874" y="15673"/>
                    <a:pt x="1736" y="16403"/>
                  </a:cubicBezTo>
                  <a:cubicBezTo>
                    <a:pt x="1657" y="16876"/>
                    <a:pt x="1460" y="17329"/>
                    <a:pt x="1381" y="17803"/>
                  </a:cubicBezTo>
                  <a:cubicBezTo>
                    <a:pt x="1282" y="18118"/>
                    <a:pt x="1302" y="18453"/>
                    <a:pt x="1460" y="18729"/>
                  </a:cubicBezTo>
                  <a:cubicBezTo>
                    <a:pt x="1795" y="18749"/>
                    <a:pt x="2130" y="18749"/>
                    <a:pt x="2445" y="18709"/>
                  </a:cubicBezTo>
                  <a:cubicBezTo>
                    <a:pt x="2840" y="18650"/>
                    <a:pt x="3194" y="18473"/>
                    <a:pt x="3589" y="18394"/>
                  </a:cubicBezTo>
                  <a:cubicBezTo>
                    <a:pt x="3983" y="18335"/>
                    <a:pt x="4417" y="18394"/>
                    <a:pt x="4752" y="18236"/>
                  </a:cubicBezTo>
                  <a:cubicBezTo>
                    <a:pt x="5225" y="18059"/>
                    <a:pt x="5757" y="17960"/>
                    <a:pt x="6270" y="18000"/>
                  </a:cubicBezTo>
                  <a:cubicBezTo>
                    <a:pt x="6625" y="18019"/>
                    <a:pt x="6999" y="17980"/>
                    <a:pt x="7354" y="17881"/>
                  </a:cubicBezTo>
                  <a:cubicBezTo>
                    <a:pt x="8163" y="17566"/>
                    <a:pt x="9030" y="17566"/>
                    <a:pt x="9838" y="17290"/>
                  </a:cubicBezTo>
                  <a:cubicBezTo>
                    <a:pt x="10036" y="17251"/>
                    <a:pt x="10252" y="17251"/>
                    <a:pt x="10469" y="17270"/>
                  </a:cubicBezTo>
                  <a:lnTo>
                    <a:pt x="12677" y="17270"/>
                  </a:lnTo>
                  <a:cubicBezTo>
                    <a:pt x="13032" y="17290"/>
                    <a:pt x="13407" y="17270"/>
                    <a:pt x="13762" y="17172"/>
                  </a:cubicBezTo>
                  <a:cubicBezTo>
                    <a:pt x="14432" y="16935"/>
                    <a:pt x="15142" y="16856"/>
                    <a:pt x="15832" y="16896"/>
                  </a:cubicBezTo>
                  <a:cubicBezTo>
                    <a:pt x="16837" y="16935"/>
                    <a:pt x="17843" y="16856"/>
                    <a:pt x="18848" y="16639"/>
                  </a:cubicBezTo>
                  <a:cubicBezTo>
                    <a:pt x="19104" y="16580"/>
                    <a:pt x="19380" y="16541"/>
                    <a:pt x="19656" y="16541"/>
                  </a:cubicBezTo>
                  <a:cubicBezTo>
                    <a:pt x="20760" y="16561"/>
                    <a:pt x="21845" y="16620"/>
                    <a:pt x="22949" y="16639"/>
                  </a:cubicBezTo>
                  <a:cubicBezTo>
                    <a:pt x="23067" y="16639"/>
                    <a:pt x="23205" y="16679"/>
                    <a:pt x="23284" y="16482"/>
                  </a:cubicBezTo>
                  <a:cubicBezTo>
                    <a:pt x="23264" y="16383"/>
                    <a:pt x="23225" y="16285"/>
                    <a:pt x="23166" y="16206"/>
                  </a:cubicBezTo>
                  <a:cubicBezTo>
                    <a:pt x="22890" y="15890"/>
                    <a:pt x="22594" y="15575"/>
                    <a:pt x="22278" y="15279"/>
                  </a:cubicBezTo>
                  <a:cubicBezTo>
                    <a:pt x="21273" y="14313"/>
                    <a:pt x="20327" y="13248"/>
                    <a:pt x="19164" y="12460"/>
                  </a:cubicBezTo>
                  <a:cubicBezTo>
                    <a:pt x="18868" y="12243"/>
                    <a:pt x="18592" y="11987"/>
                    <a:pt x="18335" y="11730"/>
                  </a:cubicBezTo>
                  <a:cubicBezTo>
                    <a:pt x="17389" y="10784"/>
                    <a:pt x="16443" y="9838"/>
                    <a:pt x="15497" y="8872"/>
                  </a:cubicBezTo>
                  <a:cubicBezTo>
                    <a:pt x="15083" y="8458"/>
                    <a:pt x="14728" y="8004"/>
                    <a:pt x="14333" y="7571"/>
                  </a:cubicBezTo>
                  <a:cubicBezTo>
                    <a:pt x="14116" y="7334"/>
                    <a:pt x="13880" y="7097"/>
                    <a:pt x="13624" y="6861"/>
                  </a:cubicBezTo>
                  <a:cubicBezTo>
                    <a:pt x="13052" y="6447"/>
                    <a:pt x="12559" y="5934"/>
                    <a:pt x="12184" y="5343"/>
                  </a:cubicBezTo>
                  <a:cubicBezTo>
                    <a:pt x="12106" y="5244"/>
                    <a:pt x="12027" y="5146"/>
                    <a:pt x="11928" y="5086"/>
                  </a:cubicBezTo>
                  <a:cubicBezTo>
                    <a:pt x="11021" y="4396"/>
                    <a:pt x="10292" y="3529"/>
                    <a:pt x="9503" y="2740"/>
                  </a:cubicBezTo>
                  <a:cubicBezTo>
                    <a:pt x="9109" y="2346"/>
                    <a:pt x="8793" y="1912"/>
                    <a:pt x="8222" y="1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8"/>
            <p:cNvSpPr/>
            <p:nvPr/>
          </p:nvSpPr>
          <p:spPr>
            <a:xfrm flipH="1">
              <a:off x="7216699" y="3708108"/>
              <a:ext cx="468324" cy="591590"/>
            </a:xfrm>
            <a:custGeom>
              <a:avLst/>
              <a:gdLst/>
              <a:ahLst/>
              <a:cxnLst/>
              <a:rect l="l" t="t" r="r" b="b"/>
              <a:pathLst>
                <a:path w="19479" h="24606" extrusionOk="0">
                  <a:moveTo>
                    <a:pt x="16304" y="770"/>
                  </a:moveTo>
                  <a:cubicBezTo>
                    <a:pt x="16383" y="454"/>
                    <a:pt x="16186" y="119"/>
                    <a:pt x="16659" y="1"/>
                  </a:cubicBezTo>
                  <a:cubicBezTo>
                    <a:pt x="17152" y="238"/>
                    <a:pt x="17685" y="533"/>
                    <a:pt x="18217" y="829"/>
                  </a:cubicBezTo>
                  <a:cubicBezTo>
                    <a:pt x="18453" y="947"/>
                    <a:pt x="18513" y="1243"/>
                    <a:pt x="18335" y="1440"/>
                  </a:cubicBezTo>
                  <a:cubicBezTo>
                    <a:pt x="18158" y="1657"/>
                    <a:pt x="18079" y="1933"/>
                    <a:pt x="18118" y="2209"/>
                  </a:cubicBezTo>
                  <a:lnTo>
                    <a:pt x="18118" y="11751"/>
                  </a:lnTo>
                  <a:cubicBezTo>
                    <a:pt x="18118" y="12106"/>
                    <a:pt x="18158" y="12481"/>
                    <a:pt x="18197" y="12835"/>
                  </a:cubicBezTo>
                  <a:cubicBezTo>
                    <a:pt x="18315" y="14669"/>
                    <a:pt x="18414" y="16502"/>
                    <a:pt x="18591" y="18316"/>
                  </a:cubicBezTo>
                  <a:cubicBezTo>
                    <a:pt x="18769" y="20110"/>
                    <a:pt x="18828" y="21885"/>
                    <a:pt x="18789" y="23679"/>
                  </a:cubicBezTo>
                  <a:cubicBezTo>
                    <a:pt x="18946" y="23738"/>
                    <a:pt x="19124" y="23817"/>
                    <a:pt x="19281" y="23915"/>
                  </a:cubicBezTo>
                  <a:cubicBezTo>
                    <a:pt x="19360" y="23974"/>
                    <a:pt x="19479" y="24112"/>
                    <a:pt x="19439" y="24191"/>
                  </a:cubicBezTo>
                  <a:cubicBezTo>
                    <a:pt x="19400" y="24329"/>
                    <a:pt x="19301" y="24447"/>
                    <a:pt x="19183" y="24507"/>
                  </a:cubicBezTo>
                  <a:cubicBezTo>
                    <a:pt x="19045" y="24566"/>
                    <a:pt x="18887" y="24605"/>
                    <a:pt x="18729" y="24586"/>
                  </a:cubicBezTo>
                  <a:cubicBezTo>
                    <a:pt x="18237" y="24586"/>
                    <a:pt x="17763" y="24546"/>
                    <a:pt x="17271" y="24507"/>
                  </a:cubicBezTo>
                  <a:cubicBezTo>
                    <a:pt x="16521" y="24388"/>
                    <a:pt x="15772" y="24231"/>
                    <a:pt x="15023" y="24073"/>
                  </a:cubicBezTo>
                  <a:cubicBezTo>
                    <a:pt x="13682" y="23797"/>
                    <a:pt x="12342" y="23442"/>
                    <a:pt x="11060" y="23008"/>
                  </a:cubicBezTo>
                  <a:cubicBezTo>
                    <a:pt x="10252" y="22732"/>
                    <a:pt x="9444" y="22437"/>
                    <a:pt x="8655" y="22101"/>
                  </a:cubicBezTo>
                  <a:cubicBezTo>
                    <a:pt x="7945" y="21825"/>
                    <a:pt x="7255" y="21490"/>
                    <a:pt x="6585" y="21116"/>
                  </a:cubicBezTo>
                  <a:cubicBezTo>
                    <a:pt x="5323" y="20406"/>
                    <a:pt x="4042" y="19676"/>
                    <a:pt x="2820" y="18848"/>
                  </a:cubicBezTo>
                  <a:cubicBezTo>
                    <a:pt x="1775" y="18139"/>
                    <a:pt x="769" y="17350"/>
                    <a:pt x="0" y="16226"/>
                  </a:cubicBezTo>
                  <a:cubicBezTo>
                    <a:pt x="138" y="16088"/>
                    <a:pt x="296" y="15950"/>
                    <a:pt x="473" y="15832"/>
                  </a:cubicBezTo>
                  <a:cubicBezTo>
                    <a:pt x="1321" y="15260"/>
                    <a:pt x="2129" y="14610"/>
                    <a:pt x="2898" y="13939"/>
                  </a:cubicBezTo>
                  <a:cubicBezTo>
                    <a:pt x="3470" y="13447"/>
                    <a:pt x="4002" y="12914"/>
                    <a:pt x="4495" y="12343"/>
                  </a:cubicBezTo>
                  <a:cubicBezTo>
                    <a:pt x="5481" y="11219"/>
                    <a:pt x="6546" y="10154"/>
                    <a:pt x="7867" y="9385"/>
                  </a:cubicBezTo>
                  <a:cubicBezTo>
                    <a:pt x="8596" y="8932"/>
                    <a:pt x="9247" y="8360"/>
                    <a:pt x="9759" y="7690"/>
                  </a:cubicBezTo>
                  <a:cubicBezTo>
                    <a:pt x="10824" y="6369"/>
                    <a:pt x="11967" y="5147"/>
                    <a:pt x="13190" y="3983"/>
                  </a:cubicBezTo>
                  <a:cubicBezTo>
                    <a:pt x="13485" y="3707"/>
                    <a:pt x="13761" y="3412"/>
                    <a:pt x="13998" y="3096"/>
                  </a:cubicBezTo>
                  <a:cubicBezTo>
                    <a:pt x="14609" y="2189"/>
                    <a:pt x="15398" y="1401"/>
                    <a:pt x="16304" y="770"/>
                  </a:cubicBezTo>
                  <a:close/>
                  <a:moveTo>
                    <a:pt x="17054" y="1440"/>
                  </a:moveTo>
                  <a:cubicBezTo>
                    <a:pt x="16364" y="1894"/>
                    <a:pt x="15752" y="2465"/>
                    <a:pt x="15240" y="3096"/>
                  </a:cubicBezTo>
                  <a:cubicBezTo>
                    <a:pt x="14668" y="3806"/>
                    <a:pt x="14057" y="4476"/>
                    <a:pt x="13426" y="5166"/>
                  </a:cubicBezTo>
                  <a:cubicBezTo>
                    <a:pt x="12539" y="6152"/>
                    <a:pt x="11612" y="7138"/>
                    <a:pt x="10725" y="8143"/>
                  </a:cubicBezTo>
                  <a:cubicBezTo>
                    <a:pt x="10075" y="8892"/>
                    <a:pt x="9444" y="9622"/>
                    <a:pt x="8596" y="10134"/>
                  </a:cubicBezTo>
                  <a:cubicBezTo>
                    <a:pt x="7472" y="10824"/>
                    <a:pt x="6467" y="11672"/>
                    <a:pt x="5580" y="12658"/>
                  </a:cubicBezTo>
                  <a:cubicBezTo>
                    <a:pt x="5323" y="12914"/>
                    <a:pt x="5106" y="13210"/>
                    <a:pt x="4909" y="13506"/>
                  </a:cubicBezTo>
                  <a:cubicBezTo>
                    <a:pt x="4712" y="13821"/>
                    <a:pt x="4436" y="14077"/>
                    <a:pt x="4140" y="14294"/>
                  </a:cubicBezTo>
                  <a:cubicBezTo>
                    <a:pt x="3825" y="14511"/>
                    <a:pt x="3510" y="14787"/>
                    <a:pt x="3214" y="15024"/>
                  </a:cubicBezTo>
                  <a:cubicBezTo>
                    <a:pt x="2958" y="15221"/>
                    <a:pt x="2741" y="15418"/>
                    <a:pt x="2524" y="15615"/>
                  </a:cubicBezTo>
                  <a:lnTo>
                    <a:pt x="1400" y="16562"/>
                  </a:lnTo>
                  <a:cubicBezTo>
                    <a:pt x="1893" y="17094"/>
                    <a:pt x="2544" y="17370"/>
                    <a:pt x="3036" y="17843"/>
                  </a:cubicBezTo>
                  <a:cubicBezTo>
                    <a:pt x="3510" y="18316"/>
                    <a:pt x="4140" y="18572"/>
                    <a:pt x="4712" y="18927"/>
                  </a:cubicBezTo>
                  <a:cubicBezTo>
                    <a:pt x="5284" y="19282"/>
                    <a:pt x="5856" y="19617"/>
                    <a:pt x="6427" y="19972"/>
                  </a:cubicBezTo>
                  <a:cubicBezTo>
                    <a:pt x="6999" y="20327"/>
                    <a:pt x="7709" y="20465"/>
                    <a:pt x="8261" y="20820"/>
                  </a:cubicBezTo>
                  <a:cubicBezTo>
                    <a:pt x="8813" y="21155"/>
                    <a:pt x="9483" y="21352"/>
                    <a:pt x="10094" y="21609"/>
                  </a:cubicBezTo>
                  <a:cubicBezTo>
                    <a:pt x="10686" y="21865"/>
                    <a:pt x="11336" y="22101"/>
                    <a:pt x="11967" y="22318"/>
                  </a:cubicBezTo>
                  <a:cubicBezTo>
                    <a:pt x="12618" y="22535"/>
                    <a:pt x="13268" y="22673"/>
                    <a:pt x="13919" y="22831"/>
                  </a:cubicBezTo>
                  <a:cubicBezTo>
                    <a:pt x="14570" y="22989"/>
                    <a:pt x="15220" y="23146"/>
                    <a:pt x="15890" y="23245"/>
                  </a:cubicBezTo>
                  <a:cubicBezTo>
                    <a:pt x="16561" y="23343"/>
                    <a:pt x="17152" y="23619"/>
                    <a:pt x="17862" y="23600"/>
                  </a:cubicBezTo>
                  <a:cubicBezTo>
                    <a:pt x="17901" y="22417"/>
                    <a:pt x="17882" y="21234"/>
                    <a:pt x="17803" y="20071"/>
                  </a:cubicBezTo>
                  <a:cubicBezTo>
                    <a:pt x="17685" y="18947"/>
                    <a:pt x="17586" y="17823"/>
                    <a:pt x="17487" y="16680"/>
                  </a:cubicBezTo>
                  <a:cubicBezTo>
                    <a:pt x="17428" y="15872"/>
                    <a:pt x="17409" y="15043"/>
                    <a:pt x="17290" y="14215"/>
                  </a:cubicBezTo>
                  <a:cubicBezTo>
                    <a:pt x="17152" y="13092"/>
                    <a:pt x="17093" y="11968"/>
                    <a:pt x="17093" y="10844"/>
                  </a:cubicBezTo>
                  <a:lnTo>
                    <a:pt x="17093" y="2505"/>
                  </a:lnTo>
                  <a:cubicBezTo>
                    <a:pt x="17073" y="2209"/>
                    <a:pt x="17054" y="1913"/>
                    <a:pt x="17034" y="1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8"/>
            <p:cNvSpPr/>
            <p:nvPr/>
          </p:nvSpPr>
          <p:spPr>
            <a:xfrm flipH="1">
              <a:off x="7214319" y="2716042"/>
              <a:ext cx="497247" cy="591109"/>
            </a:xfrm>
            <a:custGeom>
              <a:avLst/>
              <a:gdLst/>
              <a:ahLst/>
              <a:cxnLst/>
              <a:rect l="l" t="t" r="r" b="b"/>
              <a:pathLst>
                <a:path w="20682" h="24586" extrusionOk="0">
                  <a:moveTo>
                    <a:pt x="19912" y="23757"/>
                  </a:moveTo>
                  <a:cubicBezTo>
                    <a:pt x="19597" y="23974"/>
                    <a:pt x="19262" y="24171"/>
                    <a:pt x="18927" y="24388"/>
                  </a:cubicBezTo>
                  <a:cubicBezTo>
                    <a:pt x="18710" y="24546"/>
                    <a:pt x="18414" y="24585"/>
                    <a:pt x="18158" y="24467"/>
                  </a:cubicBezTo>
                  <a:cubicBezTo>
                    <a:pt x="18177" y="24349"/>
                    <a:pt x="18217" y="24230"/>
                    <a:pt x="18276" y="24053"/>
                  </a:cubicBezTo>
                  <a:cubicBezTo>
                    <a:pt x="17882" y="23757"/>
                    <a:pt x="17468" y="23461"/>
                    <a:pt x="17073" y="23146"/>
                  </a:cubicBezTo>
                  <a:cubicBezTo>
                    <a:pt x="16541" y="22712"/>
                    <a:pt x="15989" y="22259"/>
                    <a:pt x="15476" y="21786"/>
                  </a:cubicBezTo>
                  <a:cubicBezTo>
                    <a:pt x="14550" y="20898"/>
                    <a:pt x="13682" y="19972"/>
                    <a:pt x="12637" y="19183"/>
                  </a:cubicBezTo>
                  <a:cubicBezTo>
                    <a:pt x="12223" y="18848"/>
                    <a:pt x="11829" y="18434"/>
                    <a:pt x="11514" y="18000"/>
                  </a:cubicBezTo>
                  <a:cubicBezTo>
                    <a:pt x="11218" y="17606"/>
                    <a:pt x="10883" y="17251"/>
                    <a:pt x="10489" y="16955"/>
                  </a:cubicBezTo>
                  <a:cubicBezTo>
                    <a:pt x="9937" y="16581"/>
                    <a:pt x="9444" y="16108"/>
                    <a:pt x="9030" y="15575"/>
                  </a:cubicBezTo>
                  <a:cubicBezTo>
                    <a:pt x="8754" y="15221"/>
                    <a:pt x="8399" y="14905"/>
                    <a:pt x="8004" y="14669"/>
                  </a:cubicBezTo>
                  <a:cubicBezTo>
                    <a:pt x="7196" y="14176"/>
                    <a:pt x="6467" y="13565"/>
                    <a:pt x="5816" y="12874"/>
                  </a:cubicBezTo>
                  <a:cubicBezTo>
                    <a:pt x="5382" y="12401"/>
                    <a:pt x="4909" y="11968"/>
                    <a:pt x="4456" y="11514"/>
                  </a:cubicBezTo>
                  <a:cubicBezTo>
                    <a:pt x="4160" y="11159"/>
                    <a:pt x="3786" y="10903"/>
                    <a:pt x="3352" y="10706"/>
                  </a:cubicBezTo>
                  <a:cubicBezTo>
                    <a:pt x="2465" y="10312"/>
                    <a:pt x="1637" y="9779"/>
                    <a:pt x="927" y="9089"/>
                  </a:cubicBezTo>
                  <a:cubicBezTo>
                    <a:pt x="710" y="8892"/>
                    <a:pt x="434" y="8734"/>
                    <a:pt x="217" y="8537"/>
                  </a:cubicBezTo>
                  <a:cubicBezTo>
                    <a:pt x="0" y="8340"/>
                    <a:pt x="59" y="7827"/>
                    <a:pt x="375" y="7788"/>
                  </a:cubicBezTo>
                  <a:cubicBezTo>
                    <a:pt x="887" y="7749"/>
                    <a:pt x="1183" y="7433"/>
                    <a:pt x="1518" y="7137"/>
                  </a:cubicBezTo>
                  <a:cubicBezTo>
                    <a:pt x="1715" y="6999"/>
                    <a:pt x="1932" y="6881"/>
                    <a:pt x="2169" y="6783"/>
                  </a:cubicBezTo>
                  <a:cubicBezTo>
                    <a:pt x="2386" y="6684"/>
                    <a:pt x="2603" y="6566"/>
                    <a:pt x="2800" y="6428"/>
                  </a:cubicBezTo>
                  <a:cubicBezTo>
                    <a:pt x="3233" y="5974"/>
                    <a:pt x="3805" y="5757"/>
                    <a:pt x="4338" y="5462"/>
                  </a:cubicBezTo>
                  <a:cubicBezTo>
                    <a:pt x="4653" y="5284"/>
                    <a:pt x="4968" y="5067"/>
                    <a:pt x="5244" y="4831"/>
                  </a:cubicBezTo>
                  <a:cubicBezTo>
                    <a:pt x="6092" y="4022"/>
                    <a:pt x="7117" y="3490"/>
                    <a:pt x="8202" y="3037"/>
                  </a:cubicBezTo>
                  <a:cubicBezTo>
                    <a:pt x="8931" y="2721"/>
                    <a:pt x="9680" y="2445"/>
                    <a:pt x="10410" y="2189"/>
                  </a:cubicBezTo>
                  <a:cubicBezTo>
                    <a:pt x="11100" y="1952"/>
                    <a:pt x="11770" y="1657"/>
                    <a:pt x="12440" y="1381"/>
                  </a:cubicBezTo>
                  <a:cubicBezTo>
                    <a:pt x="13209" y="1046"/>
                    <a:pt x="14018" y="710"/>
                    <a:pt x="14885" y="632"/>
                  </a:cubicBezTo>
                  <a:cubicBezTo>
                    <a:pt x="15674" y="553"/>
                    <a:pt x="16462" y="415"/>
                    <a:pt x="17231" y="257"/>
                  </a:cubicBezTo>
                  <a:cubicBezTo>
                    <a:pt x="18355" y="1"/>
                    <a:pt x="19518" y="139"/>
                    <a:pt x="20543" y="651"/>
                  </a:cubicBezTo>
                  <a:cubicBezTo>
                    <a:pt x="20583" y="750"/>
                    <a:pt x="20622" y="868"/>
                    <a:pt x="20622" y="986"/>
                  </a:cubicBezTo>
                  <a:cubicBezTo>
                    <a:pt x="20642" y="1933"/>
                    <a:pt x="20661" y="2879"/>
                    <a:pt x="20642" y="3825"/>
                  </a:cubicBezTo>
                  <a:cubicBezTo>
                    <a:pt x="20681" y="4259"/>
                    <a:pt x="20602" y="4673"/>
                    <a:pt x="20405" y="5067"/>
                  </a:cubicBezTo>
                  <a:cubicBezTo>
                    <a:pt x="20326" y="5265"/>
                    <a:pt x="20287" y="5481"/>
                    <a:pt x="20307" y="5679"/>
                  </a:cubicBezTo>
                  <a:cubicBezTo>
                    <a:pt x="20307" y="6349"/>
                    <a:pt x="20326" y="7039"/>
                    <a:pt x="20307" y="7709"/>
                  </a:cubicBezTo>
                  <a:cubicBezTo>
                    <a:pt x="20307" y="8044"/>
                    <a:pt x="20267" y="8379"/>
                    <a:pt x="20169" y="8695"/>
                  </a:cubicBezTo>
                  <a:cubicBezTo>
                    <a:pt x="20011" y="9129"/>
                    <a:pt x="19952" y="9582"/>
                    <a:pt x="19952" y="10036"/>
                  </a:cubicBezTo>
                  <a:cubicBezTo>
                    <a:pt x="19952" y="14077"/>
                    <a:pt x="19932" y="18099"/>
                    <a:pt x="19912" y="22141"/>
                  </a:cubicBezTo>
                  <a:cubicBezTo>
                    <a:pt x="19912" y="22377"/>
                    <a:pt x="19893" y="22633"/>
                    <a:pt x="19912" y="22870"/>
                  </a:cubicBezTo>
                  <a:cubicBezTo>
                    <a:pt x="19932" y="23126"/>
                    <a:pt x="19912" y="23422"/>
                    <a:pt x="19912" y="23757"/>
                  </a:cubicBezTo>
                  <a:close/>
                  <a:moveTo>
                    <a:pt x="19577" y="1341"/>
                  </a:moveTo>
                  <a:cubicBezTo>
                    <a:pt x="19084" y="1223"/>
                    <a:pt x="18651" y="1124"/>
                    <a:pt x="18217" y="1026"/>
                  </a:cubicBezTo>
                  <a:cubicBezTo>
                    <a:pt x="17704" y="888"/>
                    <a:pt x="17270" y="1184"/>
                    <a:pt x="16778" y="1223"/>
                  </a:cubicBezTo>
                  <a:cubicBezTo>
                    <a:pt x="16659" y="1223"/>
                    <a:pt x="16541" y="1223"/>
                    <a:pt x="16423" y="1243"/>
                  </a:cubicBezTo>
                  <a:cubicBezTo>
                    <a:pt x="15476" y="1460"/>
                    <a:pt x="14491" y="1519"/>
                    <a:pt x="13564" y="1893"/>
                  </a:cubicBezTo>
                  <a:cubicBezTo>
                    <a:pt x="12499" y="2327"/>
                    <a:pt x="11455" y="2840"/>
                    <a:pt x="10351" y="3175"/>
                  </a:cubicBezTo>
                  <a:cubicBezTo>
                    <a:pt x="9799" y="3332"/>
                    <a:pt x="9247" y="3549"/>
                    <a:pt x="8734" y="3786"/>
                  </a:cubicBezTo>
                  <a:cubicBezTo>
                    <a:pt x="8024" y="4082"/>
                    <a:pt x="7354" y="4436"/>
                    <a:pt x="6703" y="4851"/>
                  </a:cubicBezTo>
                  <a:cubicBezTo>
                    <a:pt x="5875" y="5462"/>
                    <a:pt x="5087" y="6132"/>
                    <a:pt x="4180" y="6664"/>
                  </a:cubicBezTo>
                  <a:cubicBezTo>
                    <a:pt x="3470" y="7059"/>
                    <a:pt x="2859" y="7650"/>
                    <a:pt x="2090" y="7946"/>
                  </a:cubicBezTo>
                  <a:cubicBezTo>
                    <a:pt x="1853" y="7985"/>
                    <a:pt x="1715" y="8202"/>
                    <a:pt x="1735" y="8439"/>
                  </a:cubicBezTo>
                  <a:cubicBezTo>
                    <a:pt x="2051" y="8734"/>
                    <a:pt x="2366" y="9010"/>
                    <a:pt x="2701" y="9247"/>
                  </a:cubicBezTo>
                  <a:cubicBezTo>
                    <a:pt x="3095" y="9503"/>
                    <a:pt x="3490" y="9700"/>
                    <a:pt x="3924" y="9898"/>
                  </a:cubicBezTo>
                  <a:cubicBezTo>
                    <a:pt x="4377" y="10134"/>
                    <a:pt x="4791" y="10450"/>
                    <a:pt x="5146" y="10824"/>
                  </a:cubicBezTo>
                  <a:cubicBezTo>
                    <a:pt x="6270" y="12027"/>
                    <a:pt x="7393" y="13249"/>
                    <a:pt x="8852" y="14097"/>
                  </a:cubicBezTo>
                  <a:cubicBezTo>
                    <a:pt x="9187" y="14353"/>
                    <a:pt x="9503" y="14649"/>
                    <a:pt x="9759" y="14984"/>
                  </a:cubicBezTo>
                  <a:cubicBezTo>
                    <a:pt x="10134" y="15437"/>
                    <a:pt x="10548" y="15832"/>
                    <a:pt x="11041" y="16167"/>
                  </a:cubicBezTo>
                  <a:cubicBezTo>
                    <a:pt x="11494" y="16502"/>
                    <a:pt x="11908" y="16916"/>
                    <a:pt x="12263" y="17389"/>
                  </a:cubicBezTo>
                  <a:cubicBezTo>
                    <a:pt x="12559" y="17803"/>
                    <a:pt x="12913" y="18178"/>
                    <a:pt x="13327" y="18513"/>
                  </a:cubicBezTo>
                  <a:cubicBezTo>
                    <a:pt x="14096" y="19104"/>
                    <a:pt x="14826" y="19775"/>
                    <a:pt x="15496" y="20484"/>
                  </a:cubicBezTo>
                  <a:cubicBezTo>
                    <a:pt x="16383" y="21372"/>
                    <a:pt x="17310" y="22200"/>
                    <a:pt x="18315" y="22949"/>
                  </a:cubicBezTo>
                  <a:cubicBezTo>
                    <a:pt x="18473" y="23126"/>
                    <a:pt x="18710" y="23205"/>
                    <a:pt x="18946" y="23126"/>
                  </a:cubicBezTo>
                  <a:cubicBezTo>
                    <a:pt x="18946" y="22909"/>
                    <a:pt x="18966" y="22673"/>
                    <a:pt x="18966" y="22456"/>
                  </a:cubicBezTo>
                  <a:cubicBezTo>
                    <a:pt x="18946" y="18296"/>
                    <a:pt x="18946" y="14136"/>
                    <a:pt x="18927" y="9976"/>
                  </a:cubicBezTo>
                  <a:cubicBezTo>
                    <a:pt x="18907" y="9484"/>
                    <a:pt x="18986" y="9010"/>
                    <a:pt x="19143" y="8537"/>
                  </a:cubicBezTo>
                  <a:cubicBezTo>
                    <a:pt x="19242" y="8222"/>
                    <a:pt x="19281" y="7887"/>
                    <a:pt x="19281" y="7551"/>
                  </a:cubicBezTo>
                  <a:cubicBezTo>
                    <a:pt x="19301" y="6861"/>
                    <a:pt x="19281" y="6152"/>
                    <a:pt x="19281" y="5442"/>
                  </a:cubicBezTo>
                  <a:cubicBezTo>
                    <a:pt x="19262" y="5146"/>
                    <a:pt x="19321" y="4831"/>
                    <a:pt x="19479" y="4574"/>
                  </a:cubicBezTo>
                  <a:cubicBezTo>
                    <a:pt x="19617" y="4338"/>
                    <a:pt x="19676" y="4062"/>
                    <a:pt x="19656" y="3786"/>
                  </a:cubicBezTo>
                  <a:lnTo>
                    <a:pt x="19656" y="1854"/>
                  </a:lnTo>
                  <a:cubicBezTo>
                    <a:pt x="19636" y="1676"/>
                    <a:pt x="19617" y="1519"/>
                    <a:pt x="19577" y="13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8"/>
            <p:cNvSpPr/>
            <p:nvPr/>
          </p:nvSpPr>
          <p:spPr>
            <a:xfrm flipH="1">
              <a:off x="6659755" y="3703852"/>
              <a:ext cx="478277" cy="592527"/>
            </a:xfrm>
            <a:custGeom>
              <a:avLst/>
              <a:gdLst/>
              <a:ahLst/>
              <a:cxnLst/>
              <a:rect l="l" t="t" r="r" b="b"/>
              <a:pathLst>
                <a:path w="19893" h="24645" extrusionOk="0">
                  <a:moveTo>
                    <a:pt x="1656" y="2071"/>
                  </a:moveTo>
                  <a:cubicBezTo>
                    <a:pt x="1262" y="2130"/>
                    <a:pt x="947" y="2130"/>
                    <a:pt x="809" y="1716"/>
                  </a:cubicBezTo>
                  <a:cubicBezTo>
                    <a:pt x="769" y="1597"/>
                    <a:pt x="592" y="1519"/>
                    <a:pt x="454" y="1479"/>
                  </a:cubicBezTo>
                  <a:cubicBezTo>
                    <a:pt x="316" y="1420"/>
                    <a:pt x="158" y="1361"/>
                    <a:pt x="0" y="1341"/>
                  </a:cubicBezTo>
                  <a:cubicBezTo>
                    <a:pt x="99" y="1203"/>
                    <a:pt x="138" y="1085"/>
                    <a:pt x="178" y="1085"/>
                  </a:cubicBezTo>
                  <a:cubicBezTo>
                    <a:pt x="868" y="947"/>
                    <a:pt x="1538" y="691"/>
                    <a:pt x="2129" y="316"/>
                  </a:cubicBezTo>
                  <a:cubicBezTo>
                    <a:pt x="2642" y="1"/>
                    <a:pt x="2741" y="40"/>
                    <a:pt x="3056" y="553"/>
                  </a:cubicBezTo>
                  <a:cubicBezTo>
                    <a:pt x="3253" y="927"/>
                    <a:pt x="3588" y="1223"/>
                    <a:pt x="3963" y="1420"/>
                  </a:cubicBezTo>
                  <a:cubicBezTo>
                    <a:pt x="4219" y="1519"/>
                    <a:pt x="4436" y="1696"/>
                    <a:pt x="4554" y="1952"/>
                  </a:cubicBezTo>
                  <a:cubicBezTo>
                    <a:pt x="4732" y="2228"/>
                    <a:pt x="4929" y="2485"/>
                    <a:pt x="5166" y="2741"/>
                  </a:cubicBezTo>
                  <a:cubicBezTo>
                    <a:pt x="5658" y="3273"/>
                    <a:pt x="6191" y="3786"/>
                    <a:pt x="6703" y="4298"/>
                  </a:cubicBezTo>
                  <a:cubicBezTo>
                    <a:pt x="6841" y="4476"/>
                    <a:pt x="7019" y="4614"/>
                    <a:pt x="7196" y="4712"/>
                  </a:cubicBezTo>
                  <a:cubicBezTo>
                    <a:pt x="7650" y="4910"/>
                    <a:pt x="7906" y="5264"/>
                    <a:pt x="8182" y="5639"/>
                  </a:cubicBezTo>
                  <a:cubicBezTo>
                    <a:pt x="8497" y="6092"/>
                    <a:pt x="8872" y="6506"/>
                    <a:pt x="9306" y="6842"/>
                  </a:cubicBezTo>
                  <a:cubicBezTo>
                    <a:pt x="10213" y="7532"/>
                    <a:pt x="10942" y="8399"/>
                    <a:pt x="11652" y="9267"/>
                  </a:cubicBezTo>
                  <a:cubicBezTo>
                    <a:pt x="12145" y="9858"/>
                    <a:pt x="12677" y="10410"/>
                    <a:pt x="13249" y="10903"/>
                  </a:cubicBezTo>
                  <a:cubicBezTo>
                    <a:pt x="14215" y="11790"/>
                    <a:pt x="15122" y="12756"/>
                    <a:pt x="16068" y="13663"/>
                  </a:cubicBezTo>
                  <a:cubicBezTo>
                    <a:pt x="16561" y="14116"/>
                    <a:pt x="17054" y="14550"/>
                    <a:pt x="17586" y="14984"/>
                  </a:cubicBezTo>
                  <a:cubicBezTo>
                    <a:pt x="18315" y="15595"/>
                    <a:pt x="19064" y="16167"/>
                    <a:pt x="19774" y="16778"/>
                  </a:cubicBezTo>
                  <a:cubicBezTo>
                    <a:pt x="19833" y="16798"/>
                    <a:pt x="19833" y="16877"/>
                    <a:pt x="19893" y="16975"/>
                  </a:cubicBezTo>
                  <a:cubicBezTo>
                    <a:pt x="19518" y="17350"/>
                    <a:pt x="19143" y="17744"/>
                    <a:pt x="18729" y="18119"/>
                  </a:cubicBezTo>
                  <a:cubicBezTo>
                    <a:pt x="18138" y="18631"/>
                    <a:pt x="17527" y="19144"/>
                    <a:pt x="16896" y="19617"/>
                  </a:cubicBezTo>
                  <a:cubicBezTo>
                    <a:pt x="15969" y="20287"/>
                    <a:pt x="14885" y="20662"/>
                    <a:pt x="13820" y="21017"/>
                  </a:cubicBezTo>
                  <a:cubicBezTo>
                    <a:pt x="12933" y="21273"/>
                    <a:pt x="12085" y="21608"/>
                    <a:pt x="11277" y="22042"/>
                  </a:cubicBezTo>
                  <a:cubicBezTo>
                    <a:pt x="10489" y="22515"/>
                    <a:pt x="9582" y="22712"/>
                    <a:pt x="8694" y="22890"/>
                  </a:cubicBezTo>
                  <a:cubicBezTo>
                    <a:pt x="8123" y="23008"/>
                    <a:pt x="7571" y="23146"/>
                    <a:pt x="7019" y="23284"/>
                  </a:cubicBezTo>
                  <a:cubicBezTo>
                    <a:pt x="6762" y="23343"/>
                    <a:pt x="6526" y="23382"/>
                    <a:pt x="6309" y="23442"/>
                  </a:cubicBezTo>
                  <a:cubicBezTo>
                    <a:pt x="6151" y="23461"/>
                    <a:pt x="6013" y="23520"/>
                    <a:pt x="5895" y="23599"/>
                  </a:cubicBezTo>
                  <a:cubicBezTo>
                    <a:pt x="5698" y="23836"/>
                    <a:pt x="5402" y="23974"/>
                    <a:pt x="5106" y="24033"/>
                  </a:cubicBezTo>
                  <a:cubicBezTo>
                    <a:pt x="4121" y="24309"/>
                    <a:pt x="3135" y="24644"/>
                    <a:pt x="2090" y="24546"/>
                  </a:cubicBezTo>
                  <a:cubicBezTo>
                    <a:pt x="1617" y="24486"/>
                    <a:pt x="1321" y="24250"/>
                    <a:pt x="1321" y="23796"/>
                  </a:cubicBezTo>
                  <a:cubicBezTo>
                    <a:pt x="1301" y="22909"/>
                    <a:pt x="1361" y="22022"/>
                    <a:pt x="1459" y="21155"/>
                  </a:cubicBezTo>
                  <a:cubicBezTo>
                    <a:pt x="1637" y="19735"/>
                    <a:pt x="1715" y="18296"/>
                    <a:pt x="1696" y="16857"/>
                  </a:cubicBezTo>
                  <a:cubicBezTo>
                    <a:pt x="1676" y="12283"/>
                    <a:pt x="1676" y="7689"/>
                    <a:pt x="1676" y="3116"/>
                  </a:cubicBezTo>
                  <a:cubicBezTo>
                    <a:pt x="1676" y="2780"/>
                    <a:pt x="1656" y="2465"/>
                    <a:pt x="1656" y="2071"/>
                  </a:cubicBezTo>
                  <a:close/>
                  <a:moveTo>
                    <a:pt x="2327" y="23382"/>
                  </a:moveTo>
                  <a:cubicBezTo>
                    <a:pt x="2800" y="23382"/>
                    <a:pt x="3214" y="23461"/>
                    <a:pt x="3608" y="23225"/>
                  </a:cubicBezTo>
                  <a:cubicBezTo>
                    <a:pt x="3746" y="23146"/>
                    <a:pt x="3904" y="23106"/>
                    <a:pt x="4042" y="23106"/>
                  </a:cubicBezTo>
                  <a:cubicBezTo>
                    <a:pt x="4515" y="23126"/>
                    <a:pt x="4968" y="23028"/>
                    <a:pt x="5363" y="22791"/>
                  </a:cubicBezTo>
                  <a:cubicBezTo>
                    <a:pt x="5560" y="22692"/>
                    <a:pt x="5757" y="22614"/>
                    <a:pt x="5974" y="22574"/>
                  </a:cubicBezTo>
                  <a:cubicBezTo>
                    <a:pt x="7157" y="22456"/>
                    <a:pt x="8280" y="22062"/>
                    <a:pt x="9444" y="21825"/>
                  </a:cubicBezTo>
                  <a:cubicBezTo>
                    <a:pt x="9897" y="21746"/>
                    <a:pt x="10331" y="21588"/>
                    <a:pt x="10725" y="21372"/>
                  </a:cubicBezTo>
                  <a:cubicBezTo>
                    <a:pt x="11671" y="20859"/>
                    <a:pt x="12657" y="20445"/>
                    <a:pt x="13682" y="20149"/>
                  </a:cubicBezTo>
                  <a:cubicBezTo>
                    <a:pt x="15082" y="19735"/>
                    <a:pt x="16403" y="19025"/>
                    <a:pt x="17527" y="18079"/>
                  </a:cubicBezTo>
                  <a:cubicBezTo>
                    <a:pt x="17783" y="17843"/>
                    <a:pt x="18118" y="17665"/>
                    <a:pt x="18414" y="17448"/>
                  </a:cubicBezTo>
                  <a:cubicBezTo>
                    <a:pt x="18512" y="17350"/>
                    <a:pt x="18631" y="17251"/>
                    <a:pt x="18729" y="17153"/>
                  </a:cubicBezTo>
                  <a:cubicBezTo>
                    <a:pt x="17822" y="16443"/>
                    <a:pt x="16994" y="15772"/>
                    <a:pt x="16166" y="15102"/>
                  </a:cubicBezTo>
                  <a:cubicBezTo>
                    <a:pt x="16009" y="14984"/>
                    <a:pt x="15851" y="14826"/>
                    <a:pt x="15713" y="14668"/>
                  </a:cubicBezTo>
                  <a:cubicBezTo>
                    <a:pt x="14747" y="13722"/>
                    <a:pt x="13820" y="12756"/>
                    <a:pt x="12815" y="11869"/>
                  </a:cubicBezTo>
                  <a:cubicBezTo>
                    <a:pt x="12105" y="11238"/>
                    <a:pt x="11435" y="10568"/>
                    <a:pt x="10843" y="9838"/>
                  </a:cubicBezTo>
                  <a:cubicBezTo>
                    <a:pt x="10351" y="9227"/>
                    <a:pt x="9779" y="8655"/>
                    <a:pt x="9227" y="8103"/>
                  </a:cubicBezTo>
                  <a:cubicBezTo>
                    <a:pt x="8793" y="7670"/>
                    <a:pt x="8261" y="7315"/>
                    <a:pt x="7886" y="6861"/>
                  </a:cubicBezTo>
                  <a:cubicBezTo>
                    <a:pt x="7354" y="6191"/>
                    <a:pt x="6743" y="5600"/>
                    <a:pt x="6072" y="5087"/>
                  </a:cubicBezTo>
                  <a:cubicBezTo>
                    <a:pt x="5718" y="4791"/>
                    <a:pt x="5402" y="4456"/>
                    <a:pt x="5106" y="4101"/>
                  </a:cubicBezTo>
                  <a:cubicBezTo>
                    <a:pt x="4633" y="3589"/>
                    <a:pt x="4101" y="3155"/>
                    <a:pt x="3707" y="2544"/>
                  </a:cubicBezTo>
                  <a:cubicBezTo>
                    <a:pt x="3490" y="2189"/>
                    <a:pt x="3115" y="1992"/>
                    <a:pt x="2701" y="1972"/>
                  </a:cubicBezTo>
                  <a:lnTo>
                    <a:pt x="2701" y="3037"/>
                  </a:lnTo>
                  <a:cubicBezTo>
                    <a:pt x="2701" y="7177"/>
                    <a:pt x="2721" y="11337"/>
                    <a:pt x="2701" y="15496"/>
                  </a:cubicBezTo>
                  <a:cubicBezTo>
                    <a:pt x="2701" y="17291"/>
                    <a:pt x="2760" y="19104"/>
                    <a:pt x="2445" y="20879"/>
                  </a:cubicBezTo>
                  <a:cubicBezTo>
                    <a:pt x="2405" y="21155"/>
                    <a:pt x="2386" y="21431"/>
                    <a:pt x="2346" y="21707"/>
                  </a:cubicBezTo>
                  <a:cubicBezTo>
                    <a:pt x="2287" y="22259"/>
                    <a:pt x="2267" y="22830"/>
                    <a:pt x="2327" y="233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8"/>
            <p:cNvSpPr/>
            <p:nvPr/>
          </p:nvSpPr>
          <p:spPr>
            <a:xfrm flipH="1">
              <a:off x="6802423" y="2643987"/>
              <a:ext cx="1072199" cy="367850"/>
            </a:xfrm>
            <a:custGeom>
              <a:avLst/>
              <a:gdLst/>
              <a:ahLst/>
              <a:cxnLst/>
              <a:rect l="l" t="t" r="r" b="b"/>
              <a:pathLst>
                <a:path w="44596" h="15300" extrusionOk="0">
                  <a:moveTo>
                    <a:pt x="197" y="15300"/>
                  </a:moveTo>
                  <a:cubicBezTo>
                    <a:pt x="119" y="15063"/>
                    <a:pt x="0" y="14925"/>
                    <a:pt x="20" y="14827"/>
                  </a:cubicBezTo>
                  <a:cubicBezTo>
                    <a:pt x="59" y="14551"/>
                    <a:pt x="138" y="14294"/>
                    <a:pt x="257" y="14058"/>
                  </a:cubicBezTo>
                  <a:cubicBezTo>
                    <a:pt x="1223" y="12343"/>
                    <a:pt x="2406" y="10765"/>
                    <a:pt x="3766" y="9366"/>
                  </a:cubicBezTo>
                  <a:cubicBezTo>
                    <a:pt x="4298" y="8833"/>
                    <a:pt x="4890" y="8340"/>
                    <a:pt x="5481" y="7848"/>
                  </a:cubicBezTo>
                  <a:cubicBezTo>
                    <a:pt x="6132" y="7295"/>
                    <a:pt x="6802" y="6763"/>
                    <a:pt x="7492" y="6270"/>
                  </a:cubicBezTo>
                  <a:cubicBezTo>
                    <a:pt x="8103" y="5856"/>
                    <a:pt x="8734" y="5462"/>
                    <a:pt x="9365" y="5127"/>
                  </a:cubicBezTo>
                  <a:cubicBezTo>
                    <a:pt x="10351" y="4575"/>
                    <a:pt x="11376" y="4082"/>
                    <a:pt x="12362" y="3550"/>
                  </a:cubicBezTo>
                  <a:cubicBezTo>
                    <a:pt x="12973" y="3195"/>
                    <a:pt x="13623" y="2919"/>
                    <a:pt x="14294" y="2702"/>
                  </a:cubicBezTo>
                  <a:cubicBezTo>
                    <a:pt x="14727" y="2564"/>
                    <a:pt x="15161" y="2406"/>
                    <a:pt x="15575" y="2209"/>
                  </a:cubicBezTo>
                  <a:cubicBezTo>
                    <a:pt x="17133" y="1519"/>
                    <a:pt x="18808" y="1105"/>
                    <a:pt x="20504" y="928"/>
                  </a:cubicBezTo>
                  <a:cubicBezTo>
                    <a:pt x="21253" y="849"/>
                    <a:pt x="21963" y="730"/>
                    <a:pt x="22692" y="632"/>
                  </a:cubicBezTo>
                  <a:cubicBezTo>
                    <a:pt x="22988" y="592"/>
                    <a:pt x="23284" y="533"/>
                    <a:pt x="23599" y="514"/>
                  </a:cubicBezTo>
                  <a:cubicBezTo>
                    <a:pt x="25117" y="454"/>
                    <a:pt x="26635" y="218"/>
                    <a:pt x="28133" y="21"/>
                  </a:cubicBezTo>
                  <a:cubicBezTo>
                    <a:pt x="28331" y="1"/>
                    <a:pt x="28508" y="1"/>
                    <a:pt x="28685" y="21"/>
                  </a:cubicBezTo>
                  <a:cubicBezTo>
                    <a:pt x="31643" y="356"/>
                    <a:pt x="34580" y="671"/>
                    <a:pt x="37478" y="1342"/>
                  </a:cubicBezTo>
                  <a:cubicBezTo>
                    <a:pt x="38681" y="1637"/>
                    <a:pt x="39883" y="1992"/>
                    <a:pt x="41047" y="2446"/>
                  </a:cubicBezTo>
                  <a:cubicBezTo>
                    <a:pt x="41421" y="2603"/>
                    <a:pt x="41816" y="2702"/>
                    <a:pt x="42190" y="2820"/>
                  </a:cubicBezTo>
                  <a:cubicBezTo>
                    <a:pt x="42979" y="3017"/>
                    <a:pt x="43728" y="3372"/>
                    <a:pt x="44398" y="3865"/>
                  </a:cubicBezTo>
                  <a:cubicBezTo>
                    <a:pt x="44477" y="3924"/>
                    <a:pt x="44516" y="3983"/>
                    <a:pt x="44576" y="4062"/>
                  </a:cubicBezTo>
                  <a:cubicBezTo>
                    <a:pt x="44595" y="4082"/>
                    <a:pt x="44576" y="4121"/>
                    <a:pt x="44576" y="4200"/>
                  </a:cubicBezTo>
                  <a:cubicBezTo>
                    <a:pt x="44438" y="4220"/>
                    <a:pt x="44280" y="4200"/>
                    <a:pt x="44142" y="4161"/>
                  </a:cubicBezTo>
                  <a:cubicBezTo>
                    <a:pt x="43255" y="3767"/>
                    <a:pt x="42328" y="3451"/>
                    <a:pt x="41382" y="3195"/>
                  </a:cubicBezTo>
                  <a:cubicBezTo>
                    <a:pt x="40771" y="2998"/>
                    <a:pt x="40179" y="2761"/>
                    <a:pt x="39568" y="2584"/>
                  </a:cubicBezTo>
                  <a:cubicBezTo>
                    <a:pt x="38681" y="2347"/>
                    <a:pt x="37794" y="2110"/>
                    <a:pt x="36907" y="1933"/>
                  </a:cubicBezTo>
                  <a:cubicBezTo>
                    <a:pt x="35704" y="1677"/>
                    <a:pt x="34501" y="1460"/>
                    <a:pt x="33299" y="1243"/>
                  </a:cubicBezTo>
                  <a:cubicBezTo>
                    <a:pt x="32845" y="1164"/>
                    <a:pt x="32392" y="1125"/>
                    <a:pt x="31938" y="1105"/>
                  </a:cubicBezTo>
                  <a:cubicBezTo>
                    <a:pt x="29829" y="1085"/>
                    <a:pt x="27719" y="1105"/>
                    <a:pt x="25610" y="1105"/>
                  </a:cubicBezTo>
                  <a:cubicBezTo>
                    <a:pt x="24309" y="1105"/>
                    <a:pt x="23047" y="1401"/>
                    <a:pt x="21785" y="1558"/>
                  </a:cubicBezTo>
                  <a:cubicBezTo>
                    <a:pt x="21174" y="1637"/>
                    <a:pt x="20583" y="1756"/>
                    <a:pt x="19971" y="1834"/>
                  </a:cubicBezTo>
                  <a:cubicBezTo>
                    <a:pt x="18946" y="1972"/>
                    <a:pt x="17941" y="2229"/>
                    <a:pt x="16955" y="2584"/>
                  </a:cubicBezTo>
                  <a:cubicBezTo>
                    <a:pt x="15950" y="2938"/>
                    <a:pt x="14944" y="3293"/>
                    <a:pt x="13958" y="3707"/>
                  </a:cubicBezTo>
                  <a:cubicBezTo>
                    <a:pt x="13052" y="4121"/>
                    <a:pt x="12184" y="4634"/>
                    <a:pt x="11277" y="5107"/>
                  </a:cubicBezTo>
                  <a:cubicBezTo>
                    <a:pt x="10962" y="5285"/>
                    <a:pt x="10646" y="5482"/>
                    <a:pt x="10311" y="5620"/>
                  </a:cubicBezTo>
                  <a:cubicBezTo>
                    <a:pt x="9266" y="6053"/>
                    <a:pt x="8300" y="6645"/>
                    <a:pt x="7433" y="7374"/>
                  </a:cubicBezTo>
                  <a:cubicBezTo>
                    <a:pt x="6960" y="7769"/>
                    <a:pt x="6467" y="8124"/>
                    <a:pt x="5974" y="8478"/>
                  </a:cubicBezTo>
                  <a:cubicBezTo>
                    <a:pt x="5087" y="9129"/>
                    <a:pt x="4278" y="9898"/>
                    <a:pt x="3569" y="10746"/>
                  </a:cubicBezTo>
                  <a:cubicBezTo>
                    <a:pt x="2524" y="11928"/>
                    <a:pt x="1538" y="13190"/>
                    <a:pt x="651" y="14491"/>
                  </a:cubicBezTo>
                  <a:cubicBezTo>
                    <a:pt x="513" y="14728"/>
                    <a:pt x="395" y="14984"/>
                    <a:pt x="197" y="15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8"/>
            <p:cNvSpPr/>
            <p:nvPr/>
          </p:nvSpPr>
          <p:spPr>
            <a:xfrm flipH="1">
              <a:off x="7898304" y="3062062"/>
              <a:ext cx="153127" cy="706272"/>
            </a:xfrm>
            <a:custGeom>
              <a:avLst/>
              <a:gdLst/>
              <a:ahLst/>
              <a:cxnLst/>
              <a:rect l="l" t="t" r="r" b="b"/>
              <a:pathLst>
                <a:path w="6369" h="29376" extrusionOk="0">
                  <a:moveTo>
                    <a:pt x="1" y="16482"/>
                  </a:moveTo>
                  <a:cubicBezTo>
                    <a:pt x="1" y="14964"/>
                    <a:pt x="316" y="13486"/>
                    <a:pt x="513" y="12007"/>
                  </a:cubicBezTo>
                  <a:cubicBezTo>
                    <a:pt x="572" y="11652"/>
                    <a:pt x="632" y="11277"/>
                    <a:pt x="691" y="10923"/>
                  </a:cubicBezTo>
                  <a:cubicBezTo>
                    <a:pt x="947" y="9129"/>
                    <a:pt x="1578" y="7433"/>
                    <a:pt x="2288" y="5777"/>
                  </a:cubicBezTo>
                  <a:cubicBezTo>
                    <a:pt x="2642" y="4988"/>
                    <a:pt x="3037" y="4239"/>
                    <a:pt x="3392" y="3470"/>
                  </a:cubicBezTo>
                  <a:cubicBezTo>
                    <a:pt x="3747" y="2741"/>
                    <a:pt x="4180" y="2090"/>
                    <a:pt x="4732" y="1499"/>
                  </a:cubicBezTo>
                  <a:cubicBezTo>
                    <a:pt x="5087" y="1085"/>
                    <a:pt x="5442" y="671"/>
                    <a:pt x="5817" y="257"/>
                  </a:cubicBezTo>
                  <a:cubicBezTo>
                    <a:pt x="5895" y="178"/>
                    <a:pt x="5994" y="99"/>
                    <a:pt x="6093" y="40"/>
                  </a:cubicBezTo>
                  <a:cubicBezTo>
                    <a:pt x="6132" y="1"/>
                    <a:pt x="6211" y="1"/>
                    <a:pt x="6250" y="40"/>
                  </a:cubicBezTo>
                  <a:cubicBezTo>
                    <a:pt x="6309" y="99"/>
                    <a:pt x="6369" y="198"/>
                    <a:pt x="6349" y="257"/>
                  </a:cubicBezTo>
                  <a:cubicBezTo>
                    <a:pt x="6270" y="415"/>
                    <a:pt x="6171" y="572"/>
                    <a:pt x="6053" y="730"/>
                  </a:cubicBezTo>
                  <a:cubicBezTo>
                    <a:pt x="5757" y="1144"/>
                    <a:pt x="5422" y="1538"/>
                    <a:pt x="5127" y="1952"/>
                  </a:cubicBezTo>
                  <a:cubicBezTo>
                    <a:pt x="4121" y="3352"/>
                    <a:pt x="3490" y="4949"/>
                    <a:pt x="2840" y="6526"/>
                  </a:cubicBezTo>
                  <a:cubicBezTo>
                    <a:pt x="2465" y="7433"/>
                    <a:pt x="2150" y="8360"/>
                    <a:pt x="1893" y="9306"/>
                  </a:cubicBezTo>
                  <a:cubicBezTo>
                    <a:pt x="1696" y="9976"/>
                    <a:pt x="1617" y="10686"/>
                    <a:pt x="1479" y="11376"/>
                  </a:cubicBezTo>
                  <a:cubicBezTo>
                    <a:pt x="1322" y="12303"/>
                    <a:pt x="1124" y="13229"/>
                    <a:pt x="986" y="14156"/>
                  </a:cubicBezTo>
                  <a:cubicBezTo>
                    <a:pt x="770" y="15910"/>
                    <a:pt x="789" y="17705"/>
                    <a:pt x="1046" y="19459"/>
                  </a:cubicBezTo>
                  <a:cubicBezTo>
                    <a:pt x="1184" y="20524"/>
                    <a:pt x="1282" y="21588"/>
                    <a:pt x="1341" y="22653"/>
                  </a:cubicBezTo>
                  <a:cubicBezTo>
                    <a:pt x="1400" y="23402"/>
                    <a:pt x="1519" y="24151"/>
                    <a:pt x="1696" y="24900"/>
                  </a:cubicBezTo>
                  <a:cubicBezTo>
                    <a:pt x="1933" y="26005"/>
                    <a:pt x="2169" y="27128"/>
                    <a:pt x="2406" y="28213"/>
                  </a:cubicBezTo>
                  <a:cubicBezTo>
                    <a:pt x="2504" y="28548"/>
                    <a:pt x="2485" y="28883"/>
                    <a:pt x="2327" y="29198"/>
                  </a:cubicBezTo>
                  <a:cubicBezTo>
                    <a:pt x="2288" y="29277"/>
                    <a:pt x="2189" y="29376"/>
                    <a:pt x="2150" y="29356"/>
                  </a:cubicBezTo>
                  <a:cubicBezTo>
                    <a:pt x="2031" y="29336"/>
                    <a:pt x="1933" y="29277"/>
                    <a:pt x="1874" y="29198"/>
                  </a:cubicBezTo>
                  <a:cubicBezTo>
                    <a:pt x="1814" y="29119"/>
                    <a:pt x="1775" y="29041"/>
                    <a:pt x="1775" y="28942"/>
                  </a:cubicBezTo>
                  <a:cubicBezTo>
                    <a:pt x="1696" y="27720"/>
                    <a:pt x="1322" y="26537"/>
                    <a:pt x="1006" y="25374"/>
                  </a:cubicBezTo>
                  <a:cubicBezTo>
                    <a:pt x="730" y="24112"/>
                    <a:pt x="553" y="22850"/>
                    <a:pt x="454" y="21569"/>
                  </a:cubicBezTo>
                  <a:cubicBezTo>
                    <a:pt x="375" y="20721"/>
                    <a:pt x="296" y="19873"/>
                    <a:pt x="218" y="19006"/>
                  </a:cubicBezTo>
                  <a:cubicBezTo>
                    <a:pt x="119" y="18158"/>
                    <a:pt x="80" y="17330"/>
                    <a:pt x="1" y="164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8"/>
            <p:cNvSpPr/>
            <p:nvPr/>
          </p:nvSpPr>
          <p:spPr>
            <a:xfrm flipH="1">
              <a:off x="7055062" y="3405701"/>
              <a:ext cx="198639" cy="195802"/>
            </a:xfrm>
            <a:custGeom>
              <a:avLst/>
              <a:gdLst/>
              <a:ahLst/>
              <a:cxnLst/>
              <a:rect l="l" t="t" r="r" b="b"/>
              <a:pathLst>
                <a:path w="8262" h="8144" extrusionOk="0">
                  <a:moveTo>
                    <a:pt x="297" y="1479"/>
                  </a:moveTo>
                  <a:lnTo>
                    <a:pt x="1046" y="1026"/>
                  </a:lnTo>
                  <a:cubicBezTo>
                    <a:pt x="1144" y="967"/>
                    <a:pt x="1243" y="868"/>
                    <a:pt x="1361" y="849"/>
                  </a:cubicBezTo>
                  <a:cubicBezTo>
                    <a:pt x="1854" y="849"/>
                    <a:pt x="2229" y="573"/>
                    <a:pt x="2623" y="356"/>
                  </a:cubicBezTo>
                  <a:cubicBezTo>
                    <a:pt x="3135" y="99"/>
                    <a:pt x="3727" y="1"/>
                    <a:pt x="4299" y="119"/>
                  </a:cubicBezTo>
                  <a:cubicBezTo>
                    <a:pt x="4673" y="178"/>
                    <a:pt x="5028" y="237"/>
                    <a:pt x="5403" y="257"/>
                  </a:cubicBezTo>
                  <a:cubicBezTo>
                    <a:pt x="6290" y="336"/>
                    <a:pt x="7118" y="770"/>
                    <a:pt x="7670" y="1479"/>
                  </a:cubicBezTo>
                  <a:cubicBezTo>
                    <a:pt x="7709" y="1539"/>
                    <a:pt x="7729" y="1578"/>
                    <a:pt x="7768" y="1637"/>
                  </a:cubicBezTo>
                  <a:cubicBezTo>
                    <a:pt x="7946" y="2367"/>
                    <a:pt x="8261" y="3076"/>
                    <a:pt x="8143" y="3865"/>
                  </a:cubicBezTo>
                  <a:cubicBezTo>
                    <a:pt x="8143" y="3944"/>
                    <a:pt x="8123" y="4003"/>
                    <a:pt x="8123" y="4062"/>
                  </a:cubicBezTo>
                  <a:cubicBezTo>
                    <a:pt x="7867" y="4713"/>
                    <a:pt x="7650" y="5363"/>
                    <a:pt x="7394" y="6034"/>
                  </a:cubicBezTo>
                  <a:cubicBezTo>
                    <a:pt x="7157" y="6566"/>
                    <a:pt x="6763" y="7019"/>
                    <a:pt x="6250" y="7295"/>
                  </a:cubicBezTo>
                  <a:cubicBezTo>
                    <a:pt x="5521" y="7769"/>
                    <a:pt x="4673" y="8005"/>
                    <a:pt x="3825" y="8005"/>
                  </a:cubicBezTo>
                  <a:cubicBezTo>
                    <a:pt x="3707" y="8005"/>
                    <a:pt x="3569" y="8005"/>
                    <a:pt x="3451" y="8005"/>
                  </a:cubicBezTo>
                  <a:cubicBezTo>
                    <a:pt x="2406" y="8143"/>
                    <a:pt x="1736" y="7591"/>
                    <a:pt x="1223" y="6763"/>
                  </a:cubicBezTo>
                  <a:cubicBezTo>
                    <a:pt x="947" y="6290"/>
                    <a:pt x="632" y="5836"/>
                    <a:pt x="375" y="5344"/>
                  </a:cubicBezTo>
                  <a:cubicBezTo>
                    <a:pt x="218" y="5087"/>
                    <a:pt x="119" y="4792"/>
                    <a:pt x="99" y="4496"/>
                  </a:cubicBezTo>
                  <a:cubicBezTo>
                    <a:pt x="80" y="3490"/>
                    <a:pt x="1" y="2465"/>
                    <a:pt x="297" y="1479"/>
                  </a:cubicBezTo>
                  <a:close/>
                  <a:moveTo>
                    <a:pt x="4555" y="1125"/>
                  </a:moveTo>
                  <a:lnTo>
                    <a:pt x="4555" y="1164"/>
                  </a:lnTo>
                  <a:cubicBezTo>
                    <a:pt x="4279" y="1125"/>
                    <a:pt x="4003" y="1125"/>
                    <a:pt x="3727" y="1164"/>
                  </a:cubicBezTo>
                  <a:cubicBezTo>
                    <a:pt x="3333" y="1203"/>
                    <a:pt x="2958" y="1322"/>
                    <a:pt x="2623" y="1519"/>
                  </a:cubicBezTo>
                  <a:cubicBezTo>
                    <a:pt x="2169" y="1933"/>
                    <a:pt x="1736" y="2347"/>
                    <a:pt x="1341" y="2820"/>
                  </a:cubicBezTo>
                  <a:cubicBezTo>
                    <a:pt x="1006" y="3155"/>
                    <a:pt x="1065" y="3609"/>
                    <a:pt x="967" y="4003"/>
                  </a:cubicBezTo>
                  <a:cubicBezTo>
                    <a:pt x="888" y="4299"/>
                    <a:pt x="1125" y="4496"/>
                    <a:pt x="1263" y="4752"/>
                  </a:cubicBezTo>
                  <a:cubicBezTo>
                    <a:pt x="1677" y="5383"/>
                    <a:pt x="2189" y="5955"/>
                    <a:pt x="2800" y="6408"/>
                  </a:cubicBezTo>
                  <a:cubicBezTo>
                    <a:pt x="3293" y="6822"/>
                    <a:pt x="3924" y="7019"/>
                    <a:pt x="4575" y="6980"/>
                  </a:cubicBezTo>
                  <a:cubicBezTo>
                    <a:pt x="5462" y="6941"/>
                    <a:pt x="6270" y="6428"/>
                    <a:pt x="6704" y="5659"/>
                  </a:cubicBezTo>
                  <a:cubicBezTo>
                    <a:pt x="7000" y="5186"/>
                    <a:pt x="6980" y="4673"/>
                    <a:pt x="7118" y="4180"/>
                  </a:cubicBezTo>
                  <a:cubicBezTo>
                    <a:pt x="7276" y="3609"/>
                    <a:pt x="7236" y="3017"/>
                    <a:pt x="7059" y="2485"/>
                  </a:cubicBezTo>
                  <a:cubicBezTo>
                    <a:pt x="6881" y="1834"/>
                    <a:pt x="6369" y="1361"/>
                    <a:pt x="5718" y="1243"/>
                  </a:cubicBezTo>
                  <a:cubicBezTo>
                    <a:pt x="5344" y="1184"/>
                    <a:pt x="4949" y="1144"/>
                    <a:pt x="4555" y="1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8"/>
            <p:cNvSpPr/>
            <p:nvPr/>
          </p:nvSpPr>
          <p:spPr>
            <a:xfrm flipH="1">
              <a:off x="7561757" y="3891552"/>
              <a:ext cx="392975" cy="410502"/>
            </a:xfrm>
            <a:custGeom>
              <a:avLst/>
              <a:gdLst/>
              <a:ahLst/>
              <a:cxnLst/>
              <a:rect l="l" t="t" r="r" b="b"/>
              <a:pathLst>
                <a:path w="16345" h="17074" extrusionOk="0">
                  <a:moveTo>
                    <a:pt x="16344" y="16758"/>
                  </a:moveTo>
                  <a:cubicBezTo>
                    <a:pt x="16167" y="17074"/>
                    <a:pt x="15970" y="17074"/>
                    <a:pt x="15792" y="16995"/>
                  </a:cubicBezTo>
                  <a:cubicBezTo>
                    <a:pt x="15418" y="16817"/>
                    <a:pt x="15043" y="16601"/>
                    <a:pt x="14668" y="16384"/>
                  </a:cubicBezTo>
                  <a:cubicBezTo>
                    <a:pt x="13998" y="15970"/>
                    <a:pt x="13347" y="15516"/>
                    <a:pt x="12677" y="15102"/>
                  </a:cubicBezTo>
                  <a:cubicBezTo>
                    <a:pt x="12027" y="14649"/>
                    <a:pt x="11396" y="14156"/>
                    <a:pt x="10844" y="13604"/>
                  </a:cubicBezTo>
                  <a:cubicBezTo>
                    <a:pt x="9897" y="12717"/>
                    <a:pt x="8951" y="11889"/>
                    <a:pt x="8064" y="10942"/>
                  </a:cubicBezTo>
                  <a:cubicBezTo>
                    <a:pt x="7019" y="9878"/>
                    <a:pt x="6033" y="8754"/>
                    <a:pt x="5028" y="7630"/>
                  </a:cubicBezTo>
                  <a:cubicBezTo>
                    <a:pt x="3707" y="6152"/>
                    <a:pt x="2662" y="4456"/>
                    <a:pt x="1578" y="2800"/>
                  </a:cubicBezTo>
                  <a:cubicBezTo>
                    <a:pt x="1105" y="2110"/>
                    <a:pt x="651" y="1420"/>
                    <a:pt x="217" y="730"/>
                  </a:cubicBezTo>
                  <a:cubicBezTo>
                    <a:pt x="119" y="612"/>
                    <a:pt x="60" y="474"/>
                    <a:pt x="1" y="356"/>
                  </a:cubicBezTo>
                  <a:cubicBezTo>
                    <a:pt x="257" y="20"/>
                    <a:pt x="375" y="1"/>
                    <a:pt x="553" y="218"/>
                  </a:cubicBezTo>
                  <a:cubicBezTo>
                    <a:pt x="868" y="632"/>
                    <a:pt x="1164" y="1065"/>
                    <a:pt x="1459" y="1479"/>
                  </a:cubicBezTo>
                  <a:cubicBezTo>
                    <a:pt x="2425" y="2899"/>
                    <a:pt x="3332" y="4338"/>
                    <a:pt x="4377" y="5698"/>
                  </a:cubicBezTo>
                  <a:cubicBezTo>
                    <a:pt x="5324" y="6940"/>
                    <a:pt x="6388" y="8084"/>
                    <a:pt x="7394" y="9247"/>
                  </a:cubicBezTo>
                  <a:cubicBezTo>
                    <a:pt x="8833" y="10883"/>
                    <a:pt x="10509" y="12283"/>
                    <a:pt x="12066" y="13781"/>
                  </a:cubicBezTo>
                  <a:cubicBezTo>
                    <a:pt x="12441" y="14097"/>
                    <a:pt x="12835" y="14393"/>
                    <a:pt x="13249" y="14649"/>
                  </a:cubicBezTo>
                  <a:cubicBezTo>
                    <a:pt x="14116" y="15221"/>
                    <a:pt x="14984" y="15773"/>
                    <a:pt x="15851" y="16344"/>
                  </a:cubicBezTo>
                  <a:cubicBezTo>
                    <a:pt x="16029" y="16482"/>
                    <a:pt x="16186" y="16620"/>
                    <a:pt x="16344" y="167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8"/>
            <p:cNvSpPr/>
            <p:nvPr/>
          </p:nvSpPr>
          <p:spPr>
            <a:xfrm flipH="1">
              <a:off x="6491482" y="4013856"/>
              <a:ext cx="428053" cy="311903"/>
            </a:xfrm>
            <a:custGeom>
              <a:avLst/>
              <a:gdLst/>
              <a:ahLst/>
              <a:cxnLst/>
              <a:rect l="l" t="t" r="r" b="b"/>
              <a:pathLst>
                <a:path w="17804" h="12973" extrusionOk="0">
                  <a:moveTo>
                    <a:pt x="17389" y="0"/>
                  </a:moveTo>
                  <a:cubicBezTo>
                    <a:pt x="17744" y="296"/>
                    <a:pt x="17803" y="592"/>
                    <a:pt x="17665" y="887"/>
                  </a:cubicBezTo>
                  <a:cubicBezTo>
                    <a:pt x="17370" y="1498"/>
                    <a:pt x="17015" y="2070"/>
                    <a:pt x="16561" y="2563"/>
                  </a:cubicBezTo>
                  <a:cubicBezTo>
                    <a:pt x="15911" y="3253"/>
                    <a:pt x="15260" y="3943"/>
                    <a:pt x="14609" y="4633"/>
                  </a:cubicBezTo>
                  <a:cubicBezTo>
                    <a:pt x="13959" y="5323"/>
                    <a:pt x="13308" y="5993"/>
                    <a:pt x="12461" y="6467"/>
                  </a:cubicBezTo>
                  <a:cubicBezTo>
                    <a:pt x="12283" y="6585"/>
                    <a:pt x="12125" y="6703"/>
                    <a:pt x="11968" y="6861"/>
                  </a:cubicBezTo>
                  <a:cubicBezTo>
                    <a:pt x="10055" y="8497"/>
                    <a:pt x="7887" y="9759"/>
                    <a:pt x="5738" y="11040"/>
                  </a:cubicBezTo>
                  <a:cubicBezTo>
                    <a:pt x="4417" y="11829"/>
                    <a:pt x="2958" y="12322"/>
                    <a:pt x="1519" y="12775"/>
                  </a:cubicBezTo>
                  <a:cubicBezTo>
                    <a:pt x="1026" y="12933"/>
                    <a:pt x="513" y="12973"/>
                    <a:pt x="1" y="12894"/>
                  </a:cubicBezTo>
                  <a:cubicBezTo>
                    <a:pt x="237" y="12795"/>
                    <a:pt x="356" y="12736"/>
                    <a:pt x="474" y="12697"/>
                  </a:cubicBezTo>
                  <a:cubicBezTo>
                    <a:pt x="967" y="12519"/>
                    <a:pt x="1460" y="12381"/>
                    <a:pt x="1933" y="12164"/>
                  </a:cubicBezTo>
                  <a:cubicBezTo>
                    <a:pt x="2879" y="11730"/>
                    <a:pt x="3825" y="11297"/>
                    <a:pt x="4732" y="10804"/>
                  </a:cubicBezTo>
                  <a:cubicBezTo>
                    <a:pt x="5639" y="10311"/>
                    <a:pt x="6507" y="9739"/>
                    <a:pt x="7394" y="9187"/>
                  </a:cubicBezTo>
                  <a:cubicBezTo>
                    <a:pt x="7966" y="8832"/>
                    <a:pt x="8498" y="8438"/>
                    <a:pt x="9070" y="8103"/>
                  </a:cubicBezTo>
                  <a:cubicBezTo>
                    <a:pt x="9878" y="7590"/>
                    <a:pt x="10627" y="7019"/>
                    <a:pt x="11357" y="6407"/>
                  </a:cubicBezTo>
                  <a:cubicBezTo>
                    <a:pt x="11573" y="6191"/>
                    <a:pt x="11810" y="6013"/>
                    <a:pt x="12066" y="5836"/>
                  </a:cubicBezTo>
                  <a:cubicBezTo>
                    <a:pt x="13229" y="5146"/>
                    <a:pt x="14057" y="4140"/>
                    <a:pt x="14945" y="3155"/>
                  </a:cubicBezTo>
                  <a:cubicBezTo>
                    <a:pt x="15122" y="2918"/>
                    <a:pt x="15339" y="2701"/>
                    <a:pt x="15556" y="2484"/>
                  </a:cubicBezTo>
                  <a:cubicBezTo>
                    <a:pt x="16206" y="1932"/>
                    <a:pt x="16739" y="1242"/>
                    <a:pt x="17094" y="473"/>
                  </a:cubicBezTo>
                  <a:cubicBezTo>
                    <a:pt x="17172" y="335"/>
                    <a:pt x="17251" y="217"/>
                    <a:pt x="17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8"/>
            <p:cNvSpPr/>
            <p:nvPr/>
          </p:nvSpPr>
          <p:spPr>
            <a:xfrm flipH="1">
              <a:off x="7051744" y="4347061"/>
              <a:ext cx="133700" cy="26110"/>
            </a:xfrm>
            <a:custGeom>
              <a:avLst/>
              <a:gdLst/>
              <a:ahLst/>
              <a:cxnLst/>
              <a:rect l="l" t="t" r="r" b="b"/>
              <a:pathLst>
                <a:path w="5561" h="1086" extrusionOk="0">
                  <a:moveTo>
                    <a:pt x="5560" y="434"/>
                  </a:moveTo>
                  <a:cubicBezTo>
                    <a:pt x="3865" y="927"/>
                    <a:pt x="2091" y="1085"/>
                    <a:pt x="316" y="888"/>
                  </a:cubicBezTo>
                  <a:cubicBezTo>
                    <a:pt x="257" y="888"/>
                    <a:pt x="198" y="888"/>
                    <a:pt x="139" y="848"/>
                  </a:cubicBezTo>
                  <a:cubicBezTo>
                    <a:pt x="80" y="789"/>
                    <a:pt x="1" y="710"/>
                    <a:pt x="1" y="651"/>
                  </a:cubicBezTo>
                  <a:cubicBezTo>
                    <a:pt x="1" y="553"/>
                    <a:pt x="60" y="474"/>
                    <a:pt x="139" y="434"/>
                  </a:cubicBezTo>
                  <a:cubicBezTo>
                    <a:pt x="277" y="395"/>
                    <a:pt x="434" y="375"/>
                    <a:pt x="572" y="375"/>
                  </a:cubicBezTo>
                  <a:cubicBezTo>
                    <a:pt x="1834" y="296"/>
                    <a:pt x="3076" y="296"/>
                    <a:pt x="4318" y="80"/>
                  </a:cubicBezTo>
                  <a:cubicBezTo>
                    <a:pt x="4772" y="1"/>
                    <a:pt x="5048" y="99"/>
                    <a:pt x="5560" y="4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8"/>
            <p:cNvSpPr/>
            <p:nvPr/>
          </p:nvSpPr>
          <p:spPr>
            <a:xfrm flipH="1">
              <a:off x="7110047" y="4445660"/>
              <a:ext cx="32722" cy="86289"/>
            </a:xfrm>
            <a:custGeom>
              <a:avLst/>
              <a:gdLst/>
              <a:ahLst/>
              <a:cxnLst/>
              <a:rect l="l" t="t" r="r" b="b"/>
              <a:pathLst>
                <a:path w="1361" h="3589" extrusionOk="0">
                  <a:moveTo>
                    <a:pt x="1360" y="336"/>
                  </a:moveTo>
                  <a:cubicBezTo>
                    <a:pt x="1222" y="809"/>
                    <a:pt x="1104" y="1302"/>
                    <a:pt x="966" y="1794"/>
                  </a:cubicBezTo>
                  <a:cubicBezTo>
                    <a:pt x="769" y="2386"/>
                    <a:pt x="572" y="2958"/>
                    <a:pt x="355" y="3589"/>
                  </a:cubicBezTo>
                  <a:cubicBezTo>
                    <a:pt x="256" y="3470"/>
                    <a:pt x="158" y="3431"/>
                    <a:pt x="138" y="3352"/>
                  </a:cubicBezTo>
                  <a:cubicBezTo>
                    <a:pt x="0" y="2938"/>
                    <a:pt x="20" y="2504"/>
                    <a:pt x="138" y="2090"/>
                  </a:cubicBezTo>
                  <a:cubicBezTo>
                    <a:pt x="335" y="1578"/>
                    <a:pt x="473" y="1065"/>
                    <a:pt x="552" y="513"/>
                  </a:cubicBezTo>
                  <a:cubicBezTo>
                    <a:pt x="631" y="60"/>
                    <a:pt x="848" y="0"/>
                    <a:pt x="1360" y="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8"/>
            <p:cNvSpPr/>
            <p:nvPr/>
          </p:nvSpPr>
          <p:spPr>
            <a:xfrm flipH="1">
              <a:off x="7283994" y="3570176"/>
              <a:ext cx="59770" cy="73041"/>
            </a:xfrm>
            <a:custGeom>
              <a:avLst/>
              <a:gdLst/>
              <a:ahLst/>
              <a:cxnLst/>
              <a:rect l="l" t="t" r="r" b="b"/>
              <a:pathLst>
                <a:path w="2486" h="3038" extrusionOk="0">
                  <a:moveTo>
                    <a:pt x="2485" y="2998"/>
                  </a:moveTo>
                  <a:cubicBezTo>
                    <a:pt x="1696" y="3037"/>
                    <a:pt x="1243" y="2781"/>
                    <a:pt x="711" y="1933"/>
                  </a:cubicBezTo>
                  <a:cubicBezTo>
                    <a:pt x="356" y="1381"/>
                    <a:pt x="1" y="809"/>
                    <a:pt x="415" y="1"/>
                  </a:cubicBezTo>
                  <a:cubicBezTo>
                    <a:pt x="612" y="435"/>
                    <a:pt x="790" y="770"/>
                    <a:pt x="947" y="1125"/>
                  </a:cubicBezTo>
                  <a:cubicBezTo>
                    <a:pt x="1125" y="1519"/>
                    <a:pt x="1381" y="1854"/>
                    <a:pt x="1696" y="2150"/>
                  </a:cubicBezTo>
                  <a:cubicBezTo>
                    <a:pt x="1953" y="2446"/>
                    <a:pt x="2367" y="2584"/>
                    <a:pt x="2485" y="2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8"/>
            <p:cNvSpPr/>
            <p:nvPr/>
          </p:nvSpPr>
          <p:spPr>
            <a:xfrm flipH="1">
              <a:off x="6350713" y="3108512"/>
              <a:ext cx="17094" cy="73017"/>
            </a:xfrm>
            <a:custGeom>
              <a:avLst/>
              <a:gdLst/>
              <a:ahLst/>
              <a:cxnLst/>
              <a:rect l="l" t="t" r="r" b="b"/>
              <a:pathLst>
                <a:path w="711" h="3037" extrusionOk="0">
                  <a:moveTo>
                    <a:pt x="237" y="1"/>
                  </a:moveTo>
                  <a:cubicBezTo>
                    <a:pt x="336" y="79"/>
                    <a:pt x="454" y="119"/>
                    <a:pt x="474" y="198"/>
                  </a:cubicBezTo>
                  <a:cubicBezTo>
                    <a:pt x="711" y="1085"/>
                    <a:pt x="711" y="2012"/>
                    <a:pt x="494" y="2899"/>
                  </a:cubicBezTo>
                  <a:cubicBezTo>
                    <a:pt x="454" y="2978"/>
                    <a:pt x="395" y="3037"/>
                    <a:pt x="297" y="3037"/>
                  </a:cubicBezTo>
                  <a:cubicBezTo>
                    <a:pt x="237" y="3037"/>
                    <a:pt x="159" y="2978"/>
                    <a:pt x="80" y="2918"/>
                  </a:cubicBezTo>
                  <a:cubicBezTo>
                    <a:pt x="40" y="2879"/>
                    <a:pt x="21" y="2820"/>
                    <a:pt x="21" y="2761"/>
                  </a:cubicBezTo>
                  <a:cubicBezTo>
                    <a:pt x="21" y="1972"/>
                    <a:pt x="1" y="1183"/>
                    <a:pt x="21" y="395"/>
                  </a:cubicBezTo>
                  <a:cubicBezTo>
                    <a:pt x="21" y="257"/>
                    <a:pt x="159" y="139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8"/>
            <p:cNvSpPr/>
            <p:nvPr/>
          </p:nvSpPr>
          <p:spPr>
            <a:xfrm flipH="1">
              <a:off x="8134354" y="3899150"/>
              <a:ext cx="65900" cy="54048"/>
            </a:xfrm>
            <a:custGeom>
              <a:avLst/>
              <a:gdLst/>
              <a:ahLst/>
              <a:cxnLst/>
              <a:rect l="l" t="t" r="r" b="b"/>
              <a:pathLst>
                <a:path w="2741" h="2248" extrusionOk="0">
                  <a:moveTo>
                    <a:pt x="2563" y="0"/>
                  </a:moveTo>
                  <a:cubicBezTo>
                    <a:pt x="2642" y="138"/>
                    <a:pt x="2701" y="276"/>
                    <a:pt x="2741" y="434"/>
                  </a:cubicBezTo>
                  <a:cubicBezTo>
                    <a:pt x="2741" y="532"/>
                    <a:pt x="2681" y="730"/>
                    <a:pt x="2603" y="749"/>
                  </a:cubicBezTo>
                  <a:cubicBezTo>
                    <a:pt x="2149" y="907"/>
                    <a:pt x="1893" y="1301"/>
                    <a:pt x="1558" y="1597"/>
                  </a:cubicBezTo>
                  <a:cubicBezTo>
                    <a:pt x="1124" y="1991"/>
                    <a:pt x="572" y="2129"/>
                    <a:pt x="0" y="2248"/>
                  </a:cubicBezTo>
                  <a:cubicBezTo>
                    <a:pt x="20" y="2149"/>
                    <a:pt x="20" y="2070"/>
                    <a:pt x="59" y="2050"/>
                  </a:cubicBezTo>
                  <a:cubicBezTo>
                    <a:pt x="868" y="1380"/>
                    <a:pt x="1676" y="730"/>
                    <a:pt x="25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8"/>
            <p:cNvSpPr/>
            <p:nvPr/>
          </p:nvSpPr>
          <p:spPr>
            <a:xfrm flipH="1">
              <a:off x="7312437" y="3416136"/>
              <a:ext cx="27048" cy="56909"/>
            </a:xfrm>
            <a:custGeom>
              <a:avLst/>
              <a:gdLst/>
              <a:ahLst/>
              <a:cxnLst/>
              <a:rect l="l" t="t" r="r" b="b"/>
              <a:pathLst>
                <a:path w="1125" h="2367" extrusionOk="0">
                  <a:moveTo>
                    <a:pt x="1124" y="493"/>
                  </a:moveTo>
                  <a:cubicBezTo>
                    <a:pt x="1124" y="592"/>
                    <a:pt x="1104" y="671"/>
                    <a:pt x="1085" y="769"/>
                  </a:cubicBezTo>
                  <a:cubicBezTo>
                    <a:pt x="888" y="1282"/>
                    <a:pt x="690" y="1775"/>
                    <a:pt x="474" y="2288"/>
                  </a:cubicBezTo>
                  <a:cubicBezTo>
                    <a:pt x="434" y="2347"/>
                    <a:pt x="257" y="2366"/>
                    <a:pt x="138" y="2366"/>
                  </a:cubicBezTo>
                  <a:cubicBezTo>
                    <a:pt x="99" y="2366"/>
                    <a:pt x="20" y="2248"/>
                    <a:pt x="20" y="2169"/>
                  </a:cubicBezTo>
                  <a:cubicBezTo>
                    <a:pt x="0" y="2012"/>
                    <a:pt x="0" y="1854"/>
                    <a:pt x="40" y="1716"/>
                  </a:cubicBezTo>
                  <a:cubicBezTo>
                    <a:pt x="198" y="1223"/>
                    <a:pt x="355" y="730"/>
                    <a:pt x="533" y="237"/>
                  </a:cubicBezTo>
                  <a:cubicBezTo>
                    <a:pt x="572" y="139"/>
                    <a:pt x="671" y="60"/>
                    <a:pt x="789" y="40"/>
                  </a:cubicBezTo>
                  <a:cubicBezTo>
                    <a:pt x="966" y="1"/>
                    <a:pt x="1045" y="158"/>
                    <a:pt x="1085" y="316"/>
                  </a:cubicBezTo>
                  <a:cubicBezTo>
                    <a:pt x="1104" y="375"/>
                    <a:pt x="1104" y="434"/>
                    <a:pt x="1124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8"/>
            <p:cNvSpPr/>
            <p:nvPr/>
          </p:nvSpPr>
          <p:spPr>
            <a:xfrm flipH="1">
              <a:off x="7661774" y="2697554"/>
              <a:ext cx="60226" cy="21350"/>
            </a:xfrm>
            <a:custGeom>
              <a:avLst/>
              <a:gdLst/>
              <a:ahLst/>
              <a:cxnLst/>
              <a:rect l="l" t="t" r="r" b="b"/>
              <a:pathLst>
                <a:path w="2505" h="888" extrusionOk="0">
                  <a:moveTo>
                    <a:pt x="1" y="494"/>
                  </a:moveTo>
                  <a:cubicBezTo>
                    <a:pt x="553" y="1"/>
                    <a:pt x="1183" y="237"/>
                    <a:pt x="1775" y="198"/>
                  </a:cubicBezTo>
                  <a:cubicBezTo>
                    <a:pt x="2130" y="158"/>
                    <a:pt x="2130" y="198"/>
                    <a:pt x="2504" y="513"/>
                  </a:cubicBezTo>
                  <a:cubicBezTo>
                    <a:pt x="2189" y="868"/>
                    <a:pt x="1775" y="750"/>
                    <a:pt x="1400" y="750"/>
                  </a:cubicBezTo>
                  <a:cubicBezTo>
                    <a:pt x="947" y="750"/>
                    <a:pt x="434" y="888"/>
                    <a:pt x="1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8"/>
            <p:cNvSpPr/>
            <p:nvPr/>
          </p:nvSpPr>
          <p:spPr>
            <a:xfrm flipH="1">
              <a:off x="8053306" y="3861211"/>
              <a:ext cx="18032" cy="55009"/>
            </a:xfrm>
            <a:custGeom>
              <a:avLst/>
              <a:gdLst/>
              <a:ahLst/>
              <a:cxnLst/>
              <a:rect l="l" t="t" r="r" b="b"/>
              <a:pathLst>
                <a:path w="750" h="2288" extrusionOk="0">
                  <a:moveTo>
                    <a:pt x="454" y="2288"/>
                  </a:moveTo>
                  <a:cubicBezTo>
                    <a:pt x="1" y="1539"/>
                    <a:pt x="375" y="809"/>
                    <a:pt x="40" y="178"/>
                  </a:cubicBezTo>
                  <a:cubicBezTo>
                    <a:pt x="139" y="21"/>
                    <a:pt x="336" y="1"/>
                    <a:pt x="454" y="139"/>
                  </a:cubicBezTo>
                  <a:cubicBezTo>
                    <a:pt x="533" y="178"/>
                    <a:pt x="592" y="257"/>
                    <a:pt x="612" y="356"/>
                  </a:cubicBezTo>
                  <a:cubicBezTo>
                    <a:pt x="671" y="651"/>
                    <a:pt x="691" y="947"/>
                    <a:pt x="710" y="1243"/>
                  </a:cubicBezTo>
                  <a:cubicBezTo>
                    <a:pt x="750" y="1618"/>
                    <a:pt x="671" y="1972"/>
                    <a:pt x="454" y="2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8"/>
            <p:cNvSpPr/>
            <p:nvPr/>
          </p:nvSpPr>
          <p:spPr>
            <a:xfrm flipH="1">
              <a:off x="6318472" y="3129838"/>
              <a:ext cx="20412" cy="39382"/>
            </a:xfrm>
            <a:custGeom>
              <a:avLst/>
              <a:gdLst/>
              <a:ahLst/>
              <a:cxnLst/>
              <a:rect l="l" t="t" r="r" b="b"/>
              <a:pathLst>
                <a:path w="849" h="1638" extrusionOk="0">
                  <a:moveTo>
                    <a:pt x="414" y="1637"/>
                  </a:moveTo>
                  <a:cubicBezTo>
                    <a:pt x="60" y="1203"/>
                    <a:pt x="0" y="612"/>
                    <a:pt x="257" y="139"/>
                  </a:cubicBezTo>
                  <a:cubicBezTo>
                    <a:pt x="336" y="1"/>
                    <a:pt x="533" y="1"/>
                    <a:pt x="631" y="99"/>
                  </a:cubicBezTo>
                  <a:cubicBezTo>
                    <a:pt x="848" y="375"/>
                    <a:pt x="789" y="691"/>
                    <a:pt x="789" y="987"/>
                  </a:cubicBezTo>
                  <a:cubicBezTo>
                    <a:pt x="809" y="1263"/>
                    <a:pt x="671" y="1519"/>
                    <a:pt x="414" y="16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8"/>
            <p:cNvSpPr/>
            <p:nvPr/>
          </p:nvSpPr>
          <p:spPr>
            <a:xfrm flipH="1">
              <a:off x="7609169" y="2668655"/>
              <a:ext cx="55009" cy="13296"/>
            </a:xfrm>
            <a:custGeom>
              <a:avLst/>
              <a:gdLst/>
              <a:ahLst/>
              <a:cxnLst/>
              <a:rect l="l" t="t" r="r" b="b"/>
              <a:pathLst>
                <a:path w="2288" h="553" extrusionOk="0">
                  <a:moveTo>
                    <a:pt x="1" y="394"/>
                  </a:moveTo>
                  <a:cubicBezTo>
                    <a:pt x="20" y="335"/>
                    <a:pt x="20" y="237"/>
                    <a:pt x="40" y="237"/>
                  </a:cubicBezTo>
                  <a:cubicBezTo>
                    <a:pt x="316" y="158"/>
                    <a:pt x="612" y="118"/>
                    <a:pt x="908" y="118"/>
                  </a:cubicBezTo>
                  <a:cubicBezTo>
                    <a:pt x="1361" y="118"/>
                    <a:pt x="1854" y="0"/>
                    <a:pt x="2288" y="237"/>
                  </a:cubicBezTo>
                  <a:cubicBezTo>
                    <a:pt x="2248" y="335"/>
                    <a:pt x="2248" y="434"/>
                    <a:pt x="2209" y="434"/>
                  </a:cubicBezTo>
                  <a:cubicBezTo>
                    <a:pt x="1479" y="552"/>
                    <a:pt x="730" y="552"/>
                    <a:pt x="1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8"/>
            <p:cNvSpPr/>
            <p:nvPr/>
          </p:nvSpPr>
          <p:spPr>
            <a:xfrm flipH="1">
              <a:off x="8085523" y="3880661"/>
              <a:ext cx="14257" cy="35559"/>
            </a:xfrm>
            <a:custGeom>
              <a:avLst/>
              <a:gdLst/>
              <a:ahLst/>
              <a:cxnLst/>
              <a:rect l="l" t="t" r="r" b="b"/>
              <a:pathLst>
                <a:path w="593" h="1479" extrusionOk="0">
                  <a:moveTo>
                    <a:pt x="513" y="809"/>
                  </a:moveTo>
                  <a:cubicBezTo>
                    <a:pt x="513" y="1203"/>
                    <a:pt x="375" y="1479"/>
                    <a:pt x="218" y="1380"/>
                  </a:cubicBezTo>
                  <a:cubicBezTo>
                    <a:pt x="1" y="1262"/>
                    <a:pt x="1" y="1045"/>
                    <a:pt x="1" y="848"/>
                  </a:cubicBezTo>
                  <a:cubicBezTo>
                    <a:pt x="1" y="355"/>
                    <a:pt x="139" y="0"/>
                    <a:pt x="297" y="99"/>
                  </a:cubicBezTo>
                  <a:cubicBezTo>
                    <a:pt x="592" y="257"/>
                    <a:pt x="435" y="592"/>
                    <a:pt x="513" y="8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8"/>
            <p:cNvSpPr/>
            <p:nvPr/>
          </p:nvSpPr>
          <p:spPr>
            <a:xfrm flipH="1">
              <a:off x="7176885" y="3457850"/>
              <a:ext cx="33684" cy="54528"/>
            </a:xfrm>
            <a:custGeom>
              <a:avLst/>
              <a:gdLst/>
              <a:ahLst/>
              <a:cxnLst/>
              <a:rect l="l" t="t" r="r" b="b"/>
              <a:pathLst>
                <a:path w="1401" h="2268" extrusionOk="0">
                  <a:moveTo>
                    <a:pt x="60" y="2268"/>
                  </a:moveTo>
                  <a:cubicBezTo>
                    <a:pt x="1" y="1913"/>
                    <a:pt x="60" y="1558"/>
                    <a:pt x="237" y="1262"/>
                  </a:cubicBezTo>
                  <a:cubicBezTo>
                    <a:pt x="454" y="848"/>
                    <a:pt x="691" y="474"/>
                    <a:pt x="987" y="119"/>
                  </a:cubicBezTo>
                  <a:cubicBezTo>
                    <a:pt x="1065" y="40"/>
                    <a:pt x="1184" y="0"/>
                    <a:pt x="1282" y="20"/>
                  </a:cubicBezTo>
                  <a:cubicBezTo>
                    <a:pt x="1361" y="99"/>
                    <a:pt x="1401" y="217"/>
                    <a:pt x="1381" y="336"/>
                  </a:cubicBezTo>
                  <a:cubicBezTo>
                    <a:pt x="1065" y="907"/>
                    <a:pt x="730" y="1479"/>
                    <a:pt x="375" y="2051"/>
                  </a:cubicBezTo>
                  <a:cubicBezTo>
                    <a:pt x="336" y="2130"/>
                    <a:pt x="198" y="2169"/>
                    <a:pt x="60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8"/>
            <p:cNvSpPr/>
            <p:nvPr/>
          </p:nvSpPr>
          <p:spPr>
            <a:xfrm flipH="1">
              <a:off x="7143706" y="3459749"/>
              <a:ext cx="31784" cy="57365"/>
            </a:xfrm>
            <a:custGeom>
              <a:avLst/>
              <a:gdLst/>
              <a:ahLst/>
              <a:cxnLst/>
              <a:rect l="l" t="t" r="r" b="b"/>
              <a:pathLst>
                <a:path w="1322" h="2386" extrusionOk="0">
                  <a:moveTo>
                    <a:pt x="1223" y="0"/>
                  </a:moveTo>
                  <a:cubicBezTo>
                    <a:pt x="1243" y="158"/>
                    <a:pt x="1322" y="296"/>
                    <a:pt x="1282" y="375"/>
                  </a:cubicBezTo>
                  <a:cubicBezTo>
                    <a:pt x="1006" y="1045"/>
                    <a:pt x="691" y="1716"/>
                    <a:pt x="395" y="2366"/>
                  </a:cubicBezTo>
                  <a:cubicBezTo>
                    <a:pt x="395" y="2386"/>
                    <a:pt x="277" y="2386"/>
                    <a:pt x="198" y="2386"/>
                  </a:cubicBezTo>
                  <a:cubicBezTo>
                    <a:pt x="1" y="1873"/>
                    <a:pt x="218" y="1440"/>
                    <a:pt x="454" y="1006"/>
                  </a:cubicBezTo>
                  <a:cubicBezTo>
                    <a:pt x="632" y="651"/>
                    <a:pt x="730" y="198"/>
                    <a:pt x="1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4" name="Google Shape;12064;p66"/>
          <p:cNvSpPr/>
          <p:nvPr/>
        </p:nvSpPr>
        <p:spPr>
          <a:xfrm>
            <a:off x="901486" y="1688459"/>
            <a:ext cx="361250" cy="473920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65" name="Google Shape;12065;p66"/>
          <p:cNvGrpSpPr/>
          <p:nvPr/>
        </p:nvGrpSpPr>
        <p:grpSpPr>
          <a:xfrm>
            <a:off x="845233" y="2273195"/>
            <a:ext cx="476329" cy="476213"/>
            <a:chOff x="-21298675" y="2414425"/>
            <a:chExt cx="306400" cy="306325"/>
          </a:xfrm>
        </p:grpSpPr>
        <p:sp>
          <p:nvSpPr>
            <p:cNvPr id="12066" name="Google Shape;12066;p66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6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6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9" name="Google Shape;12069;p66"/>
          <p:cNvGrpSpPr/>
          <p:nvPr/>
        </p:nvGrpSpPr>
        <p:grpSpPr>
          <a:xfrm>
            <a:off x="844611" y="2865128"/>
            <a:ext cx="477573" cy="445432"/>
            <a:chOff x="-21299475" y="2798025"/>
            <a:chExt cx="307200" cy="286525"/>
          </a:xfrm>
        </p:grpSpPr>
        <p:sp>
          <p:nvSpPr>
            <p:cNvPr id="12070" name="Google Shape;12070;p66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6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6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6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6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6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6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6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6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6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6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6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82" name="Google Shape;12082;p66"/>
          <p:cNvSpPr/>
          <p:nvPr/>
        </p:nvSpPr>
        <p:spPr>
          <a:xfrm>
            <a:off x="3766168" y="1689838"/>
            <a:ext cx="472676" cy="47116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3" name="Google Shape;12083;p66"/>
          <p:cNvSpPr/>
          <p:nvPr/>
        </p:nvSpPr>
        <p:spPr>
          <a:xfrm>
            <a:off x="3765566" y="2273932"/>
            <a:ext cx="473881" cy="47512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84" name="Google Shape;12084;p66"/>
          <p:cNvSpPr/>
          <p:nvPr/>
        </p:nvSpPr>
        <p:spPr>
          <a:xfrm>
            <a:off x="3757598" y="2851126"/>
            <a:ext cx="489816" cy="473881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85" name="Google Shape;12085;p66"/>
          <p:cNvGrpSpPr/>
          <p:nvPr/>
        </p:nvGrpSpPr>
        <p:grpSpPr>
          <a:xfrm>
            <a:off x="6713966" y="1688917"/>
            <a:ext cx="413912" cy="472676"/>
            <a:chOff x="-17545650" y="2051350"/>
            <a:chExt cx="266250" cy="304050"/>
          </a:xfrm>
        </p:grpSpPr>
        <p:sp>
          <p:nvSpPr>
            <p:cNvPr id="12086" name="Google Shape;12086;p66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6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6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6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0" name="Google Shape;12090;p66"/>
          <p:cNvSpPr/>
          <p:nvPr/>
        </p:nvSpPr>
        <p:spPr>
          <a:xfrm>
            <a:off x="6682919" y="2273951"/>
            <a:ext cx="473881" cy="475086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91" name="Google Shape;12091;p66"/>
          <p:cNvGrpSpPr/>
          <p:nvPr/>
        </p:nvGrpSpPr>
        <p:grpSpPr>
          <a:xfrm>
            <a:off x="6684584" y="2865574"/>
            <a:ext cx="472676" cy="444538"/>
            <a:chOff x="-17565350" y="2809825"/>
            <a:chExt cx="304050" cy="285950"/>
          </a:xfrm>
        </p:grpSpPr>
        <p:sp>
          <p:nvSpPr>
            <p:cNvPr id="12092" name="Google Shape;12092;p66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6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6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6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6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7" name="Google Shape;12097;p66"/>
          <p:cNvSpPr/>
          <p:nvPr/>
        </p:nvSpPr>
        <p:spPr>
          <a:xfrm>
            <a:off x="2680515" y="3446569"/>
            <a:ext cx="360006" cy="471471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8" name="Google Shape;12098;p66"/>
          <p:cNvSpPr/>
          <p:nvPr/>
        </p:nvSpPr>
        <p:spPr>
          <a:xfrm>
            <a:off x="1428633" y="1688459"/>
            <a:ext cx="471471" cy="473920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99" name="Google Shape;12099;p66"/>
          <p:cNvSpPr/>
          <p:nvPr/>
        </p:nvSpPr>
        <p:spPr>
          <a:xfrm>
            <a:off x="1428633" y="2274689"/>
            <a:ext cx="471471" cy="473609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0" name="Google Shape;12100;p66"/>
          <p:cNvGrpSpPr/>
          <p:nvPr/>
        </p:nvGrpSpPr>
        <p:grpSpPr>
          <a:xfrm>
            <a:off x="1457493" y="2850904"/>
            <a:ext cx="416283" cy="473881"/>
            <a:chOff x="-20904875" y="2788575"/>
            <a:chExt cx="267775" cy="304825"/>
          </a:xfrm>
        </p:grpSpPr>
        <p:sp>
          <p:nvSpPr>
            <p:cNvPr id="12101" name="Google Shape;12101;p66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6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3" name="Google Shape;12103;p66"/>
          <p:cNvGrpSpPr/>
          <p:nvPr/>
        </p:nvGrpSpPr>
        <p:grpSpPr>
          <a:xfrm>
            <a:off x="4397908" y="2275564"/>
            <a:ext cx="360045" cy="471471"/>
            <a:chOff x="-19006700" y="2434925"/>
            <a:chExt cx="231600" cy="303275"/>
          </a:xfrm>
        </p:grpSpPr>
        <p:sp>
          <p:nvSpPr>
            <p:cNvPr id="12104" name="Google Shape;12104;p66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6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6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6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08" name="Google Shape;12108;p66"/>
          <p:cNvSpPr/>
          <p:nvPr/>
        </p:nvSpPr>
        <p:spPr>
          <a:xfrm>
            <a:off x="4340441" y="2851728"/>
            <a:ext cx="472676" cy="472676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9" name="Google Shape;12109;p66"/>
          <p:cNvSpPr/>
          <p:nvPr/>
        </p:nvSpPr>
        <p:spPr>
          <a:xfrm>
            <a:off x="7304850" y="1688478"/>
            <a:ext cx="415117" cy="473881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10" name="Google Shape;12110;p66"/>
          <p:cNvGrpSpPr/>
          <p:nvPr/>
        </p:nvGrpSpPr>
        <p:grpSpPr>
          <a:xfrm>
            <a:off x="7276507" y="2289051"/>
            <a:ext cx="473881" cy="444499"/>
            <a:chOff x="-17190425" y="2435725"/>
            <a:chExt cx="304825" cy="285925"/>
          </a:xfrm>
        </p:grpSpPr>
        <p:sp>
          <p:nvSpPr>
            <p:cNvPr id="12111" name="Google Shape;12111;p66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6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6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14" name="Google Shape;12114;p66"/>
          <p:cNvSpPr/>
          <p:nvPr/>
        </p:nvSpPr>
        <p:spPr>
          <a:xfrm>
            <a:off x="7277916" y="2853555"/>
            <a:ext cx="468984" cy="469023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15" name="Google Shape;12115;p66"/>
          <p:cNvGrpSpPr/>
          <p:nvPr/>
        </p:nvGrpSpPr>
        <p:grpSpPr>
          <a:xfrm>
            <a:off x="4931233" y="3444650"/>
            <a:ext cx="476329" cy="475086"/>
            <a:chOff x="-15719925" y="2416825"/>
            <a:chExt cx="306400" cy="305600"/>
          </a:xfrm>
        </p:grpSpPr>
        <p:sp>
          <p:nvSpPr>
            <p:cNvPr id="12116" name="Google Shape;12116;p66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6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6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19" name="Google Shape;12119;p66"/>
          <p:cNvSpPr/>
          <p:nvPr/>
        </p:nvSpPr>
        <p:spPr>
          <a:xfrm>
            <a:off x="2017508" y="1687545"/>
            <a:ext cx="477534" cy="475746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0" name="Google Shape;12120;p66"/>
          <p:cNvSpPr/>
          <p:nvPr/>
        </p:nvSpPr>
        <p:spPr>
          <a:xfrm>
            <a:off x="2019335" y="2331824"/>
            <a:ext cx="473881" cy="359346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1" name="Google Shape;12121;p66"/>
          <p:cNvGrpSpPr/>
          <p:nvPr/>
        </p:nvGrpSpPr>
        <p:grpSpPr>
          <a:xfrm>
            <a:off x="2017527" y="2851506"/>
            <a:ext cx="479983" cy="472676"/>
            <a:chOff x="-20550425" y="2789350"/>
            <a:chExt cx="308750" cy="304050"/>
          </a:xfrm>
        </p:grpSpPr>
        <p:sp>
          <p:nvSpPr>
            <p:cNvPr id="12122" name="Google Shape;12122;p66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6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4" name="Google Shape;12124;p66"/>
          <p:cNvGrpSpPr/>
          <p:nvPr/>
        </p:nvGrpSpPr>
        <p:grpSpPr>
          <a:xfrm>
            <a:off x="4932894" y="1688158"/>
            <a:ext cx="473920" cy="474192"/>
            <a:chOff x="-18666450" y="2059825"/>
            <a:chExt cx="304850" cy="305025"/>
          </a:xfrm>
        </p:grpSpPr>
        <p:sp>
          <p:nvSpPr>
            <p:cNvPr id="12125" name="Google Shape;12125;p66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6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7" name="Google Shape;12127;p66"/>
          <p:cNvGrpSpPr/>
          <p:nvPr/>
        </p:nvGrpSpPr>
        <p:grpSpPr>
          <a:xfrm>
            <a:off x="4932292" y="2275584"/>
            <a:ext cx="475125" cy="471432"/>
            <a:chOff x="-18668025" y="2435725"/>
            <a:chExt cx="305625" cy="303250"/>
          </a:xfrm>
        </p:grpSpPr>
        <p:sp>
          <p:nvSpPr>
            <p:cNvPr id="12128" name="Google Shape;12128;p66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6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0" name="Google Shape;12130;p66"/>
          <p:cNvGrpSpPr/>
          <p:nvPr/>
        </p:nvGrpSpPr>
        <p:grpSpPr>
          <a:xfrm>
            <a:off x="4931689" y="2850902"/>
            <a:ext cx="476329" cy="473881"/>
            <a:chOff x="-18668800" y="2807475"/>
            <a:chExt cx="306400" cy="304825"/>
          </a:xfrm>
        </p:grpSpPr>
        <p:sp>
          <p:nvSpPr>
            <p:cNvPr id="12131" name="Google Shape;12131;p66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6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6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6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6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6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6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6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6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0" name="Google Shape;12140;p66"/>
          <p:cNvGrpSpPr/>
          <p:nvPr/>
        </p:nvGrpSpPr>
        <p:grpSpPr>
          <a:xfrm>
            <a:off x="7885658" y="1687693"/>
            <a:ext cx="416361" cy="475125"/>
            <a:chOff x="-16798200" y="2050575"/>
            <a:chExt cx="267825" cy="305625"/>
          </a:xfrm>
        </p:grpSpPr>
        <p:sp>
          <p:nvSpPr>
            <p:cNvPr id="12141" name="Google Shape;12141;p66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6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6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4" name="Google Shape;12144;p66"/>
          <p:cNvGrpSpPr/>
          <p:nvPr/>
        </p:nvGrpSpPr>
        <p:grpSpPr>
          <a:xfrm>
            <a:off x="7856276" y="2852127"/>
            <a:ext cx="475125" cy="471432"/>
            <a:chOff x="-16817100" y="2801175"/>
            <a:chExt cx="305625" cy="303250"/>
          </a:xfrm>
        </p:grpSpPr>
        <p:sp>
          <p:nvSpPr>
            <p:cNvPr id="12145" name="Google Shape;12145;p66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6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6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6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6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6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6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6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3" name="Google Shape;12153;p66"/>
          <p:cNvGrpSpPr/>
          <p:nvPr/>
        </p:nvGrpSpPr>
        <p:grpSpPr>
          <a:xfrm>
            <a:off x="7263396" y="3444614"/>
            <a:ext cx="476329" cy="475125"/>
            <a:chOff x="-15717575" y="2786200"/>
            <a:chExt cx="306400" cy="305625"/>
          </a:xfrm>
        </p:grpSpPr>
        <p:sp>
          <p:nvSpPr>
            <p:cNvPr id="12154" name="Google Shape;12154;p66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6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6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6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6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6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6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1" name="Google Shape;12161;p66"/>
          <p:cNvGrpSpPr/>
          <p:nvPr/>
        </p:nvGrpSpPr>
        <p:grpSpPr>
          <a:xfrm>
            <a:off x="2600969" y="1688296"/>
            <a:ext cx="475125" cy="473920"/>
            <a:chOff x="-20173175" y="2038750"/>
            <a:chExt cx="305625" cy="304850"/>
          </a:xfrm>
        </p:grpSpPr>
        <p:sp>
          <p:nvSpPr>
            <p:cNvPr id="12162" name="Google Shape;12162;p66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6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64" name="Google Shape;12164;p66"/>
          <p:cNvSpPr/>
          <p:nvPr/>
        </p:nvSpPr>
        <p:spPr>
          <a:xfrm>
            <a:off x="2600972" y="2275467"/>
            <a:ext cx="472676" cy="472054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65" name="Google Shape;12165;p66"/>
          <p:cNvGrpSpPr/>
          <p:nvPr/>
        </p:nvGrpSpPr>
        <p:grpSpPr>
          <a:xfrm>
            <a:off x="2602193" y="2850282"/>
            <a:ext cx="472676" cy="475125"/>
            <a:chOff x="-20173175" y="2787775"/>
            <a:chExt cx="304050" cy="305625"/>
          </a:xfrm>
        </p:grpSpPr>
        <p:sp>
          <p:nvSpPr>
            <p:cNvPr id="12166" name="Google Shape;12166;p66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6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6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6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6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6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66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3" name="Google Shape;12173;p66"/>
          <p:cNvGrpSpPr/>
          <p:nvPr/>
        </p:nvGrpSpPr>
        <p:grpSpPr>
          <a:xfrm>
            <a:off x="5527177" y="2275564"/>
            <a:ext cx="473881" cy="471471"/>
            <a:chOff x="-18294675" y="2434925"/>
            <a:chExt cx="304825" cy="303275"/>
          </a:xfrm>
        </p:grpSpPr>
        <p:sp>
          <p:nvSpPr>
            <p:cNvPr id="12174" name="Google Shape;12174;p66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6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6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7" name="Google Shape;12177;p66"/>
          <p:cNvGrpSpPr/>
          <p:nvPr/>
        </p:nvGrpSpPr>
        <p:grpSpPr>
          <a:xfrm>
            <a:off x="5583492" y="2852107"/>
            <a:ext cx="361250" cy="471471"/>
            <a:chOff x="-18258450" y="2809825"/>
            <a:chExt cx="232375" cy="303275"/>
          </a:xfrm>
        </p:grpSpPr>
        <p:sp>
          <p:nvSpPr>
            <p:cNvPr id="12178" name="Google Shape;12178;p66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6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6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81" name="Google Shape;12181;p66"/>
          <p:cNvSpPr/>
          <p:nvPr/>
        </p:nvSpPr>
        <p:spPr>
          <a:xfrm>
            <a:off x="1456589" y="3444743"/>
            <a:ext cx="471471" cy="47512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82" name="Google Shape;12182;p66"/>
          <p:cNvGrpSpPr/>
          <p:nvPr/>
        </p:nvGrpSpPr>
        <p:grpSpPr>
          <a:xfrm>
            <a:off x="3793692" y="3445233"/>
            <a:ext cx="415117" cy="473920"/>
            <a:chOff x="-16422500" y="2425450"/>
            <a:chExt cx="267025" cy="304850"/>
          </a:xfrm>
        </p:grpSpPr>
        <p:sp>
          <p:nvSpPr>
            <p:cNvPr id="12183" name="Google Shape;12183;p66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6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6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6" name="Google Shape;12186;p66"/>
          <p:cNvGrpSpPr/>
          <p:nvPr/>
        </p:nvGrpSpPr>
        <p:grpSpPr>
          <a:xfrm>
            <a:off x="6096453" y="3445838"/>
            <a:ext cx="473920" cy="472676"/>
            <a:chOff x="-16442200" y="2801175"/>
            <a:chExt cx="304850" cy="304050"/>
          </a:xfrm>
        </p:grpSpPr>
        <p:sp>
          <p:nvSpPr>
            <p:cNvPr id="12187" name="Google Shape;12187;p66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6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6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0" name="Google Shape;12190;p66"/>
          <p:cNvSpPr/>
          <p:nvPr/>
        </p:nvSpPr>
        <p:spPr>
          <a:xfrm>
            <a:off x="3207661" y="3447191"/>
            <a:ext cx="471432" cy="470228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91" name="Google Shape;12191;p66"/>
          <p:cNvSpPr/>
          <p:nvPr/>
        </p:nvSpPr>
        <p:spPr>
          <a:xfrm>
            <a:off x="3174039" y="1706376"/>
            <a:ext cx="475125" cy="43808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92" name="Google Shape;12192;p66"/>
          <p:cNvGrpSpPr/>
          <p:nvPr/>
        </p:nvGrpSpPr>
        <p:grpSpPr>
          <a:xfrm>
            <a:off x="3172167" y="2276343"/>
            <a:ext cx="481265" cy="469917"/>
            <a:chOff x="-19802200" y="2416025"/>
            <a:chExt cx="309575" cy="302275"/>
          </a:xfrm>
        </p:grpSpPr>
        <p:sp>
          <p:nvSpPr>
            <p:cNvPr id="12193" name="Google Shape;12193;p66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6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6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6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6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8" name="Google Shape;12198;p66"/>
          <p:cNvGrpSpPr/>
          <p:nvPr/>
        </p:nvGrpSpPr>
        <p:grpSpPr>
          <a:xfrm>
            <a:off x="3175238" y="2851506"/>
            <a:ext cx="475125" cy="472676"/>
            <a:chOff x="-19801400" y="2788575"/>
            <a:chExt cx="305625" cy="304050"/>
          </a:xfrm>
        </p:grpSpPr>
        <p:sp>
          <p:nvSpPr>
            <p:cNvPr id="12199" name="Google Shape;12199;p66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6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6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6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6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6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5" name="Google Shape;12205;p66"/>
          <p:cNvGrpSpPr/>
          <p:nvPr/>
        </p:nvGrpSpPr>
        <p:grpSpPr>
          <a:xfrm>
            <a:off x="6130314" y="1688916"/>
            <a:ext cx="422463" cy="472676"/>
            <a:chOff x="-17903225" y="2060800"/>
            <a:chExt cx="271750" cy="304050"/>
          </a:xfrm>
        </p:grpSpPr>
        <p:sp>
          <p:nvSpPr>
            <p:cNvPr id="12206" name="Google Shape;12206;p66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6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6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9" name="Google Shape;12209;p66"/>
          <p:cNvGrpSpPr/>
          <p:nvPr/>
        </p:nvGrpSpPr>
        <p:grpSpPr>
          <a:xfrm>
            <a:off x="6104605" y="2274962"/>
            <a:ext cx="473881" cy="472676"/>
            <a:chOff x="-17918975" y="2435725"/>
            <a:chExt cx="304825" cy="304050"/>
          </a:xfrm>
        </p:grpSpPr>
        <p:sp>
          <p:nvSpPr>
            <p:cNvPr id="12210" name="Google Shape;12210;p66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6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2" name="Google Shape;12212;p66"/>
          <p:cNvGrpSpPr/>
          <p:nvPr/>
        </p:nvGrpSpPr>
        <p:grpSpPr>
          <a:xfrm>
            <a:off x="6133365" y="2852729"/>
            <a:ext cx="416361" cy="470228"/>
            <a:chOff x="-17899300" y="2810625"/>
            <a:chExt cx="267825" cy="302475"/>
          </a:xfrm>
        </p:grpSpPr>
        <p:sp>
          <p:nvSpPr>
            <p:cNvPr id="12213" name="Google Shape;12213;p66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6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6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6" name="Google Shape;12216;p66"/>
          <p:cNvGrpSpPr/>
          <p:nvPr/>
        </p:nvGrpSpPr>
        <p:grpSpPr>
          <a:xfrm>
            <a:off x="2039218" y="3461166"/>
            <a:ext cx="472676" cy="442089"/>
            <a:chOff x="-16066500" y="2060800"/>
            <a:chExt cx="304050" cy="284375"/>
          </a:xfrm>
        </p:grpSpPr>
        <p:sp>
          <p:nvSpPr>
            <p:cNvPr id="12217" name="Google Shape;12217;p66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6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6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6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6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22" name="Google Shape;12222;p66"/>
          <p:cNvSpPr/>
          <p:nvPr/>
        </p:nvSpPr>
        <p:spPr>
          <a:xfrm>
            <a:off x="4344952" y="3444762"/>
            <a:ext cx="475125" cy="475086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23" name="Google Shape;12223;p66"/>
          <p:cNvSpPr/>
          <p:nvPr/>
        </p:nvSpPr>
        <p:spPr>
          <a:xfrm>
            <a:off x="6718741" y="3444898"/>
            <a:ext cx="391876" cy="474814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24" name="Google Shape;12224;p66"/>
          <p:cNvSpPr/>
          <p:nvPr/>
        </p:nvSpPr>
        <p:spPr>
          <a:xfrm>
            <a:off x="5513765" y="3446880"/>
            <a:ext cx="475086" cy="470849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25" name="Google Shape;12225;p66"/>
          <p:cNvGrpSpPr/>
          <p:nvPr/>
        </p:nvGrpSpPr>
        <p:grpSpPr>
          <a:xfrm>
            <a:off x="7923925" y="2297751"/>
            <a:ext cx="368362" cy="419314"/>
            <a:chOff x="4995050" y="3245650"/>
            <a:chExt cx="236950" cy="269725"/>
          </a:xfrm>
        </p:grpSpPr>
        <p:sp>
          <p:nvSpPr>
            <p:cNvPr id="12226" name="Google Shape;12226;p66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6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6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29" name="Google Shape;12229;p66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2230" name="Google Shape;12230;p66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66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32" name="Google Shape;12232;p66"/>
          <p:cNvGrpSpPr/>
          <p:nvPr/>
        </p:nvGrpSpPr>
        <p:grpSpPr>
          <a:xfrm>
            <a:off x="5523718" y="1689744"/>
            <a:ext cx="483749" cy="481292"/>
            <a:chOff x="4724650" y="2885700"/>
            <a:chExt cx="270750" cy="269375"/>
          </a:xfrm>
        </p:grpSpPr>
        <p:sp>
          <p:nvSpPr>
            <p:cNvPr id="12233" name="Google Shape;12233;p66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6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6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6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6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6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6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0" name="Google Shape;12240;p66"/>
          <p:cNvGrpSpPr/>
          <p:nvPr/>
        </p:nvGrpSpPr>
        <p:grpSpPr>
          <a:xfrm>
            <a:off x="4390823" y="1683870"/>
            <a:ext cx="389425" cy="467822"/>
            <a:chOff x="4459350" y="2882125"/>
            <a:chExt cx="228375" cy="274350"/>
          </a:xfrm>
        </p:grpSpPr>
        <p:sp>
          <p:nvSpPr>
            <p:cNvPr id="12241" name="Google Shape;12241;p66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6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6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6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6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2246" name="Google Shape;12246;p66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12247" name="Google Shape;12247;p66"/>
          <p:cNvSpPr txBox="1"/>
          <p:nvPr/>
        </p:nvSpPr>
        <p:spPr>
          <a:xfrm>
            <a:off x="1220500" y="10858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FFFF"/>
                </a:solidFill>
              </a:rPr>
              <a:t>Nature Icons</a:t>
            </a:r>
            <a:endParaRPr sz="24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2" name="Google Shape;12252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3" name="Google Shape;12253;p67"/>
          <p:cNvSpPr/>
          <p:nvPr/>
        </p:nvSpPr>
        <p:spPr>
          <a:xfrm>
            <a:off x="844100" y="1630139"/>
            <a:ext cx="433284" cy="422781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54" name="Google Shape;12254;p67"/>
          <p:cNvGrpSpPr/>
          <p:nvPr/>
        </p:nvGrpSpPr>
        <p:grpSpPr>
          <a:xfrm>
            <a:off x="847082" y="2140412"/>
            <a:ext cx="426462" cy="420796"/>
            <a:chOff x="-6713450" y="2397900"/>
            <a:chExt cx="295375" cy="291450"/>
          </a:xfrm>
        </p:grpSpPr>
        <p:sp>
          <p:nvSpPr>
            <p:cNvPr id="12255" name="Google Shape;12255;p67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7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57" name="Google Shape;12257;p67"/>
          <p:cNvSpPr/>
          <p:nvPr/>
        </p:nvSpPr>
        <p:spPr>
          <a:xfrm>
            <a:off x="859424" y="2660229"/>
            <a:ext cx="426499" cy="421914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58" name="Google Shape;12258;p67"/>
          <p:cNvGrpSpPr/>
          <p:nvPr/>
        </p:nvGrpSpPr>
        <p:grpSpPr>
          <a:xfrm>
            <a:off x="3551844" y="1631401"/>
            <a:ext cx="423069" cy="420507"/>
            <a:chOff x="-4932650" y="2046625"/>
            <a:chExt cx="293025" cy="291250"/>
          </a:xfrm>
        </p:grpSpPr>
        <p:sp>
          <p:nvSpPr>
            <p:cNvPr id="12259" name="Google Shape;12259;p67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7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61" name="Google Shape;12261;p67"/>
          <p:cNvSpPr/>
          <p:nvPr/>
        </p:nvSpPr>
        <p:spPr>
          <a:xfrm>
            <a:off x="3553296" y="2140826"/>
            <a:ext cx="420796" cy="419677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62" name="Google Shape;12262;p67"/>
          <p:cNvGrpSpPr/>
          <p:nvPr/>
        </p:nvGrpSpPr>
        <p:grpSpPr>
          <a:xfrm>
            <a:off x="3563775" y="2660957"/>
            <a:ext cx="423069" cy="420796"/>
            <a:chOff x="-4931075" y="2765725"/>
            <a:chExt cx="293025" cy="291450"/>
          </a:xfrm>
        </p:grpSpPr>
        <p:sp>
          <p:nvSpPr>
            <p:cNvPr id="12263" name="Google Shape;12263;p67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7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5" name="Google Shape;12265;p67"/>
          <p:cNvGrpSpPr/>
          <p:nvPr/>
        </p:nvGrpSpPr>
        <p:grpSpPr>
          <a:xfrm>
            <a:off x="6269343" y="1656289"/>
            <a:ext cx="420796" cy="370732"/>
            <a:chOff x="-3137650" y="2067900"/>
            <a:chExt cx="291450" cy="256775"/>
          </a:xfrm>
        </p:grpSpPr>
        <p:sp>
          <p:nvSpPr>
            <p:cNvPr id="12266" name="Google Shape;12266;p67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7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7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9" name="Google Shape;12269;p67"/>
          <p:cNvGrpSpPr/>
          <p:nvPr/>
        </p:nvGrpSpPr>
        <p:grpSpPr>
          <a:xfrm>
            <a:off x="6269343" y="2139926"/>
            <a:ext cx="420796" cy="421770"/>
            <a:chOff x="-3137650" y="2408950"/>
            <a:chExt cx="291450" cy="292125"/>
          </a:xfrm>
        </p:grpSpPr>
        <p:sp>
          <p:nvSpPr>
            <p:cNvPr id="12270" name="Google Shape;12270;p67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7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7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7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7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5" name="Google Shape;12275;p67"/>
          <p:cNvGrpSpPr/>
          <p:nvPr/>
        </p:nvGrpSpPr>
        <p:grpSpPr>
          <a:xfrm>
            <a:off x="6281274" y="2685412"/>
            <a:ext cx="420796" cy="371887"/>
            <a:chOff x="-3137650" y="2787000"/>
            <a:chExt cx="291450" cy="257575"/>
          </a:xfrm>
        </p:grpSpPr>
        <p:sp>
          <p:nvSpPr>
            <p:cNvPr id="12276" name="Google Shape;12276;p67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7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7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7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7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7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7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7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84" name="Google Shape;12284;p67"/>
          <p:cNvSpPr/>
          <p:nvPr/>
        </p:nvSpPr>
        <p:spPr>
          <a:xfrm>
            <a:off x="1359134" y="3294616"/>
            <a:ext cx="420796" cy="295690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85" name="Google Shape;12285;p67"/>
          <p:cNvSpPr/>
          <p:nvPr/>
        </p:nvSpPr>
        <p:spPr>
          <a:xfrm>
            <a:off x="1387926" y="1630482"/>
            <a:ext cx="421914" cy="42209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86" name="Google Shape;12286;p67"/>
          <p:cNvSpPr/>
          <p:nvPr/>
        </p:nvSpPr>
        <p:spPr>
          <a:xfrm>
            <a:off x="1386211" y="2139274"/>
            <a:ext cx="425343" cy="422781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87" name="Google Shape;12287;p67"/>
          <p:cNvGrpSpPr/>
          <p:nvPr/>
        </p:nvGrpSpPr>
        <p:grpSpPr>
          <a:xfrm>
            <a:off x="1399451" y="2660397"/>
            <a:ext cx="421914" cy="421914"/>
            <a:chOff x="-6354300" y="2757075"/>
            <a:chExt cx="292225" cy="292225"/>
          </a:xfrm>
        </p:grpSpPr>
        <p:sp>
          <p:nvSpPr>
            <p:cNvPr id="12288" name="Google Shape;12288;p67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7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7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7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2" name="Google Shape;12292;p67"/>
          <p:cNvGrpSpPr/>
          <p:nvPr/>
        </p:nvGrpSpPr>
        <p:grpSpPr>
          <a:xfrm>
            <a:off x="4093454" y="1629560"/>
            <a:ext cx="424188" cy="424188"/>
            <a:chOff x="-4573475" y="2045850"/>
            <a:chExt cx="293800" cy="293800"/>
          </a:xfrm>
        </p:grpSpPr>
        <p:sp>
          <p:nvSpPr>
            <p:cNvPr id="12293" name="Google Shape;12293;p67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7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5" name="Google Shape;12295;p67"/>
          <p:cNvGrpSpPr/>
          <p:nvPr/>
        </p:nvGrpSpPr>
        <p:grpSpPr>
          <a:xfrm>
            <a:off x="4092877" y="2138699"/>
            <a:ext cx="425343" cy="424225"/>
            <a:chOff x="-4570325" y="2405775"/>
            <a:chExt cx="294600" cy="293825"/>
          </a:xfrm>
        </p:grpSpPr>
        <p:sp>
          <p:nvSpPr>
            <p:cNvPr id="12296" name="Google Shape;12296;p67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7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8" name="Google Shape;12298;p67"/>
          <p:cNvGrpSpPr/>
          <p:nvPr/>
        </p:nvGrpSpPr>
        <p:grpSpPr>
          <a:xfrm>
            <a:off x="4105945" y="2659838"/>
            <a:ext cx="423069" cy="423033"/>
            <a:chOff x="-4572700" y="2764950"/>
            <a:chExt cx="293025" cy="293000"/>
          </a:xfrm>
        </p:grpSpPr>
        <p:sp>
          <p:nvSpPr>
            <p:cNvPr id="12299" name="Google Shape;12299;p67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7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7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7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7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4" name="Google Shape;12304;p67"/>
          <p:cNvGrpSpPr/>
          <p:nvPr/>
        </p:nvGrpSpPr>
        <p:grpSpPr>
          <a:xfrm>
            <a:off x="6824707" y="1631239"/>
            <a:ext cx="414840" cy="420832"/>
            <a:chOff x="-2777700" y="2049775"/>
            <a:chExt cx="287325" cy="291475"/>
          </a:xfrm>
        </p:grpSpPr>
        <p:sp>
          <p:nvSpPr>
            <p:cNvPr id="12305" name="Google Shape;12305;p67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7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7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8" name="Google Shape;12308;p67"/>
          <p:cNvGrpSpPr/>
          <p:nvPr/>
        </p:nvGrpSpPr>
        <p:grpSpPr>
          <a:xfrm>
            <a:off x="6821170" y="2140431"/>
            <a:ext cx="421914" cy="420759"/>
            <a:chOff x="-2571737" y="2403625"/>
            <a:chExt cx="292225" cy="291425"/>
          </a:xfrm>
        </p:grpSpPr>
        <p:sp>
          <p:nvSpPr>
            <p:cNvPr id="12309" name="Google Shape;12309;p67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7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7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7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7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7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7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6" name="Google Shape;12316;p67"/>
          <p:cNvGrpSpPr/>
          <p:nvPr/>
        </p:nvGrpSpPr>
        <p:grpSpPr>
          <a:xfrm>
            <a:off x="6821170" y="2661534"/>
            <a:ext cx="421914" cy="419640"/>
            <a:chOff x="-2571737" y="2764550"/>
            <a:chExt cx="292225" cy="290650"/>
          </a:xfrm>
        </p:grpSpPr>
        <p:sp>
          <p:nvSpPr>
            <p:cNvPr id="12317" name="Google Shape;12317;p67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7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7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0" name="Google Shape;12320;p67"/>
          <p:cNvGrpSpPr/>
          <p:nvPr/>
        </p:nvGrpSpPr>
        <p:grpSpPr>
          <a:xfrm>
            <a:off x="3020671" y="3230538"/>
            <a:ext cx="421914" cy="423864"/>
            <a:chOff x="-1333975" y="2365850"/>
            <a:chExt cx="292225" cy="293575"/>
          </a:xfrm>
        </p:grpSpPr>
        <p:sp>
          <p:nvSpPr>
            <p:cNvPr id="12321" name="Google Shape;12321;p67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7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7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7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7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7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7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7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9" name="Google Shape;12329;p67"/>
          <p:cNvGrpSpPr/>
          <p:nvPr/>
        </p:nvGrpSpPr>
        <p:grpSpPr>
          <a:xfrm>
            <a:off x="1954146" y="2660397"/>
            <a:ext cx="398020" cy="421914"/>
            <a:chOff x="-5995925" y="2757850"/>
            <a:chExt cx="275675" cy="292225"/>
          </a:xfrm>
        </p:grpSpPr>
        <p:sp>
          <p:nvSpPr>
            <p:cNvPr id="12330" name="Google Shape;12330;p67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67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7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7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7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7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7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7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7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9" name="Google Shape;12339;p67"/>
          <p:cNvGrpSpPr/>
          <p:nvPr/>
        </p:nvGrpSpPr>
        <p:grpSpPr>
          <a:xfrm>
            <a:off x="4634433" y="1631816"/>
            <a:ext cx="421951" cy="419677"/>
            <a:chOff x="-4211975" y="2046625"/>
            <a:chExt cx="292250" cy="290675"/>
          </a:xfrm>
        </p:grpSpPr>
        <p:sp>
          <p:nvSpPr>
            <p:cNvPr id="12340" name="Google Shape;12340;p67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7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2" name="Google Shape;12342;p67"/>
          <p:cNvGrpSpPr/>
          <p:nvPr/>
        </p:nvGrpSpPr>
        <p:grpSpPr>
          <a:xfrm>
            <a:off x="4684479" y="2138699"/>
            <a:ext cx="321859" cy="424225"/>
            <a:chOff x="-4178875" y="2405775"/>
            <a:chExt cx="222925" cy="293825"/>
          </a:xfrm>
        </p:grpSpPr>
        <p:sp>
          <p:nvSpPr>
            <p:cNvPr id="12343" name="Google Shape;12343;p67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7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7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6" name="Google Shape;12346;p67"/>
          <p:cNvGrpSpPr/>
          <p:nvPr/>
        </p:nvGrpSpPr>
        <p:grpSpPr>
          <a:xfrm>
            <a:off x="4646942" y="2673483"/>
            <a:ext cx="420796" cy="395746"/>
            <a:chOff x="-4211975" y="2783850"/>
            <a:chExt cx="291450" cy="274100"/>
          </a:xfrm>
        </p:grpSpPr>
        <p:sp>
          <p:nvSpPr>
            <p:cNvPr id="12347" name="Google Shape;12347;p67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7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7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50" name="Google Shape;12350;p67"/>
          <p:cNvSpPr/>
          <p:nvPr/>
        </p:nvSpPr>
        <p:spPr>
          <a:xfrm>
            <a:off x="7362836" y="1629995"/>
            <a:ext cx="399175" cy="423069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51" name="Google Shape;12351;p67"/>
          <p:cNvGrpSpPr/>
          <p:nvPr/>
        </p:nvGrpSpPr>
        <p:grpSpPr>
          <a:xfrm>
            <a:off x="7351871" y="2140413"/>
            <a:ext cx="420796" cy="420796"/>
            <a:chOff x="-2419325" y="2408150"/>
            <a:chExt cx="291450" cy="291450"/>
          </a:xfrm>
        </p:grpSpPr>
        <p:sp>
          <p:nvSpPr>
            <p:cNvPr id="12352" name="Google Shape;12352;p67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7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7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7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7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7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7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59" name="Google Shape;12359;p67"/>
          <p:cNvSpPr/>
          <p:nvPr/>
        </p:nvSpPr>
        <p:spPr>
          <a:xfrm>
            <a:off x="7362260" y="2659651"/>
            <a:ext cx="424188" cy="423069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60" name="Google Shape;12360;p67"/>
          <p:cNvGrpSpPr/>
          <p:nvPr/>
        </p:nvGrpSpPr>
        <p:grpSpPr>
          <a:xfrm>
            <a:off x="4673396" y="3231514"/>
            <a:ext cx="420796" cy="421914"/>
            <a:chOff x="-1333200" y="2770450"/>
            <a:chExt cx="291450" cy="292225"/>
          </a:xfrm>
        </p:grpSpPr>
        <p:sp>
          <p:nvSpPr>
            <p:cNvPr id="12361" name="Google Shape;12361;p67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7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3" name="Google Shape;12363;p67"/>
          <p:cNvGrpSpPr/>
          <p:nvPr/>
        </p:nvGrpSpPr>
        <p:grpSpPr>
          <a:xfrm>
            <a:off x="2470009" y="1631256"/>
            <a:ext cx="423069" cy="420796"/>
            <a:chOff x="-5635200" y="2037975"/>
            <a:chExt cx="293025" cy="291450"/>
          </a:xfrm>
        </p:grpSpPr>
        <p:sp>
          <p:nvSpPr>
            <p:cNvPr id="12364" name="Google Shape;12364;p67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7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6" name="Google Shape;12366;p67"/>
          <p:cNvGrpSpPr/>
          <p:nvPr/>
        </p:nvGrpSpPr>
        <p:grpSpPr>
          <a:xfrm>
            <a:off x="2468295" y="2140412"/>
            <a:ext cx="426499" cy="420796"/>
            <a:chOff x="-5637575" y="2397900"/>
            <a:chExt cx="295400" cy="291450"/>
          </a:xfrm>
        </p:grpSpPr>
        <p:sp>
          <p:nvSpPr>
            <p:cNvPr id="12367" name="Google Shape;12367;p67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7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7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7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1" name="Google Shape;12371;p67"/>
          <p:cNvGrpSpPr/>
          <p:nvPr/>
        </p:nvGrpSpPr>
        <p:grpSpPr>
          <a:xfrm>
            <a:off x="2481958" y="2660397"/>
            <a:ext cx="423033" cy="421914"/>
            <a:chOff x="-5635975" y="2757075"/>
            <a:chExt cx="293000" cy="292225"/>
          </a:xfrm>
        </p:grpSpPr>
        <p:sp>
          <p:nvSpPr>
            <p:cNvPr id="12372" name="Google Shape;12372;p67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7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4" name="Google Shape;12374;p67"/>
          <p:cNvGrpSpPr/>
          <p:nvPr/>
        </p:nvGrpSpPr>
        <p:grpSpPr>
          <a:xfrm>
            <a:off x="5165893" y="1631256"/>
            <a:ext cx="423069" cy="420796"/>
            <a:chOff x="-3854375" y="2046625"/>
            <a:chExt cx="293025" cy="291450"/>
          </a:xfrm>
        </p:grpSpPr>
        <p:sp>
          <p:nvSpPr>
            <p:cNvPr id="12375" name="Google Shape;12375;p67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7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7" name="Google Shape;12377;p67"/>
          <p:cNvGrpSpPr/>
          <p:nvPr/>
        </p:nvGrpSpPr>
        <p:grpSpPr>
          <a:xfrm>
            <a:off x="5164756" y="2138717"/>
            <a:ext cx="425343" cy="424188"/>
            <a:chOff x="-3854375" y="2405000"/>
            <a:chExt cx="294600" cy="293800"/>
          </a:xfrm>
        </p:grpSpPr>
        <p:sp>
          <p:nvSpPr>
            <p:cNvPr id="12378" name="Google Shape;12378;p67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7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0" name="Google Shape;12380;p67"/>
          <p:cNvGrpSpPr/>
          <p:nvPr/>
        </p:nvGrpSpPr>
        <p:grpSpPr>
          <a:xfrm>
            <a:off x="5178961" y="2659838"/>
            <a:ext cx="420796" cy="423033"/>
            <a:chOff x="-3852025" y="2764950"/>
            <a:chExt cx="291450" cy="293000"/>
          </a:xfrm>
        </p:grpSpPr>
        <p:sp>
          <p:nvSpPr>
            <p:cNvPr id="12381" name="Google Shape;12381;p67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7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83" name="Google Shape;12383;p67"/>
          <p:cNvSpPr/>
          <p:nvPr/>
        </p:nvSpPr>
        <p:spPr>
          <a:xfrm>
            <a:off x="7900991" y="1681753"/>
            <a:ext cx="421914" cy="319549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84" name="Google Shape;12384;p67"/>
          <p:cNvSpPr/>
          <p:nvPr/>
        </p:nvSpPr>
        <p:spPr>
          <a:xfrm>
            <a:off x="7900991" y="2140284"/>
            <a:ext cx="421914" cy="420759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85" name="Google Shape;12385;p67"/>
          <p:cNvGrpSpPr/>
          <p:nvPr/>
        </p:nvGrpSpPr>
        <p:grpSpPr>
          <a:xfrm>
            <a:off x="7901550" y="2660398"/>
            <a:ext cx="420796" cy="421914"/>
            <a:chOff x="-2060175" y="2768875"/>
            <a:chExt cx="291450" cy="292225"/>
          </a:xfrm>
        </p:grpSpPr>
        <p:sp>
          <p:nvSpPr>
            <p:cNvPr id="12386" name="Google Shape;12386;p67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7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8" name="Google Shape;12388;p67"/>
          <p:cNvGrpSpPr/>
          <p:nvPr/>
        </p:nvGrpSpPr>
        <p:grpSpPr>
          <a:xfrm>
            <a:off x="1915160" y="3232071"/>
            <a:ext cx="421914" cy="420796"/>
            <a:chOff x="-937025" y="2064750"/>
            <a:chExt cx="292225" cy="291450"/>
          </a:xfrm>
        </p:grpSpPr>
        <p:sp>
          <p:nvSpPr>
            <p:cNvPr id="12389" name="Google Shape;12389;p67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7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7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2" name="Google Shape;12392;p67"/>
          <p:cNvGrpSpPr/>
          <p:nvPr/>
        </p:nvGrpSpPr>
        <p:grpSpPr>
          <a:xfrm>
            <a:off x="3018323" y="1630697"/>
            <a:ext cx="421951" cy="421914"/>
            <a:chOff x="-5276050" y="2037975"/>
            <a:chExt cx="292250" cy="292225"/>
          </a:xfrm>
        </p:grpSpPr>
        <p:sp>
          <p:nvSpPr>
            <p:cNvPr id="12393" name="Google Shape;12393;p67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7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7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96" name="Google Shape;12396;p67"/>
          <p:cNvSpPr/>
          <p:nvPr/>
        </p:nvSpPr>
        <p:spPr>
          <a:xfrm>
            <a:off x="3014690" y="2152917"/>
            <a:ext cx="429891" cy="395493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7" name="Google Shape;12397;p67"/>
          <p:cNvSpPr/>
          <p:nvPr/>
        </p:nvSpPr>
        <p:spPr>
          <a:xfrm>
            <a:off x="3030609" y="2660806"/>
            <a:ext cx="421914" cy="420759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98" name="Google Shape;12398;p67"/>
          <p:cNvGrpSpPr/>
          <p:nvPr/>
        </p:nvGrpSpPr>
        <p:grpSpPr>
          <a:xfrm>
            <a:off x="5777136" y="1631256"/>
            <a:ext cx="324133" cy="420796"/>
            <a:chOff x="-3462150" y="2046625"/>
            <a:chExt cx="224500" cy="291450"/>
          </a:xfrm>
        </p:grpSpPr>
        <p:sp>
          <p:nvSpPr>
            <p:cNvPr id="12399" name="Google Shape;12399;p67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7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7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7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7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7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7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6" name="Google Shape;12406;p67"/>
          <p:cNvGrpSpPr/>
          <p:nvPr/>
        </p:nvGrpSpPr>
        <p:grpSpPr>
          <a:xfrm>
            <a:off x="5752700" y="2139276"/>
            <a:ext cx="373006" cy="423069"/>
            <a:chOff x="-3478675" y="2405775"/>
            <a:chExt cx="258350" cy="293025"/>
          </a:xfrm>
        </p:grpSpPr>
        <p:sp>
          <p:nvSpPr>
            <p:cNvPr id="12407" name="Google Shape;12407;p67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7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7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7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1" name="Google Shape;12411;p67"/>
          <p:cNvGrpSpPr/>
          <p:nvPr/>
        </p:nvGrpSpPr>
        <p:grpSpPr>
          <a:xfrm>
            <a:off x="5815218" y="2660398"/>
            <a:ext cx="271831" cy="421914"/>
            <a:chOff x="-3443250" y="2765725"/>
            <a:chExt cx="188275" cy="292225"/>
          </a:xfrm>
        </p:grpSpPr>
        <p:sp>
          <p:nvSpPr>
            <p:cNvPr id="12412" name="Google Shape;12412;p67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7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7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7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6" name="Google Shape;12416;p67"/>
          <p:cNvGrpSpPr/>
          <p:nvPr/>
        </p:nvGrpSpPr>
        <p:grpSpPr>
          <a:xfrm>
            <a:off x="844114" y="3230934"/>
            <a:ext cx="371887" cy="423069"/>
            <a:chOff x="-1684475" y="2049000"/>
            <a:chExt cx="257575" cy="293025"/>
          </a:xfrm>
        </p:grpSpPr>
        <p:sp>
          <p:nvSpPr>
            <p:cNvPr id="12417" name="Google Shape;12417;p67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7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7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7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21" name="Google Shape;12421;p67"/>
          <p:cNvSpPr/>
          <p:nvPr/>
        </p:nvSpPr>
        <p:spPr>
          <a:xfrm>
            <a:off x="2472295" y="3231775"/>
            <a:ext cx="440106" cy="4213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22" name="Google Shape;12422;p67"/>
          <p:cNvGrpSpPr/>
          <p:nvPr/>
        </p:nvGrpSpPr>
        <p:grpSpPr>
          <a:xfrm>
            <a:off x="4134007" y="3231514"/>
            <a:ext cx="420796" cy="421914"/>
            <a:chOff x="-1700225" y="2768875"/>
            <a:chExt cx="291450" cy="292225"/>
          </a:xfrm>
        </p:grpSpPr>
        <p:sp>
          <p:nvSpPr>
            <p:cNvPr id="12423" name="Google Shape;12423;p67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7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7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7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7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7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9" name="Google Shape;12429;p67"/>
          <p:cNvGrpSpPr/>
          <p:nvPr/>
        </p:nvGrpSpPr>
        <p:grpSpPr>
          <a:xfrm>
            <a:off x="3602355" y="3230935"/>
            <a:ext cx="371887" cy="423069"/>
            <a:chOff x="-919700" y="2420750"/>
            <a:chExt cx="257575" cy="293025"/>
          </a:xfrm>
        </p:grpSpPr>
        <p:sp>
          <p:nvSpPr>
            <p:cNvPr id="12430" name="Google Shape;12430;p67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7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7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3" name="Google Shape;12433;p67"/>
          <p:cNvGrpSpPr/>
          <p:nvPr/>
        </p:nvGrpSpPr>
        <p:grpSpPr>
          <a:xfrm>
            <a:off x="1937547" y="1645950"/>
            <a:ext cx="409531" cy="410617"/>
            <a:chOff x="6679825" y="2693700"/>
            <a:chExt cx="257875" cy="258575"/>
          </a:xfrm>
        </p:grpSpPr>
        <p:sp>
          <p:nvSpPr>
            <p:cNvPr id="12434" name="Google Shape;12434;p67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7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6" name="Google Shape;12436;p67"/>
          <p:cNvGrpSpPr/>
          <p:nvPr/>
        </p:nvGrpSpPr>
        <p:grpSpPr>
          <a:xfrm>
            <a:off x="1927121" y="2142110"/>
            <a:ext cx="420531" cy="417262"/>
            <a:chOff x="6790450" y="3119050"/>
            <a:chExt cx="262750" cy="260675"/>
          </a:xfrm>
        </p:grpSpPr>
        <p:sp>
          <p:nvSpPr>
            <p:cNvPr id="12437" name="Google Shape;12437;p67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7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9" name="Google Shape;12439;p67"/>
          <p:cNvGrpSpPr/>
          <p:nvPr/>
        </p:nvGrpSpPr>
        <p:grpSpPr>
          <a:xfrm>
            <a:off x="6853082" y="3755436"/>
            <a:ext cx="358093" cy="407391"/>
            <a:chOff x="7660859" y="2571753"/>
            <a:chExt cx="366561" cy="417024"/>
          </a:xfrm>
        </p:grpSpPr>
        <p:sp>
          <p:nvSpPr>
            <p:cNvPr id="12440" name="Google Shape;12440;p67"/>
            <p:cNvSpPr/>
            <p:nvPr/>
          </p:nvSpPr>
          <p:spPr>
            <a:xfrm>
              <a:off x="7770506" y="2633631"/>
              <a:ext cx="147259" cy="146633"/>
            </a:xfrm>
            <a:custGeom>
              <a:avLst/>
              <a:gdLst/>
              <a:ahLst/>
              <a:cxnLst/>
              <a:rect l="l" t="t" r="r" b="b"/>
              <a:pathLst>
                <a:path w="7056" h="7026" extrusionOk="0">
                  <a:moveTo>
                    <a:pt x="4114" y="2928"/>
                  </a:moveTo>
                  <a:lnTo>
                    <a:pt x="4114" y="4099"/>
                  </a:lnTo>
                  <a:lnTo>
                    <a:pt x="2943" y="4099"/>
                  </a:lnTo>
                  <a:lnTo>
                    <a:pt x="2943" y="2928"/>
                  </a:lnTo>
                  <a:close/>
                  <a:moveTo>
                    <a:pt x="2354" y="1"/>
                  </a:moveTo>
                  <a:cubicBezTo>
                    <a:pt x="2032" y="1"/>
                    <a:pt x="1771" y="263"/>
                    <a:pt x="1771" y="586"/>
                  </a:cubicBezTo>
                  <a:lnTo>
                    <a:pt x="1771" y="1757"/>
                  </a:lnTo>
                  <a:lnTo>
                    <a:pt x="618" y="1757"/>
                  </a:lnTo>
                  <a:cubicBezTo>
                    <a:pt x="301" y="1757"/>
                    <a:pt x="31" y="1999"/>
                    <a:pt x="17" y="2314"/>
                  </a:cubicBezTo>
                  <a:cubicBezTo>
                    <a:pt x="1" y="2650"/>
                    <a:pt x="268" y="2928"/>
                    <a:pt x="600" y="2928"/>
                  </a:cubicBezTo>
                  <a:lnTo>
                    <a:pt x="1771" y="2928"/>
                  </a:lnTo>
                  <a:lnTo>
                    <a:pt x="1771" y="4099"/>
                  </a:lnTo>
                  <a:lnTo>
                    <a:pt x="618" y="4099"/>
                  </a:lnTo>
                  <a:cubicBezTo>
                    <a:pt x="301" y="4099"/>
                    <a:pt x="31" y="4341"/>
                    <a:pt x="17" y="4656"/>
                  </a:cubicBezTo>
                  <a:cubicBezTo>
                    <a:pt x="1" y="4992"/>
                    <a:pt x="268" y="5270"/>
                    <a:pt x="600" y="5270"/>
                  </a:cubicBezTo>
                  <a:lnTo>
                    <a:pt x="1771" y="5270"/>
                  </a:lnTo>
                  <a:lnTo>
                    <a:pt x="1771" y="6423"/>
                  </a:lnTo>
                  <a:cubicBezTo>
                    <a:pt x="1771" y="6738"/>
                    <a:pt x="2014" y="7011"/>
                    <a:pt x="2329" y="7025"/>
                  </a:cubicBezTo>
                  <a:cubicBezTo>
                    <a:pt x="2338" y="7025"/>
                    <a:pt x="2348" y="7025"/>
                    <a:pt x="2357" y="7025"/>
                  </a:cubicBezTo>
                  <a:cubicBezTo>
                    <a:pt x="2680" y="7025"/>
                    <a:pt x="2943" y="6764"/>
                    <a:pt x="2943" y="6441"/>
                  </a:cubicBezTo>
                  <a:lnTo>
                    <a:pt x="2943" y="5270"/>
                  </a:lnTo>
                  <a:lnTo>
                    <a:pt x="4114" y="5270"/>
                  </a:lnTo>
                  <a:lnTo>
                    <a:pt x="4114" y="6423"/>
                  </a:lnTo>
                  <a:cubicBezTo>
                    <a:pt x="4114" y="6738"/>
                    <a:pt x="4356" y="7011"/>
                    <a:pt x="4671" y="7025"/>
                  </a:cubicBezTo>
                  <a:cubicBezTo>
                    <a:pt x="4680" y="7025"/>
                    <a:pt x="4690" y="7025"/>
                    <a:pt x="4699" y="7025"/>
                  </a:cubicBezTo>
                  <a:cubicBezTo>
                    <a:pt x="5023" y="7025"/>
                    <a:pt x="5285" y="6764"/>
                    <a:pt x="5285" y="6441"/>
                  </a:cubicBezTo>
                  <a:lnTo>
                    <a:pt x="5285" y="5270"/>
                  </a:lnTo>
                  <a:lnTo>
                    <a:pt x="6456" y="5270"/>
                  </a:lnTo>
                  <a:cubicBezTo>
                    <a:pt x="6788" y="5270"/>
                    <a:pt x="7056" y="4992"/>
                    <a:pt x="7040" y="4656"/>
                  </a:cubicBezTo>
                  <a:cubicBezTo>
                    <a:pt x="7025" y="4341"/>
                    <a:pt x="6753" y="4099"/>
                    <a:pt x="6438" y="4099"/>
                  </a:cubicBezTo>
                  <a:lnTo>
                    <a:pt x="5285" y="4099"/>
                  </a:lnTo>
                  <a:lnTo>
                    <a:pt x="5285" y="2928"/>
                  </a:lnTo>
                  <a:lnTo>
                    <a:pt x="6438" y="2928"/>
                  </a:lnTo>
                  <a:cubicBezTo>
                    <a:pt x="6753" y="2928"/>
                    <a:pt x="7025" y="2685"/>
                    <a:pt x="7040" y="2370"/>
                  </a:cubicBezTo>
                  <a:cubicBezTo>
                    <a:pt x="7056" y="2034"/>
                    <a:pt x="6788" y="1757"/>
                    <a:pt x="6456" y="1757"/>
                  </a:cubicBezTo>
                  <a:lnTo>
                    <a:pt x="5285" y="1757"/>
                  </a:lnTo>
                  <a:lnTo>
                    <a:pt x="5285" y="603"/>
                  </a:lnTo>
                  <a:cubicBezTo>
                    <a:pt x="5285" y="287"/>
                    <a:pt x="5042" y="16"/>
                    <a:pt x="4727" y="2"/>
                  </a:cubicBezTo>
                  <a:cubicBezTo>
                    <a:pt x="4717" y="1"/>
                    <a:pt x="4707" y="1"/>
                    <a:pt x="4696" y="1"/>
                  </a:cubicBezTo>
                  <a:cubicBezTo>
                    <a:pt x="4374" y="1"/>
                    <a:pt x="4114" y="263"/>
                    <a:pt x="4114" y="586"/>
                  </a:cubicBezTo>
                  <a:lnTo>
                    <a:pt x="4114" y="1757"/>
                  </a:lnTo>
                  <a:lnTo>
                    <a:pt x="2943" y="1757"/>
                  </a:lnTo>
                  <a:lnTo>
                    <a:pt x="2943" y="603"/>
                  </a:lnTo>
                  <a:cubicBezTo>
                    <a:pt x="2943" y="287"/>
                    <a:pt x="2700" y="16"/>
                    <a:pt x="2385" y="2"/>
                  </a:cubicBezTo>
                  <a:cubicBezTo>
                    <a:pt x="2375" y="1"/>
                    <a:pt x="2364" y="1"/>
                    <a:pt x="23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7"/>
            <p:cNvSpPr/>
            <p:nvPr/>
          </p:nvSpPr>
          <p:spPr>
            <a:xfrm>
              <a:off x="7730834" y="2792447"/>
              <a:ext cx="226648" cy="76781"/>
            </a:xfrm>
            <a:custGeom>
              <a:avLst/>
              <a:gdLst/>
              <a:ahLst/>
              <a:cxnLst/>
              <a:rect l="l" t="t" r="r" b="b"/>
              <a:pathLst>
                <a:path w="10860" h="3679" extrusionOk="0">
                  <a:moveTo>
                    <a:pt x="747" y="0"/>
                  </a:moveTo>
                  <a:cubicBezTo>
                    <a:pt x="280" y="0"/>
                    <a:pt x="0" y="520"/>
                    <a:pt x="258" y="910"/>
                  </a:cubicBezTo>
                  <a:cubicBezTo>
                    <a:pt x="1470" y="2730"/>
                    <a:pt x="3430" y="3678"/>
                    <a:pt x="5429" y="3678"/>
                  </a:cubicBezTo>
                  <a:cubicBezTo>
                    <a:pt x="7423" y="3678"/>
                    <a:pt x="9385" y="2733"/>
                    <a:pt x="10600" y="911"/>
                  </a:cubicBezTo>
                  <a:cubicBezTo>
                    <a:pt x="10860" y="523"/>
                    <a:pt x="10578" y="2"/>
                    <a:pt x="10116" y="2"/>
                  </a:cubicBezTo>
                  <a:cubicBezTo>
                    <a:pt x="10115" y="2"/>
                    <a:pt x="10114" y="2"/>
                    <a:pt x="10113" y="2"/>
                  </a:cubicBezTo>
                  <a:cubicBezTo>
                    <a:pt x="9924" y="2"/>
                    <a:pt x="9738" y="92"/>
                    <a:pt x="9625" y="262"/>
                  </a:cubicBezTo>
                  <a:cubicBezTo>
                    <a:pt x="8688" y="1668"/>
                    <a:pt x="7119" y="2507"/>
                    <a:pt x="5429" y="2507"/>
                  </a:cubicBezTo>
                  <a:cubicBezTo>
                    <a:pt x="3740" y="2507"/>
                    <a:pt x="2172" y="1668"/>
                    <a:pt x="1235" y="264"/>
                  </a:cubicBezTo>
                  <a:cubicBezTo>
                    <a:pt x="1125" y="101"/>
                    <a:pt x="943" y="0"/>
                    <a:pt x="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7"/>
            <p:cNvSpPr/>
            <p:nvPr/>
          </p:nvSpPr>
          <p:spPr>
            <a:xfrm>
              <a:off x="7660859" y="2571753"/>
              <a:ext cx="366561" cy="417024"/>
            </a:xfrm>
            <a:custGeom>
              <a:avLst/>
              <a:gdLst/>
              <a:ahLst/>
              <a:cxnLst/>
              <a:rect l="l" t="t" r="r" b="b"/>
              <a:pathLst>
                <a:path w="17564" h="19982" extrusionOk="0">
                  <a:moveTo>
                    <a:pt x="14636" y="1169"/>
                  </a:moveTo>
                  <a:cubicBezTo>
                    <a:pt x="15587" y="1169"/>
                    <a:pt x="16392" y="1992"/>
                    <a:pt x="16392" y="2965"/>
                  </a:cubicBezTo>
                  <a:lnTo>
                    <a:pt x="16392" y="14674"/>
                  </a:lnTo>
                  <a:cubicBezTo>
                    <a:pt x="16392" y="15643"/>
                    <a:pt x="15607" y="16431"/>
                    <a:pt x="14636" y="16431"/>
                  </a:cubicBezTo>
                  <a:lnTo>
                    <a:pt x="11124" y="16431"/>
                  </a:lnTo>
                  <a:cubicBezTo>
                    <a:pt x="10967" y="16431"/>
                    <a:pt x="10816" y="16493"/>
                    <a:pt x="10707" y="16604"/>
                  </a:cubicBezTo>
                  <a:lnTo>
                    <a:pt x="8782" y="18561"/>
                  </a:lnTo>
                  <a:lnTo>
                    <a:pt x="6857" y="16604"/>
                  </a:lnTo>
                  <a:cubicBezTo>
                    <a:pt x="6748" y="16493"/>
                    <a:pt x="6597" y="16431"/>
                    <a:pt x="6440" y="16431"/>
                  </a:cubicBezTo>
                  <a:lnTo>
                    <a:pt x="2928" y="16431"/>
                  </a:lnTo>
                  <a:cubicBezTo>
                    <a:pt x="1959" y="16431"/>
                    <a:pt x="1172" y="15643"/>
                    <a:pt x="1172" y="14674"/>
                  </a:cubicBezTo>
                  <a:lnTo>
                    <a:pt x="1172" y="2965"/>
                  </a:lnTo>
                  <a:cubicBezTo>
                    <a:pt x="1172" y="1992"/>
                    <a:pt x="1977" y="1169"/>
                    <a:pt x="2928" y="1169"/>
                  </a:cubicBezTo>
                  <a:close/>
                  <a:moveTo>
                    <a:pt x="2928" y="0"/>
                  </a:moveTo>
                  <a:cubicBezTo>
                    <a:pt x="1310" y="0"/>
                    <a:pt x="1" y="1346"/>
                    <a:pt x="1" y="2965"/>
                  </a:cubicBezTo>
                  <a:lnTo>
                    <a:pt x="1" y="14674"/>
                  </a:lnTo>
                  <a:cubicBezTo>
                    <a:pt x="1" y="16291"/>
                    <a:pt x="1312" y="17600"/>
                    <a:pt x="2928" y="17600"/>
                  </a:cubicBezTo>
                  <a:lnTo>
                    <a:pt x="6196" y="17600"/>
                  </a:lnTo>
                  <a:lnTo>
                    <a:pt x="8365" y="19806"/>
                  </a:lnTo>
                  <a:cubicBezTo>
                    <a:pt x="8474" y="19919"/>
                    <a:pt x="8625" y="19981"/>
                    <a:pt x="8782" y="19981"/>
                  </a:cubicBezTo>
                  <a:cubicBezTo>
                    <a:pt x="8940" y="19981"/>
                    <a:pt x="9090" y="19919"/>
                    <a:pt x="9200" y="19806"/>
                  </a:cubicBezTo>
                  <a:lnTo>
                    <a:pt x="11370" y="17600"/>
                  </a:lnTo>
                  <a:lnTo>
                    <a:pt x="14636" y="17600"/>
                  </a:lnTo>
                  <a:cubicBezTo>
                    <a:pt x="16251" y="17600"/>
                    <a:pt x="17563" y="16287"/>
                    <a:pt x="17563" y="14674"/>
                  </a:cubicBezTo>
                  <a:lnTo>
                    <a:pt x="17563" y="2965"/>
                  </a:lnTo>
                  <a:cubicBezTo>
                    <a:pt x="17563" y="1348"/>
                    <a:pt x="16254" y="0"/>
                    <a:pt x="14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3" name="Google Shape;12443;p67"/>
          <p:cNvGrpSpPr/>
          <p:nvPr/>
        </p:nvGrpSpPr>
        <p:grpSpPr>
          <a:xfrm>
            <a:off x="4387763" y="3755436"/>
            <a:ext cx="407391" cy="407391"/>
            <a:chOff x="5566722" y="2571753"/>
            <a:chExt cx="417024" cy="417024"/>
          </a:xfrm>
        </p:grpSpPr>
        <p:sp>
          <p:nvSpPr>
            <p:cNvPr id="12444" name="Google Shape;12444;p67"/>
            <p:cNvSpPr/>
            <p:nvPr/>
          </p:nvSpPr>
          <p:spPr>
            <a:xfrm>
              <a:off x="5566722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0" y="1171"/>
                  </a:moveTo>
                  <a:cubicBezTo>
                    <a:pt x="14855" y="1171"/>
                    <a:pt x="18810" y="5127"/>
                    <a:pt x="18810" y="9991"/>
                  </a:cubicBezTo>
                  <a:cubicBezTo>
                    <a:pt x="18810" y="14854"/>
                    <a:pt x="14855" y="18810"/>
                    <a:pt x="9990" y="18810"/>
                  </a:cubicBezTo>
                  <a:cubicBezTo>
                    <a:pt x="5127" y="18810"/>
                    <a:pt x="1170" y="14854"/>
                    <a:pt x="1170" y="9991"/>
                  </a:cubicBezTo>
                  <a:cubicBezTo>
                    <a:pt x="1170" y="5127"/>
                    <a:pt x="5127" y="1171"/>
                    <a:pt x="9990" y="1171"/>
                  </a:cubicBezTo>
                  <a:close/>
                  <a:moveTo>
                    <a:pt x="9990" y="0"/>
                  </a:moveTo>
                  <a:cubicBezTo>
                    <a:pt x="4488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0" y="19981"/>
                  </a:cubicBezTo>
                  <a:cubicBezTo>
                    <a:pt x="15492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7"/>
            <p:cNvSpPr/>
            <p:nvPr/>
          </p:nvSpPr>
          <p:spPr>
            <a:xfrm>
              <a:off x="5653037" y="2658069"/>
              <a:ext cx="207719" cy="243052"/>
            </a:xfrm>
            <a:custGeom>
              <a:avLst/>
              <a:gdLst/>
              <a:ahLst/>
              <a:cxnLst/>
              <a:rect l="l" t="t" r="r" b="b"/>
              <a:pathLst>
                <a:path w="9953" h="11646" extrusionOk="0">
                  <a:moveTo>
                    <a:pt x="8782" y="1300"/>
                  </a:moveTo>
                  <a:lnTo>
                    <a:pt x="8782" y="2448"/>
                  </a:lnTo>
                  <a:lnTo>
                    <a:pt x="4099" y="3384"/>
                  </a:lnTo>
                  <a:lnTo>
                    <a:pt x="4099" y="2236"/>
                  </a:lnTo>
                  <a:lnTo>
                    <a:pt x="8782" y="1300"/>
                  </a:lnTo>
                  <a:close/>
                  <a:moveTo>
                    <a:pt x="8782" y="7304"/>
                  </a:moveTo>
                  <a:lnTo>
                    <a:pt x="8782" y="8447"/>
                  </a:lnTo>
                  <a:cubicBezTo>
                    <a:pt x="8782" y="8766"/>
                    <a:pt x="8591" y="9047"/>
                    <a:pt x="8295" y="9165"/>
                  </a:cubicBezTo>
                  <a:cubicBezTo>
                    <a:pt x="8163" y="9218"/>
                    <a:pt x="7987" y="9306"/>
                    <a:pt x="7782" y="9306"/>
                  </a:cubicBezTo>
                  <a:cubicBezTo>
                    <a:pt x="7653" y="9306"/>
                    <a:pt x="7513" y="9271"/>
                    <a:pt x="7365" y="9171"/>
                  </a:cubicBezTo>
                  <a:cubicBezTo>
                    <a:pt x="6850" y="8824"/>
                    <a:pt x="6937" y="8042"/>
                    <a:pt x="7512" y="7812"/>
                  </a:cubicBezTo>
                  <a:lnTo>
                    <a:pt x="8782" y="7304"/>
                  </a:lnTo>
                  <a:close/>
                  <a:moveTo>
                    <a:pt x="2928" y="8475"/>
                  </a:moveTo>
                  <a:lnTo>
                    <a:pt x="2928" y="9618"/>
                  </a:lnTo>
                  <a:cubicBezTo>
                    <a:pt x="2928" y="9937"/>
                    <a:pt x="2737" y="10218"/>
                    <a:pt x="2442" y="10336"/>
                  </a:cubicBezTo>
                  <a:cubicBezTo>
                    <a:pt x="2308" y="10389"/>
                    <a:pt x="2132" y="10476"/>
                    <a:pt x="1928" y="10476"/>
                  </a:cubicBezTo>
                  <a:cubicBezTo>
                    <a:pt x="1799" y="10476"/>
                    <a:pt x="1659" y="10442"/>
                    <a:pt x="1511" y="10342"/>
                  </a:cubicBezTo>
                  <a:cubicBezTo>
                    <a:pt x="996" y="9993"/>
                    <a:pt x="1083" y="9213"/>
                    <a:pt x="1658" y="8983"/>
                  </a:cubicBezTo>
                  <a:lnTo>
                    <a:pt x="2928" y="8475"/>
                  </a:lnTo>
                  <a:close/>
                  <a:moveTo>
                    <a:pt x="9369" y="1"/>
                  </a:moveTo>
                  <a:cubicBezTo>
                    <a:pt x="9330" y="1"/>
                    <a:pt x="9291" y="4"/>
                    <a:pt x="9252" y="12"/>
                  </a:cubicBezTo>
                  <a:lnTo>
                    <a:pt x="3399" y="1182"/>
                  </a:lnTo>
                  <a:cubicBezTo>
                    <a:pt x="3124" y="1237"/>
                    <a:pt x="2928" y="1477"/>
                    <a:pt x="2928" y="1757"/>
                  </a:cubicBezTo>
                  <a:lnTo>
                    <a:pt x="2928" y="7214"/>
                  </a:lnTo>
                  <a:lnTo>
                    <a:pt x="1223" y="7897"/>
                  </a:lnTo>
                  <a:cubicBezTo>
                    <a:pt x="480" y="8192"/>
                    <a:pt x="0" y="8902"/>
                    <a:pt x="0" y="9701"/>
                  </a:cubicBezTo>
                  <a:cubicBezTo>
                    <a:pt x="0" y="10782"/>
                    <a:pt x="880" y="11645"/>
                    <a:pt x="1944" y="11645"/>
                  </a:cubicBezTo>
                  <a:cubicBezTo>
                    <a:pt x="2362" y="11645"/>
                    <a:pt x="2624" y="11523"/>
                    <a:pt x="2877" y="11423"/>
                  </a:cubicBezTo>
                  <a:cubicBezTo>
                    <a:pt x="3618" y="11125"/>
                    <a:pt x="4099" y="10418"/>
                    <a:pt x="4099" y="9618"/>
                  </a:cubicBezTo>
                  <a:lnTo>
                    <a:pt x="4099" y="4578"/>
                  </a:lnTo>
                  <a:lnTo>
                    <a:pt x="8782" y="3641"/>
                  </a:lnTo>
                  <a:lnTo>
                    <a:pt x="8782" y="6043"/>
                  </a:lnTo>
                  <a:lnTo>
                    <a:pt x="7076" y="6726"/>
                  </a:lnTo>
                  <a:cubicBezTo>
                    <a:pt x="6335" y="7023"/>
                    <a:pt x="5854" y="7731"/>
                    <a:pt x="5854" y="8530"/>
                  </a:cubicBezTo>
                  <a:cubicBezTo>
                    <a:pt x="5854" y="9611"/>
                    <a:pt x="6733" y="10476"/>
                    <a:pt x="7798" y="10476"/>
                  </a:cubicBezTo>
                  <a:cubicBezTo>
                    <a:pt x="8216" y="10476"/>
                    <a:pt x="8477" y="10354"/>
                    <a:pt x="8730" y="10251"/>
                  </a:cubicBezTo>
                  <a:cubicBezTo>
                    <a:pt x="9473" y="9956"/>
                    <a:pt x="9953" y="9247"/>
                    <a:pt x="9953" y="8447"/>
                  </a:cubicBezTo>
                  <a:lnTo>
                    <a:pt x="9953" y="586"/>
                  </a:lnTo>
                  <a:cubicBezTo>
                    <a:pt x="9953" y="410"/>
                    <a:pt x="9873" y="244"/>
                    <a:pt x="9739" y="133"/>
                  </a:cubicBezTo>
                  <a:cubicBezTo>
                    <a:pt x="9633" y="47"/>
                    <a:pt x="9503" y="1"/>
                    <a:pt x="9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6" name="Google Shape;12446;p67"/>
          <p:cNvGrpSpPr/>
          <p:nvPr/>
        </p:nvGrpSpPr>
        <p:grpSpPr>
          <a:xfrm>
            <a:off x="5004096" y="3857692"/>
            <a:ext cx="407381" cy="202880"/>
            <a:chOff x="6090251" y="2676413"/>
            <a:chExt cx="417014" cy="207677"/>
          </a:xfrm>
        </p:grpSpPr>
        <p:sp>
          <p:nvSpPr>
            <p:cNvPr id="12447" name="Google Shape;12447;p67"/>
            <p:cNvSpPr/>
            <p:nvPr/>
          </p:nvSpPr>
          <p:spPr>
            <a:xfrm>
              <a:off x="6237672" y="2725248"/>
              <a:ext cx="61086" cy="158842"/>
            </a:xfrm>
            <a:custGeom>
              <a:avLst/>
              <a:gdLst/>
              <a:ahLst/>
              <a:cxnLst/>
              <a:rect l="l" t="t" r="r" b="b"/>
              <a:pathLst>
                <a:path w="2927" h="7611" extrusionOk="0">
                  <a:moveTo>
                    <a:pt x="1463" y="1172"/>
                  </a:moveTo>
                  <a:cubicBezTo>
                    <a:pt x="1624" y="1172"/>
                    <a:pt x="1757" y="1303"/>
                    <a:pt x="1757" y="1465"/>
                  </a:cubicBezTo>
                  <a:lnTo>
                    <a:pt x="1757" y="6148"/>
                  </a:lnTo>
                  <a:cubicBezTo>
                    <a:pt x="1757" y="6309"/>
                    <a:pt x="1624" y="6440"/>
                    <a:pt x="1463" y="6440"/>
                  </a:cubicBezTo>
                  <a:cubicBezTo>
                    <a:pt x="1302" y="6440"/>
                    <a:pt x="1171" y="6309"/>
                    <a:pt x="1171" y="6148"/>
                  </a:cubicBezTo>
                  <a:lnTo>
                    <a:pt x="1171" y="1465"/>
                  </a:lnTo>
                  <a:cubicBezTo>
                    <a:pt x="1171" y="1303"/>
                    <a:pt x="1302" y="1172"/>
                    <a:pt x="1463" y="1172"/>
                  </a:cubicBezTo>
                  <a:close/>
                  <a:moveTo>
                    <a:pt x="1463" y="1"/>
                  </a:moveTo>
                  <a:cubicBezTo>
                    <a:pt x="657" y="1"/>
                    <a:pt x="0" y="657"/>
                    <a:pt x="0" y="1465"/>
                  </a:cubicBezTo>
                  <a:lnTo>
                    <a:pt x="0" y="6148"/>
                  </a:lnTo>
                  <a:cubicBezTo>
                    <a:pt x="0" y="6955"/>
                    <a:pt x="657" y="7611"/>
                    <a:pt x="1463" y="7611"/>
                  </a:cubicBezTo>
                  <a:cubicBezTo>
                    <a:pt x="2270" y="7611"/>
                    <a:pt x="2926" y="6955"/>
                    <a:pt x="2926" y="6148"/>
                  </a:cubicBezTo>
                  <a:lnTo>
                    <a:pt x="2926" y="1465"/>
                  </a:lnTo>
                  <a:cubicBezTo>
                    <a:pt x="2926" y="657"/>
                    <a:pt x="2270" y="1"/>
                    <a:pt x="14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7"/>
            <p:cNvSpPr/>
            <p:nvPr/>
          </p:nvSpPr>
          <p:spPr>
            <a:xfrm>
              <a:off x="6446178" y="2761915"/>
              <a:ext cx="61086" cy="61086"/>
            </a:xfrm>
            <a:custGeom>
              <a:avLst/>
              <a:gdLst/>
              <a:ahLst/>
              <a:cxnLst/>
              <a:rect l="l" t="t" r="r" b="b"/>
              <a:pathLst>
                <a:path w="2927" h="2927" extrusionOk="0">
                  <a:moveTo>
                    <a:pt x="1464" y="1171"/>
                  </a:moveTo>
                  <a:cubicBezTo>
                    <a:pt x="1625" y="1171"/>
                    <a:pt x="1756" y="1302"/>
                    <a:pt x="1756" y="1463"/>
                  </a:cubicBezTo>
                  <a:cubicBezTo>
                    <a:pt x="1756" y="1626"/>
                    <a:pt x="1625" y="1757"/>
                    <a:pt x="1464" y="1757"/>
                  </a:cubicBezTo>
                  <a:cubicBezTo>
                    <a:pt x="1303" y="1757"/>
                    <a:pt x="1170" y="1626"/>
                    <a:pt x="1170" y="1463"/>
                  </a:cubicBezTo>
                  <a:cubicBezTo>
                    <a:pt x="1170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cubicBezTo>
                    <a:pt x="1" y="2270"/>
                    <a:pt x="657" y="2926"/>
                    <a:pt x="1464" y="2926"/>
                  </a:cubicBezTo>
                  <a:cubicBezTo>
                    <a:pt x="2270" y="2926"/>
                    <a:pt x="2927" y="2270"/>
                    <a:pt x="2927" y="1463"/>
                  </a:cubicBez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7"/>
            <p:cNvSpPr/>
            <p:nvPr/>
          </p:nvSpPr>
          <p:spPr>
            <a:xfrm>
              <a:off x="6311758" y="2676413"/>
              <a:ext cx="135446" cy="207677"/>
            </a:xfrm>
            <a:custGeom>
              <a:avLst/>
              <a:gdLst/>
              <a:ahLst/>
              <a:cxnLst/>
              <a:rect l="l" t="t" r="r" b="b"/>
              <a:pathLst>
                <a:path w="6490" h="9951" extrusionOk="0">
                  <a:moveTo>
                    <a:pt x="1466" y="1171"/>
                  </a:moveTo>
                  <a:cubicBezTo>
                    <a:pt x="1627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6" y="3598"/>
                  </a:lnTo>
                  <a:cubicBezTo>
                    <a:pt x="4243" y="3541"/>
                    <a:pt x="4318" y="3512"/>
                    <a:pt x="4392" y="3512"/>
                  </a:cubicBezTo>
                  <a:cubicBezTo>
                    <a:pt x="4467" y="3512"/>
                    <a:pt x="4542" y="3541"/>
                    <a:pt x="4598" y="3598"/>
                  </a:cubicBezTo>
                  <a:cubicBezTo>
                    <a:pt x="4713" y="3712"/>
                    <a:pt x="4713" y="3897"/>
                    <a:pt x="4598" y="4012"/>
                  </a:cubicBezTo>
                  <a:lnTo>
                    <a:pt x="3247" y="5364"/>
                  </a:lnTo>
                  <a:lnTo>
                    <a:pt x="5221" y="8325"/>
                  </a:lnTo>
                  <a:cubicBezTo>
                    <a:pt x="5280" y="8414"/>
                    <a:pt x="5274" y="8500"/>
                    <a:pt x="5265" y="8546"/>
                  </a:cubicBezTo>
                  <a:cubicBezTo>
                    <a:pt x="5257" y="8591"/>
                    <a:pt x="5228" y="8674"/>
                    <a:pt x="5140" y="8732"/>
                  </a:cubicBezTo>
                  <a:cubicBezTo>
                    <a:pt x="5090" y="8764"/>
                    <a:pt x="5037" y="8780"/>
                    <a:pt x="4979" y="8780"/>
                  </a:cubicBezTo>
                  <a:cubicBezTo>
                    <a:pt x="4880" y="8780"/>
                    <a:pt x="4788" y="8732"/>
                    <a:pt x="4735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7" y="8782"/>
                    <a:pt x="1466" y="8782"/>
                  </a:cubicBezTo>
                  <a:cubicBezTo>
                    <a:pt x="1305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5" y="1171"/>
                    <a:pt x="1466" y="1171"/>
                  </a:cubicBezTo>
                  <a:close/>
                  <a:moveTo>
                    <a:pt x="1466" y="0"/>
                  </a:moveTo>
                  <a:cubicBezTo>
                    <a:pt x="659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9" y="9951"/>
                    <a:pt x="1466" y="9951"/>
                  </a:cubicBezTo>
                  <a:cubicBezTo>
                    <a:pt x="2272" y="9951"/>
                    <a:pt x="2929" y="9295"/>
                    <a:pt x="2929" y="8488"/>
                  </a:cubicBezTo>
                  <a:lnTo>
                    <a:pt x="2929" y="8053"/>
                  </a:lnTo>
                  <a:lnTo>
                    <a:pt x="3760" y="9300"/>
                  </a:lnTo>
                  <a:cubicBezTo>
                    <a:pt x="4032" y="9709"/>
                    <a:pt x="4487" y="9951"/>
                    <a:pt x="4979" y="9951"/>
                  </a:cubicBezTo>
                  <a:cubicBezTo>
                    <a:pt x="5269" y="9951"/>
                    <a:pt x="5548" y="9866"/>
                    <a:pt x="5789" y="9705"/>
                  </a:cubicBezTo>
                  <a:cubicBezTo>
                    <a:pt x="6114" y="9489"/>
                    <a:pt x="6336" y="9158"/>
                    <a:pt x="6413" y="8775"/>
                  </a:cubicBezTo>
                  <a:cubicBezTo>
                    <a:pt x="6490" y="8391"/>
                    <a:pt x="6412" y="8001"/>
                    <a:pt x="6196" y="7676"/>
                  </a:cubicBezTo>
                  <a:lnTo>
                    <a:pt x="4754" y="5512"/>
                  </a:lnTo>
                  <a:lnTo>
                    <a:pt x="5426" y="4840"/>
                  </a:lnTo>
                  <a:cubicBezTo>
                    <a:pt x="5998" y="4269"/>
                    <a:pt x="5998" y="3340"/>
                    <a:pt x="5426" y="2771"/>
                  </a:cubicBezTo>
                  <a:cubicBezTo>
                    <a:pt x="5142" y="2485"/>
                    <a:pt x="4767" y="2342"/>
                    <a:pt x="4392" y="2342"/>
                  </a:cubicBezTo>
                  <a:cubicBezTo>
                    <a:pt x="4017" y="2342"/>
                    <a:pt x="3642" y="2485"/>
                    <a:pt x="3357" y="2771"/>
                  </a:cubicBezTo>
                  <a:lnTo>
                    <a:pt x="2929" y="3199"/>
                  </a:lnTo>
                  <a:lnTo>
                    <a:pt x="2929" y="1463"/>
                  </a:lnTo>
                  <a:cubicBezTo>
                    <a:pt x="2929" y="657"/>
                    <a:pt x="2272" y="0"/>
                    <a:pt x="1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7"/>
            <p:cNvSpPr/>
            <p:nvPr/>
          </p:nvSpPr>
          <p:spPr>
            <a:xfrm>
              <a:off x="6090251" y="2676413"/>
              <a:ext cx="135405" cy="207677"/>
            </a:xfrm>
            <a:custGeom>
              <a:avLst/>
              <a:gdLst/>
              <a:ahLst/>
              <a:cxnLst/>
              <a:rect l="l" t="t" r="r" b="b"/>
              <a:pathLst>
                <a:path w="6488" h="9951" extrusionOk="0">
                  <a:moveTo>
                    <a:pt x="1464" y="1171"/>
                  </a:moveTo>
                  <a:cubicBezTo>
                    <a:pt x="1625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4" y="3598"/>
                  </a:lnTo>
                  <a:cubicBezTo>
                    <a:pt x="4241" y="3541"/>
                    <a:pt x="4316" y="3512"/>
                    <a:pt x="4391" y="3512"/>
                  </a:cubicBezTo>
                  <a:cubicBezTo>
                    <a:pt x="4466" y="3512"/>
                    <a:pt x="4541" y="3541"/>
                    <a:pt x="4598" y="3598"/>
                  </a:cubicBezTo>
                  <a:cubicBezTo>
                    <a:pt x="4712" y="3712"/>
                    <a:pt x="4712" y="3897"/>
                    <a:pt x="4598" y="4012"/>
                  </a:cubicBezTo>
                  <a:lnTo>
                    <a:pt x="3245" y="5364"/>
                  </a:lnTo>
                  <a:lnTo>
                    <a:pt x="5219" y="8325"/>
                  </a:lnTo>
                  <a:cubicBezTo>
                    <a:pt x="5278" y="8414"/>
                    <a:pt x="5272" y="8500"/>
                    <a:pt x="5264" y="8546"/>
                  </a:cubicBezTo>
                  <a:cubicBezTo>
                    <a:pt x="5255" y="8591"/>
                    <a:pt x="5226" y="8674"/>
                    <a:pt x="5138" y="8732"/>
                  </a:cubicBezTo>
                  <a:cubicBezTo>
                    <a:pt x="5090" y="8764"/>
                    <a:pt x="5035" y="8780"/>
                    <a:pt x="4977" y="8780"/>
                  </a:cubicBezTo>
                  <a:cubicBezTo>
                    <a:pt x="4878" y="8780"/>
                    <a:pt x="4788" y="8732"/>
                    <a:pt x="4733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5" y="8782"/>
                    <a:pt x="1464" y="8782"/>
                  </a:cubicBezTo>
                  <a:cubicBezTo>
                    <a:pt x="1303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7" y="9951"/>
                    <a:pt x="1464" y="9951"/>
                  </a:cubicBezTo>
                  <a:cubicBezTo>
                    <a:pt x="2270" y="9951"/>
                    <a:pt x="2927" y="9295"/>
                    <a:pt x="2927" y="8488"/>
                  </a:cubicBezTo>
                  <a:lnTo>
                    <a:pt x="2927" y="8053"/>
                  </a:lnTo>
                  <a:lnTo>
                    <a:pt x="3758" y="9300"/>
                  </a:lnTo>
                  <a:cubicBezTo>
                    <a:pt x="4031" y="9709"/>
                    <a:pt x="4485" y="9951"/>
                    <a:pt x="4977" y="9951"/>
                  </a:cubicBezTo>
                  <a:cubicBezTo>
                    <a:pt x="5267" y="9951"/>
                    <a:pt x="5548" y="9866"/>
                    <a:pt x="5787" y="9705"/>
                  </a:cubicBezTo>
                  <a:cubicBezTo>
                    <a:pt x="6113" y="9489"/>
                    <a:pt x="6336" y="9158"/>
                    <a:pt x="6412" y="8775"/>
                  </a:cubicBezTo>
                  <a:cubicBezTo>
                    <a:pt x="6488" y="8391"/>
                    <a:pt x="6410" y="8001"/>
                    <a:pt x="6194" y="7676"/>
                  </a:cubicBezTo>
                  <a:lnTo>
                    <a:pt x="4752" y="5512"/>
                  </a:lnTo>
                  <a:lnTo>
                    <a:pt x="5426" y="4840"/>
                  </a:lnTo>
                  <a:cubicBezTo>
                    <a:pt x="5996" y="4269"/>
                    <a:pt x="5996" y="3340"/>
                    <a:pt x="5426" y="2771"/>
                  </a:cubicBezTo>
                  <a:cubicBezTo>
                    <a:pt x="5141" y="2485"/>
                    <a:pt x="4766" y="2342"/>
                    <a:pt x="4391" y="2342"/>
                  </a:cubicBezTo>
                  <a:cubicBezTo>
                    <a:pt x="4016" y="2342"/>
                    <a:pt x="3641" y="2485"/>
                    <a:pt x="3357" y="2771"/>
                  </a:cubicBezTo>
                  <a:lnTo>
                    <a:pt x="2927" y="3199"/>
                  </a:lnTo>
                  <a:lnTo>
                    <a:pt x="2927" y="1463"/>
                  </a:ln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1" name="Google Shape;12451;p67"/>
          <p:cNvGrpSpPr/>
          <p:nvPr/>
        </p:nvGrpSpPr>
        <p:grpSpPr>
          <a:xfrm>
            <a:off x="6236750" y="3755436"/>
            <a:ext cx="407391" cy="407391"/>
            <a:chOff x="7137330" y="2571753"/>
            <a:chExt cx="417024" cy="417024"/>
          </a:xfrm>
        </p:grpSpPr>
        <p:sp>
          <p:nvSpPr>
            <p:cNvPr id="12452" name="Google Shape;12452;p67"/>
            <p:cNvSpPr/>
            <p:nvPr/>
          </p:nvSpPr>
          <p:spPr>
            <a:xfrm>
              <a:off x="7235854" y="2645840"/>
              <a:ext cx="219949" cy="268826"/>
            </a:xfrm>
            <a:custGeom>
              <a:avLst/>
              <a:gdLst/>
              <a:ahLst/>
              <a:cxnLst/>
              <a:rect l="l" t="t" r="r" b="b"/>
              <a:pathLst>
                <a:path w="10539" h="12881" extrusionOk="0">
                  <a:moveTo>
                    <a:pt x="5271" y="1172"/>
                  </a:moveTo>
                  <a:cubicBezTo>
                    <a:pt x="7530" y="1172"/>
                    <a:pt x="9368" y="3010"/>
                    <a:pt x="9368" y="5270"/>
                  </a:cubicBezTo>
                  <a:cubicBezTo>
                    <a:pt x="9368" y="6273"/>
                    <a:pt x="8717" y="7797"/>
                    <a:pt x="7624" y="9343"/>
                  </a:cubicBezTo>
                  <a:cubicBezTo>
                    <a:pt x="6513" y="10917"/>
                    <a:pt x="5536" y="11665"/>
                    <a:pt x="5271" y="11708"/>
                  </a:cubicBezTo>
                  <a:cubicBezTo>
                    <a:pt x="5004" y="11665"/>
                    <a:pt x="4029" y="10917"/>
                    <a:pt x="2916" y="9343"/>
                  </a:cubicBezTo>
                  <a:cubicBezTo>
                    <a:pt x="1825" y="7797"/>
                    <a:pt x="1172" y="6273"/>
                    <a:pt x="1172" y="5270"/>
                  </a:cubicBezTo>
                  <a:cubicBezTo>
                    <a:pt x="1172" y="3010"/>
                    <a:pt x="3010" y="1172"/>
                    <a:pt x="5271" y="1172"/>
                  </a:cubicBezTo>
                  <a:close/>
                  <a:moveTo>
                    <a:pt x="5271" y="1"/>
                  </a:moveTo>
                  <a:cubicBezTo>
                    <a:pt x="2366" y="1"/>
                    <a:pt x="1" y="2364"/>
                    <a:pt x="1" y="5270"/>
                  </a:cubicBezTo>
                  <a:cubicBezTo>
                    <a:pt x="1" y="7084"/>
                    <a:pt x="1409" y="9247"/>
                    <a:pt x="2014" y="10093"/>
                  </a:cubicBezTo>
                  <a:cubicBezTo>
                    <a:pt x="2481" y="10747"/>
                    <a:pt x="4098" y="12881"/>
                    <a:pt x="5271" y="12881"/>
                  </a:cubicBezTo>
                  <a:cubicBezTo>
                    <a:pt x="6444" y="12881"/>
                    <a:pt x="8059" y="10747"/>
                    <a:pt x="8528" y="10093"/>
                  </a:cubicBezTo>
                  <a:cubicBezTo>
                    <a:pt x="9133" y="9247"/>
                    <a:pt x="10539" y="7084"/>
                    <a:pt x="10539" y="5270"/>
                  </a:cubicBezTo>
                  <a:cubicBezTo>
                    <a:pt x="10539" y="2364"/>
                    <a:pt x="8175" y="1"/>
                    <a:pt x="5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7"/>
            <p:cNvSpPr/>
            <p:nvPr/>
          </p:nvSpPr>
          <p:spPr>
            <a:xfrm>
              <a:off x="7137330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2" y="1171"/>
                  </a:moveTo>
                  <a:cubicBezTo>
                    <a:pt x="14855" y="1171"/>
                    <a:pt x="18812" y="5127"/>
                    <a:pt x="18812" y="9991"/>
                  </a:cubicBezTo>
                  <a:cubicBezTo>
                    <a:pt x="18812" y="14854"/>
                    <a:pt x="14855" y="18810"/>
                    <a:pt x="9992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2" y="1171"/>
                  </a:cubicBezTo>
                  <a:close/>
                  <a:moveTo>
                    <a:pt x="9992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1"/>
                    <a:pt x="4490" y="19981"/>
                    <a:pt x="9992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7"/>
            <p:cNvSpPr/>
            <p:nvPr/>
          </p:nvSpPr>
          <p:spPr>
            <a:xfrm>
              <a:off x="7284751" y="2694716"/>
              <a:ext cx="122173" cy="122194"/>
            </a:xfrm>
            <a:custGeom>
              <a:avLst/>
              <a:gdLst/>
              <a:ahLst/>
              <a:cxnLst/>
              <a:rect l="l" t="t" r="r" b="b"/>
              <a:pathLst>
                <a:path w="5854" h="5855" extrusionOk="0">
                  <a:moveTo>
                    <a:pt x="2928" y="1172"/>
                  </a:moveTo>
                  <a:cubicBezTo>
                    <a:pt x="3895" y="1172"/>
                    <a:pt x="4684" y="1959"/>
                    <a:pt x="4684" y="2928"/>
                  </a:cubicBezTo>
                  <a:cubicBezTo>
                    <a:pt x="4684" y="3896"/>
                    <a:pt x="3895" y="4683"/>
                    <a:pt x="2928" y="4683"/>
                  </a:cubicBezTo>
                  <a:cubicBezTo>
                    <a:pt x="1958" y="4683"/>
                    <a:pt x="1171" y="3896"/>
                    <a:pt x="1171" y="2928"/>
                  </a:cubicBezTo>
                  <a:cubicBezTo>
                    <a:pt x="2139" y="2928"/>
                    <a:pt x="2928" y="2139"/>
                    <a:pt x="2928" y="1172"/>
                  </a:cubicBezTo>
                  <a:close/>
                  <a:moveTo>
                    <a:pt x="2928" y="1"/>
                  </a:moveTo>
                  <a:cubicBezTo>
                    <a:pt x="2655" y="1"/>
                    <a:pt x="2374" y="47"/>
                    <a:pt x="2066" y="142"/>
                  </a:cubicBezTo>
                  <a:cubicBezTo>
                    <a:pt x="1732" y="245"/>
                    <a:pt x="1562" y="616"/>
                    <a:pt x="1704" y="936"/>
                  </a:cubicBezTo>
                  <a:cubicBezTo>
                    <a:pt x="1885" y="1345"/>
                    <a:pt x="1569" y="1756"/>
                    <a:pt x="1177" y="1756"/>
                  </a:cubicBezTo>
                  <a:cubicBezTo>
                    <a:pt x="1099" y="1756"/>
                    <a:pt x="1018" y="1740"/>
                    <a:pt x="938" y="1704"/>
                  </a:cubicBezTo>
                  <a:cubicBezTo>
                    <a:pt x="860" y="1670"/>
                    <a:pt x="780" y="1654"/>
                    <a:pt x="701" y="1654"/>
                  </a:cubicBezTo>
                  <a:cubicBezTo>
                    <a:pt x="453" y="1654"/>
                    <a:pt x="219" y="1813"/>
                    <a:pt x="142" y="2067"/>
                  </a:cubicBezTo>
                  <a:cubicBezTo>
                    <a:pt x="46" y="2373"/>
                    <a:pt x="0" y="2656"/>
                    <a:pt x="0" y="2928"/>
                  </a:cubicBezTo>
                  <a:cubicBezTo>
                    <a:pt x="0" y="4542"/>
                    <a:pt x="1313" y="5854"/>
                    <a:pt x="2928" y="5854"/>
                  </a:cubicBezTo>
                  <a:cubicBezTo>
                    <a:pt x="4541" y="5854"/>
                    <a:pt x="5854" y="4542"/>
                    <a:pt x="5854" y="2928"/>
                  </a:cubicBezTo>
                  <a:cubicBezTo>
                    <a:pt x="5854" y="1313"/>
                    <a:pt x="4541" y="1"/>
                    <a:pt x="29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5" name="Google Shape;12455;p67"/>
          <p:cNvGrpSpPr/>
          <p:nvPr/>
        </p:nvGrpSpPr>
        <p:grpSpPr>
          <a:xfrm>
            <a:off x="5620418" y="3755436"/>
            <a:ext cx="407391" cy="407391"/>
            <a:chOff x="6613801" y="2571753"/>
            <a:chExt cx="417024" cy="417024"/>
          </a:xfrm>
        </p:grpSpPr>
        <p:sp>
          <p:nvSpPr>
            <p:cNvPr id="12456" name="Google Shape;12456;p67"/>
            <p:cNvSpPr/>
            <p:nvPr/>
          </p:nvSpPr>
          <p:spPr>
            <a:xfrm>
              <a:off x="6613801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1" y="1171"/>
                  </a:moveTo>
                  <a:cubicBezTo>
                    <a:pt x="14854" y="1171"/>
                    <a:pt x="18812" y="5127"/>
                    <a:pt x="18812" y="9991"/>
                  </a:cubicBezTo>
                  <a:cubicBezTo>
                    <a:pt x="18812" y="14854"/>
                    <a:pt x="14854" y="18810"/>
                    <a:pt x="9991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1" y="1171"/>
                  </a:cubicBezTo>
                  <a:close/>
                  <a:moveTo>
                    <a:pt x="9991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1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1" y="0"/>
                    <a:pt x="9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7"/>
            <p:cNvSpPr/>
            <p:nvPr/>
          </p:nvSpPr>
          <p:spPr>
            <a:xfrm>
              <a:off x="6663449" y="2645840"/>
              <a:ext cx="317704" cy="268826"/>
            </a:xfrm>
            <a:custGeom>
              <a:avLst/>
              <a:gdLst/>
              <a:ahLst/>
              <a:cxnLst/>
              <a:rect l="l" t="t" r="r" b="b"/>
              <a:pathLst>
                <a:path w="15223" h="12881" extrusionOk="0">
                  <a:moveTo>
                    <a:pt x="12295" y="1172"/>
                  </a:moveTo>
                  <a:cubicBezTo>
                    <a:pt x="12619" y="1172"/>
                    <a:pt x="12881" y="1435"/>
                    <a:pt x="12881" y="1757"/>
                  </a:cubicBezTo>
                  <a:cubicBezTo>
                    <a:pt x="12881" y="2079"/>
                    <a:pt x="12617" y="2343"/>
                    <a:pt x="12295" y="2343"/>
                  </a:cubicBezTo>
                  <a:cubicBezTo>
                    <a:pt x="11973" y="2343"/>
                    <a:pt x="11709" y="2079"/>
                    <a:pt x="11709" y="1757"/>
                  </a:cubicBezTo>
                  <a:cubicBezTo>
                    <a:pt x="11709" y="1435"/>
                    <a:pt x="11973" y="1172"/>
                    <a:pt x="12295" y="1172"/>
                  </a:cubicBezTo>
                  <a:close/>
                  <a:moveTo>
                    <a:pt x="2343" y="4685"/>
                  </a:moveTo>
                  <a:cubicBezTo>
                    <a:pt x="2592" y="4685"/>
                    <a:pt x="2827" y="4763"/>
                    <a:pt x="3022" y="4902"/>
                  </a:cubicBezTo>
                  <a:cubicBezTo>
                    <a:pt x="2330" y="5410"/>
                    <a:pt x="1821" y="6015"/>
                    <a:pt x="1513" y="6677"/>
                  </a:cubicBezTo>
                  <a:cubicBezTo>
                    <a:pt x="1301" y="6461"/>
                    <a:pt x="1173" y="6167"/>
                    <a:pt x="1173" y="5856"/>
                  </a:cubicBezTo>
                  <a:cubicBezTo>
                    <a:pt x="1173" y="5210"/>
                    <a:pt x="1697" y="4685"/>
                    <a:pt x="2343" y="4685"/>
                  </a:cubicBezTo>
                  <a:close/>
                  <a:moveTo>
                    <a:pt x="12881" y="4685"/>
                  </a:moveTo>
                  <a:cubicBezTo>
                    <a:pt x="13526" y="4685"/>
                    <a:pt x="14052" y="5208"/>
                    <a:pt x="14052" y="5854"/>
                  </a:cubicBezTo>
                  <a:cubicBezTo>
                    <a:pt x="14052" y="6167"/>
                    <a:pt x="13923" y="6461"/>
                    <a:pt x="13712" y="6677"/>
                  </a:cubicBezTo>
                  <a:cubicBezTo>
                    <a:pt x="13404" y="6015"/>
                    <a:pt x="12893" y="5410"/>
                    <a:pt x="12201" y="4902"/>
                  </a:cubicBezTo>
                  <a:cubicBezTo>
                    <a:pt x="12396" y="4763"/>
                    <a:pt x="12633" y="4685"/>
                    <a:pt x="12881" y="4685"/>
                  </a:cubicBezTo>
                  <a:close/>
                  <a:moveTo>
                    <a:pt x="7616" y="4685"/>
                  </a:moveTo>
                  <a:cubicBezTo>
                    <a:pt x="9058" y="4685"/>
                    <a:pt x="10407" y="5074"/>
                    <a:pt x="11416" y="5778"/>
                  </a:cubicBezTo>
                  <a:cubicBezTo>
                    <a:pt x="12360" y="6440"/>
                    <a:pt x="12881" y="7299"/>
                    <a:pt x="12881" y="8196"/>
                  </a:cubicBezTo>
                  <a:cubicBezTo>
                    <a:pt x="12881" y="9095"/>
                    <a:pt x="12360" y="9953"/>
                    <a:pt x="11416" y="10615"/>
                  </a:cubicBezTo>
                  <a:cubicBezTo>
                    <a:pt x="10407" y="11320"/>
                    <a:pt x="9056" y="11710"/>
                    <a:pt x="7612" y="11710"/>
                  </a:cubicBezTo>
                  <a:cubicBezTo>
                    <a:pt x="6167" y="11710"/>
                    <a:pt x="4816" y="11320"/>
                    <a:pt x="3807" y="10615"/>
                  </a:cubicBezTo>
                  <a:cubicBezTo>
                    <a:pt x="2863" y="9953"/>
                    <a:pt x="2343" y="9095"/>
                    <a:pt x="2343" y="8196"/>
                  </a:cubicBezTo>
                  <a:cubicBezTo>
                    <a:pt x="2343" y="7299"/>
                    <a:pt x="2863" y="6440"/>
                    <a:pt x="3807" y="5778"/>
                  </a:cubicBezTo>
                  <a:cubicBezTo>
                    <a:pt x="4816" y="5074"/>
                    <a:pt x="6165" y="4685"/>
                    <a:pt x="7609" y="4685"/>
                  </a:cubicBezTo>
                  <a:close/>
                  <a:moveTo>
                    <a:pt x="8782" y="0"/>
                  </a:moveTo>
                  <a:cubicBezTo>
                    <a:pt x="8538" y="0"/>
                    <a:pt x="8309" y="156"/>
                    <a:pt x="8228" y="402"/>
                  </a:cubicBezTo>
                  <a:lnTo>
                    <a:pt x="7186" y="3524"/>
                  </a:lnTo>
                  <a:cubicBezTo>
                    <a:pt x="6065" y="3576"/>
                    <a:pt x="4998" y="3836"/>
                    <a:pt x="4073" y="4276"/>
                  </a:cubicBezTo>
                  <a:cubicBezTo>
                    <a:pt x="3634" y="3797"/>
                    <a:pt x="3011" y="3514"/>
                    <a:pt x="2343" y="3514"/>
                  </a:cubicBezTo>
                  <a:cubicBezTo>
                    <a:pt x="1051" y="3514"/>
                    <a:pt x="0" y="4565"/>
                    <a:pt x="0" y="5856"/>
                  </a:cubicBezTo>
                  <a:cubicBezTo>
                    <a:pt x="0" y="6702"/>
                    <a:pt x="469" y="7478"/>
                    <a:pt x="1186" y="7889"/>
                  </a:cubicBezTo>
                  <a:cubicBezTo>
                    <a:pt x="1177" y="7991"/>
                    <a:pt x="1171" y="8094"/>
                    <a:pt x="1171" y="8196"/>
                  </a:cubicBezTo>
                  <a:cubicBezTo>
                    <a:pt x="1171" y="9488"/>
                    <a:pt x="1870" y="10687"/>
                    <a:pt x="3137" y="11573"/>
                  </a:cubicBezTo>
                  <a:cubicBezTo>
                    <a:pt x="4340" y="12415"/>
                    <a:pt x="5928" y="12881"/>
                    <a:pt x="7611" y="12881"/>
                  </a:cubicBezTo>
                  <a:cubicBezTo>
                    <a:pt x="9293" y="12881"/>
                    <a:pt x="10883" y="12415"/>
                    <a:pt x="12086" y="11573"/>
                  </a:cubicBezTo>
                  <a:cubicBezTo>
                    <a:pt x="13353" y="10687"/>
                    <a:pt x="14050" y="9488"/>
                    <a:pt x="14050" y="8196"/>
                  </a:cubicBezTo>
                  <a:cubicBezTo>
                    <a:pt x="14050" y="8094"/>
                    <a:pt x="14046" y="7991"/>
                    <a:pt x="14037" y="7889"/>
                  </a:cubicBezTo>
                  <a:cubicBezTo>
                    <a:pt x="14754" y="7478"/>
                    <a:pt x="15223" y="6702"/>
                    <a:pt x="15223" y="5856"/>
                  </a:cubicBezTo>
                  <a:cubicBezTo>
                    <a:pt x="15223" y="4565"/>
                    <a:pt x="14172" y="3514"/>
                    <a:pt x="12881" y="3514"/>
                  </a:cubicBezTo>
                  <a:cubicBezTo>
                    <a:pt x="12212" y="3514"/>
                    <a:pt x="11589" y="3797"/>
                    <a:pt x="11152" y="4276"/>
                  </a:cubicBezTo>
                  <a:cubicBezTo>
                    <a:pt x="10330" y="3885"/>
                    <a:pt x="9396" y="3636"/>
                    <a:pt x="8412" y="3549"/>
                  </a:cubicBezTo>
                  <a:lnTo>
                    <a:pt x="9153" y="1327"/>
                  </a:lnTo>
                  <a:lnTo>
                    <a:pt x="10540" y="1789"/>
                  </a:lnTo>
                  <a:cubicBezTo>
                    <a:pt x="10556" y="2742"/>
                    <a:pt x="11338" y="3514"/>
                    <a:pt x="12295" y="3514"/>
                  </a:cubicBezTo>
                  <a:cubicBezTo>
                    <a:pt x="13263" y="3514"/>
                    <a:pt x="14052" y="2725"/>
                    <a:pt x="14052" y="1757"/>
                  </a:cubicBezTo>
                  <a:cubicBezTo>
                    <a:pt x="14052" y="790"/>
                    <a:pt x="13263" y="1"/>
                    <a:pt x="12295" y="1"/>
                  </a:cubicBezTo>
                  <a:cubicBezTo>
                    <a:pt x="11732" y="1"/>
                    <a:pt x="11232" y="268"/>
                    <a:pt x="10910" y="678"/>
                  </a:cubicBezTo>
                  <a:lnTo>
                    <a:pt x="8968" y="31"/>
                  </a:lnTo>
                  <a:cubicBezTo>
                    <a:pt x="8906" y="10"/>
                    <a:pt x="8844" y="0"/>
                    <a:pt x="8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7"/>
            <p:cNvSpPr/>
            <p:nvPr/>
          </p:nvSpPr>
          <p:spPr>
            <a:xfrm>
              <a:off x="6748992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1" y="1"/>
                  </a:moveTo>
                  <a:cubicBezTo>
                    <a:pt x="526" y="1"/>
                    <a:pt x="0" y="525"/>
                    <a:pt x="0" y="1170"/>
                  </a:cubicBezTo>
                  <a:cubicBezTo>
                    <a:pt x="0" y="1816"/>
                    <a:pt x="526" y="2341"/>
                    <a:pt x="1171" y="2341"/>
                  </a:cubicBezTo>
                  <a:cubicBezTo>
                    <a:pt x="1817" y="2341"/>
                    <a:pt x="2342" y="1816"/>
                    <a:pt x="2342" y="1170"/>
                  </a:cubicBezTo>
                  <a:cubicBezTo>
                    <a:pt x="2342" y="525"/>
                    <a:pt x="1817" y="1"/>
                    <a:pt x="11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7"/>
            <p:cNvSpPr/>
            <p:nvPr/>
          </p:nvSpPr>
          <p:spPr>
            <a:xfrm>
              <a:off x="6846703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2" y="1"/>
                  </a:moveTo>
                  <a:cubicBezTo>
                    <a:pt x="526" y="1"/>
                    <a:pt x="1" y="525"/>
                    <a:pt x="1" y="1170"/>
                  </a:cubicBezTo>
                  <a:cubicBezTo>
                    <a:pt x="1" y="1816"/>
                    <a:pt x="526" y="2341"/>
                    <a:pt x="1172" y="2341"/>
                  </a:cubicBezTo>
                  <a:cubicBezTo>
                    <a:pt x="1818" y="2341"/>
                    <a:pt x="2343" y="1816"/>
                    <a:pt x="2343" y="1170"/>
                  </a:cubicBezTo>
                  <a:cubicBezTo>
                    <a:pt x="2343" y="525"/>
                    <a:pt x="1818" y="1"/>
                    <a:pt x="11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7"/>
            <p:cNvSpPr/>
            <p:nvPr/>
          </p:nvSpPr>
          <p:spPr>
            <a:xfrm>
              <a:off x="6759469" y="2841323"/>
              <a:ext cx="125658" cy="35938"/>
            </a:xfrm>
            <a:custGeom>
              <a:avLst/>
              <a:gdLst/>
              <a:ahLst/>
              <a:cxnLst/>
              <a:rect l="l" t="t" r="r" b="b"/>
              <a:pathLst>
                <a:path w="6021" h="1722" extrusionOk="0">
                  <a:moveTo>
                    <a:pt x="670" y="0"/>
                  </a:moveTo>
                  <a:cubicBezTo>
                    <a:pt x="455" y="0"/>
                    <a:pt x="249" y="119"/>
                    <a:pt x="146" y="324"/>
                  </a:cubicBezTo>
                  <a:cubicBezTo>
                    <a:pt x="1" y="614"/>
                    <a:pt x="117" y="965"/>
                    <a:pt x="407" y="1110"/>
                  </a:cubicBezTo>
                  <a:cubicBezTo>
                    <a:pt x="1223" y="1516"/>
                    <a:pt x="2116" y="1722"/>
                    <a:pt x="3011" y="1722"/>
                  </a:cubicBezTo>
                  <a:cubicBezTo>
                    <a:pt x="3905" y="1722"/>
                    <a:pt x="4800" y="1518"/>
                    <a:pt x="5614" y="1110"/>
                  </a:cubicBezTo>
                  <a:cubicBezTo>
                    <a:pt x="5904" y="965"/>
                    <a:pt x="6021" y="614"/>
                    <a:pt x="5875" y="324"/>
                  </a:cubicBezTo>
                  <a:cubicBezTo>
                    <a:pt x="5774" y="119"/>
                    <a:pt x="5567" y="0"/>
                    <a:pt x="5352" y="0"/>
                  </a:cubicBezTo>
                  <a:cubicBezTo>
                    <a:pt x="5264" y="0"/>
                    <a:pt x="5174" y="20"/>
                    <a:pt x="5090" y="62"/>
                  </a:cubicBezTo>
                  <a:cubicBezTo>
                    <a:pt x="4439" y="388"/>
                    <a:pt x="3725" y="551"/>
                    <a:pt x="3011" y="551"/>
                  </a:cubicBezTo>
                  <a:cubicBezTo>
                    <a:pt x="2296" y="551"/>
                    <a:pt x="1582" y="388"/>
                    <a:pt x="931" y="62"/>
                  </a:cubicBezTo>
                  <a:cubicBezTo>
                    <a:pt x="847" y="20"/>
                    <a:pt x="758" y="0"/>
                    <a:pt x="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1" name="Google Shape;12461;p67"/>
          <p:cNvGrpSpPr/>
          <p:nvPr/>
        </p:nvGrpSpPr>
        <p:grpSpPr>
          <a:xfrm>
            <a:off x="7908242" y="3238780"/>
            <a:ext cx="407411" cy="407411"/>
            <a:chOff x="2964567" y="2571753"/>
            <a:chExt cx="417045" cy="417045"/>
          </a:xfrm>
        </p:grpSpPr>
        <p:sp>
          <p:nvSpPr>
            <p:cNvPr id="12462" name="Google Shape;12462;p67"/>
            <p:cNvSpPr/>
            <p:nvPr/>
          </p:nvSpPr>
          <p:spPr>
            <a:xfrm>
              <a:off x="2964567" y="2571753"/>
              <a:ext cx="417045" cy="417045"/>
            </a:xfrm>
            <a:custGeom>
              <a:avLst/>
              <a:gdLst/>
              <a:ahLst/>
              <a:cxnLst/>
              <a:rect l="l" t="t" r="r" b="b"/>
              <a:pathLst>
                <a:path w="19983" h="19983" extrusionOk="0">
                  <a:moveTo>
                    <a:pt x="9992" y="1170"/>
                  </a:moveTo>
                  <a:cubicBezTo>
                    <a:pt x="14855" y="1170"/>
                    <a:pt x="18812" y="4866"/>
                    <a:pt x="18812" y="9405"/>
                  </a:cubicBezTo>
                  <a:cubicBezTo>
                    <a:pt x="18812" y="13925"/>
                    <a:pt x="14855" y="17601"/>
                    <a:pt x="9992" y="17601"/>
                  </a:cubicBezTo>
                  <a:cubicBezTo>
                    <a:pt x="9111" y="17601"/>
                    <a:pt x="8240" y="17481"/>
                    <a:pt x="7407" y="17242"/>
                  </a:cubicBezTo>
                  <a:cubicBezTo>
                    <a:pt x="7354" y="17226"/>
                    <a:pt x="7299" y="17218"/>
                    <a:pt x="7245" y="17218"/>
                  </a:cubicBezTo>
                  <a:cubicBezTo>
                    <a:pt x="7153" y="17218"/>
                    <a:pt x="7062" y="17240"/>
                    <a:pt x="6979" y="17282"/>
                  </a:cubicBezTo>
                  <a:lnTo>
                    <a:pt x="4723" y="18439"/>
                  </a:lnTo>
                  <a:lnTo>
                    <a:pt x="4723" y="16262"/>
                  </a:lnTo>
                  <a:cubicBezTo>
                    <a:pt x="4723" y="16078"/>
                    <a:pt x="4637" y="15904"/>
                    <a:pt x="4490" y="15793"/>
                  </a:cubicBezTo>
                  <a:cubicBezTo>
                    <a:pt x="2381" y="14208"/>
                    <a:pt x="1171" y="11880"/>
                    <a:pt x="1171" y="9405"/>
                  </a:cubicBezTo>
                  <a:cubicBezTo>
                    <a:pt x="1171" y="4866"/>
                    <a:pt x="5129" y="1170"/>
                    <a:pt x="9992" y="1170"/>
                  </a:cubicBezTo>
                  <a:close/>
                  <a:moveTo>
                    <a:pt x="9992" y="1"/>
                  </a:moveTo>
                  <a:cubicBezTo>
                    <a:pt x="4575" y="1"/>
                    <a:pt x="0" y="4153"/>
                    <a:pt x="0" y="9407"/>
                  </a:cubicBezTo>
                  <a:cubicBezTo>
                    <a:pt x="0" y="12221"/>
                    <a:pt x="1359" y="14795"/>
                    <a:pt x="3552" y="16548"/>
                  </a:cubicBezTo>
                  <a:lnTo>
                    <a:pt x="3552" y="19396"/>
                  </a:lnTo>
                  <a:cubicBezTo>
                    <a:pt x="3552" y="19602"/>
                    <a:pt x="3659" y="19791"/>
                    <a:pt x="3832" y="19897"/>
                  </a:cubicBezTo>
                  <a:cubicBezTo>
                    <a:pt x="3925" y="19953"/>
                    <a:pt x="4031" y="19982"/>
                    <a:pt x="4138" y="19982"/>
                  </a:cubicBezTo>
                  <a:cubicBezTo>
                    <a:pt x="4229" y="19982"/>
                    <a:pt x="4320" y="19961"/>
                    <a:pt x="4405" y="19918"/>
                  </a:cubicBezTo>
                  <a:lnTo>
                    <a:pt x="7310" y="18429"/>
                  </a:lnTo>
                  <a:cubicBezTo>
                    <a:pt x="8180" y="18657"/>
                    <a:pt x="9081" y="18772"/>
                    <a:pt x="9992" y="18772"/>
                  </a:cubicBezTo>
                  <a:cubicBezTo>
                    <a:pt x="15500" y="18772"/>
                    <a:pt x="19983" y="14570"/>
                    <a:pt x="19983" y="9407"/>
                  </a:cubicBezTo>
                  <a:cubicBezTo>
                    <a:pt x="19983" y="4151"/>
                    <a:pt x="15405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67"/>
            <p:cNvSpPr/>
            <p:nvPr/>
          </p:nvSpPr>
          <p:spPr>
            <a:xfrm>
              <a:off x="3037777" y="2694715"/>
              <a:ext cx="270642" cy="146633"/>
            </a:xfrm>
            <a:custGeom>
              <a:avLst/>
              <a:gdLst/>
              <a:ahLst/>
              <a:cxnLst/>
              <a:rect l="l" t="t" r="r" b="b"/>
              <a:pathLst>
                <a:path w="12968" h="7026" extrusionOk="0">
                  <a:moveTo>
                    <a:pt x="5362" y="1463"/>
                  </a:moveTo>
                  <a:lnTo>
                    <a:pt x="7241" y="3341"/>
                  </a:lnTo>
                  <a:cubicBezTo>
                    <a:pt x="7353" y="3454"/>
                    <a:pt x="7503" y="3513"/>
                    <a:pt x="7655" y="3513"/>
                  </a:cubicBezTo>
                  <a:cubicBezTo>
                    <a:pt x="7744" y="3513"/>
                    <a:pt x="7833" y="3493"/>
                    <a:pt x="7917" y="3451"/>
                  </a:cubicBezTo>
                  <a:lnTo>
                    <a:pt x="10216" y="2303"/>
                  </a:lnTo>
                  <a:lnTo>
                    <a:pt x="7605" y="5565"/>
                  </a:lnTo>
                  <a:lnTo>
                    <a:pt x="5726" y="3685"/>
                  </a:lnTo>
                  <a:cubicBezTo>
                    <a:pt x="5614" y="3573"/>
                    <a:pt x="5463" y="3514"/>
                    <a:pt x="5311" y="3514"/>
                  </a:cubicBezTo>
                  <a:cubicBezTo>
                    <a:pt x="5223" y="3514"/>
                    <a:pt x="5133" y="3534"/>
                    <a:pt x="5051" y="3575"/>
                  </a:cubicBezTo>
                  <a:lnTo>
                    <a:pt x="2751" y="4725"/>
                  </a:lnTo>
                  <a:lnTo>
                    <a:pt x="2751" y="4725"/>
                  </a:lnTo>
                  <a:lnTo>
                    <a:pt x="5362" y="1463"/>
                  </a:lnTo>
                  <a:close/>
                  <a:moveTo>
                    <a:pt x="5312" y="1"/>
                  </a:moveTo>
                  <a:cubicBezTo>
                    <a:pt x="5302" y="1"/>
                    <a:pt x="5291" y="1"/>
                    <a:pt x="5281" y="2"/>
                  </a:cubicBezTo>
                  <a:cubicBezTo>
                    <a:pt x="5114" y="12"/>
                    <a:pt x="4959" y="92"/>
                    <a:pt x="4856" y="221"/>
                  </a:cubicBezTo>
                  <a:lnTo>
                    <a:pt x="172" y="6075"/>
                  </a:lnTo>
                  <a:cubicBezTo>
                    <a:pt x="0" y="6290"/>
                    <a:pt x="2" y="6595"/>
                    <a:pt x="174" y="6809"/>
                  </a:cubicBezTo>
                  <a:cubicBezTo>
                    <a:pt x="288" y="6950"/>
                    <a:pt x="457" y="7026"/>
                    <a:pt x="630" y="7026"/>
                  </a:cubicBezTo>
                  <a:cubicBezTo>
                    <a:pt x="719" y="7026"/>
                    <a:pt x="808" y="7006"/>
                    <a:pt x="892" y="6964"/>
                  </a:cubicBezTo>
                  <a:lnTo>
                    <a:pt x="5198" y="4811"/>
                  </a:lnTo>
                  <a:lnTo>
                    <a:pt x="7241" y="6855"/>
                  </a:lnTo>
                  <a:cubicBezTo>
                    <a:pt x="7349" y="6964"/>
                    <a:pt x="7496" y="7026"/>
                    <a:pt x="7650" y="7026"/>
                  </a:cubicBezTo>
                  <a:cubicBezTo>
                    <a:pt x="7662" y="7026"/>
                    <a:pt x="7674" y="7025"/>
                    <a:pt x="7687" y="7024"/>
                  </a:cubicBezTo>
                  <a:cubicBezTo>
                    <a:pt x="7853" y="7016"/>
                    <a:pt x="8007" y="6936"/>
                    <a:pt x="8111" y="6807"/>
                  </a:cubicBezTo>
                  <a:lnTo>
                    <a:pt x="12795" y="951"/>
                  </a:lnTo>
                  <a:cubicBezTo>
                    <a:pt x="12967" y="737"/>
                    <a:pt x="12965" y="431"/>
                    <a:pt x="12792" y="219"/>
                  </a:cubicBezTo>
                  <a:cubicBezTo>
                    <a:pt x="12679" y="78"/>
                    <a:pt x="12510" y="1"/>
                    <a:pt x="12337" y="1"/>
                  </a:cubicBezTo>
                  <a:cubicBezTo>
                    <a:pt x="12249" y="1"/>
                    <a:pt x="12159" y="21"/>
                    <a:pt x="12075" y="63"/>
                  </a:cubicBezTo>
                  <a:lnTo>
                    <a:pt x="7770" y="2216"/>
                  </a:lnTo>
                  <a:lnTo>
                    <a:pt x="5726" y="173"/>
                  </a:lnTo>
                  <a:cubicBezTo>
                    <a:pt x="5617" y="62"/>
                    <a:pt x="5467" y="1"/>
                    <a:pt x="53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4" name="Google Shape;12464;p67"/>
          <p:cNvGrpSpPr/>
          <p:nvPr/>
        </p:nvGrpSpPr>
        <p:grpSpPr>
          <a:xfrm>
            <a:off x="1922414" y="3815897"/>
            <a:ext cx="407391" cy="286470"/>
            <a:chOff x="3476576" y="2633631"/>
            <a:chExt cx="417024" cy="293244"/>
          </a:xfrm>
        </p:grpSpPr>
        <p:sp>
          <p:nvSpPr>
            <p:cNvPr id="12465" name="Google Shape;12465;p67"/>
            <p:cNvSpPr/>
            <p:nvPr/>
          </p:nvSpPr>
          <p:spPr>
            <a:xfrm>
              <a:off x="3476576" y="2633631"/>
              <a:ext cx="417024" cy="293244"/>
            </a:xfrm>
            <a:custGeom>
              <a:avLst/>
              <a:gdLst/>
              <a:ahLst/>
              <a:cxnLst/>
              <a:rect l="l" t="t" r="r" b="b"/>
              <a:pathLst>
                <a:path w="19982" h="14051" extrusionOk="0">
                  <a:moveTo>
                    <a:pt x="17056" y="1172"/>
                  </a:moveTo>
                  <a:cubicBezTo>
                    <a:pt x="18023" y="1172"/>
                    <a:pt x="18811" y="1961"/>
                    <a:pt x="18811" y="2929"/>
                  </a:cubicBezTo>
                  <a:lnTo>
                    <a:pt x="18811" y="11124"/>
                  </a:lnTo>
                  <a:cubicBezTo>
                    <a:pt x="18811" y="12092"/>
                    <a:pt x="18023" y="12881"/>
                    <a:pt x="17056" y="12881"/>
                  </a:cubicBezTo>
                  <a:lnTo>
                    <a:pt x="2927" y="12881"/>
                  </a:lnTo>
                  <a:cubicBezTo>
                    <a:pt x="1959" y="12881"/>
                    <a:pt x="1172" y="12092"/>
                    <a:pt x="1172" y="11124"/>
                  </a:cubicBezTo>
                  <a:lnTo>
                    <a:pt x="1172" y="2929"/>
                  </a:lnTo>
                  <a:cubicBezTo>
                    <a:pt x="1172" y="1961"/>
                    <a:pt x="1959" y="1172"/>
                    <a:pt x="2927" y="1172"/>
                  </a:cubicBezTo>
                  <a:close/>
                  <a:moveTo>
                    <a:pt x="2927" y="1"/>
                  </a:moveTo>
                  <a:cubicBezTo>
                    <a:pt x="1313" y="1"/>
                    <a:pt x="1" y="1315"/>
                    <a:pt x="1" y="2929"/>
                  </a:cubicBezTo>
                  <a:lnTo>
                    <a:pt x="1" y="11124"/>
                  </a:lnTo>
                  <a:cubicBezTo>
                    <a:pt x="1" y="12738"/>
                    <a:pt x="1313" y="14050"/>
                    <a:pt x="2927" y="14050"/>
                  </a:cubicBezTo>
                  <a:lnTo>
                    <a:pt x="17056" y="14050"/>
                  </a:lnTo>
                  <a:cubicBezTo>
                    <a:pt x="18669" y="14050"/>
                    <a:pt x="19982" y="12738"/>
                    <a:pt x="19982" y="11124"/>
                  </a:cubicBezTo>
                  <a:lnTo>
                    <a:pt x="19982" y="2929"/>
                  </a:lnTo>
                  <a:cubicBezTo>
                    <a:pt x="19982" y="1315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7"/>
            <p:cNvSpPr/>
            <p:nvPr/>
          </p:nvSpPr>
          <p:spPr>
            <a:xfrm>
              <a:off x="3636206" y="2706945"/>
              <a:ext cx="122194" cy="146633"/>
            </a:xfrm>
            <a:custGeom>
              <a:avLst/>
              <a:gdLst/>
              <a:ahLst/>
              <a:cxnLst/>
              <a:rect l="l" t="t" r="r" b="b"/>
              <a:pathLst>
                <a:path w="5855" h="7026" extrusionOk="0">
                  <a:moveTo>
                    <a:pt x="1172" y="1643"/>
                  </a:moveTo>
                  <a:lnTo>
                    <a:pt x="4165" y="3514"/>
                  </a:lnTo>
                  <a:lnTo>
                    <a:pt x="1172" y="5384"/>
                  </a:lnTo>
                  <a:lnTo>
                    <a:pt x="1172" y="1643"/>
                  </a:lnTo>
                  <a:close/>
                  <a:moveTo>
                    <a:pt x="586" y="0"/>
                  </a:moveTo>
                  <a:cubicBezTo>
                    <a:pt x="489" y="0"/>
                    <a:pt x="391" y="25"/>
                    <a:pt x="302" y="74"/>
                  </a:cubicBezTo>
                  <a:cubicBezTo>
                    <a:pt x="116" y="178"/>
                    <a:pt x="1" y="373"/>
                    <a:pt x="1" y="587"/>
                  </a:cubicBezTo>
                  <a:lnTo>
                    <a:pt x="1" y="6440"/>
                  </a:lnTo>
                  <a:cubicBezTo>
                    <a:pt x="1" y="6653"/>
                    <a:pt x="116" y="6849"/>
                    <a:pt x="302" y="6953"/>
                  </a:cubicBezTo>
                  <a:cubicBezTo>
                    <a:pt x="389" y="7001"/>
                    <a:pt x="487" y="7026"/>
                    <a:pt x="585" y="7026"/>
                  </a:cubicBezTo>
                  <a:cubicBezTo>
                    <a:pt x="693" y="7026"/>
                    <a:pt x="801" y="6997"/>
                    <a:pt x="896" y="6937"/>
                  </a:cubicBezTo>
                  <a:lnTo>
                    <a:pt x="5580" y="4010"/>
                  </a:lnTo>
                  <a:cubicBezTo>
                    <a:pt x="5750" y="3903"/>
                    <a:pt x="5854" y="3714"/>
                    <a:pt x="5854" y="3513"/>
                  </a:cubicBezTo>
                  <a:cubicBezTo>
                    <a:pt x="5854" y="3311"/>
                    <a:pt x="5750" y="3123"/>
                    <a:pt x="5580" y="3017"/>
                  </a:cubicBezTo>
                  <a:lnTo>
                    <a:pt x="896" y="90"/>
                  </a:lnTo>
                  <a:cubicBezTo>
                    <a:pt x="801" y="30"/>
                    <a:pt x="694" y="0"/>
                    <a:pt x="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7" name="Google Shape;12467;p67"/>
          <p:cNvGrpSpPr/>
          <p:nvPr/>
        </p:nvGrpSpPr>
        <p:grpSpPr>
          <a:xfrm>
            <a:off x="2538746" y="3755508"/>
            <a:ext cx="407411" cy="407248"/>
            <a:chOff x="3988564" y="2571836"/>
            <a:chExt cx="417045" cy="416878"/>
          </a:xfrm>
        </p:grpSpPr>
        <p:sp>
          <p:nvSpPr>
            <p:cNvPr id="12468" name="Google Shape;12468;p67"/>
            <p:cNvSpPr/>
            <p:nvPr/>
          </p:nvSpPr>
          <p:spPr>
            <a:xfrm>
              <a:off x="4090678" y="2650431"/>
              <a:ext cx="213124" cy="259268"/>
            </a:xfrm>
            <a:custGeom>
              <a:avLst/>
              <a:gdLst/>
              <a:ahLst/>
              <a:cxnLst/>
              <a:rect l="l" t="t" r="r" b="b"/>
              <a:pathLst>
                <a:path w="10212" h="12423" extrusionOk="0">
                  <a:moveTo>
                    <a:pt x="4938" y="1172"/>
                  </a:moveTo>
                  <a:cubicBezTo>
                    <a:pt x="7267" y="1172"/>
                    <a:pt x="8610" y="2621"/>
                    <a:pt x="8610" y="3081"/>
                  </a:cubicBezTo>
                  <a:cubicBezTo>
                    <a:pt x="8610" y="3348"/>
                    <a:pt x="8308" y="3471"/>
                    <a:pt x="8102" y="3471"/>
                  </a:cubicBezTo>
                  <a:cubicBezTo>
                    <a:pt x="7867" y="3471"/>
                    <a:pt x="7733" y="3357"/>
                    <a:pt x="7407" y="3026"/>
                  </a:cubicBezTo>
                  <a:cubicBezTo>
                    <a:pt x="6933" y="2541"/>
                    <a:pt x="6282" y="1879"/>
                    <a:pt x="4821" y="1879"/>
                  </a:cubicBezTo>
                  <a:cubicBezTo>
                    <a:pt x="4177" y="1879"/>
                    <a:pt x="3602" y="2046"/>
                    <a:pt x="3162" y="2362"/>
                  </a:cubicBezTo>
                  <a:cubicBezTo>
                    <a:pt x="2687" y="2700"/>
                    <a:pt x="2417" y="3188"/>
                    <a:pt x="2417" y="3701"/>
                  </a:cubicBezTo>
                  <a:cubicBezTo>
                    <a:pt x="2417" y="4145"/>
                    <a:pt x="2603" y="4758"/>
                    <a:pt x="3491" y="5152"/>
                  </a:cubicBezTo>
                  <a:cubicBezTo>
                    <a:pt x="3997" y="5378"/>
                    <a:pt x="4646" y="5506"/>
                    <a:pt x="5334" y="5642"/>
                  </a:cubicBezTo>
                  <a:cubicBezTo>
                    <a:pt x="7566" y="6081"/>
                    <a:pt x="9029" y="6514"/>
                    <a:pt x="9029" y="8449"/>
                  </a:cubicBezTo>
                  <a:cubicBezTo>
                    <a:pt x="9029" y="8455"/>
                    <a:pt x="9029" y="8464"/>
                    <a:pt x="9029" y="8478"/>
                  </a:cubicBezTo>
                  <a:cubicBezTo>
                    <a:pt x="9035" y="8646"/>
                    <a:pt x="9028" y="9518"/>
                    <a:pt x="8347" y="10222"/>
                  </a:cubicBezTo>
                  <a:cubicBezTo>
                    <a:pt x="7688" y="10903"/>
                    <a:pt x="6597" y="11248"/>
                    <a:pt x="5102" y="11252"/>
                  </a:cubicBezTo>
                  <a:cubicBezTo>
                    <a:pt x="2240" y="11250"/>
                    <a:pt x="1171" y="9891"/>
                    <a:pt x="1171" y="9033"/>
                  </a:cubicBezTo>
                  <a:cubicBezTo>
                    <a:pt x="1171" y="8780"/>
                    <a:pt x="1518" y="8672"/>
                    <a:pt x="1656" y="8672"/>
                  </a:cubicBezTo>
                  <a:cubicBezTo>
                    <a:pt x="1844" y="8672"/>
                    <a:pt x="2005" y="8837"/>
                    <a:pt x="2327" y="9212"/>
                  </a:cubicBezTo>
                  <a:cubicBezTo>
                    <a:pt x="2843" y="9813"/>
                    <a:pt x="3551" y="10636"/>
                    <a:pt x="5095" y="10636"/>
                  </a:cubicBezTo>
                  <a:cubicBezTo>
                    <a:pt x="6363" y="10636"/>
                    <a:pt x="7727" y="9881"/>
                    <a:pt x="7727" y="8612"/>
                  </a:cubicBezTo>
                  <a:cubicBezTo>
                    <a:pt x="7727" y="7951"/>
                    <a:pt x="7363" y="7445"/>
                    <a:pt x="6647" y="7109"/>
                  </a:cubicBezTo>
                  <a:cubicBezTo>
                    <a:pt x="6130" y="6866"/>
                    <a:pt x="5472" y="6726"/>
                    <a:pt x="4773" y="6578"/>
                  </a:cubicBezTo>
                  <a:cubicBezTo>
                    <a:pt x="2620" y="6120"/>
                    <a:pt x="1209" y="5683"/>
                    <a:pt x="1209" y="3859"/>
                  </a:cubicBezTo>
                  <a:cubicBezTo>
                    <a:pt x="1209" y="2893"/>
                    <a:pt x="1667" y="2191"/>
                    <a:pt x="2606" y="1711"/>
                  </a:cubicBezTo>
                  <a:cubicBezTo>
                    <a:pt x="3388" y="1313"/>
                    <a:pt x="4350" y="1172"/>
                    <a:pt x="4938" y="1172"/>
                  </a:cubicBezTo>
                  <a:close/>
                  <a:moveTo>
                    <a:pt x="4938" y="1"/>
                  </a:moveTo>
                  <a:cubicBezTo>
                    <a:pt x="2944" y="1"/>
                    <a:pt x="39" y="991"/>
                    <a:pt x="39" y="3861"/>
                  </a:cubicBezTo>
                  <a:cubicBezTo>
                    <a:pt x="39" y="5149"/>
                    <a:pt x="579" y="6129"/>
                    <a:pt x="1644" y="6772"/>
                  </a:cubicBezTo>
                  <a:cubicBezTo>
                    <a:pt x="2505" y="7293"/>
                    <a:pt x="3581" y="7523"/>
                    <a:pt x="4529" y="7724"/>
                  </a:cubicBezTo>
                  <a:cubicBezTo>
                    <a:pt x="5159" y="7857"/>
                    <a:pt x="5755" y="7984"/>
                    <a:pt x="6149" y="8170"/>
                  </a:cubicBezTo>
                  <a:cubicBezTo>
                    <a:pt x="6556" y="8359"/>
                    <a:pt x="6556" y="8518"/>
                    <a:pt x="6556" y="8612"/>
                  </a:cubicBezTo>
                  <a:cubicBezTo>
                    <a:pt x="6556" y="9100"/>
                    <a:pt x="5785" y="9465"/>
                    <a:pt x="5095" y="9465"/>
                  </a:cubicBezTo>
                  <a:cubicBezTo>
                    <a:pt x="4089" y="9465"/>
                    <a:pt x="3664" y="8971"/>
                    <a:pt x="3215" y="8449"/>
                  </a:cubicBezTo>
                  <a:cubicBezTo>
                    <a:pt x="2833" y="8005"/>
                    <a:pt x="2401" y="7501"/>
                    <a:pt x="1656" y="7501"/>
                  </a:cubicBezTo>
                  <a:cubicBezTo>
                    <a:pt x="860" y="7501"/>
                    <a:pt x="0" y="8087"/>
                    <a:pt x="0" y="9035"/>
                  </a:cubicBezTo>
                  <a:cubicBezTo>
                    <a:pt x="0" y="10459"/>
                    <a:pt x="1462" y="12423"/>
                    <a:pt x="5104" y="12423"/>
                  </a:cubicBezTo>
                  <a:cubicBezTo>
                    <a:pt x="6926" y="12419"/>
                    <a:pt x="8301" y="11954"/>
                    <a:pt x="9187" y="11036"/>
                  </a:cubicBezTo>
                  <a:cubicBezTo>
                    <a:pt x="10167" y="10024"/>
                    <a:pt x="10211" y="8803"/>
                    <a:pt x="10200" y="8442"/>
                  </a:cubicBezTo>
                  <a:cubicBezTo>
                    <a:pt x="10199" y="7101"/>
                    <a:pt x="9638" y="6090"/>
                    <a:pt x="8536" y="5435"/>
                  </a:cubicBezTo>
                  <a:cubicBezTo>
                    <a:pt x="7642" y="4904"/>
                    <a:pt x="6537" y="4685"/>
                    <a:pt x="5560" y="4492"/>
                  </a:cubicBezTo>
                  <a:cubicBezTo>
                    <a:pt x="4939" y="4370"/>
                    <a:pt x="4354" y="4255"/>
                    <a:pt x="3966" y="4084"/>
                  </a:cubicBezTo>
                  <a:cubicBezTo>
                    <a:pt x="3588" y="3916"/>
                    <a:pt x="3588" y="3781"/>
                    <a:pt x="3588" y="3703"/>
                  </a:cubicBezTo>
                  <a:cubicBezTo>
                    <a:pt x="3588" y="3429"/>
                    <a:pt x="4016" y="3050"/>
                    <a:pt x="4821" y="3050"/>
                  </a:cubicBezTo>
                  <a:cubicBezTo>
                    <a:pt x="5790" y="3050"/>
                    <a:pt x="6153" y="3418"/>
                    <a:pt x="6570" y="3847"/>
                  </a:cubicBezTo>
                  <a:cubicBezTo>
                    <a:pt x="6921" y="4202"/>
                    <a:pt x="7354" y="4644"/>
                    <a:pt x="8102" y="4644"/>
                  </a:cubicBezTo>
                  <a:cubicBezTo>
                    <a:pt x="8966" y="4644"/>
                    <a:pt x="9781" y="4016"/>
                    <a:pt x="9781" y="3082"/>
                  </a:cubicBezTo>
                  <a:cubicBezTo>
                    <a:pt x="9781" y="1768"/>
                    <a:pt x="7722" y="1"/>
                    <a:pt x="4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7"/>
            <p:cNvSpPr/>
            <p:nvPr/>
          </p:nvSpPr>
          <p:spPr>
            <a:xfrm>
              <a:off x="3988564" y="2571836"/>
              <a:ext cx="417045" cy="416878"/>
            </a:xfrm>
            <a:custGeom>
              <a:avLst/>
              <a:gdLst/>
              <a:ahLst/>
              <a:cxnLst/>
              <a:rect l="l" t="t" r="r" b="b"/>
              <a:pathLst>
                <a:path w="19983" h="19975" extrusionOk="0">
                  <a:moveTo>
                    <a:pt x="5465" y="1172"/>
                  </a:moveTo>
                  <a:cubicBezTo>
                    <a:pt x="6229" y="1172"/>
                    <a:pt x="6714" y="1356"/>
                    <a:pt x="7184" y="1548"/>
                  </a:cubicBezTo>
                  <a:cubicBezTo>
                    <a:pt x="7842" y="1820"/>
                    <a:pt x="8120" y="1882"/>
                    <a:pt x="8506" y="1882"/>
                  </a:cubicBezTo>
                  <a:cubicBezTo>
                    <a:pt x="8831" y="1882"/>
                    <a:pt x="9232" y="1838"/>
                    <a:pt x="10000" y="1838"/>
                  </a:cubicBezTo>
                  <a:cubicBezTo>
                    <a:pt x="13275" y="1838"/>
                    <a:pt x="15226" y="3478"/>
                    <a:pt x="16286" y="4855"/>
                  </a:cubicBezTo>
                  <a:cubicBezTo>
                    <a:pt x="17660" y="6641"/>
                    <a:pt x="18149" y="8709"/>
                    <a:pt x="18149" y="9937"/>
                  </a:cubicBezTo>
                  <a:cubicBezTo>
                    <a:pt x="18149" y="11304"/>
                    <a:pt x="17841" y="11405"/>
                    <a:pt x="18414" y="12744"/>
                  </a:cubicBezTo>
                  <a:cubicBezTo>
                    <a:pt x="18610" y="13203"/>
                    <a:pt x="18812" y="13675"/>
                    <a:pt x="18812" y="14565"/>
                  </a:cubicBezTo>
                  <a:cubicBezTo>
                    <a:pt x="18812" y="15702"/>
                    <a:pt x="18373" y="16765"/>
                    <a:pt x="17575" y="17561"/>
                  </a:cubicBezTo>
                  <a:cubicBezTo>
                    <a:pt x="16776" y="18358"/>
                    <a:pt x="15671" y="18803"/>
                    <a:pt x="14546" y="18803"/>
                  </a:cubicBezTo>
                  <a:cubicBezTo>
                    <a:pt x="14544" y="18803"/>
                    <a:pt x="14542" y="18803"/>
                    <a:pt x="14540" y="18803"/>
                  </a:cubicBezTo>
                  <a:lnTo>
                    <a:pt x="14519" y="18803"/>
                  </a:lnTo>
                  <a:cubicBezTo>
                    <a:pt x="13754" y="18803"/>
                    <a:pt x="13270" y="18612"/>
                    <a:pt x="12799" y="18418"/>
                  </a:cubicBezTo>
                  <a:cubicBezTo>
                    <a:pt x="12161" y="18154"/>
                    <a:pt x="11842" y="18085"/>
                    <a:pt x="11520" y="18085"/>
                  </a:cubicBezTo>
                  <a:cubicBezTo>
                    <a:pt x="11167" y="18085"/>
                    <a:pt x="10809" y="18168"/>
                    <a:pt x="10022" y="18168"/>
                  </a:cubicBezTo>
                  <a:cubicBezTo>
                    <a:pt x="6746" y="18168"/>
                    <a:pt x="4785" y="16516"/>
                    <a:pt x="3717" y="15131"/>
                  </a:cubicBezTo>
                  <a:cubicBezTo>
                    <a:pt x="2328" y="13328"/>
                    <a:pt x="1835" y="11257"/>
                    <a:pt x="1835" y="10031"/>
                  </a:cubicBezTo>
                  <a:cubicBezTo>
                    <a:pt x="1835" y="8674"/>
                    <a:pt x="2146" y="8571"/>
                    <a:pt x="1569" y="7222"/>
                  </a:cubicBezTo>
                  <a:cubicBezTo>
                    <a:pt x="1375" y="6765"/>
                    <a:pt x="1173" y="6293"/>
                    <a:pt x="1171" y="5408"/>
                  </a:cubicBezTo>
                  <a:cubicBezTo>
                    <a:pt x="1175" y="3063"/>
                    <a:pt x="3100" y="1172"/>
                    <a:pt x="5465" y="1172"/>
                  </a:cubicBezTo>
                  <a:close/>
                  <a:moveTo>
                    <a:pt x="5465" y="0"/>
                  </a:moveTo>
                  <a:cubicBezTo>
                    <a:pt x="3993" y="0"/>
                    <a:pt x="2617" y="552"/>
                    <a:pt x="1587" y="1582"/>
                  </a:cubicBezTo>
                  <a:cubicBezTo>
                    <a:pt x="566" y="2603"/>
                    <a:pt x="4" y="3960"/>
                    <a:pt x="0" y="5403"/>
                  </a:cubicBezTo>
                  <a:lnTo>
                    <a:pt x="0" y="5414"/>
                  </a:lnTo>
                  <a:cubicBezTo>
                    <a:pt x="2" y="6535"/>
                    <a:pt x="274" y="7170"/>
                    <a:pt x="492" y="7682"/>
                  </a:cubicBezTo>
                  <a:cubicBezTo>
                    <a:pt x="938" y="8725"/>
                    <a:pt x="664" y="8547"/>
                    <a:pt x="664" y="10031"/>
                  </a:cubicBezTo>
                  <a:cubicBezTo>
                    <a:pt x="664" y="11738"/>
                    <a:pt x="1385" y="14023"/>
                    <a:pt x="2790" y="15845"/>
                  </a:cubicBezTo>
                  <a:cubicBezTo>
                    <a:pt x="4019" y="17439"/>
                    <a:pt x="6270" y="19339"/>
                    <a:pt x="10022" y="19339"/>
                  </a:cubicBezTo>
                  <a:cubicBezTo>
                    <a:pt x="10942" y="19339"/>
                    <a:pt x="11234" y="19255"/>
                    <a:pt x="11494" y="19255"/>
                  </a:cubicBezTo>
                  <a:cubicBezTo>
                    <a:pt x="11700" y="19255"/>
                    <a:pt x="11887" y="19308"/>
                    <a:pt x="12353" y="19500"/>
                  </a:cubicBezTo>
                  <a:cubicBezTo>
                    <a:pt x="12875" y="19716"/>
                    <a:pt x="13523" y="19974"/>
                    <a:pt x="14519" y="19974"/>
                  </a:cubicBezTo>
                  <a:lnTo>
                    <a:pt x="14554" y="19974"/>
                  </a:lnTo>
                  <a:cubicBezTo>
                    <a:pt x="15985" y="19974"/>
                    <a:pt x="17386" y="19403"/>
                    <a:pt x="18402" y="18391"/>
                  </a:cubicBezTo>
                  <a:cubicBezTo>
                    <a:pt x="19422" y="17374"/>
                    <a:pt x="19983" y="16015"/>
                    <a:pt x="19983" y="14565"/>
                  </a:cubicBezTo>
                  <a:cubicBezTo>
                    <a:pt x="19983" y="13436"/>
                    <a:pt x="19711" y="12797"/>
                    <a:pt x="19491" y="12284"/>
                  </a:cubicBezTo>
                  <a:cubicBezTo>
                    <a:pt x="19045" y="11243"/>
                    <a:pt x="19320" y="11421"/>
                    <a:pt x="19320" y="9937"/>
                  </a:cubicBezTo>
                  <a:cubicBezTo>
                    <a:pt x="19320" y="8218"/>
                    <a:pt x="18603" y="5946"/>
                    <a:pt x="17213" y="4140"/>
                  </a:cubicBezTo>
                  <a:cubicBezTo>
                    <a:pt x="15994" y="2557"/>
                    <a:pt x="13753" y="667"/>
                    <a:pt x="10000" y="667"/>
                  </a:cubicBezTo>
                  <a:cubicBezTo>
                    <a:pt x="9146" y="667"/>
                    <a:pt x="8785" y="712"/>
                    <a:pt x="8528" y="712"/>
                  </a:cubicBezTo>
                  <a:cubicBezTo>
                    <a:pt x="8261" y="712"/>
                    <a:pt x="8109" y="664"/>
                    <a:pt x="7630" y="466"/>
                  </a:cubicBezTo>
                  <a:cubicBezTo>
                    <a:pt x="7110" y="252"/>
                    <a:pt x="6461" y="0"/>
                    <a:pt x="54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0" name="Google Shape;12470;p67"/>
          <p:cNvGrpSpPr/>
          <p:nvPr/>
        </p:nvGrpSpPr>
        <p:grpSpPr>
          <a:xfrm>
            <a:off x="3155099" y="3755436"/>
            <a:ext cx="407391" cy="407391"/>
            <a:chOff x="4500573" y="2571753"/>
            <a:chExt cx="417024" cy="417024"/>
          </a:xfrm>
        </p:grpSpPr>
        <p:sp>
          <p:nvSpPr>
            <p:cNvPr id="12471" name="Google Shape;12471;p67"/>
            <p:cNvSpPr/>
            <p:nvPr/>
          </p:nvSpPr>
          <p:spPr>
            <a:xfrm>
              <a:off x="4550263" y="2632817"/>
              <a:ext cx="317683" cy="293244"/>
            </a:xfrm>
            <a:custGeom>
              <a:avLst/>
              <a:gdLst/>
              <a:ahLst/>
              <a:cxnLst/>
              <a:rect l="l" t="t" r="r" b="b"/>
              <a:pathLst>
                <a:path w="15222" h="14051" extrusionOk="0">
                  <a:moveTo>
                    <a:pt x="7616" y="1172"/>
                  </a:moveTo>
                  <a:cubicBezTo>
                    <a:pt x="8529" y="1202"/>
                    <a:pt x="10613" y="1570"/>
                    <a:pt x="10613" y="4280"/>
                  </a:cubicBezTo>
                  <a:cubicBezTo>
                    <a:pt x="10613" y="4791"/>
                    <a:pt x="10565" y="5662"/>
                    <a:pt x="10565" y="5683"/>
                  </a:cubicBezTo>
                  <a:cubicBezTo>
                    <a:pt x="10565" y="6490"/>
                    <a:pt x="11186" y="6530"/>
                    <a:pt x="11312" y="6530"/>
                  </a:cubicBezTo>
                  <a:cubicBezTo>
                    <a:pt x="11563" y="6530"/>
                    <a:pt x="11867" y="6461"/>
                    <a:pt x="12149" y="6399"/>
                  </a:cubicBezTo>
                  <a:lnTo>
                    <a:pt x="12149" y="6399"/>
                  </a:lnTo>
                  <a:cubicBezTo>
                    <a:pt x="11697" y="6589"/>
                    <a:pt x="10875" y="6838"/>
                    <a:pt x="10875" y="7608"/>
                  </a:cubicBezTo>
                  <a:cubicBezTo>
                    <a:pt x="10875" y="9260"/>
                    <a:pt x="12294" y="9897"/>
                    <a:pt x="13233" y="10316"/>
                  </a:cubicBezTo>
                  <a:cubicBezTo>
                    <a:pt x="13419" y="10399"/>
                    <a:pt x="13661" y="10509"/>
                    <a:pt x="13838" y="10608"/>
                  </a:cubicBezTo>
                  <a:cubicBezTo>
                    <a:pt x="13590" y="10652"/>
                    <a:pt x="13247" y="10703"/>
                    <a:pt x="12826" y="10802"/>
                  </a:cubicBezTo>
                  <a:cubicBezTo>
                    <a:pt x="12446" y="10894"/>
                    <a:pt x="12149" y="11195"/>
                    <a:pt x="12067" y="11574"/>
                  </a:cubicBezTo>
                  <a:cubicBezTo>
                    <a:pt x="12058" y="11614"/>
                    <a:pt x="12049" y="11652"/>
                    <a:pt x="12041" y="11683"/>
                  </a:cubicBezTo>
                  <a:cubicBezTo>
                    <a:pt x="11837" y="11646"/>
                    <a:pt x="11549" y="11584"/>
                    <a:pt x="11156" y="11584"/>
                  </a:cubicBezTo>
                  <a:cubicBezTo>
                    <a:pt x="10220" y="11584"/>
                    <a:pt x="9658" y="11968"/>
                    <a:pt x="9161" y="12306"/>
                  </a:cubicBezTo>
                  <a:cubicBezTo>
                    <a:pt x="8711" y="12614"/>
                    <a:pt x="8322" y="12879"/>
                    <a:pt x="7611" y="12881"/>
                  </a:cubicBezTo>
                  <a:cubicBezTo>
                    <a:pt x="6900" y="12879"/>
                    <a:pt x="6511" y="12614"/>
                    <a:pt x="6060" y="12306"/>
                  </a:cubicBezTo>
                  <a:cubicBezTo>
                    <a:pt x="5563" y="11968"/>
                    <a:pt x="5000" y="11584"/>
                    <a:pt x="4064" y="11584"/>
                  </a:cubicBezTo>
                  <a:cubicBezTo>
                    <a:pt x="3671" y="11584"/>
                    <a:pt x="3381" y="11646"/>
                    <a:pt x="3180" y="11683"/>
                  </a:cubicBezTo>
                  <a:cubicBezTo>
                    <a:pt x="3171" y="11652"/>
                    <a:pt x="3164" y="11614"/>
                    <a:pt x="3155" y="11574"/>
                  </a:cubicBezTo>
                  <a:cubicBezTo>
                    <a:pt x="3072" y="11195"/>
                    <a:pt x="2775" y="10894"/>
                    <a:pt x="2394" y="10802"/>
                  </a:cubicBezTo>
                  <a:cubicBezTo>
                    <a:pt x="1973" y="10703"/>
                    <a:pt x="1630" y="10652"/>
                    <a:pt x="1384" y="10608"/>
                  </a:cubicBezTo>
                  <a:cubicBezTo>
                    <a:pt x="1559" y="10509"/>
                    <a:pt x="1803" y="10399"/>
                    <a:pt x="1987" y="10316"/>
                  </a:cubicBezTo>
                  <a:cubicBezTo>
                    <a:pt x="2927" y="9897"/>
                    <a:pt x="4347" y="9260"/>
                    <a:pt x="4347" y="7608"/>
                  </a:cubicBezTo>
                  <a:cubicBezTo>
                    <a:pt x="4347" y="6838"/>
                    <a:pt x="3525" y="6589"/>
                    <a:pt x="3072" y="6399"/>
                  </a:cubicBezTo>
                  <a:lnTo>
                    <a:pt x="3072" y="6399"/>
                  </a:lnTo>
                  <a:cubicBezTo>
                    <a:pt x="3355" y="6461"/>
                    <a:pt x="3657" y="6530"/>
                    <a:pt x="3910" y="6530"/>
                  </a:cubicBezTo>
                  <a:cubicBezTo>
                    <a:pt x="4034" y="6530"/>
                    <a:pt x="4655" y="6490"/>
                    <a:pt x="4655" y="5683"/>
                  </a:cubicBezTo>
                  <a:cubicBezTo>
                    <a:pt x="4655" y="5662"/>
                    <a:pt x="4609" y="4793"/>
                    <a:pt x="4609" y="4280"/>
                  </a:cubicBezTo>
                  <a:cubicBezTo>
                    <a:pt x="4609" y="1558"/>
                    <a:pt x="6698" y="1199"/>
                    <a:pt x="7616" y="1172"/>
                  </a:cubicBezTo>
                  <a:close/>
                  <a:moveTo>
                    <a:pt x="7602" y="1"/>
                  </a:moveTo>
                  <a:cubicBezTo>
                    <a:pt x="7201" y="11"/>
                    <a:pt x="6164" y="98"/>
                    <a:pt x="5219" y="691"/>
                  </a:cubicBezTo>
                  <a:cubicBezTo>
                    <a:pt x="4407" y="1200"/>
                    <a:pt x="3438" y="2237"/>
                    <a:pt x="3438" y="4280"/>
                  </a:cubicBezTo>
                  <a:cubicBezTo>
                    <a:pt x="3438" y="4714"/>
                    <a:pt x="3454" y="5041"/>
                    <a:pt x="3466" y="5288"/>
                  </a:cubicBezTo>
                  <a:cubicBezTo>
                    <a:pt x="3176" y="5225"/>
                    <a:pt x="2914" y="5159"/>
                    <a:pt x="2711" y="5159"/>
                  </a:cubicBezTo>
                  <a:cubicBezTo>
                    <a:pt x="2005" y="5159"/>
                    <a:pt x="1492" y="5593"/>
                    <a:pt x="1492" y="6187"/>
                  </a:cubicBezTo>
                  <a:cubicBezTo>
                    <a:pt x="1492" y="7031"/>
                    <a:pt x="2302" y="7355"/>
                    <a:pt x="2785" y="7547"/>
                  </a:cubicBezTo>
                  <a:cubicBezTo>
                    <a:pt x="2907" y="7595"/>
                    <a:pt x="3077" y="7664"/>
                    <a:pt x="3173" y="7717"/>
                  </a:cubicBezTo>
                  <a:cubicBezTo>
                    <a:pt x="3084" y="8885"/>
                    <a:pt x="1453" y="9124"/>
                    <a:pt x="595" y="9723"/>
                  </a:cubicBezTo>
                  <a:cubicBezTo>
                    <a:pt x="201" y="9999"/>
                    <a:pt x="1" y="10337"/>
                    <a:pt x="1" y="10730"/>
                  </a:cubicBezTo>
                  <a:cubicBezTo>
                    <a:pt x="1" y="11119"/>
                    <a:pt x="194" y="11425"/>
                    <a:pt x="547" y="11590"/>
                  </a:cubicBezTo>
                  <a:cubicBezTo>
                    <a:pt x="892" y="11752"/>
                    <a:pt x="1340" y="11765"/>
                    <a:pt x="2032" y="11920"/>
                  </a:cubicBezTo>
                  <a:cubicBezTo>
                    <a:pt x="2081" y="12138"/>
                    <a:pt x="2134" y="12318"/>
                    <a:pt x="2231" y="12474"/>
                  </a:cubicBezTo>
                  <a:cubicBezTo>
                    <a:pt x="2428" y="12789"/>
                    <a:pt x="2691" y="12874"/>
                    <a:pt x="2981" y="12874"/>
                  </a:cubicBezTo>
                  <a:cubicBezTo>
                    <a:pt x="3325" y="12874"/>
                    <a:pt x="3708" y="12754"/>
                    <a:pt x="4064" y="12754"/>
                  </a:cubicBezTo>
                  <a:cubicBezTo>
                    <a:pt x="4639" y="12754"/>
                    <a:pt x="4975" y="12984"/>
                    <a:pt x="5400" y="13274"/>
                  </a:cubicBezTo>
                  <a:cubicBezTo>
                    <a:pt x="5907" y="13619"/>
                    <a:pt x="6537" y="14050"/>
                    <a:pt x="7609" y="14050"/>
                  </a:cubicBezTo>
                  <a:lnTo>
                    <a:pt x="7611" y="14050"/>
                  </a:lnTo>
                  <a:cubicBezTo>
                    <a:pt x="8683" y="14050"/>
                    <a:pt x="9315" y="13620"/>
                    <a:pt x="9821" y="13274"/>
                  </a:cubicBezTo>
                  <a:cubicBezTo>
                    <a:pt x="10247" y="12984"/>
                    <a:pt x="10581" y="12754"/>
                    <a:pt x="11156" y="12754"/>
                  </a:cubicBezTo>
                  <a:cubicBezTo>
                    <a:pt x="11621" y="12754"/>
                    <a:pt x="11881" y="12881"/>
                    <a:pt x="12228" y="12881"/>
                  </a:cubicBezTo>
                  <a:cubicBezTo>
                    <a:pt x="12647" y="12881"/>
                    <a:pt x="12874" y="12660"/>
                    <a:pt x="12991" y="12474"/>
                  </a:cubicBezTo>
                  <a:cubicBezTo>
                    <a:pt x="13088" y="12318"/>
                    <a:pt x="13139" y="12136"/>
                    <a:pt x="13189" y="11920"/>
                  </a:cubicBezTo>
                  <a:cubicBezTo>
                    <a:pt x="13880" y="11765"/>
                    <a:pt x="14328" y="11752"/>
                    <a:pt x="14673" y="11590"/>
                  </a:cubicBezTo>
                  <a:cubicBezTo>
                    <a:pt x="15027" y="11425"/>
                    <a:pt x="15221" y="11119"/>
                    <a:pt x="15221" y="10730"/>
                  </a:cubicBezTo>
                  <a:cubicBezTo>
                    <a:pt x="15221" y="10337"/>
                    <a:pt x="15020" y="9999"/>
                    <a:pt x="14625" y="9723"/>
                  </a:cubicBezTo>
                  <a:cubicBezTo>
                    <a:pt x="13769" y="9124"/>
                    <a:pt x="12136" y="8885"/>
                    <a:pt x="12048" y="7717"/>
                  </a:cubicBezTo>
                  <a:cubicBezTo>
                    <a:pt x="12143" y="7664"/>
                    <a:pt x="12313" y="7595"/>
                    <a:pt x="12435" y="7547"/>
                  </a:cubicBezTo>
                  <a:cubicBezTo>
                    <a:pt x="12918" y="7355"/>
                    <a:pt x="13728" y="7031"/>
                    <a:pt x="13728" y="6187"/>
                  </a:cubicBezTo>
                  <a:cubicBezTo>
                    <a:pt x="13728" y="5593"/>
                    <a:pt x="13215" y="5159"/>
                    <a:pt x="12509" y="5159"/>
                  </a:cubicBezTo>
                  <a:cubicBezTo>
                    <a:pt x="12306" y="5159"/>
                    <a:pt x="12044" y="5225"/>
                    <a:pt x="11754" y="5288"/>
                  </a:cubicBezTo>
                  <a:cubicBezTo>
                    <a:pt x="11768" y="5041"/>
                    <a:pt x="11782" y="4714"/>
                    <a:pt x="11782" y="4280"/>
                  </a:cubicBezTo>
                  <a:cubicBezTo>
                    <a:pt x="11782" y="2246"/>
                    <a:pt x="10822" y="1211"/>
                    <a:pt x="10017" y="700"/>
                  </a:cubicBezTo>
                  <a:cubicBezTo>
                    <a:pt x="9076" y="105"/>
                    <a:pt x="8037" y="13"/>
                    <a:pt x="7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7"/>
            <p:cNvSpPr/>
            <p:nvPr/>
          </p:nvSpPr>
          <p:spPr>
            <a:xfrm>
              <a:off x="450057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3" name="Google Shape;12473;p67"/>
          <p:cNvGrpSpPr/>
          <p:nvPr/>
        </p:nvGrpSpPr>
        <p:grpSpPr>
          <a:xfrm>
            <a:off x="3771431" y="3755436"/>
            <a:ext cx="407391" cy="407391"/>
            <a:chOff x="5012603" y="2571753"/>
            <a:chExt cx="417024" cy="417024"/>
          </a:xfrm>
        </p:grpSpPr>
        <p:sp>
          <p:nvSpPr>
            <p:cNvPr id="12474" name="Google Shape;12474;p67"/>
            <p:cNvSpPr/>
            <p:nvPr/>
          </p:nvSpPr>
          <p:spPr>
            <a:xfrm>
              <a:off x="5133124" y="2631210"/>
              <a:ext cx="180818" cy="300048"/>
            </a:xfrm>
            <a:custGeom>
              <a:avLst/>
              <a:gdLst/>
              <a:ahLst/>
              <a:cxnLst/>
              <a:rect l="l" t="t" r="r" b="b"/>
              <a:pathLst>
                <a:path w="8664" h="14377" extrusionOk="0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7"/>
            <p:cNvSpPr/>
            <p:nvPr/>
          </p:nvSpPr>
          <p:spPr>
            <a:xfrm>
              <a:off x="501260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76" name="Google Shape;12476;p67"/>
          <p:cNvSpPr/>
          <p:nvPr/>
        </p:nvSpPr>
        <p:spPr>
          <a:xfrm>
            <a:off x="5212789" y="3238852"/>
            <a:ext cx="407383" cy="407383"/>
          </a:xfrm>
          <a:custGeom>
            <a:avLst/>
            <a:gdLst/>
            <a:ahLst/>
            <a:cxnLst/>
            <a:rect l="l" t="t" r="r" b="b"/>
            <a:pathLst>
              <a:path w="19982" h="19982" extrusionOk="0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77" name="Google Shape;12477;p67"/>
          <p:cNvGrpSpPr/>
          <p:nvPr/>
        </p:nvGrpSpPr>
        <p:grpSpPr>
          <a:xfrm>
            <a:off x="5733329" y="3238790"/>
            <a:ext cx="407432" cy="407391"/>
            <a:chOff x="812101" y="2571761"/>
            <a:chExt cx="417066" cy="417024"/>
          </a:xfrm>
        </p:grpSpPr>
        <p:sp>
          <p:nvSpPr>
            <p:cNvPr id="12478" name="Google Shape;12478;p67"/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7"/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7"/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7"/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2" name="Google Shape;12482;p67"/>
          <p:cNvGrpSpPr/>
          <p:nvPr/>
        </p:nvGrpSpPr>
        <p:grpSpPr>
          <a:xfrm>
            <a:off x="6253923" y="3238790"/>
            <a:ext cx="407391" cy="407391"/>
            <a:chOff x="1323129" y="2571761"/>
            <a:chExt cx="417024" cy="417024"/>
          </a:xfrm>
        </p:grpSpPr>
        <p:sp>
          <p:nvSpPr>
            <p:cNvPr id="12483" name="Google Shape;12483;p67"/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7"/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7"/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7"/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87" name="Google Shape;12487;p67"/>
          <p:cNvSpPr/>
          <p:nvPr/>
        </p:nvSpPr>
        <p:spPr>
          <a:xfrm>
            <a:off x="6827427" y="3275603"/>
            <a:ext cx="409401" cy="333886"/>
          </a:xfrm>
          <a:custGeom>
            <a:avLst/>
            <a:gdLst/>
            <a:ahLst/>
            <a:cxnLst/>
            <a:rect l="l" t="t" r="r" b="b"/>
            <a:pathLst>
              <a:path w="20081" h="16377" extrusionOk="0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88" name="Google Shape;12488;p67"/>
          <p:cNvGrpSpPr/>
          <p:nvPr/>
        </p:nvGrpSpPr>
        <p:grpSpPr>
          <a:xfrm>
            <a:off x="7390398" y="3238843"/>
            <a:ext cx="408023" cy="407411"/>
            <a:chOff x="2344476" y="2571761"/>
            <a:chExt cx="417671" cy="417045"/>
          </a:xfrm>
        </p:grpSpPr>
        <p:sp>
          <p:nvSpPr>
            <p:cNvPr id="12489" name="Google Shape;12489;p67"/>
            <p:cNvSpPr/>
            <p:nvPr/>
          </p:nvSpPr>
          <p:spPr>
            <a:xfrm>
              <a:off x="2344476" y="2571761"/>
              <a:ext cx="417671" cy="417045"/>
            </a:xfrm>
            <a:custGeom>
              <a:avLst/>
              <a:gdLst/>
              <a:ahLst/>
              <a:cxnLst/>
              <a:rect l="l" t="t" r="r" b="b"/>
              <a:pathLst>
                <a:path w="20013" h="19983" extrusionOk="0">
                  <a:moveTo>
                    <a:pt x="10022" y="1170"/>
                  </a:moveTo>
                  <a:cubicBezTo>
                    <a:pt x="14886" y="1170"/>
                    <a:pt x="18842" y="5127"/>
                    <a:pt x="18842" y="9990"/>
                  </a:cubicBezTo>
                  <a:cubicBezTo>
                    <a:pt x="18842" y="14855"/>
                    <a:pt x="14886" y="18811"/>
                    <a:pt x="10023" y="18811"/>
                  </a:cubicBezTo>
                  <a:cubicBezTo>
                    <a:pt x="8516" y="18811"/>
                    <a:pt x="7030" y="18423"/>
                    <a:pt x="5726" y="17691"/>
                  </a:cubicBezTo>
                  <a:cubicBezTo>
                    <a:pt x="5638" y="17641"/>
                    <a:pt x="5539" y="17615"/>
                    <a:pt x="5440" y="17615"/>
                  </a:cubicBezTo>
                  <a:cubicBezTo>
                    <a:pt x="5393" y="17615"/>
                    <a:pt x="5345" y="17621"/>
                    <a:pt x="5298" y="17632"/>
                  </a:cubicBezTo>
                  <a:lnTo>
                    <a:pt x="1419" y="18595"/>
                  </a:lnTo>
                  <a:lnTo>
                    <a:pt x="2381" y="14715"/>
                  </a:lnTo>
                  <a:cubicBezTo>
                    <a:pt x="2417" y="14570"/>
                    <a:pt x="2395" y="14416"/>
                    <a:pt x="2323" y="14287"/>
                  </a:cubicBezTo>
                  <a:cubicBezTo>
                    <a:pt x="1590" y="12982"/>
                    <a:pt x="1203" y="11498"/>
                    <a:pt x="1203" y="9990"/>
                  </a:cubicBezTo>
                  <a:cubicBezTo>
                    <a:pt x="1203" y="5127"/>
                    <a:pt x="5159" y="1170"/>
                    <a:pt x="10022" y="1170"/>
                  </a:cubicBezTo>
                  <a:close/>
                  <a:moveTo>
                    <a:pt x="10023" y="1"/>
                  </a:moveTo>
                  <a:cubicBezTo>
                    <a:pt x="4522" y="1"/>
                    <a:pt x="32" y="4491"/>
                    <a:pt x="32" y="9990"/>
                  </a:cubicBezTo>
                  <a:cubicBezTo>
                    <a:pt x="32" y="11620"/>
                    <a:pt x="432" y="13226"/>
                    <a:pt x="1191" y="14655"/>
                  </a:cubicBezTo>
                  <a:lnTo>
                    <a:pt x="50" y="19256"/>
                  </a:lnTo>
                  <a:cubicBezTo>
                    <a:pt x="0" y="19455"/>
                    <a:pt x="58" y="19665"/>
                    <a:pt x="204" y="19810"/>
                  </a:cubicBezTo>
                  <a:cubicBezTo>
                    <a:pt x="313" y="19921"/>
                    <a:pt x="461" y="19982"/>
                    <a:pt x="614" y="19982"/>
                  </a:cubicBezTo>
                  <a:cubicBezTo>
                    <a:pt x="662" y="19982"/>
                    <a:pt x="710" y="19976"/>
                    <a:pt x="757" y="19964"/>
                  </a:cubicBezTo>
                  <a:lnTo>
                    <a:pt x="5358" y="18823"/>
                  </a:lnTo>
                  <a:cubicBezTo>
                    <a:pt x="6788" y="19582"/>
                    <a:pt x="8394" y="19982"/>
                    <a:pt x="10022" y="19982"/>
                  </a:cubicBezTo>
                  <a:cubicBezTo>
                    <a:pt x="12680" y="19982"/>
                    <a:pt x="15187" y="18940"/>
                    <a:pt x="17078" y="17047"/>
                  </a:cubicBezTo>
                  <a:cubicBezTo>
                    <a:pt x="18971" y="15156"/>
                    <a:pt x="20013" y="12649"/>
                    <a:pt x="20013" y="9990"/>
                  </a:cubicBezTo>
                  <a:cubicBezTo>
                    <a:pt x="20013" y="7333"/>
                    <a:pt x="18971" y="4827"/>
                    <a:pt x="17080" y="2934"/>
                  </a:cubicBezTo>
                  <a:cubicBezTo>
                    <a:pt x="15187" y="1043"/>
                    <a:pt x="12680" y="1"/>
                    <a:pt x="100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7"/>
            <p:cNvSpPr/>
            <p:nvPr/>
          </p:nvSpPr>
          <p:spPr>
            <a:xfrm>
              <a:off x="2421672" y="2657388"/>
              <a:ext cx="260625" cy="243636"/>
            </a:xfrm>
            <a:custGeom>
              <a:avLst/>
              <a:gdLst/>
              <a:ahLst/>
              <a:cxnLst/>
              <a:rect l="l" t="t" r="r" b="b"/>
              <a:pathLst>
                <a:path w="12488" h="11674" extrusionOk="0">
                  <a:moveTo>
                    <a:pt x="3164" y="1171"/>
                  </a:moveTo>
                  <a:cubicBezTo>
                    <a:pt x="3352" y="1171"/>
                    <a:pt x="3536" y="1247"/>
                    <a:pt x="3710" y="1424"/>
                  </a:cubicBezTo>
                  <a:lnTo>
                    <a:pt x="3719" y="1433"/>
                  </a:lnTo>
                  <a:cubicBezTo>
                    <a:pt x="4757" y="2473"/>
                    <a:pt x="4683" y="2832"/>
                    <a:pt x="4449" y="3068"/>
                  </a:cubicBezTo>
                  <a:cubicBezTo>
                    <a:pt x="4240" y="3275"/>
                    <a:pt x="3625" y="3692"/>
                    <a:pt x="3427" y="3892"/>
                  </a:cubicBezTo>
                  <a:cubicBezTo>
                    <a:pt x="2960" y="4359"/>
                    <a:pt x="3046" y="5081"/>
                    <a:pt x="3685" y="6039"/>
                  </a:cubicBezTo>
                  <a:cubicBezTo>
                    <a:pt x="4065" y="6611"/>
                    <a:pt x="4568" y="7166"/>
                    <a:pt x="4805" y="7405"/>
                  </a:cubicBezTo>
                  <a:lnTo>
                    <a:pt x="4806" y="7405"/>
                  </a:lnTo>
                  <a:cubicBezTo>
                    <a:pt x="5045" y="7642"/>
                    <a:pt x="5599" y="8146"/>
                    <a:pt x="6172" y="8527"/>
                  </a:cubicBezTo>
                  <a:cubicBezTo>
                    <a:pt x="6727" y="8895"/>
                    <a:pt x="7202" y="9079"/>
                    <a:pt x="7594" y="9079"/>
                  </a:cubicBezTo>
                  <a:cubicBezTo>
                    <a:pt x="7880" y="9079"/>
                    <a:pt x="8123" y="8981"/>
                    <a:pt x="8320" y="8785"/>
                  </a:cubicBezTo>
                  <a:cubicBezTo>
                    <a:pt x="8518" y="8585"/>
                    <a:pt x="8935" y="7971"/>
                    <a:pt x="9144" y="7762"/>
                  </a:cubicBezTo>
                  <a:cubicBezTo>
                    <a:pt x="9238" y="7668"/>
                    <a:pt x="9331" y="7609"/>
                    <a:pt x="9460" y="7609"/>
                  </a:cubicBezTo>
                  <a:cubicBezTo>
                    <a:pt x="9549" y="7609"/>
                    <a:pt x="9655" y="7637"/>
                    <a:pt x="9790" y="7702"/>
                  </a:cubicBezTo>
                  <a:cubicBezTo>
                    <a:pt x="10172" y="7886"/>
                    <a:pt x="10582" y="8297"/>
                    <a:pt x="10779" y="8493"/>
                  </a:cubicBezTo>
                  <a:lnTo>
                    <a:pt x="10788" y="8502"/>
                  </a:lnTo>
                  <a:cubicBezTo>
                    <a:pt x="11239" y="8944"/>
                    <a:pt x="11037" y="9452"/>
                    <a:pt x="10593" y="9898"/>
                  </a:cubicBezTo>
                  <a:cubicBezTo>
                    <a:pt x="10190" y="10300"/>
                    <a:pt x="9680" y="10502"/>
                    <a:pt x="9068" y="10502"/>
                  </a:cubicBezTo>
                  <a:cubicBezTo>
                    <a:pt x="8521" y="10502"/>
                    <a:pt x="7892" y="10341"/>
                    <a:pt x="7184" y="10020"/>
                  </a:cubicBezTo>
                  <a:cubicBezTo>
                    <a:pt x="5868" y="9420"/>
                    <a:pt x="4676" y="8428"/>
                    <a:pt x="4228" y="7984"/>
                  </a:cubicBezTo>
                  <a:cubicBezTo>
                    <a:pt x="3784" y="7536"/>
                    <a:pt x="2792" y="6344"/>
                    <a:pt x="2192" y="5028"/>
                  </a:cubicBezTo>
                  <a:cubicBezTo>
                    <a:pt x="1511" y="3527"/>
                    <a:pt x="1552" y="2381"/>
                    <a:pt x="2314" y="1619"/>
                  </a:cubicBezTo>
                  <a:cubicBezTo>
                    <a:pt x="2583" y="1350"/>
                    <a:pt x="2877" y="1171"/>
                    <a:pt x="3164" y="1171"/>
                  </a:cubicBezTo>
                  <a:close/>
                  <a:moveTo>
                    <a:pt x="3169" y="1"/>
                  </a:moveTo>
                  <a:cubicBezTo>
                    <a:pt x="2619" y="1"/>
                    <a:pt x="2030" y="247"/>
                    <a:pt x="1486" y="791"/>
                  </a:cubicBezTo>
                  <a:cubicBezTo>
                    <a:pt x="701" y="1576"/>
                    <a:pt x="0" y="3034"/>
                    <a:pt x="1127" y="5512"/>
                  </a:cubicBezTo>
                  <a:cubicBezTo>
                    <a:pt x="1794" y="6979"/>
                    <a:pt x="2868" y="8274"/>
                    <a:pt x="3398" y="8810"/>
                  </a:cubicBezTo>
                  <a:lnTo>
                    <a:pt x="3402" y="8813"/>
                  </a:lnTo>
                  <a:cubicBezTo>
                    <a:pt x="3938" y="9344"/>
                    <a:pt x="5235" y="10418"/>
                    <a:pt x="6699" y="11085"/>
                  </a:cubicBezTo>
                  <a:cubicBezTo>
                    <a:pt x="7490" y="11445"/>
                    <a:pt x="8308" y="11674"/>
                    <a:pt x="9088" y="11674"/>
                  </a:cubicBezTo>
                  <a:cubicBezTo>
                    <a:pt x="9940" y="11674"/>
                    <a:pt x="10746" y="11400"/>
                    <a:pt x="11421" y="10726"/>
                  </a:cubicBezTo>
                  <a:cubicBezTo>
                    <a:pt x="12488" y="9657"/>
                    <a:pt x="12399" y="8442"/>
                    <a:pt x="11607" y="7665"/>
                  </a:cubicBezTo>
                  <a:cubicBezTo>
                    <a:pt x="11219" y="7278"/>
                    <a:pt x="10791" y="6885"/>
                    <a:pt x="10297" y="6648"/>
                  </a:cubicBezTo>
                  <a:cubicBezTo>
                    <a:pt x="10009" y="6509"/>
                    <a:pt x="9725" y="6440"/>
                    <a:pt x="9455" y="6440"/>
                  </a:cubicBezTo>
                  <a:cubicBezTo>
                    <a:pt x="9034" y="6440"/>
                    <a:pt x="8646" y="6606"/>
                    <a:pt x="8316" y="6935"/>
                  </a:cubicBezTo>
                  <a:cubicBezTo>
                    <a:pt x="8070" y="7180"/>
                    <a:pt x="7732" y="7665"/>
                    <a:pt x="7538" y="7904"/>
                  </a:cubicBezTo>
                  <a:cubicBezTo>
                    <a:pt x="7035" y="7819"/>
                    <a:pt x="6032" y="6974"/>
                    <a:pt x="5634" y="6577"/>
                  </a:cubicBezTo>
                  <a:cubicBezTo>
                    <a:pt x="5236" y="6179"/>
                    <a:pt x="4393" y="5174"/>
                    <a:pt x="4308" y="4674"/>
                  </a:cubicBezTo>
                  <a:cubicBezTo>
                    <a:pt x="4545" y="4481"/>
                    <a:pt x="5031" y="4141"/>
                    <a:pt x="5277" y="3895"/>
                  </a:cubicBezTo>
                  <a:cubicBezTo>
                    <a:pt x="5817" y="3354"/>
                    <a:pt x="5919" y="2652"/>
                    <a:pt x="5564" y="1914"/>
                  </a:cubicBezTo>
                  <a:cubicBezTo>
                    <a:pt x="5327" y="1421"/>
                    <a:pt x="4934" y="993"/>
                    <a:pt x="4546" y="605"/>
                  </a:cubicBezTo>
                  <a:cubicBezTo>
                    <a:pt x="4165" y="216"/>
                    <a:pt x="3684" y="1"/>
                    <a:pt x="31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2" name="Google Shape;562;p29"/>
          <p:cNvGrpSpPr/>
          <p:nvPr/>
        </p:nvGrpSpPr>
        <p:grpSpPr>
          <a:xfrm>
            <a:off x="4418775" y="3253850"/>
            <a:ext cx="3935100" cy="807000"/>
            <a:chOff x="824525" y="3369250"/>
            <a:chExt cx="3935100" cy="807000"/>
          </a:xfrm>
        </p:grpSpPr>
        <p:sp>
          <p:nvSpPr>
            <p:cNvPr id="563" name="Google Shape;563;p29"/>
            <p:cNvSpPr/>
            <p:nvPr/>
          </p:nvSpPr>
          <p:spPr>
            <a:xfrm>
              <a:off x="900725" y="3445450"/>
              <a:ext cx="3858900" cy="7308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9"/>
            <p:cNvSpPr/>
            <p:nvPr/>
          </p:nvSpPr>
          <p:spPr>
            <a:xfrm>
              <a:off x="824525" y="3369250"/>
              <a:ext cx="3858900" cy="7308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5" name="Google Shape;565;p29"/>
          <p:cNvSpPr/>
          <p:nvPr/>
        </p:nvSpPr>
        <p:spPr>
          <a:xfrm rot="5400000" flipH="1">
            <a:off x="1304549" y="-1691363"/>
            <a:ext cx="5186264" cy="8180312"/>
          </a:xfrm>
          <a:custGeom>
            <a:avLst/>
            <a:gdLst/>
            <a:ahLst/>
            <a:cxnLst/>
            <a:rect l="l" t="t" r="r" b="b"/>
            <a:pathLst>
              <a:path w="130112" h="209349" extrusionOk="0">
                <a:moveTo>
                  <a:pt x="130111" y="0"/>
                </a:moveTo>
                <a:cubicBezTo>
                  <a:pt x="112459" y="8358"/>
                  <a:pt x="101416" y="32809"/>
                  <a:pt x="94355" y="47625"/>
                </a:cubicBezTo>
                <a:cubicBezTo>
                  <a:pt x="88370" y="60188"/>
                  <a:pt x="82667" y="72981"/>
                  <a:pt x="74098" y="84166"/>
                </a:cubicBezTo>
                <a:cubicBezTo>
                  <a:pt x="64623" y="96527"/>
                  <a:pt x="51739" y="102743"/>
                  <a:pt x="37396" y="108688"/>
                </a:cubicBezTo>
                <a:cubicBezTo>
                  <a:pt x="26533" y="113194"/>
                  <a:pt x="13166" y="116835"/>
                  <a:pt x="6598" y="127235"/>
                </a:cubicBezTo>
                <a:cubicBezTo>
                  <a:pt x="191" y="137353"/>
                  <a:pt x="0" y="151304"/>
                  <a:pt x="2495" y="162508"/>
                </a:cubicBezTo>
                <a:cubicBezTo>
                  <a:pt x="6598" y="180975"/>
                  <a:pt x="16274" y="196726"/>
                  <a:pt x="29933" y="209349"/>
                </a:cubicBezTo>
                <a:lnTo>
                  <a:pt x="130111" y="209349"/>
                </a:lnTo>
                <a:lnTo>
                  <a:pt x="13011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" name="Google Shape;566;p29"/>
          <p:cNvSpPr/>
          <p:nvPr/>
        </p:nvSpPr>
        <p:spPr>
          <a:xfrm rot="5400000" flipH="1">
            <a:off x="1492005" y="-1732507"/>
            <a:ext cx="4839516" cy="7999749"/>
          </a:xfrm>
          <a:custGeom>
            <a:avLst/>
            <a:gdLst/>
            <a:ahLst/>
            <a:cxnLst/>
            <a:rect l="l" t="t" r="r" b="b"/>
            <a:pathLst>
              <a:path w="130112" h="209349" extrusionOk="0">
                <a:moveTo>
                  <a:pt x="130111" y="0"/>
                </a:moveTo>
                <a:cubicBezTo>
                  <a:pt x="112459" y="8358"/>
                  <a:pt x="101416" y="32809"/>
                  <a:pt x="94355" y="47625"/>
                </a:cubicBezTo>
                <a:cubicBezTo>
                  <a:pt x="88370" y="60188"/>
                  <a:pt x="82667" y="72981"/>
                  <a:pt x="74098" y="84166"/>
                </a:cubicBezTo>
                <a:cubicBezTo>
                  <a:pt x="64623" y="96527"/>
                  <a:pt x="51739" y="102743"/>
                  <a:pt x="37396" y="108688"/>
                </a:cubicBezTo>
                <a:cubicBezTo>
                  <a:pt x="26533" y="113194"/>
                  <a:pt x="13166" y="116835"/>
                  <a:pt x="6598" y="127235"/>
                </a:cubicBezTo>
                <a:cubicBezTo>
                  <a:pt x="191" y="137353"/>
                  <a:pt x="0" y="151304"/>
                  <a:pt x="2495" y="162508"/>
                </a:cubicBezTo>
                <a:cubicBezTo>
                  <a:pt x="6598" y="180975"/>
                  <a:pt x="16274" y="196726"/>
                  <a:pt x="29933" y="209349"/>
                </a:cubicBezTo>
                <a:lnTo>
                  <a:pt x="130111" y="209349"/>
                </a:lnTo>
                <a:lnTo>
                  <a:pt x="13011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" name="Google Shape;567;p29"/>
          <p:cNvSpPr txBox="1">
            <a:spLocks noGrp="1"/>
          </p:cNvSpPr>
          <p:nvPr>
            <p:ph type="title"/>
          </p:nvPr>
        </p:nvSpPr>
        <p:spPr>
          <a:xfrm>
            <a:off x="3998313" y="2263425"/>
            <a:ext cx="4776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/>
              <a:t>Objectives</a:t>
            </a:r>
            <a:endParaRPr sz="5000"/>
          </a:p>
        </p:txBody>
      </p:sp>
      <p:sp>
        <p:nvSpPr>
          <p:cNvPr id="568" name="Google Shape;568;p29"/>
          <p:cNvSpPr txBox="1">
            <a:spLocks noGrp="1"/>
          </p:cNvSpPr>
          <p:nvPr>
            <p:ph type="subTitle" idx="1"/>
          </p:nvPr>
        </p:nvSpPr>
        <p:spPr>
          <a:xfrm>
            <a:off x="4915275" y="3385988"/>
            <a:ext cx="2942100" cy="54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enter a subtitle here if you need it</a:t>
            </a:r>
            <a:endParaRPr/>
          </a:p>
        </p:txBody>
      </p:sp>
      <p:sp>
        <p:nvSpPr>
          <p:cNvPr id="569" name="Google Shape;569;p29"/>
          <p:cNvSpPr txBox="1">
            <a:spLocks noGrp="1"/>
          </p:cNvSpPr>
          <p:nvPr>
            <p:ph type="title" idx="2"/>
          </p:nvPr>
        </p:nvSpPr>
        <p:spPr>
          <a:xfrm>
            <a:off x="1094375" y="1812782"/>
            <a:ext cx="2116200" cy="110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0"/>
              <a:t>01</a:t>
            </a:r>
            <a:endParaRPr sz="12000"/>
          </a:p>
        </p:txBody>
      </p:sp>
      <p:grpSp>
        <p:nvGrpSpPr>
          <p:cNvPr id="570" name="Google Shape;570;p29"/>
          <p:cNvGrpSpPr/>
          <p:nvPr/>
        </p:nvGrpSpPr>
        <p:grpSpPr>
          <a:xfrm>
            <a:off x="3047196" y="1981669"/>
            <a:ext cx="794832" cy="776089"/>
            <a:chOff x="7095847" y="2296800"/>
            <a:chExt cx="803428" cy="784483"/>
          </a:xfrm>
        </p:grpSpPr>
        <p:sp>
          <p:nvSpPr>
            <p:cNvPr id="571" name="Google Shape;571;p29"/>
            <p:cNvSpPr/>
            <p:nvPr/>
          </p:nvSpPr>
          <p:spPr>
            <a:xfrm flipH="1">
              <a:off x="7115274" y="2310552"/>
              <a:ext cx="767413" cy="757940"/>
            </a:xfrm>
            <a:custGeom>
              <a:avLst/>
              <a:gdLst/>
              <a:ahLst/>
              <a:cxnLst/>
              <a:rect l="l" t="t" r="r" b="b"/>
              <a:pathLst>
                <a:path w="31919" h="31525" extrusionOk="0">
                  <a:moveTo>
                    <a:pt x="8813" y="29789"/>
                  </a:moveTo>
                  <a:cubicBezTo>
                    <a:pt x="8438" y="29651"/>
                    <a:pt x="8123" y="29435"/>
                    <a:pt x="7847" y="29159"/>
                  </a:cubicBezTo>
                  <a:cubicBezTo>
                    <a:pt x="7551" y="28961"/>
                    <a:pt x="7255" y="28764"/>
                    <a:pt x="6960" y="28607"/>
                  </a:cubicBezTo>
                  <a:cubicBezTo>
                    <a:pt x="7137" y="28015"/>
                    <a:pt x="7295" y="27443"/>
                    <a:pt x="7472" y="26872"/>
                  </a:cubicBezTo>
                  <a:cubicBezTo>
                    <a:pt x="7650" y="26300"/>
                    <a:pt x="7847" y="25728"/>
                    <a:pt x="8044" y="25078"/>
                  </a:cubicBezTo>
                  <a:cubicBezTo>
                    <a:pt x="7886" y="24644"/>
                    <a:pt x="7630" y="24269"/>
                    <a:pt x="7295" y="23993"/>
                  </a:cubicBezTo>
                  <a:cubicBezTo>
                    <a:pt x="6822" y="23599"/>
                    <a:pt x="6447" y="23126"/>
                    <a:pt x="5994" y="22712"/>
                  </a:cubicBezTo>
                  <a:lnTo>
                    <a:pt x="5777" y="22515"/>
                  </a:lnTo>
                  <a:cubicBezTo>
                    <a:pt x="5304" y="22731"/>
                    <a:pt x="4870" y="22988"/>
                    <a:pt x="4436" y="23264"/>
                  </a:cubicBezTo>
                  <a:cubicBezTo>
                    <a:pt x="4002" y="23481"/>
                    <a:pt x="3549" y="23698"/>
                    <a:pt x="3155" y="23895"/>
                  </a:cubicBezTo>
                  <a:cubicBezTo>
                    <a:pt x="2662" y="23776"/>
                    <a:pt x="2543" y="23382"/>
                    <a:pt x="2327" y="23086"/>
                  </a:cubicBezTo>
                  <a:cubicBezTo>
                    <a:pt x="2129" y="22830"/>
                    <a:pt x="1972" y="22554"/>
                    <a:pt x="1853" y="22278"/>
                  </a:cubicBezTo>
                  <a:cubicBezTo>
                    <a:pt x="1755" y="22101"/>
                    <a:pt x="1794" y="21903"/>
                    <a:pt x="1952" y="21785"/>
                  </a:cubicBezTo>
                  <a:cubicBezTo>
                    <a:pt x="2208" y="21549"/>
                    <a:pt x="2504" y="21332"/>
                    <a:pt x="2800" y="21135"/>
                  </a:cubicBezTo>
                  <a:cubicBezTo>
                    <a:pt x="3194" y="20878"/>
                    <a:pt x="3628" y="20681"/>
                    <a:pt x="4042" y="20445"/>
                  </a:cubicBezTo>
                  <a:cubicBezTo>
                    <a:pt x="4239" y="20346"/>
                    <a:pt x="4515" y="20307"/>
                    <a:pt x="4574" y="20090"/>
                  </a:cubicBezTo>
                  <a:cubicBezTo>
                    <a:pt x="4673" y="19755"/>
                    <a:pt x="4673" y="19400"/>
                    <a:pt x="4515" y="19104"/>
                  </a:cubicBezTo>
                  <a:cubicBezTo>
                    <a:pt x="4298" y="18631"/>
                    <a:pt x="4121" y="18158"/>
                    <a:pt x="3923" y="17665"/>
                  </a:cubicBezTo>
                  <a:cubicBezTo>
                    <a:pt x="3825" y="17448"/>
                    <a:pt x="3766" y="17211"/>
                    <a:pt x="3667" y="16975"/>
                  </a:cubicBezTo>
                  <a:cubicBezTo>
                    <a:pt x="3608" y="16778"/>
                    <a:pt x="3450" y="16640"/>
                    <a:pt x="3253" y="16580"/>
                  </a:cubicBezTo>
                  <a:cubicBezTo>
                    <a:pt x="2918" y="16462"/>
                    <a:pt x="2563" y="16403"/>
                    <a:pt x="2208" y="16403"/>
                  </a:cubicBezTo>
                  <a:cubicBezTo>
                    <a:pt x="1617" y="16423"/>
                    <a:pt x="1045" y="16403"/>
                    <a:pt x="454" y="16403"/>
                  </a:cubicBezTo>
                  <a:cubicBezTo>
                    <a:pt x="296" y="15969"/>
                    <a:pt x="119" y="15614"/>
                    <a:pt x="158" y="15200"/>
                  </a:cubicBezTo>
                  <a:cubicBezTo>
                    <a:pt x="138" y="15043"/>
                    <a:pt x="99" y="14885"/>
                    <a:pt x="59" y="14747"/>
                  </a:cubicBezTo>
                  <a:cubicBezTo>
                    <a:pt x="20" y="14589"/>
                    <a:pt x="20" y="14431"/>
                    <a:pt x="0" y="14274"/>
                  </a:cubicBezTo>
                  <a:cubicBezTo>
                    <a:pt x="316" y="14136"/>
                    <a:pt x="651" y="14037"/>
                    <a:pt x="986" y="13958"/>
                  </a:cubicBezTo>
                  <a:cubicBezTo>
                    <a:pt x="1656" y="13761"/>
                    <a:pt x="2346" y="13820"/>
                    <a:pt x="3036" y="13761"/>
                  </a:cubicBezTo>
                  <a:cubicBezTo>
                    <a:pt x="3785" y="13722"/>
                    <a:pt x="3904" y="13840"/>
                    <a:pt x="4101" y="12874"/>
                  </a:cubicBezTo>
                  <a:cubicBezTo>
                    <a:pt x="4219" y="12263"/>
                    <a:pt x="4416" y="11652"/>
                    <a:pt x="4594" y="11021"/>
                  </a:cubicBezTo>
                  <a:cubicBezTo>
                    <a:pt x="4278" y="10114"/>
                    <a:pt x="3647" y="9404"/>
                    <a:pt x="2997" y="8694"/>
                  </a:cubicBezTo>
                  <a:cubicBezTo>
                    <a:pt x="2780" y="8438"/>
                    <a:pt x="2484" y="8261"/>
                    <a:pt x="2445" y="7866"/>
                  </a:cubicBezTo>
                  <a:cubicBezTo>
                    <a:pt x="2859" y="7472"/>
                    <a:pt x="3253" y="7058"/>
                    <a:pt x="3687" y="6664"/>
                  </a:cubicBezTo>
                  <a:cubicBezTo>
                    <a:pt x="3766" y="6565"/>
                    <a:pt x="3904" y="6506"/>
                    <a:pt x="4042" y="6506"/>
                  </a:cubicBezTo>
                  <a:cubicBezTo>
                    <a:pt x="4377" y="6605"/>
                    <a:pt x="4752" y="6624"/>
                    <a:pt x="5028" y="6881"/>
                  </a:cubicBezTo>
                  <a:cubicBezTo>
                    <a:pt x="5284" y="7137"/>
                    <a:pt x="5737" y="7236"/>
                    <a:pt x="6072" y="7452"/>
                  </a:cubicBezTo>
                  <a:cubicBezTo>
                    <a:pt x="6230" y="7551"/>
                    <a:pt x="6526" y="7492"/>
                    <a:pt x="6743" y="7452"/>
                  </a:cubicBezTo>
                  <a:cubicBezTo>
                    <a:pt x="6841" y="7433"/>
                    <a:pt x="6920" y="7354"/>
                    <a:pt x="6979" y="7255"/>
                  </a:cubicBezTo>
                  <a:cubicBezTo>
                    <a:pt x="7255" y="6782"/>
                    <a:pt x="7630" y="6348"/>
                    <a:pt x="8064" y="5994"/>
                  </a:cubicBezTo>
                  <a:cubicBezTo>
                    <a:pt x="8261" y="5816"/>
                    <a:pt x="8320" y="5520"/>
                    <a:pt x="8202" y="5264"/>
                  </a:cubicBezTo>
                  <a:cubicBezTo>
                    <a:pt x="7965" y="4495"/>
                    <a:pt x="7886" y="3687"/>
                    <a:pt x="7630" y="2918"/>
                  </a:cubicBezTo>
                  <a:cubicBezTo>
                    <a:pt x="7630" y="2859"/>
                    <a:pt x="7630" y="2800"/>
                    <a:pt x="7630" y="2741"/>
                  </a:cubicBezTo>
                  <a:cubicBezTo>
                    <a:pt x="7748" y="2662"/>
                    <a:pt x="7906" y="2563"/>
                    <a:pt x="8024" y="2445"/>
                  </a:cubicBezTo>
                  <a:cubicBezTo>
                    <a:pt x="8280" y="2248"/>
                    <a:pt x="8497" y="2031"/>
                    <a:pt x="8734" y="1834"/>
                  </a:cubicBezTo>
                  <a:cubicBezTo>
                    <a:pt x="8832" y="1735"/>
                    <a:pt x="8931" y="1656"/>
                    <a:pt x="9049" y="1577"/>
                  </a:cubicBezTo>
                  <a:cubicBezTo>
                    <a:pt x="9345" y="1380"/>
                    <a:pt x="9483" y="1400"/>
                    <a:pt x="9739" y="1656"/>
                  </a:cubicBezTo>
                  <a:cubicBezTo>
                    <a:pt x="10015" y="1932"/>
                    <a:pt x="10232" y="2149"/>
                    <a:pt x="10449" y="2405"/>
                  </a:cubicBezTo>
                  <a:cubicBezTo>
                    <a:pt x="10548" y="2543"/>
                    <a:pt x="10646" y="2701"/>
                    <a:pt x="10725" y="2859"/>
                  </a:cubicBezTo>
                  <a:cubicBezTo>
                    <a:pt x="10903" y="3214"/>
                    <a:pt x="11139" y="3549"/>
                    <a:pt x="11435" y="3845"/>
                  </a:cubicBezTo>
                  <a:cubicBezTo>
                    <a:pt x="11829" y="3864"/>
                    <a:pt x="12243" y="3943"/>
                    <a:pt x="12618" y="3726"/>
                  </a:cubicBezTo>
                  <a:cubicBezTo>
                    <a:pt x="13249" y="3726"/>
                    <a:pt x="13820" y="3352"/>
                    <a:pt x="14412" y="3470"/>
                  </a:cubicBezTo>
                  <a:cubicBezTo>
                    <a:pt x="14708" y="3115"/>
                    <a:pt x="14865" y="2681"/>
                    <a:pt x="14885" y="2248"/>
                  </a:cubicBezTo>
                  <a:cubicBezTo>
                    <a:pt x="14944" y="1597"/>
                    <a:pt x="15062" y="966"/>
                    <a:pt x="15200" y="335"/>
                  </a:cubicBezTo>
                  <a:cubicBezTo>
                    <a:pt x="15240" y="237"/>
                    <a:pt x="15279" y="158"/>
                    <a:pt x="15319" y="59"/>
                  </a:cubicBezTo>
                  <a:cubicBezTo>
                    <a:pt x="16048" y="20"/>
                    <a:pt x="16778" y="0"/>
                    <a:pt x="17507" y="40"/>
                  </a:cubicBezTo>
                  <a:cubicBezTo>
                    <a:pt x="17921" y="513"/>
                    <a:pt x="18098" y="986"/>
                    <a:pt x="18493" y="2583"/>
                  </a:cubicBezTo>
                  <a:cubicBezTo>
                    <a:pt x="18453" y="2642"/>
                    <a:pt x="18374" y="2721"/>
                    <a:pt x="18335" y="2819"/>
                  </a:cubicBezTo>
                  <a:cubicBezTo>
                    <a:pt x="18197" y="2977"/>
                    <a:pt x="18276" y="3194"/>
                    <a:pt x="18473" y="3233"/>
                  </a:cubicBezTo>
                  <a:cubicBezTo>
                    <a:pt x="18532" y="3253"/>
                    <a:pt x="18611" y="3273"/>
                    <a:pt x="18670" y="3273"/>
                  </a:cubicBezTo>
                  <a:cubicBezTo>
                    <a:pt x="19341" y="3332"/>
                    <a:pt x="19971" y="3549"/>
                    <a:pt x="20504" y="3943"/>
                  </a:cubicBezTo>
                  <a:cubicBezTo>
                    <a:pt x="20918" y="3845"/>
                    <a:pt x="21273" y="3628"/>
                    <a:pt x="21568" y="3332"/>
                  </a:cubicBezTo>
                  <a:cubicBezTo>
                    <a:pt x="21982" y="2859"/>
                    <a:pt x="22475" y="2465"/>
                    <a:pt x="22929" y="2031"/>
                  </a:cubicBezTo>
                  <a:cubicBezTo>
                    <a:pt x="23027" y="1952"/>
                    <a:pt x="23106" y="1873"/>
                    <a:pt x="23185" y="1794"/>
                  </a:cubicBezTo>
                  <a:cubicBezTo>
                    <a:pt x="23619" y="1439"/>
                    <a:pt x="23757" y="1439"/>
                    <a:pt x="24210" y="1834"/>
                  </a:cubicBezTo>
                  <a:cubicBezTo>
                    <a:pt x="24309" y="1932"/>
                    <a:pt x="24427" y="1991"/>
                    <a:pt x="24565" y="2110"/>
                  </a:cubicBezTo>
                  <a:cubicBezTo>
                    <a:pt x="24585" y="2189"/>
                    <a:pt x="24585" y="2307"/>
                    <a:pt x="24565" y="2405"/>
                  </a:cubicBezTo>
                  <a:cubicBezTo>
                    <a:pt x="24427" y="3036"/>
                    <a:pt x="24250" y="3647"/>
                    <a:pt x="24092" y="4278"/>
                  </a:cubicBezTo>
                  <a:cubicBezTo>
                    <a:pt x="24052" y="4436"/>
                    <a:pt x="24013" y="4594"/>
                    <a:pt x="24013" y="4751"/>
                  </a:cubicBezTo>
                  <a:cubicBezTo>
                    <a:pt x="24033" y="4968"/>
                    <a:pt x="23973" y="5185"/>
                    <a:pt x="23875" y="5382"/>
                  </a:cubicBezTo>
                  <a:cubicBezTo>
                    <a:pt x="23776" y="5540"/>
                    <a:pt x="23875" y="5678"/>
                    <a:pt x="23973" y="5796"/>
                  </a:cubicBezTo>
                  <a:cubicBezTo>
                    <a:pt x="24388" y="6191"/>
                    <a:pt x="24802" y="6565"/>
                    <a:pt x="25196" y="6979"/>
                  </a:cubicBezTo>
                  <a:cubicBezTo>
                    <a:pt x="25393" y="7176"/>
                    <a:pt x="25570" y="7413"/>
                    <a:pt x="25748" y="7650"/>
                  </a:cubicBezTo>
                  <a:cubicBezTo>
                    <a:pt x="25965" y="7926"/>
                    <a:pt x="26142" y="8024"/>
                    <a:pt x="26438" y="7906"/>
                  </a:cubicBezTo>
                  <a:cubicBezTo>
                    <a:pt x="26773" y="7807"/>
                    <a:pt x="27108" y="7689"/>
                    <a:pt x="27424" y="7531"/>
                  </a:cubicBezTo>
                  <a:cubicBezTo>
                    <a:pt x="28015" y="7216"/>
                    <a:pt x="28666" y="6979"/>
                    <a:pt x="29336" y="6841"/>
                  </a:cubicBezTo>
                  <a:lnTo>
                    <a:pt x="30637" y="8675"/>
                  </a:lnTo>
                  <a:cubicBezTo>
                    <a:pt x="30519" y="8951"/>
                    <a:pt x="30302" y="9148"/>
                    <a:pt x="30046" y="9266"/>
                  </a:cubicBezTo>
                  <a:cubicBezTo>
                    <a:pt x="29415" y="9621"/>
                    <a:pt x="28863" y="10094"/>
                    <a:pt x="28390" y="10627"/>
                  </a:cubicBezTo>
                  <a:cubicBezTo>
                    <a:pt x="28212" y="10784"/>
                    <a:pt x="28173" y="11041"/>
                    <a:pt x="28311" y="11238"/>
                  </a:cubicBezTo>
                  <a:cubicBezTo>
                    <a:pt x="28409" y="11435"/>
                    <a:pt x="28449" y="11671"/>
                    <a:pt x="28429" y="11888"/>
                  </a:cubicBezTo>
                  <a:lnTo>
                    <a:pt x="28429" y="13170"/>
                  </a:lnTo>
                  <a:cubicBezTo>
                    <a:pt x="28429" y="13998"/>
                    <a:pt x="28449" y="14017"/>
                    <a:pt x="29237" y="14017"/>
                  </a:cubicBezTo>
                  <a:lnTo>
                    <a:pt x="29789" y="14017"/>
                  </a:lnTo>
                  <a:cubicBezTo>
                    <a:pt x="30243" y="13978"/>
                    <a:pt x="30677" y="14037"/>
                    <a:pt x="31110" y="14195"/>
                  </a:cubicBezTo>
                  <a:cubicBezTo>
                    <a:pt x="31327" y="14254"/>
                    <a:pt x="31564" y="14274"/>
                    <a:pt x="31800" y="14274"/>
                  </a:cubicBezTo>
                  <a:cubicBezTo>
                    <a:pt x="31919" y="14708"/>
                    <a:pt x="31840" y="15161"/>
                    <a:pt x="31859" y="15595"/>
                  </a:cubicBezTo>
                  <a:cubicBezTo>
                    <a:pt x="31879" y="16048"/>
                    <a:pt x="31859" y="16442"/>
                    <a:pt x="31859" y="16896"/>
                  </a:cubicBezTo>
                  <a:cubicBezTo>
                    <a:pt x="31800" y="16935"/>
                    <a:pt x="31721" y="17014"/>
                    <a:pt x="31643" y="17034"/>
                  </a:cubicBezTo>
                  <a:cubicBezTo>
                    <a:pt x="31189" y="17093"/>
                    <a:pt x="30716" y="17172"/>
                    <a:pt x="30263" y="17290"/>
                  </a:cubicBezTo>
                  <a:cubicBezTo>
                    <a:pt x="30006" y="17330"/>
                    <a:pt x="29750" y="17369"/>
                    <a:pt x="29474" y="17448"/>
                  </a:cubicBezTo>
                  <a:cubicBezTo>
                    <a:pt x="29336" y="17468"/>
                    <a:pt x="29178" y="17468"/>
                    <a:pt x="29020" y="17448"/>
                  </a:cubicBezTo>
                  <a:cubicBezTo>
                    <a:pt x="28547" y="17408"/>
                    <a:pt x="28232" y="17665"/>
                    <a:pt x="28212" y="18118"/>
                  </a:cubicBezTo>
                  <a:cubicBezTo>
                    <a:pt x="28212" y="18414"/>
                    <a:pt x="28133" y="18690"/>
                    <a:pt x="28094" y="18986"/>
                  </a:cubicBezTo>
                  <a:cubicBezTo>
                    <a:pt x="28035" y="19518"/>
                    <a:pt x="28015" y="20050"/>
                    <a:pt x="28054" y="20583"/>
                  </a:cubicBezTo>
                  <a:cubicBezTo>
                    <a:pt x="28054" y="20701"/>
                    <a:pt x="28114" y="20799"/>
                    <a:pt x="28192" y="20878"/>
                  </a:cubicBezTo>
                  <a:cubicBezTo>
                    <a:pt x="28330" y="21075"/>
                    <a:pt x="28508" y="21253"/>
                    <a:pt x="28725" y="21371"/>
                  </a:cubicBezTo>
                  <a:cubicBezTo>
                    <a:pt x="29316" y="21608"/>
                    <a:pt x="29671" y="22120"/>
                    <a:pt x="30223" y="22416"/>
                  </a:cubicBezTo>
                  <a:lnTo>
                    <a:pt x="29336" y="24210"/>
                  </a:lnTo>
                  <a:cubicBezTo>
                    <a:pt x="29178" y="24190"/>
                    <a:pt x="29020" y="24190"/>
                    <a:pt x="28882" y="24171"/>
                  </a:cubicBezTo>
                  <a:cubicBezTo>
                    <a:pt x="28409" y="24092"/>
                    <a:pt x="27976" y="23914"/>
                    <a:pt x="27483" y="23934"/>
                  </a:cubicBezTo>
                  <a:cubicBezTo>
                    <a:pt x="27364" y="23914"/>
                    <a:pt x="27226" y="23875"/>
                    <a:pt x="27108" y="23816"/>
                  </a:cubicBezTo>
                  <a:cubicBezTo>
                    <a:pt x="26950" y="23757"/>
                    <a:pt x="26812" y="23737"/>
                    <a:pt x="26655" y="23717"/>
                  </a:cubicBezTo>
                  <a:cubicBezTo>
                    <a:pt x="26398" y="23717"/>
                    <a:pt x="26162" y="23678"/>
                    <a:pt x="25945" y="23579"/>
                  </a:cubicBezTo>
                  <a:cubicBezTo>
                    <a:pt x="25768" y="23481"/>
                    <a:pt x="25551" y="23520"/>
                    <a:pt x="25452" y="23698"/>
                  </a:cubicBezTo>
                  <a:cubicBezTo>
                    <a:pt x="25354" y="23776"/>
                    <a:pt x="25275" y="23895"/>
                    <a:pt x="25196" y="23993"/>
                  </a:cubicBezTo>
                  <a:cubicBezTo>
                    <a:pt x="24880" y="24427"/>
                    <a:pt x="24466" y="24802"/>
                    <a:pt x="24013" y="25078"/>
                  </a:cubicBezTo>
                  <a:cubicBezTo>
                    <a:pt x="23540" y="25373"/>
                    <a:pt x="23481" y="25590"/>
                    <a:pt x="23757" y="26083"/>
                  </a:cubicBezTo>
                  <a:cubicBezTo>
                    <a:pt x="23875" y="26339"/>
                    <a:pt x="23973" y="26615"/>
                    <a:pt x="24033" y="26891"/>
                  </a:cubicBezTo>
                  <a:cubicBezTo>
                    <a:pt x="24151" y="27325"/>
                    <a:pt x="24309" y="27759"/>
                    <a:pt x="24486" y="28153"/>
                  </a:cubicBezTo>
                  <a:cubicBezTo>
                    <a:pt x="24585" y="28350"/>
                    <a:pt x="24624" y="28567"/>
                    <a:pt x="24585" y="28784"/>
                  </a:cubicBezTo>
                  <a:lnTo>
                    <a:pt x="22593" y="29573"/>
                  </a:lnTo>
                  <a:lnTo>
                    <a:pt x="22239" y="29099"/>
                  </a:lnTo>
                  <a:cubicBezTo>
                    <a:pt x="21864" y="28607"/>
                    <a:pt x="21509" y="28094"/>
                    <a:pt x="21115" y="27581"/>
                  </a:cubicBezTo>
                  <a:cubicBezTo>
                    <a:pt x="21016" y="27443"/>
                    <a:pt x="20859" y="27345"/>
                    <a:pt x="20681" y="27345"/>
                  </a:cubicBezTo>
                  <a:cubicBezTo>
                    <a:pt x="20287" y="27305"/>
                    <a:pt x="19912" y="27364"/>
                    <a:pt x="19557" y="27522"/>
                  </a:cubicBezTo>
                  <a:cubicBezTo>
                    <a:pt x="19005" y="27700"/>
                    <a:pt x="18453" y="27838"/>
                    <a:pt x="17882" y="27917"/>
                  </a:cubicBezTo>
                  <a:cubicBezTo>
                    <a:pt x="17665" y="27917"/>
                    <a:pt x="17487" y="28094"/>
                    <a:pt x="17468" y="28291"/>
                  </a:cubicBezTo>
                  <a:cubicBezTo>
                    <a:pt x="17448" y="28745"/>
                    <a:pt x="17251" y="29159"/>
                    <a:pt x="17251" y="29612"/>
                  </a:cubicBezTo>
                  <a:cubicBezTo>
                    <a:pt x="17251" y="30026"/>
                    <a:pt x="17093" y="30440"/>
                    <a:pt x="16975" y="30893"/>
                  </a:cubicBezTo>
                  <a:cubicBezTo>
                    <a:pt x="16718" y="31110"/>
                    <a:pt x="16383" y="31229"/>
                    <a:pt x="16028" y="31209"/>
                  </a:cubicBezTo>
                  <a:cubicBezTo>
                    <a:pt x="15851" y="31229"/>
                    <a:pt x="15693" y="31288"/>
                    <a:pt x="15536" y="31367"/>
                  </a:cubicBezTo>
                  <a:cubicBezTo>
                    <a:pt x="15122" y="31524"/>
                    <a:pt x="14688" y="31268"/>
                    <a:pt x="14629" y="30834"/>
                  </a:cubicBezTo>
                  <a:cubicBezTo>
                    <a:pt x="14510" y="30341"/>
                    <a:pt x="14412" y="29868"/>
                    <a:pt x="14313" y="29375"/>
                  </a:cubicBezTo>
                  <a:cubicBezTo>
                    <a:pt x="14234" y="28961"/>
                    <a:pt x="14116" y="28547"/>
                    <a:pt x="14037" y="28133"/>
                  </a:cubicBezTo>
                  <a:cubicBezTo>
                    <a:pt x="14017" y="27897"/>
                    <a:pt x="13840" y="27719"/>
                    <a:pt x="13623" y="27660"/>
                  </a:cubicBezTo>
                  <a:cubicBezTo>
                    <a:pt x="12756" y="27384"/>
                    <a:pt x="11869" y="27266"/>
                    <a:pt x="10962" y="27325"/>
                  </a:cubicBezTo>
                  <a:cubicBezTo>
                    <a:pt x="10745" y="27345"/>
                    <a:pt x="10528" y="27443"/>
                    <a:pt x="10370" y="27601"/>
                  </a:cubicBezTo>
                  <a:cubicBezTo>
                    <a:pt x="9858" y="28094"/>
                    <a:pt x="9365" y="28567"/>
                    <a:pt x="9128" y="29257"/>
                  </a:cubicBezTo>
                  <a:cubicBezTo>
                    <a:pt x="9030" y="29435"/>
                    <a:pt x="8931" y="29612"/>
                    <a:pt x="8813" y="29789"/>
                  </a:cubicBezTo>
                  <a:close/>
                  <a:moveTo>
                    <a:pt x="26063" y="15989"/>
                  </a:moveTo>
                  <a:cubicBezTo>
                    <a:pt x="26044" y="15319"/>
                    <a:pt x="26122" y="14629"/>
                    <a:pt x="25906" y="13978"/>
                  </a:cubicBezTo>
                  <a:cubicBezTo>
                    <a:pt x="25866" y="13840"/>
                    <a:pt x="25866" y="13722"/>
                    <a:pt x="25886" y="13584"/>
                  </a:cubicBezTo>
                  <a:cubicBezTo>
                    <a:pt x="25945" y="12775"/>
                    <a:pt x="25689" y="12026"/>
                    <a:pt x="25432" y="11297"/>
                  </a:cubicBezTo>
                  <a:cubicBezTo>
                    <a:pt x="25275" y="10843"/>
                    <a:pt x="25117" y="10370"/>
                    <a:pt x="24742" y="9996"/>
                  </a:cubicBezTo>
                  <a:cubicBezTo>
                    <a:pt x="24545" y="9818"/>
                    <a:pt x="24388" y="9601"/>
                    <a:pt x="24289" y="9345"/>
                  </a:cubicBezTo>
                  <a:cubicBezTo>
                    <a:pt x="24190" y="9069"/>
                    <a:pt x="24033" y="8832"/>
                    <a:pt x="23816" y="8616"/>
                  </a:cubicBezTo>
                  <a:cubicBezTo>
                    <a:pt x="23540" y="8320"/>
                    <a:pt x="23303" y="8004"/>
                    <a:pt x="23086" y="7669"/>
                  </a:cubicBezTo>
                  <a:cubicBezTo>
                    <a:pt x="22889" y="7314"/>
                    <a:pt x="22613" y="7019"/>
                    <a:pt x="22258" y="6822"/>
                  </a:cubicBezTo>
                  <a:cubicBezTo>
                    <a:pt x="21627" y="6447"/>
                    <a:pt x="21016" y="6072"/>
                    <a:pt x="20405" y="5717"/>
                  </a:cubicBezTo>
                  <a:cubicBezTo>
                    <a:pt x="20070" y="5501"/>
                    <a:pt x="19695" y="5303"/>
                    <a:pt x="19321" y="5165"/>
                  </a:cubicBezTo>
                  <a:cubicBezTo>
                    <a:pt x="18690" y="4889"/>
                    <a:pt x="18000" y="4771"/>
                    <a:pt x="17290" y="4830"/>
                  </a:cubicBezTo>
                  <a:cubicBezTo>
                    <a:pt x="16935" y="4850"/>
                    <a:pt x="16580" y="4830"/>
                    <a:pt x="16226" y="4830"/>
                  </a:cubicBezTo>
                  <a:cubicBezTo>
                    <a:pt x="15950" y="4830"/>
                    <a:pt x="15693" y="4870"/>
                    <a:pt x="15417" y="4949"/>
                  </a:cubicBezTo>
                  <a:cubicBezTo>
                    <a:pt x="14964" y="5106"/>
                    <a:pt x="14491" y="5284"/>
                    <a:pt x="14037" y="5481"/>
                  </a:cubicBezTo>
                  <a:cubicBezTo>
                    <a:pt x="13761" y="5619"/>
                    <a:pt x="13465" y="5698"/>
                    <a:pt x="13150" y="5717"/>
                  </a:cubicBezTo>
                  <a:cubicBezTo>
                    <a:pt x="12716" y="5757"/>
                    <a:pt x="12322" y="5895"/>
                    <a:pt x="11947" y="6112"/>
                  </a:cubicBezTo>
                  <a:cubicBezTo>
                    <a:pt x="11553" y="6329"/>
                    <a:pt x="11139" y="6506"/>
                    <a:pt x="10705" y="6624"/>
                  </a:cubicBezTo>
                  <a:cubicBezTo>
                    <a:pt x="10489" y="6703"/>
                    <a:pt x="10272" y="6841"/>
                    <a:pt x="9996" y="6723"/>
                  </a:cubicBezTo>
                  <a:cubicBezTo>
                    <a:pt x="9937" y="6684"/>
                    <a:pt x="9818" y="6743"/>
                    <a:pt x="9759" y="6782"/>
                  </a:cubicBezTo>
                  <a:cubicBezTo>
                    <a:pt x="9444" y="6999"/>
                    <a:pt x="9128" y="7216"/>
                    <a:pt x="8832" y="7452"/>
                  </a:cubicBezTo>
                  <a:cubicBezTo>
                    <a:pt x="8359" y="7866"/>
                    <a:pt x="7906" y="8300"/>
                    <a:pt x="7433" y="8734"/>
                  </a:cubicBezTo>
                  <a:cubicBezTo>
                    <a:pt x="7176" y="8970"/>
                    <a:pt x="6920" y="9227"/>
                    <a:pt x="6684" y="9503"/>
                  </a:cubicBezTo>
                  <a:cubicBezTo>
                    <a:pt x="6546" y="9641"/>
                    <a:pt x="6427" y="9818"/>
                    <a:pt x="6368" y="10015"/>
                  </a:cubicBezTo>
                  <a:cubicBezTo>
                    <a:pt x="6329" y="10489"/>
                    <a:pt x="6072" y="10903"/>
                    <a:pt x="5994" y="11376"/>
                  </a:cubicBezTo>
                  <a:cubicBezTo>
                    <a:pt x="5915" y="11967"/>
                    <a:pt x="5875" y="12559"/>
                    <a:pt x="5639" y="13130"/>
                  </a:cubicBezTo>
                  <a:cubicBezTo>
                    <a:pt x="5599" y="13308"/>
                    <a:pt x="5580" y="13485"/>
                    <a:pt x="5599" y="13663"/>
                  </a:cubicBezTo>
                  <a:cubicBezTo>
                    <a:pt x="5619" y="14530"/>
                    <a:pt x="5619" y="15378"/>
                    <a:pt x="5639" y="16226"/>
                  </a:cubicBezTo>
                  <a:cubicBezTo>
                    <a:pt x="5658" y="16383"/>
                    <a:pt x="5658" y="16541"/>
                    <a:pt x="5698" y="16699"/>
                  </a:cubicBezTo>
                  <a:cubicBezTo>
                    <a:pt x="5777" y="17034"/>
                    <a:pt x="5895" y="17369"/>
                    <a:pt x="5757" y="17744"/>
                  </a:cubicBezTo>
                  <a:cubicBezTo>
                    <a:pt x="5718" y="17842"/>
                    <a:pt x="5796" y="18000"/>
                    <a:pt x="5836" y="18118"/>
                  </a:cubicBezTo>
                  <a:cubicBezTo>
                    <a:pt x="6092" y="18808"/>
                    <a:pt x="6309" y="19538"/>
                    <a:pt x="6802" y="20090"/>
                  </a:cubicBezTo>
                  <a:cubicBezTo>
                    <a:pt x="6841" y="20149"/>
                    <a:pt x="6881" y="20208"/>
                    <a:pt x="6900" y="20287"/>
                  </a:cubicBezTo>
                  <a:cubicBezTo>
                    <a:pt x="6999" y="20523"/>
                    <a:pt x="7137" y="20760"/>
                    <a:pt x="7314" y="20957"/>
                  </a:cubicBezTo>
                  <a:cubicBezTo>
                    <a:pt x="7847" y="21746"/>
                    <a:pt x="8517" y="22416"/>
                    <a:pt x="9286" y="22948"/>
                  </a:cubicBezTo>
                  <a:cubicBezTo>
                    <a:pt x="9306" y="22968"/>
                    <a:pt x="9325" y="22988"/>
                    <a:pt x="9345" y="22988"/>
                  </a:cubicBezTo>
                  <a:cubicBezTo>
                    <a:pt x="10193" y="23836"/>
                    <a:pt x="11238" y="24447"/>
                    <a:pt x="12381" y="24802"/>
                  </a:cubicBezTo>
                  <a:cubicBezTo>
                    <a:pt x="13426" y="25117"/>
                    <a:pt x="14491" y="25432"/>
                    <a:pt x="15614" y="25156"/>
                  </a:cubicBezTo>
                  <a:cubicBezTo>
                    <a:pt x="15772" y="25137"/>
                    <a:pt x="15930" y="25137"/>
                    <a:pt x="16088" y="25156"/>
                  </a:cubicBezTo>
                  <a:cubicBezTo>
                    <a:pt x="16738" y="25137"/>
                    <a:pt x="17389" y="25235"/>
                    <a:pt x="18020" y="24979"/>
                  </a:cubicBezTo>
                  <a:cubicBezTo>
                    <a:pt x="18039" y="24959"/>
                    <a:pt x="18059" y="24959"/>
                    <a:pt x="18079" y="24979"/>
                  </a:cubicBezTo>
                  <a:cubicBezTo>
                    <a:pt x="18710" y="25058"/>
                    <a:pt x="19281" y="24802"/>
                    <a:pt x="19873" y="24723"/>
                  </a:cubicBezTo>
                  <a:cubicBezTo>
                    <a:pt x="20267" y="24664"/>
                    <a:pt x="20661" y="24545"/>
                    <a:pt x="21016" y="24348"/>
                  </a:cubicBezTo>
                  <a:cubicBezTo>
                    <a:pt x="21430" y="24151"/>
                    <a:pt x="21805" y="23855"/>
                    <a:pt x="22219" y="23619"/>
                  </a:cubicBezTo>
                  <a:cubicBezTo>
                    <a:pt x="22712" y="23323"/>
                    <a:pt x="23145" y="22948"/>
                    <a:pt x="23500" y="22475"/>
                  </a:cubicBezTo>
                  <a:cubicBezTo>
                    <a:pt x="23954" y="21864"/>
                    <a:pt x="24447" y="21292"/>
                    <a:pt x="24861" y="20642"/>
                  </a:cubicBezTo>
                  <a:cubicBezTo>
                    <a:pt x="24999" y="20425"/>
                    <a:pt x="25117" y="20188"/>
                    <a:pt x="25216" y="19932"/>
                  </a:cubicBezTo>
                  <a:cubicBezTo>
                    <a:pt x="25432" y="19281"/>
                    <a:pt x="25610" y="18611"/>
                    <a:pt x="25866" y="17960"/>
                  </a:cubicBezTo>
                  <a:cubicBezTo>
                    <a:pt x="26004" y="17527"/>
                    <a:pt x="26083" y="17093"/>
                    <a:pt x="26063" y="16640"/>
                  </a:cubicBezTo>
                  <a:cubicBezTo>
                    <a:pt x="26063" y="16442"/>
                    <a:pt x="26063" y="16206"/>
                    <a:pt x="26063" y="15989"/>
                  </a:cubicBezTo>
                  <a:close/>
                  <a:moveTo>
                    <a:pt x="12283" y="25472"/>
                  </a:moveTo>
                  <a:cubicBezTo>
                    <a:pt x="12243" y="25413"/>
                    <a:pt x="12184" y="25354"/>
                    <a:pt x="12105" y="25314"/>
                  </a:cubicBezTo>
                  <a:cubicBezTo>
                    <a:pt x="11395" y="24979"/>
                    <a:pt x="10705" y="24604"/>
                    <a:pt x="9976" y="24309"/>
                  </a:cubicBezTo>
                  <a:cubicBezTo>
                    <a:pt x="9345" y="24052"/>
                    <a:pt x="8911" y="23599"/>
                    <a:pt x="8478" y="23106"/>
                  </a:cubicBezTo>
                  <a:cubicBezTo>
                    <a:pt x="8044" y="22633"/>
                    <a:pt x="7689" y="22199"/>
                    <a:pt x="7295" y="21746"/>
                  </a:cubicBezTo>
                  <a:cubicBezTo>
                    <a:pt x="7216" y="21588"/>
                    <a:pt x="7019" y="21529"/>
                    <a:pt x="6861" y="21588"/>
                  </a:cubicBezTo>
                  <a:cubicBezTo>
                    <a:pt x="6960" y="21903"/>
                    <a:pt x="7117" y="22199"/>
                    <a:pt x="7334" y="22475"/>
                  </a:cubicBezTo>
                  <a:cubicBezTo>
                    <a:pt x="7788" y="22988"/>
                    <a:pt x="8241" y="23520"/>
                    <a:pt x="8714" y="24013"/>
                  </a:cubicBezTo>
                  <a:cubicBezTo>
                    <a:pt x="8990" y="24250"/>
                    <a:pt x="9286" y="24447"/>
                    <a:pt x="9601" y="24624"/>
                  </a:cubicBezTo>
                  <a:cubicBezTo>
                    <a:pt x="9799" y="24723"/>
                    <a:pt x="9996" y="24821"/>
                    <a:pt x="10213" y="24900"/>
                  </a:cubicBezTo>
                  <a:cubicBezTo>
                    <a:pt x="10686" y="25097"/>
                    <a:pt x="11159" y="25314"/>
                    <a:pt x="11632" y="25511"/>
                  </a:cubicBezTo>
                  <a:cubicBezTo>
                    <a:pt x="11849" y="25610"/>
                    <a:pt x="12085" y="25590"/>
                    <a:pt x="12302" y="25472"/>
                  </a:cubicBezTo>
                  <a:close/>
                  <a:moveTo>
                    <a:pt x="5323" y="18059"/>
                  </a:moveTo>
                  <a:cubicBezTo>
                    <a:pt x="5264" y="18118"/>
                    <a:pt x="5205" y="18158"/>
                    <a:pt x="5205" y="18217"/>
                  </a:cubicBezTo>
                  <a:cubicBezTo>
                    <a:pt x="5166" y="18414"/>
                    <a:pt x="5185" y="18631"/>
                    <a:pt x="5284" y="18808"/>
                  </a:cubicBezTo>
                  <a:cubicBezTo>
                    <a:pt x="5461" y="19183"/>
                    <a:pt x="5639" y="19577"/>
                    <a:pt x="5816" y="19971"/>
                  </a:cubicBezTo>
                  <a:cubicBezTo>
                    <a:pt x="5816" y="19991"/>
                    <a:pt x="5895" y="19991"/>
                    <a:pt x="5974" y="20011"/>
                  </a:cubicBezTo>
                  <a:cubicBezTo>
                    <a:pt x="5994" y="19932"/>
                    <a:pt x="6053" y="19853"/>
                    <a:pt x="6033" y="19794"/>
                  </a:cubicBezTo>
                  <a:cubicBezTo>
                    <a:pt x="5994" y="19597"/>
                    <a:pt x="5934" y="19400"/>
                    <a:pt x="5856" y="19222"/>
                  </a:cubicBezTo>
                  <a:cubicBezTo>
                    <a:pt x="5698" y="18828"/>
                    <a:pt x="5501" y="18453"/>
                    <a:pt x="5323" y="18059"/>
                  </a:cubicBezTo>
                  <a:close/>
                  <a:moveTo>
                    <a:pt x="16107" y="1735"/>
                  </a:moveTo>
                  <a:cubicBezTo>
                    <a:pt x="16166" y="2208"/>
                    <a:pt x="16462" y="2563"/>
                    <a:pt x="16758" y="2938"/>
                  </a:cubicBezTo>
                  <a:cubicBezTo>
                    <a:pt x="16837" y="2997"/>
                    <a:pt x="16935" y="3036"/>
                    <a:pt x="17054" y="3017"/>
                  </a:cubicBezTo>
                  <a:cubicBezTo>
                    <a:pt x="17172" y="2977"/>
                    <a:pt x="17152" y="2839"/>
                    <a:pt x="17093" y="2741"/>
                  </a:cubicBezTo>
                  <a:cubicBezTo>
                    <a:pt x="16916" y="2405"/>
                    <a:pt x="16738" y="2051"/>
                    <a:pt x="16541" y="1755"/>
                  </a:cubicBezTo>
                  <a:cubicBezTo>
                    <a:pt x="16423" y="1597"/>
                    <a:pt x="16226" y="1597"/>
                    <a:pt x="16107" y="1735"/>
                  </a:cubicBezTo>
                  <a:close/>
                  <a:moveTo>
                    <a:pt x="15693" y="2366"/>
                  </a:moveTo>
                  <a:cubicBezTo>
                    <a:pt x="15890" y="2563"/>
                    <a:pt x="15930" y="2898"/>
                    <a:pt x="16245" y="3076"/>
                  </a:cubicBezTo>
                  <a:cubicBezTo>
                    <a:pt x="16442" y="2741"/>
                    <a:pt x="16245" y="2543"/>
                    <a:pt x="16088" y="2346"/>
                  </a:cubicBezTo>
                  <a:cubicBezTo>
                    <a:pt x="15989" y="2248"/>
                    <a:pt x="15851" y="2208"/>
                    <a:pt x="15693" y="2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9"/>
            <p:cNvSpPr/>
            <p:nvPr/>
          </p:nvSpPr>
          <p:spPr>
            <a:xfrm flipH="1">
              <a:off x="7271694" y="2446104"/>
              <a:ext cx="463587" cy="458851"/>
            </a:xfrm>
            <a:custGeom>
              <a:avLst/>
              <a:gdLst/>
              <a:ahLst/>
              <a:cxnLst/>
              <a:rect l="l" t="t" r="r" b="b"/>
              <a:pathLst>
                <a:path w="19282" h="19085" extrusionOk="0">
                  <a:moveTo>
                    <a:pt x="79" y="9306"/>
                  </a:moveTo>
                  <a:lnTo>
                    <a:pt x="79" y="9050"/>
                  </a:lnTo>
                  <a:cubicBezTo>
                    <a:pt x="119" y="7315"/>
                    <a:pt x="119" y="7315"/>
                    <a:pt x="848" y="5619"/>
                  </a:cubicBezTo>
                  <a:cubicBezTo>
                    <a:pt x="868" y="5560"/>
                    <a:pt x="907" y="5481"/>
                    <a:pt x="868" y="5442"/>
                  </a:cubicBezTo>
                  <a:cubicBezTo>
                    <a:pt x="710" y="5166"/>
                    <a:pt x="888" y="4989"/>
                    <a:pt x="1045" y="4791"/>
                  </a:cubicBezTo>
                  <a:cubicBezTo>
                    <a:pt x="1243" y="4515"/>
                    <a:pt x="1440" y="4239"/>
                    <a:pt x="1657" y="3983"/>
                  </a:cubicBezTo>
                  <a:cubicBezTo>
                    <a:pt x="2149" y="3392"/>
                    <a:pt x="2820" y="2997"/>
                    <a:pt x="3392" y="2485"/>
                  </a:cubicBezTo>
                  <a:cubicBezTo>
                    <a:pt x="4121" y="2248"/>
                    <a:pt x="4653" y="1637"/>
                    <a:pt x="5402" y="1420"/>
                  </a:cubicBezTo>
                  <a:cubicBezTo>
                    <a:pt x="5521" y="1361"/>
                    <a:pt x="5639" y="1302"/>
                    <a:pt x="5757" y="1243"/>
                  </a:cubicBezTo>
                  <a:cubicBezTo>
                    <a:pt x="6270" y="888"/>
                    <a:pt x="6861" y="710"/>
                    <a:pt x="7472" y="710"/>
                  </a:cubicBezTo>
                  <a:cubicBezTo>
                    <a:pt x="7551" y="710"/>
                    <a:pt x="7650" y="691"/>
                    <a:pt x="7729" y="651"/>
                  </a:cubicBezTo>
                  <a:cubicBezTo>
                    <a:pt x="8222" y="474"/>
                    <a:pt x="8734" y="296"/>
                    <a:pt x="9247" y="99"/>
                  </a:cubicBezTo>
                  <a:cubicBezTo>
                    <a:pt x="9444" y="1"/>
                    <a:pt x="9661" y="1"/>
                    <a:pt x="9878" y="40"/>
                  </a:cubicBezTo>
                  <a:cubicBezTo>
                    <a:pt x="10252" y="119"/>
                    <a:pt x="10627" y="139"/>
                    <a:pt x="11021" y="119"/>
                  </a:cubicBezTo>
                  <a:cubicBezTo>
                    <a:pt x="12204" y="79"/>
                    <a:pt x="13328" y="434"/>
                    <a:pt x="14392" y="908"/>
                  </a:cubicBezTo>
                  <a:cubicBezTo>
                    <a:pt x="14846" y="1105"/>
                    <a:pt x="15260" y="1361"/>
                    <a:pt x="15674" y="1637"/>
                  </a:cubicBezTo>
                  <a:cubicBezTo>
                    <a:pt x="15989" y="1854"/>
                    <a:pt x="16246" y="2169"/>
                    <a:pt x="16384" y="2524"/>
                  </a:cubicBezTo>
                  <a:cubicBezTo>
                    <a:pt x="16423" y="2702"/>
                    <a:pt x="16502" y="2859"/>
                    <a:pt x="16620" y="2978"/>
                  </a:cubicBezTo>
                  <a:cubicBezTo>
                    <a:pt x="16916" y="3234"/>
                    <a:pt x="17152" y="3549"/>
                    <a:pt x="17310" y="3884"/>
                  </a:cubicBezTo>
                  <a:cubicBezTo>
                    <a:pt x="17488" y="4318"/>
                    <a:pt x="17882" y="4574"/>
                    <a:pt x="18119" y="4949"/>
                  </a:cubicBezTo>
                  <a:cubicBezTo>
                    <a:pt x="18414" y="5422"/>
                    <a:pt x="18651" y="5935"/>
                    <a:pt x="18809" y="6467"/>
                  </a:cubicBezTo>
                  <a:cubicBezTo>
                    <a:pt x="18966" y="6901"/>
                    <a:pt x="19045" y="7374"/>
                    <a:pt x="19025" y="7847"/>
                  </a:cubicBezTo>
                  <a:cubicBezTo>
                    <a:pt x="19025" y="8005"/>
                    <a:pt x="19025" y="8163"/>
                    <a:pt x="19085" y="8320"/>
                  </a:cubicBezTo>
                  <a:cubicBezTo>
                    <a:pt x="19282" y="9050"/>
                    <a:pt x="19223" y="9838"/>
                    <a:pt x="19242" y="10588"/>
                  </a:cubicBezTo>
                  <a:cubicBezTo>
                    <a:pt x="19282" y="11238"/>
                    <a:pt x="19183" y="11889"/>
                    <a:pt x="18927" y="12500"/>
                  </a:cubicBezTo>
                  <a:cubicBezTo>
                    <a:pt x="18887" y="12618"/>
                    <a:pt x="18848" y="12756"/>
                    <a:pt x="18828" y="12894"/>
                  </a:cubicBezTo>
                  <a:cubicBezTo>
                    <a:pt x="18828" y="12993"/>
                    <a:pt x="18789" y="13111"/>
                    <a:pt x="18769" y="13210"/>
                  </a:cubicBezTo>
                  <a:cubicBezTo>
                    <a:pt x="18434" y="14018"/>
                    <a:pt x="18178" y="14866"/>
                    <a:pt x="17547" y="15497"/>
                  </a:cubicBezTo>
                  <a:cubicBezTo>
                    <a:pt x="17290" y="15773"/>
                    <a:pt x="17054" y="16068"/>
                    <a:pt x="16857" y="16403"/>
                  </a:cubicBezTo>
                  <a:cubicBezTo>
                    <a:pt x="16423" y="17054"/>
                    <a:pt x="15772" y="17369"/>
                    <a:pt x="15161" y="17764"/>
                  </a:cubicBezTo>
                  <a:cubicBezTo>
                    <a:pt x="14767" y="18040"/>
                    <a:pt x="14333" y="18237"/>
                    <a:pt x="13880" y="18355"/>
                  </a:cubicBezTo>
                  <a:cubicBezTo>
                    <a:pt x="13328" y="18454"/>
                    <a:pt x="12815" y="18651"/>
                    <a:pt x="12243" y="18631"/>
                  </a:cubicBezTo>
                  <a:cubicBezTo>
                    <a:pt x="11967" y="18631"/>
                    <a:pt x="11691" y="18671"/>
                    <a:pt x="11455" y="18750"/>
                  </a:cubicBezTo>
                  <a:cubicBezTo>
                    <a:pt x="11277" y="18828"/>
                    <a:pt x="11100" y="18848"/>
                    <a:pt x="10923" y="18848"/>
                  </a:cubicBezTo>
                  <a:cubicBezTo>
                    <a:pt x="10568" y="18868"/>
                    <a:pt x="10213" y="18848"/>
                    <a:pt x="9838" y="18848"/>
                  </a:cubicBezTo>
                  <a:cubicBezTo>
                    <a:pt x="9562" y="18848"/>
                    <a:pt x="9267" y="18888"/>
                    <a:pt x="8991" y="18966"/>
                  </a:cubicBezTo>
                  <a:cubicBezTo>
                    <a:pt x="8616" y="19085"/>
                    <a:pt x="8222" y="19065"/>
                    <a:pt x="7867" y="18927"/>
                  </a:cubicBezTo>
                  <a:cubicBezTo>
                    <a:pt x="7532" y="18809"/>
                    <a:pt x="7196" y="18671"/>
                    <a:pt x="6842" y="18572"/>
                  </a:cubicBezTo>
                  <a:cubicBezTo>
                    <a:pt x="6664" y="18513"/>
                    <a:pt x="6487" y="18395"/>
                    <a:pt x="6270" y="18513"/>
                  </a:cubicBezTo>
                  <a:cubicBezTo>
                    <a:pt x="6171" y="18552"/>
                    <a:pt x="6014" y="18493"/>
                    <a:pt x="5895" y="18454"/>
                  </a:cubicBezTo>
                  <a:cubicBezTo>
                    <a:pt x="5166" y="18158"/>
                    <a:pt x="4476" y="17744"/>
                    <a:pt x="3884" y="17231"/>
                  </a:cubicBezTo>
                  <a:cubicBezTo>
                    <a:pt x="3608" y="16995"/>
                    <a:pt x="3293" y="16739"/>
                    <a:pt x="2997" y="16502"/>
                  </a:cubicBezTo>
                  <a:cubicBezTo>
                    <a:pt x="2583" y="16206"/>
                    <a:pt x="2228" y="15812"/>
                    <a:pt x="1952" y="15378"/>
                  </a:cubicBezTo>
                  <a:cubicBezTo>
                    <a:pt x="1854" y="15240"/>
                    <a:pt x="1716" y="15102"/>
                    <a:pt x="1617" y="14964"/>
                  </a:cubicBezTo>
                  <a:cubicBezTo>
                    <a:pt x="1519" y="14807"/>
                    <a:pt x="1400" y="14629"/>
                    <a:pt x="1302" y="14471"/>
                  </a:cubicBezTo>
                  <a:cubicBezTo>
                    <a:pt x="1183" y="14314"/>
                    <a:pt x="1065" y="14077"/>
                    <a:pt x="947" y="13880"/>
                  </a:cubicBezTo>
                  <a:cubicBezTo>
                    <a:pt x="789" y="13643"/>
                    <a:pt x="651" y="13387"/>
                    <a:pt x="553" y="13111"/>
                  </a:cubicBezTo>
                  <a:cubicBezTo>
                    <a:pt x="415" y="12618"/>
                    <a:pt x="217" y="12145"/>
                    <a:pt x="237" y="11613"/>
                  </a:cubicBezTo>
                  <a:cubicBezTo>
                    <a:pt x="237" y="11554"/>
                    <a:pt x="237" y="11475"/>
                    <a:pt x="217" y="11416"/>
                  </a:cubicBezTo>
                  <a:cubicBezTo>
                    <a:pt x="1" y="10666"/>
                    <a:pt x="99" y="9917"/>
                    <a:pt x="79" y="9306"/>
                  </a:cubicBezTo>
                  <a:close/>
                  <a:moveTo>
                    <a:pt x="10173" y="5324"/>
                  </a:moveTo>
                  <a:cubicBezTo>
                    <a:pt x="9444" y="5245"/>
                    <a:pt x="8636" y="5521"/>
                    <a:pt x="7808" y="5738"/>
                  </a:cubicBezTo>
                  <a:cubicBezTo>
                    <a:pt x="7275" y="5895"/>
                    <a:pt x="6782" y="6211"/>
                    <a:pt x="6447" y="6664"/>
                  </a:cubicBezTo>
                  <a:cubicBezTo>
                    <a:pt x="6230" y="6901"/>
                    <a:pt x="6053" y="7157"/>
                    <a:pt x="5876" y="7394"/>
                  </a:cubicBezTo>
                  <a:cubicBezTo>
                    <a:pt x="5659" y="7689"/>
                    <a:pt x="5540" y="8025"/>
                    <a:pt x="5501" y="8379"/>
                  </a:cubicBezTo>
                  <a:cubicBezTo>
                    <a:pt x="5462" y="9346"/>
                    <a:pt x="5718" y="10252"/>
                    <a:pt x="5974" y="11159"/>
                  </a:cubicBezTo>
                  <a:cubicBezTo>
                    <a:pt x="6014" y="11278"/>
                    <a:pt x="6073" y="11396"/>
                    <a:pt x="6152" y="11514"/>
                  </a:cubicBezTo>
                  <a:cubicBezTo>
                    <a:pt x="6230" y="11652"/>
                    <a:pt x="6329" y="11770"/>
                    <a:pt x="6447" y="11869"/>
                  </a:cubicBezTo>
                  <a:cubicBezTo>
                    <a:pt x="6684" y="12106"/>
                    <a:pt x="6960" y="12303"/>
                    <a:pt x="7216" y="12520"/>
                  </a:cubicBezTo>
                  <a:cubicBezTo>
                    <a:pt x="7670" y="12815"/>
                    <a:pt x="8103" y="13111"/>
                    <a:pt x="8577" y="13387"/>
                  </a:cubicBezTo>
                  <a:cubicBezTo>
                    <a:pt x="8734" y="13486"/>
                    <a:pt x="8931" y="13565"/>
                    <a:pt x="9148" y="13584"/>
                  </a:cubicBezTo>
                  <a:cubicBezTo>
                    <a:pt x="9957" y="13604"/>
                    <a:pt x="10804" y="13742"/>
                    <a:pt x="11534" y="13210"/>
                  </a:cubicBezTo>
                  <a:cubicBezTo>
                    <a:pt x="11790" y="13072"/>
                    <a:pt x="12046" y="12953"/>
                    <a:pt x="12322" y="12855"/>
                  </a:cubicBezTo>
                  <a:cubicBezTo>
                    <a:pt x="12441" y="12796"/>
                    <a:pt x="12559" y="12717"/>
                    <a:pt x="12657" y="12618"/>
                  </a:cubicBezTo>
                  <a:cubicBezTo>
                    <a:pt x="12973" y="12165"/>
                    <a:pt x="13348" y="11751"/>
                    <a:pt x="13466" y="11159"/>
                  </a:cubicBezTo>
                  <a:cubicBezTo>
                    <a:pt x="13525" y="10765"/>
                    <a:pt x="13604" y="10371"/>
                    <a:pt x="13722" y="9996"/>
                  </a:cubicBezTo>
                  <a:cubicBezTo>
                    <a:pt x="13840" y="9622"/>
                    <a:pt x="13860" y="9227"/>
                    <a:pt x="13762" y="8872"/>
                  </a:cubicBezTo>
                  <a:cubicBezTo>
                    <a:pt x="13722" y="8715"/>
                    <a:pt x="13702" y="8557"/>
                    <a:pt x="13702" y="8399"/>
                  </a:cubicBezTo>
                  <a:cubicBezTo>
                    <a:pt x="13663" y="7946"/>
                    <a:pt x="13545" y="7512"/>
                    <a:pt x="13348" y="7098"/>
                  </a:cubicBezTo>
                  <a:cubicBezTo>
                    <a:pt x="13052" y="6447"/>
                    <a:pt x="12539" y="5915"/>
                    <a:pt x="11889" y="5600"/>
                  </a:cubicBezTo>
                  <a:cubicBezTo>
                    <a:pt x="11396" y="5324"/>
                    <a:pt x="10844" y="5324"/>
                    <a:pt x="10173" y="5324"/>
                  </a:cubicBezTo>
                  <a:close/>
                  <a:moveTo>
                    <a:pt x="18395" y="11179"/>
                  </a:moveTo>
                  <a:cubicBezTo>
                    <a:pt x="18493" y="11140"/>
                    <a:pt x="18611" y="11140"/>
                    <a:pt x="18631" y="11100"/>
                  </a:cubicBezTo>
                  <a:cubicBezTo>
                    <a:pt x="18690" y="11002"/>
                    <a:pt x="18730" y="10903"/>
                    <a:pt x="18730" y="10785"/>
                  </a:cubicBezTo>
                  <a:cubicBezTo>
                    <a:pt x="18749" y="10114"/>
                    <a:pt x="18789" y="9444"/>
                    <a:pt x="18769" y="8774"/>
                  </a:cubicBezTo>
                  <a:cubicBezTo>
                    <a:pt x="18749" y="8419"/>
                    <a:pt x="18611" y="8084"/>
                    <a:pt x="18335" y="7827"/>
                  </a:cubicBezTo>
                  <a:cubicBezTo>
                    <a:pt x="18276" y="7926"/>
                    <a:pt x="18257" y="8044"/>
                    <a:pt x="18237" y="8143"/>
                  </a:cubicBezTo>
                  <a:cubicBezTo>
                    <a:pt x="18257" y="8360"/>
                    <a:pt x="18316" y="8577"/>
                    <a:pt x="18335" y="8813"/>
                  </a:cubicBezTo>
                  <a:cubicBezTo>
                    <a:pt x="18355" y="9582"/>
                    <a:pt x="18375" y="10351"/>
                    <a:pt x="18375" y="11179"/>
                  </a:cubicBezTo>
                  <a:close/>
                  <a:moveTo>
                    <a:pt x="17507" y="14866"/>
                  </a:moveTo>
                  <a:cubicBezTo>
                    <a:pt x="17961" y="14432"/>
                    <a:pt x="18040" y="13939"/>
                    <a:pt x="18158" y="13446"/>
                  </a:cubicBezTo>
                  <a:cubicBezTo>
                    <a:pt x="18217" y="13288"/>
                    <a:pt x="18119" y="13111"/>
                    <a:pt x="17941" y="13052"/>
                  </a:cubicBezTo>
                  <a:cubicBezTo>
                    <a:pt x="17902" y="13111"/>
                    <a:pt x="17823" y="13170"/>
                    <a:pt x="17803" y="13229"/>
                  </a:cubicBezTo>
                  <a:cubicBezTo>
                    <a:pt x="17626" y="13762"/>
                    <a:pt x="17527" y="14314"/>
                    <a:pt x="17507" y="14866"/>
                  </a:cubicBezTo>
                  <a:close/>
                  <a:moveTo>
                    <a:pt x="1203" y="10726"/>
                  </a:moveTo>
                  <a:cubicBezTo>
                    <a:pt x="1361" y="10647"/>
                    <a:pt x="1341" y="10509"/>
                    <a:pt x="1341" y="10390"/>
                  </a:cubicBezTo>
                  <a:cubicBezTo>
                    <a:pt x="1321" y="9878"/>
                    <a:pt x="1420" y="9346"/>
                    <a:pt x="1262" y="8833"/>
                  </a:cubicBezTo>
                  <a:cubicBezTo>
                    <a:pt x="1203" y="8853"/>
                    <a:pt x="1124" y="8872"/>
                    <a:pt x="1124" y="8892"/>
                  </a:cubicBezTo>
                  <a:cubicBezTo>
                    <a:pt x="967" y="9365"/>
                    <a:pt x="1065" y="9858"/>
                    <a:pt x="1065" y="10331"/>
                  </a:cubicBezTo>
                  <a:cubicBezTo>
                    <a:pt x="1026" y="10469"/>
                    <a:pt x="1085" y="10627"/>
                    <a:pt x="1203" y="10726"/>
                  </a:cubicBezTo>
                  <a:close/>
                  <a:moveTo>
                    <a:pt x="2228" y="9405"/>
                  </a:moveTo>
                  <a:cubicBezTo>
                    <a:pt x="2287" y="9286"/>
                    <a:pt x="2386" y="9208"/>
                    <a:pt x="2386" y="9109"/>
                  </a:cubicBezTo>
                  <a:cubicBezTo>
                    <a:pt x="2406" y="8872"/>
                    <a:pt x="2386" y="8616"/>
                    <a:pt x="2347" y="8379"/>
                  </a:cubicBezTo>
                  <a:cubicBezTo>
                    <a:pt x="2347" y="8301"/>
                    <a:pt x="2287" y="8202"/>
                    <a:pt x="2130" y="8261"/>
                  </a:cubicBezTo>
                  <a:cubicBezTo>
                    <a:pt x="2011" y="8616"/>
                    <a:pt x="1854" y="8991"/>
                    <a:pt x="2228" y="94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9"/>
            <p:cNvSpPr/>
            <p:nvPr/>
          </p:nvSpPr>
          <p:spPr>
            <a:xfrm flipH="1">
              <a:off x="7421479" y="2587834"/>
              <a:ext cx="165917" cy="173034"/>
            </a:xfrm>
            <a:custGeom>
              <a:avLst/>
              <a:gdLst/>
              <a:ahLst/>
              <a:cxnLst/>
              <a:rect l="l" t="t" r="r" b="b"/>
              <a:pathLst>
                <a:path w="6901" h="7197" extrusionOk="0">
                  <a:moveTo>
                    <a:pt x="6861" y="3569"/>
                  </a:moveTo>
                  <a:cubicBezTo>
                    <a:pt x="6901" y="4160"/>
                    <a:pt x="6822" y="4771"/>
                    <a:pt x="6605" y="5343"/>
                  </a:cubicBezTo>
                  <a:cubicBezTo>
                    <a:pt x="6487" y="5599"/>
                    <a:pt x="6368" y="5875"/>
                    <a:pt x="6211" y="6112"/>
                  </a:cubicBezTo>
                  <a:cubicBezTo>
                    <a:pt x="6073" y="6368"/>
                    <a:pt x="5836" y="6565"/>
                    <a:pt x="5560" y="6684"/>
                  </a:cubicBezTo>
                  <a:cubicBezTo>
                    <a:pt x="5402" y="6743"/>
                    <a:pt x="5225" y="6822"/>
                    <a:pt x="5067" y="6920"/>
                  </a:cubicBezTo>
                  <a:cubicBezTo>
                    <a:pt x="4732" y="7078"/>
                    <a:pt x="4358" y="7157"/>
                    <a:pt x="3983" y="7157"/>
                  </a:cubicBezTo>
                  <a:cubicBezTo>
                    <a:pt x="3234" y="7196"/>
                    <a:pt x="2504" y="6940"/>
                    <a:pt x="1933" y="6467"/>
                  </a:cubicBezTo>
                  <a:cubicBezTo>
                    <a:pt x="1519" y="6132"/>
                    <a:pt x="1085" y="5816"/>
                    <a:pt x="671" y="5461"/>
                  </a:cubicBezTo>
                  <a:cubicBezTo>
                    <a:pt x="592" y="5402"/>
                    <a:pt x="533" y="5304"/>
                    <a:pt x="493" y="5185"/>
                  </a:cubicBezTo>
                  <a:cubicBezTo>
                    <a:pt x="415" y="4949"/>
                    <a:pt x="336" y="4693"/>
                    <a:pt x="257" y="4417"/>
                  </a:cubicBezTo>
                  <a:cubicBezTo>
                    <a:pt x="198" y="4160"/>
                    <a:pt x="158" y="3845"/>
                    <a:pt x="79" y="3569"/>
                  </a:cubicBezTo>
                  <a:cubicBezTo>
                    <a:pt x="1" y="3175"/>
                    <a:pt x="1" y="2760"/>
                    <a:pt x="40" y="2366"/>
                  </a:cubicBezTo>
                  <a:cubicBezTo>
                    <a:pt x="60" y="2228"/>
                    <a:pt x="119" y="2110"/>
                    <a:pt x="198" y="1992"/>
                  </a:cubicBezTo>
                  <a:cubicBezTo>
                    <a:pt x="434" y="1676"/>
                    <a:pt x="671" y="1341"/>
                    <a:pt x="927" y="1045"/>
                  </a:cubicBezTo>
                  <a:cubicBezTo>
                    <a:pt x="1124" y="789"/>
                    <a:pt x="1400" y="612"/>
                    <a:pt x="1696" y="533"/>
                  </a:cubicBezTo>
                  <a:cubicBezTo>
                    <a:pt x="2564" y="257"/>
                    <a:pt x="3431" y="0"/>
                    <a:pt x="4338" y="60"/>
                  </a:cubicBezTo>
                  <a:cubicBezTo>
                    <a:pt x="4535" y="60"/>
                    <a:pt x="4732" y="79"/>
                    <a:pt x="4929" y="119"/>
                  </a:cubicBezTo>
                  <a:cubicBezTo>
                    <a:pt x="5343" y="178"/>
                    <a:pt x="5698" y="434"/>
                    <a:pt x="5856" y="809"/>
                  </a:cubicBezTo>
                  <a:cubicBezTo>
                    <a:pt x="6112" y="1341"/>
                    <a:pt x="6447" y="1854"/>
                    <a:pt x="6743" y="2386"/>
                  </a:cubicBezTo>
                  <a:cubicBezTo>
                    <a:pt x="6802" y="2504"/>
                    <a:pt x="6842" y="2622"/>
                    <a:pt x="6842" y="2760"/>
                  </a:cubicBezTo>
                  <a:cubicBezTo>
                    <a:pt x="6861" y="3017"/>
                    <a:pt x="6861" y="3293"/>
                    <a:pt x="6861" y="3569"/>
                  </a:cubicBezTo>
                  <a:close/>
                  <a:moveTo>
                    <a:pt x="4870" y="1913"/>
                  </a:moveTo>
                  <a:cubicBezTo>
                    <a:pt x="4910" y="1992"/>
                    <a:pt x="4910" y="2090"/>
                    <a:pt x="4969" y="2110"/>
                  </a:cubicBezTo>
                  <a:cubicBezTo>
                    <a:pt x="5324" y="2248"/>
                    <a:pt x="5501" y="2563"/>
                    <a:pt x="5698" y="2839"/>
                  </a:cubicBezTo>
                  <a:cubicBezTo>
                    <a:pt x="5777" y="2977"/>
                    <a:pt x="5876" y="3096"/>
                    <a:pt x="5994" y="3214"/>
                  </a:cubicBezTo>
                  <a:cubicBezTo>
                    <a:pt x="6073" y="3253"/>
                    <a:pt x="6152" y="3253"/>
                    <a:pt x="6250" y="3234"/>
                  </a:cubicBezTo>
                  <a:cubicBezTo>
                    <a:pt x="6290" y="3214"/>
                    <a:pt x="6329" y="3135"/>
                    <a:pt x="6329" y="3076"/>
                  </a:cubicBezTo>
                  <a:cubicBezTo>
                    <a:pt x="6349" y="2997"/>
                    <a:pt x="6349" y="2938"/>
                    <a:pt x="6309" y="2879"/>
                  </a:cubicBezTo>
                  <a:cubicBezTo>
                    <a:pt x="6092" y="2544"/>
                    <a:pt x="5876" y="2208"/>
                    <a:pt x="5619" y="1893"/>
                  </a:cubicBezTo>
                  <a:cubicBezTo>
                    <a:pt x="5481" y="1735"/>
                    <a:pt x="5264" y="1696"/>
                    <a:pt x="5067" y="1755"/>
                  </a:cubicBezTo>
                  <a:cubicBezTo>
                    <a:pt x="4988" y="1794"/>
                    <a:pt x="4929" y="1854"/>
                    <a:pt x="4870" y="1913"/>
                  </a:cubicBezTo>
                  <a:close/>
                  <a:moveTo>
                    <a:pt x="3845" y="1716"/>
                  </a:moveTo>
                  <a:cubicBezTo>
                    <a:pt x="3825" y="1932"/>
                    <a:pt x="3786" y="2070"/>
                    <a:pt x="3825" y="2110"/>
                  </a:cubicBezTo>
                  <a:cubicBezTo>
                    <a:pt x="4121" y="2484"/>
                    <a:pt x="4436" y="2820"/>
                    <a:pt x="4772" y="3175"/>
                  </a:cubicBezTo>
                  <a:cubicBezTo>
                    <a:pt x="4850" y="3253"/>
                    <a:pt x="4969" y="3293"/>
                    <a:pt x="5048" y="3194"/>
                  </a:cubicBezTo>
                  <a:cubicBezTo>
                    <a:pt x="5107" y="3096"/>
                    <a:pt x="5126" y="2997"/>
                    <a:pt x="5107" y="2879"/>
                  </a:cubicBezTo>
                  <a:cubicBezTo>
                    <a:pt x="5067" y="2780"/>
                    <a:pt x="5008" y="2682"/>
                    <a:pt x="4929" y="2603"/>
                  </a:cubicBezTo>
                  <a:cubicBezTo>
                    <a:pt x="4614" y="2268"/>
                    <a:pt x="4239" y="1972"/>
                    <a:pt x="3845" y="17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9"/>
            <p:cNvSpPr/>
            <p:nvPr/>
          </p:nvSpPr>
          <p:spPr>
            <a:xfrm flipH="1">
              <a:off x="7095847" y="2296800"/>
              <a:ext cx="803428" cy="784483"/>
            </a:xfrm>
            <a:custGeom>
              <a:avLst/>
              <a:gdLst/>
              <a:ahLst/>
              <a:cxnLst/>
              <a:rect l="l" t="t" r="r" b="b"/>
              <a:pathLst>
                <a:path w="33417" h="32629" extrusionOk="0">
                  <a:moveTo>
                    <a:pt x="4042" y="13781"/>
                  </a:moveTo>
                  <a:cubicBezTo>
                    <a:pt x="4180" y="13170"/>
                    <a:pt x="4337" y="12638"/>
                    <a:pt x="4456" y="12086"/>
                  </a:cubicBezTo>
                  <a:cubicBezTo>
                    <a:pt x="4554" y="11711"/>
                    <a:pt x="4456" y="11317"/>
                    <a:pt x="4219" y="11001"/>
                  </a:cubicBezTo>
                  <a:cubicBezTo>
                    <a:pt x="3825" y="10430"/>
                    <a:pt x="3391" y="9897"/>
                    <a:pt x="2879" y="9404"/>
                  </a:cubicBezTo>
                  <a:cubicBezTo>
                    <a:pt x="2800" y="9326"/>
                    <a:pt x="2721" y="9247"/>
                    <a:pt x="2642" y="9168"/>
                  </a:cubicBezTo>
                  <a:cubicBezTo>
                    <a:pt x="2287" y="8754"/>
                    <a:pt x="2346" y="8123"/>
                    <a:pt x="2800" y="7827"/>
                  </a:cubicBezTo>
                  <a:cubicBezTo>
                    <a:pt x="3332" y="7472"/>
                    <a:pt x="3785" y="7019"/>
                    <a:pt x="4140" y="6506"/>
                  </a:cubicBezTo>
                  <a:cubicBezTo>
                    <a:pt x="4259" y="6289"/>
                    <a:pt x="4515" y="6230"/>
                    <a:pt x="4732" y="6368"/>
                  </a:cubicBezTo>
                  <a:cubicBezTo>
                    <a:pt x="5185" y="6684"/>
                    <a:pt x="5777" y="6723"/>
                    <a:pt x="6210" y="7098"/>
                  </a:cubicBezTo>
                  <a:cubicBezTo>
                    <a:pt x="6486" y="7275"/>
                    <a:pt x="6782" y="7413"/>
                    <a:pt x="7098" y="7532"/>
                  </a:cubicBezTo>
                  <a:lnTo>
                    <a:pt x="8340" y="6132"/>
                  </a:lnTo>
                  <a:cubicBezTo>
                    <a:pt x="8142" y="5304"/>
                    <a:pt x="7926" y="4495"/>
                    <a:pt x="7768" y="3687"/>
                  </a:cubicBezTo>
                  <a:cubicBezTo>
                    <a:pt x="7728" y="3470"/>
                    <a:pt x="7709" y="3234"/>
                    <a:pt x="7748" y="3017"/>
                  </a:cubicBezTo>
                  <a:cubicBezTo>
                    <a:pt x="7748" y="2859"/>
                    <a:pt x="7866" y="2701"/>
                    <a:pt x="8024" y="2682"/>
                  </a:cubicBezTo>
                  <a:cubicBezTo>
                    <a:pt x="8182" y="2642"/>
                    <a:pt x="8320" y="2563"/>
                    <a:pt x="8418" y="2465"/>
                  </a:cubicBezTo>
                  <a:cubicBezTo>
                    <a:pt x="8734" y="2169"/>
                    <a:pt x="9069" y="1913"/>
                    <a:pt x="9404" y="1637"/>
                  </a:cubicBezTo>
                  <a:cubicBezTo>
                    <a:pt x="9739" y="1380"/>
                    <a:pt x="10114" y="1440"/>
                    <a:pt x="10508" y="1479"/>
                  </a:cubicBezTo>
                  <a:cubicBezTo>
                    <a:pt x="10863" y="1834"/>
                    <a:pt x="11238" y="2209"/>
                    <a:pt x="11573" y="2603"/>
                  </a:cubicBezTo>
                  <a:cubicBezTo>
                    <a:pt x="11849" y="2997"/>
                    <a:pt x="12105" y="3411"/>
                    <a:pt x="12342" y="3825"/>
                  </a:cubicBezTo>
                  <a:cubicBezTo>
                    <a:pt x="12421" y="3865"/>
                    <a:pt x="12499" y="3865"/>
                    <a:pt x="12578" y="3865"/>
                  </a:cubicBezTo>
                  <a:cubicBezTo>
                    <a:pt x="13032" y="3786"/>
                    <a:pt x="13485" y="3687"/>
                    <a:pt x="13939" y="3589"/>
                  </a:cubicBezTo>
                  <a:cubicBezTo>
                    <a:pt x="14195" y="3549"/>
                    <a:pt x="14412" y="3490"/>
                    <a:pt x="14688" y="3411"/>
                  </a:cubicBezTo>
                  <a:cubicBezTo>
                    <a:pt x="14865" y="3194"/>
                    <a:pt x="14984" y="2899"/>
                    <a:pt x="15003" y="2623"/>
                  </a:cubicBezTo>
                  <a:cubicBezTo>
                    <a:pt x="15102" y="1814"/>
                    <a:pt x="15279" y="1026"/>
                    <a:pt x="15417" y="257"/>
                  </a:cubicBezTo>
                  <a:cubicBezTo>
                    <a:pt x="15555" y="79"/>
                    <a:pt x="15772" y="0"/>
                    <a:pt x="15969" y="40"/>
                  </a:cubicBezTo>
                  <a:lnTo>
                    <a:pt x="18276" y="40"/>
                  </a:lnTo>
                  <a:cubicBezTo>
                    <a:pt x="18493" y="0"/>
                    <a:pt x="18710" y="138"/>
                    <a:pt x="18788" y="375"/>
                  </a:cubicBezTo>
                  <a:cubicBezTo>
                    <a:pt x="18926" y="651"/>
                    <a:pt x="19064" y="927"/>
                    <a:pt x="19163" y="1223"/>
                  </a:cubicBezTo>
                  <a:cubicBezTo>
                    <a:pt x="19340" y="1755"/>
                    <a:pt x="19518" y="2287"/>
                    <a:pt x="19656" y="2839"/>
                  </a:cubicBezTo>
                  <a:cubicBezTo>
                    <a:pt x="19695" y="3135"/>
                    <a:pt x="19912" y="3372"/>
                    <a:pt x="20208" y="3451"/>
                  </a:cubicBezTo>
                  <a:cubicBezTo>
                    <a:pt x="20445" y="3510"/>
                    <a:pt x="20681" y="3589"/>
                    <a:pt x="20898" y="3707"/>
                  </a:cubicBezTo>
                  <a:cubicBezTo>
                    <a:pt x="21095" y="3805"/>
                    <a:pt x="21332" y="3805"/>
                    <a:pt x="21549" y="3707"/>
                  </a:cubicBezTo>
                  <a:cubicBezTo>
                    <a:pt x="21903" y="3549"/>
                    <a:pt x="22258" y="3391"/>
                    <a:pt x="22416" y="2997"/>
                  </a:cubicBezTo>
                  <a:cubicBezTo>
                    <a:pt x="22455" y="2879"/>
                    <a:pt x="22534" y="2761"/>
                    <a:pt x="22633" y="2662"/>
                  </a:cubicBezTo>
                  <a:cubicBezTo>
                    <a:pt x="23007" y="2327"/>
                    <a:pt x="23382" y="1952"/>
                    <a:pt x="23697" y="1558"/>
                  </a:cubicBezTo>
                  <a:cubicBezTo>
                    <a:pt x="23816" y="1420"/>
                    <a:pt x="24033" y="1380"/>
                    <a:pt x="24190" y="1459"/>
                  </a:cubicBezTo>
                  <a:cubicBezTo>
                    <a:pt x="24289" y="1479"/>
                    <a:pt x="24348" y="1558"/>
                    <a:pt x="24447" y="1597"/>
                  </a:cubicBezTo>
                  <a:cubicBezTo>
                    <a:pt x="24841" y="1814"/>
                    <a:pt x="25255" y="1952"/>
                    <a:pt x="25708" y="2011"/>
                  </a:cubicBezTo>
                  <a:cubicBezTo>
                    <a:pt x="26004" y="2031"/>
                    <a:pt x="26122" y="2228"/>
                    <a:pt x="26083" y="2524"/>
                  </a:cubicBezTo>
                  <a:cubicBezTo>
                    <a:pt x="26063" y="2583"/>
                    <a:pt x="26063" y="2623"/>
                    <a:pt x="26044" y="2662"/>
                  </a:cubicBezTo>
                  <a:cubicBezTo>
                    <a:pt x="25846" y="3155"/>
                    <a:pt x="25689" y="3667"/>
                    <a:pt x="25590" y="4200"/>
                  </a:cubicBezTo>
                  <a:cubicBezTo>
                    <a:pt x="25511" y="4515"/>
                    <a:pt x="25393" y="4791"/>
                    <a:pt x="25354" y="5107"/>
                  </a:cubicBezTo>
                  <a:cubicBezTo>
                    <a:pt x="25294" y="5402"/>
                    <a:pt x="25275" y="5678"/>
                    <a:pt x="25235" y="5994"/>
                  </a:cubicBezTo>
                  <a:lnTo>
                    <a:pt x="27088" y="7709"/>
                  </a:lnTo>
                  <a:cubicBezTo>
                    <a:pt x="27364" y="7748"/>
                    <a:pt x="27739" y="7512"/>
                    <a:pt x="28114" y="7334"/>
                  </a:cubicBezTo>
                  <a:cubicBezTo>
                    <a:pt x="28666" y="7078"/>
                    <a:pt x="29257" y="6940"/>
                    <a:pt x="29829" y="6723"/>
                  </a:cubicBezTo>
                  <a:cubicBezTo>
                    <a:pt x="29987" y="6684"/>
                    <a:pt x="30164" y="6664"/>
                    <a:pt x="30361" y="6684"/>
                  </a:cubicBezTo>
                  <a:cubicBezTo>
                    <a:pt x="30637" y="6684"/>
                    <a:pt x="30696" y="6743"/>
                    <a:pt x="30795" y="7078"/>
                  </a:cubicBezTo>
                  <a:cubicBezTo>
                    <a:pt x="30815" y="7177"/>
                    <a:pt x="30834" y="7295"/>
                    <a:pt x="30893" y="7394"/>
                  </a:cubicBezTo>
                  <a:cubicBezTo>
                    <a:pt x="31248" y="7847"/>
                    <a:pt x="31445" y="8438"/>
                    <a:pt x="31919" y="8813"/>
                  </a:cubicBezTo>
                  <a:cubicBezTo>
                    <a:pt x="31958" y="8852"/>
                    <a:pt x="32017" y="8892"/>
                    <a:pt x="32037" y="8951"/>
                  </a:cubicBezTo>
                  <a:cubicBezTo>
                    <a:pt x="32254" y="9188"/>
                    <a:pt x="32214" y="9542"/>
                    <a:pt x="31978" y="9740"/>
                  </a:cubicBezTo>
                  <a:cubicBezTo>
                    <a:pt x="31662" y="10055"/>
                    <a:pt x="31288" y="10311"/>
                    <a:pt x="30893" y="10528"/>
                  </a:cubicBezTo>
                  <a:cubicBezTo>
                    <a:pt x="30401" y="10725"/>
                    <a:pt x="30085" y="11139"/>
                    <a:pt x="29750" y="11435"/>
                  </a:cubicBezTo>
                  <a:lnTo>
                    <a:pt x="29750" y="13880"/>
                  </a:lnTo>
                  <a:cubicBezTo>
                    <a:pt x="29888" y="13919"/>
                    <a:pt x="30026" y="13939"/>
                    <a:pt x="30164" y="13959"/>
                  </a:cubicBezTo>
                  <a:cubicBezTo>
                    <a:pt x="30775" y="13978"/>
                    <a:pt x="31386" y="13919"/>
                    <a:pt x="31978" y="14136"/>
                  </a:cubicBezTo>
                  <a:cubicBezTo>
                    <a:pt x="32214" y="14175"/>
                    <a:pt x="32471" y="14195"/>
                    <a:pt x="32707" y="14156"/>
                  </a:cubicBezTo>
                  <a:cubicBezTo>
                    <a:pt x="33062" y="14175"/>
                    <a:pt x="33180" y="14294"/>
                    <a:pt x="33200" y="14649"/>
                  </a:cubicBezTo>
                  <a:lnTo>
                    <a:pt x="33200" y="16738"/>
                  </a:lnTo>
                  <a:cubicBezTo>
                    <a:pt x="33200" y="17054"/>
                    <a:pt x="33141" y="17369"/>
                    <a:pt x="33338" y="17645"/>
                  </a:cubicBezTo>
                  <a:cubicBezTo>
                    <a:pt x="33417" y="17744"/>
                    <a:pt x="33318" y="17882"/>
                    <a:pt x="33200" y="17902"/>
                  </a:cubicBezTo>
                  <a:cubicBezTo>
                    <a:pt x="32963" y="17961"/>
                    <a:pt x="32727" y="18020"/>
                    <a:pt x="32490" y="18059"/>
                  </a:cubicBezTo>
                  <a:cubicBezTo>
                    <a:pt x="31958" y="18138"/>
                    <a:pt x="31445" y="18316"/>
                    <a:pt x="30913" y="18355"/>
                  </a:cubicBezTo>
                  <a:cubicBezTo>
                    <a:pt x="30539" y="18414"/>
                    <a:pt x="30164" y="18493"/>
                    <a:pt x="29789" y="18611"/>
                  </a:cubicBezTo>
                  <a:cubicBezTo>
                    <a:pt x="29671" y="18651"/>
                    <a:pt x="29572" y="18769"/>
                    <a:pt x="29592" y="18927"/>
                  </a:cubicBezTo>
                  <a:cubicBezTo>
                    <a:pt x="29553" y="19183"/>
                    <a:pt x="29513" y="19439"/>
                    <a:pt x="29415" y="19696"/>
                  </a:cubicBezTo>
                  <a:cubicBezTo>
                    <a:pt x="29356" y="20090"/>
                    <a:pt x="29336" y="20504"/>
                    <a:pt x="29375" y="20898"/>
                  </a:cubicBezTo>
                  <a:cubicBezTo>
                    <a:pt x="29415" y="21135"/>
                    <a:pt x="29572" y="21312"/>
                    <a:pt x="29809" y="21391"/>
                  </a:cubicBezTo>
                  <a:cubicBezTo>
                    <a:pt x="30184" y="21569"/>
                    <a:pt x="30539" y="21805"/>
                    <a:pt x="30854" y="22121"/>
                  </a:cubicBezTo>
                  <a:cubicBezTo>
                    <a:pt x="31051" y="22259"/>
                    <a:pt x="31268" y="22377"/>
                    <a:pt x="31485" y="22456"/>
                  </a:cubicBezTo>
                  <a:cubicBezTo>
                    <a:pt x="31741" y="22574"/>
                    <a:pt x="31820" y="22712"/>
                    <a:pt x="31682" y="22929"/>
                  </a:cubicBezTo>
                  <a:cubicBezTo>
                    <a:pt x="31268" y="23698"/>
                    <a:pt x="30834" y="24447"/>
                    <a:pt x="30381" y="25216"/>
                  </a:cubicBezTo>
                  <a:cubicBezTo>
                    <a:pt x="30223" y="25492"/>
                    <a:pt x="30144" y="25492"/>
                    <a:pt x="29829" y="25413"/>
                  </a:cubicBezTo>
                  <a:cubicBezTo>
                    <a:pt x="29218" y="25275"/>
                    <a:pt x="28626" y="25038"/>
                    <a:pt x="27995" y="25078"/>
                  </a:cubicBezTo>
                  <a:cubicBezTo>
                    <a:pt x="27542" y="24861"/>
                    <a:pt x="27029" y="24960"/>
                    <a:pt x="26536" y="24802"/>
                  </a:cubicBezTo>
                  <a:cubicBezTo>
                    <a:pt x="26103" y="25354"/>
                    <a:pt x="25590" y="25847"/>
                    <a:pt x="24979" y="26221"/>
                  </a:cubicBezTo>
                  <a:cubicBezTo>
                    <a:pt x="25354" y="27010"/>
                    <a:pt x="25413" y="27877"/>
                    <a:pt x="25787" y="28646"/>
                  </a:cubicBezTo>
                  <a:cubicBezTo>
                    <a:pt x="25925" y="28903"/>
                    <a:pt x="25846" y="29257"/>
                    <a:pt x="26103" y="29494"/>
                  </a:cubicBezTo>
                  <a:cubicBezTo>
                    <a:pt x="26162" y="29533"/>
                    <a:pt x="26063" y="29750"/>
                    <a:pt x="26044" y="29869"/>
                  </a:cubicBezTo>
                  <a:cubicBezTo>
                    <a:pt x="25334" y="29967"/>
                    <a:pt x="24624" y="30184"/>
                    <a:pt x="23973" y="30519"/>
                  </a:cubicBezTo>
                  <a:cubicBezTo>
                    <a:pt x="23835" y="30598"/>
                    <a:pt x="23697" y="30657"/>
                    <a:pt x="23540" y="30697"/>
                  </a:cubicBezTo>
                  <a:cubicBezTo>
                    <a:pt x="23126" y="30815"/>
                    <a:pt x="22929" y="30736"/>
                    <a:pt x="22672" y="30381"/>
                  </a:cubicBezTo>
                  <a:cubicBezTo>
                    <a:pt x="22377" y="29967"/>
                    <a:pt x="22081" y="29533"/>
                    <a:pt x="21785" y="29119"/>
                  </a:cubicBezTo>
                  <a:cubicBezTo>
                    <a:pt x="21627" y="28883"/>
                    <a:pt x="21430" y="28686"/>
                    <a:pt x="21213" y="28548"/>
                  </a:cubicBezTo>
                  <a:cubicBezTo>
                    <a:pt x="20918" y="28646"/>
                    <a:pt x="20642" y="28705"/>
                    <a:pt x="20385" y="28824"/>
                  </a:cubicBezTo>
                  <a:cubicBezTo>
                    <a:pt x="20149" y="28922"/>
                    <a:pt x="19912" y="28962"/>
                    <a:pt x="19656" y="28981"/>
                  </a:cubicBezTo>
                  <a:cubicBezTo>
                    <a:pt x="19419" y="29021"/>
                    <a:pt x="19202" y="29080"/>
                    <a:pt x="18966" y="29159"/>
                  </a:cubicBezTo>
                  <a:cubicBezTo>
                    <a:pt x="18808" y="29514"/>
                    <a:pt x="18631" y="29829"/>
                    <a:pt x="18670" y="30223"/>
                  </a:cubicBezTo>
                  <a:cubicBezTo>
                    <a:pt x="18670" y="30322"/>
                    <a:pt x="18650" y="30440"/>
                    <a:pt x="18611" y="30539"/>
                  </a:cubicBezTo>
                  <a:cubicBezTo>
                    <a:pt x="18572" y="30795"/>
                    <a:pt x="18532" y="31032"/>
                    <a:pt x="18493" y="31268"/>
                  </a:cubicBezTo>
                  <a:cubicBezTo>
                    <a:pt x="18453" y="31446"/>
                    <a:pt x="18414" y="31623"/>
                    <a:pt x="18374" y="31781"/>
                  </a:cubicBezTo>
                  <a:cubicBezTo>
                    <a:pt x="18315" y="31958"/>
                    <a:pt x="18197" y="32116"/>
                    <a:pt x="18020" y="32155"/>
                  </a:cubicBezTo>
                  <a:cubicBezTo>
                    <a:pt x="17763" y="32254"/>
                    <a:pt x="17507" y="32313"/>
                    <a:pt x="17231" y="32353"/>
                  </a:cubicBezTo>
                  <a:cubicBezTo>
                    <a:pt x="16975" y="32372"/>
                    <a:pt x="16699" y="32431"/>
                    <a:pt x="16442" y="32530"/>
                  </a:cubicBezTo>
                  <a:cubicBezTo>
                    <a:pt x="16147" y="32629"/>
                    <a:pt x="15831" y="32609"/>
                    <a:pt x="15536" y="32491"/>
                  </a:cubicBezTo>
                  <a:cubicBezTo>
                    <a:pt x="15496" y="32471"/>
                    <a:pt x="15457" y="32412"/>
                    <a:pt x="15417" y="32412"/>
                  </a:cubicBezTo>
                  <a:cubicBezTo>
                    <a:pt x="14944" y="32412"/>
                    <a:pt x="14806" y="32116"/>
                    <a:pt x="14727" y="31682"/>
                  </a:cubicBezTo>
                  <a:cubicBezTo>
                    <a:pt x="14530" y="30756"/>
                    <a:pt x="14293" y="29849"/>
                    <a:pt x="14057" y="28922"/>
                  </a:cubicBezTo>
                  <a:cubicBezTo>
                    <a:pt x="13308" y="28607"/>
                    <a:pt x="12480" y="28489"/>
                    <a:pt x="11671" y="28587"/>
                  </a:cubicBezTo>
                  <a:cubicBezTo>
                    <a:pt x="11395" y="28804"/>
                    <a:pt x="11139" y="29041"/>
                    <a:pt x="10903" y="29297"/>
                  </a:cubicBezTo>
                  <a:cubicBezTo>
                    <a:pt x="10646" y="29652"/>
                    <a:pt x="10449" y="30026"/>
                    <a:pt x="10272" y="30421"/>
                  </a:cubicBezTo>
                  <a:cubicBezTo>
                    <a:pt x="10153" y="30677"/>
                    <a:pt x="10114" y="30973"/>
                    <a:pt x="9779" y="31091"/>
                  </a:cubicBezTo>
                  <a:cubicBezTo>
                    <a:pt x="9463" y="31189"/>
                    <a:pt x="9266" y="30973"/>
                    <a:pt x="9049" y="30835"/>
                  </a:cubicBezTo>
                  <a:cubicBezTo>
                    <a:pt x="8773" y="30677"/>
                    <a:pt x="8517" y="30499"/>
                    <a:pt x="8280" y="30302"/>
                  </a:cubicBezTo>
                  <a:cubicBezTo>
                    <a:pt x="8142" y="30204"/>
                    <a:pt x="7985" y="30105"/>
                    <a:pt x="7827" y="30007"/>
                  </a:cubicBezTo>
                  <a:cubicBezTo>
                    <a:pt x="7610" y="29888"/>
                    <a:pt x="7393" y="29770"/>
                    <a:pt x="7196" y="29652"/>
                  </a:cubicBezTo>
                  <a:cubicBezTo>
                    <a:pt x="6960" y="29533"/>
                    <a:pt x="6861" y="29238"/>
                    <a:pt x="6960" y="29001"/>
                  </a:cubicBezTo>
                  <a:cubicBezTo>
                    <a:pt x="6960" y="28981"/>
                    <a:pt x="6979" y="28962"/>
                    <a:pt x="6979" y="28942"/>
                  </a:cubicBezTo>
                  <a:cubicBezTo>
                    <a:pt x="7393" y="27976"/>
                    <a:pt x="7709" y="26970"/>
                    <a:pt x="7945" y="25945"/>
                  </a:cubicBezTo>
                  <a:cubicBezTo>
                    <a:pt x="7985" y="25847"/>
                    <a:pt x="8024" y="25748"/>
                    <a:pt x="8064" y="25669"/>
                  </a:cubicBezTo>
                  <a:cubicBezTo>
                    <a:pt x="7906" y="25314"/>
                    <a:pt x="7669" y="25019"/>
                    <a:pt x="7374" y="24782"/>
                  </a:cubicBezTo>
                  <a:cubicBezTo>
                    <a:pt x="7078" y="24546"/>
                    <a:pt x="6822" y="24270"/>
                    <a:pt x="6565" y="24013"/>
                  </a:cubicBezTo>
                  <a:cubicBezTo>
                    <a:pt x="6171" y="24072"/>
                    <a:pt x="5796" y="24191"/>
                    <a:pt x="5481" y="24427"/>
                  </a:cubicBezTo>
                  <a:cubicBezTo>
                    <a:pt x="5087" y="24624"/>
                    <a:pt x="4692" y="24822"/>
                    <a:pt x="4278" y="24999"/>
                  </a:cubicBezTo>
                  <a:cubicBezTo>
                    <a:pt x="3983" y="25117"/>
                    <a:pt x="3647" y="25137"/>
                    <a:pt x="3352" y="25038"/>
                  </a:cubicBezTo>
                  <a:cubicBezTo>
                    <a:pt x="3194" y="24999"/>
                    <a:pt x="3076" y="24900"/>
                    <a:pt x="2997" y="24762"/>
                  </a:cubicBezTo>
                  <a:cubicBezTo>
                    <a:pt x="2741" y="24427"/>
                    <a:pt x="2543" y="24092"/>
                    <a:pt x="2327" y="23757"/>
                  </a:cubicBezTo>
                  <a:cubicBezTo>
                    <a:pt x="2228" y="23579"/>
                    <a:pt x="2129" y="23402"/>
                    <a:pt x="2011" y="23244"/>
                  </a:cubicBezTo>
                  <a:cubicBezTo>
                    <a:pt x="1893" y="23047"/>
                    <a:pt x="1834" y="22830"/>
                    <a:pt x="1814" y="22613"/>
                  </a:cubicBezTo>
                  <a:cubicBezTo>
                    <a:pt x="1794" y="22259"/>
                    <a:pt x="1952" y="21943"/>
                    <a:pt x="2248" y="21766"/>
                  </a:cubicBezTo>
                  <a:cubicBezTo>
                    <a:pt x="2977" y="21253"/>
                    <a:pt x="3746" y="20800"/>
                    <a:pt x="4535" y="20366"/>
                  </a:cubicBezTo>
                  <a:cubicBezTo>
                    <a:pt x="4554" y="20346"/>
                    <a:pt x="4574" y="20307"/>
                    <a:pt x="4633" y="20248"/>
                  </a:cubicBezTo>
                  <a:cubicBezTo>
                    <a:pt x="4554" y="19873"/>
                    <a:pt x="4436" y="19538"/>
                    <a:pt x="4278" y="19203"/>
                  </a:cubicBezTo>
                  <a:cubicBezTo>
                    <a:pt x="4140" y="18828"/>
                    <a:pt x="3963" y="18454"/>
                    <a:pt x="3825" y="18079"/>
                  </a:cubicBezTo>
                  <a:cubicBezTo>
                    <a:pt x="3726" y="17842"/>
                    <a:pt x="3509" y="17665"/>
                    <a:pt x="3273" y="17645"/>
                  </a:cubicBezTo>
                  <a:cubicBezTo>
                    <a:pt x="3115" y="17626"/>
                    <a:pt x="2957" y="17626"/>
                    <a:pt x="2800" y="17626"/>
                  </a:cubicBezTo>
                  <a:lnTo>
                    <a:pt x="1242" y="17626"/>
                  </a:lnTo>
                  <a:cubicBezTo>
                    <a:pt x="1085" y="17626"/>
                    <a:pt x="927" y="17606"/>
                    <a:pt x="789" y="17566"/>
                  </a:cubicBezTo>
                  <a:cubicBezTo>
                    <a:pt x="572" y="17527"/>
                    <a:pt x="414" y="17350"/>
                    <a:pt x="414" y="17133"/>
                  </a:cubicBezTo>
                  <a:cubicBezTo>
                    <a:pt x="434" y="16936"/>
                    <a:pt x="375" y="16738"/>
                    <a:pt x="276" y="16561"/>
                  </a:cubicBezTo>
                  <a:cubicBezTo>
                    <a:pt x="257" y="16541"/>
                    <a:pt x="237" y="16522"/>
                    <a:pt x="237" y="16502"/>
                  </a:cubicBezTo>
                  <a:cubicBezTo>
                    <a:pt x="158" y="15930"/>
                    <a:pt x="59" y="15358"/>
                    <a:pt x="20" y="14767"/>
                  </a:cubicBezTo>
                  <a:cubicBezTo>
                    <a:pt x="0" y="14412"/>
                    <a:pt x="158" y="14254"/>
                    <a:pt x="513" y="14175"/>
                  </a:cubicBezTo>
                  <a:cubicBezTo>
                    <a:pt x="1045" y="14057"/>
                    <a:pt x="1597" y="13919"/>
                    <a:pt x="2149" y="13821"/>
                  </a:cubicBezTo>
                  <a:cubicBezTo>
                    <a:pt x="2327" y="13781"/>
                    <a:pt x="2504" y="13781"/>
                    <a:pt x="2681" y="13781"/>
                  </a:cubicBezTo>
                  <a:cubicBezTo>
                    <a:pt x="3115" y="13761"/>
                    <a:pt x="3549" y="13781"/>
                    <a:pt x="4042" y="13781"/>
                  </a:cubicBezTo>
                  <a:close/>
                  <a:moveTo>
                    <a:pt x="9503" y="30361"/>
                  </a:moveTo>
                  <a:cubicBezTo>
                    <a:pt x="9621" y="30184"/>
                    <a:pt x="9720" y="30007"/>
                    <a:pt x="9818" y="29809"/>
                  </a:cubicBezTo>
                  <a:cubicBezTo>
                    <a:pt x="10055" y="29139"/>
                    <a:pt x="10548" y="28646"/>
                    <a:pt x="11060" y="28173"/>
                  </a:cubicBezTo>
                  <a:cubicBezTo>
                    <a:pt x="11218" y="28015"/>
                    <a:pt x="11435" y="27917"/>
                    <a:pt x="11652" y="27877"/>
                  </a:cubicBezTo>
                  <a:cubicBezTo>
                    <a:pt x="12559" y="27838"/>
                    <a:pt x="13446" y="27956"/>
                    <a:pt x="14313" y="28232"/>
                  </a:cubicBezTo>
                  <a:cubicBezTo>
                    <a:pt x="14530" y="28291"/>
                    <a:pt x="14707" y="28469"/>
                    <a:pt x="14727" y="28705"/>
                  </a:cubicBezTo>
                  <a:cubicBezTo>
                    <a:pt x="14806" y="29119"/>
                    <a:pt x="14924" y="29533"/>
                    <a:pt x="15003" y="29947"/>
                  </a:cubicBezTo>
                  <a:cubicBezTo>
                    <a:pt x="15102" y="30440"/>
                    <a:pt x="15200" y="30913"/>
                    <a:pt x="15319" y="31406"/>
                  </a:cubicBezTo>
                  <a:cubicBezTo>
                    <a:pt x="15378" y="31820"/>
                    <a:pt x="15812" y="32096"/>
                    <a:pt x="16226" y="31939"/>
                  </a:cubicBezTo>
                  <a:cubicBezTo>
                    <a:pt x="16383" y="31860"/>
                    <a:pt x="16561" y="31801"/>
                    <a:pt x="16718" y="31781"/>
                  </a:cubicBezTo>
                  <a:cubicBezTo>
                    <a:pt x="17073" y="31781"/>
                    <a:pt x="17408" y="31682"/>
                    <a:pt x="17665" y="31465"/>
                  </a:cubicBezTo>
                  <a:cubicBezTo>
                    <a:pt x="17783" y="31012"/>
                    <a:pt x="17960" y="30598"/>
                    <a:pt x="17941" y="30184"/>
                  </a:cubicBezTo>
                  <a:cubicBezTo>
                    <a:pt x="17941" y="29711"/>
                    <a:pt x="18138" y="29317"/>
                    <a:pt x="18177" y="28863"/>
                  </a:cubicBezTo>
                  <a:cubicBezTo>
                    <a:pt x="18177" y="28646"/>
                    <a:pt x="18355" y="28489"/>
                    <a:pt x="18572" y="28489"/>
                  </a:cubicBezTo>
                  <a:cubicBezTo>
                    <a:pt x="19143" y="28410"/>
                    <a:pt x="19695" y="28272"/>
                    <a:pt x="20247" y="28094"/>
                  </a:cubicBezTo>
                  <a:cubicBezTo>
                    <a:pt x="20602" y="27936"/>
                    <a:pt x="20997" y="27877"/>
                    <a:pt x="21371" y="27897"/>
                  </a:cubicBezTo>
                  <a:cubicBezTo>
                    <a:pt x="21549" y="27917"/>
                    <a:pt x="21706" y="28015"/>
                    <a:pt x="21805" y="28153"/>
                  </a:cubicBezTo>
                  <a:cubicBezTo>
                    <a:pt x="22179" y="28666"/>
                    <a:pt x="22554" y="29159"/>
                    <a:pt x="22929" y="29671"/>
                  </a:cubicBezTo>
                  <a:lnTo>
                    <a:pt x="23283" y="30145"/>
                  </a:lnTo>
                  <a:lnTo>
                    <a:pt x="25275" y="29356"/>
                  </a:lnTo>
                  <a:cubicBezTo>
                    <a:pt x="25314" y="29139"/>
                    <a:pt x="25275" y="28922"/>
                    <a:pt x="25176" y="28725"/>
                  </a:cubicBezTo>
                  <a:cubicBezTo>
                    <a:pt x="24999" y="28311"/>
                    <a:pt x="24841" y="27897"/>
                    <a:pt x="24723" y="27463"/>
                  </a:cubicBezTo>
                  <a:cubicBezTo>
                    <a:pt x="24663" y="27168"/>
                    <a:pt x="24565" y="26911"/>
                    <a:pt x="24447" y="26635"/>
                  </a:cubicBezTo>
                  <a:cubicBezTo>
                    <a:pt x="24190" y="26142"/>
                    <a:pt x="24249" y="25926"/>
                    <a:pt x="24703" y="25630"/>
                  </a:cubicBezTo>
                  <a:cubicBezTo>
                    <a:pt x="25176" y="25354"/>
                    <a:pt x="25570" y="24999"/>
                    <a:pt x="25886" y="24565"/>
                  </a:cubicBezTo>
                  <a:cubicBezTo>
                    <a:pt x="25965" y="24447"/>
                    <a:pt x="26044" y="24348"/>
                    <a:pt x="26142" y="24250"/>
                  </a:cubicBezTo>
                  <a:cubicBezTo>
                    <a:pt x="26241" y="24092"/>
                    <a:pt x="26458" y="24033"/>
                    <a:pt x="26635" y="24132"/>
                  </a:cubicBezTo>
                  <a:cubicBezTo>
                    <a:pt x="26852" y="24230"/>
                    <a:pt x="27108" y="24289"/>
                    <a:pt x="27345" y="24270"/>
                  </a:cubicBezTo>
                  <a:cubicBezTo>
                    <a:pt x="27502" y="24289"/>
                    <a:pt x="27660" y="24329"/>
                    <a:pt x="27798" y="24368"/>
                  </a:cubicBezTo>
                  <a:cubicBezTo>
                    <a:pt x="27916" y="24427"/>
                    <a:pt x="28054" y="24467"/>
                    <a:pt x="28192" y="24486"/>
                  </a:cubicBezTo>
                  <a:cubicBezTo>
                    <a:pt x="28685" y="24467"/>
                    <a:pt x="29099" y="24664"/>
                    <a:pt x="29572" y="24723"/>
                  </a:cubicBezTo>
                  <a:cubicBezTo>
                    <a:pt x="29730" y="24743"/>
                    <a:pt x="29868" y="24762"/>
                    <a:pt x="30026" y="24762"/>
                  </a:cubicBezTo>
                  <a:lnTo>
                    <a:pt x="30913" y="22968"/>
                  </a:lnTo>
                  <a:cubicBezTo>
                    <a:pt x="30381" y="22673"/>
                    <a:pt x="30006" y="22180"/>
                    <a:pt x="29415" y="21943"/>
                  </a:cubicBezTo>
                  <a:cubicBezTo>
                    <a:pt x="29218" y="21805"/>
                    <a:pt x="29020" y="21647"/>
                    <a:pt x="28882" y="21450"/>
                  </a:cubicBezTo>
                  <a:cubicBezTo>
                    <a:pt x="28804" y="21371"/>
                    <a:pt x="28764" y="21253"/>
                    <a:pt x="28744" y="21155"/>
                  </a:cubicBezTo>
                  <a:cubicBezTo>
                    <a:pt x="28725" y="20603"/>
                    <a:pt x="28725" y="20070"/>
                    <a:pt x="28784" y="19538"/>
                  </a:cubicBezTo>
                  <a:cubicBezTo>
                    <a:pt x="28823" y="19262"/>
                    <a:pt x="28902" y="18986"/>
                    <a:pt x="28922" y="18690"/>
                  </a:cubicBezTo>
                  <a:cubicBezTo>
                    <a:pt x="28942" y="18217"/>
                    <a:pt x="29237" y="17980"/>
                    <a:pt x="29710" y="18000"/>
                  </a:cubicBezTo>
                  <a:cubicBezTo>
                    <a:pt x="29868" y="18040"/>
                    <a:pt x="30026" y="18040"/>
                    <a:pt x="30184" y="18000"/>
                  </a:cubicBezTo>
                  <a:cubicBezTo>
                    <a:pt x="30440" y="17941"/>
                    <a:pt x="30696" y="17882"/>
                    <a:pt x="30972" y="17862"/>
                  </a:cubicBezTo>
                  <a:cubicBezTo>
                    <a:pt x="31426" y="17744"/>
                    <a:pt x="31879" y="17645"/>
                    <a:pt x="32352" y="17586"/>
                  </a:cubicBezTo>
                  <a:cubicBezTo>
                    <a:pt x="32431" y="17586"/>
                    <a:pt x="32490" y="17507"/>
                    <a:pt x="32549" y="17468"/>
                  </a:cubicBezTo>
                  <a:cubicBezTo>
                    <a:pt x="32549" y="17014"/>
                    <a:pt x="32569" y="16581"/>
                    <a:pt x="32549" y="16167"/>
                  </a:cubicBezTo>
                  <a:cubicBezTo>
                    <a:pt x="32549" y="15733"/>
                    <a:pt x="32628" y="15280"/>
                    <a:pt x="32490" y="14846"/>
                  </a:cubicBezTo>
                  <a:cubicBezTo>
                    <a:pt x="32254" y="14846"/>
                    <a:pt x="32037" y="14806"/>
                    <a:pt x="31800" y="14747"/>
                  </a:cubicBezTo>
                  <a:cubicBezTo>
                    <a:pt x="31386" y="14609"/>
                    <a:pt x="30933" y="14550"/>
                    <a:pt x="30479" y="14589"/>
                  </a:cubicBezTo>
                  <a:lnTo>
                    <a:pt x="29947" y="14589"/>
                  </a:lnTo>
                  <a:cubicBezTo>
                    <a:pt x="29139" y="14589"/>
                    <a:pt x="29139" y="14570"/>
                    <a:pt x="29119" y="13742"/>
                  </a:cubicBezTo>
                  <a:lnTo>
                    <a:pt x="29119" y="12460"/>
                  </a:lnTo>
                  <a:cubicBezTo>
                    <a:pt x="29158" y="12224"/>
                    <a:pt x="29099" y="12007"/>
                    <a:pt x="29001" y="11810"/>
                  </a:cubicBezTo>
                  <a:cubicBezTo>
                    <a:pt x="28863" y="11613"/>
                    <a:pt x="28902" y="11356"/>
                    <a:pt x="29080" y="11199"/>
                  </a:cubicBezTo>
                  <a:cubicBezTo>
                    <a:pt x="29553" y="10646"/>
                    <a:pt x="30105" y="10193"/>
                    <a:pt x="30736" y="9838"/>
                  </a:cubicBezTo>
                  <a:cubicBezTo>
                    <a:pt x="30992" y="9720"/>
                    <a:pt x="31209" y="9503"/>
                    <a:pt x="31347" y="9247"/>
                  </a:cubicBezTo>
                  <a:lnTo>
                    <a:pt x="30026" y="7413"/>
                  </a:lnTo>
                  <a:cubicBezTo>
                    <a:pt x="29356" y="7551"/>
                    <a:pt x="28725" y="7768"/>
                    <a:pt x="28114" y="8103"/>
                  </a:cubicBezTo>
                  <a:cubicBezTo>
                    <a:pt x="27798" y="8241"/>
                    <a:pt x="27463" y="8379"/>
                    <a:pt x="27128" y="8458"/>
                  </a:cubicBezTo>
                  <a:cubicBezTo>
                    <a:pt x="26832" y="8576"/>
                    <a:pt x="26655" y="8478"/>
                    <a:pt x="26438" y="8202"/>
                  </a:cubicBezTo>
                  <a:cubicBezTo>
                    <a:pt x="26280" y="7965"/>
                    <a:pt x="26083" y="7748"/>
                    <a:pt x="25886" y="7532"/>
                  </a:cubicBezTo>
                  <a:cubicBezTo>
                    <a:pt x="25492" y="7137"/>
                    <a:pt x="25078" y="6763"/>
                    <a:pt x="24683" y="6368"/>
                  </a:cubicBezTo>
                  <a:cubicBezTo>
                    <a:pt x="24565" y="6250"/>
                    <a:pt x="24466" y="6112"/>
                    <a:pt x="24565" y="5954"/>
                  </a:cubicBezTo>
                  <a:cubicBezTo>
                    <a:pt x="24683" y="5757"/>
                    <a:pt x="24723" y="5521"/>
                    <a:pt x="24703" y="5304"/>
                  </a:cubicBezTo>
                  <a:cubicBezTo>
                    <a:pt x="24703" y="5146"/>
                    <a:pt x="24742" y="4988"/>
                    <a:pt x="24782" y="4850"/>
                  </a:cubicBezTo>
                  <a:cubicBezTo>
                    <a:pt x="24940" y="4219"/>
                    <a:pt x="25117" y="3589"/>
                    <a:pt x="25275" y="2958"/>
                  </a:cubicBezTo>
                  <a:cubicBezTo>
                    <a:pt x="25275" y="2859"/>
                    <a:pt x="25275" y="2761"/>
                    <a:pt x="25275" y="2662"/>
                  </a:cubicBezTo>
                  <a:cubicBezTo>
                    <a:pt x="25117" y="2563"/>
                    <a:pt x="24999" y="2485"/>
                    <a:pt x="24900" y="2406"/>
                  </a:cubicBezTo>
                  <a:cubicBezTo>
                    <a:pt x="24447" y="1992"/>
                    <a:pt x="24309" y="1992"/>
                    <a:pt x="23875" y="2366"/>
                  </a:cubicBezTo>
                  <a:cubicBezTo>
                    <a:pt x="23796" y="2445"/>
                    <a:pt x="23717" y="2524"/>
                    <a:pt x="23638" y="2603"/>
                  </a:cubicBezTo>
                  <a:cubicBezTo>
                    <a:pt x="23165" y="3017"/>
                    <a:pt x="22672" y="3431"/>
                    <a:pt x="22258" y="3884"/>
                  </a:cubicBezTo>
                  <a:cubicBezTo>
                    <a:pt x="21982" y="4200"/>
                    <a:pt x="21608" y="4397"/>
                    <a:pt x="21213" y="4495"/>
                  </a:cubicBezTo>
                  <a:cubicBezTo>
                    <a:pt x="20661" y="4121"/>
                    <a:pt x="20031" y="3884"/>
                    <a:pt x="19360" y="3845"/>
                  </a:cubicBezTo>
                  <a:cubicBezTo>
                    <a:pt x="19301" y="3825"/>
                    <a:pt x="19242" y="3825"/>
                    <a:pt x="19163" y="3805"/>
                  </a:cubicBezTo>
                  <a:cubicBezTo>
                    <a:pt x="18986" y="3766"/>
                    <a:pt x="18907" y="3529"/>
                    <a:pt x="19025" y="3391"/>
                  </a:cubicBezTo>
                  <a:cubicBezTo>
                    <a:pt x="19084" y="3293"/>
                    <a:pt x="19143" y="3214"/>
                    <a:pt x="19202" y="3135"/>
                  </a:cubicBezTo>
                  <a:cubicBezTo>
                    <a:pt x="18788" y="1538"/>
                    <a:pt x="18611" y="1065"/>
                    <a:pt x="18217" y="592"/>
                  </a:cubicBezTo>
                  <a:cubicBezTo>
                    <a:pt x="17468" y="572"/>
                    <a:pt x="16738" y="572"/>
                    <a:pt x="16009" y="631"/>
                  </a:cubicBezTo>
                  <a:cubicBezTo>
                    <a:pt x="15969" y="710"/>
                    <a:pt x="15930" y="789"/>
                    <a:pt x="15890" y="888"/>
                  </a:cubicBezTo>
                  <a:cubicBezTo>
                    <a:pt x="15752" y="1518"/>
                    <a:pt x="15654" y="2169"/>
                    <a:pt x="15575" y="2800"/>
                  </a:cubicBezTo>
                  <a:cubicBezTo>
                    <a:pt x="15555" y="3253"/>
                    <a:pt x="15398" y="3687"/>
                    <a:pt x="15102" y="4022"/>
                  </a:cubicBezTo>
                  <a:cubicBezTo>
                    <a:pt x="14510" y="3904"/>
                    <a:pt x="13939" y="4298"/>
                    <a:pt x="13308" y="4279"/>
                  </a:cubicBezTo>
                  <a:cubicBezTo>
                    <a:pt x="12933" y="4515"/>
                    <a:pt x="12539" y="4436"/>
                    <a:pt x="12125" y="4417"/>
                  </a:cubicBezTo>
                  <a:cubicBezTo>
                    <a:pt x="11849" y="4121"/>
                    <a:pt x="11593" y="3786"/>
                    <a:pt x="11415" y="3431"/>
                  </a:cubicBezTo>
                  <a:cubicBezTo>
                    <a:pt x="11336" y="3253"/>
                    <a:pt x="11238" y="3096"/>
                    <a:pt x="11139" y="2958"/>
                  </a:cubicBezTo>
                  <a:cubicBezTo>
                    <a:pt x="10922" y="2721"/>
                    <a:pt x="10686" y="2465"/>
                    <a:pt x="10449" y="2228"/>
                  </a:cubicBezTo>
                  <a:cubicBezTo>
                    <a:pt x="10213" y="1972"/>
                    <a:pt x="10055" y="1932"/>
                    <a:pt x="9739" y="2130"/>
                  </a:cubicBezTo>
                  <a:cubicBezTo>
                    <a:pt x="9641" y="2209"/>
                    <a:pt x="9522" y="2287"/>
                    <a:pt x="9444" y="2386"/>
                  </a:cubicBezTo>
                  <a:cubicBezTo>
                    <a:pt x="9187" y="2603"/>
                    <a:pt x="8970" y="2800"/>
                    <a:pt x="8734" y="2997"/>
                  </a:cubicBezTo>
                  <a:cubicBezTo>
                    <a:pt x="8596" y="3115"/>
                    <a:pt x="8458" y="3214"/>
                    <a:pt x="8320" y="3313"/>
                  </a:cubicBezTo>
                  <a:cubicBezTo>
                    <a:pt x="8320" y="3352"/>
                    <a:pt x="8320" y="3411"/>
                    <a:pt x="8320" y="3470"/>
                  </a:cubicBezTo>
                  <a:cubicBezTo>
                    <a:pt x="8576" y="4239"/>
                    <a:pt x="8635" y="5067"/>
                    <a:pt x="8892" y="5816"/>
                  </a:cubicBezTo>
                  <a:cubicBezTo>
                    <a:pt x="9010" y="6073"/>
                    <a:pt x="8951" y="6368"/>
                    <a:pt x="8754" y="6566"/>
                  </a:cubicBezTo>
                  <a:cubicBezTo>
                    <a:pt x="8320" y="6920"/>
                    <a:pt x="7965" y="7354"/>
                    <a:pt x="7669" y="7827"/>
                  </a:cubicBezTo>
                  <a:cubicBezTo>
                    <a:pt x="7630" y="7926"/>
                    <a:pt x="7531" y="7985"/>
                    <a:pt x="7433" y="8024"/>
                  </a:cubicBezTo>
                  <a:cubicBezTo>
                    <a:pt x="7216" y="8044"/>
                    <a:pt x="6940" y="8103"/>
                    <a:pt x="6782" y="8005"/>
                  </a:cubicBezTo>
                  <a:cubicBezTo>
                    <a:pt x="6427" y="7788"/>
                    <a:pt x="6013" y="7729"/>
                    <a:pt x="5718" y="7453"/>
                  </a:cubicBezTo>
                  <a:cubicBezTo>
                    <a:pt x="5422" y="7157"/>
                    <a:pt x="5067" y="7177"/>
                    <a:pt x="4732" y="7078"/>
                  </a:cubicBezTo>
                  <a:cubicBezTo>
                    <a:pt x="4594" y="7078"/>
                    <a:pt x="4475" y="7118"/>
                    <a:pt x="4377" y="7216"/>
                  </a:cubicBezTo>
                  <a:cubicBezTo>
                    <a:pt x="3963" y="7610"/>
                    <a:pt x="3549" y="8024"/>
                    <a:pt x="3135" y="8438"/>
                  </a:cubicBezTo>
                  <a:cubicBezTo>
                    <a:pt x="3174" y="8813"/>
                    <a:pt x="3470" y="9010"/>
                    <a:pt x="3707" y="9247"/>
                  </a:cubicBezTo>
                  <a:cubicBezTo>
                    <a:pt x="4357" y="9956"/>
                    <a:pt x="4988" y="10686"/>
                    <a:pt x="5284" y="11573"/>
                  </a:cubicBezTo>
                  <a:cubicBezTo>
                    <a:pt x="5126" y="12224"/>
                    <a:pt x="4929" y="12815"/>
                    <a:pt x="4791" y="13426"/>
                  </a:cubicBezTo>
                  <a:cubicBezTo>
                    <a:pt x="4594" y="14412"/>
                    <a:pt x="4475" y="14274"/>
                    <a:pt x="3746" y="14333"/>
                  </a:cubicBezTo>
                  <a:cubicBezTo>
                    <a:pt x="3056" y="14373"/>
                    <a:pt x="2366" y="14333"/>
                    <a:pt x="1676" y="14511"/>
                  </a:cubicBezTo>
                  <a:cubicBezTo>
                    <a:pt x="1341" y="14609"/>
                    <a:pt x="1006" y="14708"/>
                    <a:pt x="690" y="14826"/>
                  </a:cubicBezTo>
                  <a:cubicBezTo>
                    <a:pt x="710" y="15003"/>
                    <a:pt x="710" y="15141"/>
                    <a:pt x="749" y="15299"/>
                  </a:cubicBezTo>
                  <a:cubicBezTo>
                    <a:pt x="789" y="15437"/>
                    <a:pt x="828" y="15595"/>
                    <a:pt x="848" y="15753"/>
                  </a:cubicBezTo>
                  <a:cubicBezTo>
                    <a:pt x="828" y="16186"/>
                    <a:pt x="1006" y="16541"/>
                    <a:pt x="1163" y="16955"/>
                  </a:cubicBezTo>
                  <a:cubicBezTo>
                    <a:pt x="1735" y="16955"/>
                    <a:pt x="2307" y="16975"/>
                    <a:pt x="2898" y="16955"/>
                  </a:cubicBezTo>
                  <a:cubicBezTo>
                    <a:pt x="3253" y="16955"/>
                    <a:pt x="3608" y="17014"/>
                    <a:pt x="3943" y="17152"/>
                  </a:cubicBezTo>
                  <a:cubicBezTo>
                    <a:pt x="4140" y="17192"/>
                    <a:pt x="4298" y="17350"/>
                    <a:pt x="4377" y="17547"/>
                  </a:cubicBezTo>
                  <a:cubicBezTo>
                    <a:pt x="4456" y="17764"/>
                    <a:pt x="4535" y="18000"/>
                    <a:pt x="4613" y="18237"/>
                  </a:cubicBezTo>
                  <a:cubicBezTo>
                    <a:pt x="4811" y="18710"/>
                    <a:pt x="4988" y="19203"/>
                    <a:pt x="5225" y="19656"/>
                  </a:cubicBezTo>
                  <a:cubicBezTo>
                    <a:pt x="5363" y="19972"/>
                    <a:pt x="5382" y="20327"/>
                    <a:pt x="5264" y="20642"/>
                  </a:cubicBezTo>
                  <a:cubicBezTo>
                    <a:pt x="5205" y="20879"/>
                    <a:pt x="4929" y="20918"/>
                    <a:pt x="4732" y="21017"/>
                  </a:cubicBezTo>
                  <a:cubicBezTo>
                    <a:pt x="4318" y="21233"/>
                    <a:pt x="3904" y="21450"/>
                    <a:pt x="3490" y="21687"/>
                  </a:cubicBezTo>
                  <a:cubicBezTo>
                    <a:pt x="3194" y="21884"/>
                    <a:pt x="2918" y="22101"/>
                    <a:pt x="2642" y="22337"/>
                  </a:cubicBezTo>
                  <a:cubicBezTo>
                    <a:pt x="2484" y="22456"/>
                    <a:pt x="2445" y="22673"/>
                    <a:pt x="2543" y="22830"/>
                  </a:cubicBezTo>
                  <a:cubicBezTo>
                    <a:pt x="2681" y="23126"/>
                    <a:pt x="2839" y="23382"/>
                    <a:pt x="3017" y="23639"/>
                  </a:cubicBezTo>
                  <a:cubicBezTo>
                    <a:pt x="3253" y="23934"/>
                    <a:pt x="3371" y="24348"/>
                    <a:pt x="3864" y="24447"/>
                  </a:cubicBezTo>
                  <a:cubicBezTo>
                    <a:pt x="4259" y="24250"/>
                    <a:pt x="4692" y="24053"/>
                    <a:pt x="5126" y="23816"/>
                  </a:cubicBezTo>
                  <a:cubicBezTo>
                    <a:pt x="5560" y="23540"/>
                    <a:pt x="6013" y="23303"/>
                    <a:pt x="6467" y="23087"/>
                  </a:cubicBezTo>
                  <a:lnTo>
                    <a:pt x="6684" y="23284"/>
                  </a:lnTo>
                  <a:cubicBezTo>
                    <a:pt x="7157" y="23678"/>
                    <a:pt x="7512" y="24171"/>
                    <a:pt x="7985" y="24565"/>
                  </a:cubicBezTo>
                  <a:cubicBezTo>
                    <a:pt x="8320" y="24841"/>
                    <a:pt x="8596" y="25216"/>
                    <a:pt x="8734" y="25630"/>
                  </a:cubicBezTo>
                  <a:cubicBezTo>
                    <a:pt x="8537" y="26280"/>
                    <a:pt x="8340" y="26852"/>
                    <a:pt x="8162" y="27424"/>
                  </a:cubicBezTo>
                  <a:cubicBezTo>
                    <a:pt x="7985" y="27996"/>
                    <a:pt x="7827" y="28567"/>
                    <a:pt x="7650" y="29159"/>
                  </a:cubicBezTo>
                  <a:cubicBezTo>
                    <a:pt x="7945" y="29336"/>
                    <a:pt x="8241" y="29514"/>
                    <a:pt x="8537" y="29711"/>
                  </a:cubicBezTo>
                  <a:cubicBezTo>
                    <a:pt x="8813" y="29987"/>
                    <a:pt x="9128" y="30204"/>
                    <a:pt x="9503" y="30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9"/>
            <p:cNvSpPr/>
            <p:nvPr/>
          </p:nvSpPr>
          <p:spPr>
            <a:xfrm flipH="1">
              <a:off x="7254624" y="2425716"/>
              <a:ext cx="493929" cy="497247"/>
            </a:xfrm>
            <a:custGeom>
              <a:avLst/>
              <a:gdLst/>
              <a:ahLst/>
              <a:cxnLst/>
              <a:rect l="l" t="t" r="r" b="b"/>
              <a:pathLst>
                <a:path w="20544" h="20682" extrusionOk="0">
                  <a:moveTo>
                    <a:pt x="20484" y="11199"/>
                  </a:moveTo>
                  <a:lnTo>
                    <a:pt x="20484" y="11869"/>
                  </a:lnTo>
                  <a:cubicBezTo>
                    <a:pt x="20504" y="12323"/>
                    <a:pt x="20445" y="12776"/>
                    <a:pt x="20287" y="13190"/>
                  </a:cubicBezTo>
                  <a:cubicBezTo>
                    <a:pt x="20051" y="13841"/>
                    <a:pt x="19873" y="14511"/>
                    <a:pt x="19637" y="15162"/>
                  </a:cubicBezTo>
                  <a:cubicBezTo>
                    <a:pt x="19558" y="15418"/>
                    <a:pt x="19420" y="15655"/>
                    <a:pt x="19282" y="15891"/>
                  </a:cubicBezTo>
                  <a:cubicBezTo>
                    <a:pt x="18868" y="16522"/>
                    <a:pt x="18375" y="17113"/>
                    <a:pt x="17921" y="17725"/>
                  </a:cubicBezTo>
                  <a:cubicBezTo>
                    <a:pt x="17566" y="18178"/>
                    <a:pt x="17133" y="18572"/>
                    <a:pt x="16640" y="18848"/>
                  </a:cubicBezTo>
                  <a:cubicBezTo>
                    <a:pt x="16226" y="19085"/>
                    <a:pt x="15851" y="19381"/>
                    <a:pt x="15437" y="19598"/>
                  </a:cubicBezTo>
                  <a:cubicBezTo>
                    <a:pt x="15082" y="19775"/>
                    <a:pt x="14688" y="19893"/>
                    <a:pt x="14294" y="19972"/>
                  </a:cubicBezTo>
                  <a:cubicBezTo>
                    <a:pt x="13702" y="20051"/>
                    <a:pt x="13131" y="20307"/>
                    <a:pt x="12500" y="20209"/>
                  </a:cubicBezTo>
                  <a:cubicBezTo>
                    <a:pt x="12480" y="20209"/>
                    <a:pt x="12460" y="20209"/>
                    <a:pt x="12441" y="20209"/>
                  </a:cubicBezTo>
                  <a:cubicBezTo>
                    <a:pt x="11810" y="20485"/>
                    <a:pt x="11159" y="20366"/>
                    <a:pt x="10509" y="20386"/>
                  </a:cubicBezTo>
                  <a:cubicBezTo>
                    <a:pt x="10351" y="20386"/>
                    <a:pt x="10193" y="20386"/>
                    <a:pt x="10035" y="20406"/>
                  </a:cubicBezTo>
                  <a:cubicBezTo>
                    <a:pt x="8912" y="20682"/>
                    <a:pt x="7867" y="20366"/>
                    <a:pt x="6802" y="20031"/>
                  </a:cubicBezTo>
                  <a:cubicBezTo>
                    <a:pt x="5659" y="19696"/>
                    <a:pt x="4614" y="19065"/>
                    <a:pt x="3766" y="18237"/>
                  </a:cubicBezTo>
                  <a:cubicBezTo>
                    <a:pt x="3746" y="18217"/>
                    <a:pt x="3727" y="18198"/>
                    <a:pt x="3727" y="18198"/>
                  </a:cubicBezTo>
                  <a:cubicBezTo>
                    <a:pt x="2938" y="17665"/>
                    <a:pt x="2268" y="16975"/>
                    <a:pt x="1755" y="16187"/>
                  </a:cubicBezTo>
                  <a:cubicBezTo>
                    <a:pt x="1578" y="15990"/>
                    <a:pt x="1420" y="15773"/>
                    <a:pt x="1321" y="15517"/>
                  </a:cubicBezTo>
                  <a:cubicBezTo>
                    <a:pt x="1302" y="15457"/>
                    <a:pt x="1262" y="15398"/>
                    <a:pt x="1223" y="15339"/>
                  </a:cubicBezTo>
                  <a:cubicBezTo>
                    <a:pt x="730" y="14767"/>
                    <a:pt x="533" y="14038"/>
                    <a:pt x="277" y="13368"/>
                  </a:cubicBezTo>
                  <a:cubicBezTo>
                    <a:pt x="217" y="13249"/>
                    <a:pt x="139" y="13092"/>
                    <a:pt x="178" y="12993"/>
                  </a:cubicBezTo>
                  <a:cubicBezTo>
                    <a:pt x="316" y="12618"/>
                    <a:pt x="217" y="12283"/>
                    <a:pt x="119" y="11928"/>
                  </a:cubicBezTo>
                  <a:cubicBezTo>
                    <a:pt x="99" y="11771"/>
                    <a:pt x="79" y="11613"/>
                    <a:pt x="79" y="11475"/>
                  </a:cubicBezTo>
                  <a:cubicBezTo>
                    <a:pt x="60" y="10608"/>
                    <a:pt x="40" y="9760"/>
                    <a:pt x="20" y="8912"/>
                  </a:cubicBezTo>
                  <a:cubicBezTo>
                    <a:pt x="1" y="8735"/>
                    <a:pt x="20" y="8537"/>
                    <a:pt x="60" y="8380"/>
                  </a:cubicBezTo>
                  <a:cubicBezTo>
                    <a:pt x="316" y="7808"/>
                    <a:pt x="336" y="7197"/>
                    <a:pt x="434" y="6605"/>
                  </a:cubicBezTo>
                  <a:cubicBezTo>
                    <a:pt x="493" y="6152"/>
                    <a:pt x="750" y="5738"/>
                    <a:pt x="809" y="5245"/>
                  </a:cubicBezTo>
                  <a:cubicBezTo>
                    <a:pt x="848" y="5048"/>
                    <a:pt x="967" y="4870"/>
                    <a:pt x="1105" y="4752"/>
                  </a:cubicBezTo>
                  <a:cubicBezTo>
                    <a:pt x="1361" y="4476"/>
                    <a:pt x="1597" y="4220"/>
                    <a:pt x="1873" y="3964"/>
                  </a:cubicBezTo>
                  <a:cubicBezTo>
                    <a:pt x="2327" y="3550"/>
                    <a:pt x="2780" y="3116"/>
                    <a:pt x="3253" y="2702"/>
                  </a:cubicBezTo>
                  <a:cubicBezTo>
                    <a:pt x="3549" y="2446"/>
                    <a:pt x="3845" y="2229"/>
                    <a:pt x="4180" y="2012"/>
                  </a:cubicBezTo>
                  <a:cubicBezTo>
                    <a:pt x="4239" y="1972"/>
                    <a:pt x="4358" y="1913"/>
                    <a:pt x="4417" y="1953"/>
                  </a:cubicBezTo>
                  <a:cubicBezTo>
                    <a:pt x="4673" y="2071"/>
                    <a:pt x="4910" y="1933"/>
                    <a:pt x="5126" y="1854"/>
                  </a:cubicBezTo>
                  <a:cubicBezTo>
                    <a:pt x="5560" y="1716"/>
                    <a:pt x="5974" y="1558"/>
                    <a:pt x="6368" y="1342"/>
                  </a:cubicBezTo>
                  <a:cubicBezTo>
                    <a:pt x="6723" y="1125"/>
                    <a:pt x="7137" y="987"/>
                    <a:pt x="7571" y="947"/>
                  </a:cubicBezTo>
                  <a:cubicBezTo>
                    <a:pt x="7867" y="927"/>
                    <a:pt x="8182" y="829"/>
                    <a:pt x="8458" y="711"/>
                  </a:cubicBezTo>
                  <a:cubicBezTo>
                    <a:pt x="8912" y="513"/>
                    <a:pt x="9365" y="336"/>
                    <a:pt x="9838" y="178"/>
                  </a:cubicBezTo>
                  <a:cubicBezTo>
                    <a:pt x="10095" y="99"/>
                    <a:pt x="10371" y="60"/>
                    <a:pt x="10627" y="60"/>
                  </a:cubicBezTo>
                  <a:cubicBezTo>
                    <a:pt x="11001" y="21"/>
                    <a:pt x="11356" y="80"/>
                    <a:pt x="11711" y="60"/>
                  </a:cubicBezTo>
                  <a:cubicBezTo>
                    <a:pt x="12401" y="1"/>
                    <a:pt x="13111" y="119"/>
                    <a:pt x="13742" y="395"/>
                  </a:cubicBezTo>
                  <a:cubicBezTo>
                    <a:pt x="14116" y="533"/>
                    <a:pt x="14471" y="711"/>
                    <a:pt x="14826" y="927"/>
                  </a:cubicBezTo>
                  <a:cubicBezTo>
                    <a:pt x="15437" y="1302"/>
                    <a:pt x="16048" y="1677"/>
                    <a:pt x="16679" y="2032"/>
                  </a:cubicBezTo>
                  <a:cubicBezTo>
                    <a:pt x="17014" y="2248"/>
                    <a:pt x="17310" y="2544"/>
                    <a:pt x="17507" y="2899"/>
                  </a:cubicBezTo>
                  <a:cubicBezTo>
                    <a:pt x="17704" y="3234"/>
                    <a:pt x="17961" y="3550"/>
                    <a:pt x="18237" y="3845"/>
                  </a:cubicBezTo>
                  <a:cubicBezTo>
                    <a:pt x="18434" y="4062"/>
                    <a:pt x="18592" y="4299"/>
                    <a:pt x="18710" y="4575"/>
                  </a:cubicBezTo>
                  <a:cubicBezTo>
                    <a:pt x="18809" y="4811"/>
                    <a:pt x="18947" y="5048"/>
                    <a:pt x="19144" y="5225"/>
                  </a:cubicBezTo>
                  <a:cubicBezTo>
                    <a:pt x="19518" y="5580"/>
                    <a:pt x="19676" y="6073"/>
                    <a:pt x="19834" y="6507"/>
                  </a:cubicBezTo>
                  <a:cubicBezTo>
                    <a:pt x="20090" y="7256"/>
                    <a:pt x="20346" y="7985"/>
                    <a:pt x="20287" y="8813"/>
                  </a:cubicBezTo>
                  <a:cubicBezTo>
                    <a:pt x="20267" y="8932"/>
                    <a:pt x="20287" y="9070"/>
                    <a:pt x="20327" y="9208"/>
                  </a:cubicBezTo>
                  <a:cubicBezTo>
                    <a:pt x="20543" y="9858"/>
                    <a:pt x="20465" y="10529"/>
                    <a:pt x="20484" y="11199"/>
                  </a:cubicBezTo>
                  <a:close/>
                  <a:moveTo>
                    <a:pt x="631" y="10154"/>
                  </a:moveTo>
                  <a:cubicBezTo>
                    <a:pt x="651" y="10765"/>
                    <a:pt x="553" y="11514"/>
                    <a:pt x="769" y="12244"/>
                  </a:cubicBezTo>
                  <a:cubicBezTo>
                    <a:pt x="789" y="12303"/>
                    <a:pt x="789" y="12382"/>
                    <a:pt x="789" y="12441"/>
                  </a:cubicBezTo>
                  <a:cubicBezTo>
                    <a:pt x="750" y="12973"/>
                    <a:pt x="967" y="13466"/>
                    <a:pt x="1105" y="13939"/>
                  </a:cubicBezTo>
                  <a:cubicBezTo>
                    <a:pt x="1203" y="14215"/>
                    <a:pt x="1341" y="14472"/>
                    <a:pt x="1499" y="14728"/>
                  </a:cubicBezTo>
                  <a:cubicBezTo>
                    <a:pt x="1617" y="14905"/>
                    <a:pt x="1716" y="15103"/>
                    <a:pt x="1834" y="15300"/>
                  </a:cubicBezTo>
                  <a:cubicBezTo>
                    <a:pt x="1952" y="15457"/>
                    <a:pt x="2051" y="15635"/>
                    <a:pt x="2169" y="15793"/>
                  </a:cubicBezTo>
                  <a:cubicBezTo>
                    <a:pt x="2287" y="15950"/>
                    <a:pt x="2406" y="16069"/>
                    <a:pt x="2485" y="16207"/>
                  </a:cubicBezTo>
                  <a:cubicBezTo>
                    <a:pt x="2780" y="16640"/>
                    <a:pt x="3135" y="17035"/>
                    <a:pt x="3549" y="17350"/>
                  </a:cubicBezTo>
                  <a:cubicBezTo>
                    <a:pt x="3845" y="17587"/>
                    <a:pt x="4141" y="17823"/>
                    <a:pt x="4436" y="18060"/>
                  </a:cubicBezTo>
                  <a:cubicBezTo>
                    <a:pt x="5028" y="18572"/>
                    <a:pt x="5698" y="18986"/>
                    <a:pt x="6447" y="19282"/>
                  </a:cubicBezTo>
                  <a:cubicBezTo>
                    <a:pt x="6566" y="19322"/>
                    <a:pt x="6723" y="19400"/>
                    <a:pt x="6822" y="19341"/>
                  </a:cubicBezTo>
                  <a:cubicBezTo>
                    <a:pt x="7039" y="19223"/>
                    <a:pt x="7196" y="19341"/>
                    <a:pt x="7394" y="19400"/>
                  </a:cubicBezTo>
                  <a:cubicBezTo>
                    <a:pt x="7729" y="19519"/>
                    <a:pt x="8064" y="19657"/>
                    <a:pt x="8399" y="19755"/>
                  </a:cubicBezTo>
                  <a:cubicBezTo>
                    <a:pt x="8774" y="19893"/>
                    <a:pt x="9168" y="19913"/>
                    <a:pt x="9543" y="19795"/>
                  </a:cubicBezTo>
                  <a:cubicBezTo>
                    <a:pt x="9819" y="19716"/>
                    <a:pt x="10095" y="19676"/>
                    <a:pt x="10390" y="19676"/>
                  </a:cubicBezTo>
                  <a:lnTo>
                    <a:pt x="11475" y="19676"/>
                  </a:lnTo>
                  <a:cubicBezTo>
                    <a:pt x="11652" y="19676"/>
                    <a:pt x="11829" y="19657"/>
                    <a:pt x="11987" y="19598"/>
                  </a:cubicBezTo>
                  <a:cubicBezTo>
                    <a:pt x="12243" y="19499"/>
                    <a:pt x="12519" y="19460"/>
                    <a:pt x="12795" y="19460"/>
                  </a:cubicBezTo>
                  <a:cubicBezTo>
                    <a:pt x="13347" y="19479"/>
                    <a:pt x="13880" y="19282"/>
                    <a:pt x="14432" y="19184"/>
                  </a:cubicBezTo>
                  <a:cubicBezTo>
                    <a:pt x="14885" y="19065"/>
                    <a:pt x="15319" y="18868"/>
                    <a:pt x="15694" y="18592"/>
                  </a:cubicBezTo>
                  <a:cubicBezTo>
                    <a:pt x="16305" y="18198"/>
                    <a:pt x="16975" y="17882"/>
                    <a:pt x="17389" y="17232"/>
                  </a:cubicBezTo>
                  <a:cubicBezTo>
                    <a:pt x="17586" y="16916"/>
                    <a:pt x="17823" y="16601"/>
                    <a:pt x="18099" y="16345"/>
                  </a:cubicBezTo>
                  <a:cubicBezTo>
                    <a:pt x="18730" y="15694"/>
                    <a:pt x="18966" y="14846"/>
                    <a:pt x="19301" y="14038"/>
                  </a:cubicBezTo>
                  <a:cubicBezTo>
                    <a:pt x="19341" y="13939"/>
                    <a:pt x="19361" y="13821"/>
                    <a:pt x="19380" y="13722"/>
                  </a:cubicBezTo>
                  <a:cubicBezTo>
                    <a:pt x="19400" y="13584"/>
                    <a:pt x="19420" y="13446"/>
                    <a:pt x="19479" y="13328"/>
                  </a:cubicBezTo>
                  <a:cubicBezTo>
                    <a:pt x="19715" y="12737"/>
                    <a:pt x="19834" y="12066"/>
                    <a:pt x="19794" y="11416"/>
                  </a:cubicBezTo>
                  <a:cubicBezTo>
                    <a:pt x="19755" y="10667"/>
                    <a:pt x="19834" y="9898"/>
                    <a:pt x="19637" y="9149"/>
                  </a:cubicBezTo>
                  <a:cubicBezTo>
                    <a:pt x="19577" y="8991"/>
                    <a:pt x="19558" y="8833"/>
                    <a:pt x="19577" y="8675"/>
                  </a:cubicBezTo>
                  <a:cubicBezTo>
                    <a:pt x="19597" y="8202"/>
                    <a:pt x="19518" y="7749"/>
                    <a:pt x="19361" y="7295"/>
                  </a:cubicBezTo>
                  <a:cubicBezTo>
                    <a:pt x="19203" y="6763"/>
                    <a:pt x="18966" y="6251"/>
                    <a:pt x="18671" y="5777"/>
                  </a:cubicBezTo>
                  <a:cubicBezTo>
                    <a:pt x="18414" y="5403"/>
                    <a:pt x="18040" y="5146"/>
                    <a:pt x="17842" y="4732"/>
                  </a:cubicBezTo>
                  <a:cubicBezTo>
                    <a:pt x="17685" y="4378"/>
                    <a:pt x="17468" y="4062"/>
                    <a:pt x="17172" y="3806"/>
                  </a:cubicBezTo>
                  <a:cubicBezTo>
                    <a:pt x="17054" y="3688"/>
                    <a:pt x="16975" y="3530"/>
                    <a:pt x="16936" y="3352"/>
                  </a:cubicBezTo>
                  <a:cubicBezTo>
                    <a:pt x="16798" y="2998"/>
                    <a:pt x="16541" y="2682"/>
                    <a:pt x="16226" y="2465"/>
                  </a:cubicBezTo>
                  <a:cubicBezTo>
                    <a:pt x="15812" y="2189"/>
                    <a:pt x="15378" y="1953"/>
                    <a:pt x="14944" y="1736"/>
                  </a:cubicBezTo>
                  <a:cubicBezTo>
                    <a:pt x="13860" y="1263"/>
                    <a:pt x="12756" y="908"/>
                    <a:pt x="11553" y="947"/>
                  </a:cubicBezTo>
                  <a:cubicBezTo>
                    <a:pt x="11179" y="967"/>
                    <a:pt x="10804" y="947"/>
                    <a:pt x="10410" y="888"/>
                  </a:cubicBezTo>
                  <a:cubicBezTo>
                    <a:pt x="10213" y="829"/>
                    <a:pt x="9976" y="849"/>
                    <a:pt x="9779" y="927"/>
                  </a:cubicBezTo>
                  <a:cubicBezTo>
                    <a:pt x="9286" y="1125"/>
                    <a:pt x="8774" y="1302"/>
                    <a:pt x="8281" y="1480"/>
                  </a:cubicBezTo>
                  <a:cubicBezTo>
                    <a:pt x="8202" y="1519"/>
                    <a:pt x="8103" y="1539"/>
                    <a:pt x="8005" y="1539"/>
                  </a:cubicBezTo>
                  <a:cubicBezTo>
                    <a:pt x="7413" y="1539"/>
                    <a:pt x="6802" y="1716"/>
                    <a:pt x="6309" y="2071"/>
                  </a:cubicBezTo>
                  <a:cubicBezTo>
                    <a:pt x="6191" y="2150"/>
                    <a:pt x="6073" y="2209"/>
                    <a:pt x="5935" y="2248"/>
                  </a:cubicBezTo>
                  <a:cubicBezTo>
                    <a:pt x="5205" y="2465"/>
                    <a:pt x="4653" y="3057"/>
                    <a:pt x="3924" y="3313"/>
                  </a:cubicBezTo>
                  <a:cubicBezTo>
                    <a:pt x="3372" y="3845"/>
                    <a:pt x="2701" y="4220"/>
                    <a:pt x="2209" y="4811"/>
                  </a:cubicBezTo>
                  <a:cubicBezTo>
                    <a:pt x="1992" y="5068"/>
                    <a:pt x="1795" y="5344"/>
                    <a:pt x="1597" y="5620"/>
                  </a:cubicBezTo>
                  <a:cubicBezTo>
                    <a:pt x="1440" y="5817"/>
                    <a:pt x="1243" y="5994"/>
                    <a:pt x="1420" y="6270"/>
                  </a:cubicBezTo>
                  <a:cubicBezTo>
                    <a:pt x="1440" y="6310"/>
                    <a:pt x="1400" y="6389"/>
                    <a:pt x="1381" y="6448"/>
                  </a:cubicBezTo>
                  <a:cubicBezTo>
                    <a:pt x="651" y="8143"/>
                    <a:pt x="651" y="8143"/>
                    <a:pt x="631" y="9878"/>
                  </a:cubicBezTo>
                  <a:cubicBezTo>
                    <a:pt x="631" y="9937"/>
                    <a:pt x="631" y="9996"/>
                    <a:pt x="631" y="10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9"/>
            <p:cNvSpPr/>
            <p:nvPr/>
          </p:nvSpPr>
          <p:spPr>
            <a:xfrm flipH="1">
              <a:off x="7586891" y="2828139"/>
              <a:ext cx="130839" cy="98141"/>
            </a:xfrm>
            <a:custGeom>
              <a:avLst/>
              <a:gdLst/>
              <a:ahLst/>
              <a:cxnLst/>
              <a:rect l="l" t="t" r="r" b="b"/>
              <a:pathLst>
                <a:path w="5442" h="4082" extrusionOk="0">
                  <a:moveTo>
                    <a:pt x="5441" y="3944"/>
                  </a:moveTo>
                  <a:cubicBezTo>
                    <a:pt x="5224" y="4062"/>
                    <a:pt x="4988" y="4082"/>
                    <a:pt x="4771" y="3983"/>
                  </a:cubicBezTo>
                  <a:cubicBezTo>
                    <a:pt x="4298" y="3786"/>
                    <a:pt x="3825" y="3589"/>
                    <a:pt x="3352" y="3372"/>
                  </a:cubicBezTo>
                  <a:cubicBezTo>
                    <a:pt x="3135" y="3293"/>
                    <a:pt x="2938" y="3195"/>
                    <a:pt x="2740" y="3096"/>
                  </a:cubicBezTo>
                  <a:cubicBezTo>
                    <a:pt x="2425" y="2938"/>
                    <a:pt x="2129" y="2722"/>
                    <a:pt x="1853" y="2485"/>
                  </a:cubicBezTo>
                  <a:cubicBezTo>
                    <a:pt x="1360" y="1992"/>
                    <a:pt x="927" y="1479"/>
                    <a:pt x="473" y="947"/>
                  </a:cubicBezTo>
                  <a:cubicBezTo>
                    <a:pt x="256" y="671"/>
                    <a:pt x="99" y="375"/>
                    <a:pt x="0" y="60"/>
                  </a:cubicBezTo>
                  <a:cubicBezTo>
                    <a:pt x="158" y="1"/>
                    <a:pt x="355" y="60"/>
                    <a:pt x="434" y="218"/>
                  </a:cubicBezTo>
                  <a:cubicBezTo>
                    <a:pt x="828" y="671"/>
                    <a:pt x="1203" y="1144"/>
                    <a:pt x="1617" y="1598"/>
                  </a:cubicBezTo>
                  <a:cubicBezTo>
                    <a:pt x="2011" y="2032"/>
                    <a:pt x="2484" y="2524"/>
                    <a:pt x="3115" y="2781"/>
                  </a:cubicBezTo>
                  <a:cubicBezTo>
                    <a:pt x="3864" y="3076"/>
                    <a:pt x="4534" y="3451"/>
                    <a:pt x="5244" y="3786"/>
                  </a:cubicBezTo>
                  <a:cubicBezTo>
                    <a:pt x="5323" y="3826"/>
                    <a:pt x="5382" y="3885"/>
                    <a:pt x="5441" y="3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9"/>
            <p:cNvSpPr/>
            <p:nvPr/>
          </p:nvSpPr>
          <p:spPr>
            <a:xfrm flipH="1">
              <a:off x="7737157" y="2744736"/>
              <a:ext cx="21350" cy="46931"/>
            </a:xfrm>
            <a:custGeom>
              <a:avLst/>
              <a:gdLst/>
              <a:ahLst/>
              <a:cxnLst/>
              <a:rect l="l" t="t" r="r" b="b"/>
              <a:pathLst>
                <a:path w="888" h="1952" extrusionOk="0">
                  <a:moveTo>
                    <a:pt x="158" y="0"/>
                  </a:moveTo>
                  <a:cubicBezTo>
                    <a:pt x="336" y="394"/>
                    <a:pt x="533" y="769"/>
                    <a:pt x="691" y="1163"/>
                  </a:cubicBezTo>
                  <a:cubicBezTo>
                    <a:pt x="769" y="1341"/>
                    <a:pt x="829" y="1538"/>
                    <a:pt x="868" y="1735"/>
                  </a:cubicBezTo>
                  <a:cubicBezTo>
                    <a:pt x="888" y="1794"/>
                    <a:pt x="829" y="1873"/>
                    <a:pt x="809" y="1952"/>
                  </a:cubicBezTo>
                  <a:cubicBezTo>
                    <a:pt x="730" y="1932"/>
                    <a:pt x="651" y="1932"/>
                    <a:pt x="651" y="1912"/>
                  </a:cubicBezTo>
                  <a:cubicBezTo>
                    <a:pt x="474" y="1518"/>
                    <a:pt x="296" y="1144"/>
                    <a:pt x="119" y="749"/>
                  </a:cubicBezTo>
                  <a:cubicBezTo>
                    <a:pt x="20" y="572"/>
                    <a:pt x="1" y="355"/>
                    <a:pt x="40" y="158"/>
                  </a:cubicBezTo>
                  <a:cubicBezTo>
                    <a:pt x="40" y="99"/>
                    <a:pt x="99" y="5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9"/>
            <p:cNvSpPr/>
            <p:nvPr/>
          </p:nvSpPr>
          <p:spPr>
            <a:xfrm flipH="1">
              <a:off x="7469828" y="2348948"/>
              <a:ext cx="25605" cy="34621"/>
            </a:xfrm>
            <a:custGeom>
              <a:avLst/>
              <a:gdLst/>
              <a:ahLst/>
              <a:cxnLst/>
              <a:rect l="l" t="t" r="r" b="b"/>
              <a:pathLst>
                <a:path w="1065" h="1440" extrusionOk="0">
                  <a:moveTo>
                    <a:pt x="0" y="138"/>
                  </a:moveTo>
                  <a:cubicBezTo>
                    <a:pt x="119" y="0"/>
                    <a:pt x="316" y="0"/>
                    <a:pt x="434" y="158"/>
                  </a:cubicBezTo>
                  <a:cubicBezTo>
                    <a:pt x="631" y="454"/>
                    <a:pt x="809" y="808"/>
                    <a:pt x="986" y="1144"/>
                  </a:cubicBezTo>
                  <a:cubicBezTo>
                    <a:pt x="1045" y="1242"/>
                    <a:pt x="1065" y="1380"/>
                    <a:pt x="947" y="1420"/>
                  </a:cubicBezTo>
                  <a:cubicBezTo>
                    <a:pt x="828" y="1439"/>
                    <a:pt x="730" y="1400"/>
                    <a:pt x="651" y="1341"/>
                  </a:cubicBezTo>
                  <a:cubicBezTo>
                    <a:pt x="355" y="966"/>
                    <a:pt x="59" y="631"/>
                    <a:pt x="0" y="1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9"/>
            <p:cNvSpPr/>
            <p:nvPr/>
          </p:nvSpPr>
          <p:spPr>
            <a:xfrm flipH="1">
              <a:off x="7487836" y="2363638"/>
              <a:ext cx="17551" cy="21350"/>
            </a:xfrm>
            <a:custGeom>
              <a:avLst/>
              <a:gdLst/>
              <a:ahLst/>
              <a:cxnLst/>
              <a:rect l="l" t="t" r="r" b="b"/>
              <a:pathLst>
                <a:path w="730" h="888" extrusionOk="0">
                  <a:moveTo>
                    <a:pt x="0" y="158"/>
                  </a:moveTo>
                  <a:cubicBezTo>
                    <a:pt x="158" y="0"/>
                    <a:pt x="296" y="40"/>
                    <a:pt x="375" y="158"/>
                  </a:cubicBezTo>
                  <a:cubicBezTo>
                    <a:pt x="552" y="355"/>
                    <a:pt x="730" y="552"/>
                    <a:pt x="552" y="887"/>
                  </a:cubicBezTo>
                  <a:cubicBezTo>
                    <a:pt x="237" y="690"/>
                    <a:pt x="197" y="355"/>
                    <a:pt x="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9"/>
            <p:cNvSpPr/>
            <p:nvPr/>
          </p:nvSpPr>
          <p:spPr>
            <a:xfrm flipH="1">
              <a:off x="7402029" y="2572182"/>
              <a:ext cx="201957" cy="204794"/>
            </a:xfrm>
            <a:custGeom>
              <a:avLst/>
              <a:gdLst/>
              <a:ahLst/>
              <a:cxnLst/>
              <a:rect l="l" t="t" r="r" b="b"/>
              <a:pathLst>
                <a:path w="8400" h="8518" extrusionOk="0">
                  <a:moveTo>
                    <a:pt x="4712" y="80"/>
                  </a:moveTo>
                  <a:cubicBezTo>
                    <a:pt x="5383" y="80"/>
                    <a:pt x="5935" y="80"/>
                    <a:pt x="6428" y="336"/>
                  </a:cubicBezTo>
                  <a:cubicBezTo>
                    <a:pt x="7078" y="671"/>
                    <a:pt x="7591" y="1203"/>
                    <a:pt x="7887" y="1854"/>
                  </a:cubicBezTo>
                  <a:cubicBezTo>
                    <a:pt x="8084" y="2268"/>
                    <a:pt x="8202" y="2702"/>
                    <a:pt x="8241" y="3155"/>
                  </a:cubicBezTo>
                  <a:cubicBezTo>
                    <a:pt x="8241" y="3313"/>
                    <a:pt x="8261" y="3451"/>
                    <a:pt x="8301" y="3609"/>
                  </a:cubicBezTo>
                  <a:cubicBezTo>
                    <a:pt x="8399" y="3983"/>
                    <a:pt x="8379" y="4378"/>
                    <a:pt x="8261" y="4732"/>
                  </a:cubicBezTo>
                  <a:cubicBezTo>
                    <a:pt x="8143" y="5127"/>
                    <a:pt x="8064" y="5521"/>
                    <a:pt x="8005" y="5915"/>
                  </a:cubicBezTo>
                  <a:cubicBezTo>
                    <a:pt x="7887" y="6487"/>
                    <a:pt x="7512" y="6921"/>
                    <a:pt x="7196" y="7374"/>
                  </a:cubicBezTo>
                  <a:cubicBezTo>
                    <a:pt x="7098" y="7473"/>
                    <a:pt x="6980" y="7552"/>
                    <a:pt x="6861" y="7591"/>
                  </a:cubicBezTo>
                  <a:cubicBezTo>
                    <a:pt x="6585" y="7709"/>
                    <a:pt x="6329" y="7828"/>
                    <a:pt x="6073" y="7985"/>
                  </a:cubicBezTo>
                  <a:cubicBezTo>
                    <a:pt x="5343" y="8518"/>
                    <a:pt x="4496" y="8380"/>
                    <a:pt x="3668" y="8360"/>
                  </a:cubicBezTo>
                  <a:cubicBezTo>
                    <a:pt x="3470" y="8340"/>
                    <a:pt x="3273" y="8261"/>
                    <a:pt x="3116" y="8163"/>
                  </a:cubicBezTo>
                  <a:cubicBezTo>
                    <a:pt x="2642" y="7887"/>
                    <a:pt x="2189" y="7591"/>
                    <a:pt x="1755" y="7295"/>
                  </a:cubicBezTo>
                  <a:cubicBezTo>
                    <a:pt x="1479" y="7078"/>
                    <a:pt x="1223" y="6881"/>
                    <a:pt x="986" y="6645"/>
                  </a:cubicBezTo>
                  <a:cubicBezTo>
                    <a:pt x="868" y="6546"/>
                    <a:pt x="769" y="6428"/>
                    <a:pt x="691" y="6290"/>
                  </a:cubicBezTo>
                  <a:cubicBezTo>
                    <a:pt x="612" y="6172"/>
                    <a:pt x="553" y="6053"/>
                    <a:pt x="513" y="5935"/>
                  </a:cubicBezTo>
                  <a:cubicBezTo>
                    <a:pt x="237" y="5028"/>
                    <a:pt x="1" y="4121"/>
                    <a:pt x="40" y="3155"/>
                  </a:cubicBezTo>
                  <a:cubicBezTo>
                    <a:pt x="60" y="2800"/>
                    <a:pt x="198" y="2465"/>
                    <a:pt x="395" y="2169"/>
                  </a:cubicBezTo>
                  <a:cubicBezTo>
                    <a:pt x="592" y="1933"/>
                    <a:pt x="769" y="1657"/>
                    <a:pt x="967" y="1440"/>
                  </a:cubicBezTo>
                  <a:cubicBezTo>
                    <a:pt x="1321" y="987"/>
                    <a:pt x="1795" y="671"/>
                    <a:pt x="2347" y="513"/>
                  </a:cubicBezTo>
                  <a:cubicBezTo>
                    <a:pt x="3175" y="277"/>
                    <a:pt x="3983" y="1"/>
                    <a:pt x="4712" y="80"/>
                  </a:cubicBezTo>
                  <a:close/>
                  <a:moveTo>
                    <a:pt x="7551" y="4220"/>
                  </a:moveTo>
                  <a:lnTo>
                    <a:pt x="7551" y="3411"/>
                  </a:lnTo>
                  <a:cubicBezTo>
                    <a:pt x="7532" y="3273"/>
                    <a:pt x="7512" y="3135"/>
                    <a:pt x="7453" y="3017"/>
                  </a:cubicBezTo>
                  <a:cubicBezTo>
                    <a:pt x="7157" y="2505"/>
                    <a:pt x="6822" y="1992"/>
                    <a:pt x="6566" y="1440"/>
                  </a:cubicBezTo>
                  <a:cubicBezTo>
                    <a:pt x="6408" y="1065"/>
                    <a:pt x="6053" y="809"/>
                    <a:pt x="5639" y="770"/>
                  </a:cubicBezTo>
                  <a:cubicBezTo>
                    <a:pt x="5442" y="730"/>
                    <a:pt x="5245" y="711"/>
                    <a:pt x="5048" y="711"/>
                  </a:cubicBezTo>
                  <a:cubicBezTo>
                    <a:pt x="4121" y="651"/>
                    <a:pt x="3273" y="908"/>
                    <a:pt x="2406" y="1164"/>
                  </a:cubicBezTo>
                  <a:cubicBezTo>
                    <a:pt x="2110" y="1263"/>
                    <a:pt x="1834" y="1440"/>
                    <a:pt x="1637" y="1677"/>
                  </a:cubicBezTo>
                  <a:cubicBezTo>
                    <a:pt x="1381" y="1992"/>
                    <a:pt x="1124" y="2307"/>
                    <a:pt x="888" y="2643"/>
                  </a:cubicBezTo>
                  <a:cubicBezTo>
                    <a:pt x="809" y="2741"/>
                    <a:pt x="769" y="2879"/>
                    <a:pt x="750" y="3017"/>
                  </a:cubicBezTo>
                  <a:cubicBezTo>
                    <a:pt x="691" y="3411"/>
                    <a:pt x="710" y="3806"/>
                    <a:pt x="789" y="4220"/>
                  </a:cubicBezTo>
                  <a:cubicBezTo>
                    <a:pt x="868" y="4496"/>
                    <a:pt x="907" y="4792"/>
                    <a:pt x="967" y="5068"/>
                  </a:cubicBezTo>
                  <a:cubicBezTo>
                    <a:pt x="1045" y="5344"/>
                    <a:pt x="1105" y="5580"/>
                    <a:pt x="1203" y="5836"/>
                  </a:cubicBezTo>
                  <a:cubicBezTo>
                    <a:pt x="1243" y="5935"/>
                    <a:pt x="1302" y="6034"/>
                    <a:pt x="1381" y="6112"/>
                  </a:cubicBezTo>
                  <a:cubicBezTo>
                    <a:pt x="1795" y="6448"/>
                    <a:pt x="2228" y="6763"/>
                    <a:pt x="2642" y="7118"/>
                  </a:cubicBezTo>
                  <a:cubicBezTo>
                    <a:pt x="3194" y="7591"/>
                    <a:pt x="3944" y="7828"/>
                    <a:pt x="4673" y="7788"/>
                  </a:cubicBezTo>
                  <a:cubicBezTo>
                    <a:pt x="5067" y="7808"/>
                    <a:pt x="5442" y="7729"/>
                    <a:pt x="5777" y="7571"/>
                  </a:cubicBezTo>
                  <a:cubicBezTo>
                    <a:pt x="5935" y="7473"/>
                    <a:pt x="6092" y="7394"/>
                    <a:pt x="6270" y="7315"/>
                  </a:cubicBezTo>
                  <a:cubicBezTo>
                    <a:pt x="6546" y="7216"/>
                    <a:pt x="6763" y="7019"/>
                    <a:pt x="6920" y="6763"/>
                  </a:cubicBezTo>
                  <a:cubicBezTo>
                    <a:pt x="7078" y="6507"/>
                    <a:pt x="7196" y="6250"/>
                    <a:pt x="7315" y="5974"/>
                  </a:cubicBezTo>
                  <a:cubicBezTo>
                    <a:pt x="7532" y="5422"/>
                    <a:pt x="7611" y="4811"/>
                    <a:pt x="7551" y="4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9"/>
            <p:cNvSpPr/>
            <p:nvPr/>
          </p:nvSpPr>
          <p:spPr>
            <a:xfrm flipH="1">
              <a:off x="7283066" y="2634284"/>
              <a:ext cx="13776" cy="80590"/>
            </a:xfrm>
            <a:custGeom>
              <a:avLst/>
              <a:gdLst/>
              <a:ahLst/>
              <a:cxnLst/>
              <a:rect l="l" t="t" r="r" b="b"/>
              <a:pathLst>
                <a:path w="573" h="3352" extrusionOk="0">
                  <a:moveTo>
                    <a:pt x="139" y="3352"/>
                  </a:moveTo>
                  <a:cubicBezTo>
                    <a:pt x="139" y="2524"/>
                    <a:pt x="119" y="1755"/>
                    <a:pt x="99" y="986"/>
                  </a:cubicBezTo>
                  <a:cubicBezTo>
                    <a:pt x="99" y="750"/>
                    <a:pt x="21" y="533"/>
                    <a:pt x="1" y="316"/>
                  </a:cubicBezTo>
                  <a:cubicBezTo>
                    <a:pt x="21" y="217"/>
                    <a:pt x="60" y="99"/>
                    <a:pt x="119" y="0"/>
                  </a:cubicBezTo>
                  <a:cubicBezTo>
                    <a:pt x="375" y="257"/>
                    <a:pt x="533" y="592"/>
                    <a:pt x="553" y="947"/>
                  </a:cubicBezTo>
                  <a:cubicBezTo>
                    <a:pt x="573" y="1617"/>
                    <a:pt x="533" y="2287"/>
                    <a:pt x="513" y="2958"/>
                  </a:cubicBezTo>
                  <a:cubicBezTo>
                    <a:pt x="494" y="3076"/>
                    <a:pt x="454" y="3175"/>
                    <a:pt x="395" y="3273"/>
                  </a:cubicBezTo>
                  <a:cubicBezTo>
                    <a:pt x="375" y="3313"/>
                    <a:pt x="257" y="3313"/>
                    <a:pt x="139" y="33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9"/>
            <p:cNvSpPr/>
            <p:nvPr/>
          </p:nvSpPr>
          <p:spPr>
            <a:xfrm flipH="1">
              <a:off x="7297275" y="2759882"/>
              <a:ext cx="17094" cy="43637"/>
            </a:xfrm>
            <a:custGeom>
              <a:avLst/>
              <a:gdLst/>
              <a:ahLst/>
              <a:cxnLst/>
              <a:rect l="l" t="t" r="r" b="b"/>
              <a:pathLst>
                <a:path w="711" h="1815" extrusionOk="0">
                  <a:moveTo>
                    <a:pt x="0" y="1815"/>
                  </a:moveTo>
                  <a:cubicBezTo>
                    <a:pt x="20" y="1263"/>
                    <a:pt x="99" y="711"/>
                    <a:pt x="276" y="178"/>
                  </a:cubicBezTo>
                  <a:cubicBezTo>
                    <a:pt x="296" y="99"/>
                    <a:pt x="395" y="40"/>
                    <a:pt x="434" y="1"/>
                  </a:cubicBezTo>
                  <a:cubicBezTo>
                    <a:pt x="612" y="40"/>
                    <a:pt x="710" y="218"/>
                    <a:pt x="651" y="395"/>
                  </a:cubicBezTo>
                  <a:cubicBezTo>
                    <a:pt x="533" y="868"/>
                    <a:pt x="454" y="1381"/>
                    <a:pt x="0" y="1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9"/>
            <p:cNvSpPr/>
            <p:nvPr/>
          </p:nvSpPr>
          <p:spPr>
            <a:xfrm flipH="1">
              <a:off x="7701117" y="2657990"/>
              <a:ext cx="10939" cy="45993"/>
            </a:xfrm>
            <a:custGeom>
              <a:avLst/>
              <a:gdLst/>
              <a:ahLst/>
              <a:cxnLst/>
              <a:rect l="l" t="t" r="r" b="b"/>
              <a:pathLst>
                <a:path w="455" h="1913" extrusionOk="0">
                  <a:moveTo>
                    <a:pt x="237" y="1913"/>
                  </a:moveTo>
                  <a:cubicBezTo>
                    <a:pt x="99" y="1814"/>
                    <a:pt x="60" y="1656"/>
                    <a:pt x="79" y="1499"/>
                  </a:cubicBezTo>
                  <a:cubicBezTo>
                    <a:pt x="99" y="1025"/>
                    <a:pt x="1" y="533"/>
                    <a:pt x="158" y="59"/>
                  </a:cubicBezTo>
                  <a:cubicBezTo>
                    <a:pt x="158" y="40"/>
                    <a:pt x="237" y="40"/>
                    <a:pt x="296" y="0"/>
                  </a:cubicBezTo>
                  <a:cubicBezTo>
                    <a:pt x="454" y="533"/>
                    <a:pt x="355" y="1045"/>
                    <a:pt x="375" y="1558"/>
                  </a:cubicBezTo>
                  <a:cubicBezTo>
                    <a:pt x="375" y="1676"/>
                    <a:pt x="395" y="1834"/>
                    <a:pt x="237" y="19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9"/>
            <p:cNvSpPr/>
            <p:nvPr/>
          </p:nvSpPr>
          <p:spPr>
            <a:xfrm flipH="1">
              <a:off x="7677892" y="2643300"/>
              <a:ext cx="12839" cy="28923"/>
            </a:xfrm>
            <a:custGeom>
              <a:avLst/>
              <a:gdLst/>
              <a:ahLst/>
              <a:cxnLst/>
              <a:rect l="l" t="t" r="r" b="b"/>
              <a:pathLst>
                <a:path w="534" h="1203" extrusionOk="0">
                  <a:moveTo>
                    <a:pt x="375" y="1203"/>
                  </a:moveTo>
                  <a:cubicBezTo>
                    <a:pt x="1" y="789"/>
                    <a:pt x="158" y="414"/>
                    <a:pt x="277" y="59"/>
                  </a:cubicBezTo>
                  <a:cubicBezTo>
                    <a:pt x="434" y="0"/>
                    <a:pt x="494" y="99"/>
                    <a:pt x="494" y="177"/>
                  </a:cubicBezTo>
                  <a:cubicBezTo>
                    <a:pt x="533" y="414"/>
                    <a:pt x="533" y="670"/>
                    <a:pt x="533" y="907"/>
                  </a:cubicBezTo>
                  <a:cubicBezTo>
                    <a:pt x="533" y="986"/>
                    <a:pt x="434" y="1084"/>
                    <a:pt x="375" y="12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9"/>
            <p:cNvSpPr/>
            <p:nvPr/>
          </p:nvSpPr>
          <p:spPr>
            <a:xfrm flipH="1">
              <a:off x="7434750" y="2628586"/>
              <a:ext cx="35559" cy="37963"/>
            </a:xfrm>
            <a:custGeom>
              <a:avLst/>
              <a:gdLst/>
              <a:ahLst/>
              <a:cxnLst/>
              <a:rect l="l" t="t" r="r" b="b"/>
              <a:pathLst>
                <a:path w="1479" h="1579" extrusionOk="0">
                  <a:moveTo>
                    <a:pt x="0" y="218"/>
                  </a:moveTo>
                  <a:cubicBezTo>
                    <a:pt x="59" y="159"/>
                    <a:pt x="118" y="99"/>
                    <a:pt x="197" y="80"/>
                  </a:cubicBezTo>
                  <a:cubicBezTo>
                    <a:pt x="394" y="1"/>
                    <a:pt x="611" y="60"/>
                    <a:pt x="749" y="218"/>
                  </a:cubicBezTo>
                  <a:cubicBezTo>
                    <a:pt x="1006" y="533"/>
                    <a:pt x="1222" y="868"/>
                    <a:pt x="1459" y="1184"/>
                  </a:cubicBezTo>
                  <a:cubicBezTo>
                    <a:pt x="1479" y="1243"/>
                    <a:pt x="1479" y="1322"/>
                    <a:pt x="1479" y="1381"/>
                  </a:cubicBezTo>
                  <a:cubicBezTo>
                    <a:pt x="1459" y="1440"/>
                    <a:pt x="1420" y="1539"/>
                    <a:pt x="1380" y="1539"/>
                  </a:cubicBezTo>
                  <a:cubicBezTo>
                    <a:pt x="1301" y="1578"/>
                    <a:pt x="1203" y="1558"/>
                    <a:pt x="1124" y="1519"/>
                  </a:cubicBezTo>
                  <a:cubicBezTo>
                    <a:pt x="1025" y="1420"/>
                    <a:pt x="927" y="1282"/>
                    <a:pt x="828" y="1164"/>
                  </a:cubicBezTo>
                  <a:cubicBezTo>
                    <a:pt x="631" y="868"/>
                    <a:pt x="454" y="553"/>
                    <a:pt x="99" y="415"/>
                  </a:cubicBezTo>
                  <a:cubicBezTo>
                    <a:pt x="40" y="395"/>
                    <a:pt x="40" y="297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9"/>
            <p:cNvSpPr/>
            <p:nvPr/>
          </p:nvSpPr>
          <p:spPr>
            <a:xfrm flipH="1">
              <a:off x="7464130" y="2629067"/>
              <a:ext cx="32265" cy="37939"/>
            </a:xfrm>
            <a:custGeom>
              <a:avLst/>
              <a:gdLst/>
              <a:ahLst/>
              <a:cxnLst/>
              <a:rect l="l" t="t" r="r" b="b"/>
              <a:pathLst>
                <a:path w="1342" h="1578" extrusionOk="0">
                  <a:moveTo>
                    <a:pt x="60" y="1"/>
                  </a:moveTo>
                  <a:cubicBezTo>
                    <a:pt x="454" y="257"/>
                    <a:pt x="829" y="553"/>
                    <a:pt x="1144" y="907"/>
                  </a:cubicBezTo>
                  <a:cubicBezTo>
                    <a:pt x="1223" y="967"/>
                    <a:pt x="1282" y="1065"/>
                    <a:pt x="1322" y="1183"/>
                  </a:cubicBezTo>
                  <a:cubicBezTo>
                    <a:pt x="1341" y="1282"/>
                    <a:pt x="1322" y="1381"/>
                    <a:pt x="1263" y="1479"/>
                  </a:cubicBezTo>
                  <a:cubicBezTo>
                    <a:pt x="1184" y="1578"/>
                    <a:pt x="1065" y="1538"/>
                    <a:pt x="987" y="1460"/>
                  </a:cubicBezTo>
                  <a:cubicBezTo>
                    <a:pt x="651" y="1105"/>
                    <a:pt x="336" y="769"/>
                    <a:pt x="40" y="395"/>
                  </a:cubicBezTo>
                  <a:cubicBezTo>
                    <a:pt x="1" y="355"/>
                    <a:pt x="40" y="217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" name="Google Shape;587;p29"/>
          <p:cNvGrpSpPr/>
          <p:nvPr/>
        </p:nvGrpSpPr>
        <p:grpSpPr>
          <a:xfrm rot="5400000">
            <a:off x="2665486" y="625221"/>
            <a:ext cx="646397" cy="674942"/>
            <a:chOff x="5236350" y="592059"/>
            <a:chExt cx="666939" cy="696319"/>
          </a:xfrm>
        </p:grpSpPr>
        <p:sp>
          <p:nvSpPr>
            <p:cNvPr id="588" name="Google Shape;588;p29"/>
            <p:cNvSpPr/>
            <p:nvPr/>
          </p:nvSpPr>
          <p:spPr>
            <a:xfrm flipH="1">
              <a:off x="5248684" y="613865"/>
              <a:ext cx="641815" cy="653187"/>
            </a:xfrm>
            <a:custGeom>
              <a:avLst/>
              <a:gdLst/>
              <a:ahLst/>
              <a:cxnLst/>
              <a:rect l="l" t="t" r="r" b="b"/>
              <a:pathLst>
                <a:path w="26695" h="27168" extrusionOk="0">
                  <a:moveTo>
                    <a:pt x="26616" y="14156"/>
                  </a:moveTo>
                  <a:cubicBezTo>
                    <a:pt x="26694" y="14767"/>
                    <a:pt x="26694" y="15378"/>
                    <a:pt x="26616" y="15989"/>
                  </a:cubicBezTo>
                  <a:cubicBezTo>
                    <a:pt x="26280" y="15989"/>
                    <a:pt x="25945" y="16127"/>
                    <a:pt x="25630" y="15871"/>
                  </a:cubicBezTo>
                  <a:cubicBezTo>
                    <a:pt x="25551" y="15832"/>
                    <a:pt x="25472" y="15812"/>
                    <a:pt x="25374" y="15832"/>
                  </a:cubicBezTo>
                  <a:lnTo>
                    <a:pt x="24822" y="15832"/>
                  </a:lnTo>
                  <a:cubicBezTo>
                    <a:pt x="24565" y="15832"/>
                    <a:pt x="24506" y="15891"/>
                    <a:pt x="24467" y="16147"/>
                  </a:cubicBezTo>
                  <a:cubicBezTo>
                    <a:pt x="24467" y="16246"/>
                    <a:pt x="24447" y="16344"/>
                    <a:pt x="24408" y="16443"/>
                  </a:cubicBezTo>
                  <a:cubicBezTo>
                    <a:pt x="24289" y="16699"/>
                    <a:pt x="24230" y="16975"/>
                    <a:pt x="24270" y="17271"/>
                  </a:cubicBezTo>
                  <a:cubicBezTo>
                    <a:pt x="24309" y="17507"/>
                    <a:pt x="24250" y="17783"/>
                    <a:pt x="24112" y="17981"/>
                  </a:cubicBezTo>
                  <a:cubicBezTo>
                    <a:pt x="24092" y="18000"/>
                    <a:pt x="24092" y="18020"/>
                    <a:pt x="24092" y="18040"/>
                  </a:cubicBezTo>
                  <a:cubicBezTo>
                    <a:pt x="24053" y="18335"/>
                    <a:pt x="23994" y="18651"/>
                    <a:pt x="23875" y="18947"/>
                  </a:cubicBezTo>
                  <a:cubicBezTo>
                    <a:pt x="23796" y="19282"/>
                    <a:pt x="23639" y="19597"/>
                    <a:pt x="23422" y="19873"/>
                  </a:cubicBezTo>
                  <a:cubicBezTo>
                    <a:pt x="23284" y="20011"/>
                    <a:pt x="23185" y="20169"/>
                    <a:pt x="23106" y="20366"/>
                  </a:cubicBezTo>
                  <a:cubicBezTo>
                    <a:pt x="22988" y="20642"/>
                    <a:pt x="22830" y="20898"/>
                    <a:pt x="22614" y="21115"/>
                  </a:cubicBezTo>
                  <a:cubicBezTo>
                    <a:pt x="22515" y="21214"/>
                    <a:pt x="22436" y="21332"/>
                    <a:pt x="22357" y="21450"/>
                  </a:cubicBezTo>
                  <a:cubicBezTo>
                    <a:pt x="22495" y="21825"/>
                    <a:pt x="22653" y="22200"/>
                    <a:pt x="22771" y="22574"/>
                  </a:cubicBezTo>
                  <a:cubicBezTo>
                    <a:pt x="22909" y="22929"/>
                    <a:pt x="23008" y="23304"/>
                    <a:pt x="23126" y="23639"/>
                  </a:cubicBezTo>
                  <a:cubicBezTo>
                    <a:pt x="23087" y="23698"/>
                    <a:pt x="23067" y="23737"/>
                    <a:pt x="23047" y="23737"/>
                  </a:cubicBezTo>
                  <a:cubicBezTo>
                    <a:pt x="22712" y="23934"/>
                    <a:pt x="22397" y="24151"/>
                    <a:pt x="22101" y="24388"/>
                  </a:cubicBezTo>
                  <a:cubicBezTo>
                    <a:pt x="22002" y="24447"/>
                    <a:pt x="21884" y="24486"/>
                    <a:pt x="21766" y="24506"/>
                  </a:cubicBezTo>
                  <a:cubicBezTo>
                    <a:pt x="21707" y="24506"/>
                    <a:pt x="21628" y="24486"/>
                    <a:pt x="21588" y="24447"/>
                  </a:cubicBezTo>
                  <a:cubicBezTo>
                    <a:pt x="21371" y="24092"/>
                    <a:pt x="20997" y="23974"/>
                    <a:pt x="20681" y="23757"/>
                  </a:cubicBezTo>
                  <a:cubicBezTo>
                    <a:pt x="20543" y="23678"/>
                    <a:pt x="20445" y="23560"/>
                    <a:pt x="20425" y="23402"/>
                  </a:cubicBezTo>
                  <a:cubicBezTo>
                    <a:pt x="20405" y="23264"/>
                    <a:pt x="20287" y="23166"/>
                    <a:pt x="20129" y="23185"/>
                  </a:cubicBezTo>
                  <a:lnTo>
                    <a:pt x="19696" y="23185"/>
                  </a:lnTo>
                  <a:cubicBezTo>
                    <a:pt x="19499" y="23402"/>
                    <a:pt x="19242" y="23560"/>
                    <a:pt x="18947" y="23639"/>
                  </a:cubicBezTo>
                  <a:cubicBezTo>
                    <a:pt x="18611" y="23777"/>
                    <a:pt x="18276" y="23954"/>
                    <a:pt x="17941" y="24072"/>
                  </a:cubicBezTo>
                  <a:cubicBezTo>
                    <a:pt x="17685" y="24171"/>
                    <a:pt x="17429" y="24250"/>
                    <a:pt x="17172" y="24309"/>
                  </a:cubicBezTo>
                  <a:cubicBezTo>
                    <a:pt x="16896" y="24329"/>
                    <a:pt x="16600" y="24388"/>
                    <a:pt x="16344" y="24486"/>
                  </a:cubicBezTo>
                  <a:cubicBezTo>
                    <a:pt x="16285" y="24506"/>
                    <a:pt x="16206" y="24506"/>
                    <a:pt x="16147" y="24506"/>
                  </a:cubicBezTo>
                  <a:cubicBezTo>
                    <a:pt x="15772" y="24427"/>
                    <a:pt x="15477" y="24703"/>
                    <a:pt x="15122" y="24743"/>
                  </a:cubicBezTo>
                  <a:cubicBezTo>
                    <a:pt x="15063" y="24743"/>
                    <a:pt x="15004" y="24861"/>
                    <a:pt x="14984" y="24940"/>
                  </a:cubicBezTo>
                  <a:cubicBezTo>
                    <a:pt x="14964" y="25019"/>
                    <a:pt x="14964" y="25098"/>
                    <a:pt x="14964" y="25177"/>
                  </a:cubicBezTo>
                  <a:cubicBezTo>
                    <a:pt x="14984" y="25472"/>
                    <a:pt x="14944" y="25748"/>
                    <a:pt x="14826" y="26005"/>
                  </a:cubicBezTo>
                  <a:cubicBezTo>
                    <a:pt x="14767" y="26162"/>
                    <a:pt x="14747" y="26340"/>
                    <a:pt x="14767" y="26497"/>
                  </a:cubicBezTo>
                  <a:cubicBezTo>
                    <a:pt x="14747" y="26872"/>
                    <a:pt x="14708" y="26892"/>
                    <a:pt x="14353" y="26931"/>
                  </a:cubicBezTo>
                  <a:cubicBezTo>
                    <a:pt x="14195" y="26951"/>
                    <a:pt x="14018" y="26990"/>
                    <a:pt x="13860" y="27049"/>
                  </a:cubicBezTo>
                  <a:cubicBezTo>
                    <a:pt x="13545" y="27128"/>
                    <a:pt x="13229" y="27168"/>
                    <a:pt x="12934" y="27128"/>
                  </a:cubicBezTo>
                  <a:cubicBezTo>
                    <a:pt x="12835" y="26675"/>
                    <a:pt x="12756" y="26281"/>
                    <a:pt x="12638" y="25867"/>
                  </a:cubicBezTo>
                  <a:cubicBezTo>
                    <a:pt x="12539" y="25453"/>
                    <a:pt x="12421" y="25078"/>
                    <a:pt x="12303" y="24664"/>
                  </a:cubicBezTo>
                  <a:cubicBezTo>
                    <a:pt x="11908" y="24782"/>
                    <a:pt x="11494" y="24743"/>
                    <a:pt x="11120" y="24585"/>
                  </a:cubicBezTo>
                  <a:cubicBezTo>
                    <a:pt x="10725" y="24427"/>
                    <a:pt x="10331" y="24309"/>
                    <a:pt x="9937" y="24151"/>
                  </a:cubicBezTo>
                  <a:cubicBezTo>
                    <a:pt x="9917" y="24151"/>
                    <a:pt x="9917" y="24132"/>
                    <a:pt x="9897" y="24132"/>
                  </a:cubicBezTo>
                  <a:cubicBezTo>
                    <a:pt x="9503" y="24191"/>
                    <a:pt x="9247" y="23954"/>
                    <a:pt x="8951" y="23737"/>
                  </a:cubicBezTo>
                  <a:cubicBezTo>
                    <a:pt x="8813" y="23599"/>
                    <a:pt x="8636" y="23501"/>
                    <a:pt x="8439" y="23481"/>
                  </a:cubicBezTo>
                  <a:cubicBezTo>
                    <a:pt x="8281" y="23481"/>
                    <a:pt x="8143" y="23323"/>
                    <a:pt x="8005" y="23225"/>
                  </a:cubicBezTo>
                  <a:cubicBezTo>
                    <a:pt x="7867" y="23146"/>
                    <a:pt x="7768" y="23067"/>
                    <a:pt x="7630" y="22988"/>
                  </a:cubicBezTo>
                  <a:cubicBezTo>
                    <a:pt x="7433" y="22870"/>
                    <a:pt x="7197" y="22870"/>
                    <a:pt x="7019" y="23008"/>
                  </a:cubicBezTo>
                  <a:cubicBezTo>
                    <a:pt x="6960" y="23028"/>
                    <a:pt x="6920" y="23047"/>
                    <a:pt x="6901" y="23087"/>
                  </a:cubicBezTo>
                  <a:cubicBezTo>
                    <a:pt x="6546" y="23560"/>
                    <a:pt x="5974" y="23816"/>
                    <a:pt x="5619" y="24289"/>
                  </a:cubicBezTo>
                  <a:cubicBezTo>
                    <a:pt x="5540" y="24348"/>
                    <a:pt x="5462" y="24427"/>
                    <a:pt x="5363" y="24486"/>
                  </a:cubicBezTo>
                  <a:cubicBezTo>
                    <a:pt x="5067" y="24329"/>
                    <a:pt x="4811" y="24112"/>
                    <a:pt x="4594" y="23875"/>
                  </a:cubicBezTo>
                  <a:cubicBezTo>
                    <a:pt x="4436" y="23678"/>
                    <a:pt x="4239" y="23501"/>
                    <a:pt x="4042" y="23343"/>
                  </a:cubicBezTo>
                  <a:cubicBezTo>
                    <a:pt x="4121" y="23087"/>
                    <a:pt x="4220" y="22830"/>
                    <a:pt x="4358" y="22594"/>
                  </a:cubicBezTo>
                  <a:cubicBezTo>
                    <a:pt x="4496" y="22377"/>
                    <a:pt x="4594" y="22121"/>
                    <a:pt x="4653" y="21864"/>
                  </a:cubicBezTo>
                  <a:cubicBezTo>
                    <a:pt x="4712" y="21608"/>
                    <a:pt x="4811" y="21352"/>
                    <a:pt x="4910" y="21115"/>
                  </a:cubicBezTo>
                  <a:cubicBezTo>
                    <a:pt x="5008" y="20879"/>
                    <a:pt x="5008" y="20800"/>
                    <a:pt x="4811" y="20721"/>
                  </a:cubicBezTo>
                  <a:cubicBezTo>
                    <a:pt x="4594" y="20622"/>
                    <a:pt x="4436" y="20425"/>
                    <a:pt x="4397" y="20189"/>
                  </a:cubicBezTo>
                  <a:cubicBezTo>
                    <a:pt x="4338" y="19913"/>
                    <a:pt x="4200" y="19637"/>
                    <a:pt x="4022" y="19439"/>
                  </a:cubicBezTo>
                  <a:cubicBezTo>
                    <a:pt x="3727" y="19085"/>
                    <a:pt x="3648" y="18651"/>
                    <a:pt x="3431" y="18276"/>
                  </a:cubicBezTo>
                  <a:cubicBezTo>
                    <a:pt x="3490" y="17862"/>
                    <a:pt x="3155" y="17567"/>
                    <a:pt x="3214" y="17153"/>
                  </a:cubicBezTo>
                  <a:cubicBezTo>
                    <a:pt x="3234" y="16975"/>
                    <a:pt x="3096" y="16877"/>
                    <a:pt x="2918" y="16877"/>
                  </a:cubicBezTo>
                  <a:cubicBezTo>
                    <a:pt x="2780" y="16857"/>
                    <a:pt x="2642" y="16896"/>
                    <a:pt x="2544" y="16975"/>
                  </a:cubicBezTo>
                  <a:cubicBezTo>
                    <a:pt x="2327" y="17113"/>
                    <a:pt x="2090" y="17212"/>
                    <a:pt x="1854" y="17231"/>
                  </a:cubicBezTo>
                  <a:cubicBezTo>
                    <a:pt x="1617" y="17291"/>
                    <a:pt x="1361" y="17271"/>
                    <a:pt x="1144" y="17192"/>
                  </a:cubicBezTo>
                  <a:cubicBezTo>
                    <a:pt x="967" y="17113"/>
                    <a:pt x="789" y="17054"/>
                    <a:pt x="592" y="16995"/>
                  </a:cubicBezTo>
                  <a:lnTo>
                    <a:pt x="1" y="15378"/>
                  </a:lnTo>
                  <a:cubicBezTo>
                    <a:pt x="60" y="15181"/>
                    <a:pt x="237" y="15023"/>
                    <a:pt x="454" y="15004"/>
                  </a:cubicBezTo>
                  <a:cubicBezTo>
                    <a:pt x="750" y="14925"/>
                    <a:pt x="1026" y="14747"/>
                    <a:pt x="1361" y="14747"/>
                  </a:cubicBezTo>
                  <a:cubicBezTo>
                    <a:pt x="1578" y="14728"/>
                    <a:pt x="1775" y="14609"/>
                    <a:pt x="1913" y="14432"/>
                  </a:cubicBezTo>
                  <a:cubicBezTo>
                    <a:pt x="1972" y="14333"/>
                    <a:pt x="2011" y="14215"/>
                    <a:pt x="2011" y="14097"/>
                  </a:cubicBezTo>
                  <a:cubicBezTo>
                    <a:pt x="2011" y="13840"/>
                    <a:pt x="2011" y="13564"/>
                    <a:pt x="2011" y="13288"/>
                  </a:cubicBezTo>
                  <a:cubicBezTo>
                    <a:pt x="1992" y="13111"/>
                    <a:pt x="2031" y="12934"/>
                    <a:pt x="2071" y="12756"/>
                  </a:cubicBezTo>
                  <a:cubicBezTo>
                    <a:pt x="2189" y="12441"/>
                    <a:pt x="2228" y="12125"/>
                    <a:pt x="2209" y="11810"/>
                  </a:cubicBezTo>
                  <a:cubicBezTo>
                    <a:pt x="2189" y="11494"/>
                    <a:pt x="2228" y="11179"/>
                    <a:pt x="2327" y="10863"/>
                  </a:cubicBezTo>
                  <a:cubicBezTo>
                    <a:pt x="2386" y="10686"/>
                    <a:pt x="2406" y="10469"/>
                    <a:pt x="2406" y="10272"/>
                  </a:cubicBezTo>
                  <a:cubicBezTo>
                    <a:pt x="2386" y="10075"/>
                    <a:pt x="2445" y="9878"/>
                    <a:pt x="2603" y="9720"/>
                  </a:cubicBezTo>
                  <a:cubicBezTo>
                    <a:pt x="2642" y="9681"/>
                    <a:pt x="2682" y="9621"/>
                    <a:pt x="2721" y="9562"/>
                  </a:cubicBezTo>
                  <a:cubicBezTo>
                    <a:pt x="2780" y="9483"/>
                    <a:pt x="2761" y="9365"/>
                    <a:pt x="2702" y="9286"/>
                  </a:cubicBezTo>
                  <a:cubicBezTo>
                    <a:pt x="2623" y="9227"/>
                    <a:pt x="2524" y="9168"/>
                    <a:pt x="2465" y="9109"/>
                  </a:cubicBezTo>
                  <a:cubicBezTo>
                    <a:pt x="2209" y="8853"/>
                    <a:pt x="1972" y="8596"/>
                    <a:pt x="1775" y="8301"/>
                  </a:cubicBezTo>
                  <a:cubicBezTo>
                    <a:pt x="1578" y="8005"/>
                    <a:pt x="1361" y="7729"/>
                    <a:pt x="1144" y="7453"/>
                  </a:cubicBezTo>
                  <a:cubicBezTo>
                    <a:pt x="947" y="7216"/>
                    <a:pt x="907" y="6881"/>
                    <a:pt x="1065" y="6605"/>
                  </a:cubicBezTo>
                  <a:cubicBezTo>
                    <a:pt x="1223" y="6290"/>
                    <a:pt x="1420" y="5954"/>
                    <a:pt x="1834" y="5876"/>
                  </a:cubicBezTo>
                  <a:cubicBezTo>
                    <a:pt x="1913" y="5856"/>
                    <a:pt x="1972" y="5777"/>
                    <a:pt x="2051" y="5738"/>
                  </a:cubicBezTo>
                  <a:cubicBezTo>
                    <a:pt x="2189" y="5659"/>
                    <a:pt x="2386" y="5678"/>
                    <a:pt x="2524" y="5777"/>
                  </a:cubicBezTo>
                  <a:cubicBezTo>
                    <a:pt x="2800" y="6053"/>
                    <a:pt x="3194" y="6152"/>
                    <a:pt x="3530" y="6290"/>
                  </a:cubicBezTo>
                  <a:cubicBezTo>
                    <a:pt x="3628" y="6349"/>
                    <a:pt x="3727" y="6388"/>
                    <a:pt x="3806" y="6408"/>
                  </a:cubicBezTo>
                  <a:cubicBezTo>
                    <a:pt x="3944" y="6447"/>
                    <a:pt x="4062" y="6487"/>
                    <a:pt x="4200" y="6506"/>
                  </a:cubicBezTo>
                  <a:cubicBezTo>
                    <a:pt x="4811" y="6526"/>
                    <a:pt x="4811" y="6526"/>
                    <a:pt x="5225" y="6053"/>
                  </a:cubicBezTo>
                  <a:cubicBezTo>
                    <a:pt x="5560" y="5678"/>
                    <a:pt x="5895" y="5324"/>
                    <a:pt x="6211" y="4929"/>
                  </a:cubicBezTo>
                  <a:cubicBezTo>
                    <a:pt x="6349" y="4693"/>
                    <a:pt x="6585" y="4535"/>
                    <a:pt x="6842" y="4456"/>
                  </a:cubicBezTo>
                  <a:cubicBezTo>
                    <a:pt x="6980" y="4397"/>
                    <a:pt x="7118" y="4318"/>
                    <a:pt x="7216" y="4220"/>
                  </a:cubicBezTo>
                  <a:cubicBezTo>
                    <a:pt x="7512" y="4042"/>
                    <a:pt x="7847" y="4022"/>
                    <a:pt x="8143" y="3865"/>
                  </a:cubicBezTo>
                  <a:cubicBezTo>
                    <a:pt x="8399" y="3746"/>
                    <a:pt x="8478" y="3648"/>
                    <a:pt x="8399" y="3411"/>
                  </a:cubicBezTo>
                  <a:cubicBezTo>
                    <a:pt x="8320" y="3175"/>
                    <a:pt x="8261" y="2938"/>
                    <a:pt x="8222" y="2701"/>
                  </a:cubicBezTo>
                  <a:cubicBezTo>
                    <a:pt x="8123" y="2347"/>
                    <a:pt x="8261" y="1992"/>
                    <a:pt x="8064" y="1676"/>
                  </a:cubicBezTo>
                  <a:cubicBezTo>
                    <a:pt x="8064" y="1381"/>
                    <a:pt x="8025" y="1065"/>
                    <a:pt x="8064" y="769"/>
                  </a:cubicBezTo>
                  <a:cubicBezTo>
                    <a:pt x="8064" y="493"/>
                    <a:pt x="8281" y="257"/>
                    <a:pt x="8577" y="237"/>
                  </a:cubicBezTo>
                  <a:cubicBezTo>
                    <a:pt x="8695" y="217"/>
                    <a:pt x="8833" y="178"/>
                    <a:pt x="8951" y="139"/>
                  </a:cubicBezTo>
                  <a:cubicBezTo>
                    <a:pt x="9267" y="40"/>
                    <a:pt x="9582" y="1"/>
                    <a:pt x="9917" y="60"/>
                  </a:cubicBezTo>
                  <a:cubicBezTo>
                    <a:pt x="10016" y="355"/>
                    <a:pt x="10134" y="651"/>
                    <a:pt x="10233" y="947"/>
                  </a:cubicBezTo>
                  <a:cubicBezTo>
                    <a:pt x="10311" y="1144"/>
                    <a:pt x="10430" y="1341"/>
                    <a:pt x="10568" y="1499"/>
                  </a:cubicBezTo>
                  <a:cubicBezTo>
                    <a:pt x="10785" y="1716"/>
                    <a:pt x="10903" y="2011"/>
                    <a:pt x="10883" y="2327"/>
                  </a:cubicBezTo>
                  <a:cubicBezTo>
                    <a:pt x="11021" y="2544"/>
                    <a:pt x="11258" y="2662"/>
                    <a:pt x="11514" y="2682"/>
                  </a:cubicBezTo>
                  <a:cubicBezTo>
                    <a:pt x="11652" y="2682"/>
                    <a:pt x="11790" y="2820"/>
                    <a:pt x="11928" y="2820"/>
                  </a:cubicBezTo>
                  <a:cubicBezTo>
                    <a:pt x="12066" y="2820"/>
                    <a:pt x="12204" y="2721"/>
                    <a:pt x="12342" y="2682"/>
                  </a:cubicBezTo>
                  <a:cubicBezTo>
                    <a:pt x="12460" y="2662"/>
                    <a:pt x="12579" y="2662"/>
                    <a:pt x="12697" y="2682"/>
                  </a:cubicBezTo>
                  <a:lnTo>
                    <a:pt x="15260" y="2682"/>
                  </a:lnTo>
                  <a:cubicBezTo>
                    <a:pt x="15398" y="2682"/>
                    <a:pt x="15536" y="2682"/>
                    <a:pt x="15654" y="2662"/>
                  </a:cubicBezTo>
                  <a:cubicBezTo>
                    <a:pt x="15792" y="2662"/>
                    <a:pt x="15891" y="2563"/>
                    <a:pt x="15910" y="2445"/>
                  </a:cubicBezTo>
                  <a:cubicBezTo>
                    <a:pt x="15950" y="2209"/>
                    <a:pt x="16048" y="1992"/>
                    <a:pt x="16206" y="1814"/>
                  </a:cubicBezTo>
                  <a:cubicBezTo>
                    <a:pt x="16384" y="1558"/>
                    <a:pt x="16502" y="1282"/>
                    <a:pt x="16541" y="986"/>
                  </a:cubicBezTo>
                  <a:cubicBezTo>
                    <a:pt x="16581" y="691"/>
                    <a:pt x="16738" y="415"/>
                    <a:pt x="16995" y="257"/>
                  </a:cubicBezTo>
                  <a:lnTo>
                    <a:pt x="17369" y="257"/>
                  </a:lnTo>
                  <a:cubicBezTo>
                    <a:pt x="17665" y="237"/>
                    <a:pt x="17941" y="296"/>
                    <a:pt x="18197" y="454"/>
                  </a:cubicBezTo>
                  <a:cubicBezTo>
                    <a:pt x="18454" y="612"/>
                    <a:pt x="18730" y="730"/>
                    <a:pt x="19006" y="868"/>
                  </a:cubicBezTo>
                  <a:cubicBezTo>
                    <a:pt x="19025" y="1262"/>
                    <a:pt x="19065" y="1637"/>
                    <a:pt x="18868" y="2011"/>
                  </a:cubicBezTo>
                  <a:cubicBezTo>
                    <a:pt x="18809" y="2189"/>
                    <a:pt x="18809" y="2366"/>
                    <a:pt x="18828" y="2563"/>
                  </a:cubicBezTo>
                  <a:cubicBezTo>
                    <a:pt x="18828" y="2761"/>
                    <a:pt x="18789" y="2958"/>
                    <a:pt x="18710" y="3135"/>
                  </a:cubicBezTo>
                  <a:cubicBezTo>
                    <a:pt x="18651" y="3273"/>
                    <a:pt x="18631" y="3392"/>
                    <a:pt x="18611" y="3530"/>
                  </a:cubicBezTo>
                  <a:cubicBezTo>
                    <a:pt x="18533" y="3825"/>
                    <a:pt x="18710" y="4121"/>
                    <a:pt x="19006" y="4180"/>
                  </a:cubicBezTo>
                  <a:cubicBezTo>
                    <a:pt x="19361" y="4298"/>
                    <a:pt x="19676" y="4515"/>
                    <a:pt x="19913" y="4772"/>
                  </a:cubicBezTo>
                  <a:cubicBezTo>
                    <a:pt x="20129" y="4969"/>
                    <a:pt x="20366" y="5126"/>
                    <a:pt x="20622" y="5264"/>
                  </a:cubicBezTo>
                  <a:cubicBezTo>
                    <a:pt x="20681" y="5284"/>
                    <a:pt x="20760" y="5324"/>
                    <a:pt x="20780" y="5363"/>
                  </a:cubicBezTo>
                  <a:cubicBezTo>
                    <a:pt x="20879" y="5738"/>
                    <a:pt x="21233" y="5856"/>
                    <a:pt x="21450" y="6073"/>
                  </a:cubicBezTo>
                  <a:cubicBezTo>
                    <a:pt x="21608" y="6211"/>
                    <a:pt x="21746" y="6368"/>
                    <a:pt x="21864" y="6526"/>
                  </a:cubicBezTo>
                  <a:cubicBezTo>
                    <a:pt x="21943" y="6644"/>
                    <a:pt x="22042" y="6763"/>
                    <a:pt x="22160" y="6842"/>
                  </a:cubicBezTo>
                  <a:cubicBezTo>
                    <a:pt x="22278" y="6940"/>
                    <a:pt x="22456" y="6920"/>
                    <a:pt x="22515" y="6782"/>
                  </a:cubicBezTo>
                  <a:cubicBezTo>
                    <a:pt x="22633" y="6526"/>
                    <a:pt x="22870" y="6349"/>
                    <a:pt x="23146" y="6290"/>
                  </a:cubicBezTo>
                  <a:cubicBezTo>
                    <a:pt x="23264" y="6230"/>
                    <a:pt x="23363" y="6152"/>
                    <a:pt x="23461" y="6053"/>
                  </a:cubicBezTo>
                  <a:cubicBezTo>
                    <a:pt x="23580" y="5954"/>
                    <a:pt x="23718" y="5895"/>
                    <a:pt x="23875" y="5915"/>
                  </a:cubicBezTo>
                  <a:lnTo>
                    <a:pt x="24841" y="5915"/>
                  </a:lnTo>
                  <a:cubicBezTo>
                    <a:pt x="25176" y="6290"/>
                    <a:pt x="25334" y="6763"/>
                    <a:pt x="25650" y="7157"/>
                  </a:cubicBezTo>
                  <a:cubicBezTo>
                    <a:pt x="25610" y="7275"/>
                    <a:pt x="25512" y="7394"/>
                    <a:pt x="25393" y="7473"/>
                  </a:cubicBezTo>
                  <a:cubicBezTo>
                    <a:pt x="25117" y="7670"/>
                    <a:pt x="24881" y="7946"/>
                    <a:pt x="24703" y="8241"/>
                  </a:cubicBezTo>
                  <a:cubicBezTo>
                    <a:pt x="24585" y="8458"/>
                    <a:pt x="24427" y="8636"/>
                    <a:pt x="24270" y="8793"/>
                  </a:cubicBezTo>
                  <a:cubicBezTo>
                    <a:pt x="24072" y="8971"/>
                    <a:pt x="24033" y="9247"/>
                    <a:pt x="24171" y="9483"/>
                  </a:cubicBezTo>
                  <a:cubicBezTo>
                    <a:pt x="24348" y="9858"/>
                    <a:pt x="24506" y="10272"/>
                    <a:pt x="24664" y="10666"/>
                  </a:cubicBezTo>
                  <a:cubicBezTo>
                    <a:pt x="24684" y="10765"/>
                    <a:pt x="24684" y="10863"/>
                    <a:pt x="24684" y="10982"/>
                  </a:cubicBezTo>
                  <a:cubicBezTo>
                    <a:pt x="24684" y="11061"/>
                    <a:pt x="24684" y="11159"/>
                    <a:pt x="24723" y="11218"/>
                  </a:cubicBezTo>
                  <a:cubicBezTo>
                    <a:pt x="24920" y="11415"/>
                    <a:pt x="24881" y="11652"/>
                    <a:pt x="24881" y="11889"/>
                  </a:cubicBezTo>
                  <a:lnTo>
                    <a:pt x="24881" y="13288"/>
                  </a:lnTo>
                  <a:lnTo>
                    <a:pt x="24881" y="13604"/>
                  </a:lnTo>
                  <a:cubicBezTo>
                    <a:pt x="24900" y="13880"/>
                    <a:pt x="24960" y="13959"/>
                    <a:pt x="25236" y="13978"/>
                  </a:cubicBezTo>
                  <a:lnTo>
                    <a:pt x="25748" y="13978"/>
                  </a:lnTo>
                  <a:cubicBezTo>
                    <a:pt x="25886" y="13959"/>
                    <a:pt x="26044" y="13998"/>
                    <a:pt x="26162" y="14077"/>
                  </a:cubicBezTo>
                  <a:cubicBezTo>
                    <a:pt x="26241" y="14136"/>
                    <a:pt x="26320" y="14156"/>
                    <a:pt x="26399" y="14176"/>
                  </a:cubicBezTo>
                  <a:cubicBezTo>
                    <a:pt x="26478" y="14176"/>
                    <a:pt x="26556" y="14156"/>
                    <a:pt x="26616" y="14156"/>
                  </a:cubicBezTo>
                  <a:close/>
                  <a:moveTo>
                    <a:pt x="7315" y="21786"/>
                  </a:moveTo>
                  <a:cubicBezTo>
                    <a:pt x="7197" y="21786"/>
                    <a:pt x="7078" y="21786"/>
                    <a:pt x="7058" y="21983"/>
                  </a:cubicBezTo>
                  <a:cubicBezTo>
                    <a:pt x="7354" y="22495"/>
                    <a:pt x="7867" y="22653"/>
                    <a:pt x="8439" y="22692"/>
                  </a:cubicBezTo>
                  <a:cubicBezTo>
                    <a:pt x="8458" y="22692"/>
                    <a:pt x="8498" y="22692"/>
                    <a:pt x="8517" y="22673"/>
                  </a:cubicBezTo>
                  <a:cubicBezTo>
                    <a:pt x="8577" y="22633"/>
                    <a:pt x="8616" y="22594"/>
                    <a:pt x="8636" y="22535"/>
                  </a:cubicBezTo>
                  <a:cubicBezTo>
                    <a:pt x="8636" y="22515"/>
                    <a:pt x="8596" y="22436"/>
                    <a:pt x="8557" y="22416"/>
                  </a:cubicBezTo>
                  <a:cubicBezTo>
                    <a:pt x="8399" y="22357"/>
                    <a:pt x="8222" y="22318"/>
                    <a:pt x="8044" y="22259"/>
                  </a:cubicBezTo>
                  <a:cubicBezTo>
                    <a:pt x="7729" y="22200"/>
                    <a:pt x="7473" y="22022"/>
                    <a:pt x="7295" y="21786"/>
                  </a:cubicBezTo>
                  <a:cubicBezTo>
                    <a:pt x="7433" y="21825"/>
                    <a:pt x="7551" y="21845"/>
                    <a:pt x="7689" y="21884"/>
                  </a:cubicBezTo>
                  <a:cubicBezTo>
                    <a:pt x="7808" y="21904"/>
                    <a:pt x="7926" y="21904"/>
                    <a:pt x="8025" y="21884"/>
                  </a:cubicBezTo>
                  <a:cubicBezTo>
                    <a:pt x="8103" y="21845"/>
                    <a:pt x="8143" y="21805"/>
                    <a:pt x="8163" y="21746"/>
                  </a:cubicBezTo>
                  <a:cubicBezTo>
                    <a:pt x="8163" y="21687"/>
                    <a:pt x="8103" y="21628"/>
                    <a:pt x="8084" y="21569"/>
                  </a:cubicBezTo>
                  <a:cubicBezTo>
                    <a:pt x="8064" y="21549"/>
                    <a:pt x="8025" y="21529"/>
                    <a:pt x="7985" y="21529"/>
                  </a:cubicBezTo>
                  <a:cubicBezTo>
                    <a:pt x="7768" y="21510"/>
                    <a:pt x="7571" y="21431"/>
                    <a:pt x="7413" y="21293"/>
                  </a:cubicBezTo>
                  <a:cubicBezTo>
                    <a:pt x="7354" y="21253"/>
                    <a:pt x="7295" y="21234"/>
                    <a:pt x="7236" y="21214"/>
                  </a:cubicBezTo>
                  <a:cubicBezTo>
                    <a:pt x="7197" y="21194"/>
                    <a:pt x="7157" y="21214"/>
                    <a:pt x="7137" y="21234"/>
                  </a:cubicBezTo>
                  <a:cubicBezTo>
                    <a:pt x="7118" y="21253"/>
                    <a:pt x="7078" y="21332"/>
                    <a:pt x="7078" y="21352"/>
                  </a:cubicBezTo>
                  <a:cubicBezTo>
                    <a:pt x="7157" y="21510"/>
                    <a:pt x="7236" y="21648"/>
                    <a:pt x="7315" y="21786"/>
                  </a:cubicBezTo>
                  <a:close/>
                  <a:moveTo>
                    <a:pt x="20366" y="13367"/>
                  </a:moveTo>
                  <a:lnTo>
                    <a:pt x="20366" y="12973"/>
                  </a:lnTo>
                  <a:cubicBezTo>
                    <a:pt x="20366" y="12658"/>
                    <a:pt x="20346" y="12322"/>
                    <a:pt x="20327" y="12007"/>
                  </a:cubicBezTo>
                  <a:cubicBezTo>
                    <a:pt x="20110" y="11751"/>
                    <a:pt x="20189" y="11396"/>
                    <a:pt x="20129" y="11100"/>
                  </a:cubicBezTo>
                  <a:cubicBezTo>
                    <a:pt x="20070" y="10824"/>
                    <a:pt x="19991" y="10568"/>
                    <a:pt x="19893" y="10331"/>
                  </a:cubicBezTo>
                  <a:cubicBezTo>
                    <a:pt x="19735" y="9976"/>
                    <a:pt x="19538" y="9641"/>
                    <a:pt x="19301" y="9345"/>
                  </a:cubicBezTo>
                  <a:cubicBezTo>
                    <a:pt x="18927" y="8813"/>
                    <a:pt x="18473" y="8340"/>
                    <a:pt x="17981" y="7906"/>
                  </a:cubicBezTo>
                  <a:cubicBezTo>
                    <a:pt x="17724" y="7670"/>
                    <a:pt x="17350" y="7532"/>
                    <a:pt x="17251" y="7118"/>
                  </a:cubicBezTo>
                  <a:cubicBezTo>
                    <a:pt x="17231" y="7058"/>
                    <a:pt x="17133" y="6999"/>
                    <a:pt x="17054" y="6960"/>
                  </a:cubicBezTo>
                  <a:cubicBezTo>
                    <a:pt x="16876" y="6842"/>
                    <a:pt x="16699" y="6723"/>
                    <a:pt x="16502" y="6605"/>
                  </a:cubicBezTo>
                  <a:cubicBezTo>
                    <a:pt x="16265" y="6428"/>
                    <a:pt x="15950" y="6349"/>
                    <a:pt x="15654" y="6368"/>
                  </a:cubicBezTo>
                  <a:cubicBezTo>
                    <a:pt x="15398" y="6408"/>
                    <a:pt x="15142" y="6368"/>
                    <a:pt x="14905" y="6250"/>
                  </a:cubicBezTo>
                  <a:cubicBezTo>
                    <a:pt x="14787" y="6191"/>
                    <a:pt x="14649" y="6171"/>
                    <a:pt x="14511" y="6171"/>
                  </a:cubicBezTo>
                  <a:cubicBezTo>
                    <a:pt x="13880" y="6171"/>
                    <a:pt x="13249" y="6171"/>
                    <a:pt x="12598" y="6171"/>
                  </a:cubicBezTo>
                  <a:cubicBezTo>
                    <a:pt x="12480" y="6171"/>
                    <a:pt x="12342" y="6191"/>
                    <a:pt x="12204" y="6230"/>
                  </a:cubicBezTo>
                  <a:cubicBezTo>
                    <a:pt x="11928" y="6309"/>
                    <a:pt x="11652" y="6428"/>
                    <a:pt x="11356" y="6526"/>
                  </a:cubicBezTo>
                  <a:cubicBezTo>
                    <a:pt x="11080" y="6625"/>
                    <a:pt x="10725" y="6723"/>
                    <a:pt x="10410" y="6822"/>
                  </a:cubicBezTo>
                  <a:cubicBezTo>
                    <a:pt x="9937" y="6940"/>
                    <a:pt x="9483" y="7137"/>
                    <a:pt x="9089" y="7433"/>
                  </a:cubicBezTo>
                  <a:cubicBezTo>
                    <a:pt x="8813" y="7689"/>
                    <a:pt x="8537" y="7926"/>
                    <a:pt x="8241" y="8123"/>
                  </a:cubicBezTo>
                  <a:cubicBezTo>
                    <a:pt x="8163" y="8182"/>
                    <a:pt x="8084" y="8261"/>
                    <a:pt x="8025" y="8360"/>
                  </a:cubicBezTo>
                  <a:cubicBezTo>
                    <a:pt x="7808" y="8715"/>
                    <a:pt x="7591" y="9069"/>
                    <a:pt x="7374" y="9424"/>
                  </a:cubicBezTo>
                  <a:cubicBezTo>
                    <a:pt x="7058" y="9996"/>
                    <a:pt x="6999" y="10666"/>
                    <a:pt x="6743" y="11277"/>
                  </a:cubicBezTo>
                  <a:cubicBezTo>
                    <a:pt x="6723" y="11396"/>
                    <a:pt x="6704" y="11494"/>
                    <a:pt x="6723" y="11613"/>
                  </a:cubicBezTo>
                  <a:cubicBezTo>
                    <a:pt x="6723" y="11751"/>
                    <a:pt x="6704" y="11889"/>
                    <a:pt x="6644" y="12007"/>
                  </a:cubicBezTo>
                  <a:cubicBezTo>
                    <a:pt x="6526" y="12244"/>
                    <a:pt x="6487" y="12520"/>
                    <a:pt x="6506" y="12796"/>
                  </a:cubicBezTo>
                  <a:lnTo>
                    <a:pt x="6506" y="13801"/>
                  </a:lnTo>
                  <a:cubicBezTo>
                    <a:pt x="6506" y="14038"/>
                    <a:pt x="6546" y="14274"/>
                    <a:pt x="6625" y="14491"/>
                  </a:cubicBezTo>
                  <a:cubicBezTo>
                    <a:pt x="6782" y="14846"/>
                    <a:pt x="6881" y="15220"/>
                    <a:pt x="6920" y="15595"/>
                  </a:cubicBezTo>
                  <a:cubicBezTo>
                    <a:pt x="6920" y="15674"/>
                    <a:pt x="6940" y="15733"/>
                    <a:pt x="6980" y="15792"/>
                  </a:cubicBezTo>
                  <a:cubicBezTo>
                    <a:pt x="7197" y="16206"/>
                    <a:pt x="7394" y="16640"/>
                    <a:pt x="7650" y="17034"/>
                  </a:cubicBezTo>
                  <a:cubicBezTo>
                    <a:pt x="7887" y="17429"/>
                    <a:pt x="8301" y="17744"/>
                    <a:pt x="8517" y="18197"/>
                  </a:cubicBezTo>
                  <a:cubicBezTo>
                    <a:pt x="8537" y="18237"/>
                    <a:pt x="8596" y="18296"/>
                    <a:pt x="8636" y="18335"/>
                  </a:cubicBezTo>
                  <a:cubicBezTo>
                    <a:pt x="8853" y="18552"/>
                    <a:pt x="9050" y="18789"/>
                    <a:pt x="9286" y="18986"/>
                  </a:cubicBezTo>
                  <a:cubicBezTo>
                    <a:pt x="9483" y="19183"/>
                    <a:pt x="9720" y="19361"/>
                    <a:pt x="9957" y="19499"/>
                  </a:cubicBezTo>
                  <a:cubicBezTo>
                    <a:pt x="10193" y="19597"/>
                    <a:pt x="10410" y="19735"/>
                    <a:pt x="10607" y="19873"/>
                  </a:cubicBezTo>
                  <a:cubicBezTo>
                    <a:pt x="10903" y="20070"/>
                    <a:pt x="11238" y="20189"/>
                    <a:pt x="11593" y="20189"/>
                  </a:cubicBezTo>
                  <a:cubicBezTo>
                    <a:pt x="11731" y="20189"/>
                    <a:pt x="11869" y="20208"/>
                    <a:pt x="11987" y="20267"/>
                  </a:cubicBezTo>
                  <a:cubicBezTo>
                    <a:pt x="12244" y="20366"/>
                    <a:pt x="12500" y="20405"/>
                    <a:pt x="12776" y="20386"/>
                  </a:cubicBezTo>
                  <a:lnTo>
                    <a:pt x="13643" y="20386"/>
                  </a:lnTo>
                  <a:cubicBezTo>
                    <a:pt x="13821" y="20386"/>
                    <a:pt x="13998" y="20346"/>
                    <a:pt x="14156" y="20267"/>
                  </a:cubicBezTo>
                  <a:cubicBezTo>
                    <a:pt x="14491" y="20070"/>
                    <a:pt x="14846" y="19972"/>
                    <a:pt x="15220" y="19991"/>
                  </a:cubicBezTo>
                  <a:cubicBezTo>
                    <a:pt x="15634" y="20031"/>
                    <a:pt x="16009" y="19735"/>
                    <a:pt x="16423" y="19755"/>
                  </a:cubicBezTo>
                  <a:cubicBezTo>
                    <a:pt x="16462" y="19755"/>
                    <a:pt x="16522" y="19696"/>
                    <a:pt x="16561" y="19676"/>
                  </a:cubicBezTo>
                  <a:cubicBezTo>
                    <a:pt x="17034" y="19479"/>
                    <a:pt x="17468" y="19183"/>
                    <a:pt x="17843" y="18809"/>
                  </a:cubicBezTo>
                  <a:cubicBezTo>
                    <a:pt x="17862" y="18789"/>
                    <a:pt x="17882" y="18769"/>
                    <a:pt x="17921" y="18749"/>
                  </a:cubicBezTo>
                  <a:cubicBezTo>
                    <a:pt x="18257" y="18552"/>
                    <a:pt x="18473" y="18217"/>
                    <a:pt x="18769" y="17981"/>
                  </a:cubicBezTo>
                  <a:cubicBezTo>
                    <a:pt x="18848" y="17921"/>
                    <a:pt x="18907" y="17823"/>
                    <a:pt x="18947" y="17724"/>
                  </a:cubicBezTo>
                  <a:cubicBezTo>
                    <a:pt x="19006" y="17567"/>
                    <a:pt x="19124" y="17409"/>
                    <a:pt x="19262" y="17291"/>
                  </a:cubicBezTo>
                  <a:cubicBezTo>
                    <a:pt x="19479" y="17054"/>
                    <a:pt x="19637" y="16778"/>
                    <a:pt x="19735" y="16482"/>
                  </a:cubicBezTo>
                  <a:cubicBezTo>
                    <a:pt x="19873" y="15970"/>
                    <a:pt x="20169" y="15496"/>
                    <a:pt x="20208" y="14944"/>
                  </a:cubicBezTo>
                  <a:cubicBezTo>
                    <a:pt x="20327" y="14688"/>
                    <a:pt x="20386" y="14412"/>
                    <a:pt x="20346" y="14116"/>
                  </a:cubicBezTo>
                  <a:cubicBezTo>
                    <a:pt x="20366" y="13860"/>
                    <a:pt x="20366" y="13624"/>
                    <a:pt x="20366" y="13367"/>
                  </a:cubicBezTo>
                  <a:close/>
                  <a:moveTo>
                    <a:pt x="24072" y="14984"/>
                  </a:moveTo>
                  <a:cubicBezTo>
                    <a:pt x="24033" y="15043"/>
                    <a:pt x="23994" y="15122"/>
                    <a:pt x="23974" y="15201"/>
                  </a:cubicBezTo>
                  <a:cubicBezTo>
                    <a:pt x="23954" y="15398"/>
                    <a:pt x="23954" y="15615"/>
                    <a:pt x="23934" y="15812"/>
                  </a:cubicBezTo>
                  <a:cubicBezTo>
                    <a:pt x="23915" y="15950"/>
                    <a:pt x="23895" y="16108"/>
                    <a:pt x="23836" y="16246"/>
                  </a:cubicBezTo>
                  <a:cubicBezTo>
                    <a:pt x="23540" y="16817"/>
                    <a:pt x="23402" y="17468"/>
                    <a:pt x="23047" y="18020"/>
                  </a:cubicBezTo>
                  <a:cubicBezTo>
                    <a:pt x="23028" y="18059"/>
                    <a:pt x="23008" y="18099"/>
                    <a:pt x="23008" y="18158"/>
                  </a:cubicBezTo>
                  <a:cubicBezTo>
                    <a:pt x="23028" y="18237"/>
                    <a:pt x="23047" y="18296"/>
                    <a:pt x="23087" y="18375"/>
                  </a:cubicBezTo>
                  <a:cubicBezTo>
                    <a:pt x="23284" y="18296"/>
                    <a:pt x="23442" y="18138"/>
                    <a:pt x="23540" y="17941"/>
                  </a:cubicBezTo>
                  <a:cubicBezTo>
                    <a:pt x="23856" y="17350"/>
                    <a:pt x="24092" y="16739"/>
                    <a:pt x="24289" y="16088"/>
                  </a:cubicBezTo>
                  <a:cubicBezTo>
                    <a:pt x="24368" y="15733"/>
                    <a:pt x="24329" y="15358"/>
                    <a:pt x="24171" y="15023"/>
                  </a:cubicBezTo>
                  <a:cubicBezTo>
                    <a:pt x="24171" y="15023"/>
                    <a:pt x="24151" y="15004"/>
                    <a:pt x="24072" y="14984"/>
                  </a:cubicBezTo>
                  <a:close/>
                  <a:moveTo>
                    <a:pt x="23166" y="9306"/>
                  </a:moveTo>
                  <a:cubicBezTo>
                    <a:pt x="23284" y="9483"/>
                    <a:pt x="23323" y="9681"/>
                    <a:pt x="23323" y="9897"/>
                  </a:cubicBezTo>
                  <a:cubicBezTo>
                    <a:pt x="23323" y="10095"/>
                    <a:pt x="23343" y="10292"/>
                    <a:pt x="23343" y="10489"/>
                  </a:cubicBezTo>
                  <a:cubicBezTo>
                    <a:pt x="23343" y="10548"/>
                    <a:pt x="23343" y="10587"/>
                    <a:pt x="23382" y="10647"/>
                  </a:cubicBezTo>
                  <a:cubicBezTo>
                    <a:pt x="23402" y="10686"/>
                    <a:pt x="23461" y="10725"/>
                    <a:pt x="23520" y="10745"/>
                  </a:cubicBezTo>
                  <a:cubicBezTo>
                    <a:pt x="23560" y="10745"/>
                    <a:pt x="23619" y="10706"/>
                    <a:pt x="23639" y="10666"/>
                  </a:cubicBezTo>
                  <a:cubicBezTo>
                    <a:pt x="23658" y="10607"/>
                    <a:pt x="23658" y="10568"/>
                    <a:pt x="23658" y="10509"/>
                  </a:cubicBezTo>
                  <a:cubicBezTo>
                    <a:pt x="23737" y="9996"/>
                    <a:pt x="23678" y="9483"/>
                    <a:pt x="23481" y="8991"/>
                  </a:cubicBezTo>
                  <a:cubicBezTo>
                    <a:pt x="23422" y="8853"/>
                    <a:pt x="23402" y="8715"/>
                    <a:pt x="23185" y="8774"/>
                  </a:cubicBezTo>
                  <a:cubicBezTo>
                    <a:pt x="23146" y="8774"/>
                    <a:pt x="23087" y="8695"/>
                    <a:pt x="23047" y="8655"/>
                  </a:cubicBezTo>
                  <a:cubicBezTo>
                    <a:pt x="22909" y="8537"/>
                    <a:pt x="22771" y="8557"/>
                    <a:pt x="22732" y="8715"/>
                  </a:cubicBezTo>
                  <a:cubicBezTo>
                    <a:pt x="22653" y="9089"/>
                    <a:pt x="22633" y="9483"/>
                    <a:pt x="22712" y="9858"/>
                  </a:cubicBezTo>
                  <a:cubicBezTo>
                    <a:pt x="22712" y="9917"/>
                    <a:pt x="22811" y="9996"/>
                    <a:pt x="22870" y="10016"/>
                  </a:cubicBezTo>
                  <a:cubicBezTo>
                    <a:pt x="22988" y="10035"/>
                    <a:pt x="23087" y="9976"/>
                    <a:pt x="23087" y="9858"/>
                  </a:cubicBezTo>
                  <a:cubicBezTo>
                    <a:pt x="23126" y="9700"/>
                    <a:pt x="23146" y="9562"/>
                    <a:pt x="23166" y="9286"/>
                  </a:cubicBezTo>
                  <a:close/>
                  <a:moveTo>
                    <a:pt x="8931" y="6014"/>
                  </a:moveTo>
                  <a:cubicBezTo>
                    <a:pt x="8793" y="5876"/>
                    <a:pt x="8695" y="5836"/>
                    <a:pt x="8577" y="5915"/>
                  </a:cubicBezTo>
                  <a:cubicBezTo>
                    <a:pt x="8419" y="5994"/>
                    <a:pt x="8281" y="6073"/>
                    <a:pt x="8163" y="6171"/>
                  </a:cubicBezTo>
                  <a:cubicBezTo>
                    <a:pt x="7709" y="6506"/>
                    <a:pt x="7295" y="6861"/>
                    <a:pt x="6861" y="7196"/>
                  </a:cubicBezTo>
                  <a:cubicBezTo>
                    <a:pt x="6605" y="7433"/>
                    <a:pt x="6408" y="7709"/>
                    <a:pt x="6309" y="8025"/>
                  </a:cubicBezTo>
                  <a:cubicBezTo>
                    <a:pt x="6290" y="8103"/>
                    <a:pt x="6250" y="8241"/>
                    <a:pt x="6428" y="8241"/>
                  </a:cubicBezTo>
                  <a:cubicBezTo>
                    <a:pt x="6704" y="7867"/>
                    <a:pt x="7039" y="7512"/>
                    <a:pt x="7433" y="7236"/>
                  </a:cubicBezTo>
                  <a:cubicBezTo>
                    <a:pt x="7827" y="6940"/>
                    <a:pt x="8241" y="6644"/>
                    <a:pt x="8636" y="6329"/>
                  </a:cubicBezTo>
                  <a:cubicBezTo>
                    <a:pt x="8734" y="6230"/>
                    <a:pt x="8833" y="6132"/>
                    <a:pt x="8931" y="6014"/>
                  </a:cubicBezTo>
                  <a:close/>
                  <a:moveTo>
                    <a:pt x="17448" y="20051"/>
                  </a:moveTo>
                  <a:cubicBezTo>
                    <a:pt x="17271" y="20149"/>
                    <a:pt x="17093" y="20248"/>
                    <a:pt x="16916" y="20346"/>
                  </a:cubicBezTo>
                  <a:cubicBezTo>
                    <a:pt x="16502" y="20622"/>
                    <a:pt x="16088" y="20898"/>
                    <a:pt x="15575" y="20958"/>
                  </a:cubicBezTo>
                  <a:cubicBezTo>
                    <a:pt x="15516" y="20958"/>
                    <a:pt x="15477" y="20977"/>
                    <a:pt x="15437" y="21017"/>
                  </a:cubicBezTo>
                  <a:cubicBezTo>
                    <a:pt x="15398" y="21036"/>
                    <a:pt x="15358" y="21076"/>
                    <a:pt x="15358" y="21115"/>
                  </a:cubicBezTo>
                  <a:cubicBezTo>
                    <a:pt x="15358" y="21174"/>
                    <a:pt x="15398" y="21214"/>
                    <a:pt x="15437" y="21234"/>
                  </a:cubicBezTo>
                  <a:cubicBezTo>
                    <a:pt x="15674" y="21332"/>
                    <a:pt x="15970" y="21332"/>
                    <a:pt x="16206" y="21214"/>
                  </a:cubicBezTo>
                  <a:cubicBezTo>
                    <a:pt x="16443" y="21115"/>
                    <a:pt x="16699" y="20997"/>
                    <a:pt x="16916" y="20859"/>
                  </a:cubicBezTo>
                  <a:cubicBezTo>
                    <a:pt x="17133" y="20721"/>
                    <a:pt x="17310" y="20563"/>
                    <a:pt x="17507" y="20405"/>
                  </a:cubicBezTo>
                  <a:cubicBezTo>
                    <a:pt x="17586" y="20307"/>
                    <a:pt x="17626" y="20189"/>
                    <a:pt x="17448" y="20051"/>
                  </a:cubicBezTo>
                  <a:close/>
                  <a:moveTo>
                    <a:pt x="5383" y="9937"/>
                  </a:moveTo>
                  <a:cubicBezTo>
                    <a:pt x="5264" y="9976"/>
                    <a:pt x="5186" y="10095"/>
                    <a:pt x="5186" y="10213"/>
                  </a:cubicBezTo>
                  <a:cubicBezTo>
                    <a:pt x="5107" y="10686"/>
                    <a:pt x="4969" y="11159"/>
                    <a:pt x="4811" y="11613"/>
                  </a:cubicBezTo>
                  <a:cubicBezTo>
                    <a:pt x="4772" y="11751"/>
                    <a:pt x="4791" y="11869"/>
                    <a:pt x="4811" y="12007"/>
                  </a:cubicBezTo>
                  <a:cubicBezTo>
                    <a:pt x="4811" y="12046"/>
                    <a:pt x="4910" y="12086"/>
                    <a:pt x="4969" y="12106"/>
                  </a:cubicBezTo>
                  <a:cubicBezTo>
                    <a:pt x="5028" y="12106"/>
                    <a:pt x="5067" y="12086"/>
                    <a:pt x="5087" y="12046"/>
                  </a:cubicBezTo>
                  <a:cubicBezTo>
                    <a:pt x="5166" y="11889"/>
                    <a:pt x="5245" y="11731"/>
                    <a:pt x="5304" y="11573"/>
                  </a:cubicBezTo>
                  <a:cubicBezTo>
                    <a:pt x="5442" y="11218"/>
                    <a:pt x="5540" y="10844"/>
                    <a:pt x="5560" y="10469"/>
                  </a:cubicBezTo>
                  <a:cubicBezTo>
                    <a:pt x="5600" y="10252"/>
                    <a:pt x="5600" y="10055"/>
                    <a:pt x="5383" y="9937"/>
                  </a:cubicBezTo>
                  <a:close/>
                  <a:moveTo>
                    <a:pt x="18079" y="23047"/>
                  </a:moveTo>
                  <a:lnTo>
                    <a:pt x="17843" y="23106"/>
                  </a:lnTo>
                  <a:cubicBezTo>
                    <a:pt x="17231" y="23323"/>
                    <a:pt x="16620" y="23501"/>
                    <a:pt x="16009" y="23639"/>
                  </a:cubicBezTo>
                  <a:cubicBezTo>
                    <a:pt x="15634" y="23737"/>
                    <a:pt x="15260" y="23856"/>
                    <a:pt x="14925" y="24013"/>
                  </a:cubicBezTo>
                  <a:cubicBezTo>
                    <a:pt x="14866" y="24033"/>
                    <a:pt x="14826" y="24092"/>
                    <a:pt x="14747" y="24171"/>
                  </a:cubicBezTo>
                  <a:cubicBezTo>
                    <a:pt x="14925" y="24250"/>
                    <a:pt x="15102" y="24250"/>
                    <a:pt x="15260" y="24171"/>
                  </a:cubicBezTo>
                  <a:cubicBezTo>
                    <a:pt x="15654" y="24033"/>
                    <a:pt x="16029" y="23915"/>
                    <a:pt x="16423" y="23836"/>
                  </a:cubicBezTo>
                  <a:cubicBezTo>
                    <a:pt x="16955" y="23678"/>
                    <a:pt x="17468" y="23481"/>
                    <a:pt x="17981" y="23284"/>
                  </a:cubicBezTo>
                  <a:cubicBezTo>
                    <a:pt x="18040" y="23284"/>
                    <a:pt x="18079" y="23244"/>
                    <a:pt x="18099" y="23205"/>
                  </a:cubicBezTo>
                  <a:cubicBezTo>
                    <a:pt x="18099" y="23166"/>
                    <a:pt x="18099" y="23106"/>
                    <a:pt x="18079" y="23047"/>
                  </a:cubicBezTo>
                  <a:close/>
                  <a:moveTo>
                    <a:pt x="20445" y="8103"/>
                  </a:moveTo>
                  <a:cubicBezTo>
                    <a:pt x="20405" y="8084"/>
                    <a:pt x="20366" y="8084"/>
                    <a:pt x="20327" y="8064"/>
                  </a:cubicBezTo>
                  <a:cubicBezTo>
                    <a:pt x="20189" y="8025"/>
                    <a:pt x="20051" y="8163"/>
                    <a:pt x="20090" y="8301"/>
                  </a:cubicBezTo>
                  <a:cubicBezTo>
                    <a:pt x="20090" y="8360"/>
                    <a:pt x="20110" y="8399"/>
                    <a:pt x="20110" y="8439"/>
                  </a:cubicBezTo>
                  <a:cubicBezTo>
                    <a:pt x="20208" y="8833"/>
                    <a:pt x="20405" y="9188"/>
                    <a:pt x="20484" y="9582"/>
                  </a:cubicBezTo>
                  <a:cubicBezTo>
                    <a:pt x="20524" y="9720"/>
                    <a:pt x="20642" y="9838"/>
                    <a:pt x="20780" y="9878"/>
                  </a:cubicBezTo>
                  <a:cubicBezTo>
                    <a:pt x="20859" y="9897"/>
                    <a:pt x="20918" y="9897"/>
                    <a:pt x="20977" y="9858"/>
                  </a:cubicBezTo>
                  <a:cubicBezTo>
                    <a:pt x="21017" y="9838"/>
                    <a:pt x="21036" y="9779"/>
                    <a:pt x="21017" y="9740"/>
                  </a:cubicBezTo>
                  <a:cubicBezTo>
                    <a:pt x="20977" y="9483"/>
                    <a:pt x="20918" y="9247"/>
                    <a:pt x="20839" y="9030"/>
                  </a:cubicBezTo>
                  <a:cubicBezTo>
                    <a:pt x="20760" y="8715"/>
                    <a:pt x="20583" y="8419"/>
                    <a:pt x="20445" y="8103"/>
                  </a:cubicBezTo>
                  <a:close/>
                  <a:moveTo>
                    <a:pt x="10666" y="20938"/>
                  </a:moveTo>
                  <a:cubicBezTo>
                    <a:pt x="10923" y="21096"/>
                    <a:pt x="11139" y="21214"/>
                    <a:pt x="11356" y="21332"/>
                  </a:cubicBezTo>
                  <a:cubicBezTo>
                    <a:pt x="11691" y="21529"/>
                    <a:pt x="12086" y="21588"/>
                    <a:pt x="12460" y="21490"/>
                  </a:cubicBezTo>
                  <a:cubicBezTo>
                    <a:pt x="12618" y="21490"/>
                    <a:pt x="12776" y="21450"/>
                    <a:pt x="12894" y="21332"/>
                  </a:cubicBezTo>
                  <a:cubicBezTo>
                    <a:pt x="12874" y="21293"/>
                    <a:pt x="12855" y="21253"/>
                    <a:pt x="12835" y="21234"/>
                  </a:cubicBezTo>
                  <a:cubicBezTo>
                    <a:pt x="12658" y="21174"/>
                    <a:pt x="12460" y="21115"/>
                    <a:pt x="12263" y="21115"/>
                  </a:cubicBezTo>
                  <a:cubicBezTo>
                    <a:pt x="11948" y="21115"/>
                    <a:pt x="11632" y="21036"/>
                    <a:pt x="11376" y="20859"/>
                  </a:cubicBezTo>
                  <a:cubicBezTo>
                    <a:pt x="11297" y="20820"/>
                    <a:pt x="11218" y="20780"/>
                    <a:pt x="11159" y="20760"/>
                  </a:cubicBezTo>
                  <a:cubicBezTo>
                    <a:pt x="11061" y="20721"/>
                    <a:pt x="10982" y="20721"/>
                    <a:pt x="10903" y="20760"/>
                  </a:cubicBezTo>
                  <a:cubicBezTo>
                    <a:pt x="10824" y="20800"/>
                    <a:pt x="10745" y="20879"/>
                    <a:pt x="10666" y="20938"/>
                  </a:cubicBezTo>
                  <a:close/>
                  <a:moveTo>
                    <a:pt x="20031" y="18986"/>
                  </a:moveTo>
                  <a:cubicBezTo>
                    <a:pt x="20307" y="18907"/>
                    <a:pt x="20524" y="18690"/>
                    <a:pt x="20603" y="18434"/>
                  </a:cubicBezTo>
                  <a:cubicBezTo>
                    <a:pt x="20681" y="18178"/>
                    <a:pt x="20819" y="17941"/>
                    <a:pt x="20997" y="17744"/>
                  </a:cubicBezTo>
                  <a:cubicBezTo>
                    <a:pt x="21056" y="17685"/>
                    <a:pt x="21076" y="17626"/>
                    <a:pt x="21076" y="17567"/>
                  </a:cubicBezTo>
                  <a:cubicBezTo>
                    <a:pt x="21115" y="17409"/>
                    <a:pt x="21056" y="17310"/>
                    <a:pt x="20859" y="17212"/>
                  </a:cubicBezTo>
                  <a:cubicBezTo>
                    <a:pt x="20405" y="17626"/>
                    <a:pt x="20267" y="18197"/>
                    <a:pt x="19972" y="18690"/>
                  </a:cubicBezTo>
                  <a:cubicBezTo>
                    <a:pt x="19952" y="18749"/>
                    <a:pt x="20011" y="18868"/>
                    <a:pt x="20031" y="18986"/>
                  </a:cubicBezTo>
                  <a:close/>
                  <a:moveTo>
                    <a:pt x="18414" y="6388"/>
                  </a:moveTo>
                  <a:cubicBezTo>
                    <a:pt x="18631" y="6644"/>
                    <a:pt x="18809" y="6881"/>
                    <a:pt x="19006" y="7118"/>
                  </a:cubicBezTo>
                  <a:cubicBezTo>
                    <a:pt x="19124" y="7256"/>
                    <a:pt x="19223" y="7413"/>
                    <a:pt x="19321" y="7551"/>
                  </a:cubicBezTo>
                  <a:cubicBezTo>
                    <a:pt x="19380" y="7630"/>
                    <a:pt x="19479" y="7650"/>
                    <a:pt x="19558" y="7611"/>
                  </a:cubicBezTo>
                  <a:cubicBezTo>
                    <a:pt x="19656" y="7571"/>
                    <a:pt x="19715" y="7473"/>
                    <a:pt x="19696" y="7354"/>
                  </a:cubicBezTo>
                  <a:cubicBezTo>
                    <a:pt x="19696" y="7275"/>
                    <a:pt x="19656" y="7196"/>
                    <a:pt x="19617" y="7118"/>
                  </a:cubicBezTo>
                  <a:cubicBezTo>
                    <a:pt x="19420" y="6881"/>
                    <a:pt x="19223" y="6625"/>
                    <a:pt x="19045" y="6368"/>
                  </a:cubicBezTo>
                  <a:cubicBezTo>
                    <a:pt x="18947" y="6250"/>
                    <a:pt x="18828" y="6191"/>
                    <a:pt x="18690" y="6211"/>
                  </a:cubicBezTo>
                  <a:cubicBezTo>
                    <a:pt x="18552" y="6171"/>
                    <a:pt x="18434" y="6250"/>
                    <a:pt x="18414" y="6388"/>
                  </a:cubicBezTo>
                  <a:close/>
                  <a:moveTo>
                    <a:pt x="15733" y="5008"/>
                  </a:moveTo>
                  <a:cubicBezTo>
                    <a:pt x="15575" y="5028"/>
                    <a:pt x="15398" y="5048"/>
                    <a:pt x="15240" y="5087"/>
                  </a:cubicBezTo>
                  <a:cubicBezTo>
                    <a:pt x="15201" y="5087"/>
                    <a:pt x="15161" y="5166"/>
                    <a:pt x="15161" y="5205"/>
                  </a:cubicBezTo>
                  <a:cubicBezTo>
                    <a:pt x="15181" y="5264"/>
                    <a:pt x="15201" y="5304"/>
                    <a:pt x="15240" y="5324"/>
                  </a:cubicBezTo>
                  <a:cubicBezTo>
                    <a:pt x="15358" y="5363"/>
                    <a:pt x="15477" y="5383"/>
                    <a:pt x="15595" y="5383"/>
                  </a:cubicBezTo>
                  <a:cubicBezTo>
                    <a:pt x="15910" y="5363"/>
                    <a:pt x="16226" y="5481"/>
                    <a:pt x="16462" y="5718"/>
                  </a:cubicBezTo>
                  <a:cubicBezTo>
                    <a:pt x="16541" y="5777"/>
                    <a:pt x="16640" y="5856"/>
                    <a:pt x="16758" y="5895"/>
                  </a:cubicBezTo>
                  <a:cubicBezTo>
                    <a:pt x="16817" y="5935"/>
                    <a:pt x="16876" y="5954"/>
                    <a:pt x="16936" y="5935"/>
                  </a:cubicBezTo>
                  <a:cubicBezTo>
                    <a:pt x="16995" y="5915"/>
                    <a:pt x="17054" y="5876"/>
                    <a:pt x="17093" y="5836"/>
                  </a:cubicBezTo>
                  <a:cubicBezTo>
                    <a:pt x="17113" y="5777"/>
                    <a:pt x="17093" y="5738"/>
                    <a:pt x="17054" y="5698"/>
                  </a:cubicBezTo>
                  <a:cubicBezTo>
                    <a:pt x="16916" y="5560"/>
                    <a:pt x="16758" y="5422"/>
                    <a:pt x="16600" y="5304"/>
                  </a:cubicBezTo>
                  <a:cubicBezTo>
                    <a:pt x="16384" y="5067"/>
                    <a:pt x="16048" y="4969"/>
                    <a:pt x="15733" y="5008"/>
                  </a:cubicBezTo>
                  <a:close/>
                  <a:moveTo>
                    <a:pt x="13308" y="4634"/>
                  </a:moveTo>
                  <a:lnTo>
                    <a:pt x="12539" y="4634"/>
                  </a:lnTo>
                  <a:lnTo>
                    <a:pt x="11494" y="4634"/>
                  </a:lnTo>
                  <a:cubicBezTo>
                    <a:pt x="11356" y="4634"/>
                    <a:pt x="11218" y="4634"/>
                    <a:pt x="11159" y="4811"/>
                  </a:cubicBezTo>
                  <a:cubicBezTo>
                    <a:pt x="11218" y="4949"/>
                    <a:pt x="11356" y="4969"/>
                    <a:pt x="11494" y="4988"/>
                  </a:cubicBezTo>
                  <a:lnTo>
                    <a:pt x="12244" y="4988"/>
                  </a:lnTo>
                  <a:cubicBezTo>
                    <a:pt x="12598" y="4949"/>
                    <a:pt x="12934" y="4969"/>
                    <a:pt x="13269" y="5067"/>
                  </a:cubicBezTo>
                  <a:cubicBezTo>
                    <a:pt x="13407" y="4949"/>
                    <a:pt x="13387" y="4831"/>
                    <a:pt x="13308" y="4634"/>
                  </a:cubicBezTo>
                  <a:close/>
                  <a:moveTo>
                    <a:pt x="21766" y="12184"/>
                  </a:moveTo>
                  <a:cubicBezTo>
                    <a:pt x="21746" y="12046"/>
                    <a:pt x="21726" y="11889"/>
                    <a:pt x="21707" y="11751"/>
                  </a:cubicBezTo>
                  <a:cubicBezTo>
                    <a:pt x="21667" y="11672"/>
                    <a:pt x="21588" y="11613"/>
                    <a:pt x="21509" y="11593"/>
                  </a:cubicBezTo>
                  <a:cubicBezTo>
                    <a:pt x="21411" y="11573"/>
                    <a:pt x="21332" y="11652"/>
                    <a:pt x="21293" y="11751"/>
                  </a:cubicBezTo>
                  <a:cubicBezTo>
                    <a:pt x="21273" y="11770"/>
                    <a:pt x="21253" y="11810"/>
                    <a:pt x="21253" y="11849"/>
                  </a:cubicBezTo>
                  <a:lnTo>
                    <a:pt x="21253" y="12736"/>
                  </a:lnTo>
                  <a:cubicBezTo>
                    <a:pt x="21273" y="12815"/>
                    <a:pt x="21312" y="12894"/>
                    <a:pt x="21352" y="12953"/>
                  </a:cubicBezTo>
                  <a:cubicBezTo>
                    <a:pt x="21431" y="13032"/>
                    <a:pt x="21549" y="13032"/>
                    <a:pt x="21608" y="12953"/>
                  </a:cubicBezTo>
                  <a:cubicBezTo>
                    <a:pt x="21647" y="12894"/>
                    <a:pt x="21687" y="12815"/>
                    <a:pt x="21707" y="12736"/>
                  </a:cubicBezTo>
                  <a:cubicBezTo>
                    <a:pt x="21746" y="12559"/>
                    <a:pt x="21746" y="12401"/>
                    <a:pt x="21766" y="12184"/>
                  </a:cubicBezTo>
                  <a:close/>
                  <a:moveTo>
                    <a:pt x="8931" y="20563"/>
                  </a:moveTo>
                  <a:cubicBezTo>
                    <a:pt x="9050" y="20544"/>
                    <a:pt x="9168" y="20524"/>
                    <a:pt x="9267" y="20484"/>
                  </a:cubicBezTo>
                  <a:cubicBezTo>
                    <a:pt x="9326" y="20445"/>
                    <a:pt x="9365" y="20386"/>
                    <a:pt x="9385" y="20327"/>
                  </a:cubicBezTo>
                  <a:cubicBezTo>
                    <a:pt x="9365" y="20248"/>
                    <a:pt x="9345" y="20189"/>
                    <a:pt x="9286" y="20149"/>
                  </a:cubicBezTo>
                  <a:cubicBezTo>
                    <a:pt x="9247" y="20129"/>
                    <a:pt x="9207" y="20110"/>
                    <a:pt x="9148" y="20090"/>
                  </a:cubicBezTo>
                  <a:cubicBezTo>
                    <a:pt x="8971" y="20070"/>
                    <a:pt x="8813" y="19972"/>
                    <a:pt x="8715" y="19814"/>
                  </a:cubicBezTo>
                  <a:cubicBezTo>
                    <a:pt x="8596" y="19696"/>
                    <a:pt x="8439" y="19617"/>
                    <a:pt x="8261" y="19617"/>
                  </a:cubicBezTo>
                  <a:cubicBezTo>
                    <a:pt x="8163" y="19597"/>
                    <a:pt x="8084" y="19715"/>
                    <a:pt x="8143" y="19814"/>
                  </a:cubicBezTo>
                  <a:cubicBezTo>
                    <a:pt x="8261" y="20031"/>
                    <a:pt x="8419" y="20248"/>
                    <a:pt x="8636" y="20425"/>
                  </a:cubicBezTo>
                  <a:cubicBezTo>
                    <a:pt x="8715" y="20484"/>
                    <a:pt x="8813" y="20524"/>
                    <a:pt x="8931" y="20563"/>
                  </a:cubicBezTo>
                  <a:close/>
                  <a:moveTo>
                    <a:pt x="21490" y="15930"/>
                  </a:moveTo>
                  <a:cubicBezTo>
                    <a:pt x="21707" y="15733"/>
                    <a:pt x="21707" y="15733"/>
                    <a:pt x="21707" y="15634"/>
                  </a:cubicBezTo>
                  <a:cubicBezTo>
                    <a:pt x="21707" y="15378"/>
                    <a:pt x="21687" y="15102"/>
                    <a:pt x="21687" y="14846"/>
                  </a:cubicBezTo>
                  <a:cubicBezTo>
                    <a:pt x="21667" y="14787"/>
                    <a:pt x="21647" y="14747"/>
                    <a:pt x="21628" y="14708"/>
                  </a:cubicBezTo>
                  <a:cubicBezTo>
                    <a:pt x="21588" y="14668"/>
                    <a:pt x="21529" y="14629"/>
                    <a:pt x="21490" y="14629"/>
                  </a:cubicBezTo>
                  <a:cubicBezTo>
                    <a:pt x="21431" y="14649"/>
                    <a:pt x="21391" y="14668"/>
                    <a:pt x="21332" y="14708"/>
                  </a:cubicBezTo>
                  <a:cubicBezTo>
                    <a:pt x="21312" y="14747"/>
                    <a:pt x="21293" y="14767"/>
                    <a:pt x="21293" y="14806"/>
                  </a:cubicBezTo>
                  <a:cubicBezTo>
                    <a:pt x="21273" y="15102"/>
                    <a:pt x="21253" y="15398"/>
                    <a:pt x="21273" y="15694"/>
                  </a:cubicBezTo>
                  <a:cubicBezTo>
                    <a:pt x="21273" y="15812"/>
                    <a:pt x="21371" y="15930"/>
                    <a:pt x="21490" y="15930"/>
                  </a:cubicBezTo>
                  <a:close/>
                  <a:moveTo>
                    <a:pt x="5166" y="15358"/>
                  </a:moveTo>
                  <a:cubicBezTo>
                    <a:pt x="5146" y="15496"/>
                    <a:pt x="5166" y="15634"/>
                    <a:pt x="5186" y="15792"/>
                  </a:cubicBezTo>
                  <a:cubicBezTo>
                    <a:pt x="5205" y="15970"/>
                    <a:pt x="5324" y="16127"/>
                    <a:pt x="5501" y="16187"/>
                  </a:cubicBezTo>
                  <a:cubicBezTo>
                    <a:pt x="5540" y="16206"/>
                    <a:pt x="5600" y="16206"/>
                    <a:pt x="5639" y="16167"/>
                  </a:cubicBezTo>
                  <a:cubicBezTo>
                    <a:pt x="5678" y="16147"/>
                    <a:pt x="5698" y="16068"/>
                    <a:pt x="5698" y="16048"/>
                  </a:cubicBezTo>
                  <a:cubicBezTo>
                    <a:pt x="5600" y="15772"/>
                    <a:pt x="5560" y="15457"/>
                    <a:pt x="5580" y="15161"/>
                  </a:cubicBezTo>
                  <a:cubicBezTo>
                    <a:pt x="5580" y="15082"/>
                    <a:pt x="5560" y="15004"/>
                    <a:pt x="5521" y="14925"/>
                  </a:cubicBezTo>
                  <a:cubicBezTo>
                    <a:pt x="5481" y="14885"/>
                    <a:pt x="5422" y="14846"/>
                    <a:pt x="5363" y="14846"/>
                  </a:cubicBezTo>
                  <a:cubicBezTo>
                    <a:pt x="5304" y="14846"/>
                    <a:pt x="5245" y="14885"/>
                    <a:pt x="5225" y="14944"/>
                  </a:cubicBezTo>
                  <a:cubicBezTo>
                    <a:pt x="5186" y="15082"/>
                    <a:pt x="5166" y="15220"/>
                    <a:pt x="5166" y="15358"/>
                  </a:cubicBezTo>
                  <a:close/>
                  <a:moveTo>
                    <a:pt x="9168" y="1696"/>
                  </a:moveTo>
                  <a:cubicBezTo>
                    <a:pt x="9109" y="1775"/>
                    <a:pt x="9050" y="1834"/>
                    <a:pt x="9030" y="1913"/>
                  </a:cubicBezTo>
                  <a:cubicBezTo>
                    <a:pt x="9030" y="2209"/>
                    <a:pt x="8951" y="2485"/>
                    <a:pt x="8833" y="2741"/>
                  </a:cubicBezTo>
                  <a:cubicBezTo>
                    <a:pt x="8793" y="2800"/>
                    <a:pt x="8793" y="2859"/>
                    <a:pt x="8813" y="2938"/>
                  </a:cubicBezTo>
                  <a:cubicBezTo>
                    <a:pt x="8833" y="2997"/>
                    <a:pt x="8872" y="3076"/>
                    <a:pt x="8931" y="3116"/>
                  </a:cubicBezTo>
                  <a:cubicBezTo>
                    <a:pt x="9010" y="3175"/>
                    <a:pt x="9089" y="3116"/>
                    <a:pt x="9148" y="2977"/>
                  </a:cubicBezTo>
                  <a:cubicBezTo>
                    <a:pt x="9168" y="2918"/>
                    <a:pt x="9188" y="2859"/>
                    <a:pt x="9207" y="2800"/>
                  </a:cubicBezTo>
                  <a:cubicBezTo>
                    <a:pt x="9385" y="2524"/>
                    <a:pt x="9405" y="2189"/>
                    <a:pt x="9306" y="1873"/>
                  </a:cubicBezTo>
                  <a:cubicBezTo>
                    <a:pt x="9306" y="1814"/>
                    <a:pt x="9247" y="1775"/>
                    <a:pt x="9188" y="1696"/>
                  </a:cubicBezTo>
                  <a:close/>
                  <a:moveTo>
                    <a:pt x="6388" y="17823"/>
                  </a:moveTo>
                  <a:cubicBezTo>
                    <a:pt x="6329" y="17882"/>
                    <a:pt x="6250" y="17941"/>
                    <a:pt x="6270" y="17981"/>
                  </a:cubicBezTo>
                  <a:cubicBezTo>
                    <a:pt x="6309" y="18296"/>
                    <a:pt x="6447" y="18592"/>
                    <a:pt x="6664" y="18828"/>
                  </a:cubicBezTo>
                  <a:cubicBezTo>
                    <a:pt x="6802" y="18907"/>
                    <a:pt x="6960" y="18887"/>
                    <a:pt x="7078" y="18789"/>
                  </a:cubicBezTo>
                  <a:cubicBezTo>
                    <a:pt x="7098" y="18749"/>
                    <a:pt x="7118" y="18651"/>
                    <a:pt x="7098" y="18651"/>
                  </a:cubicBezTo>
                  <a:cubicBezTo>
                    <a:pt x="6861" y="18473"/>
                    <a:pt x="6782" y="18217"/>
                    <a:pt x="6625" y="18000"/>
                  </a:cubicBezTo>
                  <a:cubicBezTo>
                    <a:pt x="6566" y="17921"/>
                    <a:pt x="6487" y="17862"/>
                    <a:pt x="6388" y="17823"/>
                  </a:cubicBezTo>
                  <a:close/>
                  <a:moveTo>
                    <a:pt x="9759" y="2524"/>
                  </a:moveTo>
                  <a:cubicBezTo>
                    <a:pt x="9582" y="2721"/>
                    <a:pt x="9424" y="2899"/>
                    <a:pt x="9267" y="3096"/>
                  </a:cubicBezTo>
                  <a:cubicBezTo>
                    <a:pt x="9188" y="3214"/>
                    <a:pt x="9286" y="3352"/>
                    <a:pt x="9424" y="3352"/>
                  </a:cubicBezTo>
                  <a:cubicBezTo>
                    <a:pt x="9523" y="3332"/>
                    <a:pt x="9602" y="3293"/>
                    <a:pt x="9681" y="3234"/>
                  </a:cubicBezTo>
                  <a:cubicBezTo>
                    <a:pt x="9759" y="3135"/>
                    <a:pt x="9838" y="3017"/>
                    <a:pt x="9897" y="2899"/>
                  </a:cubicBezTo>
                  <a:cubicBezTo>
                    <a:pt x="9996" y="2761"/>
                    <a:pt x="9976" y="2701"/>
                    <a:pt x="9759" y="25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9"/>
            <p:cNvSpPr/>
            <p:nvPr/>
          </p:nvSpPr>
          <p:spPr>
            <a:xfrm flipH="1">
              <a:off x="5625502" y="629036"/>
              <a:ext cx="6660" cy="9040"/>
            </a:xfrm>
            <a:custGeom>
              <a:avLst/>
              <a:gdLst/>
              <a:ahLst/>
              <a:cxnLst/>
              <a:rect l="l" t="t" r="r" b="b"/>
              <a:pathLst>
                <a:path w="277" h="376" extrusionOk="0">
                  <a:moveTo>
                    <a:pt x="256" y="316"/>
                  </a:moveTo>
                  <a:cubicBezTo>
                    <a:pt x="197" y="375"/>
                    <a:pt x="79" y="355"/>
                    <a:pt x="59" y="276"/>
                  </a:cubicBezTo>
                  <a:cubicBezTo>
                    <a:pt x="40" y="178"/>
                    <a:pt x="20" y="79"/>
                    <a:pt x="0" y="0"/>
                  </a:cubicBezTo>
                  <a:lnTo>
                    <a:pt x="0" y="0"/>
                  </a:lnTo>
                  <a:cubicBezTo>
                    <a:pt x="40" y="20"/>
                    <a:pt x="79" y="60"/>
                    <a:pt x="118" y="99"/>
                  </a:cubicBezTo>
                  <a:cubicBezTo>
                    <a:pt x="178" y="158"/>
                    <a:pt x="217" y="237"/>
                    <a:pt x="276" y="31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9"/>
            <p:cNvSpPr/>
            <p:nvPr/>
          </p:nvSpPr>
          <p:spPr>
            <a:xfrm flipH="1">
              <a:off x="5625983" y="636609"/>
              <a:ext cx="505" cy="1923"/>
            </a:xfrm>
            <a:custGeom>
              <a:avLst/>
              <a:gdLst/>
              <a:ahLst/>
              <a:cxnLst/>
              <a:rect l="l" t="t" r="r" b="b"/>
              <a:pathLst>
                <a:path w="21" h="80" extrusionOk="0">
                  <a:moveTo>
                    <a:pt x="20" y="1"/>
                  </a:moveTo>
                  <a:cubicBezTo>
                    <a:pt x="20" y="40"/>
                    <a:pt x="1" y="60"/>
                    <a:pt x="1" y="8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9"/>
            <p:cNvSpPr/>
            <p:nvPr/>
          </p:nvSpPr>
          <p:spPr>
            <a:xfrm flipH="1">
              <a:off x="5631200" y="625237"/>
              <a:ext cx="5241" cy="3823"/>
            </a:xfrm>
            <a:custGeom>
              <a:avLst/>
              <a:gdLst/>
              <a:ahLst/>
              <a:cxnLst/>
              <a:rect l="l" t="t" r="r" b="b"/>
              <a:pathLst>
                <a:path w="218" h="159" extrusionOk="0">
                  <a:moveTo>
                    <a:pt x="178" y="158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19" y="1"/>
                    <a:pt x="218" y="1"/>
                    <a:pt x="158" y="15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9"/>
            <p:cNvSpPr/>
            <p:nvPr/>
          </p:nvSpPr>
          <p:spPr>
            <a:xfrm flipH="1">
              <a:off x="5634518" y="620982"/>
              <a:ext cx="1923" cy="4280"/>
            </a:xfrm>
            <a:custGeom>
              <a:avLst/>
              <a:gdLst/>
              <a:ahLst/>
              <a:cxnLst/>
              <a:rect l="l" t="t" r="r" b="b"/>
              <a:pathLst>
                <a:path w="80" h="178" extrusionOk="0">
                  <a:moveTo>
                    <a:pt x="1" y="178"/>
                  </a:moveTo>
                  <a:cubicBezTo>
                    <a:pt x="1" y="138"/>
                    <a:pt x="1" y="99"/>
                    <a:pt x="1" y="40"/>
                  </a:cubicBezTo>
                  <a:cubicBezTo>
                    <a:pt x="1" y="40"/>
                    <a:pt x="40" y="20"/>
                    <a:pt x="60" y="20"/>
                  </a:cubicBezTo>
                  <a:cubicBezTo>
                    <a:pt x="80" y="0"/>
                    <a:pt x="80" y="40"/>
                    <a:pt x="60" y="59"/>
                  </a:cubicBezTo>
                  <a:cubicBezTo>
                    <a:pt x="40" y="59"/>
                    <a:pt x="20" y="138"/>
                    <a:pt x="1" y="17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9"/>
            <p:cNvSpPr/>
            <p:nvPr/>
          </p:nvSpPr>
          <p:spPr>
            <a:xfrm flipH="1">
              <a:off x="5236350" y="592059"/>
              <a:ext cx="666939" cy="696319"/>
            </a:xfrm>
            <a:custGeom>
              <a:avLst/>
              <a:gdLst/>
              <a:ahLst/>
              <a:cxnLst/>
              <a:rect l="l" t="t" r="r" b="b"/>
              <a:pathLst>
                <a:path w="27740" h="28962" extrusionOk="0">
                  <a:moveTo>
                    <a:pt x="2563" y="10351"/>
                  </a:moveTo>
                  <a:cubicBezTo>
                    <a:pt x="2090" y="9740"/>
                    <a:pt x="1617" y="9168"/>
                    <a:pt x="1163" y="8596"/>
                  </a:cubicBezTo>
                  <a:cubicBezTo>
                    <a:pt x="1104" y="8518"/>
                    <a:pt x="1045" y="8439"/>
                    <a:pt x="1025" y="8340"/>
                  </a:cubicBezTo>
                  <a:cubicBezTo>
                    <a:pt x="1025" y="7926"/>
                    <a:pt x="947" y="7512"/>
                    <a:pt x="1183" y="7118"/>
                  </a:cubicBezTo>
                  <a:cubicBezTo>
                    <a:pt x="1301" y="6861"/>
                    <a:pt x="1479" y="6645"/>
                    <a:pt x="1735" y="6487"/>
                  </a:cubicBezTo>
                  <a:cubicBezTo>
                    <a:pt x="1932" y="6329"/>
                    <a:pt x="2149" y="6211"/>
                    <a:pt x="2366" y="6112"/>
                  </a:cubicBezTo>
                  <a:cubicBezTo>
                    <a:pt x="2681" y="5994"/>
                    <a:pt x="3056" y="6033"/>
                    <a:pt x="3332" y="6211"/>
                  </a:cubicBezTo>
                  <a:cubicBezTo>
                    <a:pt x="3648" y="6467"/>
                    <a:pt x="4022" y="6625"/>
                    <a:pt x="4416" y="6684"/>
                  </a:cubicBezTo>
                  <a:cubicBezTo>
                    <a:pt x="4495" y="6704"/>
                    <a:pt x="4574" y="6743"/>
                    <a:pt x="4653" y="6783"/>
                  </a:cubicBezTo>
                  <a:cubicBezTo>
                    <a:pt x="4929" y="6921"/>
                    <a:pt x="5067" y="6921"/>
                    <a:pt x="5284" y="6704"/>
                  </a:cubicBezTo>
                  <a:cubicBezTo>
                    <a:pt x="5619" y="6329"/>
                    <a:pt x="5934" y="5935"/>
                    <a:pt x="6270" y="5560"/>
                  </a:cubicBezTo>
                  <a:cubicBezTo>
                    <a:pt x="6546" y="5205"/>
                    <a:pt x="6881" y="4910"/>
                    <a:pt x="7255" y="4673"/>
                  </a:cubicBezTo>
                  <a:cubicBezTo>
                    <a:pt x="7413" y="4594"/>
                    <a:pt x="7590" y="4555"/>
                    <a:pt x="7748" y="4535"/>
                  </a:cubicBezTo>
                  <a:cubicBezTo>
                    <a:pt x="8064" y="4496"/>
                    <a:pt x="8064" y="4496"/>
                    <a:pt x="8379" y="4220"/>
                  </a:cubicBezTo>
                  <a:cubicBezTo>
                    <a:pt x="8281" y="3924"/>
                    <a:pt x="8340" y="3589"/>
                    <a:pt x="8162" y="3273"/>
                  </a:cubicBezTo>
                  <a:cubicBezTo>
                    <a:pt x="8103" y="3155"/>
                    <a:pt x="8083" y="3017"/>
                    <a:pt x="8103" y="2879"/>
                  </a:cubicBezTo>
                  <a:lnTo>
                    <a:pt x="8103" y="2426"/>
                  </a:lnTo>
                  <a:cubicBezTo>
                    <a:pt x="8103" y="2090"/>
                    <a:pt x="8143" y="1755"/>
                    <a:pt x="7945" y="1440"/>
                  </a:cubicBezTo>
                  <a:cubicBezTo>
                    <a:pt x="8123" y="1184"/>
                    <a:pt x="8320" y="947"/>
                    <a:pt x="8576" y="770"/>
                  </a:cubicBezTo>
                  <a:cubicBezTo>
                    <a:pt x="8813" y="553"/>
                    <a:pt x="9128" y="434"/>
                    <a:pt x="9444" y="454"/>
                  </a:cubicBezTo>
                  <a:cubicBezTo>
                    <a:pt x="9759" y="474"/>
                    <a:pt x="10055" y="375"/>
                    <a:pt x="10291" y="178"/>
                  </a:cubicBezTo>
                  <a:cubicBezTo>
                    <a:pt x="10449" y="60"/>
                    <a:pt x="10666" y="1"/>
                    <a:pt x="10863" y="20"/>
                  </a:cubicBezTo>
                  <a:cubicBezTo>
                    <a:pt x="11001" y="20"/>
                    <a:pt x="11119" y="99"/>
                    <a:pt x="11179" y="237"/>
                  </a:cubicBezTo>
                  <a:cubicBezTo>
                    <a:pt x="11455" y="691"/>
                    <a:pt x="11711" y="1164"/>
                    <a:pt x="11947" y="1637"/>
                  </a:cubicBezTo>
                  <a:cubicBezTo>
                    <a:pt x="12066" y="1933"/>
                    <a:pt x="12223" y="2228"/>
                    <a:pt x="12421" y="2465"/>
                  </a:cubicBezTo>
                  <a:cubicBezTo>
                    <a:pt x="12539" y="2642"/>
                    <a:pt x="12618" y="2820"/>
                    <a:pt x="12638" y="3017"/>
                  </a:cubicBezTo>
                  <a:lnTo>
                    <a:pt x="15871" y="3017"/>
                  </a:lnTo>
                  <a:cubicBezTo>
                    <a:pt x="16028" y="2780"/>
                    <a:pt x="16206" y="2504"/>
                    <a:pt x="16364" y="2248"/>
                  </a:cubicBezTo>
                  <a:cubicBezTo>
                    <a:pt x="16442" y="2130"/>
                    <a:pt x="16482" y="1992"/>
                    <a:pt x="16521" y="1834"/>
                  </a:cubicBezTo>
                  <a:cubicBezTo>
                    <a:pt x="16580" y="1479"/>
                    <a:pt x="16718" y="1124"/>
                    <a:pt x="16935" y="829"/>
                  </a:cubicBezTo>
                  <a:cubicBezTo>
                    <a:pt x="17014" y="691"/>
                    <a:pt x="17192" y="592"/>
                    <a:pt x="17349" y="612"/>
                  </a:cubicBezTo>
                  <a:lnTo>
                    <a:pt x="18315" y="612"/>
                  </a:lnTo>
                  <a:cubicBezTo>
                    <a:pt x="18473" y="612"/>
                    <a:pt x="18611" y="651"/>
                    <a:pt x="18749" y="730"/>
                  </a:cubicBezTo>
                  <a:cubicBezTo>
                    <a:pt x="18946" y="868"/>
                    <a:pt x="19183" y="967"/>
                    <a:pt x="19419" y="1026"/>
                  </a:cubicBezTo>
                  <a:cubicBezTo>
                    <a:pt x="19597" y="1085"/>
                    <a:pt x="19774" y="1164"/>
                    <a:pt x="19912" y="1262"/>
                  </a:cubicBezTo>
                  <a:cubicBezTo>
                    <a:pt x="20031" y="1322"/>
                    <a:pt x="20090" y="1440"/>
                    <a:pt x="20070" y="1558"/>
                  </a:cubicBezTo>
                  <a:lnTo>
                    <a:pt x="20070" y="2623"/>
                  </a:lnTo>
                  <a:cubicBezTo>
                    <a:pt x="20090" y="2662"/>
                    <a:pt x="20070" y="2682"/>
                    <a:pt x="20070" y="2721"/>
                  </a:cubicBezTo>
                  <a:cubicBezTo>
                    <a:pt x="19853" y="3056"/>
                    <a:pt x="19893" y="3431"/>
                    <a:pt x="19873" y="3786"/>
                  </a:cubicBezTo>
                  <a:cubicBezTo>
                    <a:pt x="19853" y="3944"/>
                    <a:pt x="19794" y="4082"/>
                    <a:pt x="19735" y="4220"/>
                  </a:cubicBezTo>
                  <a:cubicBezTo>
                    <a:pt x="19656" y="4417"/>
                    <a:pt x="19695" y="4535"/>
                    <a:pt x="19873" y="4575"/>
                  </a:cubicBezTo>
                  <a:cubicBezTo>
                    <a:pt x="20247" y="4653"/>
                    <a:pt x="20464" y="4949"/>
                    <a:pt x="20740" y="5146"/>
                  </a:cubicBezTo>
                  <a:cubicBezTo>
                    <a:pt x="20997" y="5304"/>
                    <a:pt x="21194" y="5501"/>
                    <a:pt x="21430" y="5659"/>
                  </a:cubicBezTo>
                  <a:cubicBezTo>
                    <a:pt x="21627" y="5777"/>
                    <a:pt x="21844" y="5876"/>
                    <a:pt x="21923" y="6152"/>
                  </a:cubicBezTo>
                  <a:cubicBezTo>
                    <a:pt x="21923" y="6171"/>
                    <a:pt x="21943" y="6211"/>
                    <a:pt x="21982" y="6231"/>
                  </a:cubicBezTo>
                  <a:cubicBezTo>
                    <a:pt x="22258" y="6467"/>
                    <a:pt x="22554" y="6723"/>
                    <a:pt x="22870" y="6960"/>
                  </a:cubicBezTo>
                  <a:cubicBezTo>
                    <a:pt x="23047" y="6822"/>
                    <a:pt x="23185" y="6645"/>
                    <a:pt x="23441" y="6645"/>
                  </a:cubicBezTo>
                  <a:cubicBezTo>
                    <a:pt x="23540" y="6625"/>
                    <a:pt x="23638" y="6585"/>
                    <a:pt x="23698" y="6507"/>
                  </a:cubicBezTo>
                  <a:cubicBezTo>
                    <a:pt x="23895" y="6309"/>
                    <a:pt x="24171" y="6231"/>
                    <a:pt x="24427" y="6270"/>
                  </a:cubicBezTo>
                  <a:cubicBezTo>
                    <a:pt x="24703" y="6329"/>
                    <a:pt x="24979" y="6250"/>
                    <a:pt x="25196" y="6112"/>
                  </a:cubicBezTo>
                  <a:cubicBezTo>
                    <a:pt x="25373" y="6014"/>
                    <a:pt x="25590" y="6053"/>
                    <a:pt x="25689" y="6231"/>
                  </a:cubicBezTo>
                  <a:cubicBezTo>
                    <a:pt x="25866" y="6487"/>
                    <a:pt x="26083" y="6723"/>
                    <a:pt x="26241" y="6999"/>
                  </a:cubicBezTo>
                  <a:cubicBezTo>
                    <a:pt x="26418" y="7275"/>
                    <a:pt x="26576" y="7571"/>
                    <a:pt x="26694" y="7867"/>
                  </a:cubicBezTo>
                  <a:cubicBezTo>
                    <a:pt x="26832" y="8163"/>
                    <a:pt x="26635" y="8616"/>
                    <a:pt x="26300" y="8754"/>
                  </a:cubicBezTo>
                  <a:cubicBezTo>
                    <a:pt x="26044" y="8892"/>
                    <a:pt x="25846" y="9089"/>
                    <a:pt x="25708" y="9346"/>
                  </a:cubicBezTo>
                  <a:cubicBezTo>
                    <a:pt x="25570" y="9602"/>
                    <a:pt x="25413" y="9819"/>
                    <a:pt x="25235" y="10095"/>
                  </a:cubicBezTo>
                  <a:cubicBezTo>
                    <a:pt x="25354" y="10410"/>
                    <a:pt x="25472" y="10765"/>
                    <a:pt x="25570" y="11100"/>
                  </a:cubicBezTo>
                  <a:cubicBezTo>
                    <a:pt x="25630" y="11278"/>
                    <a:pt x="25669" y="11455"/>
                    <a:pt x="25728" y="11632"/>
                  </a:cubicBezTo>
                  <a:cubicBezTo>
                    <a:pt x="25728" y="11711"/>
                    <a:pt x="25748" y="11790"/>
                    <a:pt x="25787" y="11869"/>
                  </a:cubicBezTo>
                  <a:cubicBezTo>
                    <a:pt x="25906" y="12066"/>
                    <a:pt x="25965" y="12283"/>
                    <a:pt x="25925" y="12500"/>
                  </a:cubicBezTo>
                  <a:lnTo>
                    <a:pt x="25925" y="13919"/>
                  </a:lnTo>
                  <a:cubicBezTo>
                    <a:pt x="25925" y="14018"/>
                    <a:pt x="25945" y="14136"/>
                    <a:pt x="25945" y="14274"/>
                  </a:cubicBezTo>
                  <a:cubicBezTo>
                    <a:pt x="26063" y="14274"/>
                    <a:pt x="26162" y="14314"/>
                    <a:pt x="26260" y="14314"/>
                  </a:cubicBezTo>
                  <a:cubicBezTo>
                    <a:pt x="26517" y="14294"/>
                    <a:pt x="26773" y="14333"/>
                    <a:pt x="26990" y="14471"/>
                  </a:cubicBezTo>
                  <a:cubicBezTo>
                    <a:pt x="27088" y="14550"/>
                    <a:pt x="27286" y="14511"/>
                    <a:pt x="27424" y="14531"/>
                  </a:cubicBezTo>
                  <a:cubicBezTo>
                    <a:pt x="27601" y="14531"/>
                    <a:pt x="27739" y="14688"/>
                    <a:pt x="27739" y="14866"/>
                  </a:cubicBezTo>
                  <a:cubicBezTo>
                    <a:pt x="27739" y="15615"/>
                    <a:pt x="27739" y="16344"/>
                    <a:pt x="27739" y="17094"/>
                  </a:cubicBezTo>
                  <a:cubicBezTo>
                    <a:pt x="27739" y="17350"/>
                    <a:pt x="27621" y="17448"/>
                    <a:pt x="27364" y="17468"/>
                  </a:cubicBezTo>
                  <a:lnTo>
                    <a:pt x="26142" y="17468"/>
                  </a:lnTo>
                  <a:cubicBezTo>
                    <a:pt x="26004" y="17448"/>
                    <a:pt x="25886" y="17389"/>
                    <a:pt x="25787" y="17291"/>
                  </a:cubicBezTo>
                  <a:cubicBezTo>
                    <a:pt x="25669" y="17232"/>
                    <a:pt x="25590" y="17271"/>
                    <a:pt x="25511" y="17389"/>
                  </a:cubicBezTo>
                  <a:cubicBezTo>
                    <a:pt x="25354" y="17646"/>
                    <a:pt x="25275" y="17961"/>
                    <a:pt x="25314" y="18257"/>
                  </a:cubicBezTo>
                  <a:cubicBezTo>
                    <a:pt x="25334" y="18533"/>
                    <a:pt x="25294" y="18789"/>
                    <a:pt x="25156" y="19045"/>
                  </a:cubicBezTo>
                  <a:cubicBezTo>
                    <a:pt x="25137" y="19065"/>
                    <a:pt x="25137" y="19085"/>
                    <a:pt x="25137" y="19124"/>
                  </a:cubicBezTo>
                  <a:cubicBezTo>
                    <a:pt x="25156" y="19479"/>
                    <a:pt x="24999" y="19775"/>
                    <a:pt x="24900" y="20090"/>
                  </a:cubicBezTo>
                  <a:cubicBezTo>
                    <a:pt x="24821" y="20406"/>
                    <a:pt x="24742" y="20662"/>
                    <a:pt x="24664" y="20958"/>
                  </a:cubicBezTo>
                  <a:cubicBezTo>
                    <a:pt x="24565" y="21352"/>
                    <a:pt x="24328" y="21707"/>
                    <a:pt x="23993" y="21943"/>
                  </a:cubicBezTo>
                  <a:cubicBezTo>
                    <a:pt x="23895" y="22022"/>
                    <a:pt x="23796" y="22101"/>
                    <a:pt x="23737" y="22219"/>
                  </a:cubicBezTo>
                  <a:cubicBezTo>
                    <a:pt x="23914" y="22850"/>
                    <a:pt x="24131" y="23461"/>
                    <a:pt x="24250" y="24092"/>
                  </a:cubicBezTo>
                  <a:cubicBezTo>
                    <a:pt x="24250" y="24289"/>
                    <a:pt x="24309" y="24487"/>
                    <a:pt x="24427" y="24664"/>
                  </a:cubicBezTo>
                  <a:cubicBezTo>
                    <a:pt x="24466" y="24763"/>
                    <a:pt x="24486" y="24881"/>
                    <a:pt x="24486" y="24999"/>
                  </a:cubicBezTo>
                  <a:cubicBezTo>
                    <a:pt x="24486" y="25098"/>
                    <a:pt x="24427" y="25196"/>
                    <a:pt x="24328" y="25255"/>
                  </a:cubicBezTo>
                  <a:cubicBezTo>
                    <a:pt x="23974" y="25433"/>
                    <a:pt x="23619" y="25610"/>
                    <a:pt x="23264" y="25788"/>
                  </a:cubicBezTo>
                  <a:cubicBezTo>
                    <a:pt x="23165" y="25827"/>
                    <a:pt x="23067" y="25847"/>
                    <a:pt x="22968" y="25847"/>
                  </a:cubicBezTo>
                  <a:cubicBezTo>
                    <a:pt x="22810" y="25827"/>
                    <a:pt x="22672" y="25886"/>
                    <a:pt x="22554" y="25985"/>
                  </a:cubicBezTo>
                  <a:cubicBezTo>
                    <a:pt x="22436" y="26064"/>
                    <a:pt x="22278" y="26084"/>
                    <a:pt x="22179" y="26005"/>
                  </a:cubicBezTo>
                  <a:cubicBezTo>
                    <a:pt x="22022" y="25926"/>
                    <a:pt x="21884" y="25827"/>
                    <a:pt x="21765" y="25729"/>
                  </a:cubicBezTo>
                  <a:cubicBezTo>
                    <a:pt x="21450" y="25393"/>
                    <a:pt x="21095" y="25098"/>
                    <a:pt x="20721" y="24841"/>
                  </a:cubicBezTo>
                  <a:cubicBezTo>
                    <a:pt x="20642" y="24782"/>
                    <a:pt x="20583" y="24723"/>
                    <a:pt x="20523" y="24664"/>
                  </a:cubicBezTo>
                  <a:lnTo>
                    <a:pt x="19774" y="24999"/>
                  </a:lnTo>
                  <a:cubicBezTo>
                    <a:pt x="19459" y="25137"/>
                    <a:pt x="19124" y="25295"/>
                    <a:pt x="18808" y="25413"/>
                  </a:cubicBezTo>
                  <a:cubicBezTo>
                    <a:pt x="18532" y="25512"/>
                    <a:pt x="18276" y="25610"/>
                    <a:pt x="18000" y="25669"/>
                  </a:cubicBezTo>
                  <a:cubicBezTo>
                    <a:pt x="17645" y="25729"/>
                    <a:pt x="17330" y="25906"/>
                    <a:pt x="17073" y="26162"/>
                  </a:cubicBezTo>
                  <a:cubicBezTo>
                    <a:pt x="16975" y="26261"/>
                    <a:pt x="16856" y="26360"/>
                    <a:pt x="16856" y="26537"/>
                  </a:cubicBezTo>
                  <a:cubicBezTo>
                    <a:pt x="16856" y="26616"/>
                    <a:pt x="16817" y="26695"/>
                    <a:pt x="16778" y="26754"/>
                  </a:cubicBezTo>
                  <a:cubicBezTo>
                    <a:pt x="16679" y="26912"/>
                    <a:pt x="16640" y="27089"/>
                    <a:pt x="16679" y="27247"/>
                  </a:cubicBezTo>
                  <a:cubicBezTo>
                    <a:pt x="16659" y="27740"/>
                    <a:pt x="16502" y="28193"/>
                    <a:pt x="16226" y="28568"/>
                  </a:cubicBezTo>
                  <a:cubicBezTo>
                    <a:pt x="16088" y="28804"/>
                    <a:pt x="15831" y="28942"/>
                    <a:pt x="15555" y="28962"/>
                  </a:cubicBezTo>
                  <a:lnTo>
                    <a:pt x="13387" y="28962"/>
                  </a:lnTo>
                  <a:cubicBezTo>
                    <a:pt x="13308" y="28942"/>
                    <a:pt x="13249" y="28942"/>
                    <a:pt x="13190" y="28922"/>
                  </a:cubicBezTo>
                  <a:cubicBezTo>
                    <a:pt x="13071" y="28903"/>
                    <a:pt x="12973" y="28804"/>
                    <a:pt x="12953" y="28686"/>
                  </a:cubicBezTo>
                  <a:cubicBezTo>
                    <a:pt x="12835" y="28213"/>
                    <a:pt x="12716" y="27740"/>
                    <a:pt x="12598" y="27266"/>
                  </a:cubicBezTo>
                  <a:cubicBezTo>
                    <a:pt x="12578" y="27050"/>
                    <a:pt x="12559" y="26833"/>
                    <a:pt x="12539" y="26616"/>
                  </a:cubicBezTo>
                  <a:cubicBezTo>
                    <a:pt x="12519" y="26478"/>
                    <a:pt x="12519" y="26320"/>
                    <a:pt x="12499" y="26202"/>
                  </a:cubicBezTo>
                  <a:cubicBezTo>
                    <a:pt x="12440" y="26162"/>
                    <a:pt x="12421" y="26143"/>
                    <a:pt x="12381" y="26143"/>
                  </a:cubicBezTo>
                  <a:cubicBezTo>
                    <a:pt x="11928" y="26182"/>
                    <a:pt x="11494" y="25985"/>
                    <a:pt x="11080" y="25847"/>
                  </a:cubicBezTo>
                  <a:cubicBezTo>
                    <a:pt x="10863" y="25788"/>
                    <a:pt x="10666" y="25689"/>
                    <a:pt x="10469" y="25630"/>
                  </a:cubicBezTo>
                  <a:cubicBezTo>
                    <a:pt x="10331" y="25571"/>
                    <a:pt x="10213" y="25551"/>
                    <a:pt x="10075" y="25531"/>
                  </a:cubicBezTo>
                  <a:cubicBezTo>
                    <a:pt x="9858" y="25512"/>
                    <a:pt x="9641" y="25433"/>
                    <a:pt x="9483" y="25295"/>
                  </a:cubicBezTo>
                  <a:cubicBezTo>
                    <a:pt x="9266" y="25098"/>
                    <a:pt x="9010" y="24960"/>
                    <a:pt x="8734" y="24881"/>
                  </a:cubicBezTo>
                  <a:cubicBezTo>
                    <a:pt x="8537" y="24802"/>
                    <a:pt x="8359" y="24684"/>
                    <a:pt x="8182" y="24546"/>
                  </a:cubicBezTo>
                  <a:lnTo>
                    <a:pt x="7867" y="24349"/>
                  </a:lnTo>
                  <a:cubicBezTo>
                    <a:pt x="7768" y="24408"/>
                    <a:pt x="7689" y="24487"/>
                    <a:pt x="7610" y="24585"/>
                  </a:cubicBezTo>
                  <a:cubicBezTo>
                    <a:pt x="7512" y="24763"/>
                    <a:pt x="7354" y="24920"/>
                    <a:pt x="7137" y="25019"/>
                  </a:cubicBezTo>
                  <a:cubicBezTo>
                    <a:pt x="6999" y="25078"/>
                    <a:pt x="6861" y="25196"/>
                    <a:pt x="6782" y="25334"/>
                  </a:cubicBezTo>
                  <a:cubicBezTo>
                    <a:pt x="6624" y="25551"/>
                    <a:pt x="6408" y="25729"/>
                    <a:pt x="6171" y="25867"/>
                  </a:cubicBezTo>
                  <a:cubicBezTo>
                    <a:pt x="5954" y="26005"/>
                    <a:pt x="5658" y="25985"/>
                    <a:pt x="5461" y="25808"/>
                  </a:cubicBezTo>
                  <a:cubicBezTo>
                    <a:pt x="5205" y="25591"/>
                    <a:pt x="4968" y="25374"/>
                    <a:pt x="4712" y="25157"/>
                  </a:cubicBezTo>
                  <a:cubicBezTo>
                    <a:pt x="4594" y="25058"/>
                    <a:pt x="4476" y="24960"/>
                    <a:pt x="4357" y="24861"/>
                  </a:cubicBezTo>
                  <a:cubicBezTo>
                    <a:pt x="4081" y="24684"/>
                    <a:pt x="3963" y="24329"/>
                    <a:pt x="4121" y="24013"/>
                  </a:cubicBezTo>
                  <a:cubicBezTo>
                    <a:pt x="4180" y="23797"/>
                    <a:pt x="4278" y="23580"/>
                    <a:pt x="4377" y="23383"/>
                  </a:cubicBezTo>
                  <a:cubicBezTo>
                    <a:pt x="4554" y="23146"/>
                    <a:pt x="4653" y="22870"/>
                    <a:pt x="4673" y="22594"/>
                  </a:cubicBezTo>
                  <a:cubicBezTo>
                    <a:pt x="4673" y="22476"/>
                    <a:pt x="4771" y="22377"/>
                    <a:pt x="4811" y="22279"/>
                  </a:cubicBezTo>
                  <a:cubicBezTo>
                    <a:pt x="4890" y="22121"/>
                    <a:pt x="4870" y="21963"/>
                    <a:pt x="4752" y="21845"/>
                  </a:cubicBezTo>
                  <a:cubicBezTo>
                    <a:pt x="4594" y="21687"/>
                    <a:pt x="4495" y="21470"/>
                    <a:pt x="4436" y="21234"/>
                  </a:cubicBezTo>
                  <a:cubicBezTo>
                    <a:pt x="4377" y="21036"/>
                    <a:pt x="4278" y="20839"/>
                    <a:pt x="4140" y="20662"/>
                  </a:cubicBezTo>
                  <a:cubicBezTo>
                    <a:pt x="3845" y="20268"/>
                    <a:pt x="3707" y="19794"/>
                    <a:pt x="3490" y="19361"/>
                  </a:cubicBezTo>
                  <a:cubicBezTo>
                    <a:pt x="3470" y="19341"/>
                    <a:pt x="3470" y="19302"/>
                    <a:pt x="3470" y="19262"/>
                  </a:cubicBezTo>
                  <a:cubicBezTo>
                    <a:pt x="3470" y="18966"/>
                    <a:pt x="3312" y="18750"/>
                    <a:pt x="3155" y="18474"/>
                  </a:cubicBezTo>
                  <a:cubicBezTo>
                    <a:pt x="3017" y="18513"/>
                    <a:pt x="2859" y="18552"/>
                    <a:pt x="2721" y="18592"/>
                  </a:cubicBezTo>
                  <a:cubicBezTo>
                    <a:pt x="2327" y="18750"/>
                    <a:pt x="1893" y="18730"/>
                    <a:pt x="1499" y="18572"/>
                  </a:cubicBezTo>
                  <a:cubicBezTo>
                    <a:pt x="1321" y="18513"/>
                    <a:pt x="1144" y="18474"/>
                    <a:pt x="947" y="18474"/>
                  </a:cubicBezTo>
                  <a:cubicBezTo>
                    <a:pt x="730" y="18454"/>
                    <a:pt x="671" y="18395"/>
                    <a:pt x="631" y="18178"/>
                  </a:cubicBezTo>
                  <a:cubicBezTo>
                    <a:pt x="513" y="17665"/>
                    <a:pt x="355" y="17172"/>
                    <a:pt x="138" y="16699"/>
                  </a:cubicBezTo>
                  <a:cubicBezTo>
                    <a:pt x="59" y="16541"/>
                    <a:pt x="20" y="16364"/>
                    <a:pt x="0" y="16206"/>
                  </a:cubicBezTo>
                  <a:cubicBezTo>
                    <a:pt x="0" y="15989"/>
                    <a:pt x="99" y="15773"/>
                    <a:pt x="296" y="15674"/>
                  </a:cubicBezTo>
                  <a:cubicBezTo>
                    <a:pt x="749" y="15398"/>
                    <a:pt x="1223" y="15221"/>
                    <a:pt x="1735" y="15122"/>
                  </a:cubicBezTo>
                  <a:cubicBezTo>
                    <a:pt x="1972" y="15063"/>
                    <a:pt x="2011" y="15023"/>
                    <a:pt x="2031" y="14787"/>
                  </a:cubicBezTo>
                  <a:lnTo>
                    <a:pt x="2031" y="14333"/>
                  </a:lnTo>
                  <a:cubicBezTo>
                    <a:pt x="2011" y="13998"/>
                    <a:pt x="2051" y="13663"/>
                    <a:pt x="2169" y="13348"/>
                  </a:cubicBezTo>
                  <a:cubicBezTo>
                    <a:pt x="2208" y="13151"/>
                    <a:pt x="2228" y="12953"/>
                    <a:pt x="2228" y="12756"/>
                  </a:cubicBezTo>
                  <a:cubicBezTo>
                    <a:pt x="2189" y="12362"/>
                    <a:pt x="2248" y="11968"/>
                    <a:pt x="2386" y="11613"/>
                  </a:cubicBezTo>
                  <a:cubicBezTo>
                    <a:pt x="2425" y="11494"/>
                    <a:pt x="2425" y="11376"/>
                    <a:pt x="2425" y="11258"/>
                  </a:cubicBezTo>
                  <a:cubicBezTo>
                    <a:pt x="2425" y="11100"/>
                    <a:pt x="2425" y="10923"/>
                    <a:pt x="2445" y="10765"/>
                  </a:cubicBezTo>
                  <a:cubicBezTo>
                    <a:pt x="2465" y="10627"/>
                    <a:pt x="2504" y="10489"/>
                    <a:pt x="2563" y="10351"/>
                  </a:cubicBezTo>
                  <a:close/>
                  <a:moveTo>
                    <a:pt x="27167" y="15063"/>
                  </a:moveTo>
                  <a:cubicBezTo>
                    <a:pt x="27088" y="15063"/>
                    <a:pt x="27010" y="15043"/>
                    <a:pt x="26931" y="15023"/>
                  </a:cubicBezTo>
                  <a:cubicBezTo>
                    <a:pt x="26832" y="15004"/>
                    <a:pt x="26753" y="14984"/>
                    <a:pt x="26694" y="14945"/>
                  </a:cubicBezTo>
                  <a:cubicBezTo>
                    <a:pt x="26556" y="14846"/>
                    <a:pt x="26418" y="14807"/>
                    <a:pt x="26260" y="14826"/>
                  </a:cubicBezTo>
                  <a:lnTo>
                    <a:pt x="25748" y="14826"/>
                  </a:lnTo>
                  <a:cubicBezTo>
                    <a:pt x="25492" y="14826"/>
                    <a:pt x="25413" y="14728"/>
                    <a:pt x="25393" y="14452"/>
                  </a:cubicBezTo>
                  <a:lnTo>
                    <a:pt x="25393" y="14156"/>
                  </a:lnTo>
                  <a:lnTo>
                    <a:pt x="25393" y="12737"/>
                  </a:lnTo>
                  <a:cubicBezTo>
                    <a:pt x="25393" y="12500"/>
                    <a:pt x="25432" y="12263"/>
                    <a:pt x="25255" y="12066"/>
                  </a:cubicBezTo>
                  <a:cubicBezTo>
                    <a:pt x="25196" y="12027"/>
                    <a:pt x="25216" y="11908"/>
                    <a:pt x="25196" y="11830"/>
                  </a:cubicBezTo>
                  <a:cubicBezTo>
                    <a:pt x="25196" y="11731"/>
                    <a:pt x="25196" y="11632"/>
                    <a:pt x="25176" y="11534"/>
                  </a:cubicBezTo>
                  <a:cubicBezTo>
                    <a:pt x="25018" y="11120"/>
                    <a:pt x="24861" y="10726"/>
                    <a:pt x="24683" y="10331"/>
                  </a:cubicBezTo>
                  <a:cubicBezTo>
                    <a:pt x="24545" y="10114"/>
                    <a:pt x="24585" y="9819"/>
                    <a:pt x="24782" y="9641"/>
                  </a:cubicBezTo>
                  <a:cubicBezTo>
                    <a:pt x="24959" y="9484"/>
                    <a:pt x="25097" y="9306"/>
                    <a:pt x="25216" y="9109"/>
                  </a:cubicBezTo>
                  <a:cubicBezTo>
                    <a:pt x="25393" y="8794"/>
                    <a:pt x="25630" y="8518"/>
                    <a:pt x="25906" y="8320"/>
                  </a:cubicBezTo>
                  <a:cubicBezTo>
                    <a:pt x="26044" y="8241"/>
                    <a:pt x="26122" y="8143"/>
                    <a:pt x="26162" y="8005"/>
                  </a:cubicBezTo>
                  <a:cubicBezTo>
                    <a:pt x="25866" y="7630"/>
                    <a:pt x="25708" y="7137"/>
                    <a:pt x="25354" y="6763"/>
                  </a:cubicBezTo>
                  <a:lnTo>
                    <a:pt x="24388" y="6763"/>
                  </a:lnTo>
                  <a:cubicBezTo>
                    <a:pt x="24230" y="6763"/>
                    <a:pt x="24092" y="6822"/>
                    <a:pt x="23974" y="6921"/>
                  </a:cubicBezTo>
                  <a:cubicBezTo>
                    <a:pt x="23895" y="7019"/>
                    <a:pt x="23776" y="7098"/>
                    <a:pt x="23658" y="7157"/>
                  </a:cubicBezTo>
                  <a:cubicBezTo>
                    <a:pt x="23382" y="7216"/>
                    <a:pt x="23165" y="7394"/>
                    <a:pt x="23047" y="7650"/>
                  </a:cubicBezTo>
                  <a:cubicBezTo>
                    <a:pt x="22968" y="7768"/>
                    <a:pt x="22791" y="7808"/>
                    <a:pt x="22692" y="7709"/>
                  </a:cubicBezTo>
                  <a:cubicBezTo>
                    <a:pt x="22574" y="7611"/>
                    <a:pt x="22455" y="7512"/>
                    <a:pt x="22377" y="7374"/>
                  </a:cubicBezTo>
                  <a:cubicBezTo>
                    <a:pt x="22258" y="7216"/>
                    <a:pt x="22120" y="7059"/>
                    <a:pt x="21982" y="6940"/>
                  </a:cubicBezTo>
                  <a:cubicBezTo>
                    <a:pt x="21746" y="6704"/>
                    <a:pt x="21391" y="6585"/>
                    <a:pt x="21292" y="6231"/>
                  </a:cubicBezTo>
                  <a:cubicBezTo>
                    <a:pt x="21273" y="6171"/>
                    <a:pt x="21194" y="6152"/>
                    <a:pt x="21135" y="6112"/>
                  </a:cubicBezTo>
                  <a:cubicBezTo>
                    <a:pt x="20878" y="5974"/>
                    <a:pt x="20642" y="5817"/>
                    <a:pt x="20425" y="5639"/>
                  </a:cubicBezTo>
                  <a:cubicBezTo>
                    <a:pt x="20188" y="5363"/>
                    <a:pt x="19873" y="5146"/>
                    <a:pt x="19538" y="5028"/>
                  </a:cubicBezTo>
                  <a:cubicBezTo>
                    <a:pt x="19242" y="4969"/>
                    <a:pt x="19045" y="4673"/>
                    <a:pt x="19143" y="4377"/>
                  </a:cubicBezTo>
                  <a:cubicBezTo>
                    <a:pt x="19143" y="4259"/>
                    <a:pt x="19163" y="4121"/>
                    <a:pt x="19222" y="4003"/>
                  </a:cubicBezTo>
                  <a:cubicBezTo>
                    <a:pt x="19321" y="3806"/>
                    <a:pt x="19360" y="3608"/>
                    <a:pt x="19341" y="3411"/>
                  </a:cubicBezTo>
                  <a:cubicBezTo>
                    <a:pt x="19321" y="3234"/>
                    <a:pt x="19341" y="3037"/>
                    <a:pt x="19400" y="2859"/>
                  </a:cubicBezTo>
                  <a:cubicBezTo>
                    <a:pt x="19597" y="2504"/>
                    <a:pt x="19538" y="2130"/>
                    <a:pt x="19518" y="1716"/>
                  </a:cubicBezTo>
                  <a:cubicBezTo>
                    <a:pt x="19242" y="1578"/>
                    <a:pt x="18966" y="1460"/>
                    <a:pt x="18710" y="1322"/>
                  </a:cubicBezTo>
                  <a:cubicBezTo>
                    <a:pt x="18473" y="1164"/>
                    <a:pt x="18177" y="1085"/>
                    <a:pt x="17901" y="1124"/>
                  </a:cubicBezTo>
                  <a:cubicBezTo>
                    <a:pt x="17763" y="1124"/>
                    <a:pt x="17625" y="1124"/>
                    <a:pt x="17507" y="1124"/>
                  </a:cubicBezTo>
                  <a:cubicBezTo>
                    <a:pt x="17251" y="1262"/>
                    <a:pt x="17093" y="1538"/>
                    <a:pt x="17054" y="1834"/>
                  </a:cubicBezTo>
                  <a:cubicBezTo>
                    <a:pt x="17014" y="2130"/>
                    <a:pt x="16896" y="2426"/>
                    <a:pt x="16718" y="2662"/>
                  </a:cubicBezTo>
                  <a:cubicBezTo>
                    <a:pt x="16580" y="2840"/>
                    <a:pt x="16482" y="3056"/>
                    <a:pt x="16423" y="3293"/>
                  </a:cubicBezTo>
                  <a:cubicBezTo>
                    <a:pt x="16403" y="3411"/>
                    <a:pt x="16304" y="3510"/>
                    <a:pt x="16186" y="3510"/>
                  </a:cubicBezTo>
                  <a:cubicBezTo>
                    <a:pt x="16048" y="3530"/>
                    <a:pt x="15910" y="3530"/>
                    <a:pt x="15772" y="3530"/>
                  </a:cubicBezTo>
                  <a:lnTo>
                    <a:pt x="13209" y="3530"/>
                  </a:lnTo>
                  <a:cubicBezTo>
                    <a:pt x="13091" y="3530"/>
                    <a:pt x="12973" y="3530"/>
                    <a:pt x="12854" y="3530"/>
                  </a:cubicBezTo>
                  <a:cubicBezTo>
                    <a:pt x="12716" y="3569"/>
                    <a:pt x="12578" y="3687"/>
                    <a:pt x="12440" y="3668"/>
                  </a:cubicBezTo>
                  <a:cubicBezTo>
                    <a:pt x="12302" y="3668"/>
                    <a:pt x="12164" y="3530"/>
                    <a:pt x="12026" y="3530"/>
                  </a:cubicBezTo>
                  <a:cubicBezTo>
                    <a:pt x="11770" y="3530"/>
                    <a:pt x="11533" y="3392"/>
                    <a:pt x="11395" y="3194"/>
                  </a:cubicBezTo>
                  <a:cubicBezTo>
                    <a:pt x="11415" y="2879"/>
                    <a:pt x="11297" y="2583"/>
                    <a:pt x="11080" y="2347"/>
                  </a:cubicBezTo>
                  <a:cubicBezTo>
                    <a:pt x="10942" y="2189"/>
                    <a:pt x="10824" y="2012"/>
                    <a:pt x="10745" y="1795"/>
                  </a:cubicBezTo>
                  <a:cubicBezTo>
                    <a:pt x="10646" y="1499"/>
                    <a:pt x="10528" y="1203"/>
                    <a:pt x="10429" y="908"/>
                  </a:cubicBezTo>
                  <a:cubicBezTo>
                    <a:pt x="10114" y="868"/>
                    <a:pt x="9779" y="888"/>
                    <a:pt x="9463" y="986"/>
                  </a:cubicBezTo>
                  <a:cubicBezTo>
                    <a:pt x="9345" y="1026"/>
                    <a:pt x="9207" y="1065"/>
                    <a:pt x="9089" y="1085"/>
                  </a:cubicBezTo>
                  <a:cubicBezTo>
                    <a:pt x="8793" y="1105"/>
                    <a:pt x="8576" y="1341"/>
                    <a:pt x="8576" y="1617"/>
                  </a:cubicBezTo>
                  <a:cubicBezTo>
                    <a:pt x="8537" y="1913"/>
                    <a:pt x="8576" y="2228"/>
                    <a:pt x="8576" y="2524"/>
                  </a:cubicBezTo>
                  <a:cubicBezTo>
                    <a:pt x="8773" y="2840"/>
                    <a:pt x="8655" y="3214"/>
                    <a:pt x="8734" y="3549"/>
                  </a:cubicBezTo>
                  <a:cubicBezTo>
                    <a:pt x="8773" y="3786"/>
                    <a:pt x="8833" y="4042"/>
                    <a:pt x="8911" y="4279"/>
                  </a:cubicBezTo>
                  <a:cubicBezTo>
                    <a:pt x="9010" y="4515"/>
                    <a:pt x="8911" y="4594"/>
                    <a:pt x="8655" y="4732"/>
                  </a:cubicBezTo>
                  <a:cubicBezTo>
                    <a:pt x="8359" y="4870"/>
                    <a:pt x="8024" y="4890"/>
                    <a:pt x="7748" y="5087"/>
                  </a:cubicBezTo>
                  <a:cubicBezTo>
                    <a:pt x="7630" y="5186"/>
                    <a:pt x="7492" y="5245"/>
                    <a:pt x="7354" y="5304"/>
                  </a:cubicBezTo>
                  <a:cubicBezTo>
                    <a:pt x="7098" y="5403"/>
                    <a:pt x="6881" y="5580"/>
                    <a:pt x="6743" y="5797"/>
                  </a:cubicBezTo>
                  <a:cubicBezTo>
                    <a:pt x="6427" y="6191"/>
                    <a:pt x="6092" y="6566"/>
                    <a:pt x="5757" y="6940"/>
                  </a:cubicBezTo>
                  <a:cubicBezTo>
                    <a:pt x="5343" y="7413"/>
                    <a:pt x="5343" y="7413"/>
                    <a:pt x="4732" y="7374"/>
                  </a:cubicBezTo>
                  <a:cubicBezTo>
                    <a:pt x="4594" y="7374"/>
                    <a:pt x="4476" y="7335"/>
                    <a:pt x="4357" y="7295"/>
                  </a:cubicBezTo>
                  <a:cubicBezTo>
                    <a:pt x="4259" y="7256"/>
                    <a:pt x="4160" y="7216"/>
                    <a:pt x="4081" y="7177"/>
                  </a:cubicBezTo>
                  <a:cubicBezTo>
                    <a:pt x="3726" y="7019"/>
                    <a:pt x="3332" y="6921"/>
                    <a:pt x="3056" y="6664"/>
                  </a:cubicBezTo>
                  <a:cubicBezTo>
                    <a:pt x="2918" y="6546"/>
                    <a:pt x="2741" y="6526"/>
                    <a:pt x="2583" y="6625"/>
                  </a:cubicBezTo>
                  <a:cubicBezTo>
                    <a:pt x="2504" y="6645"/>
                    <a:pt x="2445" y="6723"/>
                    <a:pt x="2366" y="6743"/>
                  </a:cubicBezTo>
                  <a:cubicBezTo>
                    <a:pt x="1972" y="6842"/>
                    <a:pt x="1755" y="7157"/>
                    <a:pt x="1597" y="7492"/>
                  </a:cubicBezTo>
                  <a:cubicBezTo>
                    <a:pt x="1459" y="7749"/>
                    <a:pt x="1479" y="8103"/>
                    <a:pt x="1676" y="8340"/>
                  </a:cubicBezTo>
                  <a:cubicBezTo>
                    <a:pt x="1893" y="8616"/>
                    <a:pt x="2110" y="8892"/>
                    <a:pt x="2307" y="9188"/>
                  </a:cubicBezTo>
                  <a:cubicBezTo>
                    <a:pt x="2504" y="9464"/>
                    <a:pt x="2741" y="9740"/>
                    <a:pt x="2997" y="9976"/>
                  </a:cubicBezTo>
                  <a:cubicBezTo>
                    <a:pt x="3076" y="10036"/>
                    <a:pt x="3155" y="10095"/>
                    <a:pt x="3234" y="10174"/>
                  </a:cubicBezTo>
                  <a:cubicBezTo>
                    <a:pt x="3312" y="10233"/>
                    <a:pt x="3312" y="10351"/>
                    <a:pt x="3253" y="10450"/>
                  </a:cubicBezTo>
                  <a:cubicBezTo>
                    <a:pt x="3214" y="10509"/>
                    <a:pt x="3174" y="10548"/>
                    <a:pt x="3135" y="10607"/>
                  </a:cubicBezTo>
                  <a:cubicBezTo>
                    <a:pt x="2997" y="10745"/>
                    <a:pt x="2918" y="10942"/>
                    <a:pt x="2938" y="11159"/>
                  </a:cubicBezTo>
                  <a:cubicBezTo>
                    <a:pt x="2958" y="11356"/>
                    <a:pt x="2918" y="11554"/>
                    <a:pt x="2879" y="11751"/>
                  </a:cubicBezTo>
                  <a:cubicBezTo>
                    <a:pt x="2760" y="12046"/>
                    <a:pt x="2721" y="12362"/>
                    <a:pt x="2741" y="12677"/>
                  </a:cubicBezTo>
                  <a:cubicBezTo>
                    <a:pt x="2760" y="13013"/>
                    <a:pt x="2721" y="13328"/>
                    <a:pt x="2622" y="13624"/>
                  </a:cubicBezTo>
                  <a:cubicBezTo>
                    <a:pt x="2563" y="13801"/>
                    <a:pt x="2543" y="13998"/>
                    <a:pt x="2543" y="14176"/>
                  </a:cubicBezTo>
                  <a:cubicBezTo>
                    <a:pt x="2524" y="14432"/>
                    <a:pt x="2543" y="14708"/>
                    <a:pt x="2543" y="14984"/>
                  </a:cubicBezTo>
                  <a:cubicBezTo>
                    <a:pt x="2543" y="15102"/>
                    <a:pt x="2504" y="15201"/>
                    <a:pt x="2445" y="15299"/>
                  </a:cubicBezTo>
                  <a:cubicBezTo>
                    <a:pt x="2327" y="15477"/>
                    <a:pt x="2110" y="15595"/>
                    <a:pt x="1893" y="15635"/>
                  </a:cubicBezTo>
                  <a:cubicBezTo>
                    <a:pt x="1558" y="15635"/>
                    <a:pt x="1301" y="15812"/>
                    <a:pt x="986" y="15871"/>
                  </a:cubicBezTo>
                  <a:cubicBezTo>
                    <a:pt x="769" y="15891"/>
                    <a:pt x="592" y="16049"/>
                    <a:pt x="552" y="16246"/>
                  </a:cubicBezTo>
                  <a:lnTo>
                    <a:pt x="1144" y="17882"/>
                  </a:lnTo>
                  <a:cubicBezTo>
                    <a:pt x="1321" y="17922"/>
                    <a:pt x="1499" y="17981"/>
                    <a:pt x="1696" y="18060"/>
                  </a:cubicBezTo>
                  <a:cubicBezTo>
                    <a:pt x="1913" y="18158"/>
                    <a:pt x="2149" y="18178"/>
                    <a:pt x="2386" y="18119"/>
                  </a:cubicBezTo>
                  <a:cubicBezTo>
                    <a:pt x="2622" y="18079"/>
                    <a:pt x="2879" y="18000"/>
                    <a:pt x="3076" y="17843"/>
                  </a:cubicBezTo>
                  <a:cubicBezTo>
                    <a:pt x="3194" y="17764"/>
                    <a:pt x="3312" y="17724"/>
                    <a:pt x="3450" y="17744"/>
                  </a:cubicBezTo>
                  <a:cubicBezTo>
                    <a:pt x="3628" y="17744"/>
                    <a:pt x="3766" y="17862"/>
                    <a:pt x="3746" y="18020"/>
                  </a:cubicBezTo>
                  <a:cubicBezTo>
                    <a:pt x="3707" y="18434"/>
                    <a:pt x="4022" y="18750"/>
                    <a:pt x="3983" y="19144"/>
                  </a:cubicBezTo>
                  <a:cubicBezTo>
                    <a:pt x="4200" y="19518"/>
                    <a:pt x="4259" y="19972"/>
                    <a:pt x="4554" y="20307"/>
                  </a:cubicBezTo>
                  <a:cubicBezTo>
                    <a:pt x="4752" y="20524"/>
                    <a:pt x="4870" y="20780"/>
                    <a:pt x="4949" y="21056"/>
                  </a:cubicBezTo>
                  <a:cubicBezTo>
                    <a:pt x="4968" y="21293"/>
                    <a:pt x="5126" y="21510"/>
                    <a:pt x="5343" y="21589"/>
                  </a:cubicBezTo>
                  <a:cubicBezTo>
                    <a:pt x="5540" y="21687"/>
                    <a:pt x="5540" y="21766"/>
                    <a:pt x="5461" y="22003"/>
                  </a:cubicBezTo>
                  <a:cubicBezTo>
                    <a:pt x="5343" y="22239"/>
                    <a:pt x="5244" y="22476"/>
                    <a:pt x="5185" y="22732"/>
                  </a:cubicBezTo>
                  <a:cubicBezTo>
                    <a:pt x="5146" y="23008"/>
                    <a:pt x="5047" y="23264"/>
                    <a:pt x="4890" y="23481"/>
                  </a:cubicBezTo>
                  <a:cubicBezTo>
                    <a:pt x="4771" y="23718"/>
                    <a:pt x="4653" y="23954"/>
                    <a:pt x="4594" y="24211"/>
                  </a:cubicBezTo>
                  <a:cubicBezTo>
                    <a:pt x="4791" y="24368"/>
                    <a:pt x="4968" y="24546"/>
                    <a:pt x="5126" y="24743"/>
                  </a:cubicBezTo>
                  <a:cubicBezTo>
                    <a:pt x="5343" y="24999"/>
                    <a:pt x="5619" y="25196"/>
                    <a:pt x="5915" y="25354"/>
                  </a:cubicBezTo>
                  <a:cubicBezTo>
                    <a:pt x="5994" y="25295"/>
                    <a:pt x="6072" y="25236"/>
                    <a:pt x="6151" y="25157"/>
                  </a:cubicBezTo>
                  <a:cubicBezTo>
                    <a:pt x="6506" y="24684"/>
                    <a:pt x="7078" y="24447"/>
                    <a:pt x="7433" y="23974"/>
                  </a:cubicBezTo>
                  <a:cubicBezTo>
                    <a:pt x="7472" y="23935"/>
                    <a:pt x="7512" y="23895"/>
                    <a:pt x="7551" y="23875"/>
                  </a:cubicBezTo>
                  <a:cubicBezTo>
                    <a:pt x="7729" y="23757"/>
                    <a:pt x="7985" y="23757"/>
                    <a:pt x="8182" y="23856"/>
                  </a:cubicBezTo>
                  <a:cubicBezTo>
                    <a:pt x="8300" y="23935"/>
                    <a:pt x="8419" y="24033"/>
                    <a:pt x="8557" y="24112"/>
                  </a:cubicBezTo>
                  <a:cubicBezTo>
                    <a:pt x="8675" y="24191"/>
                    <a:pt x="8833" y="24349"/>
                    <a:pt x="8971" y="24349"/>
                  </a:cubicBezTo>
                  <a:cubicBezTo>
                    <a:pt x="9168" y="24388"/>
                    <a:pt x="9345" y="24467"/>
                    <a:pt x="9503" y="24605"/>
                  </a:cubicBezTo>
                  <a:cubicBezTo>
                    <a:pt x="9779" y="24822"/>
                    <a:pt x="10035" y="25058"/>
                    <a:pt x="10429" y="25019"/>
                  </a:cubicBezTo>
                  <a:cubicBezTo>
                    <a:pt x="10449" y="25019"/>
                    <a:pt x="10469" y="25019"/>
                    <a:pt x="10469" y="25039"/>
                  </a:cubicBezTo>
                  <a:cubicBezTo>
                    <a:pt x="10863" y="25177"/>
                    <a:pt x="11257" y="25315"/>
                    <a:pt x="11652" y="25472"/>
                  </a:cubicBezTo>
                  <a:cubicBezTo>
                    <a:pt x="12026" y="25630"/>
                    <a:pt x="12440" y="25650"/>
                    <a:pt x="12835" y="25551"/>
                  </a:cubicBezTo>
                  <a:cubicBezTo>
                    <a:pt x="12953" y="25946"/>
                    <a:pt x="13091" y="26340"/>
                    <a:pt x="13190" y="26734"/>
                  </a:cubicBezTo>
                  <a:cubicBezTo>
                    <a:pt x="13268" y="27148"/>
                    <a:pt x="13367" y="27562"/>
                    <a:pt x="13466" y="27996"/>
                  </a:cubicBezTo>
                  <a:cubicBezTo>
                    <a:pt x="13761" y="28055"/>
                    <a:pt x="14077" y="28035"/>
                    <a:pt x="14392" y="27956"/>
                  </a:cubicBezTo>
                  <a:cubicBezTo>
                    <a:pt x="14550" y="27897"/>
                    <a:pt x="14727" y="27858"/>
                    <a:pt x="14924" y="27838"/>
                  </a:cubicBezTo>
                  <a:cubicBezTo>
                    <a:pt x="15260" y="27818"/>
                    <a:pt x="15299" y="27779"/>
                    <a:pt x="15319" y="27404"/>
                  </a:cubicBezTo>
                  <a:cubicBezTo>
                    <a:pt x="15299" y="27247"/>
                    <a:pt x="15319" y="27069"/>
                    <a:pt x="15378" y="26912"/>
                  </a:cubicBezTo>
                  <a:cubicBezTo>
                    <a:pt x="15496" y="26655"/>
                    <a:pt x="15555" y="26379"/>
                    <a:pt x="15516" y="26084"/>
                  </a:cubicBezTo>
                  <a:cubicBezTo>
                    <a:pt x="15516" y="26005"/>
                    <a:pt x="15516" y="25926"/>
                    <a:pt x="15536" y="25847"/>
                  </a:cubicBezTo>
                  <a:cubicBezTo>
                    <a:pt x="15575" y="25768"/>
                    <a:pt x="15634" y="25669"/>
                    <a:pt x="15693" y="25650"/>
                  </a:cubicBezTo>
                  <a:cubicBezTo>
                    <a:pt x="16028" y="25610"/>
                    <a:pt x="16324" y="25334"/>
                    <a:pt x="16699" y="25413"/>
                  </a:cubicBezTo>
                  <a:cubicBezTo>
                    <a:pt x="16758" y="25433"/>
                    <a:pt x="16837" y="25413"/>
                    <a:pt x="16896" y="25393"/>
                  </a:cubicBezTo>
                  <a:cubicBezTo>
                    <a:pt x="17172" y="25295"/>
                    <a:pt x="17448" y="25236"/>
                    <a:pt x="17724" y="25216"/>
                  </a:cubicBezTo>
                  <a:cubicBezTo>
                    <a:pt x="17980" y="25157"/>
                    <a:pt x="18237" y="25078"/>
                    <a:pt x="18493" y="24999"/>
                  </a:cubicBezTo>
                  <a:cubicBezTo>
                    <a:pt x="18848" y="24861"/>
                    <a:pt x="19183" y="24703"/>
                    <a:pt x="19518" y="24565"/>
                  </a:cubicBezTo>
                  <a:cubicBezTo>
                    <a:pt x="19794" y="24467"/>
                    <a:pt x="20050" y="24309"/>
                    <a:pt x="20247" y="24092"/>
                  </a:cubicBezTo>
                  <a:lnTo>
                    <a:pt x="20701" y="24092"/>
                  </a:lnTo>
                  <a:cubicBezTo>
                    <a:pt x="20839" y="24073"/>
                    <a:pt x="20957" y="24171"/>
                    <a:pt x="20997" y="24309"/>
                  </a:cubicBezTo>
                  <a:cubicBezTo>
                    <a:pt x="20997" y="24467"/>
                    <a:pt x="21095" y="24585"/>
                    <a:pt x="21233" y="24664"/>
                  </a:cubicBezTo>
                  <a:cubicBezTo>
                    <a:pt x="21549" y="24881"/>
                    <a:pt x="21943" y="24999"/>
                    <a:pt x="22140" y="25354"/>
                  </a:cubicBezTo>
                  <a:cubicBezTo>
                    <a:pt x="22199" y="25393"/>
                    <a:pt x="22258" y="25413"/>
                    <a:pt x="22337" y="25413"/>
                  </a:cubicBezTo>
                  <a:cubicBezTo>
                    <a:pt x="22436" y="25393"/>
                    <a:pt x="22554" y="25354"/>
                    <a:pt x="22653" y="25295"/>
                  </a:cubicBezTo>
                  <a:cubicBezTo>
                    <a:pt x="22948" y="25058"/>
                    <a:pt x="23264" y="24841"/>
                    <a:pt x="23599" y="24664"/>
                  </a:cubicBezTo>
                  <a:cubicBezTo>
                    <a:pt x="23638" y="24664"/>
                    <a:pt x="23638" y="24605"/>
                    <a:pt x="23678" y="24546"/>
                  </a:cubicBezTo>
                  <a:cubicBezTo>
                    <a:pt x="23579" y="24211"/>
                    <a:pt x="23461" y="23836"/>
                    <a:pt x="23343" y="23481"/>
                  </a:cubicBezTo>
                  <a:cubicBezTo>
                    <a:pt x="23205" y="23107"/>
                    <a:pt x="23047" y="22732"/>
                    <a:pt x="22909" y="22357"/>
                  </a:cubicBezTo>
                  <a:cubicBezTo>
                    <a:pt x="22988" y="22239"/>
                    <a:pt x="23067" y="22121"/>
                    <a:pt x="23165" y="22022"/>
                  </a:cubicBezTo>
                  <a:cubicBezTo>
                    <a:pt x="23382" y="21805"/>
                    <a:pt x="23540" y="21549"/>
                    <a:pt x="23658" y="21273"/>
                  </a:cubicBezTo>
                  <a:cubicBezTo>
                    <a:pt x="23737" y="21096"/>
                    <a:pt x="23855" y="20918"/>
                    <a:pt x="23974" y="20780"/>
                  </a:cubicBezTo>
                  <a:cubicBezTo>
                    <a:pt x="24190" y="20504"/>
                    <a:pt x="24348" y="20189"/>
                    <a:pt x="24427" y="19854"/>
                  </a:cubicBezTo>
                  <a:cubicBezTo>
                    <a:pt x="24545" y="19558"/>
                    <a:pt x="24624" y="19262"/>
                    <a:pt x="24644" y="18947"/>
                  </a:cubicBezTo>
                  <a:cubicBezTo>
                    <a:pt x="24644" y="18927"/>
                    <a:pt x="24644" y="18907"/>
                    <a:pt x="24664" y="18907"/>
                  </a:cubicBezTo>
                  <a:cubicBezTo>
                    <a:pt x="24802" y="18690"/>
                    <a:pt x="24861" y="18434"/>
                    <a:pt x="24821" y="18178"/>
                  </a:cubicBezTo>
                  <a:cubicBezTo>
                    <a:pt x="24782" y="17882"/>
                    <a:pt x="24841" y="17606"/>
                    <a:pt x="24979" y="17350"/>
                  </a:cubicBezTo>
                  <a:cubicBezTo>
                    <a:pt x="24999" y="17251"/>
                    <a:pt x="25018" y="17153"/>
                    <a:pt x="25018" y="17054"/>
                  </a:cubicBezTo>
                  <a:cubicBezTo>
                    <a:pt x="25058" y="16798"/>
                    <a:pt x="25117" y="16739"/>
                    <a:pt x="25373" y="16739"/>
                  </a:cubicBezTo>
                  <a:lnTo>
                    <a:pt x="25945" y="16739"/>
                  </a:lnTo>
                  <a:cubicBezTo>
                    <a:pt x="26024" y="16719"/>
                    <a:pt x="26103" y="16739"/>
                    <a:pt x="26182" y="16798"/>
                  </a:cubicBezTo>
                  <a:cubicBezTo>
                    <a:pt x="26497" y="17034"/>
                    <a:pt x="26852" y="16916"/>
                    <a:pt x="27187" y="16896"/>
                  </a:cubicBezTo>
                  <a:cubicBezTo>
                    <a:pt x="27246" y="16285"/>
                    <a:pt x="27246" y="15674"/>
                    <a:pt x="27148" y="15063"/>
                  </a:cubicBezTo>
                  <a:close/>
                  <a:moveTo>
                    <a:pt x="14727" y="28370"/>
                  </a:moveTo>
                  <a:cubicBezTo>
                    <a:pt x="14964" y="28449"/>
                    <a:pt x="15240" y="28449"/>
                    <a:pt x="15476" y="28370"/>
                  </a:cubicBezTo>
                  <a:cubicBezTo>
                    <a:pt x="15319" y="28331"/>
                    <a:pt x="15141" y="28331"/>
                    <a:pt x="14964" y="28331"/>
                  </a:cubicBezTo>
                  <a:cubicBezTo>
                    <a:pt x="14885" y="28331"/>
                    <a:pt x="14786" y="28351"/>
                    <a:pt x="14708" y="28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9"/>
            <p:cNvSpPr/>
            <p:nvPr/>
          </p:nvSpPr>
          <p:spPr>
            <a:xfrm flipH="1">
              <a:off x="5400368" y="762231"/>
              <a:ext cx="334191" cy="342245"/>
            </a:xfrm>
            <a:custGeom>
              <a:avLst/>
              <a:gdLst/>
              <a:ahLst/>
              <a:cxnLst/>
              <a:rect l="l" t="t" r="r" b="b"/>
              <a:pathLst>
                <a:path w="13900" h="14235" extrusionOk="0">
                  <a:moveTo>
                    <a:pt x="13880" y="7196"/>
                  </a:moveTo>
                  <a:lnTo>
                    <a:pt x="13880" y="7945"/>
                  </a:lnTo>
                  <a:cubicBezTo>
                    <a:pt x="13900" y="8241"/>
                    <a:pt x="13860" y="8517"/>
                    <a:pt x="13742" y="8773"/>
                  </a:cubicBezTo>
                  <a:cubicBezTo>
                    <a:pt x="13683" y="9325"/>
                    <a:pt x="13407" y="9799"/>
                    <a:pt x="13249" y="10311"/>
                  </a:cubicBezTo>
                  <a:cubicBezTo>
                    <a:pt x="13170" y="10607"/>
                    <a:pt x="12993" y="10883"/>
                    <a:pt x="12776" y="11120"/>
                  </a:cubicBezTo>
                  <a:cubicBezTo>
                    <a:pt x="12638" y="11238"/>
                    <a:pt x="12539" y="11396"/>
                    <a:pt x="12461" y="11553"/>
                  </a:cubicBezTo>
                  <a:cubicBezTo>
                    <a:pt x="12421" y="11652"/>
                    <a:pt x="12362" y="11750"/>
                    <a:pt x="12283" y="11810"/>
                  </a:cubicBezTo>
                  <a:cubicBezTo>
                    <a:pt x="11987" y="12046"/>
                    <a:pt x="11771" y="12381"/>
                    <a:pt x="11435" y="12578"/>
                  </a:cubicBezTo>
                  <a:cubicBezTo>
                    <a:pt x="11416" y="12598"/>
                    <a:pt x="11376" y="12618"/>
                    <a:pt x="11357" y="12638"/>
                  </a:cubicBezTo>
                  <a:cubicBezTo>
                    <a:pt x="11002" y="13012"/>
                    <a:pt x="10568" y="13308"/>
                    <a:pt x="10075" y="13505"/>
                  </a:cubicBezTo>
                  <a:cubicBezTo>
                    <a:pt x="10036" y="13525"/>
                    <a:pt x="9996" y="13584"/>
                    <a:pt x="9957" y="13584"/>
                  </a:cubicBezTo>
                  <a:cubicBezTo>
                    <a:pt x="9523" y="13544"/>
                    <a:pt x="9168" y="13860"/>
                    <a:pt x="8734" y="13820"/>
                  </a:cubicBezTo>
                  <a:cubicBezTo>
                    <a:pt x="8380" y="13801"/>
                    <a:pt x="8005" y="13899"/>
                    <a:pt x="7690" y="14096"/>
                  </a:cubicBezTo>
                  <a:cubicBezTo>
                    <a:pt x="7532" y="14175"/>
                    <a:pt x="7354" y="14215"/>
                    <a:pt x="7157" y="14215"/>
                  </a:cubicBezTo>
                  <a:lnTo>
                    <a:pt x="6310" y="14215"/>
                  </a:lnTo>
                  <a:cubicBezTo>
                    <a:pt x="6034" y="14234"/>
                    <a:pt x="5758" y="14195"/>
                    <a:pt x="5521" y="14096"/>
                  </a:cubicBezTo>
                  <a:cubicBezTo>
                    <a:pt x="5383" y="14037"/>
                    <a:pt x="5265" y="14018"/>
                    <a:pt x="5127" y="14018"/>
                  </a:cubicBezTo>
                  <a:cubicBezTo>
                    <a:pt x="4772" y="14018"/>
                    <a:pt x="4417" y="13899"/>
                    <a:pt x="4141" y="13702"/>
                  </a:cubicBezTo>
                  <a:cubicBezTo>
                    <a:pt x="3924" y="13564"/>
                    <a:pt x="3707" y="13426"/>
                    <a:pt x="3490" y="13328"/>
                  </a:cubicBezTo>
                  <a:cubicBezTo>
                    <a:pt x="3234" y="13190"/>
                    <a:pt x="3017" y="13012"/>
                    <a:pt x="2800" y="12815"/>
                  </a:cubicBezTo>
                  <a:cubicBezTo>
                    <a:pt x="2583" y="12618"/>
                    <a:pt x="2386" y="12381"/>
                    <a:pt x="2169" y="12164"/>
                  </a:cubicBezTo>
                  <a:cubicBezTo>
                    <a:pt x="2110" y="12125"/>
                    <a:pt x="2071" y="12066"/>
                    <a:pt x="2031" y="12026"/>
                  </a:cubicBezTo>
                  <a:cubicBezTo>
                    <a:pt x="1815" y="11573"/>
                    <a:pt x="1420" y="11258"/>
                    <a:pt x="1164" y="10863"/>
                  </a:cubicBezTo>
                  <a:cubicBezTo>
                    <a:pt x="908" y="10449"/>
                    <a:pt x="711" y="10035"/>
                    <a:pt x="494" y="9621"/>
                  </a:cubicBezTo>
                  <a:cubicBezTo>
                    <a:pt x="474" y="9562"/>
                    <a:pt x="454" y="9503"/>
                    <a:pt x="454" y="9424"/>
                  </a:cubicBezTo>
                  <a:cubicBezTo>
                    <a:pt x="415" y="9049"/>
                    <a:pt x="316" y="8675"/>
                    <a:pt x="158" y="8320"/>
                  </a:cubicBezTo>
                  <a:cubicBezTo>
                    <a:pt x="80" y="8103"/>
                    <a:pt x="40" y="7867"/>
                    <a:pt x="40" y="7630"/>
                  </a:cubicBezTo>
                  <a:lnTo>
                    <a:pt x="40" y="6625"/>
                  </a:lnTo>
                  <a:cubicBezTo>
                    <a:pt x="1" y="6349"/>
                    <a:pt x="60" y="6073"/>
                    <a:pt x="178" y="5836"/>
                  </a:cubicBezTo>
                  <a:cubicBezTo>
                    <a:pt x="218" y="5718"/>
                    <a:pt x="237" y="5580"/>
                    <a:pt x="237" y="5442"/>
                  </a:cubicBezTo>
                  <a:cubicBezTo>
                    <a:pt x="237" y="5323"/>
                    <a:pt x="237" y="5225"/>
                    <a:pt x="277" y="5106"/>
                  </a:cubicBezTo>
                  <a:cubicBezTo>
                    <a:pt x="513" y="4495"/>
                    <a:pt x="592" y="3825"/>
                    <a:pt x="908" y="3253"/>
                  </a:cubicBezTo>
                  <a:cubicBezTo>
                    <a:pt x="1105" y="2898"/>
                    <a:pt x="1341" y="2544"/>
                    <a:pt x="1558" y="2189"/>
                  </a:cubicBezTo>
                  <a:cubicBezTo>
                    <a:pt x="1617" y="2090"/>
                    <a:pt x="1677" y="2011"/>
                    <a:pt x="1755" y="1952"/>
                  </a:cubicBezTo>
                  <a:cubicBezTo>
                    <a:pt x="2071" y="1755"/>
                    <a:pt x="2347" y="1518"/>
                    <a:pt x="2603" y="1262"/>
                  </a:cubicBezTo>
                  <a:cubicBezTo>
                    <a:pt x="2997" y="966"/>
                    <a:pt x="3451" y="769"/>
                    <a:pt x="3924" y="651"/>
                  </a:cubicBezTo>
                  <a:cubicBezTo>
                    <a:pt x="4239" y="552"/>
                    <a:pt x="4575" y="454"/>
                    <a:pt x="4890" y="355"/>
                  </a:cubicBezTo>
                  <a:cubicBezTo>
                    <a:pt x="5205" y="257"/>
                    <a:pt x="5442" y="138"/>
                    <a:pt x="5738" y="59"/>
                  </a:cubicBezTo>
                  <a:cubicBezTo>
                    <a:pt x="5856" y="20"/>
                    <a:pt x="5994" y="0"/>
                    <a:pt x="6132" y="0"/>
                  </a:cubicBezTo>
                  <a:lnTo>
                    <a:pt x="8044" y="0"/>
                  </a:lnTo>
                  <a:cubicBezTo>
                    <a:pt x="8182" y="0"/>
                    <a:pt x="8320" y="20"/>
                    <a:pt x="8439" y="79"/>
                  </a:cubicBezTo>
                  <a:cubicBezTo>
                    <a:pt x="8675" y="197"/>
                    <a:pt x="8932" y="237"/>
                    <a:pt x="9168" y="197"/>
                  </a:cubicBezTo>
                  <a:cubicBezTo>
                    <a:pt x="9484" y="178"/>
                    <a:pt x="9779" y="257"/>
                    <a:pt x="10036" y="434"/>
                  </a:cubicBezTo>
                  <a:cubicBezTo>
                    <a:pt x="10213" y="552"/>
                    <a:pt x="10410" y="671"/>
                    <a:pt x="10588" y="789"/>
                  </a:cubicBezTo>
                  <a:cubicBezTo>
                    <a:pt x="10647" y="828"/>
                    <a:pt x="10765" y="887"/>
                    <a:pt x="10765" y="947"/>
                  </a:cubicBezTo>
                  <a:cubicBezTo>
                    <a:pt x="10864" y="1341"/>
                    <a:pt x="11238" y="1499"/>
                    <a:pt x="11514" y="1735"/>
                  </a:cubicBezTo>
                  <a:cubicBezTo>
                    <a:pt x="12007" y="2169"/>
                    <a:pt x="12441" y="2642"/>
                    <a:pt x="12835" y="3174"/>
                  </a:cubicBezTo>
                  <a:cubicBezTo>
                    <a:pt x="13052" y="3470"/>
                    <a:pt x="13249" y="3805"/>
                    <a:pt x="13427" y="4160"/>
                  </a:cubicBezTo>
                  <a:cubicBezTo>
                    <a:pt x="13525" y="4397"/>
                    <a:pt x="13604" y="4653"/>
                    <a:pt x="13643" y="4929"/>
                  </a:cubicBezTo>
                  <a:cubicBezTo>
                    <a:pt x="13722" y="5225"/>
                    <a:pt x="13624" y="5580"/>
                    <a:pt x="13860" y="5836"/>
                  </a:cubicBezTo>
                  <a:cubicBezTo>
                    <a:pt x="13860" y="6151"/>
                    <a:pt x="13880" y="6487"/>
                    <a:pt x="13880" y="6802"/>
                  </a:cubicBezTo>
                  <a:cubicBezTo>
                    <a:pt x="13880" y="6920"/>
                    <a:pt x="13880" y="7058"/>
                    <a:pt x="13880" y="7196"/>
                  </a:cubicBezTo>
                  <a:close/>
                  <a:moveTo>
                    <a:pt x="13308" y="7196"/>
                  </a:moveTo>
                  <a:lnTo>
                    <a:pt x="13308" y="6388"/>
                  </a:lnTo>
                  <a:cubicBezTo>
                    <a:pt x="13328" y="6191"/>
                    <a:pt x="13289" y="6013"/>
                    <a:pt x="13190" y="5856"/>
                  </a:cubicBezTo>
                  <a:cubicBezTo>
                    <a:pt x="13131" y="5757"/>
                    <a:pt x="13111" y="5639"/>
                    <a:pt x="13111" y="5520"/>
                  </a:cubicBezTo>
                  <a:cubicBezTo>
                    <a:pt x="13091" y="5106"/>
                    <a:pt x="12973" y="4692"/>
                    <a:pt x="12796" y="4318"/>
                  </a:cubicBezTo>
                  <a:cubicBezTo>
                    <a:pt x="12559" y="3746"/>
                    <a:pt x="12224" y="3214"/>
                    <a:pt x="11771" y="2780"/>
                  </a:cubicBezTo>
                  <a:cubicBezTo>
                    <a:pt x="11455" y="2406"/>
                    <a:pt x="11061" y="2070"/>
                    <a:pt x="10627" y="1834"/>
                  </a:cubicBezTo>
                  <a:cubicBezTo>
                    <a:pt x="10351" y="1696"/>
                    <a:pt x="10114" y="1518"/>
                    <a:pt x="9878" y="1302"/>
                  </a:cubicBezTo>
                  <a:cubicBezTo>
                    <a:pt x="9582" y="1085"/>
                    <a:pt x="9247" y="887"/>
                    <a:pt x="8892" y="730"/>
                  </a:cubicBezTo>
                  <a:cubicBezTo>
                    <a:pt x="8813" y="690"/>
                    <a:pt x="8734" y="671"/>
                    <a:pt x="8656" y="690"/>
                  </a:cubicBezTo>
                  <a:cubicBezTo>
                    <a:pt x="8123" y="690"/>
                    <a:pt x="7571" y="671"/>
                    <a:pt x="7039" y="671"/>
                  </a:cubicBezTo>
                  <a:cubicBezTo>
                    <a:pt x="6921" y="651"/>
                    <a:pt x="6802" y="671"/>
                    <a:pt x="6704" y="710"/>
                  </a:cubicBezTo>
                  <a:cubicBezTo>
                    <a:pt x="6448" y="848"/>
                    <a:pt x="6152" y="887"/>
                    <a:pt x="5876" y="868"/>
                  </a:cubicBezTo>
                  <a:lnTo>
                    <a:pt x="5107" y="868"/>
                  </a:lnTo>
                  <a:cubicBezTo>
                    <a:pt x="5008" y="868"/>
                    <a:pt x="4910" y="868"/>
                    <a:pt x="4811" y="907"/>
                  </a:cubicBezTo>
                  <a:cubicBezTo>
                    <a:pt x="4259" y="1104"/>
                    <a:pt x="3727" y="1341"/>
                    <a:pt x="3234" y="1637"/>
                  </a:cubicBezTo>
                  <a:cubicBezTo>
                    <a:pt x="2958" y="1794"/>
                    <a:pt x="2702" y="2011"/>
                    <a:pt x="2505" y="2248"/>
                  </a:cubicBezTo>
                  <a:cubicBezTo>
                    <a:pt x="2347" y="2465"/>
                    <a:pt x="2189" y="2662"/>
                    <a:pt x="1992" y="2859"/>
                  </a:cubicBezTo>
                  <a:cubicBezTo>
                    <a:pt x="1795" y="3017"/>
                    <a:pt x="1637" y="3234"/>
                    <a:pt x="1539" y="3450"/>
                  </a:cubicBezTo>
                  <a:cubicBezTo>
                    <a:pt x="1499" y="3529"/>
                    <a:pt x="1420" y="3667"/>
                    <a:pt x="1361" y="3687"/>
                  </a:cubicBezTo>
                  <a:cubicBezTo>
                    <a:pt x="1144" y="3687"/>
                    <a:pt x="1164" y="3884"/>
                    <a:pt x="1085" y="4002"/>
                  </a:cubicBezTo>
                  <a:cubicBezTo>
                    <a:pt x="967" y="4101"/>
                    <a:pt x="927" y="4259"/>
                    <a:pt x="927" y="4416"/>
                  </a:cubicBezTo>
                  <a:cubicBezTo>
                    <a:pt x="967" y="4653"/>
                    <a:pt x="829" y="4870"/>
                    <a:pt x="770" y="5087"/>
                  </a:cubicBezTo>
                  <a:cubicBezTo>
                    <a:pt x="730" y="5323"/>
                    <a:pt x="711" y="5580"/>
                    <a:pt x="730" y="5816"/>
                  </a:cubicBezTo>
                  <a:cubicBezTo>
                    <a:pt x="730" y="5856"/>
                    <a:pt x="711" y="5895"/>
                    <a:pt x="691" y="5915"/>
                  </a:cubicBezTo>
                  <a:cubicBezTo>
                    <a:pt x="572" y="6171"/>
                    <a:pt x="513" y="6467"/>
                    <a:pt x="553" y="6743"/>
                  </a:cubicBezTo>
                  <a:lnTo>
                    <a:pt x="553" y="7610"/>
                  </a:lnTo>
                  <a:cubicBezTo>
                    <a:pt x="572" y="7768"/>
                    <a:pt x="592" y="7945"/>
                    <a:pt x="651" y="8103"/>
                  </a:cubicBezTo>
                  <a:cubicBezTo>
                    <a:pt x="770" y="8379"/>
                    <a:pt x="849" y="8655"/>
                    <a:pt x="927" y="8951"/>
                  </a:cubicBezTo>
                  <a:cubicBezTo>
                    <a:pt x="987" y="9562"/>
                    <a:pt x="1302" y="10055"/>
                    <a:pt x="1637" y="10548"/>
                  </a:cubicBezTo>
                  <a:cubicBezTo>
                    <a:pt x="1834" y="10824"/>
                    <a:pt x="2091" y="11041"/>
                    <a:pt x="2268" y="11336"/>
                  </a:cubicBezTo>
                  <a:cubicBezTo>
                    <a:pt x="2583" y="11869"/>
                    <a:pt x="3017" y="12322"/>
                    <a:pt x="3530" y="12677"/>
                  </a:cubicBezTo>
                  <a:cubicBezTo>
                    <a:pt x="3963" y="12992"/>
                    <a:pt x="4476" y="13190"/>
                    <a:pt x="5008" y="13229"/>
                  </a:cubicBezTo>
                  <a:cubicBezTo>
                    <a:pt x="5107" y="13229"/>
                    <a:pt x="5205" y="13249"/>
                    <a:pt x="5304" y="13288"/>
                  </a:cubicBezTo>
                  <a:cubicBezTo>
                    <a:pt x="6152" y="13643"/>
                    <a:pt x="7059" y="13466"/>
                    <a:pt x="7946" y="13466"/>
                  </a:cubicBezTo>
                  <a:cubicBezTo>
                    <a:pt x="7966" y="13466"/>
                    <a:pt x="8005" y="13446"/>
                    <a:pt x="8025" y="13426"/>
                  </a:cubicBezTo>
                  <a:cubicBezTo>
                    <a:pt x="8340" y="13367"/>
                    <a:pt x="8656" y="13288"/>
                    <a:pt x="8971" y="13249"/>
                  </a:cubicBezTo>
                  <a:cubicBezTo>
                    <a:pt x="9444" y="13190"/>
                    <a:pt x="9878" y="12992"/>
                    <a:pt x="10233" y="12677"/>
                  </a:cubicBezTo>
                  <a:cubicBezTo>
                    <a:pt x="10331" y="12559"/>
                    <a:pt x="10450" y="12480"/>
                    <a:pt x="10588" y="12421"/>
                  </a:cubicBezTo>
                  <a:cubicBezTo>
                    <a:pt x="10883" y="12302"/>
                    <a:pt x="11159" y="12105"/>
                    <a:pt x="11357" y="11869"/>
                  </a:cubicBezTo>
                  <a:cubicBezTo>
                    <a:pt x="11652" y="11593"/>
                    <a:pt x="11968" y="11356"/>
                    <a:pt x="12125" y="10962"/>
                  </a:cubicBezTo>
                  <a:cubicBezTo>
                    <a:pt x="12145" y="10922"/>
                    <a:pt x="12185" y="10883"/>
                    <a:pt x="12224" y="10844"/>
                  </a:cubicBezTo>
                  <a:cubicBezTo>
                    <a:pt x="12461" y="10627"/>
                    <a:pt x="12618" y="10351"/>
                    <a:pt x="12697" y="10035"/>
                  </a:cubicBezTo>
                  <a:cubicBezTo>
                    <a:pt x="12855" y="9562"/>
                    <a:pt x="13052" y="9089"/>
                    <a:pt x="13170" y="8616"/>
                  </a:cubicBezTo>
                  <a:cubicBezTo>
                    <a:pt x="13249" y="8340"/>
                    <a:pt x="13289" y="8064"/>
                    <a:pt x="13308" y="7788"/>
                  </a:cubicBezTo>
                  <a:cubicBezTo>
                    <a:pt x="13308" y="7610"/>
                    <a:pt x="13308" y="7393"/>
                    <a:pt x="13308" y="7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9"/>
            <p:cNvSpPr/>
            <p:nvPr/>
          </p:nvSpPr>
          <p:spPr>
            <a:xfrm flipH="1">
              <a:off x="5304607" y="974094"/>
              <a:ext cx="32746" cy="81552"/>
            </a:xfrm>
            <a:custGeom>
              <a:avLst/>
              <a:gdLst/>
              <a:ahLst/>
              <a:cxnLst/>
              <a:rect l="l" t="t" r="r" b="b"/>
              <a:pathLst>
                <a:path w="1362" h="3392" extrusionOk="0">
                  <a:moveTo>
                    <a:pt x="1065" y="1"/>
                  </a:moveTo>
                  <a:cubicBezTo>
                    <a:pt x="1144" y="40"/>
                    <a:pt x="1164" y="40"/>
                    <a:pt x="1164" y="40"/>
                  </a:cubicBezTo>
                  <a:cubicBezTo>
                    <a:pt x="1322" y="375"/>
                    <a:pt x="1361" y="750"/>
                    <a:pt x="1282" y="1105"/>
                  </a:cubicBezTo>
                  <a:cubicBezTo>
                    <a:pt x="1085" y="1756"/>
                    <a:pt x="849" y="2367"/>
                    <a:pt x="533" y="2958"/>
                  </a:cubicBezTo>
                  <a:cubicBezTo>
                    <a:pt x="435" y="3155"/>
                    <a:pt x="277" y="3313"/>
                    <a:pt x="80" y="3392"/>
                  </a:cubicBezTo>
                  <a:cubicBezTo>
                    <a:pt x="40" y="3313"/>
                    <a:pt x="21" y="3254"/>
                    <a:pt x="1" y="3175"/>
                  </a:cubicBezTo>
                  <a:cubicBezTo>
                    <a:pt x="1" y="3116"/>
                    <a:pt x="21" y="3076"/>
                    <a:pt x="40" y="3037"/>
                  </a:cubicBezTo>
                  <a:cubicBezTo>
                    <a:pt x="395" y="2485"/>
                    <a:pt x="533" y="1834"/>
                    <a:pt x="829" y="1263"/>
                  </a:cubicBezTo>
                  <a:cubicBezTo>
                    <a:pt x="888" y="1125"/>
                    <a:pt x="908" y="967"/>
                    <a:pt x="927" y="829"/>
                  </a:cubicBezTo>
                  <a:cubicBezTo>
                    <a:pt x="947" y="632"/>
                    <a:pt x="947" y="415"/>
                    <a:pt x="967" y="218"/>
                  </a:cubicBezTo>
                  <a:cubicBezTo>
                    <a:pt x="987" y="139"/>
                    <a:pt x="1026" y="60"/>
                    <a:pt x="1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9"/>
            <p:cNvSpPr/>
            <p:nvPr/>
          </p:nvSpPr>
          <p:spPr>
            <a:xfrm flipH="1">
              <a:off x="5319778" y="818635"/>
              <a:ext cx="26567" cy="53110"/>
            </a:xfrm>
            <a:custGeom>
              <a:avLst/>
              <a:gdLst/>
              <a:ahLst/>
              <a:cxnLst/>
              <a:rect l="l" t="t" r="r" b="b"/>
              <a:pathLst>
                <a:path w="1105" h="2209" extrusionOk="0">
                  <a:moveTo>
                    <a:pt x="533" y="769"/>
                  </a:moveTo>
                  <a:cubicBezTo>
                    <a:pt x="513" y="1045"/>
                    <a:pt x="493" y="1183"/>
                    <a:pt x="473" y="1321"/>
                  </a:cubicBezTo>
                  <a:cubicBezTo>
                    <a:pt x="454" y="1440"/>
                    <a:pt x="355" y="1499"/>
                    <a:pt x="257" y="1479"/>
                  </a:cubicBezTo>
                  <a:cubicBezTo>
                    <a:pt x="178" y="1459"/>
                    <a:pt x="79" y="1380"/>
                    <a:pt x="79" y="1321"/>
                  </a:cubicBezTo>
                  <a:cubicBezTo>
                    <a:pt x="0" y="947"/>
                    <a:pt x="20" y="572"/>
                    <a:pt x="99" y="198"/>
                  </a:cubicBezTo>
                  <a:cubicBezTo>
                    <a:pt x="138" y="20"/>
                    <a:pt x="276" y="0"/>
                    <a:pt x="414" y="119"/>
                  </a:cubicBezTo>
                  <a:cubicBezTo>
                    <a:pt x="454" y="158"/>
                    <a:pt x="513" y="237"/>
                    <a:pt x="552" y="237"/>
                  </a:cubicBezTo>
                  <a:cubicBezTo>
                    <a:pt x="769" y="178"/>
                    <a:pt x="789" y="316"/>
                    <a:pt x="848" y="454"/>
                  </a:cubicBezTo>
                  <a:cubicBezTo>
                    <a:pt x="1045" y="947"/>
                    <a:pt x="1104" y="1459"/>
                    <a:pt x="1025" y="1972"/>
                  </a:cubicBezTo>
                  <a:cubicBezTo>
                    <a:pt x="1025" y="2031"/>
                    <a:pt x="1025" y="2070"/>
                    <a:pt x="1006" y="2130"/>
                  </a:cubicBezTo>
                  <a:cubicBezTo>
                    <a:pt x="986" y="2169"/>
                    <a:pt x="927" y="2208"/>
                    <a:pt x="887" y="2208"/>
                  </a:cubicBezTo>
                  <a:cubicBezTo>
                    <a:pt x="828" y="2189"/>
                    <a:pt x="769" y="2149"/>
                    <a:pt x="749" y="2110"/>
                  </a:cubicBezTo>
                  <a:cubicBezTo>
                    <a:pt x="710" y="2051"/>
                    <a:pt x="710" y="2011"/>
                    <a:pt x="710" y="1952"/>
                  </a:cubicBezTo>
                  <a:cubicBezTo>
                    <a:pt x="710" y="1755"/>
                    <a:pt x="690" y="1558"/>
                    <a:pt x="690" y="1361"/>
                  </a:cubicBezTo>
                  <a:cubicBezTo>
                    <a:pt x="690" y="1144"/>
                    <a:pt x="651" y="947"/>
                    <a:pt x="533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9"/>
            <p:cNvSpPr/>
            <p:nvPr/>
          </p:nvSpPr>
          <p:spPr>
            <a:xfrm flipH="1">
              <a:off x="5675751" y="754177"/>
              <a:ext cx="64482" cy="57846"/>
            </a:xfrm>
            <a:custGeom>
              <a:avLst/>
              <a:gdLst/>
              <a:ahLst/>
              <a:cxnLst/>
              <a:rect l="l" t="t" r="r" b="b"/>
              <a:pathLst>
                <a:path w="2682" h="2406" extrusionOk="0">
                  <a:moveTo>
                    <a:pt x="2681" y="178"/>
                  </a:moveTo>
                  <a:cubicBezTo>
                    <a:pt x="2583" y="296"/>
                    <a:pt x="2484" y="394"/>
                    <a:pt x="2386" y="493"/>
                  </a:cubicBezTo>
                  <a:cubicBezTo>
                    <a:pt x="1991" y="808"/>
                    <a:pt x="1597" y="1104"/>
                    <a:pt x="1183" y="1400"/>
                  </a:cubicBezTo>
                  <a:cubicBezTo>
                    <a:pt x="789" y="1676"/>
                    <a:pt x="454" y="2031"/>
                    <a:pt x="178" y="2405"/>
                  </a:cubicBezTo>
                  <a:cubicBezTo>
                    <a:pt x="0" y="2405"/>
                    <a:pt x="40" y="2267"/>
                    <a:pt x="59" y="2189"/>
                  </a:cubicBezTo>
                  <a:cubicBezTo>
                    <a:pt x="158" y="1873"/>
                    <a:pt x="355" y="1597"/>
                    <a:pt x="611" y="1360"/>
                  </a:cubicBezTo>
                  <a:cubicBezTo>
                    <a:pt x="1045" y="1025"/>
                    <a:pt x="1459" y="670"/>
                    <a:pt x="1913" y="335"/>
                  </a:cubicBezTo>
                  <a:cubicBezTo>
                    <a:pt x="2031" y="237"/>
                    <a:pt x="2169" y="158"/>
                    <a:pt x="2327" y="79"/>
                  </a:cubicBezTo>
                  <a:cubicBezTo>
                    <a:pt x="2445" y="0"/>
                    <a:pt x="2543" y="40"/>
                    <a:pt x="2681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9"/>
            <p:cNvSpPr/>
            <p:nvPr/>
          </p:nvSpPr>
          <p:spPr>
            <a:xfrm flipH="1">
              <a:off x="5466725" y="1095917"/>
              <a:ext cx="54528" cy="30847"/>
            </a:xfrm>
            <a:custGeom>
              <a:avLst/>
              <a:gdLst/>
              <a:ahLst/>
              <a:cxnLst/>
              <a:rect l="l" t="t" r="r" b="b"/>
              <a:pathLst>
                <a:path w="2268" h="1283" extrusionOk="0">
                  <a:moveTo>
                    <a:pt x="2090" y="1"/>
                  </a:moveTo>
                  <a:cubicBezTo>
                    <a:pt x="2268" y="139"/>
                    <a:pt x="2228" y="257"/>
                    <a:pt x="2149" y="336"/>
                  </a:cubicBezTo>
                  <a:cubicBezTo>
                    <a:pt x="1952" y="513"/>
                    <a:pt x="1775" y="671"/>
                    <a:pt x="1558" y="809"/>
                  </a:cubicBezTo>
                  <a:cubicBezTo>
                    <a:pt x="1341" y="947"/>
                    <a:pt x="1085" y="1065"/>
                    <a:pt x="848" y="1164"/>
                  </a:cubicBezTo>
                  <a:cubicBezTo>
                    <a:pt x="612" y="1282"/>
                    <a:pt x="316" y="1282"/>
                    <a:pt x="79" y="1184"/>
                  </a:cubicBezTo>
                  <a:cubicBezTo>
                    <a:pt x="40" y="1164"/>
                    <a:pt x="0" y="1124"/>
                    <a:pt x="0" y="1065"/>
                  </a:cubicBezTo>
                  <a:cubicBezTo>
                    <a:pt x="0" y="1026"/>
                    <a:pt x="40" y="986"/>
                    <a:pt x="79" y="967"/>
                  </a:cubicBezTo>
                  <a:cubicBezTo>
                    <a:pt x="119" y="927"/>
                    <a:pt x="158" y="908"/>
                    <a:pt x="217" y="908"/>
                  </a:cubicBezTo>
                  <a:cubicBezTo>
                    <a:pt x="730" y="848"/>
                    <a:pt x="1144" y="572"/>
                    <a:pt x="1558" y="296"/>
                  </a:cubicBezTo>
                  <a:cubicBezTo>
                    <a:pt x="1735" y="198"/>
                    <a:pt x="1913" y="99"/>
                    <a:pt x="2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9"/>
            <p:cNvSpPr/>
            <p:nvPr/>
          </p:nvSpPr>
          <p:spPr>
            <a:xfrm flipH="1">
              <a:off x="5756341" y="852751"/>
              <a:ext cx="19450" cy="52172"/>
            </a:xfrm>
            <a:custGeom>
              <a:avLst/>
              <a:gdLst/>
              <a:ahLst/>
              <a:cxnLst/>
              <a:rect l="l" t="t" r="r" b="b"/>
              <a:pathLst>
                <a:path w="809" h="2170" extrusionOk="0">
                  <a:moveTo>
                    <a:pt x="612" y="1"/>
                  </a:moveTo>
                  <a:cubicBezTo>
                    <a:pt x="809" y="119"/>
                    <a:pt x="809" y="316"/>
                    <a:pt x="789" y="533"/>
                  </a:cubicBezTo>
                  <a:cubicBezTo>
                    <a:pt x="769" y="908"/>
                    <a:pt x="671" y="1282"/>
                    <a:pt x="533" y="1637"/>
                  </a:cubicBezTo>
                  <a:cubicBezTo>
                    <a:pt x="474" y="1795"/>
                    <a:pt x="395" y="1953"/>
                    <a:pt x="316" y="2110"/>
                  </a:cubicBezTo>
                  <a:cubicBezTo>
                    <a:pt x="296" y="2150"/>
                    <a:pt x="257" y="2170"/>
                    <a:pt x="198" y="2170"/>
                  </a:cubicBezTo>
                  <a:cubicBezTo>
                    <a:pt x="139" y="2170"/>
                    <a:pt x="60" y="2110"/>
                    <a:pt x="40" y="2071"/>
                  </a:cubicBezTo>
                  <a:cubicBezTo>
                    <a:pt x="20" y="1933"/>
                    <a:pt x="1" y="1815"/>
                    <a:pt x="40" y="1677"/>
                  </a:cubicBezTo>
                  <a:cubicBezTo>
                    <a:pt x="198" y="1223"/>
                    <a:pt x="336" y="750"/>
                    <a:pt x="415" y="277"/>
                  </a:cubicBezTo>
                  <a:cubicBezTo>
                    <a:pt x="415" y="159"/>
                    <a:pt x="493" y="40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9"/>
            <p:cNvSpPr/>
            <p:nvPr/>
          </p:nvSpPr>
          <p:spPr>
            <a:xfrm flipH="1">
              <a:off x="5454872" y="1167973"/>
              <a:ext cx="81071" cy="28923"/>
            </a:xfrm>
            <a:custGeom>
              <a:avLst/>
              <a:gdLst/>
              <a:ahLst/>
              <a:cxnLst/>
              <a:rect l="l" t="t" r="r" b="b"/>
              <a:pathLst>
                <a:path w="3372" h="1203" extrusionOk="0">
                  <a:moveTo>
                    <a:pt x="3332" y="0"/>
                  </a:moveTo>
                  <a:cubicBezTo>
                    <a:pt x="3332" y="59"/>
                    <a:pt x="3372" y="119"/>
                    <a:pt x="3332" y="158"/>
                  </a:cubicBezTo>
                  <a:cubicBezTo>
                    <a:pt x="3312" y="197"/>
                    <a:pt x="3273" y="237"/>
                    <a:pt x="3234" y="237"/>
                  </a:cubicBezTo>
                  <a:cubicBezTo>
                    <a:pt x="2701" y="434"/>
                    <a:pt x="2189" y="631"/>
                    <a:pt x="1656" y="789"/>
                  </a:cubicBezTo>
                  <a:cubicBezTo>
                    <a:pt x="1282" y="868"/>
                    <a:pt x="887" y="986"/>
                    <a:pt x="513" y="1124"/>
                  </a:cubicBezTo>
                  <a:cubicBezTo>
                    <a:pt x="355" y="1203"/>
                    <a:pt x="158" y="1203"/>
                    <a:pt x="0" y="1124"/>
                  </a:cubicBezTo>
                  <a:cubicBezTo>
                    <a:pt x="79" y="1045"/>
                    <a:pt x="99" y="986"/>
                    <a:pt x="158" y="966"/>
                  </a:cubicBezTo>
                  <a:cubicBezTo>
                    <a:pt x="513" y="809"/>
                    <a:pt x="868" y="690"/>
                    <a:pt x="1242" y="592"/>
                  </a:cubicBezTo>
                  <a:cubicBezTo>
                    <a:pt x="1873" y="454"/>
                    <a:pt x="2484" y="276"/>
                    <a:pt x="3076" y="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9"/>
            <p:cNvSpPr/>
            <p:nvPr/>
          </p:nvSpPr>
          <p:spPr>
            <a:xfrm flipH="1">
              <a:off x="5384716" y="806782"/>
              <a:ext cx="23730" cy="45056"/>
            </a:xfrm>
            <a:custGeom>
              <a:avLst/>
              <a:gdLst/>
              <a:ahLst/>
              <a:cxnLst/>
              <a:rect l="l" t="t" r="r" b="b"/>
              <a:pathLst>
                <a:path w="987" h="1874" extrusionOk="0">
                  <a:moveTo>
                    <a:pt x="395" y="79"/>
                  </a:moveTo>
                  <a:cubicBezTo>
                    <a:pt x="533" y="395"/>
                    <a:pt x="691" y="691"/>
                    <a:pt x="809" y="1006"/>
                  </a:cubicBezTo>
                  <a:cubicBezTo>
                    <a:pt x="888" y="1223"/>
                    <a:pt x="947" y="1459"/>
                    <a:pt x="986" y="1716"/>
                  </a:cubicBezTo>
                  <a:cubicBezTo>
                    <a:pt x="986" y="1755"/>
                    <a:pt x="967" y="1814"/>
                    <a:pt x="927" y="1834"/>
                  </a:cubicBezTo>
                  <a:cubicBezTo>
                    <a:pt x="868" y="1873"/>
                    <a:pt x="809" y="1873"/>
                    <a:pt x="750" y="1854"/>
                  </a:cubicBezTo>
                  <a:cubicBezTo>
                    <a:pt x="592" y="1814"/>
                    <a:pt x="493" y="1696"/>
                    <a:pt x="434" y="1558"/>
                  </a:cubicBezTo>
                  <a:cubicBezTo>
                    <a:pt x="355" y="1164"/>
                    <a:pt x="178" y="809"/>
                    <a:pt x="79" y="415"/>
                  </a:cubicBezTo>
                  <a:cubicBezTo>
                    <a:pt x="60" y="375"/>
                    <a:pt x="60" y="336"/>
                    <a:pt x="40" y="277"/>
                  </a:cubicBezTo>
                  <a:cubicBezTo>
                    <a:pt x="1" y="139"/>
                    <a:pt x="139" y="1"/>
                    <a:pt x="296" y="40"/>
                  </a:cubicBezTo>
                  <a:cubicBezTo>
                    <a:pt x="316" y="60"/>
                    <a:pt x="355" y="60"/>
                    <a:pt x="395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9"/>
            <p:cNvSpPr/>
            <p:nvPr/>
          </p:nvSpPr>
          <p:spPr>
            <a:xfrm flipH="1">
              <a:off x="5580014" y="1112026"/>
              <a:ext cx="53567" cy="20893"/>
            </a:xfrm>
            <a:custGeom>
              <a:avLst/>
              <a:gdLst/>
              <a:ahLst/>
              <a:cxnLst/>
              <a:rect l="l" t="t" r="r" b="b"/>
              <a:pathLst>
                <a:path w="2228" h="869" extrusionOk="0">
                  <a:moveTo>
                    <a:pt x="0" y="218"/>
                  </a:moveTo>
                  <a:cubicBezTo>
                    <a:pt x="59" y="159"/>
                    <a:pt x="138" y="80"/>
                    <a:pt x="237" y="40"/>
                  </a:cubicBezTo>
                  <a:cubicBezTo>
                    <a:pt x="315" y="1"/>
                    <a:pt x="394" y="1"/>
                    <a:pt x="493" y="40"/>
                  </a:cubicBezTo>
                  <a:cubicBezTo>
                    <a:pt x="552" y="60"/>
                    <a:pt x="631" y="100"/>
                    <a:pt x="710" y="139"/>
                  </a:cubicBezTo>
                  <a:cubicBezTo>
                    <a:pt x="966" y="316"/>
                    <a:pt x="1281" y="395"/>
                    <a:pt x="1597" y="395"/>
                  </a:cubicBezTo>
                  <a:cubicBezTo>
                    <a:pt x="1794" y="395"/>
                    <a:pt x="1991" y="454"/>
                    <a:pt x="2169" y="514"/>
                  </a:cubicBezTo>
                  <a:cubicBezTo>
                    <a:pt x="2188" y="514"/>
                    <a:pt x="2208" y="573"/>
                    <a:pt x="2228" y="612"/>
                  </a:cubicBezTo>
                  <a:cubicBezTo>
                    <a:pt x="2110" y="730"/>
                    <a:pt x="1952" y="770"/>
                    <a:pt x="1794" y="770"/>
                  </a:cubicBezTo>
                  <a:cubicBezTo>
                    <a:pt x="1420" y="868"/>
                    <a:pt x="1025" y="809"/>
                    <a:pt x="690" y="612"/>
                  </a:cubicBezTo>
                  <a:cubicBezTo>
                    <a:pt x="453" y="494"/>
                    <a:pt x="237" y="376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9"/>
            <p:cNvSpPr/>
            <p:nvPr/>
          </p:nvSpPr>
          <p:spPr>
            <a:xfrm flipH="1">
              <a:off x="5382817" y="1028142"/>
              <a:ext cx="28466" cy="42219"/>
            </a:xfrm>
            <a:custGeom>
              <a:avLst/>
              <a:gdLst/>
              <a:ahLst/>
              <a:cxnLst/>
              <a:rect l="l" t="t" r="r" b="b"/>
              <a:pathLst>
                <a:path w="1184" h="1756" extrusionOk="0">
                  <a:moveTo>
                    <a:pt x="99" y="1755"/>
                  </a:moveTo>
                  <a:cubicBezTo>
                    <a:pt x="79" y="1637"/>
                    <a:pt x="0" y="1518"/>
                    <a:pt x="40" y="1479"/>
                  </a:cubicBezTo>
                  <a:cubicBezTo>
                    <a:pt x="335" y="986"/>
                    <a:pt x="473" y="395"/>
                    <a:pt x="907" y="0"/>
                  </a:cubicBezTo>
                  <a:cubicBezTo>
                    <a:pt x="1104" y="99"/>
                    <a:pt x="1183" y="198"/>
                    <a:pt x="1144" y="355"/>
                  </a:cubicBezTo>
                  <a:cubicBezTo>
                    <a:pt x="1124" y="414"/>
                    <a:pt x="1104" y="474"/>
                    <a:pt x="1065" y="533"/>
                  </a:cubicBezTo>
                  <a:cubicBezTo>
                    <a:pt x="887" y="710"/>
                    <a:pt x="749" y="947"/>
                    <a:pt x="671" y="1203"/>
                  </a:cubicBezTo>
                  <a:cubicBezTo>
                    <a:pt x="572" y="1459"/>
                    <a:pt x="355" y="1676"/>
                    <a:pt x="99" y="17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9"/>
            <p:cNvSpPr/>
            <p:nvPr/>
          </p:nvSpPr>
          <p:spPr>
            <a:xfrm flipH="1">
              <a:off x="5416477" y="762712"/>
              <a:ext cx="31303" cy="35078"/>
            </a:xfrm>
            <a:custGeom>
              <a:avLst/>
              <a:gdLst/>
              <a:ahLst/>
              <a:cxnLst/>
              <a:rect l="l" t="t" r="r" b="b"/>
              <a:pathLst>
                <a:path w="1302" h="1459" extrusionOk="0">
                  <a:moveTo>
                    <a:pt x="0" y="197"/>
                  </a:moveTo>
                  <a:cubicBezTo>
                    <a:pt x="20" y="79"/>
                    <a:pt x="138" y="0"/>
                    <a:pt x="276" y="20"/>
                  </a:cubicBezTo>
                  <a:cubicBezTo>
                    <a:pt x="395" y="20"/>
                    <a:pt x="533" y="79"/>
                    <a:pt x="631" y="177"/>
                  </a:cubicBezTo>
                  <a:cubicBezTo>
                    <a:pt x="809" y="434"/>
                    <a:pt x="1006" y="690"/>
                    <a:pt x="1203" y="946"/>
                  </a:cubicBezTo>
                  <a:cubicBezTo>
                    <a:pt x="1242" y="1005"/>
                    <a:pt x="1262" y="1104"/>
                    <a:pt x="1282" y="1183"/>
                  </a:cubicBezTo>
                  <a:cubicBezTo>
                    <a:pt x="1301" y="1282"/>
                    <a:pt x="1242" y="1380"/>
                    <a:pt x="1144" y="1420"/>
                  </a:cubicBezTo>
                  <a:cubicBezTo>
                    <a:pt x="1065" y="1459"/>
                    <a:pt x="966" y="1439"/>
                    <a:pt x="907" y="1380"/>
                  </a:cubicBezTo>
                  <a:cubicBezTo>
                    <a:pt x="789" y="1222"/>
                    <a:pt x="690" y="1084"/>
                    <a:pt x="592" y="927"/>
                  </a:cubicBezTo>
                  <a:cubicBezTo>
                    <a:pt x="395" y="690"/>
                    <a:pt x="217" y="453"/>
                    <a:pt x="0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9"/>
            <p:cNvSpPr/>
            <p:nvPr/>
          </p:nvSpPr>
          <p:spPr>
            <a:xfrm flipH="1">
              <a:off x="5479516" y="733308"/>
              <a:ext cx="46474" cy="23730"/>
            </a:xfrm>
            <a:custGeom>
              <a:avLst/>
              <a:gdLst/>
              <a:ahLst/>
              <a:cxnLst/>
              <a:rect l="l" t="t" r="r" b="b"/>
              <a:pathLst>
                <a:path w="1933" h="987" extrusionOk="0">
                  <a:moveTo>
                    <a:pt x="572" y="40"/>
                  </a:moveTo>
                  <a:cubicBezTo>
                    <a:pt x="887" y="1"/>
                    <a:pt x="1223" y="99"/>
                    <a:pt x="1439" y="336"/>
                  </a:cubicBezTo>
                  <a:cubicBezTo>
                    <a:pt x="1597" y="454"/>
                    <a:pt x="1755" y="592"/>
                    <a:pt x="1893" y="730"/>
                  </a:cubicBezTo>
                  <a:cubicBezTo>
                    <a:pt x="1932" y="770"/>
                    <a:pt x="1932" y="809"/>
                    <a:pt x="1932" y="868"/>
                  </a:cubicBezTo>
                  <a:cubicBezTo>
                    <a:pt x="1893" y="908"/>
                    <a:pt x="1834" y="947"/>
                    <a:pt x="1775" y="967"/>
                  </a:cubicBezTo>
                  <a:cubicBezTo>
                    <a:pt x="1715" y="986"/>
                    <a:pt x="1637" y="967"/>
                    <a:pt x="1597" y="927"/>
                  </a:cubicBezTo>
                  <a:cubicBezTo>
                    <a:pt x="1479" y="888"/>
                    <a:pt x="1380" y="809"/>
                    <a:pt x="1301" y="750"/>
                  </a:cubicBezTo>
                  <a:cubicBezTo>
                    <a:pt x="1065" y="513"/>
                    <a:pt x="749" y="395"/>
                    <a:pt x="434" y="415"/>
                  </a:cubicBezTo>
                  <a:cubicBezTo>
                    <a:pt x="316" y="415"/>
                    <a:pt x="197" y="395"/>
                    <a:pt x="79" y="356"/>
                  </a:cubicBezTo>
                  <a:cubicBezTo>
                    <a:pt x="40" y="336"/>
                    <a:pt x="0" y="296"/>
                    <a:pt x="0" y="237"/>
                  </a:cubicBezTo>
                  <a:cubicBezTo>
                    <a:pt x="0" y="198"/>
                    <a:pt x="40" y="139"/>
                    <a:pt x="79" y="119"/>
                  </a:cubicBezTo>
                  <a:cubicBezTo>
                    <a:pt x="237" y="80"/>
                    <a:pt x="414" y="60"/>
                    <a:pt x="572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9"/>
            <p:cNvSpPr/>
            <p:nvPr/>
          </p:nvSpPr>
          <p:spPr>
            <a:xfrm flipH="1">
              <a:off x="5568161" y="725254"/>
              <a:ext cx="54048" cy="10915"/>
            </a:xfrm>
            <a:custGeom>
              <a:avLst/>
              <a:gdLst/>
              <a:ahLst/>
              <a:cxnLst/>
              <a:rect l="l" t="t" r="r" b="b"/>
              <a:pathLst>
                <a:path w="2248" h="454" extrusionOk="0">
                  <a:moveTo>
                    <a:pt x="2149" y="1"/>
                  </a:moveTo>
                  <a:cubicBezTo>
                    <a:pt x="2228" y="198"/>
                    <a:pt x="2248" y="316"/>
                    <a:pt x="2090" y="454"/>
                  </a:cubicBezTo>
                  <a:cubicBezTo>
                    <a:pt x="1775" y="355"/>
                    <a:pt x="1420" y="316"/>
                    <a:pt x="1085" y="355"/>
                  </a:cubicBezTo>
                  <a:lnTo>
                    <a:pt x="335" y="355"/>
                  </a:lnTo>
                  <a:cubicBezTo>
                    <a:pt x="197" y="355"/>
                    <a:pt x="59" y="336"/>
                    <a:pt x="0" y="178"/>
                  </a:cubicBezTo>
                  <a:cubicBezTo>
                    <a:pt x="59" y="20"/>
                    <a:pt x="197" y="1"/>
                    <a:pt x="316" y="1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9"/>
            <p:cNvSpPr/>
            <p:nvPr/>
          </p:nvSpPr>
          <p:spPr>
            <a:xfrm flipH="1">
              <a:off x="5367189" y="892109"/>
              <a:ext cx="12334" cy="34621"/>
            </a:xfrm>
            <a:custGeom>
              <a:avLst/>
              <a:gdLst/>
              <a:ahLst/>
              <a:cxnLst/>
              <a:rect l="l" t="t" r="r" b="b"/>
              <a:pathLst>
                <a:path w="513" h="1440" extrusionOk="0">
                  <a:moveTo>
                    <a:pt x="513" y="611"/>
                  </a:moveTo>
                  <a:cubicBezTo>
                    <a:pt x="513" y="828"/>
                    <a:pt x="493" y="986"/>
                    <a:pt x="473" y="1163"/>
                  </a:cubicBezTo>
                  <a:cubicBezTo>
                    <a:pt x="454" y="1242"/>
                    <a:pt x="414" y="1321"/>
                    <a:pt x="375" y="1380"/>
                  </a:cubicBezTo>
                  <a:cubicBezTo>
                    <a:pt x="296" y="1439"/>
                    <a:pt x="197" y="1439"/>
                    <a:pt x="118" y="1380"/>
                  </a:cubicBezTo>
                  <a:cubicBezTo>
                    <a:pt x="59" y="1321"/>
                    <a:pt x="40" y="1242"/>
                    <a:pt x="20" y="1163"/>
                  </a:cubicBezTo>
                  <a:cubicBezTo>
                    <a:pt x="0" y="868"/>
                    <a:pt x="20" y="572"/>
                    <a:pt x="20" y="276"/>
                  </a:cubicBezTo>
                  <a:cubicBezTo>
                    <a:pt x="20" y="237"/>
                    <a:pt x="40" y="197"/>
                    <a:pt x="40" y="178"/>
                  </a:cubicBezTo>
                  <a:cubicBezTo>
                    <a:pt x="99" y="79"/>
                    <a:pt x="178" y="0"/>
                    <a:pt x="276" y="20"/>
                  </a:cubicBezTo>
                  <a:cubicBezTo>
                    <a:pt x="355" y="40"/>
                    <a:pt x="414" y="99"/>
                    <a:pt x="454" y="178"/>
                  </a:cubicBezTo>
                  <a:cubicBezTo>
                    <a:pt x="493" y="316"/>
                    <a:pt x="493" y="473"/>
                    <a:pt x="513" y="6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9"/>
            <p:cNvSpPr/>
            <p:nvPr/>
          </p:nvSpPr>
          <p:spPr>
            <a:xfrm flipH="1">
              <a:off x="5665316" y="1085026"/>
              <a:ext cx="30847" cy="23249"/>
            </a:xfrm>
            <a:custGeom>
              <a:avLst/>
              <a:gdLst/>
              <a:ahLst/>
              <a:cxnLst/>
              <a:rect l="l" t="t" r="r" b="b"/>
              <a:pathLst>
                <a:path w="1283" h="967" extrusionOk="0">
                  <a:moveTo>
                    <a:pt x="848" y="966"/>
                  </a:moveTo>
                  <a:cubicBezTo>
                    <a:pt x="730" y="927"/>
                    <a:pt x="632" y="887"/>
                    <a:pt x="553" y="828"/>
                  </a:cubicBezTo>
                  <a:cubicBezTo>
                    <a:pt x="336" y="651"/>
                    <a:pt x="178" y="434"/>
                    <a:pt x="60" y="217"/>
                  </a:cubicBezTo>
                  <a:cubicBezTo>
                    <a:pt x="1" y="118"/>
                    <a:pt x="80" y="0"/>
                    <a:pt x="178" y="20"/>
                  </a:cubicBezTo>
                  <a:cubicBezTo>
                    <a:pt x="356" y="20"/>
                    <a:pt x="513" y="99"/>
                    <a:pt x="632" y="217"/>
                  </a:cubicBezTo>
                  <a:cubicBezTo>
                    <a:pt x="730" y="375"/>
                    <a:pt x="888" y="473"/>
                    <a:pt x="1065" y="493"/>
                  </a:cubicBezTo>
                  <a:cubicBezTo>
                    <a:pt x="1124" y="513"/>
                    <a:pt x="1164" y="532"/>
                    <a:pt x="1203" y="552"/>
                  </a:cubicBezTo>
                  <a:cubicBezTo>
                    <a:pt x="1262" y="592"/>
                    <a:pt x="1282" y="651"/>
                    <a:pt x="1282" y="730"/>
                  </a:cubicBezTo>
                  <a:cubicBezTo>
                    <a:pt x="1282" y="789"/>
                    <a:pt x="1243" y="848"/>
                    <a:pt x="1184" y="887"/>
                  </a:cubicBezTo>
                  <a:cubicBezTo>
                    <a:pt x="1085" y="927"/>
                    <a:pt x="967" y="947"/>
                    <a:pt x="848" y="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9"/>
            <p:cNvSpPr/>
            <p:nvPr/>
          </p:nvSpPr>
          <p:spPr>
            <a:xfrm flipH="1">
              <a:off x="5682387" y="1137150"/>
              <a:ext cx="38420" cy="22311"/>
            </a:xfrm>
            <a:custGeom>
              <a:avLst/>
              <a:gdLst/>
              <a:ahLst/>
              <a:cxnLst/>
              <a:rect l="l" t="t" r="r" b="b"/>
              <a:pathLst>
                <a:path w="1598" h="928" extrusionOk="0">
                  <a:moveTo>
                    <a:pt x="237" y="1"/>
                  </a:moveTo>
                  <a:cubicBezTo>
                    <a:pt x="415" y="257"/>
                    <a:pt x="691" y="435"/>
                    <a:pt x="986" y="494"/>
                  </a:cubicBezTo>
                  <a:cubicBezTo>
                    <a:pt x="1164" y="553"/>
                    <a:pt x="1341" y="592"/>
                    <a:pt x="1519" y="671"/>
                  </a:cubicBezTo>
                  <a:cubicBezTo>
                    <a:pt x="1538" y="671"/>
                    <a:pt x="1597" y="750"/>
                    <a:pt x="1597" y="770"/>
                  </a:cubicBezTo>
                  <a:cubicBezTo>
                    <a:pt x="1558" y="829"/>
                    <a:pt x="1519" y="868"/>
                    <a:pt x="1479" y="908"/>
                  </a:cubicBezTo>
                  <a:cubicBezTo>
                    <a:pt x="1440" y="927"/>
                    <a:pt x="1420" y="927"/>
                    <a:pt x="1381" y="927"/>
                  </a:cubicBezTo>
                  <a:cubicBezTo>
                    <a:pt x="809" y="888"/>
                    <a:pt x="296" y="730"/>
                    <a:pt x="0" y="218"/>
                  </a:cubicBezTo>
                  <a:cubicBezTo>
                    <a:pt x="20" y="40"/>
                    <a:pt x="158" y="40"/>
                    <a:pt x="257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9"/>
            <p:cNvSpPr/>
            <p:nvPr/>
          </p:nvSpPr>
          <p:spPr>
            <a:xfrm flipH="1">
              <a:off x="5368127" y="965583"/>
              <a:ext cx="10939" cy="31303"/>
            </a:xfrm>
            <a:custGeom>
              <a:avLst/>
              <a:gdLst/>
              <a:ahLst/>
              <a:cxnLst/>
              <a:rect l="l" t="t" r="r" b="b"/>
              <a:pathLst>
                <a:path w="455" h="1302" extrusionOk="0">
                  <a:moveTo>
                    <a:pt x="218" y="1301"/>
                  </a:moveTo>
                  <a:cubicBezTo>
                    <a:pt x="99" y="1301"/>
                    <a:pt x="1" y="1183"/>
                    <a:pt x="1" y="1065"/>
                  </a:cubicBezTo>
                  <a:cubicBezTo>
                    <a:pt x="1" y="769"/>
                    <a:pt x="1" y="473"/>
                    <a:pt x="21" y="177"/>
                  </a:cubicBezTo>
                  <a:cubicBezTo>
                    <a:pt x="21" y="138"/>
                    <a:pt x="40" y="118"/>
                    <a:pt x="60" y="79"/>
                  </a:cubicBezTo>
                  <a:cubicBezTo>
                    <a:pt x="119" y="39"/>
                    <a:pt x="159" y="20"/>
                    <a:pt x="218" y="0"/>
                  </a:cubicBezTo>
                  <a:cubicBezTo>
                    <a:pt x="257" y="0"/>
                    <a:pt x="316" y="39"/>
                    <a:pt x="356" y="79"/>
                  </a:cubicBezTo>
                  <a:cubicBezTo>
                    <a:pt x="375" y="118"/>
                    <a:pt x="395" y="158"/>
                    <a:pt x="415" y="217"/>
                  </a:cubicBezTo>
                  <a:cubicBezTo>
                    <a:pt x="415" y="473"/>
                    <a:pt x="435" y="749"/>
                    <a:pt x="435" y="1005"/>
                  </a:cubicBezTo>
                  <a:cubicBezTo>
                    <a:pt x="454" y="1124"/>
                    <a:pt x="435" y="1124"/>
                    <a:pt x="218" y="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9"/>
            <p:cNvSpPr/>
            <p:nvPr/>
          </p:nvSpPr>
          <p:spPr>
            <a:xfrm flipH="1">
              <a:off x="5753023" y="970776"/>
              <a:ext cx="13296" cy="32746"/>
            </a:xfrm>
            <a:custGeom>
              <a:avLst/>
              <a:gdLst/>
              <a:ahLst/>
              <a:cxnLst/>
              <a:rect l="l" t="t" r="r" b="b"/>
              <a:pathLst>
                <a:path w="553" h="1362" extrusionOk="0">
                  <a:moveTo>
                    <a:pt x="1" y="513"/>
                  </a:moveTo>
                  <a:cubicBezTo>
                    <a:pt x="1" y="375"/>
                    <a:pt x="21" y="237"/>
                    <a:pt x="60" y="99"/>
                  </a:cubicBezTo>
                  <a:cubicBezTo>
                    <a:pt x="80" y="40"/>
                    <a:pt x="139" y="1"/>
                    <a:pt x="198" y="1"/>
                  </a:cubicBezTo>
                  <a:cubicBezTo>
                    <a:pt x="257" y="1"/>
                    <a:pt x="316" y="40"/>
                    <a:pt x="356" y="99"/>
                  </a:cubicBezTo>
                  <a:cubicBezTo>
                    <a:pt x="395" y="159"/>
                    <a:pt x="415" y="237"/>
                    <a:pt x="415" y="316"/>
                  </a:cubicBezTo>
                  <a:cubicBezTo>
                    <a:pt x="395" y="612"/>
                    <a:pt x="435" y="927"/>
                    <a:pt x="533" y="1203"/>
                  </a:cubicBezTo>
                  <a:cubicBezTo>
                    <a:pt x="553" y="1223"/>
                    <a:pt x="513" y="1302"/>
                    <a:pt x="474" y="1322"/>
                  </a:cubicBezTo>
                  <a:cubicBezTo>
                    <a:pt x="435" y="1361"/>
                    <a:pt x="395" y="1361"/>
                    <a:pt x="336" y="1342"/>
                  </a:cubicBezTo>
                  <a:cubicBezTo>
                    <a:pt x="159" y="1282"/>
                    <a:pt x="40" y="1125"/>
                    <a:pt x="21" y="947"/>
                  </a:cubicBezTo>
                  <a:cubicBezTo>
                    <a:pt x="1" y="789"/>
                    <a:pt x="1" y="651"/>
                    <a:pt x="1" y="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9"/>
            <p:cNvSpPr/>
            <p:nvPr/>
          </p:nvSpPr>
          <p:spPr>
            <a:xfrm flipH="1">
              <a:off x="5663898" y="654641"/>
              <a:ext cx="15195" cy="35559"/>
            </a:xfrm>
            <a:custGeom>
              <a:avLst/>
              <a:gdLst/>
              <a:ahLst/>
              <a:cxnLst/>
              <a:rect l="l" t="t" r="r" b="b"/>
              <a:pathLst>
                <a:path w="632" h="1479" extrusionOk="0">
                  <a:moveTo>
                    <a:pt x="395" y="0"/>
                  </a:moveTo>
                  <a:cubicBezTo>
                    <a:pt x="454" y="79"/>
                    <a:pt x="513" y="118"/>
                    <a:pt x="533" y="177"/>
                  </a:cubicBezTo>
                  <a:cubicBezTo>
                    <a:pt x="631" y="493"/>
                    <a:pt x="592" y="828"/>
                    <a:pt x="434" y="1104"/>
                  </a:cubicBezTo>
                  <a:cubicBezTo>
                    <a:pt x="395" y="1163"/>
                    <a:pt x="375" y="1222"/>
                    <a:pt x="355" y="1281"/>
                  </a:cubicBezTo>
                  <a:cubicBezTo>
                    <a:pt x="316" y="1420"/>
                    <a:pt x="217" y="1479"/>
                    <a:pt x="138" y="1420"/>
                  </a:cubicBezTo>
                  <a:cubicBezTo>
                    <a:pt x="79" y="1380"/>
                    <a:pt x="40" y="1301"/>
                    <a:pt x="20" y="1242"/>
                  </a:cubicBezTo>
                  <a:cubicBezTo>
                    <a:pt x="0" y="1163"/>
                    <a:pt x="20" y="1104"/>
                    <a:pt x="40" y="1045"/>
                  </a:cubicBezTo>
                  <a:cubicBezTo>
                    <a:pt x="158" y="789"/>
                    <a:pt x="237" y="513"/>
                    <a:pt x="257" y="217"/>
                  </a:cubicBezTo>
                  <a:cubicBezTo>
                    <a:pt x="257" y="158"/>
                    <a:pt x="336" y="79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9"/>
            <p:cNvSpPr/>
            <p:nvPr/>
          </p:nvSpPr>
          <p:spPr>
            <a:xfrm flipH="1">
              <a:off x="5719364" y="1042351"/>
              <a:ext cx="20412" cy="26110"/>
            </a:xfrm>
            <a:custGeom>
              <a:avLst/>
              <a:gdLst/>
              <a:ahLst/>
              <a:cxnLst/>
              <a:rect l="l" t="t" r="r" b="b"/>
              <a:pathLst>
                <a:path w="849" h="1086" extrusionOk="0">
                  <a:moveTo>
                    <a:pt x="119" y="1"/>
                  </a:moveTo>
                  <a:cubicBezTo>
                    <a:pt x="198" y="40"/>
                    <a:pt x="297" y="99"/>
                    <a:pt x="356" y="178"/>
                  </a:cubicBezTo>
                  <a:cubicBezTo>
                    <a:pt x="513" y="395"/>
                    <a:pt x="592" y="651"/>
                    <a:pt x="829" y="829"/>
                  </a:cubicBezTo>
                  <a:cubicBezTo>
                    <a:pt x="849" y="849"/>
                    <a:pt x="829" y="927"/>
                    <a:pt x="809" y="967"/>
                  </a:cubicBezTo>
                  <a:cubicBezTo>
                    <a:pt x="691" y="1065"/>
                    <a:pt x="513" y="1085"/>
                    <a:pt x="395" y="1006"/>
                  </a:cubicBezTo>
                  <a:cubicBezTo>
                    <a:pt x="178" y="770"/>
                    <a:pt x="40" y="474"/>
                    <a:pt x="1" y="159"/>
                  </a:cubicBezTo>
                  <a:cubicBezTo>
                    <a:pt x="1" y="119"/>
                    <a:pt x="60" y="60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9"/>
            <p:cNvSpPr/>
            <p:nvPr/>
          </p:nvSpPr>
          <p:spPr>
            <a:xfrm flipH="1">
              <a:off x="5694240" y="1123422"/>
              <a:ext cx="26086" cy="17070"/>
            </a:xfrm>
            <a:custGeom>
              <a:avLst/>
              <a:gdLst/>
              <a:ahLst/>
              <a:cxnLst/>
              <a:rect l="l" t="t" r="r" b="b"/>
              <a:pathLst>
                <a:path w="1085" h="710" extrusionOk="0">
                  <a:moveTo>
                    <a:pt x="237" y="592"/>
                  </a:moveTo>
                  <a:cubicBezTo>
                    <a:pt x="158" y="454"/>
                    <a:pt x="79" y="316"/>
                    <a:pt x="0" y="158"/>
                  </a:cubicBezTo>
                  <a:cubicBezTo>
                    <a:pt x="0" y="138"/>
                    <a:pt x="20" y="59"/>
                    <a:pt x="59" y="40"/>
                  </a:cubicBezTo>
                  <a:cubicBezTo>
                    <a:pt x="79" y="20"/>
                    <a:pt x="119" y="0"/>
                    <a:pt x="138" y="20"/>
                  </a:cubicBezTo>
                  <a:cubicBezTo>
                    <a:pt x="217" y="40"/>
                    <a:pt x="276" y="59"/>
                    <a:pt x="316" y="99"/>
                  </a:cubicBezTo>
                  <a:cubicBezTo>
                    <a:pt x="493" y="237"/>
                    <a:pt x="690" y="316"/>
                    <a:pt x="907" y="335"/>
                  </a:cubicBezTo>
                  <a:cubicBezTo>
                    <a:pt x="947" y="335"/>
                    <a:pt x="966" y="355"/>
                    <a:pt x="986" y="375"/>
                  </a:cubicBezTo>
                  <a:cubicBezTo>
                    <a:pt x="1025" y="434"/>
                    <a:pt x="1085" y="493"/>
                    <a:pt x="1065" y="552"/>
                  </a:cubicBezTo>
                  <a:cubicBezTo>
                    <a:pt x="1065" y="611"/>
                    <a:pt x="1006" y="651"/>
                    <a:pt x="947" y="670"/>
                  </a:cubicBezTo>
                  <a:cubicBezTo>
                    <a:pt x="828" y="710"/>
                    <a:pt x="730" y="710"/>
                    <a:pt x="611" y="670"/>
                  </a:cubicBezTo>
                  <a:cubicBezTo>
                    <a:pt x="473" y="651"/>
                    <a:pt x="355" y="611"/>
                    <a:pt x="217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9"/>
            <p:cNvSpPr/>
            <p:nvPr/>
          </p:nvSpPr>
          <p:spPr>
            <a:xfrm flipH="1">
              <a:off x="5650170" y="674548"/>
              <a:ext cx="18970" cy="19931"/>
            </a:xfrm>
            <a:custGeom>
              <a:avLst/>
              <a:gdLst/>
              <a:ahLst/>
              <a:cxnLst/>
              <a:rect l="l" t="t" r="r" b="b"/>
              <a:pathLst>
                <a:path w="789" h="829" extrusionOk="0">
                  <a:moveTo>
                    <a:pt x="552" y="0"/>
                  </a:moveTo>
                  <a:cubicBezTo>
                    <a:pt x="769" y="177"/>
                    <a:pt x="789" y="237"/>
                    <a:pt x="710" y="375"/>
                  </a:cubicBezTo>
                  <a:cubicBezTo>
                    <a:pt x="651" y="493"/>
                    <a:pt x="572" y="611"/>
                    <a:pt x="493" y="710"/>
                  </a:cubicBezTo>
                  <a:cubicBezTo>
                    <a:pt x="414" y="769"/>
                    <a:pt x="336" y="808"/>
                    <a:pt x="237" y="828"/>
                  </a:cubicBezTo>
                  <a:cubicBezTo>
                    <a:pt x="99" y="828"/>
                    <a:pt x="0" y="690"/>
                    <a:pt x="79" y="572"/>
                  </a:cubicBezTo>
                  <a:cubicBezTo>
                    <a:pt x="237" y="375"/>
                    <a:pt x="395" y="197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" name="Google Shape;616;p29"/>
          <p:cNvGrpSpPr/>
          <p:nvPr/>
        </p:nvGrpSpPr>
        <p:grpSpPr>
          <a:xfrm>
            <a:off x="3239190" y="949014"/>
            <a:ext cx="1014335" cy="1029226"/>
            <a:chOff x="6070601" y="734270"/>
            <a:chExt cx="1259418" cy="1277907"/>
          </a:xfrm>
        </p:grpSpPr>
        <p:sp>
          <p:nvSpPr>
            <p:cNvPr id="617" name="Google Shape;617;p29"/>
            <p:cNvSpPr/>
            <p:nvPr/>
          </p:nvSpPr>
          <p:spPr>
            <a:xfrm flipH="1">
              <a:off x="6085748" y="768386"/>
              <a:ext cx="1228163" cy="1223403"/>
            </a:xfrm>
            <a:custGeom>
              <a:avLst/>
              <a:gdLst/>
              <a:ahLst/>
              <a:cxnLst/>
              <a:rect l="l" t="t" r="r" b="b"/>
              <a:pathLst>
                <a:path w="51083" h="50885" extrusionOk="0">
                  <a:moveTo>
                    <a:pt x="29159" y="2366"/>
                  </a:moveTo>
                  <a:cubicBezTo>
                    <a:pt x="29297" y="1736"/>
                    <a:pt x="29534" y="1144"/>
                    <a:pt x="29869" y="592"/>
                  </a:cubicBezTo>
                  <a:cubicBezTo>
                    <a:pt x="30007" y="395"/>
                    <a:pt x="30184" y="237"/>
                    <a:pt x="30381" y="99"/>
                  </a:cubicBezTo>
                  <a:cubicBezTo>
                    <a:pt x="30460" y="60"/>
                    <a:pt x="30539" y="40"/>
                    <a:pt x="30638" y="40"/>
                  </a:cubicBezTo>
                  <a:lnTo>
                    <a:pt x="31485" y="40"/>
                  </a:lnTo>
                  <a:cubicBezTo>
                    <a:pt x="31762" y="1"/>
                    <a:pt x="32038" y="79"/>
                    <a:pt x="32274" y="237"/>
                  </a:cubicBezTo>
                  <a:cubicBezTo>
                    <a:pt x="32432" y="375"/>
                    <a:pt x="32629" y="434"/>
                    <a:pt x="32846" y="454"/>
                  </a:cubicBezTo>
                  <a:cubicBezTo>
                    <a:pt x="33142" y="493"/>
                    <a:pt x="33437" y="612"/>
                    <a:pt x="33674" y="809"/>
                  </a:cubicBezTo>
                  <a:cubicBezTo>
                    <a:pt x="33713" y="1026"/>
                    <a:pt x="33772" y="1223"/>
                    <a:pt x="33891" y="1400"/>
                  </a:cubicBezTo>
                  <a:cubicBezTo>
                    <a:pt x="34048" y="1657"/>
                    <a:pt x="34127" y="1933"/>
                    <a:pt x="34108" y="2209"/>
                  </a:cubicBezTo>
                  <a:cubicBezTo>
                    <a:pt x="34088" y="2623"/>
                    <a:pt x="34108" y="3037"/>
                    <a:pt x="34108" y="3451"/>
                  </a:cubicBezTo>
                  <a:cubicBezTo>
                    <a:pt x="34088" y="3569"/>
                    <a:pt x="34088" y="3707"/>
                    <a:pt x="34127" y="3845"/>
                  </a:cubicBezTo>
                  <a:cubicBezTo>
                    <a:pt x="34305" y="4279"/>
                    <a:pt x="34285" y="4752"/>
                    <a:pt x="34324" y="5205"/>
                  </a:cubicBezTo>
                  <a:lnTo>
                    <a:pt x="34324" y="5264"/>
                  </a:lnTo>
                  <a:cubicBezTo>
                    <a:pt x="34384" y="5501"/>
                    <a:pt x="34541" y="5659"/>
                    <a:pt x="34758" y="5541"/>
                  </a:cubicBezTo>
                  <a:cubicBezTo>
                    <a:pt x="34936" y="5442"/>
                    <a:pt x="35133" y="5481"/>
                    <a:pt x="35290" y="5600"/>
                  </a:cubicBezTo>
                  <a:cubicBezTo>
                    <a:pt x="35566" y="5757"/>
                    <a:pt x="35862" y="5935"/>
                    <a:pt x="36138" y="6112"/>
                  </a:cubicBezTo>
                  <a:cubicBezTo>
                    <a:pt x="36237" y="6191"/>
                    <a:pt x="36335" y="6250"/>
                    <a:pt x="36434" y="6290"/>
                  </a:cubicBezTo>
                  <a:cubicBezTo>
                    <a:pt x="36848" y="6467"/>
                    <a:pt x="37223" y="6743"/>
                    <a:pt x="37518" y="7078"/>
                  </a:cubicBezTo>
                  <a:cubicBezTo>
                    <a:pt x="37794" y="7394"/>
                    <a:pt x="38129" y="7630"/>
                    <a:pt x="38504" y="7827"/>
                  </a:cubicBezTo>
                  <a:cubicBezTo>
                    <a:pt x="38977" y="8103"/>
                    <a:pt x="39411" y="8439"/>
                    <a:pt x="39785" y="8853"/>
                  </a:cubicBezTo>
                  <a:cubicBezTo>
                    <a:pt x="39983" y="9050"/>
                    <a:pt x="40140" y="9286"/>
                    <a:pt x="40239" y="9543"/>
                  </a:cubicBezTo>
                  <a:cubicBezTo>
                    <a:pt x="40436" y="9858"/>
                    <a:pt x="40653" y="10174"/>
                    <a:pt x="40889" y="10450"/>
                  </a:cubicBezTo>
                  <a:cubicBezTo>
                    <a:pt x="41067" y="10726"/>
                    <a:pt x="41264" y="10686"/>
                    <a:pt x="41461" y="10390"/>
                  </a:cubicBezTo>
                  <a:lnTo>
                    <a:pt x="41560" y="10233"/>
                  </a:lnTo>
                  <a:cubicBezTo>
                    <a:pt x="42053" y="10252"/>
                    <a:pt x="42486" y="9996"/>
                    <a:pt x="42920" y="9779"/>
                  </a:cubicBezTo>
                  <a:cubicBezTo>
                    <a:pt x="43413" y="9523"/>
                    <a:pt x="43945" y="9306"/>
                    <a:pt x="44478" y="9168"/>
                  </a:cubicBezTo>
                  <a:cubicBezTo>
                    <a:pt x="44596" y="9148"/>
                    <a:pt x="44694" y="9109"/>
                    <a:pt x="44793" y="9069"/>
                  </a:cubicBezTo>
                  <a:cubicBezTo>
                    <a:pt x="45207" y="8754"/>
                    <a:pt x="45680" y="8813"/>
                    <a:pt x="46153" y="8853"/>
                  </a:cubicBezTo>
                  <a:cubicBezTo>
                    <a:pt x="46390" y="9089"/>
                    <a:pt x="46567" y="9365"/>
                    <a:pt x="46686" y="9681"/>
                  </a:cubicBezTo>
                  <a:cubicBezTo>
                    <a:pt x="46804" y="9976"/>
                    <a:pt x="46962" y="10233"/>
                    <a:pt x="47179" y="10450"/>
                  </a:cubicBezTo>
                  <a:cubicBezTo>
                    <a:pt x="47297" y="10568"/>
                    <a:pt x="47415" y="10686"/>
                    <a:pt x="47494" y="10844"/>
                  </a:cubicBezTo>
                  <a:cubicBezTo>
                    <a:pt x="47849" y="11554"/>
                    <a:pt x="48204" y="12283"/>
                    <a:pt x="48559" y="13012"/>
                  </a:cubicBezTo>
                  <a:cubicBezTo>
                    <a:pt x="48480" y="13091"/>
                    <a:pt x="48401" y="13190"/>
                    <a:pt x="48322" y="13190"/>
                  </a:cubicBezTo>
                  <a:cubicBezTo>
                    <a:pt x="47908" y="13229"/>
                    <a:pt x="47593" y="13486"/>
                    <a:pt x="47277" y="13702"/>
                  </a:cubicBezTo>
                  <a:cubicBezTo>
                    <a:pt x="46883" y="13998"/>
                    <a:pt x="46488" y="14294"/>
                    <a:pt x="46114" y="14609"/>
                  </a:cubicBezTo>
                  <a:cubicBezTo>
                    <a:pt x="45917" y="14767"/>
                    <a:pt x="45739" y="14964"/>
                    <a:pt x="45542" y="15122"/>
                  </a:cubicBezTo>
                  <a:cubicBezTo>
                    <a:pt x="45325" y="15280"/>
                    <a:pt x="45207" y="15477"/>
                    <a:pt x="44931" y="15536"/>
                  </a:cubicBezTo>
                  <a:cubicBezTo>
                    <a:pt x="44773" y="15556"/>
                    <a:pt x="44734" y="15733"/>
                    <a:pt x="44734" y="15891"/>
                  </a:cubicBezTo>
                  <a:cubicBezTo>
                    <a:pt x="44734" y="16285"/>
                    <a:pt x="44852" y="16679"/>
                    <a:pt x="45108" y="16975"/>
                  </a:cubicBezTo>
                  <a:cubicBezTo>
                    <a:pt x="45266" y="17251"/>
                    <a:pt x="45404" y="17547"/>
                    <a:pt x="45483" y="17843"/>
                  </a:cubicBezTo>
                  <a:cubicBezTo>
                    <a:pt x="45582" y="18119"/>
                    <a:pt x="45641" y="18414"/>
                    <a:pt x="45621" y="18730"/>
                  </a:cubicBezTo>
                  <a:cubicBezTo>
                    <a:pt x="45582" y="18966"/>
                    <a:pt x="45641" y="19203"/>
                    <a:pt x="45798" y="19420"/>
                  </a:cubicBezTo>
                  <a:cubicBezTo>
                    <a:pt x="45798" y="19420"/>
                    <a:pt x="45818" y="19440"/>
                    <a:pt x="45818" y="19459"/>
                  </a:cubicBezTo>
                  <a:cubicBezTo>
                    <a:pt x="45779" y="20051"/>
                    <a:pt x="46153" y="20563"/>
                    <a:pt x="46094" y="21155"/>
                  </a:cubicBezTo>
                  <a:cubicBezTo>
                    <a:pt x="46035" y="21707"/>
                    <a:pt x="46094" y="22259"/>
                    <a:pt x="46094" y="22791"/>
                  </a:cubicBezTo>
                  <a:cubicBezTo>
                    <a:pt x="46094" y="22909"/>
                    <a:pt x="46094" y="23028"/>
                    <a:pt x="46114" y="23126"/>
                  </a:cubicBezTo>
                  <a:cubicBezTo>
                    <a:pt x="46134" y="23343"/>
                    <a:pt x="46331" y="23521"/>
                    <a:pt x="46548" y="23481"/>
                  </a:cubicBezTo>
                  <a:cubicBezTo>
                    <a:pt x="46824" y="23481"/>
                    <a:pt x="47100" y="23560"/>
                    <a:pt x="47356" y="23678"/>
                  </a:cubicBezTo>
                  <a:cubicBezTo>
                    <a:pt x="47612" y="23797"/>
                    <a:pt x="47908" y="23895"/>
                    <a:pt x="48204" y="23935"/>
                  </a:cubicBezTo>
                  <a:cubicBezTo>
                    <a:pt x="49032" y="24033"/>
                    <a:pt x="49722" y="24427"/>
                    <a:pt x="50451" y="24743"/>
                  </a:cubicBezTo>
                  <a:cubicBezTo>
                    <a:pt x="50648" y="24841"/>
                    <a:pt x="50826" y="24940"/>
                    <a:pt x="51023" y="25039"/>
                  </a:cubicBezTo>
                  <a:cubicBezTo>
                    <a:pt x="51023" y="25177"/>
                    <a:pt x="51043" y="25315"/>
                    <a:pt x="51043" y="25433"/>
                  </a:cubicBezTo>
                  <a:lnTo>
                    <a:pt x="51043" y="26911"/>
                  </a:lnTo>
                  <a:cubicBezTo>
                    <a:pt x="51043" y="27247"/>
                    <a:pt x="51082" y="27582"/>
                    <a:pt x="50905" y="27897"/>
                  </a:cubicBezTo>
                  <a:cubicBezTo>
                    <a:pt x="50845" y="28016"/>
                    <a:pt x="50806" y="28134"/>
                    <a:pt x="50826" y="28272"/>
                  </a:cubicBezTo>
                  <a:cubicBezTo>
                    <a:pt x="50865" y="28627"/>
                    <a:pt x="50767" y="28962"/>
                    <a:pt x="50530" y="29218"/>
                  </a:cubicBezTo>
                  <a:lnTo>
                    <a:pt x="49958" y="29218"/>
                  </a:lnTo>
                  <a:cubicBezTo>
                    <a:pt x="49584" y="29198"/>
                    <a:pt x="49209" y="29258"/>
                    <a:pt x="48854" y="29356"/>
                  </a:cubicBezTo>
                  <a:cubicBezTo>
                    <a:pt x="48697" y="29415"/>
                    <a:pt x="48519" y="29435"/>
                    <a:pt x="48361" y="29435"/>
                  </a:cubicBezTo>
                  <a:cubicBezTo>
                    <a:pt x="48105" y="29455"/>
                    <a:pt x="47829" y="29435"/>
                    <a:pt x="47573" y="29435"/>
                  </a:cubicBezTo>
                  <a:cubicBezTo>
                    <a:pt x="47455" y="29435"/>
                    <a:pt x="47356" y="29455"/>
                    <a:pt x="47238" y="29494"/>
                  </a:cubicBezTo>
                  <a:cubicBezTo>
                    <a:pt x="47060" y="29612"/>
                    <a:pt x="46843" y="29672"/>
                    <a:pt x="46607" y="29691"/>
                  </a:cubicBezTo>
                  <a:cubicBezTo>
                    <a:pt x="46488" y="29691"/>
                    <a:pt x="46370" y="29790"/>
                    <a:pt x="46410" y="29908"/>
                  </a:cubicBezTo>
                  <a:cubicBezTo>
                    <a:pt x="46548" y="30401"/>
                    <a:pt x="46252" y="30736"/>
                    <a:pt x="46035" y="31091"/>
                  </a:cubicBezTo>
                  <a:cubicBezTo>
                    <a:pt x="45858" y="31328"/>
                    <a:pt x="45621" y="31525"/>
                    <a:pt x="45660" y="31880"/>
                  </a:cubicBezTo>
                  <a:cubicBezTo>
                    <a:pt x="45680" y="31978"/>
                    <a:pt x="45562" y="32116"/>
                    <a:pt x="45522" y="32235"/>
                  </a:cubicBezTo>
                  <a:cubicBezTo>
                    <a:pt x="45128" y="33161"/>
                    <a:pt x="44694" y="34088"/>
                    <a:pt x="44221" y="34975"/>
                  </a:cubicBezTo>
                  <a:cubicBezTo>
                    <a:pt x="44123" y="35172"/>
                    <a:pt x="43985" y="35349"/>
                    <a:pt x="43847" y="35527"/>
                  </a:cubicBezTo>
                  <a:cubicBezTo>
                    <a:pt x="43748" y="35665"/>
                    <a:pt x="43650" y="35803"/>
                    <a:pt x="43551" y="35941"/>
                  </a:cubicBezTo>
                  <a:cubicBezTo>
                    <a:pt x="43295" y="36414"/>
                    <a:pt x="42960" y="36808"/>
                    <a:pt x="42546" y="37144"/>
                  </a:cubicBezTo>
                  <a:cubicBezTo>
                    <a:pt x="42467" y="37222"/>
                    <a:pt x="42388" y="37301"/>
                    <a:pt x="42329" y="37400"/>
                  </a:cubicBezTo>
                  <a:cubicBezTo>
                    <a:pt x="42250" y="37479"/>
                    <a:pt x="42250" y="37617"/>
                    <a:pt x="42309" y="37715"/>
                  </a:cubicBezTo>
                  <a:cubicBezTo>
                    <a:pt x="42388" y="37873"/>
                    <a:pt x="42467" y="38050"/>
                    <a:pt x="42526" y="38228"/>
                  </a:cubicBezTo>
                  <a:cubicBezTo>
                    <a:pt x="42624" y="38405"/>
                    <a:pt x="42684" y="38602"/>
                    <a:pt x="42684" y="38800"/>
                  </a:cubicBezTo>
                  <a:cubicBezTo>
                    <a:pt x="42703" y="38938"/>
                    <a:pt x="42743" y="39056"/>
                    <a:pt x="42822" y="39174"/>
                  </a:cubicBezTo>
                  <a:cubicBezTo>
                    <a:pt x="42999" y="39529"/>
                    <a:pt x="43196" y="39904"/>
                    <a:pt x="43393" y="40259"/>
                  </a:cubicBezTo>
                  <a:cubicBezTo>
                    <a:pt x="43571" y="40495"/>
                    <a:pt x="43689" y="40751"/>
                    <a:pt x="43748" y="41027"/>
                  </a:cubicBezTo>
                  <a:cubicBezTo>
                    <a:pt x="43807" y="41165"/>
                    <a:pt x="43866" y="41303"/>
                    <a:pt x="43965" y="41422"/>
                  </a:cubicBezTo>
                  <a:cubicBezTo>
                    <a:pt x="44004" y="41520"/>
                    <a:pt x="44044" y="41619"/>
                    <a:pt x="44083" y="41717"/>
                  </a:cubicBezTo>
                  <a:cubicBezTo>
                    <a:pt x="44142" y="42053"/>
                    <a:pt x="44024" y="42388"/>
                    <a:pt x="43788" y="42585"/>
                  </a:cubicBezTo>
                  <a:cubicBezTo>
                    <a:pt x="43610" y="42762"/>
                    <a:pt x="43413" y="42900"/>
                    <a:pt x="43196" y="43019"/>
                  </a:cubicBezTo>
                  <a:cubicBezTo>
                    <a:pt x="43019" y="43117"/>
                    <a:pt x="42861" y="43255"/>
                    <a:pt x="42723" y="43413"/>
                  </a:cubicBezTo>
                  <a:cubicBezTo>
                    <a:pt x="42506" y="43689"/>
                    <a:pt x="42250" y="43945"/>
                    <a:pt x="41974" y="44162"/>
                  </a:cubicBezTo>
                  <a:cubicBezTo>
                    <a:pt x="41836" y="44261"/>
                    <a:pt x="41718" y="44379"/>
                    <a:pt x="41580" y="44517"/>
                  </a:cubicBezTo>
                  <a:cubicBezTo>
                    <a:pt x="41441" y="44418"/>
                    <a:pt x="41303" y="44300"/>
                    <a:pt x="41185" y="44182"/>
                  </a:cubicBezTo>
                  <a:cubicBezTo>
                    <a:pt x="40870" y="43847"/>
                    <a:pt x="40515" y="43531"/>
                    <a:pt x="40121" y="43275"/>
                  </a:cubicBezTo>
                  <a:cubicBezTo>
                    <a:pt x="39983" y="43176"/>
                    <a:pt x="39845" y="43058"/>
                    <a:pt x="39726" y="42959"/>
                  </a:cubicBezTo>
                  <a:cubicBezTo>
                    <a:pt x="39450" y="42683"/>
                    <a:pt x="39155" y="42467"/>
                    <a:pt x="38839" y="42269"/>
                  </a:cubicBezTo>
                  <a:cubicBezTo>
                    <a:pt x="38662" y="42191"/>
                    <a:pt x="38524" y="42072"/>
                    <a:pt x="38405" y="41915"/>
                  </a:cubicBezTo>
                  <a:cubicBezTo>
                    <a:pt x="38228" y="41658"/>
                    <a:pt x="37893" y="41540"/>
                    <a:pt x="37577" y="41658"/>
                  </a:cubicBezTo>
                  <a:cubicBezTo>
                    <a:pt x="37400" y="41915"/>
                    <a:pt x="37163" y="42112"/>
                    <a:pt x="36868" y="42210"/>
                  </a:cubicBezTo>
                  <a:cubicBezTo>
                    <a:pt x="36671" y="42309"/>
                    <a:pt x="36454" y="42407"/>
                    <a:pt x="36276" y="42526"/>
                  </a:cubicBezTo>
                  <a:cubicBezTo>
                    <a:pt x="35921" y="42743"/>
                    <a:pt x="35507" y="42802"/>
                    <a:pt x="35113" y="42959"/>
                  </a:cubicBezTo>
                  <a:cubicBezTo>
                    <a:pt x="34738" y="43137"/>
                    <a:pt x="34423" y="43255"/>
                    <a:pt x="34088" y="43393"/>
                  </a:cubicBezTo>
                  <a:cubicBezTo>
                    <a:pt x="33832" y="43492"/>
                    <a:pt x="33575" y="43610"/>
                    <a:pt x="33319" y="43728"/>
                  </a:cubicBezTo>
                  <a:lnTo>
                    <a:pt x="32235" y="44201"/>
                  </a:lnTo>
                  <a:cubicBezTo>
                    <a:pt x="32176" y="44241"/>
                    <a:pt x="32097" y="44280"/>
                    <a:pt x="32018" y="44280"/>
                  </a:cubicBezTo>
                  <a:cubicBezTo>
                    <a:pt x="31564" y="44280"/>
                    <a:pt x="31170" y="44556"/>
                    <a:pt x="30717" y="44596"/>
                  </a:cubicBezTo>
                  <a:cubicBezTo>
                    <a:pt x="30618" y="44537"/>
                    <a:pt x="30519" y="44477"/>
                    <a:pt x="30441" y="44418"/>
                  </a:cubicBezTo>
                  <a:cubicBezTo>
                    <a:pt x="30125" y="44300"/>
                    <a:pt x="30046" y="44339"/>
                    <a:pt x="29908" y="44675"/>
                  </a:cubicBezTo>
                  <a:cubicBezTo>
                    <a:pt x="29869" y="44793"/>
                    <a:pt x="29790" y="44892"/>
                    <a:pt x="29711" y="45030"/>
                  </a:cubicBezTo>
                  <a:cubicBezTo>
                    <a:pt x="29770" y="45108"/>
                    <a:pt x="29829" y="45187"/>
                    <a:pt x="29889" y="45266"/>
                  </a:cubicBezTo>
                  <a:cubicBezTo>
                    <a:pt x="29948" y="45325"/>
                    <a:pt x="30007" y="45365"/>
                    <a:pt x="30086" y="45424"/>
                  </a:cubicBezTo>
                  <a:cubicBezTo>
                    <a:pt x="30125" y="47198"/>
                    <a:pt x="30105" y="48992"/>
                    <a:pt x="30086" y="50806"/>
                  </a:cubicBezTo>
                  <a:cubicBezTo>
                    <a:pt x="29987" y="50845"/>
                    <a:pt x="29889" y="50865"/>
                    <a:pt x="29790" y="50885"/>
                  </a:cubicBezTo>
                  <a:lnTo>
                    <a:pt x="25689" y="50826"/>
                  </a:lnTo>
                  <a:cubicBezTo>
                    <a:pt x="25610" y="50826"/>
                    <a:pt x="25551" y="50806"/>
                    <a:pt x="25492" y="50786"/>
                  </a:cubicBezTo>
                  <a:cubicBezTo>
                    <a:pt x="25453" y="50688"/>
                    <a:pt x="25413" y="50589"/>
                    <a:pt x="25374" y="50491"/>
                  </a:cubicBezTo>
                  <a:cubicBezTo>
                    <a:pt x="25315" y="50313"/>
                    <a:pt x="25216" y="50155"/>
                    <a:pt x="25078" y="50017"/>
                  </a:cubicBezTo>
                  <a:cubicBezTo>
                    <a:pt x="24842" y="49820"/>
                    <a:pt x="24704" y="49544"/>
                    <a:pt x="24704" y="49229"/>
                  </a:cubicBezTo>
                  <a:cubicBezTo>
                    <a:pt x="24566" y="48105"/>
                    <a:pt x="24329" y="46981"/>
                    <a:pt x="23994" y="45897"/>
                  </a:cubicBezTo>
                  <a:cubicBezTo>
                    <a:pt x="23895" y="45522"/>
                    <a:pt x="23797" y="45168"/>
                    <a:pt x="23698" y="44793"/>
                  </a:cubicBezTo>
                  <a:cubicBezTo>
                    <a:pt x="23501" y="44773"/>
                    <a:pt x="23304" y="44754"/>
                    <a:pt x="23126" y="44734"/>
                  </a:cubicBezTo>
                  <a:cubicBezTo>
                    <a:pt x="22752" y="44734"/>
                    <a:pt x="22377" y="44714"/>
                    <a:pt x="22003" y="44734"/>
                  </a:cubicBezTo>
                  <a:cubicBezTo>
                    <a:pt x="21372" y="44773"/>
                    <a:pt x="20761" y="44655"/>
                    <a:pt x="20189" y="44418"/>
                  </a:cubicBezTo>
                  <a:cubicBezTo>
                    <a:pt x="20071" y="44359"/>
                    <a:pt x="19933" y="44320"/>
                    <a:pt x="19814" y="44320"/>
                  </a:cubicBezTo>
                  <a:cubicBezTo>
                    <a:pt x="19538" y="44300"/>
                    <a:pt x="19282" y="44241"/>
                    <a:pt x="19045" y="44123"/>
                  </a:cubicBezTo>
                  <a:cubicBezTo>
                    <a:pt x="18750" y="44004"/>
                    <a:pt x="18454" y="43906"/>
                    <a:pt x="18139" y="43847"/>
                  </a:cubicBezTo>
                  <a:cubicBezTo>
                    <a:pt x="17863" y="43768"/>
                    <a:pt x="17587" y="43669"/>
                    <a:pt x="17311" y="43551"/>
                  </a:cubicBezTo>
                  <a:cubicBezTo>
                    <a:pt x="17094" y="43452"/>
                    <a:pt x="16877" y="43334"/>
                    <a:pt x="16660" y="43235"/>
                  </a:cubicBezTo>
                  <a:cubicBezTo>
                    <a:pt x="16482" y="43137"/>
                    <a:pt x="16226" y="43196"/>
                    <a:pt x="16108" y="43373"/>
                  </a:cubicBezTo>
                  <a:cubicBezTo>
                    <a:pt x="15911" y="43571"/>
                    <a:pt x="15753" y="43807"/>
                    <a:pt x="15674" y="44083"/>
                  </a:cubicBezTo>
                  <a:cubicBezTo>
                    <a:pt x="15615" y="44221"/>
                    <a:pt x="15536" y="44359"/>
                    <a:pt x="15438" y="44458"/>
                  </a:cubicBezTo>
                  <a:cubicBezTo>
                    <a:pt x="15221" y="44734"/>
                    <a:pt x="14984" y="45010"/>
                    <a:pt x="14748" y="45266"/>
                  </a:cubicBezTo>
                  <a:cubicBezTo>
                    <a:pt x="14629" y="45404"/>
                    <a:pt x="14511" y="45522"/>
                    <a:pt x="14373" y="45621"/>
                  </a:cubicBezTo>
                  <a:cubicBezTo>
                    <a:pt x="14018" y="45838"/>
                    <a:pt x="13742" y="46153"/>
                    <a:pt x="13525" y="46508"/>
                  </a:cubicBezTo>
                  <a:cubicBezTo>
                    <a:pt x="13486" y="46587"/>
                    <a:pt x="13446" y="46666"/>
                    <a:pt x="13368" y="46764"/>
                  </a:cubicBezTo>
                  <a:lnTo>
                    <a:pt x="12756" y="46764"/>
                  </a:lnTo>
                  <a:cubicBezTo>
                    <a:pt x="12599" y="46764"/>
                    <a:pt x="12441" y="46705"/>
                    <a:pt x="12342" y="46607"/>
                  </a:cubicBezTo>
                  <a:cubicBezTo>
                    <a:pt x="12027" y="46370"/>
                    <a:pt x="11692" y="46173"/>
                    <a:pt x="11317" y="46035"/>
                  </a:cubicBezTo>
                  <a:cubicBezTo>
                    <a:pt x="11120" y="45956"/>
                    <a:pt x="10943" y="45877"/>
                    <a:pt x="10785" y="45759"/>
                  </a:cubicBezTo>
                  <a:cubicBezTo>
                    <a:pt x="10469" y="45522"/>
                    <a:pt x="10134" y="45306"/>
                    <a:pt x="9799" y="45128"/>
                  </a:cubicBezTo>
                  <a:cubicBezTo>
                    <a:pt x="9306" y="44892"/>
                    <a:pt x="8912" y="44517"/>
                    <a:pt x="8636" y="44063"/>
                  </a:cubicBezTo>
                  <a:cubicBezTo>
                    <a:pt x="8537" y="43590"/>
                    <a:pt x="8695" y="43078"/>
                    <a:pt x="9030" y="42743"/>
                  </a:cubicBezTo>
                  <a:cubicBezTo>
                    <a:pt x="9188" y="42565"/>
                    <a:pt x="9287" y="42348"/>
                    <a:pt x="9287" y="42131"/>
                  </a:cubicBezTo>
                  <a:cubicBezTo>
                    <a:pt x="9287" y="42013"/>
                    <a:pt x="9306" y="41895"/>
                    <a:pt x="9346" y="41796"/>
                  </a:cubicBezTo>
                  <a:cubicBezTo>
                    <a:pt x="9681" y="41165"/>
                    <a:pt x="9779" y="40436"/>
                    <a:pt x="10213" y="39864"/>
                  </a:cubicBezTo>
                  <a:cubicBezTo>
                    <a:pt x="10312" y="39726"/>
                    <a:pt x="10371" y="39588"/>
                    <a:pt x="10410" y="39450"/>
                  </a:cubicBezTo>
                  <a:cubicBezTo>
                    <a:pt x="10469" y="39273"/>
                    <a:pt x="10391" y="39095"/>
                    <a:pt x="10233" y="39016"/>
                  </a:cubicBezTo>
                  <a:cubicBezTo>
                    <a:pt x="9641" y="38839"/>
                    <a:pt x="9346" y="38366"/>
                    <a:pt x="9030" y="37893"/>
                  </a:cubicBezTo>
                  <a:cubicBezTo>
                    <a:pt x="8774" y="37518"/>
                    <a:pt x="8537" y="37163"/>
                    <a:pt x="8242" y="36789"/>
                  </a:cubicBezTo>
                  <a:cubicBezTo>
                    <a:pt x="8025" y="36532"/>
                    <a:pt x="7847" y="36237"/>
                    <a:pt x="7709" y="35941"/>
                  </a:cubicBezTo>
                  <a:cubicBezTo>
                    <a:pt x="7611" y="35744"/>
                    <a:pt x="7473" y="35547"/>
                    <a:pt x="7374" y="35349"/>
                  </a:cubicBezTo>
                  <a:cubicBezTo>
                    <a:pt x="7315" y="35251"/>
                    <a:pt x="7276" y="35152"/>
                    <a:pt x="7236" y="35054"/>
                  </a:cubicBezTo>
                  <a:cubicBezTo>
                    <a:pt x="7157" y="34857"/>
                    <a:pt x="7098" y="34659"/>
                    <a:pt x="7019" y="34462"/>
                  </a:cubicBezTo>
                  <a:cubicBezTo>
                    <a:pt x="6980" y="34344"/>
                    <a:pt x="6941" y="34226"/>
                    <a:pt x="6901" y="34107"/>
                  </a:cubicBezTo>
                  <a:cubicBezTo>
                    <a:pt x="6842" y="33969"/>
                    <a:pt x="7098" y="33851"/>
                    <a:pt x="6921" y="33693"/>
                  </a:cubicBezTo>
                  <a:cubicBezTo>
                    <a:pt x="6842" y="33595"/>
                    <a:pt x="6763" y="33496"/>
                    <a:pt x="6724" y="33378"/>
                  </a:cubicBezTo>
                  <a:cubicBezTo>
                    <a:pt x="6625" y="33161"/>
                    <a:pt x="6467" y="33063"/>
                    <a:pt x="6290" y="33122"/>
                  </a:cubicBezTo>
                  <a:cubicBezTo>
                    <a:pt x="5955" y="33240"/>
                    <a:pt x="5600" y="33299"/>
                    <a:pt x="5225" y="33319"/>
                  </a:cubicBezTo>
                  <a:cubicBezTo>
                    <a:pt x="5206" y="33299"/>
                    <a:pt x="5166" y="33319"/>
                    <a:pt x="5127" y="33339"/>
                  </a:cubicBezTo>
                  <a:cubicBezTo>
                    <a:pt x="4772" y="33555"/>
                    <a:pt x="4358" y="33516"/>
                    <a:pt x="3983" y="33516"/>
                  </a:cubicBezTo>
                  <a:lnTo>
                    <a:pt x="573" y="33516"/>
                  </a:lnTo>
                  <a:cubicBezTo>
                    <a:pt x="533" y="33398"/>
                    <a:pt x="513" y="33299"/>
                    <a:pt x="494" y="33181"/>
                  </a:cubicBezTo>
                  <a:lnTo>
                    <a:pt x="494" y="31998"/>
                  </a:lnTo>
                  <a:cubicBezTo>
                    <a:pt x="494" y="31821"/>
                    <a:pt x="454" y="31643"/>
                    <a:pt x="395" y="31466"/>
                  </a:cubicBezTo>
                  <a:cubicBezTo>
                    <a:pt x="277" y="31209"/>
                    <a:pt x="237" y="30933"/>
                    <a:pt x="257" y="30638"/>
                  </a:cubicBezTo>
                  <a:cubicBezTo>
                    <a:pt x="297" y="30322"/>
                    <a:pt x="237" y="30007"/>
                    <a:pt x="99" y="29711"/>
                  </a:cubicBezTo>
                  <a:cubicBezTo>
                    <a:pt x="21" y="29455"/>
                    <a:pt x="1" y="29179"/>
                    <a:pt x="60" y="28903"/>
                  </a:cubicBezTo>
                  <a:cubicBezTo>
                    <a:pt x="159" y="28844"/>
                    <a:pt x="277" y="28784"/>
                    <a:pt x="395" y="28745"/>
                  </a:cubicBezTo>
                  <a:cubicBezTo>
                    <a:pt x="651" y="28706"/>
                    <a:pt x="888" y="28627"/>
                    <a:pt x="1105" y="28508"/>
                  </a:cubicBezTo>
                  <a:cubicBezTo>
                    <a:pt x="1203" y="28430"/>
                    <a:pt x="1381" y="28469"/>
                    <a:pt x="1539" y="28469"/>
                  </a:cubicBezTo>
                  <a:cubicBezTo>
                    <a:pt x="1756" y="28469"/>
                    <a:pt x="1992" y="28489"/>
                    <a:pt x="2170" y="28292"/>
                  </a:cubicBezTo>
                  <a:cubicBezTo>
                    <a:pt x="2189" y="28272"/>
                    <a:pt x="2229" y="28252"/>
                    <a:pt x="2268" y="28252"/>
                  </a:cubicBezTo>
                  <a:cubicBezTo>
                    <a:pt x="2761" y="28232"/>
                    <a:pt x="3195" y="28016"/>
                    <a:pt x="3668" y="27838"/>
                  </a:cubicBezTo>
                  <a:cubicBezTo>
                    <a:pt x="3826" y="27779"/>
                    <a:pt x="4003" y="27799"/>
                    <a:pt x="4141" y="27897"/>
                  </a:cubicBezTo>
                  <a:cubicBezTo>
                    <a:pt x="4259" y="27976"/>
                    <a:pt x="4417" y="27917"/>
                    <a:pt x="4456" y="27759"/>
                  </a:cubicBezTo>
                  <a:lnTo>
                    <a:pt x="4732" y="27010"/>
                  </a:lnTo>
                  <a:cubicBezTo>
                    <a:pt x="4732" y="26872"/>
                    <a:pt x="4516" y="26675"/>
                    <a:pt x="4654" y="26458"/>
                  </a:cubicBezTo>
                  <a:cubicBezTo>
                    <a:pt x="4673" y="26399"/>
                    <a:pt x="4673" y="26340"/>
                    <a:pt x="4634" y="26281"/>
                  </a:cubicBezTo>
                  <a:cubicBezTo>
                    <a:pt x="4476" y="26005"/>
                    <a:pt x="4516" y="25709"/>
                    <a:pt x="4516" y="25413"/>
                  </a:cubicBezTo>
                  <a:lnTo>
                    <a:pt x="4516" y="23875"/>
                  </a:lnTo>
                  <a:cubicBezTo>
                    <a:pt x="4516" y="23737"/>
                    <a:pt x="4555" y="23580"/>
                    <a:pt x="4614" y="23461"/>
                  </a:cubicBezTo>
                  <a:cubicBezTo>
                    <a:pt x="4732" y="23264"/>
                    <a:pt x="4772" y="23028"/>
                    <a:pt x="4752" y="22811"/>
                  </a:cubicBezTo>
                  <a:cubicBezTo>
                    <a:pt x="4732" y="22377"/>
                    <a:pt x="4831" y="21943"/>
                    <a:pt x="5048" y="21549"/>
                  </a:cubicBezTo>
                  <a:cubicBezTo>
                    <a:pt x="5127" y="21372"/>
                    <a:pt x="5146" y="21155"/>
                    <a:pt x="5225" y="20977"/>
                  </a:cubicBezTo>
                  <a:cubicBezTo>
                    <a:pt x="5383" y="20583"/>
                    <a:pt x="5462" y="20149"/>
                    <a:pt x="5462" y="19716"/>
                  </a:cubicBezTo>
                  <a:cubicBezTo>
                    <a:pt x="5462" y="19656"/>
                    <a:pt x="5482" y="19617"/>
                    <a:pt x="5521" y="19578"/>
                  </a:cubicBezTo>
                  <a:cubicBezTo>
                    <a:pt x="5738" y="19321"/>
                    <a:pt x="5679" y="19026"/>
                    <a:pt x="5659" y="18769"/>
                  </a:cubicBezTo>
                  <a:cubicBezTo>
                    <a:pt x="5620" y="18513"/>
                    <a:pt x="5462" y="18296"/>
                    <a:pt x="5225" y="18197"/>
                  </a:cubicBezTo>
                  <a:cubicBezTo>
                    <a:pt x="5127" y="18158"/>
                    <a:pt x="5008" y="18138"/>
                    <a:pt x="4969" y="18020"/>
                  </a:cubicBezTo>
                  <a:cubicBezTo>
                    <a:pt x="4930" y="17862"/>
                    <a:pt x="4811" y="17764"/>
                    <a:pt x="4654" y="17724"/>
                  </a:cubicBezTo>
                  <a:cubicBezTo>
                    <a:pt x="4594" y="17705"/>
                    <a:pt x="4516" y="17665"/>
                    <a:pt x="4476" y="17606"/>
                  </a:cubicBezTo>
                  <a:cubicBezTo>
                    <a:pt x="3885" y="17015"/>
                    <a:pt x="3254" y="16443"/>
                    <a:pt x="2682" y="15812"/>
                  </a:cubicBezTo>
                  <a:cubicBezTo>
                    <a:pt x="2308" y="15359"/>
                    <a:pt x="1874" y="14984"/>
                    <a:pt x="1460" y="14590"/>
                  </a:cubicBezTo>
                  <a:cubicBezTo>
                    <a:pt x="1401" y="14531"/>
                    <a:pt x="1341" y="14452"/>
                    <a:pt x="1263" y="14373"/>
                  </a:cubicBezTo>
                  <a:cubicBezTo>
                    <a:pt x="1617" y="13742"/>
                    <a:pt x="1992" y="13150"/>
                    <a:pt x="2426" y="12579"/>
                  </a:cubicBezTo>
                  <a:cubicBezTo>
                    <a:pt x="2544" y="12382"/>
                    <a:pt x="2643" y="12204"/>
                    <a:pt x="2741" y="12007"/>
                  </a:cubicBezTo>
                  <a:cubicBezTo>
                    <a:pt x="3057" y="11455"/>
                    <a:pt x="3490" y="11002"/>
                    <a:pt x="4003" y="10666"/>
                  </a:cubicBezTo>
                  <a:cubicBezTo>
                    <a:pt x="4378" y="10844"/>
                    <a:pt x="4713" y="11021"/>
                    <a:pt x="5068" y="11199"/>
                  </a:cubicBezTo>
                  <a:cubicBezTo>
                    <a:pt x="5422" y="11376"/>
                    <a:pt x="5738" y="11514"/>
                    <a:pt x="6073" y="11672"/>
                  </a:cubicBezTo>
                  <a:cubicBezTo>
                    <a:pt x="6172" y="11711"/>
                    <a:pt x="6250" y="11751"/>
                    <a:pt x="6349" y="11751"/>
                  </a:cubicBezTo>
                  <a:cubicBezTo>
                    <a:pt x="6664" y="11751"/>
                    <a:pt x="6980" y="11889"/>
                    <a:pt x="7197" y="12125"/>
                  </a:cubicBezTo>
                  <a:cubicBezTo>
                    <a:pt x="7256" y="12165"/>
                    <a:pt x="7335" y="12204"/>
                    <a:pt x="7394" y="12204"/>
                  </a:cubicBezTo>
                  <a:cubicBezTo>
                    <a:pt x="7571" y="12244"/>
                    <a:pt x="7729" y="12263"/>
                    <a:pt x="7926" y="12303"/>
                  </a:cubicBezTo>
                  <a:cubicBezTo>
                    <a:pt x="8064" y="12106"/>
                    <a:pt x="8183" y="11908"/>
                    <a:pt x="8301" y="11692"/>
                  </a:cubicBezTo>
                  <a:cubicBezTo>
                    <a:pt x="8478" y="11337"/>
                    <a:pt x="8754" y="11002"/>
                    <a:pt x="9089" y="10765"/>
                  </a:cubicBezTo>
                  <a:lnTo>
                    <a:pt x="9602" y="10331"/>
                  </a:lnTo>
                  <a:cubicBezTo>
                    <a:pt x="9681" y="10233"/>
                    <a:pt x="9779" y="10134"/>
                    <a:pt x="9898" y="10055"/>
                  </a:cubicBezTo>
                  <a:cubicBezTo>
                    <a:pt x="10331" y="9799"/>
                    <a:pt x="10726" y="9464"/>
                    <a:pt x="11081" y="9109"/>
                  </a:cubicBezTo>
                  <a:cubicBezTo>
                    <a:pt x="11337" y="8892"/>
                    <a:pt x="11613" y="8695"/>
                    <a:pt x="11889" y="8517"/>
                  </a:cubicBezTo>
                  <a:cubicBezTo>
                    <a:pt x="12086" y="8399"/>
                    <a:pt x="12264" y="8261"/>
                    <a:pt x="12441" y="8123"/>
                  </a:cubicBezTo>
                  <a:cubicBezTo>
                    <a:pt x="12934" y="7551"/>
                    <a:pt x="13604" y="7157"/>
                    <a:pt x="14353" y="6980"/>
                  </a:cubicBezTo>
                  <a:cubicBezTo>
                    <a:pt x="14314" y="6881"/>
                    <a:pt x="14274" y="6802"/>
                    <a:pt x="14235" y="6723"/>
                  </a:cubicBezTo>
                  <a:cubicBezTo>
                    <a:pt x="14097" y="6507"/>
                    <a:pt x="13998" y="6290"/>
                    <a:pt x="13979" y="6033"/>
                  </a:cubicBezTo>
                  <a:cubicBezTo>
                    <a:pt x="13959" y="5718"/>
                    <a:pt x="13782" y="5442"/>
                    <a:pt x="13742" y="5126"/>
                  </a:cubicBezTo>
                  <a:cubicBezTo>
                    <a:pt x="13683" y="4752"/>
                    <a:pt x="13506" y="4417"/>
                    <a:pt x="13545" y="4022"/>
                  </a:cubicBezTo>
                  <a:cubicBezTo>
                    <a:pt x="13545" y="3904"/>
                    <a:pt x="13506" y="3806"/>
                    <a:pt x="13446" y="3707"/>
                  </a:cubicBezTo>
                  <a:cubicBezTo>
                    <a:pt x="13387" y="3549"/>
                    <a:pt x="13328" y="3372"/>
                    <a:pt x="13328" y="3214"/>
                  </a:cubicBezTo>
                  <a:cubicBezTo>
                    <a:pt x="13308" y="3056"/>
                    <a:pt x="13249" y="2918"/>
                    <a:pt x="13190" y="2780"/>
                  </a:cubicBezTo>
                  <a:cubicBezTo>
                    <a:pt x="13111" y="2642"/>
                    <a:pt x="13092" y="2485"/>
                    <a:pt x="13170" y="2347"/>
                  </a:cubicBezTo>
                  <a:cubicBezTo>
                    <a:pt x="13249" y="2307"/>
                    <a:pt x="13348" y="2288"/>
                    <a:pt x="13427" y="2268"/>
                  </a:cubicBezTo>
                  <a:cubicBezTo>
                    <a:pt x="13565" y="2268"/>
                    <a:pt x="13683" y="2189"/>
                    <a:pt x="13762" y="2090"/>
                  </a:cubicBezTo>
                  <a:cubicBezTo>
                    <a:pt x="13880" y="1913"/>
                    <a:pt x="14058" y="1795"/>
                    <a:pt x="14274" y="1775"/>
                  </a:cubicBezTo>
                  <a:cubicBezTo>
                    <a:pt x="14905" y="1637"/>
                    <a:pt x="15556" y="1479"/>
                    <a:pt x="16187" y="1341"/>
                  </a:cubicBezTo>
                  <a:cubicBezTo>
                    <a:pt x="16364" y="1322"/>
                    <a:pt x="16522" y="1262"/>
                    <a:pt x="16660" y="1184"/>
                  </a:cubicBezTo>
                  <a:cubicBezTo>
                    <a:pt x="16798" y="1144"/>
                    <a:pt x="16956" y="1105"/>
                    <a:pt x="17113" y="1105"/>
                  </a:cubicBezTo>
                  <a:cubicBezTo>
                    <a:pt x="17232" y="1322"/>
                    <a:pt x="17350" y="1519"/>
                    <a:pt x="17449" y="1716"/>
                  </a:cubicBezTo>
                  <a:cubicBezTo>
                    <a:pt x="17587" y="1952"/>
                    <a:pt x="17744" y="2189"/>
                    <a:pt x="17922" y="2406"/>
                  </a:cubicBezTo>
                  <a:cubicBezTo>
                    <a:pt x="18139" y="2721"/>
                    <a:pt x="18395" y="3017"/>
                    <a:pt x="18671" y="3293"/>
                  </a:cubicBezTo>
                  <a:cubicBezTo>
                    <a:pt x="18888" y="3530"/>
                    <a:pt x="19065" y="3786"/>
                    <a:pt x="19243" y="4062"/>
                  </a:cubicBezTo>
                  <a:cubicBezTo>
                    <a:pt x="19302" y="4141"/>
                    <a:pt x="19381" y="4220"/>
                    <a:pt x="19459" y="4298"/>
                  </a:cubicBezTo>
                  <a:cubicBezTo>
                    <a:pt x="19696" y="4574"/>
                    <a:pt x="20110" y="4653"/>
                    <a:pt x="20425" y="4476"/>
                  </a:cubicBezTo>
                  <a:cubicBezTo>
                    <a:pt x="20662" y="4338"/>
                    <a:pt x="20938" y="4239"/>
                    <a:pt x="21194" y="4160"/>
                  </a:cubicBezTo>
                  <a:cubicBezTo>
                    <a:pt x="21746" y="3963"/>
                    <a:pt x="22318" y="3825"/>
                    <a:pt x="22870" y="3668"/>
                  </a:cubicBezTo>
                  <a:cubicBezTo>
                    <a:pt x="23008" y="3648"/>
                    <a:pt x="23126" y="3648"/>
                    <a:pt x="23264" y="3668"/>
                  </a:cubicBezTo>
                  <a:cubicBezTo>
                    <a:pt x="23324" y="3746"/>
                    <a:pt x="23363" y="3806"/>
                    <a:pt x="23422" y="3924"/>
                  </a:cubicBezTo>
                  <a:cubicBezTo>
                    <a:pt x="23836" y="3924"/>
                    <a:pt x="24230" y="4003"/>
                    <a:pt x="24644" y="3865"/>
                  </a:cubicBezTo>
                  <a:cubicBezTo>
                    <a:pt x="24861" y="3806"/>
                    <a:pt x="25098" y="3786"/>
                    <a:pt x="25315" y="3825"/>
                  </a:cubicBezTo>
                  <a:cubicBezTo>
                    <a:pt x="25689" y="3825"/>
                    <a:pt x="26044" y="3845"/>
                    <a:pt x="26438" y="3865"/>
                  </a:cubicBezTo>
                  <a:cubicBezTo>
                    <a:pt x="26517" y="3865"/>
                    <a:pt x="26576" y="3884"/>
                    <a:pt x="26655" y="3924"/>
                  </a:cubicBezTo>
                  <a:cubicBezTo>
                    <a:pt x="26793" y="4022"/>
                    <a:pt x="26951" y="4082"/>
                    <a:pt x="27109" y="4082"/>
                  </a:cubicBezTo>
                  <a:cubicBezTo>
                    <a:pt x="27188" y="4082"/>
                    <a:pt x="27267" y="4121"/>
                    <a:pt x="27326" y="4160"/>
                  </a:cubicBezTo>
                  <a:cubicBezTo>
                    <a:pt x="27444" y="4220"/>
                    <a:pt x="27543" y="4338"/>
                    <a:pt x="27681" y="4298"/>
                  </a:cubicBezTo>
                  <a:cubicBezTo>
                    <a:pt x="27838" y="4220"/>
                    <a:pt x="27976" y="4121"/>
                    <a:pt x="28095" y="4022"/>
                  </a:cubicBezTo>
                  <a:cubicBezTo>
                    <a:pt x="28154" y="3944"/>
                    <a:pt x="28213" y="3865"/>
                    <a:pt x="28233" y="3766"/>
                  </a:cubicBezTo>
                  <a:cubicBezTo>
                    <a:pt x="28371" y="3352"/>
                    <a:pt x="28686" y="3037"/>
                    <a:pt x="28883" y="2662"/>
                  </a:cubicBezTo>
                  <a:cubicBezTo>
                    <a:pt x="28982" y="2544"/>
                    <a:pt x="29080" y="2426"/>
                    <a:pt x="29179" y="2327"/>
                  </a:cubicBezTo>
                  <a:cubicBezTo>
                    <a:pt x="29139" y="2623"/>
                    <a:pt x="28903" y="2820"/>
                    <a:pt x="28863" y="3096"/>
                  </a:cubicBezTo>
                  <a:cubicBezTo>
                    <a:pt x="28745" y="3490"/>
                    <a:pt x="28587" y="3865"/>
                    <a:pt x="28390" y="4220"/>
                  </a:cubicBezTo>
                  <a:cubicBezTo>
                    <a:pt x="28233" y="4535"/>
                    <a:pt x="28114" y="4870"/>
                    <a:pt x="28055" y="5205"/>
                  </a:cubicBezTo>
                  <a:cubicBezTo>
                    <a:pt x="28114" y="5324"/>
                    <a:pt x="28252" y="5343"/>
                    <a:pt x="28331" y="5264"/>
                  </a:cubicBezTo>
                  <a:cubicBezTo>
                    <a:pt x="28430" y="5205"/>
                    <a:pt x="28509" y="5126"/>
                    <a:pt x="28548" y="5028"/>
                  </a:cubicBezTo>
                  <a:cubicBezTo>
                    <a:pt x="28627" y="4732"/>
                    <a:pt x="28725" y="4456"/>
                    <a:pt x="28883" y="4200"/>
                  </a:cubicBezTo>
                  <a:cubicBezTo>
                    <a:pt x="29041" y="3786"/>
                    <a:pt x="29218" y="3372"/>
                    <a:pt x="29376" y="2978"/>
                  </a:cubicBezTo>
                  <a:cubicBezTo>
                    <a:pt x="29475" y="2741"/>
                    <a:pt x="29396" y="2465"/>
                    <a:pt x="29159" y="2366"/>
                  </a:cubicBezTo>
                  <a:close/>
                  <a:moveTo>
                    <a:pt x="19637" y="10883"/>
                  </a:moveTo>
                  <a:cubicBezTo>
                    <a:pt x="19499" y="11100"/>
                    <a:pt x="19519" y="11356"/>
                    <a:pt x="19657" y="11534"/>
                  </a:cubicBezTo>
                  <a:cubicBezTo>
                    <a:pt x="19795" y="11692"/>
                    <a:pt x="19893" y="11889"/>
                    <a:pt x="19952" y="12086"/>
                  </a:cubicBezTo>
                  <a:cubicBezTo>
                    <a:pt x="19992" y="12441"/>
                    <a:pt x="20071" y="12776"/>
                    <a:pt x="20169" y="13111"/>
                  </a:cubicBezTo>
                  <a:cubicBezTo>
                    <a:pt x="20209" y="13446"/>
                    <a:pt x="20386" y="13722"/>
                    <a:pt x="20662" y="13900"/>
                  </a:cubicBezTo>
                  <a:cubicBezTo>
                    <a:pt x="20977" y="14117"/>
                    <a:pt x="21214" y="14432"/>
                    <a:pt x="21313" y="14807"/>
                  </a:cubicBezTo>
                  <a:cubicBezTo>
                    <a:pt x="21411" y="15142"/>
                    <a:pt x="21549" y="15497"/>
                    <a:pt x="21707" y="15812"/>
                  </a:cubicBezTo>
                  <a:lnTo>
                    <a:pt x="21115" y="16049"/>
                  </a:lnTo>
                  <a:cubicBezTo>
                    <a:pt x="20386" y="16344"/>
                    <a:pt x="19597" y="16601"/>
                    <a:pt x="18986" y="17133"/>
                  </a:cubicBezTo>
                  <a:cubicBezTo>
                    <a:pt x="18947" y="17153"/>
                    <a:pt x="18907" y="17133"/>
                    <a:pt x="18809" y="17172"/>
                  </a:cubicBezTo>
                  <a:cubicBezTo>
                    <a:pt x="18691" y="16955"/>
                    <a:pt x="18553" y="16739"/>
                    <a:pt x="18395" y="16561"/>
                  </a:cubicBezTo>
                  <a:cubicBezTo>
                    <a:pt x="18060" y="16167"/>
                    <a:pt x="17764" y="15773"/>
                    <a:pt x="17488" y="15339"/>
                  </a:cubicBezTo>
                  <a:cubicBezTo>
                    <a:pt x="17449" y="15280"/>
                    <a:pt x="17429" y="15201"/>
                    <a:pt x="17409" y="15122"/>
                  </a:cubicBezTo>
                  <a:cubicBezTo>
                    <a:pt x="17350" y="14905"/>
                    <a:pt x="17192" y="14728"/>
                    <a:pt x="16975" y="14629"/>
                  </a:cubicBezTo>
                  <a:cubicBezTo>
                    <a:pt x="16620" y="14471"/>
                    <a:pt x="16266" y="14353"/>
                    <a:pt x="15871" y="14195"/>
                  </a:cubicBezTo>
                  <a:cubicBezTo>
                    <a:pt x="15792" y="14255"/>
                    <a:pt x="15714" y="14314"/>
                    <a:pt x="15635" y="14393"/>
                  </a:cubicBezTo>
                  <a:cubicBezTo>
                    <a:pt x="15497" y="14550"/>
                    <a:pt x="15378" y="14728"/>
                    <a:pt x="15260" y="14885"/>
                  </a:cubicBezTo>
                  <a:cubicBezTo>
                    <a:pt x="14905" y="15339"/>
                    <a:pt x="14590" y="15832"/>
                    <a:pt x="14077" y="16147"/>
                  </a:cubicBezTo>
                  <a:cubicBezTo>
                    <a:pt x="14058" y="16147"/>
                    <a:pt x="14058" y="16206"/>
                    <a:pt x="14058" y="16246"/>
                  </a:cubicBezTo>
                  <a:lnTo>
                    <a:pt x="14255" y="16403"/>
                  </a:lnTo>
                  <a:cubicBezTo>
                    <a:pt x="13939" y="16719"/>
                    <a:pt x="13663" y="17074"/>
                    <a:pt x="13466" y="17488"/>
                  </a:cubicBezTo>
                  <a:cubicBezTo>
                    <a:pt x="13368" y="17645"/>
                    <a:pt x="13249" y="17803"/>
                    <a:pt x="13111" y="17921"/>
                  </a:cubicBezTo>
                  <a:cubicBezTo>
                    <a:pt x="12934" y="18138"/>
                    <a:pt x="12776" y="18375"/>
                    <a:pt x="12638" y="18631"/>
                  </a:cubicBezTo>
                  <a:cubicBezTo>
                    <a:pt x="12342" y="19203"/>
                    <a:pt x="12126" y="19834"/>
                    <a:pt x="11692" y="20346"/>
                  </a:cubicBezTo>
                  <a:cubicBezTo>
                    <a:pt x="11652" y="20406"/>
                    <a:pt x="11633" y="20445"/>
                    <a:pt x="11613" y="20504"/>
                  </a:cubicBezTo>
                  <a:cubicBezTo>
                    <a:pt x="11475" y="20780"/>
                    <a:pt x="11337" y="21076"/>
                    <a:pt x="11179" y="21352"/>
                  </a:cubicBezTo>
                  <a:cubicBezTo>
                    <a:pt x="10943" y="21766"/>
                    <a:pt x="10844" y="22239"/>
                    <a:pt x="10903" y="22712"/>
                  </a:cubicBezTo>
                  <a:cubicBezTo>
                    <a:pt x="10962" y="23126"/>
                    <a:pt x="11120" y="23264"/>
                    <a:pt x="11534" y="23284"/>
                  </a:cubicBezTo>
                  <a:cubicBezTo>
                    <a:pt x="11968" y="23284"/>
                    <a:pt x="12323" y="23284"/>
                    <a:pt x="12717" y="23284"/>
                  </a:cubicBezTo>
                  <a:cubicBezTo>
                    <a:pt x="12914" y="23264"/>
                    <a:pt x="13092" y="23284"/>
                    <a:pt x="13269" y="23383"/>
                  </a:cubicBezTo>
                  <a:cubicBezTo>
                    <a:pt x="13466" y="23481"/>
                    <a:pt x="13703" y="23521"/>
                    <a:pt x="13920" y="23501"/>
                  </a:cubicBezTo>
                  <a:cubicBezTo>
                    <a:pt x="14550" y="23501"/>
                    <a:pt x="15162" y="23481"/>
                    <a:pt x="15773" y="23481"/>
                  </a:cubicBezTo>
                  <a:cubicBezTo>
                    <a:pt x="15891" y="23501"/>
                    <a:pt x="15990" y="23501"/>
                    <a:pt x="16088" y="23540"/>
                  </a:cubicBezTo>
                  <a:cubicBezTo>
                    <a:pt x="16108" y="24092"/>
                    <a:pt x="16128" y="24605"/>
                    <a:pt x="16167" y="25137"/>
                  </a:cubicBezTo>
                  <a:cubicBezTo>
                    <a:pt x="16167" y="25255"/>
                    <a:pt x="16206" y="25393"/>
                    <a:pt x="16266" y="25512"/>
                  </a:cubicBezTo>
                  <a:cubicBezTo>
                    <a:pt x="16423" y="25886"/>
                    <a:pt x="16502" y="26300"/>
                    <a:pt x="16482" y="26714"/>
                  </a:cubicBezTo>
                  <a:cubicBezTo>
                    <a:pt x="16325" y="26813"/>
                    <a:pt x="16187" y="26892"/>
                    <a:pt x="16029" y="26971"/>
                  </a:cubicBezTo>
                  <a:cubicBezTo>
                    <a:pt x="15970" y="26990"/>
                    <a:pt x="15911" y="26990"/>
                    <a:pt x="15871" y="26990"/>
                  </a:cubicBezTo>
                  <a:cubicBezTo>
                    <a:pt x="15497" y="27010"/>
                    <a:pt x="15142" y="27030"/>
                    <a:pt x="14787" y="27030"/>
                  </a:cubicBezTo>
                  <a:cubicBezTo>
                    <a:pt x="13900" y="27030"/>
                    <a:pt x="13032" y="27010"/>
                    <a:pt x="12145" y="27010"/>
                  </a:cubicBezTo>
                  <a:lnTo>
                    <a:pt x="11909" y="27010"/>
                  </a:lnTo>
                  <a:cubicBezTo>
                    <a:pt x="11692" y="27030"/>
                    <a:pt x="11613" y="27168"/>
                    <a:pt x="11672" y="27404"/>
                  </a:cubicBezTo>
                  <a:cubicBezTo>
                    <a:pt x="11712" y="27483"/>
                    <a:pt x="11731" y="27542"/>
                    <a:pt x="11790" y="27621"/>
                  </a:cubicBezTo>
                  <a:cubicBezTo>
                    <a:pt x="11633" y="27779"/>
                    <a:pt x="11554" y="28016"/>
                    <a:pt x="11554" y="28232"/>
                  </a:cubicBezTo>
                  <a:cubicBezTo>
                    <a:pt x="11573" y="28568"/>
                    <a:pt x="11633" y="28903"/>
                    <a:pt x="11771" y="29198"/>
                  </a:cubicBezTo>
                  <a:cubicBezTo>
                    <a:pt x="11968" y="29691"/>
                    <a:pt x="12185" y="30164"/>
                    <a:pt x="12441" y="30618"/>
                  </a:cubicBezTo>
                  <a:cubicBezTo>
                    <a:pt x="12540" y="30815"/>
                    <a:pt x="12658" y="31012"/>
                    <a:pt x="12756" y="31229"/>
                  </a:cubicBezTo>
                  <a:cubicBezTo>
                    <a:pt x="12855" y="31525"/>
                    <a:pt x="13032" y="31781"/>
                    <a:pt x="13269" y="32018"/>
                  </a:cubicBezTo>
                  <a:cubicBezTo>
                    <a:pt x="13446" y="32175"/>
                    <a:pt x="13604" y="32373"/>
                    <a:pt x="13703" y="32589"/>
                  </a:cubicBezTo>
                  <a:cubicBezTo>
                    <a:pt x="13821" y="32806"/>
                    <a:pt x="13959" y="33003"/>
                    <a:pt x="14097" y="33201"/>
                  </a:cubicBezTo>
                  <a:cubicBezTo>
                    <a:pt x="14294" y="33496"/>
                    <a:pt x="14491" y="33772"/>
                    <a:pt x="14669" y="34048"/>
                  </a:cubicBezTo>
                  <a:cubicBezTo>
                    <a:pt x="14807" y="34285"/>
                    <a:pt x="14984" y="34521"/>
                    <a:pt x="15162" y="34738"/>
                  </a:cubicBezTo>
                  <a:cubicBezTo>
                    <a:pt x="15497" y="35073"/>
                    <a:pt x="15871" y="35389"/>
                    <a:pt x="16246" y="35704"/>
                  </a:cubicBezTo>
                  <a:cubicBezTo>
                    <a:pt x="16344" y="35803"/>
                    <a:pt x="16463" y="35862"/>
                    <a:pt x="16581" y="35882"/>
                  </a:cubicBezTo>
                  <a:cubicBezTo>
                    <a:pt x="16857" y="35902"/>
                    <a:pt x="17153" y="35882"/>
                    <a:pt x="17429" y="35882"/>
                  </a:cubicBezTo>
                  <a:cubicBezTo>
                    <a:pt x="17567" y="35704"/>
                    <a:pt x="17725" y="35527"/>
                    <a:pt x="17843" y="35349"/>
                  </a:cubicBezTo>
                  <a:cubicBezTo>
                    <a:pt x="17922" y="35231"/>
                    <a:pt x="17981" y="35093"/>
                    <a:pt x="18040" y="34955"/>
                  </a:cubicBezTo>
                  <a:cubicBezTo>
                    <a:pt x="18158" y="34758"/>
                    <a:pt x="18257" y="34561"/>
                    <a:pt x="18375" y="34364"/>
                  </a:cubicBezTo>
                  <a:cubicBezTo>
                    <a:pt x="18474" y="34167"/>
                    <a:pt x="18612" y="33989"/>
                    <a:pt x="18730" y="33792"/>
                  </a:cubicBezTo>
                  <a:cubicBezTo>
                    <a:pt x="19085" y="33240"/>
                    <a:pt x="19459" y="32708"/>
                    <a:pt x="19834" y="32116"/>
                  </a:cubicBezTo>
                  <a:cubicBezTo>
                    <a:pt x="20031" y="32274"/>
                    <a:pt x="20209" y="32412"/>
                    <a:pt x="20386" y="32570"/>
                  </a:cubicBezTo>
                  <a:cubicBezTo>
                    <a:pt x="20583" y="32767"/>
                    <a:pt x="20839" y="32905"/>
                    <a:pt x="21115" y="32964"/>
                  </a:cubicBezTo>
                  <a:cubicBezTo>
                    <a:pt x="21194" y="32964"/>
                    <a:pt x="21273" y="33003"/>
                    <a:pt x="21332" y="33043"/>
                  </a:cubicBezTo>
                  <a:cubicBezTo>
                    <a:pt x="21431" y="33141"/>
                    <a:pt x="21589" y="33181"/>
                    <a:pt x="21746" y="33181"/>
                  </a:cubicBezTo>
                  <a:cubicBezTo>
                    <a:pt x="22101" y="33181"/>
                    <a:pt x="22397" y="33378"/>
                    <a:pt x="22712" y="33496"/>
                  </a:cubicBezTo>
                  <a:cubicBezTo>
                    <a:pt x="22673" y="33969"/>
                    <a:pt x="22496" y="34403"/>
                    <a:pt x="22200" y="34758"/>
                  </a:cubicBezTo>
                  <a:cubicBezTo>
                    <a:pt x="22180" y="34778"/>
                    <a:pt x="22160" y="34778"/>
                    <a:pt x="22160" y="34797"/>
                  </a:cubicBezTo>
                  <a:cubicBezTo>
                    <a:pt x="21806" y="35409"/>
                    <a:pt x="21431" y="35980"/>
                    <a:pt x="21017" y="36532"/>
                  </a:cubicBezTo>
                  <a:cubicBezTo>
                    <a:pt x="20859" y="36730"/>
                    <a:pt x="20741" y="36966"/>
                    <a:pt x="20642" y="37222"/>
                  </a:cubicBezTo>
                  <a:cubicBezTo>
                    <a:pt x="20425" y="37794"/>
                    <a:pt x="20780" y="38445"/>
                    <a:pt x="21372" y="38583"/>
                  </a:cubicBezTo>
                  <a:cubicBezTo>
                    <a:pt x="21766" y="38662"/>
                    <a:pt x="22101" y="38918"/>
                    <a:pt x="22515" y="38839"/>
                  </a:cubicBezTo>
                  <a:cubicBezTo>
                    <a:pt x="22653" y="38859"/>
                    <a:pt x="22772" y="38918"/>
                    <a:pt x="22870" y="38997"/>
                  </a:cubicBezTo>
                  <a:cubicBezTo>
                    <a:pt x="23324" y="39273"/>
                    <a:pt x="23876" y="39312"/>
                    <a:pt x="24349" y="39490"/>
                  </a:cubicBezTo>
                  <a:cubicBezTo>
                    <a:pt x="24428" y="39509"/>
                    <a:pt x="24506" y="39509"/>
                    <a:pt x="24566" y="39509"/>
                  </a:cubicBezTo>
                  <a:cubicBezTo>
                    <a:pt x="25532" y="39490"/>
                    <a:pt x="26498" y="39588"/>
                    <a:pt x="27424" y="39312"/>
                  </a:cubicBezTo>
                  <a:cubicBezTo>
                    <a:pt x="27523" y="39292"/>
                    <a:pt x="27621" y="39292"/>
                    <a:pt x="27720" y="39273"/>
                  </a:cubicBezTo>
                  <a:cubicBezTo>
                    <a:pt x="28292" y="39135"/>
                    <a:pt x="28883" y="39036"/>
                    <a:pt x="29455" y="38839"/>
                  </a:cubicBezTo>
                  <a:cubicBezTo>
                    <a:pt x="29908" y="38681"/>
                    <a:pt x="30342" y="38484"/>
                    <a:pt x="30756" y="38287"/>
                  </a:cubicBezTo>
                  <a:lnTo>
                    <a:pt x="31111" y="38386"/>
                  </a:lnTo>
                  <a:cubicBezTo>
                    <a:pt x="31209" y="38169"/>
                    <a:pt x="31170" y="37912"/>
                    <a:pt x="31032" y="37715"/>
                  </a:cubicBezTo>
                  <a:cubicBezTo>
                    <a:pt x="30914" y="37518"/>
                    <a:pt x="30776" y="37301"/>
                    <a:pt x="30638" y="37104"/>
                  </a:cubicBezTo>
                  <a:cubicBezTo>
                    <a:pt x="30243" y="36532"/>
                    <a:pt x="29928" y="35902"/>
                    <a:pt x="29731" y="35231"/>
                  </a:cubicBezTo>
                  <a:cubicBezTo>
                    <a:pt x="29573" y="34659"/>
                    <a:pt x="29337" y="34107"/>
                    <a:pt x="29041" y="33575"/>
                  </a:cubicBezTo>
                  <a:cubicBezTo>
                    <a:pt x="28883" y="33358"/>
                    <a:pt x="28785" y="33102"/>
                    <a:pt x="28785" y="32846"/>
                  </a:cubicBezTo>
                  <a:cubicBezTo>
                    <a:pt x="28903" y="32727"/>
                    <a:pt x="29061" y="32649"/>
                    <a:pt x="29218" y="32609"/>
                  </a:cubicBezTo>
                  <a:cubicBezTo>
                    <a:pt x="29711" y="32530"/>
                    <a:pt x="30184" y="32294"/>
                    <a:pt x="30579" y="31978"/>
                  </a:cubicBezTo>
                  <a:cubicBezTo>
                    <a:pt x="30894" y="31702"/>
                    <a:pt x="31229" y="31485"/>
                    <a:pt x="31564" y="31190"/>
                  </a:cubicBezTo>
                  <a:lnTo>
                    <a:pt x="31742" y="31564"/>
                  </a:lnTo>
                  <a:cubicBezTo>
                    <a:pt x="31919" y="31998"/>
                    <a:pt x="32176" y="32392"/>
                    <a:pt x="32491" y="32747"/>
                  </a:cubicBezTo>
                  <a:cubicBezTo>
                    <a:pt x="32767" y="33043"/>
                    <a:pt x="33023" y="33378"/>
                    <a:pt x="33280" y="33693"/>
                  </a:cubicBezTo>
                  <a:cubicBezTo>
                    <a:pt x="33674" y="34206"/>
                    <a:pt x="34029" y="34778"/>
                    <a:pt x="34522" y="35192"/>
                  </a:cubicBezTo>
                  <a:cubicBezTo>
                    <a:pt x="34817" y="35487"/>
                    <a:pt x="35271" y="35547"/>
                    <a:pt x="35606" y="35310"/>
                  </a:cubicBezTo>
                  <a:cubicBezTo>
                    <a:pt x="35803" y="35172"/>
                    <a:pt x="36000" y="35034"/>
                    <a:pt x="36178" y="34876"/>
                  </a:cubicBezTo>
                  <a:cubicBezTo>
                    <a:pt x="36394" y="34659"/>
                    <a:pt x="36631" y="34482"/>
                    <a:pt x="36887" y="34324"/>
                  </a:cubicBezTo>
                  <a:cubicBezTo>
                    <a:pt x="37420" y="34029"/>
                    <a:pt x="37873" y="33615"/>
                    <a:pt x="38189" y="33102"/>
                  </a:cubicBezTo>
                  <a:cubicBezTo>
                    <a:pt x="38543" y="32589"/>
                    <a:pt x="38879" y="32077"/>
                    <a:pt x="39174" y="31525"/>
                  </a:cubicBezTo>
                  <a:cubicBezTo>
                    <a:pt x="39214" y="31466"/>
                    <a:pt x="39233" y="31387"/>
                    <a:pt x="39253" y="31308"/>
                  </a:cubicBezTo>
                  <a:cubicBezTo>
                    <a:pt x="39293" y="30854"/>
                    <a:pt x="39569" y="30480"/>
                    <a:pt x="39746" y="30086"/>
                  </a:cubicBezTo>
                  <a:cubicBezTo>
                    <a:pt x="39983" y="29553"/>
                    <a:pt x="40180" y="29001"/>
                    <a:pt x="40357" y="28449"/>
                  </a:cubicBezTo>
                  <a:cubicBezTo>
                    <a:pt x="40397" y="28311"/>
                    <a:pt x="40397" y="28154"/>
                    <a:pt x="40377" y="28016"/>
                  </a:cubicBezTo>
                  <a:lnTo>
                    <a:pt x="40377" y="26833"/>
                  </a:lnTo>
                  <a:cubicBezTo>
                    <a:pt x="40377" y="26635"/>
                    <a:pt x="40416" y="26458"/>
                    <a:pt x="40535" y="26300"/>
                  </a:cubicBezTo>
                  <a:cubicBezTo>
                    <a:pt x="40692" y="26044"/>
                    <a:pt x="40633" y="25827"/>
                    <a:pt x="40397" y="25630"/>
                  </a:cubicBezTo>
                  <a:lnTo>
                    <a:pt x="38051" y="25630"/>
                  </a:lnTo>
                  <a:cubicBezTo>
                    <a:pt x="37735" y="25669"/>
                    <a:pt x="37439" y="25610"/>
                    <a:pt x="37183" y="25453"/>
                  </a:cubicBezTo>
                  <a:cubicBezTo>
                    <a:pt x="37065" y="25413"/>
                    <a:pt x="36966" y="25393"/>
                    <a:pt x="36848" y="25413"/>
                  </a:cubicBezTo>
                  <a:cubicBezTo>
                    <a:pt x="36611" y="25413"/>
                    <a:pt x="36394" y="25374"/>
                    <a:pt x="36197" y="25275"/>
                  </a:cubicBezTo>
                  <a:cubicBezTo>
                    <a:pt x="36020" y="25196"/>
                    <a:pt x="35823" y="25196"/>
                    <a:pt x="35645" y="25275"/>
                  </a:cubicBezTo>
                  <a:cubicBezTo>
                    <a:pt x="35310" y="25433"/>
                    <a:pt x="35212" y="25433"/>
                    <a:pt x="34719" y="25315"/>
                  </a:cubicBezTo>
                  <a:cubicBezTo>
                    <a:pt x="34679" y="24861"/>
                    <a:pt x="34719" y="24388"/>
                    <a:pt x="34699" y="23915"/>
                  </a:cubicBezTo>
                  <a:cubicBezTo>
                    <a:pt x="34699" y="23875"/>
                    <a:pt x="34699" y="23816"/>
                    <a:pt x="34738" y="23757"/>
                  </a:cubicBezTo>
                  <a:cubicBezTo>
                    <a:pt x="34837" y="23461"/>
                    <a:pt x="34876" y="23126"/>
                    <a:pt x="34857" y="22811"/>
                  </a:cubicBezTo>
                  <a:cubicBezTo>
                    <a:pt x="34857" y="22673"/>
                    <a:pt x="34857" y="22515"/>
                    <a:pt x="34876" y="22377"/>
                  </a:cubicBezTo>
                  <a:cubicBezTo>
                    <a:pt x="35290" y="22140"/>
                    <a:pt x="35290" y="22140"/>
                    <a:pt x="35626" y="22140"/>
                  </a:cubicBezTo>
                  <a:lnTo>
                    <a:pt x="36848" y="22140"/>
                  </a:lnTo>
                  <a:cubicBezTo>
                    <a:pt x="37006" y="22140"/>
                    <a:pt x="37163" y="22121"/>
                    <a:pt x="37301" y="22081"/>
                  </a:cubicBezTo>
                  <a:cubicBezTo>
                    <a:pt x="37518" y="21983"/>
                    <a:pt x="37775" y="21943"/>
                    <a:pt x="38011" y="21963"/>
                  </a:cubicBezTo>
                  <a:lnTo>
                    <a:pt x="38800" y="21963"/>
                  </a:lnTo>
                  <a:cubicBezTo>
                    <a:pt x="39036" y="21983"/>
                    <a:pt x="39253" y="21924"/>
                    <a:pt x="39470" y="21845"/>
                  </a:cubicBezTo>
                  <a:cubicBezTo>
                    <a:pt x="39529" y="21549"/>
                    <a:pt x="39529" y="21234"/>
                    <a:pt x="39470" y="20938"/>
                  </a:cubicBezTo>
                  <a:cubicBezTo>
                    <a:pt x="39352" y="20504"/>
                    <a:pt x="39214" y="20070"/>
                    <a:pt x="39017" y="19676"/>
                  </a:cubicBezTo>
                  <a:cubicBezTo>
                    <a:pt x="38603" y="18690"/>
                    <a:pt x="38129" y="17744"/>
                    <a:pt x="37577" y="16817"/>
                  </a:cubicBezTo>
                  <a:cubicBezTo>
                    <a:pt x="37361" y="16443"/>
                    <a:pt x="37104" y="16088"/>
                    <a:pt x="36828" y="15753"/>
                  </a:cubicBezTo>
                  <a:cubicBezTo>
                    <a:pt x="36394" y="15359"/>
                    <a:pt x="35921" y="14984"/>
                    <a:pt x="35448" y="14629"/>
                  </a:cubicBezTo>
                  <a:cubicBezTo>
                    <a:pt x="35409" y="14609"/>
                    <a:pt x="35369" y="14590"/>
                    <a:pt x="35350" y="14570"/>
                  </a:cubicBezTo>
                  <a:cubicBezTo>
                    <a:pt x="35271" y="14531"/>
                    <a:pt x="35212" y="14491"/>
                    <a:pt x="35172" y="14432"/>
                  </a:cubicBezTo>
                  <a:cubicBezTo>
                    <a:pt x="34857" y="14018"/>
                    <a:pt x="34403" y="13762"/>
                    <a:pt x="33989" y="13486"/>
                  </a:cubicBezTo>
                  <a:cubicBezTo>
                    <a:pt x="33713" y="13269"/>
                    <a:pt x="33378" y="13111"/>
                    <a:pt x="33023" y="13032"/>
                  </a:cubicBezTo>
                  <a:cubicBezTo>
                    <a:pt x="32787" y="13210"/>
                    <a:pt x="32570" y="13426"/>
                    <a:pt x="32412" y="13683"/>
                  </a:cubicBezTo>
                  <a:cubicBezTo>
                    <a:pt x="32314" y="13880"/>
                    <a:pt x="32176" y="14057"/>
                    <a:pt x="32018" y="14215"/>
                  </a:cubicBezTo>
                  <a:cubicBezTo>
                    <a:pt x="31722" y="14491"/>
                    <a:pt x="31466" y="14826"/>
                    <a:pt x="31269" y="15201"/>
                  </a:cubicBezTo>
                  <a:cubicBezTo>
                    <a:pt x="31150" y="15437"/>
                    <a:pt x="31032" y="15674"/>
                    <a:pt x="30914" y="15911"/>
                  </a:cubicBezTo>
                  <a:cubicBezTo>
                    <a:pt x="30835" y="16108"/>
                    <a:pt x="30677" y="16265"/>
                    <a:pt x="30480" y="16344"/>
                  </a:cubicBezTo>
                  <a:cubicBezTo>
                    <a:pt x="30105" y="16127"/>
                    <a:pt x="29751" y="15891"/>
                    <a:pt x="29376" y="15694"/>
                  </a:cubicBezTo>
                  <a:cubicBezTo>
                    <a:pt x="29001" y="15497"/>
                    <a:pt x="28568" y="15319"/>
                    <a:pt x="28154" y="15122"/>
                  </a:cubicBezTo>
                  <a:cubicBezTo>
                    <a:pt x="28390" y="14491"/>
                    <a:pt x="28607" y="13900"/>
                    <a:pt x="28824" y="13308"/>
                  </a:cubicBezTo>
                  <a:cubicBezTo>
                    <a:pt x="28923" y="13012"/>
                    <a:pt x="29001" y="12736"/>
                    <a:pt x="29041" y="12441"/>
                  </a:cubicBezTo>
                  <a:cubicBezTo>
                    <a:pt x="29120" y="11849"/>
                    <a:pt x="29297" y="11297"/>
                    <a:pt x="29593" y="10804"/>
                  </a:cubicBezTo>
                  <a:cubicBezTo>
                    <a:pt x="29553" y="10410"/>
                    <a:pt x="29238" y="10095"/>
                    <a:pt x="28844" y="10055"/>
                  </a:cubicBezTo>
                  <a:cubicBezTo>
                    <a:pt x="28765" y="10055"/>
                    <a:pt x="28706" y="10036"/>
                    <a:pt x="28627" y="9996"/>
                  </a:cubicBezTo>
                  <a:cubicBezTo>
                    <a:pt x="28272" y="9838"/>
                    <a:pt x="27897" y="9858"/>
                    <a:pt x="27523" y="9819"/>
                  </a:cubicBezTo>
                  <a:cubicBezTo>
                    <a:pt x="27168" y="9779"/>
                    <a:pt x="26793" y="9681"/>
                    <a:pt x="26419" y="9621"/>
                  </a:cubicBezTo>
                  <a:cubicBezTo>
                    <a:pt x="26399" y="9602"/>
                    <a:pt x="26360" y="9602"/>
                    <a:pt x="26320" y="9621"/>
                  </a:cubicBezTo>
                  <a:cubicBezTo>
                    <a:pt x="26005" y="9641"/>
                    <a:pt x="25670" y="9582"/>
                    <a:pt x="25374" y="9483"/>
                  </a:cubicBezTo>
                  <a:cubicBezTo>
                    <a:pt x="25216" y="9424"/>
                    <a:pt x="25058" y="9405"/>
                    <a:pt x="24881" y="9385"/>
                  </a:cubicBezTo>
                  <a:lnTo>
                    <a:pt x="22969" y="9385"/>
                  </a:lnTo>
                  <a:cubicBezTo>
                    <a:pt x="22791" y="9385"/>
                    <a:pt x="22634" y="9424"/>
                    <a:pt x="22476" y="9483"/>
                  </a:cubicBezTo>
                  <a:cubicBezTo>
                    <a:pt x="22101" y="9621"/>
                    <a:pt x="21746" y="9760"/>
                    <a:pt x="21372" y="9858"/>
                  </a:cubicBezTo>
                  <a:cubicBezTo>
                    <a:pt x="21194" y="9917"/>
                    <a:pt x="21017" y="9976"/>
                    <a:pt x="20839" y="10055"/>
                  </a:cubicBezTo>
                  <a:cubicBezTo>
                    <a:pt x="20741" y="10114"/>
                    <a:pt x="20662" y="10174"/>
                    <a:pt x="20603" y="10272"/>
                  </a:cubicBezTo>
                  <a:cubicBezTo>
                    <a:pt x="20485" y="10450"/>
                    <a:pt x="20287" y="10607"/>
                    <a:pt x="20071" y="10666"/>
                  </a:cubicBezTo>
                  <a:cubicBezTo>
                    <a:pt x="19913" y="10726"/>
                    <a:pt x="19775" y="10804"/>
                    <a:pt x="19637" y="10883"/>
                  </a:cubicBezTo>
                  <a:close/>
                  <a:moveTo>
                    <a:pt x="22220" y="44162"/>
                  </a:moveTo>
                  <a:cubicBezTo>
                    <a:pt x="22239" y="44221"/>
                    <a:pt x="22239" y="44241"/>
                    <a:pt x="22239" y="44261"/>
                  </a:cubicBezTo>
                  <a:cubicBezTo>
                    <a:pt x="22298" y="44300"/>
                    <a:pt x="22377" y="44339"/>
                    <a:pt x="22436" y="44359"/>
                  </a:cubicBezTo>
                  <a:cubicBezTo>
                    <a:pt x="22929" y="44556"/>
                    <a:pt x="23462" y="44635"/>
                    <a:pt x="23974" y="44635"/>
                  </a:cubicBezTo>
                  <a:cubicBezTo>
                    <a:pt x="24152" y="44635"/>
                    <a:pt x="24329" y="44576"/>
                    <a:pt x="24487" y="44754"/>
                  </a:cubicBezTo>
                  <a:cubicBezTo>
                    <a:pt x="24467" y="44990"/>
                    <a:pt x="24526" y="45227"/>
                    <a:pt x="24664" y="45404"/>
                  </a:cubicBezTo>
                  <a:cubicBezTo>
                    <a:pt x="24723" y="45503"/>
                    <a:pt x="24743" y="45621"/>
                    <a:pt x="24723" y="45739"/>
                  </a:cubicBezTo>
                  <a:cubicBezTo>
                    <a:pt x="24684" y="46331"/>
                    <a:pt x="24901" y="46883"/>
                    <a:pt x="25019" y="47454"/>
                  </a:cubicBezTo>
                  <a:cubicBezTo>
                    <a:pt x="25039" y="47514"/>
                    <a:pt x="25137" y="47573"/>
                    <a:pt x="25196" y="47652"/>
                  </a:cubicBezTo>
                  <a:cubicBezTo>
                    <a:pt x="25374" y="47474"/>
                    <a:pt x="25433" y="47218"/>
                    <a:pt x="25354" y="46981"/>
                  </a:cubicBezTo>
                  <a:cubicBezTo>
                    <a:pt x="25236" y="46646"/>
                    <a:pt x="25196" y="46291"/>
                    <a:pt x="25177" y="45936"/>
                  </a:cubicBezTo>
                  <a:cubicBezTo>
                    <a:pt x="25236" y="45641"/>
                    <a:pt x="25177" y="45325"/>
                    <a:pt x="25019" y="45069"/>
                  </a:cubicBezTo>
                  <a:cubicBezTo>
                    <a:pt x="24980" y="44970"/>
                    <a:pt x="24960" y="44852"/>
                    <a:pt x="24960" y="44734"/>
                  </a:cubicBezTo>
                  <a:cubicBezTo>
                    <a:pt x="24960" y="44596"/>
                    <a:pt x="24940" y="44438"/>
                    <a:pt x="24940" y="44320"/>
                  </a:cubicBezTo>
                  <a:cubicBezTo>
                    <a:pt x="24822" y="44201"/>
                    <a:pt x="24644" y="44162"/>
                    <a:pt x="24487" y="44201"/>
                  </a:cubicBezTo>
                  <a:cubicBezTo>
                    <a:pt x="24112" y="44221"/>
                    <a:pt x="23738" y="44221"/>
                    <a:pt x="23363" y="44261"/>
                  </a:cubicBezTo>
                  <a:cubicBezTo>
                    <a:pt x="22969" y="44320"/>
                    <a:pt x="22634" y="44162"/>
                    <a:pt x="22220" y="44142"/>
                  </a:cubicBezTo>
                  <a:close/>
                  <a:moveTo>
                    <a:pt x="5659" y="12697"/>
                  </a:moveTo>
                  <a:cubicBezTo>
                    <a:pt x="5915" y="12776"/>
                    <a:pt x="6132" y="12815"/>
                    <a:pt x="6329" y="12874"/>
                  </a:cubicBezTo>
                  <a:cubicBezTo>
                    <a:pt x="6546" y="12934"/>
                    <a:pt x="6684" y="13012"/>
                    <a:pt x="6881" y="13052"/>
                  </a:cubicBezTo>
                  <a:cubicBezTo>
                    <a:pt x="7138" y="13091"/>
                    <a:pt x="7374" y="13190"/>
                    <a:pt x="7571" y="13348"/>
                  </a:cubicBezTo>
                  <a:cubicBezTo>
                    <a:pt x="7729" y="13505"/>
                    <a:pt x="7966" y="13505"/>
                    <a:pt x="8143" y="13387"/>
                  </a:cubicBezTo>
                  <a:cubicBezTo>
                    <a:pt x="8459" y="13170"/>
                    <a:pt x="8735" y="12934"/>
                    <a:pt x="8971" y="12658"/>
                  </a:cubicBezTo>
                  <a:cubicBezTo>
                    <a:pt x="9070" y="12559"/>
                    <a:pt x="9070" y="12421"/>
                    <a:pt x="8991" y="12342"/>
                  </a:cubicBezTo>
                  <a:cubicBezTo>
                    <a:pt x="8498" y="12342"/>
                    <a:pt x="8281" y="12835"/>
                    <a:pt x="7847" y="12953"/>
                  </a:cubicBezTo>
                  <a:cubicBezTo>
                    <a:pt x="7394" y="12638"/>
                    <a:pt x="6862" y="12638"/>
                    <a:pt x="6369" y="12460"/>
                  </a:cubicBezTo>
                  <a:cubicBezTo>
                    <a:pt x="6191" y="12421"/>
                    <a:pt x="5994" y="12441"/>
                    <a:pt x="5817" y="12500"/>
                  </a:cubicBezTo>
                  <a:cubicBezTo>
                    <a:pt x="5758" y="12500"/>
                    <a:pt x="5718" y="12618"/>
                    <a:pt x="5659" y="12697"/>
                  </a:cubicBezTo>
                  <a:close/>
                  <a:moveTo>
                    <a:pt x="8084" y="31623"/>
                  </a:moveTo>
                  <a:cubicBezTo>
                    <a:pt x="8084" y="31564"/>
                    <a:pt x="8084" y="31505"/>
                    <a:pt x="8064" y="31446"/>
                  </a:cubicBezTo>
                  <a:cubicBezTo>
                    <a:pt x="7926" y="31012"/>
                    <a:pt x="7887" y="30578"/>
                    <a:pt x="7788" y="30145"/>
                  </a:cubicBezTo>
                  <a:cubicBezTo>
                    <a:pt x="7749" y="29967"/>
                    <a:pt x="7690" y="29810"/>
                    <a:pt x="7591" y="29672"/>
                  </a:cubicBezTo>
                  <a:cubicBezTo>
                    <a:pt x="7532" y="29612"/>
                    <a:pt x="7453" y="29573"/>
                    <a:pt x="7355" y="29573"/>
                  </a:cubicBezTo>
                  <a:cubicBezTo>
                    <a:pt x="7276" y="29593"/>
                    <a:pt x="7197" y="29652"/>
                    <a:pt x="7157" y="29731"/>
                  </a:cubicBezTo>
                  <a:cubicBezTo>
                    <a:pt x="7098" y="29849"/>
                    <a:pt x="7098" y="29987"/>
                    <a:pt x="7177" y="30105"/>
                  </a:cubicBezTo>
                  <a:cubicBezTo>
                    <a:pt x="7295" y="30322"/>
                    <a:pt x="7355" y="30559"/>
                    <a:pt x="7355" y="30795"/>
                  </a:cubicBezTo>
                  <a:cubicBezTo>
                    <a:pt x="7374" y="30914"/>
                    <a:pt x="7394" y="31032"/>
                    <a:pt x="7433" y="31130"/>
                  </a:cubicBezTo>
                  <a:cubicBezTo>
                    <a:pt x="7473" y="31347"/>
                    <a:pt x="7532" y="31564"/>
                    <a:pt x="7591" y="31781"/>
                  </a:cubicBezTo>
                  <a:cubicBezTo>
                    <a:pt x="7611" y="31840"/>
                    <a:pt x="7631" y="31919"/>
                    <a:pt x="7650" y="31998"/>
                  </a:cubicBezTo>
                  <a:cubicBezTo>
                    <a:pt x="7690" y="32077"/>
                    <a:pt x="7749" y="32175"/>
                    <a:pt x="7867" y="32136"/>
                  </a:cubicBezTo>
                  <a:cubicBezTo>
                    <a:pt x="7926" y="32116"/>
                    <a:pt x="7985" y="32077"/>
                    <a:pt x="8005" y="31998"/>
                  </a:cubicBezTo>
                  <a:cubicBezTo>
                    <a:pt x="8045" y="31880"/>
                    <a:pt x="8064" y="31761"/>
                    <a:pt x="8084" y="31623"/>
                  </a:cubicBezTo>
                  <a:close/>
                  <a:moveTo>
                    <a:pt x="38189" y="39667"/>
                  </a:moveTo>
                  <a:cubicBezTo>
                    <a:pt x="38248" y="39687"/>
                    <a:pt x="38307" y="39746"/>
                    <a:pt x="38327" y="39726"/>
                  </a:cubicBezTo>
                  <a:cubicBezTo>
                    <a:pt x="38484" y="39628"/>
                    <a:pt x="38622" y="39490"/>
                    <a:pt x="38741" y="39352"/>
                  </a:cubicBezTo>
                  <a:cubicBezTo>
                    <a:pt x="39115" y="38839"/>
                    <a:pt x="39450" y="38307"/>
                    <a:pt x="39805" y="37774"/>
                  </a:cubicBezTo>
                  <a:cubicBezTo>
                    <a:pt x="39864" y="37656"/>
                    <a:pt x="39864" y="37498"/>
                    <a:pt x="39805" y="37400"/>
                  </a:cubicBezTo>
                  <a:cubicBezTo>
                    <a:pt x="39766" y="37321"/>
                    <a:pt x="39707" y="37282"/>
                    <a:pt x="39628" y="37282"/>
                  </a:cubicBezTo>
                  <a:cubicBezTo>
                    <a:pt x="39549" y="37262"/>
                    <a:pt x="39490" y="37301"/>
                    <a:pt x="39450" y="37360"/>
                  </a:cubicBezTo>
                  <a:cubicBezTo>
                    <a:pt x="39036" y="38129"/>
                    <a:pt x="38622" y="38898"/>
                    <a:pt x="38189" y="39667"/>
                  </a:cubicBezTo>
                  <a:close/>
                  <a:moveTo>
                    <a:pt x="40061" y="12263"/>
                  </a:moveTo>
                  <a:cubicBezTo>
                    <a:pt x="40239" y="12125"/>
                    <a:pt x="40318" y="12007"/>
                    <a:pt x="40239" y="11830"/>
                  </a:cubicBezTo>
                  <a:cubicBezTo>
                    <a:pt x="40002" y="11317"/>
                    <a:pt x="39707" y="10864"/>
                    <a:pt x="39332" y="10469"/>
                  </a:cubicBezTo>
                  <a:cubicBezTo>
                    <a:pt x="39194" y="10351"/>
                    <a:pt x="39076" y="10252"/>
                    <a:pt x="38918" y="10154"/>
                  </a:cubicBezTo>
                  <a:cubicBezTo>
                    <a:pt x="38859" y="10252"/>
                    <a:pt x="38780" y="10312"/>
                    <a:pt x="38780" y="10371"/>
                  </a:cubicBezTo>
                  <a:cubicBezTo>
                    <a:pt x="38800" y="10469"/>
                    <a:pt x="38839" y="10568"/>
                    <a:pt x="38918" y="10666"/>
                  </a:cubicBezTo>
                  <a:cubicBezTo>
                    <a:pt x="39273" y="11002"/>
                    <a:pt x="39549" y="11396"/>
                    <a:pt x="39766" y="11830"/>
                  </a:cubicBezTo>
                  <a:cubicBezTo>
                    <a:pt x="39845" y="11968"/>
                    <a:pt x="39943" y="12106"/>
                    <a:pt x="40061" y="12263"/>
                  </a:cubicBezTo>
                  <a:close/>
                  <a:moveTo>
                    <a:pt x="15714" y="8912"/>
                  </a:moveTo>
                  <a:cubicBezTo>
                    <a:pt x="15990" y="8616"/>
                    <a:pt x="16147" y="8241"/>
                    <a:pt x="16147" y="7867"/>
                  </a:cubicBezTo>
                  <a:lnTo>
                    <a:pt x="16147" y="6901"/>
                  </a:lnTo>
                  <a:cubicBezTo>
                    <a:pt x="16147" y="6842"/>
                    <a:pt x="16147" y="6783"/>
                    <a:pt x="16128" y="6743"/>
                  </a:cubicBezTo>
                  <a:cubicBezTo>
                    <a:pt x="16088" y="6704"/>
                    <a:pt x="16029" y="6625"/>
                    <a:pt x="15990" y="6645"/>
                  </a:cubicBezTo>
                  <a:cubicBezTo>
                    <a:pt x="15970" y="6645"/>
                    <a:pt x="15832" y="6704"/>
                    <a:pt x="15832" y="6743"/>
                  </a:cubicBezTo>
                  <a:cubicBezTo>
                    <a:pt x="15792" y="6921"/>
                    <a:pt x="15773" y="7078"/>
                    <a:pt x="15753" y="7236"/>
                  </a:cubicBezTo>
                  <a:cubicBezTo>
                    <a:pt x="15792" y="7709"/>
                    <a:pt x="15753" y="8182"/>
                    <a:pt x="15635" y="8636"/>
                  </a:cubicBezTo>
                  <a:cubicBezTo>
                    <a:pt x="15595" y="8695"/>
                    <a:pt x="15674" y="8774"/>
                    <a:pt x="15714" y="8912"/>
                  </a:cubicBezTo>
                  <a:close/>
                  <a:moveTo>
                    <a:pt x="36020" y="41126"/>
                  </a:moveTo>
                  <a:cubicBezTo>
                    <a:pt x="36434" y="40692"/>
                    <a:pt x="36848" y="40337"/>
                    <a:pt x="37045" y="39785"/>
                  </a:cubicBezTo>
                  <a:cubicBezTo>
                    <a:pt x="37104" y="39628"/>
                    <a:pt x="36986" y="39470"/>
                    <a:pt x="36828" y="39490"/>
                  </a:cubicBezTo>
                  <a:cubicBezTo>
                    <a:pt x="36690" y="39470"/>
                    <a:pt x="36572" y="39568"/>
                    <a:pt x="36532" y="39706"/>
                  </a:cubicBezTo>
                  <a:cubicBezTo>
                    <a:pt x="36454" y="39982"/>
                    <a:pt x="36296" y="40239"/>
                    <a:pt x="36079" y="40456"/>
                  </a:cubicBezTo>
                  <a:cubicBezTo>
                    <a:pt x="36020" y="40515"/>
                    <a:pt x="35961" y="40594"/>
                    <a:pt x="35921" y="40692"/>
                  </a:cubicBezTo>
                  <a:cubicBezTo>
                    <a:pt x="35862" y="40830"/>
                    <a:pt x="35882" y="41008"/>
                    <a:pt x="36020" y="41126"/>
                  </a:cubicBezTo>
                  <a:close/>
                  <a:moveTo>
                    <a:pt x="39352" y="12756"/>
                  </a:moveTo>
                  <a:cubicBezTo>
                    <a:pt x="39569" y="12638"/>
                    <a:pt x="39667" y="12401"/>
                    <a:pt x="39608" y="12165"/>
                  </a:cubicBezTo>
                  <a:cubicBezTo>
                    <a:pt x="39569" y="11987"/>
                    <a:pt x="39490" y="11830"/>
                    <a:pt x="39391" y="11672"/>
                  </a:cubicBezTo>
                  <a:cubicBezTo>
                    <a:pt x="39253" y="11494"/>
                    <a:pt x="39095" y="11337"/>
                    <a:pt x="38918" y="11179"/>
                  </a:cubicBezTo>
                  <a:cubicBezTo>
                    <a:pt x="38741" y="11021"/>
                    <a:pt x="38662" y="11041"/>
                    <a:pt x="38465" y="11317"/>
                  </a:cubicBezTo>
                  <a:cubicBezTo>
                    <a:pt x="38543" y="11396"/>
                    <a:pt x="38642" y="11494"/>
                    <a:pt x="38741" y="11573"/>
                  </a:cubicBezTo>
                  <a:cubicBezTo>
                    <a:pt x="38977" y="11810"/>
                    <a:pt x="39233" y="12046"/>
                    <a:pt x="39214" y="12421"/>
                  </a:cubicBezTo>
                  <a:cubicBezTo>
                    <a:pt x="39194" y="12520"/>
                    <a:pt x="39293" y="12618"/>
                    <a:pt x="39352" y="12756"/>
                  </a:cubicBezTo>
                  <a:close/>
                  <a:moveTo>
                    <a:pt x="6941" y="31190"/>
                  </a:moveTo>
                  <a:cubicBezTo>
                    <a:pt x="7079" y="30914"/>
                    <a:pt x="7079" y="30914"/>
                    <a:pt x="7039" y="30776"/>
                  </a:cubicBezTo>
                  <a:cubicBezTo>
                    <a:pt x="6921" y="30381"/>
                    <a:pt x="6704" y="30046"/>
                    <a:pt x="6664" y="29632"/>
                  </a:cubicBezTo>
                  <a:cubicBezTo>
                    <a:pt x="6645" y="29593"/>
                    <a:pt x="6645" y="29553"/>
                    <a:pt x="6605" y="29534"/>
                  </a:cubicBezTo>
                  <a:cubicBezTo>
                    <a:pt x="6566" y="29494"/>
                    <a:pt x="6526" y="29455"/>
                    <a:pt x="6467" y="29455"/>
                  </a:cubicBezTo>
                  <a:cubicBezTo>
                    <a:pt x="6428" y="29474"/>
                    <a:pt x="6388" y="29494"/>
                    <a:pt x="6349" y="29553"/>
                  </a:cubicBezTo>
                  <a:cubicBezTo>
                    <a:pt x="6231" y="29750"/>
                    <a:pt x="6231" y="29987"/>
                    <a:pt x="6329" y="30184"/>
                  </a:cubicBezTo>
                  <a:cubicBezTo>
                    <a:pt x="6408" y="30342"/>
                    <a:pt x="6467" y="30480"/>
                    <a:pt x="6507" y="30638"/>
                  </a:cubicBezTo>
                  <a:cubicBezTo>
                    <a:pt x="6566" y="30874"/>
                    <a:pt x="6724" y="31071"/>
                    <a:pt x="6941" y="31190"/>
                  </a:cubicBezTo>
                  <a:close/>
                  <a:moveTo>
                    <a:pt x="14570" y="9109"/>
                  </a:moveTo>
                  <a:cubicBezTo>
                    <a:pt x="14590" y="8931"/>
                    <a:pt x="14590" y="8754"/>
                    <a:pt x="14570" y="8596"/>
                  </a:cubicBezTo>
                  <a:cubicBezTo>
                    <a:pt x="14531" y="8517"/>
                    <a:pt x="14472" y="8458"/>
                    <a:pt x="14373" y="8439"/>
                  </a:cubicBezTo>
                  <a:cubicBezTo>
                    <a:pt x="14334" y="8419"/>
                    <a:pt x="14215" y="8498"/>
                    <a:pt x="14215" y="8557"/>
                  </a:cubicBezTo>
                  <a:cubicBezTo>
                    <a:pt x="14156" y="8813"/>
                    <a:pt x="14038" y="9030"/>
                    <a:pt x="13880" y="9247"/>
                  </a:cubicBezTo>
                  <a:cubicBezTo>
                    <a:pt x="13722" y="9483"/>
                    <a:pt x="13742" y="9779"/>
                    <a:pt x="13920" y="9996"/>
                  </a:cubicBezTo>
                  <a:cubicBezTo>
                    <a:pt x="13998" y="9898"/>
                    <a:pt x="14058" y="9858"/>
                    <a:pt x="14077" y="9799"/>
                  </a:cubicBezTo>
                  <a:cubicBezTo>
                    <a:pt x="14097" y="9503"/>
                    <a:pt x="14294" y="9227"/>
                    <a:pt x="14570" y="9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9"/>
            <p:cNvSpPr/>
            <p:nvPr/>
          </p:nvSpPr>
          <p:spPr>
            <a:xfrm flipH="1">
              <a:off x="6177229" y="1240485"/>
              <a:ext cx="18994" cy="78234"/>
            </a:xfrm>
            <a:custGeom>
              <a:avLst/>
              <a:gdLst/>
              <a:ahLst/>
              <a:cxnLst/>
              <a:rect l="l" t="t" r="r" b="b"/>
              <a:pathLst>
                <a:path w="790" h="3254" extrusionOk="0">
                  <a:moveTo>
                    <a:pt x="20" y="1"/>
                  </a:moveTo>
                  <a:cubicBezTo>
                    <a:pt x="158" y="198"/>
                    <a:pt x="277" y="296"/>
                    <a:pt x="296" y="395"/>
                  </a:cubicBezTo>
                  <a:cubicBezTo>
                    <a:pt x="296" y="770"/>
                    <a:pt x="493" y="1085"/>
                    <a:pt x="631" y="1420"/>
                  </a:cubicBezTo>
                  <a:cubicBezTo>
                    <a:pt x="730" y="1696"/>
                    <a:pt x="789" y="1992"/>
                    <a:pt x="769" y="2288"/>
                  </a:cubicBezTo>
                  <a:cubicBezTo>
                    <a:pt x="789" y="2603"/>
                    <a:pt x="769" y="2938"/>
                    <a:pt x="730" y="3254"/>
                  </a:cubicBezTo>
                  <a:lnTo>
                    <a:pt x="257" y="3254"/>
                  </a:lnTo>
                  <a:cubicBezTo>
                    <a:pt x="257" y="3096"/>
                    <a:pt x="237" y="2978"/>
                    <a:pt x="237" y="2840"/>
                  </a:cubicBezTo>
                  <a:lnTo>
                    <a:pt x="237" y="1322"/>
                  </a:lnTo>
                  <a:cubicBezTo>
                    <a:pt x="257" y="1006"/>
                    <a:pt x="198" y="691"/>
                    <a:pt x="40" y="395"/>
                  </a:cubicBezTo>
                  <a:cubicBezTo>
                    <a:pt x="20" y="277"/>
                    <a:pt x="0" y="139"/>
                    <a:pt x="2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9"/>
            <p:cNvSpPr/>
            <p:nvPr/>
          </p:nvSpPr>
          <p:spPr>
            <a:xfrm flipH="1">
              <a:off x="7196319" y="1235748"/>
              <a:ext cx="15195" cy="52172"/>
            </a:xfrm>
            <a:custGeom>
              <a:avLst/>
              <a:gdLst/>
              <a:ahLst/>
              <a:cxnLst/>
              <a:rect l="l" t="t" r="r" b="b"/>
              <a:pathLst>
                <a:path w="632" h="2170" extrusionOk="0">
                  <a:moveTo>
                    <a:pt x="59" y="2169"/>
                  </a:moveTo>
                  <a:cubicBezTo>
                    <a:pt x="0" y="1952"/>
                    <a:pt x="20" y="1716"/>
                    <a:pt x="99" y="1499"/>
                  </a:cubicBezTo>
                  <a:cubicBezTo>
                    <a:pt x="178" y="1282"/>
                    <a:pt x="197" y="1026"/>
                    <a:pt x="257" y="789"/>
                  </a:cubicBezTo>
                  <a:cubicBezTo>
                    <a:pt x="296" y="553"/>
                    <a:pt x="355" y="296"/>
                    <a:pt x="414" y="40"/>
                  </a:cubicBezTo>
                  <a:cubicBezTo>
                    <a:pt x="414" y="20"/>
                    <a:pt x="473" y="1"/>
                    <a:pt x="513" y="1"/>
                  </a:cubicBezTo>
                  <a:cubicBezTo>
                    <a:pt x="631" y="296"/>
                    <a:pt x="631" y="631"/>
                    <a:pt x="513" y="927"/>
                  </a:cubicBezTo>
                  <a:cubicBezTo>
                    <a:pt x="434" y="1085"/>
                    <a:pt x="395" y="1243"/>
                    <a:pt x="395" y="1400"/>
                  </a:cubicBezTo>
                  <a:cubicBezTo>
                    <a:pt x="375" y="1696"/>
                    <a:pt x="257" y="1972"/>
                    <a:pt x="59" y="216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9"/>
            <p:cNvSpPr/>
            <p:nvPr/>
          </p:nvSpPr>
          <p:spPr>
            <a:xfrm flipH="1">
              <a:off x="6990611" y="921008"/>
              <a:ext cx="2404" cy="8559"/>
            </a:xfrm>
            <a:custGeom>
              <a:avLst/>
              <a:gdLst/>
              <a:ahLst/>
              <a:cxnLst/>
              <a:rect l="l" t="t" r="r" b="b"/>
              <a:pathLst>
                <a:path w="100" h="356" extrusionOk="0">
                  <a:moveTo>
                    <a:pt x="1" y="356"/>
                  </a:moveTo>
                  <a:lnTo>
                    <a:pt x="1" y="1"/>
                  </a:lnTo>
                  <a:lnTo>
                    <a:pt x="40" y="1"/>
                  </a:lnTo>
                  <a:lnTo>
                    <a:pt x="99" y="336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9"/>
            <p:cNvSpPr/>
            <p:nvPr/>
          </p:nvSpPr>
          <p:spPr>
            <a:xfrm flipH="1">
              <a:off x="6596723" y="757952"/>
              <a:ext cx="5241" cy="5241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218"/>
                  </a:moveTo>
                  <a:cubicBezTo>
                    <a:pt x="20" y="159"/>
                    <a:pt x="20" y="139"/>
                    <a:pt x="40" y="119"/>
                  </a:cubicBezTo>
                  <a:cubicBezTo>
                    <a:pt x="79" y="80"/>
                    <a:pt x="139" y="40"/>
                    <a:pt x="178" y="1"/>
                  </a:cubicBezTo>
                  <a:cubicBezTo>
                    <a:pt x="178" y="1"/>
                    <a:pt x="217" y="40"/>
                    <a:pt x="217" y="40"/>
                  </a:cubicBezTo>
                  <a:cubicBezTo>
                    <a:pt x="178" y="99"/>
                    <a:pt x="139" y="159"/>
                    <a:pt x="99" y="198"/>
                  </a:cubicBezTo>
                  <a:cubicBezTo>
                    <a:pt x="99" y="198"/>
                    <a:pt x="79" y="218"/>
                    <a:pt x="1" y="21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9"/>
            <p:cNvSpPr/>
            <p:nvPr/>
          </p:nvSpPr>
          <p:spPr>
            <a:xfrm flipH="1">
              <a:off x="7192063" y="1222958"/>
              <a:ext cx="1443" cy="3342"/>
            </a:xfrm>
            <a:custGeom>
              <a:avLst/>
              <a:gdLst/>
              <a:ahLst/>
              <a:cxnLst/>
              <a:rect l="l" t="t" r="r" b="b"/>
              <a:pathLst>
                <a:path w="60" h="139" extrusionOk="0">
                  <a:moveTo>
                    <a:pt x="0" y="40"/>
                  </a:moveTo>
                  <a:lnTo>
                    <a:pt x="20" y="0"/>
                  </a:lnTo>
                  <a:cubicBezTo>
                    <a:pt x="40" y="20"/>
                    <a:pt x="60" y="59"/>
                    <a:pt x="60" y="79"/>
                  </a:cubicBezTo>
                  <a:cubicBezTo>
                    <a:pt x="60" y="99"/>
                    <a:pt x="40" y="119"/>
                    <a:pt x="20" y="138"/>
                  </a:cubicBezTo>
                  <a:cubicBezTo>
                    <a:pt x="0" y="119"/>
                    <a:pt x="0" y="7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9"/>
            <p:cNvSpPr/>
            <p:nvPr/>
          </p:nvSpPr>
          <p:spPr>
            <a:xfrm flipH="1">
              <a:off x="6234114" y="970319"/>
              <a:ext cx="2861" cy="2380"/>
            </a:xfrm>
            <a:custGeom>
              <a:avLst/>
              <a:gdLst/>
              <a:ahLst/>
              <a:cxnLst/>
              <a:rect l="l" t="t" r="r" b="b"/>
              <a:pathLst>
                <a:path w="119" h="99" extrusionOk="0">
                  <a:moveTo>
                    <a:pt x="0" y="40"/>
                  </a:moveTo>
                  <a:lnTo>
                    <a:pt x="99" y="0"/>
                  </a:lnTo>
                  <a:cubicBezTo>
                    <a:pt x="99" y="20"/>
                    <a:pt x="118" y="59"/>
                    <a:pt x="118" y="79"/>
                  </a:cubicBezTo>
                  <a:cubicBezTo>
                    <a:pt x="118" y="79"/>
                    <a:pt x="79" y="99"/>
                    <a:pt x="79" y="99"/>
                  </a:cubicBezTo>
                  <a:cubicBezTo>
                    <a:pt x="39" y="79"/>
                    <a:pt x="20" y="5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9"/>
            <p:cNvSpPr/>
            <p:nvPr/>
          </p:nvSpPr>
          <p:spPr>
            <a:xfrm flipH="1">
              <a:off x="6619010" y="796829"/>
              <a:ext cx="2380" cy="5241"/>
            </a:xfrm>
            <a:custGeom>
              <a:avLst/>
              <a:gdLst/>
              <a:ahLst/>
              <a:cxnLst/>
              <a:rect l="l" t="t" r="r" b="b"/>
              <a:pathLst>
                <a:path w="99" h="218" extrusionOk="0">
                  <a:moveTo>
                    <a:pt x="20" y="217"/>
                  </a:moveTo>
                  <a:cubicBezTo>
                    <a:pt x="20" y="158"/>
                    <a:pt x="20" y="119"/>
                    <a:pt x="20" y="60"/>
                  </a:cubicBezTo>
                  <a:cubicBezTo>
                    <a:pt x="20" y="60"/>
                    <a:pt x="59" y="40"/>
                    <a:pt x="79" y="20"/>
                  </a:cubicBezTo>
                  <a:cubicBezTo>
                    <a:pt x="99" y="1"/>
                    <a:pt x="79" y="60"/>
                    <a:pt x="79" y="60"/>
                  </a:cubicBezTo>
                  <a:cubicBezTo>
                    <a:pt x="79" y="79"/>
                    <a:pt x="40" y="158"/>
                    <a:pt x="0" y="19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9"/>
            <p:cNvSpPr/>
            <p:nvPr/>
          </p:nvSpPr>
          <p:spPr>
            <a:xfrm flipH="1">
              <a:off x="6620910" y="801565"/>
              <a:ext cx="2380" cy="2404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79" y="1"/>
                  </a:moveTo>
                  <a:lnTo>
                    <a:pt x="0" y="99"/>
                  </a:lnTo>
                  <a:lnTo>
                    <a:pt x="0" y="40"/>
                  </a:lnTo>
                  <a:cubicBezTo>
                    <a:pt x="40" y="20"/>
                    <a:pt x="60" y="20"/>
                    <a:pt x="99" y="2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9"/>
            <p:cNvSpPr/>
            <p:nvPr/>
          </p:nvSpPr>
          <p:spPr>
            <a:xfrm flipH="1">
              <a:off x="6872106" y="1132895"/>
              <a:ext cx="45536" cy="65444"/>
            </a:xfrm>
            <a:custGeom>
              <a:avLst/>
              <a:gdLst/>
              <a:ahLst/>
              <a:cxnLst/>
              <a:rect l="l" t="t" r="r" b="b"/>
              <a:pathLst>
                <a:path w="1894" h="2722" extrusionOk="0">
                  <a:moveTo>
                    <a:pt x="1755" y="2721"/>
                  </a:moveTo>
                  <a:cubicBezTo>
                    <a:pt x="1341" y="2090"/>
                    <a:pt x="986" y="1440"/>
                    <a:pt x="454" y="907"/>
                  </a:cubicBezTo>
                  <a:cubicBezTo>
                    <a:pt x="178" y="631"/>
                    <a:pt x="178" y="612"/>
                    <a:pt x="0" y="99"/>
                  </a:cubicBezTo>
                  <a:cubicBezTo>
                    <a:pt x="79" y="0"/>
                    <a:pt x="237" y="20"/>
                    <a:pt x="277" y="138"/>
                  </a:cubicBezTo>
                  <a:cubicBezTo>
                    <a:pt x="493" y="710"/>
                    <a:pt x="1006" y="1085"/>
                    <a:pt x="1262" y="1637"/>
                  </a:cubicBezTo>
                  <a:cubicBezTo>
                    <a:pt x="1420" y="1913"/>
                    <a:pt x="1696" y="2149"/>
                    <a:pt x="1834" y="2445"/>
                  </a:cubicBezTo>
                  <a:cubicBezTo>
                    <a:pt x="1893" y="2563"/>
                    <a:pt x="1873" y="2662"/>
                    <a:pt x="1755" y="272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9"/>
            <p:cNvSpPr/>
            <p:nvPr/>
          </p:nvSpPr>
          <p:spPr>
            <a:xfrm flipH="1">
              <a:off x="6484853" y="1577032"/>
              <a:ext cx="9521" cy="9016"/>
            </a:xfrm>
            <a:custGeom>
              <a:avLst/>
              <a:gdLst/>
              <a:ahLst/>
              <a:cxnLst/>
              <a:rect l="l" t="t" r="r" b="b"/>
              <a:pathLst>
                <a:path w="396" h="375" extrusionOk="0">
                  <a:moveTo>
                    <a:pt x="395" y="375"/>
                  </a:moveTo>
                  <a:cubicBezTo>
                    <a:pt x="119" y="355"/>
                    <a:pt x="80" y="335"/>
                    <a:pt x="1" y="20"/>
                  </a:cubicBezTo>
                  <a:lnTo>
                    <a:pt x="21" y="0"/>
                  </a:lnTo>
                  <a:cubicBezTo>
                    <a:pt x="257" y="20"/>
                    <a:pt x="297" y="257"/>
                    <a:pt x="395" y="37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9"/>
            <p:cNvSpPr/>
            <p:nvPr/>
          </p:nvSpPr>
          <p:spPr>
            <a:xfrm flipH="1">
              <a:off x="6529885" y="1530101"/>
              <a:ext cx="4304" cy="6660"/>
            </a:xfrm>
            <a:custGeom>
              <a:avLst/>
              <a:gdLst/>
              <a:ahLst/>
              <a:cxnLst/>
              <a:rect l="l" t="t" r="r" b="b"/>
              <a:pathLst>
                <a:path w="179" h="277" extrusionOk="0">
                  <a:moveTo>
                    <a:pt x="178" y="277"/>
                  </a:moveTo>
                  <a:lnTo>
                    <a:pt x="1" y="1"/>
                  </a:lnTo>
                  <a:cubicBezTo>
                    <a:pt x="178" y="20"/>
                    <a:pt x="178" y="20"/>
                    <a:pt x="178" y="27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9"/>
            <p:cNvSpPr/>
            <p:nvPr/>
          </p:nvSpPr>
          <p:spPr>
            <a:xfrm flipH="1">
              <a:off x="6383418" y="1282199"/>
              <a:ext cx="6660" cy="4304"/>
            </a:xfrm>
            <a:custGeom>
              <a:avLst/>
              <a:gdLst/>
              <a:ahLst/>
              <a:cxnLst/>
              <a:rect l="l" t="t" r="r" b="b"/>
              <a:pathLst>
                <a:path w="277" h="179" extrusionOk="0">
                  <a:moveTo>
                    <a:pt x="276" y="139"/>
                  </a:moveTo>
                  <a:cubicBezTo>
                    <a:pt x="237" y="158"/>
                    <a:pt x="197" y="178"/>
                    <a:pt x="138" y="178"/>
                  </a:cubicBezTo>
                  <a:cubicBezTo>
                    <a:pt x="99" y="178"/>
                    <a:pt x="40" y="178"/>
                    <a:pt x="0" y="158"/>
                  </a:cubicBezTo>
                  <a:cubicBezTo>
                    <a:pt x="59" y="1"/>
                    <a:pt x="178" y="99"/>
                    <a:pt x="276" y="13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9"/>
            <p:cNvSpPr/>
            <p:nvPr/>
          </p:nvSpPr>
          <p:spPr>
            <a:xfrm flipH="1">
              <a:off x="6493869" y="1571815"/>
              <a:ext cx="6179" cy="5698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237" y="237"/>
                  </a:moveTo>
                  <a:lnTo>
                    <a:pt x="0" y="60"/>
                  </a:lnTo>
                  <a:cubicBezTo>
                    <a:pt x="197" y="0"/>
                    <a:pt x="237" y="99"/>
                    <a:pt x="257" y="21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9"/>
            <p:cNvSpPr/>
            <p:nvPr/>
          </p:nvSpPr>
          <p:spPr>
            <a:xfrm flipH="1">
              <a:off x="6600041" y="1678467"/>
              <a:ext cx="2861" cy="3799"/>
            </a:xfrm>
            <a:custGeom>
              <a:avLst/>
              <a:gdLst/>
              <a:ahLst/>
              <a:cxnLst/>
              <a:rect l="l" t="t" r="r" b="b"/>
              <a:pathLst>
                <a:path w="119" h="158" extrusionOk="0">
                  <a:moveTo>
                    <a:pt x="20" y="158"/>
                  </a:moveTo>
                  <a:cubicBezTo>
                    <a:pt x="20" y="138"/>
                    <a:pt x="0" y="99"/>
                    <a:pt x="0" y="79"/>
                  </a:cubicBezTo>
                  <a:cubicBezTo>
                    <a:pt x="20" y="59"/>
                    <a:pt x="59" y="40"/>
                    <a:pt x="79" y="0"/>
                  </a:cubicBezTo>
                  <a:cubicBezTo>
                    <a:pt x="79" y="40"/>
                    <a:pt x="118" y="79"/>
                    <a:pt x="99" y="99"/>
                  </a:cubicBezTo>
                  <a:cubicBezTo>
                    <a:pt x="99" y="138"/>
                    <a:pt x="40" y="138"/>
                    <a:pt x="20" y="15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9"/>
            <p:cNvSpPr/>
            <p:nvPr/>
          </p:nvSpPr>
          <p:spPr>
            <a:xfrm flipH="1">
              <a:off x="6484396" y="1586024"/>
              <a:ext cx="481" cy="3823"/>
            </a:xfrm>
            <a:custGeom>
              <a:avLst/>
              <a:gdLst/>
              <a:ahLst/>
              <a:cxnLst/>
              <a:rect l="l" t="t" r="r" b="b"/>
              <a:pathLst>
                <a:path w="20" h="159" extrusionOk="0">
                  <a:moveTo>
                    <a:pt x="0" y="1"/>
                  </a:moveTo>
                  <a:lnTo>
                    <a:pt x="0" y="99"/>
                  </a:lnTo>
                  <a:cubicBezTo>
                    <a:pt x="0" y="119"/>
                    <a:pt x="20" y="139"/>
                    <a:pt x="20" y="159"/>
                  </a:cubicBezTo>
                  <a:cubicBezTo>
                    <a:pt x="20" y="139"/>
                    <a:pt x="0" y="119"/>
                    <a:pt x="0" y="99"/>
                  </a:cubicBezTo>
                  <a:cubicBezTo>
                    <a:pt x="0" y="60"/>
                    <a:pt x="0" y="40"/>
                    <a:pt x="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9"/>
            <p:cNvSpPr/>
            <p:nvPr/>
          </p:nvSpPr>
          <p:spPr>
            <a:xfrm flipH="1">
              <a:off x="6910045" y="1428185"/>
              <a:ext cx="962" cy="986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40" y="1"/>
                  </a:moveTo>
                  <a:cubicBezTo>
                    <a:pt x="40" y="21"/>
                    <a:pt x="40" y="21"/>
                    <a:pt x="40" y="40"/>
                  </a:cubicBezTo>
                  <a:lnTo>
                    <a:pt x="20" y="40"/>
                  </a:lnTo>
                  <a:cubicBezTo>
                    <a:pt x="1" y="21"/>
                    <a:pt x="1" y="21"/>
                    <a:pt x="20" y="1"/>
                  </a:cubicBezTo>
                  <a:cubicBezTo>
                    <a:pt x="20" y="1"/>
                    <a:pt x="20" y="1"/>
                    <a:pt x="4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9"/>
            <p:cNvSpPr/>
            <p:nvPr/>
          </p:nvSpPr>
          <p:spPr>
            <a:xfrm flipH="1">
              <a:off x="6496249" y="1170329"/>
              <a:ext cx="401005" cy="388719"/>
            </a:xfrm>
            <a:custGeom>
              <a:avLst/>
              <a:gdLst/>
              <a:ahLst/>
              <a:cxnLst/>
              <a:rect l="l" t="t" r="r" b="b"/>
              <a:pathLst>
                <a:path w="16679" h="16168" extrusionOk="0">
                  <a:moveTo>
                    <a:pt x="14333" y="13525"/>
                  </a:moveTo>
                  <a:cubicBezTo>
                    <a:pt x="14077" y="13545"/>
                    <a:pt x="13860" y="13663"/>
                    <a:pt x="13702" y="13841"/>
                  </a:cubicBezTo>
                  <a:cubicBezTo>
                    <a:pt x="13268" y="14215"/>
                    <a:pt x="12775" y="14531"/>
                    <a:pt x="12302" y="14866"/>
                  </a:cubicBezTo>
                  <a:cubicBezTo>
                    <a:pt x="12204" y="14945"/>
                    <a:pt x="12085" y="15024"/>
                    <a:pt x="11987" y="15103"/>
                  </a:cubicBezTo>
                  <a:cubicBezTo>
                    <a:pt x="11691" y="15300"/>
                    <a:pt x="11356" y="15457"/>
                    <a:pt x="11021" y="15517"/>
                  </a:cubicBezTo>
                  <a:cubicBezTo>
                    <a:pt x="10607" y="15576"/>
                    <a:pt x="10232" y="15733"/>
                    <a:pt x="9799" y="15714"/>
                  </a:cubicBezTo>
                  <a:cubicBezTo>
                    <a:pt x="9700" y="15714"/>
                    <a:pt x="9582" y="15793"/>
                    <a:pt x="9483" y="15812"/>
                  </a:cubicBezTo>
                  <a:cubicBezTo>
                    <a:pt x="9325" y="15871"/>
                    <a:pt x="9148" y="15911"/>
                    <a:pt x="8990" y="15931"/>
                  </a:cubicBezTo>
                  <a:cubicBezTo>
                    <a:pt x="8754" y="15911"/>
                    <a:pt x="8537" y="15970"/>
                    <a:pt x="8340" y="16088"/>
                  </a:cubicBezTo>
                  <a:cubicBezTo>
                    <a:pt x="8241" y="16128"/>
                    <a:pt x="8142" y="16167"/>
                    <a:pt x="8024" y="16147"/>
                  </a:cubicBezTo>
                  <a:lnTo>
                    <a:pt x="5540" y="16147"/>
                  </a:lnTo>
                  <a:cubicBezTo>
                    <a:pt x="5422" y="16147"/>
                    <a:pt x="5284" y="16128"/>
                    <a:pt x="5166" y="16069"/>
                  </a:cubicBezTo>
                  <a:cubicBezTo>
                    <a:pt x="4673" y="15871"/>
                    <a:pt x="4199" y="15655"/>
                    <a:pt x="3707" y="15477"/>
                  </a:cubicBezTo>
                  <a:cubicBezTo>
                    <a:pt x="3135" y="15241"/>
                    <a:pt x="2780" y="14807"/>
                    <a:pt x="2445" y="14314"/>
                  </a:cubicBezTo>
                  <a:cubicBezTo>
                    <a:pt x="1873" y="13525"/>
                    <a:pt x="1518" y="12618"/>
                    <a:pt x="1065" y="11790"/>
                  </a:cubicBezTo>
                  <a:cubicBezTo>
                    <a:pt x="848" y="11455"/>
                    <a:pt x="710" y="11081"/>
                    <a:pt x="631" y="10706"/>
                  </a:cubicBezTo>
                  <a:cubicBezTo>
                    <a:pt x="631" y="10667"/>
                    <a:pt x="611" y="10627"/>
                    <a:pt x="592" y="10608"/>
                  </a:cubicBezTo>
                  <a:cubicBezTo>
                    <a:pt x="316" y="10154"/>
                    <a:pt x="197" y="9602"/>
                    <a:pt x="257" y="9089"/>
                  </a:cubicBezTo>
                  <a:cubicBezTo>
                    <a:pt x="276" y="8971"/>
                    <a:pt x="237" y="8853"/>
                    <a:pt x="197" y="8754"/>
                  </a:cubicBezTo>
                  <a:cubicBezTo>
                    <a:pt x="40" y="8478"/>
                    <a:pt x="0" y="8183"/>
                    <a:pt x="40" y="7887"/>
                  </a:cubicBezTo>
                  <a:lnTo>
                    <a:pt x="40" y="6921"/>
                  </a:lnTo>
                  <a:cubicBezTo>
                    <a:pt x="20" y="6665"/>
                    <a:pt x="59" y="6408"/>
                    <a:pt x="197" y="6172"/>
                  </a:cubicBezTo>
                  <a:cubicBezTo>
                    <a:pt x="257" y="6093"/>
                    <a:pt x="257" y="5955"/>
                    <a:pt x="296" y="5856"/>
                  </a:cubicBezTo>
                  <a:cubicBezTo>
                    <a:pt x="316" y="5738"/>
                    <a:pt x="355" y="5639"/>
                    <a:pt x="414" y="5560"/>
                  </a:cubicBezTo>
                  <a:cubicBezTo>
                    <a:pt x="651" y="5265"/>
                    <a:pt x="828" y="4930"/>
                    <a:pt x="947" y="4575"/>
                  </a:cubicBezTo>
                  <a:cubicBezTo>
                    <a:pt x="1104" y="4161"/>
                    <a:pt x="1203" y="3747"/>
                    <a:pt x="1577" y="3471"/>
                  </a:cubicBezTo>
                  <a:cubicBezTo>
                    <a:pt x="1656" y="3392"/>
                    <a:pt x="1735" y="3293"/>
                    <a:pt x="1775" y="3195"/>
                  </a:cubicBezTo>
                  <a:cubicBezTo>
                    <a:pt x="1834" y="3076"/>
                    <a:pt x="1932" y="2978"/>
                    <a:pt x="2051" y="2919"/>
                  </a:cubicBezTo>
                  <a:cubicBezTo>
                    <a:pt x="2129" y="2879"/>
                    <a:pt x="2189" y="2820"/>
                    <a:pt x="2248" y="2741"/>
                  </a:cubicBezTo>
                  <a:cubicBezTo>
                    <a:pt x="2681" y="1972"/>
                    <a:pt x="3391" y="1381"/>
                    <a:pt x="4239" y="1085"/>
                  </a:cubicBezTo>
                  <a:cubicBezTo>
                    <a:pt x="4298" y="1065"/>
                    <a:pt x="4377" y="1046"/>
                    <a:pt x="4436" y="1006"/>
                  </a:cubicBezTo>
                  <a:cubicBezTo>
                    <a:pt x="4870" y="730"/>
                    <a:pt x="5382" y="671"/>
                    <a:pt x="5856" y="474"/>
                  </a:cubicBezTo>
                  <a:cubicBezTo>
                    <a:pt x="5974" y="435"/>
                    <a:pt x="6092" y="395"/>
                    <a:pt x="6210" y="336"/>
                  </a:cubicBezTo>
                  <a:cubicBezTo>
                    <a:pt x="6684" y="21"/>
                    <a:pt x="7196" y="1"/>
                    <a:pt x="7728" y="1"/>
                  </a:cubicBezTo>
                  <a:lnTo>
                    <a:pt x="9858" y="1"/>
                  </a:lnTo>
                  <a:cubicBezTo>
                    <a:pt x="10232" y="1"/>
                    <a:pt x="10508" y="178"/>
                    <a:pt x="10824" y="297"/>
                  </a:cubicBezTo>
                  <a:cubicBezTo>
                    <a:pt x="11573" y="553"/>
                    <a:pt x="12263" y="947"/>
                    <a:pt x="12854" y="1460"/>
                  </a:cubicBezTo>
                  <a:cubicBezTo>
                    <a:pt x="13091" y="1677"/>
                    <a:pt x="13347" y="1854"/>
                    <a:pt x="13623" y="2012"/>
                  </a:cubicBezTo>
                  <a:cubicBezTo>
                    <a:pt x="14136" y="2288"/>
                    <a:pt x="14570" y="2722"/>
                    <a:pt x="14865" y="3214"/>
                  </a:cubicBezTo>
                  <a:cubicBezTo>
                    <a:pt x="14964" y="3352"/>
                    <a:pt x="15082" y="3490"/>
                    <a:pt x="15200" y="3589"/>
                  </a:cubicBezTo>
                  <a:cubicBezTo>
                    <a:pt x="15831" y="4180"/>
                    <a:pt x="16265" y="4969"/>
                    <a:pt x="16442" y="5817"/>
                  </a:cubicBezTo>
                  <a:cubicBezTo>
                    <a:pt x="16580" y="6487"/>
                    <a:pt x="16679" y="7177"/>
                    <a:pt x="16679" y="7887"/>
                  </a:cubicBezTo>
                  <a:cubicBezTo>
                    <a:pt x="16659" y="8301"/>
                    <a:pt x="16600" y="8735"/>
                    <a:pt x="16521" y="9149"/>
                  </a:cubicBezTo>
                  <a:cubicBezTo>
                    <a:pt x="16403" y="9898"/>
                    <a:pt x="16186" y="10627"/>
                    <a:pt x="15890" y="11317"/>
                  </a:cubicBezTo>
                  <a:cubicBezTo>
                    <a:pt x="15634" y="11810"/>
                    <a:pt x="15338" y="12283"/>
                    <a:pt x="14964" y="12717"/>
                  </a:cubicBezTo>
                  <a:cubicBezTo>
                    <a:pt x="14747" y="12973"/>
                    <a:pt x="14550" y="13210"/>
                    <a:pt x="14333" y="13525"/>
                  </a:cubicBezTo>
                  <a:close/>
                  <a:moveTo>
                    <a:pt x="4002" y="7729"/>
                  </a:moveTo>
                  <a:lnTo>
                    <a:pt x="3983" y="7729"/>
                  </a:lnTo>
                  <a:cubicBezTo>
                    <a:pt x="3983" y="8025"/>
                    <a:pt x="4002" y="8321"/>
                    <a:pt x="4022" y="8636"/>
                  </a:cubicBezTo>
                  <a:cubicBezTo>
                    <a:pt x="4042" y="8991"/>
                    <a:pt x="4140" y="9326"/>
                    <a:pt x="4318" y="9641"/>
                  </a:cubicBezTo>
                  <a:cubicBezTo>
                    <a:pt x="4495" y="10055"/>
                    <a:pt x="4712" y="10450"/>
                    <a:pt x="4929" y="10844"/>
                  </a:cubicBezTo>
                  <a:cubicBezTo>
                    <a:pt x="4988" y="10962"/>
                    <a:pt x="5067" y="11061"/>
                    <a:pt x="5166" y="11160"/>
                  </a:cubicBezTo>
                  <a:cubicBezTo>
                    <a:pt x="5599" y="11495"/>
                    <a:pt x="6033" y="11810"/>
                    <a:pt x="6447" y="12145"/>
                  </a:cubicBezTo>
                  <a:cubicBezTo>
                    <a:pt x="6920" y="12520"/>
                    <a:pt x="7472" y="12776"/>
                    <a:pt x="8083" y="12835"/>
                  </a:cubicBezTo>
                  <a:cubicBezTo>
                    <a:pt x="8714" y="12855"/>
                    <a:pt x="9345" y="12934"/>
                    <a:pt x="9956" y="12658"/>
                  </a:cubicBezTo>
                  <a:cubicBezTo>
                    <a:pt x="10311" y="12520"/>
                    <a:pt x="10666" y="12441"/>
                    <a:pt x="11021" y="12323"/>
                  </a:cubicBezTo>
                  <a:cubicBezTo>
                    <a:pt x="11317" y="12224"/>
                    <a:pt x="11573" y="12066"/>
                    <a:pt x="11790" y="11850"/>
                  </a:cubicBezTo>
                  <a:cubicBezTo>
                    <a:pt x="12164" y="11416"/>
                    <a:pt x="12499" y="10943"/>
                    <a:pt x="12775" y="10410"/>
                  </a:cubicBezTo>
                  <a:cubicBezTo>
                    <a:pt x="12854" y="10253"/>
                    <a:pt x="12894" y="10055"/>
                    <a:pt x="12913" y="9878"/>
                  </a:cubicBezTo>
                  <a:cubicBezTo>
                    <a:pt x="12953" y="9149"/>
                    <a:pt x="12894" y="8399"/>
                    <a:pt x="12736" y="7690"/>
                  </a:cubicBezTo>
                  <a:cubicBezTo>
                    <a:pt x="12618" y="7276"/>
                    <a:pt x="12421" y="6881"/>
                    <a:pt x="12302" y="6487"/>
                  </a:cubicBezTo>
                  <a:cubicBezTo>
                    <a:pt x="11967" y="5462"/>
                    <a:pt x="11257" y="4752"/>
                    <a:pt x="10429" y="4161"/>
                  </a:cubicBezTo>
                  <a:cubicBezTo>
                    <a:pt x="10055" y="3845"/>
                    <a:pt x="9562" y="3688"/>
                    <a:pt x="9069" y="3727"/>
                  </a:cubicBezTo>
                  <a:cubicBezTo>
                    <a:pt x="8931" y="3747"/>
                    <a:pt x="8813" y="3727"/>
                    <a:pt x="8675" y="3727"/>
                  </a:cubicBezTo>
                  <a:cubicBezTo>
                    <a:pt x="7650" y="3766"/>
                    <a:pt x="6664" y="4102"/>
                    <a:pt x="5836" y="4693"/>
                  </a:cubicBezTo>
                  <a:cubicBezTo>
                    <a:pt x="5244" y="5146"/>
                    <a:pt x="4692" y="5679"/>
                    <a:pt x="4239" y="6270"/>
                  </a:cubicBezTo>
                  <a:cubicBezTo>
                    <a:pt x="4101" y="6428"/>
                    <a:pt x="4002" y="6645"/>
                    <a:pt x="4002" y="6881"/>
                  </a:cubicBezTo>
                  <a:cubicBezTo>
                    <a:pt x="3983" y="7157"/>
                    <a:pt x="4002" y="7453"/>
                    <a:pt x="4002" y="7729"/>
                  </a:cubicBezTo>
                  <a:close/>
                  <a:moveTo>
                    <a:pt x="2405" y="4614"/>
                  </a:moveTo>
                  <a:cubicBezTo>
                    <a:pt x="2307" y="4575"/>
                    <a:pt x="2228" y="4516"/>
                    <a:pt x="2189" y="4535"/>
                  </a:cubicBezTo>
                  <a:cubicBezTo>
                    <a:pt x="2070" y="4555"/>
                    <a:pt x="1972" y="4594"/>
                    <a:pt x="1893" y="4673"/>
                  </a:cubicBezTo>
                  <a:cubicBezTo>
                    <a:pt x="1637" y="4969"/>
                    <a:pt x="1459" y="5304"/>
                    <a:pt x="1361" y="5698"/>
                  </a:cubicBezTo>
                  <a:cubicBezTo>
                    <a:pt x="1321" y="5856"/>
                    <a:pt x="1341" y="6034"/>
                    <a:pt x="1380" y="6191"/>
                  </a:cubicBezTo>
                  <a:cubicBezTo>
                    <a:pt x="1400" y="6251"/>
                    <a:pt x="1499" y="6290"/>
                    <a:pt x="1597" y="6389"/>
                  </a:cubicBezTo>
                  <a:cubicBezTo>
                    <a:pt x="1715" y="6073"/>
                    <a:pt x="1794" y="5777"/>
                    <a:pt x="1913" y="5521"/>
                  </a:cubicBezTo>
                  <a:cubicBezTo>
                    <a:pt x="2031" y="5265"/>
                    <a:pt x="2208" y="4969"/>
                    <a:pt x="2405" y="4614"/>
                  </a:cubicBezTo>
                  <a:close/>
                  <a:moveTo>
                    <a:pt x="14806" y="9543"/>
                  </a:moveTo>
                  <a:cubicBezTo>
                    <a:pt x="14885" y="9464"/>
                    <a:pt x="14964" y="9444"/>
                    <a:pt x="14964" y="9385"/>
                  </a:cubicBezTo>
                  <a:cubicBezTo>
                    <a:pt x="15003" y="9168"/>
                    <a:pt x="15023" y="8932"/>
                    <a:pt x="15062" y="8715"/>
                  </a:cubicBezTo>
                  <a:cubicBezTo>
                    <a:pt x="15062" y="8577"/>
                    <a:pt x="15102" y="8419"/>
                    <a:pt x="15141" y="8281"/>
                  </a:cubicBezTo>
                  <a:cubicBezTo>
                    <a:pt x="15181" y="8163"/>
                    <a:pt x="15240" y="8084"/>
                    <a:pt x="15141" y="7966"/>
                  </a:cubicBezTo>
                  <a:cubicBezTo>
                    <a:pt x="15043" y="7867"/>
                    <a:pt x="14924" y="7926"/>
                    <a:pt x="14806" y="8064"/>
                  </a:cubicBezTo>
                  <a:cubicBezTo>
                    <a:pt x="14727" y="8143"/>
                    <a:pt x="14668" y="8242"/>
                    <a:pt x="14648" y="8340"/>
                  </a:cubicBezTo>
                  <a:cubicBezTo>
                    <a:pt x="14589" y="8754"/>
                    <a:pt x="14648" y="9168"/>
                    <a:pt x="14806" y="9543"/>
                  </a:cubicBezTo>
                  <a:close/>
                  <a:moveTo>
                    <a:pt x="2839" y="5383"/>
                  </a:moveTo>
                  <a:cubicBezTo>
                    <a:pt x="3036" y="5422"/>
                    <a:pt x="3233" y="5324"/>
                    <a:pt x="3332" y="5146"/>
                  </a:cubicBezTo>
                  <a:cubicBezTo>
                    <a:pt x="3431" y="4949"/>
                    <a:pt x="3549" y="4752"/>
                    <a:pt x="3647" y="4575"/>
                  </a:cubicBezTo>
                  <a:cubicBezTo>
                    <a:pt x="3687" y="4496"/>
                    <a:pt x="3687" y="4437"/>
                    <a:pt x="3647" y="4358"/>
                  </a:cubicBezTo>
                  <a:cubicBezTo>
                    <a:pt x="3608" y="4318"/>
                    <a:pt x="3529" y="4279"/>
                    <a:pt x="3470" y="4279"/>
                  </a:cubicBezTo>
                  <a:cubicBezTo>
                    <a:pt x="3332" y="4259"/>
                    <a:pt x="3214" y="4338"/>
                    <a:pt x="3155" y="4456"/>
                  </a:cubicBezTo>
                  <a:cubicBezTo>
                    <a:pt x="2997" y="4752"/>
                    <a:pt x="2879" y="5068"/>
                    <a:pt x="2839" y="5383"/>
                  </a:cubicBezTo>
                  <a:close/>
                  <a:moveTo>
                    <a:pt x="14195" y="9089"/>
                  </a:moveTo>
                  <a:cubicBezTo>
                    <a:pt x="14234" y="9011"/>
                    <a:pt x="14274" y="8951"/>
                    <a:pt x="14294" y="8873"/>
                  </a:cubicBezTo>
                  <a:cubicBezTo>
                    <a:pt x="14372" y="8616"/>
                    <a:pt x="14451" y="8340"/>
                    <a:pt x="14530" y="8084"/>
                  </a:cubicBezTo>
                  <a:cubicBezTo>
                    <a:pt x="14550" y="8025"/>
                    <a:pt x="14570" y="7966"/>
                    <a:pt x="14550" y="7907"/>
                  </a:cubicBezTo>
                  <a:cubicBezTo>
                    <a:pt x="14550" y="7847"/>
                    <a:pt x="14510" y="7769"/>
                    <a:pt x="14451" y="7729"/>
                  </a:cubicBezTo>
                  <a:cubicBezTo>
                    <a:pt x="14392" y="7729"/>
                    <a:pt x="14313" y="7749"/>
                    <a:pt x="14274" y="7788"/>
                  </a:cubicBezTo>
                  <a:cubicBezTo>
                    <a:pt x="14155" y="8025"/>
                    <a:pt x="14057" y="8281"/>
                    <a:pt x="13998" y="8537"/>
                  </a:cubicBezTo>
                  <a:cubicBezTo>
                    <a:pt x="13958" y="8735"/>
                    <a:pt x="14037" y="8951"/>
                    <a:pt x="14195" y="90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9"/>
            <p:cNvSpPr/>
            <p:nvPr/>
          </p:nvSpPr>
          <p:spPr>
            <a:xfrm flipH="1">
              <a:off x="6736073" y="1156120"/>
              <a:ext cx="163561" cy="137018"/>
            </a:xfrm>
            <a:custGeom>
              <a:avLst/>
              <a:gdLst/>
              <a:ahLst/>
              <a:cxnLst/>
              <a:rect l="l" t="t" r="r" b="b"/>
              <a:pathLst>
                <a:path w="6803" h="5699" extrusionOk="0">
                  <a:moveTo>
                    <a:pt x="99" y="5698"/>
                  </a:moveTo>
                  <a:cubicBezTo>
                    <a:pt x="1" y="5501"/>
                    <a:pt x="1" y="5284"/>
                    <a:pt x="99" y="5067"/>
                  </a:cubicBezTo>
                  <a:cubicBezTo>
                    <a:pt x="237" y="4515"/>
                    <a:pt x="454" y="3963"/>
                    <a:pt x="750" y="3470"/>
                  </a:cubicBezTo>
                  <a:cubicBezTo>
                    <a:pt x="967" y="3115"/>
                    <a:pt x="1184" y="2761"/>
                    <a:pt x="1381" y="2406"/>
                  </a:cubicBezTo>
                  <a:cubicBezTo>
                    <a:pt x="1775" y="1755"/>
                    <a:pt x="2347" y="1242"/>
                    <a:pt x="3056" y="947"/>
                  </a:cubicBezTo>
                  <a:cubicBezTo>
                    <a:pt x="3963" y="513"/>
                    <a:pt x="4949" y="237"/>
                    <a:pt x="5955" y="119"/>
                  </a:cubicBezTo>
                  <a:cubicBezTo>
                    <a:pt x="6211" y="99"/>
                    <a:pt x="6447" y="60"/>
                    <a:pt x="6802" y="0"/>
                  </a:cubicBezTo>
                  <a:cubicBezTo>
                    <a:pt x="6723" y="79"/>
                    <a:pt x="6625" y="158"/>
                    <a:pt x="6526" y="217"/>
                  </a:cubicBezTo>
                  <a:cubicBezTo>
                    <a:pt x="6073" y="454"/>
                    <a:pt x="5600" y="631"/>
                    <a:pt x="5107" y="710"/>
                  </a:cubicBezTo>
                  <a:cubicBezTo>
                    <a:pt x="5067" y="730"/>
                    <a:pt x="5028" y="730"/>
                    <a:pt x="4989" y="750"/>
                  </a:cubicBezTo>
                  <a:cubicBezTo>
                    <a:pt x="4476" y="1006"/>
                    <a:pt x="3944" y="1223"/>
                    <a:pt x="3411" y="1479"/>
                  </a:cubicBezTo>
                  <a:cubicBezTo>
                    <a:pt x="2899" y="1716"/>
                    <a:pt x="2485" y="2208"/>
                    <a:pt x="2071" y="2662"/>
                  </a:cubicBezTo>
                  <a:cubicBezTo>
                    <a:pt x="1913" y="2820"/>
                    <a:pt x="1795" y="3056"/>
                    <a:pt x="1578" y="3175"/>
                  </a:cubicBezTo>
                  <a:cubicBezTo>
                    <a:pt x="1164" y="3825"/>
                    <a:pt x="592" y="4357"/>
                    <a:pt x="415" y="5146"/>
                  </a:cubicBezTo>
                  <a:cubicBezTo>
                    <a:pt x="375" y="5363"/>
                    <a:pt x="257" y="5560"/>
                    <a:pt x="99" y="5698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9"/>
            <p:cNvSpPr/>
            <p:nvPr/>
          </p:nvSpPr>
          <p:spPr>
            <a:xfrm flipH="1">
              <a:off x="6502404" y="1148522"/>
              <a:ext cx="221383" cy="128483"/>
            </a:xfrm>
            <a:custGeom>
              <a:avLst/>
              <a:gdLst/>
              <a:ahLst/>
              <a:cxnLst/>
              <a:rect l="l" t="t" r="r" b="b"/>
              <a:pathLst>
                <a:path w="9208" h="5344" extrusionOk="0">
                  <a:moveTo>
                    <a:pt x="1" y="336"/>
                  </a:moveTo>
                  <a:cubicBezTo>
                    <a:pt x="592" y="119"/>
                    <a:pt x="1223" y="21"/>
                    <a:pt x="1854" y="21"/>
                  </a:cubicBezTo>
                  <a:lnTo>
                    <a:pt x="3155" y="21"/>
                  </a:lnTo>
                  <a:cubicBezTo>
                    <a:pt x="3510" y="1"/>
                    <a:pt x="3865" y="80"/>
                    <a:pt x="4180" y="257"/>
                  </a:cubicBezTo>
                  <a:cubicBezTo>
                    <a:pt x="4516" y="454"/>
                    <a:pt x="4851" y="652"/>
                    <a:pt x="5206" y="849"/>
                  </a:cubicBezTo>
                  <a:cubicBezTo>
                    <a:pt x="5363" y="947"/>
                    <a:pt x="5521" y="1046"/>
                    <a:pt x="5698" y="1125"/>
                  </a:cubicBezTo>
                  <a:cubicBezTo>
                    <a:pt x="6645" y="1539"/>
                    <a:pt x="7374" y="2248"/>
                    <a:pt x="8005" y="3057"/>
                  </a:cubicBezTo>
                  <a:cubicBezTo>
                    <a:pt x="8399" y="3510"/>
                    <a:pt x="8715" y="4023"/>
                    <a:pt x="8951" y="4575"/>
                  </a:cubicBezTo>
                  <a:cubicBezTo>
                    <a:pt x="9011" y="4713"/>
                    <a:pt x="9070" y="4851"/>
                    <a:pt x="9109" y="4989"/>
                  </a:cubicBezTo>
                  <a:cubicBezTo>
                    <a:pt x="9149" y="5087"/>
                    <a:pt x="9168" y="5186"/>
                    <a:pt x="9208" y="5344"/>
                  </a:cubicBezTo>
                  <a:cubicBezTo>
                    <a:pt x="9129" y="5285"/>
                    <a:pt x="9089" y="5265"/>
                    <a:pt x="9089" y="5245"/>
                  </a:cubicBezTo>
                  <a:cubicBezTo>
                    <a:pt x="8932" y="4792"/>
                    <a:pt x="8656" y="4397"/>
                    <a:pt x="8301" y="4102"/>
                  </a:cubicBezTo>
                  <a:cubicBezTo>
                    <a:pt x="8123" y="3905"/>
                    <a:pt x="7946" y="3688"/>
                    <a:pt x="7808" y="3471"/>
                  </a:cubicBezTo>
                  <a:cubicBezTo>
                    <a:pt x="7611" y="3116"/>
                    <a:pt x="7295" y="2820"/>
                    <a:pt x="6940" y="2623"/>
                  </a:cubicBezTo>
                  <a:cubicBezTo>
                    <a:pt x="6822" y="2564"/>
                    <a:pt x="6724" y="2485"/>
                    <a:pt x="6605" y="2406"/>
                  </a:cubicBezTo>
                  <a:cubicBezTo>
                    <a:pt x="6152" y="2051"/>
                    <a:pt x="5698" y="1696"/>
                    <a:pt x="5225" y="1361"/>
                  </a:cubicBezTo>
                  <a:cubicBezTo>
                    <a:pt x="5008" y="1223"/>
                    <a:pt x="4772" y="1085"/>
                    <a:pt x="4535" y="987"/>
                  </a:cubicBezTo>
                  <a:cubicBezTo>
                    <a:pt x="4102" y="809"/>
                    <a:pt x="3688" y="612"/>
                    <a:pt x="3234" y="454"/>
                  </a:cubicBezTo>
                  <a:cubicBezTo>
                    <a:pt x="3017" y="395"/>
                    <a:pt x="2800" y="356"/>
                    <a:pt x="2584" y="376"/>
                  </a:cubicBezTo>
                  <a:lnTo>
                    <a:pt x="553" y="376"/>
                  </a:lnTo>
                  <a:cubicBezTo>
                    <a:pt x="375" y="376"/>
                    <a:pt x="178" y="356"/>
                    <a:pt x="1" y="336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9"/>
            <p:cNvSpPr/>
            <p:nvPr/>
          </p:nvSpPr>
          <p:spPr>
            <a:xfrm flipH="1">
              <a:off x="6601940" y="1403541"/>
              <a:ext cx="9497" cy="17575"/>
            </a:xfrm>
            <a:custGeom>
              <a:avLst/>
              <a:gdLst/>
              <a:ahLst/>
              <a:cxnLst/>
              <a:rect l="l" t="t" r="r" b="b"/>
              <a:pathLst>
                <a:path w="395" h="731" extrusionOk="0">
                  <a:moveTo>
                    <a:pt x="79" y="730"/>
                  </a:moveTo>
                  <a:cubicBezTo>
                    <a:pt x="0" y="454"/>
                    <a:pt x="99" y="178"/>
                    <a:pt x="316" y="1"/>
                  </a:cubicBezTo>
                  <a:cubicBezTo>
                    <a:pt x="395" y="257"/>
                    <a:pt x="296" y="553"/>
                    <a:pt x="79" y="730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9"/>
            <p:cNvSpPr/>
            <p:nvPr/>
          </p:nvSpPr>
          <p:spPr>
            <a:xfrm flipH="1">
              <a:off x="6603839" y="1381735"/>
              <a:ext cx="24" cy="10939"/>
            </a:xfrm>
            <a:custGeom>
              <a:avLst/>
              <a:gdLst/>
              <a:ahLst/>
              <a:cxnLst/>
              <a:rect l="l" t="t" r="r" b="b"/>
              <a:pathLst>
                <a:path w="1" h="455" extrusionOk="0">
                  <a:moveTo>
                    <a:pt x="1" y="1"/>
                  </a:moveTo>
                  <a:lnTo>
                    <a:pt x="1" y="454"/>
                  </a:lnTo>
                  <a:lnTo>
                    <a:pt x="1" y="4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9"/>
            <p:cNvSpPr/>
            <p:nvPr/>
          </p:nvSpPr>
          <p:spPr>
            <a:xfrm flipH="1">
              <a:off x="6618529" y="1438619"/>
              <a:ext cx="6179" cy="6179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97" y="1"/>
                  </a:moveTo>
                  <a:cubicBezTo>
                    <a:pt x="257" y="178"/>
                    <a:pt x="178" y="217"/>
                    <a:pt x="0" y="257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9"/>
            <p:cNvSpPr/>
            <p:nvPr/>
          </p:nvSpPr>
          <p:spPr>
            <a:xfrm flipH="1">
              <a:off x="6070601" y="734270"/>
              <a:ext cx="1259418" cy="1277907"/>
            </a:xfrm>
            <a:custGeom>
              <a:avLst/>
              <a:gdLst/>
              <a:ahLst/>
              <a:cxnLst/>
              <a:rect l="l" t="t" r="r" b="b"/>
              <a:pathLst>
                <a:path w="52383" h="53152" extrusionOk="0">
                  <a:moveTo>
                    <a:pt x="46271" y="17369"/>
                  </a:moveTo>
                  <a:cubicBezTo>
                    <a:pt x="46429" y="17862"/>
                    <a:pt x="46567" y="18315"/>
                    <a:pt x="46725" y="18769"/>
                  </a:cubicBezTo>
                  <a:cubicBezTo>
                    <a:pt x="46764" y="18867"/>
                    <a:pt x="46804" y="18986"/>
                    <a:pt x="46863" y="19084"/>
                  </a:cubicBezTo>
                  <a:cubicBezTo>
                    <a:pt x="46882" y="19143"/>
                    <a:pt x="46961" y="19163"/>
                    <a:pt x="46961" y="19222"/>
                  </a:cubicBezTo>
                  <a:cubicBezTo>
                    <a:pt x="47020" y="19439"/>
                    <a:pt x="47099" y="19636"/>
                    <a:pt x="47178" y="19853"/>
                  </a:cubicBezTo>
                  <a:cubicBezTo>
                    <a:pt x="47277" y="20031"/>
                    <a:pt x="47474" y="20129"/>
                    <a:pt x="47533" y="20346"/>
                  </a:cubicBezTo>
                  <a:cubicBezTo>
                    <a:pt x="47573" y="20504"/>
                    <a:pt x="47651" y="20642"/>
                    <a:pt x="47730" y="20799"/>
                  </a:cubicBezTo>
                  <a:cubicBezTo>
                    <a:pt x="47868" y="21036"/>
                    <a:pt x="47967" y="21312"/>
                    <a:pt x="48006" y="21588"/>
                  </a:cubicBezTo>
                  <a:cubicBezTo>
                    <a:pt x="48046" y="21726"/>
                    <a:pt x="48085" y="21884"/>
                    <a:pt x="48164" y="22002"/>
                  </a:cubicBezTo>
                  <a:cubicBezTo>
                    <a:pt x="48381" y="22455"/>
                    <a:pt x="48479" y="22929"/>
                    <a:pt x="48440" y="23421"/>
                  </a:cubicBezTo>
                  <a:cubicBezTo>
                    <a:pt x="48420" y="23737"/>
                    <a:pt x="48420" y="24033"/>
                    <a:pt x="48479" y="24328"/>
                  </a:cubicBezTo>
                  <a:cubicBezTo>
                    <a:pt x="48696" y="24466"/>
                    <a:pt x="48953" y="24565"/>
                    <a:pt x="49209" y="24604"/>
                  </a:cubicBezTo>
                  <a:cubicBezTo>
                    <a:pt x="49327" y="24624"/>
                    <a:pt x="49426" y="24664"/>
                    <a:pt x="49524" y="24703"/>
                  </a:cubicBezTo>
                  <a:cubicBezTo>
                    <a:pt x="49623" y="24742"/>
                    <a:pt x="49741" y="24821"/>
                    <a:pt x="49840" y="24821"/>
                  </a:cubicBezTo>
                  <a:cubicBezTo>
                    <a:pt x="50214" y="24802"/>
                    <a:pt x="50589" y="24920"/>
                    <a:pt x="50904" y="25137"/>
                  </a:cubicBezTo>
                  <a:cubicBezTo>
                    <a:pt x="51338" y="25373"/>
                    <a:pt x="51772" y="25669"/>
                    <a:pt x="52166" y="25965"/>
                  </a:cubicBezTo>
                  <a:cubicBezTo>
                    <a:pt x="52284" y="26063"/>
                    <a:pt x="52344" y="26221"/>
                    <a:pt x="52344" y="26379"/>
                  </a:cubicBezTo>
                  <a:lnTo>
                    <a:pt x="52344" y="26714"/>
                  </a:lnTo>
                  <a:lnTo>
                    <a:pt x="52344" y="28685"/>
                  </a:lnTo>
                  <a:cubicBezTo>
                    <a:pt x="52344" y="28942"/>
                    <a:pt x="52383" y="29198"/>
                    <a:pt x="52186" y="29435"/>
                  </a:cubicBezTo>
                  <a:cubicBezTo>
                    <a:pt x="52146" y="29474"/>
                    <a:pt x="52127" y="29533"/>
                    <a:pt x="52127" y="29592"/>
                  </a:cubicBezTo>
                  <a:cubicBezTo>
                    <a:pt x="52107" y="30144"/>
                    <a:pt x="51831" y="30578"/>
                    <a:pt x="51614" y="31091"/>
                  </a:cubicBezTo>
                  <a:cubicBezTo>
                    <a:pt x="51200" y="31150"/>
                    <a:pt x="50806" y="31189"/>
                    <a:pt x="50392" y="31229"/>
                  </a:cubicBezTo>
                  <a:cubicBezTo>
                    <a:pt x="50214" y="31248"/>
                    <a:pt x="50017" y="31268"/>
                    <a:pt x="49840" y="31327"/>
                  </a:cubicBezTo>
                  <a:cubicBezTo>
                    <a:pt x="49505" y="31426"/>
                    <a:pt x="49150" y="31485"/>
                    <a:pt x="48795" y="31465"/>
                  </a:cubicBezTo>
                  <a:cubicBezTo>
                    <a:pt x="48519" y="31426"/>
                    <a:pt x="48263" y="31485"/>
                    <a:pt x="48046" y="31623"/>
                  </a:cubicBezTo>
                  <a:cubicBezTo>
                    <a:pt x="47947" y="31702"/>
                    <a:pt x="47809" y="31702"/>
                    <a:pt x="47711" y="31721"/>
                  </a:cubicBezTo>
                  <a:cubicBezTo>
                    <a:pt x="47494" y="32116"/>
                    <a:pt x="47277" y="32490"/>
                    <a:pt x="47080" y="32865"/>
                  </a:cubicBezTo>
                  <a:cubicBezTo>
                    <a:pt x="46981" y="33062"/>
                    <a:pt x="46902" y="33279"/>
                    <a:pt x="46823" y="33476"/>
                  </a:cubicBezTo>
                  <a:cubicBezTo>
                    <a:pt x="46666" y="33969"/>
                    <a:pt x="46449" y="34422"/>
                    <a:pt x="46252" y="34876"/>
                  </a:cubicBezTo>
                  <a:cubicBezTo>
                    <a:pt x="46133" y="35132"/>
                    <a:pt x="46054" y="35369"/>
                    <a:pt x="45936" y="35605"/>
                  </a:cubicBezTo>
                  <a:cubicBezTo>
                    <a:pt x="45798" y="35901"/>
                    <a:pt x="45640" y="36177"/>
                    <a:pt x="45502" y="36453"/>
                  </a:cubicBezTo>
                  <a:cubicBezTo>
                    <a:pt x="45128" y="37123"/>
                    <a:pt x="44635" y="37715"/>
                    <a:pt x="44221" y="38365"/>
                  </a:cubicBezTo>
                  <a:cubicBezTo>
                    <a:pt x="44044" y="38582"/>
                    <a:pt x="43846" y="38779"/>
                    <a:pt x="43649" y="38977"/>
                  </a:cubicBezTo>
                  <a:cubicBezTo>
                    <a:pt x="43649" y="39193"/>
                    <a:pt x="43846" y="39115"/>
                    <a:pt x="43984" y="39213"/>
                  </a:cubicBezTo>
                  <a:cubicBezTo>
                    <a:pt x="44221" y="40100"/>
                    <a:pt x="44536" y="40948"/>
                    <a:pt x="44911" y="41796"/>
                  </a:cubicBezTo>
                  <a:cubicBezTo>
                    <a:pt x="45108" y="41816"/>
                    <a:pt x="45266" y="41954"/>
                    <a:pt x="45325" y="42151"/>
                  </a:cubicBezTo>
                  <a:cubicBezTo>
                    <a:pt x="45384" y="42308"/>
                    <a:pt x="45463" y="42486"/>
                    <a:pt x="45562" y="42644"/>
                  </a:cubicBezTo>
                  <a:cubicBezTo>
                    <a:pt x="45680" y="42841"/>
                    <a:pt x="45778" y="43058"/>
                    <a:pt x="45522" y="43235"/>
                  </a:cubicBezTo>
                  <a:cubicBezTo>
                    <a:pt x="45838" y="43570"/>
                    <a:pt x="46094" y="43866"/>
                    <a:pt x="45916" y="44359"/>
                  </a:cubicBezTo>
                  <a:cubicBezTo>
                    <a:pt x="45700" y="44497"/>
                    <a:pt x="45463" y="44674"/>
                    <a:pt x="45207" y="44852"/>
                  </a:cubicBezTo>
                  <a:cubicBezTo>
                    <a:pt x="45128" y="44891"/>
                    <a:pt x="45049" y="44911"/>
                    <a:pt x="44950" y="44911"/>
                  </a:cubicBezTo>
                  <a:cubicBezTo>
                    <a:pt x="44911" y="44930"/>
                    <a:pt x="44832" y="44911"/>
                    <a:pt x="44812" y="44950"/>
                  </a:cubicBezTo>
                  <a:cubicBezTo>
                    <a:pt x="44576" y="45344"/>
                    <a:pt x="44142" y="45423"/>
                    <a:pt x="43787" y="45640"/>
                  </a:cubicBezTo>
                  <a:cubicBezTo>
                    <a:pt x="43393" y="45877"/>
                    <a:pt x="42999" y="46133"/>
                    <a:pt x="42624" y="46429"/>
                  </a:cubicBezTo>
                  <a:cubicBezTo>
                    <a:pt x="42190" y="46803"/>
                    <a:pt x="42131" y="46764"/>
                    <a:pt x="41737" y="46330"/>
                  </a:cubicBezTo>
                  <a:cubicBezTo>
                    <a:pt x="41421" y="45975"/>
                    <a:pt x="41086" y="45640"/>
                    <a:pt x="40731" y="45344"/>
                  </a:cubicBezTo>
                  <a:cubicBezTo>
                    <a:pt x="40455" y="45088"/>
                    <a:pt x="40179" y="44891"/>
                    <a:pt x="39884" y="44674"/>
                  </a:cubicBezTo>
                  <a:cubicBezTo>
                    <a:pt x="39805" y="44595"/>
                    <a:pt x="39706" y="44536"/>
                    <a:pt x="39608" y="44516"/>
                  </a:cubicBezTo>
                  <a:cubicBezTo>
                    <a:pt x="39391" y="44477"/>
                    <a:pt x="39213" y="44359"/>
                    <a:pt x="39095" y="44201"/>
                  </a:cubicBezTo>
                  <a:cubicBezTo>
                    <a:pt x="38937" y="44024"/>
                    <a:pt x="38760" y="43866"/>
                    <a:pt x="38583" y="43728"/>
                  </a:cubicBezTo>
                  <a:cubicBezTo>
                    <a:pt x="38326" y="43846"/>
                    <a:pt x="38109" y="43964"/>
                    <a:pt x="37893" y="44083"/>
                  </a:cubicBezTo>
                  <a:cubicBezTo>
                    <a:pt x="37695" y="44181"/>
                    <a:pt x="37439" y="44319"/>
                    <a:pt x="37202" y="44457"/>
                  </a:cubicBezTo>
                  <a:cubicBezTo>
                    <a:pt x="36788" y="44635"/>
                    <a:pt x="36355" y="44812"/>
                    <a:pt x="35901" y="44950"/>
                  </a:cubicBezTo>
                  <a:cubicBezTo>
                    <a:pt x="35606" y="45068"/>
                    <a:pt x="35310" y="45187"/>
                    <a:pt x="35014" y="45305"/>
                  </a:cubicBezTo>
                  <a:cubicBezTo>
                    <a:pt x="34718" y="45423"/>
                    <a:pt x="34364" y="45601"/>
                    <a:pt x="34028" y="45739"/>
                  </a:cubicBezTo>
                  <a:cubicBezTo>
                    <a:pt x="33693" y="45877"/>
                    <a:pt x="33417" y="46015"/>
                    <a:pt x="33102" y="46133"/>
                  </a:cubicBezTo>
                  <a:cubicBezTo>
                    <a:pt x="32905" y="46212"/>
                    <a:pt x="32708" y="46271"/>
                    <a:pt x="32510" y="46311"/>
                  </a:cubicBezTo>
                  <a:cubicBezTo>
                    <a:pt x="32136" y="46389"/>
                    <a:pt x="31761" y="46508"/>
                    <a:pt x="31406" y="46665"/>
                  </a:cubicBezTo>
                  <a:cubicBezTo>
                    <a:pt x="31327" y="46882"/>
                    <a:pt x="31308" y="47119"/>
                    <a:pt x="31327" y="47355"/>
                  </a:cubicBezTo>
                  <a:lnTo>
                    <a:pt x="31327" y="51910"/>
                  </a:lnTo>
                  <a:cubicBezTo>
                    <a:pt x="31327" y="52107"/>
                    <a:pt x="31347" y="52284"/>
                    <a:pt x="31347" y="52481"/>
                  </a:cubicBezTo>
                  <a:cubicBezTo>
                    <a:pt x="31387" y="52777"/>
                    <a:pt x="31150" y="53053"/>
                    <a:pt x="30854" y="53053"/>
                  </a:cubicBezTo>
                  <a:cubicBezTo>
                    <a:pt x="30302" y="53073"/>
                    <a:pt x="29731" y="53152"/>
                    <a:pt x="29179" y="52935"/>
                  </a:cubicBezTo>
                  <a:cubicBezTo>
                    <a:pt x="28981" y="52856"/>
                    <a:pt x="28784" y="52836"/>
                    <a:pt x="28567" y="52856"/>
                  </a:cubicBezTo>
                  <a:cubicBezTo>
                    <a:pt x="27680" y="52836"/>
                    <a:pt x="26773" y="52856"/>
                    <a:pt x="25866" y="52836"/>
                  </a:cubicBezTo>
                  <a:cubicBezTo>
                    <a:pt x="25728" y="52836"/>
                    <a:pt x="25610" y="52895"/>
                    <a:pt x="25531" y="52994"/>
                  </a:cubicBezTo>
                  <a:cubicBezTo>
                    <a:pt x="25393" y="53132"/>
                    <a:pt x="25236" y="53092"/>
                    <a:pt x="25176" y="52915"/>
                  </a:cubicBezTo>
                  <a:cubicBezTo>
                    <a:pt x="25078" y="52580"/>
                    <a:pt x="24999" y="52225"/>
                    <a:pt x="24940" y="51890"/>
                  </a:cubicBezTo>
                  <a:cubicBezTo>
                    <a:pt x="24881" y="51397"/>
                    <a:pt x="24782" y="50924"/>
                    <a:pt x="24644" y="50451"/>
                  </a:cubicBezTo>
                  <a:cubicBezTo>
                    <a:pt x="24486" y="50056"/>
                    <a:pt x="24388" y="49623"/>
                    <a:pt x="24348" y="49209"/>
                  </a:cubicBezTo>
                  <a:cubicBezTo>
                    <a:pt x="24329" y="48992"/>
                    <a:pt x="24270" y="48795"/>
                    <a:pt x="24210" y="48597"/>
                  </a:cubicBezTo>
                  <a:cubicBezTo>
                    <a:pt x="24112" y="48223"/>
                    <a:pt x="24013" y="47848"/>
                    <a:pt x="23915" y="47454"/>
                  </a:cubicBezTo>
                  <a:cubicBezTo>
                    <a:pt x="23875" y="47336"/>
                    <a:pt x="23836" y="47198"/>
                    <a:pt x="23796" y="47079"/>
                  </a:cubicBezTo>
                  <a:cubicBezTo>
                    <a:pt x="23718" y="46863"/>
                    <a:pt x="23501" y="46725"/>
                    <a:pt x="23264" y="46744"/>
                  </a:cubicBezTo>
                  <a:cubicBezTo>
                    <a:pt x="22949" y="46764"/>
                    <a:pt x="22614" y="46725"/>
                    <a:pt x="22298" y="46744"/>
                  </a:cubicBezTo>
                  <a:cubicBezTo>
                    <a:pt x="21746" y="46803"/>
                    <a:pt x="21233" y="46567"/>
                    <a:pt x="20721" y="46409"/>
                  </a:cubicBezTo>
                  <a:cubicBezTo>
                    <a:pt x="20563" y="46370"/>
                    <a:pt x="20386" y="46330"/>
                    <a:pt x="20228" y="46291"/>
                  </a:cubicBezTo>
                  <a:cubicBezTo>
                    <a:pt x="19932" y="46232"/>
                    <a:pt x="19637" y="46153"/>
                    <a:pt x="19361" y="46054"/>
                  </a:cubicBezTo>
                  <a:cubicBezTo>
                    <a:pt x="19144" y="45936"/>
                    <a:pt x="18907" y="45877"/>
                    <a:pt x="18671" y="45857"/>
                  </a:cubicBezTo>
                  <a:cubicBezTo>
                    <a:pt x="18533" y="45837"/>
                    <a:pt x="18414" y="45798"/>
                    <a:pt x="18296" y="45739"/>
                  </a:cubicBezTo>
                  <a:cubicBezTo>
                    <a:pt x="18257" y="45739"/>
                    <a:pt x="18237" y="45699"/>
                    <a:pt x="18197" y="45699"/>
                  </a:cubicBezTo>
                  <a:cubicBezTo>
                    <a:pt x="17823" y="45620"/>
                    <a:pt x="17429" y="45601"/>
                    <a:pt x="17133" y="45226"/>
                  </a:cubicBezTo>
                  <a:cubicBezTo>
                    <a:pt x="17034" y="45364"/>
                    <a:pt x="16955" y="45482"/>
                    <a:pt x="16896" y="45620"/>
                  </a:cubicBezTo>
                  <a:cubicBezTo>
                    <a:pt x="16778" y="45936"/>
                    <a:pt x="16600" y="46192"/>
                    <a:pt x="16364" y="46429"/>
                  </a:cubicBezTo>
                  <a:cubicBezTo>
                    <a:pt x="16206" y="46587"/>
                    <a:pt x="16068" y="46744"/>
                    <a:pt x="15930" y="46941"/>
                  </a:cubicBezTo>
                  <a:cubicBezTo>
                    <a:pt x="15753" y="47198"/>
                    <a:pt x="15516" y="47415"/>
                    <a:pt x="15240" y="47592"/>
                  </a:cubicBezTo>
                  <a:cubicBezTo>
                    <a:pt x="15023" y="47730"/>
                    <a:pt x="14846" y="47927"/>
                    <a:pt x="14728" y="48164"/>
                  </a:cubicBezTo>
                  <a:cubicBezTo>
                    <a:pt x="14649" y="48282"/>
                    <a:pt x="14609" y="48400"/>
                    <a:pt x="14530" y="48519"/>
                  </a:cubicBezTo>
                  <a:cubicBezTo>
                    <a:pt x="14452" y="48657"/>
                    <a:pt x="14294" y="48755"/>
                    <a:pt x="14136" y="48775"/>
                  </a:cubicBezTo>
                  <a:cubicBezTo>
                    <a:pt x="13939" y="48775"/>
                    <a:pt x="13762" y="48775"/>
                    <a:pt x="13564" y="48775"/>
                  </a:cubicBezTo>
                  <a:cubicBezTo>
                    <a:pt x="13170" y="48834"/>
                    <a:pt x="12776" y="48696"/>
                    <a:pt x="12480" y="48420"/>
                  </a:cubicBezTo>
                  <a:cubicBezTo>
                    <a:pt x="12303" y="48282"/>
                    <a:pt x="12105" y="48164"/>
                    <a:pt x="11889" y="48105"/>
                  </a:cubicBezTo>
                  <a:cubicBezTo>
                    <a:pt x="11534" y="47947"/>
                    <a:pt x="11179" y="47750"/>
                    <a:pt x="10863" y="47513"/>
                  </a:cubicBezTo>
                  <a:cubicBezTo>
                    <a:pt x="10548" y="47277"/>
                    <a:pt x="10193" y="47060"/>
                    <a:pt x="9819" y="46863"/>
                  </a:cubicBezTo>
                  <a:cubicBezTo>
                    <a:pt x="9385" y="46646"/>
                    <a:pt x="9109" y="46251"/>
                    <a:pt x="8734" y="45975"/>
                  </a:cubicBezTo>
                  <a:cubicBezTo>
                    <a:pt x="8655" y="45936"/>
                    <a:pt x="8616" y="45798"/>
                    <a:pt x="8596" y="45680"/>
                  </a:cubicBezTo>
                  <a:cubicBezTo>
                    <a:pt x="8517" y="45443"/>
                    <a:pt x="8419" y="45187"/>
                    <a:pt x="8301" y="44970"/>
                  </a:cubicBezTo>
                  <a:cubicBezTo>
                    <a:pt x="8163" y="44694"/>
                    <a:pt x="8163" y="44359"/>
                    <a:pt x="8301" y="44102"/>
                  </a:cubicBezTo>
                  <a:cubicBezTo>
                    <a:pt x="8399" y="43846"/>
                    <a:pt x="8577" y="43649"/>
                    <a:pt x="8793" y="43491"/>
                  </a:cubicBezTo>
                  <a:cubicBezTo>
                    <a:pt x="8971" y="43373"/>
                    <a:pt x="9109" y="43196"/>
                    <a:pt x="9148" y="42998"/>
                  </a:cubicBezTo>
                  <a:cubicBezTo>
                    <a:pt x="9207" y="42841"/>
                    <a:pt x="9286" y="42683"/>
                    <a:pt x="9405" y="42545"/>
                  </a:cubicBezTo>
                  <a:cubicBezTo>
                    <a:pt x="9503" y="42407"/>
                    <a:pt x="9582" y="42230"/>
                    <a:pt x="9602" y="42052"/>
                  </a:cubicBezTo>
                  <a:cubicBezTo>
                    <a:pt x="9661" y="41756"/>
                    <a:pt x="9799" y="41480"/>
                    <a:pt x="10016" y="41283"/>
                  </a:cubicBezTo>
                  <a:cubicBezTo>
                    <a:pt x="10075" y="41224"/>
                    <a:pt x="10134" y="41165"/>
                    <a:pt x="10154" y="41106"/>
                  </a:cubicBezTo>
                  <a:cubicBezTo>
                    <a:pt x="10193" y="41027"/>
                    <a:pt x="10213" y="40948"/>
                    <a:pt x="10213" y="40869"/>
                  </a:cubicBezTo>
                  <a:lnTo>
                    <a:pt x="9405" y="39923"/>
                  </a:lnTo>
                  <a:cubicBezTo>
                    <a:pt x="9306" y="39844"/>
                    <a:pt x="9227" y="39745"/>
                    <a:pt x="9148" y="39647"/>
                  </a:cubicBezTo>
                  <a:cubicBezTo>
                    <a:pt x="8853" y="39115"/>
                    <a:pt x="8439" y="38681"/>
                    <a:pt x="8084" y="38188"/>
                  </a:cubicBezTo>
                  <a:cubicBezTo>
                    <a:pt x="7709" y="37675"/>
                    <a:pt x="7453" y="37084"/>
                    <a:pt x="7295" y="36473"/>
                  </a:cubicBezTo>
                  <a:cubicBezTo>
                    <a:pt x="7275" y="36374"/>
                    <a:pt x="7236" y="36295"/>
                    <a:pt x="7196" y="36197"/>
                  </a:cubicBezTo>
                  <a:cubicBezTo>
                    <a:pt x="7098" y="35980"/>
                    <a:pt x="6980" y="35763"/>
                    <a:pt x="6901" y="35586"/>
                  </a:cubicBezTo>
                  <a:lnTo>
                    <a:pt x="4377" y="35605"/>
                  </a:lnTo>
                  <a:cubicBezTo>
                    <a:pt x="4141" y="35586"/>
                    <a:pt x="3924" y="35625"/>
                    <a:pt x="3707" y="35704"/>
                  </a:cubicBezTo>
                  <a:cubicBezTo>
                    <a:pt x="3214" y="35901"/>
                    <a:pt x="2702" y="35822"/>
                    <a:pt x="2209" y="35802"/>
                  </a:cubicBezTo>
                  <a:cubicBezTo>
                    <a:pt x="1992" y="35802"/>
                    <a:pt x="2031" y="35586"/>
                    <a:pt x="1873" y="35467"/>
                  </a:cubicBezTo>
                  <a:lnTo>
                    <a:pt x="967" y="35467"/>
                  </a:lnTo>
                  <a:cubicBezTo>
                    <a:pt x="651" y="35467"/>
                    <a:pt x="533" y="35408"/>
                    <a:pt x="533" y="35073"/>
                  </a:cubicBezTo>
                  <a:cubicBezTo>
                    <a:pt x="513" y="34600"/>
                    <a:pt x="513" y="34146"/>
                    <a:pt x="513" y="33673"/>
                  </a:cubicBezTo>
                  <a:cubicBezTo>
                    <a:pt x="513" y="33378"/>
                    <a:pt x="474" y="33062"/>
                    <a:pt x="375" y="32786"/>
                  </a:cubicBezTo>
                  <a:cubicBezTo>
                    <a:pt x="316" y="32569"/>
                    <a:pt x="277" y="32352"/>
                    <a:pt x="296" y="32116"/>
                  </a:cubicBezTo>
                  <a:cubicBezTo>
                    <a:pt x="296" y="31820"/>
                    <a:pt x="257" y="31524"/>
                    <a:pt x="139" y="31248"/>
                  </a:cubicBezTo>
                  <a:cubicBezTo>
                    <a:pt x="40" y="30874"/>
                    <a:pt x="1" y="30499"/>
                    <a:pt x="79" y="30125"/>
                  </a:cubicBezTo>
                  <a:cubicBezTo>
                    <a:pt x="79" y="29927"/>
                    <a:pt x="217" y="29770"/>
                    <a:pt x="415" y="29711"/>
                  </a:cubicBezTo>
                  <a:cubicBezTo>
                    <a:pt x="631" y="29671"/>
                    <a:pt x="829" y="29592"/>
                    <a:pt x="1045" y="29513"/>
                  </a:cubicBezTo>
                  <a:lnTo>
                    <a:pt x="1361" y="29395"/>
                  </a:lnTo>
                  <a:cubicBezTo>
                    <a:pt x="1479" y="29356"/>
                    <a:pt x="1617" y="29316"/>
                    <a:pt x="1735" y="29297"/>
                  </a:cubicBezTo>
                  <a:cubicBezTo>
                    <a:pt x="2051" y="29277"/>
                    <a:pt x="2386" y="29336"/>
                    <a:pt x="2642" y="29099"/>
                  </a:cubicBezTo>
                  <a:cubicBezTo>
                    <a:pt x="3234" y="29080"/>
                    <a:pt x="3727" y="28804"/>
                    <a:pt x="4259" y="28646"/>
                  </a:cubicBezTo>
                  <a:cubicBezTo>
                    <a:pt x="4555" y="28547"/>
                    <a:pt x="4634" y="28449"/>
                    <a:pt x="4634" y="28153"/>
                  </a:cubicBezTo>
                  <a:lnTo>
                    <a:pt x="4634" y="26083"/>
                  </a:lnTo>
                  <a:cubicBezTo>
                    <a:pt x="4634" y="25846"/>
                    <a:pt x="4594" y="25630"/>
                    <a:pt x="4515" y="25413"/>
                  </a:cubicBezTo>
                  <a:cubicBezTo>
                    <a:pt x="4436" y="25117"/>
                    <a:pt x="4397" y="24821"/>
                    <a:pt x="4417" y="24526"/>
                  </a:cubicBezTo>
                  <a:lnTo>
                    <a:pt x="4417" y="23047"/>
                  </a:lnTo>
                  <a:cubicBezTo>
                    <a:pt x="4397" y="22712"/>
                    <a:pt x="4456" y="22357"/>
                    <a:pt x="4574" y="22061"/>
                  </a:cubicBezTo>
                  <a:cubicBezTo>
                    <a:pt x="4634" y="21903"/>
                    <a:pt x="4653" y="21765"/>
                    <a:pt x="4653" y="21608"/>
                  </a:cubicBezTo>
                  <a:cubicBezTo>
                    <a:pt x="4653" y="21154"/>
                    <a:pt x="4791" y="20681"/>
                    <a:pt x="5028" y="20287"/>
                  </a:cubicBezTo>
                  <a:cubicBezTo>
                    <a:pt x="5166" y="20070"/>
                    <a:pt x="5107" y="19774"/>
                    <a:pt x="4910" y="19616"/>
                  </a:cubicBezTo>
                  <a:cubicBezTo>
                    <a:pt x="4614" y="19301"/>
                    <a:pt x="4298" y="19025"/>
                    <a:pt x="4003" y="18710"/>
                  </a:cubicBezTo>
                  <a:cubicBezTo>
                    <a:pt x="3510" y="18217"/>
                    <a:pt x="3037" y="17704"/>
                    <a:pt x="2544" y="17211"/>
                  </a:cubicBezTo>
                  <a:cubicBezTo>
                    <a:pt x="2426" y="17093"/>
                    <a:pt x="2307" y="16975"/>
                    <a:pt x="2189" y="16856"/>
                  </a:cubicBezTo>
                  <a:cubicBezTo>
                    <a:pt x="1933" y="16620"/>
                    <a:pt x="1657" y="16383"/>
                    <a:pt x="1400" y="16127"/>
                  </a:cubicBezTo>
                  <a:cubicBezTo>
                    <a:pt x="1203" y="15969"/>
                    <a:pt x="1164" y="15654"/>
                    <a:pt x="1341" y="15457"/>
                  </a:cubicBezTo>
                  <a:cubicBezTo>
                    <a:pt x="1617" y="15062"/>
                    <a:pt x="1735" y="14569"/>
                    <a:pt x="2090" y="14215"/>
                  </a:cubicBezTo>
                  <a:cubicBezTo>
                    <a:pt x="2110" y="14175"/>
                    <a:pt x="2130" y="14155"/>
                    <a:pt x="2149" y="14116"/>
                  </a:cubicBezTo>
                  <a:cubicBezTo>
                    <a:pt x="2287" y="13426"/>
                    <a:pt x="2840" y="13012"/>
                    <a:pt x="3175" y="12460"/>
                  </a:cubicBezTo>
                  <a:cubicBezTo>
                    <a:pt x="3234" y="12381"/>
                    <a:pt x="3293" y="12302"/>
                    <a:pt x="3392" y="12263"/>
                  </a:cubicBezTo>
                  <a:cubicBezTo>
                    <a:pt x="3569" y="12164"/>
                    <a:pt x="3727" y="12026"/>
                    <a:pt x="3845" y="11869"/>
                  </a:cubicBezTo>
                  <a:cubicBezTo>
                    <a:pt x="4239" y="11395"/>
                    <a:pt x="4850" y="11179"/>
                    <a:pt x="5462" y="11277"/>
                  </a:cubicBezTo>
                  <a:cubicBezTo>
                    <a:pt x="5580" y="11297"/>
                    <a:pt x="5718" y="11356"/>
                    <a:pt x="5816" y="11415"/>
                  </a:cubicBezTo>
                  <a:cubicBezTo>
                    <a:pt x="6309" y="11671"/>
                    <a:pt x="6802" y="11947"/>
                    <a:pt x="7315" y="12184"/>
                  </a:cubicBezTo>
                  <a:cubicBezTo>
                    <a:pt x="7670" y="12342"/>
                    <a:pt x="8064" y="12460"/>
                    <a:pt x="8439" y="12598"/>
                  </a:cubicBezTo>
                  <a:cubicBezTo>
                    <a:pt x="8537" y="12519"/>
                    <a:pt x="8636" y="12421"/>
                    <a:pt x="8715" y="12302"/>
                  </a:cubicBezTo>
                  <a:cubicBezTo>
                    <a:pt x="9129" y="11652"/>
                    <a:pt x="9681" y="11119"/>
                    <a:pt x="10331" y="10705"/>
                  </a:cubicBezTo>
                  <a:cubicBezTo>
                    <a:pt x="10528" y="10567"/>
                    <a:pt x="10725" y="10449"/>
                    <a:pt x="10942" y="10390"/>
                  </a:cubicBezTo>
                  <a:cubicBezTo>
                    <a:pt x="11041" y="10370"/>
                    <a:pt x="11139" y="10311"/>
                    <a:pt x="11238" y="10252"/>
                  </a:cubicBezTo>
                  <a:cubicBezTo>
                    <a:pt x="11691" y="9858"/>
                    <a:pt x="12184" y="9522"/>
                    <a:pt x="12717" y="9227"/>
                  </a:cubicBezTo>
                  <a:cubicBezTo>
                    <a:pt x="12973" y="9069"/>
                    <a:pt x="13210" y="8852"/>
                    <a:pt x="13466" y="8655"/>
                  </a:cubicBezTo>
                  <a:cubicBezTo>
                    <a:pt x="13466" y="8399"/>
                    <a:pt x="13466" y="8162"/>
                    <a:pt x="13446" y="7926"/>
                  </a:cubicBezTo>
                  <a:cubicBezTo>
                    <a:pt x="13446" y="7709"/>
                    <a:pt x="13486" y="7472"/>
                    <a:pt x="13308" y="7295"/>
                  </a:cubicBezTo>
                  <a:cubicBezTo>
                    <a:pt x="13269" y="7236"/>
                    <a:pt x="13249" y="7196"/>
                    <a:pt x="13249" y="7137"/>
                  </a:cubicBezTo>
                  <a:cubicBezTo>
                    <a:pt x="13210" y="6683"/>
                    <a:pt x="12993" y="6269"/>
                    <a:pt x="12874" y="5836"/>
                  </a:cubicBezTo>
                  <a:cubicBezTo>
                    <a:pt x="12835" y="5717"/>
                    <a:pt x="12815" y="5599"/>
                    <a:pt x="12776" y="5461"/>
                  </a:cubicBezTo>
                  <a:cubicBezTo>
                    <a:pt x="12756" y="5303"/>
                    <a:pt x="12736" y="5165"/>
                    <a:pt x="12677" y="5027"/>
                  </a:cubicBezTo>
                  <a:cubicBezTo>
                    <a:pt x="12539" y="4613"/>
                    <a:pt x="12500" y="4180"/>
                    <a:pt x="12559" y="3746"/>
                  </a:cubicBezTo>
                  <a:cubicBezTo>
                    <a:pt x="12579" y="3647"/>
                    <a:pt x="12618" y="3529"/>
                    <a:pt x="12677" y="3431"/>
                  </a:cubicBezTo>
                  <a:cubicBezTo>
                    <a:pt x="12736" y="3332"/>
                    <a:pt x="12894" y="3332"/>
                    <a:pt x="12953" y="3450"/>
                  </a:cubicBezTo>
                  <a:cubicBezTo>
                    <a:pt x="13032" y="3628"/>
                    <a:pt x="13072" y="3805"/>
                    <a:pt x="13091" y="3983"/>
                  </a:cubicBezTo>
                  <a:cubicBezTo>
                    <a:pt x="13091" y="4377"/>
                    <a:pt x="13150" y="4771"/>
                    <a:pt x="13269" y="5146"/>
                  </a:cubicBezTo>
                  <a:cubicBezTo>
                    <a:pt x="13387" y="5777"/>
                    <a:pt x="13643" y="6368"/>
                    <a:pt x="13801" y="7019"/>
                  </a:cubicBezTo>
                  <a:cubicBezTo>
                    <a:pt x="13860" y="6703"/>
                    <a:pt x="13880" y="6664"/>
                    <a:pt x="13781" y="6447"/>
                  </a:cubicBezTo>
                  <a:cubicBezTo>
                    <a:pt x="13663" y="6191"/>
                    <a:pt x="13604" y="5895"/>
                    <a:pt x="13643" y="5619"/>
                  </a:cubicBezTo>
                  <a:cubicBezTo>
                    <a:pt x="13663" y="5579"/>
                    <a:pt x="13663" y="5540"/>
                    <a:pt x="13643" y="5520"/>
                  </a:cubicBezTo>
                  <a:cubicBezTo>
                    <a:pt x="13505" y="5225"/>
                    <a:pt x="13426" y="4909"/>
                    <a:pt x="13407" y="4594"/>
                  </a:cubicBezTo>
                  <a:cubicBezTo>
                    <a:pt x="13131" y="4259"/>
                    <a:pt x="13288" y="3825"/>
                    <a:pt x="13131" y="3470"/>
                  </a:cubicBezTo>
                  <a:cubicBezTo>
                    <a:pt x="13131" y="3371"/>
                    <a:pt x="13150" y="3273"/>
                    <a:pt x="13210" y="3214"/>
                  </a:cubicBezTo>
                  <a:cubicBezTo>
                    <a:pt x="13308" y="3135"/>
                    <a:pt x="13426" y="3056"/>
                    <a:pt x="13545" y="2997"/>
                  </a:cubicBezTo>
                  <a:cubicBezTo>
                    <a:pt x="13821" y="2879"/>
                    <a:pt x="14116" y="2760"/>
                    <a:pt x="14412" y="2622"/>
                  </a:cubicBezTo>
                  <a:cubicBezTo>
                    <a:pt x="14530" y="2563"/>
                    <a:pt x="14649" y="2504"/>
                    <a:pt x="14787" y="2504"/>
                  </a:cubicBezTo>
                  <a:cubicBezTo>
                    <a:pt x="15299" y="2524"/>
                    <a:pt x="15753" y="2169"/>
                    <a:pt x="16265" y="2287"/>
                  </a:cubicBezTo>
                  <a:cubicBezTo>
                    <a:pt x="16462" y="2307"/>
                    <a:pt x="16679" y="2287"/>
                    <a:pt x="16876" y="2208"/>
                  </a:cubicBezTo>
                  <a:cubicBezTo>
                    <a:pt x="17113" y="2110"/>
                    <a:pt x="17369" y="2031"/>
                    <a:pt x="17606" y="1972"/>
                  </a:cubicBezTo>
                  <a:cubicBezTo>
                    <a:pt x="17862" y="1873"/>
                    <a:pt x="18158" y="1972"/>
                    <a:pt x="18296" y="2208"/>
                  </a:cubicBezTo>
                  <a:cubicBezTo>
                    <a:pt x="18434" y="2425"/>
                    <a:pt x="18533" y="2642"/>
                    <a:pt x="18651" y="2859"/>
                  </a:cubicBezTo>
                  <a:cubicBezTo>
                    <a:pt x="18769" y="3056"/>
                    <a:pt x="18868" y="3194"/>
                    <a:pt x="18986" y="3352"/>
                  </a:cubicBezTo>
                  <a:lnTo>
                    <a:pt x="19321" y="3805"/>
                  </a:lnTo>
                  <a:cubicBezTo>
                    <a:pt x="19341" y="3864"/>
                    <a:pt x="19380" y="3904"/>
                    <a:pt x="19420" y="3943"/>
                  </a:cubicBezTo>
                  <a:cubicBezTo>
                    <a:pt x="19834" y="4239"/>
                    <a:pt x="20051" y="4692"/>
                    <a:pt x="20386" y="5027"/>
                  </a:cubicBezTo>
                  <a:cubicBezTo>
                    <a:pt x="20484" y="5146"/>
                    <a:pt x="20603" y="5244"/>
                    <a:pt x="20701" y="5323"/>
                  </a:cubicBezTo>
                  <a:cubicBezTo>
                    <a:pt x="21431" y="5126"/>
                    <a:pt x="22121" y="4830"/>
                    <a:pt x="22850" y="4712"/>
                  </a:cubicBezTo>
                  <a:cubicBezTo>
                    <a:pt x="23619" y="4357"/>
                    <a:pt x="24408" y="4515"/>
                    <a:pt x="25196" y="4495"/>
                  </a:cubicBezTo>
                  <a:cubicBezTo>
                    <a:pt x="25610" y="4456"/>
                    <a:pt x="26024" y="4515"/>
                    <a:pt x="26399" y="4692"/>
                  </a:cubicBezTo>
                  <a:cubicBezTo>
                    <a:pt x="26438" y="4692"/>
                    <a:pt x="26478" y="4712"/>
                    <a:pt x="26517" y="4712"/>
                  </a:cubicBezTo>
                  <a:lnTo>
                    <a:pt x="27700" y="4791"/>
                  </a:lnTo>
                  <a:cubicBezTo>
                    <a:pt x="27917" y="4515"/>
                    <a:pt x="28114" y="4278"/>
                    <a:pt x="28272" y="4002"/>
                  </a:cubicBezTo>
                  <a:cubicBezTo>
                    <a:pt x="28489" y="3667"/>
                    <a:pt x="28765" y="3371"/>
                    <a:pt x="28765" y="2938"/>
                  </a:cubicBezTo>
                  <a:cubicBezTo>
                    <a:pt x="29021" y="2445"/>
                    <a:pt x="29100" y="1834"/>
                    <a:pt x="29533" y="1400"/>
                  </a:cubicBezTo>
                  <a:cubicBezTo>
                    <a:pt x="29691" y="1222"/>
                    <a:pt x="29790" y="1006"/>
                    <a:pt x="29869" y="769"/>
                  </a:cubicBezTo>
                  <a:cubicBezTo>
                    <a:pt x="29967" y="434"/>
                    <a:pt x="30223" y="158"/>
                    <a:pt x="30559" y="0"/>
                  </a:cubicBezTo>
                  <a:cubicBezTo>
                    <a:pt x="31051" y="79"/>
                    <a:pt x="31505" y="296"/>
                    <a:pt x="32017" y="355"/>
                  </a:cubicBezTo>
                  <a:cubicBezTo>
                    <a:pt x="32510" y="454"/>
                    <a:pt x="33003" y="513"/>
                    <a:pt x="33516" y="532"/>
                  </a:cubicBezTo>
                  <a:cubicBezTo>
                    <a:pt x="33733" y="493"/>
                    <a:pt x="33969" y="592"/>
                    <a:pt x="34127" y="749"/>
                  </a:cubicBezTo>
                  <a:cubicBezTo>
                    <a:pt x="34226" y="868"/>
                    <a:pt x="34364" y="927"/>
                    <a:pt x="34521" y="907"/>
                  </a:cubicBezTo>
                  <a:cubicBezTo>
                    <a:pt x="34699" y="907"/>
                    <a:pt x="34856" y="907"/>
                    <a:pt x="35034" y="946"/>
                  </a:cubicBezTo>
                  <a:cubicBezTo>
                    <a:pt x="35211" y="946"/>
                    <a:pt x="35349" y="1084"/>
                    <a:pt x="35349" y="1282"/>
                  </a:cubicBezTo>
                  <a:lnTo>
                    <a:pt x="35349" y="1617"/>
                  </a:lnTo>
                  <a:cubicBezTo>
                    <a:pt x="35310" y="1853"/>
                    <a:pt x="35330" y="2110"/>
                    <a:pt x="35408" y="2346"/>
                  </a:cubicBezTo>
                  <a:cubicBezTo>
                    <a:pt x="35428" y="2465"/>
                    <a:pt x="35448" y="2603"/>
                    <a:pt x="35428" y="2721"/>
                  </a:cubicBezTo>
                  <a:cubicBezTo>
                    <a:pt x="35428" y="3115"/>
                    <a:pt x="35448" y="3509"/>
                    <a:pt x="35428" y="3904"/>
                  </a:cubicBezTo>
                  <a:cubicBezTo>
                    <a:pt x="35408" y="4535"/>
                    <a:pt x="35586" y="5146"/>
                    <a:pt x="35645" y="5757"/>
                  </a:cubicBezTo>
                  <a:cubicBezTo>
                    <a:pt x="35665" y="5915"/>
                    <a:pt x="35783" y="6072"/>
                    <a:pt x="35960" y="6112"/>
                  </a:cubicBezTo>
                  <a:cubicBezTo>
                    <a:pt x="36355" y="6250"/>
                    <a:pt x="36769" y="6407"/>
                    <a:pt x="37143" y="6605"/>
                  </a:cubicBezTo>
                  <a:cubicBezTo>
                    <a:pt x="37893" y="6979"/>
                    <a:pt x="38642" y="7374"/>
                    <a:pt x="39233" y="8004"/>
                  </a:cubicBezTo>
                  <a:cubicBezTo>
                    <a:pt x="39312" y="8083"/>
                    <a:pt x="39411" y="8142"/>
                    <a:pt x="39489" y="8202"/>
                  </a:cubicBezTo>
                  <a:cubicBezTo>
                    <a:pt x="39667" y="8320"/>
                    <a:pt x="39825" y="8458"/>
                    <a:pt x="39943" y="8616"/>
                  </a:cubicBezTo>
                  <a:cubicBezTo>
                    <a:pt x="40101" y="8852"/>
                    <a:pt x="40298" y="9049"/>
                    <a:pt x="40534" y="9207"/>
                  </a:cubicBezTo>
                  <a:cubicBezTo>
                    <a:pt x="41047" y="9582"/>
                    <a:pt x="41461" y="10055"/>
                    <a:pt x="41776" y="10587"/>
                  </a:cubicBezTo>
                  <a:cubicBezTo>
                    <a:pt x="41816" y="10666"/>
                    <a:pt x="41855" y="10725"/>
                    <a:pt x="41914" y="10804"/>
                  </a:cubicBezTo>
                  <a:cubicBezTo>
                    <a:pt x="42664" y="10626"/>
                    <a:pt x="43294" y="10272"/>
                    <a:pt x="43945" y="9936"/>
                  </a:cubicBezTo>
                  <a:cubicBezTo>
                    <a:pt x="44044" y="9877"/>
                    <a:pt x="44142" y="9838"/>
                    <a:pt x="44260" y="9818"/>
                  </a:cubicBezTo>
                  <a:cubicBezTo>
                    <a:pt x="44517" y="9759"/>
                    <a:pt x="44753" y="9660"/>
                    <a:pt x="44970" y="9503"/>
                  </a:cubicBezTo>
                  <a:cubicBezTo>
                    <a:pt x="45404" y="9207"/>
                    <a:pt x="45897" y="9246"/>
                    <a:pt x="46390" y="9325"/>
                  </a:cubicBezTo>
                  <a:cubicBezTo>
                    <a:pt x="46685" y="9542"/>
                    <a:pt x="47080" y="9601"/>
                    <a:pt x="47336" y="9897"/>
                  </a:cubicBezTo>
                  <a:cubicBezTo>
                    <a:pt x="47415" y="9996"/>
                    <a:pt x="47513" y="10094"/>
                    <a:pt x="47612" y="10173"/>
                  </a:cubicBezTo>
                  <a:cubicBezTo>
                    <a:pt x="47730" y="10272"/>
                    <a:pt x="47809" y="10410"/>
                    <a:pt x="47829" y="10567"/>
                  </a:cubicBezTo>
                  <a:cubicBezTo>
                    <a:pt x="47868" y="10902"/>
                    <a:pt x="48026" y="11218"/>
                    <a:pt x="48263" y="11455"/>
                  </a:cubicBezTo>
                  <a:cubicBezTo>
                    <a:pt x="48420" y="11632"/>
                    <a:pt x="48578" y="11829"/>
                    <a:pt x="48696" y="12026"/>
                  </a:cubicBezTo>
                  <a:cubicBezTo>
                    <a:pt x="48992" y="12618"/>
                    <a:pt x="49268" y="13209"/>
                    <a:pt x="49564" y="13801"/>
                  </a:cubicBezTo>
                  <a:cubicBezTo>
                    <a:pt x="49583" y="13860"/>
                    <a:pt x="49603" y="13899"/>
                    <a:pt x="49643" y="13939"/>
                  </a:cubicBezTo>
                  <a:cubicBezTo>
                    <a:pt x="49899" y="14234"/>
                    <a:pt x="49899" y="14550"/>
                    <a:pt x="49781" y="14924"/>
                  </a:cubicBezTo>
                  <a:cubicBezTo>
                    <a:pt x="49485" y="15023"/>
                    <a:pt x="49248" y="15240"/>
                    <a:pt x="48913" y="15259"/>
                  </a:cubicBezTo>
                  <a:cubicBezTo>
                    <a:pt x="48815" y="15279"/>
                    <a:pt x="48736" y="15319"/>
                    <a:pt x="48677" y="15378"/>
                  </a:cubicBezTo>
                  <a:cubicBezTo>
                    <a:pt x="48263" y="15693"/>
                    <a:pt x="47868" y="16009"/>
                    <a:pt x="47494" y="16324"/>
                  </a:cubicBezTo>
                  <a:cubicBezTo>
                    <a:pt x="47237" y="16521"/>
                    <a:pt x="46942" y="16679"/>
                    <a:pt x="46804" y="16975"/>
                  </a:cubicBezTo>
                  <a:cubicBezTo>
                    <a:pt x="46764" y="17014"/>
                    <a:pt x="46666" y="17034"/>
                    <a:pt x="46606" y="17073"/>
                  </a:cubicBezTo>
                  <a:cubicBezTo>
                    <a:pt x="46449" y="17113"/>
                    <a:pt x="46330" y="17211"/>
                    <a:pt x="46271" y="17369"/>
                  </a:cubicBezTo>
                  <a:close/>
                  <a:moveTo>
                    <a:pt x="29474" y="2800"/>
                  </a:moveTo>
                  <a:cubicBezTo>
                    <a:pt x="29514" y="2760"/>
                    <a:pt x="29533" y="2701"/>
                    <a:pt x="29553" y="2662"/>
                  </a:cubicBezTo>
                  <a:cubicBezTo>
                    <a:pt x="29573" y="2622"/>
                    <a:pt x="29553" y="2642"/>
                    <a:pt x="29553" y="2622"/>
                  </a:cubicBezTo>
                  <a:cubicBezTo>
                    <a:pt x="29553" y="2603"/>
                    <a:pt x="29494" y="2642"/>
                    <a:pt x="29494" y="2662"/>
                  </a:cubicBezTo>
                  <a:cubicBezTo>
                    <a:pt x="29494" y="2701"/>
                    <a:pt x="29494" y="2760"/>
                    <a:pt x="29494" y="2819"/>
                  </a:cubicBezTo>
                  <a:cubicBezTo>
                    <a:pt x="29455" y="2819"/>
                    <a:pt x="29435" y="2819"/>
                    <a:pt x="29395" y="2839"/>
                  </a:cubicBezTo>
                  <a:lnTo>
                    <a:pt x="29395" y="2879"/>
                  </a:lnTo>
                  <a:close/>
                  <a:moveTo>
                    <a:pt x="29849" y="3766"/>
                  </a:moveTo>
                  <a:cubicBezTo>
                    <a:pt x="29731" y="3864"/>
                    <a:pt x="29632" y="3963"/>
                    <a:pt x="29553" y="4101"/>
                  </a:cubicBezTo>
                  <a:cubicBezTo>
                    <a:pt x="29356" y="4475"/>
                    <a:pt x="29041" y="4771"/>
                    <a:pt x="28903" y="5185"/>
                  </a:cubicBezTo>
                  <a:cubicBezTo>
                    <a:pt x="28883" y="5284"/>
                    <a:pt x="28824" y="5382"/>
                    <a:pt x="28745" y="5441"/>
                  </a:cubicBezTo>
                  <a:cubicBezTo>
                    <a:pt x="28627" y="5560"/>
                    <a:pt x="28489" y="5658"/>
                    <a:pt x="28331" y="5717"/>
                  </a:cubicBezTo>
                  <a:cubicBezTo>
                    <a:pt x="28213" y="5777"/>
                    <a:pt x="28094" y="5658"/>
                    <a:pt x="27996" y="5579"/>
                  </a:cubicBezTo>
                  <a:cubicBezTo>
                    <a:pt x="27917" y="5540"/>
                    <a:pt x="27858" y="5520"/>
                    <a:pt x="27779" y="5501"/>
                  </a:cubicBezTo>
                  <a:cubicBezTo>
                    <a:pt x="27601" y="5501"/>
                    <a:pt x="27444" y="5461"/>
                    <a:pt x="27306" y="5343"/>
                  </a:cubicBezTo>
                  <a:cubicBezTo>
                    <a:pt x="27246" y="5303"/>
                    <a:pt x="27168" y="5284"/>
                    <a:pt x="27108" y="5303"/>
                  </a:cubicBezTo>
                  <a:cubicBezTo>
                    <a:pt x="26734" y="5264"/>
                    <a:pt x="26359" y="5264"/>
                    <a:pt x="25965" y="5244"/>
                  </a:cubicBezTo>
                  <a:cubicBezTo>
                    <a:pt x="25748" y="5225"/>
                    <a:pt x="25512" y="5244"/>
                    <a:pt x="25295" y="5284"/>
                  </a:cubicBezTo>
                  <a:cubicBezTo>
                    <a:pt x="24900" y="5441"/>
                    <a:pt x="24486" y="5343"/>
                    <a:pt x="24092" y="5343"/>
                  </a:cubicBezTo>
                  <a:cubicBezTo>
                    <a:pt x="24033" y="5244"/>
                    <a:pt x="23974" y="5185"/>
                    <a:pt x="23934" y="5087"/>
                  </a:cubicBezTo>
                  <a:cubicBezTo>
                    <a:pt x="23796" y="5087"/>
                    <a:pt x="23658" y="5087"/>
                    <a:pt x="23540" y="5087"/>
                  </a:cubicBezTo>
                  <a:cubicBezTo>
                    <a:pt x="22968" y="5244"/>
                    <a:pt x="22416" y="5382"/>
                    <a:pt x="21864" y="5579"/>
                  </a:cubicBezTo>
                  <a:cubicBezTo>
                    <a:pt x="21588" y="5658"/>
                    <a:pt x="21332" y="5757"/>
                    <a:pt x="21076" y="5895"/>
                  </a:cubicBezTo>
                  <a:cubicBezTo>
                    <a:pt x="20760" y="6072"/>
                    <a:pt x="20366" y="6013"/>
                    <a:pt x="20110" y="5717"/>
                  </a:cubicBezTo>
                  <a:cubicBezTo>
                    <a:pt x="20031" y="5658"/>
                    <a:pt x="19972" y="5560"/>
                    <a:pt x="19893" y="5481"/>
                  </a:cubicBezTo>
                  <a:cubicBezTo>
                    <a:pt x="19735" y="5205"/>
                    <a:pt x="19538" y="4949"/>
                    <a:pt x="19341" y="4712"/>
                  </a:cubicBezTo>
                  <a:cubicBezTo>
                    <a:pt x="19045" y="4456"/>
                    <a:pt x="18789" y="4160"/>
                    <a:pt x="18572" y="3845"/>
                  </a:cubicBezTo>
                  <a:cubicBezTo>
                    <a:pt x="18414" y="3608"/>
                    <a:pt x="18257" y="3391"/>
                    <a:pt x="18119" y="3135"/>
                  </a:cubicBezTo>
                  <a:cubicBezTo>
                    <a:pt x="18020" y="2938"/>
                    <a:pt x="17902" y="2760"/>
                    <a:pt x="17764" y="2543"/>
                  </a:cubicBezTo>
                  <a:cubicBezTo>
                    <a:pt x="17626" y="2543"/>
                    <a:pt x="17468" y="2563"/>
                    <a:pt x="17330" y="2622"/>
                  </a:cubicBezTo>
                  <a:cubicBezTo>
                    <a:pt x="17172" y="2701"/>
                    <a:pt x="17014" y="2741"/>
                    <a:pt x="16857" y="2780"/>
                  </a:cubicBezTo>
                  <a:cubicBezTo>
                    <a:pt x="16206" y="2918"/>
                    <a:pt x="15575" y="3076"/>
                    <a:pt x="14925" y="3194"/>
                  </a:cubicBezTo>
                  <a:cubicBezTo>
                    <a:pt x="14728" y="3233"/>
                    <a:pt x="14530" y="3352"/>
                    <a:pt x="14412" y="3509"/>
                  </a:cubicBezTo>
                  <a:cubicBezTo>
                    <a:pt x="14353" y="3628"/>
                    <a:pt x="14215" y="3707"/>
                    <a:pt x="14097" y="3707"/>
                  </a:cubicBezTo>
                  <a:cubicBezTo>
                    <a:pt x="13998" y="3726"/>
                    <a:pt x="13919" y="3746"/>
                    <a:pt x="13821" y="3766"/>
                  </a:cubicBezTo>
                  <a:cubicBezTo>
                    <a:pt x="13762" y="3904"/>
                    <a:pt x="13762" y="4081"/>
                    <a:pt x="13840" y="4219"/>
                  </a:cubicBezTo>
                  <a:cubicBezTo>
                    <a:pt x="13919" y="4337"/>
                    <a:pt x="13959" y="4495"/>
                    <a:pt x="13998" y="4633"/>
                  </a:cubicBezTo>
                  <a:cubicBezTo>
                    <a:pt x="13998" y="4811"/>
                    <a:pt x="14038" y="4968"/>
                    <a:pt x="14116" y="5126"/>
                  </a:cubicBezTo>
                  <a:cubicBezTo>
                    <a:pt x="14176" y="5225"/>
                    <a:pt x="14195" y="5343"/>
                    <a:pt x="14195" y="5461"/>
                  </a:cubicBezTo>
                  <a:cubicBezTo>
                    <a:pt x="14176" y="5836"/>
                    <a:pt x="14333" y="6191"/>
                    <a:pt x="14392" y="6545"/>
                  </a:cubicBezTo>
                  <a:cubicBezTo>
                    <a:pt x="14452" y="6881"/>
                    <a:pt x="14609" y="7157"/>
                    <a:pt x="14649" y="7472"/>
                  </a:cubicBezTo>
                  <a:cubicBezTo>
                    <a:pt x="14668" y="7709"/>
                    <a:pt x="14747" y="7945"/>
                    <a:pt x="14885" y="8142"/>
                  </a:cubicBezTo>
                  <a:cubicBezTo>
                    <a:pt x="14944" y="8221"/>
                    <a:pt x="14984" y="8320"/>
                    <a:pt x="15023" y="8399"/>
                  </a:cubicBezTo>
                  <a:cubicBezTo>
                    <a:pt x="14274" y="8576"/>
                    <a:pt x="13604" y="8970"/>
                    <a:pt x="13091" y="9542"/>
                  </a:cubicBezTo>
                  <a:cubicBezTo>
                    <a:pt x="12934" y="9700"/>
                    <a:pt x="12736" y="9818"/>
                    <a:pt x="12559" y="9936"/>
                  </a:cubicBezTo>
                  <a:cubicBezTo>
                    <a:pt x="12263" y="10134"/>
                    <a:pt x="11987" y="10331"/>
                    <a:pt x="11731" y="10528"/>
                  </a:cubicBezTo>
                  <a:cubicBezTo>
                    <a:pt x="11376" y="10902"/>
                    <a:pt x="10982" y="11218"/>
                    <a:pt x="10548" y="11494"/>
                  </a:cubicBezTo>
                  <a:cubicBezTo>
                    <a:pt x="10449" y="11573"/>
                    <a:pt x="10351" y="11652"/>
                    <a:pt x="10252" y="11750"/>
                  </a:cubicBezTo>
                  <a:lnTo>
                    <a:pt x="9759" y="12184"/>
                  </a:lnTo>
                  <a:cubicBezTo>
                    <a:pt x="9424" y="12440"/>
                    <a:pt x="9148" y="12756"/>
                    <a:pt x="8971" y="13111"/>
                  </a:cubicBezTo>
                  <a:cubicBezTo>
                    <a:pt x="8853" y="13327"/>
                    <a:pt x="8734" y="13525"/>
                    <a:pt x="8596" y="13722"/>
                  </a:cubicBezTo>
                  <a:cubicBezTo>
                    <a:pt x="8399" y="13682"/>
                    <a:pt x="8241" y="13663"/>
                    <a:pt x="8064" y="13643"/>
                  </a:cubicBezTo>
                  <a:cubicBezTo>
                    <a:pt x="8005" y="13623"/>
                    <a:pt x="7926" y="13584"/>
                    <a:pt x="7867" y="13544"/>
                  </a:cubicBezTo>
                  <a:cubicBezTo>
                    <a:pt x="7650" y="13308"/>
                    <a:pt x="7334" y="13170"/>
                    <a:pt x="7019" y="13170"/>
                  </a:cubicBezTo>
                  <a:cubicBezTo>
                    <a:pt x="6920" y="13170"/>
                    <a:pt x="6842" y="13130"/>
                    <a:pt x="6743" y="13091"/>
                  </a:cubicBezTo>
                  <a:cubicBezTo>
                    <a:pt x="6408" y="12933"/>
                    <a:pt x="6073" y="12775"/>
                    <a:pt x="5738" y="12618"/>
                  </a:cubicBezTo>
                  <a:cubicBezTo>
                    <a:pt x="5402" y="12460"/>
                    <a:pt x="5048" y="12263"/>
                    <a:pt x="4673" y="12066"/>
                  </a:cubicBezTo>
                  <a:cubicBezTo>
                    <a:pt x="4160" y="12421"/>
                    <a:pt x="3727" y="12874"/>
                    <a:pt x="3411" y="13426"/>
                  </a:cubicBezTo>
                  <a:cubicBezTo>
                    <a:pt x="3313" y="13623"/>
                    <a:pt x="3194" y="13820"/>
                    <a:pt x="3056" y="13998"/>
                  </a:cubicBezTo>
                  <a:cubicBezTo>
                    <a:pt x="2642" y="14569"/>
                    <a:pt x="2248" y="15161"/>
                    <a:pt x="1913" y="15792"/>
                  </a:cubicBezTo>
                  <a:cubicBezTo>
                    <a:pt x="1972" y="15871"/>
                    <a:pt x="2031" y="15950"/>
                    <a:pt x="2090" y="16009"/>
                  </a:cubicBezTo>
                  <a:cubicBezTo>
                    <a:pt x="2504" y="16403"/>
                    <a:pt x="2958" y="16797"/>
                    <a:pt x="3332" y="17231"/>
                  </a:cubicBezTo>
                  <a:cubicBezTo>
                    <a:pt x="3884" y="17862"/>
                    <a:pt x="4515" y="18434"/>
                    <a:pt x="5126" y="19025"/>
                  </a:cubicBezTo>
                  <a:cubicBezTo>
                    <a:pt x="5166" y="19084"/>
                    <a:pt x="5225" y="19124"/>
                    <a:pt x="5304" y="19143"/>
                  </a:cubicBezTo>
                  <a:cubicBezTo>
                    <a:pt x="5462" y="19183"/>
                    <a:pt x="5580" y="19281"/>
                    <a:pt x="5619" y="19439"/>
                  </a:cubicBezTo>
                  <a:cubicBezTo>
                    <a:pt x="5659" y="19557"/>
                    <a:pt x="5777" y="19577"/>
                    <a:pt x="5856" y="19636"/>
                  </a:cubicBezTo>
                  <a:cubicBezTo>
                    <a:pt x="6092" y="19715"/>
                    <a:pt x="6270" y="19932"/>
                    <a:pt x="6290" y="20188"/>
                  </a:cubicBezTo>
                  <a:cubicBezTo>
                    <a:pt x="6309" y="20445"/>
                    <a:pt x="6388" y="20740"/>
                    <a:pt x="6171" y="20997"/>
                  </a:cubicBezTo>
                  <a:cubicBezTo>
                    <a:pt x="6132" y="21036"/>
                    <a:pt x="6112" y="21075"/>
                    <a:pt x="6092" y="21135"/>
                  </a:cubicBezTo>
                  <a:cubicBezTo>
                    <a:pt x="6092" y="21568"/>
                    <a:pt x="6014" y="22002"/>
                    <a:pt x="5856" y="22396"/>
                  </a:cubicBezTo>
                  <a:cubicBezTo>
                    <a:pt x="5797" y="22574"/>
                    <a:pt x="5777" y="22791"/>
                    <a:pt x="5678" y="22968"/>
                  </a:cubicBezTo>
                  <a:cubicBezTo>
                    <a:pt x="5481" y="23362"/>
                    <a:pt x="5383" y="23796"/>
                    <a:pt x="5402" y="24230"/>
                  </a:cubicBezTo>
                  <a:cubicBezTo>
                    <a:pt x="5422" y="24447"/>
                    <a:pt x="5363" y="24683"/>
                    <a:pt x="5245" y="24880"/>
                  </a:cubicBezTo>
                  <a:cubicBezTo>
                    <a:pt x="5186" y="24999"/>
                    <a:pt x="5166" y="25156"/>
                    <a:pt x="5166" y="25294"/>
                  </a:cubicBezTo>
                  <a:lnTo>
                    <a:pt x="5166" y="26832"/>
                  </a:lnTo>
                  <a:cubicBezTo>
                    <a:pt x="5166" y="27128"/>
                    <a:pt x="5126" y="27424"/>
                    <a:pt x="5284" y="27700"/>
                  </a:cubicBezTo>
                  <a:cubicBezTo>
                    <a:pt x="5304" y="27759"/>
                    <a:pt x="5324" y="27818"/>
                    <a:pt x="5304" y="27857"/>
                  </a:cubicBezTo>
                  <a:cubicBezTo>
                    <a:pt x="5166" y="28114"/>
                    <a:pt x="5363" y="28291"/>
                    <a:pt x="5363" y="28409"/>
                  </a:cubicBezTo>
                  <a:lnTo>
                    <a:pt x="5107" y="29198"/>
                  </a:lnTo>
                  <a:cubicBezTo>
                    <a:pt x="5087" y="29336"/>
                    <a:pt x="4929" y="29395"/>
                    <a:pt x="4811" y="29316"/>
                  </a:cubicBezTo>
                  <a:cubicBezTo>
                    <a:pt x="4653" y="29237"/>
                    <a:pt x="4476" y="29198"/>
                    <a:pt x="4318" y="29257"/>
                  </a:cubicBezTo>
                  <a:cubicBezTo>
                    <a:pt x="3865" y="29415"/>
                    <a:pt x="3431" y="29651"/>
                    <a:pt x="2938" y="29671"/>
                  </a:cubicBezTo>
                  <a:cubicBezTo>
                    <a:pt x="2899" y="29671"/>
                    <a:pt x="2859" y="29691"/>
                    <a:pt x="2820" y="29730"/>
                  </a:cubicBezTo>
                  <a:cubicBezTo>
                    <a:pt x="2642" y="29908"/>
                    <a:pt x="2406" y="29868"/>
                    <a:pt x="2189" y="29888"/>
                  </a:cubicBezTo>
                  <a:cubicBezTo>
                    <a:pt x="2031" y="29888"/>
                    <a:pt x="1854" y="29849"/>
                    <a:pt x="1755" y="29927"/>
                  </a:cubicBezTo>
                  <a:cubicBezTo>
                    <a:pt x="1538" y="30046"/>
                    <a:pt x="1302" y="30125"/>
                    <a:pt x="1065" y="30164"/>
                  </a:cubicBezTo>
                  <a:cubicBezTo>
                    <a:pt x="947" y="30203"/>
                    <a:pt x="829" y="30263"/>
                    <a:pt x="730" y="30322"/>
                  </a:cubicBezTo>
                  <a:cubicBezTo>
                    <a:pt x="671" y="30578"/>
                    <a:pt x="691" y="30854"/>
                    <a:pt x="769" y="31130"/>
                  </a:cubicBezTo>
                  <a:cubicBezTo>
                    <a:pt x="907" y="31406"/>
                    <a:pt x="967" y="31741"/>
                    <a:pt x="927" y="32057"/>
                  </a:cubicBezTo>
                  <a:cubicBezTo>
                    <a:pt x="907" y="32333"/>
                    <a:pt x="947" y="32628"/>
                    <a:pt x="1065" y="32885"/>
                  </a:cubicBezTo>
                  <a:cubicBezTo>
                    <a:pt x="1124" y="33062"/>
                    <a:pt x="1164" y="33240"/>
                    <a:pt x="1144" y="33437"/>
                  </a:cubicBezTo>
                  <a:cubicBezTo>
                    <a:pt x="1164" y="33831"/>
                    <a:pt x="1144" y="34225"/>
                    <a:pt x="1144" y="34620"/>
                  </a:cubicBezTo>
                  <a:cubicBezTo>
                    <a:pt x="1164" y="34738"/>
                    <a:pt x="1183" y="34836"/>
                    <a:pt x="1223" y="34955"/>
                  </a:cubicBezTo>
                  <a:lnTo>
                    <a:pt x="4653" y="34955"/>
                  </a:lnTo>
                  <a:cubicBezTo>
                    <a:pt x="5028" y="34955"/>
                    <a:pt x="5442" y="34994"/>
                    <a:pt x="5797" y="34777"/>
                  </a:cubicBezTo>
                  <a:cubicBezTo>
                    <a:pt x="5836" y="34758"/>
                    <a:pt x="5856" y="34738"/>
                    <a:pt x="5895" y="34758"/>
                  </a:cubicBezTo>
                  <a:cubicBezTo>
                    <a:pt x="6250" y="34738"/>
                    <a:pt x="6605" y="34679"/>
                    <a:pt x="6960" y="34560"/>
                  </a:cubicBezTo>
                  <a:cubicBezTo>
                    <a:pt x="7137" y="34482"/>
                    <a:pt x="7295" y="34600"/>
                    <a:pt x="7394" y="34817"/>
                  </a:cubicBezTo>
                  <a:cubicBezTo>
                    <a:pt x="7433" y="34935"/>
                    <a:pt x="7512" y="35034"/>
                    <a:pt x="7591" y="35132"/>
                  </a:cubicBezTo>
                  <a:cubicBezTo>
                    <a:pt x="7768" y="35290"/>
                    <a:pt x="7492" y="35408"/>
                    <a:pt x="7571" y="35546"/>
                  </a:cubicBezTo>
                  <a:cubicBezTo>
                    <a:pt x="7630" y="35684"/>
                    <a:pt x="7650" y="35783"/>
                    <a:pt x="7689" y="35901"/>
                  </a:cubicBezTo>
                  <a:cubicBezTo>
                    <a:pt x="7768" y="36098"/>
                    <a:pt x="7827" y="36295"/>
                    <a:pt x="7906" y="36473"/>
                  </a:cubicBezTo>
                  <a:cubicBezTo>
                    <a:pt x="7946" y="36591"/>
                    <a:pt x="7985" y="36690"/>
                    <a:pt x="8044" y="36788"/>
                  </a:cubicBezTo>
                  <a:cubicBezTo>
                    <a:pt x="8143" y="36985"/>
                    <a:pt x="8281" y="37182"/>
                    <a:pt x="8379" y="37380"/>
                  </a:cubicBezTo>
                  <a:cubicBezTo>
                    <a:pt x="8517" y="37675"/>
                    <a:pt x="8695" y="37951"/>
                    <a:pt x="8912" y="38208"/>
                  </a:cubicBezTo>
                  <a:cubicBezTo>
                    <a:pt x="9188" y="38563"/>
                    <a:pt x="9424" y="38957"/>
                    <a:pt x="9700" y="39312"/>
                  </a:cubicBezTo>
                  <a:cubicBezTo>
                    <a:pt x="10016" y="39765"/>
                    <a:pt x="10311" y="40258"/>
                    <a:pt x="10903" y="40435"/>
                  </a:cubicBezTo>
                  <a:cubicBezTo>
                    <a:pt x="11061" y="40514"/>
                    <a:pt x="11139" y="40692"/>
                    <a:pt x="11080" y="40869"/>
                  </a:cubicBezTo>
                  <a:cubicBezTo>
                    <a:pt x="11041" y="41007"/>
                    <a:pt x="10962" y="41145"/>
                    <a:pt x="10883" y="41263"/>
                  </a:cubicBezTo>
                  <a:cubicBezTo>
                    <a:pt x="10430" y="41835"/>
                    <a:pt x="10351" y="42584"/>
                    <a:pt x="10016" y="43196"/>
                  </a:cubicBezTo>
                  <a:cubicBezTo>
                    <a:pt x="9957" y="43314"/>
                    <a:pt x="9957" y="43412"/>
                    <a:pt x="9957" y="43531"/>
                  </a:cubicBezTo>
                  <a:cubicBezTo>
                    <a:pt x="9957" y="43767"/>
                    <a:pt x="9858" y="43984"/>
                    <a:pt x="9700" y="44142"/>
                  </a:cubicBezTo>
                  <a:cubicBezTo>
                    <a:pt x="9345" y="44497"/>
                    <a:pt x="9207" y="44990"/>
                    <a:pt x="9306" y="45482"/>
                  </a:cubicBezTo>
                  <a:cubicBezTo>
                    <a:pt x="9582" y="45936"/>
                    <a:pt x="9976" y="46291"/>
                    <a:pt x="10469" y="46527"/>
                  </a:cubicBezTo>
                  <a:cubicBezTo>
                    <a:pt x="10804" y="46725"/>
                    <a:pt x="11139" y="46941"/>
                    <a:pt x="11455" y="47178"/>
                  </a:cubicBezTo>
                  <a:cubicBezTo>
                    <a:pt x="11613" y="47296"/>
                    <a:pt x="11790" y="47395"/>
                    <a:pt x="11987" y="47474"/>
                  </a:cubicBezTo>
                  <a:cubicBezTo>
                    <a:pt x="12362" y="47612"/>
                    <a:pt x="12697" y="47809"/>
                    <a:pt x="13012" y="48065"/>
                  </a:cubicBezTo>
                  <a:cubicBezTo>
                    <a:pt x="13111" y="48164"/>
                    <a:pt x="13269" y="48223"/>
                    <a:pt x="13426" y="48223"/>
                  </a:cubicBezTo>
                  <a:lnTo>
                    <a:pt x="14038" y="48223"/>
                  </a:lnTo>
                  <a:cubicBezTo>
                    <a:pt x="14097" y="48105"/>
                    <a:pt x="14136" y="48026"/>
                    <a:pt x="14195" y="47947"/>
                  </a:cubicBezTo>
                  <a:cubicBezTo>
                    <a:pt x="14392" y="47592"/>
                    <a:pt x="14688" y="47277"/>
                    <a:pt x="15023" y="47060"/>
                  </a:cubicBezTo>
                  <a:cubicBezTo>
                    <a:pt x="15181" y="46961"/>
                    <a:pt x="15299" y="46843"/>
                    <a:pt x="15398" y="46705"/>
                  </a:cubicBezTo>
                  <a:cubicBezTo>
                    <a:pt x="15634" y="46449"/>
                    <a:pt x="15871" y="46173"/>
                    <a:pt x="16088" y="45896"/>
                  </a:cubicBezTo>
                  <a:cubicBezTo>
                    <a:pt x="16206" y="45798"/>
                    <a:pt x="16285" y="45660"/>
                    <a:pt x="16324" y="45522"/>
                  </a:cubicBezTo>
                  <a:cubicBezTo>
                    <a:pt x="16423" y="45266"/>
                    <a:pt x="16561" y="45029"/>
                    <a:pt x="16778" y="44832"/>
                  </a:cubicBezTo>
                  <a:cubicBezTo>
                    <a:pt x="16896" y="44635"/>
                    <a:pt x="17133" y="44576"/>
                    <a:pt x="17330" y="44694"/>
                  </a:cubicBezTo>
                  <a:cubicBezTo>
                    <a:pt x="17547" y="44773"/>
                    <a:pt x="17744" y="44911"/>
                    <a:pt x="17961" y="44990"/>
                  </a:cubicBezTo>
                  <a:cubicBezTo>
                    <a:pt x="18237" y="45128"/>
                    <a:pt x="18513" y="45206"/>
                    <a:pt x="18809" y="45285"/>
                  </a:cubicBezTo>
                  <a:cubicBezTo>
                    <a:pt x="19104" y="45344"/>
                    <a:pt x="19420" y="45443"/>
                    <a:pt x="19715" y="45561"/>
                  </a:cubicBezTo>
                  <a:cubicBezTo>
                    <a:pt x="19952" y="45680"/>
                    <a:pt x="20208" y="45739"/>
                    <a:pt x="20465" y="45758"/>
                  </a:cubicBezTo>
                  <a:cubicBezTo>
                    <a:pt x="20603" y="45778"/>
                    <a:pt x="20721" y="45798"/>
                    <a:pt x="20839" y="45857"/>
                  </a:cubicBezTo>
                  <a:cubicBezTo>
                    <a:pt x="21411" y="46094"/>
                    <a:pt x="22042" y="46212"/>
                    <a:pt x="22653" y="46192"/>
                  </a:cubicBezTo>
                  <a:cubicBezTo>
                    <a:pt x="23028" y="46173"/>
                    <a:pt x="23402" y="46192"/>
                    <a:pt x="23777" y="46192"/>
                  </a:cubicBezTo>
                  <a:cubicBezTo>
                    <a:pt x="23974" y="46192"/>
                    <a:pt x="24151" y="46212"/>
                    <a:pt x="24348" y="46232"/>
                  </a:cubicBezTo>
                  <a:cubicBezTo>
                    <a:pt x="24467" y="46626"/>
                    <a:pt x="24565" y="46981"/>
                    <a:pt x="24664" y="47336"/>
                  </a:cubicBezTo>
                  <a:cubicBezTo>
                    <a:pt x="24979" y="48440"/>
                    <a:pt x="25216" y="49544"/>
                    <a:pt x="25354" y="50687"/>
                  </a:cubicBezTo>
                  <a:cubicBezTo>
                    <a:pt x="25374" y="50983"/>
                    <a:pt x="25492" y="51279"/>
                    <a:pt x="25728" y="51476"/>
                  </a:cubicBezTo>
                  <a:cubicBezTo>
                    <a:pt x="25866" y="51594"/>
                    <a:pt x="25965" y="51752"/>
                    <a:pt x="26024" y="51929"/>
                  </a:cubicBezTo>
                  <a:cubicBezTo>
                    <a:pt x="26083" y="52028"/>
                    <a:pt x="26123" y="52146"/>
                    <a:pt x="26162" y="52225"/>
                  </a:cubicBezTo>
                  <a:cubicBezTo>
                    <a:pt x="26221" y="52245"/>
                    <a:pt x="26280" y="52264"/>
                    <a:pt x="26340" y="52284"/>
                  </a:cubicBezTo>
                  <a:lnTo>
                    <a:pt x="30460" y="52324"/>
                  </a:lnTo>
                  <a:cubicBezTo>
                    <a:pt x="30559" y="52324"/>
                    <a:pt x="30657" y="52284"/>
                    <a:pt x="30756" y="52264"/>
                  </a:cubicBezTo>
                  <a:cubicBezTo>
                    <a:pt x="30756" y="50451"/>
                    <a:pt x="30775" y="48657"/>
                    <a:pt x="30756" y="46863"/>
                  </a:cubicBezTo>
                  <a:cubicBezTo>
                    <a:pt x="30677" y="46823"/>
                    <a:pt x="30598" y="46764"/>
                    <a:pt x="30539" y="46705"/>
                  </a:cubicBezTo>
                  <a:cubicBezTo>
                    <a:pt x="30480" y="46646"/>
                    <a:pt x="30421" y="46567"/>
                    <a:pt x="30381" y="46488"/>
                  </a:cubicBezTo>
                  <a:cubicBezTo>
                    <a:pt x="30440" y="46350"/>
                    <a:pt x="30519" y="46232"/>
                    <a:pt x="30578" y="46133"/>
                  </a:cubicBezTo>
                  <a:cubicBezTo>
                    <a:pt x="30716" y="45778"/>
                    <a:pt x="30795" y="45739"/>
                    <a:pt x="31091" y="45877"/>
                  </a:cubicBezTo>
                  <a:cubicBezTo>
                    <a:pt x="31189" y="45916"/>
                    <a:pt x="31288" y="45975"/>
                    <a:pt x="31367" y="46035"/>
                  </a:cubicBezTo>
                  <a:cubicBezTo>
                    <a:pt x="31820" y="46015"/>
                    <a:pt x="32234" y="45739"/>
                    <a:pt x="32688" y="45739"/>
                  </a:cubicBezTo>
                  <a:cubicBezTo>
                    <a:pt x="32767" y="45719"/>
                    <a:pt x="32826" y="45699"/>
                    <a:pt x="32885" y="45640"/>
                  </a:cubicBezTo>
                  <a:lnTo>
                    <a:pt x="33969" y="45167"/>
                  </a:lnTo>
                  <a:cubicBezTo>
                    <a:pt x="34226" y="45068"/>
                    <a:pt x="34482" y="44950"/>
                    <a:pt x="34738" y="44832"/>
                  </a:cubicBezTo>
                  <a:cubicBezTo>
                    <a:pt x="35093" y="44694"/>
                    <a:pt x="35428" y="44556"/>
                    <a:pt x="35783" y="44418"/>
                  </a:cubicBezTo>
                  <a:cubicBezTo>
                    <a:pt x="36118" y="44260"/>
                    <a:pt x="36572" y="44181"/>
                    <a:pt x="36926" y="43964"/>
                  </a:cubicBezTo>
                  <a:cubicBezTo>
                    <a:pt x="37124" y="43866"/>
                    <a:pt x="37321" y="43748"/>
                    <a:pt x="37518" y="43649"/>
                  </a:cubicBezTo>
                  <a:cubicBezTo>
                    <a:pt x="37814" y="43550"/>
                    <a:pt x="38070" y="43373"/>
                    <a:pt x="38247" y="43117"/>
                  </a:cubicBezTo>
                  <a:cubicBezTo>
                    <a:pt x="38543" y="42998"/>
                    <a:pt x="38898" y="43097"/>
                    <a:pt x="39075" y="43373"/>
                  </a:cubicBezTo>
                  <a:cubicBezTo>
                    <a:pt x="39174" y="43531"/>
                    <a:pt x="39332" y="43649"/>
                    <a:pt x="39489" y="43728"/>
                  </a:cubicBezTo>
                  <a:cubicBezTo>
                    <a:pt x="39825" y="43905"/>
                    <a:pt x="40120" y="44142"/>
                    <a:pt x="40377" y="44398"/>
                  </a:cubicBezTo>
                  <a:cubicBezTo>
                    <a:pt x="40515" y="44516"/>
                    <a:pt x="40633" y="44615"/>
                    <a:pt x="40771" y="44714"/>
                  </a:cubicBezTo>
                  <a:cubicBezTo>
                    <a:pt x="41165" y="44990"/>
                    <a:pt x="41520" y="45285"/>
                    <a:pt x="41835" y="45620"/>
                  </a:cubicBezTo>
                  <a:cubicBezTo>
                    <a:pt x="41973" y="45739"/>
                    <a:pt x="42092" y="45857"/>
                    <a:pt x="42230" y="45975"/>
                  </a:cubicBezTo>
                  <a:cubicBezTo>
                    <a:pt x="42388" y="45837"/>
                    <a:pt x="42486" y="45699"/>
                    <a:pt x="42624" y="45601"/>
                  </a:cubicBezTo>
                  <a:cubicBezTo>
                    <a:pt x="42920" y="45404"/>
                    <a:pt x="43176" y="45147"/>
                    <a:pt x="43393" y="44871"/>
                  </a:cubicBezTo>
                  <a:cubicBezTo>
                    <a:pt x="43511" y="44694"/>
                    <a:pt x="43669" y="44576"/>
                    <a:pt x="43866" y="44477"/>
                  </a:cubicBezTo>
                  <a:cubicBezTo>
                    <a:pt x="44063" y="44359"/>
                    <a:pt x="44260" y="44201"/>
                    <a:pt x="44438" y="44024"/>
                  </a:cubicBezTo>
                  <a:cubicBezTo>
                    <a:pt x="44694" y="43826"/>
                    <a:pt x="44812" y="43491"/>
                    <a:pt x="44734" y="43176"/>
                  </a:cubicBezTo>
                  <a:cubicBezTo>
                    <a:pt x="44714" y="43058"/>
                    <a:pt x="44674" y="42959"/>
                    <a:pt x="44615" y="42860"/>
                  </a:cubicBezTo>
                  <a:cubicBezTo>
                    <a:pt x="44536" y="42742"/>
                    <a:pt x="44458" y="42604"/>
                    <a:pt x="44398" y="42466"/>
                  </a:cubicBezTo>
                  <a:cubicBezTo>
                    <a:pt x="44339" y="42190"/>
                    <a:pt x="44221" y="41934"/>
                    <a:pt x="44063" y="41717"/>
                  </a:cubicBezTo>
                  <a:cubicBezTo>
                    <a:pt x="43846" y="41362"/>
                    <a:pt x="43669" y="40987"/>
                    <a:pt x="43472" y="40613"/>
                  </a:cubicBezTo>
                  <a:cubicBezTo>
                    <a:pt x="43393" y="40514"/>
                    <a:pt x="43354" y="40376"/>
                    <a:pt x="43354" y="40258"/>
                  </a:cubicBezTo>
                  <a:cubicBezTo>
                    <a:pt x="43354" y="40041"/>
                    <a:pt x="43294" y="39844"/>
                    <a:pt x="43196" y="39667"/>
                  </a:cubicBezTo>
                  <a:cubicBezTo>
                    <a:pt x="43117" y="39489"/>
                    <a:pt x="43038" y="39331"/>
                    <a:pt x="42959" y="39174"/>
                  </a:cubicBezTo>
                  <a:cubicBezTo>
                    <a:pt x="42900" y="39055"/>
                    <a:pt x="42920" y="38937"/>
                    <a:pt x="42979" y="38839"/>
                  </a:cubicBezTo>
                  <a:cubicBezTo>
                    <a:pt x="43038" y="38760"/>
                    <a:pt x="43117" y="38661"/>
                    <a:pt x="43216" y="38602"/>
                  </a:cubicBezTo>
                  <a:cubicBezTo>
                    <a:pt x="43630" y="38267"/>
                    <a:pt x="43965" y="37853"/>
                    <a:pt x="44221" y="37399"/>
                  </a:cubicBezTo>
                  <a:cubicBezTo>
                    <a:pt x="44300" y="37261"/>
                    <a:pt x="44418" y="37123"/>
                    <a:pt x="44517" y="36985"/>
                  </a:cubicBezTo>
                  <a:cubicBezTo>
                    <a:pt x="44635" y="36808"/>
                    <a:pt x="44773" y="36611"/>
                    <a:pt x="44891" y="36433"/>
                  </a:cubicBezTo>
                  <a:cubicBezTo>
                    <a:pt x="45364" y="35526"/>
                    <a:pt x="45798" y="34620"/>
                    <a:pt x="46173" y="33673"/>
                  </a:cubicBezTo>
                  <a:cubicBezTo>
                    <a:pt x="46232" y="33555"/>
                    <a:pt x="46330" y="33437"/>
                    <a:pt x="46311" y="33318"/>
                  </a:cubicBezTo>
                  <a:cubicBezTo>
                    <a:pt x="46271" y="32964"/>
                    <a:pt x="46528" y="32786"/>
                    <a:pt x="46685" y="32530"/>
                  </a:cubicBezTo>
                  <a:cubicBezTo>
                    <a:pt x="46902" y="32175"/>
                    <a:pt x="47198" y="31840"/>
                    <a:pt x="47060" y="31367"/>
                  </a:cubicBezTo>
                  <a:cubicBezTo>
                    <a:pt x="47040" y="31248"/>
                    <a:pt x="47139" y="31150"/>
                    <a:pt x="47277" y="31130"/>
                  </a:cubicBezTo>
                  <a:cubicBezTo>
                    <a:pt x="47494" y="31130"/>
                    <a:pt x="47711" y="31051"/>
                    <a:pt x="47908" y="30933"/>
                  </a:cubicBezTo>
                  <a:cubicBezTo>
                    <a:pt x="48006" y="30893"/>
                    <a:pt x="48125" y="30874"/>
                    <a:pt x="48223" y="30893"/>
                  </a:cubicBezTo>
                  <a:lnTo>
                    <a:pt x="49012" y="30893"/>
                  </a:lnTo>
                  <a:cubicBezTo>
                    <a:pt x="49189" y="30893"/>
                    <a:pt x="49347" y="30854"/>
                    <a:pt x="49505" y="30815"/>
                  </a:cubicBezTo>
                  <a:cubicBezTo>
                    <a:pt x="49879" y="30696"/>
                    <a:pt x="50254" y="30657"/>
                    <a:pt x="50628" y="30677"/>
                  </a:cubicBezTo>
                  <a:lnTo>
                    <a:pt x="51200" y="30677"/>
                  </a:lnTo>
                  <a:cubicBezTo>
                    <a:pt x="51417" y="30401"/>
                    <a:pt x="51535" y="30065"/>
                    <a:pt x="51496" y="29730"/>
                  </a:cubicBezTo>
                  <a:cubicBezTo>
                    <a:pt x="51476" y="29592"/>
                    <a:pt x="51496" y="29454"/>
                    <a:pt x="51555" y="29336"/>
                  </a:cubicBezTo>
                  <a:cubicBezTo>
                    <a:pt x="51732" y="29021"/>
                    <a:pt x="51693" y="28685"/>
                    <a:pt x="51713" y="28350"/>
                  </a:cubicBezTo>
                  <a:lnTo>
                    <a:pt x="51713" y="26891"/>
                  </a:lnTo>
                  <a:cubicBezTo>
                    <a:pt x="51713" y="26753"/>
                    <a:pt x="51693" y="26635"/>
                    <a:pt x="51673" y="26497"/>
                  </a:cubicBezTo>
                  <a:cubicBezTo>
                    <a:pt x="51476" y="26398"/>
                    <a:pt x="51299" y="26280"/>
                    <a:pt x="51121" y="26201"/>
                  </a:cubicBezTo>
                  <a:cubicBezTo>
                    <a:pt x="50372" y="25866"/>
                    <a:pt x="49682" y="25492"/>
                    <a:pt x="48874" y="25373"/>
                  </a:cubicBezTo>
                  <a:cubicBezTo>
                    <a:pt x="48578" y="25334"/>
                    <a:pt x="48282" y="25255"/>
                    <a:pt x="48006" y="25137"/>
                  </a:cubicBezTo>
                  <a:cubicBezTo>
                    <a:pt x="47750" y="24999"/>
                    <a:pt x="47474" y="24940"/>
                    <a:pt x="47198" y="24940"/>
                  </a:cubicBezTo>
                  <a:cubicBezTo>
                    <a:pt x="46981" y="24959"/>
                    <a:pt x="46784" y="24802"/>
                    <a:pt x="46764" y="24585"/>
                  </a:cubicBezTo>
                  <a:cubicBezTo>
                    <a:pt x="46744" y="24466"/>
                    <a:pt x="46744" y="24368"/>
                    <a:pt x="46744" y="24250"/>
                  </a:cubicBezTo>
                  <a:cubicBezTo>
                    <a:pt x="46744" y="23697"/>
                    <a:pt x="46705" y="23145"/>
                    <a:pt x="46744" y="22613"/>
                  </a:cubicBezTo>
                  <a:cubicBezTo>
                    <a:pt x="46804" y="22002"/>
                    <a:pt x="46429" y="21489"/>
                    <a:pt x="46468" y="20918"/>
                  </a:cubicBezTo>
                  <a:cubicBezTo>
                    <a:pt x="46468" y="20898"/>
                    <a:pt x="46468" y="20878"/>
                    <a:pt x="46449" y="20859"/>
                  </a:cubicBezTo>
                  <a:cubicBezTo>
                    <a:pt x="46311" y="20661"/>
                    <a:pt x="46252" y="20405"/>
                    <a:pt x="46271" y="20169"/>
                  </a:cubicBezTo>
                  <a:cubicBezTo>
                    <a:pt x="46291" y="19873"/>
                    <a:pt x="46252" y="19577"/>
                    <a:pt x="46133" y="19281"/>
                  </a:cubicBezTo>
                  <a:cubicBezTo>
                    <a:pt x="46054" y="18986"/>
                    <a:pt x="45936" y="18690"/>
                    <a:pt x="45778" y="18434"/>
                  </a:cubicBezTo>
                  <a:cubicBezTo>
                    <a:pt x="45522" y="18118"/>
                    <a:pt x="45384" y="17744"/>
                    <a:pt x="45404" y="17349"/>
                  </a:cubicBezTo>
                  <a:cubicBezTo>
                    <a:pt x="45404" y="17172"/>
                    <a:pt x="45443" y="17014"/>
                    <a:pt x="45601" y="16975"/>
                  </a:cubicBezTo>
                  <a:cubicBezTo>
                    <a:pt x="45857" y="16916"/>
                    <a:pt x="45995" y="16738"/>
                    <a:pt x="46192" y="16580"/>
                  </a:cubicBezTo>
                  <a:cubicBezTo>
                    <a:pt x="46390" y="16423"/>
                    <a:pt x="46567" y="16226"/>
                    <a:pt x="46784" y="16048"/>
                  </a:cubicBezTo>
                  <a:cubicBezTo>
                    <a:pt x="47158" y="15752"/>
                    <a:pt x="47533" y="15437"/>
                    <a:pt x="47927" y="15161"/>
                  </a:cubicBezTo>
                  <a:cubicBezTo>
                    <a:pt x="48243" y="14944"/>
                    <a:pt x="48558" y="14668"/>
                    <a:pt x="48972" y="14648"/>
                  </a:cubicBezTo>
                  <a:cubicBezTo>
                    <a:pt x="49051" y="14648"/>
                    <a:pt x="49130" y="14530"/>
                    <a:pt x="49229" y="14471"/>
                  </a:cubicBezTo>
                  <a:cubicBezTo>
                    <a:pt x="48854" y="13741"/>
                    <a:pt x="48519" y="13012"/>
                    <a:pt x="48144" y="12283"/>
                  </a:cubicBezTo>
                  <a:cubicBezTo>
                    <a:pt x="48065" y="12125"/>
                    <a:pt x="47967" y="11987"/>
                    <a:pt x="47849" y="11869"/>
                  </a:cubicBezTo>
                  <a:cubicBezTo>
                    <a:pt x="47632" y="11652"/>
                    <a:pt x="47454" y="11395"/>
                    <a:pt x="47356" y="11119"/>
                  </a:cubicBezTo>
                  <a:cubicBezTo>
                    <a:pt x="47237" y="10784"/>
                    <a:pt x="47060" y="10508"/>
                    <a:pt x="46804" y="10272"/>
                  </a:cubicBezTo>
                  <a:cubicBezTo>
                    <a:pt x="46350" y="10252"/>
                    <a:pt x="45877" y="10173"/>
                    <a:pt x="45463" y="10488"/>
                  </a:cubicBezTo>
                  <a:cubicBezTo>
                    <a:pt x="45364" y="10528"/>
                    <a:pt x="45266" y="10567"/>
                    <a:pt x="45148" y="10587"/>
                  </a:cubicBezTo>
                  <a:cubicBezTo>
                    <a:pt x="44596" y="10725"/>
                    <a:pt x="44083" y="10942"/>
                    <a:pt x="43570" y="11198"/>
                  </a:cubicBezTo>
                  <a:cubicBezTo>
                    <a:pt x="43156" y="11415"/>
                    <a:pt x="42723" y="11671"/>
                    <a:pt x="42230" y="11652"/>
                  </a:cubicBezTo>
                  <a:lnTo>
                    <a:pt x="42131" y="11809"/>
                  </a:lnTo>
                  <a:cubicBezTo>
                    <a:pt x="41934" y="12105"/>
                    <a:pt x="41737" y="12145"/>
                    <a:pt x="41559" y="11869"/>
                  </a:cubicBezTo>
                  <a:cubicBezTo>
                    <a:pt x="41323" y="11593"/>
                    <a:pt x="41106" y="11277"/>
                    <a:pt x="40909" y="10962"/>
                  </a:cubicBezTo>
                  <a:cubicBezTo>
                    <a:pt x="40810" y="10705"/>
                    <a:pt x="40653" y="10469"/>
                    <a:pt x="40455" y="10272"/>
                  </a:cubicBezTo>
                  <a:cubicBezTo>
                    <a:pt x="40081" y="9877"/>
                    <a:pt x="39647" y="9522"/>
                    <a:pt x="39174" y="9246"/>
                  </a:cubicBezTo>
                  <a:cubicBezTo>
                    <a:pt x="38799" y="9069"/>
                    <a:pt x="38464" y="8813"/>
                    <a:pt x="38188" y="8517"/>
                  </a:cubicBezTo>
                  <a:cubicBezTo>
                    <a:pt x="37912" y="8162"/>
                    <a:pt x="37538" y="7886"/>
                    <a:pt x="37104" y="7728"/>
                  </a:cubicBezTo>
                  <a:cubicBezTo>
                    <a:pt x="37005" y="7669"/>
                    <a:pt x="36907" y="7610"/>
                    <a:pt x="36828" y="7551"/>
                  </a:cubicBezTo>
                  <a:cubicBezTo>
                    <a:pt x="36532" y="7374"/>
                    <a:pt x="36256" y="7196"/>
                    <a:pt x="35960" y="7019"/>
                  </a:cubicBezTo>
                  <a:cubicBezTo>
                    <a:pt x="35822" y="6900"/>
                    <a:pt x="35606" y="6881"/>
                    <a:pt x="35448" y="6960"/>
                  </a:cubicBezTo>
                  <a:cubicBezTo>
                    <a:pt x="35211" y="7078"/>
                    <a:pt x="35054" y="6940"/>
                    <a:pt x="35014" y="6683"/>
                  </a:cubicBezTo>
                  <a:lnTo>
                    <a:pt x="35014" y="6624"/>
                  </a:lnTo>
                  <a:cubicBezTo>
                    <a:pt x="34975" y="6171"/>
                    <a:pt x="34994" y="5698"/>
                    <a:pt x="34797" y="5264"/>
                  </a:cubicBezTo>
                  <a:cubicBezTo>
                    <a:pt x="34758" y="5126"/>
                    <a:pt x="34758" y="5008"/>
                    <a:pt x="34778" y="4870"/>
                  </a:cubicBezTo>
                  <a:cubicBezTo>
                    <a:pt x="34778" y="4456"/>
                    <a:pt x="34758" y="4042"/>
                    <a:pt x="34778" y="3647"/>
                  </a:cubicBezTo>
                  <a:cubicBezTo>
                    <a:pt x="34797" y="3352"/>
                    <a:pt x="34718" y="3076"/>
                    <a:pt x="34580" y="2839"/>
                  </a:cubicBezTo>
                  <a:cubicBezTo>
                    <a:pt x="34462" y="2642"/>
                    <a:pt x="34383" y="2445"/>
                    <a:pt x="34364" y="2228"/>
                  </a:cubicBezTo>
                  <a:cubicBezTo>
                    <a:pt x="34127" y="2031"/>
                    <a:pt x="33831" y="1912"/>
                    <a:pt x="33516" y="1893"/>
                  </a:cubicBezTo>
                  <a:cubicBezTo>
                    <a:pt x="33319" y="1873"/>
                    <a:pt x="33122" y="1794"/>
                    <a:pt x="32944" y="1676"/>
                  </a:cubicBezTo>
                  <a:cubicBezTo>
                    <a:pt x="32727" y="1498"/>
                    <a:pt x="32432" y="1420"/>
                    <a:pt x="32155" y="1459"/>
                  </a:cubicBezTo>
                  <a:lnTo>
                    <a:pt x="31308" y="1459"/>
                  </a:lnTo>
                  <a:cubicBezTo>
                    <a:pt x="31229" y="1459"/>
                    <a:pt x="31130" y="1479"/>
                    <a:pt x="31071" y="1538"/>
                  </a:cubicBezTo>
                  <a:cubicBezTo>
                    <a:pt x="30854" y="1656"/>
                    <a:pt x="30677" y="1834"/>
                    <a:pt x="30539" y="2031"/>
                  </a:cubicBezTo>
                  <a:cubicBezTo>
                    <a:pt x="30204" y="2563"/>
                    <a:pt x="29967" y="3155"/>
                    <a:pt x="29849" y="3785"/>
                  </a:cubicBezTo>
                  <a:close/>
                  <a:moveTo>
                    <a:pt x="47178" y="21056"/>
                  </a:moveTo>
                  <a:cubicBezTo>
                    <a:pt x="47158" y="21194"/>
                    <a:pt x="47178" y="21332"/>
                    <a:pt x="47218" y="21450"/>
                  </a:cubicBezTo>
                  <a:cubicBezTo>
                    <a:pt x="47356" y="21746"/>
                    <a:pt x="47415" y="22061"/>
                    <a:pt x="47395" y="22377"/>
                  </a:cubicBezTo>
                  <a:lnTo>
                    <a:pt x="47395" y="23895"/>
                  </a:lnTo>
                  <a:cubicBezTo>
                    <a:pt x="47395" y="24033"/>
                    <a:pt x="47415" y="24151"/>
                    <a:pt x="47415" y="24309"/>
                  </a:cubicBezTo>
                  <a:lnTo>
                    <a:pt x="47888" y="24309"/>
                  </a:lnTo>
                  <a:cubicBezTo>
                    <a:pt x="47947" y="23993"/>
                    <a:pt x="47947" y="23658"/>
                    <a:pt x="47927" y="23343"/>
                  </a:cubicBezTo>
                  <a:cubicBezTo>
                    <a:pt x="47947" y="23047"/>
                    <a:pt x="47888" y="22751"/>
                    <a:pt x="47789" y="22475"/>
                  </a:cubicBezTo>
                  <a:cubicBezTo>
                    <a:pt x="47651" y="22140"/>
                    <a:pt x="47454" y="21825"/>
                    <a:pt x="47454" y="21450"/>
                  </a:cubicBezTo>
                  <a:cubicBezTo>
                    <a:pt x="47435" y="21351"/>
                    <a:pt x="47316" y="21253"/>
                    <a:pt x="47178" y="21056"/>
                  </a:cubicBezTo>
                  <a:close/>
                  <a:moveTo>
                    <a:pt x="4988" y="23027"/>
                  </a:moveTo>
                  <a:cubicBezTo>
                    <a:pt x="5186" y="22830"/>
                    <a:pt x="5304" y="22554"/>
                    <a:pt x="5304" y="22258"/>
                  </a:cubicBezTo>
                  <a:cubicBezTo>
                    <a:pt x="5324" y="22101"/>
                    <a:pt x="5363" y="21943"/>
                    <a:pt x="5442" y="21785"/>
                  </a:cubicBezTo>
                  <a:cubicBezTo>
                    <a:pt x="5540" y="21489"/>
                    <a:pt x="5540" y="21154"/>
                    <a:pt x="5442" y="20859"/>
                  </a:cubicBezTo>
                  <a:cubicBezTo>
                    <a:pt x="5402" y="20859"/>
                    <a:pt x="5343" y="20878"/>
                    <a:pt x="5343" y="20898"/>
                  </a:cubicBezTo>
                  <a:cubicBezTo>
                    <a:pt x="5284" y="21154"/>
                    <a:pt x="5225" y="21391"/>
                    <a:pt x="5166" y="21647"/>
                  </a:cubicBezTo>
                  <a:cubicBezTo>
                    <a:pt x="5107" y="21923"/>
                    <a:pt x="5087" y="22140"/>
                    <a:pt x="5008" y="22357"/>
                  </a:cubicBezTo>
                  <a:cubicBezTo>
                    <a:pt x="4949" y="22574"/>
                    <a:pt x="4929" y="22810"/>
                    <a:pt x="4988" y="23027"/>
                  </a:cubicBezTo>
                  <a:close/>
                  <a:moveTo>
                    <a:pt x="14018" y="8123"/>
                  </a:moveTo>
                  <a:lnTo>
                    <a:pt x="14116" y="8103"/>
                  </a:lnTo>
                  <a:lnTo>
                    <a:pt x="14057" y="7748"/>
                  </a:lnTo>
                  <a:lnTo>
                    <a:pt x="14018" y="7748"/>
                  </a:lnTo>
                  <a:close/>
                  <a:moveTo>
                    <a:pt x="30283" y="1203"/>
                  </a:moveTo>
                  <a:cubicBezTo>
                    <a:pt x="30342" y="1203"/>
                    <a:pt x="30361" y="1203"/>
                    <a:pt x="30381" y="1183"/>
                  </a:cubicBezTo>
                  <a:cubicBezTo>
                    <a:pt x="30421" y="1124"/>
                    <a:pt x="30460" y="1084"/>
                    <a:pt x="30499" y="1025"/>
                  </a:cubicBezTo>
                  <a:cubicBezTo>
                    <a:pt x="30499" y="1025"/>
                    <a:pt x="30460" y="986"/>
                    <a:pt x="30460" y="986"/>
                  </a:cubicBezTo>
                  <a:cubicBezTo>
                    <a:pt x="30401" y="1025"/>
                    <a:pt x="30361" y="1065"/>
                    <a:pt x="30302" y="1104"/>
                  </a:cubicBezTo>
                  <a:cubicBezTo>
                    <a:pt x="30302" y="1124"/>
                    <a:pt x="30302" y="1144"/>
                    <a:pt x="30283" y="1203"/>
                  </a:cubicBezTo>
                  <a:close/>
                  <a:moveTo>
                    <a:pt x="5678" y="20366"/>
                  </a:moveTo>
                  <a:cubicBezTo>
                    <a:pt x="5678" y="20405"/>
                    <a:pt x="5678" y="20445"/>
                    <a:pt x="5698" y="20464"/>
                  </a:cubicBezTo>
                  <a:cubicBezTo>
                    <a:pt x="5718" y="20445"/>
                    <a:pt x="5738" y="20425"/>
                    <a:pt x="5738" y="20405"/>
                  </a:cubicBezTo>
                  <a:cubicBezTo>
                    <a:pt x="5738" y="20385"/>
                    <a:pt x="5718" y="20346"/>
                    <a:pt x="5698" y="20326"/>
                  </a:cubicBezTo>
                  <a:close/>
                  <a:moveTo>
                    <a:pt x="45463" y="9858"/>
                  </a:moveTo>
                  <a:cubicBezTo>
                    <a:pt x="45483" y="9877"/>
                    <a:pt x="45502" y="9897"/>
                    <a:pt x="45542" y="9917"/>
                  </a:cubicBezTo>
                  <a:cubicBezTo>
                    <a:pt x="45542" y="9917"/>
                    <a:pt x="45581" y="9897"/>
                    <a:pt x="45581" y="9897"/>
                  </a:cubicBezTo>
                  <a:cubicBezTo>
                    <a:pt x="45581" y="9877"/>
                    <a:pt x="45562" y="9838"/>
                    <a:pt x="45562" y="98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9"/>
            <p:cNvSpPr/>
            <p:nvPr/>
          </p:nvSpPr>
          <p:spPr>
            <a:xfrm flipH="1">
              <a:off x="6335549" y="994001"/>
              <a:ext cx="717645" cy="726661"/>
            </a:xfrm>
            <a:custGeom>
              <a:avLst/>
              <a:gdLst/>
              <a:ahLst/>
              <a:cxnLst/>
              <a:rect l="l" t="t" r="r" b="b"/>
              <a:pathLst>
                <a:path w="29849" h="30224" extrusionOk="0">
                  <a:moveTo>
                    <a:pt x="8793" y="1499"/>
                  </a:moveTo>
                  <a:cubicBezTo>
                    <a:pt x="8931" y="1420"/>
                    <a:pt x="9089" y="1342"/>
                    <a:pt x="9227" y="1282"/>
                  </a:cubicBezTo>
                  <a:cubicBezTo>
                    <a:pt x="9443" y="1223"/>
                    <a:pt x="9621" y="1085"/>
                    <a:pt x="9759" y="888"/>
                  </a:cubicBezTo>
                  <a:cubicBezTo>
                    <a:pt x="9818" y="809"/>
                    <a:pt x="9897" y="730"/>
                    <a:pt x="9995" y="691"/>
                  </a:cubicBezTo>
                  <a:cubicBezTo>
                    <a:pt x="10173" y="612"/>
                    <a:pt x="10331" y="533"/>
                    <a:pt x="10508" y="474"/>
                  </a:cubicBezTo>
                  <a:cubicBezTo>
                    <a:pt x="10902" y="376"/>
                    <a:pt x="11257" y="257"/>
                    <a:pt x="11632" y="99"/>
                  </a:cubicBezTo>
                  <a:cubicBezTo>
                    <a:pt x="11790" y="40"/>
                    <a:pt x="11947" y="1"/>
                    <a:pt x="12125" y="21"/>
                  </a:cubicBezTo>
                  <a:lnTo>
                    <a:pt x="14037" y="21"/>
                  </a:lnTo>
                  <a:cubicBezTo>
                    <a:pt x="14195" y="21"/>
                    <a:pt x="14372" y="40"/>
                    <a:pt x="14530" y="99"/>
                  </a:cubicBezTo>
                  <a:cubicBezTo>
                    <a:pt x="14826" y="218"/>
                    <a:pt x="15141" y="257"/>
                    <a:pt x="15476" y="237"/>
                  </a:cubicBezTo>
                  <a:cubicBezTo>
                    <a:pt x="15496" y="237"/>
                    <a:pt x="15535" y="237"/>
                    <a:pt x="15575" y="237"/>
                  </a:cubicBezTo>
                  <a:cubicBezTo>
                    <a:pt x="15949" y="316"/>
                    <a:pt x="16324" y="395"/>
                    <a:pt x="16679" y="435"/>
                  </a:cubicBezTo>
                  <a:cubicBezTo>
                    <a:pt x="17053" y="494"/>
                    <a:pt x="17428" y="454"/>
                    <a:pt x="17783" y="632"/>
                  </a:cubicBezTo>
                  <a:cubicBezTo>
                    <a:pt x="17842" y="652"/>
                    <a:pt x="17921" y="671"/>
                    <a:pt x="18000" y="691"/>
                  </a:cubicBezTo>
                  <a:cubicBezTo>
                    <a:pt x="18394" y="711"/>
                    <a:pt x="18709" y="1026"/>
                    <a:pt x="18749" y="1420"/>
                  </a:cubicBezTo>
                  <a:cubicBezTo>
                    <a:pt x="18453" y="1933"/>
                    <a:pt x="18256" y="2485"/>
                    <a:pt x="18197" y="3057"/>
                  </a:cubicBezTo>
                  <a:cubicBezTo>
                    <a:pt x="18157" y="3352"/>
                    <a:pt x="18079" y="3648"/>
                    <a:pt x="17960" y="3924"/>
                  </a:cubicBezTo>
                  <a:cubicBezTo>
                    <a:pt x="17763" y="4535"/>
                    <a:pt x="17546" y="5127"/>
                    <a:pt x="17310" y="5738"/>
                  </a:cubicBezTo>
                  <a:cubicBezTo>
                    <a:pt x="17724" y="5935"/>
                    <a:pt x="18138" y="6113"/>
                    <a:pt x="18532" y="6329"/>
                  </a:cubicBezTo>
                  <a:cubicBezTo>
                    <a:pt x="18926" y="6527"/>
                    <a:pt x="19261" y="6763"/>
                    <a:pt x="19616" y="6960"/>
                  </a:cubicBezTo>
                  <a:cubicBezTo>
                    <a:pt x="19813" y="6881"/>
                    <a:pt x="19971" y="6724"/>
                    <a:pt x="20070" y="6527"/>
                  </a:cubicBezTo>
                  <a:cubicBezTo>
                    <a:pt x="20188" y="6290"/>
                    <a:pt x="20306" y="6053"/>
                    <a:pt x="20425" y="5817"/>
                  </a:cubicBezTo>
                  <a:cubicBezTo>
                    <a:pt x="20622" y="5462"/>
                    <a:pt x="20878" y="5127"/>
                    <a:pt x="21174" y="4831"/>
                  </a:cubicBezTo>
                  <a:cubicBezTo>
                    <a:pt x="21332" y="4693"/>
                    <a:pt x="21470" y="4516"/>
                    <a:pt x="21568" y="4299"/>
                  </a:cubicBezTo>
                  <a:cubicBezTo>
                    <a:pt x="21726" y="4042"/>
                    <a:pt x="21943" y="3826"/>
                    <a:pt x="22179" y="3648"/>
                  </a:cubicBezTo>
                  <a:cubicBezTo>
                    <a:pt x="22534" y="3727"/>
                    <a:pt x="22869" y="3885"/>
                    <a:pt x="23145" y="4121"/>
                  </a:cubicBezTo>
                  <a:cubicBezTo>
                    <a:pt x="23559" y="4397"/>
                    <a:pt x="24013" y="4634"/>
                    <a:pt x="24328" y="5068"/>
                  </a:cubicBezTo>
                  <a:cubicBezTo>
                    <a:pt x="24368" y="5127"/>
                    <a:pt x="24427" y="5166"/>
                    <a:pt x="24486" y="5206"/>
                  </a:cubicBezTo>
                  <a:cubicBezTo>
                    <a:pt x="24525" y="5225"/>
                    <a:pt x="24565" y="5225"/>
                    <a:pt x="24604" y="5245"/>
                  </a:cubicBezTo>
                  <a:cubicBezTo>
                    <a:pt x="25077" y="5600"/>
                    <a:pt x="25531" y="5975"/>
                    <a:pt x="25984" y="6389"/>
                  </a:cubicBezTo>
                  <a:cubicBezTo>
                    <a:pt x="26260" y="6704"/>
                    <a:pt x="26517" y="7059"/>
                    <a:pt x="26714" y="7453"/>
                  </a:cubicBezTo>
                  <a:cubicBezTo>
                    <a:pt x="27285" y="8360"/>
                    <a:pt x="27759" y="9306"/>
                    <a:pt x="28192" y="10312"/>
                  </a:cubicBezTo>
                  <a:cubicBezTo>
                    <a:pt x="28370" y="10706"/>
                    <a:pt x="28508" y="11140"/>
                    <a:pt x="28626" y="11574"/>
                  </a:cubicBezTo>
                  <a:cubicBezTo>
                    <a:pt x="28685" y="11869"/>
                    <a:pt x="28685" y="12185"/>
                    <a:pt x="28626" y="12480"/>
                  </a:cubicBezTo>
                  <a:cubicBezTo>
                    <a:pt x="28409" y="12559"/>
                    <a:pt x="28192" y="12618"/>
                    <a:pt x="27956" y="12599"/>
                  </a:cubicBezTo>
                  <a:lnTo>
                    <a:pt x="27167" y="12599"/>
                  </a:lnTo>
                  <a:cubicBezTo>
                    <a:pt x="26931" y="12579"/>
                    <a:pt x="26694" y="12618"/>
                    <a:pt x="26457" y="12717"/>
                  </a:cubicBezTo>
                  <a:cubicBezTo>
                    <a:pt x="26319" y="12756"/>
                    <a:pt x="26162" y="12776"/>
                    <a:pt x="26024" y="12776"/>
                  </a:cubicBezTo>
                  <a:lnTo>
                    <a:pt x="24782" y="12776"/>
                  </a:lnTo>
                  <a:cubicBezTo>
                    <a:pt x="24466" y="12776"/>
                    <a:pt x="24466" y="12776"/>
                    <a:pt x="24032" y="13013"/>
                  </a:cubicBezTo>
                  <a:cubicBezTo>
                    <a:pt x="24032" y="13151"/>
                    <a:pt x="24013" y="13308"/>
                    <a:pt x="24013" y="13447"/>
                  </a:cubicBezTo>
                  <a:cubicBezTo>
                    <a:pt x="24052" y="13762"/>
                    <a:pt x="23993" y="14097"/>
                    <a:pt x="23894" y="14393"/>
                  </a:cubicBezTo>
                  <a:cubicBezTo>
                    <a:pt x="23875" y="14452"/>
                    <a:pt x="23855" y="14511"/>
                    <a:pt x="23855" y="14551"/>
                  </a:cubicBezTo>
                  <a:cubicBezTo>
                    <a:pt x="23855" y="15024"/>
                    <a:pt x="23835" y="15497"/>
                    <a:pt x="23875" y="15950"/>
                  </a:cubicBezTo>
                  <a:cubicBezTo>
                    <a:pt x="24368" y="16069"/>
                    <a:pt x="24466" y="16069"/>
                    <a:pt x="24801" y="15911"/>
                  </a:cubicBezTo>
                  <a:cubicBezTo>
                    <a:pt x="24979" y="15832"/>
                    <a:pt x="25176" y="15832"/>
                    <a:pt x="25353" y="15911"/>
                  </a:cubicBezTo>
                  <a:cubicBezTo>
                    <a:pt x="25550" y="16009"/>
                    <a:pt x="25787" y="16049"/>
                    <a:pt x="26004" y="16049"/>
                  </a:cubicBezTo>
                  <a:cubicBezTo>
                    <a:pt x="26122" y="16029"/>
                    <a:pt x="26241" y="16049"/>
                    <a:pt x="26339" y="16088"/>
                  </a:cubicBezTo>
                  <a:cubicBezTo>
                    <a:pt x="26595" y="16246"/>
                    <a:pt x="26911" y="16305"/>
                    <a:pt x="27207" y="16266"/>
                  </a:cubicBezTo>
                  <a:lnTo>
                    <a:pt x="29553" y="16266"/>
                  </a:lnTo>
                  <a:cubicBezTo>
                    <a:pt x="29789" y="16463"/>
                    <a:pt x="29848" y="16699"/>
                    <a:pt x="29691" y="16936"/>
                  </a:cubicBezTo>
                  <a:cubicBezTo>
                    <a:pt x="29592" y="17094"/>
                    <a:pt x="29553" y="17271"/>
                    <a:pt x="29572" y="17468"/>
                  </a:cubicBezTo>
                  <a:lnTo>
                    <a:pt x="29572" y="18651"/>
                  </a:lnTo>
                  <a:cubicBezTo>
                    <a:pt x="29572" y="18789"/>
                    <a:pt x="29572" y="18947"/>
                    <a:pt x="29533" y="19105"/>
                  </a:cubicBezTo>
                  <a:cubicBezTo>
                    <a:pt x="29355" y="19657"/>
                    <a:pt x="29158" y="20189"/>
                    <a:pt x="28922" y="20721"/>
                  </a:cubicBezTo>
                  <a:cubicBezTo>
                    <a:pt x="28725" y="21116"/>
                    <a:pt x="28468" y="21490"/>
                    <a:pt x="28429" y="21963"/>
                  </a:cubicBezTo>
                  <a:cubicBezTo>
                    <a:pt x="28429" y="22022"/>
                    <a:pt x="28389" y="22101"/>
                    <a:pt x="28350" y="22161"/>
                  </a:cubicBezTo>
                  <a:cubicBezTo>
                    <a:pt x="28054" y="22713"/>
                    <a:pt x="27739" y="23225"/>
                    <a:pt x="27384" y="23738"/>
                  </a:cubicBezTo>
                  <a:cubicBezTo>
                    <a:pt x="27049" y="24250"/>
                    <a:pt x="26595" y="24664"/>
                    <a:pt x="26063" y="24960"/>
                  </a:cubicBezTo>
                  <a:cubicBezTo>
                    <a:pt x="25807" y="25118"/>
                    <a:pt x="25570" y="25295"/>
                    <a:pt x="25373" y="25512"/>
                  </a:cubicBezTo>
                  <a:cubicBezTo>
                    <a:pt x="25176" y="25670"/>
                    <a:pt x="24998" y="25808"/>
                    <a:pt x="24782" y="25946"/>
                  </a:cubicBezTo>
                  <a:cubicBezTo>
                    <a:pt x="24446" y="26182"/>
                    <a:pt x="23993" y="26123"/>
                    <a:pt x="23717" y="25847"/>
                  </a:cubicBezTo>
                  <a:cubicBezTo>
                    <a:pt x="23224" y="25413"/>
                    <a:pt x="22869" y="24861"/>
                    <a:pt x="22455" y="24329"/>
                  </a:cubicBezTo>
                  <a:cubicBezTo>
                    <a:pt x="22199" y="24014"/>
                    <a:pt x="21962" y="23679"/>
                    <a:pt x="21667" y="23383"/>
                  </a:cubicBezTo>
                  <a:cubicBezTo>
                    <a:pt x="21371" y="23028"/>
                    <a:pt x="21115" y="22634"/>
                    <a:pt x="20918" y="22200"/>
                  </a:cubicBezTo>
                  <a:lnTo>
                    <a:pt x="20740" y="21825"/>
                  </a:lnTo>
                  <a:cubicBezTo>
                    <a:pt x="20385" y="22101"/>
                    <a:pt x="20070" y="22338"/>
                    <a:pt x="19754" y="22614"/>
                  </a:cubicBezTo>
                  <a:cubicBezTo>
                    <a:pt x="19360" y="22929"/>
                    <a:pt x="18907" y="23166"/>
                    <a:pt x="18394" y="23265"/>
                  </a:cubicBezTo>
                  <a:cubicBezTo>
                    <a:pt x="18236" y="23284"/>
                    <a:pt x="18079" y="23363"/>
                    <a:pt x="17960" y="23481"/>
                  </a:cubicBezTo>
                  <a:cubicBezTo>
                    <a:pt x="17980" y="23738"/>
                    <a:pt x="18059" y="24014"/>
                    <a:pt x="18217" y="24231"/>
                  </a:cubicBezTo>
                  <a:cubicBezTo>
                    <a:pt x="18512" y="24743"/>
                    <a:pt x="18749" y="25295"/>
                    <a:pt x="18926" y="25867"/>
                  </a:cubicBezTo>
                  <a:cubicBezTo>
                    <a:pt x="19104" y="26537"/>
                    <a:pt x="19419" y="27168"/>
                    <a:pt x="19813" y="27740"/>
                  </a:cubicBezTo>
                  <a:cubicBezTo>
                    <a:pt x="19951" y="27937"/>
                    <a:pt x="20089" y="28154"/>
                    <a:pt x="20208" y="28371"/>
                  </a:cubicBezTo>
                  <a:cubicBezTo>
                    <a:pt x="20346" y="28548"/>
                    <a:pt x="20385" y="28804"/>
                    <a:pt x="20287" y="29021"/>
                  </a:cubicBezTo>
                  <a:lnTo>
                    <a:pt x="19932" y="28923"/>
                  </a:lnTo>
                  <a:cubicBezTo>
                    <a:pt x="19518" y="29120"/>
                    <a:pt x="19084" y="29317"/>
                    <a:pt x="18631" y="29475"/>
                  </a:cubicBezTo>
                  <a:cubicBezTo>
                    <a:pt x="18059" y="29672"/>
                    <a:pt x="17467" y="29770"/>
                    <a:pt x="16896" y="29908"/>
                  </a:cubicBezTo>
                  <a:cubicBezTo>
                    <a:pt x="16797" y="29948"/>
                    <a:pt x="16699" y="29908"/>
                    <a:pt x="16620" y="29948"/>
                  </a:cubicBezTo>
                  <a:cubicBezTo>
                    <a:pt x="15673" y="30224"/>
                    <a:pt x="14707" y="30125"/>
                    <a:pt x="13761" y="30145"/>
                  </a:cubicBezTo>
                  <a:cubicBezTo>
                    <a:pt x="13682" y="30145"/>
                    <a:pt x="13603" y="30145"/>
                    <a:pt x="13524" y="30125"/>
                  </a:cubicBezTo>
                  <a:cubicBezTo>
                    <a:pt x="13032" y="29948"/>
                    <a:pt x="12499" y="29928"/>
                    <a:pt x="12046" y="29632"/>
                  </a:cubicBezTo>
                  <a:cubicBezTo>
                    <a:pt x="11947" y="29554"/>
                    <a:pt x="11829" y="29494"/>
                    <a:pt x="11691" y="29494"/>
                  </a:cubicBezTo>
                  <a:cubicBezTo>
                    <a:pt x="11277" y="29554"/>
                    <a:pt x="10942" y="29297"/>
                    <a:pt x="10567" y="29218"/>
                  </a:cubicBezTo>
                  <a:cubicBezTo>
                    <a:pt x="9956" y="29080"/>
                    <a:pt x="9601" y="28430"/>
                    <a:pt x="9818" y="27858"/>
                  </a:cubicBezTo>
                  <a:cubicBezTo>
                    <a:pt x="9917" y="27602"/>
                    <a:pt x="10035" y="27385"/>
                    <a:pt x="10193" y="27168"/>
                  </a:cubicBezTo>
                  <a:cubicBezTo>
                    <a:pt x="10607" y="26616"/>
                    <a:pt x="11001" y="26044"/>
                    <a:pt x="11336" y="25433"/>
                  </a:cubicBezTo>
                  <a:cubicBezTo>
                    <a:pt x="11356" y="25433"/>
                    <a:pt x="11356" y="25413"/>
                    <a:pt x="11376" y="25394"/>
                  </a:cubicBezTo>
                  <a:cubicBezTo>
                    <a:pt x="11671" y="25039"/>
                    <a:pt x="11868" y="24605"/>
                    <a:pt x="11888" y="24132"/>
                  </a:cubicBezTo>
                  <a:cubicBezTo>
                    <a:pt x="11573" y="24014"/>
                    <a:pt x="11277" y="23817"/>
                    <a:pt x="10922" y="23817"/>
                  </a:cubicBezTo>
                  <a:cubicBezTo>
                    <a:pt x="10764" y="23836"/>
                    <a:pt x="10626" y="23777"/>
                    <a:pt x="10508" y="23679"/>
                  </a:cubicBezTo>
                  <a:cubicBezTo>
                    <a:pt x="10449" y="23639"/>
                    <a:pt x="10370" y="23600"/>
                    <a:pt x="10291" y="23600"/>
                  </a:cubicBezTo>
                  <a:cubicBezTo>
                    <a:pt x="10015" y="23541"/>
                    <a:pt x="9759" y="23403"/>
                    <a:pt x="9562" y="23205"/>
                  </a:cubicBezTo>
                  <a:cubicBezTo>
                    <a:pt x="9384" y="23048"/>
                    <a:pt x="9207" y="22929"/>
                    <a:pt x="9010" y="22772"/>
                  </a:cubicBezTo>
                  <a:cubicBezTo>
                    <a:pt x="8615" y="23343"/>
                    <a:pt x="8261" y="23876"/>
                    <a:pt x="7906" y="24428"/>
                  </a:cubicBezTo>
                  <a:cubicBezTo>
                    <a:pt x="7787" y="24605"/>
                    <a:pt x="7649" y="24802"/>
                    <a:pt x="7551" y="24999"/>
                  </a:cubicBezTo>
                  <a:cubicBezTo>
                    <a:pt x="7433" y="25197"/>
                    <a:pt x="7334" y="25394"/>
                    <a:pt x="7216" y="25591"/>
                  </a:cubicBezTo>
                  <a:cubicBezTo>
                    <a:pt x="7157" y="25729"/>
                    <a:pt x="7097" y="25847"/>
                    <a:pt x="7019" y="25985"/>
                  </a:cubicBezTo>
                  <a:cubicBezTo>
                    <a:pt x="6900" y="26163"/>
                    <a:pt x="6743" y="26340"/>
                    <a:pt x="6605" y="26518"/>
                  </a:cubicBezTo>
                  <a:cubicBezTo>
                    <a:pt x="6329" y="26518"/>
                    <a:pt x="6033" y="26537"/>
                    <a:pt x="5757" y="26518"/>
                  </a:cubicBezTo>
                  <a:cubicBezTo>
                    <a:pt x="5638" y="26498"/>
                    <a:pt x="5520" y="26439"/>
                    <a:pt x="5422" y="26340"/>
                  </a:cubicBezTo>
                  <a:cubicBezTo>
                    <a:pt x="5047" y="26025"/>
                    <a:pt x="4672" y="25709"/>
                    <a:pt x="4337" y="25374"/>
                  </a:cubicBezTo>
                  <a:cubicBezTo>
                    <a:pt x="4140" y="25157"/>
                    <a:pt x="3982" y="24921"/>
                    <a:pt x="3844" y="24684"/>
                  </a:cubicBezTo>
                  <a:cubicBezTo>
                    <a:pt x="3667" y="24388"/>
                    <a:pt x="3470" y="24112"/>
                    <a:pt x="3273" y="23836"/>
                  </a:cubicBezTo>
                  <a:cubicBezTo>
                    <a:pt x="3135" y="23639"/>
                    <a:pt x="2997" y="23442"/>
                    <a:pt x="2878" y="23225"/>
                  </a:cubicBezTo>
                  <a:cubicBezTo>
                    <a:pt x="2780" y="23008"/>
                    <a:pt x="2622" y="22811"/>
                    <a:pt x="2445" y="22653"/>
                  </a:cubicBezTo>
                  <a:cubicBezTo>
                    <a:pt x="2208" y="22417"/>
                    <a:pt x="2031" y="22141"/>
                    <a:pt x="1912" y="21845"/>
                  </a:cubicBezTo>
                  <a:cubicBezTo>
                    <a:pt x="1814" y="21628"/>
                    <a:pt x="1696" y="21431"/>
                    <a:pt x="1597" y="21234"/>
                  </a:cubicBezTo>
                  <a:cubicBezTo>
                    <a:pt x="1341" y="20780"/>
                    <a:pt x="1124" y="20307"/>
                    <a:pt x="927" y="19814"/>
                  </a:cubicBezTo>
                  <a:cubicBezTo>
                    <a:pt x="789" y="19519"/>
                    <a:pt x="729" y="19184"/>
                    <a:pt x="729" y="18848"/>
                  </a:cubicBezTo>
                  <a:cubicBezTo>
                    <a:pt x="710" y="18632"/>
                    <a:pt x="789" y="18395"/>
                    <a:pt x="946" y="18237"/>
                  </a:cubicBezTo>
                  <a:cubicBezTo>
                    <a:pt x="887" y="18158"/>
                    <a:pt x="868" y="18099"/>
                    <a:pt x="828" y="18020"/>
                  </a:cubicBezTo>
                  <a:cubicBezTo>
                    <a:pt x="749" y="17784"/>
                    <a:pt x="848" y="17646"/>
                    <a:pt x="1065" y="17626"/>
                  </a:cubicBezTo>
                  <a:lnTo>
                    <a:pt x="1301" y="17626"/>
                  </a:lnTo>
                  <a:cubicBezTo>
                    <a:pt x="2188" y="17626"/>
                    <a:pt x="3076" y="17646"/>
                    <a:pt x="3943" y="17646"/>
                  </a:cubicBezTo>
                  <a:cubicBezTo>
                    <a:pt x="4298" y="17646"/>
                    <a:pt x="4653" y="17626"/>
                    <a:pt x="5027" y="17606"/>
                  </a:cubicBezTo>
                  <a:cubicBezTo>
                    <a:pt x="5067" y="17606"/>
                    <a:pt x="5126" y="17606"/>
                    <a:pt x="5185" y="17587"/>
                  </a:cubicBezTo>
                  <a:cubicBezTo>
                    <a:pt x="5343" y="17508"/>
                    <a:pt x="5481" y="17429"/>
                    <a:pt x="5638" y="17330"/>
                  </a:cubicBezTo>
                  <a:cubicBezTo>
                    <a:pt x="5658" y="16916"/>
                    <a:pt x="5579" y="16502"/>
                    <a:pt x="5422" y="16128"/>
                  </a:cubicBezTo>
                  <a:cubicBezTo>
                    <a:pt x="5362" y="16009"/>
                    <a:pt x="5323" y="15871"/>
                    <a:pt x="5323" y="15753"/>
                  </a:cubicBezTo>
                  <a:cubicBezTo>
                    <a:pt x="5284" y="15221"/>
                    <a:pt x="5284" y="14708"/>
                    <a:pt x="5244" y="14156"/>
                  </a:cubicBezTo>
                  <a:cubicBezTo>
                    <a:pt x="5146" y="14117"/>
                    <a:pt x="5047" y="14117"/>
                    <a:pt x="4948" y="14097"/>
                  </a:cubicBezTo>
                  <a:cubicBezTo>
                    <a:pt x="4318" y="14097"/>
                    <a:pt x="3706" y="14097"/>
                    <a:pt x="3076" y="14117"/>
                  </a:cubicBezTo>
                  <a:cubicBezTo>
                    <a:pt x="2859" y="14137"/>
                    <a:pt x="2622" y="14097"/>
                    <a:pt x="2425" y="13999"/>
                  </a:cubicBezTo>
                  <a:cubicBezTo>
                    <a:pt x="2248" y="13900"/>
                    <a:pt x="2070" y="13880"/>
                    <a:pt x="1873" y="13900"/>
                  </a:cubicBezTo>
                  <a:lnTo>
                    <a:pt x="690" y="13900"/>
                  </a:lnTo>
                  <a:cubicBezTo>
                    <a:pt x="296" y="13900"/>
                    <a:pt x="118" y="13742"/>
                    <a:pt x="79" y="13328"/>
                  </a:cubicBezTo>
                  <a:cubicBezTo>
                    <a:pt x="0" y="12855"/>
                    <a:pt x="99" y="12382"/>
                    <a:pt x="335" y="11968"/>
                  </a:cubicBezTo>
                  <a:cubicBezTo>
                    <a:pt x="493" y="11692"/>
                    <a:pt x="631" y="11396"/>
                    <a:pt x="769" y="11120"/>
                  </a:cubicBezTo>
                  <a:cubicBezTo>
                    <a:pt x="789" y="11061"/>
                    <a:pt x="808" y="11022"/>
                    <a:pt x="848" y="10962"/>
                  </a:cubicBezTo>
                  <a:cubicBezTo>
                    <a:pt x="1282" y="10470"/>
                    <a:pt x="1498" y="9839"/>
                    <a:pt x="1814" y="9247"/>
                  </a:cubicBezTo>
                  <a:cubicBezTo>
                    <a:pt x="1932" y="8991"/>
                    <a:pt x="2090" y="8754"/>
                    <a:pt x="2287" y="8537"/>
                  </a:cubicBezTo>
                  <a:cubicBezTo>
                    <a:pt x="2405" y="8419"/>
                    <a:pt x="2524" y="8261"/>
                    <a:pt x="2622" y="8104"/>
                  </a:cubicBezTo>
                  <a:cubicBezTo>
                    <a:pt x="2819" y="7690"/>
                    <a:pt x="3095" y="7335"/>
                    <a:pt x="3411" y="7019"/>
                  </a:cubicBezTo>
                  <a:lnTo>
                    <a:pt x="3214" y="6862"/>
                  </a:lnTo>
                  <a:cubicBezTo>
                    <a:pt x="3214" y="6822"/>
                    <a:pt x="3214" y="6763"/>
                    <a:pt x="3233" y="6763"/>
                  </a:cubicBezTo>
                  <a:cubicBezTo>
                    <a:pt x="3746" y="6448"/>
                    <a:pt x="4061" y="5955"/>
                    <a:pt x="4416" y="5501"/>
                  </a:cubicBezTo>
                  <a:cubicBezTo>
                    <a:pt x="4534" y="5344"/>
                    <a:pt x="4653" y="5166"/>
                    <a:pt x="4791" y="5009"/>
                  </a:cubicBezTo>
                  <a:cubicBezTo>
                    <a:pt x="4870" y="4930"/>
                    <a:pt x="4948" y="4871"/>
                    <a:pt x="5027" y="4811"/>
                  </a:cubicBezTo>
                  <a:cubicBezTo>
                    <a:pt x="5422" y="4949"/>
                    <a:pt x="5776" y="5087"/>
                    <a:pt x="6131" y="5245"/>
                  </a:cubicBezTo>
                  <a:cubicBezTo>
                    <a:pt x="6348" y="5344"/>
                    <a:pt x="6506" y="5521"/>
                    <a:pt x="6565" y="5738"/>
                  </a:cubicBezTo>
                  <a:cubicBezTo>
                    <a:pt x="6585" y="5817"/>
                    <a:pt x="6605" y="5896"/>
                    <a:pt x="6644" y="5955"/>
                  </a:cubicBezTo>
                  <a:cubicBezTo>
                    <a:pt x="6920" y="6389"/>
                    <a:pt x="7216" y="6783"/>
                    <a:pt x="7551" y="7177"/>
                  </a:cubicBezTo>
                  <a:cubicBezTo>
                    <a:pt x="7709" y="7374"/>
                    <a:pt x="7847" y="7571"/>
                    <a:pt x="7965" y="7788"/>
                  </a:cubicBezTo>
                  <a:cubicBezTo>
                    <a:pt x="8063" y="7769"/>
                    <a:pt x="8103" y="7788"/>
                    <a:pt x="8123" y="7769"/>
                  </a:cubicBezTo>
                  <a:cubicBezTo>
                    <a:pt x="8753" y="7217"/>
                    <a:pt x="9522" y="6980"/>
                    <a:pt x="10271" y="6665"/>
                  </a:cubicBezTo>
                  <a:lnTo>
                    <a:pt x="10863" y="6448"/>
                  </a:lnTo>
                  <a:cubicBezTo>
                    <a:pt x="10705" y="6113"/>
                    <a:pt x="10567" y="5777"/>
                    <a:pt x="10449" y="5423"/>
                  </a:cubicBezTo>
                  <a:cubicBezTo>
                    <a:pt x="10350" y="5068"/>
                    <a:pt x="10133" y="4733"/>
                    <a:pt x="9818" y="4516"/>
                  </a:cubicBezTo>
                  <a:cubicBezTo>
                    <a:pt x="9542" y="4358"/>
                    <a:pt x="9365" y="4062"/>
                    <a:pt x="9325" y="3747"/>
                  </a:cubicBezTo>
                  <a:cubicBezTo>
                    <a:pt x="9227" y="3412"/>
                    <a:pt x="9148" y="3057"/>
                    <a:pt x="9108" y="2702"/>
                  </a:cubicBezTo>
                  <a:cubicBezTo>
                    <a:pt x="9049" y="2505"/>
                    <a:pt x="8951" y="2327"/>
                    <a:pt x="8813" y="2170"/>
                  </a:cubicBezTo>
                  <a:cubicBezTo>
                    <a:pt x="8675" y="1972"/>
                    <a:pt x="8655" y="1716"/>
                    <a:pt x="8793" y="1499"/>
                  </a:cubicBezTo>
                  <a:close/>
                  <a:moveTo>
                    <a:pt x="23283" y="24250"/>
                  </a:moveTo>
                  <a:cubicBezTo>
                    <a:pt x="23244" y="24132"/>
                    <a:pt x="23224" y="24033"/>
                    <a:pt x="23027" y="24093"/>
                  </a:cubicBezTo>
                  <a:lnTo>
                    <a:pt x="23264" y="24270"/>
                  </a:lnTo>
                  <a:cubicBezTo>
                    <a:pt x="23323" y="24585"/>
                    <a:pt x="23362" y="24605"/>
                    <a:pt x="23658" y="24625"/>
                  </a:cubicBezTo>
                  <a:cubicBezTo>
                    <a:pt x="23658" y="24664"/>
                    <a:pt x="23658" y="24684"/>
                    <a:pt x="23658" y="24723"/>
                  </a:cubicBezTo>
                  <a:cubicBezTo>
                    <a:pt x="23658" y="24743"/>
                    <a:pt x="23678" y="24763"/>
                    <a:pt x="23678" y="24783"/>
                  </a:cubicBezTo>
                  <a:cubicBezTo>
                    <a:pt x="23678" y="24763"/>
                    <a:pt x="23658" y="24743"/>
                    <a:pt x="23658" y="24723"/>
                  </a:cubicBezTo>
                  <a:lnTo>
                    <a:pt x="23658" y="24625"/>
                  </a:lnTo>
                  <a:cubicBezTo>
                    <a:pt x="23520" y="24487"/>
                    <a:pt x="23500" y="24270"/>
                    <a:pt x="23283" y="24250"/>
                  </a:cubicBezTo>
                  <a:close/>
                  <a:moveTo>
                    <a:pt x="20819" y="20859"/>
                  </a:moveTo>
                  <a:cubicBezTo>
                    <a:pt x="21036" y="20564"/>
                    <a:pt x="21233" y="20307"/>
                    <a:pt x="21430" y="20071"/>
                  </a:cubicBezTo>
                  <a:cubicBezTo>
                    <a:pt x="21805" y="19637"/>
                    <a:pt x="22120" y="19164"/>
                    <a:pt x="22357" y="18651"/>
                  </a:cubicBezTo>
                  <a:cubicBezTo>
                    <a:pt x="22652" y="17961"/>
                    <a:pt x="22869" y="17251"/>
                    <a:pt x="23007" y="16502"/>
                  </a:cubicBezTo>
                  <a:cubicBezTo>
                    <a:pt x="23086" y="16088"/>
                    <a:pt x="23126" y="15655"/>
                    <a:pt x="23145" y="15221"/>
                  </a:cubicBezTo>
                  <a:cubicBezTo>
                    <a:pt x="23145" y="14531"/>
                    <a:pt x="23066" y="13841"/>
                    <a:pt x="22909" y="13170"/>
                  </a:cubicBezTo>
                  <a:cubicBezTo>
                    <a:pt x="22751" y="12303"/>
                    <a:pt x="22317" y="11534"/>
                    <a:pt x="21667" y="10943"/>
                  </a:cubicBezTo>
                  <a:cubicBezTo>
                    <a:pt x="21548" y="10824"/>
                    <a:pt x="21430" y="10706"/>
                    <a:pt x="21332" y="10568"/>
                  </a:cubicBezTo>
                  <a:cubicBezTo>
                    <a:pt x="21036" y="10056"/>
                    <a:pt x="20622" y="9642"/>
                    <a:pt x="20109" y="9366"/>
                  </a:cubicBezTo>
                  <a:cubicBezTo>
                    <a:pt x="19833" y="9208"/>
                    <a:pt x="19557" y="9011"/>
                    <a:pt x="19340" y="8794"/>
                  </a:cubicBezTo>
                  <a:cubicBezTo>
                    <a:pt x="18729" y="8281"/>
                    <a:pt x="18039" y="7887"/>
                    <a:pt x="17290" y="7631"/>
                  </a:cubicBezTo>
                  <a:cubicBezTo>
                    <a:pt x="16994" y="7532"/>
                    <a:pt x="16699" y="7335"/>
                    <a:pt x="16344" y="7355"/>
                  </a:cubicBezTo>
                  <a:cubicBezTo>
                    <a:pt x="15614" y="7374"/>
                    <a:pt x="14904" y="7355"/>
                    <a:pt x="14195" y="7355"/>
                  </a:cubicBezTo>
                  <a:cubicBezTo>
                    <a:pt x="13662" y="7355"/>
                    <a:pt x="13150" y="7374"/>
                    <a:pt x="12696" y="7690"/>
                  </a:cubicBezTo>
                  <a:cubicBezTo>
                    <a:pt x="12558" y="7749"/>
                    <a:pt x="12440" y="7788"/>
                    <a:pt x="12322" y="7808"/>
                  </a:cubicBezTo>
                  <a:cubicBezTo>
                    <a:pt x="11868" y="8025"/>
                    <a:pt x="11336" y="8084"/>
                    <a:pt x="10902" y="8360"/>
                  </a:cubicBezTo>
                  <a:cubicBezTo>
                    <a:pt x="10843" y="8399"/>
                    <a:pt x="10784" y="8419"/>
                    <a:pt x="10705" y="8439"/>
                  </a:cubicBezTo>
                  <a:cubicBezTo>
                    <a:pt x="9877" y="8735"/>
                    <a:pt x="9167" y="9306"/>
                    <a:pt x="8734" y="10075"/>
                  </a:cubicBezTo>
                  <a:cubicBezTo>
                    <a:pt x="8694" y="10154"/>
                    <a:pt x="8615" y="10213"/>
                    <a:pt x="8537" y="10253"/>
                  </a:cubicBezTo>
                  <a:cubicBezTo>
                    <a:pt x="8418" y="10312"/>
                    <a:pt x="8320" y="10410"/>
                    <a:pt x="8261" y="10529"/>
                  </a:cubicBezTo>
                  <a:cubicBezTo>
                    <a:pt x="8221" y="10647"/>
                    <a:pt x="8162" y="10726"/>
                    <a:pt x="8063" y="10805"/>
                  </a:cubicBezTo>
                  <a:cubicBezTo>
                    <a:pt x="7689" y="11081"/>
                    <a:pt x="7571" y="11514"/>
                    <a:pt x="7433" y="11909"/>
                  </a:cubicBezTo>
                  <a:cubicBezTo>
                    <a:pt x="7314" y="12264"/>
                    <a:pt x="7137" y="12599"/>
                    <a:pt x="6900" y="12894"/>
                  </a:cubicBezTo>
                  <a:cubicBezTo>
                    <a:pt x="6841" y="12993"/>
                    <a:pt x="6802" y="13092"/>
                    <a:pt x="6782" y="13190"/>
                  </a:cubicBezTo>
                  <a:cubicBezTo>
                    <a:pt x="6743" y="13289"/>
                    <a:pt x="6743" y="13427"/>
                    <a:pt x="6683" y="13506"/>
                  </a:cubicBezTo>
                  <a:cubicBezTo>
                    <a:pt x="6545" y="13742"/>
                    <a:pt x="6486" y="13999"/>
                    <a:pt x="6526" y="14275"/>
                  </a:cubicBezTo>
                  <a:lnTo>
                    <a:pt x="6526" y="15221"/>
                  </a:lnTo>
                  <a:cubicBezTo>
                    <a:pt x="6467" y="15517"/>
                    <a:pt x="6526" y="15832"/>
                    <a:pt x="6664" y="16108"/>
                  </a:cubicBezTo>
                  <a:cubicBezTo>
                    <a:pt x="6723" y="16207"/>
                    <a:pt x="6743" y="16305"/>
                    <a:pt x="6743" y="16423"/>
                  </a:cubicBezTo>
                  <a:cubicBezTo>
                    <a:pt x="6664" y="16956"/>
                    <a:pt x="6782" y="17488"/>
                    <a:pt x="7078" y="17922"/>
                  </a:cubicBezTo>
                  <a:cubicBezTo>
                    <a:pt x="7097" y="17961"/>
                    <a:pt x="7097" y="18001"/>
                    <a:pt x="7117" y="18040"/>
                  </a:cubicBezTo>
                  <a:cubicBezTo>
                    <a:pt x="7196" y="18415"/>
                    <a:pt x="7334" y="18789"/>
                    <a:pt x="7551" y="19124"/>
                  </a:cubicBezTo>
                  <a:cubicBezTo>
                    <a:pt x="8004" y="19972"/>
                    <a:pt x="8359" y="20859"/>
                    <a:pt x="8931" y="21648"/>
                  </a:cubicBezTo>
                  <a:cubicBezTo>
                    <a:pt x="9266" y="22141"/>
                    <a:pt x="9621" y="22575"/>
                    <a:pt x="10193" y="22791"/>
                  </a:cubicBezTo>
                  <a:cubicBezTo>
                    <a:pt x="10685" y="22989"/>
                    <a:pt x="11159" y="23205"/>
                    <a:pt x="11652" y="23403"/>
                  </a:cubicBezTo>
                  <a:cubicBezTo>
                    <a:pt x="11770" y="23442"/>
                    <a:pt x="11888" y="23481"/>
                    <a:pt x="12026" y="23481"/>
                  </a:cubicBezTo>
                  <a:lnTo>
                    <a:pt x="14510" y="23481"/>
                  </a:lnTo>
                  <a:cubicBezTo>
                    <a:pt x="14609" y="23481"/>
                    <a:pt x="14727" y="23462"/>
                    <a:pt x="14826" y="23422"/>
                  </a:cubicBezTo>
                  <a:cubicBezTo>
                    <a:pt x="15023" y="23304"/>
                    <a:pt x="15240" y="23245"/>
                    <a:pt x="15476" y="23245"/>
                  </a:cubicBezTo>
                  <a:cubicBezTo>
                    <a:pt x="15634" y="23225"/>
                    <a:pt x="15792" y="23186"/>
                    <a:pt x="15969" y="23146"/>
                  </a:cubicBezTo>
                  <a:cubicBezTo>
                    <a:pt x="16068" y="23107"/>
                    <a:pt x="16166" y="23048"/>
                    <a:pt x="16285" y="23048"/>
                  </a:cubicBezTo>
                  <a:cubicBezTo>
                    <a:pt x="16699" y="23067"/>
                    <a:pt x="17093" y="22910"/>
                    <a:pt x="17487" y="22851"/>
                  </a:cubicBezTo>
                  <a:cubicBezTo>
                    <a:pt x="17842" y="22772"/>
                    <a:pt x="18177" y="22634"/>
                    <a:pt x="18473" y="22417"/>
                  </a:cubicBezTo>
                  <a:cubicBezTo>
                    <a:pt x="18571" y="22358"/>
                    <a:pt x="18670" y="22279"/>
                    <a:pt x="18788" y="22200"/>
                  </a:cubicBezTo>
                  <a:cubicBezTo>
                    <a:pt x="19261" y="21865"/>
                    <a:pt x="19754" y="21549"/>
                    <a:pt x="20188" y="21175"/>
                  </a:cubicBezTo>
                  <a:cubicBezTo>
                    <a:pt x="20346" y="20997"/>
                    <a:pt x="20563" y="20879"/>
                    <a:pt x="20819" y="20859"/>
                  </a:cubicBezTo>
                  <a:close/>
                  <a:moveTo>
                    <a:pt x="24427" y="25295"/>
                  </a:moveTo>
                  <a:cubicBezTo>
                    <a:pt x="24683" y="25177"/>
                    <a:pt x="24900" y="24999"/>
                    <a:pt x="25058" y="24802"/>
                  </a:cubicBezTo>
                  <a:cubicBezTo>
                    <a:pt x="25274" y="24507"/>
                    <a:pt x="25491" y="24211"/>
                    <a:pt x="25728" y="23955"/>
                  </a:cubicBezTo>
                  <a:cubicBezTo>
                    <a:pt x="25846" y="23797"/>
                    <a:pt x="26004" y="23659"/>
                    <a:pt x="26181" y="23560"/>
                  </a:cubicBezTo>
                  <a:cubicBezTo>
                    <a:pt x="26733" y="23324"/>
                    <a:pt x="26990" y="22791"/>
                    <a:pt x="27384" y="22377"/>
                  </a:cubicBezTo>
                  <a:cubicBezTo>
                    <a:pt x="27404" y="22338"/>
                    <a:pt x="27423" y="22279"/>
                    <a:pt x="27443" y="22239"/>
                  </a:cubicBezTo>
                  <a:cubicBezTo>
                    <a:pt x="27502" y="22003"/>
                    <a:pt x="27621" y="21786"/>
                    <a:pt x="27759" y="21589"/>
                  </a:cubicBezTo>
                  <a:cubicBezTo>
                    <a:pt x="28015" y="21155"/>
                    <a:pt x="28212" y="20682"/>
                    <a:pt x="28429" y="20228"/>
                  </a:cubicBezTo>
                  <a:cubicBezTo>
                    <a:pt x="28488" y="19440"/>
                    <a:pt x="28744" y="18691"/>
                    <a:pt x="28882" y="17902"/>
                  </a:cubicBezTo>
                  <a:cubicBezTo>
                    <a:pt x="28961" y="17547"/>
                    <a:pt x="28941" y="17192"/>
                    <a:pt x="28843" y="16837"/>
                  </a:cubicBezTo>
                  <a:lnTo>
                    <a:pt x="28251" y="16837"/>
                  </a:lnTo>
                  <a:lnTo>
                    <a:pt x="26517" y="16837"/>
                  </a:lnTo>
                  <a:cubicBezTo>
                    <a:pt x="26379" y="16857"/>
                    <a:pt x="26260" y="16837"/>
                    <a:pt x="26142" y="16759"/>
                  </a:cubicBezTo>
                  <a:cubicBezTo>
                    <a:pt x="25984" y="16640"/>
                    <a:pt x="25807" y="16601"/>
                    <a:pt x="25610" y="16621"/>
                  </a:cubicBezTo>
                  <a:lnTo>
                    <a:pt x="23973" y="16621"/>
                  </a:lnTo>
                  <a:cubicBezTo>
                    <a:pt x="23875" y="16621"/>
                    <a:pt x="23756" y="16640"/>
                    <a:pt x="23638" y="16660"/>
                  </a:cubicBezTo>
                  <a:cubicBezTo>
                    <a:pt x="23618" y="16837"/>
                    <a:pt x="23599" y="17015"/>
                    <a:pt x="23599" y="17192"/>
                  </a:cubicBezTo>
                  <a:cubicBezTo>
                    <a:pt x="23599" y="17508"/>
                    <a:pt x="23520" y="17823"/>
                    <a:pt x="23362" y="18099"/>
                  </a:cubicBezTo>
                  <a:cubicBezTo>
                    <a:pt x="23007" y="18789"/>
                    <a:pt x="22652" y="19479"/>
                    <a:pt x="22298" y="20150"/>
                  </a:cubicBezTo>
                  <a:cubicBezTo>
                    <a:pt x="22140" y="20504"/>
                    <a:pt x="21903" y="20800"/>
                    <a:pt x="21608" y="21056"/>
                  </a:cubicBezTo>
                  <a:lnTo>
                    <a:pt x="21608" y="21549"/>
                  </a:lnTo>
                  <a:cubicBezTo>
                    <a:pt x="21844" y="21549"/>
                    <a:pt x="22022" y="21628"/>
                    <a:pt x="22022" y="21884"/>
                  </a:cubicBezTo>
                  <a:cubicBezTo>
                    <a:pt x="22298" y="22456"/>
                    <a:pt x="22672" y="22989"/>
                    <a:pt x="23106" y="23442"/>
                  </a:cubicBezTo>
                  <a:cubicBezTo>
                    <a:pt x="23264" y="23600"/>
                    <a:pt x="23421" y="23757"/>
                    <a:pt x="23599" y="23915"/>
                  </a:cubicBezTo>
                  <a:cubicBezTo>
                    <a:pt x="23796" y="24093"/>
                    <a:pt x="23954" y="24309"/>
                    <a:pt x="24052" y="24566"/>
                  </a:cubicBezTo>
                  <a:cubicBezTo>
                    <a:pt x="24151" y="24802"/>
                    <a:pt x="24289" y="25059"/>
                    <a:pt x="24427" y="25295"/>
                  </a:cubicBezTo>
                  <a:close/>
                  <a:moveTo>
                    <a:pt x="12578" y="24270"/>
                  </a:moveTo>
                  <a:cubicBezTo>
                    <a:pt x="12519" y="24428"/>
                    <a:pt x="12460" y="24566"/>
                    <a:pt x="12401" y="24704"/>
                  </a:cubicBezTo>
                  <a:cubicBezTo>
                    <a:pt x="12322" y="25019"/>
                    <a:pt x="12184" y="25295"/>
                    <a:pt x="11987" y="25551"/>
                  </a:cubicBezTo>
                  <a:cubicBezTo>
                    <a:pt x="11908" y="25630"/>
                    <a:pt x="11849" y="25729"/>
                    <a:pt x="11790" y="25827"/>
                  </a:cubicBezTo>
                  <a:cubicBezTo>
                    <a:pt x="11454" y="26439"/>
                    <a:pt x="11060" y="27010"/>
                    <a:pt x="10646" y="27562"/>
                  </a:cubicBezTo>
                  <a:cubicBezTo>
                    <a:pt x="10567" y="27661"/>
                    <a:pt x="10488" y="27779"/>
                    <a:pt x="10429" y="27898"/>
                  </a:cubicBezTo>
                  <a:cubicBezTo>
                    <a:pt x="10271" y="28272"/>
                    <a:pt x="10429" y="28548"/>
                    <a:pt x="10824" y="28647"/>
                  </a:cubicBezTo>
                  <a:cubicBezTo>
                    <a:pt x="11178" y="28785"/>
                    <a:pt x="11533" y="28883"/>
                    <a:pt x="11908" y="28903"/>
                  </a:cubicBezTo>
                  <a:cubicBezTo>
                    <a:pt x="12026" y="28923"/>
                    <a:pt x="12125" y="28982"/>
                    <a:pt x="12223" y="29041"/>
                  </a:cubicBezTo>
                  <a:cubicBezTo>
                    <a:pt x="12894" y="29416"/>
                    <a:pt x="13662" y="29573"/>
                    <a:pt x="14431" y="29554"/>
                  </a:cubicBezTo>
                  <a:lnTo>
                    <a:pt x="14766" y="29554"/>
                  </a:lnTo>
                  <a:cubicBezTo>
                    <a:pt x="15042" y="29554"/>
                    <a:pt x="15299" y="29554"/>
                    <a:pt x="15555" y="29534"/>
                  </a:cubicBezTo>
                  <a:cubicBezTo>
                    <a:pt x="15831" y="29514"/>
                    <a:pt x="16087" y="29435"/>
                    <a:pt x="16324" y="29337"/>
                  </a:cubicBezTo>
                  <a:cubicBezTo>
                    <a:pt x="16561" y="29238"/>
                    <a:pt x="16817" y="29199"/>
                    <a:pt x="17073" y="29179"/>
                  </a:cubicBezTo>
                  <a:cubicBezTo>
                    <a:pt x="17191" y="29140"/>
                    <a:pt x="17290" y="29100"/>
                    <a:pt x="17389" y="29041"/>
                  </a:cubicBezTo>
                  <a:cubicBezTo>
                    <a:pt x="17743" y="28785"/>
                    <a:pt x="18098" y="28548"/>
                    <a:pt x="18433" y="28272"/>
                  </a:cubicBezTo>
                  <a:cubicBezTo>
                    <a:pt x="18729" y="28055"/>
                    <a:pt x="18847" y="27661"/>
                    <a:pt x="18749" y="27306"/>
                  </a:cubicBezTo>
                  <a:cubicBezTo>
                    <a:pt x="18690" y="27050"/>
                    <a:pt x="18611" y="26813"/>
                    <a:pt x="18512" y="26577"/>
                  </a:cubicBezTo>
                  <a:cubicBezTo>
                    <a:pt x="18236" y="25946"/>
                    <a:pt x="17921" y="25315"/>
                    <a:pt x="17625" y="24684"/>
                  </a:cubicBezTo>
                  <a:cubicBezTo>
                    <a:pt x="17527" y="24467"/>
                    <a:pt x="17428" y="24250"/>
                    <a:pt x="17310" y="24033"/>
                  </a:cubicBezTo>
                  <a:cubicBezTo>
                    <a:pt x="17152" y="23797"/>
                    <a:pt x="17113" y="23777"/>
                    <a:pt x="16856" y="23876"/>
                  </a:cubicBezTo>
                  <a:cubicBezTo>
                    <a:pt x="16186" y="24171"/>
                    <a:pt x="15456" y="24309"/>
                    <a:pt x="14727" y="24270"/>
                  </a:cubicBezTo>
                  <a:cubicBezTo>
                    <a:pt x="14451" y="24250"/>
                    <a:pt x="14155" y="24270"/>
                    <a:pt x="13879" y="24270"/>
                  </a:cubicBezTo>
                  <a:close/>
                  <a:moveTo>
                    <a:pt x="9424" y="1834"/>
                  </a:moveTo>
                  <a:cubicBezTo>
                    <a:pt x="9838" y="2702"/>
                    <a:pt x="10252" y="3490"/>
                    <a:pt x="10607" y="4318"/>
                  </a:cubicBezTo>
                  <a:cubicBezTo>
                    <a:pt x="10764" y="4713"/>
                    <a:pt x="11001" y="5087"/>
                    <a:pt x="11277" y="5403"/>
                  </a:cubicBezTo>
                  <a:cubicBezTo>
                    <a:pt x="11454" y="5580"/>
                    <a:pt x="11553" y="5817"/>
                    <a:pt x="11533" y="6053"/>
                  </a:cubicBezTo>
                  <a:cubicBezTo>
                    <a:pt x="11533" y="6132"/>
                    <a:pt x="11533" y="6231"/>
                    <a:pt x="11553" y="6310"/>
                  </a:cubicBezTo>
                  <a:cubicBezTo>
                    <a:pt x="11947" y="6270"/>
                    <a:pt x="12322" y="6231"/>
                    <a:pt x="12677" y="6172"/>
                  </a:cubicBezTo>
                  <a:cubicBezTo>
                    <a:pt x="13643" y="6034"/>
                    <a:pt x="14589" y="5837"/>
                    <a:pt x="15575" y="5777"/>
                  </a:cubicBezTo>
                  <a:cubicBezTo>
                    <a:pt x="15654" y="5777"/>
                    <a:pt x="15713" y="5758"/>
                    <a:pt x="15772" y="5718"/>
                  </a:cubicBezTo>
                  <a:cubicBezTo>
                    <a:pt x="16028" y="5501"/>
                    <a:pt x="16324" y="5344"/>
                    <a:pt x="16462" y="4989"/>
                  </a:cubicBezTo>
                  <a:cubicBezTo>
                    <a:pt x="16541" y="4752"/>
                    <a:pt x="16639" y="4535"/>
                    <a:pt x="16738" y="4318"/>
                  </a:cubicBezTo>
                  <a:cubicBezTo>
                    <a:pt x="16876" y="4003"/>
                    <a:pt x="17034" y="3707"/>
                    <a:pt x="17211" y="3431"/>
                  </a:cubicBezTo>
                  <a:cubicBezTo>
                    <a:pt x="17684" y="2781"/>
                    <a:pt x="17803" y="2032"/>
                    <a:pt x="17980" y="1302"/>
                  </a:cubicBezTo>
                  <a:cubicBezTo>
                    <a:pt x="17546" y="1125"/>
                    <a:pt x="17073" y="1026"/>
                    <a:pt x="16580" y="1006"/>
                  </a:cubicBezTo>
                  <a:cubicBezTo>
                    <a:pt x="16087" y="967"/>
                    <a:pt x="15654" y="770"/>
                    <a:pt x="15141" y="809"/>
                  </a:cubicBezTo>
                  <a:cubicBezTo>
                    <a:pt x="15102" y="829"/>
                    <a:pt x="15042" y="829"/>
                    <a:pt x="14983" y="809"/>
                  </a:cubicBezTo>
                  <a:cubicBezTo>
                    <a:pt x="14865" y="809"/>
                    <a:pt x="14766" y="790"/>
                    <a:pt x="14648" y="750"/>
                  </a:cubicBezTo>
                  <a:cubicBezTo>
                    <a:pt x="14313" y="612"/>
                    <a:pt x="13958" y="573"/>
                    <a:pt x="13603" y="592"/>
                  </a:cubicBezTo>
                  <a:lnTo>
                    <a:pt x="12539" y="592"/>
                  </a:lnTo>
                  <a:cubicBezTo>
                    <a:pt x="12164" y="592"/>
                    <a:pt x="11770" y="533"/>
                    <a:pt x="11454" y="790"/>
                  </a:cubicBezTo>
                  <a:cubicBezTo>
                    <a:pt x="11415" y="790"/>
                    <a:pt x="11376" y="809"/>
                    <a:pt x="11336" y="809"/>
                  </a:cubicBezTo>
                  <a:cubicBezTo>
                    <a:pt x="11021" y="809"/>
                    <a:pt x="10745" y="1006"/>
                    <a:pt x="10646" y="1302"/>
                  </a:cubicBezTo>
                  <a:close/>
                  <a:moveTo>
                    <a:pt x="6033" y="18533"/>
                  </a:moveTo>
                  <a:lnTo>
                    <a:pt x="4120" y="18533"/>
                  </a:lnTo>
                  <a:cubicBezTo>
                    <a:pt x="3963" y="18553"/>
                    <a:pt x="3825" y="18533"/>
                    <a:pt x="3667" y="18494"/>
                  </a:cubicBezTo>
                  <a:cubicBezTo>
                    <a:pt x="3036" y="18316"/>
                    <a:pt x="2405" y="18434"/>
                    <a:pt x="1774" y="18415"/>
                  </a:cubicBezTo>
                  <a:cubicBezTo>
                    <a:pt x="1597" y="18415"/>
                    <a:pt x="1439" y="18533"/>
                    <a:pt x="1400" y="18710"/>
                  </a:cubicBezTo>
                  <a:cubicBezTo>
                    <a:pt x="1341" y="18908"/>
                    <a:pt x="1360" y="19124"/>
                    <a:pt x="1439" y="19322"/>
                  </a:cubicBezTo>
                  <a:cubicBezTo>
                    <a:pt x="1498" y="19400"/>
                    <a:pt x="1558" y="19519"/>
                    <a:pt x="1597" y="19617"/>
                  </a:cubicBezTo>
                  <a:cubicBezTo>
                    <a:pt x="1636" y="19913"/>
                    <a:pt x="1755" y="20189"/>
                    <a:pt x="1912" y="20445"/>
                  </a:cubicBezTo>
                  <a:cubicBezTo>
                    <a:pt x="2110" y="20918"/>
                    <a:pt x="2425" y="21313"/>
                    <a:pt x="2583" y="21806"/>
                  </a:cubicBezTo>
                  <a:cubicBezTo>
                    <a:pt x="2642" y="21944"/>
                    <a:pt x="2740" y="22062"/>
                    <a:pt x="2859" y="22161"/>
                  </a:cubicBezTo>
                  <a:cubicBezTo>
                    <a:pt x="3076" y="22377"/>
                    <a:pt x="3273" y="22653"/>
                    <a:pt x="3411" y="22929"/>
                  </a:cubicBezTo>
                  <a:cubicBezTo>
                    <a:pt x="3509" y="23107"/>
                    <a:pt x="3628" y="23284"/>
                    <a:pt x="3746" y="23462"/>
                  </a:cubicBezTo>
                  <a:cubicBezTo>
                    <a:pt x="3943" y="23738"/>
                    <a:pt x="4160" y="24033"/>
                    <a:pt x="4357" y="24329"/>
                  </a:cubicBezTo>
                  <a:cubicBezTo>
                    <a:pt x="4692" y="24822"/>
                    <a:pt x="5086" y="25275"/>
                    <a:pt x="5560" y="25670"/>
                  </a:cubicBezTo>
                  <a:cubicBezTo>
                    <a:pt x="5678" y="25788"/>
                    <a:pt x="5895" y="25788"/>
                    <a:pt x="5993" y="25650"/>
                  </a:cubicBezTo>
                  <a:cubicBezTo>
                    <a:pt x="6131" y="25492"/>
                    <a:pt x="6250" y="25315"/>
                    <a:pt x="6368" y="25157"/>
                  </a:cubicBezTo>
                  <a:cubicBezTo>
                    <a:pt x="6624" y="24684"/>
                    <a:pt x="6920" y="24250"/>
                    <a:pt x="7255" y="23856"/>
                  </a:cubicBezTo>
                  <a:cubicBezTo>
                    <a:pt x="7354" y="23738"/>
                    <a:pt x="7433" y="23600"/>
                    <a:pt x="7472" y="23462"/>
                  </a:cubicBezTo>
                  <a:cubicBezTo>
                    <a:pt x="7610" y="23146"/>
                    <a:pt x="7768" y="22851"/>
                    <a:pt x="8083" y="22732"/>
                  </a:cubicBezTo>
                  <a:cubicBezTo>
                    <a:pt x="8063" y="22594"/>
                    <a:pt x="8044" y="22456"/>
                    <a:pt x="8044" y="22318"/>
                  </a:cubicBezTo>
                  <a:cubicBezTo>
                    <a:pt x="8103" y="22200"/>
                    <a:pt x="8162" y="22101"/>
                    <a:pt x="8261" y="22003"/>
                  </a:cubicBezTo>
                  <a:cubicBezTo>
                    <a:pt x="8044" y="21687"/>
                    <a:pt x="7807" y="21411"/>
                    <a:pt x="7531" y="21175"/>
                  </a:cubicBezTo>
                  <a:cubicBezTo>
                    <a:pt x="7038" y="20761"/>
                    <a:pt x="6683" y="20228"/>
                    <a:pt x="6447" y="19617"/>
                  </a:cubicBezTo>
                  <a:cubicBezTo>
                    <a:pt x="6329" y="19262"/>
                    <a:pt x="6191" y="18927"/>
                    <a:pt x="6033" y="18533"/>
                  </a:cubicBezTo>
                  <a:close/>
                  <a:moveTo>
                    <a:pt x="27778" y="11041"/>
                  </a:moveTo>
                  <a:cubicBezTo>
                    <a:pt x="27542" y="10627"/>
                    <a:pt x="27404" y="10174"/>
                    <a:pt x="27088" y="9799"/>
                  </a:cubicBezTo>
                  <a:cubicBezTo>
                    <a:pt x="26694" y="9326"/>
                    <a:pt x="26457" y="8754"/>
                    <a:pt x="26142" y="8222"/>
                  </a:cubicBezTo>
                  <a:cubicBezTo>
                    <a:pt x="26024" y="8045"/>
                    <a:pt x="25925" y="7867"/>
                    <a:pt x="25846" y="7670"/>
                  </a:cubicBezTo>
                  <a:cubicBezTo>
                    <a:pt x="25669" y="7315"/>
                    <a:pt x="25432" y="6980"/>
                    <a:pt x="25156" y="6665"/>
                  </a:cubicBezTo>
                  <a:cubicBezTo>
                    <a:pt x="24821" y="6231"/>
                    <a:pt x="24387" y="5837"/>
                    <a:pt x="23934" y="5541"/>
                  </a:cubicBezTo>
                  <a:cubicBezTo>
                    <a:pt x="23697" y="5383"/>
                    <a:pt x="23461" y="5225"/>
                    <a:pt x="23224" y="5087"/>
                  </a:cubicBezTo>
                  <a:cubicBezTo>
                    <a:pt x="22968" y="4989"/>
                    <a:pt x="22790" y="4752"/>
                    <a:pt x="22475" y="4733"/>
                  </a:cubicBezTo>
                  <a:cubicBezTo>
                    <a:pt x="22298" y="4969"/>
                    <a:pt x="22120" y="5206"/>
                    <a:pt x="21943" y="5442"/>
                  </a:cubicBezTo>
                  <a:cubicBezTo>
                    <a:pt x="21903" y="5501"/>
                    <a:pt x="21884" y="5580"/>
                    <a:pt x="21864" y="5659"/>
                  </a:cubicBezTo>
                  <a:cubicBezTo>
                    <a:pt x="21785" y="5758"/>
                    <a:pt x="21706" y="5856"/>
                    <a:pt x="21627" y="5975"/>
                  </a:cubicBezTo>
                  <a:cubicBezTo>
                    <a:pt x="21568" y="6034"/>
                    <a:pt x="21470" y="6093"/>
                    <a:pt x="21450" y="6191"/>
                  </a:cubicBezTo>
                  <a:cubicBezTo>
                    <a:pt x="21371" y="6448"/>
                    <a:pt x="21174" y="6665"/>
                    <a:pt x="20918" y="6803"/>
                  </a:cubicBezTo>
                  <a:cubicBezTo>
                    <a:pt x="20780" y="6901"/>
                    <a:pt x="20661" y="7019"/>
                    <a:pt x="20543" y="7138"/>
                  </a:cubicBezTo>
                  <a:cubicBezTo>
                    <a:pt x="20484" y="7217"/>
                    <a:pt x="20444" y="7295"/>
                    <a:pt x="20405" y="7374"/>
                  </a:cubicBezTo>
                  <a:cubicBezTo>
                    <a:pt x="21036" y="7828"/>
                    <a:pt x="21588" y="8340"/>
                    <a:pt x="22081" y="8932"/>
                  </a:cubicBezTo>
                  <a:cubicBezTo>
                    <a:pt x="22672" y="9622"/>
                    <a:pt x="23145" y="10430"/>
                    <a:pt x="23461" y="11298"/>
                  </a:cubicBezTo>
                  <a:cubicBezTo>
                    <a:pt x="23480" y="11396"/>
                    <a:pt x="23540" y="11554"/>
                    <a:pt x="23618" y="11574"/>
                  </a:cubicBezTo>
                  <a:cubicBezTo>
                    <a:pt x="23816" y="11633"/>
                    <a:pt x="23796" y="11850"/>
                    <a:pt x="23934" y="11968"/>
                  </a:cubicBezTo>
                  <a:cubicBezTo>
                    <a:pt x="24170" y="12027"/>
                    <a:pt x="24407" y="12007"/>
                    <a:pt x="24624" y="11889"/>
                  </a:cubicBezTo>
                  <a:cubicBezTo>
                    <a:pt x="24801" y="11790"/>
                    <a:pt x="25018" y="11751"/>
                    <a:pt x="25215" y="11771"/>
                  </a:cubicBezTo>
                  <a:lnTo>
                    <a:pt x="26576" y="11771"/>
                  </a:lnTo>
                  <a:cubicBezTo>
                    <a:pt x="26832" y="11790"/>
                    <a:pt x="27108" y="11712"/>
                    <a:pt x="27305" y="11554"/>
                  </a:cubicBezTo>
                  <a:cubicBezTo>
                    <a:pt x="27463" y="11376"/>
                    <a:pt x="27621" y="11219"/>
                    <a:pt x="27778" y="11041"/>
                  </a:cubicBezTo>
                  <a:close/>
                  <a:moveTo>
                    <a:pt x="4909" y="6093"/>
                  </a:moveTo>
                  <a:cubicBezTo>
                    <a:pt x="4574" y="6428"/>
                    <a:pt x="4298" y="6803"/>
                    <a:pt x="4061" y="7217"/>
                  </a:cubicBezTo>
                  <a:cubicBezTo>
                    <a:pt x="4022" y="7315"/>
                    <a:pt x="3963" y="7414"/>
                    <a:pt x="3884" y="7493"/>
                  </a:cubicBezTo>
                  <a:cubicBezTo>
                    <a:pt x="3628" y="7847"/>
                    <a:pt x="3352" y="8183"/>
                    <a:pt x="3076" y="8518"/>
                  </a:cubicBezTo>
                  <a:cubicBezTo>
                    <a:pt x="2859" y="8735"/>
                    <a:pt x="2662" y="8991"/>
                    <a:pt x="2484" y="9267"/>
                  </a:cubicBezTo>
                  <a:cubicBezTo>
                    <a:pt x="1972" y="10312"/>
                    <a:pt x="1360" y="11337"/>
                    <a:pt x="808" y="12382"/>
                  </a:cubicBezTo>
                  <a:cubicBezTo>
                    <a:pt x="690" y="12658"/>
                    <a:pt x="651" y="12973"/>
                    <a:pt x="749" y="13269"/>
                  </a:cubicBezTo>
                  <a:cubicBezTo>
                    <a:pt x="1124" y="13308"/>
                    <a:pt x="1498" y="13269"/>
                    <a:pt x="1873" y="13308"/>
                  </a:cubicBezTo>
                  <a:cubicBezTo>
                    <a:pt x="2070" y="13289"/>
                    <a:pt x="2287" y="13308"/>
                    <a:pt x="2484" y="13387"/>
                  </a:cubicBezTo>
                  <a:cubicBezTo>
                    <a:pt x="2760" y="13506"/>
                    <a:pt x="3056" y="13545"/>
                    <a:pt x="3352" y="13525"/>
                  </a:cubicBezTo>
                  <a:cubicBezTo>
                    <a:pt x="3844" y="13525"/>
                    <a:pt x="4337" y="13545"/>
                    <a:pt x="4830" y="13545"/>
                  </a:cubicBezTo>
                  <a:cubicBezTo>
                    <a:pt x="4948" y="13545"/>
                    <a:pt x="5086" y="13525"/>
                    <a:pt x="5224" y="13506"/>
                  </a:cubicBezTo>
                  <a:cubicBezTo>
                    <a:pt x="5244" y="12894"/>
                    <a:pt x="5520" y="12342"/>
                    <a:pt x="5520" y="11731"/>
                  </a:cubicBezTo>
                  <a:cubicBezTo>
                    <a:pt x="5520" y="11633"/>
                    <a:pt x="5540" y="11534"/>
                    <a:pt x="5579" y="11455"/>
                  </a:cubicBezTo>
                  <a:cubicBezTo>
                    <a:pt x="5796" y="10548"/>
                    <a:pt x="6191" y="9720"/>
                    <a:pt x="6743" y="8971"/>
                  </a:cubicBezTo>
                  <a:cubicBezTo>
                    <a:pt x="6821" y="8873"/>
                    <a:pt x="6881" y="8774"/>
                    <a:pt x="6920" y="8675"/>
                  </a:cubicBezTo>
                  <a:cubicBezTo>
                    <a:pt x="6348" y="7749"/>
                    <a:pt x="5658" y="6881"/>
                    <a:pt x="4909" y="6093"/>
                  </a:cubicBezTo>
                  <a:close/>
                  <a:moveTo>
                    <a:pt x="7393" y="8498"/>
                  </a:moveTo>
                  <a:cubicBezTo>
                    <a:pt x="7511" y="8439"/>
                    <a:pt x="7531" y="8340"/>
                    <a:pt x="7472" y="8222"/>
                  </a:cubicBezTo>
                  <a:cubicBezTo>
                    <a:pt x="7334" y="7926"/>
                    <a:pt x="7058" y="7690"/>
                    <a:pt x="6900" y="7414"/>
                  </a:cubicBezTo>
                  <a:cubicBezTo>
                    <a:pt x="6644" y="6862"/>
                    <a:pt x="6131" y="6487"/>
                    <a:pt x="5915" y="5915"/>
                  </a:cubicBezTo>
                  <a:cubicBezTo>
                    <a:pt x="5875" y="5797"/>
                    <a:pt x="5717" y="5777"/>
                    <a:pt x="5638" y="5876"/>
                  </a:cubicBezTo>
                  <a:cubicBezTo>
                    <a:pt x="5816" y="6389"/>
                    <a:pt x="5816" y="6408"/>
                    <a:pt x="6092" y="6684"/>
                  </a:cubicBezTo>
                  <a:cubicBezTo>
                    <a:pt x="6624" y="7217"/>
                    <a:pt x="6979" y="7867"/>
                    <a:pt x="7393" y="8498"/>
                  </a:cubicBezTo>
                  <a:close/>
                  <a:moveTo>
                    <a:pt x="21765" y="22575"/>
                  </a:moveTo>
                  <a:cubicBezTo>
                    <a:pt x="21765" y="22338"/>
                    <a:pt x="21765" y="22338"/>
                    <a:pt x="21588" y="22299"/>
                  </a:cubicBezTo>
                  <a:close/>
                  <a:moveTo>
                    <a:pt x="27857" y="12126"/>
                  </a:moveTo>
                  <a:cubicBezTo>
                    <a:pt x="27759" y="12086"/>
                    <a:pt x="27640" y="11988"/>
                    <a:pt x="27581" y="12165"/>
                  </a:cubicBezTo>
                  <a:cubicBezTo>
                    <a:pt x="27621" y="12165"/>
                    <a:pt x="27680" y="12185"/>
                    <a:pt x="27719" y="12185"/>
                  </a:cubicBezTo>
                  <a:cubicBezTo>
                    <a:pt x="27778" y="12165"/>
                    <a:pt x="27818" y="12145"/>
                    <a:pt x="27857" y="12126"/>
                  </a:cubicBezTo>
                  <a:close/>
                  <a:moveTo>
                    <a:pt x="18729" y="28647"/>
                  </a:moveTo>
                  <a:cubicBezTo>
                    <a:pt x="18769" y="28627"/>
                    <a:pt x="18808" y="28607"/>
                    <a:pt x="18828" y="28588"/>
                  </a:cubicBezTo>
                  <a:cubicBezTo>
                    <a:pt x="18828" y="28568"/>
                    <a:pt x="18828" y="28528"/>
                    <a:pt x="18808" y="28489"/>
                  </a:cubicBezTo>
                  <a:cubicBezTo>
                    <a:pt x="18769" y="28509"/>
                    <a:pt x="18729" y="28528"/>
                    <a:pt x="18729" y="28568"/>
                  </a:cubicBezTo>
                  <a:cubicBezTo>
                    <a:pt x="18709" y="28588"/>
                    <a:pt x="18729" y="28607"/>
                    <a:pt x="18749" y="28627"/>
                  </a:cubicBezTo>
                  <a:close/>
                  <a:moveTo>
                    <a:pt x="5954" y="18060"/>
                  </a:moveTo>
                  <a:cubicBezTo>
                    <a:pt x="5954" y="18060"/>
                    <a:pt x="5915" y="18060"/>
                    <a:pt x="5915" y="18080"/>
                  </a:cubicBezTo>
                  <a:cubicBezTo>
                    <a:pt x="5915" y="18080"/>
                    <a:pt x="5915" y="18099"/>
                    <a:pt x="5915" y="18119"/>
                  </a:cubicBezTo>
                  <a:lnTo>
                    <a:pt x="5954" y="18119"/>
                  </a:lnTo>
                  <a:cubicBezTo>
                    <a:pt x="5954" y="18099"/>
                    <a:pt x="5954" y="18080"/>
                    <a:pt x="5954" y="180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9"/>
            <p:cNvSpPr/>
            <p:nvPr/>
          </p:nvSpPr>
          <p:spPr>
            <a:xfrm flipH="1">
              <a:off x="6702414" y="1829670"/>
              <a:ext cx="77297" cy="83908"/>
            </a:xfrm>
            <a:custGeom>
              <a:avLst/>
              <a:gdLst/>
              <a:ahLst/>
              <a:cxnLst/>
              <a:rect l="l" t="t" r="r" b="b"/>
              <a:pathLst>
                <a:path w="3215" h="3490" extrusionOk="0">
                  <a:moveTo>
                    <a:pt x="1" y="0"/>
                  </a:moveTo>
                  <a:cubicBezTo>
                    <a:pt x="415" y="20"/>
                    <a:pt x="769" y="158"/>
                    <a:pt x="1144" y="119"/>
                  </a:cubicBezTo>
                  <a:cubicBezTo>
                    <a:pt x="1519" y="59"/>
                    <a:pt x="1893" y="59"/>
                    <a:pt x="2268" y="40"/>
                  </a:cubicBezTo>
                  <a:cubicBezTo>
                    <a:pt x="2425" y="0"/>
                    <a:pt x="2603" y="59"/>
                    <a:pt x="2721" y="178"/>
                  </a:cubicBezTo>
                  <a:cubicBezTo>
                    <a:pt x="2721" y="296"/>
                    <a:pt x="2741" y="434"/>
                    <a:pt x="2761" y="592"/>
                  </a:cubicBezTo>
                  <a:cubicBezTo>
                    <a:pt x="2741" y="690"/>
                    <a:pt x="2761" y="809"/>
                    <a:pt x="2800" y="907"/>
                  </a:cubicBezTo>
                  <a:cubicBezTo>
                    <a:pt x="2958" y="1164"/>
                    <a:pt x="3017" y="1479"/>
                    <a:pt x="2977" y="1775"/>
                  </a:cubicBezTo>
                  <a:cubicBezTo>
                    <a:pt x="2977" y="2130"/>
                    <a:pt x="3017" y="2484"/>
                    <a:pt x="3135" y="2839"/>
                  </a:cubicBezTo>
                  <a:cubicBezTo>
                    <a:pt x="3214" y="3056"/>
                    <a:pt x="3155" y="3332"/>
                    <a:pt x="2977" y="3490"/>
                  </a:cubicBezTo>
                  <a:cubicBezTo>
                    <a:pt x="2918" y="3411"/>
                    <a:pt x="2820" y="3372"/>
                    <a:pt x="2820" y="3293"/>
                  </a:cubicBezTo>
                  <a:cubicBezTo>
                    <a:pt x="2682" y="2721"/>
                    <a:pt x="2465" y="2169"/>
                    <a:pt x="2504" y="1578"/>
                  </a:cubicBezTo>
                  <a:cubicBezTo>
                    <a:pt x="2524" y="1479"/>
                    <a:pt x="2504" y="1361"/>
                    <a:pt x="2445" y="1262"/>
                  </a:cubicBezTo>
                  <a:cubicBezTo>
                    <a:pt x="2307" y="1065"/>
                    <a:pt x="2248" y="828"/>
                    <a:pt x="2268" y="592"/>
                  </a:cubicBezTo>
                  <a:cubicBezTo>
                    <a:pt x="2110" y="434"/>
                    <a:pt x="1933" y="474"/>
                    <a:pt x="1755" y="474"/>
                  </a:cubicBezTo>
                  <a:cubicBezTo>
                    <a:pt x="1243" y="493"/>
                    <a:pt x="710" y="395"/>
                    <a:pt x="217" y="217"/>
                  </a:cubicBezTo>
                  <a:cubicBezTo>
                    <a:pt x="158" y="178"/>
                    <a:pt x="79" y="138"/>
                    <a:pt x="20" y="99"/>
                  </a:cubicBezTo>
                  <a:cubicBezTo>
                    <a:pt x="20" y="99"/>
                    <a:pt x="20" y="5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9"/>
            <p:cNvSpPr/>
            <p:nvPr/>
          </p:nvSpPr>
          <p:spPr>
            <a:xfrm flipH="1">
              <a:off x="7095845" y="1065119"/>
              <a:ext cx="82009" cy="27985"/>
            </a:xfrm>
            <a:custGeom>
              <a:avLst/>
              <a:gdLst/>
              <a:ahLst/>
              <a:cxnLst/>
              <a:rect l="l" t="t" r="r" b="b"/>
              <a:pathLst>
                <a:path w="3411" h="1164" extrusionOk="0">
                  <a:moveTo>
                    <a:pt x="0" y="355"/>
                  </a:moveTo>
                  <a:cubicBezTo>
                    <a:pt x="59" y="276"/>
                    <a:pt x="99" y="158"/>
                    <a:pt x="158" y="158"/>
                  </a:cubicBezTo>
                  <a:cubicBezTo>
                    <a:pt x="335" y="99"/>
                    <a:pt x="513" y="79"/>
                    <a:pt x="710" y="118"/>
                  </a:cubicBezTo>
                  <a:cubicBezTo>
                    <a:pt x="1203" y="296"/>
                    <a:pt x="1735" y="296"/>
                    <a:pt x="2188" y="611"/>
                  </a:cubicBezTo>
                  <a:cubicBezTo>
                    <a:pt x="2602" y="493"/>
                    <a:pt x="2839" y="0"/>
                    <a:pt x="3312" y="0"/>
                  </a:cubicBezTo>
                  <a:cubicBezTo>
                    <a:pt x="3411" y="79"/>
                    <a:pt x="3411" y="217"/>
                    <a:pt x="3312" y="316"/>
                  </a:cubicBezTo>
                  <a:cubicBezTo>
                    <a:pt x="3056" y="592"/>
                    <a:pt x="2780" y="828"/>
                    <a:pt x="2484" y="1045"/>
                  </a:cubicBezTo>
                  <a:cubicBezTo>
                    <a:pt x="2307" y="1163"/>
                    <a:pt x="2070" y="1163"/>
                    <a:pt x="1912" y="1006"/>
                  </a:cubicBezTo>
                  <a:cubicBezTo>
                    <a:pt x="1715" y="848"/>
                    <a:pt x="1459" y="749"/>
                    <a:pt x="1203" y="710"/>
                  </a:cubicBezTo>
                  <a:cubicBezTo>
                    <a:pt x="1025" y="670"/>
                    <a:pt x="848" y="592"/>
                    <a:pt x="670" y="532"/>
                  </a:cubicBezTo>
                  <a:cubicBezTo>
                    <a:pt x="493" y="473"/>
                    <a:pt x="256" y="434"/>
                    <a:pt x="0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9"/>
            <p:cNvSpPr/>
            <p:nvPr/>
          </p:nvSpPr>
          <p:spPr>
            <a:xfrm flipH="1">
              <a:off x="7119551" y="1479395"/>
              <a:ext cx="23706" cy="62583"/>
            </a:xfrm>
            <a:custGeom>
              <a:avLst/>
              <a:gdLst/>
              <a:ahLst/>
              <a:cxnLst/>
              <a:rect l="l" t="t" r="r" b="b"/>
              <a:pathLst>
                <a:path w="986" h="2603" extrusionOk="0">
                  <a:moveTo>
                    <a:pt x="986" y="2050"/>
                  </a:moveTo>
                  <a:cubicBezTo>
                    <a:pt x="966" y="2188"/>
                    <a:pt x="947" y="2307"/>
                    <a:pt x="907" y="2425"/>
                  </a:cubicBezTo>
                  <a:cubicBezTo>
                    <a:pt x="887" y="2504"/>
                    <a:pt x="828" y="2543"/>
                    <a:pt x="769" y="2583"/>
                  </a:cubicBezTo>
                  <a:cubicBezTo>
                    <a:pt x="651" y="2602"/>
                    <a:pt x="592" y="2504"/>
                    <a:pt x="572" y="2425"/>
                  </a:cubicBezTo>
                  <a:cubicBezTo>
                    <a:pt x="533" y="2346"/>
                    <a:pt x="513" y="2267"/>
                    <a:pt x="513" y="2208"/>
                  </a:cubicBezTo>
                  <a:cubicBezTo>
                    <a:pt x="434" y="1991"/>
                    <a:pt x="395" y="1774"/>
                    <a:pt x="335" y="1557"/>
                  </a:cubicBezTo>
                  <a:cubicBezTo>
                    <a:pt x="296" y="1459"/>
                    <a:pt x="276" y="1341"/>
                    <a:pt x="257" y="1222"/>
                  </a:cubicBezTo>
                  <a:cubicBezTo>
                    <a:pt x="257" y="986"/>
                    <a:pt x="197" y="749"/>
                    <a:pt x="79" y="532"/>
                  </a:cubicBezTo>
                  <a:cubicBezTo>
                    <a:pt x="0" y="414"/>
                    <a:pt x="0" y="276"/>
                    <a:pt x="59" y="158"/>
                  </a:cubicBezTo>
                  <a:cubicBezTo>
                    <a:pt x="99" y="79"/>
                    <a:pt x="178" y="20"/>
                    <a:pt x="257" y="0"/>
                  </a:cubicBezTo>
                  <a:cubicBezTo>
                    <a:pt x="355" y="0"/>
                    <a:pt x="434" y="39"/>
                    <a:pt x="493" y="99"/>
                  </a:cubicBezTo>
                  <a:cubicBezTo>
                    <a:pt x="592" y="237"/>
                    <a:pt x="651" y="394"/>
                    <a:pt x="690" y="572"/>
                  </a:cubicBezTo>
                  <a:cubicBezTo>
                    <a:pt x="789" y="1005"/>
                    <a:pt x="828" y="1439"/>
                    <a:pt x="986" y="1873"/>
                  </a:cubicBezTo>
                  <a:cubicBezTo>
                    <a:pt x="986" y="1932"/>
                    <a:pt x="986" y="1991"/>
                    <a:pt x="986" y="20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9"/>
            <p:cNvSpPr/>
            <p:nvPr/>
          </p:nvSpPr>
          <p:spPr>
            <a:xfrm flipH="1">
              <a:off x="6604777" y="824309"/>
              <a:ext cx="34621" cy="72560"/>
            </a:xfrm>
            <a:custGeom>
              <a:avLst/>
              <a:gdLst/>
              <a:ahLst/>
              <a:cxnLst/>
              <a:rect l="l" t="t" r="r" b="b"/>
              <a:pathLst>
                <a:path w="1440" h="3018" extrusionOk="0">
                  <a:moveTo>
                    <a:pt x="1104" y="40"/>
                  </a:moveTo>
                  <a:cubicBezTo>
                    <a:pt x="1341" y="139"/>
                    <a:pt x="1439" y="415"/>
                    <a:pt x="1321" y="652"/>
                  </a:cubicBezTo>
                  <a:cubicBezTo>
                    <a:pt x="1163" y="1066"/>
                    <a:pt x="986" y="1480"/>
                    <a:pt x="828" y="1874"/>
                  </a:cubicBezTo>
                  <a:cubicBezTo>
                    <a:pt x="690" y="2130"/>
                    <a:pt x="572" y="2406"/>
                    <a:pt x="493" y="2702"/>
                  </a:cubicBezTo>
                  <a:cubicBezTo>
                    <a:pt x="454" y="2800"/>
                    <a:pt x="375" y="2899"/>
                    <a:pt x="296" y="2938"/>
                  </a:cubicBezTo>
                  <a:cubicBezTo>
                    <a:pt x="197" y="3017"/>
                    <a:pt x="59" y="2998"/>
                    <a:pt x="0" y="2879"/>
                  </a:cubicBezTo>
                  <a:cubicBezTo>
                    <a:pt x="59" y="2544"/>
                    <a:pt x="178" y="2209"/>
                    <a:pt x="335" y="1894"/>
                  </a:cubicBezTo>
                  <a:cubicBezTo>
                    <a:pt x="532" y="1539"/>
                    <a:pt x="690" y="1164"/>
                    <a:pt x="808" y="770"/>
                  </a:cubicBezTo>
                  <a:cubicBezTo>
                    <a:pt x="868" y="514"/>
                    <a:pt x="1084" y="297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9"/>
            <p:cNvSpPr/>
            <p:nvPr/>
          </p:nvSpPr>
          <p:spPr>
            <a:xfrm flipH="1">
              <a:off x="6354976" y="1664234"/>
              <a:ext cx="40800" cy="59746"/>
            </a:xfrm>
            <a:custGeom>
              <a:avLst/>
              <a:gdLst/>
              <a:ahLst/>
              <a:cxnLst/>
              <a:rect l="l" t="t" r="r" b="b"/>
              <a:pathLst>
                <a:path w="1697" h="2485" extrusionOk="0">
                  <a:moveTo>
                    <a:pt x="1" y="2406"/>
                  </a:moveTo>
                  <a:cubicBezTo>
                    <a:pt x="434" y="1637"/>
                    <a:pt x="848" y="868"/>
                    <a:pt x="1262" y="99"/>
                  </a:cubicBezTo>
                  <a:cubicBezTo>
                    <a:pt x="1321" y="40"/>
                    <a:pt x="1381" y="1"/>
                    <a:pt x="1459" y="21"/>
                  </a:cubicBezTo>
                  <a:cubicBezTo>
                    <a:pt x="1519" y="21"/>
                    <a:pt x="1578" y="60"/>
                    <a:pt x="1617" y="139"/>
                  </a:cubicBezTo>
                  <a:cubicBezTo>
                    <a:pt x="1696" y="237"/>
                    <a:pt x="1696" y="395"/>
                    <a:pt x="1617" y="513"/>
                  </a:cubicBezTo>
                  <a:cubicBezTo>
                    <a:pt x="1282" y="1046"/>
                    <a:pt x="927" y="1578"/>
                    <a:pt x="572" y="2091"/>
                  </a:cubicBezTo>
                  <a:cubicBezTo>
                    <a:pt x="454" y="2229"/>
                    <a:pt x="316" y="2367"/>
                    <a:pt x="158" y="2465"/>
                  </a:cubicBezTo>
                  <a:cubicBezTo>
                    <a:pt x="119" y="2485"/>
                    <a:pt x="60" y="2426"/>
                    <a:pt x="1" y="2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9"/>
            <p:cNvSpPr/>
            <p:nvPr/>
          </p:nvSpPr>
          <p:spPr>
            <a:xfrm flipH="1">
              <a:off x="6344565" y="1012490"/>
              <a:ext cx="37001" cy="50754"/>
            </a:xfrm>
            <a:custGeom>
              <a:avLst/>
              <a:gdLst/>
              <a:ahLst/>
              <a:cxnLst/>
              <a:rect l="l" t="t" r="r" b="b"/>
              <a:pathLst>
                <a:path w="1539" h="2111" extrusionOk="0">
                  <a:moveTo>
                    <a:pt x="1282" y="2110"/>
                  </a:moveTo>
                  <a:cubicBezTo>
                    <a:pt x="1164" y="1953"/>
                    <a:pt x="1066" y="1815"/>
                    <a:pt x="987" y="1677"/>
                  </a:cubicBezTo>
                  <a:cubicBezTo>
                    <a:pt x="770" y="1243"/>
                    <a:pt x="494" y="849"/>
                    <a:pt x="139" y="513"/>
                  </a:cubicBezTo>
                  <a:cubicBezTo>
                    <a:pt x="60" y="415"/>
                    <a:pt x="21" y="316"/>
                    <a:pt x="1" y="218"/>
                  </a:cubicBezTo>
                  <a:cubicBezTo>
                    <a:pt x="1" y="159"/>
                    <a:pt x="80" y="99"/>
                    <a:pt x="139" y="1"/>
                  </a:cubicBezTo>
                  <a:cubicBezTo>
                    <a:pt x="297" y="99"/>
                    <a:pt x="415" y="198"/>
                    <a:pt x="553" y="316"/>
                  </a:cubicBezTo>
                  <a:cubicBezTo>
                    <a:pt x="928" y="711"/>
                    <a:pt x="1223" y="1164"/>
                    <a:pt x="1460" y="1677"/>
                  </a:cubicBezTo>
                  <a:cubicBezTo>
                    <a:pt x="1539" y="1854"/>
                    <a:pt x="1460" y="1972"/>
                    <a:pt x="1282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9"/>
            <p:cNvSpPr/>
            <p:nvPr/>
          </p:nvSpPr>
          <p:spPr>
            <a:xfrm flipH="1">
              <a:off x="6925672" y="928125"/>
              <a:ext cx="13296" cy="54528"/>
            </a:xfrm>
            <a:custGeom>
              <a:avLst/>
              <a:gdLst/>
              <a:ahLst/>
              <a:cxnLst/>
              <a:rect l="l" t="t" r="r" b="b"/>
              <a:pathLst>
                <a:path w="553" h="2268" extrusionOk="0">
                  <a:moveTo>
                    <a:pt x="119" y="2268"/>
                  </a:moveTo>
                  <a:cubicBezTo>
                    <a:pt x="79" y="2130"/>
                    <a:pt x="0" y="2051"/>
                    <a:pt x="20" y="1992"/>
                  </a:cubicBezTo>
                  <a:cubicBezTo>
                    <a:pt x="158" y="1538"/>
                    <a:pt x="197" y="1065"/>
                    <a:pt x="158" y="612"/>
                  </a:cubicBezTo>
                  <a:cubicBezTo>
                    <a:pt x="158" y="434"/>
                    <a:pt x="178" y="277"/>
                    <a:pt x="217" y="119"/>
                  </a:cubicBezTo>
                  <a:cubicBezTo>
                    <a:pt x="217" y="60"/>
                    <a:pt x="335" y="20"/>
                    <a:pt x="395" y="1"/>
                  </a:cubicBezTo>
                  <a:cubicBezTo>
                    <a:pt x="454" y="1"/>
                    <a:pt x="493" y="60"/>
                    <a:pt x="513" y="99"/>
                  </a:cubicBezTo>
                  <a:cubicBezTo>
                    <a:pt x="552" y="158"/>
                    <a:pt x="552" y="217"/>
                    <a:pt x="552" y="257"/>
                  </a:cubicBezTo>
                  <a:lnTo>
                    <a:pt x="552" y="1223"/>
                  </a:lnTo>
                  <a:cubicBezTo>
                    <a:pt x="533" y="1617"/>
                    <a:pt x="395" y="1972"/>
                    <a:pt x="119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9"/>
            <p:cNvSpPr/>
            <p:nvPr/>
          </p:nvSpPr>
          <p:spPr>
            <a:xfrm flipH="1">
              <a:off x="6421814" y="1717320"/>
              <a:ext cx="29885" cy="39838"/>
            </a:xfrm>
            <a:custGeom>
              <a:avLst/>
              <a:gdLst/>
              <a:ahLst/>
              <a:cxnLst/>
              <a:rect l="l" t="t" r="r" b="b"/>
              <a:pathLst>
                <a:path w="1243" h="1657" extrusionOk="0">
                  <a:moveTo>
                    <a:pt x="158" y="1657"/>
                  </a:moveTo>
                  <a:cubicBezTo>
                    <a:pt x="20" y="1539"/>
                    <a:pt x="0" y="1361"/>
                    <a:pt x="59" y="1223"/>
                  </a:cubicBezTo>
                  <a:cubicBezTo>
                    <a:pt x="99" y="1125"/>
                    <a:pt x="158" y="1046"/>
                    <a:pt x="217" y="987"/>
                  </a:cubicBezTo>
                  <a:cubicBezTo>
                    <a:pt x="434" y="770"/>
                    <a:pt x="592" y="513"/>
                    <a:pt x="670" y="237"/>
                  </a:cubicBezTo>
                  <a:cubicBezTo>
                    <a:pt x="710" y="99"/>
                    <a:pt x="828" y="1"/>
                    <a:pt x="966" y="21"/>
                  </a:cubicBezTo>
                  <a:cubicBezTo>
                    <a:pt x="1124" y="1"/>
                    <a:pt x="1242" y="159"/>
                    <a:pt x="1183" y="316"/>
                  </a:cubicBezTo>
                  <a:cubicBezTo>
                    <a:pt x="986" y="868"/>
                    <a:pt x="572" y="1223"/>
                    <a:pt x="158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9"/>
            <p:cNvSpPr/>
            <p:nvPr/>
          </p:nvSpPr>
          <p:spPr>
            <a:xfrm flipH="1">
              <a:off x="6360193" y="1033359"/>
              <a:ext cx="29428" cy="41738"/>
            </a:xfrm>
            <a:custGeom>
              <a:avLst/>
              <a:gdLst/>
              <a:ahLst/>
              <a:cxnLst/>
              <a:rect l="l" t="t" r="r" b="b"/>
              <a:pathLst>
                <a:path w="1224" h="1736" extrusionOk="0">
                  <a:moveTo>
                    <a:pt x="908" y="1735"/>
                  </a:moveTo>
                  <a:cubicBezTo>
                    <a:pt x="849" y="1597"/>
                    <a:pt x="750" y="1499"/>
                    <a:pt x="750" y="1400"/>
                  </a:cubicBezTo>
                  <a:cubicBezTo>
                    <a:pt x="750" y="1025"/>
                    <a:pt x="533" y="789"/>
                    <a:pt x="277" y="552"/>
                  </a:cubicBezTo>
                  <a:cubicBezTo>
                    <a:pt x="198" y="473"/>
                    <a:pt x="99" y="375"/>
                    <a:pt x="1" y="296"/>
                  </a:cubicBezTo>
                  <a:cubicBezTo>
                    <a:pt x="198" y="20"/>
                    <a:pt x="297" y="0"/>
                    <a:pt x="474" y="158"/>
                  </a:cubicBezTo>
                  <a:cubicBezTo>
                    <a:pt x="651" y="316"/>
                    <a:pt x="809" y="473"/>
                    <a:pt x="927" y="651"/>
                  </a:cubicBezTo>
                  <a:cubicBezTo>
                    <a:pt x="1046" y="809"/>
                    <a:pt x="1125" y="966"/>
                    <a:pt x="1164" y="1144"/>
                  </a:cubicBezTo>
                  <a:cubicBezTo>
                    <a:pt x="1223" y="1380"/>
                    <a:pt x="1125" y="1617"/>
                    <a:pt x="908" y="1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9"/>
            <p:cNvSpPr/>
            <p:nvPr/>
          </p:nvSpPr>
          <p:spPr>
            <a:xfrm flipH="1">
              <a:off x="7143714" y="1476534"/>
              <a:ext cx="20412" cy="41738"/>
            </a:xfrm>
            <a:custGeom>
              <a:avLst/>
              <a:gdLst/>
              <a:ahLst/>
              <a:cxnLst/>
              <a:rect l="l" t="t" r="r" b="b"/>
              <a:pathLst>
                <a:path w="849" h="1736" extrusionOk="0">
                  <a:moveTo>
                    <a:pt x="711" y="1736"/>
                  </a:moveTo>
                  <a:cubicBezTo>
                    <a:pt x="494" y="1617"/>
                    <a:pt x="336" y="1420"/>
                    <a:pt x="296" y="1184"/>
                  </a:cubicBezTo>
                  <a:cubicBezTo>
                    <a:pt x="237" y="1026"/>
                    <a:pt x="178" y="888"/>
                    <a:pt x="99" y="730"/>
                  </a:cubicBezTo>
                  <a:cubicBezTo>
                    <a:pt x="1" y="533"/>
                    <a:pt x="1" y="296"/>
                    <a:pt x="119" y="99"/>
                  </a:cubicBezTo>
                  <a:cubicBezTo>
                    <a:pt x="158" y="40"/>
                    <a:pt x="198" y="20"/>
                    <a:pt x="257" y="1"/>
                  </a:cubicBezTo>
                  <a:cubicBezTo>
                    <a:pt x="296" y="1"/>
                    <a:pt x="336" y="40"/>
                    <a:pt x="375" y="80"/>
                  </a:cubicBezTo>
                  <a:cubicBezTo>
                    <a:pt x="415" y="99"/>
                    <a:pt x="415" y="139"/>
                    <a:pt x="434" y="178"/>
                  </a:cubicBezTo>
                  <a:cubicBezTo>
                    <a:pt x="474" y="572"/>
                    <a:pt x="691" y="927"/>
                    <a:pt x="809" y="1322"/>
                  </a:cubicBezTo>
                  <a:cubicBezTo>
                    <a:pt x="849" y="1460"/>
                    <a:pt x="849" y="1460"/>
                    <a:pt x="711" y="17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9"/>
            <p:cNvSpPr/>
            <p:nvPr/>
          </p:nvSpPr>
          <p:spPr>
            <a:xfrm flipH="1">
              <a:off x="6963131" y="970776"/>
              <a:ext cx="21350" cy="37963"/>
            </a:xfrm>
            <a:custGeom>
              <a:avLst/>
              <a:gdLst/>
              <a:ahLst/>
              <a:cxnLst/>
              <a:rect l="l" t="t" r="r" b="b"/>
              <a:pathLst>
                <a:path w="888" h="1579" extrusionOk="0">
                  <a:moveTo>
                    <a:pt x="868" y="691"/>
                  </a:moveTo>
                  <a:cubicBezTo>
                    <a:pt x="592" y="809"/>
                    <a:pt x="395" y="1065"/>
                    <a:pt x="356" y="1381"/>
                  </a:cubicBezTo>
                  <a:cubicBezTo>
                    <a:pt x="356" y="1440"/>
                    <a:pt x="277" y="1480"/>
                    <a:pt x="218" y="1578"/>
                  </a:cubicBezTo>
                  <a:cubicBezTo>
                    <a:pt x="20" y="1361"/>
                    <a:pt x="1" y="1065"/>
                    <a:pt x="158" y="829"/>
                  </a:cubicBezTo>
                  <a:cubicBezTo>
                    <a:pt x="336" y="612"/>
                    <a:pt x="454" y="395"/>
                    <a:pt x="513" y="139"/>
                  </a:cubicBezTo>
                  <a:cubicBezTo>
                    <a:pt x="513" y="80"/>
                    <a:pt x="632" y="1"/>
                    <a:pt x="671" y="21"/>
                  </a:cubicBezTo>
                  <a:cubicBezTo>
                    <a:pt x="750" y="40"/>
                    <a:pt x="829" y="99"/>
                    <a:pt x="868" y="178"/>
                  </a:cubicBezTo>
                  <a:cubicBezTo>
                    <a:pt x="868" y="336"/>
                    <a:pt x="888" y="513"/>
                    <a:pt x="868" y="6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9"/>
            <p:cNvSpPr/>
            <p:nvPr/>
          </p:nvSpPr>
          <p:spPr>
            <a:xfrm flipH="1">
              <a:off x="6586288" y="1259454"/>
              <a:ext cx="215709" cy="221840"/>
            </a:xfrm>
            <a:custGeom>
              <a:avLst/>
              <a:gdLst/>
              <a:ahLst/>
              <a:cxnLst/>
              <a:rect l="l" t="t" r="r" b="b"/>
              <a:pathLst>
                <a:path w="8972" h="9227" extrusionOk="0">
                  <a:moveTo>
                    <a:pt x="40" y="4022"/>
                  </a:moveTo>
                  <a:lnTo>
                    <a:pt x="40" y="3174"/>
                  </a:lnTo>
                  <a:cubicBezTo>
                    <a:pt x="40" y="2958"/>
                    <a:pt x="119" y="2721"/>
                    <a:pt x="277" y="2563"/>
                  </a:cubicBezTo>
                  <a:cubicBezTo>
                    <a:pt x="730" y="1972"/>
                    <a:pt x="1263" y="1439"/>
                    <a:pt x="1874" y="986"/>
                  </a:cubicBezTo>
                  <a:cubicBezTo>
                    <a:pt x="2702" y="395"/>
                    <a:pt x="3668" y="59"/>
                    <a:pt x="4693" y="20"/>
                  </a:cubicBezTo>
                  <a:lnTo>
                    <a:pt x="5087" y="20"/>
                  </a:lnTo>
                  <a:cubicBezTo>
                    <a:pt x="5580" y="0"/>
                    <a:pt x="6073" y="138"/>
                    <a:pt x="6448" y="454"/>
                  </a:cubicBezTo>
                  <a:cubicBezTo>
                    <a:pt x="7276" y="1045"/>
                    <a:pt x="7985" y="1755"/>
                    <a:pt x="8321" y="2780"/>
                  </a:cubicBezTo>
                  <a:cubicBezTo>
                    <a:pt x="8459" y="3174"/>
                    <a:pt x="8636" y="3569"/>
                    <a:pt x="8754" y="3983"/>
                  </a:cubicBezTo>
                  <a:cubicBezTo>
                    <a:pt x="8912" y="4712"/>
                    <a:pt x="8971" y="5442"/>
                    <a:pt x="8932" y="6171"/>
                  </a:cubicBezTo>
                  <a:cubicBezTo>
                    <a:pt x="8912" y="6348"/>
                    <a:pt x="8873" y="6546"/>
                    <a:pt x="8794" y="6703"/>
                  </a:cubicBezTo>
                  <a:cubicBezTo>
                    <a:pt x="8518" y="7236"/>
                    <a:pt x="8202" y="7709"/>
                    <a:pt x="7808" y="8143"/>
                  </a:cubicBezTo>
                  <a:cubicBezTo>
                    <a:pt x="7611" y="8359"/>
                    <a:pt x="7335" y="8537"/>
                    <a:pt x="7059" y="8616"/>
                  </a:cubicBezTo>
                  <a:cubicBezTo>
                    <a:pt x="6704" y="8734"/>
                    <a:pt x="6329" y="8813"/>
                    <a:pt x="5975" y="8951"/>
                  </a:cubicBezTo>
                  <a:cubicBezTo>
                    <a:pt x="5363" y="9227"/>
                    <a:pt x="4732" y="9168"/>
                    <a:pt x="4102" y="9128"/>
                  </a:cubicBezTo>
                  <a:cubicBezTo>
                    <a:pt x="3510" y="9069"/>
                    <a:pt x="2938" y="8833"/>
                    <a:pt x="2485" y="8438"/>
                  </a:cubicBezTo>
                  <a:cubicBezTo>
                    <a:pt x="2051" y="8103"/>
                    <a:pt x="1618" y="7788"/>
                    <a:pt x="1184" y="7453"/>
                  </a:cubicBezTo>
                  <a:cubicBezTo>
                    <a:pt x="1085" y="7354"/>
                    <a:pt x="1006" y="7255"/>
                    <a:pt x="947" y="7137"/>
                  </a:cubicBezTo>
                  <a:cubicBezTo>
                    <a:pt x="730" y="6743"/>
                    <a:pt x="514" y="6348"/>
                    <a:pt x="336" y="5934"/>
                  </a:cubicBezTo>
                  <a:cubicBezTo>
                    <a:pt x="159" y="5619"/>
                    <a:pt x="60" y="5284"/>
                    <a:pt x="40" y="4929"/>
                  </a:cubicBezTo>
                  <a:cubicBezTo>
                    <a:pt x="40" y="4633"/>
                    <a:pt x="1" y="4318"/>
                    <a:pt x="1" y="4022"/>
                  </a:cubicBezTo>
                  <a:close/>
                  <a:moveTo>
                    <a:pt x="6369" y="8300"/>
                  </a:moveTo>
                  <a:cubicBezTo>
                    <a:pt x="6684" y="7886"/>
                    <a:pt x="7019" y="7453"/>
                    <a:pt x="7315" y="6999"/>
                  </a:cubicBezTo>
                  <a:cubicBezTo>
                    <a:pt x="7394" y="6861"/>
                    <a:pt x="7453" y="6703"/>
                    <a:pt x="7493" y="6526"/>
                  </a:cubicBezTo>
                  <a:cubicBezTo>
                    <a:pt x="7552" y="6348"/>
                    <a:pt x="7591" y="6171"/>
                    <a:pt x="7631" y="5994"/>
                  </a:cubicBezTo>
                  <a:cubicBezTo>
                    <a:pt x="7670" y="5875"/>
                    <a:pt x="7709" y="5757"/>
                    <a:pt x="7709" y="5619"/>
                  </a:cubicBezTo>
                  <a:lnTo>
                    <a:pt x="7709" y="4397"/>
                  </a:lnTo>
                  <a:cubicBezTo>
                    <a:pt x="7729" y="4278"/>
                    <a:pt x="7709" y="4160"/>
                    <a:pt x="7670" y="4062"/>
                  </a:cubicBezTo>
                  <a:cubicBezTo>
                    <a:pt x="7433" y="3450"/>
                    <a:pt x="7315" y="2780"/>
                    <a:pt x="6822" y="2307"/>
                  </a:cubicBezTo>
                  <a:cubicBezTo>
                    <a:pt x="6724" y="2189"/>
                    <a:pt x="6665" y="2051"/>
                    <a:pt x="6605" y="1913"/>
                  </a:cubicBezTo>
                  <a:cubicBezTo>
                    <a:pt x="6487" y="1637"/>
                    <a:pt x="6290" y="1400"/>
                    <a:pt x="6034" y="1242"/>
                  </a:cubicBezTo>
                  <a:cubicBezTo>
                    <a:pt x="5876" y="1144"/>
                    <a:pt x="5718" y="1045"/>
                    <a:pt x="5561" y="947"/>
                  </a:cubicBezTo>
                  <a:cubicBezTo>
                    <a:pt x="5423" y="828"/>
                    <a:pt x="5245" y="749"/>
                    <a:pt x="5048" y="730"/>
                  </a:cubicBezTo>
                  <a:cubicBezTo>
                    <a:pt x="4378" y="651"/>
                    <a:pt x="3707" y="749"/>
                    <a:pt x="3076" y="1025"/>
                  </a:cubicBezTo>
                  <a:cubicBezTo>
                    <a:pt x="2209" y="1439"/>
                    <a:pt x="1440" y="2051"/>
                    <a:pt x="868" y="2820"/>
                  </a:cubicBezTo>
                  <a:cubicBezTo>
                    <a:pt x="711" y="2977"/>
                    <a:pt x="632" y="3194"/>
                    <a:pt x="652" y="3431"/>
                  </a:cubicBezTo>
                  <a:cubicBezTo>
                    <a:pt x="652" y="3746"/>
                    <a:pt x="632" y="4081"/>
                    <a:pt x="652" y="4397"/>
                  </a:cubicBezTo>
                  <a:cubicBezTo>
                    <a:pt x="671" y="4830"/>
                    <a:pt x="691" y="5284"/>
                    <a:pt x="888" y="5698"/>
                  </a:cubicBezTo>
                  <a:cubicBezTo>
                    <a:pt x="1026" y="5934"/>
                    <a:pt x="1144" y="6171"/>
                    <a:pt x="1282" y="6388"/>
                  </a:cubicBezTo>
                  <a:cubicBezTo>
                    <a:pt x="1657" y="6960"/>
                    <a:pt x="2130" y="7453"/>
                    <a:pt x="2722" y="7807"/>
                  </a:cubicBezTo>
                  <a:cubicBezTo>
                    <a:pt x="2998" y="7965"/>
                    <a:pt x="3274" y="8123"/>
                    <a:pt x="3550" y="8261"/>
                  </a:cubicBezTo>
                  <a:cubicBezTo>
                    <a:pt x="3944" y="8517"/>
                    <a:pt x="4417" y="8635"/>
                    <a:pt x="4890" y="8596"/>
                  </a:cubicBezTo>
                  <a:cubicBezTo>
                    <a:pt x="4969" y="8596"/>
                    <a:pt x="5068" y="8596"/>
                    <a:pt x="5166" y="8596"/>
                  </a:cubicBezTo>
                  <a:cubicBezTo>
                    <a:pt x="5383" y="8616"/>
                    <a:pt x="5620" y="8576"/>
                    <a:pt x="5817" y="8478"/>
                  </a:cubicBezTo>
                  <a:cubicBezTo>
                    <a:pt x="5994" y="8419"/>
                    <a:pt x="6172" y="8359"/>
                    <a:pt x="6369" y="8300"/>
                  </a:cubicBezTo>
                  <a:close/>
                  <a:moveTo>
                    <a:pt x="8005" y="6723"/>
                  </a:moveTo>
                  <a:cubicBezTo>
                    <a:pt x="8222" y="6546"/>
                    <a:pt x="8321" y="6250"/>
                    <a:pt x="8242" y="5994"/>
                  </a:cubicBezTo>
                  <a:cubicBezTo>
                    <a:pt x="8025" y="6171"/>
                    <a:pt x="7926" y="6447"/>
                    <a:pt x="8005" y="6723"/>
                  </a:cubicBezTo>
                  <a:close/>
                  <a:moveTo>
                    <a:pt x="8242" y="5087"/>
                  </a:moveTo>
                  <a:lnTo>
                    <a:pt x="8222" y="5087"/>
                  </a:lnTo>
                  <a:lnTo>
                    <a:pt x="8222" y="5540"/>
                  </a:lnTo>
                  <a:lnTo>
                    <a:pt x="8242" y="5540"/>
                  </a:lnTo>
                  <a:close/>
                  <a:moveTo>
                    <a:pt x="7552" y="7453"/>
                  </a:moveTo>
                  <a:lnTo>
                    <a:pt x="7374" y="7709"/>
                  </a:lnTo>
                  <a:cubicBezTo>
                    <a:pt x="7552" y="7669"/>
                    <a:pt x="7650" y="7630"/>
                    <a:pt x="7571" y="7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9"/>
            <p:cNvSpPr/>
            <p:nvPr/>
          </p:nvSpPr>
          <p:spPr>
            <a:xfrm flipH="1">
              <a:off x="6839408" y="1278881"/>
              <a:ext cx="26086" cy="45056"/>
            </a:xfrm>
            <a:custGeom>
              <a:avLst/>
              <a:gdLst/>
              <a:ahLst/>
              <a:cxnLst/>
              <a:rect l="l" t="t" r="r" b="b"/>
              <a:pathLst>
                <a:path w="1085" h="1874" extrusionOk="0">
                  <a:moveTo>
                    <a:pt x="1084" y="99"/>
                  </a:moveTo>
                  <a:cubicBezTo>
                    <a:pt x="887" y="454"/>
                    <a:pt x="730" y="710"/>
                    <a:pt x="592" y="1006"/>
                  </a:cubicBezTo>
                  <a:cubicBezTo>
                    <a:pt x="473" y="1282"/>
                    <a:pt x="394" y="1538"/>
                    <a:pt x="276" y="1874"/>
                  </a:cubicBezTo>
                  <a:cubicBezTo>
                    <a:pt x="178" y="1775"/>
                    <a:pt x="79" y="1736"/>
                    <a:pt x="59" y="1657"/>
                  </a:cubicBezTo>
                  <a:cubicBezTo>
                    <a:pt x="20" y="1499"/>
                    <a:pt x="0" y="1341"/>
                    <a:pt x="40" y="1164"/>
                  </a:cubicBezTo>
                  <a:cubicBezTo>
                    <a:pt x="138" y="789"/>
                    <a:pt x="316" y="434"/>
                    <a:pt x="572" y="139"/>
                  </a:cubicBezTo>
                  <a:cubicBezTo>
                    <a:pt x="651" y="79"/>
                    <a:pt x="749" y="20"/>
                    <a:pt x="868" y="20"/>
                  </a:cubicBezTo>
                  <a:cubicBezTo>
                    <a:pt x="907" y="1"/>
                    <a:pt x="986" y="60"/>
                    <a:pt x="1084" y="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9"/>
            <p:cNvSpPr/>
            <p:nvPr/>
          </p:nvSpPr>
          <p:spPr>
            <a:xfrm flipH="1">
              <a:off x="6531303" y="1359928"/>
              <a:ext cx="15195" cy="39838"/>
            </a:xfrm>
            <a:custGeom>
              <a:avLst/>
              <a:gdLst/>
              <a:ahLst/>
              <a:cxnLst/>
              <a:rect l="l" t="t" r="r" b="b"/>
              <a:pathLst>
                <a:path w="632" h="1657" extrusionOk="0">
                  <a:moveTo>
                    <a:pt x="217" y="1657"/>
                  </a:moveTo>
                  <a:cubicBezTo>
                    <a:pt x="59" y="1282"/>
                    <a:pt x="0" y="868"/>
                    <a:pt x="59" y="454"/>
                  </a:cubicBezTo>
                  <a:cubicBezTo>
                    <a:pt x="79" y="356"/>
                    <a:pt x="138" y="257"/>
                    <a:pt x="217" y="178"/>
                  </a:cubicBezTo>
                  <a:cubicBezTo>
                    <a:pt x="355" y="40"/>
                    <a:pt x="493" y="1"/>
                    <a:pt x="552" y="80"/>
                  </a:cubicBezTo>
                  <a:cubicBezTo>
                    <a:pt x="631" y="178"/>
                    <a:pt x="592" y="277"/>
                    <a:pt x="552" y="395"/>
                  </a:cubicBezTo>
                  <a:cubicBezTo>
                    <a:pt x="513" y="533"/>
                    <a:pt x="493" y="691"/>
                    <a:pt x="473" y="829"/>
                  </a:cubicBezTo>
                  <a:cubicBezTo>
                    <a:pt x="454" y="1046"/>
                    <a:pt x="434" y="1282"/>
                    <a:pt x="395" y="1499"/>
                  </a:cubicBezTo>
                  <a:cubicBezTo>
                    <a:pt x="375" y="1558"/>
                    <a:pt x="296" y="1578"/>
                    <a:pt x="217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9"/>
            <p:cNvSpPr/>
            <p:nvPr/>
          </p:nvSpPr>
          <p:spPr>
            <a:xfrm flipH="1">
              <a:off x="6808129" y="1273207"/>
              <a:ext cx="20869" cy="27985"/>
            </a:xfrm>
            <a:custGeom>
              <a:avLst/>
              <a:gdLst/>
              <a:ahLst/>
              <a:cxnLst/>
              <a:rect l="l" t="t" r="r" b="b"/>
              <a:pathLst>
                <a:path w="868" h="1164" extrusionOk="0">
                  <a:moveTo>
                    <a:pt x="0" y="1104"/>
                  </a:moveTo>
                  <a:cubicBezTo>
                    <a:pt x="59" y="789"/>
                    <a:pt x="178" y="473"/>
                    <a:pt x="335" y="177"/>
                  </a:cubicBezTo>
                  <a:cubicBezTo>
                    <a:pt x="394" y="59"/>
                    <a:pt x="513" y="0"/>
                    <a:pt x="651" y="0"/>
                  </a:cubicBezTo>
                  <a:cubicBezTo>
                    <a:pt x="730" y="0"/>
                    <a:pt x="789" y="39"/>
                    <a:pt x="848" y="99"/>
                  </a:cubicBezTo>
                  <a:cubicBezTo>
                    <a:pt x="868" y="158"/>
                    <a:pt x="868" y="237"/>
                    <a:pt x="848" y="296"/>
                  </a:cubicBezTo>
                  <a:cubicBezTo>
                    <a:pt x="730" y="493"/>
                    <a:pt x="611" y="670"/>
                    <a:pt x="513" y="867"/>
                  </a:cubicBezTo>
                  <a:cubicBezTo>
                    <a:pt x="414" y="1045"/>
                    <a:pt x="197" y="1163"/>
                    <a:pt x="0" y="1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9"/>
            <p:cNvSpPr/>
            <p:nvPr/>
          </p:nvSpPr>
          <p:spPr>
            <a:xfrm flipH="1">
              <a:off x="6546955" y="1355672"/>
              <a:ext cx="14714" cy="33203"/>
            </a:xfrm>
            <a:custGeom>
              <a:avLst/>
              <a:gdLst/>
              <a:ahLst/>
              <a:cxnLst/>
              <a:rect l="l" t="t" r="r" b="b"/>
              <a:pathLst>
                <a:path w="612" h="1381" extrusionOk="0">
                  <a:moveTo>
                    <a:pt x="237" y="1380"/>
                  </a:moveTo>
                  <a:cubicBezTo>
                    <a:pt x="59" y="1223"/>
                    <a:pt x="0" y="1026"/>
                    <a:pt x="40" y="809"/>
                  </a:cubicBezTo>
                  <a:cubicBezTo>
                    <a:pt x="99" y="552"/>
                    <a:pt x="197" y="316"/>
                    <a:pt x="316" y="79"/>
                  </a:cubicBezTo>
                  <a:cubicBezTo>
                    <a:pt x="355" y="20"/>
                    <a:pt x="434" y="0"/>
                    <a:pt x="493" y="20"/>
                  </a:cubicBezTo>
                  <a:cubicBezTo>
                    <a:pt x="552" y="40"/>
                    <a:pt x="592" y="119"/>
                    <a:pt x="592" y="198"/>
                  </a:cubicBezTo>
                  <a:cubicBezTo>
                    <a:pt x="612" y="257"/>
                    <a:pt x="592" y="296"/>
                    <a:pt x="572" y="355"/>
                  </a:cubicBezTo>
                  <a:cubicBezTo>
                    <a:pt x="493" y="631"/>
                    <a:pt x="414" y="888"/>
                    <a:pt x="336" y="1164"/>
                  </a:cubicBezTo>
                  <a:cubicBezTo>
                    <a:pt x="316" y="1242"/>
                    <a:pt x="276" y="1302"/>
                    <a:pt x="237" y="13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Google Shape;662;p30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Slide Title Goes Here!</a:t>
            </a:r>
            <a:endParaRPr/>
          </a:p>
        </p:txBody>
      </p:sp>
      <p:sp>
        <p:nvSpPr>
          <p:cNvPr id="663" name="Google Shape;663;p30"/>
          <p:cNvSpPr txBox="1">
            <a:spLocks noGrp="1"/>
          </p:cNvSpPr>
          <p:nvPr>
            <p:ph type="body" idx="1"/>
          </p:nvPr>
        </p:nvSpPr>
        <p:spPr>
          <a:xfrm>
            <a:off x="713225" y="2165250"/>
            <a:ext cx="7717500" cy="18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know what helps you make your point clear? Lists like this one: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● They’re simple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● You can organize your ideas clearly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● You’ll never forget to buy milk!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the most important thing: the audience won’t miss the point of your presentation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" name="Google Shape;664;p30"/>
          <p:cNvGrpSpPr/>
          <p:nvPr/>
        </p:nvGrpSpPr>
        <p:grpSpPr>
          <a:xfrm rot="617559" flipH="1">
            <a:off x="129407" y="142184"/>
            <a:ext cx="776557" cy="758245"/>
            <a:chOff x="7095847" y="2296800"/>
            <a:chExt cx="803428" cy="784483"/>
          </a:xfrm>
        </p:grpSpPr>
        <p:sp>
          <p:nvSpPr>
            <p:cNvPr id="665" name="Google Shape;665;p30"/>
            <p:cNvSpPr/>
            <p:nvPr/>
          </p:nvSpPr>
          <p:spPr>
            <a:xfrm flipH="1">
              <a:off x="7115274" y="2310552"/>
              <a:ext cx="767413" cy="757940"/>
            </a:xfrm>
            <a:custGeom>
              <a:avLst/>
              <a:gdLst/>
              <a:ahLst/>
              <a:cxnLst/>
              <a:rect l="l" t="t" r="r" b="b"/>
              <a:pathLst>
                <a:path w="31919" h="31525" extrusionOk="0">
                  <a:moveTo>
                    <a:pt x="8813" y="29789"/>
                  </a:moveTo>
                  <a:cubicBezTo>
                    <a:pt x="8438" y="29651"/>
                    <a:pt x="8123" y="29435"/>
                    <a:pt x="7847" y="29159"/>
                  </a:cubicBezTo>
                  <a:cubicBezTo>
                    <a:pt x="7551" y="28961"/>
                    <a:pt x="7255" y="28764"/>
                    <a:pt x="6960" y="28607"/>
                  </a:cubicBezTo>
                  <a:cubicBezTo>
                    <a:pt x="7137" y="28015"/>
                    <a:pt x="7295" y="27443"/>
                    <a:pt x="7472" y="26872"/>
                  </a:cubicBezTo>
                  <a:cubicBezTo>
                    <a:pt x="7650" y="26300"/>
                    <a:pt x="7847" y="25728"/>
                    <a:pt x="8044" y="25078"/>
                  </a:cubicBezTo>
                  <a:cubicBezTo>
                    <a:pt x="7886" y="24644"/>
                    <a:pt x="7630" y="24269"/>
                    <a:pt x="7295" y="23993"/>
                  </a:cubicBezTo>
                  <a:cubicBezTo>
                    <a:pt x="6822" y="23599"/>
                    <a:pt x="6447" y="23126"/>
                    <a:pt x="5994" y="22712"/>
                  </a:cubicBezTo>
                  <a:lnTo>
                    <a:pt x="5777" y="22515"/>
                  </a:lnTo>
                  <a:cubicBezTo>
                    <a:pt x="5304" y="22731"/>
                    <a:pt x="4870" y="22988"/>
                    <a:pt x="4436" y="23264"/>
                  </a:cubicBezTo>
                  <a:cubicBezTo>
                    <a:pt x="4002" y="23481"/>
                    <a:pt x="3549" y="23698"/>
                    <a:pt x="3155" y="23895"/>
                  </a:cubicBezTo>
                  <a:cubicBezTo>
                    <a:pt x="2662" y="23776"/>
                    <a:pt x="2543" y="23382"/>
                    <a:pt x="2327" y="23086"/>
                  </a:cubicBezTo>
                  <a:cubicBezTo>
                    <a:pt x="2129" y="22830"/>
                    <a:pt x="1972" y="22554"/>
                    <a:pt x="1853" y="22278"/>
                  </a:cubicBezTo>
                  <a:cubicBezTo>
                    <a:pt x="1755" y="22101"/>
                    <a:pt x="1794" y="21903"/>
                    <a:pt x="1952" y="21785"/>
                  </a:cubicBezTo>
                  <a:cubicBezTo>
                    <a:pt x="2208" y="21549"/>
                    <a:pt x="2504" y="21332"/>
                    <a:pt x="2800" y="21135"/>
                  </a:cubicBezTo>
                  <a:cubicBezTo>
                    <a:pt x="3194" y="20878"/>
                    <a:pt x="3628" y="20681"/>
                    <a:pt x="4042" y="20445"/>
                  </a:cubicBezTo>
                  <a:cubicBezTo>
                    <a:pt x="4239" y="20346"/>
                    <a:pt x="4515" y="20307"/>
                    <a:pt x="4574" y="20090"/>
                  </a:cubicBezTo>
                  <a:cubicBezTo>
                    <a:pt x="4673" y="19755"/>
                    <a:pt x="4673" y="19400"/>
                    <a:pt x="4515" y="19104"/>
                  </a:cubicBezTo>
                  <a:cubicBezTo>
                    <a:pt x="4298" y="18631"/>
                    <a:pt x="4121" y="18158"/>
                    <a:pt x="3923" y="17665"/>
                  </a:cubicBezTo>
                  <a:cubicBezTo>
                    <a:pt x="3825" y="17448"/>
                    <a:pt x="3766" y="17211"/>
                    <a:pt x="3667" y="16975"/>
                  </a:cubicBezTo>
                  <a:cubicBezTo>
                    <a:pt x="3608" y="16778"/>
                    <a:pt x="3450" y="16640"/>
                    <a:pt x="3253" y="16580"/>
                  </a:cubicBezTo>
                  <a:cubicBezTo>
                    <a:pt x="2918" y="16462"/>
                    <a:pt x="2563" y="16403"/>
                    <a:pt x="2208" y="16403"/>
                  </a:cubicBezTo>
                  <a:cubicBezTo>
                    <a:pt x="1617" y="16423"/>
                    <a:pt x="1045" y="16403"/>
                    <a:pt x="454" y="16403"/>
                  </a:cubicBezTo>
                  <a:cubicBezTo>
                    <a:pt x="296" y="15969"/>
                    <a:pt x="119" y="15614"/>
                    <a:pt x="158" y="15200"/>
                  </a:cubicBezTo>
                  <a:cubicBezTo>
                    <a:pt x="138" y="15043"/>
                    <a:pt x="99" y="14885"/>
                    <a:pt x="59" y="14747"/>
                  </a:cubicBezTo>
                  <a:cubicBezTo>
                    <a:pt x="20" y="14589"/>
                    <a:pt x="20" y="14431"/>
                    <a:pt x="0" y="14274"/>
                  </a:cubicBezTo>
                  <a:cubicBezTo>
                    <a:pt x="316" y="14136"/>
                    <a:pt x="651" y="14037"/>
                    <a:pt x="986" y="13958"/>
                  </a:cubicBezTo>
                  <a:cubicBezTo>
                    <a:pt x="1656" y="13761"/>
                    <a:pt x="2346" y="13820"/>
                    <a:pt x="3036" y="13761"/>
                  </a:cubicBezTo>
                  <a:cubicBezTo>
                    <a:pt x="3785" y="13722"/>
                    <a:pt x="3904" y="13840"/>
                    <a:pt x="4101" y="12874"/>
                  </a:cubicBezTo>
                  <a:cubicBezTo>
                    <a:pt x="4219" y="12263"/>
                    <a:pt x="4416" y="11652"/>
                    <a:pt x="4594" y="11021"/>
                  </a:cubicBezTo>
                  <a:cubicBezTo>
                    <a:pt x="4278" y="10114"/>
                    <a:pt x="3647" y="9404"/>
                    <a:pt x="2997" y="8694"/>
                  </a:cubicBezTo>
                  <a:cubicBezTo>
                    <a:pt x="2780" y="8438"/>
                    <a:pt x="2484" y="8261"/>
                    <a:pt x="2445" y="7866"/>
                  </a:cubicBezTo>
                  <a:cubicBezTo>
                    <a:pt x="2859" y="7472"/>
                    <a:pt x="3253" y="7058"/>
                    <a:pt x="3687" y="6664"/>
                  </a:cubicBezTo>
                  <a:cubicBezTo>
                    <a:pt x="3766" y="6565"/>
                    <a:pt x="3904" y="6506"/>
                    <a:pt x="4042" y="6506"/>
                  </a:cubicBezTo>
                  <a:cubicBezTo>
                    <a:pt x="4377" y="6605"/>
                    <a:pt x="4752" y="6624"/>
                    <a:pt x="5028" y="6881"/>
                  </a:cubicBezTo>
                  <a:cubicBezTo>
                    <a:pt x="5284" y="7137"/>
                    <a:pt x="5737" y="7236"/>
                    <a:pt x="6072" y="7452"/>
                  </a:cubicBezTo>
                  <a:cubicBezTo>
                    <a:pt x="6230" y="7551"/>
                    <a:pt x="6526" y="7492"/>
                    <a:pt x="6743" y="7452"/>
                  </a:cubicBezTo>
                  <a:cubicBezTo>
                    <a:pt x="6841" y="7433"/>
                    <a:pt x="6920" y="7354"/>
                    <a:pt x="6979" y="7255"/>
                  </a:cubicBezTo>
                  <a:cubicBezTo>
                    <a:pt x="7255" y="6782"/>
                    <a:pt x="7630" y="6348"/>
                    <a:pt x="8064" y="5994"/>
                  </a:cubicBezTo>
                  <a:cubicBezTo>
                    <a:pt x="8261" y="5816"/>
                    <a:pt x="8320" y="5520"/>
                    <a:pt x="8202" y="5264"/>
                  </a:cubicBezTo>
                  <a:cubicBezTo>
                    <a:pt x="7965" y="4495"/>
                    <a:pt x="7886" y="3687"/>
                    <a:pt x="7630" y="2918"/>
                  </a:cubicBezTo>
                  <a:cubicBezTo>
                    <a:pt x="7630" y="2859"/>
                    <a:pt x="7630" y="2800"/>
                    <a:pt x="7630" y="2741"/>
                  </a:cubicBezTo>
                  <a:cubicBezTo>
                    <a:pt x="7748" y="2662"/>
                    <a:pt x="7906" y="2563"/>
                    <a:pt x="8024" y="2445"/>
                  </a:cubicBezTo>
                  <a:cubicBezTo>
                    <a:pt x="8280" y="2248"/>
                    <a:pt x="8497" y="2031"/>
                    <a:pt x="8734" y="1834"/>
                  </a:cubicBezTo>
                  <a:cubicBezTo>
                    <a:pt x="8832" y="1735"/>
                    <a:pt x="8931" y="1656"/>
                    <a:pt x="9049" y="1577"/>
                  </a:cubicBezTo>
                  <a:cubicBezTo>
                    <a:pt x="9345" y="1380"/>
                    <a:pt x="9483" y="1400"/>
                    <a:pt x="9739" y="1656"/>
                  </a:cubicBezTo>
                  <a:cubicBezTo>
                    <a:pt x="10015" y="1932"/>
                    <a:pt x="10232" y="2149"/>
                    <a:pt x="10449" y="2405"/>
                  </a:cubicBezTo>
                  <a:cubicBezTo>
                    <a:pt x="10548" y="2543"/>
                    <a:pt x="10646" y="2701"/>
                    <a:pt x="10725" y="2859"/>
                  </a:cubicBezTo>
                  <a:cubicBezTo>
                    <a:pt x="10903" y="3214"/>
                    <a:pt x="11139" y="3549"/>
                    <a:pt x="11435" y="3845"/>
                  </a:cubicBezTo>
                  <a:cubicBezTo>
                    <a:pt x="11829" y="3864"/>
                    <a:pt x="12243" y="3943"/>
                    <a:pt x="12618" y="3726"/>
                  </a:cubicBezTo>
                  <a:cubicBezTo>
                    <a:pt x="13249" y="3726"/>
                    <a:pt x="13820" y="3352"/>
                    <a:pt x="14412" y="3470"/>
                  </a:cubicBezTo>
                  <a:cubicBezTo>
                    <a:pt x="14708" y="3115"/>
                    <a:pt x="14865" y="2681"/>
                    <a:pt x="14885" y="2248"/>
                  </a:cubicBezTo>
                  <a:cubicBezTo>
                    <a:pt x="14944" y="1597"/>
                    <a:pt x="15062" y="966"/>
                    <a:pt x="15200" y="335"/>
                  </a:cubicBezTo>
                  <a:cubicBezTo>
                    <a:pt x="15240" y="237"/>
                    <a:pt x="15279" y="158"/>
                    <a:pt x="15319" y="59"/>
                  </a:cubicBezTo>
                  <a:cubicBezTo>
                    <a:pt x="16048" y="20"/>
                    <a:pt x="16778" y="0"/>
                    <a:pt x="17507" y="40"/>
                  </a:cubicBezTo>
                  <a:cubicBezTo>
                    <a:pt x="17921" y="513"/>
                    <a:pt x="18098" y="986"/>
                    <a:pt x="18493" y="2583"/>
                  </a:cubicBezTo>
                  <a:cubicBezTo>
                    <a:pt x="18453" y="2642"/>
                    <a:pt x="18374" y="2721"/>
                    <a:pt x="18335" y="2819"/>
                  </a:cubicBezTo>
                  <a:cubicBezTo>
                    <a:pt x="18197" y="2977"/>
                    <a:pt x="18276" y="3194"/>
                    <a:pt x="18473" y="3233"/>
                  </a:cubicBezTo>
                  <a:cubicBezTo>
                    <a:pt x="18532" y="3253"/>
                    <a:pt x="18611" y="3273"/>
                    <a:pt x="18670" y="3273"/>
                  </a:cubicBezTo>
                  <a:cubicBezTo>
                    <a:pt x="19341" y="3332"/>
                    <a:pt x="19971" y="3549"/>
                    <a:pt x="20504" y="3943"/>
                  </a:cubicBezTo>
                  <a:cubicBezTo>
                    <a:pt x="20918" y="3845"/>
                    <a:pt x="21273" y="3628"/>
                    <a:pt x="21568" y="3332"/>
                  </a:cubicBezTo>
                  <a:cubicBezTo>
                    <a:pt x="21982" y="2859"/>
                    <a:pt x="22475" y="2465"/>
                    <a:pt x="22929" y="2031"/>
                  </a:cubicBezTo>
                  <a:cubicBezTo>
                    <a:pt x="23027" y="1952"/>
                    <a:pt x="23106" y="1873"/>
                    <a:pt x="23185" y="1794"/>
                  </a:cubicBezTo>
                  <a:cubicBezTo>
                    <a:pt x="23619" y="1439"/>
                    <a:pt x="23757" y="1439"/>
                    <a:pt x="24210" y="1834"/>
                  </a:cubicBezTo>
                  <a:cubicBezTo>
                    <a:pt x="24309" y="1932"/>
                    <a:pt x="24427" y="1991"/>
                    <a:pt x="24565" y="2110"/>
                  </a:cubicBezTo>
                  <a:cubicBezTo>
                    <a:pt x="24585" y="2189"/>
                    <a:pt x="24585" y="2307"/>
                    <a:pt x="24565" y="2405"/>
                  </a:cubicBezTo>
                  <a:cubicBezTo>
                    <a:pt x="24427" y="3036"/>
                    <a:pt x="24250" y="3647"/>
                    <a:pt x="24092" y="4278"/>
                  </a:cubicBezTo>
                  <a:cubicBezTo>
                    <a:pt x="24052" y="4436"/>
                    <a:pt x="24013" y="4594"/>
                    <a:pt x="24013" y="4751"/>
                  </a:cubicBezTo>
                  <a:cubicBezTo>
                    <a:pt x="24033" y="4968"/>
                    <a:pt x="23973" y="5185"/>
                    <a:pt x="23875" y="5382"/>
                  </a:cubicBezTo>
                  <a:cubicBezTo>
                    <a:pt x="23776" y="5540"/>
                    <a:pt x="23875" y="5678"/>
                    <a:pt x="23973" y="5796"/>
                  </a:cubicBezTo>
                  <a:cubicBezTo>
                    <a:pt x="24388" y="6191"/>
                    <a:pt x="24802" y="6565"/>
                    <a:pt x="25196" y="6979"/>
                  </a:cubicBezTo>
                  <a:cubicBezTo>
                    <a:pt x="25393" y="7176"/>
                    <a:pt x="25570" y="7413"/>
                    <a:pt x="25748" y="7650"/>
                  </a:cubicBezTo>
                  <a:cubicBezTo>
                    <a:pt x="25965" y="7926"/>
                    <a:pt x="26142" y="8024"/>
                    <a:pt x="26438" y="7906"/>
                  </a:cubicBezTo>
                  <a:cubicBezTo>
                    <a:pt x="26773" y="7807"/>
                    <a:pt x="27108" y="7689"/>
                    <a:pt x="27424" y="7531"/>
                  </a:cubicBezTo>
                  <a:cubicBezTo>
                    <a:pt x="28015" y="7216"/>
                    <a:pt x="28666" y="6979"/>
                    <a:pt x="29336" y="6841"/>
                  </a:cubicBezTo>
                  <a:lnTo>
                    <a:pt x="30637" y="8675"/>
                  </a:lnTo>
                  <a:cubicBezTo>
                    <a:pt x="30519" y="8951"/>
                    <a:pt x="30302" y="9148"/>
                    <a:pt x="30046" y="9266"/>
                  </a:cubicBezTo>
                  <a:cubicBezTo>
                    <a:pt x="29415" y="9621"/>
                    <a:pt x="28863" y="10094"/>
                    <a:pt x="28390" y="10627"/>
                  </a:cubicBezTo>
                  <a:cubicBezTo>
                    <a:pt x="28212" y="10784"/>
                    <a:pt x="28173" y="11041"/>
                    <a:pt x="28311" y="11238"/>
                  </a:cubicBezTo>
                  <a:cubicBezTo>
                    <a:pt x="28409" y="11435"/>
                    <a:pt x="28449" y="11671"/>
                    <a:pt x="28429" y="11888"/>
                  </a:cubicBezTo>
                  <a:lnTo>
                    <a:pt x="28429" y="13170"/>
                  </a:lnTo>
                  <a:cubicBezTo>
                    <a:pt x="28429" y="13998"/>
                    <a:pt x="28449" y="14017"/>
                    <a:pt x="29237" y="14017"/>
                  </a:cubicBezTo>
                  <a:lnTo>
                    <a:pt x="29789" y="14017"/>
                  </a:lnTo>
                  <a:cubicBezTo>
                    <a:pt x="30243" y="13978"/>
                    <a:pt x="30677" y="14037"/>
                    <a:pt x="31110" y="14195"/>
                  </a:cubicBezTo>
                  <a:cubicBezTo>
                    <a:pt x="31327" y="14254"/>
                    <a:pt x="31564" y="14274"/>
                    <a:pt x="31800" y="14274"/>
                  </a:cubicBezTo>
                  <a:cubicBezTo>
                    <a:pt x="31919" y="14708"/>
                    <a:pt x="31840" y="15161"/>
                    <a:pt x="31859" y="15595"/>
                  </a:cubicBezTo>
                  <a:cubicBezTo>
                    <a:pt x="31879" y="16048"/>
                    <a:pt x="31859" y="16442"/>
                    <a:pt x="31859" y="16896"/>
                  </a:cubicBezTo>
                  <a:cubicBezTo>
                    <a:pt x="31800" y="16935"/>
                    <a:pt x="31721" y="17014"/>
                    <a:pt x="31643" y="17034"/>
                  </a:cubicBezTo>
                  <a:cubicBezTo>
                    <a:pt x="31189" y="17093"/>
                    <a:pt x="30716" y="17172"/>
                    <a:pt x="30263" y="17290"/>
                  </a:cubicBezTo>
                  <a:cubicBezTo>
                    <a:pt x="30006" y="17330"/>
                    <a:pt x="29750" y="17369"/>
                    <a:pt x="29474" y="17448"/>
                  </a:cubicBezTo>
                  <a:cubicBezTo>
                    <a:pt x="29336" y="17468"/>
                    <a:pt x="29178" y="17468"/>
                    <a:pt x="29020" y="17448"/>
                  </a:cubicBezTo>
                  <a:cubicBezTo>
                    <a:pt x="28547" y="17408"/>
                    <a:pt x="28232" y="17665"/>
                    <a:pt x="28212" y="18118"/>
                  </a:cubicBezTo>
                  <a:cubicBezTo>
                    <a:pt x="28212" y="18414"/>
                    <a:pt x="28133" y="18690"/>
                    <a:pt x="28094" y="18986"/>
                  </a:cubicBezTo>
                  <a:cubicBezTo>
                    <a:pt x="28035" y="19518"/>
                    <a:pt x="28015" y="20050"/>
                    <a:pt x="28054" y="20583"/>
                  </a:cubicBezTo>
                  <a:cubicBezTo>
                    <a:pt x="28054" y="20701"/>
                    <a:pt x="28114" y="20799"/>
                    <a:pt x="28192" y="20878"/>
                  </a:cubicBezTo>
                  <a:cubicBezTo>
                    <a:pt x="28330" y="21075"/>
                    <a:pt x="28508" y="21253"/>
                    <a:pt x="28725" y="21371"/>
                  </a:cubicBezTo>
                  <a:cubicBezTo>
                    <a:pt x="29316" y="21608"/>
                    <a:pt x="29671" y="22120"/>
                    <a:pt x="30223" y="22416"/>
                  </a:cubicBezTo>
                  <a:lnTo>
                    <a:pt x="29336" y="24210"/>
                  </a:lnTo>
                  <a:cubicBezTo>
                    <a:pt x="29178" y="24190"/>
                    <a:pt x="29020" y="24190"/>
                    <a:pt x="28882" y="24171"/>
                  </a:cubicBezTo>
                  <a:cubicBezTo>
                    <a:pt x="28409" y="24092"/>
                    <a:pt x="27976" y="23914"/>
                    <a:pt x="27483" y="23934"/>
                  </a:cubicBezTo>
                  <a:cubicBezTo>
                    <a:pt x="27364" y="23914"/>
                    <a:pt x="27226" y="23875"/>
                    <a:pt x="27108" y="23816"/>
                  </a:cubicBezTo>
                  <a:cubicBezTo>
                    <a:pt x="26950" y="23757"/>
                    <a:pt x="26812" y="23737"/>
                    <a:pt x="26655" y="23717"/>
                  </a:cubicBezTo>
                  <a:cubicBezTo>
                    <a:pt x="26398" y="23717"/>
                    <a:pt x="26162" y="23678"/>
                    <a:pt x="25945" y="23579"/>
                  </a:cubicBezTo>
                  <a:cubicBezTo>
                    <a:pt x="25768" y="23481"/>
                    <a:pt x="25551" y="23520"/>
                    <a:pt x="25452" y="23698"/>
                  </a:cubicBezTo>
                  <a:cubicBezTo>
                    <a:pt x="25354" y="23776"/>
                    <a:pt x="25275" y="23895"/>
                    <a:pt x="25196" y="23993"/>
                  </a:cubicBezTo>
                  <a:cubicBezTo>
                    <a:pt x="24880" y="24427"/>
                    <a:pt x="24466" y="24802"/>
                    <a:pt x="24013" y="25078"/>
                  </a:cubicBezTo>
                  <a:cubicBezTo>
                    <a:pt x="23540" y="25373"/>
                    <a:pt x="23481" y="25590"/>
                    <a:pt x="23757" y="26083"/>
                  </a:cubicBezTo>
                  <a:cubicBezTo>
                    <a:pt x="23875" y="26339"/>
                    <a:pt x="23973" y="26615"/>
                    <a:pt x="24033" y="26891"/>
                  </a:cubicBezTo>
                  <a:cubicBezTo>
                    <a:pt x="24151" y="27325"/>
                    <a:pt x="24309" y="27759"/>
                    <a:pt x="24486" y="28153"/>
                  </a:cubicBezTo>
                  <a:cubicBezTo>
                    <a:pt x="24585" y="28350"/>
                    <a:pt x="24624" y="28567"/>
                    <a:pt x="24585" y="28784"/>
                  </a:cubicBezTo>
                  <a:lnTo>
                    <a:pt x="22593" y="29573"/>
                  </a:lnTo>
                  <a:lnTo>
                    <a:pt x="22239" y="29099"/>
                  </a:lnTo>
                  <a:cubicBezTo>
                    <a:pt x="21864" y="28607"/>
                    <a:pt x="21509" y="28094"/>
                    <a:pt x="21115" y="27581"/>
                  </a:cubicBezTo>
                  <a:cubicBezTo>
                    <a:pt x="21016" y="27443"/>
                    <a:pt x="20859" y="27345"/>
                    <a:pt x="20681" y="27345"/>
                  </a:cubicBezTo>
                  <a:cubicBezTo>
                    <a:pt x="20287" y="27305"/>
                    <a:pt x="19912" y="27364"/>
                    <a:pt x="19557" y="27522"/>
                  </a:cubicBezTo>
                  <a:cubicBezTo>
                    <a:pt x="19005" y="27700"/>
                    <a:pt x="18453" y="27838"/>
                    <a:pt x="17882" y="27917"/>
                  </a:cubicBezTo>
                  <a:cubicBezTo>
                    <a:pt x="17665" y="27917"/>
                    <a:pt x="17487" y="28094"/>
                    <a:pt x="17468" y="28291"/>
                  </a:cubicBezTo>
                  <a:cubicBezTo>
                    <a:pt x="17448" y="28745"/>
                    <a:pt x="17251" y="29159"/>
                    <a:pt x="17251" y="29612"/>
                  </a:cubicBezTo>
                  <a:cubicBezTo>
                    <a:pt x="17251" y="30026"/>
                    <a:pt x="17093" y="30440"/>
                    <a:pt x="16975" y="30893"/>
                  </a:cubicBezTo>
                  <a:cubicBezTo>
                    <a:pt x="16718" y="31110"/>
                    <a:pt x="16383" y="31229"/>
                    <a:pt x="16028" y="31209"/>
                  </a:cubicBezTo>
                  <a:cubicBezTo>
                    <a:pt x="15851" y="31229"/>
                    <a:pt x="15693" y="31288"/>
                    <a:pt x="15536" y="31367"/>
                  </a:cubicBezTo>
                  <a:cubicBezTo>
                    <a:pt x="15122" y="31524"/>
                    <a:pt x="14688" y="31268"/>
                    <a:pt x="14629" y="30834"/>
                  </a:cubicBezTo>
                  <a:cubicBezTo>
                    <a:pt x="14510" y="30341"/>
                    <a:pt x="14412" y="29868"/>
                    <a:pt x="14313" y="29375"/>
                  </a:cubicBezTo>
                  <a:cubicBezTo>
                    <a:pt x="14234" y="28961"/>
                    <a:pt x="14116" y="28547"/>
                    <a:pt x="14037" y="28133"/>
                  </a:cubicBezTo>
                  <a:cubicBezTo>
                    <a:pt x="14017" y="27897"/>
                    <a:pt x="13840" y="27719"/>
                    <a:pt x="13623" y="27660"/>
                  </a:cubicBezTo>
                  <a:cubicBezTo>
                    <a:pt x="12756" y="27384"/>
                    <a:pt x="11869" y="27266"/>
                    <a:pt x="10962" y="27325"/>
                  </a:cubicBezTo>
                  <a:cubicBezTo>
                    <a:pt x="10745" y="27345"/>
                    <a:pt x="10528" y="27443"/>
                    <a:pt x="10370" y="27601"/>
                  </a:cubicBezTo>
                  <a:cubicBezTo>
                    <a:pt x="9858" y="28094"/>
                    <a:pt x="9365" y="28567"/>
                    <a:pt x="9128" y="29257"/>
                  </a:cubicBezTo>
                  <a:cubicBezTo>
                    <a:pt x="9030" y="29435"/>
                    <a:pt x="8931" y="29612"/>
                    <a:pt x="8813" y="29789"/>
                  </a:cubicBezTo>
                  <a:close/>
                  <a:moveTo>
                    <a:pt x="26063" y="15989"/>
                  </a:moveTo>
                  <a:cubicBezTo>
                    <a:pt x="26044" y="15319"/>
                    <a:pt x="26122" y="14629"/>
                    <a:pt x="25906" y="13978"/>
                  </a:cubicBezTo>
                  <a:cubicBezTo>
                    <a:pt x="25866" y="13840"/>
                    <a:pt x="25866" y="13722"/>
                    <a:pt x="25886" y="13584"/>
                  </a:cubicBezTo>
                  <a:cubicBezTo>
                    <a:pt x="25945" y="12775"/>
                    <a:pt x="25689" y="12026"/>
                    <a:pt x="25432" y="11297"/>
                  </a:cubicBezTo>
                  <a:cubicBezTo>
                    <a:pt x="25275" y="10843"/>
                    <a:pt x="25117" y="10370"/>
                    <a:pt x="24742" y="9996"/>
                  </a:cubicBezTo>
                  <a:cubicBezTo>
                    <a:pt x="24545" y="9818"/>
                    <a:pt x="24388" y="9601"/>
                    <a:pt x="24289" y="9345"/>
                  </a:cubicBezTo>
                  <a:cubicBezTo>
                    <a:pt x="24190" y="9069"/>
                    <a:pt x="24033" y="8832"/>
                    <a:pt x="23816" y="8616"/>
                  </a:cubicBezTo>
                  <a:cubicBezTo>
                    <a:pt x="23540" y="8320"/>
                    <a:pt x="23303" y="8004"/>
                    <a:pt x="23086" y="7669"/>
                  </a:cubicBezTo>
                  <a:cubicBezTo>
                    <a:pt x="22889" y="7314"/>
                    <a:pt x="22613" y="7019"/>
                    <a:pt x="22258" y="6822"/>
                  </a:cubicBezTo>
                  <a:cubicBezTo>
                    <a:pt x="21627" y="6447"/>
                    <a:pt x="21016" y="6072"/>
                    <a:pt x="20405" y="5717"/>
                  </a:cubicBezTo>
                  <a:cubicBezTo>
                    <a:pt x="20070" y="5501"/>
                    <a:pt x="19695" y="5303"/>
                    <a:pt x="19321" y="5165"/>
                  </a:cubicBezTo>
                  <a:cubicBezTo>
                    <a:pt x="18690" y="4889"/>
                    <a:pt x="18000" y="4771"/>
                    <a:pt x="17290" y="4830"/>
                  </a:cubicBezTo>
                  <a:cubicBezTo>
                    <a:pt x="16935" y="4850"/>
                    <a:pt x="16580" y="4830"/>
                    <a:pt x="16226" y="4830"/>
                  </a:cubicBezTo>
                  <a:cubicBezTo>
                    <a:pt x="15950" y="4830"/>
                    <a:pt x="15693" y="4870"/>
                    <a:pt x="15417" y="4949"/>
                  </a:cubicBezTo>
                  <a:cubicBezTo>
                    <a:pt x="14964" y="5106"/>
                    <a:pt x="14491" y="5284"/>
                    <a:pt x="14037" y="5481"/>
                  </a:cubicBezTo>
                  <a:cubicBezTo>
                    <a:pt x="13761" y="5619"/>
                    <a:pt x="13465" y="5698"/>
                    <a:pt x="13150" y="5717"/>
                  </a:cubicBezTo>
                  <a:cubicBezTo>
                    <a:pt x="12716" y="5757"/>
                    <a:pt x="12322" y="5895"/>
                    <a:pt x="11947" y="6112"/>
                  </a:cubicBezTo>
                  <a:cubicBezTo>
                    <a:pt x="11553" y="6329"/>
                    <a:pt x="11139" y="6506"/>
                    <a:pt x="10705" y="6624"/>
                  </a:cubicBezTo>
                  <a:cubicBezTo>
                    <a:pt x="10489" y="6703"/>
                    <a:pt x="10272" y="6841"/>
                    <a:pt x="9996" y="6723"/>
                  </a:cubicBezTo>
                  <a:cubicBezTo>
                    <a:pt x="9937" y="6684"/>
                    <a:pt x="9818" y="6743"/>
                    <a:pt x="9759" y="6782"/>
                  </a:cubicBezTo>
                  <a:cubicBezTo>
                    <a:pt x="9444" y="6999"/>
                    <a:pt x="9128" y="7216"/>
                    <a:pt x="8832" y="7452"/>
                  </a:cubicBezTo>
                  <a:cubicBezTo>
                    <a:pt x="8359" y="7866"/>
                    <a:pt x="7906" y="8300"/>
                    <a:pt x="7433" y="8734"/>
                  </a:cubicBezTo>
                  <a:cubicBezTo>
                    <a:pt x="7176" y="8970"/>
                    <a:pt x="6920" y="9227"/>
                    <a:pt x="6684" y="9503"/>
                  </a:cubicBezTo>
                  <a:cubicBezTo>
                    <a:pt x="6546" y="9641"/>
                    <a:pt x="6427" y="9818"/>
                    <a:pt x="6368" y="10015"/>
                  </a:cubicBezTo>
                  <a:cubicBezTo>
                    <a:pt x="6329" y="10489"/>
                    <a:pt x="6072" y="10903"/>
                    <a:pt x="5994" y="11376"/>
                  </a:cubicBezTo>
                  <a:cubicBezTo>
                    <a:pt x="5915" y="11967"/>
                    <a:pt x="5875" y="12559"/>
                    <a:pt x="5639" y="13130"/>
                  </a:cubicBezTo>
                  <a:cubicBezTo>
                    <a:pt x="5599" y="13308"/>
                    <a:pt x="5580" y="13485"/>
                    <a:pt x="5599" y="13663"/>
                  </a:cubicBezTo>
                  <a:cubicBezTo>
                    <a:pt x="5619" y="14530"/>
                    <a:pt x="5619" y="15378"/>
                    <a:pt x="5639" y="16226"/>
                  </a:cubicBezTo>
                  <a:cubicBezTo>
                    <a:pt x="5658" y="16383"/>
                    <a:pt x="5658" y="16541"/>
                    <a:pt x="5698" y="16699"/>
                  </a:cubicBezTo>
                  <a:cubicBezTo>
                    <a:pt x="5777" y="17034"/>
                    <a:pt x="5895" y="17369"/>
                    <a:pt x="5757" y="17744"/>
                  </a:cubicBezTo>
                  <a:cubicBezTo>
                    <a:pt x="5718" y="17842"/>
                    <a:pt x="5796" y="18000"/>
                    <a:pt x="5836" y="18118"/>
                  </a:cubicBezTo>
                  <a:cubicBezTo>
                    <a:pt x="6092" y="18808"/>
                    <a:pt x="6309" y="19538"/>
                    <a:pt x="6802" y="20090"/>
                  </a:cubicBezTo>
                  <a:cubicBezTo>
                    <a:pt x="6841" y="20149"/>
                    <a:pt x="6881" y="20208"/>
                    <a:pt x="6900" y="20287"/>
                  </a:cubicBezTo>
                  <a:cubicBezTo>
                    <a:pt x="6999" y="20523"/>
                    <a:pt x="7137" y="20760"/>
                    <a:pt x="7314" y="20957"/>
                  </a:cubicBezTo>
                  <a:cubicBezTo>
                    <a:pt x="7847" y="21746"/>
                    <a:pt x="8517" y="22416"/>
                    <a:pt x="9286" y="22948"/>
                  </a:cubicBezTo>
                  <a:cubicBezTo>
                    <a:pt x="9306" y="22968"/>
                    <a:pt x="9325" y="22988"/>
                    <a:pt x="9345" y="22988"/>
                  </a:cubicBezTo>
                  <a:cubicBezTo>
                    <a:pt x="10193" y="23836"/>
                    <a:pt x="11238" y="24447"/>
                    <a:pt x="12381" y="24802"/>
                  </a:cubicBezTo>
                  <a:cubicBezTo>
                    <a:pt x="13426" y="25117"/>
                    <a:pt x="14491" y="25432"/>
                    <a:pt x="15614" y="25156"/>
                  </a:cubicBezTo>
                  <a:cubicBezTo>
                    <a:pt x="15772" y="25137"/>
                    <a:pt x="15930" y="25137"/>
                    <a:pt x="16088" y="25156"/>
                  </a:cubicBezTo>
                  <a:cubicBezTo>
                    <a:pt x="16738" y="25137"/>
                    <a:pt x="17389" y="25235"/>
                    <a:pt x="18020" y="24979"/>
                  </a:cubicBezTo>
                  <a:cubicBezTo>
                    <a:pt x="18039" y="24959"/>
                    <a:pt x="18059" y="24959"/>
                    <a:pt x="18079" y="24979"/>
                  </a:cubicBezTo>
                  <a:cubicBezTo>
                    <a:pt x="18710" y="25058"/>
                    <a:pt x="19281" y="24802"/>
                    <a:pt x="19873" y="24723"/>
                  </a:cubicBezTo>
                  <a:cubicBezTo>
                    <a:pt x="20267" y="24664"/>
                    <a:pt x="20661" y="24545"/>
                    <a:pt x="21016" y="24348"/>
                  </a:cubicBezTo>
                  <a:cubicBezTo>
                    <a:pt x="21430" y="24151"/>
                    <a:pt x="21805" y="23855"/>
                    <a:pt x="22219" y="23619"/>
                  </a:cubicBezTo>
                  <a:cubicBezTo>
                    <a:pt x="22712" y="23323"/>
                    <a:pt x="23145" y="22948"/>
                    <a:pt x="23500" y="22475"/>
                  </a:cubicBezTo>
                  <a:cubicBezTo>
                    <a:pt x="23954" y="21864"/>
                    <a:pt x="24447" y="21292"/>
                    <a:pt x="24861" y="20642"/>
                  </a:cubicBezTo>
                  <a:cubicBezTo>
                    <a:pt x="24999" y="20425"/>
                    <a:pt x="25117" y="20188"/>
                    <a:pt x="25216" y="19932"/>
                  </a:cubicBezTo>
                  <a:cubicBezTo>
                    <a:pt x="25432" y="19281"/>
                    <a:pt x="25610" y="18611"/>
                    <a:pt x="25866" y="17960"/>
                  </a:cubicBezTo>
                  <a:cubicBezTo>
                    <a:pt x="26004" y="17527"/>
                    <a:pt x="26083" y="17093"/>
                    <a:pt x="26063" y="16640"/>
                  </a:cubicBezTo>
                  <a:cubicBezTo>
                    <a:pt x="26063" y="16442"/>
                    <a:pt x="26063" y="16206"/>
                    <a:pt x="26063" y="15989"/>
                  </a:cubicBezTo>
                  <a:close/>
                  <a:moveTo>
                    <a:pt x="12283" y="25472"/>
                  </a:moveTo>
                  <a:cubicBezTo>
                    <a:pt x="12243" y="25413"/>
                    <a:pt x="12184" y="25354"/>
                    <a:pt x="12105" y="25314"/>
                  </a:cubicBezTo>
                  <a:cubicBezTo>
                    <a:pt x="11395" y="24979"/>
                    <a:pt x="10705" y="24604"/>
                    <a:pt x="9976" y="24309"/>
                  </a:cubicBezTo>
                  <a:cubicBezTo>
                    <a:pt x="9345" y="24052"/>
                    <a:pt x="8911" y="23599"/>
                    <a:pt x="8478" y="23106"/>
                  </a:cubicBezTo>
                  <a:cubicBezTo>
                    <a:pt x="8044" y="22633"/>
                    <a:pt x="7689" y="22199"/>
                    <a:pt x="7295" y="21746"/>
                  </a:cubicBezTo>
                  <a:cubicBezTo>
                    <a:pt x="7216" y="21588"/>
                    <a:pt x="7019" y="21529"/>
                    <a:pt x="6861" y="21588"/>
                  </a:cubicBezTo>
                  <a:cubicBezTo>
                    <a:pt x="6960" y="21903"/>
                    <a:pt x="7117" y="22199"/>
                    <a:pt x="7334" y="22475"/>
                  </a:cubicBezTo>
                  <a:cubicBezTo>
                    <a:pt x="7788" y="22988"/>
                    <a:pt x="8241" y="23520"/>
                    <a:pt x="8714" y="24013"/>
                  </a:cubicBezTo>
                  <a:cubicBezTo>
                    <a:pt x="8990" y="24250"/>
                    <a:pt x="9286" y="24447"/>
                    <a:pt x="9601" y="24624"/>
                  </a:cubicBezTo>
                  <a:cubicBezTo>
                    <a:pt x="9799" y="24723"/>
                    <a:pt x="9996" y="24821"/>
                    <a:pt x="10213" y="24900"/>
                  </a:cubicBezTo>
                  <a:cubicBezTo>
                    <a:pt x="10686" y="25097"/>
                    <a:pt x="11159" y="25314"/>
                    <a:pt x="11632" y="25511"/>
                  </a:cubicBezTo>
                  <a:cubicBezTo>
                    <a:pt x="11849" y="25610"/>
                    <a:pt x="12085" y="25590"/>
                    <a:pt x="12302" y="25472"/>
                  </a:cubicBezTo>
                  <a:close/>
                  <a:moveTo>
                    <a:pt x="5323" y="18059"/>
                  </a:moveTo>
                  <a:cubicBezTo>
                    <a:pt x="5264" y="18118"/>
                    <a:pt x="5205" y="18158"/>
                    <a:pt x="5205" y="18217"/>
                  </a:cubicBezTo>
                  <a:cubicBezTo>
                    <a:pt x="5166" y="18414"/>
                    <a:pt x="5185" y="18631"/>
                    <a:pt x="5284" y="18808"/>
                  </a:cubicBezTo>
                  <a:cubicBezTo>
                    <a:pt x="5461" y="19183"/>
                    <a:pt x="5639" y="19577"/>
                    <a:pt x="5816" y="19971"/>
                  </a:cubicBezTo>
                  <a:cubicBezTo>
                    <a:pt x="5816" y="19991"/>
                    <a:pt x="5895" y="19991"/>
                    <a:pt x="5974" y="20011"/>
                  </a:cubicBezTo>
                  <a:cubicBezTo>
                    <a:pt x="5994" y="19932"/>
                    <a:pt x="6053" y="19853"/>
                    <a:pt x="6033" y="19794"/>
                  </a:cubicBezTo>
                  <a:cubicBezTo>
                    <a:pt x="5994" y="19597"/>
                    <a:pt x="5934" y="19400"/>
                    <a:pt x="5856" y="19222"/>
                  </a:cubicBezTo>
                  <a:cubicBezTo>
                    <a:pt x="5698" y="18828"/>
                    <a:pt x="5501" y="18453"/>
                    <a:pt x="5323" y="18059"/>
                  </a:cubicBezTo>
                  <a:close/>
                  <a:moveTo>
                    <a:pt x="16107" y="1735"/>
                  </a:moveTo>
                  <a:cubicBezTo>
                    <a:pt x="16166" y="2208"/>
                    <a:pt x="16462" y="2563"/>
                    <a:pt x="16758" y="2938"/>
                  </a:cubicBezTo>
                  <a:cubicBezTo>
                    <a:pt x="16837" y="2997"/>
                    <a:pt x="16935" y="3036"/>
                    <a:pt x="17054" y="3017"/>
                  </a:cubicBezTo>
                  <a:cubicBezTo>
                    <a:pt x="17172" y="2977"/>
                    <a:pt x="17152" y="2839"/>
                    <a:pt x="17093" y="2741"/>
                  </a:cubicBezTo>
                  <a:cubicBezTo>
                    <a:pt x="16916" y="2405"/>
                    <a:pt x="16738" y="2051"/>
                    <a:pt x="16541" y="1755"/>
                  </a:cubicBezTo>
                  <a:cubicBezTo>
                    <a:pt x="16423" y="1597"/>
                    <a:pt x="16226" y="1597"/>
                    <a:pt x="16107" y="1735"/>
                  </a:cubicBezTo>
                  <a:close/>
                  <a:moveTo>
                    <a:pt x="15693" y="2366"/>
                  </a:moveTo>
                  <a:cubicBezTo>
                    <a:pt x="15890" y="2563"/>
                    <a:pt x="15930" y="2898"/>
                    <a:pt x="16245" y="3076"/>
                  </a:cubicBezTo>
                  <a:cubicBezTo>
                    <a:pt x="16442" y="2741"/>
                    <a:pt x="16245" y="2543"/>
                    <a:pt x="16088" y="2346"/>
                  </a:cubicBezTo>
                  <a:cubicBezTo>
                    <a:pt x="15989" y="2248"/>
                    <a:pt x="15851" y="2208"/>
                    <a:pt x="15693" y="2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0"/>
            <p:cNvSpPr/>
            <p:nvPr/>
          </p:nvSpPr>
          <p:spPr>
            <a:xfrm flipH="1">
              <a:off x="7271694" y="2446104"/>
              <a:ext cx="463587" cy="458851"/>
            </a:xfrm>
            <a:custGeom>
              <a:avLst/>
              <a:gdLst/>
              <a:ahLst/>
              <a:cxnLst/>
              <a:rect l="l" t="t" r="r" b="b"/>
              <a:pathLst>
                <a:path w="19282" h="19085" extrusionOk="0">
                  <a:moveTo>
                    <a:pt x="79" y="9306"/>
                  </a:moveTo>
                  <a:lnTo>
                    <a:pt x="79" y="9050"/>
                  </a:lnTo>
                  <a:cubicBezTo>
                    <a:pt x="119" y="7315"/>
                    <a:pt x="119" y="7315"/>
                    <a:pt x="848" y="5619"/>
                  </a:cubicBezTo>
                  <a:cubicBezTo>
                    <a:pt x="868" y="5560"/>
                    <a:pt x="907" y="5481"/>
                    <a:pt x="868" y="5442"/>
                  </a:cubicBezTo>
                  <a:cubicBezTo>
                    <a:pt x="710" y="5166"/>
                    <a:pt x="888" y="4989"/>
                    <a:pt x="1045" y="4791"/>
                  </a:cubicBezTo>
                  <a:cubicBezTo>
                    <a:pt x="1243" y="4515"/>
                    <a:pt x="1440" y="4239"/>
                    <a:pt x="1657" y="3983"/>
                  </a:cubicBezTo>
                  <a:cubicBezTo>
                    <a:pt x="2149" y="3392"/>
                    <a:pt x="2820" y="2997"/>
                    <a:pt x="3392" y="2485"/>
                  </a:cubicBezTo>
                  <a:cubicBezTo>
                    <a:pt x="4121" y="2248"/>
                    <a:pt x="4653" y="1637"/>
                    <a:pt x="5402" y="1420"/>
                  </a:cubicBezTo>
                  <a:cubicBezTo>
                    <a:pt x="5521" y="1361"/>
                    <a:pt x="5639" y="1302"/>
                    <a:pt x="5757" y="1243"/>
                  </a:cubicBezTo>
                  <a:cubicBezTo>
                    <a:pt x="6270" y="888"/>
                    <a:pt x="6861" y="710"/>
                    <a:pt x="7472" y="710"/>
                  </a:cubicBezTo>
                  <a:cubicBezTo>
                    <a:pt x="7551" y="710"/>
                    <a:pt x="7650" y="691"/>
                    <a:pt x="7729" y="651"/>
                  </a:cubicBezTo>
                  <a:cubicBezTo>
                    <a:pt x="8222" y="474"/>
                    <a:pt x="8734" y="296"/>
                    <a:pt x="9247" y="99"/>
                  </a:cubicBezTo>
                  <a:cubicBezTo>
                    <a:pt x="9444" y="1"/>
                    <a:pt x="9661" y="1"/>
                    <a:pt x="9878" y="40"/>
                  </a:cubicBezTo>
                  <a:cubicBezTo>
                    <a:pt x="10252" y="119"/>
                    <a:pt x="10627" y="139"/>
                    <a:pt x="11021" y="119"/>
                  </a:cubicBezTo>
                  <a:cubicBezTo>
                    <a:pt x="12204" y="79"/>
                    <a:pt x="13328" y="434"/>
                    <a:pt x="14392" y="908"/>
                  </a:cubicBezTo>
                  <a:cubicBezTo>
                    <a:pt x="14846" y="1105"/>
                    <a:pt x="15260" y="1361"/>
                    <a:pt x="15674" y="1637"/>
                  </a:cubicBezTo>
                  <a:cubicBezTo>
                    <a:pt x="15989" y="1854"/>
                    <a:pt x="16246" y="2169"/>
                    <a:pt x="16384" y="2524"/>
                  </a:cubicBezTo>
                  <a:cubicBezTo>
                    <a:pt x="16423" y="2702"/>
                    <a:pt x="16502" y="2859"/>
                    <a:pt x="16620" y="2978"/>
                  </a:cubicBezTo>
                  <a:cubicBezTo>
                    <a:pt x="16916" y="3234"/>
                    <a:pt x="17152" y="3549"/>
                    <a:pt x="17310" y="3884"/>
                  </a:cubicBezTo>
                  <a:cubicBezTo>
                    <a:pt x="17488" y="4318"/>
                    <a:pt x="17882" y="4574"/>
                    <a:pt x="18119" y="4949"/>
                  </a:cubicBezTo>
                  <a:cubicBezTo>
                    <a:pt x="18414" y="5422"/>
                    <a:pt x="18651" y="5935"/>
                    <a:pt x="18809" y="6467"/>
                  </a:cubicBezTo>
                  <a:cubicBezTo>
                    <a:pt x="18966" y="6901"/>
                    <a:pt x="19045" y="7374"/>
                    <a:pt x="19025" y="7847"/>
                  </a:cubicBezTo>
                  <a:cubicBezTo>
                    <a:pt x="19025" y="8005"/>
                    <a:pt x="19025" y="8163"/>
                    <a:pt x="19085" y="8320"/>
                  </a:cubicBezTo>
                  <a:cubicBezTo>
                    <a:pt x="19282" y="9050"/>
                    <a:pt x="19223" y="9838"/>
                    <a:pt x="19242" y="10588"/>
                  </a:cubicBezTo>
                  <a:cubicBezTo>
                    <a:pt x="19282" y="11238"/>
                    <a:pt x="19183" y="11889"/>
                    <a:pt x="18927" y="12500"/>
                  </a:cubicBezTo>
                  <a:cubicBezTo>
                    <a:pt x="18887" y="12618"/>
                    <a:pt x="18848" y="12756"/>
                    <a:pt x="18828" y="12894"/>
                  </a:cubicBezTo>
                  <a:cubicBezTo>
                    <a:pt x="18828" y="12993"/>
                    <a:pt x="18789" y="13111"/>
                    <a:pt x="18769" y="13210"/>
                  </a:cubicBezTo>
                  <a:cubicBezTo>
                    <a:pt x="18434" y="14018"/>
                    <a:pt x="18178" y="14866"/>
                    <a:pt x="17547" y="15497"/>
                  </a:cubicBezTo>
                  <a:cubicBezTo>
                    <a:pt x="17290" y="15773"/>
                    <a:pt x="17054" y="16068"/>
                    <a:pt x="16857" y="16403"/>
                  </a:cubicBezTo>
                  <a:cubicBezTo>
                    <a:pt x="16423" y="17054"/>
                    <a:pt x="15772" y="17369"/>
                    <a:pt x="15161" y="17764"/>
                  </a:cubicBezTo>
                  <a:cubicBezTo>
                    <a:pt x="14767" y="18040"/>
                    <a:pt x="14333" y="18237"/>
                    <a:pt x="13880" y="18355"/>
                  </a:cubicBezTo>
                  <a:cubicBezTo>
                    <a:pt x="13328" y="18454"/>
                    <a:pt x="12815" y="18651"/>
                    <a:pt x="12243" y="18631"/>
                  </a:cubicBezTo>
                  <a:cubicBezTo>
                    <a:pt x="11967" y="18631"/>
                    <a:pt x="11691" y="18671"/>
                    <a:pt x="11455" y="18750"/>
                  </a:cubicBezTo>
                  <a:cubicBezTo>
                    <a:pt x="11277" y="18828"/>
                    <a:pt x="11100" y="18848"/>
                    <a:pt x="10923" y="18848"/>
                  </a:cubicBezTo>
                  <a:cubicBezTo>
                    <a:pt x="10568" y="18868"/>
                    <a:pt x="10213" y="18848"/>
                    <a:pt x="9838" y="18848"/>
                  </a:cubicBezTo>
                  <a:cubicBezTo>
                    <a:pt x="9562" y="18848"/>
                    <a:pt x="9267" y="18888"/>
                    <a:pt x="8991" y="18966"/>
                  </a:cubicBezTo>
                  <a:cubicBezTo>
                    <a:pt x="8616" y="19085"/>
                    <a:pt x="8222" y="19065"/>
                    <a:pt x="7867" y="18927"/>
                  </a:cubicBezTo>
                  <a:cubicBezTo>
                    <a:pt x="7532" y="18809"/>
                    <a:pt x="7196" y="18671"/>
                    <a:pt x="6842" y="18572"/>
                  </a:cubicBezTo>
                  <a:cubicBezTo>
                    <a:pt x="6664" y="18513"/>
                    <a:pt x="6487" y="18395"/>
                    <a:pt x="6270" y="18513"/>
                  </a:cubicBezTo>
                  <a:cubicBezTo>
                    <a:pt x="6171" y="18552"/>
                    <a:pt x="6014" y="18493"/>
                    <a:pt x="5895" y="18454"/>
                  </a:cubicBezTo>
                  <a:cubicBezTo>
                    <a:pt x="5166" y="18158"/>
                    <a:pt x="4476" y="17744"/>
                    <a:pt x="3884" y="17231"/>
                  </a:cubicBezTo>
                  <a:cubicBezTo>
                    <a:pt x="3608" y="16995"/>
                    <a:pt x="3293" y="16739"/>
                    <a:pt x="2997" y="16502"/>
                  </a:cubicBezTo>
                  <a:cubicBezTo>
                    <a:pt x="2583" y="16206"/>
                    <a:pt x="2228" y="15812"/>
                    <a:pt x="1952" y="15378"/>
                  </a:cubicBezTo>
                  <a:cubicBezTo>
                    <a:pt x="1854" y="15240"/>
                    <a:pt x="1716" y="15102"/>
                    <a:pt x="1617" y="14964"/>
                  </a:cubicBezTo>
                  <a:cubicBezTo>
                    <a:pt x="1519" y="14807"/>
                    <a:pt x="1400" y="14629"/>
                    <a:pt x="1302" y="14471"/>
                  </a:cubicBezTo>
                  <a:cubicBezTo>
                    <a:pt x="1183" y="14314"/>
                    <a:pt x="1065" y="14077"/>
                    <a:pt x="947" y="13880"/>
                  </a:cubicBezTo>
                  <a:cubicBezTo>
                    <a:pt x="789" y="13643"/>
                    <a:pt x="651" y="13387"/>
                    <a:pt x="553" y="13111"/>
                  </a:cubicBezTo>
                  <a:cubicBezTo>
                    <a:pt x="415" y="12618"/>
                    <a:pt x="217" y="12145"/>
                    <a:pt x="237" y="11613"/>
                  </a:cubicBezTo>
                  <a:cubicBezTo>
                    <a:pt x="237" y="11554"/>
                    <a:pt x="237" y="11475"/>
                    <a:pt x="217" y="11416"/>
                  </a:cubicBezTo>
                  <a:cubicBezTo>
                    <a:pt x="1" y="10666"/>
                    <a:pt x="99" y="9917"/>
                    <a:pt x="79" y="9306"/>
                  </a:cubicBezTo>
                  <a:close/>
                  <a:moveTo>
                    <a:pt x="10173" y="5324"/>
                  </a:moveTo>
                  <a:cubicBezTo>
                    <a:pt x="9444" y="5245"/>
                    <a:pt x="8636" y="5521"/>
                    <a:pt x="7808" y="5738"/>
                  </a:cubicBezTo>
                  <a:cubicBezTo>
                    <a:pt x="7275" y="5895"/>
                    <a:pt x="6782" y="6211"/>
                    <a:pt x="6447" y="6664"/>
                  </a:cubicBezTo>
                  <a:cubicBezTo>
                    <a:pt x="6230" y="6901"/>
                    <a:pt x="6053" y="7157"/>
                    <a:pt x="5876" y="7394"/>
                  </a:cubicBezTo>
                  <a:cubicBezTo>
                    <a:pt x="5659" y="7689"/>
                    <a:pt x="5540" y="8025"/>
                    <a:pt x="5501" y="8379"/>
                  </a:cubicBezTo>
                  <a:cubicBezTo>
                    <a:pt x="5462" y="9346"/>
                    <a:pt x="5718" y="10252"/>
                    <a:pt x="5974" y="11159"/>
                  </a:cubicBezTo>
                  <a:cubicBezTo>
                    <a:pt x="6014" y="11278"/>
                    <a:pt x="6073" y="11396"/>
                    <a:pt x="6152" y="11514"/>
                  </a:cubicBezTo>
                  <a:cubicBezTo>
                    <a:pt x="6230" y="11652"/>
                    <a:pt x="6329" y="11770"/>
                    <a:pt x="6447" y="11869"/>
                  </a:cubicBezTo>
                  <a:cubicBezTo>
                    <a:pt x="6684" y="12106"/>
                    <a:pt x="6960" y="12303"/>
                    <a:pt x="7216" y="12520"/>
                  </a:cubicBezTo>
                  <a:cubicBezTo>
                    <a:pt x="7670" y="12815"/>
                    <a:pt x="8103" y="13111"/>
                    <a:pt x="8577" y="13387"/>
                  </a:cubicBezTo>
                  <a:cubicBezTo>
                    <a:pt x="8734" y="13486"/>
                    <a:pt x="8931" y="13565"/>
                    <a:pt x="9148" y="13584"/>
                  </a:cubicBezTo>
                  <a:cubicBezTo>
                    <a:pt x="9957" y="13604"/>
                    <a:pt x="10804" y="13742"/>
                    <a:pt x="11534" y="13210"/>
                  </a:cubicBezTo>
                  <a:cubicBezTo>
                    <a:pt x="11790" y="13072"/>
                    <a:pt x="12046" y="12953"/>
                    <a:pt x="12322" y="12855"/>
                  </a:cubicBezTo>
                  <a:cubicBezTo>
                    <a:pt x="12441" y="12796"/>
                    <a:pt x="12559" y="12717"/>
                    <a:pt x="12657" y="12618"/>
                  </a:cubicBezTo>
                  <a:cubicBezTo>
                    <a:pt x="12973" y="12165"/>
                    <a:pt x="13348" y="11751"/>
                    <a:pt x="13466" y="11159"/>
                  </a:cubicBezTo>
                  <a:cubicBezTo>
                    <a:pt x="13525" y="10765"/>
                    <a:pt x="13604" y="10371"/>
                    <a:pt x="13722" y="9996"/>
                  </a:cubicBezTo>
                  <a:cubicBezTo>
                    <a:pt x="13840" y="9622"/>
                    <a:pt x="13860" y="9227"/>
                    <a:pt x="13762" y="8872"/>
                  </a:cubicBezTo>
                  <a:cubicBezTo>
                    <a:pt x="13722" y="8715"/>
                    <a:pt x="13702" y="8557"/>
                    <a:pt x="13702" y="8399"/>
                  </a:cubicBezTo>
                  <a:cubicBezTo>
                    <a:pt x="13663" y="7946"/>
                    <a:pt x="13545" y="7512"/>
                    <a:pt x="13348" y="7098"/>
                  </a:cubicBezTo>
                  <a:cubicBezTo>
                    <a:pt x="13052" y="6447"/>
                    <a:pt x="12539" y="5915"/>
                    <a:pt x="11889" y="5600"/>
                  </a:cubicBezTo>
                  <a:cubicBezTo>
                    <a:pt x="11396" y="5324"/>
                    <a:pt x="10844" y="5324"/>
                    <a:pt x="10173" y="5324"/>
                  </a:cubicBezTo>
                  <a:close/>
                  <a:moveTo>
                    <a:pt x="18395" y="11179"/>
                  </a:moveTo>
                  <a:cubicBezTo>
                    <a:pt x="18493" y="11140"/>
                    <a:pt x="18611" y="11140"/>
                    <a:pt x="18631" y="11100"/>
                  </a:cubicBezTo>
                  <a:cubicBezTo>
                    <a:pt x="18690" y="11002"/>
                    <a:pt x="18730" y="10903"/>
                    <a:pt x="18730" y="10785"/>
                  </a:cubicBezTo>
                  <a:cubicBezTo>
                    <a:pt x="18749" y="10114"/>
                    <a:pt x="18789" y="9444"/>
                    <a:pt x="18769" y="8774"/>
                  </a:cubicBezTo>
                  <a:cubicBezTo>
                    <a:pt x="18749" y="8419"/>
                    <a:pt x="18611" y="8084"/>
                    <a:pt x="18335" y="7827"/>
                  </a:cubicBezTo>
                  <a:cubicBezTo>
                    <a:pt x="18276" y="7926"/>
                    <a:pt x="18257" y="8044"/>
                    <a:pt x="18237" y="8143"/>
                  </a:cubicBezTo>
                  <a:cubicBezTo>
                    <a:pt x="18257" y="8360"/>
                    <a:pt x="18316" y="8577"/>
                    <a:pt x="18335" y="8813"/>
                  </a:cubicBezTo>
                  <a:cubicBezTo>
                    <a:pt x="18355" y="9582"/>
                    <a:pt x="18375" y="10351"/>
                    <a:pt x="18375" y="11179"/>
                  </a:cubicBezTo>
                  <a:close/>
                  <a:moveTo>
                    <a:pt x="17507" y="14866"/>
                  </a:moveTo>
                  <a:cubicBezTo>
                    <a:pt x="17961" y="14432"/>
                    <a:pt x="18040" y="13939"/>
                    <a:pt x="18158" y="13446"/>
                  </a:cubicBezTo>
                  <a:cubicBezTo>
                    <a:pt x="18217" y="13288"/>
                    <a:pt x="18119" y="13111"/>
                    <a:pt x="17941" y="13052"/>
                  </a:cubicBezTo>
                  <a:cubicBezTo>
                    <a:pt x="17902" y="13111"/>
                    <a:pt x="17823" y="13170"/>
                    <a:pt x="17803" y="13229"/>
                  </a:cubicBezTo>
                  <a:cubicBezTo>
                    <a:pt x="17626" y="13762"/>
                    <a:pt x="17527" y="14314"/>
                    <a:pt x="17507" y="14866"/>
                  </a:cubicBezTo>
                  <a:close/>
                  <a:moveTo>
                    <a:pt x="1203" y="10726"/>
                  </a:moveTo>
                  <a:cubicBezTo>
                    <a:pt x="1361" y="10647"/>
                    <a:pt x="1341" y="10509"/>
                    <a:pt x="1341" y="10390"/>
                  </a:cubicBezTo>
                  <a:cubicBezTo>
                    <a:pt x="1321" y="9878"/>
                    <a:pt x="1420" y="9346"/>
                    <a:pt x="1262" y="8833"/>
                  </a:cubicBezTo>
                  <a:cubicBezTo>
                    <a:pt x="1203" y="8853"/>
                    <a:pt x="1124" y="8872"/>
                    <a:pt x="1124" y="8892"/>
                  </a:cubicBezTo>
                  <a:cubicBezTo>
                    <a:pt x="967" y="9365"/>
                    <a:pt x="1065" y="9858"/>
                    <a:pt x="1065" y="10331"/>
                  </a:cubicBezTo>
                  <a:cubicBezTo>
                    <a:pt x="1026" y="10469"/>
                    <a:pt x="1085" y="10627"/>
                    <a:pt x="1203" y="10726"/>
                  </a:cubicBezTo>
                  <a:close/>
                  <a:moveTo>
                    <a:pt x="2228" y="9405"/>
                  </a:moveTo>
                  <a:cubicBezTo>
                    <a:pt x="2287" y="9286"/>
                    <a:pt x="2386" y="9208"/>
                    <a:pt x="2386" y="9109"/>
                  </a:cubicBezTo>
                  <a:cubicBezTo>
                    <a:pt x="2406" y="8872"/>
                    <a:pt x="2386" y="8616"/>
                    <a:pt x="2347" y="8379"/>
                  </a:cubicBezTo>
                  <a:cubicBezTo>
                    <a:pt x="2347" y="8301"/>
                    <a:pt x="2287" y="8202"/>
                    <a:pt x="2130" y="8261"/>
                  </a:cubicBezTo>
                  <a:cubicBezTo>
                    <a:pt x="2011" y="8616"/>
                    <a:pt x="1854" y="8991"/>
                    <a:pt x="2228" y="94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0"/>
            <p:cNvSpPr/>
            <p:nvPr/>
          </p:nvSpPr>
          <p:spPr>
            <a:xfrm flipH="1">
              <a:off x="7421479" y="2587834"/>
              <a:ext cx="165917" cy="173034"/>
            </a:xfrm>
            <a:custGeom>
              <a:avLst/>
              <a:gdLst/>
              <a:ahLst/>
              <a:cxnLst/>
              <a:rect l="l" t="t" r="r" b="b"/>
              <a:pathLst>
                <a:path w="6901" h="7197" extrusionOk="0">
                  <a:moveTo>
                    <a:pt x="6861" y="3569"/>
                  </a:moveTo>
                  <a:cubicBezTo>
                    <a:pt x="6901" y="4160"/>
                    <a:pt x="6822" y="4771"/>
                    <a:pt x="6605" y="5343"/>
                  </a:cubicBezTo>
                  <a:cubicBezTo>
                    <a:pt x="6487" y="5599"/>
                    <a:pt x="6368" y="5875"/>
                    <a:pt x="6211" y="6112"/>
                  </a:cubicBezTo>
                  <a:cubicBezTo>
                    <a:pt x="6073" y="6368"/>
                    <a:pt x="5836" y="6565"/>
                    <a:pt x="5560" y="6684"/>
                  </a:cubicBezTo>
                  <a:cubicBezTo>
                    <a:pt x="5402" y="6743"/>
                    <a:pt x="5225" y="6822"/>
                    <a:pt x="5067" y="6920"/>
                  </a:cubicBezTo>
                  <a:cubicBezTo>
                    <a:pt x="4732" y="7078"/>
                    <a:pt x="4358" y="7157"/>
                    <a:pt x="3983" y="7157"/>
                  </a:cubicBezTo>
                  <a:cubicBezTo>
                    <a:pt x="3234" y="7196"/>
                    <a:pt x="2504" y="6940"/>
                    <a:pt x="1933" y="6467"/>
                  </a:cubicBezTo>
                  <a:cubicBezTo>
                    <a:pt x="1519" y="6132"/>
                    <a:pt x="1085" y="5816"/>
                    <a:pt x="671" y="5461"/>
                  </a:cubicBezTo>
                  <a:cubicBezTo>
                    <a:pt x="592" y="5402"/>
                    <a:pt x="533" y="5304"/>
                    <a:pt x="493" y="5185"/>
                  </a:cubicBezTo>
                  <a:cubicBezTo>
                    <a:pt x="415" y="4949"/>
                    <a:pt x="336" y="4693"/>
                    <a:pt x="257" y="4417"/>
                  </a:cubicBezTo>
                  <a:cubicBezTo>
                    <a:pt x="198" y="4160"/>
                    <a:pt x="158" y="3845"/>
                    <a:pt x="79" y="3569"/>
                  </a:cubicBezTo>
                  <a:cubicBezTo>
                    <a:pt x="1" y="3175"/>
                    <a:pt x="1" y="2760"/>
                    <a:pt x="40" y="2366"/>
                  </a:cubicBezTo>
                  <a:cubicBezTo>
                    <a:pt x="60" y="2228"/>
                    <a:pt x="119" y="2110"/>
                    <a:pt x="198" y="1992"/>
                  </a:cubicBezTo>
                  <a:cubicBezTo>
                    <a:pt x="434" y="1676"/>
                    <a:pt x="671" y="1341"/>
                    <a:pt x="927" y="1045"/>
                  </a:cubicBezTo>
                  <a:cubicBezTo>
                    <a:pt x="1124" y="789"/>
                    <a:pt x="1400" y="612"/>
                    <a:pt x="1696" y="533"/>
                  </a:cubicBezTo>
                  <a:cubicBezTo>
                    <a:pt x="2564" y="257"/>
                    <a:pt x="3431" y="0"/>
                    <a:pt x="4338" y="60"/>
                  </a:cubicBezTo>
                  <a:cubicBezTo>
                    <a:pt x="4535" y="60"/>
                    <a:pt x="4732" y="79"/>
                    <a:pt x="4929" y="119"/>
                  </a:cubicBezTo>
                  <a:cubicBezTo>
                    <a:pt x="5343" y="178"/>
                    <a:pt x="5698" y="434"/>
                    <a:pt x="5856" y="809"/>
                  </a:cubicBezTo>
                  <a:cubicBezTo>
                    <a:pt x="6112" y="1341"/>
                    <a:pt x="6447" y="1854"/>
                    <a:pt x="6743" y="2386"/>
                  </a:cubicBezTo>
                  <a:cubicBezTo>
                    <a:pt x="6802" y="2504"/>
                    <a:pt x="6842" y="2622"/>
                    <a:pt x="6842" y="2760"/>
                  </a:cubicBezTo>
                  <a:cubicBezTo>
                    <a:pt x="6861" y="3017"/>
                    <a:pt x="6861" y="3293"/>
                    <a:pt x="6861" y="3569"/>
                  </a:cubicBezTo>
                  <a:close/>
                  <a:moveTo>
                    <a:pt x="4870" y="1913"/>
                  </a:moveTo>
                  <a:cubicBezTo>
                    <a:pt x="4910" y="1992"/>
                    <a:pt x="4910" y="2090"/>
                    <a:pt x="4969" y="2110"/>
                  </a:cubicBezTo>
                  <a:cubicBezTo>
                    <a:pt x="5324" y="2248"/>
                    <a:pt x="5501" y="2563"/>
                    <a:pt x="5698" y="2839"/>
                  </a:cubicBezTo>
                  <a:cubicBezTo>
                    <a:pt x="5777" y="2977"/>
                    <a:pt x="5876" y="3096"/>
                    <a:pt x="5994" y="3214"/>
                  </a:cubicBezTo>
                  <a:cubicBezTo>
                    <a:pt x="6073" y="3253"/>
                    <a:pt x="6152" y="3253"/>
                    <a:pt x="6250" y="3234"/>
                  </a:cubicBezTo>
                  <a:cubicBezTo>
                    <a:pt x="6290" y="3214"/>
                    <a:pt x="6329" y="3135"/>
                    <a:pt x="6329" y="3076"/>
                  </a:cubicBezTo>
                  <a:cubicBezTo>
                    <a:pt x="6349" y="2997"/>
                    <a:pt x="6349" y="2938"/>
                    <a:pt x="6309" y="2879"/>
                  </a:cubicBezTo>
                  <a:cubicBezTo>
                    <a:pt x="6092" y="2544"/>
                    <a:pt x="5876" y="2208"/>
                    <a:pt x="5619" y="1893"/>
                  </a:cubicBezTo>
                  <a:cubicBezTo>
                    <a:pt x="5481" y="1735"/>
                    <a:pt x="5264" y="1696"/>
                    <a:pt x="5067" y="1755"/>
                  </a:cubicBezTo>
                  <a:cubicBezTo>
                    <a:pt x="4988" y="1794"/>
                    <a:pt x="4929" y="1854"/>
                    <a:pt x="4870" y="1913"/>
                  </a:cubicBezTo>
                  <a:close/>
                  <a:moveTo>
                    <a:pt x="3845" y="1716"/>
                  </a:moveTo>
                  <a:cubicBezTo>
                    <a:pt x="3825" y="1932"/>
                    <a:pt x="3786" y="2070"/>
                    <a:pt x="3825" y="2110"/>
                  </a:cubicBezTo>
                  <a:cubicBezTo>
                    <a:pt x="4121" y="2484"/>
                    <a:pt x="4436" y="2820"/>
                    <a:pt x="4772" y="3175"/>
                  </a:cubicBezTo>
                  <a:cubicBezTo>
                    <a:pt x="4850" y="3253"/>
                    <a:pt x="4969" y="3293"/>
                    <a:pt x="5048" y="3194"/>
                  </a:cubicBezTo>
                  <a:cubicBezTo>
                    <a:pt x="5107" y="3096"/>
                    <a:pt x="5126" y="2997"/>
                    <a:pt x="5107" y="2879"/>
                  </a:cubicBezTo>
                  <a:cubicBezTo>
                    <a:pt x="5067" y="2780"/>
                    <a:pt x="5008" y="2682"/>
                    <a:pt x="4929" y="2603"/>
                  </a:cubicBezTo>
                  <a:cubicBezTo>
                    <a:pt x="4614" y="2268"/>
                    <a:pt x="4239" y="1972"/>
                    <a:pt x="3845" y="17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0"/>
            <p:cNvSpPr/>
            <p:nvPr/>
          </p:nvSpPr>
          <p:spPr>
            <a:xfrm flipH="1">
              <a:off x="7095847" y="2296800"/>
              <a:ext cx="803428" cy="784483"/>
            </a:xfrm>
            <a:custGeom>
              <a:avLst/>
              <a:gdLst/>
              <a:ahLst/>
              <a:cxnLst/>
              <a:rect l="l" t="t" r="r" b="b"/>
              <a:pathLst>
                <a:path w="33417" h="32629" extrusionOk="0">
                  <a:moveTo>
                    <a:pt x="4042" y="13781"/>
                  </a:moveTo>
                  <a:cubicBezTo>
                    <a:pt x="4180" y="13170"/>
                    <a:pt x="4337" y="12638"/>
                    <a:pt x="4456" y="12086"/>
                  </a:cubicBezTo>
                  <a:cubicBezTo>
                    <a:pt x="4554" y="11711"/>
                    <a:pt x="4456" y="11317"/>
                    <a:pt x="4219" y="11001"/>
                  </a:cubicBezTo>
                  <a:cubicBezTo>
                    <a:pt x="3825" y="10430"/>
                    <a:pt x="3391" y="9897"/>
                    <a:pt x="2879" y="9404"/>
                  </a:cubicBezTo>
                  <a:cubicBezTo>
                    <a:pt x="2800" y="9326"/>
                    <a:pt x="2721" y="9247"/>
                    <a:pt x="2642" y="9168"/>
                  </a:cubicBezTo>
                  <a:cubicBezTo>
                    <a:pt x="2287" y="8754"/>
                    <a:pt x="2346" y="8123"/>
                    <a:pt x="2800" y="7827"/>
                  </a:cubicBezTo>
                  <a:cubicBezTo>
                    <a:pt x="3332" y="7472"/>
                    <a:pt x="3785" y="7019"/>
                    <a:pt x="4140" y="6506"/>
                  </a:cubicBezTo>
                  <a:cubicBezTo>
                    <a:pt x="4259" y="6289"/>
                    <a:pt x="4515" y="6230"/>
                    <a:pt x="4732" y="6368"/>
                  </a:cubicBezTo>
                  <a:cubicBezTo>
                    <a:pt x="5185" y="6684"/>
                    <a:pt x="5777" y="6723"/>
                    <a:pt x="6210" y="7098"/>
                  </a:cubicBezTo>
                  <a:cubicBezTo>
                    <a:pt x="6486" y="7275"/>
                    <a:pt x="6782" y="7413"/>
                    <a:pt x="7098" y="7532"/>
                  </a:cubicBezTo>
                  <a:lnTo>
                    <a:pt x="8340" y="6132"/>
                  </a:lnTo>
                  <a:cubicBezTo>
                    <a:pt x="8142" y="5304"/>
                    <a:pt x="7926" y="4495"/>
                    <a:pt x="7768" y="3687"/>
                  </a:cubicBezTo>
                  <a:cubicBezTo>
                    <a:pt x="7728" y="3470"/>
                    <a:pt x="7709" y="3234"/>
                    <a:pt x="7748" y="3017"/>
                  </a:cubicBezTo>
                  <a:cubicBezTo>
                    <a:pt x="7748" y="2859"/>
                    <a:pt x="7866" y="2701"/>
                    <a:pt x="8024" y="2682"/>
                  </a:cubicBezTo>
                  <a:cubicBezTo>
                    <a:pt x="8182" y="2642"/>
                    <a:pt x="8320" y="2563"/>
                    <a:pt x="8418" y="2465"/>
                  </a:cubicBezTo>
                  <a:cubicBezTo>
                    <a:pt x="8734" y="2169"/>
                    <a:pt x="9069" y="1913"/>
                    <a:pt x="9404" y="1637"/>
                  </a:cubicBezTo>
                  <a:cubicBezTo>
                    <a:pt x="9739" y="1380"/>
                    <a:pt x="10114" y="1440"/>
                    <a:pt x="10508" y="1479"/>
                  </a:cubicBezTo>
                  <a:cubicBezTo>
                    <a:pt x="10863" y="1834"/>
                    <a:pt x="11238" y="2209"/>
                    <a:pt x="11573" y="2603"/>
                  </a:cubicBezTo>
                  <a:cubicBezTo>
                    <a:pt x="11849" y="2997"/>
                    <a:pt x="12105" y="3411"/>
                    <a:pt x="12342" y="3825"/>
                  </a:cubicBezTo>
                  <a:cubicBezTo>
                    <a:pt x="12421" y="3865"/>
                    <a:pt x="12499" y="3865"/>
                    <a:pt x="12578" y="3865"/>
                  </a:cubicBezTo>
                  <a:cubicBezTo>
                    <a:pt x="13032" y="3786"/>
                    <a:pt x="13485" y="3687"/>
                    <a:pt x="13939" y="3589"/>
                  </a:cubicBezTo>
                  <a:cubicBezTo>
                    <a:pt x="14195" y="3549"/>
                    <a:pt x="14412" y="3490"/>
                    <a:pt x="14688" y="3411"/>
                  </a:cubicBezTo>
                  <a:cubicBezTo>
                    <a:pt x="14865" y="3194"/>
                    <a:pt x="14984" y="2899"/>
                    <a:pt x="15003" y="2623"/>
                  </a:cubicBezTo>
                  <a:cubicBezTo>
                    <a:pt x="15102" y="1814"/>
                    <a:pt x="15279" y="1026"/>
                    <a:pt x="15417" y="257"/>
                  </a:cubicBezTo>
                  <a:cubicBezTo>
                    <a:pt x="15555" y="79"/>
                    <a:pt x="15772" y="0"/>
                    <a:pt x="15969" y="40"/>
                  </a:cubicBezTo>
                  <a:lnTo>
                    <a:pt x="18276" y="40"/>
                  </a:lnTo>
                  <a:cubicBezTo>
                    <a:pt x="18493" y="0"/>
                    <a:pt x="18710" y="138"/>
                    <a:pt x="18788" y="375"/>
                  </a:cubicBezTo>
                  <a:cubicBezTo>
                    <a:pt x="18926" y="651"/>
                    <a:pt x="19064" y="927"/>
                    <a:pt x="19163" y="1223"/>
                  </a:cubicBezTo>
                  <a:cubicBezTo>
                    <a:pt x="19340" y="1755"/>
                    <a:pt x="19518" y="2287"/>
                    <a:pt x="19656" y="2839"/>
                  </a:cubicBezTo>
                  <a:cubicBezTo>
                    <a:pt x="19695" y="3135"/>
                    <a:pt x="19912" y="3372"/>
                    <a:pt x="20208" y="3451"/>
                  </a:cubicBezTo>
                  <a:cubicBezTo>
                    <a:pt x="20445" y="3510"/>
                    <a:pt x="20681" y="3589"/>
                    <a:pt x="20898" y="3707"/>
                  </a:cubicBezTo>
                  <a:cubicBezTo>
                    <a:pt x="21095" y="3805"/>
                    <a:pt x="21332" y="3805"/>
                    <a:pt x="21549" y="3707"/>
                  </a:cubicBezTo>
                  <a:cubicBezTo>
                    <a:pt x="21903" y="3549"/>
                    <a:pt x="22258" y="3391"/>
                    <a:pt x="22416" y="2997"/>
                  </a:cubicBezTo>
                  <a:cubicBezTo>
                    <a:pt x="22455" y="2879"/>
                    <a:pt x="22534" y="2761"/>
                    <a:pt x="22633" y="2662"/>
                  </a:cubicBezTo>
                  <a:cubicBezTo>
                    <a:pt x="23007" y="2327"/>
                    <a:pt x="23382" y="1952"/>
                    <a:pt x="23697" y="1558"/>
                  </a:cubicBezTo>
                  <a:cubicBezTo>
                    <a:pt x="23816" y="1420"/>
                    <a:pt x="24033" y="1380"/>
                    <a:pt x="24190" y="1459"/>
                  </a:cubicBezTo>
                  <a:cubicBezTo>
                    <a:pt x="24289" y="1479"/>
                    <a:pt x="24348" y="1558"/>
                    <a:pt x="24447" y="1597"/>
                  </a:cubicBezTo>
                  <a:cubicBezTo>
                    <a:pt x="24841" y="1814"/>
                    <a:pt x="25255" y="1952"/>
                    <a:pt x="25708" y="2011"/>
                  </a:cubicBezTo>
                  <a:cubicBezTo>
                    <a:pt x="26004" y="2031"/>
                    <a:pt x="26122" y="2228"/>
                    <a:pt x="26083" y="2524"/>
                  </a:cubicBezTo>
                  <a:cubicBezTo>
                    <a:pt x="26063" y="2583"/>
                    <a:pt x="26063" y="2623"/>
                    <a:pt x="26044" y="2662"/>
                  </a:cubicBezTo>
                  <a:cubicBezTo>
                    <a:pt x="25846" y="3155"/>
                    <a:pt x="25689" y="3667"/>
                    <a:pt x="25590" y="4200"/>
                  </a:cubicBezTo>
                  <a:cubicBezTo>
                    <a:pt x="25511" y="4515"/>
                    <a:pt x="25393" y="4791"/>
                    <a:pt x="25354" y="5107"/>
                  </a:cubicBezTo>
                  <a:cubicBezTo>
                    <a:pt x="25294" y="5402"/>
                    <a:pt x="25275" y="5678"/>
                    <a:pt x="25235" y="5994"/>
                  </a:cubicBezTo>
                  <a:lnTo>
                    <a:pt x="27088" y="7709"/>
                  </a:lnTo>
                  <a:cubicBezTo>
                    <a:pt x="27364" y="7748"/>
                    <a:pt x="27739" y="7512"/>
                    <a:pt x="28114" y="7334"/>
                  </a:cubicBezTo>
                  <a:cubicBezTo>
                    <a:pt x="28666" y="7078"/>
                    <a:pt x="29257" y="6940"/>
                    <a:pt x="29829" y="6723"/>
                  </a:cubicBezTo>
                  <a:cubicBezTo>
                    <a:pt x="29987" y="6684"/>
                    <a:pt x="30164" y="6664"/>
                    <a:pt x="30361" y="6684"/>
                  </a:cubicBezTo>
                  <a:cubicBezTo>
                    <a:pt x="30637" y="6684"/>
                    <a:pt x="30696" y="6743"/>
                    <a:pt x="30795" y="7078"/>
                  </a:cubicBezTo>
                  <a:cubicBezTo>
                    <a:pt x="30815" y="7177"/>
                    <a:pt x="30834" y="7295"/>
                    <a:pt x="30893" y="7394"/>
                  </a:cubicBezTo>
                  <a:cubicBezTo>
                    <a:pt x="31248" y="7847"/>
                    <a:pt x="31445" y="8438"/>
                    <a:pt x="31919" y="8813"/>
                  </a:cubicBezTo>
                  <a:cubicBezTo>
                    <a:pt x="31958" y="8852"/>
                    <a:pt x="32017" y="8892"/>
                    <a:pt x="32037" y="8951"/>
                  </a:cubicBezTo>
                  <a:cubicBezTo>
                    <a:pt x="32254" y="9188"/>
                    <a:pt x="32214" y="9542"/>
                    <a:pt x="31978" y="9740"/>
                  </a:cubicBezTo>
                  <a:cubicBezTo>
                    <a:pt x="31662" y="10055"/>
                    <a:pt x="31288" y="10311"/>
                    <a:pt x="30893" y="10528"/>
                  </a:cubicBezTo>
                  <a:cubicBezTo>
                    <a:pt x="30401" y="10725"/>
                    <a:pt x="30085" y="11139"/>
                    <a:pt x="29750" y="11435"/>
                  </a:cubicBezTo>
                  <a:lnTo>
                    <a:pt x="29750" y="13880"/>
                  </a:lnTo>
                  <a:cubicBezTo>
                    <a:pt x="29888" y="13919"/>
                    <a:pt x="30026" y="13939"/>
                    <a:pt x="30164" y="13959"/>
                  </a:cubicBezTo>
                  <a:cubicBezTo>
                    <a:pt x="30775" y="13978"/>
                    <a:pt x="31386" y="13919"/>
                    <a:pt x="31978" y="14136"/>
                  </a:cubicBezTo>
                  <a:cubicBezTo>
                    <a:pt x="32214" y="14175"/>
                    <a:pt x="32471" y="14195"/>
                    <a:pt x="32707" y="14156"/>
                  </a:cubicBezTo>
                  <a:cubicBezTo>
                    <a:pt x="33062" y="14175"/>
                    <a:pt x="33180" y="14294"/>
                    <a:pt x="33200" y="14649"/>
                  </a:cubicBezTo>
                  <a:lnTo>
                    <a:pt x="33200" y="16738"/>
                  </a:lnTo>
                  <a:cubicBezTo>
                    <a:pt x="33200" y="17054"/>
                    <a:pt x="33141" y="17369"/>
                    <a:pt x="33338" y="17645"/>
                  </a:cubicBezTo>
                  <a:cubicBezTo>
                    <a:pt x="33417" y="17744"/>
                    <a:pt x="33318" y="17882"/>
                    <a:pt x="33200" y="17902"/>
                  </a:cubicBezTo>
                  <a:cubicBezTo>
                    <a:pt x="32963" y="17961"/>
                    <a:pt x="32727" y="18020"/>
                    <a:pt x="32490" y="18059"/>
                  </a:cubicBezTo>
                  <a:cubicBezTo>
                    <a:pt x="31958" y="18138"/>
                    <a:pt x="31445" y="18316"/>
                    <a:pt x="30913" y="18355"/>
                  </a:cubicBezTo>
                  <a:cubicBezTo>
                    <a:pt x="30539" y="18414"/>
                    <a:pt x="30164" y="18493"/>
                    <a:pt x="29789" y="18611"/>
                  </a:cubicBezTo>
                  <a:cubicBezTo>
                    <a:pt x="29671" y="18651"/>
                    <a:pt x="29572" y="18769"/>
                    <a:pt x="29592" y="18927"/>
                  </a:cubicBezTo>
                  <a:cubicBezTo>
                    <a:pt x="29553" y="19183"/>
                    <a:pt x="29513" y="19439"/>
                    <a:pt x="29415" y="19696"/>
                  </a:cubicBezTo>
                  <a:cubicBezTo>
                    <a:pt x="29356" y="20090"/>
                    <a:pt x="29336" y="20504"/>
                    <a:pt x="29375" y="20898"/>
                  </a:cubicBezTo>
                  <a:cubicBezTo>
                    <a:pt x="29415" y="21135"/>
                    <a:pt x="29572" y="21312"/>
                    <a:pt x="29809" y="21391"/>
                  </a:cubicBezTo>
                  <a:cubicBezTo>
                    <a:pt x="30184" y="21569"/>
                    <a:pt x="30539" y="21805"/>
                    <a:pt x="30854" y="22121"/>
                  </a:cubicBezTo>
                  <a:cubicBezTo>
                    <a:pt x="31051" y="22259"/>
                    <a:pt x="31268" y="22377"/>
                    <a:pt x="31485" y="22456"/>
                  </a:cubicBezTo>
                  <a:cubicBezTo>
                    <a:pt x="31741" y="22574"/>
                    <a:pt x="31820" y="22712"/>
                    <a:pt x="31682" y="22929"/>
                  </a:cubicBezTo>
                  <a:cubicBezTo>
                    <a:pt x="31268" y="23698"/>
                    <a:pt x="30834" y="24447"/>
                    <a:pt x="30381" y="25216"/>
                  </a:cubicBezTo>
                  <a:cubicBezTo>
                    <a:pt x="30223" y="25492"/>
                    <a:pt x="30144" y="25492"/>
                    <a:pt x="29829" y="25413"/>
                  </a:cubicBezTo>
                  <a:cubicBezTo>
                    <a:pt x="29218" y="25275"/>
                    <a:pt x="28626" y="25038"/>
                    <a:pt x="27995" y="25078"/>
                  </a:cubicBezTo>
                  <a:cubicBezTo>
                    <a:pt x="27542" y="24861"/>
                    <a:pt x="27029" y="24960"/>
                    <a:pt x="26536" y="24802"/>
                  </a:cubicBezTo>
                  <a:cubicBezTo>
                    <a:pt x="26103" y="25354"/>
                    <a:pt x="25590" y="25847"/>
                    <a:pt x="24979" y="26221"/>
                  </a:cubicBezTo>
                  <a:cubicBezTo>
                    <a:pt x="25354" y="27010"/>
                    <a:pt x="25413" y="27877"/>
                    <a:pt x="25787" y="28646"/>
                  </a:cubicBezTo>
                  <a:cubicBezTo>
                    <a:pt x="25925" y="28903"/>
                    <a:pt x="25846" y="29257"/>
                    <a:pt x="26103" y="29494"/>
                  </a:cubicBezTo>
                  <a:cubicBezTo>
                    <a:pt x="26162" y="29533"/>
                    <a:pt x="26063" y="29750"/>
                    <a:pt x="26044" y="29869"/>
                  </a:cubicBezTo>
                  <a:cubicBezTo>
                    <a:pt x="25334" y="29967"/>
                    <a:pt x="24624" y="30184"/>
                    <a:pt x="23973" y="30519"/>
                  </a:cubicBezTo>
                  <a:cubicBezTo>
                    <a:pt x="23835" y="30598"/>
                    <a:pt x="23697" y="30657"/>
                    <a:pt x="23540" y="30697"/>
                  </a:cubicBezTo>
                  <a:cubicBezTo>
                    <a:pt x="23126" y="30815"/>
                    <a:pt x="22929" y="30736"/>
                    <a:pt x="22672" y="30381"/>
                  </a:cubicBezTo>
                  <a:cubicBezTo>
                    <a:pt x="22377" y="29967"/>
                    <a:pt x="22081" y="29533"/>
                    <a:pt x="21785" y="29119"/>
                  </a:cubicBezTo>
                  <a:cubicBezTo>
                    <a:pt x="21627" y="28883"/>
                    <a:pt x="21430" y="28686"/>
                    <a:pt x="21213" y="28548"/>
                  </a:cubicBezTo>
                  <a:cubicBezTo>
                    <a:pt x="20918" y="28646"/>
                    <a:pt x="20642" y="28705"/>
                    <a:pt x="20385" y="28824"/>
                  </a:cubicBezTo>
                  <a:cubicBezTo>
                    <a:pt x="20149" y="28922"/>
                    <a:pt x="19912" y="28962"/>
                    <a:pt x="19656" y="28981"/>
                  </a:cubicBezTo>
                  <a:cubicBezTo>
                    <a:pt x="19419" y="29021"/>
                    <a:pt x="19202" y="29080"/>
                    <a:pt x="18966" y="29159"/>
                  </a:cubicBezTo>
                  <a:cubicBezTo>
                    <a:pt x="18808" y="29514"/>
                    <a:pt x="18631" y="29829"/>
                    <a:pt x="18670" y="30223"/>
                  </a:cubicBezTo>
                  <a:cubicBezTo>
                    <a:pt x="18670" y="30322"/>
                    <a:pt x="18650" y="30440"/>
                    <a:pt x="18611" y="30539"/>
                  </a:cubicBezTo>
                  <a:cubicBezTo>
                    <a:pt x="18572" y="30795"/>
                    <a:pt x="18532" y="31032"/>
                    <a:pt x="18493" y="31268"/>
                  </a:cubicBezTo>
                  <a:cubicBezTo>
                    <a:pt x="18453" y="31446"/>
                    <a:pt x="18414" y="31623"/>
                    <a:pt x="18374" y="31781"/>
                  </a:cubicBezTo>
                  <a:cubicBezTo>
                    <a:pt x="18315" y="31958"/>
                    <a:pt x="18197" y="32116"/>
                    <a:pt x="18020" y="32155"/>
                  </a:cubicBezTo>
                  <a:cubicBezTo>
                    <a:pt x="17763" y="32254"/>
                    <a:pt x="17507" y="32313"/>
                    <a:pt x="17231" y="32353"/>
                  </a:cubicBezTo>
                  <a:cubicBezTo>
                    <a:pt x="16975" y="32372"/>
                    <a:pt x="16699" y="32431"/>
                    <a:pt x="16442" y="32530"/>
                  </a:cubicBezTo>
                  <a:cubicBezTo>
                    <a:pt x="16147" y="32629"/>
                    <a:pt x="15831" y="32609"/>
                    <a:pt x="15536" y="32491"/>
                  </a:cubicBezTo>
                  <a:cubicBezTo>
                    <a:pt x="15496" y="32471"/>
                    <a:pt x="15457" y="32412"/>
                    <a:pt x="15417" y="32412"/>
                  </a:cubicBezTo>
                  <a:cubicBezTo>
                    <a:pt x="14944" y="32412"/>
                    <a:pt x="14806" y="32116"/>
                    <a:pt x="14727" y="31682"/>
                  </a:cubicBezTo>
                  <a:cubicBezTo>
                    <a:pt x="14530" y="30756"/>
                    <a:pt x="14293" y="29849"/>
                    <a:pt x="14057" y="28922"/>
                  </a:cubicBezTo>
                  <a:cubicBezTo>
                    <a:pt x="13308" y="28607"/>
                    <a:pt x="12480" y="28489"/>
                    <a:pt x="11671" y="28587"/>
                  </a:cubicBezTo>
                  <a:cubicBezTo>
                    <a:pt x="11395" y="28804"/>
                    <a:pt x="11139" y="29041"/>
                    <a:pt x="10903" y="29297"/>
                  </a:cubicBezTo>
                  <a:cubicBezTo>
                    <a:pt x="10646" y="29652"/>
                    <a:pt x="10449" y="30026"/>
                    <a:pt x="10272" y="30421"/>
                  </a:cubicBezTo>
                  <a:cubicBezTo>
                    <a:pt x="10153" y="30677"/>
                    <a:pt x="10114" y="30973"/>
                    <a:pt x="9779" y="31091"/>
                  </a:cubicBezTo>
                  <a:cubicBezTo>
                    <a:pt x="9463" y="31189"/>
                    <a:pt x="9266" y="30973"/>
                    <a:pt x="9049" y="30835"/>
                  </a:cubicBezTo>
                  <a:cubicBezTo>
                    <a:pt x="8773" y="30677"/>
                    <a:pt x="8517" y="30499"/>
                    <a:pt x="8280" y="30302"/>
                  </a:cubicBezTo>
                  <a:cubicBezTo>
                    <a:pt x="8142" y="30204"/>
                    <a:pt x="7985" y="30105"/>
                    <a:pt x="7827" y="30007"/>
                  </a:cubicBezTo>
                  <a:cubicBezTo>
                    <a:pt x="7610" y="29888"/>
                    <a:pt x="7393" y="29770"/>
                    <a:pt x="7196" y="29652"/>
                  </a:cubicBezTo>
                  <a:cubicBezTo>
                    <a:pt x="6960" y="29533"/>
                    <a:pt x="6861" y="29238"/>
                    <a:pt x="6960" y="29001"/>
                  </a:cubicBezTo>
                  <a:cubicBezTo>
                    <a:pt x="6960" y="28981"/>
                    <a:pt x="6979" y="28962"/>
                    <a:pt x="6979" y="28942"/>
                  </a:cubicBezTo>
                  <a:cubicBezTo>
                    <a:pt x="7393" y="27976"/>
                    <a:pt x="7709" y="26970"/>
                    <a:pt x="7945" y="25945"/>
                  </a:cubicBezTo>
                  <a:cubicBezTo>
                    <a:pt x="7985" y="25847"/>
                    <a:pt x="8024" y="25748"/>
                    <a:pt x="8064" y="25669"/>
                  </a:cubicBezTo>
                  <a:cubicBezTo>
                    <a:pt x="7906" y="25314"/>
                    <a:pt x="7669" y="25019"/>
                    <a:pt x="7374" y="24782"/>
                  </a:cubicBezTo>
                  <a:cubicBezTo>
                    <a:pt x="7078" y="24546"/>
                    <a:pt x="6822" y="24270"/>
                    <a:pt x="6565" y="24013"/>
                  </a:cubicBezTo>
                  <a:cubicBezTo>
                    <a:pt x="6171" y="24072"/>
                    <a:pt x="5796" y="24191"/>
                    <a:pt x="5481" y="24427"/>
                  </a:cubicBezTo>
                  <a:cubicBezTo>
                    <a:pt x="5087" y="24624"/>
                    <a:pt x="4692" y="24822"/>
                    <a:pt x="4278" y="24999"/>
                  </a:cubicBezTo>
                  <a:cubicBezTo>
                    <a:pt x="3983" y="25117"/>
                    <a:pt x="3647" y="25137"/>
                    <a:pt x="3352" y="25038"/>
                  </a:cubicBezTo>
                  <a:cubicBezTo>
                    <a:pt x="3194" y="24999"/>
                    <a:pt x="3076" y="24900"/>
                    <a:pt x="2997" y="24762"/>
                  </a:cubicBezTo>
                  <a:cubicBezTo>
                    <a:pt x="2741" y="24427"/>
                    <a:pt x="2543" y="24092"/>
                    <a:pt x="2327" y="23757"/>
                  </a:cubicBezTo>
                  <a:cubicBezTo>
                    <a:pt x="2228" y="23579"/>
                    <a:pt x="2129" y="23402"/>
                    <a:pt x="2011" y="23244"/>
                  </a:cubicBezTo>
                  <a:cubicBezTo>
                    <a:pt x="1893" y="23047"/>
                    <a:pt x="1834" y="22830"/>
                    <a:pt x="1814" y="22613"/>
                  </a:cubicBezTo>
                  <a:cubicBezTo>
                    <a:pt x="1794" y="22259"/>
                    <a:pt x="1952" y="21943"/>
                    <a:pt x="2248" y="21766"/>
                  </a:cubicBezTo>
                  <a:cubicBezTo>
                    <a:pt x="2977" y="21253"/>
                    <a:pt x="3746" y="20800"/>
                    <a:pt x="4535" y="20366"/>
                  </a:cubicBezTo>
                  <a:cubicBezTo>
                    <a:pt x="4554" y="20346"/>
                    <a:pt x="4574" y="20307"/>
                    <a:pt x="4633" y="20248"/>
                  </a:cubicBezTo>
                  <a:cubicBezTo>
                    <a:pt x="4554" y="19873"/>
                    <a:pt x="4436" y="19538"/>
                    <a:pt x="4278" y="19203"/>
                  </a:cubicBezTo>
                  <a:cubicBezTo>
                    <a:pt x="4140" y="18828"/>
                    <a:pt x="3963" y="18454"/>
                    <a:pt x="3825" y="18079"/>
                  </a:cubicBezTo>
                  <a:cubicBezTo>
                    <a:pt x="3726" y="17842"/>
                    <a:pt x="3509" y="17665"/>
                    <a:pt x="3273" y="17645"/>
                  </a:cubicBezTo>
                  <a:cubicBezTo>
                    <a:pt x="3115" y="17626"/>
                    <a:pt x="2957" y="17626"/>
                    <a:pt x="2800" y="17626"/>
                  </a:cubicBezTo>
                  <a:lnTo>
                    <a:pt x="1242" y="17626"/>
                  </a:lnTo>
                  <a:cubicBezTo>
                    <a:pt x="1085" y="17626"/>
                    <a:pt x="927" y="17606"/>
                    <a:pt x="789" y="17566"/>
                  </a:cubicBezTo>
                  <a:cubicBezTo>
                    <a:pt x="572" y="17527"/>
                    <a:pt x="414" y="17350"/>
                    <a:pt x="414" y="17133"/>
                  </a:cubicBezTo>
                  <a:cubicBezTo>
                    <a:pt x="434" y="16936"/>
                    <a:pt x="375" y="16738"/>
                    <a:pt x="276" y="16561"/>
                  </a:cubicBezTo>
                  <a:cubicBezTo>
                    <a:pt x="257" y="16541"/>
                    <a:pt x="237" y="16522"/>
                    <a:pt x="237" y="16502"/>
                  </a:cubicBezTo>
                  <a:cubicBezTo>
                    <a:pt x="158" y="15930"/>
                    <a:pt x="59" y="15358"/>
                    <a:pt x="20" y="14767"/>
                  </a:cubicBezTo>
                  <a:cubicBezTo>
                    <a:pt x="0" y="14412"/>
                    <a:pt x="158" y="14254"/>
                    <a:pt x="513" y="14175"/>
                  </a:cubicBezTo>
                  <a:cubicBezTo>
                    <a:pt x="1045" y="14057"/>
                    <a:pt x="1597" y="13919"/>
                    <a:pt x="2149" y="13821"/>
                  </a:cubicBezTo>
                  <a:cubicBezTo>
                    <a:pt x="2327" y="13781"/>
                    <a:pt x="2504" y="13781"/>
                    <a:pt x="2681" y="13781"/>
                  </a:cubicBezTo>
                  <a:cubicBezTo>
                    <a:pt x="3115" y="13761"/>
                    <a:pt x="3549" y="13781"/>
                    <a:pt x="4042" y="13781"/>
                  </a:cubicBezTo>
                  <a:close/>
                  <a:moveTo>
                    <a:pt x="9503" y="30361"/>
                  </a:moveTo>
                  <a:cubicBezTo>
                    <a:pt x="9621" y="30184"/>
                    <a:pt x="9720" y="30007"/>
                    <a:pt x="9818" y="29809"/>
                  </a:cubicBezTo>
                  <a:cubicBezTo>
                    <a:pt x="10055" y="29139"/>
                    <a:pt x="10548" y="28646"/>
                    <a:pt x="11060" y="28173"/>
                  </a:cubicBezTo>
                  <a:cubicBezTo>
                    <a:pt x="11218" y="28015"/>
                    <a:pt x="11435" y="27917"/>
                    <a:pt x="11652" y="27877"/>
                  </a:cubicBezTo>
                  <a:cubicBezTo>
                    <a:pt x="12559" y="27838"/>
                    <a:pt x="13446" y="27956"/>
                    <a:pt x="14313" y="28232"/>
                  </a:cubicBezTo>
                  <a:cubicBezTo>
                    <a:pt x="14530" y="28291"/>
                    <a:pt x="14707" y="28469"/>
                    <a:pt x="14727" y="28705"/>
                  </a:cubicBezTo>
                  <a:cubicBezTo>
                    <a:pt x="14806" y="29119"/>
                    <a:pt x="14924" y="29533"/>
                    <a:pt x="15003" y="29947"/>
                  </a:cubicBezTo>
                  <a:cubicBezTo>
                    <a:pt x="15102" y="30440"/>
                    <a:pt x="15200" y="30913"/>
                    <a:pt x="15319" y="31406"/>
                  </a:cubicBezTo>
                  <a:cubicBezTo>
                    <a:pt x="15378" y="31820"/>
                    <a:pt x="15812" y="32096"/>
                    <a:pt x="16226" y="31939"/>
                  </a:cubicBezTo>
                  <a:cubicBezTo>
                    <a:pt x="16383" y="31860"/>
                    <a:pt x="16561" y="31801"/>
                    <a:pt x="16718" y="31781"/>
                  </a:cubicBezTo>
                  <a:cubicBezTo>
                    <a:pt x="17073" y="31781"/>
                    <a:pt x="17408" y="31682"/>
                    <a:pt x="17665" y="31465"/>
                  </a:cubicBezTo>
                  <a:cubicBezTo>
                    <a:pt x="17783" y="31012"/>
                    <a:pt x="17960" y="30598"/>
                    <a:pt x="17941" y="30184"/>
                  </a:cubicBezTo>
                  <a:cubicBezTo>
                    <a:pt x="17941" y="29711"/>
                    <a:pt x="18138" y="29317"/>
                    <a:pt x="18177" y="28863"/>
                  </a:cubicBezTo>
                  <a:cubicBezTo>
                    <a:pt x="18177" y="28646"/>
                    <a:pt x="18355" y="28489"/>
                    <a:pt x="18572" y="28489"/>
                  </a:cubicBezTo>
                  <a:cubicBezTo>
                    <a:pt x="19143" y="28410"/>
                    <a:pt x="19695" y="28272"/>
                    <a:pt x="20247" y="28094"/>
                  </a:cubicBezTo>
                  <a:cubicBezTo>
                    <a:pt x="20602" y="27936"/>
                    <a:pt x="20997" y="27877"/>
                    <a:pt x="21371" y="27897"/>
                  </a:cubicBezTo>
                  <a:cubicBezTo>
                    <a:pt x="21549" y="27917"/>
                    <a:pt x="21706" y="28015"/>
                    <a:pt x="21805" y="28153"/>
                  </a:cubicBezTo>
                  <a:cubicBezTo>
                    <a:pt x="22179" y="28666"/>
                    <a:pt x="22554" y="29159"/>
                    <a:pt x="22929" y="29671"/>
                  </a:cubicBezTo>
                  <a:lnTo>
                    <a:pt x="23283" y="30145"/>
                  </a:lnTo>
                  <a:lnTo>
                    <a:pt x="25275" y="29356"/>
                  </a:lnTo>
                  <a:cubicBezTo>
                    <a:pt x="25314" y="29139"/>
                    <a:pt x="25275" y="28922"/>
                    <a:pt x="25176" y="28725"/>
                  </a:cubicBezTo>
                  <a:cubicBezTo>
                    <a:pt x="24999" y="28311"/>
                    <a:pt x="24841" y="27897"/>
                    <a:pt x="24723" y="27463"/>
                  </a:cubicBezTo>
                  <a:cubicBezTo>
                    <a:pt x="24663" y="27168"/>
                    <a:pt x="24565" y="26911"/>
                    <a:pt x="24447" y="26635"/>
                  </a:cubicBezTo>
                  <a:cubicBezTo>
                    <a:pt x="24190" y="26142"/>
                    <a:pt x="24249" y="25926"/>
                    <a:pt x="24703" y="25630"/>
                  </a:cubicBezTo>
                  <a:cubicBezTo>
                    <a:pt x="25176" y="25354"/>
                    <a:pt x="25570" y="24999"/>
                    <a:pt x="25886" y="24565"/>
                  </a:cubicBezTo>
                  <a:cubicBezTo>
                    <a:pt x="25965" y="24447"/>
                    <a:pt x="26044" y="24348"/>
                    <a:pt x="26142" y="24250"/>
                  </a:cubicBezTo>
                  <a:cubicBezTo>
                    <a:pt x="26241" y="24092"/>
                    <a:pt x="26458" y="24033"/>
                    <a:pt x="26635" y="24132"/>
                  </a:cubicBezTo>
                  <a:cubicBezTo>
                    <a:pt x="26852" y="24230"/>
                    <a:pt x="27108" y="24289"/>
                    <a:pt x="27345" y="24270"/>
                  </a:cubicBezTo>
                  <a:cubicBezTo>
                    <a:pt x="27502" y="24289"/>
                    <a:pt x="27660" y="24329"/>
                    <a:pt x="27798" y="24368"/>
                  </a:cubicBezTo>
                  <a:cubicBezTo>
                    <a:pt x="27916" y="24427"/>
                    <a:pt x="28054" y="24467"/>
                    <a:pt x="28192" y="24486"/>
                  </a:cubicBezTo>
                  <a:cubicBezTo>
                    <a:pt x="28685" y="24467"/>
                    <a:pt x="29099" y="24664"/>
                    <a:pt x="29572" y="24723"/>
                  </a:cubicBezTo>
                  <a:cubicBezTo>
                    <a:pt x="29730" y="24743"/>
                    <a:pt x="29868" y="24762"/>
                    <a:pt x="30026" y="24762"/>
                  </a:cubicBezTo>
                  <a:lnTo>
                    <a:pt x="30913" y="22968"/>
                  </a:lnTo>
                  <a:cubicBezTo>
                    <a:pt x="30381" y="22673"/>
                    <a:pt x="30006" y="22180"/>
                    <a:pt x="29415" y="21943"/>
                  </a:cubicBezTo>
                  <a:cubicBezTo>
                    <a:pt x="29218" y="21805"/>
                    <a:pt x="29020" y="21647"/>
                    <a:pt x="28882" y="21450"/>
                  </a:cubicBezTo>
                  <a:cubicBezTo>
                    <a:pt x="28804" y="21371"/>
                    <a:pt x="28764" y="21253"/>
                    <a:pt x="28744" y="21155"/>
                  </a:cubicBezTo>
                  <a:cubicBezTo>
                    <a:pt x="28725" y="20603"/>
                    <a:pt x="28725" y="20070"/>
                    <a:pt x="28784" y="19538"/>
                  </a:cubicBezTo>
                  <a:cubicBezTo>
                    <a:pt x="28823" y="19262"/>
                    <a:pt x="28902" y="18986"/>
                    <a:pt x="28922" y="18690"/>
                  </a:cubicBezTo>
                  <a:cubicBezTo>
                    <a:pt x="28942" y="18217"/>
                    <a:pt x="29237" y="17980"/>
                    <a:pt x="29710" y="18000"/>
                  </a:cubicBezTo>
                  <a:cubicBezTo>
                    <a:pt x="29868" y="18040"/>
                    <a:pt x="30026" y="18040"/>
                    <a:pt x="30184" y="18000"/>
                  </a:cubicBezTo>
                  <a:cubicBezTo>
                    <a:pt x="30440" y="17941"/>
                    <a:pt x="30696" y="17882"/>
                    <a:pt x="30972" y="17862"/>
                  </a:cubicBezTo>
                  <a:cubicBezTo>
                    <a:pt x="31426" y="17744"/>
                    <a:pt x="31879" y="17645"/>
                    <a:pt x="32352" y="17586"/>
                  </a:cubicBezTo>
                  <a:cubicBezTo>
                    <a:pt x="32431" y="17586"/>
                    <a:pt x="32490" y="17507"/>
                    <a:pt x="32549" y="17468"/>
                  </a:cubicBezTo>
                  <a:cubicBezTo>
                    <a:pt x="32549" y="17014"/>
                    <a:pt x="32569" y="16581"/>
                    <a:pt x="32549" y="16167"/>
                  </a:cubicBezTo>
                  <a:cubicBezTo>
                    <a:pt x="32549" y="15733"/>
                    <a:pt x="32628" y="15280"/>
                    <a:pt x="32490" y="14846"/>
                  </a:cubicBezTo>
                  <a:cubicBezTo>
                    <a:pt x="32254" y="14846"/>
                    <a:pt x="32037" y="14806"/>
                    <a:pt x="31800" y="14747"/>
                  </a:cubicBezTo>
                  <a:cubicBezTo>
                    <a:pt x="31386" y="14609"/>
                    <a:pt x="30933" y="14550"/>
                    <a:pt x="30479" y="14589"/>
                  </a:cubicBezTo>
                  <a:lnTo>
                    <a:pt x="29947" y="14589"/>
                  </a:lnTo>
                  <a:cubicBezTo>
                    <a:pt x="29139" y="14589"/>
                    <a:pt x="29139" y="14570"/>
                    <a:pt x="29119" y="13742"/>
                  </a:cubicBezTo>
                  <a:lnTo>
                    <a:pt x="29119" y="12460"/>
                  </a:lnTo>
                  <a:cubicBezTo>
                    <a:pt x="29158" y="12224"/>
                    <a:pt x="29099" y="12007"/>
                    <a:pt x="29001" y="11810"/>
                  </a:cubicBezTo>
                  <a:cubicBezTo>
                    <a:pt x="28863" y="11613"/>
                    <a:pt x="28902" y="11356"/>
                    <a:pt x="29080" y="11199"/>
                  </a:cubicBezTo>
                  <a:cubicBezTo>
                    <a:pt x="29553" y="10646"/>
                    <a:pt x="30105" y="10193"/>
                    <a:pt x="30736" y="9838"/>
                  </a:cubicBezTo>
                  <a:cubicBezTo>
                    <a:pt x="30992" y="9720"/>
                    <a:pt x="31209" y="9503"/>
                    <a:pt x="31347" y="9247"/>
                  </a:cubicBezTo>
                  <a:lnTo>
                    <a:pt x="30026" y="7413"/>
                  </a:lnTo>
                  <a:cubicBezTo>
                    <a:pt x="29356" y="7551"/>
                    <a:pt x="28725" y="7768"/>
                    <a:pt x="28114" y="8103"/>
                  </a:cubicBezTo>
                  <a:cubicBezTo>
                    <a:pt x="27798" y="8241"/>
                    <a:pt x="27463" y="8379"/>
                    <a:pt x="27128" y="8458"/>
                  </a:cubicBezTo>
                  <a:cubicBezTo>
                    <a:pt x="26832" y="8576"/>
                    <a:pt x="26655" y="8478"/>
                    <a:pt x="26438" y="8202"/>
                  </a:cubicBezTo>
                  <a:cubicBezTo>
                    <a:pt x="26280" y="7965"/>
                    <a:pt x="26083" y="7748"/>
                    <a:pt x="25886" y="7532"/>
                  </a:cubicBezTo>
                  <a:cubicBezTo>
                    <a:pt x="25492" y="7137"/>
                    <a:pt x="25078" y="6763"/>
                    <a:pt x="24683" y="6368"/>
                  </a:cubicBezTo>
                  <a:cubicBezTo>
                    <a:pt x="24565" y="6250"/>
                    <a:pt x="24466" y="6112"/>
                    <a:pt x="24565" y="5954"/>
                  </a:cubicBezTo>
                  <a:cubicBezTo>
                    <a:pt x="24683" y="5757"/>
                    <a:pt x="24723" y="5521"/>
                    <a:pt x="24703" y="5304"/>
                  </a:cubicBezTo>
                  <a:cubicBezTo>
                    <a:pt x="24703" y="5146"/>
                    <a:pt x="24742" y="4988"/>
                    <a:pt x="24782" y="4850"/>
                  </a:cubicBezTo>
                  <a:cubicBezTo>
                    <a:pt x="24940" y="4219"/>
                    <a:pt x="25117" y="3589"/>
                    <a:pt x="25275" y="2958"/>
                  </a:cubicBezTo>
                  <a:cubicBezTo>
                    <a:pt x="25275" y="2859"/>
                    <a:pt x="25275" y="2761"/>
                    <a:pt x="25275" y="2662"/>
                  </a:cubicBezTo>
                  <a:cubicBezTo>
                    <a:pt x="25117" y="2563"/>
                    <a:pt x="24999" y="2485"/>
                    <a:pt x="24900" y="2406"/>
                  </a:cubicBezTo>
                  <a:cubicBezTo>
                    <a:pt x="24447" y="1992"/>
                    <a:pt x="24309" y="1992"/>
                    <a:pt x="23875" y="2366"/>
                  </a:cubicBezTo>
                  <a:cubicBezTo>
                    <a:pt x="23796" y="2445"/>
                    <a:pt x="23717" y="2524"/>
                    <a:pt x="23638" y="2603"/>
                  </a:cubicBezTo>
                  <a:cubicBezTo>
                    <a:pt x="23165" y="3017"/>
                    <a:pt x="22672" y="3431"/>
                    <a:pt x="22258" y="3884"/>
                  </a:cubicBezTo>
                  <a:cubicBezTo>
                    <a:pt x="21982" y="4200"/>
                    <a:pt x="21608" y="4397"/>
                    <a:pt x="21213" y="4495"/>
                  </a:cubicBezTo>
                  <a:cubicBezTo>
                    <a:pt x="20661" y="4121"/>
                    <a:pt x="20031" y="3884"/>
                    <a:pt x="19360" y="3845"/>
                  </a:cubicBezTo>
                  <a:cubicBezTo>
                    <a:pt x="19301" y="3825"/>
                    <a:pt x="19242" y="3825"/>
                    <a:pt x="19163" y="3805"/>
                  </a:cubicBezTo>
                  <a:cubicBezTo>
                    <a:pt x="18986" y="3766"/>
                    <a:pt x="18907" y="3529"/>
                    <a:pt x="19025" y="3391"/>
                  </a:cubicBezTo>
                  <a:cubicBezTo>
                    <a:pt x="19084" y="3293"/>
                    <a:pt x="19143" y="3214"/>
                    <a:pt x="19202" y="3135"/>
                  </a:cubicBezTo>
                  <a:cubicBezTo>
                    <a:pt x="18788" y="1538"/>
                    <a:pt x="18611" y="1065"/>
                    <a:pt x="18217" y="592"/>
                  </a:cubicBezTo>
                  <a:cubicBezTo>
                    <a:pt x="17468" y="572"/>
                    <a:pt x="16738" y="572"/>
                    <a:pt x="16009" y="631"/>
                  </a:cubicBezTo>
                  <a:cubicBezTo>
                    <a:pt x="15969" y="710"/>
                    <a:pt x="15930" y="789"/>
                    <a:pt x="15890" y="888"/>
                  </a:cubicBezTo>
                  <a:cubicBezTo>
                    <a:pt x="15752" y="1518"/>
                    <a:pt x="15654" y="2169"/>
                    <a:pt x="15575" y="2800"/>
                  </a:cubicBezTo>
                  <a:cubicBezTo>
                    <a:pt x="15555" y="3253"/>
                    <a:pt x="15398" y="3687"/>
                    <a:pt x="15102" y="4022"/>
                  </a:cubicBezTo>
                  <a:cubicBezTo>
                    <a:pt x="14510" y="3904"/>
                    <a:pt x="13939" y="4298"/>
                    <a:pt x="13308" y="4279"/>
                  </a:cubicBezTo>
                  <a:cubicBezTo>
                    <a:pt x="12933" y="4515"/>
                    <a:pt x="12539" y="4436"/>
                    <a:pt x="12125" y="4417"/>
                  </a:cubicBezTo>
                  <a:cubicBezTo>
                    <a:pt x="11849" y="4121"/>
                    <a:pt x="11593" y="3786"/>
                    <a:pt x="11415" y="3431"/>
                  </a:cubicBezTo>
                  <a:cubicBezTo>
                    <a:pt x="11336" y="3253"/>
                    <a:pt x="11238" y="3096"/>
                    <a:pt x="11139" y="2958"/>
                  </a:cubicBezTo>
                  <a:cubicBezTo>
                    <a:pt x="10922" y="2721"/>
                    <a:pt x="10686" y="2465"/>
                    <a:pt x="10449" y="2228"/>
                  </a:cubicBezTo>
                  <a:cubicBezTo>
                    <a:pt x="10213" y="1972"/>
                    <a:pt x="10055" y="1932"/>
                    <a:pt x="9739" y="2130"/>
                  </a:cubicBezTo>
                  <a:cubicBezTo>
                    <a:pt x="9641" y="2209"/>
                    <a:pt x="9522" y="2287"/>
                    <a:pt x="9444" y="2386"/>
                  </a:cubicBezTo>
                  <a:cubicBezTo>
                    <a:pt x="9187" y="2603"/>
                    <a:pt x="8970" y="2800"/>
                    <a:pt x="8734" y="2997"/>
                  </a:cubicBezTo>
                  <a:cubicBezTo>
                    <a:pt x="8596" y="3115"/>
                    <a:pt x="8458" y="3214"/>
                    <a:pt x="8320" y="3313"/>
                  </a:cubicBezTo>
                  <a:cubicBezTo>
                    <a:pt x="8320" y="3352"/>
                    <a:pt x="8320" y="3411"/>
                    <a:pt x="8320" y="3470"/>
                  </a:cubicBezTo>
                  <a:cubicBezTo>
                    <a:pt x="8576" y="4239"/>
                    <a:pt x="8635" y="5067"/>
                    <a:pt x="8892" y="5816"/>
                  </a:cubicBezTo>
                  <a:cubicBezTo>
                    <a:pt x="9010" y="6073"/>
                    <a:pt x="8951" y="6368"/>
                    <a:pt x="8754" y="6566"/>
                  </a:cubicBezTo>
                  <a:cubicBezTo>
                    <a:pt x="8320" y="6920"/>
                    <a:pt x="7965" y="7354"/>
                    <a:pt x="7669" y="7827"/>
                  </a:cubicBezTo>
                  <a:cubicBezTo>
                    <a:pt x="7630" y="7926"/>
                    <a:pt x="7531" y="7985"/>
                    <a:pt x="7433" y="8024"/>
                  </a:cubicBezTo>
                  <a:cubicBezTo>
                    <a:pt x="7216" y="8044"/>
                    <a:pt x="6940" y="8103"/>
                    <a:pt x="6782" y="8005"/>
                  </a:cubicBezTo>
                  <a:cubicBezTo>
                    <a:pt x="6427" y="7788"/>
                    <a:pt x="6013" y="7729"/>
                    <a:pt x="5718" y="7453"/>
                  </a:cubicBezTo>
                  <a:cubicBezTo>
                    <a:pt x="5422" y="7157"/>
                    <a:pt x="5067" y="7177"/>
                    <a:pt x="4732" y="7078"/>
                  </a:cubicBezTo>
                  <a:cubicBezTo>
                    <a:pt x="4594" y="7078"/>
                    <a:pt x="4475" y="7118"/>
                    <a:pt x="4377" y="7216"/>
                  </a:cubicBezTo>
                  <a:cubicBezTo>
                    <a:pt x="3963" y="7610"/>
                    <a:pt x="3549" y="8024"/>
                    <a:pt x="3135" y="8438"/>
                  </a:cubicBezTo>
                  <a:cubicBezTo>
                    <a:pt x="3174" y="8813"/>
                    <a:pt x="3470" y="9010"/>
                    <a:pt x="3707" y="9247"/>
                  </a:cubicBezTo>
                  <a:cubicBezTo>
                    <a:pt x="4357" y="9956"/>
                    <a:pt x="4988" y="10686"/>
                    <a:pt x="5284" y="11573"/>
                  </a:cubicBezTo>
                  <a:cubicBezTo>
                    <a:pt x="5126" y="12224"/>
                    <a:pt x="4929" y="12815"/>
                    <a:pt x="4791" y="13426"/>
                  </a:cubicBezTo>
                  <a:cubicBezTo>
                    <a:pt x="4594" y="14412"/>
                    <a:pt x="4475" y="14274"/>
                    <a:pt x="3746" y="14333"/>
                  </a:cubicBezTo>
                  <a:cubicBezTo>
                    <a:pt x="3056" y="14373"/>
                    <a:pt x="2366" y="14333"/>
                    <a:pt x="1676" y="14511"/>
                  </a:cubicBezTo>
                  <a:cubicBezTo>
                    <a:pt x="1341" y="14609"/>
                    <a:pt x="1006" y="14708"/>
                    <a:pt x="690" y="14826"/>
                  </a:cubicBezTo>
                  <a:cubicBezTo>
                    <a:pt x="710" y="15003"/>
                    <a:pt x="710" y="15141"/>
                    <a:pt x="749" y="15299"/>
                  </a:cubicBezTo>
                  <a:cubicBezTo>
                    <a:pt x="789" y="15437"/>
                    <a:pt x="828" y="15595"/>
                    <a:pt x="848" y="15753"/>
                  </a:cubicBezTo>
                  <a:cubicBezTo>
                    <a:pt x="828" y="16186"/>
                    <a:pt x="1006" y="16541"/>
                    <a:pt x="1163" y="16955"/>
                  </a:cubicBezTo>
                  <a:cubicBezTo>
                    <a:pt x="1735" y="16955"/>
                    <a:pt x="2307" y="16975"/>
                    <a:pt x="2898" y="16955"/>
                  </a:cubicBezTo>
                  <a:cubicBezTo>
                    <a:pt x="3253" y="16955"/>
                    <a:pt x="3608" y="17014"/>
                    <a:pt x="3943" y="17152"/>
                  </a:cubicBezTo>
                  <a:cubicBezTo>
                    <a:pt x="4140" y="17192"/>
                    <a:pt x="4298" y="17350"/>
                    <a:pt x="4377" y="17547"/>
                  </a:cubicBezTo>
                  <a:cubicBezTo>
                    <a:pt x="4456" y="17764"/>
                    <a:pt x="4535" y="18000"/>
                    <a:pt x="4613" y="18237"/>
                  </a:cubicBezTo>
                  <a:cubicBezTo>
                    <a:pt x="4811" y="18710"/>
                    <a:pt x="4988" y="19203"/>
                    <a:pt x="5225" y="19656"/>
                  </a:cubicBezTo>
                  <a:cubicBezTo>
                    <a:pt x="5363" y="19972"/>
                    <a:pt x="5382" y="20327"/>
                    <a:pt x="5264" y="20642"/>
                  </a:cubicBezTo>
                  <a:cubicBezTo>
                    <a:pt x="5205" y="20879"/>
                    <a:pt x="4929" y="20918"/>
                    <a:pt x="4732" y="21017"/>
                  </a:cubicBezTo>
                  <a:cubicBezTo>
                    <a:pt x="4318" y="21233"/>
                    <a:pt x="3904" y="21450"/>
                    <a:pt x="3490" y="21687"/>
                  </a:cubicBezTo>
                  <a:cubicBezTo>
                    <a:pt x="3194" y="21884"/>
                    <a:pt x="2918" y="22101"/>
                    <a:pt x="2642" y="22337"/>
                  </a:cubicBezTo>
                  <a:cubicBezTo>
                    <a:pt x="2484" y="22456"/>
                    <a:pt x="2445" y="22673"/>
                    <a:pt x="2543" y="22830"/>
                  </a:cubicBezTo>
                  <a:cubicBezTo>
                    <a:pt x="2681" y="23126"/>
                    <a:pt x="2839" y="23382"/>
                    <a:pt x="3017" y="23639"/>
                  </a:cubicBezTo>
                  <a:cubicBezTo>
                    <a:pt x="3253" y="23934"/>
                    <a:pt x="3371" y="24348"/>
                    <a:pt x="3864" y="24447"/>
                  </a:cubicBezTo>
                  <a:cubicBezTo>
                    <a:pt x="4259" y="24250"/>
                    <a:pt x="4692" y="24053"/>
                    <a:pt x="5126" y="23816"/>
                  </a:cubicBezTo>
                  <a:cubicBezTo>
                    <a:pt x="5560" y="23540"/>
                    <a:pt x="6013" y="23303"/>
                    <a:pt x="6467" y="23087"/>
                  </a:cubicBezTo>
                  <a:lnTo>
                    <a:pt x="6684" y="23284"/>
                  </a:lnTo>
                  <a:cubicBezTo>
                    <a:pt x="7157" y="23678"/>
                    <a:pt x="7512" y="24171"/>
                    <a:pt x="7985" y="24565"/>
                  </a:cubicBezTo>
                  <a:cubicBezTo>
                    <a:pt x="8320" y="24841"/>
                    <a:pt x="8596" y="25216"/>
                    <a:pt x="8734" y="25630"/>
                  </a:cubicBezTo>
                  <a:cubicBezTo>
                    <a:pt x="8537" y="26280"/>
                    <a:pt x="8340" y="26852"/>
                    <a:pt x="8162" y="27424"/>
                  </a:cubicBezTo>
                  <a:cubicBezTo>
                    <a:pt x="7985" y="27996"/>
                    <a:pt x="7827" y="28567"/>
                    <a:pt x="7650" y="29159"/>
                  </a:cubicBezTo>
                  <a:cubicBezTo>
                    <a:pt x="7945" y="29336"/>
                    <a:pt x="8241" y="29514"/>
                    <a:pt x="8537" y="29711"/>
                  </a:cubicBezTo>
                  <a:cubicBezTo>
                    <a:pt x="8813" y="29987"/>
                    <a:pt x="9128" y="30204"/>
                    <a:pt x="9503" y="30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0"/>
            <p:cNvSpPr/>
            <p:nvPr/>
          </p:nvSpPr>
          <p:spPr>
            <a:xfrm flipH="1">
              <a:off x="7254624" y="2425716"/>
              <a:ext cx="493929" cy="497247"/>
            </a:xfrm>
            <a:custGeom>
              <a:avLst/>
              <a:gdLst/>
              <a:ahLst/>
              <a:cxnLst/>
              <a:rect l="l" t="t" r="r" b="b"/>
              <a:pathLst>
                <a:path w="20544" h="20682" extrusionOk="0">
                  <a:moveTo>
                    <a:pt x="20484" y="11199"/>
                  </a:moveTo>
                  <a:lnTo>
                    <a:pt x="20484" y="11869"/>
                  </a:lnTo>
                  <a:cubicBezTo>
                    <a:pt x="20504" y="12323"/>
                    <a:pt x="20445" y="12776"/>
                    <a:pt x="20287" y="13190"/>
                  </a:cubicBezTo>
                  <a:cubicBezTo>
                    <a:pt x="20051" y="13841"/>
                    <a:pt x="19873" y="14511"/>
                    <a:pt x="19637" y="15162"/>
                  </a:cubicBezTo>
                  <a:cubicBezTo>
                    <a:pt x="19558" y="15418"/>
                    <a:pt x="19420" y="15655"/>
                    <a:pt x="19282" y="15891"/>
                  </a:cubicBezTo>
                  <a:cubicBezTo>
                    <a:pt x="18868" y="16522"/>
                    <a:pt x="18375" y="17113"/>
                    <a:pt x="17921" y="17725"/>
                  </a:cubicBezTo>
                  <a:cubicBezTo>
                    <a:pt x="17566" y="18178"/>
                    <a:pt x="17133" y="18572"/>
                    <a:pt x="16640" y="18848"/>
                  </a:cubicBezTo>
                  <a:cubicBezTo>
                    <a:pt x="16226" y="19085"/>
                    <a:pt x="15851" y="19381"/>
                    <a:pt x="15437" y="19598"/>
                  </a:cubicBezTo>
                  <a:cubicBezTo>
                    <a:pt x="15082" y="19775"/>
                    <a:pt x="14688" y="19893"/>
                    <a:pt x="14294" y="19972"/>
                  </a:cubicBezTo>
                  <a:cubicBezTo>
                    <a:pt x="13702" y="20051"/>
                    <a:pt x="13131" y="20307"/>
                    <a:pt x="12500" y="20209"/>
                  </a:cubicBezTo>
                  <a:cubicBezTo>
                    <a:pt x="12480" y="20209"/>
                    <a:pt x="12460" y="20209"/>
                    <a:pt x="12441" y="20209"/>
                  </a:cubicBezTo>
                  <a:cubicBezTo>
                    <a:pt x="11810" y="20485"/>
                    <a:pt x="11159" y="20366"/>
                    <a:pt x="10509" y="20386"/>
                  </a:cubicBezTo>
                  <a:cubicBezTo>
                    <a:pt x="10351" y="20386"/>
                    <a:pt x="10193" y="20386"/>
                    <a:pt x="10035" y="20406"/>
                  </a:cubicBezTo>
                  <a:cubicBezTo>
                    <a:pt x="8912" y="20682"/>
                    <a:pt x="7867" y="20366"/>
                    <a:pt x="6802" y="20031"/>
                  </a:cubicBezTo>
                  <a:cubicBezTo>
                    <a:pt x="5659" y="19696"/>
                    <a:pt x="4614" y="19065"/>
                    <a:pt x="3766" y="18237"/>
                  </a:cubicBezTo>
                  <a:cubicBezTo>
                    <a:pt x="3746" y="18217"/>
                    <a:pt x="3727" y="18198"/>
                    <a:pt x="3727" y="18198"/>
                  </a:cubicBezTo>
                  <a:cubicBezTo>
                    <a:pt x="2938" y="17665"/>
                    <a:pt x="2268" y="16975"/>
                    <a:pt x="1755" y="16187"/>
                  </a:cubicBezTo>
                  <a:cubicBezTo>
                    <a:pt x="1578" y="15990"/>
                    <a:pt x="1420" y="15773"/>
                    <a:pt x="1321" y="15517"/>
                  </a:cubicBezTo>
                  <a:cubicBezTo>
                    <a:pt x="1302" y="15457"/>
                    <a:pt x="1262" y="15398"/>
                    <a:pt x="1223" y="15339"/>
                  </a:cubicBezTo>
                  <a:cubicBezTo>
                    <a:pt x="730" y="14767"/>
                    <a:pt x="533" y="14038"/>
                    <a:pt x="277" y="13368"/>
                  </a:cubicBezTo>
                  <a:cubicBezTo>
                    <a:pt x="217" y="13249"/>
                    <a:pt x="139" y="13092"/>
                    <a:pt x="178" y="12993"/>
                  </a:cubicBezTo>
                  <a:cubicBezTo>
                    <a:pt x="316" y="12618"/>
                    <a:pt x="217" y="12283"/>
                    <a:pt x="119" y="11928"/>
                  </a:cubicBezTo>
                  <a:cubicBezTo>
                    <a:pt x="99" y="11771"/>
                    <a:pt x="79" y="11613"/>
                    <a:pt x="79" y="11475"/>
                  </a:cubicBezTo>
                  <a:cubicBezTo>
                    <a:pt x="60" y="10608"/>
                    <a:pt x="40" y="9760"/>
                    <a:pt x="20" y="8912"/>
                  </a:cubicBezTo>
                  <a:cubicBezTo>
                    <a:pt x="1" y="8735"/>
                    <a:pt x="20" y="8537"/>
                    <a:pt x="60" y="8380"/>
                  </a:cubicBezTo>
                  <a:cubicBezTo>
                    <a:pt x="316" y="7808"/>
                    <a:pt x="336" y="7197"/>
                    <a:pt x="434" y="6605"/>
                  </a:cubicBezTo>
                  <a:cubicBezTo>
                    <a:pt x="493" y="6152"/>
                    <a:pt x="750" y="5738"/>
                    <a:pt x="809" y="5245"/>
                  </a:cubicBezTo>
                  <a:cubicBezTo>
                    <a:pt x="848" y="5048"/>
                    <a:pt x="967" y="4870"/>
                    <a:pt x="1105" y="4752"/>
                  </a:cubicBezTo>
                  <a:cubicBezTo>
                    <a:pt x="1361" y="4476"/>
                    <a:pt x="1597" y="4220"/>
                    <a:pt x="1873" y="3964"/>
                  </a:cubicBezTo>
                  <a:cubicBezTo>
                    <a:pt x="2327" y="3550"/>
                    <a:pt x="2780" y="3116"/>
                    <a:pt x="3253" y="2702"/>
                  </a:cubicBezTo>
                  <a:cubicBezTo>
                    <a:pt x="3549" y="2446"/>
                    <a:pt x="3845" y="2229"/>
                    <a:pt x="4180" y="2012"/>
                  </a:cubicBezTo>
                  <a:cubicBezTo>
                    <a:pt x="4239" y="1972"/>
                    <a:pt x="4358" y="1913"/>
                    <a:pt x="4417" y="1953"/>
                  </a:cubicBezTo>
                  <a:cubicBezTo>
                    <a:pt x="4673" y="2071"/>
                    <a:pt x="4910" y="1933"/>
                    <a:pt x="5126" y="1854"/>
                  </a:cubicBezTo>
                  <a:cubicBezTo>
                    <a:pt x="5560" y="1716"/>
                    <a:pt x="5974" y="1558"/>
                    <a:pt x="6368" y="1342"/>
                  </a:cubicBezTo>
                  <a:cubicBezTo>
                    <a:pt x="6723" y="1125"/>
                    <a:pt x="7137" y="987"/>
                    <a:pt x="7571" y="947"/>
                  </a:cubicBezTo>
                  <a:cubicBezTo>
                    <a:pt x="7867" y="927"/>
                    <a:pt x="8182" y="829"/>
                    <a:pt x="8458" y="711"/>
                  </a:cubicBezTo>
                  <a:cubicBezTo>
                    <a:pt x="8912" y="513"/>
                    <a:pt x="9365" y="336"/>
                    <a:pt x="9838" y="178"/>
                  </a:cubicBezTo>
                  <a:cubicBezTo>
                    <a:pt x="10095" y="99"/>
                    <a:pt x="10371" y="60"/>
                    <a:pt x="10627" y="60"/>
                  </a:cubicBezTo>
                  <a:cubicBezTo>
                    <a:pt x="11001" y="21"/>
                    <a:pt x="11356" y="80"/>
                    <a:pt x="11711" y="60"/>
                  </a:cubicBezTo>
                  <a:cubicBezTo>
                    <a:pt x="12401" y="1"/>
                    <a:pt x="13111" y="119"/>
                    <a:pt x="13742" y="395"/>
                  </a:cubicBezTo>
                  <a:cubicBezTo>
                    <a:pt x="14116" y="533"/>
                    <a:pt x="14471" y="711"/>
                    <a:pt x="14826" y="927"/>
                  </a:cubicBezTo>
                  <a:cubicBezTo>
                    <a:pt x="15437" y="1302"/>
                    <a:pt x="16048" y="1677"/>
                    <a:pt x="16679" y="2032"/>
                  </a:cubicBezTo>
                  <a:cubicBezTo>
                    <a:pt x="17014" y="2248"/>
                    <a:pt x="17310" y="2544"/>
                    <a:pt x="17507" y="2899"/>
                  </a:cubicBezTo>
                  <a:cubicBezTo>
                    <a:pt x="17704" y="3234"/>
                    <a:pt x="17961" y="3550"/>
                    <a:pt x="18237" y="3845"/>
                  </a:cubicBezTo>
                  <a:cubicBezTo>
                    <a:pt x="18434" y="4062"/>
                    <a:pt x="18592" y="4299"/>
                    <a:pt x="18710" y="4575"/>
                  </a:cubicBezTo>
                  <a:cubicBezTo>
                    <a:pt x="18809" y="4811"/>
                    <a:pt x="18947" y="5048"/>
                    <a:pt x="19144" y="5225"/>
                  </a:cubicBezTo>
                  <a:cubicBezTo>
                    <a:pt x="19518" y="5580"/>
                    <a:pt x="19676" y="6073"/>
                    <a:pt x="19834" y="6507"/>
                  </a:cubicBezTo>
                  <a:cubicBezTo>
                    <a:pt x="20090" y="7256"/>
                    <a:pt x="20346" y="7985"/>
                    <a:pt x="20287" y="8813"/>
                  </a:cubicBezTo>
                  <a:cubicBezTo>
                    <a:pt x="20267" y="8932"/>
                    <a:pt x="20287" y="9070"/>
                    <a:pt x="20327" y="9208"/>
                  </a:cubicBezTo>
                  <a:cubicBezTo>
                    <a:pt x="20543" y="9858"/>
                    <a:pt x="20465" y="10529"/>
                    <a:pt x="20484" y="11199"/>
                  </a:cubicBezTo>
                  <a:close/>
                  <a:moveTo>
                    <a:pt x="631" y="10154"/>
                  </a:moveTo>
                  <a:cubicBezTo>
                    <a:pt x="651" y="10765"/>
                    <a:pt x="553" y="11514"/>
                    <a:pt x="769" y="12244"/>
                  </a:cubicBezTo>
                  <a:cubicBezTo>
                    <a:pt x="789" y="12303"/>
                    <a:pt x="789" y="12382"/>
                    <a:pt x="789" y="12441"/>
                  </a:cubicBezTo>
                  <a:cubicBezTo>
                    <a:pt x="750" y="12973"/>
                    <a:pt x="967" y="13466"/>
                    <a:pt x="1105" y="13939"/>
                  </a:cubicBezTo>
                  <a:cubicBezTo>
                    <a:pt x="1203" y="14215"/>
                    <a:pt x="1341" y="14472"/>
                    <a:pt x="1499" y="14728"/>
                  </a:cubicBezTo>
                  <a:cubicBezTo>
                    <a:pt x="1617" y="14905"/>
                    <a:pt x="1716" y="15103"/>
                    <a:pt x="1834" y="15300"/>
                  </a:cubicBezTo>
                  <a:cubicBezTo>
                    <a:pt x="1952" y="15457"/>
                    <a:pt x="2051" y="15635"/>
                    <a:pt x="2169" y="15793"/>
                  </a:cubicBezTo>
                  <a:cubicBezTo>
                    <a:pt x="2287" y="15950"/>
                    <a:pt x="2406" y="16069"/>
                    <a:pt x="2485" y="16207"/>
                  </a:cubicBezTo>
                  <a:cubicBezTo>
                    <a:pt x="2780" y="16640"/>
                    <a:pt x="3135" y="17035"/>
                    <a:pt x="3549" y="17350"/>
                  </a:cubicBezTo>
                  <a:cubicBezTo>
                    <a:pt x="3845" y="17587"/>
                    <a:pt x="4141" y="17823"/>
                    <a:pt x="4436" y="18060"/>
                  </a:cubicBezTo>
                  <a:cubicBezTo>
                    <a:pt x="5028" y="18572"/>
                    <a:pt x="5698" y="18986"/>
                    <a:pt x="6447" y="19282"/>
                  </a:cubicBezTo>
                  <a:cubicBezTo>
                    <a:pt x="6566" y="19322"/>
                    <a:pt x="6723" y="19400"/>
                    <a:pt x="6822" y="19341"/>
                  </a:cubicBezTo>
                  <a:cubicBezTo>
                    <a:pt x="7039" y="19223"/>
                    <a:pt x="7196" y="19341"/>
                    <a:pt x="7394" y="19400"/>
                  </a:cubicBezTo>
                  <a:cubicBezTo>
                    <a:pt x="7729" y="19519"/>
                    <a:pt x="8064" y="19657"/>
                    <a:pt x="8399" y="19755"/>
                  </a:cubicBezTo>
                  <a:cubicBezTo>
                    <a:pt x="8774" y="19893"/>
                    <a:pt x="9168" y="19913"/>
                    <a:pt x="9543" y="19795"/>
                  </a:cubicBezTo>
                  <a:cubicBezTo>
                    <a:pt x="9819" y="19716"/>
                    <a:pt x="10095" y="19676"/>
                    <a:pt x="10390" y="19676"/>
                  </a:cubicBezTo>
                  <a:lnTo>
                    <a:pt x="11475" y="19676"/>
                  </a:lnTo>
                  <a:cubicBezTo>
                    <a:pt x="11652" y="19676"/>
                    <a:pt x="11829" y="19657"/>
                    <a:pt x="11987" y="19598"/>
                  </a:cubicBezTo>
                  <a:cubicBezTo>
                    <a:pt x="12243" y="19499"/>
                    <a:pt x="12519" y="19460"/>
                    <a:pt x="12795" y="19460"/>
                  </a:cubicBezTo>
                  <a:cubicBezTo>
                    <a:pt x="13347" y="19479"/>
                    <a:pt x="13880" y="19282"/>
                    <a:pt x="14432" y="19184"/>
                  </a:cubicBezTo>
                  <a:cubicBezTo>
                    <a:pt x="14885" y="19065"/>
                    <a:pt x="15319" y="18868"/>
                    <a:pt x="15694" y="18592"/>
                  </a:cubicBezTo>
                  <a:cubicBezTo>
                    <a:pt x="16305" y="18198"/>
                    <a:pt x="16975" y="17882"/>
                    <a:pt x="17389" y="17232"/>
                  </a:cubicBezTo>
                  <a:cubicBezTo>
                    <a:pt x="17586" y="16916"/>
                    <a:pt x="17823" y="16601"/>
                    <a:pt x="18099" y="16345"/>
                  </a:cubicBezTo>
                  <a:cubicBezTo>
                    <a:pt x="18730" y="15694"/>
                    <a:pt x="18966" y="14846"/>
                    <a:pt x="19301" y="14038"/>
                  </a:cubicBezTo>
                  <a:cubicBezTo>
                    <a:pt x="19341" y="13939"/>
                    <a:pt x="19361" y="13821"/>
                    <a:pt x="19380" y="13722"/>
                  </a:cubicBezTo>
                  <a:cubicBezTo>
                    <a:pt x="19400" y="13584"/>
                    <a:pt x="19420" y="13446"/>
                    <a:pt x="19479" y="13328"/>
                  </a:cubicBezTo>
                  <a:cubicBezTo>
                    <a:pt x="19715" y="12737"/>
                    <a:pt x="19834" y="12066"/>
                    <a:pt x="19794" y="11416"/>
                  </a:cubicBezTo>
                  <a:cubicBezTo>
                    <a:pt x="19755" y="10667"/>
                    <a:pt x="19834" y="9898"/>
                    <a:pt x="19637" y="9149"/>
                  </a:cubicBezTo>
                  <a:cubicBezTo>
                    <a:pt x="19577" y="8991"/>
                    <a:pt x="19558" y="8833"/>
                    <a:pt x="19577" y="8675"/>
                  </a:cubicBezTo>
                  <a:cubicBezTo>
                    <a:pt x="19597" y="8202"/>
                    <a:pt x="19518" y="7749"/>
                    <a:pt x="19361" y="7295"/>
                  </a:cubicBezTo>
                  <a:cubicBezTo>
                    <a:pt x="19203" y="6763"/>
                    <a:pt x="18966" y="6251"/>
                    <a:pt x="18671" y="5777"/>
                  </a:cubicBezTo>
                  <a:cubicBezTo>
                    <a:pt x="18414" y="5403"/>
                    <a:pt x="18040" y="5146"/>
                    <a:pt x="17842" y="4732"/>
                  </a:cubicBezTo>
                  <a:cubicBezTo>
                    <a:pt x="17685" y="4378"/>
                    <a:pt x="17468" y="4062"/>
                    <a:pt x="17172" y="3806"/>
                  </a:cubicBezTo>
                  <a:cubicBezTo>
                    <a:pt x="17054" y="3688"/>
                    <a:pt x="16975" y="3530"/>
                    <a:pt x="16936" y="3352"/>
                  </a:cubicBezTo>
                  <a:cubicBezTo>
                    <a:pt x="16798" y="2998"/>
                    <a:pt x="16541" y="2682"/>
                    <a:pt x="16226" y="2465"/>
                  </a:cubicBezTo>
                  <a:cubicBezTo>
                    <a:pt x="15812" y="2189"/>
                    <a:pt x="15378" y="1953"/>
                    <a:pt x="14944" y="1736"/>
                  </a:cubicBezTo>
                  <a:cubicBezTo>
                    <a:pt x="13860" y="1263"/>
                    <a:pt x="12756" y="908"/>
                    <a:pt x="11553" y="947"/>
                  </a:cubicBezTo>
                  <a:cubicBezTo>
                    <a:pt x="11179" y="967"/>
                    <a:pt x="10804" y="947"/>
                    <a:pt x="10410" y="888"/>
                  </a:cubicBezTo>
                  <a:cubicBezTo>
                    <a:pt x="10213" y="829"/>
                    <a:pt x="9976" y="849"/>
                    <a:pt x="9779" y="927"/>
                  </a:cubicBezTo>
                  <a:cubicBezTo>
                    <a:pt x="9286" y="1125"/>
                    <a:pt x="8774" y="1302"/>
                    <a:pt x="8281" y="1480"/>
                  </a:cubicBezTo>
                  <a:cubicBezTo>
                    <a:pt x="8202" y="1519"/>
                    <a:pt x="8103" y="1539"/>
                    <a:pt x="8005" y="1539"/>
                  </a:cubicBezTo>
                  <a:cubicBezTo>
                    <a:pt x="7413" y="1539"/>
                    <a:pt x="6802" y="1716"/>
                    <a:pt x="6309" y="2071"/>
                  </a:cubicBezTo>
                  <a:cubicBezTo>
                    <a:pt x="6191" y="2150"/>
                    <a:pt x="6073" y="2209"/>
                    <a:pt x="5935" y="2248"/>
                  </a:cubicBezTo>
                  <a:cubicBezTo>
                    <a:pt x="5205" y="2465"/>
                    <a:pt x="4653" y="3057"/>
                    <a:pt x="3924" y="3313"/>
                  </a:cubicBezTo>
                  <a:cubicBezTo>
                    <a:pt x="3372" y="3845"/>
                    <a:pt x="2701" y="4220"/>
                    <a:pt x="2209" y="4811"/>
                  </a:cubicBezTo>
                  <a:cubicBezTo>
                    <a:pt x="1992" y="5068"/>
                    <a:pt x="1795" y="5344"/>
                    <a:pt x="1597" y="5620"/>
                  </a:cubicBezTo>
                  <a:cubicBezTo>
                    <a:pt x="1440" y="5817"/>
                    <a:pt x="1243" y="5994"/>
                    <a:pt x="1420" y="6270"/>
                  </a:cubicBezTo>
                  <a:cubicBezTo>
                    <a:pt x="1440" y="6310"/>
                    <a:pt x="1400" y="6389"/>
                    <a:pt x="1381" y="6448"/>
                  </a:cubicBezTo>
                  <a:cubicBezTo>
                    <a:pt x="651" y="8143"/>
                    <a:pt x="651" y="8143"/>
                    <a:pt x="631" y="9878"/>
                  </a:cubicBezTo>
                  <a:cubicBezTo>
                    <a:pt x="631" y="9937"/>
                    <a:pt x="631" y="9996"/>
                    <a:pt x="631" y="10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0"/>
            <p:cNvSpPr/>
            <p:nvPr/>
          </p:nvSpPr>
          <p:spPr>
            <a:xfrm flipH="1">
              <a:off x="7586891" y="2828139"/>
              <a:ext cx="130839" cy="98141"/>
            </a:xfrm>
            <a:custGeom>
              <a:avLst/>
              <a:gdLst/>
              <a:ahLst/>
              <a:cxnLst/>
              <a:rect l="l" t="t" r="r" b="b"/>
              <a:pathLst>
                <a:path w="5442" h="4082" extrusionOk="0">
                  <a:moveTo>
                    <a:pt x="5441" y="3944"/>
                  </a:moveTo>
                  <a:cubicBezTo>
                    <a:pt x="5224" y="4062"/>
                    <a:pt x="4988" y="4082"/>
                    <a:pt x="4771" y="3983"/>
                  </a:cubicBezTo>
                  <a:cubicBezTo>
                    <a:pt x="4298" y="3786"/>
                    <a:pt x="3825" y="3589"/>
                    <a:pt x="3352" y="3372"/>
                  </a:cubicBezTo>
                  <a:cubicBezTo>
                    <a:pt x="3135" y="3293"/>
                    <a:pt x="2938" y="3195"/>
                    <a:pt x="2740" y="3096"/>
                  </a:cubicBezTo>
                  <a:cubicBezTo>
                    <a:pt x="2425" y="2938"/>
                    <a:pt x="2129" y="2722"/>
                    <a:pt x="1853" y="2485"/>
                  </a:cubicBezTo>
                  <a:cubicBezTo>
                    <a:pt x="1360" y="1992"/>
                    <a:pt x="927" y="1479"/>
                    <a:pt x="473" y="947"/>
                  </a:cubicBezTo>
                  <a:cubicBezTo>
                    <a:pt x="256" y="671"/>
                    <a:pt x="99" y="375"/>
                    <a:pt x="0" y="60"/>
                  </a:cubicBezTo>
                  <a:cubicBezTo>
                    <a:pt x="158" y="1"/>
                    <a:pt x="355" y="60"/>
                    <a:pt x="434" y="218"/>
                  </a:cubicBezTo>
                  <a:cubicBezTo>
                    <a:pt x="828" y="671"/>
                    <a:pt x="1203" y="1144"/>
                    <a:pt x="1617" y="1598"/>
                  </a:cubicBezTo>
                  <a:cubicBezTo>
                    <a:pt x="2011" y="2032"/>
                    <a:pt x="2484" y="2524"/>
                    <a:pt x="3115" y="2781"/>
                  </a:cubicBezTo>
                  <a:cubicBezTo>
                    <a:pt x="3864" y="3076"/>
                    <a:pt x="4534" y="3451"/>
                    <a:pt x="5244" y="3786"/>
                  </a:cubicBezTo>
                  <a:cubicBezTo>
                    <a:pt x="5323" y="3826"/>
                    <a:pt x="5382" y="3885"/>
                    <a:pt x="5441" y="3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0"/>
            <p:cNvSpPr/>
            <p:nvPr/>
          </p:nvSpPr>
          <p:spPr>
            <a:xfrm flipH="1">
              <a:off x="7737157" y="2744736"/>
              <a:ext cx="21350" cy="46931"/>
            </a:xfrm>
            <a:custGeom>
              <a:avLst/>
              <a:gdLst/>
              <a:ahLst/>
              <a:cxnLst/>
              <a:rect l="l" t="t" r="r" b="b"/>
              <a:pathLst>
                <a:path w="888" h="1952" extrusionOk="0">
                  <a:moveTo>
                    <a:pt x="158" y="0"/>
                  </a:moveTo>
                  <a:cubicBezTo>
                    <a:pt x="336" y="394"/>
                    <a:pt x="533" y="769"/>
                    <a:pt x="691" y="1163"/>
                  </a:cubicBezTo>
                  <a:cubicBezTo>
                    <a:pt x="769" y="1341"/>
                    <a:pt x="829" y="1538"/>
                    <a:pt x="868" y="1735"/>
                  </a:cubicBezTo>
                  <a:cubicBezTo>
                    <a:pt x="888" y="1794"/>
                    <a:pt x="829" y="1873"/>
                    <a:pt x="809" y="1952"/>
                  </a:cubicBezTo>
                  <a:cubicBezTo>
                    <a:pt x="730" y="1932"/>
                    <a:pt x="651" y="1932"/>
                    <a:pt x="651" y="1912"/>
                  </a:cubicBezTo>
                  <a:cubicBezTo>
                    <a:pt x="474" y="1518"/>
                    <a:pt x="296" y="1144"/>
                    <a:pt x="119" y="749"/>
                  </a:cubicBezTo>
                  <a:cubicBezTo>
                    <a:pt x="20" y="572"/>
                    <a:pt x="1" y="355"/>
                    <a:pt x="40" y="158"/>
                  </a:cubicBezTo>
                  <a:cubicBezTo>
                    <a:pt x="40" y="99"/>
                    <a:pt x="99" y="5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0"/>
            <p:cNvSpPr/>
            <p:nvPr/>
          </p:nvSpPr>
          <p:spPr>
            <a:xfrm flipH="1">
              <a:off x="7469828" y="2348948"/>
              <a:ext cx="25605" cy="34621"/>
            </a:xfrm>
            <a:custGeom>
              <a:avLst/>
              <a:gdLst/>
              <a:ahLst/>
              <a:cxnLst/>
              <a:rect l="l" t="t" r="r" b="b"/>
              <a:pathLst>
                <a:path w="1065" h="1440" extrusionOk="0">
                  <a:moveTo>
                    <a:pt x="0" y="138"/>
                  </a:moveTo>
                  <a:cubicBezTo>
                    <a:pt x="119" y="0"/>
                    <a:pt x="316" y="0"/>
                    <a:pt x="434" y="158"/>
                  </a:cubicBezTo>
                  <a:cubicBezTo>
                    <a:pt x="631" y="454"/>
                    <a:pt x="809" y="808"/>
                    <a:pt x="986" y="1144"/>
                  </a:cubicBezTo>
                  <a:cubicBezTo>
                    <a:pt x="1045" y="1242"/>
                    <a:pt x="1065" y="1380"/>
                    <a:pt x="947" y="1420"/>
                  </a:cubicBezTo>
                  <a:cubicBezTo>
                    <a:pt x="828" y="1439"/>
                    <a:pt x="730" y="1400"/>
                    <a:pt x="651" y="1341"/>
                  </a:cubicBezTo>
                  <a:cubicBezTo>
                    <a:pt x="355" y="966"/>
                    <a:pt x="59" y="631"/>
                    <a:pt x="0" y="1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0"/>
            <p:cNvSpPr/>
            <p:nvPr/>
          </p:nvSpPr>
          <p:spPr>
            <a:xfrm flipH="1">
              <a:off x="7487836" y="2363638"/>
              <a:ext cx="17551" cy="21350"/>
            </a:xfrm>
            <a:custGeom>
              <a:avLst/>
              <a:gdLst/>
              <a:ahLst/>
              <a:cxnLst/>
              <a:rect l="l" t="t" r="r" b="b"/>
              <a:pathLst>
                <a:path w="730" h="888" extrusionOk="0">
                  <a:moveTo>
                    <a:pt x="0" y="158"/>
                  </a:moveTo>
                  <a:cubicBezTo>
                    <a:pt x="158" y="0"/>
                    <a:pt x="296" y="40"/>
                    <a:pt x="375" y="158"/>
                  </a:cubicBezTo>
                  <a:cubicBezTo>
                    <a:pt x="552" y="355"/>
                    <a:pt x="730" y="552"/>
                    <a:pt x="552" y="887"/>
                  </a:cubicBezTo>
                  <a:cubicBezTo>
                    <a:pt x="237" y="690"/>
                    <a:pt x="197" y="355"/>
                    <a:pt x="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0"/>
            <p:cNvSpPr/>
            <p:nvPr/>
          </p:nvSpPr>
          <p:spPr>
            <a:xfrm flipH="1">
              <a:off x="7402029" y="2572182"/>
              <a:ext cx="201957" cy="204794"/>
            </a:xfrm>
            <a:custGeom>
              <a:avLst/>
              <a:gdLst/>
              <a:ahLst/>
              <a:cxnLst/>
              <a:rect l="l" t="t" r="r" b="b"/>
              <a:pathLst>
                <a:path w="8400" h="8518" extrusionOk="0">
                  <a:moveTo>
                    <a:pt x="4712" y="80"/>
                  </a:moveTo>
                  <a:cubicBezTo>
                    <a:pt x="5383" y="80"/>
                    <a:pt x="5935" y="80"/>
                    <a:pt x="6428" y="336"/>
                  </a:cubicBezTo>
                  <a:cubicBezTo>
                    <a:pt x="7078" y="671"/>
                    <a:pt x="7591" y="1203"/>
                    <a:pt x="7887" y="1854"/>
                  </a:cubicBezTo>
                  <a:cubicBezTo>
                    <a:pt x="8084" y="2268"/>
                    <a:pt x="8202" y="2702"/>
                    <a:pt x="8241" y="3155"/>
                  </a:cubicBezTo>
                  <a:cubicBezTo>
                    <a:pt x="8241" y="3313"/>
                    <a:pt x="8261" y="3451"/>
                    <a:pt x="8301" y="3609"/>
                  </a:cubicBezTo>
                  <a:cubicBezTo>
                    <a:pt x="8399" y="3983"/>
                    <a:pt x="8379" y="4378"/>
                    <a:pt x="8261" y="4732"/>
                  </a:cubicBezTo>
                  <a:cubicBezTo>
                    <a:pt x="8143" y="5127"/>
                    <a:pt x="8064" y="5521"/>
                    <a:pt x="8005" y="5915"/>
                  </a:cubicBezTo>
                  <a:cubicBezTo>
                    <a:pt x="7887" y="6487"/>
                    <a:pt x="7512" y="6921"/>
                    <a:pt x="7196" y="7374"/>
                  </a:cubicBezTo>
                  <a:cubicBezTo>
                    <a:pt x="7098" y="7473"/>
                    <a:pt x="6980" y="7552"/>
                    <a:pt x="6861" y="7591"/>
                  </a:cubicBezTo>
                  <a:cubicBezTo>
                    <a:pt x="6585" y="7709"/>
                    <a:pt x="6329" y="7828"/>
                    <a:pt x="6073" y="7985"/>
                  </a:cubicBezTo>
                  <a:cubicBezTo>
                    <a:pt x="5343" y="8518"/>
                    <a:pt x="4496" y="8380"/>
                    <a:pt x="3668" y="8360"/>
                  </a:cubicBezTo>
                  <a:cubicBezTo>
                    <a:pt x="3470" y="8340"/>
                    <a:pt x="3273" y="8261"/>
                    <a:pt x="3116" y="8163"/>
                  </a:cubicBezTo>
                  <a:cubicBezTo>
                    <a:pt x="2642" y="7887"/>
                    <a:pt x="2189" y="7591"/>
                    <a:pt x="1755" y="7295"/>
                  </a:cubicBezTo>
                  <a:cubicBezTo>
                    <a:pt x="1479" y="7078"/>
                    <a:pt x="1223" y="6881"/>
                    <a:pt x="986" y="6645"/>
                  </a:cubicBezTo>
                  <a:cubicBezTo>
                    <a:pt x="868" y="6546"/>
                    <a:pt x="769" y="6428"/>
                    <a:pt x="691" y="6290"/>
                  </a:cubicBezTo>
                  <a:cubicBezTo>
                    <a:pt x="612" y="6172"/>
                    <a:pt x="553" y="6053"/>
                    <a:pt x="513" y="5935"/>
                  </a:cubicBezTo>
                  <a:cubicBezTo>
                    <a:pt x="237" y="5028"/>
                    <a:pt x="1" y="4121"/>
                    <a:pt x="40" y="3155"/>
                  </a:cubicBezTo>
                  <a:cubicBezTo>
                    <a:pt x="60" y="2800"/>
                    <a:pt x="198" y="2465"/>
                    <a:pt x="395" y="2169"/>
                  </a:cubicBezTo>
                  <a:cubicBezTo>
                    <a:pt x="592" y="1933"/>
                    <a:pt x="769" y="1657"/>
                    <a:pt x="967" y="1440"/>
                  </a:cubicBezTo>
                  <a:cubicBezTo>
                    <a:pt x="1321" y="987"/>
                    <a:pt x="1795" y="671"/>
                    <a:pt x="2347" y="513"/>
                  </a:cubicBezTo>
                  <a:cubicBezTo>
                    <a:pt x="3175" y="277"/>
                    <a:pt x="3983" y="1"/>
                    <a:pt x="4712" y="80"/>
                  </a:cubicBezTo>
                  <a:close/>
                  <a:moveTo>
                    <a:pt x="7551" y="4220"/>
                  </a:moveTo>
                  <a:lnTo>
                    <a:pt x="7551" y="3411"/>
                  </a:lnTo>
                  <a:cubicBezTo>
                    <a:pt x="7532" y="3273"/>
                    <a:pt x="7512" y="3135"/>
                    <a:pt x="7453" y="3017"/>
                  </a:cubicBezTo>
                  <a:cubicBezTo>
                    <a:pt x="7157" y="2505"/>
                    <a:pt x="6822" y="1992"/>
                    <a:pt x="6566" y="1440"/>
                  </a:cubicBezTo>
                  <a:cubicBezTo>
                    <a:pt x="6408" y="1065"/>
                    <a:pt x="6053" y="809"/>
                    <a:pt x="5639" y="770"/>
                  </a:cubicBezTo>
                  <a:cubicBezTo>
                    <a:pt x="5442" y="730"/>
                    <a:pt x="5245" y="711"/>
                    <a:pt x="5048" y="711"/>
                  </a:cubicBezTo>
                  <a:cubicBezTo>
                    <a:pt x="4121" y="651"/>
                    <a:pt x="3273" y="908"/>
                    <a:pt x="2406" y="1164"/>
                  </a:cubicBezTo>
                  <a:cubicBezTo>
                    <a:pt x="2110" y="1263"/>
                    <a:pt x="1834" y="1440"/>
                    <a:pt x="1637" y="1677"/>
                  </a:cubicBezTo>
                  <a:cubicBezTo>
                    <a:pt x="1381" y="1992"/>
                    <a:pt x="1124" y="2307"/>
                    <a:pt x="888" y="2643"/>
                  </a:cubicBezTo>
                  <a:cubicBezTo>
                    <a:pt x="809" y="2741"/>
                    <a:pt x="769" y="2879"/>
                    <a:pt x="750" y="3017"/>
                  </a:cubicBezTo>
                  <a:cubicBezTo>
                    <a:pt x="691" y="3411"/>
                    <a:pt x="710" y="3806"/>
                    <a:pt x="789" y="4220"/>
                  </a:cubicBezTo>
                  <a:cubicBezTo>
                    <a:pt x="868" y="4496"/>
                    <a:pt x="907" y="4792"/>
                    <a:pt x="967" y="5068"/>
                  </a:cubicBezTo>
                  <a:cubicBezTo>
                    <a:pt x="1045" y="5344"/>
                    <a:pt x="1105" y="5580"/>
                    <a:pt x="1203" y="5836"/>
                  </a:cubicBezTo>
                  <a:cubicBezTo>
                    <a:pt x="1243" y="5935"/>
                    <a:pt x="1302" y="6034"/>
                    <a:pt x="1381" y="6112"/>
                  </a:cubicBezTo>
                  <a:cubicBezTo>
                    <a:pt x="1795" y="6448"/>
                    <a:pt x="2228" y="6763"/>
                    <a:pt x="2642" y="7118"/>
                  </a:cubicBezTo>
                  <a:cubicBezTo>
                    <a:pt x="3194" y="7591"/>
                    <a:pt x="3944" y="7828"/>
                    <a:pt x="4673" y="7788"/>
                  </a:cubicBezTo>
                  <a:cubicBezTo>
                    <a:pt x="5067" y="7808"/>
                    <a:pt x="5442" y="7729"/>
                    <a:pt x="5777" y="7571"/>
                  </a:cubicBezTo>
                  <a:cubicBezTo>
                    <a:pt x="5935" y="7473"/>
                    <a:pt x="6092" y="7394"/>
                    <a:pt x="6270" y="7315"/>
                  </a:cubicBezTo>
                  <a:cubicBezTo>
                    <a:pt x="6546" y="7216"/>
                    <a:pt x="6763" y="7019"/>
                    <a:pt x="6920" y="6763"/>
                  </a:cubicBezTo>
                  <a:cubicBezTo>
                    <a:pt x="7078" y="6507"/>
                    <a:pt x="7196" y="6250"/>
                    <a:pt x="7315" y="5974"/>
                  </a:cubicBezTo>
                  <a:cubicBezTo>
                    <a:pt x="7532" y="5422"/>
                    <a:pt x="7611" y="4811"/>
                    <a:pt x="7551" y="4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0"/>
            <p:cNvSpPr/>
            <p:nvPr/>
          </p:nvSpPr>
          <p:spPr>
            <a:xfrm flipH="1">
              <a:off x="7283066" y="2634284"/>
              <a:ext cx="13776" cy="80590"/>
            </a:xfrm>
            <a:custGeom>
              <a:avLst/>
              <a:gdLst/>
              <a:ahLst/>
              <a:cxnLst/>
              <a:rect l="l" t="t" r="r" b="b"/>
              <a:pathLst>
                <a:path w="573" h="3352" extrusionOk="0">
                  <a:moveTo>
                    <a:pt x="139" y="3352"/>
                  </a:moveTo>
                  <a:cubicBezTo>
                    <a:pt x="139" y="2524"/>
                    <a:pt x="119" y="1755"/>
                    <a:pt x="99" y="986"/>
                  </a:cubicBezTo>
                  <a:cubicBezTo>
                    <a:pt x="99" y="750"/>
                    <a:pt x="21" y="533"/>
                    <a:pt x="1" y="316"/>
                  </a:cubicBezTo>
                  <a:cubicBezTo>
                    <a:pt x="21" y="217"/>
                    <a:pt x="60" y="99"/>
                    <a:pt x="119" y="0"/>
                  </a:cubicBezTo>
                  <a:cubicBezTo>
                    <a:pt x="375" y="257"/>
                    <a:pt x="533" y="592"/>
                    <a:pt x="553" y="947"/>
                  </a:cubicBezTo>
                  <a:cubicBezTo>
                    <a:pt x="573" y="1617"/>
                    <a:pt x="533" y="2287"/>
                    <a:pt x="513" y="2958"/>
                  </a:cubicBezTo>
                  <a:cubicBezTo>
                    <a:pt x="494" y="3076"/>
                    <a:pt x="454" y="3175"/>
                    <a:pt x="395" y="3273"/>
                  </a:cubicBezTo>
                  <a:cubicBezTo>
                    <a:pt x="375" y="3313"/>
                    <a:pt x="257" y="3313"/>
                    <a:pt x="139" y="33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0"/>
            <p:cNvSpPr/>
            <p:nvPr/>
          </p:nvSpPr>
          <p:spPr>
            <a:xfrm flipH="1">
              <a:off x="7297275" y="2759882"/>
              <a:ext cx="17094" cy="43637"/>
            </a:xfrm>
            <a:custGeom>
              <a:avLst/>
              <a:gdLst/>
              <a:ahLst/>
              <a:cxnLst/>
              <a:rect l="l" t="t" r="r" b="b"/>
              <a:pathLst>
                <a:path w="711" h="1815" extrusionOk="0">
                  <a:moveTo>
                    <a:pt x="0" y="1815"/>
                  </a:moveTo>
                  <a:cubicBezTo>
                    <a:pt x="20" y="1263"/>
                    <a:pt x="99" y="711"/>
                    <a:pt x="276" y="178"/>
                  </a:cubicBezTo>
                  <a:cubicBezTo>
                    <a:pt x="296" y="99"/>
                    <a:pt x="395" y="40"/>
                    <a:pt x="434" y="1"/>
                  </a:cubicBezTo>
                  <a:cubicBezTo>
                    <a:pt x="612" y="40"/>
                    <a:pt x="710" y="218"/>
                    <a:pt x="651" y="395"/>
                  </a:cubicBezTo>
                  <a:cubicBezTo>
                    <a:pt x="533" y="868"/>
                    <a:pt x="454" y="1381"/>
                    <a:pt x="0" y="1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0"/>
            <p:cNvSpPr/>
            <p:nvPr/>
          </p:nvSpPr>
          <p:spPr>
            <a:xfrm flipH="1">
              <a:off x="7701117" y="2657990"/>
              <a:ext cx="10939" cy="45993"/>
            </a:xfrm>
            <a:custGeom>
              <a:avLst/>
              <a:gdLst/>
              <a:ahLst/>
              <a:cxnLst/>
              <a:rect l="l" t="t" r="r" b="b"/>
              <a:pathLst>
                <a:path w="455" h="1913" extrusionOk="0">
                  <a:moveTo>
                    <a:pt x="237" y="1913"/>
                  </a:moveTo>
                  <a:cubicBezTo>
                    <a:pt x="99" y="1814"/>
                    <a:pt x="60" y="1656"/>
                    <a:pt x="79" y="1499"/>
                  </a:cubicBezTo>
                  <a:cubicBezTo>
                    <a:pt x="99" y="1025"/>
                    <a:pt x="1" y="533"/>
                    <a:pt x="158" y="59"/>
                  </a:cubicBezTo>
                  <a:cubicBezTo>
                    <a:pt x="158" y="40"/>
                    <a:pt x="237" y="40"/>
                    <a:pt x="296" y="0"/>
                  </a:cubicBezTo>
                  <a:cubicBezTo>
                    <a:pt x="454" y="533"/>
                    <a:pt x="355" y="1045"/>
                    <a:pt x="375" y="1558"/>
                  </a:cubicBezTo>
                  <a:cubicBezTo>
                    <a:pt x="375" y="1676"/>
                    <a:pt x="395" y="1834"/>
                    <a:pt x="237" y="19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0"/>
            <p:cNvSpPr/>
            <p:nvPr/>
          </p:nvSpPr>
          <p:spPr>
            <a:xfrm flipH="1">
              <a:off x="7677892" y="2643300"/>
              <a:ext cx="12839" cy="28923"/>
            </a:xfrm>
            <a:custGeom>
              <a:avLst/>
              <a:gdLst/>
              <a:ahLst/>
              <a:cxnLst/>
              <a:rect l="l" t="t" r="r" b="b"/>
              <a:pathLst>
                <a:path w="534" h="1203" extrusionOk="0">
                  <a:moveTo>
                    <a:pt x="375" y="1203"/>
                  </a:moveTo>
                  <a:cubicBezTo>
                    <a:pt x="1" y="789"/>
                    <a:pt x="158" y="414"/>
                    <a:pt x="277" y="59"/>
                  </a:cubicBezTo>
                  <a:cubicBezTo>
                    <a:pt x="434" y="0"/>
                    <a:pt x="494" y="99"/>
                    <a:pt x="494" y="177"/>
                  </a:cubicBezTo>
                  <a:cubicBezTo>
                    <a:pt x="533" y="414"/>
                    <a:pt x="533" y="670"/>
                    <a:pt x="533" y="907"/>
                  </a:cubicBezTo>
                  <a:cubicBezTo>
                    <a:pt x="533" y="986"/>
                    <a:pt x="434" y="1084"/>
                    <a:pt x="375" y="12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0"/>
            <p:cNvSpPr/>
            <p:nvPr/>
          </p:nvSpPr>
          <p:spPr>
            <a:xfrm flipH="1">
              <a:off x="7434750" y="2628586"/>
              <a:ext cx="35559" cy="37963"/>
            </a:xfrm>
            <a:custGeom>
              <a:avLst/>
              <a:gdLst/>
              <a:ahLst/>
              <a:cxnLst/>
              <a:rect l="l" t="t" r="r" b="b"/>
              <a:pathLst>
                <a:path w="1479" h="1579" extrusionOk="0">
                  <a:moveTo>
                    <a:pt x="0" y="218"/>
                  </a:moveTo>
                  <a:cubicBezTo>
                    <a:pt x="59" y="159"/>
                    <a:pt x="118" y="99"/>
                    <a:pt x="197" y="80"/>
                  </a:cubicBezTo>
                  <a:cubicBezTo>
                    <a:pt x="394" y="1"/>
                    <a:pt x="611" y="60"/>
                    <a:pt x="749" y="218"/>
                  </a:cubicBezTo>
                  <a:cubicBezTo>
                    <a:pt x="1006" y="533"/>
                    <a:pt x="1222" y="868"/>
                    <a:pt x="1459" y="1184"/>
                  </a:cubicBezTo>
                  <a:cubicBezTo>
                    <a:pt x="1479" y="1243"/>
                    <a:pt x="1479" y="1322"/>
                    <a:pt x="1479" y="1381"/>
                  </a:cubicBezTo>
                  <a:cubicBezTo>
                    <a:pt x="1459" y="1440"/>
                    <a:pt x="1420" y="1539"/>
                    <a:pt x="1380" y="1539"/>
                  </a:cubicBezTo>
                  <a:cubicBezTo>
                    <a:pt x="1301" y="1578"/>
                    <a:pt x="1203" y="1558"/>
                    <a:pt x="1124" y="1519"/>
                  </a:cubicBezTo>
                  <a:cubicBezTo>
                    <a:pt x="1025" y="1420"/>
                    <a:pt x="927" y="1282"/>
                    <a:pt x="828" y="1164"/>
                  </a:cubicBezTo>
                  <a:cubicBezTo>
                    <a:pt x="631" y="868"/>
                    <a:pt x="454" y="553"/>
                    <a:pt x="99" y="415"/>
                  </a:cubicBezTo>
                  <a:cubicBezTo>
                    <a:pt x="40" y="395"/>
                    <a:pt x="40" y="297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0"/>
            <p:cNvSpPr/>
            <p:nvPr/>
          </p:nvSpPr>
          <p:spPr>
            <a:xfrm flipH="1">
              <a:off x="7464130" y="2629067"/>
              <a:ext cx="32265" cy="37939"/>
            </a:xfrm>
            <a:custGeom>
              <a:avLst/>
              <a:gdLst/>
              <a:ahLst/>
              <a:cxnLst/>
              <a:rect l="l" t="t" r="r" b="b"/>
              <a:pathLst>
                <a:path w="1342" h="1578" extrusionOk="0">
                  <a:moveTo>
                    <a:pt x="60" y="1"/>
                  </a:moveTo>
                  <a:cubicBezTo>
                    <a:pt x="454" y="257"/>
                    <a:pt x="829" y="553"/>
                    <a:pt x="1144" y="907"/>
                  </a:cubicBezTo>
                  <a:cubicBezTo>
                    <a:pt x="1223" y="967"/>
                    <a:pt x="1282" y="1065"/>
                    <a:pt x="1322" y="1183"/>
                  </a:cubicBezTo>
                  <a:cubicBezTo>
                    <a:pt x="1341" y="1282"/>
                    <a:pt x="1322" y="1381"/>
                    <a:pt x="1263" y="1479"/>
                  </a:cubicBezTo>
                  <a:cubicBezTo>
                    <a:pt x="1184" y="1578"/>
                    <a:pt x="1065" y="1538"/>
                    <a:pt x="987" y="1460"/>
                  </a:cubicBezTo>
                  <a:cubicBezTo>
                    <a:pt x="651" y="1105"/>
                    <a:pt x="336" y="769"/>
                    <a:pt x="40" y="395"/>
                  </a:cubicBezTo>
                  <a:cubicBezTo>
                    <a:pt x="1" y="355"/>
                    <a:pt x="40" y="217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" name="Google Shape;681;p30"/>
          <p:cNvGrpSpPr/>
          <p:nvPr/>
        </p:nvGrpSpPr>
        <p:grpSpPr>
          <a:xfrm rot="9088423" flipH="1">
            <a:off x="7642526" y="143714"/>
            <a:ext cx="1347864" cy="1367590"/>
            <a:chOff x="6070601" y="734270"/>
            <a:chExt cx="1259418" cy="1277907"/>
          </a:xfrm>
        </p:grpSpPr>
        <p:sp>
          <p:nvSpPr>
            <p:cNvPr id="682" name="Google Shape;682;p30"/>
            <p:cNvSpPr/>
            <p:nvPr/>
          </p:nvSpPr>
          <p:spPr>
            <a:xfrm flipH="1">
              <a:off x="6085748" y="768386"/>
              <a:ext cx="1228163" cy="1223403"/>
            </a:xfrm>
            <a:custGeom>
              <a:avLst/>
              <a:gdLst/>
              <a:ahLst/>
              <a:cxnLst/>
              <a:rect l="l" t="t" r="r" b="b"/>
              <a:pathLst>
                <a:path w="51083" h="50885" extrusionOk="0">
                  <a:moveTo>
                    <a:pt x="29159" y="2366"/>
                  </a:moveTo>
                  <a:cubicBezTo>
                    <a:pt x="29297" y="1736"/>
                    <a:pt x="29534" y="1144"/>
                    <a:pt x="29869" y="592"/>
                  </a:cubicBezTo>
                  <a:cubicBezTo>
                    <a:pt x="30007" y="395"/>
                    <a:pt x="30184" y="237"/>
                    <a:pt x="30381" y="99"/>
                  </a:cubicBezTo>
                  <a:cubicBezTo>
                    <a:pt x="30460" y="60"/>
                    <a:pt x="30539" y="40"/>
                    <a:pt x="30638" y="40"/>
                  </a:cubicBezTo>
                  <a:lnTo>
                    <a:pt x="31485" y="40"/>
                  </a:lnTo>
                  <a:cubicBezTo>
                    <a:pt x="31762" y="1"/>
                    <a:pt x="32038" y="79"/>
                    <a:pt x="32274" y="237"/>
                  </a:cubicBezTo>
                  <a:cubicBezTo>
                    <a:pt x="32432" y="375"/>
                    <a:pt x="32629" y="434"/>
                    <a:pt x="32846" y="454"/>
                  </a:cubicBezTo>
                  <a:cubicBezTo>
                    <a:pt x="33142" y="493"/>
                    <a:pt x="33437" y="612"/>
                    <a:pt x="33674" y="809"/>
                  </a:cubicBezTo>
                  <a:cubicBezTo>
                    <a:pt x="33713" y="1026"/>
                    <a:pt x="33772" y="1223"/>
                    <a:pt x="33891" y="1400"/>
                  </a:cubicBezTo>
                  <a:cubicBezTo>
                    <a:pt x="34048" y="1657"/>
                    <a:pt x="34127" y="1933"/>
                    <a:pt x="34108" y="2209"/>
                  </a:cubicBezTo>
                  <a:cubicBezTo>
                    <a:pt x="34088" y="2623"/>
                    <a:pt x="34108" y="3037"/>
                    <a:pt x="34108" y="3451"/>
                  </a:cubicBezTo>
                  <a:cubicBezTo>
                    <a:pt x="34088" y="3569"/>
                    <a:pt x="34088" y="3707"/>
                    <a:pt x="34127" y="3845"/>
                  </a:cubicBezTo>
                  <a:cubicBezTo>
                    <a:pt x="34305" y="4279"/>
                    <a:pt x="34285" y="4752"/>
                    <a:pt x="34324" y="5205"/>
                  </a:cubicBezTo>
                  <a:lnTo>
                    <a:pt x="34324" y="5264"/>
                  </a:lnTo>
                  <a:cubicBezTo>
                    <a:pt x="34384" y="5501"/>
                    <a:pt x="34541" y="5659"/>
                    <a:pt x="34758" y="5541"/>
                  </a:cubicBezTo>
                  <a:cubicBezTo>
                    <a:pt x="34936" y="5442"/>
                    <a:pt x="35133" y="5481"/>
                    <a:pt x="35290" y="5600"/>
                  </a:cubicBezTo>
                  <a:cubicBezTo>
                    <a:pt x="35566" y="5757"/>
                    <a:pt x="35862" y="5935"/>
                    <a:pt x="36138" y="6112"/>
                  </a:cubicBezTo>
                  <a:cubicBezTo>
                    <a:pt x="36237" y="6191"/>
                    <a:pt x="36335" y="6250"/>
                    <a:pt x="36434" y="6290"/>
                  </a:cubicBezTo>
                  <a:cubicBezTo>
                    <a:pt x="36848" y="6467"/>
                    <a:pt x="37223" y="6743"/>
                    <a:pt x="37518" y="7078"/>
                  </a:cubicBezTo>
                  <a:cubicBezTo>
                    <a:pt x="37794" y="7394"/>
                    <a:pt x="38129" y="7630"/>
                    <a:pt x="38504" y="7827"/>
                  </a:cubicBezTo>
                  <a:cubicBezTo>
                    <a:pt x="38977" y="8103"/>
                    <a:pt x="39411" y="8439"/>
                    <a:pt x="39785" y="8853"/>
                  </a:cubicBezTo>
                  <a:cubicBezTo>
                    <a:pt x="39983" y="9050"/>
                    <a:pt x="40140" y="9286"/>
                    <a:pt x="40239" y="9543"/>
                  </a:cubicBezTo>
                  <a:cubicBezTo>
                    <a:pt x="40436" y="9858"/>
                    <a:pt x="40653" y="10174"/>
                    <a:pt x="40889" y="10450"/>
                  </a:cubicBezTo>
                  <a:cubicBezTo>
                    <a:pt x="41067" y="10726"/>
                    <a:pt x="41264" y="10686"/>
                    <a:pt x="41461" y="10390"/>
                  </a:cubicBezTo>
                  <a:lnTo>
                    <a:pt x="41560" y="10233"/>
                  </a:lnTo>
                  <a:cubicBezTo>
                    <a:pt x="42053" y="10252"/>
                    <a:pt x="42486" y="9996"/>
                    <a:pt x="42920" y="9779"/>
                  </a:cubicBezTo>
                  <a:cubicBezTo>
                    <a:pt x="43413" y="9523"/>
                    <a:pt x="43945" y="9306"/>
                    <a:pt x="44478" y="9168"/>
                  </a:cubicBezTo>
                  <a:cubicBezTo>
                    <a:pt x="44596" y="9148"/>
                    <a:pt x="44694" y="9109"/>
                    <a:pt x="44793" y="9069"/>
                  </a:cubicBezTo>
                  <a:cubicBezTo>
                    <a:pt x="45207" y="8754"/>
                    <a:pt x="45680" y="8813"/>
                    <a:pt x="46153" y="8853"/>
                  </a:cubicBezTo>
                  <a:cubicBezTo>
                    <a:pt x="46390" y="9089"/>
                    <a:pt x="46567" y="9365"/>
                    <a:pt x="46686" y="9681"/>
                  </a:cubicBezTo>
                  <a:cubicBezTo>
                    <a:pt x="46804" y="9976"/>
                    <a:pt x="46962" y="10233"/>
                    <a:pt x="47179" y="10450"/>
                  </a:cubicBezTo>
                  <a:cubicBezTo>
                    <a:pt x="47297" y="10568"/>
                    <a:pt x="47415" y="10686"/>
                    <a:pt x="47494" y="10844"/>
                  </a:cubicBezTo>
                  <a:cubicBezTo>
                    <a:pt x="47849" y="11554"/>
                    <a:pt x="48204" y="12283"/>
                    <a:pt x="48559" y="13012"/>
                  </a:cubicBezTo>
                  <a:cubicBezTo>
                    <a:pt x="48480" y="13091"/>
                    <a:pt x="48401" y="13190"/>
                    <a:pt x="48322" y="13190"/>
                  </a:cubicBezTo>
                  <a:cubicBezTo>
                    <a:pt x="47908" y="13229"/>
                    <a:pt x="47593" y="13486"/>
                    <a:pt x="47277" y="13702"/>
                  </a:cubicBezTo>
                  <a:cubicBezTo>
                    <a:pt x="46883" y="13998"/>
                    <a:pt x="46488" y="14294"/>
                    <a:pt x="46114" y="14609"/>
                  </a:cubicBezTo>
                  <a:cubicBezTo>
                    <a:pt x="45917" y="14767"/>
                    <a:pt x="45739" y="14964"/>
                    <a:pt x="45542" y="15122"/>
                  </a:cubicBezTo>
                  <a:cubicBezTo>
                    <a:pt x="45325" y="15280"/>
                    <a:pt x="45207" y="15477"/>
                    <a:pt x="44931" y="15536"/>
                  </a:cubicBezTo>
                  <a:cubicBezTo>
                    <a:pt x="44773" y="15556"/>
                    <a:pt x="44734" y="15733"/>
                    <a:pt x="44734" y="15891"/>
                  </a:cubicBezTo>
                  <a:cubicBezTo>
                    <a:pt x="44734" y="16285"/>
                    <a:pt x="44852" y="16679"/>
                    <a:pt x="45108" y="16975"/>
                  </a:cubicBezTo>
                  <a:cubicBezTo>
                    <a:pt x="45266" y="17251"/>
                    <a:pt x="45404" y="17547"/>
                    <a:pt x="45483" y="17843"/>
                  </a:cubicBezTo>
                  <a:cubicBezTo>
                    <a:pt x="45582" y="18119"/>
                    <a:pt x="45641" y="18414"/>
                    <a:pt x="45621" y="18730"/>
                  </a:cubicBezTo>
                  <a:cubicBezTo>
                    <a:pt x="45582" y="18966"/>
                    <a:pt x="45641" y="19203"/>
                    <a:pt x="45798" y="19420"/>
                  </a:cubicBezTo>
                  <a:cubicBezTo>
                    <a:pt x="45798" y="19420"/>
                    <a:pt x="45818" y="19440"/>
                    <a:pt x="45818" y="19459"/>
                  </a:cubicBezTo>
                  <a:cubicBezTo>
                    <a:pt x="45779" y="20051"/>
                    <a:pt x="46153" y="20563"/>
                    <a:pt x="46094" y="21155"/>
                  </a:cubicBezTo>
                  <a:cubicBezTo>
                    <a:pt x="46035" y="21707"/>
                    <a:pt x="46094" y="22259"/>
                    <a:pt x="46094" y="22791"/>
                  </a:cubicBezTo>
                  <a:cubicBezTo>
                    <a:pt x="46094" y="22909"/>
                    <a:pt x="46094" y="23028"/>
                    <a:pt x="46114" y="23126"/>
                  </a:cubicBezTo>
                  <a:cubicBezTo>
                    <a:pt x="46134" y="23343"/>
                    <a:pt x="46331" y="23521"/>
                    <a:pt x="46548" y="23481"/>
                  </a:cubicBezTo>
                  <a:cubicBezTo>
                    <a:pt x="46824" y="23481"/>
                    <a:pt x="47100" y="23560"/>
                    <a:pt x="47356" y="23678"/>
                  </a:cubicBezTo>
                  <a:cubicBezTo>
                    <a:pt x="47612" y="23797"/>
                    <a:pt x="47908" y="23895"/>
                    <a:pt x="48204" y="23935"/>
                  </a:cubicBezTo>
                  <a:cubicBezTo>
                    <a:pt x="49032" y="24033"/>
                    <a:pt x="49722" y="24427"/>
                    <a:pt x="50451" y="24743"/>
                  </a:cubicBezTo>
                  <a:cubicBezTo>
                    <a:pt x="50648" y="24841"/>
                    <a:pt x="50826" y="24940"/>
                    <a:pt x="51023" y="25039"/>
                  </a:cubicBezTo>
                  <a:cubicBezTo>
                    <a:pt x="51023" y="25177"/>
                    <a:pt x="51043" y="25315"/>
                    <a:pt x="51043" y="25433"/>
                  </a:cubicBezTo>
                  <a:lnTo>
                    <a:pt x="51043" y="26911"/>
                  </a:lnTo>
                  <a:cubicBezTo>
                    <a:pt x="51043" y="27247"/>
                    <a:pt x="51082" y="27582"/>
                    <a:pt x="50905" y="27897"/>
                  </a:cubicBezTo>
                  <a:cubicBezTo>
                    <a:pt x="50845" y="28016"/>
                    <a:pt x="50806" y="28134"/>
                    <a:pt x="50826" y="28272"/>
                  </a:cubicBezTo>
                  <a:cubicBezTo>
                    <a:pt x="50865" y="28627"/>
                    <a:pt x="50767" y="28962"/>
                    <a:pt x="50530" y="29218"/>
                  </a:cubicBezTo>
                  <a:lnTo>
                    <a:pt x="49958" y="29218"/>
                  </a:lnTo>
                  <a:cubicBezTo>
                    <a:pt x="49584" y="29198"/>
                    <a:pt x="49209" y="29258"/>
                    <a:pt x="48854" y="29356"/>
                  </a:cubicBezTo>
                  <a:cubicBezTo>
                    <a:pt x="48697" y="29415"/>
                    <a:pt x="48519" y="29435"/>
                    <a:pt x="48361" y="29435"/>
                  </a:cubicBezTo>
                  <a:cubicBezTo>
                    <a:pt x="48105" y="29455"/>
                    <a:pt x="47829" y="29435"/>
                    <a:pt x="47573" y="29435"/>
                  </a:cubicBezTo>
                  <a:cubicBezTo>
                    <a:pt x="47455" y="29435"/>
                    <a:pt x="47356" y="29455"/>
                    <a:pt x="47238" y="29494"/>
                  </a:cubicBezTo>
                  <a:cubicBezTo>
                    <a:pt x="47060" y="29612"/>
                    <a:pt x="46843" y="29672"/>
                    <a:pt x="46607" y="29691"/>
                  </a:cubicBezTo>
                  <a:cubicBezTo>
                    <a:pt x="46488" y="29691"/>
                    <a:pt x="46370" y="29790"/>
                    <a:pt x="46410" y="29908"/>
                  </a:cubicBezTo>
                  <a:cubicBezTo>
                    <a:pt x="46548" y="30401"/>
                    <a:pt x="46252" y="30736"/>
                    <a:pt x="46035" y="31091"/>
                  </a:cubicBezTo>
                  <a:cubicBezTo>
                    <a:pt x="45858" y="31328"/>
                    <a:pt x="45621" y="31525"/>
                    <a:pt x="45660" y="31880"/>
                  </a:cubicBezTo>
                  <a:cubicBezTo>
                    <a:pt x="45680" y="31978"/>
                    <a:pt x="45562" y="32116"/>
                    <a:pt x="45522" y="32235"/>
                  </a:cubicBezTo>
                  <a:cubicBezTo>
                    <a:pt x="45128" y="33161"/>
                    <a:pt x="44694" y="34088"/>
                    <a:pt x="44221" y="34975"/>
                  </a:cubicBezTo>
                  <a:cubicBezTo>
                    <a:pt x="44123" y="35172"/>
                    <a:pt x="43985" y="35349"/>
                    <a:pt x="43847" y="35527"/>
                  </a:cubicBezTo>
                  <a:cubicBezTo>
                    <a:pt x="43748" y="35665"/>
                    <a:pt x="43650" y="35803"/>
                    <a:pt x="43551" y="35941"/>
                  </a:cubicBezTo>
                  <a:cubicBezTo>
                    <a:pt x="43295" y="36414"/>
                    <a:pt x="42960" y="36808"/>
                    <a:pt x="42546" y="37144"/>
                  </a:cubicBezTo>
                  <a:cubicBezTo>
                    <a:pt x="42467" y="37222"/>
                    <a:pt x="42388" y="37301"/>
                    <a:pt x="42329" y="37400"/>
                  </a:cubicBezTo>
                  <a:cubicBezTo>
                    <a:pt x="42250" y="37479"/>
                    <a:pt x="42250" y="37617"/>
                    <a:pt x="42309" y="37715"/>
                  </a:cubicBezTo>
                  <a:cubicBezTo>
                    <a:pt x="42388" y="37873"/>
                    <a:pt x="42467" y="38050"/>
                    <a:pt x="42526" y="38228"/>
                  </a:cubicBezTo>
                  <a:cubicBezTo>
                    <a:pt x="42624" y="38405"/>
                    <a:pt x="42684" y="38602"/>
                    <a:pt x="42684" y="38800"/>
                  </a:cubicBezTo>
                  <a:cubicBezTo>
                    <a:pt x="42703" y="38938"/>
                    <a:pt x="42743" y="39056"/>
                    <a:pt x="42822" y="39174"/>
                  </a:cubicBezTo>
                  <a:cubicBezTo>
                    <a:pt x="42999" y="39529"/>
                    <a:pt x="43196" y="39904"/>
                    <a:pt x="43393" y="40259"/>
                  </a:cubicBezTo>
                  <a:cubicBezTo>
                    <a:pt x="43571" y="40495"/>
                    <a:pt x="43689" y="40751"/>
                    <a:pt x="43748" y="41027"/>
                  </a:cubicBezTo>
                  <a:cubicBezTo>
                    <a:pt x="43807" y="41165"/>
                    <a:pt x="43866" y="41303"/>
                    <a:pt x="43965" y="41422"/>
                  </a:cubicBezTo>
                  <a:cubicBezTo>
                    <a:pt x="44004" y="41520"/>
                    <a:pt x="44044" y="41619"/>
                    <a:pt x="44083" y="41717"/>
                  </a:cubicBezTo>
                  <a:cubicBezTo>
                    <a:pt x="44142" y="42053"/>
                    <a:pt x="44024" y="42388"/>
                    <a:pt x="43788" y="42585"/>
                  </a:cubicBezTo>
                  <a:cubicBezTo>
                    <a:pt x="43610" y="42762"/>
                    <a:pt x="43413" y="42900"/>
                    <a:pt x="43196" y="43019"/>
                  </a:cubicBezTo>
                  <a:cubicBezTo>
                    <a:pt x="43019" y="43117"/>
                    <a:pt x="42861" y="43255"/>
                    <a:pt x="42723" y="43413"/>
                  </a:cubicBezTo>
                  <a:cubicBezTo>
                    <a:pt x="42506" y="43689"/>
                    <a:pt x="42250" y="43945"/>
                    <a:pt x="41974" y="44162"/>
                  </a:cubicBezTo>
                  <a:cubicBezTo>
                    <a:pt x="41836" y="44261"/>
                    <a:pt x="41718" y="44379"/>
                    <a:pt x="41580" y="44517"/>
                  </a:cubicBezTo>
                  <a:cubicBezTo>
                    <a:pt x="41441" y="44418"/>
                    <a:pt x="41303" y="44300"/>
                    <a:pt x="41185" y="44182"/>
                  </a:cubicBezTo>
                  <a:cubicBezTo>
                    <a:pt x="40870" y="43847"/>
                    <a:pt x="40515" y="43531"/>
                    <a:pt x="40121" y="43275"/>
                  </a:cubicBezTo>
                  <a:cubicBezTo>
                    <a:pt x="39983" y="43176"/>
                    <a:pt x="39845" y="43058"/>
                    <a:pt x="39726" y="42959"/>
                  </a:cubicBezTo>
                  <a:cubicBezTo>
                    <a:pt x="39450" y="42683"/>
                    <a:pt x="39155" y="42467"/>
                    <a:pt x="38839" y="42269"/>
                  </a:cubicBezTo>
                  <a:cubicBezTo>
                    <a:pt x="38662" y="42191"/>
                    <a:pt x="38524" y="42072"/>
                    <a:pt x="38405" y="41915"/>
                  </a:cubicBezTo>
                  <a:cubicBezTo>
                    <a:pt x="38228" y="41658"/>
                    <a:pt x="37893" y="41540"/>
                    <a:pt x="37577" y="41658"/>
                  </a:cubicBezTo>
                  <a:cubicBezTo>
                    <a:pt x="37400" y="41915"/>
                    <a:pt x="37163" y="42112"/>
                    <a:pt x="36868" y="42210"/>
                  </a:cubicBezTo>
                  <a:cubicBezTo>
                    <a:pt x="36671" y="42309"/>
                    <a:pt x="36454" y="42407"/>
                    <a:pt x="36276" y="42526"/>
                  </a:cubicBezTo>
                  <a:cubicBezTo>
                    <a:pt x="35921" y="42743"/>
                    <a:pt x="35507" y="42802"/>
                    <a:pt x="35113" y="42959"/>
                  </a:cubicBezTo>
                  <a:cubicBezTo>
                    <a:pt x="34738" y="43137"/>
                    <a:pt x="34423" y="43255"/>
                    <a:pt x="34088" y="43393"/>
                  </a:cubicBezTo>
                  <a:cubicBezTo>
                    <a:pt x="33832" y="43492"/>
                    <a:pt x="33575" y="43610"/>
                    <a:pt x="33319" y="43728"/>
                  </a:cubicBezTo>
                  <a:lnTo>
                    <a:pt x="32235" y="44201"/>
                  </a:lnTo>
                  <a:cubicBezTo>
                    <a:pt x="32176" y="44241"/>
                    <a:pt x="32097" y="44280"/>
                    <a:pt x="32018" y="44280"/>
                  </a:cubicBezTo>
                  <a:cubicBezTo>
                    <a:pt x="31564" y="44280"/>
                    <a:pt x="31170" y="44556"/>
                    <a:pt x="30717" y="44596"/>
                  </a:cubicBezTo>
                  <a:cubicBezTo>
                    <a:pt x="30618" y="44537"/>
                    <a:pt x="30519" y="44477"/>
                    <a:pt x="30441" y="44418"/>
                  </a:cubicBezTo>
                  <a:cubicBezTo>
                    <a:pt x="30125" y="44300"/>
                    <a:pt x="30046" y="44339"/>
                    <a:pt x="29908" y="44675"/>
                  </a:cubicBezTo>
                  <a:cubicBezTo>
                    <a:pt x="29869" y="44793"/>
                    <a:pt x="29790" y="44892"/>
                    <a:pt x="29711" y="45030"/>
                  </a:cubicBezTo>
                  <a:cubicBezTo>
                    <a:pt x="29770" y="45108"/>
                    <a:pt x="29829" y="45187"/>
                    <a:pt x="29889" y="45266"/>
                  </a:cubicBezTo>
                  <a:cubicBezTo>
                    <a:pt x="29948" y="45325"/>
                    <a:pt x="30007" y="45365"/>
                    <a:pt x="30086" y="45424"/>
                  </a:cubicBezTo>
                  <a:cubicBezTo>
                    <a:pt x="30125" y="47198"/>
                    <a:pt x="30105" y="48992"/>
                    <a:pt x="30086" y="50806"/>
                  </a:cubicBezTo>
                  <a:cubicBezTo>
                    <a:pt x="29987" y="50845"/>
                    <a:pt x="29889" y="50865"/>
                    <a:pt x="29790" y="50885"/>
                  </a:cubicBezTo>
                  <a:lnTo>
                    <a:pt x="25689" y="50826"/>
                  </a:lnTo>
                  <a:cubicBezTo>
                    <a:pt x="25610" y="50826"/>
                    <a:pt x="25551" y="50806"/>
                    <a:pt x="25492" y="50786"/>
                  </a:cubicBezTo>
                  <a:cubicBezTo>
                    <a:pt x="25453" y="50688"/>
                    <a:pt x="25413" y="50589"/>
                    <a:pt x="25374" y="50491"/>
                  </a:cubicBezTo>
                  <a:cubicBezTo>
                    <a:pt x="25315" y="50313"/>
                    <a:pt x="25216" y="50155"/>
                    <a:pt x="25078" y="50017"/>
                  </a:cubicBezTo>
                  <a:cubicBezTo>
                    <a:pt x="24842" y="49820"/>
                    <a:pt x="24704" y="49544"/>
                    <a:pt x="24704" y="49229"/>
                  </a:cubicBezTo>
                  <a:cubicBezTo>
                    <a:pt x="24566" y="48105"/>
                    <a:pt x="24329" y="46981"/>
                    <a:pt x="23994" y="45897"/>
                  </a:cubicBezTo>
                  <a:cubicBezTo>
                    <a:pt x="23895" y="45522"/>
                    <a:pt x="23797" y="45168"/>
                    <a:pt x="23698" y="44793"/>
                  </a:cubicBezTo>
                  <a:cubicBezTo>
                    <a:pt x="23501" y="44773"/>
                    <a:pt x="23304" y="44754"/>
                    <a:pt x="23126" y="44734"/>
                  </a:cubicBezTo>
                  <a:cubicBezTo>
                    <a:pt x="22752" y="44734"/>
                    <a:pt x="22377" y="44714"/>
                    <a:pt x="22003" y="44734"/>
                  </a:cubicBezTo>
                  <a:cubicBezTo>
                    <a:pt x="21372" y="44773"/>
                    <a:pt x="20761" y="44655"/>
                    <a:pt x="20189" y="44418"/>
                  </a:cubicBezTo>
                  <a:cubicBezTo>
                    <a:pt x="20071" y="44359"/>
                    <a:pt x="19933" y="44320"/>
                    <a:pt x="19814" y="44320"/>
                  </a:cubicBezTo>
                  <a:cubicBezTo>
                    <a:pt x="19538" y="44300"/>
                    <a:pt x="19282" y="44241"/>
                    <a:pt x="19045" y="44123"/>
                  </a:cubicBezTo>
                  <a:cubicBezTo>
                    <a:pt x="18750" y="44004"/>
                    <a:pt x="18454" y="43906"/>
                    <a:pt x="18139" y="43847"/>
                  </a:cubicBezTo>
                  <a:cubicBezTo>
                    <a:pt x="17863" y="43768"/>
                    <a:pt x="17587" y="43669"/>
                    <a:pt x="17311" y="43551"/>
                  </a:cubicBezTo>
                  <a:cubicBezTo>
                    <a:pt x="17094" y="43452"/>
                    <a:pt x="16877" y="43334"/>
                    <a:pt x="16660" y="43235"/>
                  </a:cubicBezTo>
                  <a:cubicBezTo>
                    <a:pt x="16482" y="43137"/>
                    <a:pt x="16226" y="43196"/>
                    <a:pt x="16108" y="43373"/>
                  </a:cubicBezTo>
                  <a:cubicBezTo>
                    <a:pt x="15911" y="43571"/>
                    <a:pt x="15753" y="43807"/>
                    <a:pt x="15674" y="44083"/>
                  </a:cubicBezTo>
                  <a:cubicBezTo>
                    <a:pt x="15615" y="44221"/>
                    <a:pt x="15536" y="44359"/>
                    <a:pt x="15438" y="44458"/>
                  </a:cubicBezTo>
                  <a:cubicBezTo>
                    <a:pt x="15221" y="44734"/>
                    <a:pt x="14984" y="45010"/>
                    <a:pt x="14748" y="45266"/>
                  </a:cubicBezTo>
                  <a:cubicBezTo>
                    <a:pt x="14629" y="45404"/>
                    <a:pt x="14511" y="45522"/>
                    <a:pt x="14373" y="45621"/>
                  </a:cubicBezTo>
                  <a:cubicBezTo>
                    <a:pt x="14018" y="45838"/>
                    <a:pt x="13742" y="46153"/>
                    <a:pt x="13525" y="46508"/>
                  </a:cubicBezTo>
                  <a:cubicBezTo>
                    <a:pt x="13486" y="46587"/>
                    <a:pt x="13446" y="46666"/>
                    <a:pt x="13368" y="46764"/>
                  </a:cubicBezTo>
                  <a:lnTo>
                    <a:pt x="12756" y="46764"/>
                  </a:lnTo>
                  <a:cubicBezTo>
                    <a:pt x="12599" y="46764"/>
                    <a:pt x="12441" y="46705"/>
                    <a:pt x="12342" y="46607"/>
                  </a:cubicBezTo>
                  <a:cubicBezTo>
                    <a:pt x="12027" y="46370"/>
                    <a:pt x="11692" y="46173"/>
                    <a:pt x="11317" y="46035"/>
                  </a:cubicBezTo>
                  <a:cubicBezTo>
                    <a:pt x="11120" y="45956"/>
                    <a:pt x="10943" y="45877"/>
                    <a:pt x="10785" y="45759"/>
                  </a:cubicBezTo>
                  <a:cubicBezTo>
                    <a:pt x="10469" y="45522"/>
                    <a:pt x="10134" y="45306"/>
                    <a:pt x="9799" y="45128"/>
                  </a:cubicBezTo>
                  <a:cubicBezTo>
                    <a:pt x="9306" y="44892"/>
                    <a:pt x="8912" y="44517"/>
                    <a:pt x="8636" y="44063"/>
                  </a:cubicBezTo>
                  <a:cubicBezTo>
                    <a:pt x="8537" y="43590"/>
                    <a:pt x="8695" y="43078"/>
                    <a:pt x="9030" y="42743"/>
                  </a:cubicBezTo>
                  <a:cubicBezTo>
                    <a:pt x="9188" y="42565"/>
                    <a:pt x="9287" y="42348"/>
                    <a:pt x="9287" y="42131"/>
                  </a:cubicBezTo>
                  <a:cubicBezTo>
                    <a:pt x="9287" y="42013"/>
                    <a:pt x="9306" y="41895"/>
                    <a:pt x="9346" y="41796"/>
                  </a:cubicBezTo>
                  <a:cubicBezTo>
                    <a:pt x="9681" y="41165"/>
                    <a:pt x="9779" y="40436"/>
                    <a:pt x="10213" y="39864"/>
                  </a:cubicBezTo>
                  <a:cubicBezTo>
                    <a:pt x="10312" y="39726"/>
                    <a:pt x="10371" y="39588"/>
                    <a:pt x="10410" y="39450"/>
                  </a:cubicBezTo>
                  <a:cubicBezTo>
                    <a:pt x="10469" y="39273"/>
                    <a:pt x="10391" y="39095"/>
                    <a:pt x="10233" y="39016"/>
                  </a:cubicBezTo>
                  <a:cubicBezTo>
                    <a:pt x="9641" y="38839"/>
                    <a:pt x="9346" y="38366"/>
                    <a:pt x="9030" y="37893"/>
                  </a:cubicBezTo>
                  <a:cubicBezTo>
                    <a:pt x="8774" y="37518"/>
                    <a:pt x="8537" y="37163"/>
                    <a:pt x="8242" y="36789"/>
                  </a:cubicBezTo>
                  <a:cubicBezTo>
                    <a:pt x="8025" y="36532"/>
                    <a:pt x="7847" y="36237"/>
                    <a:pt x="7709" y="35941"/>
                  </a:cubicBezTo>
                  <a:cubicBezTo>
                    <a:pt x="7611" y="35744"/>
                    <a:pt x="7473" y="35547"/>
                    <a:pt x="7374" y="35349"/>
                  </a:cubicBezTo>
                  <a:cubicBezTo>
                    <a:pt x="7315" y="35251"/>
                    <a:pt x="7276" y="35152"/>
                    <a:pt x="7236" y="35054"/>
                  </a:cubicBezTo>
                  <a:cubicBezTo>
                    <a:pt x="7157" y="34857"/>
                    <a:pt x="7098" y="34659"/>
                    <a:pt x="7019" y="34462"/>
                  </a:cubicBezTo>
                  <a:cubicBezTo>
                    <a:pt x="6980" y="34344"/>
                    <a:pt x="6941" y="34226"/>
                    <a:pt x="6901" y="34107"/>
                  </a:cubicBezTo>
                  <a:cubicBezTo>
                    <a:pt x="6842" y="33969"/>
                    <a:pt x="7098" y="33851"/>
                    <a:pt x="6921" y="33693"/>
                  </a:cubicBezTo>
                  <a:cubicBezTo>
                    <a:pt x="6842" y="33595"/>
                    <a:pt x="6763" y="33496"/>
                    <a:pt x="6724" y="33378"/>
                  </a:cubicBezTo>
                  <a:cubicBezTo>
                    <a:pt x="6625" y="33161"/>
                    <a:pt x="6467" y="33063"/>
                    <a:pt x="6290" y="33122"/>
                  </a:cubicBezTo>
                  <a:cubicBezTo>
                    <a:pt x="5955" y="33240"/>
                    <a:pt x="5600" y="33299"/>
                    <a:pt x="5225" y="33319"/>
                  </a:cubicBezTo>
                  <a:cubicBezTo>
                    <a:pt x="5206" y="33299"/>
                    <a:pt x="5166" y="33319"/>
                    <a:pt x="5127" y="33339"/>
                  </a:cubicBezTo>
                  <a:cubicBezTo>
                    <a:pt x="4772" y="33555"/>
                    <a:pt x="4358" y="33516"/>
                    <a:pt x="3983" y="33516"/>
                  </a:cubicBezTo>
                  <a:lnTo>
                    <a:pt x="573" y="33516"/>
                  </a:lnTo>
                  <a:cubicBezTo>
                    <a:pt x="533" y="33398"/>
                    <a:pt x="513" y="33299"/>
                    <a:pt x="494" y="33181"/>
                  </a:cubicBezTo>
                  <a:lnTo>
                    <a:pt x="494" y="31998"/>
                  </a:lnTo>
                  <a:cubicBezTo>
                    <a:pt x="494" y="31821"/>
                    <a:pt x="454" y="31643"/>
                    <a:pt x="395" y="31466"/>
                  </a:cubicBezTo>
                  <a:cubicBezTo>
                    <a:pt x="277" y="31209"/>
                    <a:pt x="237" y="30933"/>
                    <a:pt x="257" y="30638"/>
                  </a:cubicBezTo>
                  <a:cubicBezTo>
                    <a:pt x="297" y="30322"/>
                    <a:pt x="237" y="30007"/>
                    <a:pt x="99" y="29711"/>
                  </a:cubicBezTo>
                  <a:cubicBezTo>
                    <a:pt x="21" y="29455"/>
                    <a:pt x="1" y="29179"/>
                    <a:pt x="60" y="28903"/>
                  </a:cubicBezTo>
                  <a:cubicBezTo>
                    <a:pt x="159" y="28844"/>
                    <a:pt x="277" y="28784"/>
                    <a:pt x="395" y="28745"/>
                  </a:cubicBezTo>
                  <a:cubicBezTo>
                    <a:pt x="651" y="28706"/>
                    <a:pt x="888" y="28627"/>
                    <a:pt x="1105" y="28508"/>
                  </a:cubicBezTo>
                  <a:cubicBezTo>
                    <a:pt x="1203" y="28430"/>
                    <a:pt x="1381" y="28469"/>
                    <a:pt x="1539" y="28469"/>
                  </a:cubicBezTo>
                  <a:cubicBezTo>
                    <a:pt x="1756" y="28469"/>
                    <a:pt x="1992" y="28489"/>
                    <a:pt x="2170" y="28292"/>
                  </a:cubicBezTo>
                  <a:cubicBezTo>
                    <a:pt x="2189" y="28272"/>
                    <a:pt x="2229" y="28252"/>
                    <a:pt x="2268" y="28252"/>
                  </a:cubicBezTo>
                  <a:cubicBezTo>
                    <a:pt x="2761" y="28232"/>
                    <a:pt x="3195" y="28016"/>
                    <a:pt x="3668" y="27838"/>
                  </a:cubicBezTo>
                  <a:cubicBezTo>
                    <a:pt x="3826" y="27779"/>
                    <a:pt x="4003" y="27799"/>
                    <a:pt x="4141" y="27897"/>
                  </a:cubicBezTo>
                  <a:cubicBezTo>
                    <a:pt x="4259" y="27976"/>
                    <a:pt x="4417" y="27917"/>
                    <a:pt x="4456" y="27759"/>
                  </a:cubicBezTo>
                  <a:lnTo>
                    <a:pt x="4732" y="27010"/>
                  </a:lnTo>
                  <a:cubicBezTo>
                    <a:pt x="4732" y="26872"/>
                    <a:pt x="4516" y="26675"/>
                    <a:pt x="4654" y="26458"/>
                  </a:cubicBezTo>
                  <a:cubicBezTo>
                    <a:pt x="4673" y="26399"/>
                    <a:pt x="4673" y="26340"/>
                    <a:pt x="4634" y="26281"/>
                  </a:cubicBezTo>
                  <a:cubicBezTo>
                    <a:pt x="4476" y="26005"/>
                    <a:pt x="4516" y="25709"/>
                    <a:pt x="4516" y="25413"/>
                  </a:cubicBezTo>
                  <a:lnTo>
                    <a:pt x="4516" y="23875"/>
                  </a:lnTo>
                  <a:cubicBezTo>
                    <a:pt x="4516" y="23737"/>
                    <a:pt x="4555" y="23580"/>
                    <a:pt x="4614" y="23461"/>
                  </a:cubicBezTo>
                  <a:cubicBezTo>
                    <a:pt x="4732" y="23264"/>
                    <a:pt x="4772" y="23028"/>
                    <a:pt x="4752" y="22811"/>
                  </a:cubicBezTo>
                  <a:cubicBezTo>
                    <a:pt x="4732" y="22377"/>
                    <a:pt x="4831" y="21943"/>
                    <a:pt x="5048" y="21549"/>
                  </a:cubicBezTo>
                  <a:cubicBezTo>
                    <a:pt x="5127" y="21372"/>
                    <a:pt x="5146" y="21155"/>
                    <a:pt x="5225" y="20977"/>
                  </a:cubicBezTo>
                  <a:cubicBezTo>
                    <a:pt x="5383" y="20583"/>
                    <a:pt x="5462" y="20149"/>
                    <a:pt x="5462" y="19716"/>
                  </a:cubicBezTo>
                  <a:cubicBezTo>
                    <a:pt x="5462" y="19656"/>
                    <a:pt x="5482" y="19617"/>
                    <a:pt x="5521" y="19578"/>
                  </a:cubicBezTo>
                  <a:cubicBezTo>
                    <a:pt x="5738" y="19321"/>
                    <a:pt x="5679" y="19026"/>
                    <a:pt x="5659" y="18769"/>
                  </a:cubicBezTo>
                  <a:cubicBezTo>
                    <a:pt x="5620" y="18513"/>
                    <a:pt x="5462" y="18296"/>
                    <a:pt x="5225" y="18197"/>
                  </a:cubicBezTo>
                  <a:cubicBezTo>
                    <a:pt x="5127" y="18158"/>
                    <a:pt x="5008" y="18138"/>
                    <a:pt x="4969" y="18020"/>
                  </a:cubicBezTo>
                  <a:cubicBezTo>
                    <a:pt x="4930" y="17862"/>
                    <a:pt x="4811" y="17764"/>
                    <a:pt x="4654" y="17724"/>
                  </a:cubicBezTo>
                  <a:cubicBezTo>
                    <a:pt x="4594" y="17705"/>
                    <a:pt x="4516" y="17665"/>
                    <a:pt x="4476" y="17606"/>
                  </a:cubicBezTo>
                  <a:cubicBezTo>
                    <a:pt x="3885" y="17015"/>
                    <a:pt x="3254" y="16443"/>
                    <a:pt x="2682" y="15812"/>
                  </a:cubicBezTo>
                  <a:cubicBezTo>
                    <a:pt x="2308" y="15359"/>
                    <a:pt x="1874" y="14984"/>
                    <a:pt x="1460" y="14590"/>
                  </a:cubicBezTo>
                  <a:cubicBezTo>
                    <a:pt x="1401" y="14531"/>
                    <a:pt x="1341" y="14452"/>
                    <a:pt x="1263" y="14373"/>
                  </a:cubicBezTo>
                  <a:cubicBezTo>
                    <a:pt x="1617" y="13742"/>
                    <a:pt x="1992" y="13150"/>
                    <a:pt x="2426" y="12579"/>
                  </a:cubicBezTo>
                  <a:cubicBezTo>
                    <a:pt x="2544" y="12382"/>
                    <a:pt x="2643" y="12204"/>
                    <a:pt x="2741" y="12007"/>
                  </a:cubicBezTo>
                  <a:cubicBezTo>
                    <a:pt x="3057" y="11455"/>
                    <a:pt x="3490" y="11002"/>
                    <a:pt x="4003" y="10666"/>
                  </a:cubicBezTo>
                  <a:cubicBezTo>
                    <a:pt x="4378" y="10844"/>
                    <a:pt x="4713" y="11021"/>
                    <a:pt x="5068" y="11199"/>
                  </a:cubicBezTo>
                  <a:cubicBezTo>
                    <a:pt x="5422" y="11376"/>
                    <a:pt x="5738" y="11514"/>
                    <a:pt x="6073" y="11672"/>
                  </a:cubicBezTo>
                  <a:cubicBezTo>
                    <a:pt x="6172" y="11711"/>
                    <a:pt x="6250" y="11751"/>
                    <a:pt x="6349" y="11751"/>
                  </a:cubicBezTo>
                  <a:cubicBezTo>
                    <a:pt x="6664" y="11751"/>
                    <a:pt x="6980" y="11889"/>
                    <a:pt x="7197" y="12125"/>
                  </a:cubicBezTo>
                  <a:cubicBezTo>
                    <a:pt x="7256" y="12165"/>
                    <a:pt x="7335" y="12204"/>
                    <a:pt x="7394" y="12204"/>
                  </a:cubicBezTo>
                  <a:cubicBezTo>
                    <a:pt x="7571" y="12244"/>
                    <a:pt x="7729" y="12263"/>
                    <a:pt x="7926" y="12303"/>
                  </a:cubicBezTo>
                  <a:cubicBezTo>
                    <a:pt x="8064" y="12106"/>
                    <a:pt x="8183" y="11908"/>
                    <a:pt x="8301" y="11692"/>
                  </a:cubicBezTo>
                  <a:cubicBezTo>
                    <a:pt x="8478" y="11337"/>
                    <a:pt x="8754" y="11002"/>
                    <a:pt x="9089" y="10765"/>
                  </a:cubicBezTo>
                  <a:lnTo>
                    <a:pt x="9602" y="10331"/>
                  </a:lnTo>
                  <a:cubicBezTo>
                    <a:pt x="9681" y="10233"/>
                    <a:pt x="9779" y="10134"/>
                    <a:pt x="9898" y="10055"/>
                  </a:cubicBezTo>
                  <a:cubicBezTo>
                    <a:pt x="10331" y="9799"/>
                    <a:pt x="10726" y="9464"/>
                    <a:pt x="11081" y="9109"/>
                  </a:cubicBezTo>
                  <a:cubicBezTo>
                    <a:pt x="11337" y="8892"/>
                    <a:pt x="11613" y="8695"/>
                    <a:pt x="11889" y="8517"/>
                  </a:cubicBezTo>
                  <a:cubicBezTo>
                    <a:pt x="12086" y="8399"/>
                    <a:pt x="12264" y="8261"/>
                    <a:pt x="12441" y="8123"/>
                  </a:cubicBezTo>
                  <a:cubicBezTo>
                    <a:pt x="12934" y="7551"/>
                    <a:pt x="13604" y="7157"/>
                    <a:pt x="14353" y="6980"/>
                  </a:cubicBezTo>
                  <a:cubicBezTo>
                    <a:pt x="14314" y="6881"/>
                    <a:pt x="14274" y="6802"/>
                    <a:pt x="14235" y="6723"/>
                  </a:cubicBezTo>
                  <a:cubicBezTo>
                    <a:pt x="14097" y="6507"/>
                    <a:pt x="13998" y="6290"/>
                    <a:pt x="13979" y="6033"/>
                  </a:cubicBezTo>
                  <a:cubicBezTo>
                    <a:pt x="13959" y="5718"/>
                    <a:pt x="13782" y="5442"/>
                    <a:pt x="13742" y="5126"/>
                  </a:cubicBezTo>
                  <a:cubicBezTo>
                    <a:pt x="13683" y="4752"/>
                    <a:pt x="13506" y="4417"/>
                    <a:pt x="13545" y="4022"/>
                  </a:cubicBezTo>
                  <a:cubicBezTo>
                    <a:pt x="13545" y="3904"/>
                    <a:pt x="13506" y="3806"/>
                    <a:pt x="13446" y="3707"/>
                  </a:cubicBezTo>
                  <a:cubicBezTo>
                    <a:pt x="13387" y="3549"/>
                    <a:pt x="13328" y="3372"/>
                    <a:pt x="13328" y="3214"/>
                  </a:cubicBezTo>
                  <a:cubicBezTo>
                    <a:pt x="13308" y="3056"/>
                    <a:pt x="13249" y="2918"/>
                    <a:pt x="13190" y="2780"/>
                  </a:cubicBezTo>
                  <a:cubicBezTo>
                    <a:pt x="13111" y="2642"/>
                    <a:pt x="13092" y="2485"/>
                    <a:pt x="13170" y="2347"/>
                  </a:cubicBezTo>
                  <a:cubicBezTo>
                    <a:pt x="13249" y="2307"/>
                    <a:pt x="13348" y="2288"/>
                    <a:pt x="13427" y="2268"/>
                  </a:cubicBezTo>
                  <a:cubicBezTo>
                    <a:pt x="13565" y="2268"/>
                    <a:pt x="13683" y="2189"/>
                    <a:pt x="13762" y="2090"/>
                  </a:cubicBezTo>
                  <a:cubicBezTo>
                    <a:pt x="13880" y="1913"/>
                    <a:pt x="14058" y="1795"/>
                    <a:pt x="14274" y="1775"/>
                  </a:cubicBezTo>
                  <a:cubicBezTo>
                    <a:pt x="14905" y="1637"/>
                    <a:pt x="15556" y="1479"/>
                    <a:pt x="16187" y="1341"/>
                  </a:cubicBezTo>
                  <a:cubicBezTo>
                    <a:pt x="16364" y="1322"/>
                    <a:pt x="16522" y="1262"/>
                    <a:pt x="16660" y="1184"/>
                  </a:cubicBezTo>
                  <a:cubicBezTo>
                    <a:pt x="16798" y="1144"/>
                    <a:pt x="16956" y="1105"/>
                    <a:pt x="17113" y="1105"/>
                  </a:cubicBezTo>
                  <a:cubicBezTo>
                    <a:pt x="17232" y="1322"/>
                    <a:pt x="17350" y="1519"/>
                    <a:pt x="17449" y="1716"/>
                  </a:cubicBezTo>
                  <a:cubicBezTo>
                    <a:pt x="17587" y="1952"/>
                    <a:pt x="17744" y="2189"/>
                    <a:pt x="17922" y="2406"/>
                  </a:cubicBezTo>
                  <a:cubicBezTo>
                    <a:pt x="18139" y="2721"/>
                    <a:pt x="18395" y="3017"/>
                    <a:pt x="18671" y="3293"/>
                  </a:cubicBezTo>
                  <a:cubicBezTo>
                    <a:pt x="18888" y="3530"/>
                    <a:pt x="19065" y="3786"/>
                    <a:pt x="19243" y="4062"/>
                  </a:cubicBezTo>
                  <a:cubicBezTo>
                    <a:pt x="19302" y="4141"/>
                    <a:pt x="19381" y="4220"/>
                    <a:pt x="19459" y="4298"/>
                  </a:cubicBezTo>
                  <a:cubicBezTo>
                    <a:pt x="19696" y="4574"/>
                    <a:pt x="20110" y="4653"/>
                    <a:pt x="20425" y="4476"/>
                  </a:cubicBezTo>
                  <a:cubicBezTo>
                    <a:pt x="20662" y="4338"/>
                    <a:pt x="20938" y="4239"/>
                    <a:pt x="21194" y="4160"/>
                  </a:cubicBezTo>
                  <a:cubicBezTo>
                    <a:pt x="21746" y="3963"/>
                    <a:pt x="22318" y="3825"/>
                    <a:pt x="22870" y="3668"/>
                  </a:cubicBezTo>
                  <a:cubicBezTo>
                    <a:pt x="23008" y="3648"/>
                    <a:pt x="23126" y="3648"/>
                    <a:pt x="23264" y="3668"/>
                  </a:cubicBezTo>
                  <a:cubicBezTo>
                    <a:pt x="23324" y="3746"/>
                    <a:pt x="23363" y="3806"/>
                    <a:pt x="23422" y="3924"/>
                  </a:cubicBezTo>
                  <a:cubicBezTo>
                    <a:pt x="23836" y="3924"/>
                    <a:pt x="24230" y="4003"/>
                    <a:pt x="24644" y="3865"/>
                  </a:cubicBezTo>
                  <a:cubicBezTo>
                    <a:pt x="24861" y="3806"/>
                    <a:pt x="25098" y="3786"/>
                    <a:pt x="25315" y="3825"/>
                  </a:cubicBezTo>
                  <a:cubicBezTo>
                    <a:pt x="25689" y="3825"/>
                    <a:pt x="26044" y="3845"/>
                    <a:pt x="26438" y="3865"/>
                  </a:cubicBezTo>
                  <a:cubicBezTo>
                    <a:pt x="26517" y="3865"/>
                    <a:pt x="26576" y="3884"/>
                    <a:pt x="26655" y="3924"/>
                  </a:cubicBezTo>
                  <a:cubicBezTo>
                    <a:pt x="26793" y="4022"/>
                    <a:pt x="26951" y="4082"/>
                    <a:pt x="27109" y="4082"/>
                  </a:cubicBezTo>
                  <a:cubicBezTo>
                    <a:pt x="27188" y="4082"/>
                    <a:pt x="27267" y="4121"/>
                    <a:pt x="27326" y="4160"/>
                  </a:cubicBezTo>
                  <a:cubicBezTo>
                    <a:pt x="27444" y="4220"/>
                    <a:pt x="27543" y="4338"/>
                    <a:pt x="27681" y="4298"/>
                  </a:cubicBezTo>
                  <a:cubicBezTo>
                    <a:pt x="27838" y="4220"/>
                    <a:pt x="27976" y="4121"/>
                    <a:pt x="28095" y="4022"/>
                  </a:cubicBezTo>
                  <a:cubicBezTo>
                    <a:pt x="28154" y="3944"/>
                    <a:pt x="28213" y="3865"/>
                    <a:pt x="28233" y="3766"/>
                  </a:cubicBezTo>
                  <a:cubicBezTo>
                    <a:pt x="28371" y="3352"/>
                    <a:pt x="28686" y="3037"/>
                    <a:pt x="28883" y="2662"/>
                  </a:cubicBezTo>
                  <a:cubicBezTo>
                    <a:pt x="28982" y="2544"/>
                    <a:pt x="29080" y="2426"/>
                    <a:pt x="29179" y="2327"/>
                  </a:cubicBezTo>
                  <a:cubicBezTo>
                    <a:pt x="29139" y="2623"/>
                    <a:pt x="28903" y="2820"/>
                    <a:pt x="28863" y="3096"/>
                  </a:cubicBezTo>
                  <a:cubicBezTo>
                    <a:pt x="28745" y="3490"/>
                    <a:pt x="28587" y="3865"/>
                    <a:pt x="28390" y="4220"/>
                  </a:cubicBezTo>
                  <a:cubicBezTo>
                    <a:pt x="28233" y="4535"/>
                    <a:pt x="28114" y="4870"/>
                    <a:pt x="28055" y="5205"/>
                  </a:cubicBezTo>
                  <a:cubicBezTo>
                    <a:pt x="28114" y="5324"/>
                    <a:pt x="28252" y="5343"/>
                    <a:pt x="28331" y="5264"/>
                  </a:cubicBezTo>
                  <a:cubicBezTo>
                    <a:pt x="28430" y="5205"/>
                    <a:pt x="28509" y="5126"/>
                    <a:pt x="28548" y="5028"/>
                  </a:cubicBezTo>
                  <a:cubicBezTo>
                    <a:pt x="28627" y="4732"/>
                    <a:pt x="28725" y="4456"/>
                    <a:pt x="28883" y="4200"/>
                  </a:cubicBezTo>
                  <a:cubicBezTo>
                    <a:pt x="29041" y="3786"/>
                    <a:pt x="29218" y="3372"/>
                    <a:pt x="29376" y="2978"/>
                  </a:cubicBezTo>
                  <a:cubicBezTo>
                    <a:pt x="29475" y="2741"/>
                    <a:pt x="29396" y="2465"/>
                    <a:pt x="29159" y="2366"/>
                  </a:cubicBezTo>
                  <a:close/>
                  <a:moveTo>
                    <a:pt x="19637" y="10883"/>
                  </a:moveTo>
                  <a:cubicBezTo>
                    <a:pt x="19499" y="11100"/>
                    <a:pt x="19519" y="11356"/>
                    <a:pt x="19657" y="11534"/>
                  </a:cubicBezTo>
                  <a:cubicBezTo>
                    <a:pt x="19795" y="11692"/>
                    <a:pt x="19893" y="11889"/>
                    <a:pt x="19952" y="12086"/>
                  </a:cubicBezTo>
                  <a:cubicBezTo>
                    <a:pt x="19992" y="12441"/>
                    <a:pt x="20071" y="12776"/>
                    <a:pt x="20169" y="13111"/>
                  </a:cubicBezTo>
                  <a:cubicBezTo>
                    <a:pt x="20209" y="13446"/>
                    <a:pt x="20386" y="13722"/>
                    <a:pt x="20662" y="13900"/>
                  </a:cubicBezTo>
                  <a:cubicBezTo>
                    <a:pt x="20977" y="14117"/>
                    <a:pt x="21214" y="14432"/>
                    <a:pt x="21313" y="14807"/>
                  </a:cubicBezTo>
                  <a:cubicBezTo>
                    <a:pt x="21411" y="15142"/>
                    <a:pt x="21549" y="15497"/>
                    <a:pt x="21707" y="15812"/>
                  </a:cubicBezTo>
                  <a:lnTo>
                    <a:pt x="21115" y="16049"/>
                  </a:lnTo>
                  <a:cubicBezTo>
                    <a:pt x="20386" y="16344"/>
                    <a:pt x="19597" y="16601"/>
                    <a:pt x="18986" y="17133"/>
                  </a:cubicBezTo>
                  <a:cubicBezTo>
                    <a:pt x="18947" y="17153"/>
                    <a:pt x="18907" y="17133"/>
                    <a:pt x="18809" y="17172"/>
                  </a:cubicBezTo>
                  <a:cubicBezTo>
                    <a:pt x="18691" y="16955"/>
                    <a:pt x="18553" y="16739"/>
                    <a:pt x="18395" y="16561"/>
                  </a:cubicBezTo>
                  <a:cubicBezTo>
                    <a:pt x="18060" y="16167"/>
                    <a:pt x="17764" y="15773"/>
                    <a:pt x="17488" y="15339"/>
                  </a:cubicBezTo>
                  <a:cubicBezTo>
                    <a:pt x="17449" y="15280"/>
                    <a:pt x="17429" y="15201"/>
                    <a:pt x="17409" y="15122"/>
                  </a:cubicBezTo>
                  <a:cubicBezTo>
                    <a:pt x="17350" y="14905"/>
                    <a:pt x="17192" y="14728"/>
                    <a:pt x="16975" y="14629"/>
                  </a:cubicBezTo>
                  <a:cubicBezTo>
                    <a:pt x="16620" y="14471"/>
                    <a:pt x="16266" y="14353"/>
                    <a:pt x="15871" y="14195"/>
                  </a:cubicBezTo>
                  <a:cubicBezTo>
                    <a:pt x="15792" y="14255"/>
                    <a:pt x="15714" y="14314"/>
                    <a:pt x="15635" y="14393"/>
                  </a:cubicBezTo>
                  <a:cubicBezTo>
                    <a:pt x="15497" y="14550"/>
                    <a:pt x="15378" y="14728"/>
                    <a:pt x="15260" y="14885"/>
                  </a:cubicBezTo>
                  <a:cubicBezTo>
                    <a:pt x="14905" y="15339"/>
                    <a:pt x="14590" y="15832"/>
                    <a:pt x="14077" y="16147"/>
                  </a:cubicBezTo>
                  <a:cubicBezTo>
                    <a:pt x="14058" y="16147"/>
                    <a:pt x="14058" y="16206"/>
                    <a:pt x="14058" y="16246"/>
                  </a:cubicBezTo>
                  <a:lnTo>
                    <a:pt x="14255" y="16403"/>
                  </a:lnTo>
                  <a:cubicBezTo>
                    <a:pt x="13939" y="16719"/>
                    <a:pt x="13663" y="17074"/>
                    <a:pt x="13466" y="17488"/>
                  </a:cubicBezTo>
                  <a:cubicBezTo>
                    <a:pt x="13368" y="17645"/>
                    <a:pt x="13249" y="17803"/>
                    <a:pt x="13111" y="17921"/>
                  </a:cubicBezTo>
                  <a:cubicBezTo>
                    <a:pt x="12934" y="18138"/>
                    <a:pt x="12776" y="18375"/>
                    <a:pt x="12638" y="18631"/>
                  </a:cubicBezTo>
                  <a:cubicBezTo>
                    <a:pt x="12342" y="19203"/>
                    <a:pt x="12126" y="19834"/>
                    <a:pt x="11692" y="20346"/>
                  </a:cubicBezTo>
                  <a:cubicBezTo>
                    <a:pt x="11652" y="20406"/>
                    <a:pt x="11633" y="20445"/>
                    <a:pt x="11613" y="20504"/>
                  </a:cubicBezTo>
                  <a:cubicBezTo>
                    <a:pt x="11475" y="20780"/>
                    <a:pt x="11337" y="21076"/>
                    <a:pt x="11179" y="21352"/>
                  </a:cubicBezTo>
                  <a:cubicBezTo>
                    <a:pt x="10943" y="21766"/>
                    <a:pt x="10844" y="22239"/>
                    <a:pt x="10903" y="22712"/>
                  </a:cubicBezTo>
                  <a:cubicBezTo>
                    <a:pt x="10962" y="23126"/>
                    <a:pt x="11120" y="23264"/>
                    <a:pt x="11534" y="23284"/>
                  </a:cubicBezTo>
                  <a:cubicBezTo>
                    <a:pt x="11968" y="23284"/>
                    <a:pt x="12323" y="23284"/>
                    <a:pt x="12717" y="23284"/>
                  </a:cubicBezTo>
                  <a:cubicBezTo>
                    <a:pt x="12914" y="23264"/>
                    <a:pt x="13092" y="23284"/>
                    <a:pt x="13269" y="23383"/>
                  </a:cubicBezTo>
                  <a:cubicBezTo>
                    <a:pt x="13466" y="23481"/>
                    <a:pt x="13703" y="23521"/>
                    <a:pt x="13920" y="23501"/>
                  </a:cubicBezTo>
                  <a:cubicBezTo>
                    <a:pt x="14550" y="23501"/>
                    <a:pt x="15162" y="23481"/>
                    <a:pt x="15773" y="23481"/>
                  </a:cubicBezTo>
                  <a:cubicBezTo>
                    <a:pt x="15891" y="23501"/>
                    <a:pt x="15990" y="23501"/>
                    <a:pt x="16088" y="23540"/>
                  </a:cubicBezTo>
                  <a:cubicBezTo>
                    <a:pt x="16108" y="24092"/>
                    <a:pt x="16128" y="24605"/>
                    <a:pt x="16167" y="25137"/>
                  </a:cubicBezTo>
                  <a:cubicBezTo>
                    <a:pt x="16167" y="25255"/>
                    <a:pt x="16206" y="25393"/>
                    <a:pt x="16266" y="25512"/>
                  </a:cubicBezTo>
                  <a:cubicBezTo>
                    <a:pt x="16423" y="25886"/>
                    <a:pt x="16502" y="26300"/>
                    <a:pt x="16482" y="26714"/>
                  </a:cubicBezTo>
                  <a:cubicBezTo>
                    <a:pt x="16325" y="26813"/>
                    <a:pt x="16187" y="26892"/>
                    <a:pt x="16029" y="26971"/>
                  </a:cubicBezTo>
                  <a:cubicBezTo>
                    <a:pt x="15970" y="26990"/>
                    <a:pt x="15911" y="26990"/>
                    <a:pt x="15871" y="26990"/>
                  </a:cubicBezTo>
                  <a:cubicBezTo>
                    <a:pt x="15497" y="27010"/>
                    <a:pt x="15142" y="27030"/>
                    <a:pt x="14787" y="27030"/>
                  </a:cubicBezTo>
                  <a:cubicBezTo>
                    <a:pt x="13900" y="27030"/>
                    <a:pt x="13032" y="27010"/>
                    <a:pt x="12145" y="27010"/>
                  </a:cubicBezTo>
                  <a:lnTo>
                    <a:pt x="11909" y="27010"/>
                  </a:lnTo>
                  <a:cubicBezTo>
                    <a:pt x="11692" y="27030"/>
                    <a:pt x="11613" y="27168"/>
                    <a:pt x="11672" y="27404"/>
                  </a:cubicBezTo>
                  <a:cubicBezTo>
                    <a:pt x="11712" y="27483"/>
                    <a:pt x="11731" y="27542"/>
                    <a:pt x="11790" y="27621"/>
                  </a:cubicBezTo>
                  <a:cubicBezTo>
                    <a:pt x="11633" y="27779"/>
                    <a:pt x="11554" y="28016"/>
                    <a:pt x="11554" y="28232"/>
                  </a:cubicBezTo>
                  <a:cubicBezTo>
                    <a:pt x="11573" y="28568"/>
                    <a:pt x="11633" y="28903"/>
                    <a:pt x="11771" y="29198"/>
                  </a:cubicBezTo>
                  <a:cubicBezTo>
                    <a:pt x="11968" y="29691"/>
                    <a:pt x="12185" y="30164"/>
                    <a:pt x="12441" y="30618"/>
                  </a:cubicBezTo>
                  <a:cubicBezTo>
                    <a:pt x="12540" y="30815"/>
                    <a:pt x="12658" y="31012"/>
                    <a:pt x="12756" y="31229"/>
                  </a:cubicBezTo>
                  <a:cubicBezTo>
                    <a:pt x="12855" y="31525"/>
                    <a:pt x="13032" y="31781"/>
                    <a:pt x="13269" y="32018"/>
                  </a:cubicBezTo>
                  <a:cubicBezTo>
                    <a:pt x="13446" y="32175"/>
                    <a:pt x="13604" y="32373"/>
                    <a:pt x="13703" y="32589"/>
                  </a:cubicBezTo>
                  <a:cubicBezTo>
                    <a:pt x="13821" y="32806"/>
                    <a:pt x="13959" y="33003"/>
                    <a:pt x="14097" y="33201"/>
                  </a:cubicBezTo>
                  <a:cubicBezTo>
                    <a:pt x="14294" y="33496"/>
                    <a:pt x="14491" y="33772"/>
                    <a:pt x="14669" y="34048"/>
                  </a:cubicBezTo>
                  <a:cubicBezTo>
                    <a:pt x="14807" y="34285"/>
                    <a:pt x="14984" y="34521"/>
                    <a:pt x="15162" y="34738"/>
                  </a:cubicBezTo>
                  <a:cubicBezTo>
                    <a:pt x="15497" y="35073"/>
                    <a:pt x="15871" y="35389"/>
                    <a:pt x="16246" y="35704"/>
                  </a:cubicBezTo>
                  <a:cubicBezTo>
                    <a:pt x="16344" y="35803"/>
                    <a:pt x="16463" y="35862"/>
                    <a:pt x="16581" y="35882"/>
                  </a:cubicBezTo>
                  <a:cubicBezTo>
                    <a:pt x="16857" y="35902"/>
                    <a:pt x="17153" y="35882"/>
                    <a:pt x="17429" y="35882"/>
                  </a:cubicBezTo>
                  <a:cubicBezTo>
                    <a:pt x="17567" y="35704"/>
                    <a:pt x="17725" y="35527"/>
                    <a:pt x="17843" y="35349"/>
                  </a:cubicBezTo>
                  <a:cubicBezTo>
                    <a:pt x="17922" y="35231"/>
                    <a:pt x="17981" y="35093"/>
                    <a:pt x="18040" y="34955"/>
                  </a:cubicBezTo>
                  <a:cubicBezTo>
                    <a:pt x="18158" y="34758"/>
                    <a:pt x="18257" y="34561"/>
                    <a:pt x="18375" y="34364"/>
                  </a:cubicBezTo>
                  <a:cubicBezTo>
                    <a:pt x="18474" y="34167"/>
                    <a:pt x="18612" y="33989"/>
                    <a:pt x="18730" y="33792"/>
                  </a:cubicBezTo>
                  <a:cubicBezTo>
                    <a:pt x="19085" y="33240"/>
                    <a:pt x="19459" y="32708"/>
                    <a:pt x="19834" y="32116"/>
                  </a:cubicBezTo>
                  <a:cubicBezTo>
                    <a:pt x="20031" y="32274"/>
                    <a:pt x="20209" y="32412"/>
                    <a:pt x="20386" y="32570"/>
                  </a:cubicBezTo>
                  <a:cubicBezTo>
                    <a:pt x="20583" y="32767"/>
                    <a:pt x="20839" y="32905"/>
                    <a:pt x="21115" y="32964"/>
                  </a:cubicBezTo>
                  <a:cubicBezTo>
                    <a:pt x="21194" y="32964"/>
                    <a:pt x="21273" y="33003"/>
                    <a:pt x="21332" y="33043"/>
                  </a:cubicBezTo>
                  <a:cubicBezTo>
                    <a:pt x="21431" y="33141"/>
                    <a:pt x="21589" y="33181"/>
                    <a:pt x="21746" y="33181"/>
                  </a:cubicBezTo>
                  <a:cubicBezTo>
                    <a:pt x="22101" y="33181"/>
                    <a:pt x="22397" y="33378"/>
                    <a:pt x="22712" y="33496"/>
                  </a:cubicBezTo>
                  <a:cubicBezTo>
                    <a:pt x="22673" y="33969"/>
                    <a:pt x="22496" y="34403"/>
                    <a:pt x="22200" y="34758"/>
                  </a:cubicBezTo>
                  <a:cubicBezTo>
                    <a:pt x="22180" y="34778"/>
                    <a:pt x="22160" y="34778"/>
                    <a:pt x="22160" y="34797"/>
                  </a:cubicBezTo>
                  <a:cubicBezTo>
                    <a:pt x="21806" y="35409"/>
                    <a:pt x="21431" y="35980"/>
                    <a:pt x="21017" y="36532"/>
                  </a:cubicBezTo>
                  <a:cubicBezTo>
                    <a:pt x="20859" y="36730"/>
                    <a:pt x="20741" y="36966"/>
                    <a:pt x="20642" y="37222"/>
                  </a:cubicBezTo>
                  <a:cubicBezTo>
                    <a:pt x="20425" y="37794"/>
                    <a:pt x="20780" y="38445"/>
                    <a:pt x="21372" y="38583"/>
                  </a:cubicBezTo>
                  <a:cubicBezTo>
                    <a:pt x="21766" y="38662"/>
                    <a:pt x="22101" y="38918"/>
                    <a:pt x="22515" y="38839"/>
                  </a:cubicBezTo>
                  <a:cubicBezTo>
                    <a:pt x="22653" y="38859"/>
                    <a:pt x="22772" y="38918"/>
                    <a:pt x="22870" y="38997"/>
                  </a:cubicBezTo>
                  <a:cubicBezTo>
                    <a:pt x="23324" y="39273"/>
                    <a:pt x="23876" y="39312"/>
                    <a:pt x="24349" y="39490"/>
                  </a:cubicBezTo>
                  <a:cubicBezTo>
                    <a:pt x="24428" y="39509"/>
                    <a:pt x="24506" y="39509"/>
                    <a:pt x="24566" y="39509"/>
                  </a:cubicBezTo>
                  <a:cubicBezTo>
                    <a:pt x="25532" y="39490"/>
                    <a:pt x="26498" y="39588"/>
                    <a:pt x="27424" y="39312"/>
                  </a:cubicBezTo>
                  <a:cubicBezTo>
                    <a:pt x="27523" y="39292"/>
                    <a:pt x="27621" y="39292"/>
                    <a:pt x="27720" y="39273"/>
                  </a:cubicBezTo>
                  <a:cubicBezTo>
                    <a:pt x="28292" y="39135"/>
                    <a:pt x="28883" y="39036"/>
                    <a:pt x="29455" y="38839"/>
                  </a:cubicBezTo>
                  <a:cubicBezTo>
                    <a:pt x="29908" y="38681"/>
                    <a:pt x="30342" y="38484"/>
                    <a:pt x="30756" y="38287"/>
                  </a:cubicBezTo>
                  <a:lnTo>
                    <a:pt x="31111" y="38386"/>
                  </a:lnTo>
                  <a:cubicBezTo>
                    <a:pt x="31209" y="38169"/>
                    <a:pt x="31170" y="37912"/>
                    <a:pt x="31032" y="37715"/>
                  </a:cubicBezTo>
                  <a:cubicBezTo>
                    <a:pt x="30914" y="37518"/>
                    <a:pt x="30776" y="37301"/>
                    <a:pt x="30638" y="37104"/>
                  </a:cubicBezTo>
                  <a:cubicBezTo>
                    <a:pt x="30243" y="36532"/>
                    <a:pt x="29928" y="35902"/>
                    <a:pt x="29731" y="35231"/>
                  </a:cubicBezTo>
                  <a:cubicBezTo>
                    <a:pt x="29573" y="34659"/>
                    <a:pt x="29337" y="34107"/>
                    <a:pt x="29041" y="33575"/>
                  </a:cubicBezTo>
                  <a:cubicBezTo>
                    <a:pt x="28883" y="33358"/>
                    <a:pt x="28785" y="33102"/>
                    <a:pt x="28785" y="32846"/>
                  </a:cubicBezTo>
                  <a:cubicBezTo>
                    <a:pt x="28903" y="32727"/>
                    <a:pt x="29061" y="32649"/>
                    <a:pt x="29218" y="32609"/>
                  </a:cubicBezTo>
                  <a:cubicBezTo>
                    <a:pt x="29711" y="32530"/>
                    <a:pt x="30184" y="32294"/>
                    <a:pt x="30579" y="31978"/>
                  </a:cubicBezTo>
                  <a:cubicBezTo>
                    <a:pt x="30894" y="31702"/>
                    <a:pt x="31229" y="31485"/>
                    <a:pt x="31564" y="31190"/>
                  </a:cubicBezTo>
                  <a:lnTo>
                    <a:pt x="31742" y="31564"/>
                  </a:lnTo>
                  <a:cubicBezTo>
                    <a:pt x="31919" y="31998"/>
                    <a:pt x="32176" y="32392"/>
                    <a:pt x="32491" y="32747"/>
                  </a:cubicBezTo>
                  <a:cubicBezTo>
                    <a:pt x="32767" y="33043"/>
                    <a:pt x="33023" y="33378"/>
                    <a:pt x="33280" y="33693"/>
                  </a:cubicBezTo>
                  <a:cubicBezTo>
                    <a:pt x="33674" y="34206"/>
                    <a:pt x="34029" y="34778"/>
                    <a:pt x="34522" y="35192"/>
                  </a:cubicBezTo>
                  <a:cubicBezTo>
                    <a:pt x="34817" y="35487"/>
                    <a:pt x="35271" y="35547"/>
                    <a:pt x="35606" y="35310"/>
                  </a:cubicBezTo>
                  <a:cubicBezTo>
                    <a:pt x="35803" y="35172"/>
                    <a:pt x="36000" y="35034"/>
                    <a:pt x="36178" y="34876"/>
                  </a:cubicBezTo>
                  <a:cubicBezTo>
                    <a:pt x="36394" y="34659"/>
                    <a:pt x="36631" y="34482"/>
                    <a:pt x="36887" y="34324"/>
                  </a:cubicBezTo>
                  <a:cubicBezTo>
                    <a:pt x="37420" y="34029"/>
                    <a:pt x="37873" y="33615"/>
                    <a:pt x="38189" y="33102"/>
                  </a:cubicBezTo>
                  <a:cubicBezTo>
                    <a:pt x="38543" y="32589"/>
                    <a:pt x="38879" y="32077"/>
                    <a:pt x="39174" y="31525"/>
                  </a:cubicBezTo>
                  <a:cubicBezTo>
                    <a:pt x="39214" y="31466"/>
                    <a:pt x="39233" y="31387"/>
                    <a:pt x="39253" y="31308"/>
                  </a:cubicBezTo>
                  <a:cubicBezTo>
                    <a:pt x="39293" y="30854"/>
                    <a:pt x="39569" y="30480"/>
                    <a:pt x="39746" y="30086"/>
                  </a:cubicBezTo>
                  <a:cubicBezTo>
                    <a:pt x="39983" y="29553"/>
                    <a:pt x="40180" y="29001"/>
                    <a:pt x="40357" y="28449"/>
                  </a:cubicBezTo>
                  <a:cubicBezTo>
                    <a:pt x="40397" y="28311"/>
                    <a:pt x="40397" y="28154"/>
                    <a:pt x="40377" y="28016"/>
                  </a:cubicBezTo>
                  <a:lnTo>
                    <a:pt x="40377" y="26833"/>
                  </a:lnTo>
                  <a:cubicBezTo>
                    <a:pt x="40377" y="26635"/>
                    <a:pt x="40416" y="26458"/>
                    <a:pt x="40535" y="26300"/>
                  </a:cubicBezTo>
                  <a:cubicBezTo>
                    <a:pt x="40692" y="26044"/>
                    <a:pt x="40633" y="25827"/>
                    <a:pt x="40397" y="25630"/>
                  </a:cubicBezTo>
                  <a:lnTo>
                    <a:pt x="38051" y="25630"/>
                  </a:lnTo>
                  <a:cubicBezTo>
                    <a:pt x="37735" y="25669"/>
                    <a:pt x="37439" y="25610"/>
                    <a:pt x="37183" y="25453"/>
                  </a:cubicBezTo>
                  <a:cubicBezTo>
                    <a:pt x="37065" y="25413"/>
                    <a:pt x="36966" y="25393"/>
                    <a:pt x="36848" y="25413"/>
                  </a:cubicBezTo>
                  <a:cubicBezTo>
                    <a:pt x="36611" y="25413"/>
                    <a:pt x="36394" y="25374"/>
                    <a:pt x="36197" y="25275"/>
                  </a:cubicBezTo>
                  <a:cubicBezTo>
                    <a:pt x="36020" y="25196"/>
                    <a:pt x="35823" y="25196"/>
                    <a:pt x="35645" y="25275"/>
                  </a:cubicBezTo>
                  <a:cubicBezTo>
                    <a:pt x="35310" y="25433"/>
                    <a:pt x="35212" y="25433"/>
                    <a:pt x="34719" y="25315"/>
                  </a:cubicBezTo>
                  <a:cubicBezTo>
                    <a:pt x="34679" y="24861"/>
                    <a:pt x="34719" y="24388"/>
                    <a:pt x="34699" y="23915"/>
                  </a:cubicBezTo>
                  <a:cubicBezTo>
                    <a:pt x="34699" y="23875"/>
                    <a:pt x="34699" y="23816"/>
                    <a:pt x="34738" y="23757"/>
                  </a:cubicBezTo>
                  <a:cubicBezTo>
                    <a:pt x="34837" y="23461"/>
                    <a:pt x="34876" y="23126"/>
                    <a:pt x="34857" y="22811"/>
                  </a:cubicBezTo>
                  <a:cubicBezTo>
                    <a:pt x="34857" y="22673"/>
                    <a:pt x="34857" y="22515"/>
                    <a:pt x="34876" y="22377"/>
                  </a:cubicBezTo>
                  <a:cubicBezTo>
                    <a:pt x="35290" y="22140"/>
                    <a:pt x="35290" y="22140"/>
                    <a:pt x="35626" y="22140"/>
                  </a:cubicBezTo>
                  <a:lnTo>
                    <a:pt x="36848" y="22140"/>
                  </a:lnTo>
                  <a:cubicBezTo>
                    <a:pt x="37006" y="22140"/>
                    <a:pt x="37163" y="22121"/>
                    <a:pt x="37301" y="22081"/>
                  </a:cubicBezTo>
                  <a:cubicBezTo>
                    <a:pt x="37518" y="21983"/>
                    <a:pt x="37775" y="21943"/>
                    <a:pt x="38011" y="21963"/>
                  </a:cubicBezTo>
                  <a:lnTo>
                    <a:pt x="38800" y="21963"/>
                  </a:lnTo>
                  <a:cubicBezTo>
                    <a:pt x="39036" y="21983"/>
                    <a:pt x="39253" y="21924"/>
                    <a:pt x="39470" y="21845"/>
                  </a:cubicBezTo>
                  <a:cubicBezTo>
                    <a:pt x="39529" y="21549"/>
                    <a:pt x="39529" y="21234"/>
                    <a:pt x="39470" y="20938"/>
                  </a:cubicBezTo>
                  <a:cubicBezTo>
                    <a:pt x="39352" y="20504"/>
                    <a:pt x="39214" y="20070"/>
                    <a:pt x="39017" y="19676"/>
                  </a:cubicBezTo>
                  <a:cubicBezTo>
                    <a:pt x="38603" y="18690"/>
                    <a:pt x="38129" y="17744"/>
                    <a:pt x="37577" y="16817"/>
                  </a:cubicBezTo>
                  <a:cubicBezTo>
                    <a:pt x="37361" y="16443"/>
                    <a:pt x="37104" y="16088"/>
                    <a:pt x="36828" y="15753"/>
                  </a:cubicBezTo>
                  <a:cubicBezTo>
                    <a:pt x="36394" y="15359"/>
                    <a:pt x="35921" y="14984"/>
                    <a:pt x="35448" y="14629"/>
                  </a:cubicBezTo>
                  <a:cubicBezTo>
                    <a:pt x="35409" y="14609"/>
                    <a:pt x="35369" y="14590"/>
                    <a:pt x="35350" y="14570"/>
                  </a:cubicBezTo>
                  <a:cubicBezTo>
                    <a:pt x="35271" y="14531"/>
                    <a:pt x="35212" y="14491"/>
                    <a:pt x="35172" y="14432"/>
                  </a:cubicBezTo>
                  <a:cubicBezTo>
                    <a:pt x="34857" y="14018"/>
                    <a:pt x="34403" y="13762"/>
                    <a:pt x="33989" y="13486"/>
                  </a:cubicBezTo>
                  <a:cubicBezTo>
                    <a:pt x="33713" y="13269"/>
                    <a:pt x="33378" y="13111"/>
                    <a:pt x="33023" y="13032"/>
                  </a:cubicBezTo>
                  <a:cubicBezTo>
                    <a:pt x="32787" y="13210"/>
                    <a:pt x="32570" y="13426"/>
                    <a:pt x="32412" y="13683"/>
                  </a:cubicBezTo>
                  <a:cubicBezTo>
                    <a:pt x="32314" y="13880"/>
                    <a:pt x="32176" y="14057"/>
                    <a:pt x="32018" y="14215"/>
                  </a:cubicBezTo>
                  <a:cubicBezTo>
                    <a:pt x="31722" y="14491"/>
                    <a:pt x="31466" y="14826"/>
                    <a:pt x="31269" y="15201"/>
                  </a:cubicBezTo>
                  <a:cubicBezTo>
                    <a:pt x="31150" y="15437"/>
                    <a:pt x="31032" y="15674"/>
                    <a:pt x="30914" y="15911"/>
                  </a:cubicBezTo>
                  <a:cubicBezTo>
                    <a:pt x="30835" y="16108"/>
                    <a:pt x="30677" y="16265"/>
                    <a:pt x="30480" y="16344"/>
                  </a:cubicBezTo>
                  <a:cubicBezTo>
                    <a:pt x="30105" y="16127"/>
                    <a:pt x="29751" y="15891"/>
                    <a:pt x="29376" y="15694"/>
                  </a:cubicBezTo>
                  <a:cubicBezTo>
                    <a:pt x="29001" y="15497"/>
                    <a:pt x="28568" y="15319"/>
                    <a:pt x="28154" y="15122"/>
                  </a:cubicBezTo>
                  <a:cubicBezTo>
                    <a:pt x="28390" y="14491"/>
                    <a:pt x="28607" y="13900"/>
                    <a:pt x="28824" y="13308"/>
                  </a:cubicBezTo>
                  <a:cubicBezTo>
                    <a:pt x="28923" y="13012"/>
                    <a:pt x="29001" y="12736"/>
                    <a:pt x="29041" y="12441"/>
                  </a:cubicBezTo>
                  <a:cubicBezTo>
                    <a:pt x="29120" y="11849"/>
                    <a:pt x="29297" y="11297"/>
                    <a:pt x="29593" y="10804"/>
                  </a:cubicBezTo>
                  <a:cubicBezTo>
                    <a:pt x="29553" y="10410"/>
                    <a:pt x="29238" y="10095"/>
                    <a:pt x="28844" y="10055"/>
                  </a:cubicBezTo>
                  <a:cubicBezTo>
                    <a:pt x="28765" y="10055"/>
                    <a:pt x="28706" y="10036"/>
                    <a:pt x="28627" y="9996"/>
                  </a:cubicBezTo>
                  <a:cubicBezTo>
                    <a:pt x="28272" y="9838"/>
                    <a:pt x="27897" y="9858"/>
                    <a:pt x="27523" y="9819"/>
                  </a:cubicBezTo>
                  <a:cubicBezTo>
                    <a:pt x="27168" y="9779"/>
                    <a:pt x="26793" y="9681"/>
                    <a:pt x="26419" y="9621"/>
                  </a:cubicBezTo>
                  <a:cubicBezTo>
                    <a:pt x="26399" y="9602"/>
                    <a:pt x="26360" y="9602"/>
                    <a:pt x="26320" y="9621"/>
                  </a:cubicBezTo>
                  <a:cubicBezTo>
                    <a:pt x="26005" y="9641"/>
                    <a:pt x="25670" y="9582"/>
                    <a:pt x="25374" y="9483"/>
                  </a:cubicBezTo>
                  <a:cubicBezTo>
                    <a:pt x="25216" y="9424"/>
                    <a:pt x="25058" y="9405"/>
                    <a:pt x="24881" y="9385"/>
                  </a:cubicBezTo>
                  <a:lnTo>
                    <a:pt x="22969" y="9385"/>
                  </a:lnTo>
                  <a:cubicBezTo>
                    <a:pt x="22791" y="9385"/>
                    <a:pt x="22634" y="9424"/>
                    <a:pt x="22476" y="9483"/>
                  </a:cubicBezTo>
                  <a:cubicBezTo>
                    <a:pt x="22101" y="9621"/>
                    <a:pt x="21746" y="9760"/>
                    <a:pt x="21372" y="9858"/>
                  </a:cubicBezTo>
                  <a:cubicBezTo>
                    <a:pt x="21194" y="9917"/>
                    <a:pt x="21017" y="9976"/>
                    <a:pt x="20839" y="10055"/>
                  </a:cubicBezTo>
                  <a:cubicBezTo>
                    <a:pt x="20741" y="10114"/>
                    <a:pt x="20662" y="10174"/>
                    <a:pt x="20603" y="10272"/>
                  </a:cubicBezTo>
                  <a:cubicBezTo>
                    <a:pt x="20485" y="10450"/>
                    <a:pt x="20287" y="10607"/>
                    <a:pt x="20071" y="10666"/>
                  </a:cubicBezTo>
                  <a:cubicBezTo>
                    <a:pt x="19913" y="10726"/>
                    <a:pt x="19775" y="10804"/>
                    <a:pt x="19637" y="10883"/>
                  </a:cubicBezTo>
                  <a:close/>
                  <a:moveTo>
                    <a:pt x="22220" y="44162"/>
                  </a:moveTo>
                  <a:cubicBezTo>
                    <a:pt x="22239" y="44221"/>
                    <a:pt x="22239" y="44241"/>
                    <a:pt x="22239" y="44261"/>
                  </a:cubicBezTo>
                  <a:cubicBezTo>
                    <a:pt x="22298" y="44300"/>
                    <a:pt x="22377" y="44339"/>
                    <a:pt x="22436" y="44359"/>
                  </a:cubicBezTo>
                  <a:cubicBezTo>
                    <a:pt x="22929" y="44556"/>
                    <a:pt x="23462" y="44635"/>
                    <a:pt x="23974" y="44635"/>
                  </a:cubicBezTo>
                  <a:cubicBezTo>
                    <a:pt x="24152" y="44635"/>
                    <a:pt x="24329" y="44576"/>
                    <a:pt x="24487" y="44754"/>
                  </a:cubicBezTo>
                  <a:cubicBezTo>
                    <a:pt x="24467" y="44990"/>
                    <a:pt x="24526" y="45227"/>
                    <a:pt x="24664" y="45404"/>
                  </a:cubicBezTo>
                  <a:cubicBezTo>
                    <a:pt x="24723" y="45503"/>
                    <a:pt x="24743" y="45621"/>
                    <a:pt x="24723" y="45739"/>
                  </a:cubicBezTo>
                  <a:cubicBezTo>
                    <a:pt x="24684" y="46331"/>
                    <a:pt x="24901" y="46883"/>
                    <a:pt x="25019" y="47454"/>
                  </a:cubicBezTo>
                  <a:cubicBezTo>
                    <a:pt x="25039" y="47514"/>
                    <a:pt x="25137" y="47573"/>
                    <a:pt x="25196" y="47652"/>
                  </a:cubicBezTo>
                  <a:cubicBezTo>
                    <a:pt x="25374" y="47474"/>
                    <a:pt x="25433" y="47218"/>
                    <a:pt x="25354" y="46981"/>
                  </a:cubicBezTo>
                  <a:cubicBezTo>
                    <a:pt x="25236" y="46646"/>
                    <a:pt x="25196" y="46291"/>
                    <a:pt x="25177" y="45936"/>
                  </a:cubicBezTo>
                  <a:cubicBezTo>
                    <a:pt x="25236" y="45641"/>
                    <a:pt x="25177" y="45325"/>
                    <a:pt x="25019" y="45069"/>
                  </a:cubicBezTo>
                  <a:cubicBezTo>
                    <a:pt x="24980" y="44970"/>
                    <a:pt x="24960" y="44852"/>
                    <a:pt x="24960" y="44734"/>
                  </a:cubicBezTo>
                  <a:cubicBezTo>
                    <a:pt x="24960" y="44596"/>
                    <a:pt x="24940" y="44438"/>
                    <a:pt x="24940" y="44320"/>
                  </a:cubicBezTo>
                  <a:cubicBezTo>
                    <a:pt x="24822" y="44201"/>
                    <a:pt x="24644" y="44162"/>
                    <a:pt x="24487" y="44201"/>
                  </a:cubicBezTo>
                  <a:cubicBezTo>
                    <a:pt x="24112" y="44221"/>
                    <a:pt x="23738" y="44221"/>
                    <a:pt x="23363" y="44261"/>
                  </a:cubicBezTo>
                  <a:cubicBezTo>
                    <a:pt x="22969" y="44320"/>
                    <a:pt x="22634" y="44162"/>
                    <a:pt x="22220" y="44142"/>
                  </a:cubicBezTo>
                  <a:close/>
                  <a:moveTo>
                    <a:pt x="5659" y="12697"/>
                  </a:moveTo>
                  <a:cubicBezTo>
                    <a:pt x="5915" y="12776"/>
                    <a:pt x="6132" y="12815"/>
                    <a:pt x="6329" y="12874"/>
                  </a:cubicBezTo>
                  <a:cubicBezTo>
                    <a:pt x="6546" y="12934"/>
                    <a:pt x="6684" y="13012"/>
                    <a:pt x="6881" y="13052"/>
                  </a:cubicBezTo>
                  <a:cubicBezTo>
                    <a:pt x="7138" y="13091"/>
                    <a:pt x="7374" y="13190"/>
                    <a:pt x="7571" y="13348"/>
                  </a:cubicBezTo>
                  <a:cubicBezTo>
                    <a:pt x="7729" y="13505"/>
                    <a:pt x="7966" y="13505"/>
                    <a:pt x="8143" y="13387"/>
                  </a:cubicBezTo>
                  <a:cubicBezTo>
                    <a:pt x="8459" y="13170"/>
                    <a:pt x="8735" y="12934"/>
                    <a:pt x="8971" y="12658"/>
                  </a:cubicBezTo>
                  <a:cubicBezTo>
                    <a:pt x="9070" y="12559"/>
                    <a:pt x="9070" y="12421"/>
                    <a:pt x="8991" y="12342"/>
                  </a:cubicBezTo>
                  <a:cubicBezTo>
                    <a:pt x="8498" y="12342"/>
                    <a:pt x="8281" y="12835"/>
                    <a:pt x="7847" y="12953"/>
                  </a:cubicBezTo>
                  <a:cubicBezTo>
                    <a:pt x="7394" y="12638"/>
                    <a:pt x="6862" y="12638"/>
                    <a:pt x="6369" y="12460"/>
                  </a:cubicBezTo>
                  <a:cubicBezTo>
                    <a:pt x="6191" y="12421"/>
                    <a:pt x="5994" y="12441"/>
                    <a:pt x="5817" y="12500"/>
                  </a:cubicBezTo>
                  <a:cubicBezTo>
                    <a:pt x="5758" y="12500"/>
                    <a:pt x="5718" y="12618"/>
                    <a:pt x="5659" y="12697"/>
                  </a:cubicBezTo>
                  <a:close/>
                  <a:moveTo>
                    <a:pt x="8084" y="31623"/>
                  </a:moveTo>
                  <a:cubicBezTo>
                    <a:pt x="8084" y="31564"/>
                    <a:pt x="8084" y="31505"/>
                    <a:pt x="8064" y="31446"/>
                  </a:cubicBezTo>
                  <a:cubicBezTo>
                    <a:pt x="7926" y="31012"/>
                    <a:pt x="7887" y="30578"/>
                    <a:pt x="7788" y="30145"/>
                  </a:cubicBezTo>
                  <a:cubicBezTo>
                    <a:pt x="7749" y="29967"/>
                    <a:pt x="7690" y="29810"/>
                    <a:pt x="7591" y="29672"/>
                  </a:cubicBezTo>
                  <a:cubicBezTo>
                    <a:pt x="7532" y="29612"/>
                    <a:pt x="7453" y="29573"/>
                    <a:pt x="7355" y="29573"/>
                  </a:cubicBezTo>
                  <a:cubicBezTo>
                    <a:pt x="7276" y="29593"/>
                    <a:pt x="7197" y="29652"/>
                    <a:pt x="7157" y="29731"/>
                  </a:cubicBezTo>
                  <a:cubicBezTo>
                    <a:pt x="7098" y="29849"/>
                    <a:pt x="7098" y="29987"/>
                    <a:pt x="7177" y="30105"/>
                  </a:cubicBezTo>
                  <a:cubicBezTo>
                    <a:pt x="7295" y="30322"/>
                    <a:pt x="7355" y="30559"/>
                    <a:pt x="7355" y="30795"/>
                  </a:cubicBezTo>
                  <a:cubicBezTo>
                    <a:pt x="7374" y="30914"/>
                    <a:pt x="7394" y="31032"/>
                    <a:pt x="7433" y="31130"/>
                  </a:cubicBezTo>
                  <a:cubicBezTo>
                    <a:pt x="7473" y="31347"/>
                    <a:pt x="7532" y="31564"/>
                    <a:pt x="7591" y="31781"/>
                  </a:cubicBezTo>
                  <a:cubicBezTo>
                    <a:pt x="7611" y="31840"/>
                    <a:pt x="7631" y="31919"/>
                    <a:pt x="7650" y="31998"/>
                  </a:cubicBezTo>
                  <a:cubicBezTo>
                    <a:pt x="7690" y="32077"/>
                    <a:pt x="7749" y="32175"/>
                    <a:pt x="7867" y="32136"/>
                  </a:cubicBezTo>
                  <a:cubicBezTo>
                    <a:pt x="7926" y="32116"/>
                    <a:pt x="7985" y="32077"/>
                    <a:pt x="8005" y="31998"/>
                  </a:cubicBezTo>
                  <a:cubicBezTo>
                    <a:pt x="8045" y="31880"/>
                    <a:pt x="8064" y="31761"/>
                    <a:pt x="8084" y="31623"/>
                  </a:cubicBezTo>
                  <a:close/>
                  <a:moveTo>
                    <a:pt x="38189" y="39667"/>
                  </a:moveTo>
                  <a:cubicBezTo>
                    <a:pt x="38248" y="39687"/>
                    <a:pt x="38307" y="39746"/>
                    <a:pt x="38327" y="39726"/>
                  </a:cubicBezTo>
                  <a:cubicBezTo>
                    <a:pt x="38484" y="39628"/>
                    <a:pt x="38622" y="39490"/>
                    <a:pt x="38741" y="39352"/>
                  </a:cubicBezTo>
                  <a:cubicBezTo>
                    <a:pt x="39115" y="38839"/>
                    <a:pt x="39450" y="38307"/>
                    <a:pt x="39805" y="37774"/>
                  </a:cubicBezTo>
                  <a:cubicBezTo>
                    <a:pt x="39864" y="37656"/>
                    <a:pt x="39864" y="37498"/>
                    <a:pt x="39805" y="37400"/>
                  </a:cubicBezTo>
                  <a:cubicBezTo>
                    <a:pt x="39766" y="37321"/>
                    <a:pt x="39707" y="37282"/>
                    <a:pt x="39628" y="37282"/>
                  </a:cubicBezTo>
                  <a:cubicBezTo>
                    <a:pt x="39549" y="37262"/>
                    <a:pt x="39490" y="37301"/>
                    <a:pt x="39450" y="37360"/>
                  </a:cubicBezTo>
                  <a:cubicBezTo>
                    <a:pt x="39036" y="38129"/>
                    <a:pt x="38622" y="38898"/>
                    <a:pt x="38189" y="39667"/>
                  </a:cubicBezTo>
                  <a:close/>
                  <a:moveTo>
                    <a:pt x="40061" y="12263"/>
                  </a:moveTo>
                  <a:cubicBezTo>
                    <a:pt x="40239" y="12125"/>
                    <a:pt x="40318" y="12007"/>
                    <a:pt x="40239" y="11830"/>
                  </a:cubicBezTo>
                  <a:cubicBezTo>
                    <a:pt x="40002" y="11317"/>
                    <a:pt x="39707" y="10864"/>
                    <a:pt x="39332" y="10469"/>
                  </a:cubicBezTo>
                  <a:cubicBezTo>
                    <a:pt x="39194" y="10351"/>
                    <a:pt x="39076" y="10252"/>
                    <a:pt x="38918" y="10154"/>
                  </a:cubicBezTo>
                  <a:cubicBezTo>
                    <a:pt x="38859" y="10252"/>
                    <a:pt x="38780" y="10312"/>
                    <a:pt x="38780" y="10371"/>
                  </a:cubicBezTo>
                  <a:cubicBezTo>
                    <a:pt x="38800" y="10469"/>
                    <a:pt x="38839" y="10568"/>
                    <a:pt x="38918" y="10666"/>
                  </a:cubicBezTo>
                  <a:cubicBezTo>
                    <a:pt x="39273" y="11002"/>
                    <a:pt x="39549" y="11396"/>
                    <a:pt x="39766" y="11830"/>
                  </a:cubicBezTo>
                  <a:cubicBezTo>
                    <a:pt x="39845" y="11968"/>
                    <a:pt x="39943" y="12106"/>
                    <a:pt x="40061" y="12263"/>
                  </a:cubicBezTo>
                  <a:close/>
                  <a:moveTo>
                    <a:pt x="15714" y="8912"/>
                  </a:moveTo>
                  <a:cubicBezTo>
                    <a:pt x="15990" y="8616"/>
                    <a:pt x="16147" y="8241"/>
                    <a:pt x="16147" y="7867"/>
                  </a:cubicBezTo>
                  <a:lnTo>
                    <a:pt x="16147" y="6901"/>
                  </a:lnTo>
                  <a:cubicBezTo>
                    <a:pt x="16147" y="6842"/>
                    <a:pt x="16147" y="6783"/>
                    <a:pt x="16128" y="6743"/>
                  </a:cubicBezTo>
                  <a:cubicBezTo>
                    <a:pt x="16088" y="6704"/>
                    <a:pt x="16029" y="6625"/>
                    <a:pt x="15990" y="6645"/>
                  </a:cubicBezTo>
                  <a:cubicBezTo>
                    <a:pt x="15970" y="6645"/>
                    <a:pt x="15832" y="6704"/>
                    <a:pt x="15832" y="6743"/>
                  </a:cubicBezTo>
                  <a:cubicBezTo>
                    <a:pt x="15792" y="6921"/>
                    <a:pt x="15773" y="7078"/>
                    <a:pt x="15753" y="7236"/>
                  </a:cubicBezTo>
                  <a:cubicBezTo>
                    <a:pt x="15792" y="7709"/>
                    <a:pt x="15753" y="8182"/>
                    <a:pt x="15635" y="8636"/>
                  </a:cubicBezTo>
                  <a:cubicBezTo>
                    <a:pt x="15595" y="8695"/>
                    <a:pt x="15674" y="8774"/>
                    <a:pt x="15714" y="8912"/>
                  </a:cubicBezTo>
                  <a:close/>
                  <a:moveTo>
                    <a:pt x="36020" y="41126"/>
                  </a:moveTo>
                  <a:cubicBezTo>
                    <a:pt x="36434" y="40692"/>
                    <a:pt x="36848" y="40337"/>
                    <a:pt x="37045" y="39785"/>
                  </a:cubicBezTo>
                  <a:cubicBezTo>
                    <a:pt x="37104" y="39628"/>
                    <a:pt x="36986" y="39470"/>
                    <a:pt x="36828" y="39490"/>
                  </a:cubicBezTo>
                  <a:cubicBezTo>
                    <a:pt x="36690" y="39470"/>
                    <a:pt x="36572" y="39568"/>
                    <a:pt x="36532" y="39706"/>
                  </a:cubicBezTo>
                  <a:cubicBezTo>
                    <a:pt x="36454" y="39982"/>
                    <a:pt x="36296" y="40239"/>
                    <a:pt x="36079" y="40456"/>
                  </a:cubicBezTo>
                  <a:cubicBezTo>
                    <a:pt x="36020" y="40515"/>
                    <a:pt x="35961" y="40594"/>
                    <a:pt x="35921" y="40692"/>
                  </a:cubicBezTo>
                  <a:cubicBezTo>
                    <a:pt x="35862" y="40830"/>
                    <a:pt x="35882" y="41008"/>
                    <a:pt x="36020" y="41126"/>
                  </a:cubicBezTo>
                  <a:close/>
                  <a:moveTo>
                    <a:pt x="39352" y="12756"/>
                  </a:moveTo>
                  <a:cubicBezTo>
                    <a:pt x="39569" y="12638"/>
                    <a:pt x="39667" y="12401"/>
                    <a:pt x="39608" y="12165"/>
                  </a:cubicBezTo>
                  <a:cubicBezTo>
                    <a:pt x="39569" y="11987"/>
                    <a:pt x="39490" y="11830"/>
                    <a:pt x="39391" y="11672"/>
                  </a:cubicBezTo>
                  <a:cubicBezTo>
                    <a:pt x="39253" y="11494"/>
                    <a:pt x="39095" y="11337"/>
                    <a:pt x="38918" y="11179"/>
                  </a:cubicBezTo>
                  <a:cubicBezTo>
                    <a:pt x="38741" y="11021"/>
                    <a:pt x="38662" y="11041"/>
                    <a:pt x="38465" y="11317"/>
                  </a:cubicBezTo>
                  <a:cubicBezTo>
                    <a:pt x="38543" y="11396"/>
                    <a:pt x="38642" y="11494"/>
                    <a:pt x="38741" y="11573"/>
                  </a:cubicBezTo>
                  <a:cubicBezTo>
                    <a:pt x="38977" y="11810"/>
                    <a:pt x="39233" y="12046"/>
                    <a:pt x="39214" y="12421"/>
                  </a:cubicBezTo>
                  <a:cubicBezTo>
                    <a:pt x="39194" y="12520"/>
                    <a:pt x="39293" y="12618"/>
                    <a:pt x="39352" y="12756"/>
                  </a:cubicBezTo>
                  <a:close/>
                  <a:moveTo>
                    <a:pt x="6941" y="31190"/>
                  </a:moveTo>
                  <a:cubicBezTo>
                    <a:pt x="7079" y="30914"/>
                    <a:pt x="7079" y="30914"/>
                    <a:pt x="7039" y="30776"/>
                  </a:cubicBezTo>
                  <a:cubicBezTo>
                    <a:pt x="6921" y="30381"/>
                    <a:pt x="6704" y="30046"/>
                    <a:pt x="6664" y="29632"/>
                  </a:cubicBezTo>
                  <a:cubicBezTo>
                    <a:pt x="6645" y="29593"/>
                    <a:pt x="6645" y="29553"/>
                    <a:pt x="6605" y="29534"/>
                  </a:cubicBezTo>
                  <a:cubicBezTo>
                    <a:pt x="6566" y="29494"/>
                    <a:pt x="6526" y="29455"/>
                    <a:pt x="6467" y="29455"/>
                  </a:cubicBezTo>
                  <a:cubicBezTo>
                    <a:pt x="6428" y="29474"/>
                    <a:pt x="6388" y="29494"/>
                    <a:pt x="6349" y="29553"/>
                  </a:cubicBezTo>
                  <a:cubicBezTo>
                    <a:pt x="6231" y="29750"/>
                    <a:pt x="6231" y="29987"/>
                    <a:pt x="6329" y="30184"/>
                  </a:cubicBezTo>
                  <a:cubicBezTo>
                    <a:pt x="6408" y="30342"/>
                    <a:pt x="6467" y="30480"/>
                    <a:pt x="6507" y="30638"/>
                  </a:cubicBezTo>
                  <a:cubicBezTo>
                    <a:pt x="6566" y="30874"/>
                    <a:pt x="6724" y="31071"/>
                    <a:pt x="6941" y="31190"/>
                  </a:cubicBezTo>
                  <a:close/>
                  <a:moveTo>
                    <a:pt x="14570" y="9109"/>
                  </a:moveTo>
                  <a:cubicBezTo>
                    <a:pt x="14590" y="8931"/>
                    <a:pt x="14590" y="8754"/>
                    <a:pt x="14570" y="8596"/>
                  </a:cubicBezTo>
                  <a:cubicBezTo>
                    <a:pt x="14531" y="8517"/>
                    <a:pt x="14472" y="8458"/>
                    <a:pt x="14373" y="8439"/>
                  </a:cubicBezTo>
                  <a:cubicBezTo>
                    <a:pt x="14334" y="8419"/>
                    <a:pt x="14215" y="8498"/>
                    <a:pt x="14215" y="8557"/>
                  </a:cubicBezTo>
                  <a:cubicBezTo>
                    <a:pt x="14156" y="8813"/>
                    <a:pt x="14038" y="9030"/>
                    <a:pt x="13880" y="9247"/>
                  </a:cubicBezTo>
                  <a:cubicBezTo>
                    <a:pt x="13722" y="9483"/>
                    <a:pt x="13742" y="9779"/>
                    <a:pt x="13920" y="9996"/>
                  </a:cubicBezTo>
                  <a:cubicBezTo>
                    <a:pt x="13998" y="9898"/>
                    <a:pt x="14058" y="9858"/>
                    <a:pt x="14077" y="9799"/>
                  </a:cubicBezTo>
                  <a:cubicBezTo>
                    <a:pt x="14097" y="9503"/>
                    <a:pt x="14294" y="9227"/>
                    <a:pt x="14570" y="9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0"/>
            <p:cNvSpPr/>
            <p:nvPr/>
          </p:nvSpPr>
          <p:spPr>
            <a:xfrm flipH="1">
              <a:off x="6177229" y="1240485"/>
              <a:ext cx="18994" cy="78234"/>
            </a:xfrm>
            <a:custGeom>
              <a:avLst/>
              <a:gdLst/>
              <a:ahLst/>
              <a:cxnLst/>
              <a:rect l="l" t="t" r="r" b="b"/>
              <a:pathLst>
                <a:path w="790" h="3254" extrusionOk="0">
                  <a:moveTo>
                    <a:pt x="20" y="1"/>
                  </a:moveTo>
                  <a:cubicBezTo>
                    <a:pt x="158" y="198"/>
                    <a:pt x="277" y="296"/>
                    <a:pt x="296" y="395"/>
                  </a:cubicBezTo>
                  <a:cubicBezTo>
                    <a:pt x="296" y="770"/>
                    <a:pt x="493" y="1085"/>
                    <a:pt x="631" y="1420"/>
                  </a:cubicBezTo>
                  <a:cubicBezTo>
                    <a:pt x="730" y="1696"/>
                    <a:pt x="789" y="1992"/>
                    <a:pt x="769" y="2288"/>
                  </a:cubicBezTo>
                  <a:cubicBezTo>
                    <a:pt x="789" y="2603"/>
                    <a:pt x="769" y="2938"/>
                    <a:pt x="730" y="3254"/>
                  </a:cubicBezTo>
                  <a:lnTo>
                    <a:pt x="257" y="3254"/>
                  </a:lnTo>
                  <a:cubicBezTo>
                    <a:pt x="257" y="3096"/>
                    <a:pt x="237" y="2978"/>
                    <a:pt x="237" y="2840"/>
                  </a:cubicBezTo>
                  <a:lnTo>
                    <a:pt x="237" y="1322"/>
                  </a:lnTo>
                  <a:cubicBezTo>
                    <a:pt x="257" y="1006"/>
                    <a:pt x="198" y="691"/>
                    <a:pt x="40" y="395"/>
                  </a:cubicBezTo>
                  <a:cubicBezTo>
                    <a:pt x="20" y="277"/>
                    <a:pt x="0" y="139"/>
                    <a:pt x="2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0"/>
            <p:cNvSpPr/>
            <p:nvPr/>
          </p:nvSpPr>
          <p:spPr>
            <a:xfrm flipH="1">
              <a:off x="7196319" y="1235748"/>
              <a:ext cx="15195" cy="52172"/>
            </a:xfrm>
            <a:custGeom>
              <a:avLst/>
              <a:gdLst/>
              <a:ahLst/>
              <a:cxnLst/>
              <a:rect l="l" t="t" r="r" b="b"/>
              <a:pathLst>
                <a:path w="632" h="2170" extrusionOk="0">
                  <a:moveTo>
                    <a:pt x="59" y="2169"/>
                  </a:moveTo>
                  <a:cubicBezTo>
                    <a:pt x="0" y="1952"/>
                    <a:pt x="20" y="1716"/>
                    <a:pt x="99" y="1499"/>
                  </a:cubicBezTo>
                  <a:cubicBezTo>
                    <a:pt x="178" y="1282"/>
                    <a:pt x="197" y="1026"/>
                    <a:pt x="257" y="789"/>
                  </a:cubicBezTo>
                  <a:cubicBezTo>
                    <a:pt x="296" y="553"/>
                    <a:pt x="355" y="296"/>
                    <a:pt x="414" y="40"/>
                  </a:cubicBezTo>
                  <a:cubicBezTo>
                    <a:pt x="414" y="20"/>
                    <a:pt x="473" y="1"/>
                    <a:pt x="513" y="1"/>
                  </a:cubicBezTo>
                  <a:cubicBezTo>
                    <a:pt x="631" y="296"/>
                    <a:pt x="631" y="631"/>
                    <a:pt x="513" y="927"/>
                  </a:cubicBezTo>
                  <a:cubicBezTo>
                    <a:pt x="434" y="1085"/>
                    <a:pt x="395" y="1243"/>
                    <a:pt x="395" y="1400"/>
                  </a:cubicBezTo>
                  <a:cubicBezTo>
                    <a:pt x="375" y="1696"/>
                    <a:pt x="257" y="1972"/>
                    <a:pt x="59" y="216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0"/>
            <p:cNvSpPr/>
            <p:nvPr/>
          </p:nvSpPr>
          <p:spPr>
            <a:xfrm flipH="1">
              <a:off x="6990611" y="921008"/>
              <a:ext cx="2404" cy="8559"/>
            </a:xfrm>
            <a:custGeom>
              <a:avLst/>
              <a:gdLst/>
              <a:ahLst/>
              <a:cxnLst/>
              <a:rect l="l" t="t" r="r" b="b"/>
              <a:pathLst>
                <a:path w="100" h="356" extrusionOk="0">
                  <a:moveTo>
                    <a:pt x="1" y="356"/>
                  </a:moveTo>
                  <a:lnTo>
                    <a:pt x="1" y="1"/>
                  </a:lnTo>
                  <a:lnTo>
                    <a:pt x="40" y="1"/>
                  </a:lnTo>
                  <a:lnTo>
                    <a:pt x="99" y="336"/>
                  </a:ln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0"/>
            <p:cNvSpPr/>
            <p:nvPr/>
          </p:nvSpPr>
          <p:spPr>
            <a:xfrm flipH="1">
              <a:off x="6596723" y="757952"/>
              <a:ext cx="5241" cy="5241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218"/>
                  </a:moveTo>
                  <a:cubicBezTo>
                    <a:pt x="20" y="159"/>
                    <a:pt x="20" y="139"/>
                    <a:pt x="40" y="119"/>
                  </a:cubicBezTo>
                  <a:cubicBezTo>
                    <a:pt x="79" y="80"/>
                    <a:pt x="139" y="40"/>
                    <a:pt x="178" y="1"/>
                  </a:cubicBezTo>
                  <a:cubicBezTo>
                    <a:pt x="178" y="1"/>
                    <a:pt x="217" y="40"/>
                    <a:pt x="217" y="40"/>
                  </a:cubicBezTo>
                  <a:cubicBezTo>
                    <a:pt x="178" y="99"/>
                    <a:pt x="139" y="159"/>
                    <a:pt x="99" y="198"/>
                  </a:cubicBezTo>
                  <a:cubicBezTo>
                    <a:pt x="99" y="198"/>
                    <a:pt x="79" y="218"/>
                    <a:pt x="1" y="21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0"/>
            <p:cNvSpPr/>
            <p:nvPr/>
          </p:nvSpPr>
          <p:spPr>
            <a:xfrm flipH="1">
              <a:off x="7192063" y="1222958"/>
              <a:ext cx="1443" cy="3342"/>
            </a:xfrm>
            <a:custGeom>
              <a:avLst/>
              <a:gdLst/>
              <a:ahLst/>
              <a:cxnLst/>
              <a:rect l="l" t="t" r="r" b="b"/>
              <a:pathLst>
                <a:path w="60" h="139" extrusionOk="0">
                  <a:moveTo>
                    <a:pt x="0" y="40"/>
                  </a:moveTo>
                  <a:lnTo>
                    <a:pt x="20" y="0"/>
                  </a:lnTo>
                  <a:cubicBezTo>
                    <a:pt x="40" y="20"/>
                    <a:pt x="60" y="59"/>
                    <a:pt x="60" y="79"/>
                  </a:cubicBezTo>
                  <a:cubicBezTo>
                    <a:pt x="60" y="99"/>
                    <a:pt x="40" y="119"/>
                    <a:pt x="20" y="138"/>
                  </a:cubicBezTo>
                  <a:cubicBezTo>
                    <a:pt x="0" y="119"/>
                    <a:pt x="0" y="7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0"/>
            <p:cNvSpPr/>
            <p:nvPr/>
          </p:nvSpPr>
          <p:spPr>
            <a:xfrm flipH="1">
              <a:off x="6234114" y="970319"/>
              <a:ext cx="2861" cy="2380"/>
            </a:xfrm>
            <a:custGeom>
              <a:avLst/>
              <a:gdLst/>
              <a:ahLst/>
              <a:cxnLst/>
              <a:rect l="l" t="t" r="r" b="b"/>
              <a:pathLst>
                <a:path w="119" h="99" extrusionOk="0">
                  <a:moveTo>
                    <a:pt x="0" y="40"/>
                  </a:moveTo>
                  <a:lnTo>
                    <a:pt x="99" y="0"/>
                  </a:lnTo>
                  <a:cubicBezTo>
                    <a:pt x="99" y="20"/>
                    <a:pt x="118" y="59"/>
                    <a:pt x="118" y="79"/>
                  </a:cubicBezTo>
                  <a:cubicBezTo>
                    <a:pt x="118" y="79"/>
                    <a:pt x="79" y="99"/>
                    <a:pt x="79" y="99"/>
                  </a:cubicBezTo>
                  <a:cubicBezTo>
                    <a:pt x="39" y="79"/>
                    <a:pt x="20" y="59"/>
                    <a:pt x="0" y="4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0"/>
            <p:cNvSpPr/>
            <p:nvPr/>
          </p:nvSpPr>
          <p:spPr>
            <a:xfrm flipH="1">
              <a:off x="6619010" y="796829"/>
              <a:ext cx="2380" cy="5241"/>
            </a:xfrm>
            <a:custGeom>
              <a:avLst/>
              <a:gdLst/>
              <a:ahLst/>
              <a:cxnLst/>
              <a:rect l="l" t="t" r="r" b="b"/>
              <a:pathLst>
                <a:path w="99" h="218" extrusionOk="0">
                  <a:moveTo>
                    <a:pt x="20" y="217"/>
                  </a:moveTo>
                  <a:cubicBezTo>
                    <a:pt x="20" y="158"/>
                    <a:pt x="20" y="119"/>
                    <a:pt x="20" y="60"/>
                  </a:cubicBezTo>
                  <a:cubicBezTo>
                    <a:pt x="20" y="60"/>
                    <a:pt x="59" y="40"/>
                    <a:pt x="79" y="20"/>
                  </a:cubicBezTo>
                  <a:cubicBezTo>
                    <a:pt x="99" y="1"/>
                    <a:pt x="79" y="60"/>
                    <a:pt x="79" y="60"/>
                  </a:cubicBezTo>
                  <a:cubicBezTo>
                    <a:pt x="79" y="79"/>
                    <a:pt x="40" y="158"/>
                    <a:pt x="0" y="19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0"/>
            <p:cNvSpPr/>
            <p:nvPr/>
          </p:nvSpPr>
          <p:spPr>
            <a:xfrm flipH="1">
              <a:off x="6620910" y="801565"/>
              <a:ext cx="2380" cy="2404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79" y="1"/>
                  </a:moveTo>
                  <a:lnTo>
                    <a:pt x="0" y="99"/>
                  </a:lnTo>
                  <a:lnTo>
                    <a:pt x="0" y="40"/>
                  </a:lnTo>
                  <a:cubicBezTo>
                    <a:pt x="40" y="20"/>
                    <a:pt x="60" y="20"/>
                    <a:pt x="99" y="20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0"/>
            <p:cNvSpPr/>
            <p:nvPr/>
          </p:nvSpPr>
          <p:spPr>
            <a:xfrm flipH="1">
              <a:off x="6872106" y="1132895"/>
              <a:ext cx="45536" cy="65444"/>
            </a:xfrm>
            <a:custGeom>
              <a:avLst/>
              <a:gdLst/>
              <a:ahLst/>
              <a:cxnLst/>
              <a:rect l="l" t="t" r="r" b="b"/>
              <a:pathLst>
                <a:path w="1894" h="2722" extrusionOk="0">
                  <a:moveTo>
                    <a:pt x="1755" y="2721"/>
                  </a:moveTo>
                  <a:cubicBezTo>
                    <a:pt x="1341" y="2090"/>
                    <a:pt x="986" y="1440"/>
                    <a:pt x="454" y="907"/>
                  </a:cubicBezTo>
                  <a:cubicBezTo>
                    <a:pt x="178" y="631"/>
                    <a:pt x="178" y="612"/>
                    <a:pt x="0" y="99"/>
                  </a:cubicBezTo>
                  <a:cubicBezTo>
                    <a:pt x="79" y="0"/>
                    <a:pt x="237" y="20"/>
                    <a:pt x="277" y="138"/>
                  </a:cubicBezTo>
                  <a:cubicBezTo>
                    <a:pt x="493" y="710"/>
                    <a:pt x="1006" y="1085"/>
                    <a:pt x="1262" y="1637"/>
                  </a:cubicBezTo>
                  <a:cubicBezTo>
                    <a:pt x="1420" y="1913"/>
                    <a:pt x="1696" y="2149"/>
                    <a:pt x="1834" y="2445"/>
                  </a:cubicBezTo>
                  <a:cubicBezTo>
                    <a:pt x="1893" y="2563"/>
                    <a:pt x="1873" y="2662"/>
                    <a:pt x="1755" y="272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0"/>
            <p:cNvSpPr/>
            <p:nvPr/>
          </p:nvSpPr>
          <p:spPr>
            <a:xfrm flipH="1">
              <a:off x="6484853" y="1577032"/>
              <a:ext cx="9521" cy="9016"/>
            </a:xfrm>
            <a:custGeom>
              <a:avLst/>
              <a:gdLst/>
              <a:ahLst/>
              <a:cxnLst/>
              <a:rect l="l" t="t" r="r" b="b"/>
              <a:pathLst>
                <a:path w="396" h="375" extrusionOk="0">
                  <a:moveTo>
                    <a:pt x="395" y="375"/>
                  </a:moveTo>
                  <a:cubicBezTo>
                    <a:pt x="119" y="355"/>
                    <a:pt x="80" y="335"/>
                    <a:pt x="1" y="20"/>
                  </a:cubicBezTo>
                  <a:lnTo>
                    <a:pt x="21" y="0"/>
                  </a:lnTo>
                  <a:cubicBezTo>
                    <a:pt x="257" y="20"/>
                    <a:pt x="297" y="257"/>
                    <a:pt x="395" y="375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0"/>
            <p:cNvSpPr/>
            <p:nvPr/>
          </p:nvSpPr>
          <p:spPr>
            <a:xfrm flipH="1">
              <a:off x="6529885" y="1530101"/>
              <a:ext cx="4304" cy="6660"/>
            </a:xfrm>
            <a:custGeom>
              <a:avLst/>
              <a:gdLst/>
              <a:ahLst/>
              <a:cxnLst/>
              <a:rect l="l" t="t" r="r" b="b"/>
              <a:pathLst>
                <a:path w="179" h="277" extrusionOk="0">
                  <a:moveTo>
                    <a:pt x="178" y="277"/>
                  </a:moveTo>
                  <a:lnTo>
                    <a:pt x="1" y="1"/>
                  </a:lnTo>
                  <a:cubicBezTo>
                    <a:pt x="178" y="20"/>
                    <a:pt x="178" y="20"/>
                    <a:pt x="178" y="27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0"/>
            <p:cNvSpPr/>
            <p:nvPr/>
          </p:nvSpPr>
          <p:spPr>
            <a:xfrm flipH="1">
              <a:off x="6383418" y="1282199"/>
              <a:ext cx="6660" cy="4304"/>
            </a:xfrm>
            <a:custGeom>
              <a:avLst/>
              <a:gdLst/>
              <a:ahLst/>
              <a:cxnLst/>
              <a:rect l="l" t="t" r="r" b="b"/>
              <a:pathLst>
                <a:path w="277" h="179" extrusionOk="0">
                  <a:moveTo>
                    <a:pt x="276" y="139"/>
                  </a:moveTo>
                  <a:cubicBezTo>
                    <a:pt x="237" y="158"/>
                    <a:pt x="197" y="178"/>
                    <a:pt x="138" y="178"/>
                  </a:cubicBezTo>
                  <a:cubicBezTo>
                    <a:pt x="99" y="178"/>
                    <a:pt x="40" y="178"/>
                    <a:pt x="0" y="158"/>
                  </a:cubicBezTo>
                  <a:cubicBezTo>
                    <a:pt x="59" y="1"/>
                    <a:pt x="178" y="99"/>
                    <a:pt x="276" y="139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0"/>
            <p:cNvSpPr/>
            <p:nvPr/>
          </p:nvSpPr>
          <p:spPr>
            <a:xfrm flipH="1">
              <a:off x="6493869" y="1571815"/>
              <a:ext cx="6179" cy="5698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237" y="237"/>
                  </a:moveTo>
                  <a:lnTo>
                    <a:pt x="0" y="60"/>
                  </a:lnTo>
                  <a:cubicBezTo>
                    <a:pt x="197" y="0"/>
                    <a:pt x="237" y="99"/>
                    <a:pt x="257" y="217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0"/>
            <p:cNvSpPr/>
            <p:nvPr/>
          </p:nvSpPr>
          <p:spPr>
            <a:xfrm flipH="1">
              <a:off x="6600041" y="1678467"/>
              <a:ext cx="2861" cy="3799"/>
            </a:xfrm>
            <a:custGeom>
              <a:avLst/>
              <a:gdLst/>
              <a:ahLst/>
              <a:cxnLst/>
              <a:rect l="l" t="t" r="r" b="b"/>
              <a:pathLst>
                <a:path w="119" h="158" extrusionOk="0">
                  <a:moveTo>
                    <a:pt x="20" y="158"/>
                  </a:moveTo>
                  <a:cubicBezTo>
                    <a:pt x="20" y="138"/>
                    <a:pt x="0" y="99"/>
                    <a:pt x="0" y="79"/>
                  </a:cubicBezTo>
                  <a:cubicBezTo>
                    <a:pt x="20" y="59"/>
                    <a:pt x="59" y="40"/>
                    <a:pt x="79" y="0"/>
                  </a:cubicBezTo>
                  <a:cubicBezTo>
                    <a:pt x="79" y="40"/>
                    <a:pt x="118" y="79"/>
                    <a:pt x="99" y="99"/>
                  </a:cubicBezTo>
                  <a:cubicBezTo>
                    <a:pt x="99" y="138"/>
                    <a:pt x="40" y="138"/>
                    <a:pt x="20" y="158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0"/>
            <p:cNvSpPr/>
            <p:nvPr/>
          </p:nvSpPr>
          <p:spPr>
            <a:xfrm flipH="1">
              <a:off x="6484396" y="1586024"/>
              <a:ext cx="481" cy="3823"/>
            </a:xfrm>
            <a:custGeom>
              <a:avLst/>
              <a:gdLst/>
              <a:ahLst/>
              <a:cxnLst/>
              <a:rect l="l" t="t" r="r" b="b"/>
              <a:pathLst>
                <a:path w="20" h="159" extrusionOk="0">
                  <a:moveTo>
                    <a:pt x="0" y="1"/>
                  </a:moveTo>
                  <a:lnTo>
                    <a:pt x="0" y="99"/>
                  </a:lnTo>
                  <a:cubicBezTo>
                    <a:pt x="0" y="119"/>
                    <a:pt x="20" y="139"/>
                    <a:pt x="20" y="159"/>
                  </a:cubicBezTo>
                  <a:cubicBezTo>
                    <a:pt x="20" y="139"/>
                    <a:pt x="0" y="119"/>
                    <a:pt x="0" y="99"/>
                  </a:cubicBezTo>
                  <a:cubicBezTo>
                    <a:pt x="0" y="60"/>
                    <a:pt x="0" y="40"/>
                    <a:pt x="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0"/>
            <p:cNvSpPr/>
            <p:nvPr/>
          </p:nvSpPr>
          <p:spPr>
            <a:xfrm flipH="1">
              <a:off x="6910045" y="1428185"/>
              <a:ext cx="962" cy="986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40" y="1"/>
                  </a:moveTo>
                  <a:cubicBezTo>
                    <a:pt x="40" y="21"/>
                    <a:pt x="40" y="21"/>
                    <a:pt x="40" y="40"/>
                  </a:cubicBezTo>
                  <a:lnTo>
                    <a:pt x="20" y="40"/>
                  </a:lnTo>
                  <a:cubicBezTo>
                    <a:pt x="1" y="21"/>
                    <a:pt x="1" y="21"/>
                    <a:pt x="20" y="1"/>
                  </a:cubicBezTo>
                  <a:cubicBezTo>
                    <a:pt x="20" y="1"/>
                    <a:pt x="20" y="1"/>
                    <a:pt x="40" y="1"/>
                  </a:cubicBezTo>
                  <a:close/>
                </a:path>
              </a:pathLst>
            </a:custGeom>
            <a:solidFill>
              <a:srgbClr val="A4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0"/>
            <p:cNvSpPr/>
            <p:nvPr/>
          </p:nvSpPr>
          <p:spPr>
            <a:xfrm flipH="1">
              <a:off x="6496249" y="1170329"/>
              <a:ext cx="401005" cy="388719"/>
            </a:xfrm>
            <a:custGeom>
              <a:avLst/>
              <a:gdLst/>
              <a:ahLst/>
              <a:cxnLst/>
              <a:rect l="l" t="t" r="r" b="b"/>
              <a:pathLst>
                <a:path w="16679" h="16168" extrusionOk="0">
                  <a:moveTo>
                    <a:pt x="14333" y="13525"/>
                  </a:moveTo>
                  <a:cubicBezTo>
                    <a:pt x="14077" y="13545"/>
                    <a:pt x="13860" y="13663"/>
                    <a:pt x="13702" y="13841"/>
                  </a:cubicBezTo>
                  <a:cubicBezTo>
                    <a:pt x="13268" y="14215"/>
                    <a:pt x="12775" y="14531"/>
                    <a:pt x="12302" y="14866"/>
                  </a:cubicBezTo>
                  <a:cubicBezTo>
                    <a:pt x="12204" y="14945"/>
                    <a:pt x="12085" y="15024"/>
                    <a:pt x="11987" y="15103"/>
                  </a:cubicBezTo>
                  <a:cubicBezTo>
                    <a:pt x="11691" y="15300"/>
                    <a:pt x="11356" y="15457"/>
                    <a:pt x="11021" y="15517"/>
                  </a:cubicBezTo>
                  <a:cubicBezTo>
                    <a:pt x="10607" y="15576"/>
                    <a:pt x="10232" y="15733"/>
                    <a:pt x="9799" y="15714"/>
                  </a:cubicBezTo>
                  <a:cubicBezTo>
                    <a:pt x="9700" y="15714"/>
                    <a:pt x="9582" y="15793"/>
                    <a:pt x="9483" y="15812"/>
                  </a:cubicBezTo>
                  <a:cubicBezTo>
                    <a:pt x="9325" y="15871"/>
                    <a:pt x="9148" y="15911"/>
                    <a:pt x="8990" y="15931"/>
                  </a:cubicBezTo>
                  <a:cubicBezTo>
                    <a:pt x="8754" y="15911"/>
                    <a:pt x="8537" y="15970"/>
                    <a:pt x="8340" y="16088"/>
                  </a:cubicBezTo>
                  <a:cubicBezTo>
                    <a:pt x="8241" y="16128"/>
                    <a:pt x="8142" y="16167"/>
                    <a:pt x="8024" y="16147"/>
                  </a:cubicBezTo>
                  <a:lnTo>
                    <a:pt x="5540" y="16147"/>
                  </a:lnTo>
                  <a:cubicBezTo>
                    <a:pt x="5422" y="16147"/>
                    <a:pt x="5284" y="16128"/>
                    <a:pt x="5166" y="16069"/>
                  </a:cubicBezTo>
                  <a:cubicBezTo>
                    <a:pt x="4673" y="15871"/>
                    <a:pt x="4199" y="15655"/>
                    <a:pt x="3707" y="15477"/>
                  </a:cubicBezTo>
                  <a:cubicBezTo>
                    <a:pt x="3135" y="15241"/>
                    <a:pt x="2780" y="14807"/>
                    <a:pt x="2445" y="14314"/>
                  </a:cubicBezTo>
                  <a:cubicBezTo>
                    <a:pt x="1873" y="13525"/>
                    <a:pt x="1518" y="12618"/>
                    <a:pt x="1065" y="11790"/>
                  </a:cubicBezTo>
                  <a:cubicBezTo>
                    <a:pt x="848" y="11455"/>
                    <a:pt x="710" y="11081"/>
                    <a:pt x="631" y="10706"/>
                  </a:cubicBezTo>
                  <a:cubicBezTo>
                    <a:pt x="631" y="10667"/>
                    <a:pt x="611" y="10627"/>
                    <a:pt x="592" y="10608"/>
                  </a:cubicBezTo>
                  <a:cubicBezTo>
                    <a:pt x="316" y="10154"/>
                    <a:pt x="197" y="9602"/>
                    <a:pt x="257" y="9089"/>
                  </a:cubicBezTo>
                  <a:cubicBezTo>
                    <a:pt x="276" y="8971"/>
                    <a:pt x="237" y="8853"/>
                    <a:pt x="197" y="8754"/>
                  </a:cubicBezTo>
                  <a:cubicBezTo>
                    <a:pt x="40" y="8478"/>
                    <a:pt x="0" y="8183"/>
                    <a:pt x="40" y="7887"/>
                  </a:cubicBezTo>
                  <a:lnTo>
                    <a:pt x="40" y="6921"/>
                  </a:lnTo>
                  <a:cubicBezTo>
                    <a:pt x="20" y="6665"/>
                    <a:pt x="59" y="6408"/>
                    <a:pt x="197" y="6172"/>
                  </a:cubicBezTo>
                  <a:cubicBezTo>
                    <a:pt x="257" y="6093"/>
                    <a:pt x="257" y="5955"/>
                    <a:pt x="296" y="5856"/>
                  </a:cubicBezTo>
                  <a:cubicBezTo>
                    <a:pt x="316" y="5738"/>
                    <a:pt x="355" y="5639"/>
                    <a:pt x="414" y="5560"/>
                  </a:cubicBezTo>
                  <a:cubicBezTo>
                    <a:pt x="651" y="5265"/>
                    <a:pt x="828" y="4930"/>
                    <a:pt x="947" y="4575"/>
                  </a:cubicBezTo>
                  <a:cubicBezTo>
                    <a:pt x="1104" y="4161"/>
                    <a:pt x="1203" y="3747"/>
                    <a:pt x="1577" y="3471"/>
                  </a:cubicBezTo>
                  <a:cubicBezTo>
                    <a:pt x="1656" y="3392"/>
                    <a:pt x="1735" y="3293"/>
                    <a:pt x="1775" y="3195"/>
                  </a:cubicBezTo>
                  <a:cubicBezTo>
                    <a:pt x="1834" y="3076"/>
                    <a:pt x="1932" y="2978"/>
                    <a:pt x="2051" y="2919"/>
                  </a:cubicBezTo>
                  <a:cubicBezTo>
                    <a:pt x="2129" y="2879"/>
                    <a:pt x="2189" y="2820"/>
                    <a:pt x="2248" y="2741"/>
                  </a:cubicBezTo>
                  <a:cubicBezTo>
                    <a:pt x="2681" y="1972"/>
                    <a:pt x="3391" y="1381"/>
                    <a:pt x="4239" y="1085"/>
                  </a:cubicBezTo>
                  <a:cubicBezTo>
                    <a:pt x="4298" y="1065"/>
                    <a:pt x="4377" y="1046"/>
                    <a:pt x="4436" y="1006"/>
                  </a:cubicBezTo>
                  <a:cubicBezTo>
                    <a:pt x="4870" y="730"/>
                    <a:pt x="5382" y="671"/>
                    <a:pt x="5856" y="474"/>
                  </a:cubicBezTo>
                  <a:cubicBezTo>
                    <a:pt x="5974" y="435"/>
                    <a:pt x="6092" y="395"/>
                    <a:pt x="6210" y="336"/>
                  </a:cubicBezTo>
                  <a:cubicBezTo>
                    <a:pt x="6684" y="21"/>
                    <a:pt x="7196" y="1"/>
                    <a:pt x="7728" y="1"/>
                  </a:cubicBezTo>
                  <a:lnTo>
                    <a:pt x="9858" y="1"/>
                  </a:lnTo>
                  <a:cubicBezTo>
                    <a:pt x="10232" y="1"/>
                    <a:pt x="10508" y="178"/>
                    <a:pt x="10824" y="297"/>
                  </a:cubicBezTo>
                  <a:cubicBezTo>
                    <a:pt x="11573" y="553"/>
                    <a:pt x="12263" y="947"/>
                    <a:pt x="12854" y="1460"/>
                  </a:cubicBezTo>
                  <a:cubicBezTo>
                    <a:pt x="13091" y="1677"/>
                    <a:pt x="13347" y="1854"/>
                    <a:pt x="13623" y="2012"/>
                  </a:cubicBezTo>
                  <a:cubicBezTo>
                    <a:pt x="14136" y="2288"/>
                    <a:pt x="14570" y="2722"/>
                    <a:pt x="14865" y="3214"/>
                  </a:cubicBezTo>
                  <a:cubicBezTo>
                    <a:pt x="14964" y="3352"/>
                    <a:pt x="15082" y="3490"/>
                    <a:pt x="15200" y="3589"/>
                  </a:cubicBezTo>
                  <a:cubicBezTo>
                    <a:pt x="15831" y="4180"/>
                    <a:pt x="16265" y="4969"/>
                    <a:pt x="16442" y="5817"/>
                  </a:cubicBezTo>
                  <a:cubicBezTo>
                    <a:pt x="16580" y="6487"/>
                    <a:pt x="16679" y="7177"/>
                    <a:pt x="16679" y="7887"/>
                  </a:cubicBezTo>
                  <a:cubicBezTo>
                    <a:pt x="16659" y="8301"/>
                    <a:pt x="16600" y="8735"/>
                    <a:pt x="16521" y="9149"/>
                  </a:cubicBezTo>
                  <a:cubicBezTo>
                    <a:pt x="16403" y="9898"/>
                    <a:pt x="16186" y="10627"/>
                    <a:pt x="15890" y="11317"/>
                  </a:cubicBezTo>
                  <a:cubicBezTo>
                    <a:pt x="15634" y="11810"/>
                    <a:pt x="15338" y="12283"/>
                    <a:pt x="14964" y="12717"/>
                  </a:cubicBezTo>
                  <a:cubicBezTo>
                    <a:pt x="14747" y="12973"/>
                    <a:pt x="14550" y="13210"/>
                    <a:pt x="14333" y="13525"/>
                  </a:cubicBezTo>
                  <a:close/>
                  <a:moveTo>
                    <a:pt x="4002" y="7729"/>
                  </a:moveTo>
                  <a:lnTo>
                    <a:pt x="3983" y="7729"/>
                  </a:lnTo>
                  <a:cubicBezTo>
                    <a:pt x="3983" y="8025"/>
                    <a:pt x="4002" y="8321"/>
                    <a:pt x="4022" y="8636"/>
                  </a:cubicBezTo>
                  <a:cubicBezTo>
                    <a:pt x="4042" y="8991"/>
                    <a:pt x="4140" y="9326"/>
                    <a:pt x="4318" y="9641"/>
                  </a:cubicBezTo>
                  <a:cubicBezTo>
                    <a:pt x="4495" y="10055"/>
                    <a:pt x="4712" y="10450"/>
                    <a:pt x="4929" y="10844"/>
                  </a:cubicBezTo>
                  <a:cubicBezTo>
                    <a:pt x="4988" y="10962"/>
                    <a:pt x="5067" y="11061"/>
                    <a:pt x="5166" y="11160"/>
                  </a:cubicBezTo>
                  <a:cubicBezTo>
                    <a:pt x="5599" y="11495"/>
                    <a:pt x="6033" y="11810"/>
                    <a:pt x="6447" y="12145"/>
                  </a:cubicBezTo>
                  <a:cubicBezTo>
                    <a:pt x="6920" y="12520"/>
                    <a:pt x="7472" y="12776"/>
                    <a:pt x="8083" y="12835"/>
                  </a:cubicBezTo>
                  <a:cubicBezTo>
                    <a:pt x="8714" y="12855"/>
                    <a:pt x="9345" y="12934"/>
                    <a:pt x="9956" y="12658"/>
                  </a:cubicBezTo>
                  <a:cubicBezTo>
                    <a:pt x="10311" y="12520"/>
                    <a:pt x="10666" y="12441"/>
                    <a:pt x="11021" y="12323"/>
                  </a:cubicBezTo>
                  <a:cubicBezTo>
                    <a:pt x="11317" y="12224"/>
                    <a:pt x="11573" y="12066"/>
                    <a:pt x="11790" y="11850"/>
                  </a:cubicBezTo>
                  <a:cubicBezTo>
                    <a:pt x="12164" y="11416"/>
                    <a:pt x="12499" y="10943"/>
                    <a:pt x="12775" y="10410"/>
                  </a:cubicBezTo>
                  <a:cubicBezTo>
                    <a:pt x="12854" y="10253"/>
                    <a:pt x="12894" y="10055"/>
                    <a:pt x="12913" y="9878"/>
                  </a:cubicBezTo>
                  <a:cubicBezTo>
                    <a:pt x="12953" y="9149"/>
                    <a:pt x="12894" y="8399"/>
                    <a:pt x="12736" y="7690"/>
                  </a:cubicBezTo>
                  <a:cubicBezTo>
                    <a:pt x="12618" y="7276"/>
                    <a:pt x="12421" y="6881"/>
                    <a:pt x="12302" y="6487"/>
                  </a:cubicBezTo>
                  <a:cubicBezTo>
                    <a:pt x="11967" y="5462"/>
                    <a:pt x="11257" y="4752"/>
                    <a:pt x="10429" y="4161"/>
                  </a:cubicBezTo>
                  <a:cubicBezTo>
                    <a:pt x="10055" y="3845"/>
                    <a:pt x="9562" y="3688"/>
                    <a:pt x="9069" y="3727"/>
                  </a:cubicBezTo>
                  <a:cubicBezTo>
                    <a:pt x="8931" y="3747"/>
                    <a:pt x="8813" y="3727"/>
                    <a:pt x="8675" y="3727"/>
                  </a:cubicBezTo>
                  <a:cubicBezTo>
                    <a:pt x="7650" y="3766"/>
                    <a:pt x="6664" y="4102"/>
                    <a:pt x="5836" y="4693"/>
                  </a:cubicBezTo>
                  <a:cubicBezTo>
                    <a:pt x="5244" y="5146"/>
                    <a:pt x="4692" y="5679"/>
                    <a:pt x="4239" y="6270"/>
                  </a:cubicBezTo>
                  <a:cubicBezTo>
                    <a:pt x="4101" y="6428"/>
                    <a:pt x="4002" y="6645"/>
                    <a:pt x="4002" y="6881"/>
                  </a:cubicBezTo>
                  <a:cubicBezTo>
                    <a:pt x="3983" y="7157"/>
                    <a:pt x="4002" y="7453"/>
                    <a:pt x="4002" y="7729"/>
                  </a:cubicBezTo>
                  <a:close/>
                  <a:moveTo>
                    <a:pt x="2405" y="4614"/>
                  </a:moveTo>
                  <a:cubicBezTo>
                    <a:pt x="2307" y="4575"/>
                    <a:pt x="2228" y="4516"/>
                    <a:pt x="2189" y="4535"/>
                  </a:cubicBezTo>
                  <a:cubicBezTo>
                    <a:pt x="2070" y="4555"/>
                    <a:pt x="1972" y="4594"/>
                    <a:pt x="1893" y="4673"/>
                  </a:cubicBezTo>
                  <a:cubicBezTo>
                    <a:pt x="1637" y="4969"/>
                    <a:pt x="1459" y="5304"/>
                    <a:pt x="1361" y="5698"/>
                  </a:cubicBezTo>
                  <a:cubicBezTo>
                    <a:pt x="1321" y="5856"/>
                    <a:pt x="1341" y="6034"/>
                    <a:pt x="1380" y="6191"/>
                  </a:cubicBezTo>
                  <a:cubicBezTo>
                    <a:pt x="1400" y="6251"/>
                    <a:pt x="1499" y="6290"/>
                    <a:pt x="1597" y="6389"/>
                  </a:cubicBezTo>
                  <a:cubicBezTo>
                    <a:pt x="1715" y="6073"/>
                    <a:pt x="1794" y="5777"/>
                    <a:pt x="1913" y="5521"/>
                  </a:cubicBezTo>
                  <a:cubicBezTo>
                    <a:pt x="2031" y="5265"/>
                    <a:pt x="2208" y="4969"/>
                    <a:pt x="2405" y="4614"/>
                  </a:cubicBezTo>
                  <a:close/>
                  <a:moveTo>
                    <a:pt x="14806" y="9543"/>
                  </a:moveTo>
                  <a:cubicBezTo>
                    <a:pt x="14885" y="9464"/>
                    <a:pt x="14964" y="9444"/>
                    <a:pt x="14964" y="9385"/>
                  </a:cubicBezTo>
                  <a:cubicBezTo>
                    <a:pt x="15003" y="9168"/>
                    <a:pt x="15023" y="8932"/>
                    <a:pt x="15062" y="8715"/>
                  </a:cubicBezTo>
                  <a:cubicBezTo>
                    <a:pt x="15062" y="8577"/>
                    <a:pt x="15102" y="8419"/>
                    <a:pt x="15141" y="8281"/>
                  </a:cubicBezTo>
                  <a:cubicBezTo>
                    <a:pt x="15181" y="8163"/>
                    <a:pt x="15240" y="8084"/>
                    <a:pt x="15141" y="7966"/>
                  </a:cubicBezTo>
                  <a:cubicBezTo>
                    <a:pt x="15043" y="7867"/>
                    <a:pt x="14924" y="7926"/>
                    <a:pt x="14806" y="8064"/>
                  </a:cubicBezTo>
                  <a:cubicBezTo>
                    <a:pt x="14727" y="8143"/>
                    <a:pt x="14668" y="8242"/>
                    <a:pt x="14648" y="8340"/>
                  </a:cubicBezTo>
                  <a:cubicBezTo>
                    <a:pt x="14589" y="8754"/>
                    <a:pt x="14648" y="9168"/>
                    <a:pt x="14806" y="9543"/>
                  </a:cubicBezTo>
                  <a:close/>
                  <a:moveTo>
                    <a:pt x="2839" y="5383"/>
                  </a:moveTo>
                  <a:cubicBezTo>
                    <a:pt x="3036" y="5422"/>
                    <a:pt x="3233" y="5324"/>
                    <a:pt x="3332" y="5146"/>
                  </a:cubicBezTo>
                  <a:cubicBezTo>
                    <a:pt x="3431" y="4949"/>
                    <a:pt x="3549" y="4752"/>
                    <a:pt x="3647" y="4575"/>
                  </a:cubicBezTo>
                  <a:cubicBezTo>
                    <a:pt x="3687" y="4496"/>
                    <a:pt x="3687" y="4437"/>
                    <a:pt x="3647" y="4358"/>
                  </a:cubicBezTo>
                  <a:cubicBezTo>
                    <a:pt x="3608" y="4318"/>
                    <a:pt x="3529" y="4279"/>
                    <a:pt x="3470" y="4279"/>
                  </a:cubicBezTo>
                  <a:cubicBezTo>
                    <a:pt x="3332" y="4259"/>
                    <a:pt x="3214" y="4338"/>
                    <a:pt x="3155" y="4456"/>
                  </a:cubicBezTo>
                  <a:cubicBezTo>
                    <a:pt x="2997" y="4752"/>
                    <a:pt x="2879" y="5068"/>
                    <a:pt x="2839" y="5383"/>
                  </a:cubicBezTo>
                  <a:close/>
                  <a:moveTo>
                    <a:pt x="14195" y="9089"/>
                  </a:moveTo>
                  <a:cubicBezTo>
                    <a:pt x="14234" y="9011"/>
                    <a:pt x="14274" y="8951"/>
                    <a:pt x="14294" y="8873"/>
                  </a:cubicBezTo>
                  <a:cubicBezTo>
                    <a:pt x="14372" y="8616"/>
                    <a:pt x="14451" y="8340"/>
                    <a:pt x="14530" y="8084"/>
                  </a:cubicBezTo>
                  <a:cubicBezTo>
                    <a:pt x="14550" y="8025"/>
                    <a:pt x="14570" y="7966"/>
                    <a:pt x="14550" y="7907"/>
                  </a:cubicBezTo>
                  <a:cubicBezTo>
                    <a:pt x="14550" y="7847"/>
                    <a:pt x="14510" y="7769"/>
                    <a:pt x="14451" y="7729"/>
                  </a:cubicBezTo>
                  <a:cubicBezTo>
                    <a:pt x="14392" y="7729"/>
                    <a:pt x="14313" y="7749"/>
                    <a:pt x="14274" y="7788"/>
                  </a:cubicBezTo>
                  <a:cubicBezTo>
                    <a:pt x="14155" y="8025"/>
                    <a:pt x="14057" y="8281"/>
                    <a:pt x="13998" y="8537"/>
                  </a:cubicBezTo>
                  <a:cubicBezTo>
                    <a:pt x="13958" y="8735"/>
                    <a:pt x="14037" y="8951"/>
                    <a:pt x="14195" y="90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0"/>
            <p:cNvSpPr/>
            <p:nvPr/>
          </p:nvSpPr>
          <p:spPr>
            <a:xfrm flipH="1">
              <a:off x="6736073" y="1156120"/>
              <a:ext cx="163561" cy="137018"/>
            </a:xfrm>
            <a:custGeom>
              <a:avLst/>
              <a:gdLst/>
              <a:ahLst/>
              <a:cxnLst/>
              <a:rect l="l" t="t" r="r" b="b"/>
              <a:pathLst>
                <a:path w="6803" h="5699" extrusionOk="0">
                  <a:moveTo>
                    <a:pt x="99" y="5698"/>
                  </a:moveTo>
                  <a:cubicBezTo>
                    <a:pt x="1" y="5501"/>
                    <a:pt x="1" y="5284"/>
                    <a:pt x="99" y="5067"/>
                  </a:cubicBezTo>
                  <a:cubicBezTo>
                    <a:pt x="237" y="4515"/>
                    <a:pt x="454" y="3963"/>
                    <a:pt x="750" y="3470"/>
                  </a:cubicBezTo>
                  <a:cubicBezTo>
                    <a:pt x="967" y="3115"/>
                    <a:pt x="1184" y="2761"/>
                    <a:pt x="1381" y="2406"/>
                  </a:cubicBezTo>
                  <a:cubicBezTo>
                    <a:pt x="1775" y="1755"/>
                    <a:pt x="2347" y="1242"/>
                    <a:pt x="3056" y="947"/>
                  </a:cubicBezTo>
                  <a:cubicBezTo>
                    <a:pt x="3963" y="513"/>
                    <a:pt x="4949" y="237"/>
                    <a:pt x="5955" y="119"/>
                  </a:cubicBezTo>
                  <a:cubicBezTo>
                    <a:pt x="6211" y="99"/>
                    <a:pt x="6447" y="60"/>
                    <a:pt x="6802" y="0"/>
                  </a:cubicBezTo>
                  <a:cubicBezTo>
                    <a:pt x="6723" y="79"/>
                    <a:pt x="6625" y="158"/>
                    <a:pt x="6526" y="217"/>
                  </a:cubicBezTo>
                  <a:cubicBezTo>
                    <a:pt x="6073" y="454"/>
                    <a:pt x="5600" y="631"/>
                    <a:pt x="5107" y="710"/>
                  </a:cubicBezTo>
                  <a:cubicBezTo>
                    <a:pt x="5067" y="730"/>
                    <a:pt x="5028" y="730"/>
                    <a:pt x="4989" y="750"/>
                  </a:cubicBezTo>
                  <a:cubicBezTo>
                    <a:pt x="4476" y="1006"/>
                    <a:pt x="3944" y="1223"/>
                    <a:pt x="3411" y="1479"/>
                  </a:cubicBezTo>
                  <a:cubicBezTo>
                    <a:pt x="2899" y="1716"/>
                    <a:pt x="2485" y="2208"/>
                    <a:pt x="2071" y="2662"/>
                  </a:cubicBezTo>
                  <a:cubicBezTo>
                    <a:pt x="1913" y="2820"/>
                    <a:pt x="1795" y="3056"/>
                    <a:pt x="1578" y="3175"/>
                  </a:cubicBezTo>
                  <a:cubicBezTo>
                    <a:pt x="1164" y="3825"/>
                    <a:pt x="592" y="4357"/>
                    <a:pt x="415" y="5146"/>
                  </a:cubicBezTo>
                  <a:cubicBezTo>
                    <a:pt x="375" y="5363"/>
                    <a:pt x="257" y="5560"/>
                    <a:pt x="99" y="5698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0"/>
            <p:cNvSpPr/>
            <p:nvPr/>
          </p:nvSpPr>
          <p:spPr>
            <a:xfrm flipH="1">
              <a:off x="6502404" y="1148522"/>
              <a:ext cx="221383" cy="128483"/>
            </a:xfrm>
            <a:custGeom>
              <a:avLst/>
              <a:gdLst/>
              <a:ahLst/>
              <a:cxnLst/>
              <a:rect l="l" t="t" r="r" b="b"/>
              <a:pathLst>
                <a:path w="9208" h="5344" extrusionOk="0">
                  <a:moveTo>
                    <a:pt x="1" y="336"/>
                  </a:moveTo>
                  <a:cubicBezTo>
                    <a:pt x="592" y="119"/>
                    <a:pt x="1223" y="21"/>
                    <a:pt x="1854" y="21"/>
                  </a:cubicBezTo>
                  <a:lnTo>
                    <a:pt x="3155" y="21"/>
                  </a:lnTo>
                  <a:cubicBezTo>
                    <a:pt x="3510" y="1"/>
                    <a:pt x="3865" y="80"/>
                    <a:pt x="4180" y="257"/>
                  </a:cubicBezTo>
                  <a:cubicBezTo>
                    <a:pt x="4516" y="454"/>
                    <a:pt x="4851" y="652"/>
                    <a:pt x="5206" y="849"/>
                  </a:cubicBezTo>
                  <a:cubicBezTo>
                    <a:pt x="5363" y="947"/>
                    <a:pt x="5521" y="1046"/>
                    <a:pt x="5698" y="1125"/>
                  </a:cubicBezTo>
                  <a:cubicBezTo>
                    <a:pt x="6645" y="1539"/>
                    <a:pt x="7374" y="2248"/>
                    <a:pt x="8005" y="3057"/>
                  </a:cubicBezTo>
                  <a:cubicBezTo>
                    <a:pt x="8399" y="3510"/>
                    <a:pt x="8715" y="4023"/>
                    <a:pt x="8951" y="4575"/>
                  </a:cubicBezTo>
                  <a:cubicBezTo>
                    <a:pt x="9011" y="4713"/>
                    <a:pt x="9070" y="4851"/>
                    <a:pt x="9109" y="4989"/>
                  </a:cubicBezTo>
                  <a:cubicBezTo>
                    <a:pt x="9149" y="5087"/>
                    <a:pt x="9168" y="5186"/>
                    <a:pt x="9208" y="5344"/>
                  </a:cubicBezTo>
                  <a:cubicBezTo>
                    <a:pt x="9129" y="5285"/>
                    <a:pt x="9089" y="5265"/>
                    <a:pt x="9089" y="5245"/>
                  </a:cubicBezTo>
                  <a:cubicBezTo>
                    <a:pt x="8932" y="4792"/>
                    <a:pt x="8656" y="4397"/>
                    <a:pt x="8301" y="4102"/>
                  </a:cubicBezTo>
                  <a:cubicBezTo>
                    <a:pt x="8123" y="3905"/>
                    <a:pt x="7946" y="3688"/>
                    <a:pt x="7808" y="3471"/>
                  </a:cubicBezTo>
                  <a:cubicBezTo>
                    <a:pt x="7611" y="3116"/>
                    <a:pt x="7295" y="2820"/>
                    <a:pt x="6940" y="2623"/>
                  </a:cubicBezTo>
                  <a:cubicBezTo>
                    <a:pt x="6822" y="2564"/>
                    <a:pt x="6724" y="2485"/>
                    <a:pt x="6605" y="2406"/>
                  </a:cubicBezTo>
                  <a:cubicBezTo>
                    <a:pt x="6152" y="2051"/>
                    <a:pt x="5698" y="1696"/>
                    <a:pt x="5225" y="1361"/>
                  </a:cubicBezTo>
                  <a:cubicBezTo>
                    <a:pt x="5008" y="1223"/>
                    <a:pt x="4772" y="1085"/>
                    <a:pt x="4535" y="987"/>
                  </a:cubicBezTo>
                  <a:cubicBezTo>
                    <a:pt x="4102" y="809"/>
                    <a:pt x="3688" y="612"/>
                    <a:pt x="3234" y="454"/>
                  </a:cubicBezTo>
                  <a:cubicBezTo>
                    <a:pt x="3017" y="395"/>
                    <a:pt x="2800" y="356"/>
                    <a:pt x="2584" y="376"/>
                  </a:cubicBezTo>
                  <a:lnTo>
                    <a:pt x="553" y="376"/>
                  </a:lnTo>
                  <a:cubicBezTo>
                    <a:pt x="375" y="376"/>
                    <a:pt x="178" y="356"/>
                    <a:pt x="1" y="336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0"/>
            <p:cNvSpPr/>
            <p:nvPr/>
          </p:nvSpPr>
          <p:spPr>
            <a:xfrm flipH="1">
              <a:off x="6601940" y="1403541"/>
              <a:ext cx="9497" cy="17575"/>
            </a:xfrm>
            <a:custGeom>
              <a:avLst/>
              <a:gdLst/>
              <a:ahLst/>
              <a:cxnLst/>
              <a:rect l="l" t="t" r="r" b="b"/>
              <a:pathLst>
                <a:path w="395" h="731" extrusionOk="0">
                  <a:moveTo>
                    <a:pt x="79" y="730"/>
                  </a:moveTo>
                  <a:cubicBezTo>
                    <a:pt x="0" y="454"/>
                    <a:pt x="99" y="178"/>
                    <a:pt x="316" y="1"/>
                  </a:cubicBezTo>
                  <a:cubicBezTo>
                    <a:pt x="395" y="257"/>
                    <a:pt x="296" y="553"/>
                    <a:pt x="79" y="730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0"/>
            <p:cNvSpPr/>
            <p:nvPr/>
          </p:nvSpPr>
          <p:spPr>
            <a:xfrm flipH="1">
              <a:off x="6603839" y="1381735"/>
              <a:ext cx="24" cy="10939"/>
            </a:xfrm>
            <a:custGeom>
              <a:avLst/>
              <a:gdLst/>
              <a:ahLst/>
              <a:cxnLst/>
              <a:rect l="l" t="t" r="r" b="b"/>
              <a:pathLst>
                <a:path w="1" h="455" extrusionOk="0">
                  <a:moveTo>
                    <a:pt x="1" y="1"/>
                  </a:moveTo>
                  <a:lnTo>
                    <a:pt x="1" y="454"/>
                  </a:lnTo>
                  <a:lnTo>
                    <a:pt x="1" y="4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0"/>
            <p:cNvSpPr/>
            <p:nvPr/>
          </p:nvSpPr>
          <p:spPr>
            <a:xfrm flipH="1">
              <a:off x="6618529" y="1438619"/>
              <a:ext cx="6179" cy="6179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97" y="1"/>
                  </a:moveTo>
                  <a:cubicBezTo>
                    <a:pt x="257" y="178"/>
                    <a:pt x="178" y="217"/>
                    <a:pt x="0" y="257"/>
                  </a:cubicBezTo>
                  <a:close/>
                </a:path>
              </a:pathLst>
            </a:custGeom>
            <a:solidFill>
              <a:srgbClr val="D1B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0"/>
            <p:cNvSpPr/>
            <p:nvPr/>
          </p:nvSpPr>
          <p:spPr>
            <a:xfrm flipH="1">
              <a:off x="6070601" y="734270"/>
              <a:ext cx="1259418" cy="1277907"/>
            </a:xfrm>
            <a:custGeom>
              <a:avLst/>
              <a:gdLst/>
              <a:ahLst/>
              <a:cxnLst/>
              <a:rect l="l" t="t" r="r" b="b"/>
              <a:pathLst>
                <a:path w="52383" h="53152" extrusionOk="0">
                  <a:moveTo>
                    <a:pt x="46271" y="17369"/>
                  </a:moveTo>
                  <a:cubicBezTo>
                    <a:pt x="46429" y="17862"/>
                    <a:pt x="46567" y="18315"/>
                    <a:pt x="46725" y="18769"/>
                  </a:cubicBezTo>
                  <a:cubicBezTo>
                    <a:pt x="46764" y="18867"/>
                    <a:pt x="46804" y="18986"/>
                    <a:pt x="46863" y="19084"/>
                  </a:cubicBezTo>
                  <a:cubicBezTo>
                    <a:pt x="46882" y="19143"/>
                    <a:pt x="46961" y="19163"/>
                    <a:pt x="46961" y="19222"/>
                  </a:cubicBezTo>
                  <a:cubicBezTo>
                    <a:pt x="47020" y="19439"/>
                    <a:pt x="47099" y="19636"/>
                    <a:pt x="47178" y="19853"/>
                  </a:cubicBezTo>
                  <a:cubicBezTo>
                    <a:pt x="47277" y="20031"/>
                    <a:pt x="47474" y="20129"/>
                    <a:pt x="47533" y="20346"/>
                  </a:cubicBezTo>
                  <a:cubicBezTo>
                    <a:pt x="47573" y="20504"/>
                    <a:pt x="47651" y="20642"/>
                    <a:pt x="47730" y="20799"/>
                  </a:cubicBezTo>
                  <a:cubicBezTo>
                    <a:pt x="47868" y="21036"/>
                    <a:pt x="47967" y="21312"/>
                    <a:pt x="48006" y="21588"/>
                  </a:cubicBezTo>
                  <a:cubicBezTo>
                    <a:pt x="48046" y="21726"/>
                    <a:pt x="48085" y="21884"/>
                    <a:pt x="48164" y="22002"/>
                  </a:cubicBezTo>
                  <a:cubicBezTo>
                    <a:pt x="48381" y="22455"/>
                    <a:pt x="48479" y="22929"/>
                    <a:pt x="48440" y="23421"/>
                  </a:cubicBezTo>
                  <a:cubicBezTo>
                    <a:pt x="48420" y="23737"/>
                    <a:pt x="48420" y="24033"/>
                    <a:pt x="48479" y="24328"/>
                  </a:cubicBezTo>
                  <a:cubicBezTo>
                    <a:pt x="48696" y="24466"/>
                    <a:pt x="48953" y="24565"/>
                    <a:pt x="49209" y="24604"/>
                  </a:cubicBezTo>
                  <a:cubicBezTo>
                    <a:pt x="49327" y="24624"/>
                    <a:pt x="49426" y="24664"/>
                    <a:pt x="49524" y="24703"/>
                  </a:cubicBezTo>
                  <a:cubicBezTo>
                    <a:pt x="49623" y="24742"/>
                    <a:pt x="49741" y="24821"/>
                    <a:pt x="49840" y="24821"/>
                  </a:cubicBezTo>
                  <a:cubicBezTo>
                    <a:pt x="50214" y="24802"/>
                    <a:pt x="50589" y="24920"/>
                    <a:pt x="50904" y="25137"/>
                  </a:cubicBezTo>
                  <a:cubicBezTo>
                    <a:pt x="51338" y="25373"/>
                    <a:pt x="51772" y="25669"/>
                    <a:pt x="52166" y="25965"/>
                  </a:cubicBezTo>
                  <a:cubicBezTo>
                    <a:pt x="52284" y="26063"/>
                    <a:pt x="52344" y="26221"/>
                    <a:pt x="52344" y="26379"/>
                  </a:cubicBezTo>
                  <a:lnTo>
                    <a:pt x="52344" y="26714"/>
                  </a:lnTo>
                  <a:lnTo>
                    <a:pt x="52344" y="28685"/>
                  </a:lnTo>
                  <a:cubicBezTo>
                    <a:pt x="52344" y="28942"/>
                    <a:pt x="52383" y="29198"/>
                    <a:pt x="52186" y="29435"/>
                  </a:cubicBezTo>
                  <a:cubicBezTo>
                    <a:pt x="52146" y="29474"/>
                    <a:pt x="52127" y="29533"/>
                    <a:pt x="52127" y="29592"/>
                  </a:cubicBezTo>
                  <a:cubicBezTo>
                    <a:pt x="52107" y="30144"/>
                    <a:pt x="51831" y="30578"/>
                    <a:pt x="51614" y="31091"/>
                  </a:cubicBezTo>
                  <a:cubicBezTo>
                    <a:pt x="51200" y="31150"/>
                    <a:pt x="50806" y="31189"/>
                    <a:pt x="50392" y="31229"/>
                  </a:cubicBezTo>
                  <a:cubicBezTo>
                    <a:pt x="50214" y="31248"/>
                    <a:pt x="50017" y="31268"/>
                    <a:pt x="49840" y="31327"/>
                  </a:cubicBezTo>
                  <a:cubicBezTo>
                    <a:pt x="49505" y="31426"/>
                    <a:pt x="49150" y="31485"/>
                    <a:pt x="48795" y="31465"/>
                  </a:cubicBezTo>
                  <a:cubicBezTo>
                    <a:pt x="48519" y="31426"/>
                    <a:pt x="48263" y="31485"/>
                    <a:pt x="48046" y="31623"/>
                  </a:cubicBezTo>
                  <a:cubicBezTo>
                    <a:pt x="47947" y="31702"/>
                    <a:pt x="47809" y="31702"/>
                    <a:pt x="47711" y="31721"/>
                  </a:cubicBezTo>
                  <a:cubicBezTo>
                    <a:pt x="47494" y="32116"/>
                    <a:pt x="47277" y="32490"/>
                    <a:pt x="47080" y="32865"/>
                  </a:cubicBezTo>
                  <a:cubicBezTo>
                    <a:pt x="46981" y="33062"/>
                    <a:pt x="46902" y="33279"/>
                    <a:pt x="46823" y="33476"/>
                  </a:cubicBezTo>
                  <a:cubicBezTo>
                    <a:pt x="46666" y="33969"/>
                    <a:pt x="46449" y="34422"/>
                    <a:pt x="46252" y="34876"/>
                  </a:cubicBezTo>
                  <a:cubicBezTo>
                    <a:pt x="46133" y="35132"/>
                    <a:pt x="46054" y="35369"/>
                    <a:pt x="45936" y="35605"/>
                  </a:cubicBezTo>
                  <a:cubicBezTo>
                    <a:pt x="45798" y="35901"/>
                    <a:pt x="45640" y="36177"/>
                    <a:pt x="45502" y="36453"/>
                  </a:cubicBezTo>
                  <a:cubicBezTo>
                    <a:pt x="45128" y="37123"/>
                    <a:pt x="44635" y="37715"/>
                    <a:pt x="44221" y="38365"/>
                  </a:cubicBezTo>
                  <a:cubicBezTo>
                    <a:pt x="44044" y="38582"/>
                    <a:pt x="43846" y="38779"/>
                    <a:pt x="43649" y="38977"/>
                  </a:cubicBezTo>
                  <a:cubicBezTo>
                    <a:pt x="43649" y="39193"/>
                    <a:pt x="43846" y="39115"/>
                    <a:pt x="43984" y="39213"/>
                  </a:cubicBezTo>
                  <a:cubicBezTo>
                    <a:pt x="44221" y="40100"/>
                    <a:pt x="44536" y="40948"/>
                    <a:pt x="44911" y="41796"/>
                  </a:cubicBezTo>
                  <a:cubicBezTo>
                    <a:pt x="45108" y="41816"/>
                    <a:pt x="45266" y="41954"/>
                    <a:pt x="45325" y="42151"/>
                  </a:cubicBezTo>
                  <a:cubicBezTo>
                    <a:pt x="45384" y="42308"/>
                    <a:pt x="45463" y="42486"/>
                    <a:pt x="45562" y="42644"/>
                  </a:cubicBezTo>
                  <a:cubicBezTo>
                    <a:pt x="45680" y="42841"/>
                    <a:pt x="45778" y="43058"/>
                    <a:pt x="45522" y="43235"/>
                  </a:cubicBezTo>
                  <a:cubicBezTo>
                    <a:pt x="45838" y="43570"/>
                    <a:pt x="46094" y="43866"/>
                    <a:pt x="45916" y="44359"/>
                  </a:cubicBezTo>
                  <a:cubicBezTo>
                    <a:pt x="45700" y="44497"/>
                    <a:pt x="45463" y="44674"/>
                    <a:pt x="45207" y="44852"/>
                  </a:cubicBezTo>
                  <a:cubicBezTo>
                    <a:pt x="45128" y="44891"/>
                    <a:pt x="45049" y="44911"/>
                    <a:pt x="44950" y="44911"/>
                  </a:cubicBezTo>
                  <a:cubicBezTo>
                    <a:pt x="44911" y="44930"/>
                    <a:pt x="44832" y="44911"/>
                    <a:pt x="44812" y="44950"/>
                  </a:cubicBezTo>
                  <a:cubicBezTo>
                    <a:pt x="44576" y="45344"/>
                    <a:pt x="44142" y="45423"/>
                    <a:pt x="43787" y="45640"/>
                  </a:cubicBezTo>
                  <a:cubicBezTo>
                    <a:pt x="43393" y="45877"/>
                    <a:pt x="42999" y="46133"/>
                    <a:pt x="42624" y="46429"/>
                  </a:cubicBezTo>
                  <a:cubicBezTo>
                    <a:pt x="42190" y="46803"/>
                    <a:pt x="42131" y="46764"/>
                    <a:pt x="41737" y="46330"/>
                  </a:cubicBezTo>
                  <a:cubicBezTo>
                    <a:pt x="41421" y="45975"/>
                    <a:pt x="41086" y="45640"/>
                    <a:pt x="40731" y="45344"/>
                  </a:cubicBezTo>
                  <a:cubicBezTo>
                    <a:pt x="40455" y="45088"/>
                    <a:pt x="40179" y="44891"/>
                    <a:pt x="39884" y="44674"/>
                  </a:cubicBezTo>
                  <a:cubicBezTo>
                    <a:pt x="39805" y="44595"/>
                    <a:pt x="39706" y="44536"/>
                    <a:pt x="39608" y="44516"/>
                  </a:cubicBezTo>
                  <a:cubicBezTo>
                    <a:pt x="39391" y="44477"/>
                    <a:pt x="39213" y="44359"/>
                    <a:pt x="39095" y="44201"/>
                  </a:cubicBezTo>
                  <a:cubicBezTo>
                    <a:pt x="38937" y="44024"/>
                    <a:pt x="38760" y="43866"/>
                    <a:pt x="38583" y="43728"/>
                  </a:cubicBezTo>
                  <a:cubicBezTo>
                    <a:pt x="38326" y="43846"/>
                    <a:pt x="38109" y="43964"/>
                    <a:pt x="37893" y="44083"/>
                  </a:cubicBezTo>
                  <a:cubicBezTo>
                    <a:pt x="37695" y="44181"/>
                    <a:pt x="37439" y="44319"/>
                    <a:pt x="37202" y="44457"/>
                  </a:cubicBezTo>
                  <a:cubicBezTo>
                    <a:pt x="36788" y="44635"/>
                    <a:pt x="36355" y="44812"/>
                    <a:pt x="35901" y="44950"/>
                  </a:cubicBezTo>
                  <a:cubicBezTo>
                    <a:pt x="35606" y="45068"/>
                    <a:pt x="35310" y="45187"/>
                    <a:pt x="35014" y="45305"/>
                  </a:cubicBezTo>
                  <a:cubicBezTo>
                    <a:pt x="34718" y="45423"/>
                    <a:pt x="34364" y="45601"/>
                    <a:pt x="34028" y="45739"/>
                  </a:cubicBezTo>
                  <a:cubicBezTo>
                    <a:pt x="33693" y="45877"/>
                    <a:pt x="33417" y="46015"/>
                    <a:pt x="33102" y="46133"/>
                  </a:cubicBezTo>
                  <a:cubicBezTo>
                    <a:pt x="32905" y="46212"/>
                    <a:pt x="32708" y="46271"/>
                    <a:pt x="32510" y="46311"/>
                  </a:cubicBezTo>
                  <a:cubicBezTo>
                    <a:pt x="32136" y="46389"/>
                    <a:pt x="31761" y="46508"/>
                    <a:pt x="31406" y="46665"/>
                  </a:cubicBezTo>
                  <a:cubicBezTo>
                    <a:pt x="31327" y="46882"/>
                    <a:pt x="31308" y="47119"/>
                    <a:pt x="31327" y="47355"/>
                  </a:cubicBezTo>
                  <a:lnTo>
                    <a:pt x="31327" y="51910"/>
                  </a:lnTo>
                  <a:cubicBezTo>
                    <a:pt x="31327" y="52107"/>
                    <a:pt x="31347" y="52284"/>
                    <a:pt x="31347" y="52481"/>
                  </a:cubicBezTo>
                  <a:cubicBezTo>
                    <a:pt x="31387" y="52777"/>
                    <a:pt x="31150" y="53053"/>
                    <a:pt x="30854" y="53053"/>
                  </a:cubicBezTo>
                  <a:cubicBezTo>
                    <a:pt x="30302" y="53073"/>
                    <a:pt x="29731" y="53152"/>
                    <a:pt x="29179" y="52935"/>
                  </a:cubicBezTo>
                  <a:cubicBezTo>
                    <a:pt x="28981" y="52856"/>
                    <a:pt x="28784" y="52836"/>
                    <a:pt x="28567" y="52856"/>
                  </a:cubicBezTo>
                  <a:cubicBezTo>
                    <a:pt x="27680" y="52836"/>
                    <a:pt x="26773" y="52856"/>
                    <a:pt x="25866" y="52836"/>
                  </a:cubicBezTo>
                  <a:cubicBezTo>
                    <a:pt x="25728" y="52836"/>
                    <a:pt x="25610" y="52895"/>
                    <a:pt x="25531" y="52994"/>
                  </a:cubicBezTo>
                  <a:cubicBezTo>
                    <a:pt x="25393" y="53132"/>
                    <a:pt x="25236" y="53092"/>
                    <a:pt x="25176" y="52915"/>
                  </a:cubicBezTo>
                  <a:cubicBezTo>
                    <a:pt x="25078" y="52580"/>
                    <a:pt x="24999" y="52225"/>
                    <a:pt x="24940" y="51890"/>
                  </a:cubicBezTo>
                  <a:cubicBezTo>
                    <a:pt x="24881" y="51397"/>
                    <a:pt x="24782" y="50924"/>
                    <a:pt x="24644" y="50451"/>
                  </a:cubicBezTo>
                  <a:cubicBezTo>
                    <a:pt x="24486" y="50056"/>
                    <a:pt x="24388" y="49623"/>
                    <a:pt x="24348" y="49209"/>
                  </a:cubicBezTo>
                  <a:cubicBezTo>
                    <a:pt x="24329" y="48992"/>
                    <a:pt x="24270" y="48795"/>
                    <a:pt x="24210" y="48597"/>
                  </a:cubicBezTo>
                  <a:cubicBezTo>
                    <a:pt x="24112" y="48223"/>
                    <a:pt x="24013" y="47848"/>
                    <a:pt x="23915" y="47454"/>
                  </a:cubicBezTo>
                  <a:cubicBezTo>
                    <a:pt x="23875" y="47336"/>
                    <a:pt x="23836" y="47198"/>
                    <a:pt x="23796" y="47079"/>
                  </a:cubicBezTo>
                  <a:cubicBezTo>
                    <a:pt x="23718" y="46863"/>
                    <a:pt x="23501" y="46725"/>
                    <a:pt x="23264" y="46744"/>
                  </a:cubicBezTo>
                  <a:cubicBezTo>
                    <a:pt x="22949" y="46764"/>
                    <a:pt x="22614" y="46725"/>
                    <a:pt x="22298" y="46744"/>
                  </a:cubicBezTo>
                  <a:cubicBezTo>
                    <a:pt x="21746" y="46803"/>
                    <a:pt x="21233" y="46567"/>
                    <a:pt x="20721" y="46409"/>
                  </a:cubicBezTo>
                  <a:cubicBezTo>
                    <a:pt x="20563" y="46370"/>
                    <a:pt x="20386" y="46330"/>
                    <a:pt x="20228" y="46291"/>
                  </a:cubicBezTo>
                  <a:cubicBezTo>
                    <a:pt x="19932" y="46232"/>
                    <a:pt x="19637" y="46153"/>
                    <a:pt x="19361" y="46054"/>
                  </a:cubicBezTo>
                  <a:cubicBezTo>
                    <a:pt x="19144" y="45936"/>
                    <a:pt x="18907" y="45877"/>
                    <a:pt x="18671" y="45857"/>
                  </a:cubicBezTo>
                  <a:cubicBezTo>
                    <a:pt x="18533" y="45837"/>
                    <a:pt x="18414" y="45798"/>
                    <a:pt x="18296" y="45739"/>
                  </a:cubicBezTo>
                  <a:cubicBezTo>
                    <a:pt x="18257" y="45739"/>
                    <a:pt x="18237" y="45699"/>
                    <a:pt x="18197" y="45699"/>
                  </a:cubicBezTo>
                  <a:cubicBezTo>
                    <a:pt x="17823" y="45620"/>
                    <a:pt x="17429" y="45601"/>
                    <a:pt x="17133" y="45226"/>
                  </a:cubicBezTo>
                  <a:cubicBezTo>
                    <a:pt x="17034" y="45364"/>
                    <a:pt x="16955" y="45482"/>
                    <a:pt x="16896" y="45620"/>
                  </a:cubicBezTo>
                  <a:cubicBezTo>
                    <a:pt x="16778" y="45936"/>
                    <a:pt x="16600" y="46192"/>
                    <a:pt x="16364" y="46429"/>
                  </a:cubicBezTo>
                  <a:cubicBezTo>
                    <a:pt x="16206" y="46587"/>
                    <a:pt x="16068" y="46744"/>
                    <a:pt x="15930" y="46941"/>
                  </a:cubicBezTo>
                  <a:cubicBezTo>
                    <a:pt x="15753" y="47198"/>
                    <a:pt x="15516" y="47415"/>
                    <a:pt x="15240" y="47592"/>
                  </a:cubicBezTo>
                  <a:cubicBezTo>
                    <a:pt x="15023" y="47730"/>
                    <a:pt x="14846" y="47927"/>
                    <a:pt x="14728" y="48164"/>
                  </a:cubicBezTo>
                  <a:cubicBezTo>
                    <a:pt x="14649" y="48282"/>
                    <a:pt x="14609" y="48400"/>
                    <a:pt x="14530" y="48519"/>
                  </a:cubicBezTo>
                  <a:cubicBezTo>
                    <a:pt x="14452" y="48657"/>
                    <a:pt x="14294" y="48755"/>
                    <a:pt x="14136" y="48775"/>
                  </a:cubicBezTo>
                  <a:cubicBezTo>
                    <a:pt x="13939" y="48775"/>
                    <a:pt x="13762" y="48775"/>
                    <a:pt x="13564" y="48775"/>
                  </a:cubicBezTo>
                  <a:cubicBezTo>
                    <a:pt x="13170" y="48834"/>
                    <a:pt x="12776" y="48696"/>
                    <a:pt x="12480" y="48420"/>
                  </a:cubicBezTo>
                  <a:cubicBezTo>
                    <a:pt x="12303" y="48282"/>
                    <a:pt x="12105" y="48164"/>
                    <a:pt x="11889" y="48105"/>
                  </a:cubicBezTo>
                  <a:cubicBezTo>
                    <a:pt x="11534" y="47947"/>
                    <a:pt x="11179" y="47750"/>
                    <a:pt x="10863" y="47513"/>
                  </a:cubicBezTo>
                  <a:cubicBezTo>
                    <a:pt x="10548" y="47277"/>
                    <a:pt x="10193" y="47060"/>
                    <a:pt x="9819" y="46863"/>
                  </a:cubicBezTo>
                  <a:cubicBezTo>
                    <a:pt x="9385" y="46646"/>
                    <a:pt x="9109" y="46251"/>
                    <a:pt x="8734" y="45975"/>
                  </a:cubicBezTo>
                  <a:cubicBezTo>
                    <a:pt x="8655" y="45936"/>
                    <a:pt x="8616" y="45798"/>
                    <a:pt x="8596" y="45680"/>
                  </a:cubicBezTo>
                  <a:cubicBezTo>
                    <a:pt x="8517" y="45443"/>
                    <a:pt x="8419" y="45187"/>
                    <a:pt x="8301" y="44970"/>
                  </a:cubicBezTo>
                  <a:cubicBezTo>
                    <a:pt x="8163" y="44694"/>
                    <a:pt x="8163" y="44359"/>
                    <a:pt x="8301" y="44102"/>
                  </a:cubicBezTo>
                  <a:cubicBezTo>
                    <a:pt x="8399" y="43846"/>
                    <a:pt x="8577" y="43649"/>
                    <a:pt x="8793" y="43491"/>
                  </a:cubicBezTo>
                  <a:cubicBezTo>
                    <a:pt x="8971" y="43373"/>
                    <a:pt x="9109" y="43196"/>
                    <a:pt x="9148" y="42998"/>
                  </a:cubicBezTo>
                  <a:cubicBezTo>
                    <a:pt x="9207" y="42841"/>
                    <a:pt x="9286" y="42683"/>
                    <a:pt x="9405" y="42545"/>
                  </a:cubicBezTo>
                  <a:cubicBezTo>
                    <a:pt x="9503" y="42407"/>
                    <a:pt x="9582" y="42230"/>
                    <a:pt x="9602" y="42052"/>
                  </a:cubicBezTo>
                  <a:cubicBezTo>
                    <a:pt x="9661" y="41756"/>
                    <a:pt x="9799" y="41480"/>
                    <a:pt x="10016" y="41283"/>
                  </a:cubicBezTo>
                  <a:cubicBezTo>
                    <a:pt x="10075" y="41224"/>
                    <a:pt x="10134" y="41165"/>
                    <a:pt x="10154" y="41106"/>
                  </a:cubicBezTo>
                  <a:cubicBezTo>
                    <a:pt x="10193" y="41027"/>
                    <a:pt x="10213" y="40948"/>
                    <a:pt x="10213" y="40869"/>
                  </a:cubicBezTo>
                  <a:lnTo>
                    <a:pt x="9405" y="39923"/>
                  </a:lnTo>
                  <a:cubicBezTo>
                    <a:pt x="9306" y="39844"/>
                    <a:pt x="9227" y="39745"/>
                    <a:pt x="9148" y="39647"/>
                  </a:cubicBezTo>
                  <a:cubicBezTo>
                    <a:pt x="8853" y="39115"/>
                    <a:pt x="8439" y="38681"/>
                    <a:pt x="8084" y="38188"/>
                  </a:cubicBezTo>
                  <a:cubicBezTo>
                    <a:pt x="7709" y="37675"/>
                    <a:pt x="7453" y="37084"/>
                    <a:pt x="7295" y="36473"/>
                  </a:cubicBezTo>
                  <a:cubicBezTo>
                    <a:pt x="7275" y="36374"/>
                    <a:pt x="7236" y="36295"/>
                    <a:pt x="7196" y="36197"/>
                  </a:cubicBezTo>
                  <a:cubicBezTo>
                    <a:pt x="7098" y="35980"/>
                    <a:pt x="6980" y="35763"/>
                    <a:pt x="6901" y="35586"/>
                  </a:cubicBezTo>
                  <a:lnTo>
                    <a:pt x="4377" y="35605"/>
                  </a:lnTo>
                  <a:cubicBezTo>
                    <a:pt x="4141" y="35586"/>
                    <a:pt x="3924" y="35625"/>
                    <a:pt x="3707" y="35704"/>
                  </a:cubicBezTo>
                  <a:cubicBezTo>
                    <a:pt x="3214" y="35901"/>
                    <a:pt x="2702" y="35822"/>
                    <a:pt x="2209" y="35802"/>
                  </a:cubicBezTo>
                  <a:cubicBezTo>
                    <a:pt x="1992" y="35802"/>
                    <a:pt x="2031" y="35586"/>
                    <a:pt x="1873" y="35467"/>
                  </a:cubicBezTo>
                  <a:lnTo>
                    <a:pt x="967" y="35467"/>
                  </a:lnTo>
                  <a:cubicBezTo>
                    <a:pt x="651" y="35467"/>
                    <a:pt x="533" y="35408"/>
                    <a:pt x="533" y="35073"/>
                  </a:cubicBezTo>
                  <a:cubicBezTo>
                    <a:pt x="513" y="34600"/>
                    <a:pt x="513" y="34146"/>
                    <a:pt x="513" y="33673"/>
                  </a:cubicBezTo>
                  <a:cubicBezTo>
                    <a:pt x="513" y="33378"/>
                    <a:pt x="474" y="33062"/>
                    <a:pt x="375" y="32786"/>
                  </a:cubicBezTo>
                  <a:cubicBezTo>
                    <a:pt x="316" y="32569"/>
                    <a:pt x="277" y="32352"/>
                    <a:pt x="296" y="32116"/>
                  </a:cubicBezTo>
                  <a:cubicBezTo>
                    <a:pt x="296" y="31820"/>
                    <a:pt x="257" y="31524"/>
                    <a:pt x="139" y="31248"/>
                  </a:cubicBezTo>
                  <a:cubicBezTo>
                    <a:pt x="40" y="30874"/>
                    <a:pt x="1" y="30499"/>
                    <a:pt x="79" y="30125"/>
                  </a:cubicBezTo>
                  <a:cubicBezTo>
                    <a:pt x="79" y="29927"/>
                    <a:pt x="217" y="29770"/>
                    <a:pt x="415" y="29711"/>
                  </a:cubicBezTo>
                  <a:cubicBezTo>
                    <a:pt x="631" y="29671"/>
                    <a:pt x="829" y="29592"/>
                    <a:pt x="1045" y="29513"/>
                  </a:cubicBezTo>
                  <a:lnTo>
                    <a:pt x="1361" y="29395"/>
                  </a:lnTo>
                  <a:cubicBezTo>
                    <a:pt x="1479" y="29356"/>
                    <a:pt x="1617" y="29316"/>
                    <a:pt x="1735" y="29297"/>
                  </a:cubicBezTo>
                  <a:cubicBezTo>
                    <a:pt x="2051" y="29277"/>
                    <a:pt x="2386" y="29336"/>
                    <a:pt x="2642" y="29099"/>
                  </a:cubicBezTo>
                  <a:cubicBezTo>
                    <a:pt x="3234" y="29080"/>
                    <a:pt x="3727" y="28804"/>
                    <a:pt x="4259" y="28646"/>
                  </a:cubicBezTo>
                  <a:cubicBezTo>
                    <a:pt x="4555" y="28547"/>
                    <a:pt x="4634" y="28449"/>
                    <a:pt x="4634" y="28153"/>
                  </a:cubicBezTo>
                  <a:lnTo>
                    <a:pt x="4634" y="26083"/>
                  </a:lnTo>
                  <a:cubicBezTo>
                    <a:pt x="4634" y="25846"/>
                    <a:pt x="4594" y="25630"/>
                    <a:pt x="4515" y="25413"/>
                  </a:cubicBezTo>
                  <a:cubicBezTo>
                    <a:pt x="4436" y="25117"/>
                    <a:pt x="4397" y="24821"/>
                    <a:pt x="4417" y="24526"/>
                  </a:cubicBezTo>
                  <a:lnTo>
                    <a:pt x="4417" y="23047"/>
                  </a:lnTo>
                  <a:cubicBezTo>
                    <a:pt x="4397" y="22712"/>
                    <a:pt x="4456" y="22357"/>
                    <a:pt x="4574" y="22061"/>
                  </a:cubicBezTo>
                  <a:cubicBezTo>
                    <a:pt x="4634" y="21903"/>
                    <a:pt x="4653" y="21765"/>
                    <a:pt x="4653" y="21608"/>
                  </a:cubicBezTo>
                  <a:cubicBezTo>
                    <a:pt x="4653" y="21154"/>
                    <a:pt x="4791" y="20681"/>
                    <a:pt x="5028" y="20287"/>
                  </a:cubicBezTo>
                  <a:cubicBezTo>
                    <a:pt x="5166" y="20070"/>
                    <a:pt x="5107" y="19774"/>
                    <a:pt x="4910" y="19616"/>
                  </a:cubicBezTo>
                  <a:cubicBezTo>
                    <a:pt x="4614" y="19301"/>
                    <a:pt x="4298" y="19025"/>
                    <a:pt x="4003" y="18710"/>
                  </a:cubicBezTo>
                  <a:cubicBezTo>
                    <a:pt x="3510" y="18217"/>
                    <a:pt x="3037" y="17704"/>
                    <a:pt x="2544" y="17211"/>
                  </a:cubicBezTo>
                  <a:cubicBezTo>
                    <a:pt x="2426" y="17093"/>
                    <a:pt x="2307" y="16975"/>
                    <a:pt x="2189" y="16856"/>
                  </a:cubicBezTo>
                  <a:cubicBezTo>
                    <a:pt x="1933" y="16620"/>
                    <a:pt x="1657" y="16383"/>
                    <a:pt x="1400" y="16127"/>
                  </a:cubicBezTo>
                  <a:cubicBezTo>
                    <a:pt x="1203" y="15969"/>
                    <a:pt x="1164" y="15654"/>
                    <a:pt x="1341" y="15457"/>
                  </a:cubicBezTo>
                  <a:cubicBezTo>
                    <a:pt x="1617" y="15062"/>
                    <a:pt x="1735" y="14569"/>
                    <a:pt x="2090" y="14215"/>
                  </a:cubicBezTo>
                  <a:cubicBezTo>
                    <a:pt x="2110" y="14175"/>
                    <a:pt x="2130" y="14155"/>
                    <a:pt x="2149" y="14116"/>
                  </a:cubicBezTo>
                  <a:cubicBezTo>
                    <a:pt x="2287" y="13426"/>
                    <a:pt x="2840" y="13012"/>
                    <a:pt x="3175" y="12460"/>
                  </a:cubicBezTo>
                  <a:cubicBezTo>
                    <a:pt x="3234" y="12381"/>
                    <a:pt x="3293" y="12302"/>
                    <a:pt x="3392" y="12263"/>
                  </a:cubicBezTo>
                  <a:cubicBezTo>
                    <a:pt x="3569" y="12164"/>
                    <a:pt x="3727" y="12026"/>
                    <a:pt x="3845" y="11869"/>
                  </a:cubicBezTo>
                  <a:cubicBezTo>
                    <a:pt x="4239" y="11395"/>
                    <a:pt x="4850" y="11179"/>
                    <a:pt x="5462" y="11277"/>
                  </a:cubicBezTo>
                  <a:cubicBezTo>
                    <a:pt x="5580" y="11297"/>
                    <a:pt x="5718" y="11356"/>
                    <a:pt x="5816" y="11415"/>
                  </a:cubicBezTo>
                  <a:cubicBezTo>
                    <a:pt x="6309" y="11671"/>
                    <a:pt x="6802" y="11947"/>
                    <a:pt x="7315" y="12184"/>
                  </a:cubicBezTo>
                  <a:cubicBezTo>
                    <a:pt x="7670" y="12342"/>
                    <a:pt x="8064" y="12460"/>
                    <a:pt x="8439" y="12598"/>
                  </a:cubicBezTo>
                  <a:cubicBezTo>
                    <a:pt x="8537" y="12519"/>
                    <a:pt x="8636" y="12421"/>
                    <a:pt x="8715" y="12302"/>
                  </a:cubicBezTo>
                  <a:cubicBezTo>
                    <a:pt x="9129" y="11652"/>
                    <a:pt x="9681" y="11119"/>
                    <a:pt x="10331" y="10705"/>
                  </a:cubicBezTo>
                  <a:cubicBezTo>
                    <a:pt x="10528" y="10567"/>
                    <a:pt x="10725" y="10449"/>
                    <a:pt x="10942" y="10390"/>
                  </a:cubicBezTo>
                  <a:cubicBezTo>
                    <a:pt x="11041" y="10370"/>
                    <a:pt x="11139" y="10311"/>
                    <a:pt x="11238" y="10252"/>
                  </a:cubicBezTo>
                  <a:cubicBezTo>
                    <a:pt x="11691" y="9858"/>
                    <a:pt x="12184" y="9522"/>
                    <a:pt x="12717" y="9227"/>
                  </a:cubicBezTo>
                  <a:cubicBezTo>
                    <a:pt x="12973" y="9069"/>
                    <a:pt x="13210" y="8852"/>
                    <a:pt x="13466" y="8655"/>
                  </a:cubicBezTo>
                  <a:cubicBezTo>
                    <a:pt x="13466" y="8399"/>
                    <a:pt x="13466" y="8162"/>
                    <a:pt x="13446" y="7926"/>
                  </a:cubicBezTo>
                  <a:cubicBezTo>
                    <a:pt x="13446" y="7709"/>
                    <a:pt x="13486" y="7472"/>
                    <a:pt x="13308" y="7295"/>
                  </a:cubicBezTo>
                  <a:cubicBezTo>
                    <a:pt x="13269" y="7236"/>
                    <a:pt x="13249" y="7196"/>
                    <a:pt x="13249" y="7137"/>
                  </a:cubicBezTo>
                  <a:cubicBezTo>
                    <a:pt x="13210" y="6683"/>
                    <a:pt x="12993" y="6269"/>
                    <a:pt x="12874" y="5836"/>
                  </a:cubicBezTo>
                  <a:cubicBezTo>
                    <a:pt x="12835" y="5717"/>
                    <a:pt x="12815" y="5599"/>
                    <a:pt x="12776" y="5461"/>
                  </a:cubicBezTo>
                  <a:cubicBezTo>
                    <a:pt x="12756" y="5303"/>
                    <a:pt x="12736" y="5165"/>
                    <a:pt x="12677" y="5027"/>
                  </a:cubicBezTo>
                  <a:cubicBezTo>
                    <a:pt x="12539" y="4613"/>
                    <a:pt x="12500" y="4180"/>
                    <a:pt x="12559" y="3746"/>
                  </a:cubicBezTo>
                  <a:cubicBezTo>
                    <a:pt x="12579" y="3647"/>
                    <a:pt x="12618" y="3529"/>
                    <a:pt x="12677" y="3431"/>
                  </a:cubicBezTo>
                  <a:cubicBezTo>
                    <a:pt x="12736" y="3332"/>
                    <a:pt x="12894" y="3332"/>
                    <a:pt x="12953" y="3450"/>
                  </a:cubicBezTo>
                  <a:cubicBezTo>
                    <a:pt x="13032" y="3628"/>
                    <a:pt x="13072" y="3805"/>
                    <a:pt x="13091" y="3983"/>
                  </a:cubicBezTo>
                  <a:cubicBezTo>
                    <a:pt x="13091" y="4377"/>
                    <a:pt x="13150" y="4771"/>
                    <a:pt x="13269" y="5146"/>
                  </a:cubicBezTo>
                  <a:cubicBezTo>
                    <a:pt x="13387" y="5777"/>
                    <a:pt x="13643" y="6368"/>
                    <a:pt x="13801" y="7019"/>
                  </a:cubicBezTo>
                  <a:cubicBezTo>
                    <a:pt x="13860" y="6703"/>
                    <a:pt x="13880" y="6664"/>
                    <a:pt x="13781" y="6447"/>
                  </a:cubicBezTo>
                  <a:cubicBezTo>
                    <a:pt x="13663" y="6191"/>
                    <a:pt x="13604" y="5895"/>
                    <a:pt x="13643" y="5619"/>
                  </a:cubicBezTo>
                  <a:cubicBezTo>
                    <a:pt x="13663" y="5579"/>
                    <a:pt x="13663" y="5540"/>
                    <a:pt x="13643" y="5520"/>
                  </a:cubicBezTo>
                  <a:cubicBezTo>
                    <a:pt x="13505" y="5225"/>
                    <a:pt x="13426" y="4909"/>
                    <a:pt x="13407" y="4594"/>
                  </a:cubicBezTo>
                  <a:cubicBezTo>
                    <a:pt x="13131" y="4259"/>
                    <a:pt x="13288" y="3825"/>
                    <a:pt x="13131" y="3470"/>
                  </a:cubicBezTo>
                  <a:cubicBezTo>
                    <a:pt x="13131" y="3371"/>
                    <a:pt x="13150" y="3273"/>
                    <a:pt x="13210" y="3214"/>
                  </a:cubicBezTo>
                  <a:cubicBezTo>
                    <a:pt x="13308" y="3135"/>
                    <a:pt x="13426" y="3056"/>
                    <a:pt x="13545" y="2997"/>
                  </a:cubicBezTo>
                  <a:cubicBezTo>
                    <a:pt x="13821" y="2879"/>
                    <a:pt x="14116" y="2760"/>
                    <a:pt x="14412" y="2622"/>
                  </a:cubicBezTo>
                  <a:cubicBezTo>
                    <a:pt x="14530" y="2563"/>
                    <a:pt x="14649" y="2504"/>
                    <a:pt x="14787" y="2504"/>
                  </a:cubicBezTo>
                  <a:cubicBezTo>
                    <a:pt x="15299" y="2524"/>
                    <a:pt x="15753" y="2169"/>
                    <a:pt x="16265" y="2287"/>
                  </a:cubicBezTo>
                  <a:cubicBezTo>
                    <a:pt x="16462" y="2307"/>
                    <a:pt x="16679" y="2287"/>
                    <a:pt x="16876" y="2208"/>
                  </a:cubicBezTo>
                  <a:cubicBezTo>
                    <a:pt x="17113" y="2110"/>
                    <a:pt x="17369" y="2031"/>
                    <a:pt x="17606" y="1972"/>
                  </a:cubicBezTo>
                  <a:cubicBezTo>
                    <a:pt x="17862" y="1873"/>
                    <a:pt x="18158" y="1972"/>
                    <a:pt x="18296" y="2208"/>
                  </a:cubicBezTo>
                  <a:cubicBezTo>
                    <a:pt x="18434" y="2425"/>
                    <a:pt x="18533" y="2642"/>
                    <a:pt x="18651" y="2859"/>
                  </a:cubicBezTo>
                  <a:cubicBezTo>
                    <a:pt x="18769" y="3056"/>
                    <a:pt x="18868" y="3194"/>
                    <a:pt x="18986" y="3352"/>
                  </a:cubicBezTo>
                  <a:lnTo>
                    <a:pt x="19321" y="3805"/>
                  </a:lnTo>
                  <a:cubicBezTo>
                    <a:pt x="19341" y="3864"/>
                    <a:pt x="19380" y="3904"/>
                    <a:pt x="19420" y="3943"/>
                  </a:cubicBezTo>
                  <a:cubicBezTo>
                    <a:pt x="19834" y="4239"/>
                    <a:pt x="20051" y="4692"/>
                    <a:pt x="20386" y="5027"/>
                  </a:cubicBezTo>
                  <a:cubicBezTo>
                    <a:pt x="20484" y="5146"/>
                    <a:pt x="20603" y="5244"/>
                    <a:pt x="20701" y="5323"/>
                  </a:cubicBezTo>
                  <a:cubicBezTo>
                    <a:pt x="21431" y="5126"/>
                    <a:pt x="22121" y="4830"/>
                    <a:pt x="22850" y="4712"/>
                  </a:cubicBezTo>
                  <a:cubicBezTo>
                    <a:pt x="23619" y="4357"/>
                    <a:pt x="24408" y="4515"/>
                    <a:pt x="25196" y="4495"/>
                  </a:cubicBezTo>
                  <a:cubicBezTo>
                    <a:pt x="25610" y="4456"/>
                    <a:pt x="26024" y="4515"/>
                    <a:pt x="26399" y="4692"/>
                  </a:cubicBezTo>
                  <a:cubicBezTo>
                    <a:pt x="26438" y="4692"/>
                    <a:pt x="26478" y="4712"/>
                    <a:pt x="26517" y="4712"/>
                  </a:cubicBezTo>
                  <a:lnTo>
                    <a:pt x="27700" y="4791"/>
                  </a:lnTo>
                  <a:cubicBezTo>
                    <a:pt x="27917" y="4515"/>
                    <a:pt x="28114" y="4278"/>
                    <a:pt x="28272" y="4002"/>
                  </a:cubicBezTo>
                  <a:cubicBezTo>
                    <a:pt x="28489" y="3667"/>
                    <a:pt x="28765" y="3371"/>
                    <a:pt x="28765" y="2938"/>
                  </a:cubicBezTo>
                  <a:cubicBezTo>
                    <a:pt x="29021" y="2445"/>
                    <a:pt x="29100" y="1834"/>
                    <a:pt x="29533" y="1400"/>
                  </a:cubicBezTo>
                  <a:cubicBezTo>
                    <a:pt x="29691" y="1222"/>
                    <a:pt x="29790" y="1006"/>
                    <a:pt x="29869" y="769"/>
                  </a:cubicBezTo>
                  <a:cubicBezTo>
                    <a:pt x="29967" y="434"/>
                    <a:pt x="30223" y="158"/>
                    <a:pt x="30559" y="0"/>
                  </a:cubicBezTo>
                  <a:cubicBezTo>
                    <a:pt x="31051" y="79"/>
                    <a:pt x="31505" y="296"/>
                    <a:pt x="32017" y="355"/>
                  </a:cubicBezTo>
                  <a:cubicBezTo>
                    <a:pt x="32510" y="454"/>
                    <a:pt x="33003" y="513"/>
                    <a:pt x="33516" y="532"/>
                  </a:cubicBezTo>
                  <a:cubicBezTo>
                    <a:pt x="33733" y="493"/>
                    <a:pt x="33969" y="592"/>
                    <a:pt x="34127" y="749"/>
                  </a:cubicBezTo>
                  <a:cubicBezTo>
                    <a:pt x="34226" y="868"/>
                    <a:pt x="34364" y="927"/>
                    <a:pt x="34521" y="907"/>
                  </a:cubicBezTo>
                  <a:cubicBezTo>
                    <a:pt x="34699" y="907"/>
                    <a:pt x="34856" y="907"/>
                    <a:pt x="35034" y="946"/>
                  </a:cubicBezTo>
                  <a:cubicBezTo>
                    <a:pt x="35211" y="946"/>
                    <a:pt x="35349" y="1084"/>
                    <a:pt x="35349" y="1282"/>
                  </a:cubicBezTo>
                  <a:lnTo>
                    <a:pt x="35349" y="1617"/>
                  </a:lnTo>
                  <a:cubicBezTo>
                    <a:pt x="35310" y="1853"/>
                    <a:pt x="35330" y="2110"/>
                    <a:pt x="35408" y="2346"/>
                  </a:cubicBezTo>
                  <a:cubicBezTo>
                    <a:pt x="35428" y="2465"/>
                    <a:pt x="35448" y="2603"/>
                    <a:pt x="35428" y="2721"/>
                  </a:cubicBezTo>
                  <a:cubicBezTo>
                    <a:pt x="35428" y="3115"/>
                    <a:pt x="35448" y="3509"/>
                    <a:pt x="35428" y="3904"/>
                  </a:cubicBezTo>
                  <a:cubicBezTo>
                    <a:pt x="35408" y="4535"/>
                    <a:pt x="35586" y="5146"/>
                    <a:pt x="35645" y="5757"/>
                  </a:cubicBezTo>
                  <a:cubicBezTo>
                    <a:pt x="35665" y="5915"/>
                    <a:pt x="35783" y="6072"/>
                    <a:pt x="35960" y="6112"/>
                  </a:cubicBezTo>
                  <a:cubicBezTo>
                    <a:pt x="36355" y="6250"/>
                    <a:pt x="36769" y="6407"/>
                    <a:pt x="37143" y="6605"/>
                  </a:cubicBezTo>
                  <a:cubicBezTo>
                    <a:pt x="37893" y="6979"/>
                    <a:pt x="38642" y="7374"/>
                    <a:pt x="39233" y="8004"/>
                  </a:cubicBezTo>
                  <a:cubicBezTo>
                    <a:pt x="39312" y="8083"/>
                    <a:pt x="39411" y="8142"/>
                    <a:pt x="39489" y="8202"/>
                  </a:cubicBezTo>
                  <a:cubicBezTo>
                    <a:pt x="39667" y="8320"/>
                    <a:pt x="39825" y="8458"/>
                    <a:pt x="39943" y="8616"/>
                  </a:cubicBezTo>
                  <a:cubicBezTo>
                    <a:pt x="40101" y="8852"/>
                    <a:pt x="40298" y="9049"/>
                    <a:pt x="40534" y="9207"/>
                  </a:cubicBezTo>
                  <a:cubicBezTo>
                    <a:pt x="41047" y="9582"/>
                    <a:pt x="41461" y="10055"/>
                    <a:pt x="41776" y="10587"/>
                  </a:cubicBezTo>
                  <a:cubicBezTo>
                    <a:pt x="41816" y="10666"/>
                    <a:pt x="41855" y="10725"/>
                    <a:pt x="41914" y="10804"/>
                  </a:cubicBezTo>
                  <a:cubicBezTo>
                    <a:pt x="42664" y="10626"/>
                    <a:pt x="43294" y="10272"/>
                    <a:pt x="43945" y="9936"/>
                  </a:cubicBezTo>
                  <a:cubicBezTo>
                    <a:pt x="44044" y="9877"/>
                    <a:pt x="44142" y="9838"/>
                    <a:pt x="44260" y="9818"/>
                  </a:cubicBezTo>
                  <a:cubicBezTo>
                    <a:pt x="44517" y="9759"/>
                    <a:pt x="44753" y="9660"/>
                    <a:pt x="44970" y="9503"/>
                  </a:cubicBezTo>
                  <a:cubicBezTo>
                    <a:pt x="45404" y="9207"/>
                    <a:pt x="45897" y="9246"/>
                    <a:pt x="46390" y="9325"/>
                  </a:cubicBezTo>
                  <a:cubicBezTo>
                    <a:pt x="46685" y="9542"/>
                    <a:pt x="47080" y="9601"/>
                    <a:pt x="47336" y="9897"/>
                  </a:cubicBezTo>
                  <a:cubicBezTo>
                    <a:pt x="47415" y="9996"/>
                    <a:pt x="47513" y="10094"/>
                    <a:pt x="47612" y="10173"/>
                  </a:cubicBezTo>
                  <a:cubicBezTo>
                    <a:pt x="47730" y="10272"/>
                    <a:pt x="47809" y="10410"/>
                    <a:pt x="47829" y="10567"/>
                  </a:cubicBezTo>
                  <a:cubicBezTo>
                    <a:pt x="47868" y="10902"/>
                    <a:pt x="48026" y="11218"/>
                    <a:pt x="48263" y="11455"/>
                  </a:cubicBezTo>
                  <a:cubicBezTo>
                    <a:pt x="48420" y="11632"/>
                    <a:pt x="48578" y="11829"/>
                    <a:pt x="48696" y="12026"/>
                  </a:cubicBezTo>
                  <a:cubicBezTo>
                    <a:pt x="48992" y="12618"/>
                    <a:pt x="49268" y="13209"/>
                    <a:pt x="49564" y="13801"/>
                  </a:cubicBezTo>
                  <a:cubicBezTo>
                    <a:pt x="49583" y="13860"/>
                    <a:pt x="49603" y="13899"/>
                    <a:pt x="49643" y="13939"/>
                  </a:cubicBezTo>
                  <a:cubicBezTo>
                    <a:pt x="49899" y="14234"/>
                    <a:pt x="49899" y="14550"/>
                    <a:pt x="49781" y="14924"/>
                  </a:cubicBezTo>
                  <a:cubicBezTo>
                    <a:pt x="49485" y="15023"/>
                    <a:pt x="49248" y="15240"/>
                    <a:pt x="48913" y="15259"/>
                  </a:cubicBezTo>
                  <a:cubicBezTo>
                    <a:pt x="48815" y="15279"/>
                    <a:pt x="48736" y="15319"/>
                    <a:pt x="48677" y="15378"/>
                  </a:cubicBezTo>
                  <a:cubicBezTo>
                    <a:pt x="48263" y="15693"/>
                    <a:pt x="47868" y="16009"/>
                    <a:pt x="47494" y="16324"/>
                  </a:cubicBezTo>
                  <a:cubicBezTo>
                    <a:pt x="47237" y="16521"/>
                    <a:pt x="46942" y="16679"/>
                    <a:pt x="46804" y="16975"/>
                  </a:cubicBezTo>
                  <a:cubicBezTo>
                    <a:pt x="46764" y="17014"/>
                    <a:pt x="46666" y="17034"/>
                    <a:pt x="46606" y="17073"/>
                  </a:cubicBezTo>
                  <a:cubicBezTo>
                    <a:pt x="46449" y="17113"/>
                    <a:pt x="46330" y="17211"/>
                    <a:pt x="46271" y="17369"/>
                  </a:cubicBezTo>
                  <a:close/>
                  <a:moveTo>
                    <a:pt x="29474" y="2800"/>
                  </a:moveTo>
                  <a:cubicBezTo>
                    <a:pt x="29514" y="2760"/>
                    <a:pt x="29533" y="2701"/>
                    <a:pt x="29553" y="2662"/>
                  </a:cubicBezTo>
                  <a:cubicBezTo>
                    <a:pt x="29573" y="2622"/>
                    <a:pt x="29553" y="2642"/>
                    <a:pt x="29553" y="2622"/>
                  </a:cubicBezTo>
                  <a:cubicBezTo>
                    <a:pt x="29553" y="2603"/>
                    <a:pt x="29494" y="2642"/>
                    <a:pt x="29494" y="2662"/>
                  </a:cubicBezTo>
                  <a:cubicBezTo>
                    <a:pt x="29494" y="2701"/>
                    <a:pt x="29494" y="2760"/>
                    <a:pt x="29494" y="2819"/>
                  </a:cubicBezTo>
                  <a:cubicBezTo>
                    <a:pt x="29455" y="2819"/>
                    <a:pt x="29435" y="2819"/>
                    <a:pt x="29395" y="2839"/>
                  </a:cubicBezTo>
                  <a:lnTo>
                    <a:pt x="29395" y="2879"/>
                  </a:lnTo>
                  <a:close/>
                  <a:moveTo>
                    <a:pt x="29849" y="3766"/>
                  </a:moveTo>
                  <a:cubicBezTo>
                    <a:pt x="29731" y="3864"/>
                    <a:pt x="29632" y="3963"/>
                    <a:pt x="29553" y="4101"/>
                  </a:cubicBezTo>
                  <a:cubicBezTo>
                    <a:pt x="29356" y="4475"/>
                    <a:pt x="29041" y="4771"/>
                    <a:pt x="28903" y="5185"/>
                  </a:cubicBezTo>
                  <a:cubicBezTo>
                    <a:pt x="28883" y="5284"/>
                    <a:pt x="28824" y="5382"/>
                    <a:pt x="28745" y="5441"/>
                  </a:cubicBezTo>
                  <a:cubicBezTo>
                    <a:pt x="28627" y="5560"/>
                    <a:pt x="28489" y="5658"/>
                    <a:pt x="28331" y="5717"/>
                  </a:cubicBezTo>
                  <a:cubicBezTo>
                    <a:pt x="28213" y="5777"/>
                    <a:pt x="28094" y="5658"/>
                    <a:pt x="27996" y="5579"/>
                  </a:cubicBezTo>
                  <a:cubicBezTo>
                    <a:pt x="27917" y="5540"/>
                    <a:pt x="27858" y="5520"/>
                    <a:pt x="27779" y="5501"/>
                  </a:cubicBezTo>
                  <a:cubicBezTo>
                    <a:pt x="27601" y="5501"/>
                    <a:pt x="27444" y="5461"/>
                    <a:pt x="27306" y="5343"/>
                  </a:cubicBezTo>
                  <a:cubicBezTo>
                    <a:pt x="27246" y="5303"/>
                    <a:pt x="27168" y="5284"/>
                    <a:pt x="27108" y="5303"/>
                  </a:cubicBezTo>
                  <a:cubicBezTo>
                    <a:pt x="26734" y="5264"/>
                    <a:pt x="26359" y="5264"/>
                    <a:pt x="25965" y="5244"/>
                  </a:cubicBezTo>
                  <a:cubicBezTo>
                    <a:pt x="25748" y="5225"/>
                    <a:pt x="25512" y="5244"/>
                    <a:pt x="25295" y="5284"/>
                  </a:cubicBezTo>
                  <a:cubicBezTo>
                    <a:pt x="24900" y="5441"/>
                    <a:pt x="24486" y="5343"/>
                    <a:pt x="24092" y="5343"/>
                  </a:cubicBezTo>
                  <a:cubicBezTo>
                    <a:pt x="24033" y="5244"/>
                    <a:pt x="23974" y="5185"/>
                    <a:pt x="23934" y="5087"/>
                  </a:cubicBezTo>
                  <a:cubicBezTo>
                    <a:pt x="23796" y="5087"/>
                    <a:pt x="23658" y="5087"/>
                    <a:pt x="23540" y="5087"/>
                  </a:cubicBezTo>
                  <a:cubicBezTo>
                    <a:pt x="22968" y="5244"/>
                    <a:pt x="22416" y="5382"/>
                    <a:pt x="21864" y="5579"/>
                  </a:cubicBezTo>
                  <a:cubicBezTo>
                    <a:pt x="21588" y="5658"/>
                    <a:pt x="21332" y="5757"/>
                    <a:pt x="21076" y="5895"/>
                  </a:cubicBezTo>
                  <a:cubicBezTo>
                    <a:pt x="20760" y="6072"/>
                    <a:pt x="20366" y="6013"/>
                    <a:pt x="20110" y="5717"/>
                  </a:cubicBezTo>
                  <a:cubicBezTo>
                    <a:pt x="20031" y="5658"/>
                    <a:pt x="19972" y="5560"/>
                    <a:pt x="19893" y="5481"/>
                  </a:cubicBezTo>
                  <a:cubicBezTo>
                    <a:pt x="19735" y="5205"/>
                    <a:pt x="19538" y="4949"/>
                    <a:pt x="19341" y="4712"/>
                  </a:cubicBezTo>
                  <a:cubicBezTo>
                    <a:pt x="19045" y="4456"/>
                    <a:pt x="18789" y="4160"/>
                    <a:pt x="18572" y="3845"/>
                  </a:cubicBezTo>
                  <a:cubicBezTo>
                    <a:pt x="18414" y="3608"/>
                    <a:pt x="18257" y="3391"/>
                    <a:pt x="18119" y="3135"/>
                  </a:cubicBezTo>
                  <a:cubicBezTo>
                    <a:pt x="18020" y="2938"/>
                    <a:pt x="17902" y="2760"/>
                    <a:pt x="17764" y="2543"/>
                  </a:cubicBezTo>
                  <a:cubicBezTo>
                    <a:pt x="17626" y="2543"/>
                    <a:pt x="17468" y="2563"/>
                    <a:pt x="17330" y="2622"/>
                  </a:cubicBezTo>
                  <a:cubicBezTo>
                    <a:pt x="17172" y="2701"/>
                    <a:pt x="17014" y="2741"/>
                    <a:pt x="16857" y="2780"/>
                  </a:cubicBezTo>
                  <a:cubicBezTo>
                    <a:pt x="16206" y="2918"/>
                    <a:pt x="15575" y="3076"/>
                    <a:pt x="14925" y="3194"/>
                  </a:cubicBezTo>
                  <a:cubicBezTo>
                    <a:pt x="14728" y="3233"/>
                    <a:pt x="14530" y="3352"/>
                    <a:pt x="14412" y="3509"/>
                  </a:cubicBezTo>
                  <a:cubicBezTo>
                    <a:pt x="14353" y="3628"/>
                    <a:pt x="14215" y="3707"/>
                    <a:pt x="14097" y="3707"/>
                  </a:cubicBezTo>
                  <a:cubicBezTo>
                    <a:pt x="13998" y="3726"/>
                    <a:pt x="13919" y="3746"/>
                    <a:pt x="13821" y="3766"/>
                  </a:cubicBezTo>
                  <a:cubicBezTo>
                    <a:pt x="13762" y="3904"/>
                    <a:pt x="13762" y="4081"/>
                    <a:pt x="13840" y="4219"/>
                  </a:cubicBezTo>
                  <a:cubicBezTo>
                    <a:pt x="13919" y="4337"/>
                    <a:pt x="13959" y="4495"/>
                    <a:pt x="13998" y="4633"/>
                  </a:cubicBezTo>
                  <a:cubicBezTo>
                    <a:pt x="13998" y="4811"/>
                    <a:pt x="14038" y="4968"/>
                    <a:pt x="14116" y="5126"/>
                  </a:cubicBezTo>
                  <a:cubicBezTo>
                    <a:pt x="14176" y="5225"/>
                    <a:pt x="14195" y="5343"/>
                    <a:pt x="14195" y="5461"/>
                  </a:cubicBezTo>
                  <a:cubicBezTo>
                    <a:pt x="14176" y="5836"/>
                    <a:pt x="14333" y="6191"/>
                    <a:pt x="14392" y="6545"/>
                  </a:cubicBezTo>
                  <a:cubicBezTo>
                    <a:pt x="14452" y="6881"/>
                    <a:pt x="14609" y="7157"/>
                    <a:pt x="14649" y="7472"/>
                  </a:cubicBezTo>
                  <a:cubicBezTo>
                    <a:pt x="14668" y="7709"/>
                    <a:pt x="14747" y="7945"/>
                    <a:pt x="14885" y="8142"/>
                  </a:cubicBezTo>
                  <a:cubicBezTo>
                    <a:pt x="14944" y="8221"/>
                    <a:pt x="14984" y="8320"/>
                    <a:pt x="15023" y="8399"/>
                  </a:cubicBezTo>
                  <a:cubicBezTo>
                    <a:pt x="14274" y="8576"/>
                    <a:pt x="13604" y="8970"/>
                    <a:pt x="13091" y="9542"/>
                  </a:cubicBezTo>
                  <a:cubicBezTo>
                    <a:pt x="12934" y="9700"/>
                    <a:pt x="12736" y="9818"/>
                    <a:pt x="12559" y="9936"/>
                  </a:cubicBezTo>
                  <a:cubicBezTo>
                    <a:pt x="12263" y="10134"/>
                    <a:pt x="11987" y="10331"/>
                    <a:pt x="11731" y="10528"/>
                  </a:cubicBezTo>
                  <a:cubicBezTo>
                    <a:pt x="11376" y="10902"/>
                    <a:pt x="10982" y="11218"/>
                    <a:pt x="10548" y="11494"/>
                  </a:cubicBezTo>
                  <a:cubicBezTo>
                    <a:pt x="10449" y="11573"/>
                    <a:pt x="10351" y="11652"/>
                    <a:pt x="10252" y="11750"/>
                  </a:cubicBezTo>
                  <a:lnTo>
                    <a:pt x="9759" y="12184"/>
                  </a:lnTo>
                  <a:cubicBezTo>
                    <a:pt x="9424" y="12440"/>
                    <a:pt x="9148" y="12756"/>
                    <a:pt x="8971" y="13111"/>
                  </a:cubicBezTo>
                  <a:cubicBezTo>
                    <a:pt x="8853" y="13327"/>
                    <a:pt x="8734" y="13525"/>
                    <a:pt x="8596" y="13722"/>
                  </a:cubicBezTo>
                  <a:cubicBezTo>
                    <a:pt x="8399" y="13682"/>
                    <a:pt x="8241" y="13663"/>
                    <a:pt x="8064" y="13643"/>
                  </a:cubicBezTo>
                  <a:cubicBezTo>
                    <a:pt x="8005" y="13623"/>
                    <a:pt x="7926" y="13584"/>
                    <a:pt x="7867" y="13544"/>
                  </a:cubicBezTo>
                  <a:cubicBezTo>
                    <a:pt x="7650" y="13308"/>
                    <a:pt x="7334" y="13170"/>
                    <a:pt x="7019" y="13170"/>
                  </a:cubicBezTo>
                  <a:cubicBezTo>
                    <a:pt x="6920" y="13170"/>
                    <a:pt x="6842" y="13130"/>
                    <a:pt x="6743" y="13091"/>
                  </a:cubicBezTo>
                  <a:cubicBezTo>
                    <a:pt x="6408" y="12933"/>
                    <a:pt x="6073" y="12775"/>
                    <a:pt x="5738" y="12618"/>
                  </a:cubicBezTo>
                  <a:cubicBezTo>
                    <a:pt x="5402" y="12460"/>
                    <a:pt x="5048" y="12263"/>
                    <a:pt x="4673" y="12066"/>
                  </a:cubicBezTo>
                  <a:cubicBezTo>
                    <a:pt x="4160" y="12421"/>
                    <a:pt x="3727" y="12874"/>
                    <a:pt x="3411" y="13426"/>
                  </a:cubicBezTo>
                  <a:cubicBezTo>
                    <a:pt x="3313" y="13623"/>
                    <a:pt x="3194" y="13820"/>
                    <a:pt x="3056" y="13998"/>
                  </a:cubicBezTo>
                  <a:cubicBezTo>
                    <a:pt x="2642" y="14569"/>
                    <a:pt x="2248" y="15161"/>
                    <a:pt x="1913" y="15792"/>
                  </a:cubicBezTo>
                  <a:cubicBezTo>
                    <a:pt x="1972" y="15871"/>
                    <a:pt x="2031" y="15950"/>
                    <a:pt x="2090" y="16009"/>
                  </a:cubicBezTo>
                  <a:cubicBezTo>
                    <a:pt x="2504" y="16403"/>
                    <a:pt x="2958" y="16797"/>
                    <a:pt x="3332" y="17231"/>
                  </a:cubicBezTo>
                  <a:cubicBezTo>
                    <a:pt x="3884" y="17862"/>
                    <a:pt x="4515" y="18434"/>
                    <a:pt x="5126" y="19025"/>
                  </a:cubicBezTo>
                  <a:cubicBezTo>
                    <a:pt x="5166" y="19084"/>
                    <a:pt x="5225" y="19124"/>
                    <a:pt x="5304" y="19143"/>
                  </a:cubicBezTo>
                  <a:cubicBezTo>
                    <a:pt x="5462" y="19183"/>
                    <a:pt x="5580" y="19281"/>
                    <a:pt x="5619" y="19439"/>
                  </a:cubicBezTo>
                  <a:cubicBezTo>
                    <a:pt x="5659" y="19557"/>
                    <a:pt x="5777" y="19577"/>
                    <a:pt x="5856" y="19636"/>
                  </a:cubicBezTo>
                  <a:cubicBezTo>
                    <a:pt x="6092" y="19715"/>
                    <a:pt x="6270" y="19932"/>
                    <a:pt x="6290" y="20188"/>
                  </a:cubicBezTo>
                  <a:cubicBezTo>
                    <a:pt x="6309" y="20445"/>
                    <a:pt x="6388" y="20740"/>
                    <a:pt x="6171" y="20997"/>
                  </a:cubicBezTo>
                  <a:cubicBezTo>
                    <a:pt x="6132" y="21036"/>
                    <a:pt x="6112" y="21075"/>
                    <a:pt x="6092" y="21135"/>
                  </a:cubicBezTo>
                  <a:cubicBezTo>
                    <a:pt x="6092" y="21568"/>
                    <a:pt x="6014" y="22002"/>
                    <a:pt x="5856" y="22396"/>
                  </a:cubicBezTo>
                  <a:cubicBezTo>
                    <a:pt x="5797" y="22574"/>
                    <a:pt x="5777" y="22791"/>
                    <a:pt x="5678" y="22968"/>
                  </a:cubicBezTo>
                  <a:cubicBezTo>
                    <a:pt x="5481" y="23362"/>
                    <a:pt x="5383" y="23796"/>
                    <a:pt x="5402" y="24230"/>
                  </a:cubicBezTo>
                  <a:cubicBezTo>
                    <a:pt x="5422" y="24447"/>
                    <a:pt x="5363" y="24683"/>
                    <a:pt x="5245" y="24880"/>
                  </a:cubicBezTo>
                  <a:cubicBezTo>
                    <a:pt x="5186" y="24999"/>
                    <a:pt x="5166" y="25156"/>
                    <a:pt x="5166" y="25294"/>
                  </a:cubicBezTo>
                  <a:lnTo>
                    <a:pt x="5166" y="26832"/>
                  </a:lnTo>
                  <a:cubicBezTo>
                    <a:pt x="5166" y="27128"/>
                    <a:pt x="5126" y="27424"/>
                    <a:pt x="5284" y="27700"/>
                  </a:cubicBezTo>
                  <a:cubicBezTo>
                    <a:pt x="5304" y="27759"/>
                    <a:pt x="5324" y="27818"/>
                    <a:pt x="5304" y="27857"/>
                  </a:cubicBezTo>
                  <a:cubicBezTo>
                    <a:pt x="5166" y="28114"/>
                    <a:pt x="5363" y="28291"/>
                    <a:pt x="5363" y="28409"/>
                  </a:cubicBezTo>
                  <a:lnTo>
                    <a:pt x="5107" y="29198"/>
                  </a:lnTo>
                  <a:cubicBezTo>
                    <a:pt x="5087" y="29336"/>
                    <a:pt x="4929" y="29395"/>
                    <a:pt x="4811" y="29316"/>
                  </a:cubicBezTo>
                  <a:cubicBezTo>
                    <a:pt x="4653" y="29237"/>
                    <a:pt x="4476" y="29198"/>
                    <a:pt x="4318" y="29257"/>
                  </a:cubicBezTo>
                  <a:cubicBezTo>
                    <a:pt x="3865" y="29415"/>
                    <a:pt x="3431" y="29651"/>
                    <a:pt x="2938" y="29671"/>
                  </a:cubicBezTo>
                  <a:cubicBezTo>
                    <a:pt x="2899" y="29671"/>
                    <a:pt x="2859" y="29691"/>
                    <a:pt x="2820" y="29730"/>
                  </a:cubicBezTo>
                  <a:cubicBezTo>
                    <a:pt x="2642" y="29908"/>
                    <a:pt x="2406" y="29868"/>
                    <a:pt x="2189" y="29888"/>
                  </a:cubicBezTo>
                  <a:cubicBezTo>
                    <a:pt x="2031" y="29888"/>
                    <a:pt x="1854" y="29849"/>
                    <a:pt x="1755" y="29927"/>
                  </a:cubicBezTo>
                  <a:cubicBezTo>
                    <a:pt x="1538" y="30046"/>
                    <a:pt x="1302" y="30125"/>
                    <a:pt x="1065" y="30164"/>
                  </a:cubicBezTo>
                  <a:cubicBezTo>
                    <a:pt x="947" y="30203"/>
                    <a:pt x="829" y="30263"/>
                    <a:pt x="730" y="30322"/>
                  </a:cubicBezTo>
                  <a:cubicBezTo>
                    <a:pt x="671" y="30578"/>
                    <a:pt x="691" y="30854"/>
                    <a:pt x="769" y="31130"/>
                  </a:cubicBezTo>
                  <a:cubicBezTo>
                    <a:pt x="907" y="31406"/>
                    <a:pt x="967" y="31741"/>
                    <a:pt x="927" y="32057"/>
                  </a:cubicBezTo>
                  <a:cubicBezTo>
                    <a:pt x="907" y="32333"/>
                    <a:pt x="947" y="32628"/>
                    <a:pt x="1065" y="32885"/>
                  </a:cubicBezTo>
                  <a:cubicBezTo>
                    <a:pt x="1124" y="33062"/>
                    <a:pt x="1164" y="33240"/>
                    <a:pt x="1144" y="33437"/>
                  </a:cubicBezTo>
                  <a:cubicBezTo>
                    <a:pt x="1164" y="33831"/>
                    <a:pt x="1144" y="34225"/>
                    <a:pt x="1144" y="34620"/>
                  </a:cubicBezTo>
                  <a:cubicBezTo>
                    <a:pt x="1164" y="34738"/>
                    <a:pt x="1183" y="34836"/>
                    <a:pt x="1223" y="34955"/>
                  </a:cubicBezTo>
                  <a:lnTo>
                    <a:pt x="4653" y="34955"/>
                  </a:lnTo>
                  <a:cubicBezTo>
                    <a:pt x="5028" y="34955"/>
                    <a:pt x="5442" y="34994"/>
                    <a:pt x="5797" y="34777"/>
                  </a:cubicBezTo>
                  <a:cubicBezTo>
                    <a:pt x="5836" y="34758"/>
                    <a:pt x="5856" y="34738"/>
                    <a:pt x="5895" y="34758"/>
                  </a:cubicBezTo>
                  <a:cubicBezTo>
                    <a:pt x="6250" y="34738"/>
                    <a:pt x="6605" y="34679"/>
                    <a:pt x="6960" y="34560"/>
                  </a:cubicBezTo>
                  <a:cubicBezTo>
                    <a:pt x="7137" y="34482"/>
                    <a:pt x="7295" y="34600"/>
                    <a:pt x="7394" y="34817"/>
                  </a:cubicBezTo>
                  <a:cubicBezTo>
                    <a:pt x="7433" y="34935"/>
                    <a:pt x="7512" y="35034"/>
                    <a:pt x="7591" y="35132"/>
                  </a:cubicBezTo>
                  <a:cubicBezTo>
                    <a:pt x="7768" y="35290"/>
                    <a:pt x="7492" y="35408"/>
                    <a:pt x="7571" y="35546"/>
                  </a:cubicBezTo>
                  <a:cubicBezTo>
                    <a:pt x="7630" y="35684"/>
                    <a:pt x="7650" y="35783"/>
                    <a:pt x="7689" y="35901"/>
                  </a:cubicBezTo>
                  <a:cubicBezTo>
                    <a:pt x="7768" y="36098"/>
                    <a:pt x="7827" y="36295"/>
                    <a:pt x="7906" y="36473"/>
                  </a:cubicBezTo>
                  <a:cubicBezTo>
                    <a:pt x="7946" y="36591"/>
                    <a:pt x="7985" y="36690"/>
                    <a:pt x="8044" y="36788"/>
                  </a:cubicBezTo>
                  <a:cubicBezTo>
                    <a:pt x="8143" y="36985"/>
                    <a:pt x="8281" y="37182"/>
                    <a:pt x="8379" y="37380"/>
                  </a:cubicBezTo>
                  <a:cubicBezTo>
                    <a:pt x="8517" y="37675"/>
                    <a:pt x="8695" y="37951"/>
                    <a:pt x="8912" y="38208"/>
                  </a:cubicBezTo>
                  <a:cubicBezTo>
                    <a:pt x="9188" y="38563"/>
                    <a:pt x="9424" y="38957"/>
                    <a:pt x="9700" y="39312"/>
                  </a:cubicBezTo>
                  <a:cubicBezTo>
                    <a:pt x="10016" y="39765"/>
                    <a:pt x="10311" y="40258"/>
                    <a:pt x="10903" y="40435"/>
                  </a:cubicBezTo>
                  <a:cubicBezTo>
                    <a:pt x="11061" y="40514"/>
                    <a:pt x="11139" y="40692"/>
                    <a:pt x="11080" y="40869"/>
                  </a:cubicBezTo>
                  <a:cubicBezTo>
                    <a:pt x="11041" y="41007"/>
                    <a:pt x="10962" y="41145"/>
                    <a:pt x="10883" y="41263"/>
                  </a:cubicBezTo>
                  <a:cubicBezTo>
                    <a:pt x="10430" y="41835"/>
                    <a:pt x="10351" y="42584"/>
                    <a:pt x="10016" y="43196"/>
                  </a:cubicBezTo>
                  <a:cubicBezTo>
                    <a:pt x="9957" y="43314"/>
                    <a:pt x="9957" y="43412"/>
                    <a:pt x="9957" y="43531"/>
                  </a:cubicBezTo>
                  <a:cubicBezTo>
                    <a:pt x="9957" y="43767"/>
                    <a:pt x="9858" y="43984"/>
                    <a:pt x="9700" y="44142"/>
                  </a:cubicBezTo>
                  <a:cubicBezTo>
                    <a:pt x="9345" y="44497"/>
                    <a:pt x="9207" y="44990"/>
                    <a:pt x="9306" y="45482"/>
                  </a:cubicBezTo>
                  <a:cubicBezTo>
                    <a:pt x="9582" y="45936"/>
                    <a:pt x="9976" y="46291"/>
                    <a:pt x="10469" y="46527"/>
                  </a:cubicBezTo>
                  <a:cubicBezTo>
                    <a:pt x="10804" y="46725"/>
                    <a:pt x="11139" y="46941"/>
                    <a:pt x="11455" y="47178"/>
                  </a:cubicBezTo>
                  <a:cubicBezTo>
                    <a:pt x="11613" y="47296"/>
                    <a:pt x="11790" y="47395"/>
                    <a:pt x="11987" y="47474"/>
                  </a:cubicBezTo>
                  <a:cubicBezTo>
                    <a:pt x="12362" y="47612"/>
                    <a:pt x="12697" y="47809"/>
                    <a:pt x="13012" y="48065"/>
                  </a:cubicBezTo>
                  <a:cubicBezTo>
                    <a:pt x="13111" y="48164"/>
                    <a:pt x="13269" y="48223"/>
                    <a:pt x="13426" y="48223"/>
                  </a:cubicBezTo>
                  <a:lnTo>
                    <a:pt x="14038" y="48223"/>
                  </a:lnTo>
                  <a:cubicBezTo>
                    <a:pt x="14097" y="48105"/>
                    <a:pt x="14136" y="48026"/>
                    <a:pt x="14195" y="47947"/>
                  </a:cubicBezTo>
                  <a:cubicBezTo>
                    <a:pt x="14392" y="47592"/>
                    <a:pt x="14688" y="47277"/>
                    <a:pt x="15023" y="47060"/>
                  </a:cubicBezTo>
                  <a:cubicBezTo>
                    <a:pt x="15181" y="46961"/>
                    <a:pt x="15299" y="46843"/>
                    <a:pt x="15398" y="46705"/>
                  </a:cubicBezTo>
                  <a:cubicBezTo>
                    <a:pt x="15634" y="46449"/>
                    <a:pt x="15871" y="46173"/>
                    <a:pt x="16088" y="45896"/>
                  </a:cubicBezTo>
                  <a:cubicBezTo>
                    <a:pt x="16206" y="45798"/>
                    <a:pt x="16285" y="45660"/>
                    <a:pt x="16324" y="45522"/>
                  </a:cubicBezTo>
                  <a:cubicBezTo>
                    <a:pt x="16423" y="45266"/>
                    <a:pt x="16561" y="45029"/>
                    <a:pt x="16778" y="44832"/>
                  </a:cubicBezTo>
                  <a:cubicBezTo>
                    <a:pt x="16896" y="44635"/>
                    <a:pt x="17133" y="44576"/>
                    <a:pt x="17330" y="44694"/>
                  </a:cubicBezTo>
                  <a:cubicBezTo>
                    <a:pt x="17547" y="44773"/>
                    <a:pt x="17744" y="44911"/>
                    <a:pt x="17961" y="44990"/>
                  </a:cubicBezTo>
                  <a:cubicBezTo>
                    <a:pt x="18237" y="45128"/>
                    <a:pt x="18513" y="45206"/>
                    <a:pt x="18809" y="45285"/>
                  </a:cubicBezTo>
                  <a:cubicBezTo>
                    <a:pt x="19104" y="45344"/>
                    <a:pt x="19420" y="45443"/>
                    <a:pt x="19715" y="45561"/>
                  </a:cubicBezTo>
                  <a:cubicBezTo>
                    <a:pt x="19952" y="45680"/>
                    <a:pt x="20208" y="45739"/>
                    <a:pt x="20465" y="45758"/>
                  </a:cubicBezTo>
                  <a:cubicBezTo>
                    <a:pt x="20603" y="45778"/>
                    <a:pt x="20721" y="45798"/>
                    <a:pt x="20839" y="45857"/>
                  </a:cubicBezTo>
                  <a:cubicBezTo>
                    <a:pt x="21411" y="46094"/>
                    <a:pt x="22042" y="46212"/>
                    <a:pt x="22653" y="46192"/>
                  </a:cubicBezTo>
                  <a:cubicBezTo>
                    <a:pt x="23028" y="46173"/>
                    <a:pt x="23402" y="46192"/>
                    <a:pt x="23777" y="46192"/>
                  </a:cubicBezTo>
                  <a:cubicBezTo>
                    <a:pt x="23974" y="46192"/>
                    <a:pt x="24151" y="46212"/>
                    <a:pt x="24348" y="46232"/>
                  </a:cubicBezTo>
                  <a:cubicBezTo>
                    <a:pt x="24467" y="46626"/>
                    <a:pt x="24565" y="46981"/>
                    <a:pt x="24664" y="47336"/>
                  </a:cubicBezTo>
                  <a:cubicBezTo>
                    <a:pt x="24979" y="48440"/>
                    <a:pt x="25216" y="49544"/>
                    <a:pt x="25354" y="50687"/>
                  </a:cubicBezTo>
                  <a:cubicBezTo>
                    <a:pt x="25374" y="50983"/>
                    <a:pt x="25492" y="51279"/>
                    <a:pt x="25728" y="51476"/>
                  </a:cubicBezTo>
                  <a:cubicBezTo>
                    <a:pt x="25866" y="51594"/>
                    <a:pt x="25965" y="51752"/>
                    <a:pt x="26024" y="51929"/>
                  </a:cubicBezTo>
                  <a:cubicBezTo>
                    <a:pt x="26083" y="52028"/>
                    <a:pt x="26123" y="52146"/>
                    <a:pt x="26162" y="52225"/>
                  </a:cubicBezTo>
                  <a:cubicBezTo>
                    <a:pt x="26221" y="52245"/>
                    <a:pt x="26280" y="52264"/>
                    <a:pt x="26340" y="52284"/>
                  </a:cubicBezTo>
                  <a:lnTo>
                    <a:pt x="30460" y="52324"/>
                  </a:lnTo>
                  <a:cubicBezTo>
                    <a:pt x="30559" y="52324"/>
                    <a:pt x="30657" y="52284"/>
                    <a:pt x="30756" y="52264"/>
                  </a:cubicBezTo>
                  <a:cubicBezTo>
                    <a:pt x="30756" y="50451"/>
                    <a:pt x="30775" y="48657"/>
                    <a:pt x="30756" y="46863"/>
                  </a:cubicBezTo>
                  <a:cubicBezTo>
                    <a:pt x="30677" y="46823"/>
                    <a:pt x="30598" y="46764"/>
                    <a:pt x="30539" y="46705"/>
                  </a:cubicBezTo>
                  <a:cubicBezTo>
                    <a:pt x="30480" y="46646"/>
                    <a:pt x="30421" y="46567"/>
                    <a:pt x="30381" y="46488"/>
                  </a:cubicBezTo>
                  <a:cubicBezTo>
                    <a:pt x="30440" y="46350"/>
                    <a:pt x="30519" y="46232"/>
                    <a:pt x="30578" y="46133"/>
                  </a:cubicBezTo>
                  <a:cubicBezTo>
                    <a:pt x="30716" y="45778"/>
                    <a:pt x="30795" y="45739"/>
                    <a:pt x="31091" y="45877"/>
                  </a:cubicBezTo>
                  <a:cubicBezTo>
                    <a:pt x="31189" y="45916"/>
                    <a:pt x="31288" y="45975"/>
                    <a:pt x="31367" y="46035"/>
                  </a:cubicBezTo>
                  <a:cubicBezTo>
                    <a:pt x="31820" y="46015"/>
                    <a:pt x="32234" y="45739"/>
                    <a:pt x="32688" y="45739"/>
                  </a:cubicBezTo>
                  <a:cubicBezTo>
                    <a:pt x="32767" y="45719"/>
                    <a:pt x="32826" y="45699"/>
                    <a:pt x="32885" y="45640"/>
                  </a:cubicBezTo>
                  <a:lnTo>
                    <a:pt x="33969" y="45167"/>
                  </a:lnTo>
                  <a:cubicBezTo>
                    <a:pt x="34226" y="45068"/>
                    <a:pt x="34482" y="44950"/>
                    <a:pt x="34738" y="44832"/>
                  </a:cubicBezTo>
                  <a:cubicBezTo>
                    <a:pt x="35093" y="44694"/>
                    <a:pt x="35428" y="44556"/>
                    <a:pt x="35783" y="44418"/>
                  </a:cubicBezTo>
                  <a:cubicBezTo>
                    <a:pt x="36118" y="44260"/>
                    <a:pt x="36572" y="44181"/>
                    <a:pt x="36926" y="43964"/>
                  </a:cubicBezTo>
                  <a:cubicBezTo>
                    <a:pt x="37124" y="43866"/>
                    <a:pt x="37321" y="43748"/>
                    <a:pt x="37518" y="43649"/>
                  </a:cubicBezTo>
                  <a:cubicBezTo>
                    <a:pt x="37814" y="43550"/>
                    <a:pt x="38070" y="43373"/>
                    <a:pt x="38247" y="43117"/>
                  </a:cubicBezTo>
                  <a:cubicBezTo>
                    <a:pt x="38543" y="42998"/>
                    <a:pt x="38898" y="43097"/>
                    <a:pt x="39075" y="43373"/>
                  </a:cubicBezTo>
                  <a:cubicBezTo>
                    <a:pt x="39174" y="43531"/>
                    <a:pt x="39332" y="43649"/>
                    <a:pt x="39489" y="43728"/>
                  </a:cubicBezTo>
                  <a:cubicBezTo>
                    <a:pt x="39825" y="43905"/>
                    <a:pt x="40120" y="44142"/>
                    <a:pt x="40377" y="44398"/>
                  </a:cubicBezTo>
                  <a:cubicBezTo>
                    <a:pt x="40515" y="44516"/>
                    <a:pt x="40633" y="44615"/>
                    <a:pt x="40771" y="44714"/>
                  </a:cubicBezTo>
                  <a:cubicBezTo>
                    <a:pt x="41165" y="44990"/>
                    <a:pt x="41520" y="45285"/>
                    <a:pt x="41835" y="45620"/>
                  </a:cubicBezTo>
                  <a:cubicBezTo>
                    <a:pt x="41973" y="45739"/>
                    <a:pt x="42092" y="45857"/>
                    <a:pt x="42230" y="45975"/>
                  </a:cubicBezTo>
                  <a:cubicBezTo>
                    <a:pt x="42388" y="45837"/>
                    <a:pt x="42486" y="45699"/>
                    <a:pt x="42624" y="45601"/>
                  </a:cubicBezTo>
                  <a:cubicBezTo>
                    <a:pt x="42920" y="45404"/>
                    <a:pt x="43176" y="45147"/>
                    <a:pt x="43393" y="44871"/>
                  </a:cubicBezTo>
                  <a:cubicBezTo>
                    <a:pt x="43511" y="44694"/>
                    <a:pt x="43669" y="44576"/>
                    <a:pt x="43866" y="44477"/>
                  </a:cubicBezTo>
                  <a:cubicBezTo>
                    <a:pt x="44063" y="44359"/>
                    <a:pt x="44260" y="44201"/>
                    <a:pt x="44438" y="44024"/>
                  </a:cubicBezTo>
                  <a:cubicBezTo>
                    <a:pt x="44694" y="43826"/>
                    <a:pt x="44812" y="43491"/>
                    <a:pt x="44734" y="43176"/>
                  </a:cubicBezTo>
                  <a:cubicBezTo>
                    <a:pt x="44714" y="43058"/>
                    <a:pt x="44674" y="42959"/>
                    <a:pt x="44615" y="42860"/>
                  </a:cubicBezTo>
                  <a:cubicBezTo>
                    <a:pt x="44536" y="42742"/>
                    <a:pt x="44458" y="42604"/>
                    <a:pt x="44398" y="42466"/>
                  </a:cubicBezTo>
                  <a:cubicBezTo>
                    <a:pt x="44339" y="42190"/>
                    <a:pt x="44221" y="41934"/>
                    <a:pt x="44063" y="41717"/>
                  </a:cubicBezTo>
                  <a:cubicBezTo>
                    <a:pt x="43846" y="41362"/>
                    <a:pt x="43669" y="40987"/>
                    <a:pt x="43472" y="40613"/>
                  </a:cubicBezTo>
                  <a:cubicBezTo>
                    <a:pt x="43393" y="40514"/>
                    <a:pt x="43354" y="40376"/>
                    <a:pt x="43354" y="40258"/>
                  </a:cubicBezTo>
                  <a:cubicBezTo>
                    <a:pt x="43354" y="40041"/>
                    <a:pt x="43294" y="39844"/>
                    <a:pt x="43196" y="39667"/>
                  </a:cubicBezTo>
                  <a:cubicBezTo>
                    <a:pt x="43117" y="39489"/>
                    <a:pt x="43038" y="39331"/>
                    <a:pt x="42959" y="39174"/>
                  </a:cubicBezTo>
                  <a:cubicBezTo>
                    <a:pt x="42900" y="39055"/>
                    <a:pt x="42920" y="38937"/>
                    <a:pt x="42979" y="38839"/>
                  </a:cubicBezTo>
                  <a:cubicBezTo>
                    <a:pt x="43038" y="38760"/>
                    <a:pt x="43117" y="38661"/>
                    <a:pt x="43216" y="38602"/>
                  </a:cubicBezTo>
                  <a:cubicBezTo>
                    <a:pt x="43630" y="38267"/>
                    <a:pt x="43965" y="37853"/>
                    <a:pt x="44221" y="37399"/>
                  </a:cubicBezTo>
                  <a:cubicBezTo>
                    <a:pt x="44300" y="37261"/>
                    <a:pt x="44418" y="37123"/>
                    <a:pt x="44517" y="36985"/>
                  </a:cubicBezTo>
                  <a:cubicBezTo>
                    <a:pt x="44635" y="36808"/>
                    <a:pt x="44773" y="36611"/>
                    <a:pt x="44891" y="36433"/>
                  </a:cubicBezTo>
                  <a:cubicBezTo>
                    <a:pt x="45364" y="35526"/>
                    <a:pt x="45798" y="34620"/>
                    <a:pt x="46173" y="33673"/>
                  </a:cubicBezTo>
                  <a:cubicBezTo>
                    <a:pt x="46232" y="33555"/>
                    <a:pt x="46330" y="33437"/>
                    <a:pt x="46311" y="33318"/>
                  </a:cubicBezTo>
                  <a:cubicBezTo>
                    <a:pt x="46271" y="32964"/>
                    <a:pt x="46528" y="32786"/>
                    <a:pt x="46685" y="32530"/>
                  </a:cubicBezTo>
                  <a:cubicBezTo>
                    <a:pt x="46902" y="32175"/>
                    <a:pt x="47198" y="31840"/>
                    <a:pt x="47060" y="31367"/>
                  </a:cubicBezTo>
                  <a:cubicBezTo>
                    <a:pt x="47040" y="31248"/>
                    <a:pt x="47139" y="31150"/>
                    <a:pt x="47277" y="31130"/>
                  </a:cubicBezTo>
                  <a:cubicBezTo>
                    <a:pt x="47494" y="31130"/>
                    <a:pt x="47711" y="31051"/>
                    <a:pt x="47908" y="30933"/>
                  </a:cubicBezTo>
                  <a:cubicBezTo>
                    <a:pt x="48006" y="30893"/>
                    <a:pt x="48125" y="30874"/>
                    <a:pt x="48223" y="30893"/>
                  </a:cubicBezTo>
                  <a:lnTo>
                    <a:pt x="49012" y="30893"/>
                  </a:lnTo>
                  <a:cubicBezTo>
                    <a:pt x="49189" y="30893"/>
                    <a:pt x="49347" y="30854"/>
                    <a:pt x="49505" y="30815"/>
                  </a:cubicBezTo>
                  <a:cubicBezTo>
                    <a:pt x="49879" y="30696"/>
                    <a:pt x="50254" y="30657"/>
                    <a:pt x="50628" y="30677"/>
                  </a:cubicBezTo>
                  <a:lnTo>
                    <a:pt x="51200" y="30677"/>
                  </a:lnTo>
                  <a:cubicBezTo>
                    <a:pt x="51417" y="30401"/>
                    <a:pt x="51535" y="30065"/>
                    <a:pt x="51496" y="29730"/>
                  </a:cubicBezTo>
                  <a:cubicBezTo>
                    <a:pt x="51476" y="29592"/>
                    <a:pt x="51496" y="29454"/>
                    <a:pt x="51555" y="29336"/>
                  </a:cubicBezTo>
                  <a:cubicBezTo>
                    <a:pt x="51732" y="29021"/>
                    <a:pt x="51693" y="28685"/>
                    <a:pt x="51713" y="28350"/>
                  </a:cubicBezTo>
                  <a:lnTo>
                    <a:pt x="51713" y="26891"/>
                  </a:lnTo>
                  <a:cubicBezTo>
                    <a:pt x="51713" y="26753"/>
                    <a:pt x="51693" y="26635"/>
                    <a:pt x="51673" y="26497"/>
                  </a:cubicBezTo>
                  <a:cubicBezTo>
                    <a:pt x="51476" y="26398"/>
                    <a:pt x="51299" y="26280"/>
                    <a:pt x="51121" y="26201"/>
                  </a:cubicBezTo>
                  <a:cubicBezTo>
                    <a:pt x="50372" y="25866"/>
                    <a:pt x="49682" y="25492"/>
                    <a:pt x="48874" y="25373"/>
                  </a:cubicBezTo>
                  <a:cubicBezTo>
                    <a:pt x="48578" y="25334"/>
                    <a:pt x="48282" y="25255"/>
                    <a:pt x="48006" y="25137"/>
                  </a:cubicBezTo>
                  <a:cubicBezTo>
                    <a:pt x="47750" y="24999"/>
                    <a:pt x="47474" y="24940"/>
                    <a:pt x="47198" y="24940"/>
                  </a:cubicBezTo>
                  <a:cubicBezTo>
                    <a:pt x="46981" y="24959"/>
                    <a:pt x="46784" y="24802"/>
                    <a:pt x="46764" y="24585"/>
                  </a:cubicBezTo>
                  <a:cubicBezTo>
                    <a:pt x="46744" y="24466"/>
                    <a:pt x="46744" y="24368"/>
                    <a:pt x="46744" y="24250"/>
                  </a:cubicBezTo>
                  <a:cubicBezTo>
                    <a:pt x="46744" y="23697"/>
                    <a:pt x="46705" y="23145"/>
                    <a:pt x="46744" y="22613"/>
                  </a:cubicBezTo>
                  <a:cubicBezTo>
                    <a:pt x="46804" y="22002"/>
                    <a:pt x="46429" y="21489"/>
                    <a:pt x="46468" y="20918"/>
                  </a:cubicBezTo>
                  <a:cubicBezTo>
                    <a:pt x="46468" y="20898"/>
                    <a:pt x="46468" y="20878"/>
                    <a:pt x="46449" y="20859"/>
                  </a:cubicBezTo>
                  <a:cubicBezTo>
                    <a:pt x="46311" y="20661"/>
                    <a:pt x="46252" y="20405"/>
                    <a:pt x="46271" y="20169"/>
                  </a:cubicBezTo>
                  <a:cubicBezTo>
                    <a:pt x="46291" y="19873"/>
                    <a:pt x="46252" y="19577"/>
                    <a:pt x="46133" y="19281"/>
                  </a:cubicBezTo>
                  <a:cubicBezTo>
                    <a:pt x="46054" y="18986"/>
                    <a:pt x="45936" y="18690"/>
                    <a:pt x="45778" y="18434"/>
                  </a:cubicBezTo>
                  <a:cubicBezTo>
                    <a:pt x="45522" y="18118"/>
                    <a:pt x="45384" y="17744"/>
                    <a:pt x="45404" y="17349"/>
                  </a:cubicBezTo>
                  <a:cubicBezTo>
                    <a:pt x="45404" y="17172"/>
                    <a:pt x="45443" y="17014"/>
                    <a:pt x="45601" y="16975"/>
                  </a:cubicBezTo>
                  <a:cubicBezTo>
                    <a:pt x="45857" y="16916"/>
                    <a:pt x="45995" y="16738"/>
                    <a:pt x="46192" y="16580"/>
                  </a:cubicBezTo>
                  <a:cubicBezTo>
                    <a:pt x="46390" y="16423"/>
                    <a:pt x="46567" y="16226"/>
                    <a:pt x="46784" y="16048"/>
                  </a:cubicBezTo>
                  <a:cubicBezTo>
                    <a:pt x="47158" y="15752"/>
                    <a:pt x="47533" y="15437"/>
                    <a:pt x="47927" y="15161"/>
                  </a:cubicBezTo>
                  <a:cubicBezTo>
                    <a:pt x="48243" y="14944"/>
                    <a:pt x="48558" y="14668"/>
                    <a:pt x="48972" y="14648"/>
                  </a:cubicBezTo>
                  <a:cubicBezTo>
                    <a:pt x="49051" y="14648"/>
                    <a:pt x="49130" y="14530"/>
                    <a:pt x="49229" y="14471"/>
                  </a:cubicBezTo>
                  <a:cubicBezTo>
                    <a:pt x="48854" y="13741"/>
                    <a:pt x="48519" y="13012"/>
                    <a:pt x="48144" y="12283"/>
                  </a:cubicBezTo>
                  <a:cubicBezTo>
                    <a:pt x="48065" y="12125"/>
                    <a:pt x="47967" y="11987"/>
                    <a:pt x="47849" y="11869"/>
                  </a:cubicBezTo>
                  <a:cubicBezTo>
                    <a:pt x="47632" y="11652"/>
                    <a:pt x="47454" y="11395"/>
                    <a:pt x="47356" y="11119"/>
                  </a:cubicBezTo>
                  <a:cubicBezTo>
                    <a:pt x="47237" y="10784"/>
                    <a:pt x="47060" y="10508"/>
                    <a:pt x="46804" y="10272"/>
                  </a:cubicBezTo>
                  <a:cubicBezTo>
                    <a:pt x="46350" y="10252"/>
                    <a:pt x="45877" y="10173"/>
                    <a:pt x="45463" y="10488"/>
                  </a:cubicBezTo>
                  <a:cubicBezTo>
                    <a:pt x="45364" y="10528"/>
                    <a:pt x="45266" y="10567"/>
                    <a:pt x="45148" y="10587"/>
                  </a:cubicBezTo>
                  <a:cubicBezTo>
                    <a:pt x="44596" y="10725"/>
                    <a:pt x="44083" y="10942"/>
                    <a:pt x="43570" y="11198"/>
                  </a:cubicBezTo>
                  <a:cubicBezTo>
                    <a:pt x="43156" y="11415"/>
                    <a:pt x="42723" y="11671"/>
                    <a:pt x="42230" y="11652"/>
                  </a:cubicBezTo>
                  <a:lnTo>
                    <a:pt x="42131" y="11809"/>
                  </a:lnTo>
                  <a:cubicBezTo>
                    <a:pt x="41934" y="12105"/>
                    <a:pt x="41737" y="12145"/>
                    <a:pt x="41559" y="11869"/>
                  </a:cubicBezTo>
                  <a:cubicBezTo>
                    <a:pt x="41323" y="11593"/>
                    <a:pt x="41106" y="11277"/>
                    <a:pt x="40909" y="10962"/>
                  </a:cubicBezTo>
                  <a:cubicBezTo>
                    <a:pt x="40810" y="10705"/>
                    <a:pt x="40653" y="10469"/>
                    <a:pt x="40455" y="10272"/>
                  </a:cubicBezTo>
                  <a:cubicBezTo>
                    <a:pt x="40081" y="9877"/>
                    <a:pt x="39647" y="9522"/>
                    <a:pt x="39174" y="9246"/>
                  </a:cubicBezTo>
                  <a:cubicBezTo>
                    <a:pt x="38799" y="9069"/>
                    <a:pt x="38464" y="8813"/>
                    <a:pt x="38188" y="8517"/>
                  </a:cubicBezTo>
                  <a:cubicBezTo>
                    <a:pt x="37912" y="8162"/>
                    <a:pt x="37538" y="7886"/>
                    <a:pt x="37104" y="7728"/>
                  </a:cubicBezTo>
                  <a:cubicBezTo>
                    <a:pt x="37005" y="7669"/>
                    <a:pt x="36907" y="7610"/>
                    <a:pt x="36828" y="7551"/>
                  </a:cubicBezTo>
                  <a:cubicBezTo>
                    <a:pt x="36532" y="7374"/>
                    <a:pt x="36256" y="7196"/>
                    <a:pt x="35960" y="7019"/>
                  </a:cubicBezTo>
                  <a:cubicBezTo>
                    <a:pt x="35822" y="6900"/>
                    <a:pt x="35606" y="6881"/>
                    <a:pt x="35448" y="6960"/>
                  </a:cubicBezTo>
                  <a:cubicBezTo>
                    <a:pt x="35211" y="7078"/>
                    <a:pt x="35054" y="6940"/>
                    <a:pt x="35014" y="6683"/>
                  </a:cubicBezTo>
                  <a:lnTo>
                    <a:pt x="35014" y="6624"/>
                  </a:lnTo>
                  <a:cubicBezTo>
                    <a:pt x="34975" y="6171"/>
                    <a:pt x="34994" y="5698"/>
                    <a:pt x="34797" y="5264"/>
                  </a:cubicBezTo>
                  <a:cubicBezTo>
                    <a:pt x="34758" y="5126"/>
                    <a:pt x="34758" y="5008"/>
                    <a:pt x="34778" y="4870"/>
                  </a:cubicBezTo>
                  <a:cubicBezTo>
                    <a:pt x="34778" y="4456"/>
                    <a:pt x="34758" y="4042"/>
                    <a:pt x="34778" y="3647"/>
                  </a:cubicBezTo>
                  <a:cubicBezTo>
                    <a:pt x="34797" y="3352"/>
                    <a:pt x="34718" y="3076"/>
                    <a:pt x="34580" y="2839"/>
                  </a:cubicBezTo>
                  <a:cubicBezTo>
                    <a:pt x="34462" y="2642"/>
                    <a:pt x="34383" y="2445"/>
                    <a:pt x="34364" y="2228"/>
                  </a:cubicBezTo>
                  <a:cubicBezTo>
                    <a:pt x="34127" y="2031"/>
                    <a:pt x="33831" y="1912"/>
                    <a:pt x="33516" y="1893"/>
                  </a:cubicBezTo>
                  <a:cubicBezTo>
                    <a:pt x="33319" y="1873"/>
                    <a:pt x="33122" y="1794"/>
                    <a:pt x="32944" y="1676"/>
                  </a:cubicBezTo>
                  <a:cubicBezTo>
                    <a:pt x="32727" y="1498"/>
                    <a:pt x="32432" y="1420"/>
                    <a:pt x="32155" y="1459"/>
                  </a:cubicBezTo>
                  <a:lnTo>
                    <a:pt x="31308" y="1459"/>
                  </a:lnTo>
                  <a:cubicBezTo>
                    <a:pt x="31229" y="1459"/>
                    <a:pt x="31130" y="1479"/>
                    <a:pt x="31071" y="1538"/>
                  </a:cubicBezTo>
                  <a:cubicBezTo>
                    <a:pt x="30854" y="1656"/>
                    <a:pt x="30677" y="1834"/>
                    <a:pt x="30539" y="2031"/>
                  </a:cubicBezTo>
                  <a:cubicBezTo>
                    <a:pt x="30204" y="2563"/>
                    <a:pt x="29967" y="3155"/>
                    <a:pt x="29849" y="3785"/>
                  </a:cubicBezTo>
                  <a:close/>
                  <a:moveTo>
                    <a:pt x="47178" y="21056"/>
                  </a:moveTo>
                  <a:cubicBezTo>
                    <a:pt x="47158" y="21194"/>
                    <a:pt x="47178" y="21332"/>
                    <a:pt x="47218" y="21450"/>
                  </a:cubicBezTo>
                  <a:cubicBezTo>
                    <a:pt x="47356" y="21746"/>
                    <a:pt x="47415" y="22061"/>
                    <a:pt x="47395" y="22377"/>
                  </a:cubicBezTo>
                  <a:lnTo>
                    <a:pt x="47395" y="23895"/>
                  </a:lnTo>
                  <a:cubicBezTo>
                    <a:pt x="47395" y="24033"/>
                    <a:pt x="47415" y="24151"/>
                    <a:pt x="47415" y="24309"/>
                  </a:cubicBezTo>
                  <a:lnTo>
                    <a:pt x="47888" y="24309"/>
                  </a:lnTo>
                  <a:cubicBezTo>
                    <a:pt x="47947" y="23993"/>
                    <a:pt x="47947" y="23658"/>
                    <a:pt x="47927" y="23343"/>
                  </a:cubicBezTo>
                  <a:cubicBezTo>
                    <a:pt x="47947" y="23047"/>
                    <a:pt x="47888" y="22751"/>
                    <a:pt x="47789" y="22475"/>
                  </a:cubicBezTo>
                  <a:cubicBezTo>
                    <a:pt x="47651" y="22140"/>
                    <a:pt x="47454" y="21825"/>
                    <a:pt x="47454" y="21450"/>
                  </a:cubicBezTo>
                  <a:cubicBezTo>
                    <a:pt x="47435" y="21351"/>
                    <a:pt x="47316" y="21253"/>
                    <a:pt x="47178" y="21056"/>
                  </a:cubicBezTo>
                  <a:close/>
                  <a:moveTo>
                    <a:pt x="4988" y="23027"/>
                  </a:moveTo>
                  <a:cubicBezTo>
                    <a:pt x="5186" y="22830"/>
                    <a:pt x="5304" y="22554"/>
                    <a:pt x="5304" y="22258"/>
                  </a:cubicBezTo>
                  <a:cubicBezTo>
                    <a:pt x="5324" y="22101"/>
                    <a:pt x="5363" y="21943"/>
                    <a:pt x="5442" y="21785"/>
                  </a:cubicBezTo>
                  <a:cubicBezTo>
                    <a:pt x="5540" y="21489"/>
                    <a:pt x="5540" y="21154"/>
                    <a:pt x="5442" y="20859"/>
                  </a:cubicBezTo>
                  <a:cubicBezTo>
                    <a:pt x="5402" y="20859"/>
                    <a:pt x="5343" y="20878"/>
                    <a:pt x="5343" y="20898"/>
                  </a:cubicBezTo>
                  <a:cubicBezTo>
                    <a:pt x="5284" y="21154"/>
                    <a:pt x="5225" y="21391"/>
                    <a:pt x="5166" y="21647"/>
                  </a:cubicBezTo>
                  <a:cubicBezTo>
                    <a:pt x="5107" y="21923"/>
                    <a:pt x="5087" y="22140"/>
                    <a:pt x="5008" y="22357"/>
                  </a:cubicBezTo>
                  <a:cubicBezTo>
                    <a:pt x="4949" y="22574"/>
                    <a:pt x="4929" y="22810"/>
                    <a:pt x="4988" y="23027"/>
                  </a:cubicBezTo>
                  <a:close/>
                  <a:moveTo>
                    <a:pt x="14018" y="8123"/>
                  </a:moveTo>
                  <a:lnTo>
                    <a:pt x="14116" y="8103"/>
                  </a:lnTo>
                  <a:lnTo>
                    <a:pt x="14057" y="7748"/>
                  </a:lnTo>
                  <a:lnTo>
                    <a:pt x="14018" y="7748"/>
                  </a:lnTo>
                  <a:close/>
                  <a:moveTo>
                    <a:pt x="30283" y="1203"/>
                  </a:moveTo>
                  <a:cubicBezTo>
                    <a:pt x="30342" y="1203"/>
                    <a:pt x="30361" y="1203"/>
                    <a:pt x="30381" y="1183"/>
                  </a:cubicBezTo>
                  <a:cubicBezTo>
                    <a:pt x="30421" y="1124"/>
                    <a:pt x="30460" y="1084"/>
                    <a:pt x="30499" y="1025"/>
                  </a:cubicBezTo>
                  <a:cubicBezTo>
                    <a:pt x="30499" y="1025"/>
                    <a:pt x="30460" y="986"/>
                    <a:pt x="30460" y="986"/>
                  </a:cubicBezTo>
                  <a:cubicBezTo>
                    <a:pt x="30401" y="1025"/>
                    <a:pt x="30361" y="1065"/>
                    <a:pt x="30302" y="1104"/>
                  </a:cubicBezTo>
                  <a:cubicBezTo>
                    <a:pt x="30302" y="1124"/>
                    <a:pt x="30302" y="1144"/>
                    <a:pt x="30283" y="1203"/>
                  </a:cubicBezTo>
                  <a:close/>
                  <a:moveTo>
                    <a:pt x="5678" y="20366"/>
                  </a:moveTo>
                  <a:cubicBezTo>
                    <a:pt x="5678" y="20405"/>
                    <a:pt x="5678" y="20445"/>
                    <a:pt x="5698" y="20464"/>
                  </a:cubicBezTo>
                  <a:cubicBezTo>
                    <a:pt x="5718" y="20445"/>
                    <a:pt x="5738" y="20425"/>
                    <a:pt x="5738" y="20405"/>
                  </a:cubicBezTo>
                  <a:cubicBezTo>
                    <a:pt x="5738" y="20385"/>
                    <a:pt x="5718" y="20346"/>
                    <a:pt x="5698" y="20326"/>
                  </a:cubicBezTo>
                  <a:close/>
                  <a:moveTo>
                    <a:pt x="45463" y="9858"/>
                  </a:moveTo>
                  <a:cubicBezTo>
                    <a:pt x="45483" y="9877"/>
                    <a:pt x="45502" y="9897"/>
                    <a:pt x="45542" y="9917"/>
                  </a:cubicBezTo>
                  <a:cubicBezTo>
                    <a:pt x="45542" y="9917"/>
                    <a:pt x="45581" y="9897"/>
                    <a:pt x="45581" y="9897"/>
                  </a:cubicBezTo>
                  <a:cubicBezTo>
                    <a:pt x="45581" y="9877"/>
                    <a:pt x="45562" y="9838"/>
                    <a:pt x="45562" y="98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0"/>
            <p:cNvSpPr/>
            <p:nvPr/>
          </p:nvSpPr>
          <p:spPr>
            <a:xfrm flipH="1">
              <a:off x="6335549" y="994001"/>
              <a:ext cx="717645" cy="726661"/>
            </a:xfrm>
            <a:custGeom>
              <a:avLst/>
              <a:gdLst/>
              <a:ahLst/>
              <a:cxnLst/>
              <a:rect l="l" t="t" r="r" b="b"/>
              <a:pathLst>
                <a:path w="29849" h="30224" extrusionOk="0">
                  <a:moveTo>
                    <a:pt x="8793" y="1499"/>
                  </a:moveTo>
                  <a:cubicBezTo>
                    <a:pt x="8931" y="1420"/>
                    <a:pt x="9089" y="1342"/>
                    <a:pt x="9227" y="1282"/>
                  </a:cubicBezTo>
                  <a:cubicBezTo>
                    <a:pt x="9443" y="1223"/>
                    <a:pt x="9621" y="1085"/>
                    <a:pt x="9759" y="888"/>
                  </a:cubicBezTo>
                  <a:cubicBezTo>
                    <a:pt x="9818" y="809"/>
                    <a:pt x="9897" y="730"/>
                    <a:pt x="9995" y="691"/>
                  </a:cubicBezTo>
                  <a:cubicBezTo>
                    <a:pt x="10173" y="612"/>
                    <a:pt x="10331" y="533"/>
                    <a:pt x="10508" y="474"/>
                  </a:cubicBezTo>
                  <a:cubicBezTo>
                    <a:pt x="10902" y="376"/>
                    <a:pt x="11257" y="257"/>
                    <a:pt x="11632" y="99"/>
                  </a:cubicBezTo>
                  <a:cubicBezTo>
                    <a:pt x="11790" y="40"/>
                    <a:pt x="11947" y="1"/>
                    <a:pt x="12125" y="21"/>
                  </a:cubicBezTo>
                  <a:lnTo>
                    <a:pt x="14037" y="21"/>
                  </a:lnTo>
                  <a:cubicBezTo>
                    <a:pt x="14195" y="21"/>
                    <a:pt x="14372" y="40"/>
                    <a:pt x="14530" y="99"/>
                  </a:cubicBezTo>
                  <a:cubicBezTo>
                    <a:pt x="14826" y="218"/>
                    <a:pt x="15141" y="257"/>
                    <a:pt x="15476" y="237"/>
                  </a:cubicBezTo>
                  <a:cubicBezTo>
                    <a:pt x="15496" y="237"/>
                    <a:pt x="15535" y="237"/>
                    <a:pt x="15575" y="237"/>
                  </a:cubicBezTo>
                  <a:cubicBezTo>
                    <a:pt x="15949" y="316"/>
                    <a:pt x="16324" y="395"/>
                    <a:pt x="16679" y="435"/>
                  </a:cubicBezTo>
                  <a:cubicBezTo>
                    <a:pt x="17053" y="494"/>
                    <a:pt x="17428" y="454"/>
                    <a:pt x="17783" y="632"/>
                  </a:cubicBezTo>
                  <a:cubicBezTo>
                    <a:pt x="17842" y="652"/>
                    <a:pt x="17921" y="671"/>
                    <a:pt x="18000" y="691"/>
                  </a:cubicBezTo>
                  <a:cubicBezTo>
                    <a:pt x="18394" y="711"/>
                    <a:pt x="18709" y="1026"/>
                    <a:pt x="18749" y="1420"/>
                  </a:cubicBezTo>
                  <a:cubicBezTo>
                    <a:pt x="18453" y="1933"/>
                    <a:pt x="18256" y="2485"/>
                    <a:pt x="18197" y="3057"/>
                  </a:cubicBezTo>
                  <a:cubicBezTo>
                    <a:pt x="18157" y="3352"/>
                    <a:pt x="18079" y="3648"/>
                    <a:pt x="17960" y="3924"/>
                  </a:cubicBezTo>
                  <a:cubicBezTo>
                    <a:pt x="17763" y="4535"/>
                    <a:pt x="17546" y="5127"/>
                    <a:pt x="17310" y="5738"/>
                  </a:cubicBezTo>
                  <a:cubicBezTo>
                    <a:pt x="17724" y="5935"/>
                    <a:pt x="18138" y="6113"/>
                    <a:pt x="18532" y="6329"/>
                  </a:cubicBezTo>
                  <a:cubicBezTo>
                    <a:pt x="18926" y="6527"/>
                    <a:pt x="19261" y="6763"/>
                    <a:pt x="19616" y="6960"/>
                  </a:cubicBezTo>
                  <a:cubicBezTo>
                    <a:pt x="19813" y="6881"/>
                    <a:pt x="19971" y="6724"/>
                    <a:pt x="20070" y="6527"/>
                  </a:cubicBezTo>
                  <a:cubicBezTo>
                    <a:pt x="20188" y="6290"/>
                    <a:pt x="20306" y="6053"/>
                    <a:pt x="20425" y="5817"/>
                  </a:cubicBezTo>
                  <a:cubicBezTo>
                    <a:pt x="20622" y="5462"/>
                    <a:pt x="20878" y="5127"/>
                    <a:pt x="21174" y="4831"/>
                  </a:cubicBezTo>
                  <a:cubicBezTo>
                    <a:pt x="21332" y="4693"/>
                    <a:pt x="21470" y="4516"/>
                    <a:pt x="21568" y="4299"/>
                  </a:cubicBezTo>
                  <a:cubicBezTo>
                    <a:pt x="21726" y="4042"/>
                    <a:pt x="21943" y="3826"/>
                    <a:pt x="22179" y="3648"/>
                  </a:cubicBezTo>
                  <a:cubicBezTo>
                    <a:pt x="22534" y="3727"/>
                    <a:pt x="22869" y="3885"/>
                    <a:pt x="23145" y="4121"/>
                  </a:cubicBezTo>
                  <a:cubicBezTo>
                    <a:pt x="23559" y="4397"/>
                    <a:pt x="24013" y="4634"/>
                    <a:pt x="24328" y="5068"/>
                  </a:cubicBezTo>
                  <a:cubicBezTo>
                    <a:pt x="24368" y="5127"/>
                    <a:pt x="24427" y="5166"/>
                    <a:pt x="24486" y="5206"/>
                  </a:cubicBezTo>
                  <a:cubicBezTo>
                    <a:pt x="24525" y="5225"/>
                    <a:pt x="24565" y="5225"/>
                    <a:pt x="24604" y="5245"/>
                  </a:cubicBezTo>
                  <a:cubicBezTo>
                    <a:pt x="25077" y="5600"/>
                    <a:pt x="25531" y="5975"/>
                    <a:pt x="25984" y="6389"/>
                  </a:cubicBezTo>
                  <a:cubicBezTo>
                    <a:pt x="26260" y="6704"/>
                    <a:pt x="26517" y="7059"/>
                    <a:pt x="26714" y="7453"/>
                  </a:cubicBezTo>
                  <a:cubicBezTo>
                    <a:pt x="27285" y="8360"/>
                    <a:pt x="27759" y="9306"/>
                    <a:pt x="28192" y="10312"/>
                  </a:cubicBezTo>
                  <a:cubicBezTo>
                    <a:pt x="28370" y="10706"/>
                    <a:pt x="28508" y="11140"/>
                    <a:pt x="28626" y="11574"/>
                  </a:cubicBezTo>
                  <a:cubicBezTo>
                    <a:pt x="28685" y="11869"/>
                    <a:pt x="28685" y="12185"/>
                    <a:pt x="28626" y="12480"/>
                  </a:cubicBezTo>
                  <a:cubicBezTo>
                    <a:pt x="28409" y="12559"/>
                    <a:pt x="28192" y="12618"/>
                    <a:pt x="27956" y="12599"/>
                  </a:cubicBezTo>
                  <a:lnTo>
                    <a:pt x="27167" y="12599"/>
                  </a:lnTo>
                  <a:cubicBezTo>
                    <a:pt x="26931" y="12579"/>
                    <a:pt x="26694" y="12618"/>
                    <a:pt x="26457" y="12717"/>
                  </a:cubicBezTo>
                  <a:cubicBezTo>
                    <a:pt x="26319" y="12756"/>
                    <a:pt x="26162" y="12776"/>
                    <a:pt x="26024" y="12776"/>
                  </a:cubicBezTo>
                  <a:lnTo>
                    <a:pt x="24782" y="12776"/>
                  </a:lnTo>
                  <a:cubicBezTo>
                    <a:pt x="24466" y="12776"/>
                    <a:pt x="24466" y="12776"/>
                    <a:pt x="24032" y="13013"/>
                  </a:cubicBezTo>
                  <a:cubicBezTo>
                    <a:pt x="24032" y="13151"/>
                    <a:pt x="24013" y="13308"/>
                    <a:pt x="24013" y="13447"/>
                  </a:cubicBezTo>
                  <a:cubicBezTo>
                    <a:pt x="24052" y="13762"/>
                    <a:pt x="23993" y="14097"/>
                    <a:pt x="23894" y="14393"/>
                  </a:cubicBezTo>
                  <a:cubicBezTo>
                    <a:pt x="23875" y="14452"/>
                    <a:pt x="23855" y="14511"/>
                    <a:pt x="23855" y="14551"/>
                  </a:cubicBezTo>
                  <a:cubicBezTo>
                    <a:pt x="23855" y="15024"/>
                    <a:pt x="23835" y="15497"/>
                    <a:pt x="23875" y="15950"/>
                  </a:cubicBezTo>
                  <a:cubicBezTo>
                    <a:pt x="24368" y="16069"/>
                    <a:pt x="24466" y="16069"/>
                    <a:pt x="24801" y="15911"/>
                  </a:cubicBezTo>
                  <a:cubicBezTo>
                    <a:pt x="24979" y="15832"/>
                    <a:pt x="25176" y="15832"/>
                    <a:pt x="25353" y="15911"/>
                  </a:cubicBezTo>
                  <a:cubicBezTo>
                    <a:pt x="25550" y="16009"/>
                    <a:pt x="25787" y="16049"/>
                    <a:pt x="26004" y="16049"/>
                  </a:cubicBezTo>
                  <a:cubicBezTo>
                    <a:pt x="26122" y="16029"/>
                    <a:pt x="26241" y="16049"/>
                    <a:pt x="26339" y="16088"/>
                  </a:cubicBezTo>
                  <a:cubicBezTo>
                    <a:pt x="26595" y="16246"/>
                    <a:pt x="26911" y="16305"/>
                    <a:pt x="27207" y="16266"/>
                  </a:cubicBezTo>
                  <a:lnTo>
                    <a:pt x="29553" y="16266"/>
                  </a:lnTo>
                  <a:cubicBezTo>
                    <a:pt x="29789" y="16463"/>
                    <a:pt x="29848" y="16699"/>
                    <a:pt x="29691" y="16936"/>
                  </a:cubicBezTo>
                  <a:cubicBezTo>
                    <a:pt x="29592" y="17094"/>
                    <a:pt x="29553" y="17271"/>
                    <a:pt x="29572" y="17468"/>
                  </a:cubicBezTo>
                  <a:lnTo>
                    <a:pt x="29572" y="18651"/>
                  </a:lnTo>
                  <a:cubicBezTo>
                    <a:pt x="29572" y="18789"/>
                    <a:pt x="29572" y="18947"/>
                    <a:pt x="29533" y="19105"/>
                  </a:cubicBezTo>
                  <a:cubicBezTo>
                    <a:pt x="29355" y="19657"/>
                    <a:pt x="29158" y="20189"/>
                    <a:pt x="28922" y="20721"/>
                  </a:cubicBezTo>
                  <a:cubicBezTo>
                    <a:pt x="28725" y="21116"/>
                    <a:pt x="28468" y="21490"/>
                    <a:pt x="28429" y="21963"/>
                  </a:cubicBezTo>
                  <a:cubicBezTo>
                    <a:pt x="28429" y="22022"/>
                    <a:pt x="28389" y="22101"/>
                    <a:pt x="28350" y="22161"/>
                  </a:cubicBezTo>
                  <a:cubicBezTo>
                    <a:pt x="28054" y="22713"/>
                    <a:pt x="27739" y="23225"/>
                    <a:pt x="27384" y="23738"/>
                  </a:cubicBezTo>
                  <a:cubicBezTo>
                    <a:pt x="27049" y="24250"/>
                    <a:pt x="26595" y="24664"/>
                    <a:pt x="26063" y="24960"/>
                  </a:cubicBezTo>
                  <a:cubicBezTo>
                    <a:pt x="25807" y="25118"/>
                    <a:pt x="25570" y="25295"/>
                    <a:pt x="25373" y="25512"/>
                  </a:cubicBezTo>
                  <a:cubicBezTo>
                    <a:pt x="25176" y="25670"/>
                    <a:pt x="24998" y="25808"/>
                    <a:pt x="24782" y="25946"/>
                  </a:cubicBezTo>
                  <a:cubicBezTo>
                    <a:pt x="24446" y="26182"/>
                    <a:pt x="23993" y="26123"/>
                    <a:pt x="23717" y="25847"/>
                  </a:cubicBezTo>
                  <a:cubicBezTo>
                    <a:pt x="23224" y="25413"/>
                    <a:pt x="22869" y="24861"/>
                    <a:pt x="22455" y="24329"/>
                  </a:cubicBezTo>
                  <a:cubicBezTo>
                    <a:pt x="22199" y="24014"/>
                    <a:pt x="21962" y="23679"/>
                    <a:pt x="21667" y="23383"/>
                  </a:cubicBezTo>
                  <a:cubicBezTo>
                    <a:pt x="21371" y="23028"/>
                    <a:pt x="21115" y="22634"/>
                    <a:pt x="20918" y="22200"/>
                  </a:cubicBezTo>
                  <a:lnTo>
                    <a:pt x="20740" y="21825"/>
                  </a:lnTo>
                  <a:cubicBezTo>
                    <a:pt x="20385" y="22101"/>
                    <a:pt x="20070" y="22338"/>
                    <a:pt x="19754" y="22614"/>
                  </a:cubicBezTo>
                  <a:cubicBezTo>
                    <a:pt x="19360" y="22929"/>
                    <a:pt x="18907" y="23166"/>
                    <a:pt x="18394" y="23265"/>
                  </a:cubicBezTo>
                  <a:cubicBezTo>
                    <a:pt x="18236" y="23284"/>
                    <a:pt x="18079" y="23363"/>
                    <a:pt x="17960" y="23481"/>
                  </a:cubicBezTo>
                  <a:cubicBezTo>
                    <a:pt x="17980" y="23738"/>
                    <a:pt x="18059" y="24014"/>
                    <a:pt x="18217" y="24231"/>
                  </a:cubicBezTo>
                  <a:cubicBezTo>
                    <a:pt x="18512" y="24743"/>
                    <a:pt x="18749" y="25295"/>
                    <a:pt x="18926" y="25867"/>
                  </a:cubicBezTo>
                  <a:cubicBezTo>
                    <a:pt x="19104" y="26537"/>
                    <a:pt x="19419" y="27168"/>
                    <a:pt x="19813" y="27740"/>
                  </a:cubicBezTo>
                  <a:cubicBezTo>
                    <a:pt x="19951" y="27937"/>
                    <a:pt x="20089" y="28154"/>
                    <a:pt x="20208" y="28371"/>
                  </a:cubicBezTo>
                  <a:cubicBezTo>
                    <a:pt x="20346" y="28548"/>
                    <a:pt x="20385" y="28804"/>
                    <a:pt x="20287" y="29021"/>
                  </a:cubicBezTo>
                  <a:lnTo>
                    <a:pt x="19932" y="28923"/>
                  </a:lnTo>
                  <a:cubicBezTo>
                    <a:pt x="19518" y="29120"/>
                    <a:pt x="19084" y="29317"/>
                    <a:pt x="18631" y="29475"/>
                  </a:cubicBezTo>
                  <a:cubicBezTo>
                    <a:pt x="18059" y="29672"/>
                    <a:pt x="17467" y="29770"/>
                    <a:pt x="16896" y="29908"/>
                  </a:cubicBezTo>
                  <a:cubicBezTo>
                    <a:pt x="16797" y="29948"/>
                    <a:pt x="16699" y="29908"/>
                    <a:pt x="16620" y="29948"/>
                  </a:cubicBezTo>
                  <a:cubicBezTo>
                    <a:pt x="15673" y="30224"/>
                    <a:pt x="14707" y="30125"/>
                    <a:pt x="13761" y="30145"/>
                  </a:cubicBezTo>
                  <a:cubicBezTo>
                    <a:pt x="13682" y="30145"/>
                    <a:pt x="13603" y="30145"/>
                    <a:pt x="13524" y="30125"/>
                  </a:cubicBezTo>
                  <a:cubicBezTo>
                    <a:pt x="13032" y="29948"/>
                    <a:pt x="12499" y="29928"/>
                    <a:pt x="12046" y="29632"/>
                  </a:cubicBezTo>
                  <a:cubicBezTo>
                    <a:pt x="11947" y="29554"/>
                    <a:pt x="11829" y="29494"/>
                    <a:pt x="11691" y="29494"/>
                  </a:cubicBezTo>
                  <a:cubicBezTo>
                    <a:pt x="11277" y="29554"/>
                    <a:pt x="10942" y="29297"/>
                    <a:pt x="10567" y="29218"/>
                  </a:cubicBezTo>
                  <a:cubicBezTo>
                    <a:pt x="9956" y="29080"/>
                    <a:pt x="9601" y="28430"/>
                    <a:pt x="9818" y="27858"/>
                  </a:cubicBezTo>
                  <a:cubicBezTo>
                    <a:pt x="9917" y="27602"/>
                    <a:pt x="10035" y="27385"/>
                    <a:pt x="10193" y="27168"/>
                  </a:cubicBezTo>
                  <a:cubicBezTo>
                    <a:pt x="10607" y="26616"/>
                    <a:pt x="11001" y="26044"/>
                    <a:pt x="11336" y="25433"/>
                  </a:cubicBezTo>
                  <a:cubicBezTo>
                    <a:pt x="11356" y="25433"/>
                    <a:pt x="11356" y="25413"/>
                    <a:pt x="11376" y="25394"/>
                  </a:cubicBezTo>
                  <a:cubicBezTo>
                    <a:pt x="11671" y="25039"/>
                    <a:pt x="11868" y="24605"/>
                    <a:pt x="11888" y="24132"/>
                  </a:cubicBezTo>
                  <a:cubicBezTo>
                    <a:pt x="11573" y="24014"/>
                    <a:pt x="11277" y="23817"/>
                    <a:pt x="10922" y="23817"/>
                  </a:cubicBezTo>
                  <a:cubicBezTo>
                    <a:pt x="10764" y="23836"/>
                    <a:pt x="10626" y="23777"/>
                    <a:pt x="10508" y="23679"/>
                  </a:cubicBezTo>
                  <a:cubicBezTo>
                    <a:pt x="10449" y="23639"/>
                    <a:pt x="10370" y="23600"/>
                    <a:pt x="10291" y="23600"/>
                  </a:cubicBezTo>
                  <a:cubicBezTo>
                    <a:pt x="10015" y="23541"/>
                    <a:pt x="9759" y="23403"/>
                    <a:pt x="9562" y="23205"/>
                  </a:cubicBezTo>
                  <a:cubicBezTo>
                    <a:pt x="9384" y="23048"/>
                    <a:pt x="9207" y="22929"/>
                    <a:pt x="9010" y="22772"/>
                  </a:cubicBezTo>
                  <a:cubicBezTo>
                    <a:pt x="8615" y="23343"/>
                    <a:pt x="8261" y="23876"/>
                    <a:pt x="7906" y="24428"/>
                  </a:cubicBezTo>
                  <a:cubicBezTo>
                    <a:pt x="7787" y="24605"/>
                    <a:pt x="7649" y="24802"/>
                    <a:pt x="7551" y="24999"/>
                  </a:cubicBezTo>
                  <a:cubicBezTo>
                    <a:pt x="7433" y="25197"/>
                    <a:pt x="7334" y="25394"/>
                    <a:pt x="7216" y="25591"/>
                  </a:cubicBezTo>
                  <a:cubicBezTo>
                    <a:pt x="7157" y="25729"/>
                    <a:pt x="7097" y="25847"/>
                    <a:pt x="7019" y="25985"/>
                  </a:cubicBezTo>
                  <a:cubicBezTo>
                    <a:pt x="6900" y="26163"/>
                    <a:pt x="6743" y="26340"/>
                    <a:pt x="6605" y="26518"/>
                  </a:cubicBezTo>
                  <a:cubicBezTo>
                    <a:pt x="6329" y="26518"/>
                    <a:pt x="6033" y="26537"/>
                    <a:pt x="5757" y="26518"/>
                  </a:cubicBezTo>
                  <a:cubicBezTo>
                    <a:pt x="5638" y="26498"/>
                    <a:pt x="5520" y="26439"/>
                    <a:pt x="5422" y="26340"/>
                  </a:cubicBezTo>
                  <a:cubicBezTo>
                    <a:pt x="5047" y="26025"/>
                    <a:pt x="4672" y="25709"/>
                    <a:pt x="4337" y="25374"/>
                  </a:cubicBezTo>
                  <a:cubicBezTo>
                    <a:pt x="4140" y="25157"/>
                    <a:pt x="3982" y="24921"/>
                    <a:pt x="3844" y="24684"/>
                  </a:cubicBezTo>
                  <a:cubicBezTo>
                    <a:pt x="3667" y="24388"/>
                    <a:pt x="3470" y="24112"/>
                    <a:pt x="3273" y="23836"/>
                  </a:cubicBezTo>
                  <a:cubicBezTo>
                    <a:pt x="3135" y="23639"/>
                    <a:pt x="2997" y="23442"/>
                    <a:pt x="2878" y="23225"/>
                  </a:cubicBezTo>
                  <a:cubicBezTo>
                    <a:pt x="2780" y="23008"/>
                    <a:pt x="2622" y="22811"/>
                    <a:pt x="2445" y="22653"/>
                  </a:cubicBezTo>
                  <a:cubicBezTo>
                    <a:pt x="2208" y="22417"/>
                    <a:pt x="2031" y="22141"/>
                    <a:pt x="1912" y="21845"/>
                  </a:cubicBezTo>
                  <a:cubicBezTo>
                    <a:pt x="1814" y="21628"/>
                    <a:pt x="1696" y="21431"/>
                    <a:pt x="1597" y="21234"/>
                  </a:cubicBezTo>
                  <a:cubicBezTo>
                    <a:pt x="1341" y="20780"/>
                    <a:pt x="1124" y="20307"/>
                    <a:pt x="927" y="19814"/>
                  </a:cubicBezTo>
                  <a:cubicBezTo>
                    <a:pt x="789" y="19519"/>
                    <a:pt x="729" y="19184"/>
                    <a:pt x="729" y="18848"/>
                  </a:cubicBezTo>
                  <a:cubicBezTo>
                    <a:pt x="710" y="18632"/>
                    <a:pt x="789" y="18395"/>
                    <a:pt x="946" y="18237"/>
                  </a:cubicBezTo>
                  <a:cubicBezTo>
                    <a:pt x="887" y="18158"/>
                    <a:pt x="868" y="18099"/>
                    <a:pt x="828" y="18020"/>
                  </a:cubicBezTo>
                  <a:cubicBezTo>
                    <a:pt x="749" y="17784"/>
                    <a:pt x="848" y="17646"/>
                    <a:pt x="1065" y="17626"/>
                  </a:cubicBezTo>
                  <a:lnTo>
                    <a:pt x="1301" y="17626"/>
                  </a:lnTo>
                  <a:cubicBezTo>
                    <a:pt x="2188" y="17626"/>
                    <a:pt x="3076" y="17646"/>
                    <a:pt x="3943" y="17646"/>
                  </a:cubicBezTo>
                  <a:cubicBezTo>
                    <a:pt x="4298" y="17646"/>
                    <a:pt x="4653" y="17626"/>
                    <a:pt x="5027" y="17606"/>
                  </a:cubicBezTo>
                  <a:cubicBezTo>
                    <a:pt x="5067" y="17606"/>
                    <a:pt x="5126" y="17606"/>
                    <a:pt x="5185" y="17587"/>
                  </a:cubicBezTo>
                  <a:cubicBezTo>
                    <a:pt x="5343" y="17508"/>
                    <a:pt x="5481" y="17429"/>
                    <a:pt x="5638" y="17330"/>
                  </a:cubicBezTo>
                  <a:cubicBezTo>
                    <a:pt x="5658" y="16916"/>
                    <a:pt x="5579" y="16502"/>
                    <a:pt x="5422" y="16128"/>
                  </a:cubicBezTo>
                  <a:cubicBezTo>
                    <a:pt x="5362" y="16009"/>
                    <a:pt x="5323" y="15871"/>
                    <a:pt x="5323" y="15753"/>
                  </a:cubicBezTo>
                  <a:cubicBezTo>
                    <a:pt x="5284" y="15221"/>
                    <a:pt x="5284" y="14708"/>
                    <a:pt x="5244" y="14156"/>
                  </a:cubicBezTo>
                  <a:cubicBezTo>
                    <a:pt x="5146" y="14117"/>
                    <a:pt x="5047" y="14117"/>
                    <a:pt x="4948" y="14097"/>
                  </a:cubicBezTo>
                  <a:cubicBezTo>
                    <a:pt x="4318" y="14097"/>
                    <a:pt x="3706" y="14097"/>
                    <a:pt x="3076" y="14117"/>
                  </a:cubicBezTo>
                  <a:cubicBezTo>
                    <a:pt x="2859" y="14137"/>
                    <a:pt x="2622" y="14097"/>
                    <a:pt x="2425" y="13999"/>
                  </a:cubicBezTo>
                  <a:cubicBezTo>
                    <a:pt x="2248" y="13900"/>
                    <a:pt x="2070" y="13880"/>
                    <a:pt x="1873" y="13900"/>
                  </a:cubicBezTo>
                  <a:lnTo>
                    <a:pt x="690" y="13900"/>
                  </a:lnTo>
                  <a:cubicBezTo>
                    <a:pt x="296" y="13900"/>
                    <a:pt x="118" y="13742"/>
                    <a:pt x="79" y="13328"/>
                  </a:cubicBezTo>
                  <a:cubicBezTo>
                    <a:pt x="0" y="12855"/>
                    <a:pt x="99" y="12382"/>
                    <a:pt x="335" y="11968"/>
                  </a:cubicBezTo>
                  <a:cubicBezTo>
                    <a:pt x="493" y="11692"/>
                    <a:pt x="631" y="11396"/>
                    <a:pt x="769" y="11120"/>
                  </a:cubicBezTo>
                  <a:cubicBezTo>
                    <a:pt x="789" y="11061"/>
                    <a:pt x="808" y="11022"/>
                    <a:pt x="848" y="10962"/>
                  </a:cubicBezTo>
                  <a:cubicBezTo>
                    <a:pt x="1282" y="10470"/>
                    <a:pt x="1498" y="9839"/>
                    <a:pt x="1814" y="9247"/>
                  </a:cubicBezTo>
                  <a:cubicBezTo>
                    <a:pt x="1932" y="8991"/>
                    <a:pt x="2090" y="8754"/>
                    <a:pt x="2287" y="8537"/>
                  </a:cubicBezTo>
                  <a:cubicBezTo>
                    <a:pt x="2405" y="8419"/>
                    <a:pt x="2524" y="8261"/>
                    <a:pt x="2622" y="8104"/>
                  </a:cubicBezTo>
                  <a:cubicBezTo>
                    <a:pt x="2819" y="7690"/>
                    <a:pt x="3095" y="7335"/>
                    <a:pt x="3411" y="7019"/>
                  </a:cubicBezTo>
                  <a:lnTo>
                    <a:pt x="3214" y="6862"/>
                  </a:lnTo>
                  <a:cubicBezTo>
                    <a:pt x="3214" y="6822"/>
                    <a:pt x="3214" y="6763"/>
                    <a:pt x="3233" y="6763"/>
                  </a:cubicBezTo>
                  <a:cubicBezTo>
                    <a:pt x="3746" y="6448"/>
                    <a:pt x="4061" y="5955"/>
                    <a:pt x="4416" y="5501"/>
                  </a:cubicBezTo>
                  <a:cubicBezTo>
                    <a:pt x="4534" y="5344"/>
                    <a:pt x="4653" y="5166"/>
                    <a:pt x="4791" y="5009"/>
                  </a:cubicBezTo>
                  <a:cubicBezTo>
                    <a:pt x="4870" y="4930"/>
                    <a:pt x="4948" y="4871"/>
                    <a:pt x="5027" y="4811"/>
                  </a:cubicBezTo>
                  <a:cubicBezTo>
                    <a:pt x="5422" y="4949"/>
                    <a:pt x="5776" y="5087"/>
                    <a:pt x="6131" y="5245"/>
                  </a:cubicBezTo>
                  <a:cubicBezTo>
                    <a:pt x="6348" y="5344"/>
                    <a:pt x="6506" y="5521"/>
                    <a:pt x="6565" y="5738"/>
                  </a:cubicBezTo>
                  <a:cubicBezTo>
                    <a:pt x="6585" y="5817"/>
                    <a:pt x="6605" y="5896"/>
                    <a:pt x="6644" y="5955"/>
                  </a:cubicBezTo>
                  <a:cubicBezTo>
                    <a:pt x="6920" y="6389"/>
                    <a:pt x="7216" y="6783"/>
                    <a:pt x="7551" y="7177"/>
                  </a:cubicBezTo>
                  <a:cubicBezTo>
                    <a:pt x="7709" y="7374"/>
                    <a:pt x="7847" y="7571"/>
                    <a:pt x="7965" y="7788"/>
                  </a:cubicBezTo>
                  <a:cubicBezTo>
                    <a:pt x="8063" y="7769"/>
                    <a:pt x="8103" y="7788"/>
                    <a:pt x="8123" y="7769"/>
                  </a:cubicBezTo>
                  <a:cubicBezTo>
                    <a:pt x="8753" y="7217"/>
                    <a:pt x="9522" y="6980"/>
                    <a:pt x="10271" y="6665"/>
                  </a:cubicBezTo>
                  <a:lnTo>
                    <a:pt x="10863" y="6448"/>
                  </a:lnTo>
                  <a:cubicBezTo>
                    <a:pt x="10705" y="6113"/>
                    <a:pt x="10567" y="5777"/>
                    <a:pt x="10449" y="5423"/>
                  </a:cubicBezTo>
                  <a:cubicBezTo>
                    <a:pt x="10350" y="5068"/>
                    <a:pt x="10133" y="4733"/>
                    <a:pt x="9818" y="4516"/>
                  </a:cubicBezTo>
                  <a:cubicBezTo>
                    <a:pt x="9542" y="4358"/>
                    <a:pt x="9365" y="4062"/>
                    <a:pt x="9325" y="3747"/>
                  </a:cubicBezTo>
                  <a:cubicBezTo>
                    <a:pt x="9227" y="3412"/>
                    <a:pt x="9148" y="3057"/>
                    <a:pt x="9108" y="2702"/>
                  </a:cubicBezTo>
                  <a:cubicBezTo>
                    <a:pt x="9049" y="2505"/>
                    <a:pt x="8951" y="2327"/>
                    <a:pt x="8813" y="2170"/>
                  </a:cubicBezTo>
                  <a:cubicBezTo>
                    <a:pt x="8675" y="1972"/>
                    <a:pt x="8655" y="1716"/>
                    <a:pt x="8793" y="1499"/>
                  </a:cubicBezTo>
                  <a:close/>
                  <a:moveTo>
                    <a:pt x="23283" y="24250"/>
                  </a:moveTo>
                  <a:cubicBezTo>
                    <a:pt x="23244" y="24132"/>
                    <a:pt x="23224" y="24033"/>
                    <a:pt x="23027" y="24093"/>
                  </a:cubicBezTo>
                  <a:lnTo>
                    <a:pt x="23264" y="24270"/>
                  </a:lnTo>
                  <a:cubicBezTo>
                    <a:pt x="23323" y="24585"/>
                    <a:pt x="23362" y="24605"/>
                    <a:pt x="23658" y="24625"/>
                  </a:cubicBezTo>
                  <a:cubicBezTo>
                    <a:pt x="23658" y="24664"/>
                    <a:pt x="23658" y="24684"/>
                    <a:pt x="23658" y="24723"/>
                  </a:cubicBezTo>
                  <a:cubicBezTo>
                    <a:pt x="23658" y="24743"/>
                    <a:pt x="23678" y="24763"/>
                    <a:pt x="23678" y="24783"/>
                  </a:cubicBezTo>
                  <a:cubicBezTo>
                    <a:pt x="23678" y="24763"/>
                    <a:pt x="23658" y="24743"/>
                    <a:pt x="23658" y="24723"/>
                  </a:cubicBezTo>
                  <a:lnTo>
                    <a:pt x="23658" y="24625"/>
                  </a:lnTo>
                  <a:cubicBezTo>
                    <a:pt x="23520" y="24487"/>
                    <a:pt x="23500" y="24270"/>
                    <a:pt x="23283" y="24250"/>
                  </a:cubicBezTo>
                  <a:close/>
                  <a:moveTo>
                    <a:pt x="20819" y="20859"/>
                  </a:moveTo>
                  <a:cubicBezTo>
                    <a:pt x="21036" y="20564"/>
                    <a:pt x="21233" y="20307"/>
                    <a:pt x="21430" y="20071"/>
                  </a:cubicBezTo>
                  <a:cubicBezTo>
                    <a:pt x="21805" y="19637"/>
                    <a:pt x="22120" y="19164"/>
                    <a:pt x="22357" y="18651"/>
                  </a:cubicBezTo>
                  <a:cubicBezTo>
                    <a:pt x="22652" y="17961"/>
                    <a:pt x="22869" y="17251"/>
                    <a:pt x="23007" y="16502"/>
                  </a:cubicBezTo>
                  <a:cubicBezTo>
                    <a:pt x="23086" y="16088"/>
                    <a:pt x="23126" y="15655"/>
                    <a:pt x="23145" y="15221"/>
                  </a:cubicBezTo>
                  <a:cubicBezTo>
                    <a:pt x="23145" y="14531"/>
                    <a:pt x="23066" y="13841"/>
                    <a:pt x="22909" y="13170"/>
                  </a:cubicBezTo>
                  <a:cubicBezTo>
                    <a:pt x="22751" y="12303"/>
                    <a:pt x="22317" y="11534"/>
                    <a:pt x="21667" y="10943"/>
                  </a:cubicBezTo>
                  <a:cubicBezTo>
                    <a:pt x="21548" y="10824"/>
                    <a:pt x="21430" y="10706"/>
                    <a:pt x="21332" y="10568"/>
                  </a:cubicBezTo>
                  <a:cubicBezTo>
                    <a:pt x="21036" y="10056"/>
                    <a:pt x="20622" y="9642"/>
                    <a:pt x="20109" y="9366"/>
                  </a:cubicBezTo>
                  <a:cubicBezTo>
                    <a:pt x="19833" y="9208"/>
                    <a:pt x="19557" y="9011"/>
                    <a:pt x="19340" y="8794"/>
                  </a:cubicBezTo>
                  <a:cubicBezTo>
                    <a:pt x="18729" y="8281"/>
                    <a:pt x="18039" y="7887"/>
                    <a:pt x="17290" y="7631"/>
                  </a:cubicBezTo>
                  <a:cubicBezTo>
                    <a:pt x="16994" y="7532"/>
                    <a:pt x="16699" y="7335"/>
                    <a:pt x="16344" y="7355"/>
                  </a:cubicBezTo>
                  <a:cubicBezTo>
                    <a:pt x="15614" y="7374"/>
                    <a:pt x="14904" y="7355"/>
                    <a:pt x="14195" y="7355"/>
                  </a:cubicBezTo>
                  <a:cubicBezTo>
                    <a:pt x="13662" y="7355"/>
                    <a:pt x="13150" y="7374"/>
                    <a:pt x="12696" y="7690"/>
                  </a:cubicBezTo>
                  <a:cubicBezTo>
                    <a:pt x="12558" y="7749"/>
                    <a:pt x="12440" y="7788"/>
                    <a:pt x="12322" y="7808"/>
                  </a:cubicBezTo>
                  <a:cubicBezTo>
                    <a:pt x="11868" y="8025"/>
                    <a:pt x="11336" y="8084"/>
                    <a:pt x="10902" y="8360"/>
                  </a:cubicBezTo>
                  <a:cubicBezTo>
                    <a:pt x="10843" y="8399"/>
                    <a:pt x="10784" y="8419"/>
                    <a:pt x="10705" y="8439"/>
                  </a:cubicBezTo>
                  <a:cubicBezTo>
                    <a:pt x="9877" y="8735"/>
                    <a:pt x="9167" y="9306"/>
                    <a:pt x="8734" y="10075"/>
                  </a:cubicBezTo>
                  <a:cubicBezTo>
                    <a:pt x="8694" y="10154"/>
                    <a:pt x="8615" y="10213"/>
                    <a:pt x="8537" y="10253"/>
                  </a:cubicBezTo>
                  <a:cubicBezTo>
                    <a:pt x="8418" y="10312"/>
                    <a:pt x="8320" y="10410"/>
                    <a:pt x="8261" y="10529"/>
                  </a:cubicBezTo>
                  <a:cubicBezTo>
                    <a:pt x="8221" y="10647"/>
                    <a:pt x="8162" y="10726"/>
                    <a:pt x="8063" y="10805"/>
                  </a:cubicBezTo>
                  <a:cubicBezTo>
                    <a:pt x="7689" y="11081"/>
                    <a:pt x="7571" y="11514"/>
                    <a:pt x="7433" y="11909"/>
                  </a:cubicBezTo>
                  <a:cubicBezTo>
                    <a:pt x="7314" y="12264"/>
                    <a:pt x="7137" y="12599"/>
                    <a:pt x="6900" y="12894"/>
                  </a:cubicBezTo>
                  <a:cubicBezTo>
                    <a:pt x="6841" y="12993"/>
                    <a:pt x="6802" y="13092"/>
                    <a:pt x="6782" y="13190"/>
                  </a:cubicBezTo>
                  <a:cubicBezTo>
                    <a:pt x="6743" y="13289"/>
                    <a:pt x="6743" y="13427"/>
                    <a:pt x="6683" y="13506"/>
                  </a:cubicBezTo>
                  <a:cubicBezTo>
                    <a:pt x="6545" y="13742"/>
                    <a:pt x="6486" y="13999"/>
                    <a:pt x="6526" y="14275"/>
                  </a:cubicBezTo>
                  <a:lnTo>
                    <a:pt x="6526" y="15221"/>
                  </a:lnTo>
                  <a:cubicBezTo>
                    <a:pt x="6467" y="15517"/>
                    <a:pt x="6526" y="15832"/>
                    <a:pt x="6664" y="16108"/>
                  </a:cubicBezTo>
                  <a:cubicBezTo>
                    <a:pt x="6723" y="16207"/>
                    <a:pt x="6743" y="16305"/>
                    <a:pt x="6743" y="16423"/>
                  </a:cubicBezTo>
                  <a:cubicBezTo>
                    <a:pt x="6664" y="16956"/>
                    <a:pt x="6782" y="17488"/>
                    <a:pt x="7078" y="17922"/>
                  </a:cubicBezTo>
                  <a:cubicBezTo>
                    <a:pt x="7097" y="17961"/>
                    <a:pt x="7097" y="18001"/>
                    <a:pt x="7117" y="18040"/>
                  </a:cubicBezTo>
                  <a:cubicBezTo>
                    <a:pt x="7196" y="18415"/>
                    <a:pt x="7334" y="18789"/>
                    <a:pt x="7551" y="19124"/>
                  </a:cubicBezTo>
                  <a:cubicBezTo>
                    <a:pt x="8004" y="19972"/>
                    <a:pt x="8359" y="20859"/>
                    <a:pt x="8931" y="21648"/>
                  </a:cubicBezTo>
                  <a:cubicBezTo>
                    <a:pt x="9266" y="22141"/>
                    <a:pt x="9621" y="22575"/>
                    <a:pt x="10193" y="22791"/>
                  </a:cubicBezTo>
                  <a:cubicBezTo>
                    <a:pt x="10685" y="22989"/>
                    <a:pt x="11159" y="23205"/>
                    <a:pt x="11652" y="23403"/>
                  </a:cubicBezTo>
                  <a:cubicBezTo>
                    <a:pt x="11770" y="23442"/>
                    <a:pt x="11888" y="23481"/>
                    <a:pt x="12026" y="23481"/>
                  </a:cubicBezTo>
                  <a:lnTo>
                    <a:pt x="14510" y="23481"/>
                  </a:lnTo>
                  <a:cubicBezTo>
                    <a:pt x="14609" y="23481"/>
                    <a:pt x="14727" y="23462"/>
                    <a:pt x="14826" y="23422"/>
                  </a:cubicBezTo>
                  <a:cubicBezTo>
                    <a:pt x="15023" y="23304"/>
                    <a:pt x="15240" y="23245"/>
                    <a:pt x="15476" y="23245"/>
                  </a:cubicBezTo>
                  <a:cubicBezTo>
                    <a:pt x="15634" y="23225"/>
                    <a:pt x="15792" y="23186"/>
                    <a:pt x="15969" y="23146"/>
                  </a:cubicBezTo>
                  <a:cubicBezTo>
                    <a:pt x="16068" y="23107"/>
                    <a:pt x="16166" y="23048"/>
                    <a:pt x="16285" y="23048"/>
                  </a:cubicBezTo>
                  <a:cubicBezTo>
                    <a:pt x="16699" y="23067"/>
                    <a:pt x="17093" y="22910"/>
                    <a:pt x="17487" y="22851"/>
                  </a:cubicBezTo>
                  <a:cubicBezTo>
                    <a:pt x="17842" y="22772"/>
                    <a:pt x="18177" y="22634"/>
                    <a:pt x="18473" y="22417"/>
                  </a:cubicBezTo>
                  <a:cubicBezTo>
                    <a:pt x="18571" y="22358"/>
                    <a:pt x="18670" y="22279"/>
                    <a:pt x="18788" y="22200"/>
                  </a:cubicBezTo>
                  <a:cubicBezTo>
                    <a:pt x="19261" y="21865"/>
                    <a:pt x="19754" y="21549"/>
                    <a:pt x="20188" y="21175"/>
                  </a:cubicBezTo>
                  <a:cubicBezTo>
                    <a:pt x="20346" y="20997"/>
                    <a:pt x="20563" y="20879"/>
                    <a:pt x="20819" y="20859"/>
                  </a:cubicBezTo>
                  <a:close/>
                  <a:moveTo>
                    <a:pt x="24427" y="25295"/>
                  </a:moveTo>
                  <a:cubicBezTo>
                    <a:pt x="24683" y="25177"/>
                    <a:pt x="24900" y="24999"/>
                    <a:pt x="25058" y="24802"/>
                  </a:cubicBezTo>
                  <a:cubicBezTo>
                    <a:pt x="25274" y="24507"/>
                    <a:pt x="25491" y="24211"/>
                    <a:pt x="25728" y="23955"/>
                  </a:cubicBezTo>
                  <a:cubicBezTo>
                    <a:pt x="25846" y="23797"/>
                    <a:pt x="26004" y="23659"/>
                    <a:pt x="26181" y="23560"/>
                  </a:cubicBezTo>
                  <a:cubicBezTo>
                    <a:pt x="26733" y="23324"/>
                    <a:pt x="26990" y="22791"/>
                    <a:pt x="27384" y="22377"/>
                  </a:cubicBezTo>
                  <a:cubicBezTo>
                    <a:pt x="27404" y="22338"/>
                    <a:pt x="27423" y="22279"/>
                    <a:pt x="27443" y="22239"/>
                  </a:cubicBezTo>
                  <a:cubicBezTo>
                    <a:pt x="27502" y="22003"/>
                    <a:pt x="27621" y="21786"/>
                    <a:pt x="27759" y="21589"/>
                  </a:cubicBezTo>
                  <a:cubicBezTo>
                    <a:pt x="28015" y="21155"/>
                    <a:pt x="28212" y="20682"/>
                    <a:pt x="28429" y="20228"/>
                  </a:cubicBezTo>
                  <a:cubicBezTo>
                    <a:pt x="28488" y="19440"/>
                    <a:pt x="28744" y="18691"/>
                    <a:pt x="28882" y="17902"/>
                  </a:cubicBezTo>
                  <a:cubicBezTo>
                    <a:pt x="28961" y="17547"/>
                    <a:pt x="28941" y="17192"/>
                    <a:pt x="28843" y="16837"/>
                  </a:cubicBezTo>
                  <a:lnTo>
                    <a:pt x="28251" y="16837"/>
                  </a:lnTo>
                  <a:lnTo>
                    <a:pt x="26517" y="16837"/>
                  </a:lnTo>
                  <a:cubicBezTo>
                    <a:pt x="26379" y="16857"/>
                    <a:pt x="26260" y="16837"/>
                    <a:pt x="26142" y="16759"/>
                  </a:cubicBezTo>
                  <a:cubicBezTo>
                    <a:pt x="25984" y="16640"/>
                    <a:pt x="25807" y="16601"/>
                    <a:pt x="25610" y="16621"/>
                  </a:cubicBezTo>
                  <a:lnTo>
                    <a:pt x="23973" y="16621"/>
                  </a:lnTo>
                  <a:cubicBezTo>
                    <a:pt x="23875" y="16621"/>
                    <a:pt x="23756" y="16640"/>
                    <a:pt x="23638" y="16660"/>
                  </a:cubicBezTo>
                  <a:cubicBezTo>
                    <a:pt x="23618" y="16837"/>
                    <a:pt x="23599" y="17015"/>
                    <a:pt x="23599" y="17192"/>
                  </a:cubicBezTo>
                  <a:cubicBezTo>
                    <a:pt x="23599" y="17508"/>
                    <a:pt x="23520" y="17823"/>
                    <a:pt x="23362" y="18099"/>
                  </a:cubicBezTo>
                  <a:cubicBezTo>
                    <a:pt x="23007" y="18789"/>
                    <a:pt x="22652" y="19479"/>
                    <a:pt x="22298" y="20150"/>
                  </a:cubicBezTo>
                  <a:cubicBezTo>
                    <a:pt x="22140" y="20504"/>
                    <a:pt x="21903" y="20800"/>
                    <a:pt x="21608" y="21056"/>
                  </a:cubicBezTo>
                  <a:lnTo>
                    <a:pt x="21608" y="21549"/>
                  </a:lnTo>
                  <a:cubicBezTo>
                    <a:pt x="21844" y="21549"/>
                    <a:pt x="22022" y="21628"/>
                    <a:pt x="22022" y="21884"/>
                  </a:cubicBezTo>
                  <a:cubicBezTo>
                    <a:pt x="22298" y="22456"/>
                    <a:pt x="22672" y="22989"/>
                    <a:pt x="23106" y="23442"/>
                  </a:cubicBezTo>
                  <a:cubicBezTo>
                    <a:pt x="23264" y="23600"/>
                    <a:pt x="23421" y="23757"/>
                    <a:pt x="23599" y="23915"/>
                  </a:cubicBezTo>
                  <a:cubicBezTo>
                    <a:pt x="23796" y="24093"/>
                    <a:pt x="23954" y="24309"/>
                    <a:pt x="24052" y="24566"/>
                  </a:cubicBezTo>
                  <a:cubicBezTo>
                    <a:pt x="24151" y="24802"/>
                    <a:pt x="24289" y="25059"/>
                    <a:pt x="24427" y="25295"/>
                  </a:cubicBezTo>
                  <a:close/>
                  <a:moveTo>
                    <a:pt x="12578" y="24270"/>
                  </a:moveTo>
                  <a:cubicBezTo>
                    <a:pt x="12519" y="24428"/>
                    <a:pt x="12460" y="24566"/>
                    <a:pt x="12401" y="24704"/>
                  </a:cubicBezTo>
                  <a:cubicBezTo>
                    <a:pt x="12322" y="25019"/>
                    <a:pt x="12184" y="25295"/>
                    <a:pt x="11987" y="25551"/>
                  </a:cubicBezTo>
                  <a:cubicBezTo>
                    <a:pt x="11908" y="25630"/>
                    <a:pt x="11849" y="25729"/>
                    <a:pt x="11790" y="25827"/>
                  </a:cubicBezTo>
                  <a:cubicBezTo>
                    <a:pt x="11454" y="26439"/>
                    <a:pt x="11060" y="27010"/>
                    <a:pt x="10646" y="27562"/>
                  </a:cubicBezTo>
                  <a:cubicBezTo>
                    <a:pt x="10567" y="27661"/>
                    <a:pt x="10488" y="27779"/>
                    <a:pt x="10429" y="27898"/>
                  </a:cubicBezTo>
                  <a:cubicBezTo>
                    <a:pt x="10271" y="28272"/>
                    <a:pt x="10429" y="28548"/>
                    <a:pt x="10824" y="28647"/>
                  </a:cubicBezTo>
                  <a:cubicBezTo>
                    <a:pt x="11178" y="28785"/>
                    <a:pt x="11533" y="28883"/>
                    <a:pt x="11908" y="28903"/>
                  </a:cubicBezTo>
                  <a:cubicBezTo>
                    <a:pt x="12026" y="28923"/>
                    <a:pt x="12125" y="28982"/>
                    <a:pt x="12223" y="29041"/>
                  </a:cubicBezTo>
                  <a:cubicBezTo>
                    <a:pt x="12894" y="29416"/>
                    <a:pt x="13662" y="29573"/>
                    <a:pt x="14431" y="29554"/>
                  </a:cubicBezTo>
                  <a:lnTo>
                    <a:pt x="14766" y="29554"/>
                  </a:lnTo>
                  <a:cubicBezTo>
                    <a:pt x="15042" y="29554"/>
                    <a:pt x="15299" y="29554"/>
                    <a:pt x="15555" y="29534"/>
                  </a:cubicBezTo>
                  <a:cubicBezTo>
                    <a:pt x="15831" y="29514"/>
                    <a:pt x="16087" y="29435"/>
                    <a:pt x="16324" y="29337"/>
                  </a:cubicBezTo>
                  <a:cubicBezTo>
                    <a:pt x="16561" y="29238"/>
                    <a:pt x="16817" y="29199"/>
                    <a:pt x="17073" y="29179"/>
                  </a:cubicBezTo>
                  <a:cubicBezTo>
                    <a:pt x="17191" y="29140"/>
                    <a:pt x="17290" y="29100"/>
                    <a:pt x="17389" y="29041"/>
                  </a:cubicBezTo>
                  <a:cubicBezTo>
                    <a:pt x="17743" y="28785"/>
                    <a:pt x="18098" y="28548"/>
                    <a:pt x="18433" y="28272"/>
                  </a:cubicBezTo>
                  <a:cubicBezTo>
                    <a:pt x="18729" y="28055"/>
                    <a:pt x="18847" y="27661"/>
                    <a:pt x="18749" y="27306"/>
                  </a:cubicBezTo>
                  <a:cubicBezTo>
                    <a:pt x="18690" y="27050"/>
                    <a:pt x="18611" y="26813"/>
                    <a:pt x="18512" y="26577"/>
                  </a:cubicBezTo>
                  <a:cubicBezTo>
                    <a:pt x="18236" y="25946"/>
                    <a:pt x="17921" y="25315"/>
                    <a:pt x="17625" y="24684"/>
                  </a:cubicBezTo>
                  <a:cubicBezTo>
                    <a:pt x="17527" y="24467"/>
                    <a:pt x="17428" y="24250"/>
                    <a:pt x="17310" y="24033"/>
                  </a:cubicBezTo>
                  <a:cubicBezTo>
                    <a:pt x="17152" y="23797"/>
                    <a:pt x="17113" y="23777"/>
                    <a:pt x="16856" y="23876"/>
                  </a:cubicBezTo>
                  <a:cubicBezTo>
                    <a:pt x="16186" y="24171"/>
                    <a:pt x="15456" y="24309"/>
                    <a:pt x="14727" y="24270"/>
                  </a:cubicBezTo>
                  <a:cubicBezTo>
                    <a:pt x="14451" y="24250"/>
                    <a:pt x="14155" y="24270"/>
                    <a:pt x="13879" y="24270"/>
                  </a:cubicBezTo>
                  <a:close/>
                  <a:moveTo>
                    <a:pt x="9424" y="1834"/>
                  </a:moveTo>
                  <a:cubicBezTo>
                    <a:pt x="9838" y="2702"/>
                    <a:pt x="10252" y="3490"/>
                    <a:pt x="10607" y="4318"/>
                  </a:cubicBezTo>
                  <a:cubicBezTo>
                    <a:pt x="10764" y="4713"/>
                    <a:pt x="11001" y="5087"/>
                    <a:pt x="11277" y="5403"/>
                  </a:cubicBezTo>
                  <a:cubicBezTo>
                    <a:pt x="11454" y="5580"/>
                    <a:pt x="11553" y="5817"/>
                    <a:pt x="11533" y="6053"/>
                  </a:cubicBezTo>
                  <a:cubicBezTo>
                    <a:pt x="11533" y="6132"/>
                    <a:pt x="11533" y="6231"/>
                    <a:pt x="11553" y="6310"/>
                  </a:cubicBezTo>
                  <a:cubicBezTo>
                    <a:pt x="11947" y="6270"/>
                    <a:pt x="12322" y="6231"/>
                    <a:pt x="12677" y="6172"/>
                  </a:cubicBezTo>
                  <a:cubicBezTo>
                    <a:pt x="13643" y="6034"/>
                    <a:pt x="14589" y="5837"/>
                    <a:pt x="15575" y="5777"/>
                  </a:cubicBezTo>
                  <a:cubicBezTo>
                    <a:pt x="15654" y="5777"/>
                    <a:pt x="15713" y="5758"/>
                    <a:pt x="15772" y="5718"/>
                  </a:cubicBezTo>
                  <a:cubicBezTo>
                    <a:pt x="16028" y="5501"/>
                    <a:pt x="16324" y="5344"/>
                    <a:pt x="16462" y="4989"/>
                  </a:cubicBezTo>
                  <a:cubicBezTo>
                    <a:pt x="16541" y="4752"/>
                    <a:pt x="16639" y="4535"/>
                    <a:pt x="16738" y="4318"/>
                  </a:cubicBezTo>
                  <a:cubicBezTo>
                    <a:pt x="16876" y="4003"/>
                    <a:pt x="17034" y="3707"/>
                    <a:pt x="17211" y="3431"/>
                  </a:cubicBezTo>
                  <a:cubicBezTo>
                    <a:pt x="17684" y="2781"/>
                    <a:pt x="17803" y="2032"/>
                    <a:pt x="17980" y="1302"/>
                  </a:cubicBezTo>
                  <a:cubicBezTo>
                    <a:pt x="17546" y="1125"/>
                    <a:pt x="17073" y="1026"/>
                    <a:pt x="16580" y="1006"/>
                  </a:cubicBezTo>
                  <a:cubicBezTo>
                    <a:pt x="16087" y="967"/>
                    <a:pt x="15654" y="770"/>
                    <a:pt x="15141" y="809"/>
                  </a:cubicBezTo>
                  <a:cubicBezTo>
                    <a:pt x="15102" y="829"/>
                    <a:pt x="15042" y="829"/>
                    <a:pt x="14983" y="809"/>
                  </a:cubicBezTo>
                  <a:cubicBezTo>
                    <a:pt x="14865" y="809"/>
                    <a:pt x="14766" y="790"/>
                    <a:pt x="14648" y="750"/>
                  </a:cubicBezTo>
                  <a:cubicBezTo>
                    <a:pt x="14313" y="612"/>
                    <a:pt x="13958" y="573"/>
                    <a:pt x="13603" y="592"/>
                  </a:cubicBezTo>
                  <a:lnTo>
                    <a:pt x="12539" y="592"/>
                  </a:lnTo>
                  <a:cubicBezTo>
                    <a:pt x="12164" y="592"/>
                    <a:pt x="11770" y="533"/>
                    <a:pt x="11454" y="790"/>
                  </a:cubicBezTo>
                  <a:cubicBezTo>
                    <a:pt x="11415" y="790"/>
                    <a:pt x="11376" y="809"/>
                    <a:pt x="11336" y="809"/>
                  </a:cubicBezTo>
                  <a:cubicBezTo>
                    <a:pt x="11021" y="809"/>
                    <a:pt x="10745" y="1006"/>
                    <a:pt x="10646" y="1302"/>
                  </a:cubicBezTo>
                  <a:close/>
                  <a:moveTo>
                    <a:pt x="6033" y="18533"/>
                  </a:moveTo>
                  <a:lnTo>
                    <a:pt x="4120" y="18533"/>
                  </a:lnTo>
                  <a:cubicBezTo>
                    <a:pt x="3963" y="18553"/>
                    <a:pt x="3825" y="18533"/>
                    <a:pt x="3667" y="18494"/>
                  </a:cubicBezTo>
                  <a:cubicBezTo>
                    <a:pt x="3036" y="18316"/>
                    <a:pt x="2405" y="18434"/>
                    <a:pt x="1774" y="18415"/>
                  </a:cubicBezTo>
                  <a:cubicBezTo>
                    <a:pt x="1597" y="18415"/>
                    <a:pt x="1439" y="18533"/>
                    <a:pt x="1400" y="18710"/>
                  </a:cubicBezTo>
                  <a:cubicBezTo>
                    <a:pt x="1341" y="18908"/>
                    <a:pt x="1360" y="19124"/>
                    <a:pt x="1439" y="19322"/>
                  </a:cubicBezTo>
                  <a:cubicBezTo>
                    <a:pt x="1498" y="19400"/>
                    <a:pt x="1558" y="19519"/>
                    <a:pt x="1597" y="19617"/>
                  </a:cubicBezTo>
                  <a:cubicBezTo>
                    <a:pt x="1636" y="19913"/>
                    <a:pt x="1755" y="20189"/>
                    <a:pt x="1912" y="20445"/>
                  </a:cubicBezTo>
                  <a:cubicBezTo>
                    <a:pt x="2110" y="20918"/>
                    <a:pt x="2425" y="21313"/>
                    <a:pt x="2583" y="21806"/>
                  </a:cubicBezTo>
                  <a:cubicBezTo>
                    <a:pt x="2642" y="21944"/>
                    <a:pt x="2740" y="22062"/>
                    <a:pt x="2859" y="22161"/>
                  </a:cubicBezTo>
                  <a:cubicBezTo>
                    <a:pt x="3076" y="22377"/>
                    <a:pt x="3273" y="22653"/>
                    <a:pt x="3411" y="22929"/>
                  </a:cubicBezTo>
                  <a:cubicBezTo>
                    <a:pt x="3509" y="23107"/>
                    <a:pt x="3628" y="23284"/>
                    <a:pt x="3746" y="23462"/>
                  </a:cubicBezTo>
                  <a:cubicBezTo>
                    <a:pt x="3943" y="23738"/>
                    <a:pt x="4160" y="24033"/>
                    <a:pt x="4357" y="24329"/>
                  </a:cubicBezTo>
                  <a:cubicBezTo>
                    <a:pt x="4692" y="24822"/>
                    <a:pt x="5086" y="25275"/>
                    <a:pt x="5560" y="25670"/>
                  </a:cubicBezTo>
                  <a:cubicBezTo>
                    <a:pt x="5678" y="25788"/>
                    <a:pt x="5895" y="25788"/>
                    <a:pt x="5993" y="25650"/>
                  </a:cubicBezTo>
                  <a:cubicBezTo>
                    <a:pt x="6131" y="25492"/>
                    <a:pt x="6250" y="25315"/>
                    <a:pt x="6368" y="25157"/>
                  </a:cubicBezTo>
                  <a:cubicBezTo>
                    <a:pt x="6624" y="24684"/>
                    <a:pt x="6920" y="24250"/>
                    <a:pt x="7255" y="23856"/>
                  </a:cubicBezTo>
                  <a:cubicBezTo>
                    <a:pt x="7354" y="23738"/>
                    <a:pt x="7433" y="23600"/>
                    <a:pt x="7472" y="23462"/>
                  </a:cubicBezTo>
                  <a:cubicBezTo>
                    <a:pt x="7610" y="23146"/>
                    <a:pt x="7768" y="22851"/>
                    <a:pt x="8083" y="22732"/>
                  </a:cubicBezTo>
                  <a:cubicBezTo>
                    <a:pt x="8063" y="22594"/>
                    <a:pt x="8044" y="22456"/>
                    <a:pt x="8044" y="22318"/>
                  </a:cubicBezTo>
                  <a:cubicBezTo>
                    <a:pt x="8103" y="22200"/>
                    <a:pt x="8162" y="22101"/>
                    <a:pt x="8261" y="22003"/>
                  </a:cubicBezTo>
                  <a:cubicBezTo>
                    <a:pt x="8044" y="21687"/>
                    <a:pt x="7807" y="21411"/>
                    <a:pt x="7531" y="21175"/>
                  </a:cubicBezTo>
                  <a:cubicBezTo>
                    <a:pt x="7038" y="20761"/>
                    <a:pt x="6683" y="20228"/>
                    <a:pt x="6447" y="19617"/>
                  </a:cubicBezTo>
                  <a:cubicBezTo>
                    <a:pt x="6329" y="19262"/>
                    <a:pt x="6191" y="18927"/>
                    <a:pt x="6033" y="18533"/>
                  </a:cubicBezTo>
                  <a:close/>
                  <a:moveTo>
                    <a:pt x="27778" y="11041"/>
                  </a:moveTo>
                  <a:cubicBezTo>
                    <a:pt x="27542" y="10627"/>
                    <a:pt x="27404" y="10174"/>
                    <a:pt x="27088" y="9799"/>
                  </a:cubicBezTo>
                  <a:cubicBezTo>
                    <a:pt x="26694" y="9326"/>
                    <a:pt x="26457" y="8754"/>
                    <a:pt x="26142" y="8222"/>
                  </a:cubicBezTo>
                  <a:cubicBezTo>
                    <a:pt x="26024" y="8045"/>
                    <a:pt x="25925" y="7867"/>
                    <a:pt x="25846" y="7670"/>
                  </a:cubicBezTo>
                  <a:cubicBezTo>
                    <a:pt x="25669" y="7315"/>
                    <a:pt x="25432" y="6980"/>
                    <a:pt x="25156" y="6665"/>
                  </a:cubicBezTo>
                  <a:cubicBezTo>
                    <a:pt x="24821" y="6231"/>
                    <a:pt x="24387" y="5837"/>
                    <a:pt x="23934" y="5541"/>
                  </a:cubicBezTo>
                  <a:cubicBezTo>
                    <a:pt x="23697" y="5383"/>
                    <a:pt x="23461" y="5225"/>
                    <a:pt x="23224" y="5087"/>
                  </a:cubicBezTo>
                  <a:cubicBezTo>
                    <a:pt x="22968" y="4989"/>
                    <a:pt x="22790" y="4752"/>
                    <a:pt x="22475" y="4733"/>
                  </a:cubicBezTo>
                  <a:cubicBezTo>
                    <a:pt x="22298" y="4969"/>
                    <a:pt x="22120" y="5206"/>
                    <a:pt x="21943" y="5442"/>
                  </a:cubicBezTo>
                  <a:cubicBezTo>
                    <a:pt x="21903" y="5501"/>
                    <a:pt x="21884" y="5580"/>
                    <a:pt x="21864" y="5659"/>
                  </a:cubicBezTo>
                  <a:cubicBezTo>
                    <a:pt x="21785" y="5758"/>
                    <a:pt x="21706" y="5856"/>
                    <a:pt x="21627" y="5975"/>
                  </a:cubicBezTo>
                  <a:cubicBezTo>
                    <a:pt x="21568" y="6034"/>
                    <a:pt x="21470" y="6093"/>
                    <a:pt x="21450" y="6191"/>
                  </a:cubicBezTo>
                  <a:cubicBezTo>
                    <a:pt x="21371" y="6448"/>
                    <a:pt x="21174" y="6665"/>
                    <a:pt x="20918" y="6803"/>
                  </a:cubicBezTo>
                  <a:cubicBezTo>
                    <a:pt x="20780" y="6901"/>
                    <a:pt x="20661" y="7019"/>
                    <a:pt x="20543" y="7138"/>
                  </a:cubicBezTo>
                  <a:cubicBezTo>
                    <a:pt x="20484" y="7217"/>
                    <a:pt x="20444" y="7295"/>
                    <a:pt x="20405" y="7374"/>
                  </a:cubicBezTo>
                  <a:cubicBezTo>
                    <a:pt x="21036" y="7828"/>
                    <a:pt x="21588" y="8340"/>
                    <a:pt x="22081" y="8932"/>
                  </a:cubicBezTo>
                  <a:cubicBezTo>
                    <a:pt x="22672" y="9622"/>
                    <a:pt x="23145" y="10430"/>
                    <a:pt x="23461" y="11298"/>
                  </a:cubicBezTo>
                  <a:cubicBezTo>
                    <a:pt x="23480" y="11396"/>
                    <a:pt x="23540" y="11554"/>
                    <a:pt x="23618" y="11574"/>
                  </a:cubicBezTo>
                  <a:cubicBezTo>
                    <a:pt x="23816" y="11633"/>
                    <a:pt x="23796" y="11850"/>
                    <a:pt x="23934" y="11968"/>
                  </a:cubicBezTo>
                  <a:cubicBezTo>
                    <a:pt x="24170" y="12027"/>
                    <a:pt x="24407" y="12007"/>
                    <a:pt x="24624" y="11889"/>
                  </a:cubicBezTo>
                  <a:cubicBezTo>
                    <a:pt x="24801" y="11790"/>
                    <a:pt x="25018" y="11751"/>
                    <a:pt x="25215" y="11771"/>
                  </a:cubicBezTo>
                  <a:lnTo>
                    <a:pt x="26576" y="11771"/>
                  </a:lnTo>
                  <a:cubicBezTo>
                    <a:pt x="26832" y="11790"/>
                    <a:pt x="27108" y="11712"/>
                    <a:pt x="27305" y="11554"/>
                  </a:cubicBezTo>
                  <a:cubicBezTo>
                    <a:pt x="27463" y="11376"/>
                    <a:pt x="27621" y="11219"/>
                    <a:pt x="27778" y="11041"/>
                  </a:cubicBezTo>
                  <a:close/>
                  <a:moveTo>
                    <a:pt x="4909" y="6093"/>
                  </a:moveTo>
                  <a:cubicBezTo>
                    <a:pt x="4574" y="6428"/>
                    <a:pt x="4298" y="6803"/>
                    <a:pt x="4061" y="7217"/>
                  </a:cubicBezTo>
                  <a:cubicBezTo>
                    <a:pt x="4022" y="7315"/>
                    <a:pt x="3963" y="7414"/>
                    <a:pt x="3884" y="7493"/>
                  </a:cubicBezTo>
                  <a:cubicBezTo>
                    <a:pt x="3628" y="7847"/>
                    <a:pt x="3352" y="8183"/>
                    <a:pt x="3076" y="8518"/>
                  </a:cubicBezTo>
                  <a:cubicBezTo>
                    <a:pt x="2859" y="8735"/>
                    <a:pt x="2662" y="8991"/>
                    <a:pt x="2484" y="9267"/>
                  </a:cubicBezTo>
                  <a:cubicBezTo>
                    <a:pt x="1972" y="10312"/>
                    <a:pt x="1360" y="11337"/>
                    <a:pt x="808" y="12382"/>
                  </a:cubicBezTo>
                  <a:cubicBezTo>
                    <a:pt x="690" y="12658"/>
                    <a:pt x="651" y="12973"/>
                    <a:pt x="749" y="13269"/>
                  </a:cubicBezTo>
                  <a:cubicBezTo>
                    <a:pt x="1124" y="13308"/>
                    <a:pt x="1498" y="13269"/>
                    <a:pt x="1873" y="13308"/>
                  </a:cubicBezTo>
                  <a:cubicBezTo>
                    <a:pt x="2070" y="13289"/>
                    <a:pt x="2287" y="13308"/>
                    <a:pt x="2484" y="13387"/>
                  </a:cubicBezTo>
                  <a:cubicBezTo>
                    <a:pt x="2760" y="13506"/>
                    <a:pt x="3056" y="13545"/>
                    <a:pt x="3352" y="13525"/>
                  </a:cubicBezTo>
                  <a:cubicBezTo>
                    <a:pt x="3844" y="13525"/>
                    <a:pt x="4337" y="13545"/>
                    <a:pt x="4830" y="13545"/>
                  </a:cubicBezTo>
                  <a:cubicBezTo>
                    <a:pt x="4948" y="13545"/>
                    <a:pt x="5086" y="13525"/>
                    <a:pt x="5224" y="13506"/>
                  </a:cubicBezTo>
                  <a:cubicBezTo>
                    <a:pt x="5244" y="12894"/>
                    <a:pt x="5520" y="12342"/>
                    <a:pt x="5520" y="11731"/>
                  </a:cubicBezTo>
                  <a:cubicBezTo>
                    <a:pt x="5520" y="11633"/>
                    <a:pt x="5540" y="11534"/>
                    <a:pt x="5579" y="11455"/>
                  </a:cubicBezTo>
                  <a:cubicBezTo>
                    <a:pt x="5796" y="10548"/>
                    <a:pt x="6191" y="9720"/>
                    <a:pt x="6743" y="8971"/>
                  </a:cubicBezTo>
                  <a:cubicBezTo>
                    <a:pt x="6821" y="8873"/>
                    <a:pt x="6881" y="8774"/>
                    <a:pt x="6920" y="8675"/>
                  </a:cubicBezTo>
                  <a:cubicBezTo>
                    <a:pt x="6348" y="7749"/>
                    <a:pt x="5658" y="6881"/>
                    <a:pt x="4909" y="6093"/>
                  </a:cubicBezTo>
                  <a:close/>
                  <a:moveTo>
                    <a:pt x="7393" y="8498"/>
                  </a:moveTo>
                  <a:cubicBezTo>
                    <a:pt x="7511" y="8439"/>
                    <a:pt x="7531" y="8340"/>
                    <a:pt x="7472" y="8222"/>
                  </a:cubicBezTo>
                  <a:cubicBezTo>
                    <a:pt x="7334" y="7926"/>
                    <a:pt x="7058" y="7690"/>
                    <a:pt x="6900" y="7414"/>
                  </a:cubicBezTo>
                  <a:cubicBezTo>
                    <a:pt x="6644" y="6862"/>
                    <a:pt x="6131" y="6487"/>
                    <a:pt x="5915" y="5915"/>
                  </a:cubicBezTo>
                  <a:cubicBezTo>
                    <a:pt x="5875" y="5797"/>
                    <a:pt x="5717" y="5777"/>
                    <a:pt x="5638" y="5876"/>
                  </a:cubicBezTo>
                  <a:cubicBezTo>
                    <a:pt x="5816" y="6389"/>
                    <a:pt x="5816" y="6408"/>
                    <a:pt x="6092" y="6684"/>
                  </a:cubicBezTo>
                  <a:cubicBezTo>
                    <a:pt x="6624" y="7217"/>
                    <a:pt x="6979" y="7867"/>
                    <a:pt x="7393" y="8498"/>
                  </a:cubicBezTo>
                  <a:close/>
                  <a:moveTo>
                    <a:pt x="21765" y="22575"/>
                  </a:moveTo>
                  <a:cubicBezTo>
                    <a:pt x="21765" y="22338"/>
                    <a:pt x="21765" y="22338"/>
                    <a:pt x="21588" y="22299"/>
                  </a:cubicBezTo>
                  <a:close/>
                  <a:moveTo>
                    <a:pt x="27857" y="12126"/>
                  </a:moveTo>
                  <a:cubicBezTo>
                    <a:pt x="27759" y="12086"/>
                    <a:pt x="27640" y="11988"/>
                    <a:pt x="27581" y="12165"/>
                  </a:cubicBezTo>
                  <a:cubicBezTo>
                    <a:pt x="27621" y="12165"/>
                    <a:pt x="27680" y="12185"/>
                    <a:pt x="27719" y="12185"/>
                  </a:cubicBezTo>
                  <a:cubicBezTo>
                    <a:pt x="27778" y="12165"/>
                    <a:pt x="27818" y="12145"/>
                    <a:pt x="27857" y="12126"/>
                  </a:cubicBezTo>
                  <a:close/>
                  <a:moveTo>
                    <a:pt x="18729" y="28647"/>
                  </a:moveTo>
                  <a:cubicBezTo>
                    <a:pt x="18769" y="28627"/>
                    <a:pt x="18808" y="28607"/>
                    <a:pt x="18828" y="28588"/>
                  </a:cubicBezTo>
                  <a:cubicBezTo>
                    <a:pt x="18828" y="28568"/>
                    <a:pt x="18828" y="28528"/>
                    <a:pt x="18808" y="28489"/>
                  </a:cubicBezTo>
                  <a:cubicBezTo>
                    <a:pt x="18769" y="28509"/>
                    <a:pt x="18729" y="28528"/>
                    <a:pt x="18729" y="28568"/>
                  </a:cubicBezTo>
                  <a:cubicBezTo>
                    <a:pt x="18709" y="28588"/>
                    <a:pt x="18729" y="28607"/>
                    <a:pt x="18749" y="28627"/>
                  </a:cubicBezTo>
                  <a:close/>
                  <a:moveTo>
                    <a:pt x="5954" y="18060"/>
                  </a:moveTo>
                  <a:cubicBezTo>
                    <a:pt x="5954" y="18060"/>
                    <a:pt x="5915" y="18060"/>
                    <a:pt x="5915" y="18080"/>
                  </a:cubicBezTo>
                  <a:cubicBezTo>
                    <a:pt x="5915" y="18080"/>
                    <a:pt x="5915" y="18099"/>
                    <a:pt x="5915" y="18119"/>
                  </a:cubicBezTo>
                  <a:lnTo>
                    <a:pt x="5954" y="18119"/>
                  </a:lnTo>
                  <a:cubicBezTo>
                    <a:pt x="5954" y="18099"/>
                    <a:pt x="5954" y="18080"/>
                    <a:pt x="5954" y="180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0"/>
            <p:cNvSpPr/>
            <p:nvPr/>
          </p:nvSpPr>
          <p:spPr>
            <a:xfrm flipH="1">
              <a:off x="6702414" y="1829670"/>
              <a:ext cx="77297" cy="83908"/>
            </a:xfrm>
            <a:custGeom>
              <a:avLst/>
              <a:gdLst/>
              <a:ahLst/>
              <a:cxnLst/>
              <a:rect l="l" t="t" r="r" b="b"/>
              <a:pathLst>
                <a:path w="3215" h="3490" extrusionOk="0">
                  <a:moveTo>
                    <a:pt x="1" y="0"/>
                  </a:moveTo>
                  <a:cubicBezTo>
                    <a:pt x="415" y="20"/>
                    <a:pt x="769" y="158"/>
                    <a:pt x="1144" y="119"/>
                  </a:cubicBezTo>
                  <a:cubicBezTo>
                    <a:pt x="1519" y="59"/>
                    <a:pt x="1893" y="59"/>
                    <a:pt x="2268" y="40"/>
                  </a:cubicBezTo>
                  <a:cubicBezTo>
                    <a:pt x="2425" y="0"/>
                    <a:pt x="2603" y="59"/>
                    <a:pt x="2721" y="178"/>
                  </a:cubicBezTo>
                  <a:cubicBezTo>
                    <a:pt x="2721" y="296"/>
                    <a:pt x="2741" y="434"/>
                    <a:pt x="2761" y="592"/>
                  </a:cubicBezTo>
                  <a:cubicBezTo>
                    <a:pt x="2741" y="690"/>
                    <a:pt x="2761" y="809"/>
                    <a:pt x="2800" y="907"/>
                  </a:cubicBezTo>
                  <a:cubicBezTo>
                    <a:pt x="2958" y="1164"/>
                    <a:pt x="3017" y="1479"/>
                    <a:pt x="2977" y="1775"/>
                  </a:cubicBezTo>
                  <a:cubicBezTo>
                    <a:pt x="2977" y="2130"/>
                    <a:pt x="3017" y="2484"/>
                    <a:pt x="3135" y="2839"/>
                  </a:cubicBezTo>
                  <a:cubicBezTo>
                    <a:pt x="3214" y="3056"/>
                    <a:pt x="3155" y="3332"/>
                    <a:pt x="2977" y="3490"/>
                  </a:cubicBezTo>
                  <a:cubicBezTo>
                    <a:pt x="2918" y="3411"/>
                    <a:pt x="2820" y="3372"/>
                    <a:pt x="2820" y="3293"/>
                  </a:cubicBezTo>
                  <a:cubicBezTo>
                    <a:pt x="2682" y="2721"/>
                    <a:pt x="2465" y="2169"/>
                    <a:pt x="2504" y="1578"/>
                  </a:cubicBezTo>
                  <a:cubicBezTo>
                    <a:pt x="2524" y="1479"/>
                    <a:pt x="2504" y="1361"/>
                    <a:pt x="2445" y="1262"/>
                  </a:cubicBezTo>
                  <a:cubicBezTo>
                    <a:pt x="2307" y="1065"/>
                    <a:pt x="2248" y="828"/>
                    <a:pt x="2268" y="592"/>
                  </a:cubicBezTo>
                  <a:cubicBezTo>
                    <a:pt x="2110" y="434"/>
                    <a:pt x="1933" y="474"/>
                    <a:pt x="1755" y="474"/>
                  </a:cubicBezTo>
                  <a:cubicBezTo>
                    <a:pt x="1243" y="493"/>
                    <a:pt x="710" y="395"/>
                    <a:pt x="217" y="217"/>
                  </a:cubicBezTo>
                  <a:cubicBezTo>
                    <a:pt x="158" y="178"/>
                    <a:pt x="79" y="138"/>
                    <a:pt x="20" y="99"/>
                  </a:cubicBezTo>
                  <a:cubicBezTo>
                    <a:pt x="20" y="99"/>
                    <a:pt x="20" y="5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0"/>
            <p:cNvSpPr/>
            <p:nvPr/>
          </p:nvSpPr>
          <p:spPr>
            <a:xfrm flipH="1">
              <a:off x="7095845" y="1065119"/>
              <a:ext cx="82009" cy="27985"/>
            </a:xfrm>
            <a:custGeom>
              <a:avLst/>
              <a:gdLst/>
              <a:ahLst/>
              <a:cxnLst/>
              <a:rect l="l" t="t" r="r" b="b"/>
              <a:pathLst>
                <a:path w="3411" h="1164" extrusionOk="0">
                  <a:moveTo>
                    <a:pt x="0" y="355"/>
                  </a:moveTo>
                  <a:cubicBezTo>
                    <a:pt x="59" y="276"/>
                    <a:pt x="99" y="158"/>
                    <a:pt x="158" y="158"/>
                  </a:cubicBezTo>
                  <a:cubicBezTo>
                    <a:pt x="335" y="99"/>
                    <a:pt x="513" y="79"/>
                    <a:pt x="710" y="118"/>
                  </a:cubicBezTo>
                  <a:cubicBezTo>
                    <a:pt x="1203" y="296"/>
                    <a:pt x="1735" y="296"/>
                    <a:pt x="2188" y="611"/>
                  </a:cubicBezTo>
                  <a:cubicBezTo>
                    <a:pt x="2602" y="493"/>
                    <a:pt x="2839" y="0"/>
                    <a:pt x="3312" y="0"/>
                  </a:cubicBezTo>
                  <a:cubicBezTo>
                    <a:pt x="3411" y="79"/>
                    <a:pt x="3411" y="217"/>
                    <a:pt x="3312" y="316"/>
                  </a:cubicBezTo>
                  <a:cubicBezTo>
                    <a:pt x="3056" y="592"/>
                    <a:pt x="2780" y="828"/>
                    <a:pt x="2484" y="1045"/>
                  </a:cubicBezTo>
                  <a:cubicBezTo>
                    <a:pt x="2307" y="1163"/>
                    <a:pt x="2070" y="1163"/>
                    <a:pt x="1912" y="1006"/>
                  </a:cubicBezTo>
                  <a:cubicBezTo>
                    <a:pt x="1715" y="848"/>
                    <a:pt x="1459" y="749"/>
                    <a:pt x="1203" y="710"/>
                  </a:cubicBezTo>
                  <a:cubicBezTo>
                    <a:pt x="1025" y="670"/>
                    <a:pt x="848" y="592"/>
                    <a:pt x="670" y="532"/>
                  </a:cubicBezTo>
                  <a:cubicBezTo>
                    <a:pt x="493" y="473"/>
                    <a:pt x="256" y="434"/>
                    <a:pt x="0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0"/>
            <p:cNvSpPr/>
            <p:nvPr/>
          </p:nvSpPr>
          <p:spPr>
            <a:xfrm flipH="1">
              <a:off x="7119551" y="1479395"/>
              <a:ext cx="23706" cy="62583"/>
            </a:xfrm>
            <a:custGeom>
              <a:avLst/>
              <a:gdLst/>
              <a:ahLst/>
              <a:cxnLst/>
              <a:rect l="l" t="t" r="r" b="b"/>
              <a:pathLst>
                <a:path w="986" h="2603" extrusionOk="0">
                  <a:moveTo>
                    <a:pt x="986" y="2050"/>
                  </a:moveTo>
                  <a:cubicBezTo>
                    <a:pt x="966" y="2188"/>
                    <a:pt x="947" y="2307"/>
                    <a:pt x="907" y="2425"/>
                  </a:cubicBezTo>
                  <a:cubicBezTo>
                    <a:pt x="887" y="2504"/>
                    <a:pt x="828" y="2543"/>
                    <a:pt x="769" y="2583"/>
                  </a:cubicBezTo>
                  <a:cubicBezTo>
                    <a:pt x="651" y="2602"/>
                    <a:pt x="592" y="2504"/>
                    <a:pt x="572" y="2425"/>
                  </a:cubicBezTo>
                  <a:cubicBezTo>
                    <a:pt x="533" y="2346"/>
                    <a:pt x="513" y="2267"/>
                    <a:pt x="513" y="2208"/>
                  </a:cubicBezTo>
                  <a:cubicBezTo>
                    <a:pt x="434" y="1991"/>
                    <a:pt x="395" y="1774"/>
                    <a:pt x="335" y="1557"/>
                  </a:cubicBezTo>
                  <a:cubicBezTo>
                    <a:pt x="296" y="1459"/>
                    <a:pt x="276" y="1341"/>
                    <a:pt x="257" y="1222"/>
                  </a:cubicBezTo>
                  <a:cubicBezTo>
                    <a:pt x="257" y="986"/>
                    <a:pt x="197" y="749"/>
                    <a:pt x="79" y="532"/>
                  </a:cubicBezTo>
                  <a:cubicBezTo>
                    <a:pt x="0" y="414"/>
                    <a:pt x="0" y="276"/>
                    <a:pt x="59" y="158"/>
                  </a:cubicBezTo>
                  <a:cubicBezTo>
                    <a:pt x="99" y="79"/>
                    <a:pt x="178" y="20"/>
                    <a:pt x="257" y="0"/>
                  </a:cubicBezTo>
                  <a:cubicBezTo>
                    <a:pt x="355" y="0"/>
                    <a:pt x="434" y="39"/>
                    <a:pt x="493" y="99"/>
                  </a:cubicBezTo>
                  <a:cubicBezTo>
                    <a:pt x="592" y="237"/>
                    <a:pt x="651" y="394"/>
                    <a:pt x="690" y="572"/>
                  </a:cubicBezTo>
                  <a:cubicBezTo>
                    <a:pt x="789" y="1005"/>
                    <a:pt x="828" y="1439"/>
                    <a:pt x="986" y="1873"/>
                  </a:cubicBezTo>
                  <a:cubicBezTo>
                    <a:pt x="986" y="1932"/>
                    <a:pt x="986" y="1991"/>
                    <a:pt x="986" y="20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0"/>
            <p:cNvSpPr/>
            <p:nvPr/>
          </p:nvSpPr>
          <p:spPr>
            <a:xfrm flipH="1">
              <a:off x="6604777" y="824309"/>
              <a:ext cx="34621" cy="72560"/>
            </a:xfrm>
            <a:custGeom>
              <a:avLst/>
              <a:gdLst/>
              <a:ahLst/>
              <a:cxnLst/>
              <a:rect l="l" t="t" r="r" b="b"/>
              <a:pathLst>
                <a:path w="1440" h="3018" extrusionOk="0">
                  <a:moveTo>
                    <a:pt x="1104" y="40"/>
                  </a:moveTo>
                  <a:cubicBezTo>
                    <a:pt x="1341" y="139"/>
                    <a:pt x="1439" y="415"/>
                    <a:pt x="1321" y="652"/>
                  </a:cubicBezTo>
                  <a:cubicBezTo>
                    <a:pt x="1163" y="1066"/>
                    <a:pt x="986" y="1480"/>
                    <a:pt x="828" y="1874"/>
                  </a:cubicBezTo>
                  <a:cubicBezTo>
                    <a:pt x="690" y="2130"/>
                    <a:pt x="572" y="2406"/>
                    <a:pt x="493" y="2702"/>
                  </a:cubicBezTo>
                  <a:cubicBezTo>
                    <a:pt x="454" y="2800"/>
                    <a:pt x="375" y="2899"/>
                    <a:pt x="296" y="2938"/>
                  </a:cubicBezTo>
                  <a:cubicBezTo>
                    <a:pt x="197" y="3017"/>
                    <a:pt x="59" y="2998"/>
                    <a:pt x="0" y="2879"/>
                  </a:cubicBezTo>
                  <a:cubicBezTo>
                    <a:pt x="59" y="2544"/>
                    <a:pt x="178" y="2209"/>
                    <a:pt x="335" y="1894"/>
                  </a:cubicBezTo>
                  <a:cubicBezTo>
                    <a:pt x="532" y="1539"/>
                    <a:pt x="690" y="1164"/>
                    <a:pt x="808" y="770"/>
                  </a:cubicBezTo>
                  <a:cubicBezTo>
                    <a:pt x="868" y="514"/>
                    <a:pt x="1084" y="297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0"/>
            <p:cNvSpPr/>
            <p:nvPr/>
          </p:nvSpPr>
          <p:spPr>
            <a:xfrm flipH="1">
              <a:off x="6354976" y="1664234"/>
              <a:ext cx="40800" cy="59746"/>
            </a:xfrm>
            <a:custGeom>
              <a:avLst/>
              <a:gdLst/>
              <a:ahLst/>
              <a:cxnLst/>
              <a:rect l="l" t="t" r="r" b="b"/>
              <a:pathLst>
                <a:path w="1697" h="2485" extrusionOk="0">
                  <a:moveTo>
                    <a:pt x="1" y="2406"/>
                  </a:moveTo>
                  <a:cubicBezTo>
                    <a:pt x="434" y="1637"/>
                    <a:pt x="848" y="868"/>
                    <a:pt x="1262" y="99"/>
                  </a:cubicBezTo>
                  <a:cubicBezTo>
                    <a:pt x="1321" y="40"/>
                    <a:pt x="1381" y="1"/>
                    <a:pt x="1459" y="21"/>
                  </a:cubicBezTo>
                  <a:cubicBezTo>
                    <a:pt x="1519" y="21"/>
                    <a:pt x="1578" y="60"/>
                    <a:pt x="1617" y="139"/>
                  </a:cubicBezTo>
                  <a:cubicBezTo>
                    <a:pt x="1696" y="237"/>
                    <a:pt x="1696" y="395"/>
                    <a:pt x="1617" y="513"/>
                  </a:cubicBezTo>
                  <a:cubicBezTo>
                    <a:pt x="1282" y="1046"/>
                    <a:pt x="927" y="1578"/>
                    <a:pt x="572" y="2091"/>
                  </a:cubicBezTo>
                  <a:cubicBezTo>
                    <a:pt x="454" y="2229"/>
                    <a:pt x="316" y="2367"/>
                    <a:pt x="158" y="2465"/>
                  </a:cubicBezTo>
                  <a:cubicBezTo>
                    <a:pt x="119" y="2485"/>
                    <a:pt x="60" y="2426"/>
                    <a:pt x="1" y="2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0"/>
            <p:cNvSpPr/>
            <p:nvPr/>
          </p:nvSpPr>
          <p:spPr>
            <a:xfrm flipH="1">
              <a:off x="6344565" y="1012490"/>
              <a:ext cx="37001" cy="50754"/>
            </a:xfrm>
            <a:custGeom>
              <a:avLst/>
              <a:gdLst/>
              <a:ahLst/>
              <a:cxnLst/>
              <a:rect l="l" t="t" r="r" b="b"/>
              <a:pathLst>
                <a:path w="1539" h="2111" extrusionOk="0">
                  <a:moveTo>
                    <a:pt x="1282" y="2110"/>
                  </a:moveTo>
                  <a:cubicBezTo>
                    <a:pt x="1164" y="1953"/>
                    <a:pt x="1066" y="1815"/>
                    <a:pt x="987" y="1677"/>
                  </a:cubicBezTo>
                  <a:cubicBezTo>
                    <a:pt x="770" y="1243"/>
                    <a:pt x="494" y="849"/>
                    <a:pt x="139" y="513"/>
                  </a:cubicBezTo>
                  <a:cubicBezTo>
                    <a:pt x="60" y="415"/>
                    <a:pt x="21" y="316"/>
                    <a:pt x="1" y="218"/>
                  </a:cubicBezTo>
                  <a:cubicBezTo>
                    <a:pt x="1" y="159"/>
                    <a:pt x="80" y="99"/>
                    <a:pt x="139" y="1"/>
                  </a:cubicBezTo>
                  <a:cubicBezTo>
                    <a:pt x="297" y="99"/>
                    <a:pt x="415" y="198"/>
                    <a:pt x="553" y="316"/>
                  </a:cubicBezTo>
                  <a:cubicBezTo>
                    <a:pt x="928" y="711"/>
                    <a:pt x="1223" y="1164"/>
                    <a:pt x="1460" y="1677"/>
                  </a:cubicBezTo>
                  <a:cubicBezTo>
                    <a:pt x="1539" y="1854"/>
                    <a:pt x="1460" y="1972"/>
                    <a:pt x="1282" y="21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0"/>
            <p:cNvSpPr/>
            <p:nvPr/>
          </p:nvSpPr>
          <p:spPr>
            <a:xfrm flipH="1">
              <a:off x="6925672" y="928125"/>
              <a:ext cx="13296" cy="54528"/>
            </a:xfrm>
            <a:custGeom>
              <a:avLst/>
              <a:gdLst/>
              <a:ahLst/>
              <a:cxnLst/>
              <a:rect l="l" t="t" r="r" b="b"/>
              <a:pathLst>
                <a:path w="553" h="2268" extrusionOk="0">
                  <a:moveTo>
                    <a:pt x="119" y="2268"/>
                  </a:moveTo>
                  <a:cubicBezTo>
                    <a:pt x="79" y="2130"/>
                    <a:pt x="0" y="2051"/>
                    <a:pt x="20" y="1992"/>
                  </a:cubicBezTo>
                  <a:cubicBezTo>
                    <a:pt x="158" y="1538"/>
                    <a:pt x="197" y="1065"/>
                    <a:pt x="158" y="612"/>
                  </a:cubicBezTo>
                  <a:cubicBezTo>
                    <a:pt x="158" y="434"/>
                    <a:pt x="178" y="277"/>
                    <a:pt x="217" y="119"/>
                  </a:cubicBezTo>
                  <a:cubicBezTo>
                    <a:pt x="217" y="60"/>
                    <a:pt x="335" y="20"/>
                    <a:pt x="395" y="1"/>
                  </a:cubicBezTo>
                  <a:cubicBezTo>
                    <a:pt x="454" y="1"/>
                    <a:pt x="493" y="60"/>
                    <a:pt x="513" y="99"/>
                  </a:cubicBezTo>
                  <a:cubicBezTo>
                    <a:pt x="552" y="158"/>
                    <a:pt x="552" y="217"/>
                    <a:pt x="552" y="257"/>
                  </a:cubicBezTo>
                  <a:lnTo>
                    <a:pt x="552" y="1223"/>
                  </a:lnTo>
                  <a:cubicBezTo>
                    <a:pt x="533" y="1617"/>
                    <a:pt x="395" y="1972"/>
                    <a:pt x="119" y="22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0"/>
            <p:cNvSpPr/>
            <p:nvPr/>
          </p:nvSpPr>
          <p:spPr>
            <a:xfrm flipH="1">
              <a:off x="6421814" y="1717320"/>
              <a:ext cx="29885" cy="39838"/>
            </a:xfrm>
            <a:custGeom>
              <a:avLst/>
              <a:gdLst/>
              <a:ahLst/>
              <a:cxnLst/>
              <a:rect l="l" t="t" r="r" b="b"/>
              <a:pathLst>
                <a:path w="1243" h="1657" extrusionOk="0">
                  <a:moveTo>
                    <a:pt x="158" y="1657"/>
                  </a:moveTo>
                  <a:cubicBezTo>
                    <a:pt x="20" y="1539"/>
                    <a:pt x="0" y="1361"/>
                    <a:pt x="59" y="1223"/>
                  </a:cubicBezTo>
                  <a:cubicBezTo>
                    <a:pt x="99" y="1125"/>
                    <a:pt x="158" y="1046"/>
                    <a:pt x="217" y="987"/>
                  </a:cubicBezTo>
                  <a:cubicBezTo>
                    <a:pt x="434" y="770"/>
                    <a:pt x="592" y="513"/>
                    <a:pt x="670" y="237"/>
                  </a:cubicBezTo>
                  <a:cubicBezTo>
                    <a:pt x="710" y="99"/>
                    <a:pt x="828" y="1"/>
                    <a:pt x="966" y="21"/>
                  </a:cubicBezTo>
                  <a:cubicBezTo>
                    <a:pt x="1124" y="1"/>
                    <a:pt x="1242" y="159"/>
                    <a:pt x="1183" y="316"/>
                  </a:cubicBezTo>
                  <a:cubicBezTo>
                    <a:pt x="986" y="868"/>
                    <a:pt x="572" y="1223"/>
                    <a:pt x="158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0"/>
            <p:cNvSpPr/>
            <p:nvPr/>
          </p:nvSpPr>
          <p:spPr>
            <a:xfrm flipH="1">
              <a:off x="6360193" y="1033359"/>
              <a:ext cx="29428" cy="41738"/>
            </a:xfrm>
            <a:custGeom>
              <a:avLst/>
              <a:gdLst/>
              <a:ahLst/>
              <a:cxnLst/>
              <a:rect l="l" t="t" r="r" b="b"/>
              <a:pathLst>
                <a:path w="1224" h="1736" extrusionOk="0">
                  <a:moveTo>
                    <a:pt x="908" y="1735"/>
                  </a:moveTo>
                  <a:cubicBezTo>
                    <a:pt x="849" y="1597"/>
                    <a:pt x="750" y="1499"/>
                    <a:pt x="750" y="1400"/>
                  </a:cubicBezTo>
                  <a:cubicBezTo>
                    <a:pt x="750" y="1025"/>
                    <a:pt x="533" y="789"/>
                    <a:pt x="277" y="552"/>
                  </a:cubicBezTo>
                  <a:cubicBezTo>
                    <a:pt x="198" y="473"/>
                    <a:pt x="99" y="375"/>
                    <a:pt x="1" y="296"/>
                  </a:cubicBezTo>
                  <a:cubicBezTo>
                    <a:pt x="198" y="20"/>
                    <a:pt x="297" y="0"/>
                    <a:pt x="474" y="158"/>
                  </a:cubicBezTo>
                  <a:cubicBezTo>
                    <a:pt x="651" y="316"/>
                    <a:pt x="809" y="473"/>
                    <a:pt x="927" y="651"/>
                  </a:cubicBezTo>
                  <a:cubicBezTo>
                    <a:pt x="1046" y="809"/>
                    <a:pt x="1125" y="966"/>
                    <a:pt x="1164" y="1144"/>
                  </a:cubicBezTo>
                  <a:cubicBezTo>
                    <a:pt x="1223" y="1380"/>
                    <a:pt x="1125" y="1617"/>
                    <a:pt x="908" y="1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0"/>
            <p:cNvSpPr/>
            <p:nvPr/>
          </p:nvSpPr>
          <p:spPr>
            <a:xfrm flipH="1">
              <a:off x="7143714" y="1476534"/>
              <a:ext cx="20412" cy="41738"/>
            </a:xfrm>
            <a:custGeom>
              <a:avLst/>
              <a:gdLst/>
              <a:ahLst/>
              <a:cxnLst/>
              <a:rect l="l" t="t" r="r" b="b"/>
              <a:pathLst>
                <a:path w="849" h="1736" extrusionOk="0">
                  <a:moveTo>
                    <a:pt x="711" y="1736"/>
                  </a:moveTo>
                  <a:cubicBezTo>
                    <a:pt x="494" y="1617"/>
                    <a:pt x="336" y="1420"/>
                    <a:pt x="296" y="1184"/>
                  </a:cubicBezTo>
                  <a:cubicBezTo>
                    <a:pt x="237" y="1026"/>
                    <a:pt x="178" y="888"/>
                    <a:pt x="99" y="730"/>
                  </a:cubicBezTo>
                  <a:cubicBezTo>
                    <a:pt x="1" y="533"/>
                    <a:pt x="1" y="296"/>
                    <a:pt x="119" y="99"/>
                  </a:cubicBezTo>
                  <a:cubicBezTo>
                    <a:pt x="158" y="40"/>
                    <a:pt x="198" y="20"/>
                    <a:pt x="257" y="1"/>
                  </a:cubicBezTo>
                  <a:cubicBezTo>
                    <a:pt x="296" y="1"/>
                    <a:pt x="336" y="40"/>
                    <a:pt x="375" y="80"/>
                  </a:cubicBezTo>
                  <a:cubicBezTo>
                    <a:pt x="415" y="99"/>
                    <a:pt x="415" y="139"/>
                    <a:pt x="434" y="178"/>
                  </a:cubicBezTo>
                  <a:cubicBezTo>
                    <a:pt x="474" y="572"/>
                    <a:pt x="691" y="927"/>
                    <a:pt x="809" y="1322"/>
                  </a:cubicBezTo>
                  <a:cubicBezTo>
                    <a:pt x="849" y="1460"/>
                    <a:pt x="849" y="1460"/>
                    <a:pt x="711" y="17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0"/>
            <p:cNvSpPr/>
            <p:nvPr/>
          </p:nvSpPr>
          <p:spPr>
            <a:xfrm flipH="1">
              <a:off x="6963131" y="970776"/>
              <a:ext cx="21350" cy="37963"/>
            </a:xfrm>
            <a:custGeom>
              <a:avLst/>
              <a:gdLst/>
              <a:ahLst/>
              <a:cxnLst/>
              <a:rect l="l" t="t" r="r" b="b"/>
              <a:pathLst>
                <a:path w="888" h="1579" extrusionOk="0">
                  <a:moveTo>
                    <a:pt x="868" y="691"/>
                  </a:moveTo>
                  <a:cubicBezTo>
                    <a:pt x="592" y="809"/>
                    <a:pt x="395" y="1065"/>
                    <a:pt x="356" y="1381"/>
                  </a:cubicBezTo>
                  <a:cubicBezTo>
                    <a:pt x="356" y="1440"/>
                    <a:pt x="277" y="1480"/>
                    <a:pt x="218" y="1578"/>
                  </a:cubicBezTo>
                  <a:cubicBezTo>
                    <a:pt x="20" y="1361"/>
                    <a:pt x="1" y="1065"/>
                    <a:pt x="158" y="829"/>
                  </a:cubicBezTo>
                  <a:cubicBezTo>
                    <a:pt x="336" y="612"/>
                    <a:pt x="454" y="395"/>
                    <a:pt x="513" y="139"/>
                  </a:cubicBezTo>
                  <a:cubicBezTo>
                    <a:pt x="513" y="80"/>
                    <a:pt x="632" y="1"/>
                    <a:pt x="671" y="21"/>
                  </a:cubicBezTo>
                  <a:cubicBezTo>
                    <a:pt x="750" y="40"/>
                    <a:pt x="829" y="99"/>
                    <a:pt x="868" y="178"/>
                  </a:cubicBezTo>
                  <a:cubicBezTo>
                    <a:pt x="868" y="336"/>
                    <a:pt x="888" y="513"/>
                    <a:pt x="868" y="6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0"/>
            <p:cNvSpPr/>
            <p:nvPr/>
          </p:nvSpPr>
          <p:spPr>
            <a:xfrm flipH="1">
              <a:off x="6586288" y="1259454"/>
              <a:ext cx="215709" cy="221840"/>
            </a:xfrm>
            <a:custGeom>
              <a:avLst/>
              <a:gdLst/>
              <a:ahLst/>
              <a:cxnLst/>
              <a:rect l="l" t="t" r="r" b="b"/>
              <a:pathLst>
                <a:path w="8972" h="9227" extrusionOk="0">
                  <a:moveTo>
                    <a:pt x="40" y="4022"/>
                  </a:moveTo>
                  <a:lnTo>
                    <a:pt x="40" y="3174"/>
                  </a:lnTo>
                  <a:cubicBezTo>
                    <a:pt x="40" y="2958"/>
                    <a:pt x="119" y="2721"/>
                    <a:pt x="277" y="2563"/>
                  </a:cubicBezTo>
                  <a:cubicBezTo>
                    <a:pt x="730" y="1972"/>
                    <a:pt x="1263" y="1439"/>
                    <a:pt x="1874" y="986"/>
                  </a:cubicBezTo>
                  <a:cubicBezTo>
                    <a:pt x="2702" y="395"/>
                    <a:pt x="3668" y="59"/>
                    <a:pt x="4693" y="20"/>
                  </a:cubicBezTo>
                  <a:lnTo>
                    <a:pt x="5087" y="20"/>
                  </a:lnTo>
                  <a:cubicBezTo>
                    <a:pt x="5580" y="0"/>
                    <a:pt x="6073" y="138"/>
                    <a:pt x="6448" y="454"/>
                  </a:cubicBezTo>
                  <a:cubicBezTo>
                    <a:pt x="7276" y="1045"/>
                    <a:pt x="7985" y="1755"/>
                    <a:pt x="8321" y="2780"/>
                  </a:cubicBezTo>
                  <a:cubicBezTo>
                    <a:pt x="8459" y="3174"/>
                    <a:pt x="8636" y="3569"/>
                    <a:pt x="8754" y="3983"/>
                  </a:cubicBezTo>
                  <a:cubicBezTo>
                    <a:pt x="8912" y="4712"/>
                    <a:pt x="8971" y="5442"/>
                    <a:pt x="8932" y="6171"/>
                  </a:cubicBezTo>
                  <a:cubicBezTo>
                    <a:pt x="8912" y="6348"/>
                    <a:pt x="8873" y="6546"/>
                    <a:pt x="8794" y="6703"/>
                  </a:cubicBezTo>
                  <a:cubicBezTo>
                    <a:pt x="8518" y="7236"/>
                    <a:pt x="8202" y="7709"/>
                    <a:pt x="7808" y="8143"/>
                  </a:cubicBezTo>
                  <a:cubicBezTo>
                    <a:pt x="7611" y="8359"/>
                    <a:pt x="7335" y="8537"/>
                    <a:pt x="7059" y="8616"/>
                  </a:cubicBezTo>
                  <a:cubicBezTo>
                    <a:pt x="6704" y="8734"/>
                    <a:pt x="6329" y="8813"/>
                    <a:pt x="5975" y="8951"/>
                  </a:cubicBezTo>
                  <a:cubicBezTo>
                    <a:pt x="5363" y="9227"/>
                    <a:pt x="4732" y="9168"/>
                    <a:pt x="4102" y="9128"/>
                  </a:cubicBezTo>
                  <a:cubicBezTo>
                    <a:pt x="3510" y="9069"/>
                    <a:pt x="2938" y="8833"/>
                    <a:pt x="2485" y="8438"/>
                  </a:cubicBezTo>
                  <a:cubicBezTo>
                    <a:pt x="2051" y="8103"/>
                    <a:pt x="1618" y="7788"/>
                    <a:pt x="1184" y="7453"/>
                  </a:cubicBezTo>
                  <a:cubicBezTo>
                    <a:pt x="1085" y="7354"/>
                    <a:pt x="1006" y="7255"/>
                    <a:pt x="947" y="7137"/>
                  </a:cubicBezTo>
                  <a:cubicBezTo>
                    <a:pt x="730" y="6743"/>
                    <a:pt x="514" y="6348"/>
                    <a:pt x="336" y="5934"/>
                  </a:cubicBezTo>
                  <a:cubicBezTo>
                    <a:pt x="159" y="5619"/>
                    <a:pt x="60" y="5284"/>
                    <a:pt x="40" y="4929"/>
                  </a:cubicBezTo>
                  <a:cubicBezTo>
                    <a:pt x="40" y="4633"/>
                    <a:pt x="1" y="4318"/>
                    <a:pt x="1" y="4022"/>
                  </a:cubicBezTo>
                  <a:close/>
                  <a:moveTo>
                    <a:pt x="6369" y="8300"/>
                  </a:moveTo>
                  <a:cubicBezTo>
                    <a:pt x="6684" y="7886"/>
                    <a:pt x="7019" y="7453"/>
                    <a:pt x="7315" y="6999"/>
                  </a:cubicBezTo>
                  <a:cubicBezTo>
                    <a:pt x="7394" y="6861"/>
                    <a:pt x="7453" y="6703"/>
                    <a:pt x="7493" y="6526"/>
                  </a:cubicBezTo>
                  <a:cubicBezTo>
                    <a:pt x="7552" y="6348"/>
                    <a:pt x="7591" y="6171"/>
                    <a:pt x="7631" y="5994"/>
                  </a:cubicBezTo>
                  <a:cubicBezTo>
                    <a:pt x="7670" y="5875"/>
                    <a:pt x="7709" y="5757"/>
                    <a:pt x="7709" y="5619"/>
                  </a:cubicBezTo>
                  <a:lnTo>
                    <a:pt x="7709" y="4397"/>
                  </a:lnTo>
                  <a:cubicBezTo>
                    <a:pt x="7729" y="4278"/>
                    <a:pt x="7709" y="4160"/>
                    <a:pt x="7670" y="4062"/>
                  </a:cubicBezTo>
                  <a:cubicBezTo>
                    <a:pt x="7433" y="3450"/>
                    <a:pt x="7315" y="2780"/>
                    <a:pt x="6822" y="2307"/>
                  </a:cubicBezTo>
                  <a:cubicBezTo>
                    <a:pt x="6724" y="2189"/>
                    <a:pt x="6665" y="2051"/>
                    <a:pt x="6605" y="1913"/>
                  </a:cubicBezTo>
                  <a:cubicBezTo>
                    <a:pt x="6487" y="1637"/>
                    <a:pt x="6290" y="1400"/>
                    <a:pt x="6034" y="1242"/>
                  </a:cubicBezTo>
                  <a:cubicBezTo>
                    <a:pt x="5876" y="1144"/>
                    <a:pt x="5718" y="1045"/>
                    <a:pt x="5561" y="947"/>
                  </a:cubicBezTo>
                  <a:cubicBezTo>
                    <a:pt x="5423" y="828"/>
                    <a:pt x="5245" y="749"/>
                    <a:pt x="5048" y="730"/>
                  </a:cubicBezTo>
                  <a:cubicBezTo>
                    <a:pt x="4378" y="651"/>
                    <a:pt x="3707" y="749"/>
                    <a:pt x="3076" y="1025"/>
                  </a:cubicBezTo>
                  <a:cubicBezTo>
                    <a:pt x="2209" y="1439"/>
                    <a:pt x="1440" y="2051"/>
                    <a:pt x="868" y="2820"/>
                  </a:cubicBezTo>
                  <a:cubicBezTo>
                    <a:pt x="711" y="2977"/>
                    <a:pt x="632" y="3194"/>
                    <a:pt x="652" y="3431"/>
                  </a:cubicBezTo>
                  <a:cubicBezTo>
                    <a:pt x="652" y="3746"/>
                    <a:pt x="632" y="4081"/>
                    <a:pt x="652" y="4397"/>
                  </a:cubicBezTo>
                  <a:cubicBezTo>
                    <a:pt x="671" y="4830"/>
                    <a:pt x="691" y="5284"/>
                    <a:pt x="888" y="5698"/>
                  </a:cubicBezTo>
                  <a:cubicBezTo>
                    <a:pt x="1026" y="5934"/>
                    <a:pt x="1144" y="6171"/>
                    <a:pt x="1282" y="6388"/>
                  </a:cubicBezTo>
                  <a:cubicBezTo>
                    <a:pt x="1657" y="6960"/>
                    <a:pt x="2130" y="7453"/>
                    <a:pt x="2722" y="7807"/>
                  </a:cubicBezTo>
                  <a:cubicBezTo>
                    <a:pt x="2998" y="7965"/>
                    <a:pt x="3274" y="8123"/>
                    <a:pt x="3550" y="8261"/>
                  </a:cubicBezTo>
                  <a:cubicBezTo>
                    <a:pt x="3944" y="8517"/>
                    <a:pt x="4417" y="8635"/>
                    <a:pt x="4890" y="8596"/>
                  </a:cubicBezTo>
                  <a:cubicBezTo>
                    <a:pt x="4969" y="8596"/>
                    <a:pt x="5068" y="8596"/>
                    <a:pt x="5166" y="8596"/>
                  </a:cubicBezTo>
                  <a:cubicBezTo>
                    <a:pt x="5383" y="8616"/>
                    <a:pt x="5620" y="8576"/>
                    <a:pt x="5817" y="8478"/>
                  </a:cubicBezTo>
                  <a:cubicBezTo>
                    <a:pt x="5994" y="8419"/>
                    <a:pt x="6172" y="8359"/>
                    <a:pt x="6369" y="8300"/>
                  </a:cubicBezTo>
                  <a:close/>
                  <a:moveTo>
                    <a:pt x="8005" y="6723"/>
                  </a:moveTo>
                  <a:cubicBezTo>
                    <a:pt x="8222" y="6546"/>
                    <a:pt x="8321" y="6250"/>
                    <a:pt x="8242" y="5994"/>
                  </a:cubicBezTo>
                  <a:cubicBezTo>
                    <a:pt x="8025" y="6171"/>
                    <a:pt x="7926" y="6447"/>
                    <a:pt x="8005" y="6723"/>
                  </a:cubicBezTo>
                  <a:close/>
                  <a:moveTo>
                    <a:pt x="8242" y="5087"/>
                  </a:moveTo>
                  <a:lnTo>
                    <a:pt x="8222" y="5087"/>
                  </a:lnTo>
                  <a:lnTo>
                    <a:pt x="8222" y="5540"/>
                  </a:lnTo>
                  <a:lnTo>
                    <a:pt x="8242" y="5540"/>
                  </a:lnTo>
                  <a:close/>
                  <a:moveTo>
                    <a:pt x="7552" y="7453"/>
                  </a:moveTo>
                  <a:lnTo>
                    <a:pt x="7374" y="7709"/>
                  </a:lnTo>
                  <a:cubicBezTo>
                    <a:pt x="7552" y="7669"/>
                    <a:pt x="7650" y="7630"/>
                    <a:pt x="7571" y="7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0"/>
            <p:cNvSpPr/>
            <p:nvPr/>
          </p:nvSpPr>
          <p:spPr>
            <a:xfrm flipH="1">
              <a:off x="6839408" y="1278881"/>
              <a:ext cx="26086" cy="45056"/>
            </a:xfrm>
            <a:custGeom>
              <a:avLst/>
              <a:gdLst/>
              <a:ahLst/>
              <a:cxnLst/>
              <a:rect l="l" t="t" r="r" b="b"/>
              <a:pathLst>
                <a:path w="1085" h="1874" extrusionOk="0">
                  <a:moveTo>
                    <a:pt x="1084" y="99"/>
                  </a:moveTo>
                  <a:cubicBezTo>
                    <a:pt x="887" y="454"/>
                    <a:pt x="730" y="710"/>
                    <a:pt x="592" y="1006"/>
                  </a:cubicBezTo>
                  <a:cubicBezTo>
                    <a:pt x="473" y="1282"/>
                    <a:pt x="394" y="1538"/>
                    <a:pt x="276" y="1874"/>
                  </a:cubicBezTo>
                  <a:cubicBezTo>
                    <a:pt x="178" y="1775"/>
                    <a:pt x="79" y="1736"/>
                    <a:pt x="59" y="1657"/>
                  </a:cubicBezTo>
                  <a:cubicBezTo>
                    <a:pt x="20" y="1499"/>
                    <a:pt x="0" y="1341"/>
                    <a:pt x="40" y="1164"/>
                  </a:cubicBezTo>
                  <a:cubicBezTo>
                    <a:pt x="138" y="789"/>
                    <a:pt x="316" y="434"/>
                    <a:pt x="572" y="139"/>
                  </a:cubicBezTo>
                  <a:cubicBezTo>
                    <a:pt x="651" y="79"/>
                    <a:pt x="749" y="20"/>
                    <a:pt x="868" y="20"/>
                  </a:cubicBezTo>
                  <a:cubicBezTo>
                    <a:pt x="907" y="1"/>
                    <a:pt x="986" y="60"/>
                    <a:pt x="1084" y="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0"/>
            <p:cNvSpPr/>
            <p:nvPr/>
          </p:nvSpPr>
          <p:spPr>
            <a:xfrm flipH="1">
              <a:off x="6531303" y="1359928"/>
              <a:ext cx="15195" cy="39838"/>
            </a:xfrm>
            <a:custGeom>
              <a:avLst/>
              <a:gdLst/>
              <a:ahLst/>
              <a:cxnLst/>
              <a:rect l="l" t="t" r="r" b="b"/>
              <a:pathLst>
                <a:path w="632" h="1657" extrusionOk="0">
                  <a:moveTo>
                    <a:pt x="217" y="1657"/>
                  </a:moveTo>
                  <a:cubicBezTo>
                    <a:pt x="59" y="1282"/>
                    <a:pt x="0" y="868"/>
                    <a:pt x="59" y="454"/>
                  </a:cubicBezTo>
                  <a:cubicBezTo>
                    <a:pt x="79" y="356"/>
                    <a:pt x="138" y="257"/>
                    <a:pt x="217" y="178"/>
                  </a:cubicBezTo>
                  <a:cubicBezTo>
                    <a:pt x="355" y="40"/>
                    <a:pt x="493" y="1"/>
                    <a:pt x="552" y="80"/>
                  </a:cubicBezTo>
                  <a:cubicBezTo>
                    <a:pt x="631" y="178"/>
                    <a:pt x="592" y="277"/>
                    <a:pt x="552" y="395"/>
                  </a:cubicBezTo>
                  <a:cubicBezTo>
                    <a:pt x="513" y="533"/>
                    <a:pt x="493" y="691"/>
                    <a:pt x="473" y="829"/>
                  </a:cubicBezTo>
                  <a:cubicBezTo>
                    <a:pt x="454" y="1046"/>
                    <a:pt x="434" y="1282"/>
                    <a:pt x="395" y="1499"/>
                  </a:cubicBezTo>
                  <a:cubicBezTo>
                    <a:pt x="375" y="1558"/>
                    <a:pt x="296" y="1578"/>
                    <a:pt x="217" y="1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0"/>
            <p:cNvSpPr/>
            <p:nvPr/>
          </p:nvSpPr>
          <p:spPr>
            <a:xfrm flipH="1">
              <a:off x="6808129" y="1273207"/>
              <a:ext cx="20869" cy="27985"/>
            </a:xfrm>
            <a:custGeom>
              <a:avLst/>
              <a:gdLst/>
              <a:ahLst/>
              <a:cxnLst/>
              <a:rect l="l" t="t" r="r" b="b"/>
              <a:pathLst>
                <a:path w="868" h="1164" extrusionOk="0">
                  <a:moveTo>
                    <a:pt x="0" y="1104"/>
                  </a:moveTo>
                  <a:cubicBezTo>
                    <a:pt x="59" y="789"/>
                    <a:pt x="178" y="473"/>
                    <a:pt x="335" y="177"/>
                  </a:cubicBezTo>
                  <a:cubicBezTo>
                    <a:pt x="394" y="59"/>
                    <a:pt x="513" y="0"/>
                    <a:pt x="651" y="0"/>
                  </a:cubicBezTo>
                  <a:cubicBezTo>
                    <a:pt x="730" y="0"/>
                    <a:pt x="789" y="39"/>
                    <a:pt x="848" y="99"/>
                  </a:cubicBezTo>
                  <a:cubicBezTo>
                    <a:pt x="868" y="158"/>
                    <a:pt x="868" y="237"/>
                    <a:pt x="848" y="296"/>
                  </a:cubicBezTo>
                  <a:cubicBezTo>
                    <a:pt x="730" y="493"/>
                    <a:pt x="611" y="670"/>
                    <a:pt x="513" y="867"/>
                  </a:cubicBezTo>
                  <a:cubicBezTo>
                    <a:pt x="414" y="1045"/>
                    <a:pt x="197" y="1163"/>
                    <a:pt x="0" y="1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0"/>
            <p:cNvSpPr/>
            <p:nvPr/>
          </p:nvSpPr>
          <p:spPr>
            <a:xfrm flipH="1">
              <a:off x="6546955" y="1355672"/>
              <a:ext cx="14714" cy="33203"/>
            </a:xfrm>
            <a:custGeom>
              <a:avLst/>
              <a:gdLst/>
              <a:ahLst/>
              <a:cxnLst/>
              <a:rect l="l" t="t" r="r" b="b"/>
              <a:pathLst>
                <a:path w="612" h="1381" extrusionOk="0">
                  <a:moveTo>
                    <a:pt x="237" y="1380"/>
                  </a:moveTo>
                  <a:cubicBezTo>
                    <a:pt x="59" y="1223"/>
                    <a:pt x="0" y="1026"/>
                    <a:pt x="40" y="809"/>
                  </a:cubicBezTo>
                  <a:cubicBezTo>
                    <a:pt x="99" y="552"/>
                    <a:pt x="197" y="316"/>
                    <a:pt x="316" y="79"/>
                  </a:cubicBezTo>
                  <a:cubicBezTo>
                    <a:pt x="355" y="20"/>
                    <a:pt x="434" y="0"/>
                    <a:pt x="493" y="20"/>
                  </a:cubicBezTo>
                  <a:cubicBezTo>
                    <a:pt x="552" y="40"/>
                    <a:pt x="592" y="119"/>
                    <a:pt x="592" y="198"/>
                  </a:cubicBezTo>
                  <a:cubicBezTo>
                    <a:pt x="612" y="257"/>
                    <a:pt x="592" y="296"/>
                    <a:pt x="572" y="355"/>
                  </a:cubicBezTo>
                  <a:cubicBezTo>
                    <a:pt x="493" y="631"/>
                    <a:pt x="414" y="888"/>
                    <a:pt x="336" y="1164"/>
                  </a:cubicBezTo>
                  <a:cubicBezTo>
                    <a:pt x="316" y="1242"/>
                    <a:pt x="276" y="1302"/>
                    <a:pt x="237" y="13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" name="Google Shape;723;p30"/>
          <p:cNvGrpSpPr/>
          <p:nvPr/>
        </p:nvGrpSpPr>
        <p:grpSpPr>
          <a:xfrm rot="616930" flipH="1">
            <a:off x="488456" y="1007574"/>
            <a:ext cx="542531" cy="566648"/>
            <a:chOff x="5236350" y="592059"/>
            <a:chExt cx="666939" cy="696319"/>
          </a:xfrm>
        </p:grpSpPr>
        <p:sp>
          <p:nvSpPr>
            <p:cNvPr id="724" name="Google Shape;724;p30"/>
            <p:cNvSpPr/>
            <p:nvPr/>
          </p:nvSpPr>
          <p:spPr>
            <a:xfrm flipH="1">
              <a:off x="5248684" y="613865"/>
              <a:ext cx="641815" cy="653187"/>
            </a:xfrm>
            <a:custGeom>
              <a:avLst/>
              <a:gdLst/>
              <a:ahLst/>
              <a:cxnLst/>
              <a:rect l="l" t="t" r="r" b="b"/>
              <a:pathLst>
                <a:path w="26695" h="27168" extrusionOk="0">
                  <a:moveTo>
                    <a:pt x="26616" y="14156"/>
                  </a:moveTo>
                  <a:cubicBezTo>
                    <a:pt x="26694" y="14767"/>
                    <a:pt x="26694" y="15378"/>
                    <a:pt x="26616" y="15989"/>
                  </a:cubicBezTo>
                  <a:cubicBezTo>
                    <a:pt x="26280" y="15989"/>
                    <a:pt x="25945" y="16127"/>
                    <a:pt x="25630" y="15871"/>
                  </a:cubicBezTo>
                  <a:cubicBezTo>
                    <a:pt x="25551" y="15832"/>
                    <a:pt x="25472" y="15812"/>
                    <a:pt x="25374" y="15832"/>
                  </a:cubicBezTo>
                  <a:lnTo>
                    <a:pt x="24822" y="15832"/>
                  </a:lnTo>
                  <a:cubicBezTo>
                    <a:pt x="24565" y="15832"/>
                    <a:pt x="24506" y="15891"/>
                    <a:pt x="24467" y="16147"/>
                  </a:cubicBezTo>
                  <a:cubicBezTo>
                    <a:pt x="24467" y="16246"/>
                    <a:pt x="24447" y="16344"/>
                    <a:pt x="24408" y="16443"/>
                  </a:cubicBezTo>
                  <a:cubicBezTo>
                    <a:pt x="24289" y="16699"/>
                    <a:pt x="24230" y="16975"/>
                    <a:pt x="24270" y="17271"/>
                  </a:cubicBezTo>
                  <a:cubicBezTo>
                    <a:pt x="24309" y="17507"/>
                    <a:pt x="24250" y="17783"/>
                    <a:pt x="24112" y="17981"/>
                  </a:cubicBezTo>
                  <a:cubicBezTo>
                    <a:pt x="24092" y="18000"/>
                    <a:pt x="24092" y="18020"/>
                    <a:pt x="24092" y="18040"/>
                  </a:cubicBezTo>
                  <a:cubicBezTo>
                    <a:pt x="24053" y="18335"/>
                    <a:pt x="23994" y="18651"/>
                    <a:pt x="23875" y="18947"/>
                  </a:cubicBezTo>
                  <a:cubicBezTo>
                    <a:pt x="23796" y="19282"/>
                    <a:pt x="23639" y="19597"/>
                    <a:pt x="23422" y="19873"/>
                  </a:cubicBezTo>
                  <a:cubicBezTo>
                    <a:pt x="23284" y="20011"/>
                    <a:pt x="23185" y="20169"/>
                    <a:pt x="23106" y="20366"/>
                  </a:cubicBezTo>
                  <a:cubicBezTo>
                    <a:pt x="22988" y="20642"/>
                    <a:pt x="22830" y="20898"/>
                    <a:pt x="22614" y="21115"/>
                  </a:cubicBezTo>
                  <a:cubicBezTo>
                    <a:pt x="22515" y="21214"/>
                    <a:pt x="22436" y="21332"/>
                    <a:pt x="22357" y="21450"/>
                  </a:cubicBezTo>
                  <a:cubicBezTo>
                    <a:pt x="22495" y="21825"/>
                    <a:pt x="22653" y="22200"/>
                    <a:pt x="22771" y="22574"/>
                  </a:cubicBezTo>
                  <a:cubicBezTo>
                    <a:pt x="22909" y="22929"/>
                    <a:pt x="23008" y="23304"/>
                    <a:pt x="23126" y="23639"/>
                  </a:cubicBezTo>
                  <a:cubicBezTo>
                    <a:pt x="23087" y="23698"/>
                    <a:pt x="23067" y="23737"/>
                    <a:pt x="23047" y="23737"/>
                  </a:cubicBezTo>
                  <a:cubicBezTo>
                    <a:pt x="22712" y="23934"/>
                    <a:pt x="22397" y="24151"/>
                    <a:pt x="22101" y="24388"/>
                  </a:cubicBezTo>
                  <a:cubicBezTo>
                    <a:pt x="22002" y="24447"/>
                    <a:pt x="21884" y="24486"/>
                    <a:pt x="21766" y="24506"/>
                  </a:cubicBezTo>
                  <a:cubicBezTo>
                    <a:pt x="21707" y="24506"/>
                    <a:pt x="21628" y="24486"/>
                    <a:pt x="21588" y="24447"/>
                  </a:cubicBezTo>
                  <a:cubicBezTo>
                    <a:pt x="21371" y="24092"/>
                    <a:pt x="20997" y="23974"/>
                    <a:pt x="20681" y="23757"/>
                  </a:cubicBezTo>
                  <a:cubicBezTo>
                    <a:pt x="20543" y="23678"/>
                    <a:pt x="20445" y="23560"/>
                    <a:pt x="20425" y="23402"/>
                  </a:cubicBezTo>
                  <a:cubicBezTo>
                    <a:pt x="20405" y="23264"/>
                    <a:pt x="20287" y="23166"/>
                    <a:pt x="20129" y="23185"/>
                  </a:cubicBezTo>
                  <a:lnTo>
                    <a:pt x="19696" y="23185"/>
                  </a:lnTo>
                  <a:cubicBezTo>
                    <a:pt x="19499" y="23402"/>
                    <a:pt x="19242" y="23560"/>
                    <a:pt x="18947" y="23639"/>
                  </a:cubicBezTo>
                  <a:cubicBezTo>
                    <a:pt x="18611" y="23777"/>
                    <a:pt x="18276" y="23954"/>
                    <a:pt x="17941" y="24072"/>
                  </a:cubicBezTo>
                  <a:cubicBezTo>
                    <a:pt x="17685" y="24171"/>
                    <a:pt x="17429" y="24250"/>
                    <a:pt x="17172" y="24309"/>
                  </a:cubicBezTo>
                  <a:cubicBezTo>
                    <a:pt x="16896" y="24329"/>
                    <a:pt x="16600" y="24388"/>
                    <a:pt x="16344" y="24486"/>
                  </a:cubicBezTo>
                  <a:cubicBezTo>
                    <a:pt x="16285" y="24506"/>
                    <a:pt x="16206" y="24506"/>
                    <a:pt x="16147" y="24506"/>
                  </a:cubicBezTo>
                  <a:cubicBezTo>
                    <a:pt x="15772" y="24427"/>
                    <a:pt x="15477" y="24703"/>
                    <a:pt x="15122" y="24743"/>
                  </a:cubicBezTo>
                  <a:cubicBezTo>
                    <a:pt x="15063" y="24743"/>
                    <a:pt x="15004" y="24861"/>
                    <a:pt x="14984" y="24940"/>
                  </a:cubicBezTo>
                  <a:cubicBezTo>
                    <a:pt x="14964" y="25019"/>
                    <a:pt x="14964" y="25098"/>
                    <a:pt x="14964" y="25177"/>
                  </a:cubicBezTo>
                  <a:cubicBezTo>
                    <a:pt x="14984" y="25472"/>
                    <a:pt x="14944" y="25748"/>
                    <a:pt x="14826" y="26005"/>
                  </a:cubicBezTo>
                  <a:cubicBezTo>
                    <a:pt x="14767" y="26162"/>
                    <a:pt x="14747" y="26340"/>
                    <a:pt x="14767" y="26497"/>
                  </a:cubicBezTo>
                  <a:cubicBezTo>
                    <a:pt x="14747" y="26872"/>
                    <a:pt x="14708" y="26892"/>
                    <a:pt x="14353" y="26931"/>
                  </a:cubicBezTo>
                  <a:cubicBezTo>
                    <a:pt x="14195" y="26951"/>
                    <a:pt x="14018" y="26990"/>
                    <a:pt x="13860" y="27049"/>
                  </a:cubicBezTo>
                  <a:cubicBezTo>
                    <a:pt x="13545" y="27128"/>
                    <a:pt x="13229" y="27168"/>
                    <a:pt x="12934" y="27128"/>
                  </a:cubicBezTo>
                  <a:cubicBezTo>
                    <a:pt x="12835" y="26675"/>
                    <a:pt x="12756" y="26281"/>
                    <a:pt x="12638" y="25867"/>
                  </a:cubicBezTo>
                  <a:cubicBezTo>
                    <a:pt x="12539" y="25453"/>
                    <a:pt x="12421" y="25078"/>
                    <a:pt x="12303" y="24664"/>
                  </a:cubicBezTo>
                  <a:cubicBezTo>
                    <a:pt x="11908" y="24782"/>
                    <a:pt x="11494" y="24743"/>
                    <a:pt x="11120" y="24585"/>
                  </a:cubicBezTo>
                  <a:cubicBezTo>
                    <a:pt x="10725" y="24427"/>
                    <a:pt x="10331" y="24309"/>
                    <a:pt x="9937" y="24151"/>
                  </a:cubicBezTo>
                  <a:cubicBezTo>
                    <a:pt x="9917" y="24151"/>
                    <a:pt x="9917" y="24132"/>
                    <a:pt x="9897" y="24132"/>
                  </a:cubicBezTo>
                  <a:cubicBezTo>
                    <a:pt x="9503" y="24191"/>
                    <a:pt x="9247" y="23954"/>
                    <a:pt x="8951" y="23737"/>
                  </a:cubicBezTo>
                  <a:cubicBezTo>
                    <a:pt x="8813" y="23599"/>
                    <a:pt x="8636" y="23501"/>
                    <a:pt x="8439" y="23481"/>
                  </a:cubicBezTo>
                  <a:cubicBezTo>
                    <a:pt x="8281" y="23481"/>
                    <a:pt x="8143" y="23323"/>
                    <a:pt x="8005" y="23225"/>
                  </a:cubicBezTo>
                  <a:cubicBezTo>
                    <a:pt x="7867" y="23146"/>
                    <a:pt x="7768" y="23067"/>
                    <a:pt x="7630" y="22988"/>
                  </a:cubicBezTo>
                  <a:cubicBezTo>
                    <a:pt x="7433" y="22870"/>
                    <a:pt x="7197" y="22870"/>
                    <a:pt x="7019" y="23008"/>
                  </a:cubicBezTo>
                  <a:cubicBezTo>
                    <a:pt x="6960" y="23028"/>
                    <a:pt x="6920" y="23047"/>
                    <a:pt x="6901" y="23087"/>
                  </a:cubicBezTo>
                  <a:cubicBezTo>
                    <a:pt x="6546" y="23560"/>
                    <a:pt x="5974" y="23816"/>
                    <a:pt x="5619" y="24289"/>
                  </a:cubicBezTo>
                  <a:cubicBezTo>
                    <a:pt x="5540" y="24348"/>
                    <a:pt x="5462" y="24427"/>
                    <a:pt x="5363" y="24486"/>
                  </a:cubicBezTo>
                  <a:cubicBezTo>
                    <a:pt x="5067" y="24329"/>
                    <a:pt x="4811" y="24112"/>
                    <a:pt x="4594" y="23875"/>
                  </a:cubicBezTo>
                  <a:cubicBezTo>
                    <a:pt x="4436" y="23678"/>
                    <a:pt x="4239" y="23501"/>
                    <a:pt x="4042" y="23343"/>
                  </a:cubicBezTo>
                  <a:cubicBezTo>
                    <a:pt x="4121" y="23087"/>
                    <a:pt x="4220" y="22830"/>
                    <a:pt x="4358" y="22594"/>
                  </a:cubicBezTo>
                  <a:cubicBezTo>
                    <a:pt x="4496" y="22377"/>
                    <a:pt x="4594" y="22121"/>
                    <a:pt x="4653" y="21864"/>
                  </a:cubicBezTo>
                  <a:cubicBezTo>
                    <a:pt x="4712" y="21608"/>
                    <a:pt x="4811" y="21352"/>
                    <a:pt x="4910" y="21115"/>
                  </a:cubicBezTo>
                  <a:cubicBezTo>
                    <a:pt x="5008" y="20879"/>
                    <a:pt x="5008" y="20800"/>
                    <a:pt x="4811" y="20721"/>
                  </a:cubicBezTo>
                  <a:cubicBezTo>
                    <a:pt x="4594" y="20622"/>
                    <a:pt x="4436" y="20425"/>
                    <a:pt x="4397" y="20189"/>
                  </a:cubicBezTo>
                  <a:cubicBezTo>
                    <a:pt x="4338" y="19913"/>
                    <a:pt x="4200" y="19637"/>
                    <a:pt x="4022" y="19439"/>
                  </a:cubicBezTo>
                  <a:cubicBezTo>
                    <a:pt x="3727" y="19085"/>
                    <a:pt x="3648" y="18651"/>
                    <a:pt x="3431" y="18276"/>
                  </a:cubicBezTo>
                  <a:cubicBezTo>
                    <a:pt x="3490" y="17862"/>
                    <a:pt x="3155" y="17567"/>
                    <a:pt x="3214" y="17153"/>
                  </a:cubicBezTo>
                  <a:cubicBezTo>
                    <a:pt x="3234" y="16975"/>
                    <a:pt x="3096" y="16877"/>
                    <a:pt x="2918" y="16877"/>
                  </a:cubicBezTo>
                  <a:cubicBezTo>
                    <a:pt x="2780" y="16857"/>
                    <a:pt x="2642" y="16896"/>
                    <a:pt x="2544" y="16975"/>
                  </a:cubicBezTo>
                  <a:cubicBezTo>
                    <a:pt x="2327" y="17113"/>
                    <a:pt x="2090" y="17212"/>
                    <a:pt x="1854" y="17231"/>
                  </a:cubicBezTo>
                  <a:cubicBezTo>
                    <a:pt x="1617" y="17291"/>
                    <a:pt x="1361" y="17271"/>
                    <a:pt x="1144" y="17192"/>
                  </a:cubicBezTo>
                  <a:cubicBezTo>
                    <a:pt x="967" y="17113"/>
                    <a:pt x="789" y="17054"/>
                    <a:pt x="592" y="16995"/>
                  </a:cubicBezTo>
                  <a:lnTo>
                    <a:pt x="1" y="15378"/>
                  </a:lnTo>
                  <a:cubicBezTo>
                    <a:pt x="60" y="15181"/>
                    <a:pt x="237" y="15023"/>
                    <a:pt x="454" y="15004"/>
                  </a:cubicBezTo>
                  <a:cubicBezTo>
                    <a:pt x="750" y="14925"/>
                    <a:pt x="1026" y="14747"/>
                    <a:pt x="1361" y="14747"/>
                  </a:cubicBezTo>
                  <a:cubicBezTo>
                    <a:pt x="1578" y="14728"/>
                    <a:pt x="1775" y="14609"/>
                    <a:pt x="1913" y="14432"/>
                  </a:cubicBezTo>
                  <a:cubicBezTo>
                    <a:pt x="1972" y="14333"/>
                    <a:pt x="2011" y="14215"/>
                    <a:pt x="2011" y="14097"/>
                  </a:cubicBezTo>
                  <a:cubicBezTo>
                    <a:pt x="2011" y="13840"/>
                    <a:pt x="2011" y="13564"/>
                    <a:pt x="2011" y="13288"/>
                  </a:cubicBezTo>
                  <a:cubicBezTo>
                    <a:pt x="1992" y="13111"/>
                    <a:pt x="2031" y="12934"/>
                    <a:pt x="2071" y="12756"/>
                  </a:cubicBezTo>
                  <a:cubicBezTo>
                    <a:pt x="2189" y="12441"/>
                    <a:pt x="2228" y="12125"/>
                    <a:pt x="2209" y="11810"/>
                  </a:cubicBezTo>
                  <a:cubicBezTo>
                    <a:pt x="2189" y="11494"/>
                    <a:pt x="2228" y="11179"/>
                    <a:pt x="2327" y="10863"/>
                  </a:cubicBezTo>
                  <a:cubicBezTo>
                    <a:pt x="2386" y="10686"/>
                    <a:pt x="2406" y="10469"/>
                    <a:pt x="2406" y="10272"/>
                  </a:cubicBezTo>
                  <a:cubicBezTo>
                    <a:pt x="2386" y="10075"/>
                    <a:pt x="2445" y="9878"/>
                    <a:pt x="2603" y="9720"/>
                  </a:cubicBezTo>
                  <a:cubicBezTo>
                    <a:pt x="2642" y="9681"/>
                    <a:pt x="2682" y="9621"/>
                    <a:pt x="2721" y="9562"/>
                  </a:cubicBezTo>
                  <a:cubicBezTo>
                    <a:pt x="2780" y="9483"/>
                    <a:pt x="2761" y="9365"/>
                    <a:pt x="2702" y="9286"/>
                  </a:cubicBezTo>
                  <a:cubicBezTo>
                    <a:pt x="2623" y="9227"/>
                    <a:pt x="2524" y="9168"/>
                    <a:pt x="2465" y="9109"/>
                  </a:cubicBezTo>
                  <a:cubicBezTo>
                    <a:pt x="2209" y="8853"/>
                    <a:pt x="1972" y="8596"/>
                    <a:pt x="1775" y="8301"/>
                  </a:cubicBezTo>
                  <a:cubicBezTo>
                    <a:pt x="1578" y="8005"/>
                    <a:pt x="1361" y="7729"/>
                    <a:pt x="1144" y="7453"/>
                  </a:cubicBezTo>
                  <a:cubicBezTo>
                    <a:pt x="947" y="7216"/>
                    <a:pt x="907" y="6881"/>
                    <a:pt x="1065" y="6605"/>
                  </a:cubicBezTo>
                  <a:cubicBezTo>
                    <a:pt x="1223" y="6290"/>
                    <a:pt x="1420" y="5954"/>
                    <a:pt x="1834" y="5876"/>
                  </a:cubicBezTo>
                  <a:cubicBezTo>
                    <a:pt x="1913" y="5856"/>
                    <a:pt x="1972" y="5777"/>
                    <a:pt x="2051" y="5738"/>
                  </a:cubicBezTo>
                  <a:cubicBezTo>
                    <a:pt x="2189" y="5659"/>
                    <a:pt x="2386" y="5678"/>
                    <a:pt x="2524" y="5777"/>
                  </a:cubicBezTo>
                  <a:cubicBezTo>
                    <a:pt x="2800" y="6053"/>
                    <a:pt x="3194" y="6152"/>
                    <a:pt x="3530" y="6290"/>
                  </a:cubicBezTo>
                  <a:cubicBezTo>
                    <a:pt x="3628" y="6349"/>
                    <a:pt x="3727" y="6388"/>
                    <a:pt x="3806" y="6408"/>
                  </a:cubicBezTo>
                  <a:cubicBezTo>
                    <a:pt x="3944" y="6447"/>
                    <a:pt x="4062" y="6487"/>
                    <a:pt x="4200" y="6506"/>
                  </a:cubicBezTo>
                  <a:cubicBezTo>
                    <a:pt x="4811" y="6526"/>
                    <a:pt x="4811" y="6526"/>
                    <a:pt x="5225" y="6053"/>
                  </a:cubicBezTo>
                  <a:cubicBezTo>
                    <a:pt x="5560" y="5678"/>
                    <a:pt x="5895" y="5324"/>
                    <a:pt x="6211" y="4929"/>
                  </a:cubicBezTo>
                  <a:cubicBezTo>
                    <a:pt x="6349" y="4693"/>
                    <a:pt x="6585" y="4535"/>
                    <a:pt x="6842" y="4456"/>
                  </a:cubicBezTo>
                  <a:cubicBezTo>
                    <a:pt x="6980" y="4397"/>
                    <a:pt x="7118" y="4318"/>
                    <a:pt x="7216" y="4220"/>
                  </a:cubicBezTo>
                  <a:cubicBezTo>
                    <a:pt x="7512" y="4042"/>
                    <a:pt x="7847" y="4022"/>
                    <a:pt x="8143" y="3865"/>
                  </a:cubicBezTo>
                  <a:cubicBezTo>
                    <a:pt x="8399" y="3746"/>
                    <a:pt x="8478" y="3648"/>
                    <a:pt x="8399" y="3411"/>
                  </a:cubicBezTo>
                  <a:cubicBezTo>
                    <a:pt x="8320" y="3175"/>
                    <a:pt x="8261" y="2938"/>
                    <a:pt x="8222" y="2701"/>
                  </a:cubicBezTo>
                  <a:cubicBezTo>
                    <a:pt x="8123" y="2347"/>
                    <a:pt x="8261" y="1992"/>
                    <a:pt x="8064" y="1676"/>
                  </a:cubicBezTo>
                  <a:cubicBezTo>
                    <a:pt x="8064" y="1381"/>
                    <a:pt x="8025" y="1065"/>
                    <a:pt x="8064" y="769"/>
                  </a:cubicBezTo>
                  <a:cubicBezTo>
                    <a:pt x="8064" y="493"/>
                    <a:pt x="8281" y="257"/>
                    <a:pt x="8577" y="237"/>
                  </a:cubicBezTo>
                  <a:cubicBezTo>
                    <a:pt x="8695" y="217"/>
                    <a:pt x="8833" y="178"/>
                    <a:pt x="8951" y="139"/>
                  </a:cubicBezTo>
                  <a:cubicBezTo>
                    <a:pt x="9267" y="40"/>
                    <a:pt x="9582" y="1"/>
                    <a:pt x="9917" y="60"/>
                  </a:cubicBezTo>
                  <a:cubicBezTo>
                    <a:pt x="10016" y="355"/>
                    <a:pt x="10134" y="651"/>
                    <a:pt x="10233" y="947"/>
                  </a:cubicBezTo>
                  <a:cubicBezTo>
                    <a:pt x="10311" y="1144"/>
                    <a:pt x="10430" y="1341"/>
                    <a:pt x="10568" y="1499"/>
                  </a:cubicBezTo>
                  <a:cubicBezTo>
                    <a:pt x="10785" y="1716"/>
                    <a:pt x="10903" y="2011"/>
                    <a:pt x="10883" y="2327"/>
                  </a:cubicBezTo>
                  <a:cubicBezTo>
                    <a:pt x="11021" y="2544"/>
                    <a:pt x="11258" y="2662"/>
                    <a:pt x="11514" y="2682"/>
                  </a:cubicBezTo>
                  <a:cubicBezTo>
                    <a:pt x="11652" y="2682"/>
                    <a:pt x="11790" y="2820"/>
                    <a:pt x="11928" y="2820"/>
                  </a:cubicBezTo>
                  <a:cubicBezTo>
                    <a:pt x="12066" y="2820"/>
                    <a:pt x="12204" y="2721"/>
                    <a:pt x="12342" y="2682"/>
                  </a:cubicBezTo>
                  <a:cubicBezTo>
                    <a:pt x="12460" y="2662"/>
                    <a:pt x="12579" y="2662"/>
                    <a:pt x="12697" y="2682"/>
                  </a:cubicBezTo>
                  <a:lnTo>
                    <a:pt x="15260" y="2682"/>
                  </a:lnTo>
                  <a:cubicBezTo>
                    <a:pt x="15398" y="2682"/>
                    <a:pt x="15536" y="2682"/>
                    <a:pt x="15654" y="2662"/>
                  </a:cubicBezTo>
                  <a:cubicBezTo>
                    <a:pt x="15792" y="2662"/>
                    <a:pt x="15891" y="2563"/>
                    <a:pt x="15910" y="2445"/>
                  </a:cubicBezTo>
                  <a:cubicBezTo>
                    <a:pt x="15950" y="2209"/>
                    <a:pt x="16048" y="1992"/>
                    <a:pt x="16206" y="1814"/>
                  </a:cubicBezTo>
                  <a:cubicBezTo>
                    <a:pt x="16384" y="1558"/>
                    <a:pt x="16502" y="1282"/>
                    <a:pt x="16541" y="986"/>
                  </a:cubicBezTo>
                  <a:cubicBezTo>
                    <a:pt x="16581" y="691"/>
                    <a:pt x="16738" y="415"/>
                    <a:pt x="16995" y="257"/>
                  </a:cubicBezTo>
                  <a:lnTo>
                    <a:pt x="17369" y="257"/>
                  </a:lnTo>
                  <a:cubicBezTo>
                    <a:pt x="17665" y="237"/>
                    <a:pt x="17941" y="296"/>
                    <a:pt x="18197" y="454"/>
                  </a:cubicBezTo>
                  <a:cubicBezTo>
                    <a:pt x="18454" y="612"/>
                    <a:pt x="18730" y="730"/>
                    <a:pt x="19006" y="868"/>
                  </a:cubicBezTo>
                  <a:cubicBezTo>
                    <a:pt x="19025" y="1262"/>
                    <a:pt x="19065" y="1637"/>
                    <a:pt x="18868" y="2011"/>
                  </a:cubicBezTo>
                  <a:cubicBezTo>
                    <a:pt x="18809" y="2189"/>
                    <a:pt x="18809" y="2366"/>
                    <a:pt x="18828" y="2563"/>
                  </a:cubicBezTo>
                  <a:cubicBezTo>
                    <a:pt x="18828" y="2761"/>
                    <a:pt x="18789" y="2958"/>
                    <a:pt x="18710" y="3135"/>
                  </a:cubicBezTo>
                  <a:cubicBezTo>
                    <a:pt x="18651" y="3273"/>
                    <a:pt x="18631" y="3392"/>
                    <a:pt x="18611" y="3530"/>
                  </a:cubicBezTo>
                  <a:cubicBezTo>
                    <a:pt x="18533" y="3825"/>
                    <a:pt x="18710" y="4121"/>
                    <a:pt x="19006" y="4180"/>
                  </a:cubicBezTo>
                  <a:cubicBezTo>
                    <a:pt x="19361" y="4298"/>
                    <a:pt x="19676" y="4515"/>
                    <a:pt x="19913" y="4772"/>
                  </a:cubicBezTo>
                  <a:cubicBezTo>
                    <a:pt x="20129" y="4969"/>
                    <a:pt x="20366" y="5126"/>
                    <a:pt x="20622" y="5264"/>
                  </a:cubicBezTo>
                  <a:cubicBezTo>
                    <a:pt x="20681" y="5284"/>
                    <a:pt x="20760" y="5324"/>
                    <a:pt x="20780" y="5363"/>
                  </a:cubicBezTo>
                  <a:cubicBezTo>
                    <a:pt x="20879" y="5738"/>
                    <a:pt x="21233" y="5856"/>
                    <a:pt x="21450" y="6073"/>
                  </a:cubicBezTo>
                  <a:cubicBezTo>
                    <a:pt x="21608" y="6211"/>
                    <a:pt x="21746" y="6368"/>
                    <a:pt x="21864" y="6526"/>
                  </a:cubicBezTo>
                  <a:cubicBezTo>
                    <a:pt x="21943" y="6644"/>
                    <a:pt x="22042" y="6763"/>
                    <a:pt x="22160" y="6842"/>
                  </a:cubicBezTo>
                  <a:cubicBezTo>
                    <a:pt x="22278" y="6940"/>
                    <a:pt x="22456" y="6920"/>
                    <a:pt x="22515" y="6782"/>
                  </a:cubicBezTo>
                  <a:cubicBezTo>
                    <a:pt x="22633" y="6526"/>
                    <a:pt x="22870" y="6349"/>
                    <a:pt x="23146" y="6290"/>
                  </a:cubicBezTo>
                  <a:cubicBezTo>
                    <a:pt x="23264" y="6230"/>
                    <a:pt x="23363" y="6152"/>
                    <a:pt x="23461" y="6053"/>
                  </a:cubicBezTo>
                  <a:cubicBezTo>
                    <a:pt x="23580" y="5954"/>
                    <a:pt x="23718" y="5895"/>
                    <a:pt x="23875" y="5915"/>
                  </a:cubicBezTo>
                  <a:lnTo>
                    <a:pt x="24841" y="5915"/>
                  </a:lnTo>
                  <a:cubicBezTo>
                    <a:pt x="25176" y="6290"/>
                    <a:pt x="25334" y="6763"/>
                    <a:pt x="25650" y="7157"/>
                  </a:cubicBezTo>
                  <a:cubicBezTo>
                    <a:pt x="25610" y="7275"/>
                    <a:pt x="25512" y="7394"/>
                    <a:pt x="25393" y="7473"/>
                  </a:cubicBezTo>
                  <a:cubicBezTo>
                    <a:pt x="25117" y="7670"/>
                    <a:pt x="24881" y="7946"/>
                    <a:pt x="24703" y="8241"/>
                  </a:cubicBezTo>
                  <a:cubicBezTo>
                    <a:pt x="24585" y="8458"/>
                    <a:pt x="24427" y="8636"/>
                    <a:pt x="24270" y="8793"/>
                  </a:cubicBezTo>
                  <a:cubicBezTo>
                    <a:pt x="24072" y="8971"/>
                    <a:pt x="24033" y="9247"/>
                    <a:pt x="24171" y="9483"/>
                  </a:cubicBezTo>
                  <a:cubicBezTo>
                    <a:pt x="24348" y="9858"/>
                    <a:pt x="24506" y="10272"/>
                    <a:pt x="24664" y="10666"/>
                  </a:cubicBezTo>
                  <a:cubicBezTo>
                    <a:pt x="24684" y="10765"/>
                    <a:pt x="24684" y="10863"/>
                    <a:pt x="24684" y="10982"/>
                  </a:cubicBezTo>
                  <a:cubicBezTo>
                    <a:pt x="24684" y="11061"/>
                    <a:pt x="24684" y="11159"/>
                    <a:pt x="24723" y="11218"/>
                  </a:cubicBezTo>
                  <a:cubicBezTo>
                    <a:pt x="24920" y="11415"/>
                    <a:pt x="24881" y="11652"/>
                    <a:pt x="24881" y="11889"/>
                  </a:cubicBezTo>
                  <a:lnTo>
                    <a:pt x="24881" y="13288"/>
                  </a:lnTo>
                  <a:lnTo>
                    <a:pt x="24881" y="13604"/>
                  </a:lnTo>
                  <a:cubicBezTo>
                    <a:pt x="24900" y="13880"/>
                    <a:pt x="24960" y="13959"/>
                    <a:pt x="25236" y="13978"/>
                  </a:cubicBezTo>
                  <a:lnTo>
                    <a:pt x="25748" y="13978"/>
                  </a:lnTo>
                  <a:cubicBezTo>
                    <a:pt x="25886" y="13959"/>
                    <a:pt x="26044" y="13998"/>
                    <a:pt x="26162" y="14077"/>
                  </a:cubicBezTo>
                  <a:cubicBezTo>
                    <a:pt x="26241" y="14136"/>
                    <a:pt x="26320" y="14156"/>
                    <a:pt x="26399" y="14176"/>
                  </a:cubicBezTo>
                  <a:cubicBezTo>
                    <a:pt x="26478" y="14176"/>
                    <a:pt x="26556" y="14156"/>
                    <a:pt x="26616" y="14156"/>
                  </a:cubicBezTo>
                  <a:close/>
                  <a:moveTo>
                    <a:pt x="7315" y="21786"/>
                  </a:moveTo>
                  <a:cubicBezTo>
                    <a:pt x="7197" y="21786"/>
                    <a:pt x="7078" y="21786"/>
                    <a:pt x="7058" y="21983"/>
                  </a:cubicBezTo>
                  <a:cubicBezTo>
                    <a:pt x="7354" y="22495"/>
                    <a:pt x="7867" y="22653"/>
                    <a:pt x="8439" y="22692"/>
                  </a:cubicBezTo>
                  <a:cubicBezTo>
                    <a:pt x="8458" y="22692"/>
                    <a:pt x="8498" y="22692"/>
                    <a:pt x="8517" y="22673"/>
                  </a:cubicBezTo>
                  <a:cubicBezTo>
                    <a:pt x="8577" y="22633"/>
                    <a:pt x="8616" y="22594"/>
                    <a:pt x="8636" y="22535"/>
                  </a:cubicBezTo>
                  <a:cubicBezTo>
                    <a:pt x="8636" y="22515"/>
                    <a:pt x="8596" y="22436"/>
                    <a:pt x="8557" y="22416"/>
                  </a:cubicBezTo>
                  <a:cubicBezTo>
                    <a:pt x="8399" y="22357"/>
                    <a:pt x="8222" y="22318"/>
                    <a:pt x="8044" y="22259"/>
                  </a:cubicBezTo>
                  <a:cubicBezTo>
                    <a:pt x="7729" y="22200"/>
                    <a:pt x="7473" y="22022"/>
                    <a:pt x="7295" y="21786"/>
                  </a:cubicBezTo>
                  <a:cubicBezTo>
                    <a:pt x="7433" y="21825"/>
                    <a:pt x="7551" y="21845"/>
                    <a:pt x="7689" y="21884"/>
                  </a:cubicBezTo>
                  <a:cubicBezTo>
                    <a:pt x="7808" y="21904"/>
                    <a:pt x="7926" y="21904"/>
                    <a:pt x="8025" y="21884"/>
                  </a:cubicBezTo>
                  <a:cubicBezTo>
                    <a:pt x="8103" y="21845"/>
                    <a:pt x="8143" y="21805"/>
                    <a:pt x="8163" y="21746"/>
                  </a:cubicBezTo>
                  <a:cubicBezTo>
                    <a:pt x="8163" y="21687"/>
                    <a:pt x="8103" y="21628"/>
                    <a:pt x="8084" y="21569"/>
                  </a:cubicBezTo>
                  <a:cubicBezTo>
                    <a:pt x="8064" y="21549"/>
                    <a:pt x="8025" y="21529"/>
                    <a:pt x="7985" y="21529"/>
                  </a:cubicBezTo>
                  <a:cubicBezTo>
                    <a:pt x="7768" y="21510"/>
                    <a:pt x="7571" y="21431"/>
                    <a:pt x="7413" y="21293"/>
                  </a:cubicBezTo>
                  <a:cubicBezTo>
                    <a:pt x="7354" y="21253"/>
                    <a:pt x="7295" y="21234"/>
                    <a:pt x="7236" y="21214"/>
                  </a:cubicBezTo>
                  <a:cubicBezTo>
                    <a:pt x="7197" y="21194"/>
                    <a:pt x="7157" y="21214"/>
                    <a:pt x="7137" y="21234"/>
                  </a:cubicBezTo>
                  <a:cubicBezTo>
                    <a:pt x="7118" y="21253"/>
                    <a:pt x="7078" y="21332"/>
                    <a:pt x="7078" y="21352"/>
                  </a:cubicBezTo>
                  <a:cubicBezTo>
                    <a:pt x="7157" y="21510"/>
                    <a:pt x="7236" y="21648"/>
                    <a:pt x="7315" y="21786"/>
                  </a:cubicBezTo>
                  <a:close/>
                  <a:moveTo>
                    <a:pt x="20366" y="13367"/>
                  </a:moveTo>
                  <a:lnTo>
                    <a:pt x="20366" y="12973"/>
                  </a:lnTo>
                  <a:cubicBezTo>
                    <a:pt x="20366" y="12658"/>
                    <a:pt x="20346" y="12322"/>
                    <a:pt x="20327" y="12007"/>
                  </a:cubicBezTo>
                  <a:cubicBezTo>
                    <a:pt x="20110" y="11751"/>
                    <a:pt x="20189" y="11396"/>
                    <a:pt x="20129" y="11100"/>
                  </a:cubicBezTo>
                  <a:cubicBezTo>
                    <a:pt x="20070" y="10824"/>
                    <a:pt x="19991" y="10568"/>
                    <a:pt x="19893" y="10331"/>
                  </a:cubicBezTo>
                  <a:cubicBezTo>
                    <a:pt x="19735" y="9976"/>
                    <a:pt x="19538" y="9641"/>
                    <a:pt x="19301" y="9345"/>
                  </a:cubicBezTo>
                  <a:cubicBezTo>
                    <a:pt x="18927" y="8813"/>
                    <a:pt x="18473" y="8340"/>
                    <a:pt x="17981" y="7906"/>
                  </a:cubicBezTo>
                  <a:cubicBezTo>
                    <a:pt x="17724" y="7670"/>
                    <a:pt x="17350" y="7532"/>
                    <a:pt x="17251" y="7118"/>
                  </a:cubicBezTo>
                  <a:cubicBezTo>
                    <a:pt x="17231" y="7058"/>
                    <a:pt x="17133" y="6999"/>
                    <a:pt x="17054" y="6960"/>
                  </a:cubicBezTo>
                  <a:cubicBezTo>
                    <a:pt x="16876" y="6842"/>
                    <a:pt x="16699" y="6723"/>
                    <a:pt x="16502" y="6605"/>
                  </a:cubicBezTo>
                  <a:cubicBezTo>
                    <a:pt x="16265" y="6428"/>
                    <a:pt x="15950" y="6349"/>
                    <a:pt x="15654" y="6368"/>
                  </a:cubicBezTo>
                  <a:cubicBezTo>
                    <a:pt x="15398" y="6408"/>
                    <a:pt x="15142" y="6368"/>
                    <a:pt x="14905" y="6250"/>
                  </a:cubicBezTo>
                  <a:cubicBezTo>
                    <a:pt x="14787" y="6191"/>
                    <a:pt x="14649" y="6171"/>
                    <a:pt x="14511" y="6171"/>
                  </a:cubicBezTo>
                  <a:cubicBezTo>
                    <a:pt x="13880" y="6171"/>
                    <a:pt x="13249" y="6171"/>
                    <a:pt x="12598" y="6171"/>
                  </a:cubicBezTo>
                  <a:cubicBezTo>
                    <a:pt x="12480" y="6171"/>
                    <a:pt x="12342" y="6191"/>
                    <a:pt x="12204" y="6230"/>
                  </a:cubicBezTo>
                  <a:cubicBezTo>
                    <a:pt x="11928" y="6309"/>
                    <a:pt x="11652" y="6428"/>
                    <a:pt x="11356" y="6526"/>
                  </a:cubicBezTo>
                  <a:cubicBezTo>
                    <a:pt x="11080" y="6625"/>
                    <a:pt x="10725" y="6723"/>
                    <a:pt x="10410" y="6822"/>
                  </a:cubicBezTo>
                  <a:cubicBezTo>
                    <a:pt x="9937" y="6940"/>
                    <a:pt x="9483" y="7137"/>
                    <a:pt x="9089" y="7433"/>
                  </a:cubicBezTo>
                  <a:cubicBezTo>
                    <a:pt x="8813" y="7689"/>
                    <a:pt x="8537" y="7926"/>
                    <a:pt x="8241" y="8123"/>
                  </a:cubicBezTo>
                  <a:cubicBezTo>
                    <a:pt x="8163" y="8182"/>
                    <a:pt x="8084" y="8261"/>
                    <a:pt x="8025" y="8360"/>
                  </a:cubicBezTo>
                  <a:cubicBezTo>
                    <a:pt x="7808" y="8715"/>
                    <a:pt x="7591" y="9069"/>
                    <a:pt x="7374" y="9424"/>
                  </a:cubicBezTo>
                  <a:cubicBezTo>
                    <a:pt x="7058" y="9996"/>
                    <a:pt x="6999" y="10666"/>
                    <a:pt x="6743" y="11277"/>
                  </a:cubicBezTo>
                  <a:cubicBezTo>
                    <a:pt x="6723" y="11396"/>
                    <a:pt x="6704" y="11494"/>
                    <a:pt x="6723" y="11613"/>
                  </a:cubicBezTo>
                  <a:cubicBezTo>
                    <a:pt x="6723" y="11751"/>
                    <a:pt x="6704" y="11889"/>
                    <a:pt x="6644" y="12007"/>
                  </a:cubicBezTo>
                  <a:cubicBezTo>
                    <a:pt x="6526" y="12244"/>
                    <a:pt x="6487" y="12520"/>
                    <a:pt x="6506" y="12796"/>
                  </a:cubicBezTo>
                  <a:lnTo>
                    <a:pt x="6506" y="13801"/>
                  </a:lnTo>
                  <a:cubicBezTo>
                    <a:pt x="6506" y="14038"/>
                    <a:pt x="6546" y="14274"/>
                    <a:pt x="6625" y="14491"/>
                  </a:cubicBezTo>
                  <a:cubicBezTo>
                    <a:pt x="6782" y="14846"/>
                    <a:pt x="6881" y="15220"/>
                    <a:pt x="6920" y="15595"/>
                  </a:cubicBezTo>
                  <a:cubicBezTo>
                    <a:pt x="6920" y="15674"/>
                    <a:pt x="6940" y="15733"/>
                    <a:pt x="6980" y="15792"/>
                  </a:cubicBezTo>
                  <a:cubicBezTo>
                    <a:pt x="7197" y="16206"/>
                    <a:pt x="7394" y="16640"/>
                    <a:pt x="7650" y="17034"/>
                  </a:cubicBezTo>
                  <a:cubicBezTo>
                    <a:pt x="7887" y="17429"/>
                    <a:pt x="8301" y="17744"/>
                    <a:pt x="8517" y="18197"/>
                  </a:cubicBezTo>
                  <a:cubicBezTo>
                    <a:pt x="8537" y="18237"/>
                    <a:pt x="8596" y="18296"/>
                    <a:pt x="8636" y="18335"/>
                  </a:cubicBezTo>
                  <a:cubicBezTo>
                    <a:pt x="8853" y="18552"/>
                    <a:pt x="9050" y="18789"/>
                    <a:pt x="9286" y="18986"/>
                  </a:cubicBezTo>
                  <a:cubicBezTo>
                    <a:pt x="9483" y="19183"/>
                    <a:pt x="9720" y="19361"/>
                    <a:pt x="9957" y="19499"/>
                  </a:cubicBezTo>
                  <a:cubicBezTo>
                    <a:pt x="10193" y="19597"/>
                    <a:pt x="10410" y="19735"/>
                    <a:pt x="10607" y="19873"/>
                  </a:cubicBezTo>
                  <a:cubicBezTo>
                    <a:pt x="10903" y="20070"/>
                    <a:pt x="11238" y="20189"/>
                    <a:pt x="11593" y="20189"/>
                  </a:cubicBezTo>
                  <a:cubicBezTo>
                    <a:pt x="11731" y="20189"/>
                    <a:pt x="11869" y="20208"/>
                    <a:pt x="11987" y="20267"/>
                  </a:cubicBezTo>
                  <a:cubicBezTo>
                    <a:pt x="12244" y="20366"/>
                    <a:pt x="12500" y="20405"/>
                    <a:pt x="12776" y="20386"/>
                  </a:cubicBezTo>
                  <a:lnTo>
                    <a:pt x="13643" y="20386"/>
                  </a:lnTo>
                  <a:cubicBezTo>
                    <a:pt x="13821" y="20386"/>
                    <a:pt x="13998" y="20346"/>
                    <a:pt x="14156" y="20267"/>
                  </a:cubicBezTo>
                  <a:cubicBezTo>
                    <a:pt x="14491" y="20070"/>
                    <a:pt x="14846" y="19972"/>
                    <a:pt x="15220" y="19991"/>
                  </a:cubicBezTo>
                  <a:cubicBezTo>
                    <a:pt x="15634" y="20031"/>
                    <a:pt x="16009" y="19735"/>
                    <a:pt x="16423" y="19755"/>
                  </a:cubicBezTo>
                  <a:cubicBezTo>
                    <a:pt x="16462" y="19755"/>
                    <a:pt x="16522" y="19696"/>
                    <a:pt x="16561" y="19676"/>
                  </a:cubicBezTo>
                  <a:cubicBezTo>
                    <a:pt x="17034" y="19479"/>
                    <a:pt x="17468" y="19183"/>
                    <a:pt x="17843" y="18809"/>
                  </a:cubicBezTo>
                  <a:cubicBezTo>
                    <a:pt x="17862" y="18789"/>
                    <a:pt x="17882" y="18769"/>
                    <a:pt x="17921" y="18749"/>
                  </a:cubicBezTo>
                  <a:cubicBezTo>
                    <a:pt x="18257" y="18552"/>
                    <a:pt x="18473" y="18217"/>
                    <a:pt x="18769" y="17981"/>
                  </a:cubicBezTo>
                  <a:cubicBezTo>
                    <a:pt x="18848" y="17921"/>
                    <a:pt x="18907" y="17823"/>
                    <a:pt x="18947" y="17724"/>
                  </a:cubicBezTo>
                  <a:cubicBezTo>
                    <a:pt x="19006" y="17567"/>
                    <a:pt x="19124" y="17409"/>
                    <a:pt x="19262" y="17291"/>
                  </a:cubicBezTo>
                  <a:cubicBezTo>
                    <a:pt x="19479" y="17054"/>
                    <a:pt x="19637" y="16778"/>
                    <a:pt x="19735" y="16482"/>
                  </a:cubicBezTo>
                  <a:cubicBezTo>
                    <a:pt x="19873" y="15970"/>
                    <a:pt x="20169" y="15496"/>
                    <a:pt x="20208" y="14944"/>
                  </a:cubicBezTo>
                  <a:cubicBezTo>
                    <a:pt x="20327" y="14688"/>
                    <a:pt x="20386" y="14412"/>
                    <a:pt x="20346" y="14116"/>
                  </a:cubicBezTo>
                  <a:cubicBezTo>
                    <a:pt x="20366" y="13860"/>
                    <a:pt x="20366" y="13624"/>
                    <a:pt x="20366" y="13367"/>
                  </a:cubicBezTo>
                  <a:close/>
                  <a:moveTo>
                    <a:pt x="24072" y="14984"/>
                  </a:moveTo>
                  <a:cubicBezTo>
                    <a:pt x="24033" y="15043"/>
                    <a:pt x="23994" y="15122"/>
                    <a:pt x="23974" y="15201"/>
                  </a:cubicBezTo>
                  <a:cubicBezTo>
                    <a:pt x="23954" y="15398"/>
                    <a:pt x="23954" y="15615"/>
                    <a:pt x="23934" y="15812"/>
                  </a:cubicBezTo>
                  <a:cubicBezTo>
                    <a:pt x="23915" y="15950"/>
                    <a:pt x="23895" y="16108"/>
                    <a:pt x="23836" y="16246"/>
                  </a:cubicBezTo>
                  <a:cubicBezTo>
                    <a:pt x="23540" y="16817"/>
                    <a:pt x="23402" y="17468"/>
                    <a:pt x="23047" y="18020"/>
                  </a:cubicBezTo>
                  <a:cubicBezTo>
                    <a:pt x="23028" y="18059"/>
                    <a:pt x="23008" y="18099"/>
                    <a:pt x="23008" y="18158"/>
                  </a:cubicBezTo>
                  <a:cubicBezTo>
                    <a:pt x="23028" y="18237"/>
                    <a:pt x="23047" y="18296"/>
                    <a:pt x="23087" y="18375"/>
                  </a:cubicBezTo>
                  <a:cubicBezTo>
                    <a:pt x="23284" y="18296"/>
                    <a:pt x="23442" y="18138"/>
                    <a:pt x="23540" y="17941"/>
                  </a:cubicBezTo>
                  <a:cubicBezTo>
                    <a:pt x="23856" y="17350"/>
                    <a:pt x="24092" y="16739"/>
                    <a:pt x="24289" y="16088"/>
                  </a:cubicBezTo>
                  <a:cubicBezTo>
                    <a:pt x="24368" y="15733"/>
                    <a:pt x="24329" y="15358"/>
                    <a:pt x="24171" y="15023"/>
                  </a:cubicBezTo>
                  <a:cubicBezTo>
                    <a:pt x="24171" y="15023"/>
                    <a:pt x="24151" y="15004"/>
                    <a:pt x="24072" y="14984"/>
                  </a:cubicBezTo>
                  <a:close/>
                  <a:moveTo>
                    <a:pt x="23166" y="9306"/>
                  </a:moveTo>
                  <a:cubicBezTo>
                    <a:pt x="23284" y="9483"/>
                    <a:pt x="23323" y="9681"/>
                    <a:pt x="23323" y="9897"/>
                  </a:cubicBezTo>
                  <a:cubicBezTo>
                    <a:pt x="23323" y="10095"/>
                    <a:pt x="23343" y="10292"/>
                    <a:pt x="23343" y="10489"/>
                  </a:cubicBezTo>
                  <a:cubicBezTo>
                    <a:pt x="23343" y="10548"/>
                    <a:pt x="23343" y="10587"/>
                    <a:pt x="23382" y="10647"/>
                  </a:cubicBezTo>
                  <a:cubicBezTo>
                    <a:pt x="23402" y="10686"/>
                    <a:pt x="23461" y="10725"/>
                    <a:pt x="23520" y="10745"/>
                  </a:cubicBezTo>
                  <a:cubicBezTo>
                    <a:pt x="23560" y="10745"/>
                    <a:pt x="23619" y="10706"/>
                    <a:pt x="23639" y="10666"/>
                  </a:cubicBezTo>
                  <a:cubicBezTo>
                    <a:pt x="23658" y="10607"/>
                    <a:pt x="23658" y="10568"/>
                    <a:pt x="23658" y="10509"/>
                  </a:cubicBezTo>
                  <a:cubicBezTo>
                    <a:pt x="23737" y="9996"/>
                    <a:pt x="23678" y="9483"/>
                    <a:pt x="23481" y="8991"/>
                  </a:cubicBezTo>
                  <a:cubicBezTo>
                    <a:pt x="23422" y="8853"/>
                    <a:pt x="23402" y="8715"/>
                    <a:pt x="23185" y="8774"/>
                  </a:cubicBezTo>
                  <a:cubicBezTo>
                    <a:pt x="23146" y="8774"/>
                    <a:pt x="23087" y="8695"/>
                    <a:pt x="23047" y="8655"/>
                  </a:cubicBezTo>
                  <a:cubicBezTo>
                    <a:pt x="22909" y="8537"/>
                    <a:pt x="22771" y="8557"/>
                    <a:pt x="22732" y="8715"/>
                  </a:cubicBezTo>
                  <a:cubicBezTo>
                    <a:pt x="22653" y="9089"/>
                    <a:pt x="22633" y="9483"/>
                    <a:pt x="22712" y="9858"/>
                  </a:cubicBezTo>
                  <a:cubicBezTo>
                    <a:pt x="22712" y="9917"/>
                    <a:pt x="22811" y="9996"/>
                    <a:pt x="22870" y="10016"/>
                  </a:cubicBezTo>
                  <a:cubicBezTo>
                    <a:pt x="22988" y="10035"/>
                    <a:pt x="23087" y="9976"/>
                    <a:pt x="23087" y="9858"/>
                  </a:cubicBezTo>
                  <a:cubicBezTo>
                    <a:pt x="23126" y="9700"/>
                    <a:pt x="23146" y="9562"/>
                    <a:pt x="23166" y="9286"/>
                  </a:cubicBezTo>
                  <a:close/>
                  <a:moveTo>
                    <a:pt x="8931" y="6014"/>
                  </a:moveTo>
                  <a:cubicBezTo>
                    <a:pt x="8793" y="5876"/>
                    <a:pt x="8695" y="5836"/>
                    <a:pt x="8577" y="5915"/>
                  </a:cubicBezTo>
                  <a:cubicBezTo>
                    <a:pt x="8419" y="5994"/>
                    <a:pt x="8281" y="6073"/>
                    <a:pt x="8163" y="6171"/>
                  </a:cubicBezTo>
                  <a:cubicBezTo>
                    <a:pt x="7709" y="6506"/>
                    <a:pt x="7295" y="6861"/>
                    <a:pt x="6861" y="7196"/>
                  </a:cubicBezTo>
                  <a:cubicBezTo>
                    <a:pt x="6605" y="7433"/>
                    <a:pt x="6408" y="7709"/>
                    <a:pt x="6309" y="8025"/>
                  </a:cubicBezTo>
                  <a:cubicBezTo>
                    <a:pt x="6290" y="8103"/>
                    <a:pt x="6250" y="8241"/>
                    <a:pt x="6428" y="8241"/>
                  </a:cubicBezTo>
                  <a:cubicBezTo>
                    <a:pt x="6704" y="7867"/>
                    <a:pt x="7039" y="7512"/>
                    <a:pt x="7433" y="7236"/>
                  </a:cubicBezTo>
                  <a:cubicBezTo>
                    <a:pt x="7827" y="6940"/>
                    <a:pt x="8241" y="6644"/>
                    <a:pt x="8636" y="6329"/>
                  </a:cubicBezTo>
                  <a:cubicBezTo>
                    <a:pt x="8734" y="6230"/>
                    <a:pt x="8833" y="6132"/>
                    <a:pt x="8931" y="6014"/>
                  </a:cubicBezTo>
                  <a:close/>
                  <a:moveTo>
                    <a:pt x="17448" y="20051"/>
                  </a:moveTo>
                  <a:cubicBezTo>
                    <a:pt x="17271" y="20149"/>
                    <a:pt x="17093" y="20248"/>
                    <a:pt x="16916" y="20346"/>
                  </a:cubicBezTo>
                  <a:cubicBezTo>
                    <a:pt x="16502" y="20622"/>
                    <a:pt x="16088" y="20898"/>
                    <a:pt x="15575" y="20958"/>
                  </a:cubicBezTo>
                  <a:cubicBezTo>
                    <a:pt x="15516" y="20958"/>
                    <a:pt x="15477" y="20977"/>
                    <a:pt x="15437" y="21017"/>
                  </a:cubicBezTo>
                  <a:cubicBezTo>
                    <a:pt x="15398" y="21036"/>
                    <a:pt x="15358" y="21076"/>
                    <a:pt x="15358" y="21115"/>
                  </a:cubicBezTo>
                  <a:cubicBezTo>
                    <a:pt x="15358" y="21174"/>
                    <a:pt x="15398" y="21214"/>
                    <a:pt x="15437" y="21234"/>
                  </a:cubicBezTo>
                  <a:cubicBezTo>
                    <a:pt x="15674" y="21332"/>
                    <a:pt x="15970" y="21332"/>
                    <a:pt x="16206" y="21214"/>
                  </a:cubicBezTo>
                  <a:cubicBezTo>
                    <a:pt x="16443" y="21115"/>
                    <a:pt x="16699" y="20997"/>
                    <a:pt x="16916" y="20859"/>
                  </a:cubicBezTo>
                  <a:cubicBezTo>
                    <a:pt x="17133" y="20721"/>
                    <a:pt x="17310" y="20563"/>
                    <a:pt x="17507" y="20405"/>
                  </a:cubicBezTo>
                  <a:cubicBezTo>
                    <a:pt x="17586" y="20307"/>
                    <a:pt x="17626" y="20189"/>
                    <a:pt x="17448" y="20051"/>
                  </a:cubicBezTo>
                  <a:close/>
                  <a:moveTo>
                    <a:pt x="5383" y="9937"/>
                  </a:moveTo>
                  <a:cubicBezTo>
                    <a:pt x="5264" y="9976"/>
                    <a:pt x="5186" y="10095"/>
                    <a:pt x="5186" y="10213"/>
                  </a:cubicBezTo>
                  <a:cubicBezTo>
                    <a:pt x="5107" y="10686"/>
                    <a:pt x="4969" y="11159"/>
                    <a:pt x="4811" y="11613"/>
                  </a:cubicBezTo>
                  <a:cubicBezTo>
                    <a:pt x="4772" y="11751"/>
                    <a:pt x="4791" y="11869"/>
                    <a:pt x="4811" y="12007"/>
                  </a:cubicBezTo>
                  <a:cubicBezTo>
                    <a:pt x="4811" y="12046"/>
                    <a:pt x="4910" y="12086"/>
                    <a:pt x="4969" y="12106"/>
                  </a:cubicBezTo>
                  <a:cubicBezTo>
                    <a:pt x="5028" y="12106"/>
                    <a:pt x="5067" y="12086"/>
                    <a:pt x="5087" y="12046"/>
                  </a:cubicBezTo>
                  <a:cubicBezTo>
                    <a:pt x="5166" y="11889"/>
                    <a:pt x="5245" y="11731"/>
                    <a:pt x="5304" y="11573"/>
                  </a:cubicBezTo>
                  <a:cubicBezTo>
                    <a:pt x="5442" y="11218"/>
                    <a:pt x="5540" y="10844"/>
                    <a:pt x="5560" y="10469"/>
                  </a:cubicBezTo>
                  <a:cubicBezTo>
                    <a:pt x="5600" y="10252"/>
                    <a:pt x="5600" y="10055"/>
                    <a:pt x="5383" y="9937"/>
                  </a:cubicBezTo>
                  <a:close/>
                  <a:moveTo>
                    <a:pt x="18079" y="23047"/>
                  </a:moveTo>
                  <a:lnTo>
                    <a:pt x="17843" y="23106"/>
                  </a:lnTo>
                  <a:cubicBezTo>
                    <a:pt x="17231" y="23323"/>
                    <a:pt x="16620" y="23501"/>
                    <a:pt x="16009" y="23639"/>
                  </a:cubicBezTo>
                  <a:cubicBezTo>
                    <a:pt x="15634" y="23737"/>
                    <a:pt x="15260" y="23856"/>
                    <a:pt x="14925" y="24013"/>
                  </a:cubicBezTo>
                  <a:cubicBezTo>
                    <a:pt x="14866" y="24033"/>
                    <a:pt x="14826" y="24092"/>
                    <a:pt x="14747" y="24171"/>
                  </a:cubicBezTo>
                  <a:cubicBezTo>
                    <a:pt x="14925" y="24250"/>
                    <a:pt x="15102" y="24250"/>
                    <a:pt x="15260" y="24171"/>
                  </a:cubicBezTo>
                  <a:cubicBezTo>
                    <a:pt x="15654" y="24033"/>
                    <a:pt x="16029" y="23915"/>
                    <a:pt x="16423" y="23836"/>
                  </a:cubicBezTo>
                  <a:cubicBezTo>
                    <a:pt x="16955" y="23678"/>
                    <a:pt x="17468" y="23481"/>
                    <a:pt x="17981" y="23284"/>
                  </a:cubicBezTo>
                  <a:cubicBezTo>
                    <a:pt x="18040" y="23284"/>
                    <a:pt x="18079" y="23244"/>
                    <a:pt x="18099" y="23205"/>
                  </a:cubicBezTo>
                  <a:cubicBezTo>
                    <a:pt x="18099" y="23166"/>
                    <a:pt x="18099" y="23106"/>
                    <a:pt x="18079" y="23047"/>
                  </a:cubicBezTo>
                  <a:close/>
                  <a:moveTo>
                    <a:pt x="20445" y="8103"/>
                  </a:moveTo>
                  <a:cubicBezTo>
                    <a:pt x="20405" y="8084"/>
                    <a:pt x="20366" y="8084"/>
                    <a:pt x="20327" y="8064"/>
                  </a:cubicBezTo>
                  <a:cubicBezTo>
                    <a:pt x="20189" y="8025"/>
                    <a:pt x="20051" y="8163"/>
                    <a:pt x="20090" y="8301"/>
                  </a:cubicBezTo>
                  <a:cubicBezTo>
                    <a:pt x="20090" y="8360"/>
                    <a:pt x="20110" y="8399"/>
                    <a:pt x="20110" y="8439"/>
                  </a:cubicBezTo>
                  <a:cubicBezTo>
                    <a:pt x="20208" y="8833"/>
                    <a:pt x="20405" y="9188"/>
                    <a:pt x="20484" y="9582"/>
                  </a:cubicBezTo>
                  <a:cubicBezTo>
                    <a:pt x="20524" y="9720"/>
                    <a:pt x="20642" y="9838"/>
                    <a:pt x="20780" y="9878"/>
                  </a:cubicBezTo>
                  <a:cubicBezTo>
                    <a:pt x="20859" y="9897"/>
                    <a:pt x="20918" y="9897"/>
                    <a:pt x="20977" y="9858"/>
                  </a:cubicBezTo>
                  <a:cubicBezTo>
                    <a:pt x="21017" y="9838"/>
                    <a:pt x="21036" y="9779"/>
                    <a:pt x="21017" y="9740"/>
                  </a:cubicBezTo>
                  <a:cubicBezTo>
                    <a:pt x="20977" y="9483"/>
                    <a:pt x="20918" y="9247"/>
                    <a:pt x="20839" y="9030"/>
                  </a:cubicBezTo>
                  <a:cubicBezTo>
                    <a:pt x="20760" y="8715"/>
                    <a:pt x="20583" y="8419"/>
                    <a:pt x="20445" y="8103"/>
                  </a:cubicBezTo>
                  <a:close/>
                  <a:moveTo>
                    <a:pt x="10666" y="20938"/>
                  </a:moveTo>
                  <a:cubicBezTo>
                    <a:pt x="10923" y="21096"/>
                    <a:pt x="11139" y="21214"/>
                    <a:pt x="11356" y="21332"/>
                  </a:cubicBezTo>
                  <a:cubicBezTo>
                    <a:pt x="11691" y="21529"/>
                    <a:pt x="12086" y="21588"/>
                    <a:pt x="12460" y="21490"/>
                  </a:cubicBezTo>
                  <a:cubicBezTo>
                    <a:pt x="12618" y="21490"/>
                    <a:pt x="12776" y="21450"/>
                    <a:pt x="12894" y="21332"/>
                  </a:cubicBezTo>
                  <a:cubicBezTo>
                    <a:pt x="12874" y="21293"/>
                    <a:pt x="12855" y="21253"/>
                    <a:pt x="12835" y="21234"/>
                  </a:cubicBezTo>
                  <a:cubicBezTo>
                    <a:pt x="12658" y="21174"/>
                    <a:pt x="12460" y="21115"/>
                    <a:pt x="12263" y="21115"/>
                  </a:cubicBezTo>
                  <a:cubicBezTo>
                    <a:pt x="11948" y="21115"/>
                    <a:pt x="11632" y="21036"/>
                    <a:pt x="11376" y="20859"/>
                  </a:cubicBezTo>
                  <a:cubicBezTo>
                    <a:pt x="11297" y="20820"/>
                    <a:pt x="11218" y="20780"/>
                    <a:pt x="11159" y="20760"/>
                  </a:cubicBezTo>
                  <a:cubicBezTo>
                    <a:pt x="11061" y="20721"/>
                    <a:pt x="10982" y="20721"/>
                    <a:pt x="10903" y="20760"/>
                  </a:cubicBezTo>
                  <a:cubicBezTo>
                    <a:pt x="10824" y="20800"/>
                    <a:pt x="10745" y="20879"/>
                    <a:pt x="10666" y="20938"/>
                  </a:cubicBezTo>
                  <a:close/>
                  <a:moveTo>
                    <a:pt x="20031" y="18986"/>
                  </a:moveTo>
                  <a:cubicBezTo>
                    <a:pt x="20307" y="18907"/>
                    <a:pt x="20524" y="18690"/>
                    <a:pt x="20603" y="18434"/>
                  </a:cubicBezTo>
                  <a:cubicBezTo>
                    <a:pt x="20681" y="18178"/>
                    <a:pt x="20819" y="17941"/>
                    <a:pt x="20997" y="17744"/>
                  </a:cubicBezTo>
                  <a:cubicBezTo>
                    <a:pt x="21056" y="17685"/>
                    <a:pt x="21076" y="17626"/>
                    <a:pt x="21076" y="17567"/>
                  </a:cubicBezTo>
                  <a:cubicBezTo>
                    <a:pt x="21115" y="17409"/>
                    <a:pt x="21056" y="17310"/>
                    <a:pt x="20859" y="17212"/>
                  </a:cubicBezTo>
                  <a:cubicBezTo>
                    <a:pt x="20405" y="17626"/>
                    <a:pt x="20267" y="18197"/>
                    <a:pt x="19972" y="18690"/>
                  </a:cubicBezTo>
                  <a:cubicBezTo>
                    <a:pt x="19952" y="18749"/>
                    <a:pt x="20011" y="18868"/>
                    <a:pt x="20031" y="18986"/>
                  </a:cubicBezTo>
                  <a:close/>
                  <a:moveTo>
                    <a:pt x="18414" y="6388"/>
                  </a:moveTo>
                  <a:cubicBezTo>
                    <a:pt x="18631" y="6644"/>
                    <a:pt x="18809" y="6881"/>
                    <a:pt x="19006" y="7118"/>
                  </a:cubicBezTo>
                  <a:cubicBezTo>
                    <a:pt x="19124" y="7256"/>
                    <a:pt x="19223" y="7413"/>
                    <a:pt x="19321" y="7551"/>
                  </a:cubicBezTo>
                  <a:cubicBezTo>
                    <a:pt x="19380" y="7630"/>
                    <a:pt x="19479" y="7650"/>
                    <a:pt x="19558" y="7611"/>
                  </a:cubicBezTo>
                  <a:cubicBezTo>
                    <a:pt x="19656" y="7571"/>
                    <a:pt x="19715" y="7473"/>
                    <a:pt x="19696" y="7354"/>
                  </a:cubicBezTo>
                  <a:cubicBezTo>
                    <a:pt x="19696" y="7275"/>
                    <a:pt x="19656" y="7196"/>
                    <a:pt x="19617" y="7118"/>
                  </a:cubicBezTo>
                  <a:cubicBezTo>
                    <a:pt x="19420" y="6881"/>
                    <a:pt x="19223" y="6625"/>
                    <a:pt x="19045" y="6368"/>
                  </a:cubicBezTo>
                  <a:cubicBezTo>
                    <a:pt x="18947" y="6250"/>
                    <a:pt x="18828" y="6191"/>
                    <a:pt x="18690" y="6211"/>
                  </a:cubicBezTo>
                  <a:cubicBezTo>
                    <a:pt x="18552" y="6171"/>
                    <a:pt x="18434" y="6250"/>
                    <a:pt x="18414" y="6388"/>
                  </a:cubicBezTo>
                  <a:close/>
                  <a:moveTo>
                    <a:pt x="15733" y="5008"/>
                  </a:moveTo>
                  <a:cubicBezTo>
                    <a:pt x="15575" y="5028"/>
                    <a:pt x="15398" y="5048"/>
                    <a:pt x="15240" y="5087"/>
                  </a:cubicBezTo>
                  <a:cubicBezTo>
                    <a:pt x="15201" y="5087"/>
                    <a:pt x="15161" y="5166"/>
                    <a:pt x="15161" y="5205"/>
                  </a:cubicBezTo>
                  <a:cubicBezTo>
                    <a:pt x="15181" y="5264"/>
                    <a:pt x="15201" y="5304"/>
                    <a:pt x="15240" y="5324"/>
                  </a:cubicBezTo>
                  <a:cubicBezTo>
                    <a:pt x="15358" y="5363"/>
                    <a:pt x="15477" y="5383"/>
                    <a:pt x="15595" y="5383"/>
                  </a:cubicBezTo>
                  <a:cubicBezTo>
                    <a:pt x="15910" y="5363"/>
                    <a:pt x="16226" y="5481"/>
                    <a:pt x="16462" y="5718"/>
                  </a:cubicBezTo>
                  <a:cubicBezTo>
                    <a:pt x="16541" y="5777"/>
                    <a:pt x="16640" y="5856"/>
                    <a:pt x="16758" y="5895"/>
                  </a:cubicBezTo>
                  <a:cubicBezTo>
                    <a:pt x="16817" y="5935"/>
                    <a:pt x="16876" y="5954"/>
                    <a:pt x="16936" y="5935"/>
                  </a:cubicBezTo>
                  <a:cubicBezTo>
                    <a:pt x="16995" y="5915"/>
                    <a:pt x="17054" y="5876"/>
                    <a:pt x="17093" y="5836"/>
                  </a:cubicBezTo>
                  <a:cubicBezTo>
                    <a:pt x="17113" y="5777"/>
                    <a:pt x="17093" y="5738"/>
                    <a:pt x="17054" y="5698"/>
                  </a:cubicBezTo>
                  <a:cubicBezTo>
                    <a:pt x="16916" y="5560"/>
                    <a:pt x="16758" y="5422"/>
                    <a:pt x="16600" y="5304"/>
                  </a:cubicBezTo>
                  <a:cubicBezTo>
                    <a:pt x="16384" y="5067"/>
                    <a:pt x="16048" y="4969"/>
                    <a:pt x="15733" y="5008"/>
                  </a:cubicBezTo>
                  <a:close/>
                  <a:moveTo>
                    <a:pt x="13308" y="4634"/>
                  </a:moveTo>
                  <a:lnTo>
                    <a:pt x="12539" y="4634"/>
                  </a:lnTo>
                  <a:lnTo>
                    <a:pt x="11494" y="4634"/>
                  </a:lnTo>
                  <a:cubicBezTo>
                    <a:pt x="11356" y="4634"/>
                    <a:pt x="11218" y="4634"/>
                    <a:pt x="11159" y="4811"/>
                  </a:cubicBezTo>
                  <a:cubicBezTo>
                    <a:pt x="11218" y="4949"/>
                    <a:pt x="11356" y="4969"/>
                    <a:pt x="11494" y="4988"/>
                  </a:cubicBezTo>
                  <a:lnTo>
                    <a:pt x="12244" y="4988"/>
                  </a:lnTo>
                  <a:cubicBezTo>
                    <a:pt x="12598" y="4949"/>
                    <a:pt x="12934" y="4969"/>
                    <a:pt x="13269" y="5067"/>
                  </a:cubicBezTo>
                  <a:cubicBezTo>
                    <a:pt x="13407" y="4949"/>
                    <a:pt x="13387" y="4831"/>
                    <a:pt x="13308" y="4634"/>
                  </a:cubicBezTo>
                  <a:close/>
                  <a:moveTo>
                    <a:pt x="21766" y="12184"/>
                  </a:moveTo>
                  <a:cubicBezTo>
                    <a:pt x="21746" y="12046"/>
                    <a:pt x="21726" y="11889"/>
                    <a:pt x="21707" y="11751"/>
                  </a:cubicBezTo>
                  <a:cubicBezTo>
                    <a:pt x="21667" y="11672"/>
                    <a:pt x="21588" y="11613"/>
                    <a:pt x="21509" y="11593"/>
                  </a:cubicBezTo>
                  <a:cubicBezTo>
                    <a:pt x="21411" y="11573"/>
                    <a:pt x="21332" y="11652"/>
                    <a:pt x="21293" y="11751"/>
                  </a:cubicBezTo>
                  <a:cubicBezTo>
                    <a:pt x="21273" y="11770"/>
                    <a:pt x="21253" y="11810"/>
                    <a:pt x="21253" y="11849"/>
                  </a:cubicBezTo>
                  <a:lnTo>
                    <a:pt x="21253" y="12736"/>
                  </a:lnTo>
                  <a:cubicBezTo>
                    <a:pt x="21273" y="12815"/>
                    <a:pt x="21312" y="12894"/>
                    <a:pt x="21352" y="12953"/>
                  </a:cubicBezTo>
                  <a:cubicBezTo>
                    <a:pt x="21431" y="13032"/>
                    <a:pt x="21549" y="13032"/>
                    <a:pt x="21608" y="12953"/>
                  </a:cubicBezTo>
                  <a:cubicBezTo>
                    <a:pt x="21647" y="12894"/>
                    <a:pt x="21687" y="12815"/>
                    <a:pt x="21707" y="12736"/>
                  </a:cubicBezTo>
                  <a:cubicBezTo>
                    <a:pt x="21746" y="12559"/>
                    <a:pt x="21746" y="12401"/>
                    <a:pt x="21766" y="12184"/>
                  </a:cubicBezTo>
                  <a:close/>
                  <a:moveTo>
                    <a:pt x="8931" y="20563"/>
                  </a:moveTo>
                  <a:cubicBezTo>
                    <a:pt x="9050" y="20544"/>
                    <a:pt x="9168" y="20524"/>
                    <a:pt x="9267" y="20484"/>
                  </a:cubicBezTo>
                  <a:cubicBezTo>
                    <a:pt x="9326" y="20445"/>
                    <a:pt x="9365" y="20386"/>
                    <a:pt x="9385" y="20327"/>
                  </a:cubicBezTo>
                  <a:cubicBezTo>
                    <a:pt x="9365" y="20248"/>
                    <a:pt x="9345" y="20189"/>
                    <a:pt x="9286" y="20149"/>
                  </a:cubicBezTo>
                  <a:cubicBezTo>
                    <a:pt x="9247" y="20129"/>
                    <a:pt x="9207" y="20110"/>
                    <a:pt x="9148" y="20090"/>
                  </a:cubicBezTo>
                  <a:cubicBezTo>
                    <a:pt x="8971" y="20070"/>
                    <a:pt x="8813" y="19972"/>
                    <a:pt x="8715" y="19814"/>
                  </a:cubicBezTo>
                  <a:cubicBezTo>
                    <a:pt x="8596" y="19696"/>
                    <a:pt x="8439" y="19617"/>
                    <a:pt x="8261" y="19617"/>
                  </a:cubicBezTo>
                  <a:cubicBezTo>
                    <a:pt x="8163" y="19597"/>
                    <a:pt x="8084" y="19715"/>
                    <a:pt x="8143" y="19814"/>
                  </a:cubicBezTo>
                  <a:cubicBezTo>
                    <a:pt x="8261" y="20031"/>
                    <a:pt x="8419" y="20248"/>
                    <a:pt x="8636" y="20425"/>
                  </a:cubicBezTo>
                  <a:cubicBezTo>
                    <a:pt x="8715" y="20484"/>
                    <a:pt x="8813" y="20524"/>
                    <a:pt x="8931" y="20563"/>
                  </a:cubicBezTo>
                  <a:close/>
                  <a:moveTo>
                    <a:pt x="21490" y="15930"/>
                  </a:moveTo>
                  <a:cubicBezTo>
                    <a:pt x="21707" y="15733"/>
                    <a:pt x="21707" y="15733"/>
                    <a:pt x="21707" y="15634"/>
                  </a:cubicBezTo>
                  <a:cubicBezTo>
                    <a:pt x="21707" y="15378"/>
                    <a:pt x="21687" y="15102"/>
                    <a:pt x="21687" y="14846"/>
                  </a:cubicBezTo>
                  <a:cubicBezTo>
                    <a:pt x="21667" y="14787"/>
                    <a:pt x="21647" y="14747"/>
                    <a:pt x="21628" y="14708"/>
                  </a:cubicBezTo>
                  <a:cubicBezTo>
                    <a:pt x="21588" y="14668"/>
                    <a:pt x="21529" y="14629"/>
                    <a:pt x="21490" y="14629"/>
                  </a:cubicBezTo>
                  <a:cubicBezTo>
                    <a:pt x="21431" y="14649"/>
                    <a:pt x="21391" y="14668"/>
                    <a:pt x="21332" y="14708"/>
                  </a:cubicBezTo>
                  <a:cubicBezTo>
                    <a:pt x="21312" y="14747"/>
                    <a:pt x="21293" y="14767"/>
                    <a:pt x="21293" y="14806"/>
                  </a:cubicBezTo>
                  <a:cubicBezTo>
                    <a:pt x="21273" y="15102"/>
                    <a:pt x="21253" y="15398"/>
                    <a:pt x="21273" y="15694"/>
                  </a:cubicBezTo>
                  <a:cubicBezTo>
                    <a:pt x="21273" y="15812"/>
                    <a:pt x="21371" y="15930"/>
                    <a:pt x="21490" y="15930"/>
                  </a:cubicBezTo>
                  <a:close/>
                  <a:moveTo>
                    <a:pt x="5166" y="15358"/>
                  </a:moveTo>
                  <a:cubicBezTo>
                    <a:pt x="5146" y="15496"/>
                    <a:pt x="5166" y="15634"/>
                    <a:pt x="5186" y="15792"/>
                  </a:cubicBezTo>
                  <a:cubicBezTo>
                    <a:pt x="5205" y="15970"/>
                    <a:pt x="5324" y="16127"/>
                    <a:pt x="5501" y="16187"/>
                  </a:cubicBezTo>
                  <a:cubicBezTo>
                    <a:pt x="5540" y="16206"/>
                    <a:pt x="5600" y="16206"/>
                    <a:pt x="5639" y="16167"/>
                  </a:cubicBezTo>
                  <a:cubicBezTo>
                    <a:pt x="5678" y="16147"/>
                    <a:pt x="5698" y="16068"/>
                    <a:pt x="5698" y="16048"/>
                  </a:cubicBezTo>
                  <a:cubicBezTo>
                    <a:pt x="5600" y="15772"/>
                    <a:pt x="5560" y="15457"/>
                    <a:pt x="5580" y="15161"/>
                  </a:cubicBezTo>
                  <a:cubicBezTo>
                    <a:pt x="5580" y="15082"/>
                    <a:pt x="5560" y="15004"/>
                    <a:pt x="5521" y="14925"/>
                  </a:cubicBezTo>
                  <a:cubicBezTo>
                    <a:pt x="5481" y="14885"/>
                    <a:pt x="5422" y="14846"/>
                    <a:pt x="5363" y="14846"/>
                  </a:cubicBezTo>
                  <a:cubicBezTo>
                    <a:pt x="5304" y="14846"/>
                    <a:pt x="5245" y="14885"/>
                    <a:pt x="5225" y="14944"/>
                  </a:cubicBezTo>
                  <a:cubicBezTo>
                    <a:pt x="5186" y="15082"/>
                    <a:pt x="5166" y="15220"/>
                    <a:pt x="5166" y="15358"/>
                  </a:cubicBezTo>
                  <a:close/>
                  <a:moveTo>
                    <a:pt x="9168" y="1696"/>
                  </a:moveTo>
                  <a:cubicBezTo>
                    <a:pt x="9109" y="1775"/>
                    <a:pt x="9050" y="1834"/>
                    <a:pt x="9030" y="1913"/>
                  </a:cubicBezTo>
                  <a:cubicBezTo>
                    <a:pt x="9030" y="2209"/>
                    <a:pt x="8951" y="2485"/>
                    <a:pt x="8833" y="2741"/>
                  </a:cubicBezTo>
                  <a:cubicBezTo>
                    <a:pt x="8793" y="2800"/>
                    <a:pt x="8793" y="2859"/>
                    <a:pt x="8813" y="2938"/>
                  </a:cubicBezTo>
                  <a:cubicBezTo>
                    <a:pt x="8833" y="2997"/>
                    <a:pt x="8872" y="3076"/>
                    <a:pt x="8931" y="3116"/>
                  </a:cubicBezTo>
                  <a:cubicBezTo>
                    <a:pt x="9010" y="3175"/>
                    <a:pt x="9089" y="3116"/>
                    <a:pt x="9148" y="2977"/>
                  </a:cubicBezTo>
                  <a:cubicBezTo>
                    <a:pt x="9168" y="2918"/>
                    <a:pt x="9188" y="2859"/>
                    <a:pt x="9207" y="2800"/>
                  </a:cubicBezTo>
                  <a:cubicBezTo>
                    <a:pt x="9385" y="2524"/>
                    <a:pt x="9405" y="2189"/>
                    <a:pt x="9306" y="1873"/>
                  </a:cubicBezTo>
                  <a:cubicBezTo>
                    <a:pt x="9306" y="1814"/>
                    <a:pt x="9247" y="1775"/>
                    <a:pt x="9188" y="1696"/>
                  </a:cubicBezTo>
                  <a:close/>
                  <a:moveTo>
                    <a:pt x="6388" y="17823"/>
                  </a:moveTo>
                  <a:cubicBezTo>
                    <a:pt x="6329" y="17882"/>
                    <a:pt x="6250" y="17941"/>
                    <a:pt x="6270" y="17981"/>
                  </a:cubicBezTo>
                  <a:cubicBezTo>
                    <a:pt x="6309" y="18296"/>
                    <a:pt x="6447" y="18592"/>
                    <a:pt x="6664" y="18828"/>
                  </a:cubicBezTo>
                  <a:cubicBezTo>
                    <a:pt x="6802" y="18907"/>
                    <a:pt x="6960" y="18887"/>
                    <a:pt x="7078" y="18789"/>
                  </a:cubicBezTo>
                  <a:cubicBezTo>
                    <a:pt x="7098" y="18749"/>
                    <a:pt x="7118" y="18651"/>
                    <a:pt x="7098" y="18651"/>
                  </a:cubicBezTo>
                  <a:cubicBezTo>
                    <a:pt x="6861" y="18473"/>
                    <a:pt x="6782" y="18217"/>
                    <a:pt x="6625" y="18000"/>
                  </a:cubicBezTo>
                  <a:cubicBezTo>
                    <a:pt x="6566" y="17921"/>
                    <a:pt x="6487" y="17862"/>
                    <a:pt x="6388" y="17823"/>
                  </a:cubicBezTo>
                  <a:close/>
                  <a:moveTo>
                    <a:pt x="9759" y="2524"/>
                  </a:moveTo>
                  <a:cubicBezTo>
                    <a:pt x="9582" y="2721"/>
                    <a:pt x="9424" y="2899"/>
                    <a:pt x="9267" y="3096"/>
                  </a:cubicBezTo>
                  <a:cubicBezTo>
                    <a:pt x="9188" y="3214"/>
                    <a:pt x="9286" y="3352"/>
                    <a:pt x="9424" y="3352"/>
                  </a:cubicBezTo>
                  <a:cubicBezTo>
                    <a:pt x="9523" y="3332"/>
                    <a:pt x="9602" y="3293"/>
                    <a:pt x="9681" y="3234"/>
                  </a:cubicBezTo>
                  <a:cubicBezTo>
                    <a:pt x="9759" y="3135"/>
                    <a:pt x="9838" y="3017"/>
                    <a:pt x="9897" y="2899"/>
                  </a:cubicBezTo>
                  <a:cubicBezTo>
                    <a:pt x="9996" y="2761"/>
                    <a:pt x="9976" y="2701"/>
                    <a:pt x="9759" y="25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0"/>
            <p:cNvSpPr/>
            <p:nvPr/>
          </p:nvSpPr>
          <p:spPr>
            <a:xfrm flipH="1">
              <a:off x="5625502" y="629036"/>
              <a:ext cx="6660" cy="9040"/>
            </a:xfrm>
            <a:custGeom>
              <a:avLst/>
              <a:gdLst/>
              <a:ahLst/>
              <a:cxnLst/>
              <a:rect l="l" t="t" r="r" b="b"/>
              <a:pathLst>
                <a:path w="277" h="376" extrusionOk="0">
                  <a:moveTo>
                    <a:pt x="256" y="316"/>
                  </a:moveTo>
                  <a:cubicBezTo>
                    <a:pt x="197" y="375"/>
                    <a:pt x="79" y="355"/>
                    <a:pt x="59" y="276"/>
                  </a:cubicBezTo>
                  <a:cubicBezTo>
                    <a:pt x="40" y="178"/>
                    <a:pt x="20" y="79"/>
                    <a:pt x="0" y="0"/>
                  </a:cubicBezTo>
                  <a:lnTo>
                    <a:pt x="0" y="0"/>
                  </a:lnTo>
                  <a:cubicBezTo>
                    <a:pt x="40" y="20"/>
                    <a:pt x="79" y="60"/>
                    <a:pt x="118" y="99"/>
                  </a:cubicBezTo>
                  <a:cubicBezTo>
                    <a:pt x="178" y="158"/>
                    <a:pt x="217" y="237"/>
                    <a:pt x="276" y="316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0"/>
            <p:cNvSpPr/>
            <p:nvPr/>
          </p:nvSpPr>
          <p:spPr>
            <a:xfrm flipH="1">
              <a:off x="5625983" y="636609"/>
              <a:ext cx="505" cy="1923"/>
            </a:xfrm>
            <a:custGeom>
              <a:avLst/>
              <a:gdLst/>
              <a:ahLst/>
              <a:cxnLst/>
              <a:rect l="l" t="t" r="r" b="b"/>
              <a:pathLst>
                <a:path w="21" h="80" extrusionOk="0">
                  <a:moveTo>
                    <a:pt x="20" y="1"/>
                  </a:moveTo>
                  <a:cubicBezTo>
                    <a:pt x="20" y="40"/>
                    <a:pt x="1" y="60"/>
                    <a:pt x="1" y="8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0"/>
            <p:cNvSpPr/>
            <p:nvPr/>
          </p:nvSpPr>
          <p:spPr>
            <a:xfrm flipH="1">
              <a:off x="5631200" y="625237"/>
              <a:ext cx="5241" cy="3823"/>
            </a:xfrm>
            <a:custGeom>
              <a:avLst/>
              <a:gdLst/>
              <a:ahLst/>
              <a:cxnLst/>
              <a:rect l="l" t="t" r="r" b="b"/>
              <a:pathLst>
                <a:path w="218" h="159" extrusionOk="0">
                  <a:moveTo>
                    <a:pt x="178" y="158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19" y="1"/>
                    <a:pt x="218" y="1"/>
                    <a:pt x="158" y="15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0"/>
            <p:cNvSpPr/>
            <p:nvPr/>
          </p:nvSpPr>
          <p:spPr>
            <a:xfrm flipH="1">
              <a:off x="5634518" y="620982"/>
              <a:ext cx="1923" cy="4280"/>
            </a:xfrm>
            <a:custGeom>
              <a:avLst/>
              <a:gdLst/>
              <a:ahLst/>
              <a:cxnLst/>
              <a:rect l="l" t="t" r="r" b="b"/>
              <a:pathLst>
                <a:path w="80" h="178" extrusionOk="0">
                  <a:moveTo>
                    <a:pt x="1" y="178"/>
                  </a:moveTo>
                  <a:cubicBezTo>
                    <a:pt x="1" y="138"/>
                    <a:pt x="1" y="99"/>
                    <a:pt x="1" y="40"/>
                  </a:cubicBezTo>
                  <a:cubicBezTo>
                    <a:pt x="1" y="40"/>
                    <a:pt x="40" y="20"/>
                    <a:pt x="60" y="20"/>
                  </a:cubicBezTo>
                  <a:cubicBezTo>
                    <a:pt x="80" y="0"/>
                    <a:pt x="80" y="40"/>
                    <a:pt x="60" y="59"/>
                  </a:cubicBezTo>
                  <a:cubicBezTo>
                    <a:pt x="40" y="59"/>
                    <a:pt x="20" y="138"/>
                    <a:pt x="1" y="178"/>
                  </a:cubicBezTo>
                  <a:close/>
                </a:path>
              </a:pathLst>
            </a:custGeom>
            <a:solidFill>
              <a:srgbClr val="D679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0"/>
            <p:cNvSpPr/>
            <p:nvPr/>
          </p:nvSpPr>
          <p:spPr>
            <a:xfrm flipH="1">
              <a:off x="5236350" y="592059"/>
              <a:ext cx="666939" cy="696319"/>
            </a:xfrm>
            <a:custGeom>
              <a:avLst/>
              <a:gdLst/>
              <a:ahLst/>
              <a:cxnLst/>
              <a:rect l="l" t="t" r="r" b="b"/>
              <a:pathLst>
                <a:path w="27740" h="28962" extrusionOk="0">
                  <a:moveTo>
                    <a:pt x="2563" y="10351"/>
                  </a:moveTo>
                  <a:cubicBezTo>
                    <a:pt x="2090" y="9740"/>
                    <a:pt x="1617" y="9168"/>
                    <a:pt x="1163" y="8596"/>
                  </a:cubicBezTo>
                  <a:cubicBezTo>
                    <a:pt x="1104" y="8518"/>
                    <a:pt x="1045" y="8439"/>
                    <a:pt x="1025" y="8340"/>
                  </a:cubicBezTo>
                  <a:cubicBezTo>
                    <a:pt x="1025" y="7926"/>
                    <a:pt x="947" y="7512"/>
                    <a:pt x="1183" y="7118"/>
                  </a:cubicBezTo>
                  <a:cubicBezTo>
                    <a:pt x="1301" y="6861"/>
                    <a:pt x="1479" y="6645"/>
                    <a:pt x="1735" y="6487"/>
                  </a:cubicBezTo>
                  <a:cubicBezTo>
                    <a:pt x="1932" y="6329"/>
                    <a:pt x="2149" y="6211"/>
                    <a:pt x="2366" y="6112"/>
                  </a:cubicBezTo>
                  <a:cubicBezTo>
                    <a:pt x="2681" y="5994"/>
                    <a:pt x="3056" y="6033"/>
                    <a:pt x="3332" y="6211"/>
                  </a:cubicBezTo>
                  <a:cubicBezTo>
                    <a:pt x="3648" y="6467"/>
                    <a:pt x="4022" y="6625"/>
                    <a:pt x="4416" y="6684"/>
                  </a:cubicBezTo>
                  <a:cubicBezTo>
                    <a:pt x="4495" y="6704"/>
                    <a:pt x="4574" y="6743"/>
                    <a:pt x="4653" y="6783"/>
                  </a:cubicBezTo>
                  <a:cubicBezTo>
                    <a:pt x="4929" y="6921"/>
                    <a:pt x="5067" y="6921"/>
                    <a:pt x="5284" y="6704"/>
                  </a:cubicBezTo>
                  <a:cubicBezTo>
                    <a:pt x="5619" y="6329"/>
                    <a:pt x="5934" y="5935"/>
                    <a:pt x="6270" y="5560"/>
                  </a:cubicBezTo>
                  <a:cubicBezTo>
                    <a:pt x="6546" y="5205"/>
                    <a:pt x="6881" y="4910"/>
                    <a:pt x="7255" y="4673"/>
                  </a:cubicBezTo>
                  <a:cubicBezTo>
                    <a:pt x="7413" y="4594"/>
                    <a:pt x="7590" y="4555"/>
                    <a:pt x="7748" y="4535"/>
                  </a:cubicBezTo>
                  <a:cubicBezTo>
                    <a:pt x="8064" y="4496"/>
                    <a:pt x="8064" y="4496"/>
                    <a:pt x="8379" y="4220"/>
                  </a:cubicBezTo>
                  <a:cubicBezTo>
                    <a:pt x="8281" y="3924"/>
                    <a:pt x="8340" y="3589"/>
                    <a:pt x="8162" y="3273"/>
                  </a:cubicBezTo>
                  <a:cubicBezTo>
                    <a:pt x="8103" y="3155"/>
                    <a:pt x="8083" y="3017"/>
                    <a:pt x="8103" y="2879"/>
                  </a:cubicBezTo>
                  <a:lnTo>
                    <a:pt x="8103" y="2426"/>
                  </a:lnTo>
                  <a:cubicBezTo>
                    <a:pt x="8103" y="2090"/>
                    <a:pt x="8143" y="1755"/>
                    <a:pt x="7945" y="1440"/>
                  </a:cubicBezTo>
                  <a:cubicBezTo>
                    <a:pt x="8123" y="1184"/>
                    <a:pt x="8320" y="947"/>
                    <a:pt x="8576" y="770"/>
                  </a:cubicBezTo>
                  <a:cubicBezTo>
                    <a:pt x="8813" y="553"/>
                    <a:pt x="9128" y="434"/>
                    <a:pt x="9444" y="454"/>
                  </a:cubicBezTo>
                  <a:cubicBezTo>
                    <a:pt x="9759" y="474"/>
                    <a:pt x="10055" y="375"/>
                    <a:pt x="10291" y="178"/>
                  </a:cubicBezTo>
                  <a:cubicBezTo>
                    <a:pt x="10449" y="60"/>
                    <a:pt x="10666" y="1"/>
                    <a:pt x="10863" y="20"/>
                  </a:cubicBezTo>
                  <a:cubicBezTo>
                    <a:pt x="11001" y="20"/>
                    <a:pt x="11119" y="99"/>
                    <a:pt x="11179" y="237"/>
                  </a:cubicBezTo>
                  <a:cubicBezTo>
                    <a:pt x="11455" y="691"/>
                    <a:pt x="11711" y="1164"/>
                    <a:pt x="11947" y="1637"/>
                  </a:cubicBezTo>
                  <a:cubicBezTo>
                    <a:pt x="12066" y="1933"/>
                    <a:pt x="12223" y="2228"/>
                    <a:pt x="12421" y="2465"/>
                  </a:cubicBezTo>
                  <a:cubicBezTo>
                    <a:pt x="12539" y="2642"/>
                    <a:pt x="12618" y="2820"/>
                    <a:pt x="12638" y="3017"/>
                  </a:cubicBezTo>
                  <a:lnTo>
                    <a:pt x="15871" y="3017"/>
                  </a:lnTo>
                  <a:cubicBezTo>
                    <a:pt x="16028" y="2780"/>
                    <a:pt x="16206" y="2504"/>
                    <a:pt x="16364" y="2248"/>
                  </a:cubicBezTo>
                  <a:cubicBezTo>
                    <a:pt x="16442" y="2130"/>
                    <a:pt x="16482" y="1992"/>
                    <a:pt x="16521" y="1834"/>
                  </a:cubicBezTo>
                  <a:cubicBezTo>
                    <a:pt x="16580" y="1479"/>
                    <a:pt x="16718" y="1124"/>
                    <a:pt x="16935" y="829"/>
                  </a:cubicBezTo>
                  <a:cubicBezTo>
                    <a:pt x="17014" y="691"/>
                    <a:pt x="17192" y="592"/>
                    <a:pt x="17349" y="612"/>
                  </a:cubicBezTo>
                  <a:lnTo>
                    <a:pt x="18315" y="612"/>
                  </a:lnTo>
                  <a:cubicBezTo>
                    <a:pt x="18473" y="612"/>
                    <a:pt x="18611" y="651"/>
                    <a:pt x="18749" y="730"/>
                  </a:cubicBezTo>
                  <a:cubicBezTo>
                    <a:pt x="18946" y="868"/>
                    <a:pt x="19183" y="967"/>
                    <a:pt x="19419" y="1026"/>
                  </a:cubicBezTo>
                  <a:cubicBezTo>
                    <a:pt x="19597" y="1085"/>
                    <a:pt x="19774" y="1164"/>
                    <a:pt x="19912" y="1262"/>
                  </a:cubicBezTo>
                  <a:cubicBezTo>
                    <a:pt x="20031" y="1322"/>
                    <a:pt x="20090" y="1440"/>
                    <a:pt x="20070" y="1558"/>
                  </a:cubicBezTo>
                  <a:lnTo>
                    <a:pt x="20070" y="2623"/>
                  </a:lnTo>
                  <a:cubicBezTo>
                    <a:pt x="20090" y="2662"/>
                    <a:pt x="20070" y="2682"/>
                    <a:pt x="20070" y="2721"/>
                  </a:cubicBezTo>
                  <a:cubicBezTo>
                    <a:pt x="19853" y="3056"/>
                    <a:pt x="19893" y="3431"/>
                    <a:pt x="19873" y="3786"/>
                  </a:cubicBezTo>
                  <a:cubicBezTo>
                    <a:pt x="19853" y="3944"/>
                    <a:pt x="19794" y="4082"/>
                    <a:pt x="19735" y="4220"/>
                  </a:cubicBezTo>
                  <a:cubicBezTo>
                    <a:pt x="19656" y="4417"/>
                    <a:pt x="19695" y="4535"/>
                    <a:pt x="19873" y="4575"/>
                  </a:cubicBezTo>
                  <a:cubicBezTo>
                    <a:pt x="20247" y="4653"/>
                    <a:pt x="20464" y="4949"/>
                    <a:pt x="20740" y="5146"/>
                  </a:cubicBezTo>
                  <a:cubicBezTo>
                    <a:pt x="20997" y="5304"/>
                    <a:pt x="21194" y="5501"/>
                    <a:pt x="21430" y="5659"/>
                  </a:cubicBezTo>
                  <a:cubicBezTo>
                    <a:pt x="21627" y="5777"/>
                    <a:pt x="21844" y="5876"/>
                    <a:pt x="21923" y="6152"/>
                  </a:cubicBezTo>
                  <a:cubicBezTo>
                    <a:pt x="21923" y="6171"/>
                    <a:pt x="21943" y="6211"/>
                    <a:pt x="21982" y="6231"/>
                  </a:cubicBezTo>
                  <a:cubicBezTo>
                    <a:pt x="22258" y="6467"/>
                    <a:pt x="22554" y="6723"/>
                    <a:pt x="22870" y="6960"/>
                  </a:cubicBezTo>
                  <a:cubicBezTo>
                    <a:pt x="23047" y="6822"/>
                    <a:pt x="23185" y="6645"/>
                    <a:pt x="23441" y="6645"/>
                  </a:cubicBezTo>
                  <a:cubicBezTo>
                    <a:pt x="23540" y="6625"/>
                    <a:pt x="23638" y="6585"/>
                    <a:pt x="23698" y="6507"/>
                  </a:cubicBezTo>
                  <a:cubicBezTo>
                    <a:pt x="23895" y="6309"/>
                    <a:pt x="24171" y="6231"/>
                    <a:pt x="24427" y="6270"/>
                  </a:cubicBezTo>
                  <a:cubicBezTo>
                    <a:pt x="24703" y="6329"/>
                    <a:pt x="24979" y="6250"/>
                    <a:pt x="25196" y="6112"/>
                  </a:cubicBezTo>
                  <a:cubicBezTo>
                    <a:pt x="25373" y="6014"/>
                    <a:pt x="25590" y="6053"/>
                    <a:pt x="25689" y="6231"/>
                  </a:cubicBezTo>
                  <a:cubicBezTo>
                    <a:pt x="25866" y="6487"/>
                    <a:pt x="26083" y="6723"/>
                    <a:pt x="26241" y="6999"/>
                  </a:cubicBezTo>
                  <a:cubicBezTo>
                    <a:pt x="26418" y="7275"/>
                    <a:pt x="26576" y="7571"/>
                    <a:pt x="26694" y="7867"/>
                  </a:cubicBezTo>
                  <a:cubicBezTo>
                    <a:pt x="26832" y="8163"/>
                    <a:pt x="26635" y="8616"/>
                    <a:pt x="26300" y="8754"/>
                  </a:cubicBezTo>
                  <a:cubicBezTo>
                    <a:pt x="26044" y="8892"/>
                    <a:pt x="25846" y="9089"/>
                    <a:pt x="25708" y="9346"/>
                  </a:cubicBezTo>
                  <a:cubicBezTo>
                    <a:pt x="25570" y="9602"/>
                    <a:pt x="25413" y="9819"/>
                    <a:pt x="25235" y="10095"/>
                  </a:cubicBezTo>
                  <a:cubicBezTo>
                    <a:pt x="25354" y="10410"/>
                    <a:pt x="25472" y="10765"/>
                    <a:pt x="25570" y="11100"/>
                  </a:cubicBezTo>
                  <a:cubicBezTo>
                    <a:pt x="25630" y="11278"/>
                    <a:pt x="25669" y="11455"/>
                    <a:pt x="25728" y="11632"/>
                  </a:cubicBezTo>
                  <a:cubicBezTo>
                    <a:pt x="25728" y="11711"/>
                    <a:pt x="25748" y="11790"/>
                    <a:pt x="25787" y="11869"/>
                  </a:cubicBezTo>
                  <a:cubicBezTo>
                    <a:pt x="25906" y="12066"/>
                    <a:pt x="25965" y="12283"/>
                    <a:pt x="25925" y="12500"/>
                  </a:cubicBezTo>
                  <a:lnTo>
                    <a:pt x="25925" y="13919"/>
                  </a:lnTo>
                  <a:cubicBezTo>
                    <a:pt x="25925" y="14018"/>
                    <a:pt x="25945" y="14136"/>
                    <a:pt x="25945" y="14274"/>
                  </a:cubicBezTo>
                  <a:cubicBezTo>
                    <a:pt x="26063" y="14274"/>
                    <a:pt x="26162" y="14314"/>
                    <a:pt x="26260" y="14314"/>
                  </a:cubicBezTo>
                  <a:cubicBezTo>
                    <a:pt x="26517" y="14294"/>
                    <a:pt x="26773" y="14333"/>
                    <a:pt x="26990" y="14471"/>
                  </a:cubicBezTo>
                  <a:cubicBezTo>
                    <a:pt x="27088" y="14550"/>
                    <a:pt x="27286" y="14511"/>
                    <a:pt x="27424" y="14531"/>
                  </a:cubicBezTo>
                  <a:cubicBezTo>
                    <a:pt x="27601" y="14531"/>
                    <a:pt x="27739" y="14688"/>
                    <a:pt x="27739" y="14866"/>
                  </a:cubicBezTo>
                  <a:cubicBezTo>
                    <a:pt x="27739" y="15615"/>
                    <a:pt x="27739" y="16344"/>
                    <a:pt x="27739" y="17094"/>
                  </a:cubicBezTo>
                  <a:cubicBezTo>
                    <a:pt x="27739" y="17350"/>
                    <a:pt x="27621" y="17448"/>
                    <a:pt x="27364" y="17468"/>
                  </a:cubicBezTo>
                  <a:lnTo>
                    <a:pt x="26142" y="17468"/>
                  </a:lnTo>
                  <a:cubicBezTo>
                    <a:pt x="26004" y="17448"/>
                    <a:pt x="25886" y="17389"/>
                    <a:pt x="25787" y="17291"/>
                  </a:cubicBezTo>
                  <a:cubicBezTo>
                    <a:pt x="25669" y="17232"/>
                    <a:pt x="25590" y="17271"/>
                    <a:pt x="25511" y="17389"/>
                  </a:cubicBezTo>
                  <a:cubicBezTo>
                    <a:pt x="25354" y="17646"/>
                    <a:pt x="25275" y="17961"/>
                    <a:pt x="25314" y="18257"/>
                  </a:cubicBezTo>
                  <a:cubicBezTo>
                    <a:pt x="25334" y="18533"/>
                    <a:pt x="25294" y="18789"/>
                    <a:pt x="25156" y="19045"/>
                  </a:cubicBezTo>
                  <a:cubicBezTo>
                    <a:pt x="25137" y="19065"/>
                    <a:pt x="25137" y="19085"/>
                    <a:pt x="25137" y="19124"/>
                  </a:cubicBezTo>
                  <a:cubicBezTo>
                    <a:pt x="25156" y="19479"/>
                    <a:pt x="24999" y="19775"/>
                    <a:pt x="24900" y="20090"/>
                  </a:cubicBezTo>
                  <a:cubicBezTo>
                    <a:pt x="24821" y="20406"/>
                    <a:pt x="24742" y="20662"/>
                    <a:pt x="24664" y="20958"/>
                  </a:cubicBezTo>
                  <a:cubicBezTo>
                    <a:pt x="24565" y="21352"/>
                    <a:pt x="24328" y="21707"/>
                    <a:pt x="23993" y="21943"/>
                  </a:cubicBezTo>
                  <a:cubicBezTo>
                    <a:pt x="23895" y="22022"/>
                    <a:pt x="23796" y="22101"/>
                    <a:pt x="23737" y="22219"/>
                  </a:cubicBezTo>
                  <a:cubicBezTo>
                    <a:pt x="23914" y="22850"/>
                    <a:pt x="24131" y="23461"/>
                    <a:pt x="24250" y="24092"/>
                  </a:cubicBezTo>
                  <a:cubicBezTo>
                    <a:pt x="24250" y="24289"/>
                    <a:pt x="24309" y="24487"/>
                    <a:pt x="24427" y="24664"/>
                  </a:cubicBezTo>
                  <a:cubicBezTo>
                    <a:pt x="24466" y="24763"/>
                    <a:pt x="24486" y="24881"/>
                    <a:pt x="24486" y="24999"/>
                  </a:cubicBezTo>
                  <a:cubicBezTo>
                    <a:pt x="24486" y="25098"/>
                    <a:pt x="24427" y="25196"/>
                    <a:pt x="24328" y="25255"/>
                  </a:cubicBezTo>
                  <a:cubicBezTo>
                    <a:pt x="23974" y="25433"/>
                    <a:pt x="23619" y="25610"/>
                    <a:pt x="23264" y="25788"/>
                  </a:cubicBezTo>
                  <a:cubicBezTo>
                    <a:pt x="23165" y="25827"/>
                    <a:pt x="23067" y="25847"/>
                    <a:pt x="22968" y="25847"/>
                  </a:cubicBezTo>
                  <a:cubicBezTo>
                    <a:pt x="22810" y="25827"/>
                    <a:pt x="22672" y="25886"/>
                    <a:pt x="22554" y="25985"/>
                  </a:cubicBezTo>
                  <a:cubicBezTo>
                    <a:pt x="22436" y="26064"/>
                    <a:pt x="22278" y="26084"/>
                    <a:pt x="22179" y="26005"/>
                  </a:cubicBezTo>
                  <a:cubicBezTo>
                    <a:pt x="22022" y="25926"/>
                    <a:pt x="21884" y="25827"/>
                    <a:pt x="21765" y="25729"/>
                  </a:cubicBezTo>
                  <a:cubicBezTo>
                    <a:pt x="21450" y="25393"/>
                    <a:pt x="21095" y="25098"/>
                    <a:pt x="20721" y="24841"/>
                  </a:cubicBezTo>
                  <a:cubicBezTo>
                    <a:pt x="20642" y="24782"/>
                    <a:pt x="20583" y="24723"/>
                    <a:pt x="20523" y="24664"/>
                  </a:cubicBezTo>
                  <a:lnTo>
                    <a:pt x="19774" y="24999"/>
                  </a:lnTo>
                  <a:cubicBezTo>
                    <a:pt x="19459" y="25137"/>
                    <a:pt x="19124" y="25295"/>
                    <a:pt x="18808" y="25413"/>
                  </a:cubicBezTo>
                  <a:cubicBezTo>
                    <a:pt x="18532" y="25512"/>
                    <a:pt x="18276" y="25610"/>
                    <a:pt x="18000" y="25669"/>
                  </a:cubicBezTo>
                  <a:cubicBezTo>
                    <a:pt x="17645" y="25729"/>
                    <a:pt x="17330" y="25906"/>
                    <a:pt x="17073" y="26162"/>
                  </a:cubicBezTo>
                  <a:cubicBezTo>
                    <a:pt x="16975" y="26261"/>
                    <a:pt x="16856" y="26360"/>
                    <a:pt x="16856" y="26537"/>
                  </a:cubicBezTo>
                  <a:cubicBezTo>
                    <a:pt x="16856" y="26616"/>
                    <a:pt x="16817" y="26695"/>
                    <a:pt x="16778" y="26754"/>
                  </a:cubicBezTo>
                  <a:cubicBezTo>
                    <a:pt x="16679" y="26912"/>
                    <a:pt x="16640" y="27089"/>
                    <a:pt x="16679" y="27247"/>
                  </a:cubicBezTo>
                  <a:cubicBezTo>
                    <a:pt x="16659" y="27740"/>
                    <a:pt x="16502" y="28193"/>
                    <a:pt x="16226" y="28568"/>
                  </a:cubicBezTo>
                  <a:cubicBezTo>
                    <a:pt x="16088" y="28804"/>
                    <a:pt x="15831" y="28942"/>
                    <a:pt x="15555" y="28962"/>
                  </a:cubicBezTo>
                  <a:lnTo>
                    <a:pt x="13387" y="28962"/>
                  </a:lnTo>
                  <a:cubicBezTo>
                    <a:pt x="13308" y="28942"/>
                    <a:pt x="13249" y="28942"/>
                    <a:pt x="13190" y="28922"/>
                  </a:cubicBezTo>
                  <a:cubicBezTo>
                    <a:pt x="13071" y="28903"/>
                    <a:pt x="12973" y="28804"/>
                    <a:pt x="12953" y="28686"/>
                  </a:cubicBezTo>
                  <a:cubicBezTo>
                    <a:pt x="12835" y="28213"/>
                    <a:pt x="12716" y="27740"/>
                    <a:pt x="12598" y="27266"/>
                  </a:cubicBezTo>
                  <a:cubicBezTo>
                    <a:pt x="12578" y="27050"/>
                    <a:pt x="12559" y="26833"/>
                    <a:pt x="12539" y="26616"/>
                  </a:cubicBezTo>
                  <a:cubicBezTo>
                    <a:pt x="12519" y="26478"/>
                    <a:pt x="12519" y="26320"/>
                    <a:pt x="12499" y="26202"/>
                  </a:cubicBezTo>
                  <a:cubicBezTo>
                    <a:pt x="12440" y="26162"/>
                    <a:pt x="12421" y="26143"/>
                    <a:pt x="12381" y="26143"/>
                  </a:cubicBezTo>
                  <a:cubicBezTo>
                    <a:pt x="11928" y="26182"/>
                    <a:pt x="11494" y="25985"/>
                    <a:pt x="11080" y="25847"/>
                  </a:cubicBezTo>
                  <a:cubicBezTo>
                    <a:pt x="10863" y="25788"/>
                    <a:pt x="10666" y="25689"/>
                    <a:pt x="10469" y="25630"/>
                  </a:cubicBezTo>
                  <a:cubicBezTo>
                    <a:pt x="10331" y="25571"/>
                    <a:pt x="10213" y="25551"/>
                    <a:pt x="10075" y="25531"/>
                  </a:cubicBezTo>
                  <a:cubicBezTo>
                    <a:pt x="9858" y="25512"/>
                    <a:pt x="9641" y="25433"/>
                    <a:pt x="9483" y="25295"/>
                  </a:cubicBezTo>
                  <a:cubicBezTo>
                    <a:pt x="9266" y="25098"/>
                    <a:pt x="9010" y="24960"/>
                    <a:pt x="8734" y="24881"/>
                  </a:cubicBezTo>
                  <a:cubicBezTo>
                    <a:pt x="8537" y="24802"/>
                    <a:pt x="8359" y="24684"/>
                    <a:pt x="8182" y="24546"/>
                  </a:cubicBezTo>
                  <a:lnTo>
                    <a:pt x="7867" y="24349"/>
                  </a:lnTo>
                  <a:cubicBezTo>
                    <a:pt x="7768" y="24408"/>
                    <a:pt x="7689" y="24487"/>
                    <a:pt x="7610" y="24585"/>
                  </a:cubicBezTo>
                  <a:cubicBezTo>
                    <a:pt x="7512" y="24763"/>
                    <a:pt x="7354" y="24920"/>
                    <a:pt x="7137" y="25019"/>
                  </a:cubicBezTo>
                  <a:cubicBezTo>
                    <a:pt x="6999" y="25078"/>
                    <a:pt x="6861" y="25196"/>
                    <a:pt x="6782" y="25334"/>
                  </a:cubicBezTo>
                  <a:cubicBezTo>
                    <a:pt x="6624" y="25551"/>
                    <a:pt x="6408" y="25729"/>
                    <a:pt x="6171" y="25867"/>
                  </a:cubicBezTo>
                  <a:cubicBezTo>
                    <a:pt x="5954" y="26005"/>
                    <a:pt x="5658" y="25985"/>
                    <a:pt x="5461" y="25808"/>
                  </a:cubicBezTo>
                  <a:cubicBezTo>
                    <a:pt x="5205" y="25591"/>
                    <a:pt x="4968" y="25374"/>
                    <a:pt x="4712" y="25157"/>
                  </a:cubicBezTo>
                  <a:cubicBezTo>
                    <a:pt x="4594" y="25058"/>
                    <a:pt x="4476" y="24960"/>
                    <a:pt x="4357" y="24861"/>
                  </a:cubicBezTo>
                  <a:cubicBezTo>
                    <a:pt x="4081" y="24684"/>
                    <a:pt x="3963" y="24329"/>
                    <a:pt x="4121" y="24013"/>
                  </a:cubicBezTo>
                  <a:cubicBezTo>
                    <a:pt x="4180" y="23797"/>
                    <a:pt x="4278" y="23580"/>
                    <a:pt x="4377" y="23383"/>
                  </a:cubicBezTo>
                  <a:cubicBezTo>
                    <a:pt x="4554" y="23146"/>
                    <a:pt x="4653" y="22870"/>
                    <a:pt x="4673" y="22594"/>
                  </a:cubicBezTo>
                  <a:cubicBezTo>
                    <a:pt x="4673" y="22476"/>
                    <a:pt x="4771" y="22377"/>
                    <a:pt x="4811" y="22279"/>
                  </a:cubicBezTo>
                  <a:cubicBezTo>
                    <a:pt x="4890" y="22121"/>
                    <a:pt x="4870" y="21963"/>
                    <a:pt x="4752" y="21845"/>
                  </a:cubicBezTo>
                  <a:cubicBezTo>
                    <a:pt x="4594" y="21687"/>
                    <a:pt x="4495" y="21470"/>
                    <a:pt x="4436" y="21234"/>
                  </a:cubicBezTo>
                  <a:cubicBezTo>
                    <a:pt x="4377" y="21036"/>
                    <a:pt x="4278" y="20839"/>
                    <a:pt x="4140" y="20662"/>
                  </a:cubicBezTo>
                  <a:cubicBezTo>
                    <a:pt x="3845" y="20268"/>
                    <a:pt x="3707" y="19794"/>
                    <a:pt x="3490" y="19361"/>
                  </a:cubicBezTo>
                  <a:cubicBezTo>
                    <a:pt x="3470" y="19341"/>
                    <a:pt x="3470" y="19302"/>
                    <a:pt x="3470" y="19262"/>
                  </a:cubicBezTo>
                  <a:cubicBezTo>
                    <a:pt x="3470" y="18966"/>
                    <a:pt x="3312" y="18750"/>
                    <a:pt x="3155" y="18474"/>
                  </a:cubicBezTo>
                  <a:cubicBezTo>
                    <a:pt x="3017" y="18513"/>
                    <a:pt x="2859" y="18552"/>
                    <a:pt x="2721" y="18592"/>
                  </a:cubicBezTo>
                  <a:cubicBezTo>
                    <a:pt x="2327" y="18750"/>
                    <a:pt x="1893" y="18730"/>
                    <a:pt x="1499" y="18572"/>
                  </a:cubicBezTo>
                  <a:cubicBezTo>
                    <a:pt x="1321" y="18513"/>
                    <a:pt x="1144" y="18474"/>
                    <a:pt x="947" y="18474"/>
                  </a:cubicBezTo>
                  <a:cubicBezTo>
                    <a:pt x="730" y="18454"/>
                    <a:pt x="671" y="18395"/>
                    <a:pt x="631" y="18178"/>
                  </a:cubicBezTo>
                  <a:cubicBezTo>
                    <a:pt x="513" y="17665"/>
                    <a:pt x="355" y="17172"/>
                    <a:pt x="138" y="16699"/>
                  </a:cubicBezTo>
                  <a:cubicBezTo>
                    <a:pt x="59" y="16541"/>
                    <a:pt x="20" y="16364"/>
                    <a:pt x="0" y="16206"/>
                  </a:cubicBezTo>
                  <a:cubicBezTo>
                    <a:pt x="0" y="15989"/>
                    <a:pt x="99" y="15773"/>
                    <a:pt x="296" y="15674"/>
                  </a:cubicBezTo>
                  <a:cubicBezTo>
                    <a:pt x="749" y="15398"/>
                    <a:pt x="1223" y="15221"/>
                    <a:pt x="1735" y="15122"/>
                  </a:cubicBezTo>
                  <a:cubicBezTo>
                    <a:pt x="1972" y="15063"/>
                    <a:pt x="2011" y="15023"/>
                    <a:pt x="2031" y="14787"/>
                  </a:cubicBezTo>
                  <a:lnTo>
                    <a:pt x="2031" y="14333"/>
                  </a:lnTo>
                  <a:cubicBezTo>
                    <a:pt x="2011" y="13998"/>
                    <a:pt x="2051" y="13663"/>
                    <a:pt x="2169" y="13348"/>
                  </a:cubicBezTo>
                  <a:cubicBezTo>
                    <a:pt x="2208" y="13151"/>
                    <a:pt x="2228" y="12953"/>
                    <a:pt x="2228" y="12756"/>
                  </a:cubicBezTo>
                  <a:cubicBezTo>
                    <a:pt x="2189" y="12362"/>
                    <a:pt x="2248" y="11968"/>
                    <a:pt x="2386" y="11613"/>
                  </a:cubicBezTo>
                  <a:cubicBezTo>
                    <a:pt x="2425" y="11494"/>
                    <a:pt x="2425" y="11376"/>
                    <a:pt x="2425" y="11258"/>
                  </a:cubicBezTo>
                  <a:cubicBezTo>
                    <a:pt x="2425" y="11100"/>
                    <a:pt x="2425" y="10923"/>
                    <a:pt x="2445" y="10765"/>
                  </a:cubicBezTo>
                  <a:cubicBezTo>
                    <a:pt x="2465" y="10627"/>
                    <a:pt x="2504" y="10489"/>
                    <a:pt x="2563" y="10351"/>
                  </a:cubicBezTo>
                  <a:close/>
                  <a:moveTo>
                    <a:pt x="27167" y="15063"/>
                  </a:moveTo>
                  <a:cubicBezTo>
                    <a:pt x="27088" y="15063"/>
                    <a:pt x="27010" y="15043"/>
                    <a:pt x="26931" y="15023"/>
                  </a:cubicBezTo>
                  <a:cubicBezTo>
                    <a:pt x="26832" y="15004"/>
                    <a:pt x="26753" y="14984"/>
                    <a:pt x="26694" y="14945"/>
                  </a:cubicBezTo>
                  <a:cubicBezTo>
                    <a:pt x="26556" y="14846"/>
                    <a:pt x="26418" y="14807"/>
                    <a:pt x="26260" y="14826"/>
                  </a:cubicBezTo>
                  <a:lnTo>
                    <a:pt x="25748" y="14826"/>
                  </a:lnTo>
                  <a:cubicBezTo>
                    <a:pt x="25492" y="14826"/>
                    <a:pt x="25413" y="14728"/>
                    <a:pt x="25393" y="14452"/>
                  </a:cubicBezTo>
                  <a:lnTo>
                    <a:pt x="25393" y="14156"/>
                  </a:lnTo>
                  <a:lnTo>
                    <a:pt x="25393" y="12737"/>
                  </a:lnTo>
                  <a:cubicBezTo>
                    <a:pt x="25393" y="12500"/>
                    <a:pt x="25432" y="12263"/>
                    <a:pt x="25255" y="12066"/>
                  </a:cubicBezTo>
                  <a:cubicBezTo>
                    <a:pt x="25196" y="12027"/>
                    <a:pt x="25216" y="11908"/>
                    <a:pt x="25196" y="11830"/>
                  </a:cubicBezTo>
                  <a:cubicBezTo>
                    <a:pt x="25196" y="11731"/>
                    <a:pt x="25196" y="11632"/>
                    <a:pt x="25176" y="11534"/>
                  </a:cubicBezTo>
                  <a:cubicBezTo>
                    <a:pt x="25018" y="11120"/>
                    <a:pt x="24861" y="10726"/>
                    <a:pt x="24683" y="10331"/>
                  </a:cubicBezTo>
                  <a:cubicBezTo>
                    <a:pt x="24545" y="10114"/>
                    <a:pt x="24585" y="9819"/>
                    <a:pt x="24782" y="9641"/>
                  </a:cubicBezTo>
                  <a:cubicBezTo>
                    <a:pt x="24959" y="9484"/>
                    <a:pt x="25097" y="9306"/>
                    <a:pt x="25216" y="9109"/>
                  </a:cubicBezTo>
                  <a:cubicBezTo>
                    <a:pt x="25393" y="8794"/>
                    <a:pt x="25630" y="8518"/>
                    <a:pt x="25906" y="8320"/>
                  </a:cubicBezTo>
                  <a:cubicBezTo>
                    <a:pt x="26044" y="8241"/>
                    <a:pt x="26122" y="8143"/>
                    <a:pt x="26162" y="8005"/>
                  </a:cubicBezTo>
                  <a:cubicBezTo>
                    <a:pt x="25866" y="7630"/>
                    <a:pt x="25708" y="7137"/>
                    <a:pt x="25354" y="6763"/>
                  </a:cubicBezTo>
                  <a:lnTo>
                    <a:pt x="24388" y="6763"/>
                  </a:lnTo>
                  <a:cubicBezTo>
                    <a:pt x="24230" y="6763"/>
                    <a:pt x="24092" y="6822"/>
                    <a:pt x="23974" y="6921"/>
                  </a:cubicBezTo>
                  <a:cubicBezTo>
                    <a:pt x="23895" y="7019"/>
                    <a:pt x="23776" y="7098"/>
                    <a:pt x="23658" y="7157"/>
                  </a:cubicBezTo>
                  <a:cubicBezTo>
                    <a:pt x="23382" y="7216"/>
                    <a:pt x="23165" y="7394"/>
                    <a:pt x="23047" y="7650"/>
                  </a:cubicBezTo>
                  <a:cubicBezTo>
                    <a:pt x="22968" y="7768"/>
                    <a:pt x="22791" y="7808"/>
                    <a:pt x="22692" y="7709"/>
                  </a:cubicBezTo>
                  <a:cubicBezTo>
                    <a:pt x="22574" y="7611"/>
                    <a:pt x="22455" y="7512"/>
                    <a:pt x="22377" y="7374"/>
                  </a:cubicBezTo>
                  <a:cubicBezTo>
                    <a:pt x="22258" y="7216"/>
                    <a:pt x="22120" y="7059"/>
                    <a:pt x="21982" y="6940"/>
                  </a:cubicBezTo>
                  <a:cubicBezTo>
                    <a:pt x="21746" y="6704"/>
                    <a:pt x="21391" y="6585"/>
                    <a:pt x="21292" y="6231"/>
                  </a:cubicBezTo>
                  <a:cubicBezTo>
                    <a:pt x="21273" y="6171"/>
                    <a:pt x="21194" y="6152"/>
                    <a:pt x="21135" y="6112"/>
                  </a:cubicBezTo>
                  <a:cubicBezTo>
                    <a:pt x="20878" y="5974"/>
                    <a:pt x="20642" y="5817"/>
                    <a:pt x="20425" y="5639"/>
                  </a:cubicBezTo>
                  <a:cubicBezTo>
                    <a:pt x="20188" y="5363"/>
                    <a:pt x="19873" y="5146"/>
                    <a:pt x="19538" y="5028"/>
                  </a:cubicBezTo>
                  <a:cubicBezTo>
                    <a:pt x="19242" y="4969"/>
                    <a:pt x="19045" y="4673"/>
                    <a:pt x="19143" y="4377"/>
                  </a:cubicBezTo>
                  <a:cubicBezTo>
                    <a:pt x="19143" y="4259"/>
                    <a:pt x="19163" y="4121"/>
                    <a:pt x="19222" y="4003"/>
                  </a:cubicBezTo>
                  <a:cubicBezTo>
                    <a:pt x="19321" y="3806"/>
                    <a:pt x="19360" y="3608"/>
                    <a:pt x="19341" y="3411"/>
                  </a:cubicBezTo>
                  <a:cubicBezTo>
                    <a:pt x="19321" y="3234"/>
                    <a:pt x="19341" y="3037"/>
                    <a:pt x="19400" y="2859"/>
                  </a:cubicBezTo>
                  <a:cubicBezTo>
                    <a:pt x="19597" y="2504"/>
                    <a:pt x="19538" y="2130"/>
                    <a:pt x="19518" y="1716"/>
                  </a:cubicBezTo>
                  <a:cubicBezTo>
                    <a:pt x="19242" y="1578"/>
                    <a:pt x="18966" y="1460"/>
                    <a:pt x="18710" y="1322"/>
                  </a:cubicBezTo>
                  <a:cubicBezTo>
                    <a:pt x="18473" y="1164"/>
                    <a:pt x="18177" y="1085"/>
                    <a:pt x="17901" y="1124"/>
                  </a:cubicBezTo>
                  <a:cubicBezTo>
                    <a:pt x="17763" y="1124"/>
                    <a:pt x="17625" y="1124"/>
                    <a:pt x="17507" y="1124"/>
                  </a:cubicBezTo>
                  <a:cubicBezTo>
                    <a:pt x="17251" y="1262"/>
                    <a:pt x="17093" y="1538"/>
                    <a:pt x="17054" y="1834"/>
                  </a:cubicBezTo>
                  <a:cubicBezTo>
                    <a:pt x="17014" y="2130"/>
                    <a:pt x="16896" y="2426"/>
                    <a:pt x="16718" y="2662"/>
                  </a:cubicBezTo>
                  <a:cubicBezTo>
                    <a:pt x="16580" y="2840"/>
                    <a:pt x="16482" y="3056"/>
                    <a:pt x="16423" y="3293"/>
                  </a:cubicBezTo>
                  <a:cubicBezTo>
                    <a:pt x="16403" y="3411"/>
                    <a:pt x="16304" y="3510"/>
                    <a:pt x="16186" y="3510"/>
                  </a:cubicBezTo>
                  <a:cubicBezTo>
                    <a:pt x="16048" y="3530"/>
                    <a:pt x="15910" y="3530"/>
                    <a:pt x="15772" y="3530"/>
                  </a:cubicBezTo>
                  <a:lnTo>
                    <a:pt x="13209" y="3530"/>
                  </a:lnTo>
                  <a:cubicBezTo>
                    <a:pt x="13091" y="3530"/>
                    <a:pt x="12973" y="3530"/>
                    <a:pt x="12854" y="3530"/>
                  </a:cubicBezTo>
                  <a:cubicBezTo>
                    <a:pt x="12716" y="3569"/>
                    <a:pt x="12578" y="3687"/>
                    <a:pt x="12440" y="3668"/>
                  </a:cubicBezTo>
                  <a:cubicBezTo>
                    <a:pt x="12302" y="3668"/>
                    <a:pt x="12164" y="3530"/>
                    <a:pt x="12026" y="3530"/>
                  </a:cubicBezTo>
                  <a:cubicBezTo>
                    <a:pt x="11770" y="3530"/>
                    <a:pt x="11533" y="3392"/>
                    <a:pt x="11395" y="3194"/>
                  </a:cubicBezTo>
                  <a:cubicBezTo>
                    <a:pt x="11415" y="2879"/>
                    <a:pt x="11297" y="2583"/>
                    <a:pt x="11080" y="2347"/>
                  </a:cubicBezTo>
                  <a:cubicBezTo>
                    <a:pt x="10942" y="2189"/>
                    <a:pt x="10824" y="2012"/>
                    <a:pt x="10745" y="1795"/>
                  </a:cubicBezTo>
                  <a:cubicBezTo>
                    <a:pt x="10646" y="1499"/>
                    <a:pt x="10528" y="1203"/>
                    <a:pt x="10429" y="908"/>
                  </a:cubicBezTo>
                  <a:cubicBezTo>
                    <a:pt x="10114" y="868"/>
                    <a:pt x="9779" y="888"/>
                    <a:pt x="9463" y="986"/>
                  </a:cubicBezTo>
                  <a:cubicBezTo>
                    <a:pt x="9345" y="1026"/>
                    <a:pt x="9207" y="1065"/>
                    <a:pt x="9089" y="1085"/>
                  </a:cubicBezTo>
                  <a:cubicBezTo>
                    <a:pt x="8793" y="1105"/>
                    <a:pt x="8576" y="1341"/>
                    <a:pt x="8576" y="1617"/>
                  </a:cubicBezTo>
                  <a:cubicBezTo>
                    <a:pt x="8537" y="1913"/>
                    <a:pt x="8576" y="2228"/>
                    <a:pt x="8576" y="2524"/>
                  </a:cubicBezTo>
                  <a:cubicBezTo>
                    <a:pt x="8773" y="2840"/>
                    <a:pt x="8655" y="3214"/>
                    <a:pt x="8734" y="3549"/>
                  </a:cubicBezTo>
                  <a:cubicBezTo>
                    <a:pt x="8773" y="3786"/>
                    <a:pt x="8833" y="4042"/>
                    <a:pt x="8911" y="4279"/>
                  </a:cubicBezTo>
                  <a:cubicBezTo>
                    <a:pt x="9010" y="4515"/>
                    <a:pt x="8911" y="4594"/>
                    <a:pt x="8655" y="4732"/>
                  </a:cubicBezTo>
                  <a:cubicBezTo>
                    <a:pt x="8359" y="4870"/>
                    <a:pt x="8024" y="4890"/>
                    <a:pt x="7748" y="5087"/>
                  </a:cubicBezTo>
                  <a:cubicBezTo>
                    <a:pt x="7630" y="5186"/>
                    <a:pt x="7492" y="5245"/>
                    <a:pt x="7354" y="5304"/>
                  </a:cubicBezTo>
                  <a:cubicBezTo>
                    <a:pt x="7098" y="5403"/>
                    <a:pt x="6881" y="5580"/>
                    <a:pt x="6743" y="5797"/>
                  </a:cubicBezTo>
                  <a:cubicBezTo>
                    <a:pt x="6427" y="6191"/>
                    <a:pt x="6092" y="6566"/>
                    <a:pt x="5757" y="6940"/>
                  </a:cubicBezTo>
                  <a:cubicBezTo>
                    <a:pt x="5343" y="7413"/>
                    <a:pt x="5343" y="7413"/>
                    <a:pt x="4732" y="7374"/>
                  </a:cubicBezTo>
                  <a:cubicBezTo>
                    <a:pt x="4594" y="7374"/>
                    <a:pt x="4476" y="7335"/>
                    <a:pt x="4357" y="7295"/>
                  </a:cubicBezTo>
                  <a:cubicBezTo>
                    <a:pt x="4259" y="7256"/>
                    <a:pt x="4160" y="7216"/>
                    <a:pt x="4081" y="7177"/>
                  </a:cubicBezTo>
                  <a:cubicBezTo>
                    <a:pt x="3726" y="7019"/>
                    <a:pt x="3332" y="6921"/>
                    <a:pt x="3056" y="6664"/>
                  </a:cubicBezTo>
                  <a:cubicBezTo>
                    <a:pt x="2918" y="6546"/>
                    <a:pt x="2741" y="6526"/>
                    <a:pt x="2583" y="6625"/>
                  </a:cubicBezTo>
                  <a:cubicBezTo>
                    <a:pt x="2504" y="6645"/>
                    <a:pt x="2445" y="6723"/>
                    <a:pt x="2366" y="6743"/>
                  </a:cubicBezTo>
                  <a:cubicBezTo>
                    <a:pt x="1972" y="6842"/>
                    <a:pt x="1755" y="7157"/>
                    <a:pt x="1597" y="7492"/>
                  </a:cubicBezTo>
                  <a:cubicBezTo>
                    <a:pt x="1459" y="7749"/>
                    <a:pt x="1479" y="8103"/>
                    <a:pt x="1676" y="8340"/>
                  </a:cubicBezTo>
                  <a:cubicBezTo>
                    <a:pt x="1893" y="8616"/>
                    <a:pt x="2110" y="8892"/>
                    <a:pt x="2307" y="9188"/>
                  </a:cubicBezTo>
                  <a:cubicBezTo>
                    <a:pt x="2504" y="9464"/>
                    <a:pt x="2741" y="9740"/>
                    <a:pt x="2997" y="9976"/>
                  </a:cubicBezTo>
                  <a:cubicBezTo>
                    <a:pt x="3076" y="10036"/>
                    <a:pt x="3155" y="10095"/>
                    <a:pt x="3234" y="10174"/>
                  </a:cubicBezTo>
                  <a:cubicBezTo>
                    <a:pt x="3312" y="10233"/>
                    <a:pt x="3312" y="10351"/>
                    <a:pt x="3253" y="10450"/>
                  </a:cubicBezTo>
                  <a:cubicBezTo>
                    <a:pt x="3214" y="10509"/>
                    <a:pt x="3174" y="10548"/>
                    <a:pt x="3135" y="10607"/>
                  </a:cubicBezTo>
                  <a:cubicBezTo>
                    <a:pt x="2997" y="10745"/>
                    <a:pt x="2918" y="10942"/>
                    <a:pt x="2938" y="11159"/>
                  </a:cubicBezTo>
                  <a:cubicBezTo>
                    <a:pt x="2958" y="11356"/>
                    <a:pt x="2918" y="11554"/>
                    <a:pt x="2879" y="11751"/>
                  </a:cubicBezTo>
                  <a:cubicBezTo>
                    <a:pt x="2760" y="12046"/>
                    <a:pt x="2721" y="12362"/>
                    <a:pt x="2741" y="12677"/>
                  </a:cubicBezTo>
                  <a:cubicBezTo>
                    <a:pt x="2760" y="13013"/>
                    <a:pt x="2721" y="13328"/>
                    <a:pt x="2622" y="13624"/>
                  </a:cubicBezTo>
                  <a:cubicBezTo>
                    <a:pt x="2563" y="13801"/>
                    <a:pt x="2543" y="13998"/>
                    <a:pt x="2543" y="14176"/>
                  </a:cubicBezTo>
                  <a:cubicBezTo>
                    <a:pt x="2524" y="14432"/>
                    <a:pt x="2543" y="14708"/>
                    <a:pt x="2543" y="14984"/>
                  </a:cubicBezTo>
                  <a:cubicBezTo>
                    <a:pt x="2543" y="15102"/>
                    <a:pt x="2504" y="15201"/>
                    <a:pt x="2445" y="15299"/>
                  </a:cubicBezTo>
                  <a:cubicBezTo>
                    <a:pt x="2327" y="15477"/>
                    <a:pt x="2110" y="15595"/>
                    <a:pt x="1893" y="15635"/>
                  </a:cubicBezTo>
                  <a:cubicBezTo>
                    <a:pt x="1558" y="15635"/>
                    <a:pt x="1301" y="15812"/>
                    <a:pt x="986" y="15871"/>
                  </a:cubicBezTo>
                  <a:cubicBezTo>
                    <a:pt x="769" y="15891"/>
                    <a:pt x="592" y="16049"/>
                    <a:pt x="552" y="16246"/>
                  </a:cubicBezTo>
                  <a:lnTo>
                    <a:pt x="1144" y="17882"/>
                  </a:lnTo>
                  <a:cubicBezTo>
                    <a:pt x="1321" y="17922"/>
                    <a:pt x="1499" y="17981"/>
                    <a:pt x="1696" y="18060"/>
                  </a:cubicBezTo>
                  <a:cubicBezTo>
                    <a:pt x="1913" y="18158"/>
                    <a:pt x="2149" y="18178"/>
                    <a:pt x="2386" y="18119"/>
                  </a:cubicBezTo>
                  <a:cubicBezTo>
                    <a:pt x="2622" y="18079"/>
                    <a:pt x="2879" y="18000"/>
                    <a:pt x="3076" y="17843"/>
                  </a:cubicBezTo>
                  <a:cubicBezTo>
                    <a:pt x="3194" y="17764"/>
                    <a:pt x="3312" y="17724"/>
                    <a:pt x="3450" y="17744"/>
                  </a:cubicBezTo>
                  <a:cubicBezTo>
                    <a:pt x="3628" y="17744"/>
                    <a:pt x="3766" y="17862"/>
                    <a:pt x="3746" y="18020"/>
                  </a:cubicBezTo>
                  <a:cubicBezTo>
                    <a:pt x="3707" y="18434"/>
                    <a:pt x="4022" y="18750"/>
                    <a:pt x="3983" y="19144"/>
                  </a:cubicBezTo>
                  <a:cubicBezTo>
                    <a:pt x="4200" y="19518"/>
                    <a:pt x="4259" y="19972"/>
                    <a:pt x="4554" y="20307"/>
                  </a:cubicBezTo>
                  <a:cubicBezTo>
                    <a:pt x="4752" y="20524"/>
                    <a:pt x="4870" y="20780"/>
                    <a:pt x="4949" y="21056"/>
                  </a:cubicBezTo>
                  <a:cubicBezTo>
                    <a:pt x="4968" y="21293"/>
                    <a:pt x="5126" y="21510"/>
                    <a:pt x="5343" y="21589"/>
                  </a:cubicBezTo>
                  <a:cubicBezTo>
                    <a:pt x="5540" y="21687"/>
                    <a:pt x="5540" y="21766"/>
                    <a:pt x="5461" y="22003"/>
                  </a:cubicBezTo>
                  <a:cubicBezTo>
                    <a:pt x="5343" y="22239"/>
                    <a:pt x="5244" y="22476"/>
                    <a:pt x="5185" y="22732"/>
                  </a:cubicBezTo>
                  <a:cubicBezTo>
                    <a:pt x="5146" y="23008"/>
                    <a:pt x="5047" y="23264"/>
                    <a:pt x="4890" y="23481"/>
                  </a:cubicBezTo>
                  <a:cubicBezTo>
                    <a:pt x="4771" y="23718"/>
                    <a:pt x="4653" y="23954"/>
                    <a:pt x="4594" y="24211"/>
                  </a:cubicBezTo>
                  <a:cubicBezTo>
                    <a:pt x="4791" y="24368"/>
                    <a:pt x="4968" y="24546"/>
                    <a:pt x="5126" y="24743"/>
                  </a:cubicBezTo>
                  <a:cubicBezTo>
                    <a:pt x="5343" y="24999"/>
                    <a:pt x="5619" y="25196"/>
                    <a:pt x="5915" y="25354"/>
                  </a:cubicBezTo>
                  <a:cubicBezTo>
                    <a:pt x="5994" y="25295"/>
                    <a:pt x="6072" y="25236"/>
                    <a:pt x="6151" y="25157"/>
                  </a:cubicBezTo>
                  <a:cubicBezTo>
                    <a:pt x="6506" y="24684"/>
                    <a:pt x="7078" y="24447"/>
                    <a:pt x="7433" y="23974"/>
                  </a:cubicBezTo>
                  <a:cubicBezTo>
                    <a:pt x="7472" y="23935"/>
                    <a:pt x="7512" y="23895"/>
                    <a:pt x="7551" y="23875"/>
                  </a:cubicBezTo>
                  <a:cubicBezTo>
                    <a:pt x="7729" y="23757"/>
                    <a:pt x="7985" y="23757"/>
                    <a:pt x="8182" y="23856"/>
                  </a:cubicBezTo>
                  <a:cubicBezTo>
                    <a:pt x="8300" y="23935"/>
                    <a:pt x="8419" y="24033"/>
                    <a:pt x="8557" y="24112"/>
                  </a:cubicBezTo>
                  <a:cubicBezTo>
                    <a:pt x="8675" y="24191"/>
                    <a:pt x="8833" y="24349"/>
                    <a:pt x="8971" y="24349"/>
                  </a:cubicBezTo>
                  <a:cubicBezTo>
                    <a:pt x="9168" y="24388"/>
                    <a:pt x="9345" y="24467"/>
                    <a:pt x="9503" y="24605"/>
                  </a:cubicBezTo>
                  <a:cubicBezTo>
                    <a:pt x="9779" y="24822"/>
                    <a:pt x="10035" y="25058"/>
                    <a:pt x="10429" y="25019"/>
                  </a:cubicBezTo>
                  <a:cubicBezTo>
                    <a:pt x="10449" y="25019"/>
                    <a:pt x="10469" y="25019"/>
                    <a:pt x="10469" y="25039"/>
                  </a:cubicBezTo>
                  <a:cubicBezTo>
                    <a:pt x="10863" y="25177"/>
                    <a:pt x="11257" y="25315"/>
                    <a:pt x="11652" y="25472"/>
                  </a:cubicBezTo>
                  <a:cubicBezTo>
                    <a:pt x="12026" y="25630"/>
                    <a:pt x="12440" y="25650"/>
                    <a:pt x="12835" y="25551"/>
                  </a:cubicBezTo>
                  <a:cubicBezTo>
                    <a:pt x="12953" y="25946"/>
                    <a:pt x="13091" y="26340"/>
                    <a:pt x="13190" y="26734"/>
                  </a:cubicBezTo>
                  <a:cubicBezTo>
                    <a:pt x="13268" y="27148"/>
                    <a:pt x="13367" y="27562"/>
                    <a:pt x="13466" y="27996"/>
                  </a:cubicBezTo>
                  <a:cubicBezTo>
                    <a:pt x="13761" y="28055"/>
                    <a:pt x="14077" y="28035"/>
                    <a:pt x="14392" y="27956"/>
                  </a:cubicBezTo>
                  <a:cubicBezTo>
                    <a:pt x="14550" y="27897"/>
                    <a:pt x="14727" y="27858"/>
                    <a:pt x="14924" y="27838"/>
                  </a:cubicBezTo>
                  <a:cubicBezTo>
                    <a:pt x="15260" y="27818"/>
                    <a:pt x="15299" y="27779"/>
                    <a:pt x="15319" y="27404"/>
                  </a:cubicBezTo>
                  <a:cubicBezTo>
                    <a:pt x="15299" y="27247"/>
                    <a:pt x="15319" y="27069"/>
                    <a:pt x="15378" y="26912"/>
                  </a:cubicBezTo>
                  <a:cubicBezTo>
                    <a:pt x="15496" y="26655"/>
                    <a:pt x="15555" y="26379"/>
                    <a:pt x="15516" y="26084"/>
                  </a:cubicBezTo>
                  <a:cubicBezTo>
                    <a:pt x="15516" y="26005"/>
                    <a:pt x="15516" y="25926"/>
                    <a:pt x="15536" y="25847"/>
                  </a:cubicBezTo>
                  <a:cubicBezTo>
                    <a:pt x="15575" y="25768"/>
                    <a:pt x="15634" y="25669"/>
                    <a:pt x="15693" y="25650"/>
                  </a:cubicBezTo>
                  <a:cubicBezTo>
                    <a:pt x="16028" y="25610"/>
                    <a:pt x="16324" y="25334"/>
                    <a:pt x="16699" y="25413"/>
                  </a:cubicBezTo>
                  <a:cubicBezTo>
                    <a:pt x="16758" y="25433"/>
                    <a:pt x="16837" y="25413"/>
                    <a:pt x="16896" y="25393"/>
                  </a:cubicBezTo>
                  <a:cubicBezTo>
                    <a:pt x="17172" y="25295"/>
                    <a:pt x="17448" y="25236"/>
                    <a:pt x="17724" y="25216"/>
                  </a:cubicBezTo>
                  <a:cubicBezTo>
                    <a:pt x="17980" y="25157"/>
                    <a:pt x="18237" y="25078"/>
                    <a:pt x="18493" y="24999"/>
                  </a:cubicBezTo>
                  <a:cubicBezTo>
                    <a:pt x="18848" y="24861"/>
                    <a:pt x="19183" y="24703"/>
                    <a:pt x="19518" y="24565"/>
                  </a:cubicBezTo>
                  <a:cubicBezTo>
                    <a:pt x="19794" y="24467"/>
                    <a:pt x="20050" y="24309"/>
                    <a:pt x="20247" y="24092"/>
                  </a:cubicBezTo>
                  <a:lnTo>
                    <a:pt x="20701" y="24092"/>
                  </a:lnTo>
                  <a:cubicBezTo>
                    <a:pt x="20839" y="24073"/>
                    <a:pt x="20957" y="24171"/>
                    <a:pt x="20997" y="24309"/>
                  </a:cubicBezTo>
                  <a:cubicBezTo>
                    <a:pt x="20997" y="24467"/>
                    <a:pt x="21095" y="24585"/>
                    <a:pt x="21233" y="24664"/>
                  </a:cubicBezTo>
                  <a:cubicBezTo>
                    <a:pt x="21549" y="24881"/>
                    <a:pt x="21943" y="24999"/>
                    <a:pt x="22140" y="25354"/>
                  </a:cubicBezTo>
                  <a:cubicBezTo>
                    <a:pt x="22199" y="25393"/>
                    <a:pt x="22258" y="25413"/>
                    <a:pt x="22337" y="25413"/>
                  </a:cubicBezTo>
                  <a:cubicBezTo>
                    <a:pt x="22436" y="25393"/>
                    <a:pt x="22554" y="25354"/>
                    <a:pt x="22653" y="25295"/>
                  </a:cubicBezTo>
                  <a:cubicBezTo>
                    <a:pt x="22948" y="25058"/>
                    <a:pt x="23264" y="24841"/>
                    <a:pt x="23599" y="24664"/>
                  </a:cubicBezTo>
                  <a:cubicBezTo>
                    <a:pt x="23638" y="24664"/>
                    <a:pt x="23638" y="24605"/>
                    <a:pt x="23678" y="24546"/>
                  </a:cubicBezTo>
                  <a:cubicBezTo>
                    <a:pt x="23579" y="24211"/>
                    <a:pt x="23461" y="23836"/>
                    <a:pt x="23343" y="23481"/>
                  </a:cubicBezTo>
                  <a:cubicBezTo>
                    <a:pt x="23205" y="23107"/>
                    <a:pt x="23047" y="22732"/>
                    <a:pt x="22909" y="22357"/>
                  </a:cubicBezTo>
                  <a:cubicBezTo>
                    <a:pt x="22988" y="22239"/>
                    <a:pt x="23067" y="22121"/>
                    <a:pt x="23165" y="22022"/>
                  </a:cubicBezTo>
                  <a:cubicBezTo>
                    <a:pt x="23382" y="21805"/>
                    <a:pt x="23540" y="21549"/>
                    <a:pt x="23658" y="21273"/>
                  </a:cubicBezTo>
                  <a:cubicBezTo>
                    <a:pt x="23737" y="21096"/>
                    <a:pt x="23855" y="20918"/>
                    <a:pt x="23974" y="20780"/>
                  </a:cubicBezTo>
                  <a:cubicBezTo>
                    <a:pt x="24190" y="20504"/>
                    <a:pt x="24348" y="20189"/>
                    <a:pt x="24427" y="19854"/>
                  </a:cubicBezTo>
                  <a:cubicBezTo>
                    <a:pt x="24545" y="19558"/>
                    <a:pt x="24624" y="19262"/>
                    <a:pt x="24644" y="18947"/>
                  </a:cubicBezTo>
                  <a:cubicBezTo>
                    <a:pt x="24644" y="18927"/>
                    <a:pt x="24644" y="18907"/>
                    <a:pt x="24664" y="18907"/>
                  </a:cubicBezTo>
                  <a:cubicBezTo>
                    <a:pt x="24802" y="18690"/>
                    <a:pt x="24861" y="18434"/>
                    <a:pt x="24821" y="18178"/>
                  </a:cubicBezTo>
                  <a:cubicBezTo>
                    <a:pt x="24782" y="17882"/>
                    <a:pt x="24841" y="17606"/>
                    <a:pt x="24979" y="17350"/>
                  </a:cubicBezTo>
                  <a:cubicBezTo>
                    <a:pt x="24999" y="17251"/>
                    <a:pt x="25018" y="17153"/>
                    <a:pt x="25018" y="17054"/>
                  </a:cubicBezTo>
                  <a:cubicBezTo>
                    <a:pt x="25058" y="16798"/>
                    <a:pt x="25117" y="16739"/>
                    <a:pt x="25373" y="16739"/>
                  </a:cubicBezTo>
                  <a:lnTo>
                    <a:pt x="25945" y="16739"/>
                  </a:lnTo>
                  <a:cubicBezTo>
                    <a:pt x="26024" y="16719"/>
                    <a:pt x="26103" y="16739"/>
                    <a:pt x="26182" y="16798"/>
                  </a:cubicBezTo>
                  <a:cubicBezTo>
                    <a:pt x="26497" y="17034"/>
                    <a:pt x="26852" y="16916"/>
                    <a:pt x="27187" y="16896"/>
                  </a:cubicBezTo>
                  <a:cubicBezTo>
                    <a:pt x="27246" y="16285"/>
                    <a:pt x="27246" y="15674"/>
                    <a:pt x="27148" y="15063"/>
                  </a:cubicBezTo>
                  <a:close/>
                  <a:moveTo>
                    <a:pt x="14727" y="28370"/>
                  </a:moveTo>
                  <a:cubicBezTo>
                    <a:pt x="14964" y="28449"/>
                    <a:pt x="15240" y="28449"/>
                    <a:pt x="15476" y="28370"/>
                  </a:cubicBezTo>
                  <a:cubicBezTo>
                    <a:pt x="15319" y="28331"/>
                    <a:pt x="15141" y="28331"/>
                    <a:pt x="14964" y="28331"/>
                  </a:cubicBezTo>
                  <a:cubicBezTo>
                    <a:pt x="14885" y="28331"/>
                    <a:pt x="14786" y="28351"/>
                    <a:pt x="14708" y="28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0"/>
            <p:cNvSpPr/>
            <p:nvPr/>
          </p:nvSpPr>
          <p:spPr>
            <a:xfrm flipH="1">
              <a:off x="5400368" y="762231"/>
              <a:ext cx="334191" cy="342245"/>
            </a:xfrm>
            <a:custGeom>
              <a:avLst/>
              <a:gdLst/>
              <a:ahLst/>
              <a:cxnLst/>
              <a:rect l="l" t="t" r="r" b="b"/>
              <a:pathLst>
                <a:path w="13900" h="14235" extrusionOk="0">
                  <a:moveTo>
                    <a:pt x="13880" y="7196"/>
                  </a:moveTo>
                  <a:lnTo>
                    <a:pt x="13880" y="7945"/>
                  </a:lnTo>
                  <a:cubicBezTo>
                    <a:pt x="13900" y="8241"/>
                    <a:pt x="13860" y="8517"/>
                    <a:pt x="13742" y="8773"/>
                  </a:cubicBezTo>
                  <a:cubicBezTo>
                    <a:pt x="13683" y="9325"/>
                    <a:pt x="13407" y="9799"/>
                    <a:pt x="13249" y="10311"/>
                  </a:cubicBezTo>
                  <a:cubicBezTo>
                    <a:pt x="13170" y="10607"/>
                    <a:pt x="12993" y="10883"/>
                    <a:pt x="12776" y="11120"/>
                  </a:cubicBezTo>
                  <a:cubicBezTo>
                    <a:pt x="12638" y="11238"/>
                    <a:pt x="12539" y="11396"/>
                    <a:pt x="12461" y="11553"/>
                  </a:cubicBezTo>
                  <a:cubicBezTo>
                    <a:pt x="12421" y="11652"/>
                    <a:pt x="12362" y="11750"/>
                    <a:pt x="12283" y="11810"/>
                  </a:cubicBezTo>
                  <a:cubicBezTo>
                    <a:pt x="11987" y="12046"/>
                    <a:pt x="11771" y="12381"/>
                    <a:pt x="11435" y="12578"/>
                  </a:cubicBezTo>
                  <a:cubicBezTo>
                    <a:pt x="11416" y="12598"/>
                    <a:pt x="11376" y="12618"/>
                    <a:pt x="11357" y="12638"/>
                  </a:cubicBezTo>
                  <a:cubicBezTo>
                    <a:pt x="11002" y="13012"/>
                    <a:pt x="10568" y="13308"/>
                    <a:pt x="10075" y="13505"/>
                  </a:cubicBezTo>
                  <a:cubicBezTo>
                    <a:pt x="10036" y="13525"/>
                    <a:pt x="9996" y="13584"/>
                    <a:pt x="9957" y="13584"/>
                  </a:cubicBezTo>
                  <a:cubicBezTo>
                    <a:pt x="9523" y="13544"/>
                    <a:pt x="9168" y="13860"/>
                    <a:pt x="8734" y="13820"/>
                  </a:cubicBezTo>
                  <a:cubicBezTo>
                    <a:pt x="8380" y="13801"/>
                    <a:pt x="8005" y="13899"/>
                    <a:pt x="7690" y="14096"/>
                  </a:cubicBezTo>
                  <a:cubicBezTo>
                    <a:pt x="7532" y="14175"/>
                    <a:pt x="7354" y="14215"/>
                    <a:pt x="7157" y="14215"/>
                  </a:cubicBezTo>
                  <a:lnTo>
                    <a:pt x="6310" y="14215"/>
                  </a:lnTo>
                  <a:cubicBezTo>
                    <a:pt x="6034" y="14234"/>
                    <a:pt x="5758" y="14195"/>
                    <a:pt x="5521" y="14096"/>
                  </a:cubicBezTo>
                  <a:cubicBezTo>
                    <a:pt x="5383" y="14037"/>
                    <a:pt x="5265" y="14018"/>
                    <a:pt x="5127" y="14018"/>
                  </a:cubicBezTo>
                  <a:cubicBezTo>
                    <a:pt x="4772" y="14018"/>
                    <a:pt x="4417" y="13899"/>
                    <a:pt x="4141" y="13702"/>
                  </a:cubicBezTo>
                  <a:cubicBezTo>
                    <a:pt x="3924" y="13564"/>
                    <a:pt x="3707" y="13426"/>
                    <a:pt x="3490" y="13328"/>
                  </a:cubicBezTo>
                  <a:cubicBezTo>
                    <a:pt x="3234" y="13190"/>
                    <a:pt x="3017" y="13012"/>
                    <a:pt x="2800" y="12815"/>
                  </a:cubicBezTo>
                  <a:cubicBezTo>
                    <a:pt x="2583" y="12618"/>
                    <a:pt x="2386" y="12381"/>
                    <a:pt x="2169" y="12164"/>
                  </a:cubicBezTo>
                  <a:cubicBezTo>
                    <a:pt x="2110" y="12125"/>
                    <a:pt x="2071" y="12066"/>
                    <a:pt x="2031" y="12026"/>
                  </a:cubicBezTo>
                  <a:cubicBezTo>
                    <a:pt x="1815" y="11573"/>
                    <a:pt x="1420" y="11258"/>
                    <a:pt x="1164" y="10863"/>
                  </a:cubicBezTo>
                  <a:cubicBezTo>
                    <a:pt x="908" y="10449"/>
                    <a:pt x="711" y="10035"/>
                    <a:pt x="494" y="9621"/>
                  </a:cubicBezTo>
                  <a:cubicBezTo>
                    <a:pt x="474" y="9562"/>
                    <a:pt x="454" y="9503"/>
                    <a:pt x="454" y="9424"/>
                  </a:cubicBezTo>
                  <a:cubicBezTo>
                    <a:pt x="415" y="9049"/>
                    <a:pt x="316" y="8675"/>
                    <a:pt x="158" y="8320"/>
                  </a:cubicBezTo>
                  <a:cubicBezTo>
                    <a:pt x="80" y="8103"/>
                    <a:pt x="40" y="7867"/>
                    <a:pt x="40" y="7630"/>
                  </a:cubicBezTo>
                  <a:lnTo>
                    <a:pt x="40" y="6625"/>
                  </a:lnTo>
                  <a:cubicBezTo>
                    <a:pt x="1" y="6349"/>
                    <a:pt x="60" y="6073"/>
                    <a:pt x="178" y="5836"/>
                  </a:cubicBezTo>
                  <a:cubicBezTo>
                    <a:pt x="218" y="5718"/>
                    <a:pt x="237" y="5580"/>
                    <a:pt x="237" y="5442"/>
                  </a:cubicBezTo>
                  <a:cubicBezTo>
                    <a:pt x="237" y="5323"/>
                    <a:pt x="237" y="5225"/>
                    <a:pt x="277" y="5106"/>
                  </a:cubicBezTo>
                  <a:cubicBezTo>
                    <a:pt x="513" y="4495"/>
                    <a:pt x="592" y="3825"/>
                    <a:pt x="908" y="3253"/>
                  </a:cubicBezTo>
                  <a:cubicBezTo>
                    <a:pt x="1105" y="2898"/>
                    <a:pt x="1341" y="2544"/>
                    <a:pt x="1558" y="2189"/>
                  </a:cubicBezTo>
                  <a:cubicBezTo>
                    <a:pt x="1617" y="2090"/>
                    <a:pt x="1677" y="2011"/>
                    <a:pt x="1755" y="1952"/>
                  </a:cubicBezTo>
                  <a:cubicBezTo>
                    <a:pt x="2071" y="1755"/>
                    <a:pt x="2347" y="1518"/>
                    <a:pt x="2603" y="1262"/>
                  </a:cubicBezTo>
                  <a:cubicBezTo>
                    <a:pt x="2997" y="966"/>
                    <a:pt x="3451" y="769"/>
                    <a:pt x="3924" y="651"/>
                  </a:cubicBezTo>
                  <a:cubicBezTo>
                    <a:pt x="4239" y="552"/>
                    <a:pt x="4575" y="454"/>
                    <a:pt x="4890" y="355"/>
                  </a:cubicBezTo>
                  <a:cubicBezTo>
                    <a:pt x="5205" y="257"/>
                    <a:pt x="5442" y="138"/>
                    <a:pt x="5738" y="59"/>
                  </a:cubicBezTo>
                  <a:cubicBezTo>
                    <a:pt x="5856" y="20"/>
                    <a:pt x="5994" y="0"/>
                    <a:pt x="6132" y="0"/>
                  </a:cubicBezTo>
                  <a:lnTo>
                    <a:pt x="8044" y="0"/>
                  </a:lnTo>
                  <a:cubicBezTo>
                    <a:pt x="8182" y="0"/>
                    <a:pt x="8320" y="20"/>
                    <a:pt x="8439" y="79"/>
                  </a:cubicBezTo>
                  <a:cubicBezTo>
                    <a:pt x="8675" y="197"/>
                    <a:pt x="8932" y="237"/>
                    <a:pt x="9168" y="197"/>
                  </a:cubicBezTo>
                  <a:cubicBezTo>
                    <a:pt x="9484" y="178"/>
                    <a:pt x="9779" y="257"/>
                    <a:pt x="10036" y="434"/>
                  </a:cubicBezTo>
                  <a:cubicBezTo>
                    <a:pt x="10213" y="552"/>
                    <a:pt x="10410" y="671"/>
                    <a:pt x="10588" y="789"/>
                  </a:cubicBezTo>
                  <a:cubicBezTo>
                    <a:pt x="10647" y="828"/>
                    <a:pt x="10765" y="887"/>
                    <a:pt x="10765" y="947"/>
                  </a:cubicBezTo>
                  <a:cubicBezTo>
                    <a:pt x="10864" y="1341"/>
                    <a:pt x="11238" y="1499"/>
                    <a:pt x="11514" y="1735"/>
                  </a:cubicBezTo>
                  <a:cubicBezTo>
                    <a:pt x="12007" y="2169"/>
                    <a:pt x="12441" y="2642"/>
                    <a:pt x="12835" y="3174"/>
                  </a:cubicBezTo>
                  <a:cubicBezTo>
                    <a:pt x="13052" y="3470"/>
                    <a:pt x="13249" y="3805"/>
                    <a:pt x="13427" y="4160"/>
                  </a:cubicBezTo>
                  <a:cubicBezTo>
                    <a:pt x="13525" y="4397"/>
                    <a:pt x="13604" y="4653"/>
                    <a:pt x="13643" y="4929"/>
                  </a:cubicBezTo>
                  <a:cubicBezTo>
                    <a:pt x="13722" y="5225"/>
                    <a:pt x="13624" y="5580"/>
                    <a:pt x="13860" y="5836"/>
                  </a:cubicBezTo>
                  <a:cubicBezTo>
                    <a:pt x="13860" y="6151"/>
                    <a:pt x="13880" y="6487"/>
                    <a:pt x="13880" y="6802"/>
                  </a:cubicBezTo>
                  <a:cubicBezTo>
                    <a:pt x="13880" y="6920"/>
                    <a:pt x="13880" y="7058"/>
                    <a:pt x="13880" y="7196"/>
                  </a:cubicBezTo>
                  <a:close/>
                  <a:moveTo>
                    <a:pt x="13308" y="7196"/>
                  </a:moveTo>
                  <a:lnTo>
                    <a:pt x="13308" y="6388"/>
                  </a:lnTo>
                  <a:cubicBezTo>
                    <a:pt x="13328" y="6191"/>
                    <a:pt x="13289" y="6013"/>
                    <a:pt x="13190" y="5856"/>
                  </a:cubicBezTo>
                  <a:cubicBezTo>
                    <a:pt x="13131" y="5757"/>
                    <a:pt x="13111" y="5639"/>
                    <a:pt x="13111" y="5520"/>
                  </a:cubicBezTo>
                  <a:cubicBezTo>
                    <a:pt x="13091" y="5106"/>
                    <a:pt x="12973" y="4692"/>
                    <a:pt x="12796" y="4318"/>
                  </a:cubicBezTo>
                  <a:cubicBezTo>
                    <a:pt x="12559" y="3746"/>
                    <a:pt x="12224" y="3214"/>
                    <a:pt x="11771" y="2780"/>
                  </a:cubicBezTo>
                  <a:cubicBezTo>
                    <a:pt x="11455" y="2406"/>
                    <a:pt x="11061" y="2070"/>
                    <a:pt x="10627" y="1834"/>
                  </a:cubicBezTo>
                  <a:cubicBezTo>
                    <a:pt x="10351" y="1696"/>
                    <a:pt x="10114" y="1518"/>
                    <a:pt x="9878" y="1302"/>
                  </a:cubicBezTo>
                  <a:cubicBezTo>
                    <a:pt x="9582" y="1085"/>
                    <a:pt x="9247" y="887"/>
                    <a:pt x="8892" y="730"/>
                  </a:cubicBezTo>
                  <a:cubicBezTo>
                    <a:pt x="8813" y="690"/>
                    <a:pt x="8734" y="671"/>
                    <a:pt x="8656" y="690"/>
                  </a:cubicBezTo>
                  <a:cubicBezTo>
                    <a:pt x="8123" y="690"/>
                    <a:pt x="7571" y="671"/>
                    <a:pt x="7039" y="671"/>
                  </a:cubicBezTo>
                  <a:cubicBezTo>
                    <a:pt x="6921" y="651"/>
                    <a:pt x="6802" y="671"/>
                    <a:pt x="6704" y="710"/>
                  </a:cubicBezTo>
                  <a:cubicBezTo>
                    <a:pt x="6448" y="848"/>
                    <a:pt x="6152" y="887"/>
                    <a:pt x="5876" y="868"/>
                  </a:cubicBezTo>
                  <a:lnTo>
                    <a:pt x="5107" y="868"/>
                  </a:lnTo>
                  <a:cubicBezTo>
                    <a:pt x="5008" y="868"/>
                    <a:pt x="4910" y="868"/>
                    <a:pt x="4811" y="907"/>
                  </a:cubicBezTo>
                  <a:cubicBezTo>
                    <a:pt x="4259" y="1104"/>
                    <a:pt x="3727" y="1341"/>
                    <a:pt x="3234" y="1637"/>
                  </a:cubicBezTo>
                  <a:cubicBezTo>
                    <a:pt x="2958" y="1794"/>
                    <a:pt x="2702" y="2011"/>
                    <a:pt x="2505" y="2248"/>
                  </a:cubicBezTo>
                  <a:cubicBezTo>
                    <a:pt x="2347" y="2465"/>
                    <a:pt x="2189" y="2662"/>
                    <a:pt x="1992" y="2859"/>
                  </a:cubicBezTo>
                  <a:cubicBezTo>
                    <a:pt x="1795" y="3017"/>
                    <a:pt x="1637" y="3234"/>
                    <a:pt x="1539" y="3450"/>
                  </a:cubicBezTo>
                  <a:cubicBezTo>
                    <a:pt x="1499" y="3529"/>
                    <a:pt x="1420" y="3667"/>
                    <a:pt x="1361" y="3687"/>
                  </a:cubicBezTo>
                  <a:cubicBezTo>
                    <a:pt x="1144" y="3687"/>
                    <a:pt x="1164" y="3884"/>
                    <a:pt x="1085" y="4002"/>
                  </a:cubicBezTo>
                  <a:cubicBezTo>
                    <a:pt x="967" y="4101"/>
                    <a:pt x="927" y="4259"/>
                    <a:pt x="927" y="4416"/>
                  </a:cubicBezTo>
                  <a:cubicBezTo>
                    <a:pt x="967" y="4653"/>
                    <a:pt x="829" y="4870"/>
                    <a:pt x="770" y="5087"/>
                  </a:cubicBezTo>
                  <a:cubicBezTo>
                    <a:pt x="730" y="5323"/>
                    <a:pt x="711" y="5580"/>
                    <a:pt x="730" y="5816"/>
                  </a:cubicBezTo>
                  <a:cubicBezTo>
                    <a:pt x="730" y="5856"/>
                    <a:pt x="711" y="5895"/>
                    <a:pt x="691" y="5915"/>
                  </a:cubicBezTo>
                  <a:cubicBezTo>
                    <a:pt x="572" y="6171"/>
                    <a:pt x="513" y="6467"/>
                    <a:pt x="553" y="6743"/>
                  </a:cubicBezTo>
                  <a:lnTo>
                    <a:pt x="553" y="7610"/>
                  </a:lnTo>
                  <a:cubicBezTo>
                    <a:pt x="572" y="7768"/>
                    <a:pt x="592" y="7945"/>
                    <a:pt x="651" y="8103"/>
                  </a:cubicBezTo>
                  <a:cubicBezTo>
                    <a:pt x="770" y="8379"/>
                    <a:pt x="849" y="8655"/>
                    <a:pt x="927" y="8951"/>
                  </a:cubicBezTo>
                  <a:cubicBezTo>
                    <a:pt x="987" y="9562"/>
                    <a:pt x="1302" y="10055"/>
                    <a:pt x="1637" y="10548"/>
                  </a:cubicBezTo>
                  <a:cubicBezTo>
                    <a:pt x="1834" y="10824"/>
                    <a:pt x="2091" y="11041"/>
                    <a:pt x="2268" y="11336"/>
                  </a:cubicBezTo>
                  <a:cubicBezTo>
                    <a:pt x="2583" y="11869"/>
                    <a:pt x="3017" y="12322"/>
                    <a:pt x="3530" y="12677"/>
                  </a:cubicBezTo>
                  <a:cubicBezTo>
                    <a:pt x="3963" y="12992"/>
                    <a:pt x="4476" y="13190"/>
                    <a:pt x="5008" y="13229"/>
                  </a:cubicBezTo>
                  <a:cubicBezTo>
                    <a:pt x="5107" y="13229"/>
                    <a:pt x="5205" y="13249"/>
                    <a:pt x="5304" y="13288"/>
                  </a:cubicBezTo>
                  <a:cubicBezTo>
                    <a:pt x="6152" y="13643"/>
                    <a:pt x="7059" y="13466"/>
                    <a:pt x="7946" y="13466"/>
                  </a:cubicBezTo>
                  <a:cubicBezTo>
                    <a:pt x="7966" y="13466"/>
                    <a:pt x="8005" y="13446"/>
                    <a:pt x="8025" y="13426"/>
                  </a:cubicBezTo>
                  <a:cubicBezTo>
                    <a:pt x="8340" y="13367"/>
                    <a:pt x="8656" y="13288"/>
                    <a:pt x="8971" y="13249"/>
                  </a:cubicBezTo>
                  <a:cubicBezTo>
                    <a:pt x="9444" y="13190"/>
                    <a:pt x="9878" y="12992"/>
                    <a:pt x="10233" y="12677"/>
                  </a:cubicBezTo>
                  <a:cubicBezTo>
                    <a:pt x="10331" y="12559"/>
                    <a:pt x="10450" y="12480"/>
                    <a:pt x="10588" y="12421"/>
                  </a:cubicBezTo>
                  <a:cubicBezTo>
                    <a:pt x="10883" y="12302"/>
                    <a:pt x="11159" y="12105"/>
                    <a:pt x="11357" y="11869"/>
                  </a:cubicBezTo>
                  <a:cubicBezTo>
                    <a:pt x="11652" y="11593"/>
                    <a:pt x="11968" y="11356"/>
                    <a:pt x="12125" y="10962"/>
                  </a:cubicBezTo>
                  <a:cubicBezTo>
                    <a:pt x="12145" y="10922"/>
                    <a:pt x="12185" y="10883"/>
                    <a:pt x="12224" y="10844"/>
                  </a:cubicBezTo>
                  <a:cubicBezTo>
                    <a:pt x="12461" y="10627"/>
                    <a:pt x="12618" y="10351"/>
                    <a:pt x="12697" y="10035"/>
                  </a:cubicBezTo>
                  <a:cubicBezTo>
                    <a:pt x="12855" y="9562"/>
                    <a:pt x="13052" y="9089"/>
                    <a:pt x="13170" y="8616"/>
                  </a:cubicBezTo>
                  <a:cubicBezTo>
                    <a:pt x="13249" y="8340"/>
                    <a:pt x="13289" y="8064"/>
                    <a:pt x="13308" y="7788"/>
                  </a:cubicBezTo>
                  <a:cubicBezTo>
                    <a:pt x="13308" y="7610"/>
                    <a:pt x="13308" y="7393"/>
                    <a:pt x="13308" y="71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0"/>
            <p:cNvSpPr/>
            <p:nvPr/>
          </p:nvSpPr>
          <p:spPr>
            <a:xfrm flipH="1">
              <a:off x="5304607" y="974094"/>
              <a:ext cx="32746" cy="81552"/>
            </a:xfrm>
            <a:custGeom>
              <a:avLst/>
              <a:gdLst/>
              <a:ahLst/>
              <a:cxnLst/>
              <a:rect l="l" t="t" r="r" b="b"/>
              <a:pathLst>
                <a:path w="1362" h="3392" extrusionOk="0">
                  <a:moveTo>
                    <a:pt x="1065" y="1"/>
                  </a:moveTo>
                  <a:cubicBezTo>
                    <a:pt x="1144" y="40"/>
                    <a:pt x="1164" y="40"/>
                    <a:pt x="1164" y="40"/>
                  </a:cubicBezTo>
                  <a:cubicBezTo>
                    <a:pt x="1322" y="375"/>
                    <a:pt x="1361" y="750"/>
                    <a:pt x="1282" y="1105"/>
                  </a:cubicBezTo>
                  <a:cubicBezTo>
                    <a:pt x="1085" y="1756"/>
                    <a:pt x="849" y="2367"/>
                    <a:pt x="533" y="2958"/>
                  </a:cubicBezTo>
                  <a:cubicBezTo>
                    <a:pt x="435" y="3155"/>
                    <a:pt x="277" y="3313"/>
                    <a:pt x="80" y="3392"/>
                  </a:cubicBezTo>
                  <a:cubicBezTo>
                    <a:pt x="40" y="3313"/>
                    <a:pt x="21" y="3254"/>
                    <a:pt x="1" y="3175"/>
                  </a:cubicBezTo>
                  <a:cubicBezTo>
                    <a:pt x="1" y="3116"/>
                    <a:pt x="21" y="3076"/>
                    <a:pt x="40" y="3037"/>
                  </a:cubicBezTo>
                  <a:cubicBezTo>
                    <a:pt x="395" y="2485"/>
                    <a:pt x="533" y="1834"/>
                    <a:pt x="829" y="1263"/>
                  </a:cubicBezTo>
                  <a:cubicBezTo>
                    <a:pt x="888" y="1125"/>
                    <a:pt x="908" y="967"/>
                    <a:pt x="927" y="829"/>
                  </a:cubicBezTo>
                  <a:cubicBezTo>
                    <a:pt x="947" y="632"/>
                    <a:pt x="947" y="415"/>
                    <a:pt x="967" y="218"/>
                  </a:cubicBezTo>
                  <a:cubicBezTo>
                    <a:pt x="987" y="139"/>
                    <a:pt x="1026" y="60"/>
                    <a:pt x="1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0"/>
            <p:cNvSpPr/>
            <p:nvPr/>
          </p:nvSpPr>
          <p:spPr>
            <a:xfrm flipH="1">
              <a:off x="5319778" y="818635"/>
              <a:ext cx="26567" cy="53110"/>
            </a:xfrm>
            <a:custGeom>
              <a:avLst/>
              <a:gdLst/>
              <a:ahLst/>
              <a:cxnLst/>
              <a:rect l="l" t="t" r="r" b="b"/>
              <a:pathLst>
                <a:path w="1105" h="2209" extrusionOk="0">
                  <a:moveTo>
                    <a:pt x="533" y="769"/>
                  </a:moveTo>
                  <a:cubicBezTo>
                    <a:pt x="513" y="1045"/>
                    <a:pt x="493" y="1183"/>
                    <a:pt x="473" y="1321"/>
                  </a:cubicBezTo>
                  <a:cubicBezTo>
                    <a:pt x="454" y="1440"/>
                    <a:pt x="355" y="1499"/>
                    <a:pt x="257" y="1479"/>
                  </a:cubicBezTo>
                  <a:cubicBezTo>
                    <a:pt x="178" y="1459"/>
                    <a:pt x="79" y="1380"/>
                    <a:pt x="79" y="1321"/>
                  </a:cubicBezTo>
                  <a:cubicBezTo>
                    <a:pt x="0" y="947"/>
                    <a:pt x="20" y="572"/>
                    <a:pt x="99" y="198"/>
                  </a:cubicBezTo>
                  <a:cubicBezTo>
                    <a:pt x="138" y="20"/>
                    <a:pt x="276" y="0"/>
                    <a:pt x="414" y="119"/>
                  </a:cubicBezTo>
                  <a:cubicBezTo>
                    <a:pt x="454" y="158"/>
                    <a:pt x="513" y="237"/>
                    <a:pt x="552" y="237"/>
                  </a:cubicBezTo>
                  <a:cubicBezTo>
                    <a:pt x="769" y="178"/>
                    <a:pt x="789" y="316"/>
                    <a:pt x="848" y="454"/>
                  </a:cubicBezTo>
                  <a:cubicBezTo>
                    <a:pt x="1045" y="947"/>
                    <a:pt x="1104" y="1459"/>
                    <a:pt x="1025" y="1972"/>
                  </a:cubicBezTo>
                  <a:cubicBezTo>
                    <a:pt x="1025" y="2031"/>
                    <a:pt x="1025" y="2070"/>
                    <a:pt x="1006" y="2130"/>
                  </a:cubicBezTo>
                  <a:cubicBezTo>
                    <a:pt x="986" y="2169"/>
                    <a:pt x="927" y="2208"/>
                    <a:pt x="887" y="2208"/>
                  </a:cubicBezTo>
                  <a:cubicBezTo>
                    <a:pt x="828" y="2189"/>
                    <a:pt x="769" y="2149"/>
                    <a:pt x="749" y="2110"/>
                  </a:cubicBezTo>
                  <a:cubicBezTo>
                    <a:pt x="710" y="2051"/>
                    <a:pt x="710" y="2011"/>
                    <a:pt x="710" y="1952"/>
                  </a:cubicBezTo>
                  <a:cubicBezTo>
                    <a:pt x="710" y="1755"/>
                    <a:pt x="690" y="1558"/>
                    <a:pt x="690" y="1361"/>
                  </a:cubicBezTo>
                  <a:cubicBezTo>
                    <a:pt x="690" y="1144"/>
                    <a:pt x="651" y="947"/>
                    <a:pt x="533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0"/>
            <p:cNvSpPr/>
            <p:nvPr/>
          </p:nvSpPr>
          <p:spPr>
            <a:xfrm flipH="1">
              <a:off x="5675751" y="754177"/>
              <a:ext cx="64482" cy="57846"/>
            </a:xfrm>
            <a:custGeom>
              <a:avLst/>
              <a:gdLst/>
              <a:ahLst/>
              <a:cxnLst/>
              <a:rect l="l" t="t" r="r" b="b"/>
              <a:pathLst>
                <a:path w="2682" h="2406" extrusionOk="0">
                  <a:moveTo>
                    <a:pt x="2681" y="178"/>
                  </a:moveTo>
                  <a:cubicBezTo>
                    <a:pt x="2583" y="296"/>
                    <a:pt x="2484" y="394"/>
                    <a:pt x="2386" y="493"/>
                  </a:cubicBezTo>
                  <a:cubicBezTo>
                    <a:pt x="1991" y="808"/>
                    <a:pt x="1597" y="1104"/>
                    <a:pt x="1183" y="1400"/>
                  </a:cubicBezTo>
                  <a:cubicBezTo>
                    <a:pt x="789" y="1676"/>
                    <a:pt x="454" y="2031"/>
                    <a:pt x="178" y="2405"/>
                  </a:cubicBezTo>
                  <a:cubicBezTo>
                    <a:pt x="0" y="2405"/>
                    <a:pt x="40" y="2267"/>
                    <a:pt x="59" y="2189"/>
                  </a:cubicBezTo>
                  <a:cubicBezTo>
                    <a:pt x="158" y="1873"/>
                    <a:pt x="355" y="1597"/>
                    <a:pt x="611" y="1360"/>
                  </a:cubicBezTo>
                  <a:cubicBezTo>
                    <a:pt x="1045" y="1025"/>
                    <a:pt x="1459" y="670"/>
                    <a:pt x="1913" y="335"/>
                  </a:cubicBezTo>
                  <a:cubicBezTo>
                    <a:pt x="2031" y="237"/>
                    <a:pt x="2169" y="158"/>
                    <a:pt x="2327" y="79"/>
                  </a:cubicBezTo>
                  <a:cubicBezTo>
                    <a:pt x="2445" y="0"/>
                    <a:pt x="2543" y="40"/>
                    <a:pt x="2681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0"/>
            <p:cNvSpPr/>
            <p:nvPr/>
          </p:nvSpPr>
          <p:spPr>
            <a:xfrm flipH="1">
              <a:off x="5466725" y="1095917"/>
              <a:ext cx="54528" cy="30847"/>
            </a:xfrm>
            <a:custGeom>
              <a:avLst/>
              <a:gdLst/>
              <a:ahLst/>
              <a:cxnLst/>
              <a:rect l="l" t="t" r="r" b="b"/>
              <a:pathLst>
                <a:path w="2268" h="1283" extrusionOk="0">
                  <a:moveTo>
                    <a:pt x="2090" y="1"/>
                  </a:moveTo>
                  <a:cubicBezTo>
                    <a:pt x="2268" y="139"/>
                    <a:pt x="2228" y="257"/>
                    <a:pt x="2149" y="336"/>
                  </a:cubicBezTo>
                  <a:cubicBezTo>
                    <a:pt x="1952" y="513"/>
                    <a:pt x="1775" y="671"/>
                    <a:pt x="1558" y="809"/>
                  </a:cubicBezTo>
                  <a:cubicBezTo>
                    <a:pt x="1341" y="947"/>
                    <a:pt x="1085" y="1065"/>
                    <a:pt x="848" y="1164"/>
                  </a:cubicBezTo>
                  <a:cubicBezTo>
                    <a:pt x="612" y="1282"/>
                    <a:pt x="316" y="1282"/>
                    <a:pt x="79" y="1184"/>
                  </a:cubicBezTo>
                  <a:cubicBezTo>
                    <a:pt x="40" y="1164"/>
                    <a:pt x="0" y="1124"/>
                    <a:pt x="0" y="1065"/>
                  </a:cubicBezTo>
                  <a:cubicBezTo>
                    <a:pt x="0" y="1026"/>
                    <a:pt x="40" y="986"/>
                    <a:pt x="79" y="967"/>
                  </a:cubicBezTo>
                  <a:cubicBezTo>
                    <a:pt x="119" y="927"/>
                    <a:pt x="158" y="908"/>
                    <a:pt x="217" y="908"/>
                  </a:cubicBezTo>
                  <a:cubicBezTo>
                    <a:pt x="730" y="848"/>
                    <a:pt x="1144" y="572"/>
                    <a:pt x="1558" y="296"/>
                  </a:cubicBezTo>
                  <a:cubicBezTo>
                    <a:pt x="1735" y="198"/>
                    <a:pt x="1913" y="99"/>
                    <a:pt x="2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0"/>
            <p:cNvSpPr/>
            <p:nvPr/>
          </p:nvSpPr>
          <p:spPr>
            <a:xfrm flipH="1">
              <a:off x="5756341" y="852751"/>
              <a:ext cx="19450" cy="52172"/>
            </a:xfrm>
            <a:custGeom>
              <a:avLst/>
              <a:gdLst/>
              <a:ahLst/>
              <a:cxnLst/>
              <a:rect l="l" t="t" r="r" b="b"/>
              <a:pathLst>
                <a:path w="809" h="2170" extrusionOk="0">
                  <a:moveTo>
                    <a:pt x="612" y="1"/>
                  </a:moveTo>
                  <a:cubicBezTo>
                    <a:pt x="809" y="119"/>
                    <a:pt x="809" y="316"/>
                    <a:pt x="789" y="533"/>
                  </a:cubicBezTo>
                  <a:cubicBezTo>
                    <a:pt x="769" y="908"/>
                    <a:pt x="671" y="1282"/>
                    <a:pt x="533" y="1637"/>
                  </a:cubicBezTo>
                  <a:cubicBezTo>
                    <a:pt x="474" y="1795"/>
                    <a:pt x="395" y="1953"/>
                    <a:pt x="316" y="2110"/>
                  </a:cubicBezTo>
                  <a:cubicBezTo>
                    <a:pt x="296" y="2150"/>
                    <a:pt x="257" y="2170"/>
                    <a:pt x="198" y="2170"/>
                  </a:cubicBezTo>
                  <a:cubicBezTo>
                    <a:pt x="139" y="2170"/>
                    <a:pt x="60" y="2110"/>
                    <a:pt x="40" y="2071"/>
                  </a:cubicBezTo>
                  <a:cubicBezTo>
                    <a:pt x="20" y="1933"/>
                    <a:pt x="1" y="1815"/>
                    <a:pt x="40" y="1677"/>
                  </a:cubicBezTo>
                  <a:cubicBezTo>
                    <a:pt x="198" y="1223"/>
                    <a:pt x="336" y="750"/>
                    <a:pt x="415" y="277"/>
                  </a:cubicBezTo>
                  <a:cubicBezTo>
                    <a:pt x="415" y="159"/>
                    <a:pt x="493" y="40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0"/>
            <p:cNvSpPr/>
            <p:nvPr/>
          </p:nvSpPr>
          <p:spPr>
            <a:xfrm flipH="1">
              <a:off x="5454872" y="1167973"/>
              <a:ext cx="81071" cy="28923"/>
            </a:xfrm>
            <a:custGeom>
              <a:avLst/>
              <a:gdLst/>
              <a:ahLst/>
              <a:cxnLst/>
              <a:rect l="l" t="t" r="r" b="b"/>
              <a:pathLst>
                <a:path w="3372" h="1203" extrusionOk="0">
                  <a:moveTo>
                    <a:pt x="3332" y="0"/>
                  </a:moveTo>
                  <a:cubicBezTo>
                    <a:pt x="3332" y="59"/>
                    <a:pt x="3372" y="119"/>
                    <a:pt x="3332" y="158"/>
                  </a:cubicBezTo>
                  <a:cubicBezTo>
                    <a:pt x="3312" y="197"/>
                    <a:pt x="3273" y="237"/>
                    <a:pt x="3234" y="237"/>
                  </a:cubicBezTo>
                  <a:cubicBezTo>
                    <a:pt x="2701" y="434"/>
                    <a:pt x="2189" y="631"/>
                    <a:pt x="1656" y="789"/>
                  </a:cubicBezTo>
                  <a:cubicBezTo>
                    <a:pt x="1282" y="868"/>
                    <a:pt x="887" y="986"/>
                    <a:pt x="513" y="1124"/>
                  </a:cubicBezTo>
                  <a:cubicBezTo>
                    <a:pt x="355" y="1203"/>
                    <a:pt x="158" y="1203"/>
                    <a:pt x="0" y="1124"/>
                  </a:cubicBezTo>
                  <a:cubicBezTo>
                    <a:pt x="79" y="1045"/>
                    <a:pt x="99" y="986"/>
                    <a:pt x="158" y="966"/>
                  </a:cubicBezTo>
                  <a:cubicBezTo>
                    <a:pt x="513" y="809"/>
                    <a:pt x="868" y="690"/>
                    <a:pt x="1242" y="592"/>
                  </a:cubicBezTo>
                  <a:cubicBezTo>
                    <a:pt x="1873" y="454"/>
                    <a:pt x="2484" y="276"/>
                    <a:pt x="3076" y="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0"/>
            <p:cNvSpPr/>
            <p:nvPr/>
          </p:nvSpPr>
          <p:spPr>
            <a:xfrm flipH="1">
              <a:off x="5384716" y="806782"/>
              <a:ext cx="23730" cy="45056"/>
            </a:xfrm>
            <a:custGeom>
              <a:avLst/>
              <a:gdLst/>
              <a:ahLst/>
              <a:cxnLst/>
              <a:rect l="l" t="t" r="r" b="b"/>
              <a:pathLst>
                <a:path w="987" h="1874" extrusionOk="0">
                  <a:moveTo>
                    <a:pt x="395" y="79"/>
                  </a:moveTo>
                  <a:cubicBezTo>
                    <a:pt x="533" y="395"/>
                    <a:pt x="691" y="691"/>
                    <a:pt x="809" y="1006"/>
                  </a:cubicBezTo>
                  <a:cubicBezTo>
                    <a:pt x="888" y="1223"/>
                    <a:pt x="947" y="1459"/>
                    <a:pt x="986" y="1716"/>
                  </a:cubicBezTo>
                  <a:cubicBezTo>
                    <a:pt x="986" y="1755"/>
                    <a:pt x="967" y="1814"/>
                    <a:pt x="927" y="1834"/>
                  </a:cubicBezTo>
                  <a:cubicBezTo>
                    <a:pt x="868" y="1873"/>
                    <a:pt x="809" y="1873"/>
                    <a:pt x="750" y="1854"/>
                  </a:cubicBezTo>
                  <a:cubicBezTo>
                    <a:pt x="592" y="1814"/>
                    <a:pt x="493" y="1696"/>
                    <a:pt x="434" y="1558"/>
                  </a:cubicBezTo>
                  <a:cubicBezTo>
                    <a:pt x="355" y="1164"/>
                    <a:pt x="178" y="809"/>
                    <a:pt x="79" y="415"/>
                  </a:cubicBezTo>
                  <a:cubicBezTo>
                    <a:pt x="60" y="375"/>
                    <a:pt x="60" y="336"/>
                    <a:pt x="40" y="277"/>
                  </a:cubicBezTo>
                  <a:cubicBezTo>
                    <a:pt x="1" y="139"/>
                    <a:pt x="139" y="1"/>
                    <a:pt x="296" y="40"/>
                  </a:cubicBezTo>
                  <a:cubicBezTo>
                    <a:pt x="316" y="60"/>
                    <a:pt x="355" y="60"/>
                    <a:pt x="395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0"/>
            <p:cNvSpPr/>
            <p:nvPr/>
          </p:nvSpPr>
          <p:spPr>
            <a:xfrm flipH="1">
              <a:off x="5580014" y="1112026"/>
              <a:ext cx="53567" cy="20893"/>
            </a:xfrm>
            <a:custGeom>
              <a:avLst/>
              <a:gdLst/>
              <a:ahLst/>
              <a:cxnLst/>
              <a:rect l="l" t="t" r="r" b="b"/>
              <a:pathLst>
                <a:path w="2228" h="869" extrusionOk="0">
                  <a:moveTo>
                    <a:pt x="0" y="218"/>
                  </a:moveTo>
                  <a:cubicBezTo>
                    <a:pt x="59" y="159"/>
                    <a:pt x="138" y="80"/>
                    <a:pt x="237" y="40"/>
                  </a:cubicBezTo>
                  <a:cubicBezTo>
                    <a:pt x="315" y="1"/>
                    <a:pt x="394" y="1"/>
                    <a:pt x="493" y="40"/>
                  </a:cubicBezTo>
                  <a:cubicBezTo>
                    <a:pt x="552" y="60"/>
                    <a:pt x="631" y="100"/>
                    <a:pt x="710" y="139"/>
                  </a:cubicBezTo>
                  <a:cubicBezTo>
                    <a:pt x="966" y="316"/>
                    <a:pt x="1281" y="395"/>
                    <a:pt x="1597" y="395"/>
                  </a:cubicBezTo>
                  <a:cubicBezTo>
                    <a:pt x="1794" y="395"/>
                    <a:pt x="1991" y="454"/>
                    <a:pt x="2169" y="514"/>
                  </a:cubicBezTo>
                  <a:cubicBezTo>
                    <a:pt x="2188" y="514"/>
                    <a:pt x="2208" y="573"/>
                    <a:pt x="2228" y="612"/>
                  </a:cubicBezTo>
                  <a:cubicBezTo>
                    <a:pt x="2110" y="730"/>
                    <a:pt x="1952" y="770"/>
                    <a:pt x="1794" y="770"/>
                  </a:cubicBezTo>
                  <a:cubicBezTo>
                    <a:pt x="1420" y="868"/>
                    <a:pt x="1025" y="809"/>
                    <a:pt x="690" y="612"/>
                  </a:cubicBezTo>
                  <a:cubicBezTo>
                    <a:pt x="453" y="494"/>
                    <a:pt x="237" y="376"/>
                    <a:pt x="0" y="2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0"/>
            <p:cNvSpPr/>
            <p:nvPr/>
          </p:nvSpPr>
          <p:spPr>
            <a:xfrm flipH="1">
              <a:off x="5382817" y="1028142"/>
              <a:ext cx="28466" cy="42219"/>
            </a:xfrm>
            <a:custGeom>
              <a:avLst/>
              <a:gdLst/>
              <a:ahLst/>
              <a:cxnLst/>
              <a:rect l="l" t="t" r="r" b="b"/>
              <a:pathLst>
                <a:path w="1184" h="1756" extrusionOk="0">
                  <a:moveTo>
                    <a:pt x="99" y="1755"/>
                  </a:moveTo>
                  <a:cubicBezTo>
                    <a:pt x="79" y="1637"/>
                    <a:pt x="0" y="1518"/>
                    <a:pt x="40" y="1479"/>
                  </a:cubicBezTo>
                  <a:cubicBezTo>
                    <a:pt x="335" y="986"/>
                    <a:pt x="473" y="395"/>
                    <a:pt x="907" y="0"/>
                  </a:cubicBezTo>
                  <a:cubicBezTo>
                    <a:pt x="1104" y="99"/>
                    <a:pt x="1183" y="198"/>
                    <a:pt x="1144" y="355"/>
                  </a:cubicBezTo>
                  <a:cubicBezTo>
                    <a:pt x="1124" y="414"/>
                    <a:pt x="1104" y="474"/>
                    <a:pt x="1065" y="533"/>
                  </a:cubicBezTo>
                  <a:cubicBezTo>
                    <a:pt x="887" y="710"/>
                    <a:pt x="749" y="947"/>
                    <a:pt x="671" y="1203"/>
                  </a:cubicBezTo>
                  <a:cubicBezTo>
                    <a:pt x="572" y="1459"/>
                    <a:pt x="355" y="1676"/>
                    <a:pt x="99" y="17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0"/>
            <p:cNvSpPr/>
            <p:nvPr/>
          </p:nvSpPr>
          <p:spPr>
            <a:xfrm flipH="1">
              <a:off x="5416477" y="762712"/>
              <a:ext cx="31303" cy="35078"/>
            </a:xfrm>
            <a:custGeom>
              <a:avLst/>
              <a:gdLst/>
              <a:ahLst/>
              <a:cxnLst/>
              <a:rect l="l" t="t" r="r" b="b"/>
              <a:pathLst>
                <a:path w="1302" h="1459" extrusionOk="0">
                  <a:moveTo>
                    <a:pt x="0" y="197"/>
                  </a:moveTo>
                  <a:cubicBezTo>
                    <a:pt x="20" y="79"/>
                    <a:pt x="138" y="0"/>
                    <a:pt x="276" y="20"/>
                  </a:cubicBezTo>
                  <a:cubicBezTo>
                    <a:pt x="395" y="20"/>
                    <a:pt x="533" y="79"/>
                    <a:pt x="631" y="177"/>
                  </a:cubicBezTo>
                  <a:cubicBezTo>
                    <a:pt x="809" y="434"/>
                    <a:pt x="1006" y="690"/>
                    <a:pt x="1203" y="946"/>
                  </a:cubicBezTo>
                  <a:cubicBezTo>
                    <a:pt x="1242" y="1005"/>
                    <a:pt x="1262" y="1104"/>
                    <a:pt x="1282" y="1183"/>
                  </a:cubicBezTo>
                  <a:cubicBezTo>
                    <a:pt x="1301" y="1282"/>
                    <a:pt x="1242" y="1380"/>
                    <a:pt x="1144" y="1420"/>
                  </a:cubicBezTo>
                  <a:cubicBezTo>
                    <a:pt x="1065" y="1459"/>
                    <a:pt x="966" y="1439"/>
                    <a:pt x="907" y="1380"/>
                  </a:cubicBezTo>
                  <a:cubicBezTo>
                    <a:pt x="789" y="1222"/>
                    <a:pt x="690" y="1084"/>
                    <a:pt x="592" y="927"/>
                  </a:cubicBezTo>
                  <a:cubicBezTo>
                    <a:pt x="395" y="690"/>
                    <a:pt x="217" y="453"/>
                    <a:pt x="0" y="1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0"/>
            <p:cNvSpPr/>
            <p:nvPr/>
          </p:nvSpPr>
          <p:spPr>
            <a:xfrm flipH="1">
              <a:off x="5479516" y="733308"/>
              <a:ext cx="46474" cy="23730"/>
            </a:xfrm>
            <a:custGeom>
              <a:avLst/>
              <a:gdLst/>
              <a:ahLst/>
              <a:cxnLst/>
              <a:rect l="l" t="t" r="r" b="b"/>
              <a:pathLst>
                <a:path w="1933" h="987" extrusionOk="0">
                  <a:moveTo>
                    <a:pt x="572" y="40"/>
                  </a:moveTo>
                  <a:cubicBezTo>
                    <a:pt x="887" y="1"/>
                    <a:pt x="1223" y="99"/>
                    <a:pt x="1439" y="336"/>
                  </a:cubicBezTo>
                  <a:cubicBezTo>
                    <a:pt x="1597" y="454"/>
                    <a:pt x="1755" y="592"/>
                    <a:pt x="1893" y="730"/>
                  </a:cubicBezTo>
                  <a:cubicBezTo>
                    <a:pt x="1932" y="770"/>
                    <a:pt x="1932" y="809"/>
                    <a:pt x="1932" y="868"/>
                  </a:cubicBezTo>
                  <a:cubicBezTo>
                    <a:pt x="1893" y="908"/>
                    <a:pt x="1834" y="947"/>
                    <a:pt x="1775" y="967"/>
                  </a:cubicBezTo>
                  <a:cubicBezTo>
                    <a:pt x="1715" y="986"/>
                    <a:pt x="1637" y="967"/>
                    <a:pt x="1597" y="927"/>
                  </a:cubicBezTo>
                  <a:cubicBezTo>
                    <a:pt x="1479" y="888"/>
                    <a:pt x="1380" y="809"/>
                    <a:pt x="1301" y="750"/>
                  </a:cubicBezTo>
                  <a:cubicBezTo>
                    <a:pt x="1065" y="513"/>
                    <a:pt x="749" y="395"/>
                    <a:pt x="434" y="415"/>
                  </a:cubicBezTo>
                  <a:cubicBezTo>
                    <a:pt x="316" y="415"/>
                    <a:pt x="197" y="395"/>
                    <a:pt x="79" y="356"/>
                  </a:cubicBezTo>
                  <a:cubicBezTo>
                    <a:pt x="40" y="336"/>
                    <a:pt x="0" y="296"/>
                    <a:pt x="0" y="237"/>
                  </a:cubicBezTo>
                  <a:cubicBezTo>
                    <a:pt x="0" y="198"/>
                    <a:pt x="40" y="139"/>
                    <a:pt x="79" y="119"/>
                  </a:cubicBezTo>
                  <a:cubicBezTo>
                    <a:pt x="237" y="80"/>
                    <a:pt x="414" y="60"/>
                    <a:pt x="572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0"/>
            <p:cNvSpPr/>
            <p:nvPr/>
          </p:nvSpPr>
          <p:spPr>
            <a:xfrm flipH="1">
              <a:off x="5568161" y="725254"/>
              <a:ext cx="54048" cy="10915"/>
            </a:xfrm>
            <a:custGeom>
              <a:avLst/>
              <a:gdLst/>
              <a:ahLst/>
              <a:cxnLst/>
              <a:rect l="l" t="t" r="r" b="b"/>
              <a:pathLst>
                <a:path w="2248" h="454" extrusionOk="0">
                  <a:moveTo>
                    <a:pt x="2149" y="1"/>
                  </a:moveTo>
                  <a:cubicBezTo>
                    <a:pt x="2228" y="198"/>
                    <a:pt x="2248" y="316"/>
                    <a:pt x="2090" y="454"/>
                  </a:cubicBezTo>
                  <a:cubicBezTo>
                    <a:pt x="1775" y="355"/>
                    <a:pt x="1420" y="316"/>
                    <a:pt x="1085" y="355"/>
                  </a:cubicBezTo>
                  <a:lnTo>
                    <a:pt x="335" y="355"/>
                  </a:lnTo>
                  <a:cubicBezTo>
                    <a:pt x="197" y="355"/>
                    <a:pt x="59" y="336"/>
                    <a:pt x="0" y="178"/>
                  </a:cubicBezTo>
                  <a:cubicBezTo>
                    <a:pt x="59" y="20"/>
                    <a:pt x="197" y="1"/>
                    <a:pt x="316" y="1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0"/>
            <p:cNvSpPr/>
            <p:nvPr/>
          </p:nvSpPr>
          <p:spPr>
            <a:xfrm flipH="1">
              <a:off x="5367189" y="892109"/>
              <a:ext cx="12334" cy="34621"/>
            </a:xfrm>
            <a:custGeom>
              <a:avLst/>
              <a:gdLst/>
              <a:ahLst/>
              <a:cxnLst/>
              <a:rect l="l" t="t" r="r" b="b"/>
              <a:pathLst>
                <a:path w="513" h="1440" extrusionOk="0">
                  <a:moveTo>
                    <a:pt x="513" y="611"/>
                  </a:moveTo>
                  <a:cubicBezTo>
                    <a:pt x="513" y="828"/>
                    <a:pt x="493" y="986"/>
                    <a:pt x="473" y="1163"/>
                  </a:cubicBezTo>
                  <a:cubicBezTo>
                    <a:pt x="454" y="1242"/>
                    <a:pt x="414" y="1321"/>
                    <a:pt x="375" y="1380"/>
                  </a:cubicBezTo>
                  <a:cubicBezTo>
                    <a:pt x="296" y="1439"/>
                    <a:pt x="197" y="1439"/>
                    <a:pt x="118" y="1380"/>
                  </a:cubicBezTo>
                  <a:cubicBezTo>
                    <a:pt x="59" y="1321"/>
                    <a:pt x="40" y="1242"/>
                    <a:pt x="20" y="1163"/>
                  </a:cubicBezTo>
                  <a:cubicBezTo>
                    <a:pt x="0" y="868"/>
                    <a:pt x="20" y="572"/>
                    <a:pt x="20" y="276"/>
                  </a:cubicBezTo>
                  <a:cubicBezTo>
                    <a:pt x="20" y="237"/>
                    <a:pt x="40" y="197"/>
                    <a:pt x="40" y="178"/>
                  </a:cubicBezTo>
                  <a:cubicBezTo>
                    <a:pt x="99" y="79"/>
                    <a:pt x="178" y="0"/>
                    <a:pt x="276" y="20"/>
                  </a:cubicBezTo>
                  <a:cubicBezTo>
                    <a:pt x="355" y="40"/>
                    <a:pt x="414" y="99"/>
                    <a:pt x="454" y="178"/>
                  </a:cubicBezTo>
                  <a:cubicBezTo>
                    <a:pt x="493" y="316"/>
                    <a:pt x="493" y="473"/>
                    <a:pt x="513" y="6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0"/>
            <p:cNvSpPr/>
            <p:nvPr/>
          </p:nvSpPr>
          <p:spPr>
            <a:xfrm flipH="1">
              <a:off x="5665316" y="1085026"/>
              <a:ext cx="30847" cy="23249"/>
            </a:xfrm>
            <a:custGeom>
              <a:avLst/>
              <a:gdLst/>
              <a:ahLst/>
              <a:cxnLst/>
              <a:rect l="l" t="t" r="r" b="b"/>
              <a:pathLst>
                <a:path w="1283" h="967" extrusionOk="0">
                  <a:moveTo>
                    <a:pt x="848" y="966"/>
                  </a:moveTo>
                  <a:cubicBezTo>
                    <a:pt x="730" y="927"/>
                    <a:pt x="632" y="887"/>
                    <a:pt x="553" y="828"/>
                  </a:cubicBezTo>
                  <a:cubicBezTo>
                    <a:pt x="336" y="651"/>
                    <a:pt x="178" y="434"/>
                    <a:pt x="60" y="217"/>
                  </a:cubicBezTo>
                  <a:cubicBezTo>
                    <a:pt x="1" y="118"/>
                    <a:pt x="80" y="0"/>
                    <a:pt x="178" y="20"/>
                  </a:cubicBezTo>
                  <a:cubicBezTo>
                    <a:pt x="356" y="20"/>
                    <a:pt x="513" y="99"/>
                    <a:pt x="632" y="217"/>
                  </a:cubicBezTo>
                  <a:cubicBezTo>
                    <a:pt x="730" y="375"/>
                    <a:pt x="888" y="473"/>
                    <a:pt x="1065" y="493"/>
                  </a:cubicBezTo>
                  <a:cubicBezTo>
                    <a:pt x="1124" y="513"/>
                    <a:pt x="1164" y="532"/>
                    <a:pt x="1203" y="552"/>
                  </a:cubicBezTo>
                  <a:cubicBezTo>
                    <a:pt x="1262" y="592"/>
                    <a:pt x="1282" y="651"/>
                    <a:pt x="1282" y="730"/>
                  </a:cubicBezTo>
                  <a:cubicBezTo>
                    <a:pt x="1282" y="789"/>
                    <a:pt x="1243" y="848"/>
                    <a:pt x="1184" y="887"/>
                  </a:cubicBezTo>
                  <a:cubicBezTo>
                    <a:pt x="1085" y="927"/>
                    <a:pt x="967" y="947"/>
                    <a:pt x="848" y="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0"/>
            <p:cNvSpPr/>
            <p:nvPr/>
          </p:nvSpPr>
          <p:spPr>
            <a:xfrm flipH="1">
              <a:off x="5682387" y="1137150"/>
              <a:ext cx="38420" cy="22311"/>
            </a:xfrm>
            <a:custGeom>
              <a:avLst/>
              <a:gdLst/>
              <a:ahLst/>
              <a:cxnLst/>
              <a:rect l="l" t="t" r="r" b="b"/>
              <a:pathLst>
                <a:path w="1598" h="928" extrusionOk="0">
                  <a:moveTo>
                    <a:pt x="237" y="1"/>
                  </a:moveTo>
                  <a:cubicBezTo>
                    <a:pt x="415" y="257"/>
                    <a:pt x="691" y="435"/>
                    <a:pt x="986" y="494"/>
                  </a:cubicBezTo>
                  <a:cubicBezTo>
                    <a:pt x="1164" y="553"/>
                    <a:pt x="1341" y="592"/>
                    <a:pt x="1519" y="671"/>
                  </a:cubicBezTo>
                  <a:cubicBezTo>
                    <a:pt x="1538" y="671"/>
                    <a:pt x="1597" y="750"/>
                    <a:pt x="1597" y="770"/>
                  </a:cubicBezTo>
                  <a:cubicBezTo>
                    <a:pt x="1558" y="829"/>
                    <a:pt x="1519" y="868"/>
                    <a:pt x="1479" y="908"/>
                  </a:cubicBezTo>
                  <a:cubicBezTo>
                    <a:pt x="1440" y="927"/>
                    <a:pt x="1420" y="927"/>
                    <a:pt x="1381" y="927"/>
                  </a:cubicBezTo>
                  <a:cubicBezTo>
                    <a:pt x="809" y="888"/>
                    <a:pt x="296" y="730"/>
                    <a:pt x="0" y="218"/>
                  </a:cubicBezTo>
                  <a:cubicBezTo>
                    <a:pt x="20" y="40"/>
                    <a:pt x="158" y="40"/>
                    <a:pt x="257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0"/>
            <p:cNvSpPr/>
            <p:nvPr/>
          </p:nvSpPr>
          <p:spPr>
            <a:xfrm flipH="1">
              <a:off x="5368127" y="965583"/>
              <a:ext cx="10939" cy="31303"/>
            </a:xfrm>
            <a:custGeom>
              <a:avLst/>
              <a:gdLst/>
              <a:ahLst/>
              <a:cxnLst/>
              <a:rect l="l" t="t" r="r" b="b"/>
              <a:pathLst>
                <a:path w="455" h="1302" extrusionOk="0">
                  <a:moveTo>
                    <a:pt x="218" y="1301"/>
                  </a:moveTo>
                  <a:cubicBezTo>
                    <a:pt x="99" y="1301"/>
                    <a:pt x="1" y="1183"/>
                    <a:pt x="1" y="1065"/>
                  </a:cubicBezTo>
                  <a:cubicBezTo>
                    <a:pt x="1" y="769"/>
                    <a:pt x="1" y="473"/>
                    <a:pt x="21" y="177"/>
                  </a:cubicBezTo>
                  <a:cubicBezTo>
                    <a:pt x="21" y="138"/>
                    <a:pt x="40" y="118"/>
                    <a:pt x="60" y="79"/>
                  </a:cubicBezTo>
                  <a:cubicBezTo>
                    <a:pt x="119" y="39"/>
                    <a:pt x="159" y="20"/>
                    <a:pt x="218" y="0"/>
                  </a:cubicBezTo>
                  <a:cubicBezTo>
                    <a:pt x="257" y="0"/>
                    <a:pt x="316" y="39"/>
                    <a:pt x="356" y="79"/>
                  </a:cubicBezTo>
                  <a:cubicBezTo>
                    <a:pt x="375" y="118"/>
                    <a:pt x="395" y="158"/>
                    <a:pt x="415" y="217"/>
                  </a:cubicBezTo>
                  <a:cubicBezTo>
                    <a:pt x="415" y="473"/>
                    <a:pt x="435" y="749"/>
                    <a:pt x="435" y="1005"/>
                  </a:cubicBezTo>
                  <a:cubicBezTo>
                    <a:pt x="454" y="1124"/>
                    <a:pt x="435" y="1124"/>
                    <a:pt x="218" y="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0"/>
            <p:cNvSpPr/>
            <p:nvPr/>
          </p:nvSpPr>
          <p:spPr>
            <a:xfrm flipH="1">
              <a:off x="5753023" y="970776"/>
              <a:ext cx="13296" cy="32746"/>
            </a:xfrm>
            <a:custGeom>
              <a:avLst/>
              <a:gdLst/>
              <a:ahLst/>
              <a:cxnLst/>
              <a:rect l="l" t="t" r="r" b="b"/>
              <a:pathLst>
                <a:path w="553" h="1362" extrusionOk="0">
                  <a:moveTo>
                    <a:pt x="1" y="513"/>
                  </a:moveTo>
                  <a:cubicBezTo>
                    <a:pt x="1" y="375"/>
                    <a:pt x="21" y="237"/>
                    <a:pt x="60" y="99"/>
                  </a:cubicBezTo>
                  <a:cubicBezTo>
                    <a:pt x="80" y="40"/>
                    <a:pt x="139" y="1"/>
                    <a:pt x="198" y="1"/>
                  </a:cubicBezTo>
                  <a:cubicBezTo>
                    <a:pt x="257" y="1"/>
                    <a:pt x="316" y="40"/>
                    <a:pt x="356" y="99"/>
                  </a:cubicBezTo>
                  <a:cubicBezTo>
                    <a:pt x="395" y="159"/>
                    <a:pt x="415" y="237"/>
                    <a:pt x="415" y="316"/>
                  </a:cubicBezTo>
                  <a:cubicBezTo>
                    <a:pt x="395" y="612"/>
                    <a:pt x="435" y="927"/>
                    <a:pt x="533" y="1203"/>
                  </a:cubicBezTo>
                  <a:cubicBezTo>
                    <a:pt x="553" y="1223"/>
                    <a:pt x="513" y="1302"/>
                    <a:pt x="474" y="1322"/>
                  </a:cubicBezTo>
                  <a:cubicBezTo>
                    <a:pt x="435" y="1361"/>
                    <a:pt x="395" y="1361"/>
                    <a:pt x="336" y="1342"/>
                  </a:cubicBezTo>
                  <a:cubicBezTo>
                    <a:pt x="159" y="1282"/>
                    <a:pt x="40" y="1125"/>
                    <a:pt x="21" y="947"/>
                  </a:cubicBezTo>
                  <a:cubicBezTo>
                    <a:pt x="1" y="789"/>
                    <a:pt x="1" y="651"/>
                    <a:pt x="1" y="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0"/>
            <p:cNvSpPr/>
            <p:nvPr/>
          </p:nvSpPr>
          <p:spPr>
            <a:xfrm flipH="1">
              <a:off x="5663898" y="654641"/>
              <a:ext cx="15195" cy="35559"/>
            </a:xfrm>
            <a:custGeom>
              <a:avLst/>
              <a:gdLst/>
              <a:ahLst/>
              <a:cxnLst/>
              <a:rect l="l" t="t" r="r" b="b"/>
              <a:pathLst>
                <a:path w="632" h="1479" extrusionOk="0">
                  <a:moveTo>
                    <a:pt x="395" y="0"/>
                  </a:moveTo>
                  <a:cubicBezTo>
                    <a:pt x="454" y="79"/>
                    <a:pt x="513" y="118"/>
                    <a:pt x="533" y="177"/>
                  </a:cubicBezTo>
                  <a:cubicBezTo>
                    <a:pt x="631" y="493"/>
                    <a:pt x="592" y="828"/>
                    <a:pt x="434" y="1104"/>
                  </a:cubicBezTo>
                  <a:cubicBezTo>
                    <a:pt x="395" y="1163"/>
                    <a:pt x="375" y="1222"/>
                    <a:pt x="355" y="1281"/>
                  </a:cubicBezTo>
                  <a:cubicBezTo>
                    <a:pt x="316" y="1420"/>
                    <a:pt x="217" y="1479"/>
                    <a:pt x="138" y="1420"/>
                  </a:cubicBezTo>
                  <a:cubicBezTo>
                    <a:pt x="79" y="1380"/>
                    <a:pt x="40" y="1301"/>
                    <a:pt x="20" y="1242"/>
                  </a:cubicBezTo>
                  <a:cubicBezTo>
                    <a:pt x="0" y="1163"/>
                    <a:pt x="20" y="1104"/>
                    <a:pt x="40" y="1045"/>
                  </a:cubicBezTo>
                  <a:cubicBezTo>
                    <a:pt x="158" y="789"/>
                    <a:pt x="237" y="513"/>
                    <a:pt x="257" y="217"/>
                  </a:cubicBezTo>
                  <a:cubicBezTo>
                    <a:pt x="257" y="158"/>
                    <a:pt x="336" y="79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0"/>
            <p:cNvSpPr/>
            <p:nvPr/>
          </p:nvSpPr>
          <p:spPr>
            <a:xfrm flipH="1">
              <a:off x="5719364" y="1042351"/>
              <a:ext cx="20412" cy="26110"/>
            </a:xfrm>
            <a:custGeom>
              <a:avLst/>
              <a:gdLst/>
              <a:ahLst/>
              <a:cxnLst/>
              <a:rect l="l" t="t" r="r" b="b"/>
              <a:pathLst>
                <a:path w="849" h="1086" extrusionOk="0">
                  <a:moveTo>
                    <a:pt x="119" y="1"/>
                  </a:moveTo>
                  <a:cubicBezTo>
                    <a:pt x="198" y="40"/>
                    <a:pt x="297" y="99"/>
                    <a:pt x="356" y="178"/>
                  </a:cubicBezTo>
                  <a:cubicBezTo>
                    <a:pt x="513" y="395"/>
                    <a:pt x="592" y="651"/>
                    <a:pt x="829" y="829"/>
                  </a:cubicBezTo>
                  <a:cubicBezTo>
                    <a:pt x="849" y="849"/>
                    <a:pt x="829" y="927"/>
                    <a:pt x="809" y="967"/>
                  </a:cubicBezTo>
                  <a:cubicBezTo>
                    <a:pt x="691" y="1065"/>
                    <a:pt x="513" y="1085"/>
                    <a:pt x="395" y="1006"/>
                  </a:cubicBezTo>
                  <a:cubicBezTo>
                    <a:pt x="178" y="770"/>
                    <a:pt x="40" y="474"/>
                    <a:pt x="1" y="159"/>
                  </a:cubicBezTo>
                  <a:cubicBezTo>
                    <a:pt x="1" y="119"/>
                    <a:pt x="60" y="60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0"/>
            <p:cNvSpPr/>
            <p:nvPr/>
          </p:nvSpPr>
          <p:spPr>
            <a:xfrm flipH="1">
              <a:off x="5694240" y="1123422"/>
              <a:ext cx="26086" cy="17070"/>
            </a:xfrm>
            <a:custGeom>
              <a:avLst/>
              <a:gdLst/>
              <a:ahLst/>
              <a:cxnLst/>
              <a:rect l="l" t="t" r="r" b="b"/>
              <a:pathLst>
                <a:path w="1085" h="710" extrusionOk="0">
                  <a:moveTo>
                    <a:pt x="237" y="592"/>
                  </a:moveTo>
                  <a:cubicBezTo>
                    <a:pt x="158" y="454"/>
                    <a:pt x="79" y="316"/>
                    <a:pt x="0" y="158"/>
                  </a:cubicBezTo>
                  <a:cubicBezTo>
                    <a:pt x="0" y="138"/>
                    <a:pt x="20" y="59"/>
                    <a:pt x="59" y="40"/>
                  </a:cubicBezTo>
                  <a:cubicBezTo>
                    <a:pt x="79" y="20"/>
                    <a:pt x="119" y="0"/>
                    <a:pt x="138" y="20"/>
                  </a:cubicBezTo>
                  <a:cubicBezTo>
                    <a:pt x="217" y="40"/>
                    <a:pt x="276" y="59"/>
                    <a:pt x="316" y="99"/>
                  </a:cubicBezTo>
                  <a:cubicBezTo>
                    <a:pt x="493" y="237"/>
                    <a:pt x="690" y="316"/>
                    <a:pt x="907" y="335"/>
                  </a:cubicBezTo>
                  <a:cubicBezTo>
                    <a:pt x="947" y="335"/>
                    <a:pt x="966" y="355"/>
                    <a:pt x="986" y="375"/>
                  </a:cubicBezTo>
                  <a:cubicBezTo>
                    <a:pt x="1025" y="434"/>
                    <a:pt x="1085" y="493"/>
                    <a:pt x="1065" y="552"/>
                  </a:cubicBezTo>
                  <a:cubicBezTo>
                    <a:pt x="1065" y="611"/>
                    <a:pt x="1006" y="651"/>
                    <a:pt x="947" y="670"/>
                  </a:cubicBezTo>
                  <a:cubicBezTo>
                    <a:pt x="828" y="710"/>
                    <a:pt x="730" y="710"/>
                    <a:pt x="611" y="670"/>
                  </a:cubicBezTo>
                  <a:cubicBezTo>
                    <a:pt x="473" y="651"/>
                    <a:pt x="355" y="611"/>
                    <a:pt x="217" y="5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0"/>
            <p:cNvSpPr/>
            <p:nvPr/>
          </p:nvSpPr>
          <p:spPr>
            <a:xfrm flipH="1">
              <a:off x="5650170" y="674548"/>
              <a:ext cx="18970" cy="19931"/>
            </a:xfrm>
            <a:custGeom>
              <a:avLst/>
              <a:gdLst/>
              <a:ahLst/>
              <a:cxnLst/>
              <a:rect l="l" t="t" r="r" b="b"/>
              <a:pathLst>
                <a:path w="789" h="829" extrusionOk="0">
                  <a:moveTo>
                    <a:pt x="552" y="0"/>
                  </a:moveTo>
                  <a:cubicBezTo>
                    <a:pt x="769" y="177"/>
                    <a:pt x="789" y="237"/>
                    <a:pt x="710" y="375"/>
                  </a:cubicBezTo>
                  <a:cubicBezTo>
                    <a:pt x="651" y="493"/>
                    <a:pt x="572" y="611"/>
                    <a:pt x="493" y="710"/>
                  </a:cubicBezTo>
                  <a:cubicBezTo>
                    <a:pt x="414" y="769"/>
                    <a:pt x="336" y="808"/>
                    <a:pt x="237" y="828"/>
                  </a:cubicBezTo>
                  <a:cubicBezTo>
                    <a:pt x="99" y="828"/>
                    <a:pt x="0" y="690"/>
                    <a:pt x="79" y="572"/>
                  </a:cubicBezTo>
                  <a:cubicBezTo>
                    <a:pt x="237" y="375"/>
                    <a:pt x="395" y="197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" name="Google Shape;75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Literature Review</a:t>
            </a:r>
            <a:endParaRPr/>
          </a:p>
        </p:txBody>
      </p:sp>
      <p:sp>
        <p:nvSpPr>
          <p:cNvPr id="757" name="Google Shape;757;p31"/>
          <p:cNvSpPr txBox="1">
            <a:spLocks noGrp="1"/>
          </p:cNvSpPr>
          <p:nvPr>
            <p:ph type="body" idx="1"/>
          </p:nvPr>
        </p:nvSpPr>
        <p:spPr>
          <a:xfrm>
            <a:off x="713225" y="3351200"/>
            <a:ext cx="3729900" cy="129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latin typeface="Open Sans Light"/>
                <a:ea typeface="Open Sans Light"/>
                <a:cs typeface="Open Sans Light"/>
                <a:sym typeface="Open Sans Light"/>
              </a:rPr>
              <a:t>Mercury is the closest planet to the Sun and</a:t>
            </a:r>
            <a:r>
              <a:rPr lang="en"/>
              <a:t> </a:t>
            </a:r>
            <a:r>
              <a:rPr lang="en">
                <a:latin typeface="Open Sans Light"/>
                <a:ea typeface="Open Sans Light"/>
                <a:cs typeface="Open Sans Light"/>
                <a:sym typeface="Open Sans Light"/>
              </a:rPr>
              <a:t>the smallest one in the</a:t>
            </a:r>
            <a:r>
              <a:rPr lang="en"/>
              <a:t> </a:t>
            </a:r>
            <a:r>
              <a:rPr lang="en">
                <a:latin typeface="Open Sans Light"/>
                <a:ea typeface="Open Sans Light"/>
                <a:cs typeface="Open Sans Light"/>
                <a:sym typeface="Open Sans Light"/>
              </a:rPr>
              <a:t>System—it’s only</a:t>
            </a:r>
            <a:r>
              <a:rPr lang="en"/>
              <a:t> </a:t>
            </a:r>
            <a:r>
              <a:rPr lang="en">
                <a:latin typeface="Open Sans Light"/>
                <a:ea typeface="Open Sans Light"/>
                <a:cs typeface="Open Sans Light"/>
                <a:sym typeface="Open Sans Light"/>
              </a:rPr>
              <a:t>a bit larger than </a:t>
            </a:r>
            <a:r>
              <a:rPr lang="en"/>
              <a:t>the</a:t>
            </a:r>
            <a:r>
              <a:rPr lang="en">
                <a:latin typeface="Open Sans Light"/>
                <a:ea typeface="Open Sans Light"/>
                <a:cs typeface="Open Sans Light"/>
                <a:sym typeface="Open Sans Light"/>
              </a:rPr>
              <a:t> Moon. </a:t>
            </a:r>
            <a:r>
              <a:rPr lang="en"/>
              <a:t>Its </a:t>
            </a:r>
            <a:r>
              <a:rPr lang="en">
                <a:latin typeface="Open Sans Light"/>
                <a:ea typeface="Open Sans Light"/>
                <a:cs typeface="Open Sans Light"/>
                <a:sym typeface="Open Sans Light"/>
              </a:rPr>
              <a:t>name</a:t>
            </a:r>
            <a:r>
              <a:rPr lang="en"/>
              <a:t> is not related to</a:t>
            </a:r>
            <a:r>
              <a:rPr lang="en">
                <a:latin typeface="Open Sans Light"/>
                <a:ea typeface="Open Sans Light"/>
                <a:cs typeface="Open Sans Light"/>
                <a:sym typeface="Open Sans Light"/>
              </a:rPr>
              <a:t> the liquid metal </a:t>
            </a:r>
            <a:endParaRPr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758" name="Google Shape;758;p31"/>
          <p:cNvSpPr txBox="1">
            <a:spLocks noGrp="1"/>
          </p:cNvSpPr>
          <p:nvPr>
            <p:ph type="body" idx="2"/>
          </p:nvPr>
        </p:nvSpPr>
        <p:spPr>
          <a:xfrm>
            <a:off x="4928700" y="3351200"/>
            <a:ext cx="3729900" cy="129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 has a beautiful name and is the second planet from the Sun. It’s terribly hot—even hotter than Mercury—and its atmosphere is extremely poisonous</a:t>
            </a:r>
            <a:endParaRPr/>
          </a:p>
        </p:txBody>
      </p:sp>
      <p:sp>
        <p:nvSpPr>
          <p:cNvPr id="759" name="Google Shape;759;p31"/>
          <p:cNvSpPr txBox="1"/>
          <p:nvPr/>
        </p:nvSpPr>
        <p:spPr>
          <a:xfrm>
            <a:off x="988325" y="2986236"/>
            <a:ext cx="3316800" cy="43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 01 Theory</a:t>
            </a:r>
            <a:endParaRPr sz="20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grpSp>
        <p:nvGrpSpPr>
          <p:cNvPr id="760" name="Google Shape;760;p31"/>
          <p:cNvGrpSpPr/>
          <p:nvPr/>
        </p:nvGrpSpPr>
        <p:grpSpPr>
          <a:xfrm>
            <a:off x="2215176" y="2015651"/>
            <a:ext cx="863336" cy="915786"/>
            <a:chOff x="6123700" y="2184150"/>
            <a:chExt cx="1246875" cy="1322625"/>
          </a:xfrm>
        </p:grpSpPr>
        <p:sp>
          <p:nvSpPr>
            <p:cNvPr id="761" name="Google Shape;761;p31"/>
            <p:cNvSpPr/>
            <p:nvPr/>
          </p:nvSpPr>
          <p:spPr>
            <a:xfrm>
              <a:off x="6802300" y="3033725"/>
              <a:ext cx="521475" cy="455300"/>
            </a:xfrm>
            <a:custGeom>
              <a:avLst/>
              <a:gdLst/>
              <a:ahLst/>
              <a:cxnLst/>
              <a:rect l="l" t="t" r="r" b="b"/>
              <a:pathLst>
                <a:path w="20859" h="18212" extrusionOk="0">
                  <a:moveTo>
                    <a:pt x="18555" y="1"/>
                  </a:moveTo>
                  <a:lnTo>
                    <a:pt x="18555" y="1"/>
                  </a:lnTo>
                  <a:cubicBezTo>
                    <a:pt x="15950" y="1507"/>
                    <a:pt x="13260" y="2906"/>
                    <a:pt x="10634" y="4349"/>
                  </a:cubicBezTo>
                  <a:cubicBezTo>
                    <a:pt x="7792" y="5899"/>
                    <a:pt x="4284" y="7233"/>
                    <a:pt x="1959" y="9536"/>
                  </a:cubicBezTo>
                  <a:cubicBezTo>
                    <a:pt x="1916" y="9579"/>
                    <a:pt x="1873" y="9601"/>
                    <a:pt x="1830" y="9601"/>
                  </a:cubicBezTo>
                  <a:cubicBezTo>
                    <a:pt x="1873" y="9665"/>
                    <a:pt x="1873" y="9752"/>
                    <a:pt x="1830" y="9816"/>
                  </a:cubicBezTo>
                  <a:cubicBezTo>
                    <a:pt x="388" y="12679"/>
                    <a:pt x="0" y="15327"/>
                    <a:pt x="1615" y="18211"/>
                  </a:cubicBezTo>
                  <a:cubicBezTo>
                    <a:pt x="1636" y="18168"/>
                    <a:pt x="1679" y="18146"/>
                    <a:pt x="1722" y="18103"/>
                  </a:cubicBezTo>
                  <a:cubicBezTo>
                    <a:pt x="7943" y="13841"/>
                    <a:pt x="14379" y="9859"/>
                    <a:pt x="20858" y="5985"/>
                  </a:cubicBezTo>
                  <a:cubicBezTo>
                    <a:pt x="18555" y="5145"/>
                    <a:pt x="17350" y="2002"/>
                    <a:pt x="185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1"/>
            <p:cNvSpPr/>
            <p:nvPr/>
          </p:nvSpPr>
          <p:spPr>
            <a:xfrm>
              <a:off x="6215175" y="2877125"/>
              <a:ext cx="617825" cy="597900"/>
            </a:xfrm>
            <a:custGeom>
              <a:avLst/>
              <a:gdLst/>
              <a:ahLst/>
              <a:cxnLst/>
              <a:rect l="l" t="t" r="r" b="b"/>
              <a:pathLst>
                <a:path w="24713" h="23916" extrusionOk="0">
                  <a:moveTo>
                    <a:pt x="2196" y="1"/>
                  </a:moveTo>
                  <a:cubicBezTo>
                    <a:pt x="1314" y="776"/>
                    <a:pt x="647" y="1787"/>
                    <a:pt x="281" y="2907"/>
                  </a:cubicBezTo>
                  <a:cubicBezTo>
                    <a:pt x="905" y="2821"/>
                    <a:pt x="1551" y="2734"/>
                    <a:pt x="2175" y="2670"/>
                  </a:cubicBezTo>
                  <a:cubicBezTo>
                    <a:pt x="2181" y="2669"/>
                    <a:pt x="2186" y="2669"/>
                    <a:pt x="2191" y="2669"/>
                  </a:cubicBezTo>
                  <a:cubicBezTo>
                    <a:pt x="2350" y="2669"/>
                    <a:pt x="2385" y="2972"/>
                    <a:pt x="2218" y="2993"/>
                  </a:cubicBezTo>
                  <a:cubicBezTo>
                    <a:pt x="1529" y="3100"/>
                    <a:pt x="862" y="3186"/>
                    <a:pt x="173" y="3273"/>
                  </a:cubicBezTo>
                  <a:cubicBezTo>
                    <a:pt x="44" y="3811"/>
                    <a:pt x="1" y="4370"/>
                    <a:pt x="44" y="4930"/>
                  </a:cubicBezTo>
                  <a:cubicBezTo>
                    <a:pt x="1034" y="4758"/>
                    <a:pt x="2046" y="4586"/>
                    <a:pt x="3057" y="4478"/>
                  </a:cubicBezTo>
                  <a:cubicBezTo>
                    <a:pt x="3064" y="4477"/>
                    <a:pt x="3069" y="4477"/>
                    <a:pt x="3075" y="4477"/>
                  </a:cubicBezTo>
                  <a:cubicBezTo>
                    <a:pt x="3211" y="4477"/>
                    <a:pt x="3245" y="4716"/>
                    <a:pt x="3101" y="4736"/>
                  </a:cubicBezTo>
                  <a:cubicBezTo>
                    <a:pt x="2089" y="4930"/>
                    <a:pt x="1056" y="5059"/>
                    <a:pt x="44" y="5188"/>
                  </a:cubicBezTo>
                  <a:cubicBezTo>
                    <a:pt x="152" y="5942"/>
                    <a:pt x="367" y="6674"/>
                    <a:pt x="733" y="7341"/>
                  </a:cubicBezTo>
                  <a:cubicBezTo>
                    <a:pt x="2089" y="7233"/>
                    <a:pt x="3466" y="7190"/>
                    <a:pt x="4844" y="7126"/>
                  </a:cubicBezTo>
                  <a:cubicBezTo>
                    <a:pt x="5038" y="7126"/>
                    <a:pt x="5038" y="7448"/>
                    <a:pt x="4844" y="7448"/>
                  </a:cubicBezTo>
                  <a:cubicBezTo>
                    <a:pt x="3510" y="7535"/>
                    <a:pt x="2196" y="7578"/>
                    <a:pt x="883" y="7621"/>
                  </a:cubicBezTo>
                  <a:cubicBezTo>
                    <a:pt x="970" y="7771"/>
                    <a:pt x="1034" y="7922"/>
                    <a:pt x="1142" y="8073"/>
                  </a:cubicBezTo>
                  <a:cubicBezTo>
                    <a:pt x="1744" y="8460"/>
                    <a:pt x="2326" y="8869"/>
                    <a:pt x="2907" y="9257"/>
                  </a:cubicBezTo>
                  <a:cubicBezTo>
                    <a:pt x="4134" y="9170"/>
                    <a:pt x="5382" y="9127"/>
                    <a:pt x="6631" y="9084"/>
                  </a:cubicBezTo>
                  <a:cubicBezTo>
                    <a:pt x="6867" y="9084"/>
                    <a:pt x="6846" y="9429"/>
                    <a:pt x="6631" y="9450"/>
                  </a:cubicBezTo>
                  <a:cubicBezTo>
                    <a:pt x="5554" y="9515"/>
                    <a:pt x="4478" y="9558"/>
                    <a:pt x="3402" y="9601"/>
                  </a:cubicBezTo>
                  <a:cubicBezTo>
                    <a:pt x="4414" y="10268"/>
                    <a:pt x="5404" y="10914"/>
                    <a:pt x="6394" y="11581"/>
                  </a:cubicBezTo>
                  <a:cubicBezTo>
                    <a:pt x="8008" y="11452"/>
                    <a:pt x="9623" y="11345"/>
                    <a:pt x="11237" y="11258"/>
                  </a:cubicBezTo>
                  <a:cubicBezTo>
                    <a:pt x="11431" y="11258"/>
                    <a:pt x="11431" y="11538"/>
                    <a:pt x="11237" y="11560"/>
                  </a:cubicBezTo>
                  <a:cubicBezTo>
                    <a:pt x="9773" y="11689"/>
                    <a:pt x="8331" y="11797"/>
                    <a:pt x="6867" y="11904"/>
                  </a:cubicBezTo>
                  <a:cubicBezTo>
                    <a:pt x="7858" y="12593"/>
                    <a:pt x="8848" y="13260"/>
                    <a:pt x="9838" y="13949"/>
                  </a:cubicBezTo>
                  <a:cubicBezTo>
                    <a:pt x="10512" y="13834"/>
                    <a:pt x="11187" y="13777"/>
                    <a:pt x="11861" y="13777"/>
                  </a:cubicBezTo>
                  <a:cubicBezTo>
                    <a:pt x="12199" y="13777"/>
                    <a:pt x="12536" y="13791"/>
                    <a:pt x="12873" y="13820"/>
                  </a:cubicBezTo>
                  <a:cubicBezTo>
                    <a:pt x="12997" y="13820"/>
                    <a:pt x="13002" y="14037"/>
                    <a:pt x="12889" y="14037"/>
                  </a:cubicBezTo>
                  <a:cubicBezTo>
                    <a:pt x="12884" y="14037"/>
                    <a:pt x="12879" y="14036"/>
                    <a:pt x="12873" y="14035"/>
                  </a:cubicBezTo>
                  <a:cubicBezTo>
                    <a:pt x="12665" y="14030"/>
                    <a:pt x="12457" y="14028"/>
                    <a:pt x="12249" y="14028"/>
                  </a:cubicBezTo>
                  <a:cubicBezTo>
                    <a:pt x="11533" y="14028"/>
                    <a:pt x="10819" y="14059"/>
                    <a:pt x="10118" y="14143"/>
                  </a:cubicBezTo>
                  <a:lnTo>
                    <a:pt x="12593" y="15843"/>
                  </a:lnTo>
                  <a:cubicBezTo>
                    <a:pt x="14272" y="15757"/>
                    <a:pt x="15951" y="15693"/>
                    <a:pt x="17652" y="15671"/>
                  </a:cubicBezTo>
                  <a:cubicBezTo>
                    <a:pt x="17781" y="15714"/>
                    <a:pt x="17781" y="15908"/>
                    <a:pt x="17652" y="15951"/>
                  </a:cubicBezTo>
                  <a:cubicBezTo>
                    <a:pt x="16080" y="16016"/>
                    <a:pt x="14531" y="16059"/>
                    <a:pt x="12959" y="16102"/>
                  </a:cubicBezTo>
                  <a:cubicBezTo>
                    <a:pt x="13777" y="16661"/>
                    <a:pt x="14574" y="17199"/>
                    <a:pt x="15392" y="17781"/>
                  </a:cubicBezTo>
                  <a:cubicBezTo>
                    <a:pt x="15413" y="17716"/>
                    <a:pt x="15456" y="17673"/>
                    <a:pt x="15499" y="17673"/>
                  </a:cubicBezTo>
                  <a:cubicBezTo>
                    <a:pt x="16446" y="17651"/>
                    <a:pt x="17393" y="17651"/>
                    <a:pt x="18362" y="17651"/>
                  </a:cubicBezTo>
                  <a:cubicBezTo>
                    <a:pt x="18491" y="17695"/>
                    <a:pt x="18491" y="17888"/>
                    <a:pt x="18362" y="17931"/>
                  </a:cubicBezTo>
                  <a:cubicBezTo>
                    <a:pt x="17436" y="17931"/>
                    <a:pt x="16532" y="17931"/>
                    <a:pt x="15607" y="17910"/>
                  </a:cubicBezTo>
                  <a:lnTo>
                    <a:pt x="15607" y="17910"/>
                  </a:lnTo>
                  <a:cubicBezTo>
                    <a:pt x="16382" y="18448"/>
                    <a:pt x="17157" y="18986"/>
                    <a:pt x="17953" y="19524"/>
                  </a:cubicBezTo>
                  <a:cubicBezTo>
                    <a:pt x="18878" y="19430"/>
                    <a:pt x="19811" y="19378"/>
                    <a:pt x="20747" y="19378"/>
                  </a:cubicBezTo>
                  <a:cubicBezTo>
                    <a:pt x="21314" y="19378"/>
                    <a:pt x="21883" y="19397"/>
                    <a:pt x="22452" y="19438"/>
                  </a:cubicBezTo>
                  <a:cubicBezTo>
                    <a:pt x="22624" y="19460"/>
                    <a:pt x="22624" y="19696"/>
                    <a:pt x="22452" y="19696"/>
                  </a:cubicBezTo>
                  <a:cubicBezTo>
                    <a:pt x="21940" y="19689"/>
                    <a:pt x="21431" y="19684"/>
                    <a:pt x="20922" y="19684"/>
                  </a:cubicBezTo>
                  <a:cubicBezTo>
                    <a:pt x="20041" y="19684"/>
                    <a:pt x="19163" y="19699"/>
                    <a:pt x="18276" y="19739"/>
                  </a:cubicBezTo>
                  <a:cubicBezTo>
                    <a:pt x="18857" y="20148"/>
                    <a:pt x="19417" y="20557"/>
                    <a:pt x="19998" y="20945"/>
                  </a:cubicBezTo>
                  <a:cubicBezTo>
                    <a:pt x="20501" y="20790"/>
                    <a:pt x="21022" y="20705"/>
                    <a:pt x="21560" y="20705"/>
                  </a:cubicBezTo>
                  <a:cubicBezTo>
                    <a:pt x="21620" y="20705"/>
                    <a:pt x="21681" y="20706"/>
                    <a:pt x="21742" y="20708"/>
                  </a:cubicBezTo>
                  <a:cubicBezTo>
                    <a:pt x="21844" y="20708"/>
                    <a:pt x="21849" y="20882"/>
                    <a:pt x="21758" y="20882"/>
                  </a:cubicBezTo>
                  <a:cubicBezTo>
                    <a:pt x="21753" y="20882"/>
                    <a:pt x="21747" y="20881"/>
                    <a:pt x="21742" y="20880"/>
                  </a:cubicBezTo>
                  <a:cubicBezTo>
                    <a:pt x="21203" y="20880"/>
                    <a:pt x="20687" y="20945"/>
                    <a:pt x="20192" y="21096"/>
                  </a:cubicBezTo>
                  <a:cubicBezTo>
                    <a:pt x="21548" y="22043"/>
                    <a:pt x="22861" y="22968"/>
                    <a:pt x="24195" y="23915"/>
                  </a:cubicBezTo>
                  <a:cubicBezTo>
                    <a:pt x="22904" y="21483"/>
                    <a:pt x="22904" y="18125"/>
                    <a:pt x="24712" y="15973"/>
                  </a:cubicBezTo>
                  <a:cubicBezTo>
                    <a:pt x="16769" y="11280"/>
                    <a:pt x="9235" y="5942"/>
                    <a:pt x="2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1"/>
            <p:cNvSpPr/>
            <p:nvPr/>
          </p:nvSpPr>
          <p:spPr>
            <a:xfrm>
              <a:off x="6166750" y="2505825"/>
              <a:ext cx="639875" cy="577425"/>
            </a:xfrm>
            <a:custGeom>
              <a:avLst/>
              <a:gdLst/>
              <a:ahLst/>
              <a:cxnLst/>
              <a:rect l="l" t="t" r="r" b="b"/>
              <a:pathLst>
                <a:path w="25595" h="23097" extrusionOk="0">
                  <a:moveTo>
                    <a:pt x="2282" y="0"/>
                  </a:moveTo>
                  <a:cubicBezTo>
                    <a:pt x="1830" y="345"/>
                    <a:pt x="1421" y="754"/>
                    <a:pt x="1098" y="1206"/>
                  </a:cubicBezTo>
                  <a:cubicBezTo>
                    <a:pt x="1371" y="1206"/>
                    <a:pt x="1644" y="1196"/>
                    <a:pt x="1916" y="1196"/>
                  </a:cubicBezTo>
                  <a:cubicBezTo>
                    <a:pt x="2053" y="1196"/>
                    <a:pt x="2189" y="1198"/>
                    <a:pt x="2325" y="1206"/>
                  </a:cubicBezTo>
                  <a:cubicBezTo>
                    <a:pt x="2498" y="1206"/>
                    <a:pt x="2498" y="1464"/>
                    <a:pt x="2325" y="1464"/>
                  </a:cubicBezTo>
                  <a:cubicBezTo>
                    <a:pt x="2167" y="1471"/>
                    <a:pt x="2010" y="1473"/>
                    <a:pt x="1852" y="1473"/>
                  </a:cubicBezTo>
                  <a:cubicBezTo>
                    <a:pt x="1536" y="1473"/>
                    <a:pt x="1220" y="1464"/>
                    <a:pt x="905" y="1464"/>
                  </a:cubicBezTo>
                  <a:cubicBezTo>
                    <a:pt x="582" y="1981"/>
                    <a:pt x="345" y="2562"/>
                    <a:pt x="216" y="3143"/>
                  </a:cubicBezTo>
                  <a:cubicBezTo>
                    <a:pt x="1120" y="3143"/>
                    <a:pt x="2024" y="3133"/>
                    <a:pt x="2928" y="3133"/>
                  </a:cubicBezTo>
                  <a:cubicBezTo>
                    <a:pt x="3380" y="3133"/>
                    <a:pt x="3832" y="3136"/>
                    <a:pt x="4284" y="3143"/>
                  </a:cubicBezTo>
                  <a:cubicBezTo>
                    <a:pt x="4478" y="3164"/>
                    <a:pt x="4478" y="3444"/>
                    <a:pt x="4284" y="3466"/>
                  </a:cubicBezTo>
                  <a:cubicBezTo>
                    <a:pt x="3595" y="3477"/>
                    <a:pt x="2907" y="3482"/>
                    <a:pt x="2215" y="3482"/>
                  </a:cubicBezTo>
                  <a:cubicBezTo>
                    <a:pt x="1524" y="3482"/>
                    <a:pt x="829" y="3477"/>
                    <a:pt x="130" y="3466"/>
                  </a:cubicBezTo>
                  <a:lnTo>
                    <a:pt x="130" y="3466"/>
                  </a:lnTo>
                  <a:cubicBezTo>
                    <a:pt x="1" y="4370"/>
                    <a:pt x="65" y="5295"/>
                    <a:pt x="345" y="6156"/>
                  </a:cubicBezTo>
                  <a:cubicBezTo>
                    <a:pt x="1314" y="6092"/>
                    <a:pt x="2261" y="6027"/>
                    <a:pt x="3208" y="5963"/>
                  </a:cubicBezTo>
                  <a:cubicBezTo>
                    <a:pt x="3445" y="5963"/>
                    <a:pt x="3423" y="6286"/>
                    <a:pt x="3208" y="6307"/>
                  </a:cubicBezTo>
                  <a:cubicBezTo>
                    <a:pt x="2304" y="6372"/>
                    <a:pt x="1378" y="6415"/>
                    <a:pt x="453" y="6458"/>
                  </a:cubicBezTo>
                  <a:cubicBezTo>
                    <a:pt x="625" y="6974"/>
                    <a:pt x="862" y="7448"/>
                    <a:pt x="1141" y="7922"/>
                  </a:cubicBezTo>
                  <a:lnTo>
                    <a:pt x="1141" y="7943"/>
                  </a:lnTo>
                  <a:cubicBezTo>
                    <a:pt x="1550" y="8244"/>
                    <a:pt x="1981" y="8546"/>
                    <a:pt x="2390" y="8847"/>
                  </a:cubicBezTo>
                  <a:cubicBezTo>
                    <a:pt x="2411" y="8804"/>
                    <a:pt x="2454" y="8783"/>
                    <a:pt x="2498" y="8783"/>
                  </a:cubicBezTo>
                  <a:cubicBezTo>
                    <a:pt x="4284" y="8696"/>
                    <a:pt x="6049" y="8589"/>
                    <a:pt x="7836" y="8546"/>
                  </a:cubicBezTo>
                  <a:cubicBezTo>
                    <a:pt x="8051" y="8546"/>
                    <a:pt x="8051" y="8847"/>
                    <a:pt x="7836" y="8869"/>
                  </a:cubicBezTo>
                  <a:cubicBezTo>
                    <a:pt x="6135" y="8998"/>
                    <a:pt x="4435" y="9041"/>
                    <a:pt x="2734" y="9084"/>
                  </a:cubicBezTo>
                  <a:cubicBezTo>
                    <a:pt x="3724" y="9816"/>
                    <a:pt x="4715" y="10548"/>
                    <a:pt x="5726" y="11258"/>
                  </a:cubicBezTo>
                  <a:cubicBezTo>
                    <a:pt x="7127" y="11036"/>
                    <a:pt x="8528" y="10909"/>
                    <a:pt x="9939" y="10909"/>
                  </a:cubicBezTo>
                  <a:cubicBezTo>
                    <a:pt x="10307" y="10909"/>
                    <a:pt x="10674" y="10917"/>
                    <a:pt x="11043" y="10935"/>
                  </a:cubicBezTo>
                  <a:cubicBezTo>
                    <a:pt x="11258" y="10957"/>
                    <a:pt x="11258" y="11279"/>
                    <a:pt x="11043" y="11301"/>
                  </a:cubicBezTo>
                  <a:cubicBezTo>
                    <a:pt x="9386" y="11301"/>
                    <a:pt x="7750" y="11344"/>
                    <a:pt x="6092" y="11516"/>
                  </a:cubicBezTo>
                  <a:cubicBezTo>
                    <a:pt x="7212" y="12291"/>
                    <a:pt x="8331" y="13066"/>
                    <a:pt x="9472" y="13819"/>
                  </a:cubicBezTo>
                  <a:cubicBezTo>
                    <a:pt x="10957" y="13647"/>
                    <a:pt x="12421" y="13475"/>
                    <a:pt x="13906" y="13324"/>
                  </a:cubicBezTo>
                  <a:cubicBezTo>
                    <a:pt x="13912" y="13324"/>
                    <a:pt x="13918" y="13323"/>
                    <a:pt x="13924" y="13323"/>
                  </a:cubicBezTo>
                  <a:cubicBezTo>
                    <a:pt x="14076" y="13323"/>
                    <a:pt x="14051" y="13583"/>
                    <a:pt x="13906" y="13604"/>
                  </a:cubicBezTo>
                  <a:cubicBezTo>
                    <a:pt x="12528" y="13776"/>
                    <a:pt x="11172" y="13906"/>
                    <a:pt x="9795" y="14056"/>
                  </a:cubicBezTo>
                  <a:cubicBezTo>
                    <a:pt x="10849" y="14745"/>
                    <a:pt x="11904" y="15455"/>
                    <a:pt x="12980" y="16144"/>
                  </a:cubicBezTo>
                  <a:cubicBezTo>
                    <a:pt x="13285" y="16158"/>
                    <a:pt x="13590" y="16165"/>
                    <a:pt x="13894" y="16165"/>
                  </a:cubicBezTo>
                  <a:cubicBezTo>
                    <a:pt x="14989" y="16165"/>
                    <a:pt x="16083" y="16076"/>
                    <a:pt x="17178" y="15907"/>
                  </a:cubicBezTo>
                  <a:cubicBezTo>
                    <a:pt x="17186" y="15907"/>
                    <a:pt x="17193" y="15906"/>
                    <a:pt x="17200" y="15906"/>
                  </a:cubicBezTo>
                  <a:cubicBezTo>
                    <a:pt x="17376" y="15906"/>
                    <a:pt x="17429" y="16147"/>
                    <a:pt x="17264" y="16209"/>
                  </a:cubicBezTo>
                  <a:cubicBezTo>
                    <a:pt x="16368" y="16394"/>
                    <a:pt x="15450" y="16491"/>
                    <a:pt x="14533" y="16491"/>
                  </a:cubicBezTo>
                  <a:cubicBezTo>
                    <a:pt x="14172" y="16491"/>
                    <a:pt x="13812" y="16476"/>
                    <a:pt x="13454" y="16446"/>
                  </a:cubicBezTo>
                  <a:lnTo>
                    <a:pt x="13454" y="16446"/>
                  </a:lnTo>
                  <a:cubicBezTo>
                    <a:pt x="14401" y="17048"/>
                    <a:pt x="15327" y="17651"/>
                    <a:pt x="16295" y="18254"/>
                  </a:cubicBezTo>
                  <a:cubicBezTo>
                    <a:pt x="18103" y="18103"/>
                    <a:pt x="19912" y="17952"/>
                    <a:pt x="21720" y="17909"/>
                  </a:cubicBezTo>
                  <a:cubicBezTo>
                    <a:pt x="21957" y="17909"/>
                    <a:pt x="21935" y="18232"/>
                    <a:pt x="21720" y="18254"/>
                  </a:cubicBezTo>
                  <a:cubicBezTo>
                    <a:pt x="20041" y="18404"/>
                    <a:pt x="18340" y="18447"/>
                    <a:pt x="16661" y="18490"/>
                  </a:cubicBezTo>
                  <a:cubicBezTo>
                    <a:pt x="17501" y="19029"/>
                    <a:pt x="18340" y="19545"/>
                    <a:pt x="19180" y="20083"/>
                  </a:cubicBezTo>
                  <a:cubicBezTo>
                    <a:pt x="19180" y="20083"/>
                    <a:pt x="19201" y="20062"/>
                    <a:pt x="19223" y="20062"/>
                  </a:cubicBezTo>
                  <a:cubicBezTo>
                    <a:pt x="20235" y="19933"/>
                    <a:pt x="21246" y="19825"/>
                    <a:pt x="22258" y="19760"/>
                  </a:cubicBezTo>
                  <a:cubicBezTo>
                    <a:pt x="22387" y="19760"/>
                    <a:pt x="22366" y="19933"/>
                    <a:pt x="22258" y="19954"/>
                  </a:cubicBezTo>
                  <a:cubicBezTo>
                    <a:pt x="21311" y="20062"/>
                    <a:pt x="20364" y="20169"/>
                    <a:pt x="19438" y="20212"/>
                  </a:cubicBezTo>
                  <a:cubicBezTo>
                    <a:pt x="21009" y="21181"/>
                    <a:pt x="22581" y="22150"/>
                    <a:pt x="24174" y="23097"/>
                  </a:cubicBezTo>
                  <a:cubicBezTo>
                    <a:pt x="22947" y="21117"/>
                    <a:pt x="23808" y="18081"/>
                    <a:pt x="25594" y="16252"/>
                  </a:cubicBezTo>
                  <a:cubicBezTo>
                    <a:pt x="25551" y="16252"/>
                    <a:pt x="25508" y="16252"/>
                    <a:pt x="25444" y="16209"/>
                  </a:cubicBezTo>
                  <a:cubicBezTo>
                    <a:pt x="17329" y="11409"/>
                    <a:pt x="9579" y="5984"/>
                    <a:pt x="2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1"/>
            <p:cNvSpPr/>
            <p:nvPr/>
          </p:nvSpPr>
          <p:spPr>
            <a:xfrm>
              <a:off x="6279750" y="2845375"/>
              <a:ext cx="1017650" cy="419225"/>
            </a:xfrm>
            <a:custGeom>
              <a:avLst/>
              <a:gdLst/>
              <a:ahLst/>
              <a:cxnLst/>
              <a:rect l="l" t="t" r="r" b="b"/>
              <a:pathLst>
                <a:path w="40706" h="16769" extrusionOk="0">
                  <a:moveTo>
                    <a:pt x="2842" y="1"/>
                  </a:moveTo>
                  <a:cubicBezTo>
                    <a:pt x="1981" y="302"/>
                    <a:pt x="1099" y="539"/>
                    <a:pt x="216" y="711"/>
                  </a:cubicBezTo>
                  <a:cubicBezTo>
                    <a:pt x="195" y="754"/>
                    <a:pt x="152" y="797"/>
                    <a:pt x="109" y="840"/>
                  </a:cubicBezTo>
                  <a:lnTo>
                    <a:pt x="1" y="926"/>
                  </a:lnTo>
                  <a:cubicBezTo>
                    <a:pt x="7363" y="6501"/>
                    <a:pt x="14853" y="11689"/>
                    <a:pt x="22538" y="16769"/>
                  </a:cubicBezTo>
                  <a:cubicBezTo>
                    <a:pt x="24217" y="14616"/>
                    <a:pt x="26908" y="13540"/>
                    <a:pt x="29232" y="12270"/>
                  </a:cubicBezTo>
                  <a:cubicBezTo>
                    <a:pt x="33042" y="10161"/>
                    <a:pt x="36809" y="7922"/>
                    <a:pt x="40706" y="6028"/>
                  </a:cubicBezTo>
                  <a:cubicBezTo>
                    <a:pt x="39027" y="5619"/>
                    <a:pt x="37434" y="4930"/>
                    <a:pt x="36013" y="3961"/>
                  </a:cubicBezTo>
                  <a:cubicBezTo>
                    <a:pt x="35862" y="3854"/>
                    <a:pt x="35819" y="3660"/>
                    <a:pt x="35884" y="3509"/>
                  </a:cubicBezTo>
                  <a:lnTo>
                    <a:pt x="35884" y="3509"/>
                  </a:lnTo>
                  <a:cubicBezTo>
                    <a:pt x="31385" y="6135"/>
                    <a:pt x="26886" y="8783"/>
                    <a:pt x="22237" y="11000"/>
                  </a:cubicBezTo>
                  <a:cubicBezTo>
                    <a:pt x="22219" y="11125"/>
                    <a:pt x="22128" y="11205"/>
                    <a:pt x="22024" y="11205"/>
                  </a:cubicBezTo>
                  <a:cubicBezTo>
                    <a:pt x="22002" y="11205"/>
                    <a:pt x="21979" y="11201"/>
                    <a:pt x="21957" y="11194"/>
                  </a:cubicBezTo>
                  <a:cubicBezTo>
                    <a:pt x="21935" y="11194"/>
                    <a:pt x="21914" y="11194"/>
                    <a:pt x="21892" y="11172"/>
                  </a:cubicBezTo>
                  <a:lnTo>
                    <a:pt x="21656" y="11280"/>
                  </a:lnTo>
                  <a:cubicBezTo>
                    <a:pt x="21621" y="11301"/>
                    <a:pt x="21584" y="11310"/>
                    <a:pt x="21549" y="11310"/>
                  </a:cubicBezTo>
                  <a:cubicBezTo>
                    <a:pt x="21474" y="11310"/>
                    <a:pt x="21405" y="11267"/>
                    <a:pt x="21376" y="11194"/>
                  </a:cubicBezTo>
                  <a:lnTo>
                    <a:pt x="21311" y="11194"/>
                  </a:lnTo>
                  <a:cubicBezTo>
                    <a:pt x="14853" y="8051"/>
                    <a:pt x="8719" y="4198"/>
                    <a:pt x="2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1"/>
            <p:cNvSpPr/>
            <p:nvPr/>
          </p:nvSpPr>
          <p:spPr>
            <a:xfrm>
              <a:off x="6234550" y="2208225"/>
              <a:ext cx="1114500" cy="698000"/>
            </a:xfrm>
            <a:custGeom>
              <a:avLst/>
              <a:gdLst/>
              <a:ahLst/>
              <a:cxnLst/>
              <a:rect l="l" t="t" r="r" b="b"/>
              <a:pathLst>
                <a:path w="44580" h="27920" extrusionOk="0">
                  <a:moveTo>
                    <a:pt x="21893" y="3673"/>
                  </a:moveTo>
                  <a:cubicBezTo>
                    <a:pt x="21936" y="3673"/>
                    <a:pt x="21980" y="3682"/>
                    <a:pt x="22021" y="3703"/>
                  </a:cubicBezTo>
                  <a:cubicBezTo>
                    <a:pt x="23614" y="4392"/>
                    <a:pt x="25078" y="5296"/>
                    <a:pt x="26391" y="6394"/>
                  </a:cubicBezTo>
                  <a:cubicBezTo>
                    <a:pt x="26542" y="6523"/>
                    <a:pt x="26542" y="6760"/>
                    <a:pt x="26391" y="6889"/>
                  </a:cubicBezTo>
                  <a:cubicBezTo>
                    <a:pt x="26369" y="6953"/>
                    <a:pt x="26326" y="7039"/>
                    <a:pt x="26262" y="7082"/>
                  </a:cubicBezTo>
                  <a:cubicBezTo>
                    <a:pt x="22409" y="9816"/>
                    <a:pt x="18362" y="12227"/>
                    <a:pt x="14143" y="14315"/>
                  </a:cubicBezTo>
                  <a:cubicBezTo>
                    <a:pt x="14102" y="14336"/>
                    <a:pt x="14058" y="14345"/>
                    <a:pt x="14016" y="14345"/>
                  </a:cubicBezTo>
                  <a:cubicBezTo>
                    <a:pt x="13926" y="14345"/>
                    <a:pt x="13842" y="14302"/>
                    <a:pt x="13799" y="14229"/>
                  </a:cubicBezTo>
                  <a:lnTo>
                    <a:pt x="13799" y="14229"/>
                  </a:lnTo>
                  <a:cubicBezTo>
                    <a:pt x="13837" y="14402"/>
                    <a:pt x="13703" y="14558"/>
                    <a:pt x="13520" y="14558"/>
                  </a:cubicBezTo>
                  <a:cubicBezTo>
                    <a:pt x="13499" y="14558"/>
                    <a:pt x="13477" y="14556"/>
                    <a:pt x="13454" y="14552"/>
                  </a:cubicBezTo>
                  <a:cubicBezTo>
                    <a:pt x="12744" y="14401"/>
                    <a:pt x="12098" y="13777"/>
                    <a:pt x="11517" y="13368"/>
                  </a:cubicBezTo>
                  <a:lnTo>
                    <a:pt x="9450" y="11926"/>
                  </a:lnTo>
                  <a:cubicBezTo>
                    <a:pt x="9192" y="11753"/>
                    <a:pt x="9300" y="11366"/>
                    <a:pt x="9580" y="11323"/>
                  </a:cubicBezTo>
                  <a:cubicBezTo>
                    <a:pt x="9343" y="11215"/>
                    <a:pt x="9321" y="10871"/>
                    <a:pt x="9558" y="10763"/>
                  </a:cubicBezTo>
                  <a:cubicBezTo>
                    <a:pt x="13605" y="8697"/>
                    <a:pt x="17523" y="6372"/>
                    <a:pt x="21289" y="3811"/>
                  </a:cubicBezTo>
                  <a:cubicBezTo>
                    <a:pt x="21336" y="3764"/>
                    <a:pt x="21400" y="3743"/>
                    <a:pt x="21467" y="3743"/>
                  </a:cubicBezTo>
                  <a:cubicBezTo>
                    <a:pt x="21525" y="3743"/>
                    <a:pt x="21584" y="3759"/>
                    <a:pt x="21634" y="3789"/>
                  </a:cubicBezTo>
                  <a:cubicBezTo>
                    <a:pt x="21707" y="3716"/>
                    <a:pt x="21800" y="3673"/>
                    <a:pt x="21893" y="3673"/>
                  </a:cubicBezTo>
                  <a:close/>
                  <a:moveTo>
                    <a:pt x="20730" y="1"/>
                  </a:moveTo>
                  <a:cubicBezTo>
                    <a:pt x="20687" y="22"/>
                    <a:pt x="20665" y="44"/>
                    <a:pt x="20644" y="87"/>
                  </a:cubicBezTo>
                  <a:cubicBezTo>
                    <a:pt x="13756" y="3617"/>
                    <a:pt x="6545" y="6846"/>
                    <a:pt x="1" y="10957"/>
                  </a:cubicBezTo>
                  <a:cubicBezTo>
                    <a:pt x="108" y="11043"/>
                    <a:pt x="173" y="11172"/>
                    <a:pt x="173" y="11301"/>
                  </a:cubicBezTo>
                  <a:cubicBezTo>
                    <a:pt x="7621" y="17006"/>
                    <a:pt x="15198" y="22473"/>
                    <a:pt x="23033" y="27639"/>
                  </a:cubicBezTo>
                  <a:cubicBezTo>
                    <a:pt x="23119" y="27704"/>
                    <a:pt x="23184" y="27811"/>
                    <a:pt x="23162" y="27919"/>
                  </a:cubicBezTo>
                  <a:cubicBezTo>
                    <a:pt x="25724" y="25487"/>
                    <a:pt x="29491" y="24217"/>
                    <a:pt x="32547" y="22602"/>
                  </a:cubicBezTo>
                  <a:cubicBezTo>
                    <a:pt x="36594" y="20450"/>
                    <a:pt x="40533" y="18168"/>
                    <a:pt x="44429" y="15757"/>
                  </a:cubicBezTo>
                  <a:cubicBezTo>
                    <a:pt x="44472" y="15736"/>
                    <a:pt x="44515" y="15714"/>
                    <a:pt x="44580" y="15693"/>
                  </a:cubicBezTo>
                  <a:cubicBezTo>
                    <a:pt x="36120" y="11431"/>
                    <a:pt x="28048" y="5985"/>
                    <a:pt x="20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1"/>
            <p:cNvSpPr/>
            <p:nvPr/>
          </p:nvSpPr>
          <p:spPr>
            <a:xfrm>
              <a:off x="6630075" y="2632275"/>
              <a:ext cx="707150" cy="477900"/>
            </a:xfrm>
            <a:custGeom>
              <a:avLst/>
              <a:gdLst/>
              <a:ahLst/>
              <a:cxnLst/>
              <a:rect l="l" t="t" r="r" b="b"/>
              <a:pathLst>
                <a:path w="28286" h="19116" extrusionOk="0">
                  <a:moveTo>
                    <a:pt x="28285" y="1"/>
                  </a:moveTo>
                  <a:cubicBezTo>
                    <a:pt x="24669" y="2261"/>
                    <a:pt x="20967" y="4413"/>
                    <a:pt x="17178" y="6415"/>
                  </a:cubicBezTo>
                  <a:cubicBezTo>
                    <a:pt x="14122" y="8008"/>
                    <a:pt x="1" y="13626"/>
                    <a:pt x="7879" y="19115"/>
                  </a:cubicBezTo>
                  <a:cubicBezTo>
                    <a:pt x="14165" y="14918"/>
                    <a:pt x="21074" y="11409"/>
                    <a:pt x="27640" y="7685"/>
                  </a:cubicBezTo>
                  <a:cubicBezTo>
                    <a:pt x="25444" y="5812"/>
                    <a:pt x="26994" y="2455"/>
                    <a:pt x="28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1"/>
            <p:cNvSpPr/>
            <p:nvPr/>
          </p:nvSpPr>
          <p:spPr>
            <a:xfrm>
              <a:off x="6478875" y="2316400"/>
              <a:ext cx="393925" cy="244875"/>
            </a:xfrm>
            <a:custGeom>
              <a:avLst/>
              <a:gdLst/>
              <a:ahLst/>
              <a:cxnLst/>
              <a:rect l="l" t="t" r="r" b="b"/>
              <a:pathLst>
                <a:path w="15757" h="9795" extrusionOk="0">
                  <a:moveTo>
                    <a:pt x="11990" y="0"/>
                  </a:moveTo>
                  <a:cubicBezTo>
                    <a:pt x="11968" y="43"/>
                    <a:pt x="11925" y="86"/>
                    <a:pt x="11882" y="129"/>
                  </a:cubicBezTo>
                  <a:cubicBezTo>
                    <a:pt x="8223" y="2820"/>
                    <a:pt x="4284" y="5123"/>
                    <a:pt x="129" y="7018"/>
                  </a:cubicBezTo>
                  <a:cubicBezTo>
                    <a:pt x="86" y="7018"/>
                    <a:pt x="43" y="7039"/>
                    <a:pt x="0" y="7039"/>
                  </a:cubicBezTo>
                  <a:lnTo>
                    <a:pt x="2217" y="8460"/>
                  </a:lnTo>
                  <a:cubicBezTo>
                    <a:pt x="2820" y="8847"/>
                    <a:pt x="3574" y="9192"/>
                    <a:pt x="3983" y="9794"/>
                  </a:cubicBezTo>
                  <a:cubicBezTo>
                    <a:pt x="3940" y="9687"/>
                    <a:pt x="4004" y="9579"/>
                    <a:pt x="4090" y="9514"/>
                  </a:cubicBezTo>
                  <a:cubicBezTo>
                    <a:pt x="8029" y="7190"/>
                    <a:pt x="11947" y="4865"/>
                    <a:pt x="15757" y="2325"/>
                  </a:cubicBezTo>
                  <a:cubicBezTo>
                    <a:pt x="14508" y="1507"/>
                    <a:pt x="13282" y="732"/>
                    <a:pt x="1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1"/>
            <p:cNvSpPr/>
            <p:nvPr/>
          </p:nvSpPr>
          <p:spPr>
            <a:xfrm>
              <a:off x="6463800" y="2299875"/>
              <a:ext cx="434300" cy="272200"/>
            </a:xfrm>
            <a:custGeom>
              <a:avLst/>
              <a:gdLst/>
              <a:ahLst/>
              <a:cxnLst/>
              <a:rect l="l" t="t" r="r" b="b"/>
              <a:pathLst>
                <a:path w="17372" h="10888" extrusionOk="0">
                  <a:moveTo>
                    <a:pt x="12593" y="661"/>
                  </a:moveTo>
                  <a:cubicBezTo>
                    <a:pt x="13885" y="1393"/>
                    <a:pt x="15111" y="2168"/>
                    <a:pt x="16338" y="2986"/>
                  </a:cubicBezTo>
                  <a:cubicBezTo>
                    <a:pt x="12528" y="5526"/>
                    <a:pt x="8611" y="7829"/>
                    <a:pt x="4693" y="10175"/>
                  </a:cubicBezTo>
                  <a:cubicBezTo>
                    <a:pt x="4586" y="10219"/>
                    <a:pt x="4543" y="10326"/>
                    <a:pt x="4564" y="10434"/>
                  </a:cubicBezTo>
                  <a:cubicBezTo>
                    <a:pt x="4177" y="9853"/>
                    <a:pt x="3402" y="9508"/>
                    <a:pt x="2820" y="9121"/>
                  </a:cubicBezTo>
                  <a:lnTo>
                    <a:pt x="582" y="7679"/>
                  </a:lnTo>
                  <a:cubicBezTo>
                    <a:pt x="625" y="7679"/>
                    <a:pt x="689" y="7679"/>
                    <a:pt x="732" y="7657"/>
                  </a:cubicBezTo>
                  <a:lnTo>
                    <a:pt x="711" y="7657"/>
                  </a:lnTo>
                  <a:cubicBezTo>
                    <a:pt x="4865" y="5784"/>
                    <a:pt x="8805" y="3481"/>
                    <a:pt x="12485" y="769"/>
                  </a:cubicBezTo>
                  <a:cubicBezTo>
                    <a:pt x="12528" y="747"/>
                    <a:pt x="12550" y="704"/>
                    <a:pt x="12593" y="661"/>
                  </a:cubicBezTo>
                  <a:close/>
                  <a:moveTo>
                    <a:pt x="12700" y="1"/>
                  </a:moveTo>
                  <a:cubicBezTo>
                    <a:pt x="12615" y="1"/>
                    <a:pt x="12531" y="34"/>
                    <a:pt x="12464" y="102"/>
                  </a:cubicBezTo>
                  <a:cubicBezTo>
                    <a:pt x="12410" y="69"/>
                    <a:pt x="12345" y="53"/>
                    <a:pt x="12281" y="53"/>
                  </a:cubicBezTo>
                  <a:cubicBezTo>
                    <a:pt x="12216" y="53"/>
                    <a:pt x="12152" y="69"/>
                    <a:pt x="12098" y="102"/>
                  </a:cubicBezTo>
                  <a:cubicBezTo>
                    <a:pt x="8353" y="2685"/>
                    <a:pt x="4435" y="5009"/>
                    <a:pt x="410" y="7076"/>
                  </a:cubicBezTo>
                  <a:cubicBezTo>
                    <a:pt x="151" y="7183"/>
                    <a:pt x="151" y="7528"/>
                    <a:pt x="410" y="7635"/>
                  </a:cubicBezTo>
                  <a:cubicBezTo>
                    <a:pt x="108" y="7679"/>
                    <a:pt x="1" y="8066"/>
                    <a:pt x="259" y="8238"/>
                  </a:cubicBezTo>
                  <a:lnTo>
                    <a:pt x="2325" y="9680"/>
                  </a:lnTo>
                  <a:cubicBezTo>
                    <a:pt x="2907" y="10111"/>
                    <a:pt x="3552" y="10735"/>
                    <a:pt x="4284" y="10886"/>
                  </a:cubicBezTo>
                  <a:cubicBezTo>
                    <a:pt x="4295" y="10887"/>
                    <a:pt x="4306" y="10888"/>
                    <a:pt x="4317" y="10888"/>
                  </a:cubicBezTo>
                  <a:cubicBezTo>
                    <a:pt x="4497" y="10888"/>
                    <a:pt x="4648" y="10724"/>
                    <a:pt x="4607" y="10541"/>
                  </a:cubicBezTo>
                  <a:lnTo>
                    <a:pt x="4607" y="10541"/>
                  </a:lnTo>
                  <a:cubicBezTo>
                    <a:pt x="4666" y="10615"/>
                    <a:pt x="4744" y="10658"/>
                    <a:pt x="4829" y="10658"/>
                  </a:cubicBezTo>
                  <a:cubicBezTo>
                    <a:pt x="4869" y="10658"/>
                    <a:pt x="4910" y="10648"/>
                    <a:pt x="4951" y="10627"/>
                  </a:cubicBezTo>
                  <a:cubicBezTo>
                    <a:pt x="9192" y="8561"/>
                    <a:pt x="13239" y="6129"/>
                    <a:pt x="17092" y="3416"/>
                  </a:cubicBezTo>
                  <a:cubicBezTo>
                    <a:pt x="17156" y="3352"/>
                    <a:pt x="17199" y="3287"/>
                    <a:pt x="17221" y="3201"/>
                  </a:cubicBezTo>
                  <a:cubicBezTo>
                    <a:pt x="17372" y="3072"/>
                    <a:pt x="17372" y="2857"/>
                    <a:pt x="17221" y="2728"/>
                  </a:cubicBezTo>
                  <a:cubicBezTo>
                    <a:pt x="15908" y="1608"/>
                    <a:pt x="14444" y="704"/>
                    <a:pt x="12851" y="37"/>
                  </a:cubicBezTo>
                  <a:cubicBezTo>
                    <a:pt x="12803" y="13"/>
                    <a:pt x="12751" y="1"/>
                    <a:pt x="127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1"/>
            <p:cNvSpPr/>
            <p:nvPr/>
          </p:nvSpPr>
          <p:spPr>
            <a:xfrm>
              <a:off x="6123700" y="2184150"/>
              <a:ext cx="1246875" cy="1322625"/>
            </a:xfrm>
            <a:custGeom>
              <a:avLst/>
              <a:gdLst/>
              <a:ahLst/>
              <a:cxnLst/>
              <a:rect l="l" t="t" r="r" b="b"/>
              <a:pathLst>
                <a:path w="49875" h="52905" extrusionOk="0">
                  <a:moveTo>
                    <a:pt x="25164" y="964"/>
                  </a:moveTo>
                  <a:cubicBezTo>
                    <a:pt x="32482" y="6969"/>
                    <a:pt x="40576" y="12394"/>
                    <a:pt x="49014" y="16677"/>
                  </a:cubicBezTo>
                  <a:cubicBezTo>
                    <a:pt x="48949" y="16677"/>
                    <a:pt x="48906" y="16699"/>
                    <a:pt x="48863" y="16742"/>
                  </a:cubicBezTo>
                  <a:lnTo>
                    <a:pt x="48842" y="16742"/>
                  </a:lnTo>
                  <a:cubicBezTo>
                    <a:pt x="44967" y="19131"/>
                    <a:pt x="41007" y="21434"/>
                    <a:pt x="36981" y="23565"/>
                  </a:cubicBezTo>
                  <a:cubicBezTo>
                    <a:pt x="33925" y="25180"/>
                    <a:pt x="30136" y="26450"/>
                    <a:pt x="27596" y="28882"/>
                  </a:cubicBezTo>
                  <a:cubicBezTo>
                    <a:pt x="27596" y="28774"/>
                    <a:pt x="27553" y="28667"/>
                    <a:pt x="27467" y="28602"/>
                  </a:cubicBezTo>
                  <a:cubicBezTo>
                    <a:pt x="19610" y="23436"/>
                    <a:pt x="12033" y="17990"/>
                    <a:pt x="4585" y="12264"/>
                  </a:cubicBezTo>
                  <a:cubicBezTo>
                    <a:pt x="4585" y="12135"/>
                    <a:pt x="4521" y="12006"/>
                    <a:pt x="4413" y="11942"/>
                  </a:cubicBezTo>
                  <a:cubicBezTo>
                    <a:pt x="10979" y="7809"/>
                    <a:pt x="18190" y="4580"/>
                    <a:pt x="25078" y="1050"/>
                  </a:cubicBezTo>
                  <a:cubicBezTo>
                    <a:pt x="25099" y="1028"/>
                    <a:pt x="25142" y="1007"/>
                    <a:pt x="25164" y="964"/>
                  </a:cubicBezTo>
                  <a:close/>
                  <a:moveTo>
                    <a:pt x="4004" y="12867"/>
                  </a:moveTo>
                  <a:cubicBezTo>
                    <a:pt x="11301" y="18851"/>
                    <a:pt x="19051" y="24276"/>
                    <a:pt x="27187" y="29097"/>
                  </a:cubicBezTo>
                  <a:cubicBezTo>
                    <a:pt x="27230" y="29119"/>
                    <a:pt x="27273" y="29140"/>
                    <a:pt x="27338" y="29140"/>
                  </a:cubicBezTo>
                  <a:cubicBezTo>
                    <a:pt x="25551" y="30970"/>
                    <a:pt x="24669" y="33984"/>
                    <a:pt x="25896" y="35985"/>
                  </a:cubicBezTo>
                  <a:cubicBezTo>
                    <a:pt x="24324" y="35017"/>
                    <a:pt x="22731" y="34048"/>
                    <a:pt x="21182" y="33101"/>
                  </a:cubicBezTo>
                  <a:cubicBezTo>
                    <a:pt x="22107" y="33036"/>
                    <a:pt x="23054" y="32929"/>
                    <a:pt x="23980" y="32821"/>
                  </a:cubicBezTo>
                  <a:cubicBezTo>
                    <a:pt x="24109" y="32821"/>
                    <a:pt x="24109" y="32627"/>
                    <a:pt x="23980" y="32627"/>
                  </a:cubicBezTo>
                  <a:cubicBezTo>
                    <a:pt x="22968" y="32692"/>
                    <a:pt x="21957" y="32800"/>
                    <a:pt x="20966" y="32929"/>
                  </a:cubicBezTo>
                  <a:cubicBezTo>
                    <a:pt x="20945" y="32929"/>
                    <a:pt x="20945" y="32929"/>
                    <a:pt x="20923" y="32950"/>
                  </a:cubicBezTo>
                  <a:cubicBezTo>
                    <a:pt x="20084" y="32412"/>
                    <a:pt x="19223" y="31896"/>
                    <a:pt x="18383" y="31357"/>
                  </a:cubicBezTo>
                  <a:cubicBezTo>
                    <a:pt x="20084" y="31314"/>
                    <a:pt x="21763" y="31293"/>
                    <a:pt x="23463" y="31142"/>
                  </a:cubicBezTo>
                  <a:cubicBezTo>
                    <a:pt x="23679" y="31121"/>
                    <a:pt x="23679" y="30776"/>
                    <a:pt x="23463" y="30776"/>
                  </a:cubicBezTo>
                  <a:cubicBezTo>
                    <a:pt x="21634" y="30819"/>
                    <a:pt x="19825" y="30992"/>
                    <a:pt x="18017" y="31121"/>
                  </a:cubicBezTo>
                  <a:cubicBezTo>
                    <a:pt x="17070" y="30540"/>
                    <a:pt x="16145" y="29937"/>
                    <a:pt x="15176" y="29313"/>
                  </a:cubicBezTo>
                  <a:lnTo>
                    <a:pt x="15176" y="29313"/>
                  </a:lnTo>
                  <a:cubicBezTo>
                    <a:pt x="15558" y="29345"/>
                    <a:pt x="15943" y="29362"/>
                    <a:pt x="16328" y="29362"/>
                  </a:cubicBezTo>
                  <a:cubicBezTo>
                    <a:pt x="17220" y="29362"/>
                    <a:pt x="18114" y="29271"/>
                    <a:pt x="18986" y="29076"/>
                  </a:cubicBezTo>
                  <a:cubicBezTo>
                    <a:pt x="19173" y="29034"/>
                    <a:pt x="19100" y="28773"/>
                    <a:pt x="18921" y="28773"/>
                  </a:cubicBezTo>
                  <a:cubicBezTo>
                    <a:pt x="18914" y="28773"/>
                    <a:pt x="18907" y="28774"/>
                    <a:pt x="18900" y="28774"/>
                  </a:cubicBezTo>
                  <a:cubicBezTo>
                    <a:pt x="17822" y="28943"/>
                    <a:pt x="16718" y="29032"/>
                    <a:pt x="15618" y="29032"/>
                  </a:cubicBezTo>
                  <a:cubicBezTo>
                    <a:pt x="15313" y="29032"/>
                    <a:pt x="15007" y="29025"/>
                    <a:pt x="14702" y="29011"/>
                  </a:cubicBezTo>
                  <a:cubicBezTo>
                    <a:pt x="13648" y="28322"/>
                    <a:pt x="12593" y="27634"/>
                    <a:pt x="11538" y="26923"/>
                  </a:cubicBezTo>
                  <a:cubicBezTo>
                    <a:pt x="12894" y="26773"/>
                    <a:pt x="14272" y="26643"/>
                    <a:pt x="15628" y="26471"/>
                  </a:cubicBezTo>
                  <a:cubicBezTo>
                    <a:pt x="15773" y="26450"/>
                    <a:pt x="15798" y="26190"/>
                    <a:pt x="15646" y="26190"/>
                  </a:cubicBezTo>
                  <a:cubicBezTo>
                    <a:pt x="15640" y="26190"/>
                    <a:pt x="15634" y="26191"/>
                    <a:pt x="15628" y="26191"/>
                  </a:cubicBezTo>
                  <a:cubicBezTo>
                    <a:pt x="14143" y="26342"/>
                    <a:pt x="12658" y="26514"/>
                    <a:pt x="11194" y="26708"/>
                  </a:cubicBezTo>
                  <a:cubicBezTo>
                    <a:pt x="10074" y="25955"/>
                    <a:pt x="8955" y="25158"/>
                    <a:pt x="7836" y="24383"/>
                  </a:cubicBezTo>
                  <a:cubicBezTo>
                    <a:pt x="9472" y="24211"/>
                    <a:pt x="11129" y="24190"/>
                    <a:pt x="12787" y="24190"/>
                  </a:cubicBezTo>
                  <a:cubicBezTo>
                    <a:pt x="13002" y="24146"/>
                    <a:pt x="13002" y="23824"/>
                    <a:pt x="12787" y="23802"/>
                  </a:cubicBezTo>
                  <a:cubicBezTo>
                    <a:pt x="12456" y="23790"/>
                    <a:pt x="12124" y="23784"/>
                    <a:pt x="11793" y="23784"/>
                  </a:cubicBezTo>
                  <a:cubicBezTo>
                    <a:pt x="10339" y="23784"/>
                    <a:pt x="8890" y="23901"/>
                    <a:pt x="7470" y="24146"/>
                  </a:cubicBezTo>
                  <a:cubicBezTo>
                    <a:pt x="6458" y="23436"/>
                    <a:pt x="5468" y="22683"/>
                    <a:pt x="4456" y="21951"/>
                  </a:cubicBezTo>
                  <a:cubicBezTo>
                    <a:pt x="6178" y="21908"/>
                    <a:pt x="7879" y="21865"/>
                    <a:pt x="9579" y="21736"/>
                  </a:cubicBezTo>
                  <a:cubicBezTo>
                    <a:pt x="9767" y="21736"/>
                    <a:pt x="9793" y="21433"/>
                    <a:pt x="9599" y="21433"/>
                  </a:cubicBezTo>
                  <a:cubicBezTo>
                    <a:pt x="9593" y="21433"/>
                    <a:pt x="9586" y="21434"/>
                    <a:pt x="9579" y="21434"/>
                  </a:cubicBezTo>
                  <a:cubicBezTo>
                    <a:pt x="7793" y="21456"/>
                    <a:pt x="6006" y="21563"/>
                    <a:pt x="4241" y="21671"/>
                  </a:cubicBezTo>
                  <a:cubicBezTo>
                    <a:pt x="4198" y="21671"/>
                    <a:pt x="4155" y="21671"/>
                    <a:pt x="4133" y="21714"/>
                  </a:cubicBezTo>
                  <a:cubicBezTo>
                    <a:pt x="3724" y="21413"/>
                    <a:pt x="3294" y="21133"/>
                    <a:pt x="2885" y="20810"/>
                  </a:cubicBezTo>
                  <a:lnTo>
                    <a:pt x="2885" y="20789"/>
                  </a:lnTo>
                  <a:cubicBezTo>
                    <a:pt x="2605" y="20336"/>
                    <a:pt x="2368" y="19841"/>
                    <a:pt x="2196" y="19325"/>
                  </a:cubicBezTo>
                  <a:cubicBezTo>
                    <a:pt x="3122" y="19282"/>
                    <a:pt x="4026" y="19239"/>
                    <a:pt x="4951" y="19174"/>
                  </a:cubicBezTo>
                  <a:cubicBezTo>
                    <a:pt x="5160" y="19174"/>
                    <a:pt x="5166" y="18850"/>
                    <a:pt x="4970" y="18850"/>
                  </a:cubicBezTo>
                  <a:cubicBezTo>
                    <a:pt x="4964" y="18850"/>
                    <a:pt x="4958" y="18851"/>
                    <a:pt x="4951" y="18851"/>
                  </a:cubicBezTo>
                  <a:cubicBezTo>
                    <a:pt x="4004" y="18894"/>
                    <a:pt x="3036" y="18959"/>
                    <a:pt x="2089" y="19023"/>
                  </a:cubicBezTo>
                  <a:cubicBezTo>
                    <a:pt x="1809" y="18162"/>
                    <a:pt x="1744" y="17237"/>
                    <a:pt x="1873" y="16333"/>
                  </a:cubicBezTo>
                  <a:lnTo>
                    <a:pt x="1873" y="16333"/>
                  </a:lnTo>
                  <a:cubicBezTo>
                    <a:pt x="2562" y="16344"/>
                    <a:pt x="3256" y="16349"/>
                    <a:pt x="3950" y="16349"/>
                  </a:cubicBezTo>
                  <a:cubicBezTo>
                    <a:pt x="4645" y="16349"/>
                    <a:pt x="5339" y="16344"/>
                    <a:pt x="6028" y="16333"/>
                  </a:cubicBezTo>
                  <a:cubicBezTo>
                    <a:pt x="6200" y="16311"/>
                    <a:pt x="6200" y="16031"/>
                    <a:pt x="6028" y="16010"/>
                  </a:cubicBezTo>
                  <a:cubicBezTo>
                    <a:pt x="5576" y="16003"/>
                    <a:pt x="5121" y="16000"/>
                    <a:pt x="4666" y="16000"/>
                  </a:cubicBezTo>
                  <a:cubicBezTo>
                    <a:pt x="3756" y="16000"/>
                    <a:pt x="2842" y="16010"/>
                    <a:pt x="1938" y="16010"/>
                  </a:cubicBezTo>
                  <a:cubicBezTo>
                    <a:pt x="2067" y="15429"/>
                    <a:pt x="2304" y="14848"/>
                    <a:pt x="2648" y="14352"/>
                  </a:cubicBezTo>
                  <a:cubicBezTo>
                    <a:pt x="2964" y="14352"/>
                    <a:pt x="3280" y="14362"/>
                    <a:pt x="3595" y="14362"/>
                  </a:cubicBezTo>
                  <a:cubicBezTo>
                    <a:pt x="3753" y="14362"/>
                    <a:pt x="3911" y="14360"/>
                    <a:pt x="4069" y="14352"/>
                  </a:cubicBezTo>
                  <a:cubicBezTo>
                    <a:pt x="4241" y="14352"/>
                    <a:pt x="4241" y="14073"/>
                    <a:pt x="4069" y="14073"/>
                  </a:cubicBezTo>
                  <a:lnTo>
                    <a:pt x="2842" y="14073"/>
                  </a:lnTo>
                  <a:cubicBezTo>
                    <a:pt x="3165" y="13621"/>
                    <a:pt x="3552" y="13212"/>
                    <a:pt x="4004" y="12867"/>
                  </a:cubicBezTo>
                  <a:close/>
                  <a:moveTo>
                    <a:pt x="48540" y="17926"/>
                  </a:moveTo>
                  <a:cubicBezTo>
                    <a:pt x="47249" y="20380"/>
                    <a:pt x="45699" y="23716"/>
                    <a:pt x="47895" y="25610"/>
                  </a:cubicBezTo>
                  <a:lnTo>
                    <a:pt x="47873" y="25610"/>
                  </a:lnTo>
                  <a:cubicBezTo>
                    <a:pt x="41308" y="29334"/>
                    <a:pt x="34398" y="32843"/>
                    <a:pt x="28134" y="37040"/>
                  </a:cubicBezTo>
                  <a:cubicBezTo>
                    <a:pt x="20256" y="31551"/>
                    <a:pt x="34377" y="25933"/>
                    <a:pt x="37412" y="24340"/>
                  </a:cubicBezTo>
                  <a:cubicBezTo>
                    <a:pt x="41222" y="22338"/>
                    <a:pt x="44903" y="20186"/>
                    <a:pt x="48540" y="17926"/>
                  </a:cubicBezTo>
                  <a:close/>
                  <a:moveTo>
                    <a:pt x="9063" y="26450"/>
                  </a:moveTo>
                  <a:cubicBezTo>
                    <a:pt x="14939" y="30647"/>
                    <a:pt x="21095" y="34500"/>
                    <a:pt x="27532" y="37621"/>
                  </a:cubicBezTo>
                  <a:lnTo>
                    <a:pt x="27596" y="37621"/>
                  </a:lnTo>
                  <a:cubicBezTo>
                    <a:pt x="27626" y="37711"/>
                    <a:pt x="27697" y="37759"/>
                    <a:pt x="27773" y="37759"/>
                  </a:cubicBezTo>
                  <a:cubicBezTo>
                    <a:pt x="27807" y="37759"/>
                    <a:pt x="27843" y="37749"/>
                    <a:pt x="27876" y="37729"/>
                  </a:cubicBezTo>
                  <a:lnTo>
                    <a:pt x="28113" y="37621"/>
                  </a:lnTo>
                  <a:cubicBezTo>
                    <a:pt x="28134" y="37621"/>
                    <a:pt x="28156" y="37643"/>
                    <a:pt x="28177" y="37643"/>
                  </a:cubicBezTo>
                  <a:cubicBezTo>
                    <a:pt x="28200" y="37649"/>
                    <a:pt x="28223" y="37653"/>
                    <a:pt x="28245" y="37653"/>
                  </a:cubicBezTo>
                  <a:cubicBezTo>
                    <a:pt x="28365" y="37653"/>
                    <a:pt x="28457" y="37559"/>
                    <a:pt x="28457" y="37449"/>
                  </a:cubicBezTo>
                  <a:cubicBezTo>
                    <a:pt x="33107" y="35232"/>
                    <a:pt x="37627" y="32584"/>
                    <a:pt x="42104" y="29937"/>
                  </a:cubicBezTo>
                  <a:lnTo>
                    <a:pt x="42104" y="29937"/>
                  </a:lnTo>
                  <a:cubicBezTo>
                    <a:pt x="42040" y="30109"/>
                    <a:pt x="42104" y="30303"/>
                    <a:pt x="42255" y="30410"/>
                  </a:cubicBezTo>
                  <a:cubicBezTo>
                    <a:pt x="43676" y="31379"/>
                    <a:pt x="45269" y="32068"/>
                    <a:pt x="46948" y="32477"/>
                  </a:cubicBezTo>
                  <a:cubicBezTo>
                    <a:pt x="43030" y="34349"/>
                    <a:pt x="39263" y="36610"/>
                    <a:pt x="35474" y="38698"/>
                  </a:cubicBezTo>
                  <a:cubicBezTo>
                    <a:pt x="33128" y="39989"/>
                    <a:pt x="30438" y="41065"/>
                    <a:pt x="28780" y="43218"/>
                  </a:cubicBezTo>
                  <a:cubicBezTo>
                    <a:pt x="21074" y="38138"/>
                    <a:pt x="13583" y="32950"/>
                    <a:pt x="6221" y="27375"/>
                  </a:cubicBezTo>
                  <a:lnTo>
                    <a:pt x="6329" y="27289"/>
                  </a:lnTo>
                  <a:cubicBezTo>
                    <a:pt x="6372" y="27246"/>
                    <a:pt x="6415" y="27203"/>
                    <a:pt x="6437" y="27160"/>
                  </a:cubicBezTo>
                  <a:cubicBezTo>
                    <a:pt x="7319" y="26966"/>
                    <a:pt x="8202" y="26730"/>
                    <a:pt x="9063" y="26450"/>
                  </a:cubicBezTo>
                  <a:close/>
                  <a:moveTo>
                    <a:pt x="5855" y="27720"/>
                  </a:moveTo>
                  <a:cubicBezTo>
                    <a:pt x="12894" y="33661"/>
                    <a:pt x="20428" y="38999"/>
                    <a:pt x="28371" y="43670"/>
                  </a:cubicBezTo>
                  <a:cubicBezTo>
                    <a:pt x="26563" y="45844"/>
                    <a:pt x="26563" y="49202"/>
                    <a:pt x="27876" y="51656"/>
                  </a:cubicBezTo>
                  <a:cubicBezTo>
                    <a:pt x="26541" y="50709"/>
                    <a:pt x="25207" y="49783"/>
                    <a:pt x="23872" y="48836"/>
                  </a:cubicBezTo>
                  <a:cubicBezTo>
                    <a:pt x="24367" y="48685"/>
                    <a:pt x="24884" y="48621"/>
                    <a:pt x="25401" y="48621"/>
                  </a:cubicBezTo>
                  <a:cubicBezTo>
                    <a:pt x="25530" y="48621"/>
                    <a:pt x="25530" y="48449"/>
                    <a:pt x="25401" y="48449"/>
                  </a:cubicBezTo>
                  <a:cubicBezTo>
                    <a:pt x="25342" y="48446"/>
                    <a:pt x="25283" y="48445"/>
                    <a:pt x="25224" y="48445"/>
                  </a:cubicBezTo>
                  <a:cubicBezTo>
                    <a:pt x="24702" y="48445"/>
                    <a:pt x="24182" y="48531"/>
                    <a:pt x="23679" y="48685"/>
                  </a:cubicBezTo>
                  <a:cubicBezTo>
                    <a:pt x="23097" y="48276"/>
                    <a:pt x="22516" y="47889"/>
                    <a:pt x="21957" y="47480"/>
                  </a:cubicBezTo>
                  <a:cubicBezTo>
                    <a:pt x="22830" y="47439"/>
                    <a:pt x="23712" y="47424"/>
                    <a:pt x="24592" y="47424"/>
                  </a:cubicBezTo>
                  <a:cubicBezTo>
                    <a:pt x="25100" y="47424"/>
                    <a:pt x="25607" y="47429"/>
                    <a:pt x="26111" y="47437"/>
                  </a:cubicBezTo>
                  <a:cubicBezTo>
                    <a:pt x="26283" y="47437"/>
                    <a:pt x="26283" y="47200"/>
                    <a:pt x="26111" y="47179"/>
                  </a:cubicBezTo>
                  <a:cubicBezTo>
                    <a:pt x="25512" y="47135"/>
                    <a:pt x="24910" y="47113"/>
                    <a:pt x="24306" y="47113"/>
                  </a:cubicBezTo>
                  <a:cubicBezTo>
                    <a:pt x="23411" y="47113"/>
                    <a:pt x="22511" y="47162"/>
                    <a:pt x="21612" y="47265"/>
                  </a:cubicBezTo>
                  <a:cubicBezTo>
                    <a:pt x="20837" y="46727"/>
                    <a:pt x="20062" y="46188"/>
                    <a:pt x="19287" y="45650"/>
                  </a:cubicBezTo>
                  <a:lnTo>
                    <a:pt x="19287" y="45650"/>
                  </a:lnTo>
                  <a:cubicBezTo>
                    <a:pt x="20191" y="45672"/>
                    <a:pt x="21117" y="45672"/>
                    <a:pt x="22021" y="45672"/>
                  </a:cubicBezTo>
                  <a:cubicBezTo>
                    <a:pt x="22172" y="45629"/>
                    <a:pt x="22172" y="45435"/>
                    <a:pt x="22021" y="45392"/>
                  </a:cubicBezTo>
                  <a:cubicBezTo>
                    <a:pt x="21074" y="45392"/>
                    <a:pt x="20127" y="45392"/>
                    <a:pt x="19180" y="45414"/>
                  </a:cubicBezTo>
                  <a:cubicBezTo>
                    <a:pt x="19115" y="45414"/>
                    <a:pt x="19072" y="45457"/>
                    <a:pt x="19072" y="45521"/>
                  </a:cubicBezTo>
                  <a:cubicBezTo>
                    <a:pt x="18276" y="44940"/>
                    <a:pt x="17458" y="44402"/>
                    <a:pt x="16640" y="43842"/>
                  </a:cubicBezTo>
                  <a:cubicBezTo>
                    <a:pt x="18190" y="43799"/>
                    <a:pt x="19761" y="43756"/>
                    <a:pt x="21311" y="43692"/>
                  </a:cubicBezTo>
                  <a:cubicBezTo>
                    <a:pt x="21440" y="43648"/>
                    <a:pt x="21440" y="43455"/>
                    <a:pt x="21311" y="43412"/>
                  </a:cubicBezTo>
                  <a:cubicBezTo>
                    <a:pt x="19632" y="43433"/>
                    <a:pt x="17953" y="43498"/>
                    <a:pt x="16252" y="43584"/>
                  </a:cubicBezTo>
                  <a:lnTo>
                    <a:pt x="13798" y="41883"/>
                  </a:lnTo>
                  <a:cubicBezTo>
                    <a:pt x="14499" y="41800"/>
                    <a:pt x="15213" y="41768"/>
                    <a:pt x="15920" y="41768"/>
                  </a:cubicBezTo>
                  <a:cubicBezTo>
                    <a:pt x="16125" y="41768"/>
                    <a:pt x="16329" y="41771"/>
                    <a:pt x="16532" y="41776"/>
                  </a:cubicBezTo>
                  <a:cubicBezTo>
                    <a:pt x="16683" y="41776"/>
                    <a:pt x="16683" y="41582"/>
                    <a:pt x="16532" y="41560"/>
                  </a:cubicBezTo>
                  <a:cubicBezTo>
                    <a:pt x="16195" y="41532"/>
                    <a:pt x="15858" y="41517"/>
                    <a:pt x="15521" y="41517"/>
                  </a:cubicBezTo>
                  <a:cubicBezTo>
                    <a:pt x="14848" y="41517"/>
                    <a:pt x="14179" y="41575"/>
                    <a:pt x="13519" y="41690"/>
                  </a:cubicBezTo>
                  <a:cubicBezTo>
                    <a:pt x="12528" y="41001"/>
                    <a:pt x="11538" y="40334"/>
                    <a:pt x="10526" y="39645"/>
                  </a:cubicBezTo>
                  <a:cubicBezTo>
                    <a:pt x="11990" y="39537"/>
                    <a:pt x="13454" y="39429"/>
                    <a:pt x="14918" y="39300"/>
                  </a:cubicBezTo>
                  <a:cubicBezTo>
                    <a:pt x="15090" y="39279"/>
                    <a:pt x="15111" y="38999"/>
                    <a:pt x="14918" y="38999"/>
                  </a:cubicBezTo>
                  <a:cubicBezTo>
                    <a:pt x="13303" y="39085"/>
                    <a:pt x="11689" y="39193"/>
                    <a:pt x="10074" y="39322"/>
                  </a:cubicBezTo>
                  <a:cubicBezTo>
                    <a:pt x="9084" y="38655"/>
                    <a:pt x="8073" y="38009"/>
                    <a:pt x="7082" y="37342"/>
                  </a:cubicBezTo>
                  <a:cubicBezTo>
                    <a:pt x="8159" y="37298"/>
                    <a:pt x="9235" y="37255"/>
                    <a:pt x="10290" y="37191"/>
                  </a:cubicBezTo>
                  <a:cubicBezTo>
                    <a:pt x="10526" y="37191"/>
                    <a:pt x="10526" y="36825"/>
                    <a:pt x="10290" y="36825"/>
                  </a:cubicBezTo>
                  <a:cubicBezTo>
                    <a:pt x="9063" y="36868"/>
                    <a:pt x="7814" y="36911"/>
                    <a:pt x="6566" y="36997"/>
                  </a:cubicBezTo>
                  <a:cubicBezTo>
                    <a:pt x="5985" y="36610"/>
                    <a:pt x="5403" y="36201"/>
                    <a:pt x="4822" y="35813"/>
                  </a:cubicBezTo>
                  <a:cubicBezTo>
                    <a:pt x="4715" y="35663"/>
                    <a:pt x="4650" y="35512"/>
                    <a:pt x="4542" y="35361"/>
                  </a:cubicBezTo>
                  <a:cubicBezTo>
                    <a:pt x="5877" y="35318"/>
                    <a:pt x="7190" y="35275"/>
                    <a:pt x="8503" y="35189"/>
                  </a:cubicBezTo>
                  <a:cubicBezTo>
                    <a:pt x="8718" y="35189"/>
                    <a:pt x="8718" y="34866"/>
                    <a:pt x="8503" y="34866"/>
                  </a:cubicBezTo>
                  <a:cubicBezTo>
                    <a:pt x="7147" y="34931"/>
                    <a:pt x="5769" y="34974"/>
                    <a:pt x="4392" y="35081"/>
                  </a:cubicBezTo>
                  <a:cubicBezTo>
                    <a:pt x="4047" y="34414"/>
                    <a:pt x="3811" y="33682"/>
                    <a:pt x="3724" y="32929"/>
                  </a:cubicBezTo>
                  <a:cubicBezTo>
                    <a:pt x="4736" y="32800"/>
                    <a:pt x="5748" y="32671"/>
                    <a:pt x="6760" y="32477"/>
                  </a:cubicBezTo>
                  <a:cubicBezTo>
                    <a:pt x="6904" y="32456"/>
                    <a:pt x="6890" y="32217"/>
                    <a:pt x="6736" y="32217"/>
                  </a:cubicBezTo>
                  <a:cubicBezTo>
                    <a:pt x="6730" y="32217"/>
                    <a:pt x="6723" y="32218"/>
                    <a:pt x="6716" y="32218"/>
                  </a:cubicBezTo>
                  <a:cubicBezTo>
                    <a:pt x="5705" y="32326"/>
                    <a:pt x="4715" y="32498"/>
                    <a:pt x="3703" y="32671"/>
                  </a:cubicBezTo>
                  <a:cubicBezTo>
                    <a:pt x="3660" y="32111"/>
                    <a:pt x="3724" y="31551"/>
                    <a:pt x="3854" y="31013"/>
                  </a:cubicBezTo>
                  <a:cubicBezTo>
                    <a:pt x="4521" y="30927"/>
                    <a:pt x="5188" y="30862"/>
                    <a:pt x="5877" y="30733"/>
                  </a:cubicBezTo>
                  <a:cubicBezTo>
                    <a:pt x="6064" y="30712"/>
                    <a:pt x="6030" y="30409"/>
                    <a:pt x="5852" y="30409"/>
                  </a:cubicBezTo>
                  <a:cubicBezTo>
                    <a:pt x="5846" y="30409"/>
                    <a:pt x="5840" y="30410"/>
                    <a:pt x="5834" y="30410"/>
                  </a:cubicBezTo>
                  <a:cubicBezTo>
                    <a:pt x="5210" y="30475"/>
                    <a:pt x="4564" y="30561"/>
                    <a:pt x="3961" y="30647"/>
                  </a:cubicBezTo>
                  <a:cubicBezTo>
                    <a:pt x="4327" y="29528"/>
                    <a:pt x="4973" y="28516"/>
                    <a:pt x="5855" y="27720"/>
                  </a:cubicBezTo>
                  <a:close/>
                  <a:moveTo>
                    <a:pt x="45699" y="33984"/>
                  </a:moveTo>
                  <a:lnTo>
                    <a:pt x="45699" y="33984"/>
                  </a:lnTo>
                  <a:cubicBezTo>
                    <a:pt x="44494" y="35985"/>
                    <a:pt x="45699" y="39128"/>
                    <a:pt x="48024" y="39968"/>
                  </a:cubicBezTo>
                  <a:cubicBezTo>
                    <a:pt x="41523" y="43842"/>
                    <a:pt x="35109" y="47824"/>
                    <a:pt x="28866" y="52086"/>
                  </a:cubicBezTo>
                  <a:cubicBezTo>
                    <a:pt x="28823" y="52129"/>
                    <a:pt x="28780" y="52151"/>
                    <a:pt x="28759" y="52194"/>
                  </a:cubicBezTo>
                  <a:cubicBezTo>
                    <a:pt x="27144" y="49310"/>
                    <a:pt x="27532" y="46662"/>
                    <a:pt x="28974" y="43799"/>
                  </a:cubicBezTo>
                  <a:cubicBezTo>
                    <a:pt x="29017" y="43735"/>
                    <a:pt x="29017" y="43648"/>
                    <a:pt x="28974" y="43584"/>
                  </a:cubicBezTo>
                  <a:cubicBezTo>
                    <a:pt x="29038" y="43584"/>
                    <a:pt x="29081" y="43562"/>
                    <a:pt x="29103" y="43519"/>
                  </a:cubicBezTo>
                  <a:cubicBezTo>
                    <a:pt x="31428" y="41216"/>
                    <a:pt x="34936" y="39882"/>
                    <a:pt x="37778" y="38332"/>
                  </a:cubicBezTo>
                  <a:cubicBezTo>
                    <a:pt x="40425" y="36889"/>
                    <a:pt x="43094" y="35512"/>
                    <a:pt x="45699" y="33984"/>
                  </a:cubicBezTo>
                  <a:close/>
                  <a:moveTo>
                    <a:pt x="24876" y="0"/>
                  </a:moveTo>
                  <a:cubicBezTo>
                    <a:pt x="24710" y="0"/>
                    <a:pt x="24561" y="176"/>
                    <a:pt x="24561" y="339"/>
                  </a:cubicBezTo>
                  <a:cubicBezTo>
                    <a:pt x="17630" y="3891"/>
                    <a:pt x="10010" y="6991"/>
                    <a:pt x="3746" y="11662"/>
                  </a:cubicBezTo>
                  <a:cubicBezTo>
                    <a:pt x="3660" y="11726"/>
                    <a:pt x="3617" y="11834"/>
                    <a:pt x="3638" y="11942"/>
                  </a:cubicBezTo>
                  <a:cubicBezTo>
                    <a:pt x="3531" y="12028"/>
                    <a:pt x="3466" y="12135"/>
                    <a:pt x="3466" y="12264"/>
                  </a:cubicBezTo>
                  <a:cubicBezTo>
                    <a:pt x="711" y="14223"/>
                    <a:pt x="1" y="18184"/>
                    <a:pt x="2325" y="20745"/>
                  </a:cubicBezTo>
                  <a:cubicBezTo>
                    <a:pt x="2110" y="20896"/>
                    <a:pt x="2089" y="21176"/>
                    <a:pt x="2261" y="21370"/>
                  </a:cubicBezTo>
                  <a:cubicBezTo>
                    <a:pt x="4284" y="22920"/>
                    <a:pt x="6329" y="24469"/>
                    <a:pt x="8395" y="25976"/>
                  </a:cubicBezTo>
                  <a:cubicBezTo>
                    <a:pt x="7642" y="26191"/>
                    <a:pt x="6910" y="26514"/>
                    <a:pt x="6221" y="26751"/>
                  </a:cubicBezTo>
                  <a:cubicBezTo>
                    <a:pt x="6178" y="26730"/>
                    <a:pt x="6130" y="26719"/>
                    <a:pt x="6081" y="26719"/>
                  </a:cubicBezTo>
                  <a:cubicBezTo>
                    <a:pt x="6033" y="26719"/>
                    <a:pt x="5985" y="26730"/>
                    <a:pt x="5942" y="26751"/>
                  </a:cubicBezTo>
                  <a:cubicBezTo>
                    <a:pt x="2368" y="28538"/>
                    <a:pt x="1852" y="33596"/>
                    <a:pt x="4499" y="36351"/>
                  </a:cubicBezTo>
                  <a:cubicBezTo>
                    <a:pt x="4552" y="36403"/>
                    <a:pt x="4619" y="36432"/>
                    <a:pt x="4689" y="36432"/>
                  </a:cubicBezTo>
                  <a:cubicBezTo>
                    <a:pt x="4734" y="36432"/>
                    <a:pt x="4780" y="36420"/>
                    <a:pt x="4822" y="36394"/>
                  </a:cubicBezTo>
                  <a:lnTo>
                    <a:pt x="6071" y="37277"/>
                  </a:lnTo>
                  <a:cubicBezTo>
                    <a:pt x="9106" y="39386"/>
                    <a:pt x="12141" y="41517"/>
                    <a:pt x="15176" y="43627"/>
                  </a:cubicBezTo>
                  <a:cubicBezTo>
                    <a:pt x="15111" y="43713"/>
                    <a:pt x="15176" y="43821"/>
                    <a:pt x="15262" y="43821"/>
                  </a:cubicBezTo>
                  <a:lnTo>
                    <a:pt x="15456" y="43821"/>
                  </a:lnTo>
                  <a:cubicBezTo>
                    <a:pt x="19718" y="46813"/>
                    <a:pt x="23958" y="49805"/>
                    <a:pt x="28199" y="52840"/>
                  </a:cubicBezTo>
                  <a:cubicBezTo>
                    <a:pt x="28256" y="52884"/>
                    <a:pt x="28323" y="52905"/>
                    <a:pt x="28390" y="52905"/>
                  </a:cubicBezTo>
                  <a:cubicBezTo>
                    <a:pt x="28548" y="52905"/>
                    <a:pt x="28707" y="52791"/>
                    <a:pt x="28737" y="52625"/>
                  </a:cubicBezTo>
                  <a:cubicBezTo>
                    <a:pt x="28759" y="52603"/>
                    <a:pt x="28780" y="52581"/>
                    <a:pt x="28802" y="52560"/>
                  </a:cubicBezTo>
                  <a:cubicBezTo>
                    <a:pt x="28853" y="52637"/>
                    <a:pt x="28936" y="52676"/>
                    <a:pt x="29017" y="52676"/>
                  </a:cubicBezTo>
                  <a:cubicBezTo>
                    <a:pt x="29071" y="52676"/>
                    <a:pt x="29124" y="52659"/>
                    <a:pt x="29168" y="52625"/>
                  </a:cubicBezTo>
                  <a:cubicBezTo>
                    <a:pt x="35776" y="48578"/>
                    <a:pt x="42320" y="44402"/>
                    <a:pt x="48928" y="40355"/>
                  </a:cubicBezTo>
                  <a:cubicBezTo>
                    <a:pt x="49280" y="40127"/>
                    <a:pt x="49094" y="39599"/>
                    <a:pt x="48695" y="39599"/>
                  </a:cubicBezTo>
                  <a:cubicBezTo>
                    <a:pt x="48679" y="39599"/>
                    <a:pt x="48664" y="39600"/>
                    <a:pt x="48648" y="39602"/>
                  </a:cubicBezTo>
                  <a:cubicBezTo>
                    <a:pt x="48627" y="39580"/>
                    <a:pt x="48627" y="39559"/>
                    <a:pt x="48605" y="39559"/>
                  </a:cubicBezTo>
                  <a:cubicBezTo>
                    <a:pt x="47313" y="39064"/>
                    <a:pt x="46323" y="38095"/>
                    <a:pt x="46087" y="36717"/>
                  </a:cubicBezTo>
                  <a:cubicBezTo>
                    <a:pt x="45807" y="35167"/>
                    <a:pt x="46646" y="34263"/>
                    <a:pt x="47550" y="33166"/>
                  </a:cubicBezTo>
                  <a:cubicBezTo>
                    <a:pt x="47679" y="32993"/>
                    <a:pt x="47615" y="32757"/>
                    <a:pt x="47421" y="32649"/>
                  </a:cubicBezTo>
                  <a:cubicBezTo>
                    <a:pt x="47421" y="32627"/>
                    <a:pt x="47400" y="32606"/>
                    <a:pt x="47378" y="32584"/>
                  </a:cubicBezTo>
                  <a:cubicBezTo>
                    <a:pt x="47443" y="32584"/>
                    <a:pt x="47529" y="32627"/>
                    <a:pt x="47593" y="32627"/>
                  </a:cubicBezTo>
                  <a:cubicBezTo>
                    <a:pt x="47620" y="32636"/>
                    <a:pt x="47645" y="32639"/>
                    <a:pt x="47668" y="32639"/>
                  </a:cubicBezTo>
                  <a:cubicBezTo>
                    <a:pt x="47890" y="32639"/>
                    <a:pt x="47954" y="32298"/>
                    <a:pt x="47701" y="32240"/>
                  </a:cubicBezTo>
                  <a:cubicBezTo>
                    <a:pt x="45936" y="31616"/>
                    <a:pt x="44235" y="30776"/>
                    <a:pt x="42642" y="29743"/>
                  </a:cubicBezTo>
                  <a:cubicBezTo>
                    <a:pt x="42621" y="29722"/>
                    <a:pt x="42578" y="29700"/>
                    <a:pt x="42535" y="29700"/>
                  </a:cubicBezTo>
                  <a:cubicBezTo>
                    <a:pt x="44644" y="28452"/>
                    <a:pt x="46754" y="27203"/>
                    <a:pt x="48842" y="26019"/>
                  </a:cubicBezTo>
                  <a:cubicBezTo>
                    <a:pt x="49218" y="25775"/>
                    <a:pt x="49003" y="25252"/>
                    <a:pt x="48627" y="25252"/>
                  </a:cubicBezTo>
                  <a:cubicBezTo>
                    <a:pt x="48572" y="25252"/>
                    <a:pt x="48514" y="25263"/>
                    <a:pt x="48454" y="25287"/>
                  </a:cubicBezTo>
                  <a:cubicBezTo>
                    <a:pt x="46194" y="22963"/>
                    <a:pt x="48820" y="19023"/>
                    <a:pt x="49810" y="16570"/>
                  </a:cubicBezTo>
                  <a:cubicBezTo>
                    <a:pt x="49875" y="16419"/>
                    <a:pt x="49746" y="16290"/>
                    <a:pt x="49595" y="16268"/>
                  </a:cubicBezTo>
                  <a:cubicBezTo>
                    <a:pt x="49574" y="16247"/>
                    <a:pt x="49574" y="16225"/>
                    <a:pt x="49531" y="16204"/>
                  </a:cubicBezTo>
                  <a:cubicBezTo>
                    <a:pt x="41028" y="11210"/>
                    <a:pt x="32913" y="5979"/>
                    <a:pt x="25035" y="60"/>
                  </a:cubicBezTo>
                  <a:cubicBezTo>
                    <a:pt x="24983" y="18"/>
                    <a:pt x="24928" y="0"/>
                    <a:pt x="24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" name="Google Shape;770;p31"/>
          <p:cNvSpPr txBox="1"/>
          <p:nvPr/>
        </p:nvSpPr>
        <p:spPr>
          <a:xfrm>
            <a:off x="4838984" y="2986236"/>
            <a:ext cx="3316800" cy="43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PT Serif Caption"/>
                <a:ea typeface="PT Serif Caption"/>
                <a:cs typeface="PT Serif Caption"/>
                <a:sym typeface="PT Serif Caption"/>
              </a:rPr>
              <a:t> 02 Theory</a:t>
            </a:r>
            <a:endParaRPr sz="2000">
              <a:solidFill>
                <a:schemeClr val="accent1"/>
              </a:solidFill>
              <a:latin typeface="PT Serif Caption"/>
              <a:ea typeface="PT Serif Caption"/>
              <a:cs typeface="PT Serif Caption"/>
              <a:sym typeface="PT Serif Caption"/>
            </a:endParaRPr>
          </a:p>
        </p:txBody>
      </p:sp>
      <p:grpSp>
        <p:nvGrpSpPr>
          <p:cNvPr id="771" name="Google Shape;771;p31"/>
          <p:cNvGrpSpPr/>
          <p:nvPr/>
        </p:nvGrpSpPr>
        <p:grpSpPr>
          <a:xfrm>
            <a:off x="5868052" y="2016367"/>
            <a:ext cx="1258644" cy="914359"/>
            <a:chOff x="237025" y="2255425"/>
            <a:chExt cx="1560625" cy="1112900"/>
          </a:xfrm>
        </p:grpSpPr>
        <p:sp>
          <p:nvSpPr>
            <p:cNvPr id="772" name="Google Shape;772;p31"/>
            <p:cNvSpPr/>
            <p:nvPr/>
          </p:nvSpPr>
          <p:spPr>
            <a:xfrm>
              <a:off x="525475" y="2765725"/>
              <a:ext cx="26925" cy="45375"/>
            </a:xfrm>
            <a:custGeom>
              <a:avLst/>
              <a:gdLst/>
              <a:ahLst/>
              <a:cxnLst/>
              <a:rect l="l" t="t" r="r" b="b"/>
              <a:pathLst>
                <a:path w="1077" h="1815" extrusionOk="0">
                  <a:moveTo>
                    <a:pt x="1077" y="1"/>
                  </a:moveTo>
                  <a:cubicBezTo>
                    <a:pt x="732" y="87"/>
                    <a:pt x="388" y="173"/>
                    <a:pt x="44" y="238"/>
                  </a:cubicBezTo>
                  <a:cubicBezTo>
                    <a:pt x="44" y="754"/>
                    <a:pt x="22" y="1292"/>
                    <a:pt x="1" y="1809"/>
                  </a:cubicBezTo>
                  <a:cubicBezTo>
                    <a:pt x="65" y="1813"/>
                    <a:pt x="130" y="1815"/>
                    <a:pt x="195" y="1815"/>
                  </a:cubicBezTo>
                  <a:cubicBezTo>
                    <a:pt x="495" y="1815"/>
                    <a:pt x="793" y="1776"/>
                    <a:pt x="1077" y="1723"/>
                  </a:cubicBezTo>
                  <a:lnTo>
                    <a:pt x="10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1"/>
            <p:cNvSpPr/>
            <p:nvPr/>
          </p:nvSpPr>
          <p:spPr>
            <a:xfrm>
              <a:off x="563675" y="2326075"/>
              <a:ext cx="945000" cy="561850"/>
            </a:xfrm>
            <a:custGeom>
              <a:avLst/>
              <a:gdLst/>
              <a:ahLst/>
              <a:cxnLst/>
              <a:rect l="l" t="t" r="r" b="b"/>
              <a:pathLst>
                <a:path w="37800" h="22474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44"/>
                    <a:pt x="87" y="87"/>
                    <a:pt x="87" y="173"/>
                  </a:cubicBezTo>
                  <a:cubicBezTo>
                    <a:pt x="496" y="7556"/>
                    <a:pt x="238" y="15068"/>
                    <a:pt x="87" y="22473"/>
                  </a:cubicBezTo>
                  <a:cubicBezTo>
                    <a:pt x="109" y="22473"/>
                    <a:pt x="130" y="22452"/>
                    <a:pt x="152" y="22430"/>
                  </a:cubicBezTo>
                  <a:cubicBezTo>
                    <a:pt x="12464" y="21311"/>
                    <a:pt x="24970" y="21655"/>
                    <a:pt x="37326" y="21526"/>
                  </a:cubicBezTo>
                  <a:cubicBezTo>
                    <a:pt x="37391" y="21526"/>
                    <a:pt x="37455" y="21569"/>
                    <a:pt x="37498" y="21634"/>
                  </a:cubicBezTo>
                  <a:cubicBezTo>
                    <a:pt x="37477" y="21591"/>
                    <a:pt x="37477" y="21569"/>
                    <a:pt x="37455" y="21526"/>
                  </a:cubicBezTo>
                  <a:cubicBezTo>
                    <a:pt x="36573" y="14509"/>
                    <a:pt x="37800" y="7427"/>
                    <a:pt x="37218" y="367"/>
                  </a:cubicBezTo>
                  <a:cubicBezTo>
                    <a:pt x="37197" y="367"/>
                    <a:pt x="37175" y="388"/>
                    <a:pt x="37132" y="388"/>
                  </a:cubicBezTo>
                  <a:cubicBezTo>
                    <a:pt x="36693" y="387"/>
                    <a:pt x="36253" y="387"/>
                    <a:pt x="35813" y="387"/>
                  </a:cubicBezTo>
                  <a:cubicBezTo>
                    <a:pt x="30219" y="387"/>
                    <a:pt x="24601" y="445"/>
                    <a:pt x="18984" y="445"/>
                  </a:cubicBezTo>
                  <a:cubicBezTo>
                    <a:pt x="12692" y="445"/>
                    <a:pt x="6402" y="372"/>
                    <a:pt x="152" y="65"/>
                  </a:cubicBezTo>
                  <a:cubicBezTo>
                    <a:pt x="87" y="44"/>
                    <a:pt x="44" y="2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1"/>
            <p:cNvSpPr/>
            <p:nvPr/>
          </p:nvSpPr>
          <p:spPr>
            <a:xfrm>
              <a:off x="526550" y="2675725"/>
              <a:ext cx="26400" cy="90025"/>
            </a:xfrm>
            <a:custGeom>
              <a:avLst/>
              <a:gdLst/>
              <a:ahLst/>
              <a:cxnLst/>
              <a:rect l="l" t="t" r="r" b="b"/>
              <a:pathLst>
                <a:path w="1056" h="3601" extrusionOk="0">
                  <a:moveTo>
                    <a:pt x="884" y="1"/>
                  </a:moveTo>
                  <a:cubicBezTo>
                    <a:pt x="618" y="1"/>
                    <a:pt x="352" y="39"/>
                    <a:pt x="87" y="92"/>
                  </a:cubicBezTo>
                  <a:cubicBezTo>
                    <a:pt x="65" y="1276"/>
                    <a:pt x="44" y="2439"/>
                    <a:pt x="1" y="3601"/>
                  </a:cubicBezTo>
                  <a:cubicBezTo>
                    <a:pt x="345" y="3493"/>
                    <a:pt x="711" y="3407"/>
                    <a:pt x="1055" y="3343"/>
                  </a:cubicBezTo>
                  <a:lnTo>
                    <a:pt x="1055" y="1965"/>
                  </a:lnTo>
                  <a:cubicBezTo>
                    <a:pt x="797" y="2008"/>
                    <a:pt x="496" y="2051"/>
                    <a:pt x="237" y="2094"/>
                  </a:cubicBezTo>
                  <a:cubicBezTo>
                    <a:pt x="230" y="2095"/>
                    <a:pt x="223" y="2096"/>
                    <a:pt x="216" y="2096"/>
                  </a:cubicBezTo>
                  <a:cubicBezTo>
                    <a:pt x="60" y="2096"/>
                    <a:pt x="7" y="1878"/>
                    <a:pt x="151" y="1857"/>
                  </a:cubicBezTo>
                  <a:cubicBezTo>
                    <a:pt x="453" y="1793"/>
                    <a:pt x="754" y="1728"/>
                    <a:pt x="1055" y="1685"/>
                  </a:cubicBezTo>
                  <a:lnTo>
                    <a:pt x="1055" y="6"/>
                  </a:lnTo>
                  <a:cubicBezTo>
                    <a:pt x="998" y="2"/>
                    <a:pt x="941" y="1"/>
                    <a:pt x="8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1"/>
            <p:cNvSpPr/>
            <p:nvPr/>
          </p:nvSpPr>
          <p:spPr>
            <a:xfrm>
              <a:off x="528175" y="2502050"/>
              <a:ext cx="25300" cy="47925"/>
            </a:xfrm>
            <a:custGeom>
              <a:avLst/>
              <a:gdLst/>
              <a:ahLst/>
              <a:cxnLst/>
              <a:rect l="l" t="t" r="r" b="b"/>
              <a:pathLst>
                <a:path w="1012" h="1917" extrusionOk="0">
                  <a:moveTo>
                    <a:pt x="1012" y="0"/>
                  </a:moveTo>
                  <a:cubicBezTo>
                    <a:pt x="840" y="11"/>
                    <a:pt x="673" y="17"/>
                    <a:pt x="506" y="17"/>
                  </a:cubicBezTo>
                  <a:cubicBezTo>
                    <a:pt x="339" y="17"/>
                    <a:pt x="172" y="11"/>
                    <a:pt x="0" y="0"/>
                  </a:cubicBezTo>
                  <a:lnTo>
                    <a:pt x="0" y="0"/>
                  </a:lnTo>
                  <a:cubicBezTo>
                    <a:pt x="0" y="625"/>
                    <a:pt x="22" y="1270"/>
                    <a:pt x="22" y="1916"/>
                  </a:cubicBezTo>
                  <a:cubicBezTo>
                    <a:pt x="366" y="1916"/>
                    <a:pt x="689" y="1873"/>
                    <a:pt x="1012" y="1766"/>
                  </a:cubicBezTo>
                  <a:cubicBezTo>
                    <a:pt x="1012" y="1184"/>
                    <a:pt x="1012" y="582"/>
                    <a:pt x="1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1"/>
            <p:cNvSpPr/>
            <p:nvPr/>
          </p:nvSpPr>
          <p:spPr>
            <a:xfrm>
              <a:off x="528700" y="2550475"/>
              <a:ext cx="24250" cy="120575"/>
            </a:xfrm>
            <a:custGeom>
              <a:avLst/>
              <a:gdLst/>
              <a:ahLst/>
              <a:cxnLst/>
              <a:rect l="l" t="t" r="r" b="b"/>
              <a:pathLst>
                <a:path w="970" h="4823" extrusionOk="0">
                  <a:moveTo>
                    <a:pt x="969" y="1"/>
                  </a:moveTo>
                  <a:cubicBezTo>
                    <a:pt x="706" y="133"/>
                    <a:pt x="409" y="199"/>
                    <a:pt x="123" y="199"/>
                  </a:cubicBezTo>
                  <a:cubicBezTo>
                    <a:pt x="82" y="199"/>
                    <a:pt x="41" y="197"/>
                    <a:pt x="1" y="195"/>
                  </a:cubicBezTo>
                  <a:lnTo>
                    <a:pt x="1" y="195"/>
                  </a:lnTo>
                  <a:cubicBezTo>
                    <a:pt x="1" y="690"/>
                    <a:pt x="22" y="1185"/>
                    <a:pt x="22" y="1680"/>
                  </a:cubicBezTo>
                  <a:cubicBezTo>
                    <a:pt x="119" y="1669"/>
                    <a:pt x="221" y="1664"/>
                    <a:pt x="326" y="1664"/>
                  </a:cubicBezTo>
                  <a:cubicBezTo>
                    <a:pt x="431" y="1664"/>
                    <a:pt x="539" y="1669"/>
                    <a:pt x="646" y="1680"/>
                  </a:cubicBezTo>
                  <a:cubicBezTo>
                    <a:pt x="883" y="1680"/>
                    <a:pt x="883" y="2046"/>
                    <a:pt x="646" y="2046"/>
                  </a:cubicBezTo>
                  <a:lnTo>
                    <a:pt x="22" y="2046"/>
                  </a:lnTo>
                  <a:cubicBezTo>
                    <a:pt x="22" y="2971"/>
                    <a:pt x="22" y="3897"/>
                    <a:pt x="1" y="4822"/>
                  </a:cubicBezTo>
                  <a:cubicBezTo>
                    <a:pt x="194" y="4745"/>
                    <a:pt x="388" y="4706"/>
                    <a:pt x="582" y="4706"/>
                  </a:cubicBezTo>
                  <a:cubicBezTo>
                    <a:pt x="711" y="4706"/>
                    <a:pt x="840" y="4723"/>
                    <a:pt x="969" y="4758"/>
                  </a:cubicBezTo>
                  <a:lnTo>
                    <a:pt x="969" y="3531"/>
                  </a:lnTo>
                  <a:cubicBezTo>
                    <a:pt x="733" y="3552"/>
                    <a:pt x="517" y="3596"/>
                    <a:pt x="281" y="3660"/>
                  </a:cubicBezTo>
                  <a:cubicBezTo>
                    <a:pt x="259" y="3660"/>
                    <a:pt x="238" y="3596"/>
                    <a:pt x="281" y="3574"/>
                  </a:cubicBezTo>
                  <a:cubicBezTo>
                    <a:pt x="517" y="3509"/>
                    <a:pt x="754" y="3445"/>
                    <a:pt x="969" y="3359"/>
                  </a:cubicBezTo>
                  <a:lnTo>
                    <a:pt x="9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1"/>
            <p:cNvSpPr/>
            <p:nvPr/>
          </p:nvSpPr>
          <p:spPr>
            <a:xfrm>
              <a:off x="516325" y="2276425"/>
              <a:ext cx="1026800" cy="666925"/>
            </a:xfrm>
            <a:custGeom>
              <a:avLst/>
              <a:gdLst/>
              <a:ahLst/>
              <a:cxnLst/>
              <a:rect l="l" t="t" r="r" b="b"/>
              <a:pathLst>
                <a:path w="41072" h="26677" extrusionOk="0">
                  <a:moveTo>
                    <a:pt x="42" y="26534"/>
                  </a:moveTo>
                  <a:lnTo>
                    <a:pt x="42" y="26534"/>
                  </a:lnTo>
                  <a:cubicBezTo>
                    <a:pt x="39" y="26538"/>
                    <a:pt x="37" y="26541"/>
                    <a:pt x="34" y="26545"/>
                  </a:cubicBezTo>
                  <a:lnTo>
                    <a:pt x="34" y="26545"/>
                  </a:lnTo>
                  <a:cubicBezTo>
                    <a:pt x="37" y="26542"/>
                    <a:pt x="40" y="26538"/>
                    <a:pt x="42" y="26534"/>
                  </a:cubicBezTo>
                  <a:close/>
                  <a:moveTo>
                    <a:pt x="34" y="26545"/>
                  </a:moveTo>
                  <a:cubicBezTo>
                    <a:pt x="22" y="26560"/>
                    <a:pt x="1" y="26575"/>
                    <a:pt x="1" y="26590"/>
                  </a:cubicBezTo>
                  <a:cubicBezTo>
                    <a:pt x="12" y="26579"/>
                    <a:pt x="23" y="26562"/>
                    <a:pt x="34" y="26545"/>
                  </a:cubicBezTo>
                  <a:close/>
                  <a:moveTo>
                    <a:pt x="20697" y="1"/>
                  </a:moveTo>
                  <a:cubicBezTo>
                    <a:pt x="13845" y="1"/>
                    <a:pt x="6990" y="142"/>
                    <a:pt x="130" y="351"/>
                  </a:cubicBezTo>
                  <a:cubicBezTo>
                    <a:pt x="194" y="394"/>
                    <a:pt x="237" y="458"/>
                    <a:pt x="237" y="545"/>
                  </a:cubicBezTo>
                  <a:cubicBezTo>
                    <a:pt x="237" y="566"/>
                    <a:pt x="237" y="566"/>
                    <a:pt x="237" y="588"/>
                  </a:cubicBezTo>
                  <a:cubicBezTo>
                    <a:pt x="1451" y="556"/>
                    <a:pt x="2676" y="536"/>
                    <a:pt x="3895" y="536"/>
                  </a:cubicBezTo>
                  <a:cubicBezTo>
                    <a:pt x="4342" y="536"/>
                    <a:pt x="4787" y="539"/>
                    <a:pt x="5231" y="545"/>
                  </a:cubicBezTo>
                  <a:cubicBezTo>
                    <a:pt x="5490" y="545"/>
                    <a:pt x="5490" y="910"/>
                    <a:pt x="5231" y="910"/>
                  </a:cubicBezTo>
                  <a:cubicBezTo>
                    <a:pt x="4915" y="915"/>
                    <a:pt x="4598" y="916"/>
                    <a:pt x="4282" y="916"/>
                  </a:cubicBezTo>
                  <a:cubicBezTo>
                    <a:pt x="2940" y="916"/>
                    <a:pt x="1596" y="885"/>
                    <a:pt x="237" y="867"/>
                  </a:cubicBezTo>
                  <a:lnTo>
                    <a:pt x="237" y="867"/>
                  </a:lnTo>
                  <a:cubicBezTo>
                    <a:pt x="259" y="1406"/>
                    <a:pt x="280" y="1944"/>
                    <a:pt x="302" y="2482"/>
                  </a:cubicBezTo>
                  <a:cubicBezTo>
                    <a:pt x="646" y="2417"/>
                    <a:pt x="969" y="2353"/>
                    <a:pt x="1314" y="2331"/>
                  </a:cubicBezTo>
                  <a:cubicBezTo>
                    <a:pt x="1464" y="2331"/>
                    <a:pt x="1507" y="2568"/>
                    <a:pt x="1357" y="2611"/>
                  </a:cubicBezTo>
                  <a:cubicBezTo>
                    <a:pt x="1012" y="2654"/>
                    <a:pt x="646" y="2676"/>
                    <a:pt x="302" y="2697"/>
                  </a:cubicBezTo>
                  <a:cubicBezTo>
                    <a:pt x="324" y="3235"/>
                    <a:pt x="345" y="3795"/>
                    <a:pt x="367" y="4354"/>
                  </a:cubicBezTo>
                  <a:cubicBezTo>
                    <a:pt x="496" y="4333"/>
                    <a:pt x="630" y="4322"/>
                    <a:pt x="765" y="4322"/>
                  </a:cubicBezTo>
                  <a:cubicBezTo>
                    <a:pt x="899" y="4322"/>
                    <a:pt x="1034" y="4333"/>
                    <a:pt x="1163" y="4354"/>
                  </a:cubicBezTo>
                  <a:cubicBezTo>
                    <a:pt x="1308" y="4375"/>
                    <a:pt x="1274" y="4614"/>
                    <a:pt x="1157" y="4614"/>
                  </a:cubicBezTo>
                  <a:cubicBezTo>
                    <a:pt x="1152" y="4614"/>
                    <a:pt x="1147" y="4614"/>
                    <a:pt x="1141" y="4613"/>
                  </a:cubicBezTo>
                  <a:cubicBezTo>
                    <a:pt x="1012" y="4602"/>
                    <a:pt x="883" y="4597"/>
                    <a:pt x="754" y="4597"/>
                  </a:cubicBezTo>
                  <a:cubicBezTo>
                    <a:pt x="625" y="4597"/>
                    <a:pt x="496" y="4602"/>
                    <a:pt x="367" y="4613"/>
                  </a:cubicBezTo>
                  <a:cubicBezTo>
                    <a:pt x="410" y="5990"/>
                    <a:pt x="431" y="7390"/>
                    <a:pt x="453" y="8789"/>
                  </a:cubicBezTo>
                  <a:cubicBezTo>
                    <a:pt x="625" y="8778"/>
                    <a:pt x="797" y="8773"/>
                    <a:pt x="969" y="8773"/>
                  </a:cubicBezTo>
                  <a:cubicBezTo>
                    <a:pt x="1141" y="8773"/>
                    <a:pt x="1314" y="8778"/>
                    <a:pt x="1486" y="8789"/>
                  </a:cubicBezTo>
                  <a:lnTo>
                    <a:pt x="1486" y="7067"/>
                  </a:lnTo>
                  <a:cubicBezTo>
                    <a:pt x="1398" y="7073"/>
                    <a:pt x="1309" y="7076"/>
                    <a:pt x="1222" y="7076"/>
                  </a:cubicBezTo>
                  <a:cubicBezTo>
                    <a:pt x="1010" y="7076"/>
                    <a:pt x="801" y="7060"/>
                    <a:pt x="603" y="7045"/>
                  </a:cubicBezTo>
                  <a:cubicBezTo>
                    <a:pt x="453" y="7045"/>
                    <a:pt x="453" y="6851"/>
                    <a:pt x="603" y="6851"/>
                  </a:cubicBezTo>
                  <a:cubicBezTo>
                    <a:pt x="801" y="6836"/>
                    <a:pt x="1010" y="6821"/>
                    <a:pt x="1222" y="6821"/>
                  </a:cubicBezTo>
                  <a:cubicBezTo>
                    <a:pt x="1309" y="6821"/>
                    <a:pt x="1398" y="6824"/>
                    <a:pt x="1486" y="6830"/>
                  </a:cubicBezTo>
                  <a:cubicBezTo>
                    <a:pt x="1486" y="5259"/>
                    <a:pt x="1486" y="3709"/>
                    <a:pt x="1486" y="2137"/>
                  </a:cubicBezTo>
                  <a:cubicBezTo>
                    <a:pt x="1486" y="2002"/>
                    <a:pt x="1591" y="1909"/>
                    <a:pt x="1706" y="1909"/>
                  </a:cubicBezTo>
                  <a:cubicBezTo>
                    <a:pt x="1755" y="1909"/>
                    <a:pt x="1806" y="1926"/>
                    <a:pt x="1852" y="1965"/>
                  </a:cubicBezTo>
                  <a:cubicBezTo>
                    <a:pt x="1723" y="1814"/>
                    <a:pt x="1830" y="1599"/>
                    <a:pt x="2024" y="1599"/>
                  </a:cubicBezTo>
                  <a:cubicBezTo>
                    <a:pt x="3160" y="1589"/>
                    <a:pt x="4296" y="1585"/>
                    <a:pt x="5433" y="1585"/>
                  </a:cubicBezTo>
                  <a:cubicBezTo>
                    <a:pt x="14890" y="1585"/>
                    <a:pt x="24358" y="1892"/>
                    <a:pt x="33828" y="1892"/>
                  </a:cubicBezTo>
                  <a:cubicBezTo>
                    <a:pt x="35554" y="1892"/>
                    <a:pt x="37279" y="1882"/>
                    <a:pt x="39005" y="1858"/>
                  </a:cubicBezTo>
                  <a:cubicBezTo>
                    <a:pt x="39134" y="1858"/>
                    <a:pt x="39220" y="1944"/>
                    <a:pt x="39241" y="2073"/>
                  </a:cubicBezTo>
                  <a:cubicBezTo>
                    <a:pt x="39260" y="2064"/>
                    <a:pt x="39279" y="2059"/>
                    <a:pt x="39299" y="2059"/>
                  </a:cubicBezTo>
                  <a:cubicBezTo>
                    <a:pt x="39370" y="2059"/>
                    <a:pt x="39440" y="2117"/>
                    <a:pt x="39457" y="2202"/>
                  </a:cubicBezTo>
                  <a:cubicBezTo>
                    <a:pt x="40533" y="9262"/>
                    <a:pt x="38983" y="16409"/>
                    <a:pt x="39887" y="23512"/>
                  </a:cubicBezTo>
                  <a:cubicBezTo>
                    <a:pt x="39912" y="23688"/>
                    <a:pt x="39784" y="23776"/>
                    <a:pt x="39642" y="23776"/>
                  </a:cubicBezTo>
                  <a:cubicBezTo>
                    <a:pt x="39541" y="23776"/>
                    <a:pt x="39433" y="23731"/>
                    <a:pt x="39371" y="23641"/>
                  </a:cubicBezTo>
                  <a:lnTo>
                    <a:pt x="39371" y="23641"/>
                  </a:lnTo>
                  <a:cubicBezTo>
                    <a:pt x="39414" y="23770"/>
                    <a:pt x="39328" y="23900"/>
                    <a:pt x="39198" y="23921"/>
                  </a:cubicBezTo>
                  <a:cubicBezTo>
                    <a:pt x="38799" y="23919"/>
                    <a:pt x="38400" y="23918"/>
                    <a:pt x="38001" y="23918"/>
                  </a:cubicBezTo>
                  <a:cubicBezTo>
                    <a:pt x="26023" y="23918"/>
                    <a:pt x="14045" y="24826"/>
                    <a:pt x="2067" y="24847"/>
                  </a:cubicBezTo>
                  <a:cubicBezTo>
                    <a:pt x="1981" y="24847"/>
                    <a:pt x="1916" y="24804"/>
                    <a:pt x="1895" y="24761"/>
                  </a:cubicBezTo>
                  <a:cubicBezTo>
                    <a:pt x="1847" y="24797"/>
                    <a:pt x="1792" y="24813"/>
                    <a:pt x="1738" y="24813"/>
                  </a:cubicBezTo>
                  <a:cubicBezTo>
                    <a:pt x="1599" y="24813"/>
                    <a:pt x="1464" y="24706"/>
                    <a:pt x="1464" y="24567"/>
                  </a:cubicBezTo>
                  <a:lnTo>
                    <a:pt x="1464" y="21618"/>
                  </a:lnTo>
                  <a:cubicBezTo>
                    <a:pt x="1196" y="21681"/>
                    <a:pt x="929" y="21721"/>
                    <a:pt x="661" y="21721"/>
                  </a:cubicBezTo>
                  <a:cubicBezTo>
                    <a:pt x="563" y="21721"/>
                    <a:pt x="465" y="21715"/>
                    <a:pt x="367" y="21704"/>
                  </a:cubicBezTo>
                  <a:cubicBezTo>
                    <a:pt x="324" y="22328"/>
                    <a:pt x="302" y="22931"/>
                    <a:pt x="259" y="23555"/>
                  </a:cubicBezTo>
                  <a:cubicBezTo>
                    <a:pt x="603" y="23534"/>
                    <a:pt x="948" y="23491"/>
                    <a:pt x="1292" y="23383"/>
                  </a:cubicBezTo>
                  <a:cubicBezTo>
                    <a:pt x="1306" y="23379"/>
                    <a:pt x="1318" y="23377"/>
                    <a:pt x="1330" y="23377"/>
                  </a:cubicBezTo>
                  <a:cubicBezTo>
                    <a:pt x="1449" y="23377"/>
                    <a:pt x="1474" y="23559"/>
                    <a:pt x="1357" y="23598"/>
                  </a:cubicBezTo>
                  <a:cubicBezTo>
                    <a:pt x="991" y="23706"/>
                    <a:pt x="625" y="23770"/>
                    <a:pt x="237" y="23770"/>
                  </a:cubicBezTo>
                  <a:cubicBezTo>
                    <a:pt x="194" y="24373"/>
                    <a:pt x="151" y="24976"/>
                    <a:pt x="108" y="25579"/>
                  </a:cubicBezTo>
                  <a:cubicBezTo>
                    <a:pt x="1016" y="25355"/>
                    <a:pt x="1943" y="25240"/>
                    <a:pt x="2876" y="25240"/>
                  </a:cubicBezTo>
                  <a:cubicBezTo>
                    <a:pt x="3380" y="25240"/>
                    <a:pt x="3886" y="25274"/>
                    <a:pt x="4392" y="25342"/>
                  </a:cubicBezTo>
                  <a:cubicBezTo>
                    <a:pt x="4543" y="25363"/>
                    <a:pt x="4499" y="25622"/>
                    <a:pt x="4349" y="25622"/>
                  </a:cubicBezTo>
                  <a:cubicBezTo>
                    <a:pt x="3884" y="25579"/>
                    <a:pt x="3416" y="25558"/>
                    <a:pt x="2949" y="25558"/>
                  </a:cubicBezTo>
                  <a:cubicBezTo>
                    <a:pt x="1988" y="25558"/>
                    <a:pt x="1028" y="25649"/>
                    <a:pt x="87" y="25837"/>
                  </a:cubicBezTo>
                  <a:cubicBezTo>
                    <a:pt x="65" y="26052"/>
                    <a:pt x="65" y="26289"/>
                    <a:pt x="44" y="26526"/>
                  </a:cubicBezTo>
                  <a:cubicBezTo>
                    <a:pt x="44" y="26529"/>
                    <a:pt x="43" y="26531"/>
                    <a:pt x="42" y="26534"/>
                  </a:cubicBezTo>
                  <a:lnTo>
                    <a:pt x="42" y="26534"/>
                  </a:lnTo>
                  <a:cubicBezTo>
                    <a:pt x="49" y="26523"/>
                    <a:pt x="57" y="26512"/>
                    <a:pt x="65" y="26504"/>
                  </a:cubicBezTo>
                  <a:cubicBezTo>
                    <a:pt x="107" y="26474"/>
                    <a:pt x="152" y="26461"/>
                    <a:pt x="195" y="26461"/>
                  </a:cubicBezTo>
                  <a:cubicBezTo>
                    <a:pt x="307" y="26461"/>
                    <a:pt x="404" y="26552"/>
                    <a:pt x="388" y="26676"/>
                  </a:cubicBezTo>
                  <a:cubicBezTo>
                    <a:pt x="7164" y="25851"/>
                    <a:pt x="14137" y="25600"/>
                    <a:pt x="21114" y="25600"/>
                  </a:cubicBezTo>
                  <a:cubicBezTo>
                    <a:pt x="27790" y="25600"/>
                    <a:pt x="34470" y="25830"/>
                    <a:pt x="40985" y="26009"/>
                  </a:cubicBezTo>
                  <a:cubicBezTo>
                    <a:pt x="40748" y="17463"/>
                    <a:pt x="41071" y="8939"/>
                    <a:pt x="40662" y="394"/>
                  </a:cubicBezTo>
                  <a:cubicBezTo>
                    <a:pt x="40598" y="437"/>
                    <a:pt x="40533" y="458"/>
                    <a:pt x="40447" y="458"/>
                  </a:cubicBezTo>
                  <a:cubicBezTo>
                    <a:pt x="33865" y="131"/>
                    <a:pt x="27282" y="1"/>
                    <a:pt x="206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1"/>
            <p:cNvSpPr/>
            <p:nvPr/>
          </p:nvSpPr>
          <p:spPr>
            <a:xfrm>
              <a:off x="260725" y="3282350"/>
              <a:ext cx="1515400" cy="70525"/>
            </a:xfrm>
            <a:custGeom>
              <a:avLst/>
              <a:gdLst/>
              <a:ahLst/>
              <a:cxnLst/>
              <a:rect l="l" t="t" r="r" b="b"/>
              <a:pathLst>
                <a:path w="60616" h="2821" extrusionOk="0">
                  <a:moveTo>
                    <a:pt x="60594" y="0"/>
                  </a:moveTo>
                  <a:cubicBezTo>
                    <a:pt x="60551" y="129"/>
                    <a:pt x="60422" y="216"/>
                    <a:pt x="60293" y="216"/>
                  </a:cubicBezTo>
                  <a:cubicBezTo>
                    <a:pt x="49681" y="431"/>
                    <a:pt x="39069" y="581"/>
                    <a:pt x="28457" y="689"/>
                  </a:cubicBezTo>
                  <a:cubicBezTo>
                    <a:pt x="22605" y="744"/>
                    <a:pt x="16372" y="1328"/>
                    <a:pt x="10275" y="1328"/>
                  </a:cubicBezTo>
                  <a:cubicBezTo>
                    <a:pt x="6772" y="1328"/>
                    <a:pt x="3314" y="1135"/>
                    <a:pt x="0" y="538"/>
                  </a:cubicBezTo>
                  <a:lnTo>
                    <a:pt x="0" y="538"/>
                  </a:lnTo>
                  <a:cubicBezTo>
                    <a:pt x="22" y="861"/>
                    <a:pt x="43" y="1163"/>
                    <a:pt x="86" y="1486"/>
                  </a:cubicBezTo>
                  <a:lnTo>
                    <a:pt x="86" y="1529"/>
                  </a:lnTo>
                  <a:cubicBezTo>
                    <a:pt x="643" y="1506"/>
                    <a:pt x="1203" y="1494"/>
                    <a:pt x="1764" y="1494"/>
                  </a:cubicBezTo>
                  <a:cubicBezTo>
                    <a:pt x="2827" y="1494"/>
                    <a:pt x="3894" y="1538"/>
                    <a:pt x="4951" y="1636"/>
                  </a:cubicBezTo>
                  <a:cubicBezTo>
                    <a:pt x="5159" y="1657"/>
                    <a:pt x="5166" y="1939"/>
                    <a:pt x="4972" y="1939"/>
                  </a:cubicBezTo>
                  <a:cubicBezTo>
                    <a:pt x="4965" y="1939"/>
                    <a:pt x="4958" y="1938"/>
                    <a:pt x="4951" y="1938"/>
                  </a:cubicBezTo>
                  <a:cubicBezTo>
                    <a:pt x="3337" y="1895"/>
                    <a:pt x="1722" y="1808"/>
                    <a:pt x="108" y="1744"/>
                  </a:cubicBezTo>
                  <a:lnTo>
                    <a:pt x="108" y="1744"/>
                  </a:lnTo>
                  <a:cubicBezTo>
                    <a:pt x="172" y="2110"/>
                    <a:pt x="194" y="2454"/>
                    <a:pt x="194" y="2820"/>
                  </a:cubicBezTo>
                  <a:cubicBezTo>
                    <a:pt x="20299" y="1895"/>
                    <a:pt x="40489" y="1830"/>
                    <a:pt x="60616" y="990"/>
                  </a:cubicBezTo>
                  <a:cubicBezTo>
                    <a:pt x="60616" y="646"/>
                    <a:pt x="60594" y="323"/>
                    <a:pt x="60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1"/>
            <p:cNvSpPr/>
            <p:nvPr/>
          </p:nvSpPr>
          <p:spPr>
            <a:xfrm>
              <a:off x="444225" y="2974000"/>
              <a:ext cx="1174225" cy="199175"/>
            </a:xfrm>
            <a:custGeom>
              <a:avLst/>
              <a:gdLst/>
              <a:ahLst/>
              <a:cxnLst/>
              <a:rect l="l" t="t" r="r" b="b"/>
              <a:pathLst>
                <a:path w="46969" h="7967" extrusionOk="0">
                  <a:moveTo>
                    <a:pt x="43417" y="0"/>
                  </a:moveTo>
                  <a:cubicBezTo>
                    <a:pt x="43395" y="151"/>
                    <a:pt x="43288" y="259"/>
                    <a:pt x="43159" y="259"/>
                  </a:cubicBezTo>
                  <a:cubicBezTo>
                    <a:pt x="30243" y="646"/>
                    <a:pt x="17285" y="1292"/>
                    <a:pt x="4370" y="1399"/>
                  </a:cubicBezTo>
                  <a:cubicBezTo>
                    <a:pt x="3660" y="2562"/>
                    <a:pt x="2820" y="3638"/>
                    <a:pt x="2067" y="4757"/>
                  </a:cubicBezTo>
                  <a:cubicBezTo>
                    <a:pt x="1378" y="5812"/>
                    <a:pt x="732" y="6931"/>
                    <a:pt x="0" y="7965"/>
                  </a:cubicBezTo>
                  <a:cubicBezTo>
                    <a:pt x="866" y="7966"/>
                    <a:pt x="1731" y="7966"/>
                    <a:pt x="2596" y="7966"/>
                  </a:cubicBezTo>
                  <a:cubicBezTo>
                    <a:pt x="17429" y="7966"/>
                    <a:pt x="32141" y="7771"/>
                    <a:pt x="46969" y="6673"/>
                  </a:cubicBezTo>
                  <a:cubicBezTo>
                    <a:pt x="45699" y="4521"/>
                    <a:pt x="44235" y="2411"/>
                    <a:pt x="43417" y="43"/>
                  </a:cubicBezTo>
                  <a:lnTo>
                    <a:pt x="434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1"/>
            <p:cNvSpPr/>
            <p:nvPr/>
          </p:nvSpPr>
          <p:spPr>
            <a:xfrm>
              <a:off x="892825" y="3222075"/>
              <a:ext cx="274125" cy="39125"/>
            </a:xfrm>
            <a:custGeom>
              <a:avLst/>
              <a:gdLst/>
              <a:ahLst/>
              <a:cxnLst/>
              <a:rect l="l" t="t" r="r" b="b"/>
              <a:pathLst>
                <a:path w="10965" h="1565" extrusionOk="0">
                  <a:moveTo>
                    <a:pt x="10125" y="0"/>
                  </a:moveTo>
                  <a:lnTo>
                    <a:pt x="10125" y="0"/>
                  </a:lnTo>
                  <a:cubicBezTo>
                    <a:pt x="8014" y="256"/>
                    <a:pt x="5884" y="380"/>
                    <a:pt x="3753" y="380"/>
                  </a:cubicBezTo>
                  <a:cubicBezTo>
                    <a:pt x="2648" y="380"/>
                    <a:pt x="1542" y="346"/>
                    <a:pt x="439" y="280"/>
                  </a:cubicBezTo>
                  <a:lnTo>
                    <a:pt x="439" y="280"/>
                  </a:lnTo>
                  <a:cubicBezTo>
                    <a:pt x="0" y="1424"/>
                    <a:pt x="314" y="1564"/>
                    <a:pt x="1131" y="1564"/>
                  </a:cubicBezTo>
                  <a:cubicBezTo>
                    <a:pt x="1397" y="1564"/>
                    <a:pt x="1717" y="1549"/>
                    <a:pt x="2081" y="1549"/>
                  </a:cubicBezTo>
                  <a:cubicBezTo>
                    <a:pt x="2136" y="1549"/>
                    <a:pt x="2191" y="1550"/>
                    <a:pt x="2247" y="1550"/>
                  </a:cubicBezTo>
                  <a:cubicBezTo>
                    <a:pt x="3453" y="1550"/>
                    <a:pt x="4679" y="1550"/>
                    <a:pt x="5906" y="1507"/>
                  </a:cubicBezTo>
                  <a:cubicBezTo>
                    <a:pt x="7133" y="1486"/>
                    <a:pt x="8382" y="1529"/>
                    <a:pt x="9566" y="1335"/>
                  </a:cubicBezTo>
                  <a:cubicBezTo>
                    <a:pt x="10965" y="1098"/>
                    <a:pt x="10857" y="1034"/>
                    <a:pt x="10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1"/>
            <p:cNvSpPr/>
            <p:nvPr/>
          </p:nvSpPr>
          <p:spPr>
            <a:xfrm>
              <a:off x="259100" y="2940100"/>
              <a:ext cx="1505200" cy="359850"/>
            </a:xfrm>
            <a:custGeom>
              <a:avLst/>
              <a:gdLst/>
              <a:ahLst/>
              <a:cxnLst/>
              <a:rect l="l" t="t" r="r" b="b"/>
              <a:pathLst>
                <a:path w="60208" h="14394" extrusionOk="0">
                  <a:moveTo>
                    <a:pt x="35614" y="10741"/>
                  </a:moveTo>
                  <a:cubicBezTo>
                    <a:pt x="35706" y="10741"/>
                    <a:pt x="35797" y="10784"/>
                    <a:pt x="35862" y="10870"/>
                  </a:cubicBezTo>
                  <a:cubicBezTo>
                    <a:pt x="35862" y="10870"/>
                    <a:pt x="35862" y="10892"/>
                    <a:pt x="35862" y="10892"/>
                  </a:cubicBezTo>
                  <a:cubicBezTo>
                    <a:pt x="35948" y="10914"/>
                    <a:pt x="35991" y="10978"/>
                    <a:pt x="35991" y="11064"/>
                  </a:cubicBezTo>
                  <a:cubicBezTo>
                    <a:pt x="36357" y="11559"/>
                    <a:pt x="36680" y="12076"/>
                    <a:pt x="36981" y="12614"/>
                  </a:cubicBezTo>
                  <a:cubicBezTo>
                    <a:pt x="37089" y="12829"/>
                    <a:pt x="36938" y="13066"/>
                    <a:pt x="36723" y="13066"/>
                  </a:cubicBezTo>
                  <a:cubicBezTo>
                    <a:pt x="33904" y="13342"/>
                    <a:pt x="31074" y="13476"/>
                    <a:pt x="28248" y="13476"/>
                  </a:cubicBezTo>
                  <a:cubicBezTo>
                    <a:pt x="27104" y="13476"/>
                    <a:pt x="25961" y="13454"/>
                    <a:pt x="24819" y="13410"/>
                  </a:cubicBezTo>
                  <a:cubicBezTo>
                    <a:pt x="24583" y="13389"/>
                    <a:pt x="24453" y="13131"/>
                    <a:pt x="24583" y="12915"/>
                  </a:cubicBezTo>
                  <a:lnTo>
                    <a:pt x="24561" y="12915"/>
                  </a:lnTo>
                  <a:cubicBezTo>
                    <a:pt x="24841" y="12377"/>
                    <a:pt x="25121" y="11818"/>
                    <a:pt x="25465" y="11301"/>
                  </a:cubicBezTo>
                  <a:cubicBezTo>
                    <a:pt x="25465" y="11258"/>
                    <a:pt x="25508" y="11193"/>
                    <a:pt x="25551" y="11150"/>
                  </a:cubicBezTo>
                  <a:lnTo>
                    <a:pt x="25616" y="11043"/>
                  </a:lnTo>
                  <a:cubicBezTo>
                    <a:pt x="25651" y="10990"/>
                    <a:pt x="25707" y="10966"/>
                    <a:pt x="25761" y="10966"/>
                  </a:cubicBezTo>
                  <a:cubicBezTo>
                    <a:pt x="25841" y="10966"/>
                    <a:pt x="25917" y="11018"/>
                    <a:pt x="25917" y="11107"/>
                  </a:cubicBezTo>
                  <a:cubicBezTo>
                    <a:pt x="29081" y="11086"/>
                    <a:pt x="32224" y="11000"/>
                    <a:pt x="35367" y="10870"/>
                  </a:cubicBezTo>
                  <a:cubicBezTo>
                    <a:pt x="35431" y="10784"/>
                    <a:pt x="35523" y="10741"/>
                    <a:pt x="35614" y="10741"/>
                  </a:cubicBezTo>
                  <a:close/>
                  <a:moveTo>
                    <a:pt x="51511" y="0"/>
                  </a:moveTo>
                  <a:cubicBezTo>
                    <a:pt x="51446" y="65"/>
                    <a:pt x="51360" y="108"/>
                    <a:pt x="51274" y="108"/>
                  </a:cubicBezTo>
                  <a:cubicBezTo>
                    <a:pt x="50039" y="90"/>
                    <a:pt x="48804" y="82"/>
                    <a:pt x="47567" y="82"/>
                  </a:cubicBezTo>
                  <a:cubicBezTo>
                    <a:pt x="37676" y="82"/>
                    <a:pt x="27740" y="583"/>
                    <a:pt x="17849" y="583"/>
                  </a:cubicBezTo>
                  <a:cubicBezTo>
                    <a:pt x="15376" y="583"/>
                    <a:pt x="12906" y="552"/>
                    <a:pt x="10440" y="474"/>
                  </a:cubicBezTo>
                  <a:cubicBezTo>
                    <a:pt x="10290" y="710"/>
                    <a:pt x="10117" y="904"/>
                    <a:pt x="9945" y="1119"/>
                  </a:cubicBezTo>
                  <a:cubicBezTo>
                    <a:pt x="11132" y="1104"/>
                    <a:pt x="12320" y="1089"/>
                    <a:pt x="13507" y="1089"/>
                  </a:cubicBezTo>
                  <a:cubicBezTo>
                    <a:pt x="13999" y="1089"/>
                    <a:pt x="14490" y="1092"/>
                    <a:pt x="14982" y="1098"/>
                  </a:cubicBezTo>
                  <a:cubicBezTo>
                    <a:pt x="15133" y="1119"/>
                    <a:pt x="15133" y="1313"/>
                    <a:pt x="14982" y="1335"/>
                  </a:cubicBezTo>
                  <a:cubicBezTo>
                    <a:pt x="14478" y="1341"/>
                    <a:pt x="13973" y="1344"/>
                    <a:pt x="13469" y="1344"/>
                  </a:cubicBezTo>
                  <a:cubicBezTo>
                    <a:pt x="12251" y="1344"/>
                    <a:pt x="11034" y="1328"/>
                    <a:pt x="9816" y="1313"/>
                  </a:cubicBezTo>
                  <a:lnTo>
                    <a:pt x="9149" y="2196"/>
                  </a:lnTo>
                  <a:cubicBezTo>
                    <a:pt x="9508" y="2196"/>
                    <a:pt x="9857" y="2186"/>
                    <a:pt x="10203" y="2186"/>
                  </a:cubicBezTo>
                  <a:cubicBezTo>
                    <a:pt x="10376" y="2186"/>
                    <a:pt x="10548" y="2189"/>
                    <a:pt x="10720" y="2196"/>
                  </a:cubicBezTo>
                  <a:cubicBezTo>
                    <a:pt x="10871" y="2196"/>
                    <a:pt x="10871" y="2411"/>
                    <a:pt x="10720" y="2411"/>
                  </a:cubicBezTo>
                  <a:lnTo>
                    <a:pt x="8998" y="2411"/>
                  </a:lnTo>
                  <a:cubicBezTo>
                    <a:pt x="8611" y="2906"/>
                    <a:pt x="8223" y="3423"/>
                    <a:pt x="7836" y="3939"/>
                  </a:cubicBezTo>
                  <a:cubicBezTo>
                    <a:pt x="8207" y="3850"/>
                    <a:pt x="8589" y="3802"/>
                    <a:pt x="8967" y="3802"/>
                  </a:cubicBezTo>
                  <a:cubicBezTo>
                    <a:pt x="9136" y="3802"/>
                    <a:pt x="9305" y="3812"/>
                    <a:pt x="9472" y="3832"/>
                  </a:cubicBezTo>
                  <a:cubicBezTo>
                    <a:pt x="9579" y="3832"/>
                    <a:pt x="9579" y="4004"/>
                    <a:pt x="9472" y="4004"/>
                  </a:cubicBezTo>
                  <a:cubicBezTo>
                    <a:pt x="9334" y="3999"/>
                    <a:pt x="9196" y="3996"/>
                    <a:pt x="9057" y="3996"/>
                  </a:cubicBezTo>
                  <a:cubicBezTo>
                    <a:pt x="8607" y="3996"/>
                    <a:pt x="8151" y="4024"/>
                    <a:pt x="7707" y="4090"/>
                  </a:cubicBezTo>
                  <a:cubicBezTo>
                    <a:pt x="7534" y="4305"/>
                    <a:pt x="7384" y="4499"/>
                    <a:pt x="7212" y="4714"/>
                  </a:cubicBezTo>
                  <a:cubicBezTo>
                    <a:pt x="7646" y="4702"/>
                    <a:pt x="8081" y="4689"/>
                    <a:pt x="8516" y="4689"/>
                  </a:cubicBezTo>
                  <a:cubicBezTo>
                    <a:pt x="8835" y="4689"/>
                    <a:pt x="9153" y="4696"/>
                    <a:pt x="9472" y="4714"/>
                  </a:cubicBezTo>
                  <a:cubicBezTo>
                    <a:pt x="9515" y="4714"/>
                    <a:pt x="9558" y="4736"/>
                    <a:pt x="9558" y="4779"/>
                  </a:cubicBezTo>
                  <a:cubicBezTo>
                    <a:pt x="10160" y="4004"/>
                    <a:pt x="10763" y="3250"/>
                    <a:pt x="11387" y="2583"/>
                  </a:cubicBezTo>
                  <a:cubicBezTo>
                    <a:pt x="11387" y="2454"/>
                    <a:pt x="11495" y="2325"/>
                    <a:pt x="11624" y="2325"/>
                  </a:cubicBezTo>
                  <a:cubicBezTo>
                    <a:pt x="24561" y="1636"/>
                    <a:pt x="37584" y="1485"/>
                    <a:pt x="50564" y="1076"/>
                  </a:cubicBezTo>
                  <a:cubicBezTo>
                    <a:pt x="50693" y="1076"/>
                    <a:pt x="50822" y="1184"/>
                    <a:pt x="50822" y="1335"/>
                  </a:cubicBezTo>
                  <a:cubicBezTo>
                    <a:pt x="50865" y="1270"/>
                    <a:pt x="50924" y="1238"/>
                    <a:pt x="50981" y="1238"/>
                  </a:cubicBezTo>
                  <a:cubicBezTo>
                    <a:pt x="51037" y="1238"/>
                    <a:pt x="51091" y="1270"/>
                    <a:pt x="51123" y="1335"/>
                  </a:cubicBezTo>
                  <a:cubicBezTo>
                    <a:pt x="52436" y="3530"/>
                    <a:pt x="53384" y="5898"/>
                    <a:pt x="54826" y="8051"/>
                  </a:cubicBezTo>
                  <a:cubicBezTo>
                    <a:pt x="54832" y="8050"/>
                    <a:pt x="54839" y="8050"/>
                    <a:pt x="54846" y="8050"/>
                  </a:cubicBezTo>
                  <a:cubicBezTo>
                    <a:pt x="55342" y="8050"/>
                    <a:pt x="55336" y="8847"/>
                    <a:pt x="54826" y="8869"/>
                  </a:cubicBezTo>
                  <a:cubicBezTo>
                    <a:pt x="44006" y="9728"/>
                    <a:pt x="33043" y="10302"/>
                    <a:pt x="22120" y="10302"/>
                  </a:cubicBezTo>
                  <a:cubicBezTo>
                    <a:pt x="17180" y="10302"/>
                    <a:pt x="12248" y="10185"/>
                    <a:pt x="7341" y="9923"/>
                  </a:cubicBezTo>
                  <a:cubicBezTo>
                    <a:pt x="7255" y="9923"/>
                    <a:pt x="7168" y="9859"/>
                    <a:pt x="7125" y="9773"/>
                  </a:cubicBezTo>
                  <a:cubicBezTo>
                    <a:pt x="7065" y="9858"/>
                    <a:pt x="6985" y="9893"/>
                    <a:pt x="6906" y="9893"/>
                  </a:cubicBezTo>
                  <a:cubicBezTo>
                    <a:pt x="6708" y="9893"/>
                    <a:pt x="6519" y="9666"/>
                    <a:pt x="6673" y="9450"/>
                  </a:cubicBezTo>
                  <a:cubicBezTo>
                    <a:pt x="7448" y="7835"/>
                    <a:pt x="8395" y="6307"/>
                    <a:pt x="9472" y="4886"/>
                  </a:cubicBezTo>
                  <a:lnTo>
                    <a:pt x="9472" y="4886"/>
                  </a:lnTo>
                  <a:cubicBezTo>
                    <a:pt x="8632" y="4929"/>
                    <a:pt x="7814" y="4951"/>
                    <a:pt x="6996" y="4951"/>
                  </a:cubicBezTo>
                  <a:cubicBezTo>
                    <a:pt x="6695" y="5338"/>
                    <a:pt x="6394" y="5726"/>
                    <a:pt x="6092" y="6113"/>
                  </a:cubicBezTo>
                  <a:cubicBezTo>
                    <a:pt x="6433" y="6057"/>
                    <a:pt x="6780" y="6030"/>
                    <a:pt x="7126" y="6030"/>
                  </a:cubicBezTo>
                  <a:cubicBezTo>
                    <a:pt x="7436" y="6030"/>
                    <a:pt x="7746" y="6051"/>
                    <a:pt x="8051" y="6092"/>
                  </a:cubicBezTo>
                  <a:cubicBezTo>
                    <a:pt x="8216" y="6112"/>
                    <a:pt x="8223" y="6330"/>
                    <a:pt x="8072" y="6330"/>
                  </a:cubicBezTo>
                  <a:cubicBezTo>
                    <a:pt x="8066" y="6330"/>
                    <a:pt x="8058" y="6330"/>
                    <a:pt x="8051" y="6329"/>
                  </a:cubicBezTo>
                  <a:cubicBezTo>
                    <a:pt x="7792" y="6313"/>
                    <a:pt x="7532" y="6306"/>
                    <a:pt x="7274" y="6306"/>
                  </a:cubicBezTo>
                  <a:cubicBezTo>
                    <a:pt x="6803" y="6306"/>
                    <a:pt x="6336" y="6330"/>
                    <a:pt x="5877" y="6372"/>
                  </a:cubicBezTo>
                  <a:cubicBezTo>
                    <a:pt x="5468" y="6867"/>
                    <a:pt x="5059" y="7362"/>
                    <a:pt x="4672" y="7857"/>
                  </a:cubicBezTo>
                  <a:cubicBezTo>
                    <a:pt x="4994" y="7835"/>
                    <a:pt x="5323" y="7825"/>
                    <a:pt x="5651" y="7825"/>
                  </a:cubicBezTo>
                  <a:cubicBezTo>
                    <a:pt x="5979" y="7825"/>
                    <a:pt x="6307" y="7835"/>
                    <a:pt x="6630" y="7857"/>
                  </a:cubicBezTo>
                  <a:cubicBezTo>
                    <a:pt x="6781" y="7878"/>
                    <a:pt x="6781" y="8072"/>
                    <a:pt x="6630" y="8094"/>
                  </a:cubicBezTo>
                  <a:cubicBezTo>
                    <a:pt x="6275" y="8115"/>
                    <a:pt x="5920" y="8126"/>
                    <a:pt x="5565" y="8126"/>
                  </a:cubicBezTo>
                  <a:cubicBezTo>
                    <a:pt x="5210" y="8126"/>
                    <a:pt x="4854" y="8115"/>
                    <a:pt x="4499" y="8094"/>
                  </a:cubicBezTo>
                  <a:lnTo>
                    <a:pt x="3380" y="9471"/>
                  </a:lnTo>
                  <a:cubicBezTo>
                    <a:pt x="3868" y="9471"/>
                    <a:pt x="4356" y="9452"/>
                    <a:pt x="4844" y="9452"/>
                  </a:cubicBezTo>
                  <a:cubicBezTo>
                    <a:pt x="5088" y="9452"/>
                    <a:pt x="5332" y="9457"/>
                    <a:pt x="5576" y="9471"/>
                  </a:cubicBezTo>
                  <a:cubicBezTo>
                    <a:pt x="5748" y="9471"/>
                    <a:pt x="5748" y="9730"/>
                    <a:pt x="5576" y="9730"/>
                  </a:cubicBezTo>
                  <a:cubicBezTo>
                    <a:pt x="5303" y="9737"/>
                    <a:pt x="5035" y="9739"/>
                    <a:pt x="4770" y="9739"/>
                  </a:cubicBezTo>
                  <a:cubicBezTo>
                    <a:pt x="4239" y="9739"/>
                    <a:pt x="3717" y="9730"/>
                    <a:pt x="3186" y="9730"/>
                  </a:cubicBezTo>
                  <a:cubicBezTo>
                    <a:pt x="2756" y="10246"/>
                    <a:pt x="2347" y="10763"/>
                    <a:pt x="1916" y="11279"/>
                  </a:cubicBezTo>
                  <a:cubicBezTo>
                    <a:pt x="3272" y="11193"/>
                    <a:pt x="4585" y="11086"/>
                    <a:pt x="5920" y="11064"/>
                  </a:cubicBezTo>
                  <a:cubicBezTo>
                    <a:pt x="6049" y="11086"/>
                    <a:pt x="6049" y="11279"/>
                    <a:pt x="5920" y="11301"/>
                  </a:cubicBezTo>
                  <a:cubicBezTo>
                    <a:pt x="4542" y="11409"/>
                    <a:pt x="3165" y="11430"/>
                    <a:pt x="1766" y="11473"/>
                  </a:cubicBezTo>
                  <a:cubicBezTo>
                    <a:pt x="1464" y="11839"/>
                    <a:pt x="1163" y="12227"/>
                    <a:pt x="862" y="12592"/>
                  </a:cubicBezTo>
                  <a:cubicBezTo>
                    <a:pt x="2368" y="12506"/>
                    <a:pt x="3875" y="12399"/>
                    <a:pt x="5403" y="12356"/>
                  </a:cubicBezTo>
                  <a:cubicBezTo>
                    <a:pt x="5576" y="12356"/>
                    <a:pt x="5554" y="12614"/>
                    <a:pt x="5403" y="12636"/>
                  </a:cubicBezTo>
                  <a:cubicBezTo>
                    <a:pt x="3832" y="12743"/>
                    <a:pt x="2261" y="12786"/>
                    <a:pt x="689" y="12829"/>
                  </a:cubicBezTo>
                  <a:cubicBezTo>
                    <a:pt x="453" y="13088"/>
                    <a:pt x="216" y="13346"/>
                    <a:pt x="0" y="13647"/>
                  </a:cubicBezTo>
                  <a:lnTo>
                    <a:pt x="0" y="13733"/>
                  </a:lnTo>
                  <a:cubicBezTo>
                    <a:pt x="3498" y="14226"/>
                    <a:pt x="7096" y="14393"/>
                    <a:pt x="10728" y="14393"/>
                  </a:cubicBezTo>
                  <a:cubicBezTo>
                    <a:pt x="17401" y="14393"/>
                    <a:pt x="24185" y="13830"/>
                    <a:pt x="30653" y="13690"/>
                  </a:cubicBezTo>
                  <a:cubicBezTo>
                    <a:pt x="40490" y="13475"/>
                    <a:pt x="50348" y="13303"/>
                    <a:pt x="60207" y="13174"/>
                  </a:cubicBezTo>
                  <a:cubicBezTo>
                    <a:pt x="56785" y="9148"/>
                    <a:pt x="53857" y="4714"/>
                    <a:pt x="51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1"/>
            <p:cNvSpPr/>
            <p:nvPr/>
          </p:nvSpPr>
          <p:spPr>
            <a:xfrm>
              <a:off x="237025" y="2255425"/>
              <a:ext cx="1560625" cy="1112900"/>
            </a:xfrm>
            <a:custGeom>
              <a:avLst/>
              <a:gdLst/>
              <a:ahLst/>
              <a:cxnLst/>
              <a:rect l="l" t="t" r="r" b="b"/>
              <a:pathLst>
                <a:path w="62425" h="44516" extrusionOk="0">
                  <a:moveTo>
                    <a:pt x="12658" y="9865"/>
                  </a:moveTo>
                  <a:lnTo>
                    <a:pt x="12658" y="11652"/>
                  </a:lnTo>
                  <a:cubicBezTo>
                    <a:pt x="12335" y="11738"/>
                    <a:pt x="12012" y="11781"/>
                    <a:pt x="11668" y="11781"/>
                  </a:cubicBezTo>
                  <a:cubicBezTo>
                    <a:pt x="11668" y="11135"/>
                    <a:pt x="11646" y="10511"/>
                    <a:pt x="11646" y="9865"/>
                  </a:cubicBezTo>
                  <a:lnTo>
                    <a:pt x="11646" y="9865"/>
                  </a:lnTo>
                  <a:cubicBezTo>
                    <a:pt x="11818" y="9876"/>
                    <a:pt x="11985" y="9882"/>
                    <a:pt x="12152" y="9882"/>
                  </a:cubicBezTo>
                  <a:cubicBezTo>
                    <a:pt x="12319" y="9882"/>
                    <a:pt x="12486" y="9876"/>
                    <a:pt x="12658" y="9865"/>
                  </a:cubicBezTo>
                  <a:close/>
                  <a:moveTo>
                    <a:pt x="12658" y="11803"/>
                  </a:moveTo>
                  <a:lnTo>
                    <a:pt x="12658" y="15139"/>
                  </a:lnTo>
                  <a:cubicBezTo>
                    <a:pt x="12443" y="15225"/>
                    <a:pt x="12206" y="15311"/>
                    <a:pt x="11969" y="15376"/>
                  </a:cubicBezTo>
                  <a:cubicBezTo>
                    <a:pt x="11914" y="15395"/>
                    <a:pt x="11922" y="15445"/>
                    <a:pt x="11952" y="15445"/>
                  </a:cubicBezTo>
                  <a:cubicBezTo>
                    <a:pt x="11957" y="15445"/>
                    <a:pt x="11963" y="15444"/>
                    <a:pt x="11969" y="15441"/>
                  </a:cubicBezTo>
                  <a:cubicBezTo>
                    <a:pt x="12184" y="15398"/>
                    <a:pt x="12421" y="15354"/>
                    <a:pt x="12658" y="15311"/>
                  </a:cubicBezTo>
                  <a:lnTo>
                    <a:pt x="12658" y="16538"/>
                  </a:lnTo>
                  <a:cubicBezTo>
                    <a:pt x="12537" y="16514"/>
                    <a:pt x="12413" y="16502"/>
                    <a:pt x="12289" y="16502"/>
                  </a:cubicBezTo>
                  <a:cubicBezTo>
                    <a:pt x="12083" y="16502"/>
                    <a:pt x="11878" y="16536"/>
                    <a:pt x="11689" y="16603"/>
                  </a:cubicBezTo>
                  <a:cubicBezTo>
                    <a:pt x="11689" y="15677"/>
                    <a:pt x="11689" y="14752"/>
                    <a:pt x="11689" y="13826"/>
                  </a:cubicBezTo>
                  <a:cubicBezTo>
                    <a:pt x="11797" y="13837"/>
                    <a:pt x="11905" y="13842"/>
                    <a:pt x="12009" y="13842"/>
                  </a:cubicBezTo>
                  <a:cubicBezTo>
                    <a:pt x="12114" y="13842"/>
                    <a:pt x="12217" y="13837"/>
                    <a:pt x="12313" y="13826"/>
                  </a:cubicBezTo>
                  <a:cubicBezTo>
                    <a:pt x="12572" y="13826"/>
                    <a:pt x="12572" y="13460"/>
                    <a:pt x="12313" y="13460"/>
                  </a:cubicBezTo>
                  <a:lnTo>
                    <a:pt x="11689" y="13460"/>
                  </a:lnTo>
                  <a:cubicBezTo>
                    <a:pt x="11689" y="12965"/>
                    <a:pt x="11689" y="12470"/>
                    <a:pt x="11668" y="11975"/>
                  </a:cubicBezTo>
                  <a:lnTo>
                    <a:pt x="11668" y="11975"/>
                  </a:lnTo>
                  <a:cubicBezTo>
                    <a:pt x="11738" y="11984"/>
                    <a:pt x="11808" y="11988"/>
                    <a:pt x="11878" y="11988"/>
                  </a:cubicBezTo>
                  <a:cubicBezTo>
                    <a:pt x="12151" y="11988"/>
                    <a:pt x="12418" y="11923"/>
                    <a:pt x="12658" y="11803"/>
                  </a:cubicBezTo>
                  <a:close/>
                  <a:moveTo>
                    <a:pt x="12465" y="16813"/>
                  </a:moveTo>
                  <a:cubicBezTo>
                    <a:pt x="12522" y="16813"/>
                    <a:pt x="12579" y="16814"/>
                    <a:pt x="12636" y="16818"/>
                  </a:cubicBezTo>
                  <a:lnTo>
                    <a:pt x="12636" y="18497"/>
                  </a:lnTo>
                  <a:cubicBezTo>
                    <a:pt x="12335" y="18540"/>
                    <a:pt x="12055" y="18605"/>
                    <a:pt x="11754" y="18669"/>
                  </a:cubicBezTo>
                  <a:cubicBezTo>
                    <a:pt x="11589" y="18690"/>
                    <a:pt x="11661" y="18908"/>
                    <a:pt x="11799" y="18908"/>
                  </a:cubicBezTo>
                  <a:cubicBezTo>
                    <a:pt x="11805" y="18908"/>
                    <a:pt x="11812" y="18907"/>
                    <a:pt x="11818" y="18906"/>
                  </a:cubicBezTo>
                  <a:cubicBezTo>
                    <a:pt x="12077" y="18863"/>
                    <a:pt x="12357" y="18820"/>
                    <a:pt x="12636" y="18777"/>
                  </a:cubicBezTo>
                  <a:lnTo>
                    <a:pt x="12636" y="20155"/>
                  </a:lnTo>
                  <a:cubicBezTo>
                    <a:pt x="12292" y="20219"/>
                    <a:pt x="11948" y="20305"/>
                    <a:pt x="11603" y="20413"/>
                  </a:cubicBezTo>
                  <a:cubicBezTo>
                    <a:pt x="11646" y="19251"/>
                    <a:pt x="11668" y="18088"/>
                    <a:pt x="11689" y="16904"/>
                  </a:cubicBezTo>
                  <a:lnTo>
                    <a:pt x="11668" y="16904"/>
                  </a:lnTo>
                  <a:cubicBezTo>
                    <a:pt x="11933" y="16851"/>
                    <a:pt x="12199" y="16813"/>
                    <a:pt x="12465" y="16813"/>
                  </a:cubicBezTo>
                  <a:close/>
                  <a:moveTo>
                    <a:pt x="12636" y="20413"/>
                  </a:moveTo>
                  <a:lnTo>
                    <a:pt x="12636" y="22135"/>
                  </a:lnTo>
                  <a:cubicBezTo>
                    <a:pt x="12335" y="22188"/>
                    <a:pt x="12034" y="22227"/>
                    <a:pt x="11745" y="22227"/>
                  </a:cubicBezTo>
                  <a:cubicBezTo>
                    <a:pt x="11683" y="22227"/>
                    <a:pt x="11621" y="22225"/>
                    <a:pt x="11560" y="22221"/>
                  </a:cubicBezTo>
                  <a:cubicBezTo>
                    <a:pt x="11582" y="21683"/>
                    <a:pt x="11582" y="21166"/>
                    <a:pt x="11603" y="20628"/>
                  </a:cubicBezTo>
                  <a:cubicBezTo>
                    <a:pt x="11948" y="20585"/>
                    <a:pt x="12292" y="20499"/>
                    <a:pt x="12636" y="20413"/>
                  </a:cubicBezTo>
                  <a:close/>
                  <a:moveTo>
                    <a:pt x="13067" y="2805"/>
                  </a:moveTo>
                  <a:lnTo>
                    <a:pt x="13067" y="2805"/>
                  </a:lnTo>
                  <a:cubicBezTo>
                    <a:pt x="13110" y="2848"/>
                    <a:pt x="13153" y="2870"/>
                    <a:pt x="13196" y="2870"/>
                  </a:cubicBezTo>
                  <a:cubicBezTo>
                    <a:pt x="19570" y="3193"/>
                    <a:pt x="25973" y="3268"/>
                    <a:pt x="32377" y="3268"/>
                  </a:cubicBezTo>
                  <a:cubicBezTo>
                    <a:pt x="37881" y="3268"/>
                    <a:pt x="43386" y="3213"/>
                    <a:pt x="48875" y="3213"/>
                  </a:cubicBezTo>
                  <a:cubicBezTo>
                    <a:pt x="49316" y="3213"/>
                    <a:pt x="49757" y="3213"/>
                    <a:pt x="50198" y="3214"/>
                  </a:cubicBezTo>
                  <a:cubicBezTo>
                    <a:pt x="50220" y="3214"/>
                    <a:pt x="50241" y="3193"/>
                    <a:pt x="50263" y="3193"/>
                  </a:cubicBezTo>
                  <a:cubicBezTo>
                    <a:pt x="50866" y="10253"/>
                    <a:pt x="49639" y="17335"/>
                    <a:pt x="50521" y="24352"/>
                  </a:cubicBezTo>
                  <a:cubicBezTo>
                    <a:pt x="50521" y="24395"/>
                    <a:pt x="50543" y="24417"/>
                    <a:pt x="50543" y="24460"/>
                  </a:cubicBezTo>
                  <a:cubicBezTo>
                    <a:pt x="50521" y="24395"/>
                    <a:pt x="50457" y="24352"/>
                    <a:pt x="50370" y="24352"/>
                  </a:cubicBezTo>
                  <a:cubicBezTo>
                    <a:pt x="38036" y="24481"/>
                    <a:pt x="25530" y="24137"/>
                    <a:pt x="13218" y="25256"/>
                  </a:cubicBezTo>
                  <a:cubicBezTo>
                    <a:pt x="13175" y="25256"/>
                    <a:pt x="13175" y="25278"/>
                    <a:pt x="13153" y="25299"/>
                  </a:cubicBezTo>
                  <a:cubicBezTo>
                    <a:pt x="13282" y="17894"/>
                    <a:pt x="13562" y="10382"/>
                    <a:pt x="13153" y="2977"/>
                  </a:cubicBezTo>
                  <a:cubicBezTo>
                    <a:pt x="13153" y="2913"/>
                    <a:pt x="13110" y="2848"/>
                    <a:pt x="13067" y="2805"/>
                  </a:cubicBezTo>
                  <a:close/>
                  <a:moveTo>
                    <a:pt x="31883" y="862"/>
                  </a:moveTo>
                  <a:cubicBezTo>
                    <a:pt x="38471" y="862"/>
                    <a:pt x="45058" y="993"/>
                    <a:pt x="51640" y="1320"/>
                  </a:cubicBezTo>
                  <a:cubicBezTo>
                    <a:pt x="51662" y="1325"/>
                    <a:pt x="51682" y="1328"/>
                    <a:pt x="51701" y="1328"/>
                  </a:cubicBezTo>
                  <a:cubicBezTo>
                    <a:pt x="51759" y="1328"/>
                    <a:pt x="51807" y="1304"/>
                    <a:pt x="51856" y="1255"/>
                  </a:cubicBezTo>
                  <a:cubicBezTo>
                    <a:pt x="52265" y="9801"/>
                    <a:pt x="51942" y="18346"/>
                    <a:pt x="52179" y="26892"/>
                  </a:cubicBezTo>
                  <a:cubicBezTo>
                    <a:pt x="45614" y="26712"/>
                    <a:pt x="38894" y="26475"/>
                    <a:pt x="32181" y="26475"/>
                  </a:cubicBezTo>
                  <a:cubicBezTo>
                    <a:pt x="25246" y="26475"/>
                    <a:pt x="18319" y="26728"/>
                    <a:pt x="11582" y="27559"/>
                  </a:cubicBezTo>
                  <a:cubicBezTo>
                    <a:pt x="11597" y="27424"/>
                    <a:pt x="11496" y="27331"/>
                    <a:pt x="11390" y="27331"/>
                  </a:cubicBezTo>
                  <a:cubicBezTo>
                    <a:pt x="11345" y="27331"/>
                    <a:pt x="11298" y="27348"/>
                    <a:pt x="11259" y="27387"/>
                  </a:cubicBezTo>
                  <a:cubicBezTo>
                    <a:pt x="11237" y="27409"/>
                    <a:pt x="11216" y="27430"/>
                    <a:pt x="11173" y="27452"/>
                  </a:cubicBezTo>
                  <a:cubicBezTo>
                    <a:pt x="11173" y="27409"/>
                    <a:pt x="11194" y="27387"/>
                    <a:pt x="11194" y="27366"/>
                  </a:cubicBezTo>
                  <a:cubicBezTo>
                    <a:pt x="11216" y="27150"/>
                    <a:pt x="11237" y="26914"/>
                    <a:pt x="11259" y="26677"/>
                  </a:cubicBezTo>
                  <a:cubicBezTo>
                    <a:pt x="12225" y="26498"/>
                    <a:pt x="13201" y="26402"/>
                    <a:pt x="14180" y="26402"/>
                  </a:cubicBezTo>
                  <a:cubicBezTo>
                    <a:pt x="14620" y="26402"/>
                    <a:pt x="15059" y="26422"/>
                    <a:pt x="15499" y="26462"/>
                  </a:cubicBezTo>
                  <a:cubicBezTo>
                    <a:pt x="15650" y="26462"/>
                    <a:pt x="15693" y="26225"/>
                    <a:pt x="15542" y="26203"/>
                  </a:cubicBezTo>
                  <a:cubicBezTo>
                    <a:pt x="15025" y="26133"/>
                    <a:pt x="14502" y="26096"/>
                    <a:pt x="13979" y="26096"/>
                  </a:cubicBezTo>
                  <a:cubicBezTo>
                    <a:pt x="13065" y="26096"/>
                    <a:pt x="12149" y="26207"/>
                    <a:pt x="11259" y="26440"/>
                  </a:cubicBezTo>
                  <a:cubicBezTo>
                    <a:pt x="11323" y="25837"/>
                    <a:pt x="11345" y="25213"/>
                    <a:pt x="11388" y="24610"/>
                  </a:cubicBezTo>
                  <a:cubicBezTo>
                    <a:pt x="11775" y="24610"/>
                    <a:pt x="12141" y="24546"/>
                    <a:pt x="12507" y="24438"/>
                  </a:cubicBezTo>
                  <a:cubicBezTo>
                    <a:pt x="12643" y="24399"/>
                    <a:pt x="12604" y="24238"/>
                    <a:pt x="12500" y="24238"/>
                  </a:cubicBezTo>
                  <a:cubicBezTo>
                    <a:pt x="12489" y="24238"/>
                    <a:pt x="12477" y="24240"/>
                    <a:pt x="12464" y="24244"/>
                  </a:cubicBezTo>
                  <a:cubicBezTo>
                    <a:pt x="12120" y="24331"/>
                    <a:pt x="11754" y="24395"/>
                    <a:pt x="11409" y="24417"/>
                  </a:cubicBezTo>
                  <a:cubicBezTo>
                    <a:pt x="11452" y="23792"/>
                    <a:pt x="11474" y="23168"/>
                    <a:pt x="11517" y="22544"/>
                  </a:cubicBezTo>
                  <a:cubicBezTo>
                    <a:pt x="11633" y="22558"/>
                    <a:pt x="11749" y="22565"/>
                    <a:pt x="11865" y="22565"/>
                  </a:cubicBezTo>
                  <a:cubicBezTo>
                    <a:pt x="12115" y="22565"/>
                    <a:pt x="12365" y="22531"/>
                    <a:pt x="12615" y="22458"/>
                  </a:cubicBezTo>
                  <a:lnTo>
                    <a:pt x="12615" y="25407"/>
                  </a:lnTo>
                  <a:cubicBezTo>
                    <a:pt x="12630" y="25558"/>
                    <a:pt x="12752" y="25656"/>
                    <a:pt x="12882" y="25656"/>
                  </a:cubicBezTo>
                  <a:cubicBezTo>
                    <a:pt x="12937" y="25656"/>
                    <a:pt x="12994" y="25639"/>
                    <a:pt x="13045" y="25601"/>
                  </a:cubicBezTo>
                  <a:cubicBezTo>
                    <a:pt x="13088" y="25665"/>
                    <a:pt x="13153" y="25708"/>
                    <a:pt x="13218" y="25708"/>
                  </a:cubicBezTo>
                  <a:cubicBezTo>
                    <a:pt x="25089" y="25667"/>
                    <a:pt x="36921" y="24777"/>
                    <a:pt x="48789" y="24777"/>
                  </a:cubicBezTo>
                  <a:cubicBezTo>
                    <a:pt x="49316" y="24777"/>
                    <a:pt x="49843" y="24779"/>
                    <a:pt x="50370" y="24783"/>
                  </a:cubicBezTo>
                  <a:cubicBezTo>
                    <a:pt x="50521" y="24783"/>
                    <a:pt x="50607" y="24632"/>
                    <a:pt x="50564" y="24503"/>
                  </a:cubicBezTo>
                  <a:lnTo>
                    <a:pt x="50564" y="24503"/>
                  </a:lnTo>
                  <a:cubicBezTo>
                    <a:pt x="50628" y="24603"/>
                    <a:pt x="50738" y="24653"/>
                    <a:pt x="50840" y="24653"/>
                  </a:cubicBezTo>
                  <a:cubicBezTo>
                    <a:pt x="50980" y="24653"/>
                    <a:pt x="51106" y="24560"/>
                    <a:pt x="51081" y="24374"/>
                  </a:cubicBezTo>
                  <a:cubicBezTo>
                    <a:pt x="50177" y="17292"/>
                    <a:pt x="51727" y="10145"/>
                    <a:pt x="50650" y="3063"/>
                  </a:cubicBezTo>
                  <a:cubicBezTo>
                    <a:pt x="50632" y="2989"/>
                    <a:pt x="50548" y="2930"/>
                    <a:pt x="50470" y="2930"/>
                  </a:cubicBezTo>
                  <a:cubicBezTo>
                    <a:pt x="50458" y="2930"/>
                    <a:pt x="50446" y="2931"/>
                    <a:pt x="50435" y="2934"/>
                  </a:cubicBezTo>
                  <a:cubicBezTo>
                    <a:pt x="50413" y="2827"/>
                    <a:pt x="50306" y="2741"/>
                    <a:pt x="50198" y="2741"/>
                  </a:cubicBezTo>
                  <a:cubicBezTo>
                    <a:pt x="48664" y="2759"/>
                    <a:pt x="47131" y="2767"/>
                    <a:pt x="45597" y="2767"/>
                  </a:cubicBezTo>
                  <a:cubicBezTo>
                    <a:pt x="35932" y="2767"/>
                    <a:pt x="26268" y="2446"/>
                    <a:pt x="16604" y="2446"/>
                  </a:cubicBezTo>
                  <a:cubicBezTo>
                    <a:pt x="15468" y="2446"/>
                    <a:pt x="14332" y="2451"/>
                    <a:pt x="13196" y="2461"/>
                  </a:cubicBezTo>
                  <a:cubicBezTo>
                    <a:pt x="13024" y="2461"/>
                    <a:pt x="12916" y="2698"/>
                    <a:pt x="13045" y="2827"/>
                  </a:cubicBezTo>
                  <a:cubicBezTo>
                    <a:pt x="13004" y="2797"/>
                    <a:pt x="12957" y="2784"/>
                    <a:pt x="12910" y="2784"/>
                  </a:cubicBezTo>
                  <a:cubicBezTo>
                    <a:pt x="12783" y="2784"/>
                    <a:pt x="12658" y="2879"/>
                    <a:pt x="12658" y="3020"/>
                  </a:cubicBezTo>
                  <a:lnTo>
                    <a:pt x="12658" y="7691"/>
                  </a:lnTo>
                  <a:cubicBezTo>
                    <a:pt x="12378" y="7691"/>
                    <a:pt x="12077" y="7691"/>
                    <a:pt x="11797" y="7713"/>
                  </a:cubicBezTo>
                  <a:cubicBezTo>
                    <a:pt x="11646" y="7713"/>
                    <a:pt x="11646" y="7928"/>
                    <a:pt x="11797" y="7928"/>
                  </a:cubicBezTo>
                  <a:cubicBezTo>
                    <a:pt x="11937" y="7939"/>
                    <a:pt x="12082" y="7944"/>
                    <a:pt x="12227" y="7944"/>
                  </a:cubicBezTo>
                  <a:cubicBezTo>
                    <a:pt x="12373" y="7944"/>
                    <a:pt x="12518" y="7939"/>
                    <a:pt x="12658" y="7928"/>
                  </a:cubicBezTo>
                  <a:lnTo>
                    <a:pt x="12658" y="9650"/>
                  </a:lnTo>
                  <a:cubicBezTo>
                    <a:pt x="12496" y="9639"/>
                    <a:pt x="12330" y="9634"/>
                    <a:pt x="12160" y="9634"/>
                  </a:cubicBezTo>
                  <a:cubicBezTo>
                    <a:pt x="11991" y="9634"/>
                    <a:pt x="11818" y="9639"/>
                    <a:pt x="11646" y="9650"/>
                  </a:cubicBezTo>
                  <a:cubicBezTo>
                    <a:pt x="11625" y="8273"/>
                    <a:pt x="11582" y="6873"/>
                    <a:pt x="11560" y="5474"/>
                  </a:cubicBezTo>
                  <a:cubicBezTo>
                    <a:pt x="11689" y="5464"/>
                    <a:pt x="11818" y="5458"/>
                    <a:pt x="11948" y="5458"/>
                  </a:cubicBezTo>
                  <a:cubicBezTo>
                    <a:pt x="12077" y="5458"/>
                    <a:pt x="12206" y="5464"/>
                    <a:pt x="12335" y="5474"/>
                  </a:cubicBezTo>
                  <a:cubicBezTo>
                    <a:pt x="12464" y="5474"/>
                    <a:pt x="12507" y="5238"/>
                    <a:pt x="12357" y="5216"/>
                  </a:cubicBezTo>
                  <a:cubicBezTo>
                    <a:pt x="12227" y="5194"/>
                    <a:pt x="12093" y="5184"/>
                    <a:pt x="11958" y="5184"/>
                  </a:cubicBezTo>
                  <a:cubicBezTo>
                    <a:pt x="11824" y="5184"/>
                    <a:pt x="11689" y="5194"/>
                    <a:pt x="11560" y="5216"/>
                  </a:cubicBezTo>
                  <a:cubicBezTo>
                    <a:pt x="11539" y="4678"/>
                    <a:pt x="11517" y="4118"/>
                    <a:pt x="11496" y="3559"/>
                  </a:cubicBezTo>
                  <a:cubicBezTo>
                    <a:pt x="11840" y="3537"/>
                    <a:pt x="12206" y="3516"/>
                    <a:pt x="12550" y="3472"/>
                  </a:cubicBezTo>
                  <a:cubicBezTo>
                    <a:pt x="12701" y="3451"/>
                    <a:pt x="12658" y="3193"/>
                    <a:pt x="12507" y="3193"/>
                  </a:cubicBezTo>
                  <a:cubicBezTo>
                    <a:pt x="12163" y="3236"/>
                    <a:pt x="11818" y="3279"/>
                    <a:pt x="11496" y="3343"/>
                  </a:cubicBezTo>
                  <a:cubicBezTo>
                    <a:pt x="11474" y="2805"/>
                    <a:pt x="11452" y="2267"/>
                    <a:pt x="11431" y="1729"/>
                  </a:cubicBezTo>
                  <a:lnTo>
                    <a:pt x="11431" y="1729"/>
                  </a:lnTo>
                  <a:cubicBezTo>
                    <a:pt x="12644" y="1760"/>
                    <a:pt x="13869" y="1780"/>
                    <a:pt x="15089" y="1780"/>
                  </a:cubicBezTo>
                  <a:cubicBezTo>
                    <a:pt x="15535" y="1780"/>
                    <a:pt x="15981" y="1778"/>
                    <a:pt x="16425" y="1772"/>
                  </a:cubicBezTo>
                  <a:cubicBezTo>
                    <a:pt x="16683" y="1772"/>
                    <a:pt x="16683" y="1406"/>
                    <a:pt x="16425" y="1406"/>
                  </a:cubicBezTo>
                  <a:cubicBezTo>
                    <a:pt x="16108" y="1402"/>
                    <a:pt x="15791" y="1400"/>
                    <a:pt x="15473" y="1400"/>
                  </a:cubicBezTo>
                  <a:cubicBezTo>
                    <a:pt x="14126" y="1400"/>
                    <a:pt x="12768" y="1432"/>
                    <a:pt x="11409" y="1449"/>
                  </a:cubicBezTo>
                  <a:cubicBezTo>
                    <a:pt x="11409" y="1449"/>
                    <a:pt x="11409" y="1428"/>
                    <a:pt x="11409" y="1406"/>
                  </a:cubicBezTo>
                  <a:cubicBezTo>
                    <a:pt x="11409" y="1341"/>
                    <a:pt x="11388" y="1255"/>
                    <a:pt x="11323" y="1212"/>
                  </a:cubicBezTo>
                  <a:cubicBezTo>
                    <a:pt x="18173" y="1004"/>
                    <a:pt x="25028" y="862"/>
                    <a:pt x="31883" y="862"/>
                  </a:cubicBezTo>
                  <a:close/>
                  <a:moveTo>
                    <a:pt x="51705" y="28743"/>
                  </a:moveTo>
                  <a:cubicBezTo>
                    <a:pt x="51705" y="28765"/>
                    <a:pt x="51705" y="28786"/>
                    <a:pt x="51705" y="28786"/>
                  </a:cubicBezTo>
                  <a:cubicBezTo>
                    <a:pt x="52523" y="31154"/>
                    <a:pt x="53987" y="33264"/>
                    <a:pt x="55278" y="35416"/>
                  </a:cubicBezTo>
                  <a:cubicBezTo>
                    <a:pt x="40471" y="36514"/>
                    <a:pt x="25722" y="36709"/>
                    <a:pt x="10885" y="36709"/>
                  </a:cubicBezTo>
                  <a:cubicBezTo>
                    <a:pt x="10020" y="36709"/>
                    <a:pt x="9154" y="36709"/>
                    <a:pt x="8288" y="36708"/>
                  </a:cubicBezTo>
                  <a:cubicBezTo>
                    <a:pt x="9020" y="35653"/>
                    <a:pt x="9666" y="34555"/>
                    <a:pt x="10376" y="33500"/>
                  </a:cubicBezTo>
                  <a:cubicBezTo>
                    <a:pt x="11130" y="32360"/>
                    <a:pt x="11948" y="31283"/>
                    <a:pt x="12658" y="30142"/>
                  </a:cubicBezTo>
                  <a:cubicBezTo>
                    <a:pt x="25573" y="30035"/>
                    <a:pt x="38531" y="29389"/>
                    <a:pt x="51447" y="29002"/>
                  </a:cubicBezTo>
                  <a:cubicBezTo>
                    <a:pt x="51576" y="29002"/>
                    <a:pt x="51705" y="28872"/>
                    <a:pt x="51705" y="28743"/>
                  </a:cubicBezTo>
                  <a:close/>
                  <a:moveTo>
                    <a:pt x="52372" y="27280"/>
                  </a:moveTo>
                  <a:cubicBezTo>
                    <a:pt x="54740" y="32015"/>
                    <a:pt x="57646" y="36428"/>
                    <a:pt x="61069" y="40453"/>
                  </a:cubicBezTo>
                  <a:cubicBezTo>
                    <a:pt x="51210" y="40604"/>
                    <a:pt x="41373" y="40776"/>
                    <a:pt x="31514" y="40970"/>
                  </a:cubicBezTo>
                  <a:cubicBezTo>
                    <a:pt x="25070" y="41122"/>
                    <a:pt x="18320" y="41687"/>
                    <a:pt x="11671" y="41687"/>
                  </a:cubicBezTo>
                  <a:cubicBezTo>
                    <a:pt x="8027" y="41687"/>
                    <a:pt x="4413" y="41518"/>
                    <a:pt x="896" y="41017"/>
                  </a:cubicBezTo>
                  <a:lnTo>
                    <a:pt x="896" y="41017"/>
                  </a:lnTo>
                  <a:cubicBezTo>
                    <a:pt x="1108" y="40723"/>
                    <a:pt x="1340" y="40469"/>
                    <a:pt x="1572" y="40173"/>
                  </a:cubicBezTo>
                  <a:cubicBezTo>
                    <a:pt x="3144" y="40130"/>
                    <a:pt x="4715" y="40087"/>
                    <a:pt x="6265" y="39979"/>
                  </a:cubicBezTo>
                  <a:cubicBezTo>
                    <a:pt x="6437" y="39979"/>
                    <a:pt x="6437" y="39700"/>
                    <a:pt x="6265" y="39700"/>
                  </a:cubicBezTo>
                  <a:cubicBezTo>
                    <a:pt x="4758" y="39743"/>
                    <a:pt x="3251" y="39850"/>
                    <a:pt x="1745" y="39936"/>
                  </a:cubicBezTo>
                  <a:cubicBezTo>
                    <a:pt x="2046" y="39571"/>
                    <a:pt x="2347" y="39183"/>
                    <a:pt x="2649" y="38817"/>
                  </a:cubicBezTo>
                  <a:cubicBezTo>
                    <a:pt x="4048" y="38774"/>
                    <a:pt x="5425" y="38753"/>
                    <a:pt x="6803" y="38645"/>
                  </a:cubicBezTo>
                  <a:cubicBezTo>
                    <a:pt x="6932" y="38623"/>
                    <a:pt x="6932" y="38430"/>
                    <a:pt x="6803" y="38408"/>
                  </a:cubicBezTo>
                  <a:cubicBezTo>
                    <a:pt x="5447" y="38430"/>
                    <a:pt x="4134" y="38537"/>
                    <a:pt x="2799" y="38623"/>
                  </a:cubicBezTo>
                  <a:cubicBezTo>
                    <a:pt x="3230" y="38107"/>
                    <a:pt x="3639" y="37590"/>
                    <a:pt x="4069" y="37074"/>
                  </a:cubicBezTo>
                  <a:cubicBezTo>
                    <a:pt x="4467" y="37084"/>
                    <a:pt x="4860" y="37090"/>
                    <a:pt x="5253" y="37090"/>
                  </a:cubicBezTo>
                  <a:cubicBezTo>
                    <a:pt x="5646" y="37090"/>
                    <a:pt x="6039" y="37084"/>
                    <a:pt x="6437" y="37074"/>
                  </a:cubicBezTo>
                  <a:cubicBezTo>
                    <a:pt x="6631" y="37074"/>
                    <a:pt x="6631" y="36815"/>
                    <a:pt x="6437" y="36815"/>
                  </a:cubicBezTo>
                  <a:cubicBezTo>
                    <a:pt x="6200" y="36808"/>
                    <a:pt x="5961" y="36806"/>
                    <a:pt x="5720" y="36806"/>
                  </a:cubicBezTo>
                  <a:cubicBezTo>
                    <a:pt x="5239" y="36806"/>
                    <a:pt x="4751" y="36815"/>
                    <a:pt x="4263" y="36815"/>
                  </a:cubicBezTo>
                  <a:lnTo>
                    <a:pt x="5382" y="35438"/>
                  </a:lnTo>
                  <a:cubicBezTo>
                    <a:pt x="5737" y="35459"/>
                    <a:pt x="6093" y="35470"/>
                    <a:pt x="6448" y="35470"/>
                  </a:cubicBezTo>
                  <a:cubicBezTo>
                    <a:pt x="6803" y="35470"/>
                    <a:pt x="7158" y="35459"/>
                    <a:pt x="7513" y="35438"/>
                  </a:cubicBezTo>
                  <a:cubicBezTo>
                    <a:pt x="7642" y="35416"/>
                    <a:pt x="7642" y="35222"/>
                    <a:pt x="7513" y="35201"/>
                  </a:cubicBezTo>
                  <a:cubicBezTo>
                    <a:pt x="7190" y="35179"/>
                    <a:pt x="6862" y="35169"/>
                    <a:pt x="6534" y="35169"/>
                  </a:cubicBezTo>
                  <a:cubicBezTo>
                    <a:pt x="6206" y="35169"/>
                    <a:pt x="5877" y="35179"/>
                    <a:pt x="5555" y="35201"/>
                  </a:cubicBezTo>
                  <a:cubicBezTo>
                    <a:pt x="5942" y="34706"/>
                    <a:pt x="6351" y="34211"/>
                    <a:pt x="6760" y="33716"/>
                  </a:cubicBezTo>
                  <a:cubicBezTo>
                    <a:pt x="7219" y="33674"/>
                    <a:pt x="7686" y="33650"/>
                    <a:pt x="8157" y="33650"/>
                  </a:cubicBezTo>
                  <a:cubicBezTo>
                    <a:pt x="8415" y="33650"/>
                    <a:pt x="8675" y="33657"/>
                    <a:pt x="8934" y="33673"/>
                  </a:cubicBezTo>
                  <a:cubicBezTo>
                    <a:pt x="9106" y="33673"/>
                    <a:pt x="9085" y="33436"/>
                    <a:pt x="8934" y="33436"/>
                  </a:cubicBezTo>
                  <a:cubicBezTo>
                    <a:pt x="8629" y="33395"/>
                    <a:pt x="8319" y="33374"/>
                    <a:pt x="8007" y="33374"/>
                  </a:cubicBezTo>
                  <a:cubicBezTo>
                    <a:pt x="7658" y="33374"/>
                    <a:pt x="7306" y="33400"/>
                    <a:pt x="6954" y="33457"/>
                  </a:cubicBezTo>
                  <a:cubicBezTo>
                    <a:pt x="7277" y="33070"/>
                    <a:pt x="7578" y="32682"/>
                    <a:pt x="7879" y="32295"/>
                  </a:cubicBezTo>
                  <a:cubicBezTo>
                    <a:pt x="8697" y="32295"/>
                    <a:pt x="9515" y="32273"/>
                    <a:pt x="10355" y="32230"/>
                  </a:cubicBezTo>
                  <a:lnTo>
                    <a:pt x="10355" y="32230"/>
                  </a:lnTo>
                  <a:cubicBezTo>
                    <a:pt x="9278" y="33630"/>
                    <a:pt x="8331" y="35136"/>
                    <a:pt x="7556" y="36729"/>
                  </a:cubicBezTo>
                  <a:cubicBezTo>
                    <a:pt x="7402" y="36945"/>
                    <a:pt x="7591" y="37173"/>
                    <a:pt x="7789" y="37173"/>
                  </a:cubicBezTo>
                  <a:cubicBezTo>
                    <a:pt x="7868" y="37173"/>
                    <a:pt x="7948" y="37137"/>
                    <a:pt x="8008" y="37052"/>
                  </a:cubicBezTo>
                  <a:cubicBezTo>
                    <a:pt x="8030" y="37138"/>
                    <a:pt x="8116" y="37203"/>
                    <a:pt x="8224" y="37203"/>
                  </a:cubicBezTo>
                  <a:cubicBezTo>
                    <a:pt x="13150" y="37472"/>
                    <a:pt x="18100" y="37592"/>
                    <a:pt x="23057" y="37592"/>
                  </a:cubicBezTo>
                  <a:cubicBezTo>
                    <a:pt x="33954" y="37592"/>
                    <a:pt x="44887" y="37013"/>
                    <a:pt x="55687" y="36169"/>
                  </a:cubicBezTo>
                  <a:cubicBezTo>
                    <a:pt x="56218" y="36127"/>
                    <a:pt x="56225" y="35330"/>
                    <a:pt x="55708" y="35330"/>
                  </a:cubicBezTo>
                  <a:cubicBezTo>
                    <a:pt x="55701" y="35330"/>
                    <a:pt x="55694" y="35330"/>
                    <a:pt x="55687" y="35330"/>
                  </a:cubicBezTo>
                  <a:cubicBezTo>
                    <a:pt x="54267" y="33199"/>
                    <a:pt x="53319" y="30831"/>
                    <a:pt x="52006" y="28614"/>
                  </a:cubicBezTo>
                  <a:cubicBezTo>
                    <a:pt x="51974" y="28560"/>
                    <a:pt x="51915" y="28533"/>
                    <a:pt x="51856" y="28533"/>
                  </a:cubicBezTo>
                  <a:cubicBezTo>
                    <a:pt x="51797" y="28533"/>
                    <a:pt x="51737" y="28560"/>
                    <a:pt x="51705" y="28614"/>
                  </a:cubicBezTo>
                  <a:cubicBezTo>
                    <a:pt x="51683" y="28463"/>
                    <a:pt x="51576" y="28356"/>
                    <a:pt x="51425" y="28356"/>
                  </a:cubicBezTo>
                  <a:cubicBezTo>
                    <a:pt x="38467" y="28765"/>
                    <a:pt x="25444" y="28915"/>
                    <a:pt x="12486" y="29604"/>
                  </a:cubicBezTo>
                  <a:cubicBezTo>
                    <a:pt x="12357" y="29626"/>
                    <a:pt x="12249" y="29733"/>
                    <a:pt x="12270" y="29863"/>
                  </a:cubicBezTo>
                  <a:cubicBezTo>
                    <a:pt x="11646" y="30551"/>
                    <a:pt x="11043" y="31283"/>
                    <a:pt x="10441" y="32058"/>
                  </a:cubicBezTo>
                  <a:cubicBezTo>
                    <a:pt x="10441" y="32015"/>
                    <a:pt x="10398" y="31994"/>
                    <a:pt x="10355" y="31994"/>
                  </a:cubicBezTo>
                  <a:cubicBezTo>
                    <a:pt x="10104" y="31986"/>
                    <a:pt x="9852" y="31984"/>
                    <a:pt x="9601" y="31984"/>
                  </a:cubicBezTo>
                  <a:cubicBezTo>
                    <a:pt x="9099" y="31984"/>
                    <a:pt x="8597" y="31994"/>
                    <a:pt x="8095" y="31994"/>
                  </a:cubicBezTo>
                  <a:cubicBezTo>
                    <a:pt x="8245" y="31778"/>
                    <a:pt x="8417" y="31585"/>
                    <a:pt x="8568" y="31369"/>
                  </a:cubicBezTo>
                  <a:cubicBezTo>
                    <a:pt x="9064" y="31316"/>
                    <a:pt x="9545" y="31278"/>
                    <a:pt x="10036" y="31278"/>
                  </a:cubicBezTo>
                  <a:cubicBezTo>
                    <a:pt x="10142" y="31278"/>
                    <a:pt x="10248" y="31279"/>
                    <a:pt x="10355" y="31283"/>
                  </a:cubicBezTo>
                  <a:cubicBezTo>
                    <a:pt x="10462" y="31283"/>
                    <a:pt x="10462" y="31133"/>
                    <a:pt x="10355" y="31111"/>
                  </a:cubicBezTo>
                  <a:cubicBezTo>
                    <a:pt x="10185" y="31098"/>
                    <a:pt x="10016" y="31091"/>
                    <a:pt x="9847" y="31091"/>
                  </a:cubicBezTo>
                  <a:cubicBezTo>
                    <a:pt x="9458" y="31091"/>
                    <a:pt x="9072" y="31129"/>
                    <a:pt x="8697" y="31219"/>
                  </a:cubicBezTo>
                  <a:cubicBezTo>
                    <a:pt x="9106" y="30702"/>
                    <a:pt x="9472" y="30207"/>
                    <a:pt x="9860" y="29690"/>
                  </a:cubicBezTo>
                  <a:cubicBezTo>
                    <a:pt x="10247" y="29690"/>
                    <a:pt x="10635" y="29700"/>
                    <a:pt x="11022" y="29700"/>
                  </a:cubicBezTo>
                  <a:cubicBezTo>
                    <a:pt x="11216" y="29700"/>
                    <a:pt x="11409" y="29698"/>
                    <a:pt x="11603" y="29690"/>
                  </a:cubicBezTo>
                  <a:cubicBezTo>
                    <a:pt x="11732" y="29690"/>
                    <a:pt x="11732" y="29475"/>
                    <a:pt x="11603" y="29475"/>
                  </a:cubicBezTo>
                  <a:lnTo>
                    <a:pt x="10010" y="29475"/>
                  </a:lnTo>
                  <a:lnTo>
                    <a:pt x="10678" y="28593"/>
                  </a:lnTo>
                  <a:cubicBezTo>
                    <a:pt x="11880" y="28607"/>
                    <a:pt x="13073" y="28633"/>
                    <a:pt x="14263" y="28633"/>
                  </a:cubicBezTo>
                  <a:cubicBezTo>
                    <a:pt x="14797" y="28633"/>
                    <a:pt x="15331" y="28627"/>
                    <a:pt x="15865" y="28614"/>
                  </a:cubicBezTo>
                  <a:cubicBezTo>
                    <a:pt x="15994" y="28593"/>
                    <a:pt x="15994" y="28399"/>
                    <a:pt x="15865" y="28377"/>
                  </a:cubicBezTo>
                  <a:cubicBezTo>
                    <a:pt x="15373" y="28371"/>
                    <a:pt x="14882" y="28368"/>
                    <a:pt x="14390" y="28368"/>
                  </a:cubicBezTo>
                  <a:cubicBezTo>
                    <a:pt x="13203" y="28368"/>
                    <a:pt x="12015" y="28384"/>
                    <a:pt x="10828" y="28399"/>
                  </a:cubicBezTo>
                  <a:cubicBezTo>
                    <a:pt x="11000" y="28205"/>
                    <a:pt x="11151" y="27990"/>
                    <a:pt x="11323" y="27775"/>
                  </a:cubicBezTo>
                  <a:cubicBezTo>
                    <a:pt x="13685" y="27846"/>
                    <a:pt x="16050" y="27875"/>
                    <a:pt x="18417" y="27875"/>
                  </a:cubicBezTo>
                  <a:cubicBezTo>
                    <a:pt x="28409" y="27875"/>
                    <a:pt x="38442" y="27362"/>
                    <a:pt x="48449" y="27362"/>
                  </a:cubicBezTo>
                  <a:cubicBezTo>
                    <a:pt x="49686" y="27362"/>
                    <a:pt x="50922" y="27370"/>
                    <a:pt x="52157" y="27387"/>
                  </a:cubicBezTo>
                  <a:cubicBezTo>
                    <a:pt x="52243" y="27387"/>
                    <a:pt x="52329" y="27344"/>
                    <a:pt x="52372" y="27280"/>
                  </a:cubicBezTo>
                  <a:close/>
                  <a:moveTo>
                    <a:pt x="61542" y="41077"/>
                  </a:moveTo>
                  <a:cubicBezTo>
                    <a:pt x="61542" y="41400"/>
                    <a:pt x="61564" y="41723"/>
                    <a:pt x="61564" y="42067"/>
                  </a:cubicBezTo>
                  <a:cubicBezTo>
                    <a:pt x="41416" y="42907"/>
                    <a:pt x="21247" y="42972"/>
                    <a:pt x="1120" y="43897"/>
                  </a:cubicBezTo>
                  <a:cubicBezTo>
                    <a:pt x="1120" y="43531"/>
                    <a:pt x="1099" y="43187"/>
                    <a:pt x="1056" y="42821"/>
                  </a:cubicBezTo>
                  <a:lnTo>
                    <a:pt x="1056" y="42821"/>
                  </a:lnTo>
                  <a:cubicBezTo>
                    <a:pt x="2670" y="42885"/>
                    <a:pt x="4285" y="42972"/>
                    <a:pt x="5899" y="43015"/>
                  </a:cubicBezTo>
                  <a:cubicBezTo>
                    <a:pt x="6093" y="43015"/>
                    <a:pt x="6093" y="42735"/>
                    <a:pt x="5899" y="42713"/>
                  </a:cubicBezTo>
                  <a:cubicBezTo>
                    <a:pt x="4906" y="42621"/>
                    <a:pt x="3906" y="42577"/>
                    <a:pt x="2907" y="42577"/>
                  </a:cubicBezTo>
                  <a:cubicBezTo>
                    <a:pt x="2281" y="42577"/>
                    <a:pt x="1656" y="42594"/>
                    <a:pt x="1034" y="42627"/>
                  </a:cubicBezTo>
                  <a:lnTo>
                    <a:pt x="1034" y="42563"/>
                  </a:lnTo>
                  <a:cubicBezTo>
                    <a:pt x="1013" y="42261"/>
                    <a:pt x="970" y="41938"/>
                    <a:pt x="948" y="41637"/>
                  </a:cubicBezTo>
                  <a:lnTo>
                    <a:pt x="948" y="41637"/>
                  </a:lnTo>
                  <a:cubicBezTo>
                    <a:pt x="4265" y="42225"/>
                    <a:pt x="7722" y="42416"/>
                    <a:pt x="11222" y="42416"/>
                  </a:cubicBezTo>
                  <a:cubicBezTo>
                    <a:pt x="17328" y="42416"/>
                    <a:pt x="23562" y="41835"/>
                    <a:pt x="29405" y="41766"/>
                  </a:cubicBezTo>
                  <a:cubicBezTo>
                    <a:pt x="40017" y="41658"/>
                    <a:pt x="50629" y="41508"/>
                    <a:pt x="61241" y="41293"/>
                  </a:cubicBezTo>
                  <a:cubicBezTo>
                    <a:pt x="61370" y="41293"/>
                    <a:pt x="61499" y="41206"/>
                    <a:pt x="61542" y="41077"/>
                  </a:cubicBezTo>
                  <a:close/>
                  <a:moveTo>
                    <a:pt x="30766" y="1"/>
                  </a:moveTo>
                  <a:cubicBezTo>
                    <a:pt x="24306" y="1"/>
                    <a:pt x="17849" y="197"/>
                    <a:pt x="11431" y="653"/>
                  </a:cubicBezTo>
                  <a:cubicBezTo>
                    <a:pt x="11216" y="674"/>
                    <a:pt x="11087" y="889"/>
                    <a:pt x="11151" y="1105"/>
                  </a:cubicBezTo>
                  <a:cubicBezTo>
                    <a:pt x="11123" y="1094"/>
                    <a:pt x="11095" y="1089"/>
                    <a:pt x="11068" y="1089"/>
                  </a:cubicBezTo>
                  <a:cubicBezTo>
                    <a:pt x="10928" y="1089"/>
                    <a:pt x="10807" y="1219"/>
                    <a:pt x="10807" y="1363"/>
                  </a:cubicBezTo>
                  <a:lnTo>
                    <a:pt x="10807" y="1471"/>
                  </a:lnTo>
                  <a:cubicBezTo>
                    <a:pt x="10764" y="1514"/>
                    <a:pt x="10764" y="1600"/>
                    <a:pt x="10807" y="1643"/>
                  </a:cubicBezTo>
                  <a:cubicBezTo>
                    <a:pt x="10850" y="2891"/>
                    <a:pt x="10850" y="4118"/>
                    <a:pt x="10871" y="5367"/>
                  </a:cubicBezTo>
                  <a:cubicBezTo>
                    <a:pt x="10785" y="5388"/>
                    <a:pt x="10785" y="5517"/>
                    <a:pt x="10871" y="5560"/>
                  </a:cubicBezTo>
                  <a:cubicBezTo>
                    <a:pt x="10979" y="12814"/>
                    <a:pt x="10764" y="20069"/>
                    <a:pt x="10721" y="27344"/>
                  </a:cubicBezTo>
                  <a:cubicBezTo>
                    <a:pt x="10721" y="27475"/>
                    <a:pt x="10832" y="27568"/>
                    <a:pt x="10942" y="27568"/>
                  </a:cubicBezTo>
                  <a:cubicBezTo>
                    <a:pt x="10977" y="27568"/>
                    <a:pt x="11012" y="27559"/>
                    <a:pt x="11043" y="27538"/>
                  </a:cubicBezTo>
                  <a:lnTo>
                    <a:pt x="11043" y="27538"/>
                  </a:lnTo>
                  <a:lnTo>
                    <a:pt x="11022" y="27581"/>
                  </a:lnTo>
                  <a:lnTo>
                    <a:pt x="10871" y="27581"/>
                  </a:lnTo>
                  <a:cubicBezTo>
                    <a:pt x="10764" y="27602"/>
                    <a:pt x="10721" y="27753"/>
                    <a:pt x="10807" y="27818"/>
                  </a:cubicBezTo>
                  <a:cubicBezTo>
                    <a:pt x="6954" y="31864"/>
                    <a:pt x="3553" y="36406"/>
                    <a:pt x="130" y="40776"/>
                  </a:cubicBezTo>
                  <a:cubicBezTo>
                    <a:pt x="1" y="40948"/>
                    <a:pt x="22" y="41185"/>
                    <a:pt x="173" y="41314"/>
                  </a:cubicBezTo>
                  <a:cubicBezTo>
                    <a:pt x="173" y="41400"/>
                    <a:pt x="216" y="41486"/>
                    <a:pt x="302" y="41508"/>
                  </a:cubicBezTo>
                  <a:cubicBezTo>
                    <a:pt x="302" y="41895"/>
                    <a:pt x="324" y="42283"/>
                    <a:pt x="345" y="42670"/>
                  </a:cubicBezTo>
                  <a:cubicBezTo>
                    <a:pt x="324" y="42692"/>
                    <a:pt x="324" y="42713"/>
                    <a:pt x="345" y="42735"/>
                  </a:cubicBezTo>
                  <a:cubicBezTo>
                    <a:pt x="324" y="43273"/>
                    <a:pt x="367" y="43811"/>
                    <a:pt x="518" y="44328"/>
                  </a:cubicBezTo>
                  <a:cubicBezTo>
                    <a:pt x="554" y="44449"/>
                    <a:pt x="666" y="44516"/>
                    <a:pt x="780" y="44516"/>
                  </a:cubicBezTo>
                  <a:cubicBezTo>
                    <a:pt x="868" y="44516"/>
                    <a:pt x="956" y="44476"/>
                    <a:pt x="1013" y="44392"/>
                  </a:cubicBezTo>
                  <a:cubicBezTo>
                    <a:pt x="4109" y="44458"/>
                    <a:pt x="7210" y="44488"/>
                    <a:pt x="10315" y="44488"/>
                  </a:cubicBezTo>
                  <a:cubicBezTo>
                    <a:pt x="27392" y="44488"/>
                    <a:pt x="44573" y="43579"/>
                    <a:pt x="61585" y="42778"/>
                  </a:cubicBezTo>
                  <a:cubicBezTo>
                    <a:pt x="61626" y="42818"/>
                    <a:pt x="61679" y="42838"/>
                    <a:pt x="61731" y="42838"/>
                  </a:cubicBezTo>
                  <a:cubicBezTo>
                    <a:pt x="61818" y="42838"/>
                    <a:pt x="61903" y="42785"/>
                    <a:pt x="61930" y="42692"/>
                  </a:cubicBezTo>
                  <a:cubicBezTo>
                    <a:pt x="62123" y="41981"/>
                    <a:pt x="62425" y="41120"/>
                    <a:pt x="62166" y="40410"/>
                  </a:cubicBezTo>
                  <a:cubicBezTo>
                    <a:pt x="62126" y="40274"/>
                    <a:pt x="61998" y="40189"/>
                    <a:pt x="61872" y="40189"/>
                  </a:cubicBezTo>
                  <a:cubicBezTo>
                    <a:pt x="61799" y="40189"/>
                    <a:pt x="61727" y="40218"/>
                    <a:pt x="61671" y="40281"/>
                  </a:cubicBezTo>
                  <a:cubicBezTo>
                    <a:pt x="58701" y="35868"/>
                    <a:pt x="55644" y="31498"/>
                    <a:pt x="52717" y="27064"/>
                  </a:cubicBezTo>
                  <a:cubicBezTo>
                    <a:pt x="52674" y="27000"/>
                    <a:pt x="52631" y="26978"/>
                    <a:pt x="52566" y="26957"/>
                  </a:cubicBezTo>
                  <a:cubicBezTo>
                    <a:pt x="53083" y="18325"/>
                    <a:pt x="52910" y="9607"/>
                    <a:pt x="52437" y="976"/>
                  </a:cubicBezTo>
                  <a:cubicBezTo>
                    <a:pt x="52423" y="803"/>
                    <a:pt x="52274" y="698"/>
                    <a:pt x="52120" y="698"/>
                  </a:cubicBezTo>
                  <a:cubicBezTo>
                    <a:pt x="52042" y="698"/>
                    <a:pt x="51963" y="724"/>
                    <a:pt x="51899" y="782"/>
                  </a:cubicBezTo>
                  <a:cubicBezTo>
                    <a:pt x="51856" y="696"/>
                    <a:pt x="51748" y="631"/>
                    <a:pt x="51640" y="610"/>
                  </a:cubicBezTo>
                  <a:cubicBezTo>
                    <a:pt x="44713" y="230"/>
                    <a:pt x="37738" y="1"/>
                    <a:pt x="30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1"/>
            <p:cNvSpPr/>
            <p:nvPr/>
          </p:nvSpPr>
          <p:spPr>
            <a:xfrm>
              <a:off x="870950" y="3209025"/>
              <a:ext cx="315925" cy="67825"/>
            </a:xfrm>
            <a:custGeom>
              <a:avLst/>
              <a:gdLst/>
              <a:ahLst/>
              <a:cxnLst/>
              <a:rect l="l" t="t" r="r" b="b"/>
              <a:pathLst>
                <a:path w="12637" h="2713" extrusionOk="0">
                  <a:moveTo>
                    <a:pt x="11000" y="522"/>
                  </a:moveTo>
                  <a:lnTo>
                    <a:pt x="11000" y="522"/>
                  </a:lnTo>
                  <a:cubicBezTo>
                    <a:pt x="11732" y="1556"/>
                    <a:pt x="11840" y="1599"/>
                    <a:pt x="10419" y="1857"/>
                  </a:cubicBezTo>
                  <a:cubicBezTo>
                    <a:pt x="9257" y="2051"/>
                    <a:pt x="7965" y="2008"/>
                    <a:pt x="6760" y="2029"/>
                  </a:cubicBezTo>
                  <a:cubicBezTo>
                    <a:pt x="5576" y="2072"/>
                    <a:pt x="4328" y="2072"/>
                    <a:pt x="3101" y="2072"/>
                  </a:cubicBezTo>
                  <a:cubicBezTo>
                    <a:pt x="3045" y="2072"/>
                    <a:pt x="2991" y="2071"/>
                    <a:pt x="2937" y="2071"/>
                  </a:cubicBezTo>
                  <a:cubicBezTo>
                    <a:pt x="2577" y="2071"/>
                    <a:pt x="2261" y="2086"/>
                    <a:pt x="1998" y="2086"/>
                  </a:cubicBezTo>
                  <a:cubicBezTo>
                    <a:pt x="1189" y="2086"/>
                    <a:pt x="875" y="1946"/>
                    <a:pt x="1314" y="802"/>
                  </a:cubicBezTo>
                  <a:lnTo>
                    <a:pt x="1314" y="802"/>
                  </a:lnTo>
                  <a:cubicBezTo>
                    <a:pt x="2417" y="868"/>
                    <a:pt x="3520" y="902"/>
                    <a:pt x="4623" y="902"/>
                  </a:cubicBezTo>
                  <a:cubicBezTo>
                    <a:pt x="6749" y="902"/>
                    <a:pt x="8875" y="778"/>
                    <a:pt x="11000" y="522"/>
                  </a:cubicBezTo>
                  <a:close/>
                  <a:moveTo>
                    <a:pt x="11162" y="0"/>
                  </a:moveTo>
                  <a:cubicBezTo>
                    <a:pt x="11070" y="0"/>
                    <a:pt x="10979" y="38"/>
                    <a:pt x="10914" y="113"/>
                  </a:cubicBezTo>
                  <a:cubicBezTo>
                    <a:pt x="7750" y="264"/>
                    <a:pt x="4629" y="350"/>
                    <a:pt x="1465" y="350"/>
                  </a:cubicBezTo>
                  <a:cubicBezTo>
                    <a:pt x="1465" y="261"/>
                    <a:pt x="1389" y="209"/>
                    <a:pt x="1309" y="209"/>
                  </a:cubicBezTo>
                  <a:cubicBezTo>
                    <a:pt x="1254" y="209"/>
                    <a:pt x="1198" y="233"/>
                    <a:pt x="1163" y="286"/>
                  </a:cubicBezTo>
                  <a:lnTo>
                    <a:pt x="1099" y="415"/>
                  </a:lnTo>
                  <a:cubicBezTo>
                    <a:pt x="1056" y="436"/>
                    <a:pt x="1013" y="501"/>
                    <a:pt x="1013" y="565"/>
                  </a:cubicBezTo>
                  <a:cubicBezTo>
                    <a:pt x="668" y="1082"/>
                    <a:pt x="388" y="1620"/>
                    <a:pt x="109" y="2180"/>
                  </a:cubicBezTo>
                  <a:cubicBezTo>
                    <a:pt x="1" y="2374"/>
                    <a:pt x="130" y="2632"/>
                    <a:pt x="367" y="2632"/>
                  </a:cubicBezTo>
                  <a:cubicBezTo>
                    <a:pt x="1600" y="2686"/>
                    <a:pt x="2836" y="2712"/>
                    <a:pt x="4071" y="2712"/>
                  </a:cubicBezTo>
                  <a:cubicBezTo>
                    <a:pt x="6804" y="2712"/>
                    <a:pt x="9536" y="2583"/>
                    <a:pt x="12249" y="2331"/>
                  </a:cubicBezTo>
                  <a:cubicBezTo>
                    <a:pt x="12486" y="2331"/>
                    <a:pt x="12636" y="2072"/>
                    <a:pt x="12529" y="1857"/>
                  </a:cubicBezTo>
                  <a:cubicBezTo>
                    <a:pt x="12227" y="1319"/>
                    <a:pt x="11904" y="802"/>
                    <a:pt x="11539" y="307"/>
                  </a:cubicBezTo>
                  <a:cubicBezTo>
                    <a:pt x="11539" y="221"/>
                    <a:pt x="11495" y="157"/>
                    <a:pt x="11409" y="135"/>
                  </a:cubicBezTo>
                  <a:cubicBezTo>
                    <a:pt x="11409" y="135"/>
                    <a:pt x="11409" y="113"/>
                    <a:pt x="11409" y="113"/>
                  </a:cubicBezTo>
                  <a:cubicBezTo>
                    <a:pt x="11345" y="38"/>
                    <a:pt x="11253" y="0"/>
                    <a:pt x="111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" name="Google Shape;788;p3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2992800" cy="1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33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Study Objectives</a:t>
            </a:r>
            <a:endParaRPr/>
          </a:p>
        </p:txBody>
      </p:sp>
      <p:grpSp>
        <p:nvGrpSpPr>
          <p:cNvPr id="794" name="Google Shape;794;p33"/>
          <p:cNvGrpSpPr/>
          <p:nvPr/>
        </p:nvGrpSpPr>
        <p:grpSpPr>
          <a:xfrm>
            <a:off x="283889" y="2883090"/>
            <a:ext cx="8576157" cy="1517724"/>
            <a:chOff x="824525" y="2880500"/>
            <a:chExt cx="3935100" cy="1295650"/>
          </a:xfrm>
        </p:grpSpPr>
        <p:sp>
          <p:nvSpPr>
            <p:cNvPr id="795" name="Google Shape;795;p33"/>
            <p:cNvSpPr/>
            <p:nvPr/>
          </p:nvSpPr>
          <p:spPr>
            <a:xfrm>
              <a:off x="900725" y="3002850"/>
              <a:ext cx="3858900" cy="11733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3"/>
            <p:cNvSpPr/>
            <p:nvPr/>
          </p:nvSpPr>
          <p:spPr>
            <a:xfrm>
              <a:off x="824525" y="2880500"/>
              <a:ext cx="3858900" cy="1173300"/>
            </a:xfrm>
            <a:prstGeom prst="roundRect">
              <a:avLst>
                <a:gd name="adj" fmla="val 50000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7" name="Google Shape;797;p33"/>
          <p:cNvSpPr txBox="1">
            <a:spLocks noGrp="1"/>
          </p:cNvSpPr>
          <p:nvPr>
            <p:ph type="subTitle" idx="1"/>
          </p:nvPr>
        </p:nvSpPr>
        <p:spPr>
          <a:xfrm>
            <a:off x="713213" y="3230963"/>
            <a:ext cx="25173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in the Solar System</a:t>
            </a:r>
            <a:endParaRPr/>
          </a:p>
        </p:txBody>
      </p:sp>
      <p:sp>
        <p:nvSpPr>
          <p:cNvPr id="798" name="Google Shape;798;p33"/>
          <p:cNvSpPr txBox="1">
            <a:spLocks noGrp="1"/>
          </p:cNvSpPr>
          <p:nvPr>
            <p:ph type="title" idx="2"/>
          </p:nvPr>
        </p:nvSpPr>
        <p:spPr>
          <a:xfrm>
            <a:off x="713225" y="2315944"/>
            <a:ext cx="2517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799" name="Google Shape;799;p33"/>
          <p:cNvSpPr txBox="1">
            <a:spLocks noGrp="1"/>
          </p:cNvSpPr>
          <p:nvPr>
            <p:ph type="subTitle" idx="3"/>
          </p:nvPr>
        </p:nvSpPr>
        <p:spPr>
          <a:xfrm>
            <a:off x="3313325" y="3230963"/>
            <a:ext cx="25173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sp>
        <p:nvSpPr>
          <p:cNvPr id="800" name="Google Shape;800;p33"/>
          <p:cNvSpPr txBox="1">
            <a:spLocks noGrp="1"/>
          </p:cNvSpPr>
          <p:nvPr>
            <p:ph type="title" idx="4"/>
          </p:nvPr>
        </p:nvSpPr>
        <p:spPr>
          <a:xfrm>
            <a:off x="3313361" y="2315944"/>
            <a:ext cx="2517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801" name="Google Shape;801;p33"/>
          <p:cNvSpPr txBox="1">
            <a:spLocks noGrp="1"/>
          </p:cNvSpPr>
          <p:nvPr>
            <p:ph type="subTitle" idx="5"/>
          </p:nvPr>
        </p:nvSpPr>
        <p:spPr>
          <a:xfrm>
            <a:off x="5913437" y="3230963"/>
            <a:ext cx="2517300" cy="8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 and also the biggest planet in the Solar System</a:t>
            </a:r>
            <a:endParaRPr/>
          </a:p>
        </p:txBody>
      </p:sp>
      <p:sp>
        <p:nvSpPr>
          <p:cNvPr id="802" name="Google Shape;802;p33"/>
          <p:cNvSpPr txBox="1">
            <a:spLocks noGrp="1"/>
          </p:cNvSpPr>
          <p:nvPr>
            <p:ph type="title" idx="6"/>
          </p:nvPr>
        </p:nvSpPr>
        <p:spPr>
          <a:xfrm>
            <a:off x="5913498" y="2315944"/>
            <a:ext cx="25173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grpSp>
        <p:nvGrpSpPr>
          <p:cNvPr id="803" name="Google Shape;803;p33"/>
          <p:cNvGrpSpPr/>
          <p:nvPr/>
        </p:nvGrpSpPr>
        <p:grpSpPr>
          <a:xfrm>
            <a:off x="1606613" y="1376799"/>
            <a:ext cx="730515" cy="914318"/>
            <a:chOff x="236125" y="1929675"/>
            <a:chExt cx="1471625" cy="1832300"/>
          </a:xfrm>
        </p:grpSpPr>
        <p:sp>
          <p:nvSpPr>
            <p:cNvPr id="804" name="Google Shape;804;p33"/>
            <p:cNvSpPr/>
            <p:nvPr/>
          </p:nvSpPr>
          <p:spPr>
            <a:xfrm>
              <a:off x="905400" y="3465025"/>
              <a:ext cx="491875" cy="191900"/>
            </a:xfrm>
            <a:custGeom>
              <a:avLst/>
              <a:gdLst/>
              <a:ahLst/>
              <a:cxnLst/>
              <a:rect l="l" t="t" r="r" b="b"/>
              <a:pathLst>
                <a:path w="19675" h="7676" extrusionOk="0">
                  <a:moveTo>
                    <a:pt x="18103" y="0"/>
                  </a:moveTo>
                  <a:cubicBezTo>
                    <a:pt x="16338" y="2002"/>
                    <a:pt x="12916" y="2476"/>
                    <a:pt x="10505" y="2906"/>
                  </a:cubicBezTo>
                  <a:cubicBezTo>
                    <a:pt x="8691" y="3217"/>
                    <a:pt x="6677" y="3542"/>
                    <a:pt x="4710" y="3542"/>
                  </a:cubicBezTo>
                  <a:cubicBezTo>
                    <a:pt x="3269" y="3542"/>
                    <a:pt x="1853" y="3367"/>
                    <a:pt x="560" y="2885"/>
                  </a:cubicBezTo>
                  <a:cubicBezTo>
                    <a:pt x="539" y="2949"/>
                    <a:pt x="517" y="3036"/>
                    <a:pt x="496" y="3100"/>
                  </a:cubicBezTo>
                  <a:cubicBezTo>
                    <a:pt x="173" y="3574"/>
                    <a:pt x="1" y="4112"/>
                    <a:pt x="44" y="4693"/>
                  </a:cubicBezTo>
                  <a:cubicBezTo>
                    <a:pt x="395" y="4671"/>
                    <a:pt x="747" y="4662"/>
                    <a:pt x="1099" y="4662"/>
                  </a:cubicBezTo>
                  <a:cubicBezTo>
                    <a:pt x="1804" y="4662"/>
                    <a:pt x="2512" y="4700"/>
                    <a:pt x="3229" y="4758"/>
                  </a:cubicBezTo>
                  <a:cubicBezTo>
                    <a:pt x="3374" y="4778"/>
                    <a:pt x="3380" y="5017"/>
                    <a:pt x="3247" y="5017"/>
                  </a:cubicBezTo>
                  <a:cubicBezTo>
                    <a:pt x="3241" y="5017"/>
                    <a:pt x="3235" y="5017"/>
                    <a:pt x="3229" y="5016"/>
                  </a:cubicBezTo>
                  <a:cubicBezTo>
                    <a:pt x="2356" y="4945"/>
                    <a:pt x="1467" y="4903"/>
                    <a:pt x="588" y="4903"/>
                  </a:cubicBezTo>
                  <a:cubicBezTo>
                    <a:pt x="406" y="4903"/>
                    <a:pt x="225" y="4905"/>
                    <a:pt x="44" y="4908"/>
                  </a:cubicBezTo>
                  <a:cubicBezTo>
                    <a:pt x="108" y="5296"/>
                    <a:pt x="237" y="5662"/>
                    <a:pt x="410" y="6006"/>
                  </a:cubicBezTo>
                  <a:cubicBezTo>
                    <a:pt x="1615" y="6135"/>
                    <a:pt x="2799" y="6307"/>
                    <a:pt x="3961" y="6480"/>
                  </a:cubicBezTo>
                  <a:cubicBezTo>
                    <a:pt x="4084" y="6500"/>
                    <a:pt x="4071" y="6696"/>
                    <a:pt x="3957" y="6696"/>
                  </a:cubicBezTo>
                  <a:cubicBezTo>
                    <a:pt x="3952" y="6696"/>
                    <a:pt x="3946" y="6696"/>
                    <a:pt x="3940" y="6695"/>
                  </a:cubicBezTo>
                  <a:cubicBezTo>
                    <a:pt x="2820" y="6566"/>
                    <a:pt x="1680" y="6437"/>
                    <a:pt x="560" y="6243"/>
                  </a:cubicBezTo>
                  <a:lnTo>
                    <a:pt x="560" y="6243"/>
                  </a:lnTo>
                  <a:cubicBezTo>
                    <a:pt x="582" y="6264"/>
                    <a:pt x="582" y="6307"/>
                    <a:pt x="603" y="6329"/>
                  </a:cubicBezTo>
                  <a:cubicBezTo>
                    <a:pt x="646" y="6393"/>
                    <a:pt x="646" y="6480"/>
                    <a:pt x="603" y="6544"/>
                  </a:cubicBezTo>
                  <a:cubicBezTo>
                    <a:pt x="1720" y="7398"/>
                    <a:pt x="3307" y="7675"/>
                    <a:pt x="4973" y="7675"/>
                  </a:cubicBezTo>
                  <a:cubicBezTo>
                    <a:pt x="7130" y="7675"/>
                    <a:pt x="9421" y="7211"/>
                    <a:pt x="11000" y="6932"/>
                  </a:cubicBezTo>
                  <a:cubicBezTo>
                    <a:pt x="14078" y="6393"/>
                    <a:pt x="17113" y="5554"/>
                    <a:pt x="19438" y="3358"/>
                  </a:cubicBezTo>
                  <a:cubicBezTo>
                    <a:pt x="19675" y="2067"/>
                    <a:pt x="19158" y="775"/>
                    <a:pt x="18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3"/>
            <p:cNvSpPr/>
            <p:nvPr/>
          </p:nvSpPr>
          <p:spPr>
            <a:xfrm>
              <a:off x="885500" y="3222875"/>
              <a:ext cx="466575" cy="178725"/>
            </a:xfrm>
            <a:custGeom>
              <a:avLst/>
              <a:gdLst/>
              <a:ahLst/>
              <a:cxnLst/>
              <a:rect l="l" t="t" r="r" b="b"/>
              <a:pathLst>
                <a:path w="18663" h="7149" extrusionOk="0">
                  <a:moveTo>
                    <a:pt x="15606" y="0"/>
                  </a:moveTo>
                  <a:cubicBezTo>
                    <a:pt x="15584" y="86"/>
                    <a:pt x="15541" y="151"/>
                    <a:pt x="15477" y="194"/>
                  </a:cubicBezTo>
                  <a:cubicBezTo>
                    <a:pt x="15606" y="366"/>
                    <a:pt x="15541" y="603"/>
                    <a:pt x="15348" y="689"/>
                  </a:cubicBezTo>
                  <a:cubicBezTo>
                    <a:pt x="11480" y="2119"/>
                    <a:pt x="7386" y="2852"/>
                    <a:pt x="3278" y="2852"/>
                  </a:cubicBezTo>
                  <a:cubicBezTo>
                    <a:pt x="2996" y="2852"/>
                    <a:pt x="2714" y="2848"/>
                    <a:pt x="2432" y="2841"/>
                  </a:cubicBezTo>
                  <a:cubicBezTo>
                    <a:pt x="2411" y="2841"/>
                    <a:pt x="2389" y="2841"/>
                    <a:pt x="2368" y="2820"/>
                  </a:cubicBezTo>
                  <a:cubicBezTo>
                    <a:pt x="2338" y="2890"/>
                    <a:pt x="2271" y="2923"/>
                    <a:pt x="2203" y="2923"/>
                  </a:cubicBezTo>
                  <a:cubicBezTo>
                    <a:pt x="2125" y="2923"/>
                    <a:pt x="2047" y="2879"/>
                    <a:pt x="2023" y="2798"/>
                  </a:cubicBezTo>
                  <a:cubicBezTo>
                    <a:pt x="1937" y="2562"/>
                    <a:pt x="1851" y="2325"/>
                    <a:pt x="1765" y="2110"/>
                  </a:cubicBezTo>
                  <a:cubicBezTo>
                    <a:pt x="1249" y="2432"/>
                    <a:pt x="818" y="2906"/>
                    <a:pt x="517" y="3444"/>
                  </a:cubicBezTo>
                  <a:cubicBezTo>
                    <a:pt x="1571" y="3466"/>
                    <a:pt x="2626" y="3487"/>
                    <a:pt x="3659" y="3595"/>
                  </a:cubicBezTo>
                  <a:cubicBezTo>
                    <a:pt x="3789" y="3616"/>
                    <a:pt x="3810" y="3832"/>
                    <a:pt x="3659" y="3832"/>
                  </a:cubicBezTo>
                  <a:cubicBezTo>
                    <a:pt x="2583" y="3810"/>
                    <a:pt x="1507" y="3702"/>
                    <a:pt x="431" y="3595"/>
                  </a:cubicBezTo>
                  <a:cubicBezTo>
                    <a:pt x="151" y="4155"/>
                    <a:pt x="22" y="4757"/>
                    <a:pt x="0" y="5360"/>
                  </a:cubicBezTo>
                  <a:cubicBezTo>
                    <a:pt x="31" y="5345"/>
                    <a:pt x="61" y="5329"/>
                    <a:pt x="91" y="5329"/>
                  </a:cubicBezTo>
                  <a:cubicBezTo>
                    <a:pt x="104" y="5329"/>
                    <a:pt x="117" y="5332"/>
                    <a:pt x="129" y="5338"/>
                  </a:cubicBezTo>
                  <a:cubicBezTo>
                    <a:pt x="706" y="5451"/>
                    <a:pt x="1288" y="5511"/>
                    <a:pt x="1870" y="5511"/>
                  </a:cubicBezTo>
                  <a:cubicBezTo>
                    <a:pt x="2396" y="5511"/>
                    <a:pt x="2923" y="5462"/>
                    <a:pt x="3444" y="5360"/>
                  </a:cubicBezTo>
                  <a:cubicBezTo>
                    <a:pt x="3457" y="5357"/>
                    <a:pt x="3470" y="5355"/>
                    <a:pt x="3482" y="5355"/>
                  </a:cubicBezTo>
                  <a:cubicBezTo>
                    <a:pt x="3625" y="5355"/>
                    <a:pt x="3668" y="5578"/>
                    <a:pt x="3509" y="5618"/>
                  </a:cubicBezTo>
                  <a:cubicBezTo>
                    <a:pt x="2938" y="5758"/>
                    <a:pt x="2357" y="5828"/>
                    <a:pt x="1776" y="5828"/>
                  </a:cubicBezTo>
                  <a:cubicBezTo>
                    <a:pt x="1195" y="5828"/>
                    <a:pt x="614" y="5758"/>
                    <a:pt x="43" y="5618"/>
                  </a:cubicBezTo>
                  <a:cubicBezTo>
                    <a:pt x="43" y="5618"/>
                    <a:pt x="22" y="5597"/>
                    <a:pt x="22" y="5597"/>
                  </a:cubicBezTo>
                  <a:lnTo>
                    <a:pt x="22" y="5898"/>
                  </a:lnTo>
                  <a:cubicBezTo>
                    <a:pt x="65" y="5920"/>
                    <a:pt x="65" y="5984"/>
                    <a:pt x="65" y="6027"/>
                  </a:cubicBezTo>
                  <a:cubicBezTo>
                    <a:pt x="65" y="6070"/>
                    <a:pt x="65" y="6092"/>
                    <a:pt x="65" y="6113"/>
                  </a:cubicBezTo>
                  <a:cubicBezTo>
                    <a:pt x="65" y="6221"/>
                    <a:pt x="86" y="6307"/>
                    <a:pt x="108" y="6415"/>
                  </a:cubicBezTo>
                  <a:cubicBezTo>
                    <a:pt x="363" y="6962"/>
                    <a:pt x="1614" y="7148"/>
                    <a:pt x="3194" y="7148"/>
                  </a:cubicBezTo>
                  <a:cubicBezTo>
                    <a:pt x="6272" y="7148"/>
                    <a:pt x="10596" y="6442"/>
                    <a:pt x="11236" y="6329"/>
                  </a:cubicBezTo>
                  <a:cubicBezTo>
                    <a:pt x="13583" y="5941"/>
                    <a:pt x="15929" y="5704"/>
                    <a:pt x="17888" y="4413"/>
                  </a:cubicBezTo>
                  <a:cubicBezTo>
                    <a:pt x="17908" y="4253"/>
                    <a:pt x="18057" y="4131"/>
                    <a:pt x="18233" y="4131"/>
                  </a:cubicBezTo>
                  <a:cubicBezTo>
                    <a:pt x="18247" y="4131"/>
                    <a:pt x="18261" y="4131"/>
                    <a:pt x="18275" y="4133"/>
                  </a:cubicBezTo>
                  <a:cubicBezTo>
                    <a:pt x="18361" y="4068"/>
                    <a:pt x="18469" y="4004"/>
                    <a:pt x="18555" y="3918"/>
                  </a:cubicBezTo>
                  <a:cubicBezTo>
                    <a:pt x="18663" y="2949"/>
                    <a:pt x="18404" y="1980"/>
                    <a:pt x="17802" y="1206"/>
                  </a:cubicBezTo>
                  <a:cubicBezTo>
                    <a:pt x="17199" y="474"/>
                    <a:pt x="16467" y="215"/>
                    <a:pt x="156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3"/>
            <p:cNvSpPr/>
            <p:nvPr/>
          </p:nvSpPr>
          <p:spPr>
            <a:xfrm>
              <a:off x="972125" y="3598475"/>
              <a:ext cx="384250" cy="149950"/>
            </a:xfrm>
            <a:custGeom>
              <a:avLst/>
              <a:gdLst/>
              <a:ahLst/>
              <a:cxnLst/>
              <a:rect l="l" t="t" r="r" b="b"/>
              <a:pathLst>
                <a:path w="15370" h="5998" extrusionOk="0">
                  <a:moveTo>
                    <a:pt x="1511" y="3140"/>
                  </a:moveTo>
                  <a:cubicBezTo>
                    <a:pt x="2269" y="3140"/>
                    <a:pt x="3030" y="3209"/>
                    <a:pt x="3768" y="3337"/>
                  </a:cubicBezTo>
                  <a:cubicBezTo>
                    <a:pt x="3869" y="3357"/>
                    <a:pt x="3837" y="3511"/>
                    <a:pt x="3743" y="3511"/>
                  </a:cubicBezTo>
                  <a:cubicBezTo>
                    <a:pt x="3737" y="3511"/>
                    <a:pt x="3731" y="3511"/>
                    <a:pt x="3725" y="3509"/>
                  </a:cubicBezTo>
                  <a:cubicBezTo>
                    <a:pt x="2937" y="3389"/>
                    <a:pt x="2135" y="3324"/>
                    <a:pt x="1341" y="3324"/>
                  </a:cubicBezTo>
                  <a:cubicBezTo>
                    <a:pt x="1138" y="3324"/>
                    <a:pt x="935" y="3328"/>
                    <a:pt x="733" y="3337"/>
                  </a:cubicBezTo>
                  <a:cubicBezTo>
                    <a:pt x="625" y="3337"/>
                    <a:pt x="625" y="3186"/>
                    <a:pt x="733" y="3165"/>
                  </a:cubicBezTo>
                  <a:cubicBezTo>
                    <a:pt x="991" y="3148"/>
                    <a:pt x="1251" y="3140"/>
                    <a:pt x="1511" y="3140"/>
                  </a:cubicBezTo>
                  <a:close/>
                  <a:moveTo>
                    <a:pt x="1981" y="4198"/>
                  </a:moveTo>
                  <a:cubicBezTo>
                    <a:pt x="3122" y="4241"/>
                    <a:pt x="4263" y="4413"/>
                    <a:pt x="5404" y="4693"/>
                  </a:cubicBezTo>
                  <a:cubicBezTo>
                    <a:pt x="5528" y="4693"/>
                    <a:pt x="5513" y="4931"/>
                    <a:pt x="5378" y="4931"/>
                  </a:cubicBezTo>
                  <a:cubicBezTo>
                    <a:pt x="5372" y="4931"/>
                    <a:pt x="5367" y="4931"/>
                    <a:pt x="5361" y="4930"/>
                  </a:cubicBezTo>
                  <a:lnTo>
                    <a:pt x="5361" y="4952"/>
                  </a:lnTo>
                  <a:cubicBezTo>
                    <a:pt x="4198" y="4865"/>
                    <a:pt x="3057" y="4672"/>
                    <a:pt x="1959" y="4392"/>
                  </a:cubicBezTo>
                  <a:cubicBezTo>
                    <a:pt x="1852" y="4349"/>
                    <a:pt x="1873" y="4198"/>
                    <a:pt x="1981" y="4198"/>
                  </a:cubicBezTo>
                  <a:close/>
                  <a:moveTo>
                    <a:pt x="15370" y="1"/>
                  </a:moveTo>
                  <a:lnTo>
                    <a:pt x="15370" y="1"/>
                  </a:lnTo>
                  <a:cubicBezTo>
                    <a:pt x="12722" y="1680"/>
                    <a:pt x="9386" y="2282"/>
                    <a:pt x="6308" y="2648"/>
                  </a:cubicBezTo>
                  <a:cubicBezTo>
                    <a:pt x="5017" y="2808"/>
                    <a:pt x="3502" y="3045"/>
                    <a:pt x="2045" y="3045"/>
                  </a:cubicBezTo>
                  <a:cubicBezTo>
                    <a:pt x="1339" y="3045"/>
                    <a:pt x="647" y="2990"/>
                    <a:pt x="1" y="2842"/>
                  </a:cubicBezTo>
                  <a:lnTo>
                    <a:pt x="1" y="2842"/>
                  </a:lnTo>
                  <a:cubicBezTo>
                    <a:pt x="1674" y="4803"/>
                    <a:pt x="3933" y="5997"/>
                    <a:pt x="6440" y="5997"/>
                  </a:cubicBezTo>
                  <a:cubicBezTo>
                    <a:pt x="6932" y="5997"/>
                    <a:pt x="7435" y="5951"/>
                    <a:pt x="7944" y="5856"/>
                  </a:cubicBezTo>
                  <a:cubicBezTo>
                    <a:pt x="11172" y="5253"/>
                    <a:pt x="14681" y="3445"/>
                    <a:pt x="153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3"/>
            <p:cNvSpPr/>
            <p:nvPr/>
          </p:nvSpPr>
          <p:spPr>
            <a:xfrm>
              <a:off x="884425" y="3350950"/>
              <a:ext cx="482725" cy="183975"/>
            </a:xfrm>
            <a:custGeom>
              <a:avLst/>
              <a:gdLst/>
              <a:ahLst/>
              <a:cxnLst/>
              <a:rect l="l" t="t" r="r" b="b"/>
              <a:pathLst>
                <a:path w="19309" h="7359" extrusionOk="0">
                  <a:moveTo>
                    <a:pt x="18361" y="0"/>
                  </a:moveTo>
                  <a:cubicBezTo>
                    <a:pt x="15326" y="2303"/>
                    <a:pt x="9794" y="2432"/>
                    <a:pt x="6307" y="2755"/>
                  </a:cubicBezTo>
                  <a:cubicBezTo>
                    <a:pt x="5607" y="2820"/>
                    <a:pt x="4902" y="2852"/>
                    <a:pt x="4197" y="2852"/>
                  </a:cubicBezTo>
                  <a:cubicBezTo>
                    <a:pt x="3493" y="2852"/>
                    <a:pt x="2788" y="2820"/>
                    <a:pt x="2088" y="2755"/>
                  </a:cubicBezTo>
                  <a:lnTo>
                    <a:pt x="517" y="2755"/>
                  </a:lnTo>
                  <a:cubicBezTo>
                    <a:pt x="215" y="3143"/>
                    <a:pt x="22" y="3638"/>
                    <a:pt x="0" y="4133"/>
                  </a:cubicBezTo>
                  <a:cubicBezTo>
                    <a:pt x="527" y="4122"/>
                    <a:pt x="1055" y="4117"/>
                    <a:pt x="1582" y="4117"/>
                  </a:cubicBezTo>
                  <a:cubicBezTo>
                    <a:pt x="2110" y="4117"/>
                    <a:pt x="2637" y="4122"/>
                    <a:pt x="3164" y="4133"/>
                  </a:cubicBezTo>
                  <a:cubicBezTo>
                    <a:pt x="3315" y="4155"/>
                    <a:pt x="3315" y="4370"/>
                    <a:pt x="3164" y="4391"/>
                  </a:cubicBezTo>
                  <a:cubicBezTo>
                    <a:pt x="2461" y="4391"/>
                    <a:pt x="1758" y="4401"/>
                    <a:pt x="1055" y="4401"/>
                  </a:cubicBezTo>
                  <a:cubicBezTo>
                    <a:pt x="703" y="4401"/>
                    <a:pt x="352" y="4398"/>
                    <a:pt x="0" y="4391"/>
                  </a:cubicBezTo>
                  <a:lnTo>
                    <a:pt x="0" y="4391"/>
                  </a:lnTo>
                  <a:cubicBezTo>
                    <a:pt x="43" y="4865"/>
                    <a:pt x="194" y="5360"/>
                    <a:pt x="452" y="5790"/>
                  </a:cubicBezTo>
                  <a:cubicBezTo>
                    <a:pt x="1571" y="5984"/>
                    <a:pt x="2734" y="6135"/>
                    <a:pt x="3875" y="6221"/>
                  </a:cubicBezTo>
                  <a:cubicBezTo>
                    <a:pt x="4068" y="6242"/>
                    <a:pt x="4090" y="6544"/>
                    <a:pt x="3875" y="6544"/>
                  </a:cubicBezTo>
                  <a:cubicBezTo>
                    <a:pt x="2798" y="6522"/>
                    <a:pt x="1722" y="6372"/>
                    <a:pt x="667" y="6113"/>
                  </a:cubicBezTo>
                  <a:lnTo>
                    <a:pt x="667" y="6113"/>
                  </a:lnTo>
                  <a:cubicBezTo>
                    <a:pt x="818" y="6350"/>
                    <a:pt x="1012" y="6565"/>
                    <a:pt x="1205" y="6759"/>
                  </a:cubicBezTo>
                  <a:cubicBezTo>
                    <a:pt x="1227" y="6802"/>
                    <a:pt x="1249" y="6845"/>
                    <a:pt x="1249" y="6888"/>
                  </a:cubicBezTo>
                  <a:cubicBezTo>
                    <a:pt x="2418" y="7231"/>
                    <a:pt x="3691" y="7358"/>
                    <a:pt x="4983" y="7358"/>
                  </a:cubicBezTo>
                  <a:cubicBezTo>
                    <a:pt x="6856" y="7358"/>
                    <a:pt x="8768" y="7091"/>
                    <a:pt x="10461" y="6824"/>
                  </a:cubicBezTo>
                  <a:cubicBezTo>
                    <a:pt x="13324" y="6350"/>
                    <a:pt x="17371" y="5877"/>
                    <a:pt x="19050" y="3186"/>
                  </a:cubicBezTo>
                  <a:cubicBezTo>
                    <a:pt x="19072" y="3121"/>
                    <a:pt x="19136" y="3078"/>
                    <a:pt x="19201" y="3057"/>
                  </a:cubicBezTo>
                  <a:cubicBezTo>
                    <a:pt x="19308" y="2519"/>
                    <a:pt x="19287" y="1959"/>
                    <a:pt x="19158" y="1421"/>
                  </a:cubicBezTo>
                  <a:cubicBezTo>
                    <a:pt x="18985" y="904"/>
                    <a:pt x="18727" y="409"/>
                    <a:pt x="183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3"/>
            <p:cNvSpPr/>
            <p:nvPr/>
          </p:nvSpPr>
          <p:spPr>
            <a:xfrm>
              <a:off x="558850" y="2246425"/>
              <a:ext cx="870150" cy="1038900"/>
            </a:xfrm>
            <a:custGeom>
              <a:avLst/>
              <a:gdLst/>
              <a:ahLst/>
              <a:cxnLst/>
              <a:rect l="l" t="t" r="r" b="b"/>
              <a:pathLst>
                <a:path w="34806" h="41556" extrusionOk="0">
                  <a:moveTo>
                    <a:pt x="16946" y="1"/>
                  </a:moveTo>
                  <a:cubicBezTo>
                    <a:pt x="16595" y="1"/>
                    <a:pt x="16242" y="11"/>
                    <a:pt x="15886" y="33"/>
                  </a:cubicBezTo>
                  <a:cubicBezTo>
                    <a:pt x="15369" y="54"/>
                    <a:pt x="14874" y="141"/>
                    <a:pt x="14358" y="227"/>
                  </a:cubicBezTo>
                  <a:cubicBezTo>
                    <a:pt x="14982" y="248"/>
                    <a:pt x="15585" y="270"/>
                    <a:pt x="16187" y="313"/>
                  </a:cubicBezTo>
                  <a:cubicBezTo>
                    <a:pt x="16510" y="334"/>
                    <a:pt x="16510" y="808"/>
                    <a:pt x="16187" y="808"/>
                  </a:cubicBezTo>
                  <a:cubicBezTo>
                    <a:pt x="14960" y="808"/>
                    <a:pt x="13733" y="700"/>
                    <a:pt x="12506" y="614"/>
                  </a:cubicBezTo>
                  <a:cubicBezTo>
                    <a:pt x="11193" y="980"/>
                    <a:pt x="9923" y="1518"/>
                    <a:pt x="8739" y="2207"/>
                  </a:cubicBezTo>
                  <a:cubicBezTo>
                    <a:pt x="9660" y="2304"/>
                    <a:pt x="10592" y="2352"/>
                    <a:pt x="11527" y="2352"/>
                  </a:cubicBezTo>
                  <a:cubicBezTo>
                    <a:pt x="11839" y="2352"/>
                    <a:pt x="12151" y="2347"/>
                    <a:pt x="12463" y="2336"/>
                  </a:cubicBezTo>
                  <a:cubicBezTo>
                    <a:pt x="12743" y="2336"/>
                    <a:pt x="12722" y="2745"/>
                    <a:pt x="12463" y="2767"/>
                  </a:cubicBezTo>
                  <a:cubicBezTo>
                    <a:pt x="12036" y="2799"/>
                    <a:pt x="11608" y="2816"/>
                    <a:pt x="11180" y="2816"/>
                  </a:cubicBezTo>
                  <a:cubicBezTo>
                    <a:pt x="10189" y="2816"/>
                    <a:pt x="9201" y="2725"/>
                    <a:pt x="8223" y="2530"/>
                  </a:cubicBezTo>
                  <a:cubicBezTo>
                    <a:pt x="7276" y="3111"/>
                    <a:pt x="6393" y="3800"/>
                    <a:pt x="5575" y="4553"/>
                  </a:cubicBezTo>
                  <a:cubicBezTo>
                    <a:pt x="6802" y="4618"/>
                    <a:pt x="8029" y="4704"/>
                    <a:pt x="9256" y="4855"/>
                  </a:cubicBezTo>
                  <a:cubicBezTo>
                    <a:pt x="9471" y="4876"/>
                    <a:pt x="9493" y="5199"/>
                    <a:pt x="9256" y="5199"/>
                  </a:cubicBezTo>
                  <a:cubicBezTo>
                    <a:pt x="7900" y="5156"/>
                    <a:pt x="6565" y="5027"/>
                    <a:pt x="5231" y="4898"/>
                  </a:cubicBezTo>
                  <a:cubicBezTo>
                    <a:pt x="4456" y="5673"/>
                    <a:pt x="3767" y="6512"/>
                    <a:pt x="3143" y="7395"/>
                  </a:cubicBezTo>
                  <a:cubicBezTo>
                    <a:pt x="4262" y="7481"/>
                    <a:pt x="5360" y="7567"/>
                    <a:pt x="6458" y="7717"/>
                  </a:cubicBezTo>
                  <a:cubicBezTo>
                    <a:pt x="6695" y="7760"/>
                    <a:pt x="6630" y="8126"/>
                    <a:pt x="6393" y="8126"/>
                  </a:cubicBezTo>
                  <a:cubicBezTo>
                    <a:pt x="5231" y="8062"/>
                    <a:pt x="4047" y="7933"/>
                    <a:pt x="2885" y="7803"/>
                  </a:cubicBezTo>
                  <a:cubicBezTo>
                    <a:pt x="2239" y="8794"/>
                    <a:pt x="1701" y="9827"/>
                    <a:pt x="1270" y="10903"/>
                  </a:cubicBezTo>
                  <a:cubicBezTo>
                    <a:pt x="1313" y="10882"/>
                    <a:pt x="1356" y="10882"/>
                    <a:pt x="1421" y="10882"/>
                  </a:cubicBezTo>
                  <a:cubicBezTo>
                    <a:pt x="1894" y="10849"/>
                    <a:pt x="2368" y="10833"/>
                    <a:pt x="2842" y="10833"/>
                  </a:cubicBezTo>
                  <a:cubicBezTo>
                    <a:pt x="3315" y="10833"/>
                    <a:pt x="3789" y="10849"/>
                    <a:pt x="4262" y="10882"/>
                  </a:cubicBezTo>
                  <a:cubicBezTo>
                    <a:pt x="4499" y="10903"/>
                    <a:pt x="4499" y="11248"/>
                    <a:pt x="4262" y="11269"/>
                  </a:cubicBezTo>
                  <a:cubicBezTo>
                    <a:pt x="3810" y="11317"/>
                    <a:pt x="3187" y="11331"/>
                    <a:pt x="2556" y="11331"/>
                  </a:cubicBezTo>
                  <a:cubicBezTo>
                    <a:pt x="2046" y="11331"/>
                    <a:pt x="1531" y="11322"/>
                    <a:pt x="1098" y="11312"/>
                  </a:cubicBezTo>
                  <a:cubicBezTo>
                    <a:pt x="775" y="12173"/>
                    <a:pt x="538" y="13034"/>
                    <a:pt x="366" y="13938"/>
                  </a:cubicBezTo>
                  <a:cubicBezTo>
                    <a:pt x="1485" y="13960"/>
                    <a:pt x="2605" y="13981"/>
                    <a:pt x="3724" y="14110"/>
                  </a:cubicBezTo>
                  <a:cubicBezTo>
                    <a:pt x="3961" y="14132"/>
                    <a:pt x="3961" y="14455"/>
                    <a:pt x="3724" y="14476"/>
                  </a:cubicBezTo>
                  <a:cubicBezTo>
                    <a:pt x="3602" y="14479"/>
                    <a:pt x="3480" y="14480"/>
                    <a:pt x="3358" y="14480"/>
                  </a:cubicBezTo>
                  <a:cubicBezTo>
                    <a:pt x="2335" y="14480"/>
                    <a:pt x="1299" y="14405"/>
                    <a:pt x="280" y="14347"/>
                  </a:cubicBezTo>
                  <a:cubicBezTo>
                    <a:pt x="108" y="15316"/>
                    <a:pt x="22" y="16327"/>
                    <a:pt x="22" y="17339"/>
                  </a:cubicBezTo>
                  <a:cubicBezTo>
                    <a:pt x="484" y="17318"/>
                    <a:pt x="953" y="17307"/>
                    <a:pt x="1424" y="17307"/>
                  </a:cubicBezTo>
                  <a:cubicBezTo>
                    <a:pt x="1894" y="17307"/>
                    <a:pt x="2368" y="17318"/>
                    <a:pt x="2842" y="17339"/>
                  </a:cubicBezTo>
                  <a:cubicBezTo>
                    <a:pt x="3035" y="17361"/>
                    <a:pt x="3035" y="17619"/>
                    <a:pt x="2842" y="17662"/>
                  </a:cubicBezTo>
                  <a:cubicBezTo>
                    <a:pt x="2368" y="17673"/>
                    <a:pt x="1894" y="17678"/>
                    <a:pt x="1421" y="17678"/>
                  </a:cubicBezTo>
                  <a:cubicBezTo>
                    <a:pt x="947" y="17678"/>
                    <a:pt x="474" y="17673"/>
                    <a:pt x="0" y="17662"/>
                  </a:cubicBezTo>
                  <a:lnTo>
                    <a:pt x="0" y="17662"/>
                  </a:lnTo>
                  <a:cubicBezTo>
                    <a:pt x="22" y="18243"/>
                    <a:pt x="65" y="18824"/>
                    <a:pt x="129" y="19406"/>
                  </a:cubicBezTo>
                  <a:cubicBezTo>
                    <a:pt x="373" y="19386"/>
                    <a:pt x="616" y="19376"/>
                    <a:pt x="857" y="19376"/>
                  </a:cubicBezTo>
                  <a:cubicBezTo>
                    <a:pt x="1662" y="19376"/>
                    <a:pt x="2456" y="19482"/>
                    <a:pt x="3250" y="19664"/>
                  </a:cubicBezTo>
                  <a:cubicBezTo>
                    <a:pt x="3437" y="19726"/>
                    <a:pt x="3364" y="19988"/>
                    <a:pt x="3185" y="19988"/>
                  </a:cubicBezTo>
                  <a:cubicBezTo>
                    <a:pt x="3179" y="19988"/>
                    <a:pt x="3172" y="19988"/>
                    <a:pt x="3164" y="19987"/>
                  </a:cubicBezTo>
                  <a:cubicBezTo>
                    <a:pt x="2174" y="19815"/>
                    <a:pt x="1163" y="19728"/>
                    <a:pt x="172" y="19707"/>
                  </a:cubicBezTo>
                  <a:lnTo>
                    <a:pt x="172" y="19707"/>
                  </a:lnTo>
                  <a:cubicBezTo>
                    <a:pt x="280" y="20503"/>
                    <a:pt x="452" y="21278"/>
                    <a:pt x="667" y="22032"/>
                  </a:cubicBezTo>
                  <a:cubicBezTo>
                    <a:pt x="689" y="22032"/>
                    <a:pt x="710" y="22010"/>
                    <a:pt x="710" y="22010"/>
                  </a:cubicBezTo>
                  <a:cubicBezTo>
                    <a:pt x="1744" y="22118"/>
                    <a:pt x="2755" y="22182"/>
                    <a:pt x="3767" y="22355"/>
                  </a:cubicBezTo>
                  <a:cubicBezTo>
                    <a:pt x="3890" y="22396"/>
                    <a:pt x="3876" y="22593"/>
                    <a:pt x="3763" y="22593"/>
                  </a:cubicBezTo>
                  <a:cubicBezTo>
                    <a:pt x="3758" y="22593"/>
                    <a:pt x="3752" y="22592"/>
                    <a:pt x="3746" y="22591"/>
                  </a:cubicBezTo>
                  <a:cubicBezTo>
                    <a:pt x="2734" y="22527"/>
                    <a:pt x="1722" y="22355"/>
                    <a:pt x="732" y="22182"/>
                  </a:cubicBezTo>
                  <a:lnTo>
                    <a:pt x="732" y="22182"/>
                  </a:lnTo>
                  <a:cubicBezTo>
                    <a:pt x="1076" y="23323"/>
                    <a:pt x="1572" y="24421"/>
                    <a:pt x="2217" y="25411"/>
                  </a:cubicBezTo>
                  <a:cubicBezTo>
                    <a:pt x="3207" y="25562"/>
                    <a:pt x="4198" y="25712"/>
                    <a:pt x="5209" y="25906"/>
                  </a:cubicBezTo>
                  <a:cubicBezTo>
                    <a:pt x="5354" y="25948"/>
                    <a:pt x="5320" y="26209"/>
                    <a:pt x="5183" y="26209"/>
                  </a:cubicBezTo>
                  <a:cubicBezTo>
                    <a:pt x="5177" y="26209"/>
                    <a:pt x="5172" y="26208"/>
                    <a:pt x="5166" y="26208"/>
                  </a:cubicBezTo>
                  <a:cubicBezTo>
                    <a:pt x="4241" y="26078"/>
                    <a:pt x="3315" y="25928"/>
                    <a:pt x="2411" y="25756"/>
                  </a:cubicBezTo>
                  <a:lnTo>
                    <a:pt x="2411" y="25756"/>
                  </a:lnTo>
                  <a:cubicBezTo>
                    <a:pt x="3078" y="26746"/>
                    <a:pt x="3832" y="27671"/>
                    <a:pt x="4671" y="28532"/>
                  </a:cubicBezTo>
                  <a:cubicBezTo>
                    <a:pt x="5855" y="28640"/>
                    <a:pt x="7039" y="28812"/>
                    <a:pt x="8223" y="29049"/>
                  </a:cubicBezTo>
                  <a:cubicBezTo>
                    <a:pt x="8352" y="29092"/>
                    <a:pt x="8330" y="29307"/>
                    <a:pt x="8201" y="29307"/>
                  </a:cubicBezTo>
                  <a:cubicBezTo>
                    <a:pt x="7125" y="29221"/>
                    <a:pt x="6049" y="29092"/>
                    <a:pt x="4994" y="28877"/>
                  </a:cubicBezTo>
                  <a:lnTo>
                    <a:pt x="4994" y="28877"/>
                  </a:lnTo>
                  <a:cubicBezTo>
                    <a:pt x="5812" y="29695"/>
                    <a:pt x="6630" y="30491"/>
                    <a:pt x="7491" y="31244"/>
                  </a:cubicBezTo>
                  <a:cubicBezTo>
                    <a:pt x="8460" y="31288"/>
                    <a:pt x="9428" y="31460"/>
                    <a:pt x="10354" y="31761"/>
                  </a:cubicBezTo>
                  <a:cubicBezTo>
                    <a:pt x="10513" y="31821"/>
                    <a:pt x="10470" y="32046"/>
                    <a:pt x="10327" y="32046"/>
                  </a:cubicBezTo>
                  <a:cubicBezTo>
                    <a:pt x="10315" y="32046"/>
                    <a:pt x="10302" y="32044"/>
                    <a:pt x="10289" y="32041"/>
                  </a:cubicBezTo>
                  <a:cubicBezTo>
                    <a:pt x="9471" y="31804"/>
                    <a:pt x="8653" y="31653"/>
                    <a:pt x="7814" y="31546"/>
                  </a:cubicBezTo>
                  <a:lnTo>
                    <a:pt x="7814" y="31546"/>
                  </a:lnTo>
                  <a:cubicBezTo>
                    <a:pt x="8460" y="32127"/>
                    <a:pt x="9084" y="32708"/>
                    <a:pt x="9708" y="33289"/>
                  </a:cubicBezTo>
                  <a:cubicBezTo>
                    <a:pt x="10332" y="33375"/>
                    <a:pt x="10957" y="33440"/>
                    <a:pt x="11581" y="33548"/>
                  </a:cubicBezTo>
                  <a:cubicBezTo>
                    <a:pt x="11725" y="33568"/>
                    <a:pt x="11692" y="33786"/>
                    <a:pt x="11576" y="33786"/>
                  </a:cubicBezTo>
                  <a:cubicBezTo>
                    <a:pt x="11570" y="33786"/>
                    <a:pt x="11565" y="33785"/>
                    <a:pt x="11559" y="33784"/>
                  </a:cubicBezTo>
                  <a:cubicBezTo>
                    <a:pt x="11021" y="33720"/>
                    <a:pt x="10505" y="33634"/>
                    <a:pt x="9988" y="33548"/>
                  </a:cubicBezTo>
                  <a:lnTo>
                    <a:pt x="9988" y="33548"/>
                  </a:lnTo>
                  <a:cubicBezTo>
                    <a:pt x="10741" y="34258"/>
                    <a:pt x="11452" y="35011"/>
                    <a:pt x="12140" y="35786"/>
                  </a:cubicBezTo>
                  <a:cubicBezTo>
                    <a:pt x="12749" y="35852"/>
                    <a:pt x="13382" y="35880"/>
                    <a:pt x="14012" y="35880"/>
                  </a:cubicBezTo>
                  <a:cubicBezTo>
                    <a:pt x="14207" y="35880"/>
                    <a:pt x="14401" y="35877"/>
                    <a:pt x="14594" y="35872"/>
                  </a:cubicBezTo>
                  <a:cubicBezTo>
                    <a:pt x="14724" y="35872"/>
                    <a:pt x="14745" y="36066"/>
                    <a:pt x="14616" y="36088"/>
                  </a:cubicBezTo>
                  <a:cubicBezTo>
                    <a:pt x="14277" y="36136"/>
                    <a:pt x="13937" y="36158"/>
                    <a:pt x="13598" y="36158"/>
                  </a:cubicBezTo>
                  <a:cubicBezTo>
                    <a:pt x="13184" y="36158"/>
                    <a:pt x="12770" y="36125"/>
                    <a:pt x="12356" y="36066"/>
                  </a:cubicBezTo>
                  <a:lnTo>
                    <a:pt x="12356" y="36066"/>
                  </a:lnTo>
                  <a:cubicBezTo>
                    <a:pt x="12872" y="36690"/>
                    <a:pt x="13367" y="37358"/>
                    <a:pt x="13798" y="38046"/>
                  </a:cubicBezTo>
                  <a:lnTo>
                    <a:pt x="15434" y="38046"/>
                  </a:lnTo>
                  <a:cubicBezTo>
                    <a:pt x="15520" y="38046"/>
                    <a:pt x="15520" y="38197"/>
                    <a:pt x="15434" y="38197"/>
                  </a:cubicBezTo>
                  <a:lnTo>
                    <a:pt x="13884" y="38197"/>
                  </a:lnTo>
                  <a:cubicBezTo>
                    <a:pt x="14228" y="38778"/>
                    <a:pt x="14551" y="39403"/>
                    <a:pt x="14810" y="40027"/>
                  </a:cubicBezTo>
                  <a:cubicBezTo>
                    <a:pt x="14827" y="39974"/>
                    <a:pt x="14889" y="39935"/>
                    <a:pt x="14946" y="39935"/>
                  </a:cubicBezTo>
                  <a:cubicBezTo>
                    <a:pt x="14958" y="39935"/>
                    <a:pt x="14970" y="39937"/>
                    <a:pt x="14982" y="39941"/>
                  </a:cubicBezTo>
                  <a:cubicBezTo>
                    <a:pt x="15757" y="40048"/>
                    <a:pt x="16532" y="40156"/>
                    <a:pt x="17285" y="40307"/>
                  </a:cubicBezTo>
                  <a:cubicBezTo>
                    <a:pt x="17457" y="40350"/>
                    <a:pt x="17414" y="40608"/>
                    <a:pt x="17264" y="40608"/>
                  </a:cubicBezTo>
                  <a:cubicBezTo>
                    <a:pt x="16467" y="40522"/>
                    <a:pt x="15692" y="40393"/>
                    <a:pt x="14896" y="40264"/>
                  </a:cubicBezTo>
                  <a:lnTo>
                    <a:pt x="14896" y="40264"/>
                  </a:lnTo>
                  <a:cubicBezTo>
                    <a:pt x="14960" y="40414"/>
                    <a:pt x="15046" y="40565"/>
                    <a:pt x="15111" y="40737"/>
                  </a:cubicBezTo>
                  <a:cubicBezTo>
                    <a:pt x="15133" y="40780"/>
                    <a:pt x="15154" y="40823"/>
                    <a:pt x="15154" y="40866"/>
                  </a:cubicBezTo>
                  <a:cubicBezTo>
                    <a:pt x="15219" y="41103"/>
                    <a:pt x="15326" y="41318"/>
                    <a:pt x="15391" y="41555"/>
                  </a:cubicBezTo>
                  <a:cubicBezTo>
                    <a:pt x="15412" y="41534"/>
                    <a:pt x="15455" y="41512"/>
                    <a:pt x="15498" y="41512"/>
                  </a:cubicBezTo>
                  <a:cubicBezTo>
                    <a:pt x="16661" y="41404"/>
                    <a:pt x="17802" y="41232"/>
                    <a:pt x="18943" y="41082"/>
                  </a:cubicBezTo>
                  <a:cubicBezTo>
                    <a:pt x="17027" y="32923"/>
                    <a:pt x="13023" y="26014"/>
                    <a:pt x="8783" y="18975"/>
                  </a:cubicBezTo>
                  <a:cubicBezTo>
                    <a:pt x="7835" y="20094"/>
                    <a:pt x="7362" y="21515"/>
                    <a:pt x="7426" y="22979"/>
                  </a:cubicBezTo>
                  <a:cubicBezTo>
                    <a:pt x="7426" y="23105"/>
                    <a:pt x="7344" y="23165"/>
                    <a:pt x="7255" y="23165"/>
                  </a:cubicBezTo>
                  <a:cubicBezTo>
                    <a:pt x="7162" y="23165"/>
                    <a:pt x="7061" y="23100"/>
                    <a:pt x="7039" y="22979"/>
                  </a:cubicBezTo>
                  <a:cubicBezTo>
                    <a:pt x="6845" y="21343"/>
                    <a:pt x="7383" y="19685"/>
                    <a:pt x="8481" y="18458"/>
                  </a:cubicBezTo>
                  <a:cubicBezTo>
                    <a:pt x="7943" y="17576"/>
                    <a:pt x="7426" y="16693"/>
                    <a:pt x="6888" y="15832"/>
                  </a:cubicBezTo>
                  <a:cubicBezTo>
                    <a:pt x="6768" y="15621"/>
                    <a:pt x="6953" y="15442"/>
                    <a:pt x="7134" y="15442"/>
                  </a:cubicBezTo>
                  <a:cubicBezTo>
                    <a:pt x="7212" y="15442"/>
                    <a:pt x="7289" y="15475"/>
                    <a:pt x="7340" y="15553"/>
                  </a:cubicBezTo>
                  <a:cubicBezTo>
                    <a:pt x="7878" y="16349"/>
                    <a:pt x="8417" y="17145"/>
                    <a:pt x="8955" y="17942"/>
                  </a:cubicBezTo>
                  <a:cubicBezTo>
                    <a:pt x="10074" y="16909"/>
                    <a:pt x="11452" y="16177"/>
                    <a:pt x="12958" y="15854"/>
                  </a:cubicBezTo>
                  <a:cubicBezTo>
                    <a:pt x="13585" y="15714"/>
                    <a:pt x="14224" y="15643"/>
                    <a:pt x="14864" y="15643"/>
                  </a:cubicBezTo>
                  <a:cubicBezTo>
                    <a:pt x="15895" y="15643"/>
                    <a:pt x="16927" y="15826"/>
                    <a:pt x="17909" y="16198"/>
                  </a:cubicBezTo>
                  <a:cubicBezTo>
                    <a:pt x="19265" y="16693"/>
                    <a:pt x="21978" y="18674"/>
                    <a:pt x="24259" y="19341"/>
                  </a:cubicBezTo>
                  <a:cubicBezTo>
                    <a:pt x="24690" y="17361"/>
                    <a:pt x="25249" y="15402"/>
                    <a:pt x="25938" y="13486"/>
                  </a:cubicBezTo>
                  <a:cubicBezTo>
                    <a:pt x="25998" y="13325"/>
                    <a:pt x="26138" y="13254"/>
                    <a:pt x="26278" y="13254"/>
                  </a:cubicBezTo>
                  <a:cubicBezTo>
                    <a:pt x="26492" y="13254"/>
                    <a:pt x="26705" y="13420"/>
                    <a:pt x="26627" y="13680"/>
                  </a:cubicBezTo>
                  <a:cubicBezTo>
                    <a:pt x="26024" y="15639"/>
                    <a:pt x="25551" y="17576"/>
                    <a:pt x="25163" y="19513"/>
                  </a:cubicBezTo>
                  <a:cubicBezTo>
                    <a:pt x="25289" y="19526"/>
                    <a:pt x="25412" y="19532"/>
                    <a:pt x="25532" y="19532"/>
                  </a:cubicBezTo>
                  <a:cubicBezTo>
                    <a:pt x="26238" y="19532"/>
                    <a:pt x="26850" y="19305"/>
                    <a:pt x="27273" y="18717"/>
                  </a:cubicBezTo>
                  <a:cubicBezTo>
                    <a:pt x="27349" y="18610"/>
                    <a:pt x="27464" y="18562"/>
                    <a:pt x="27574" y="18562"/>
                  </a:cubicBezTo>
                  <a:cubicBezTo>
                    <a:pt x="27774" y="18562"/>
                    <a:pt x="27959" y="18718"/>
                    <a:pt x="27876" y="18954"/>
                  </a:cubicBezTo>
                  <a:cubicBezTo>
                    <a:pt x="27576" y="19902"/>
                    <a:pt x="26774" y="20208"/>
                    <a:pt x="25859" y="20208"/>
                  </a:cubicBezTo>
                  <a:cubicBezTo>
                    <a:pt x="25590" y="20208"/>
                    <a:pt x="25312" y="20181"/>
                    <a:pt x="25034" y="20137"/>
                  </a:cubicBezTo>
                  <a:cubicBezTo>
                    <a:pt x="23786" y="26660"/>
                    <a:pt x="23786" y="33375"/>
                    <a:pt x="25013" y="39898"/>
                  </a:cubicBezTo>
                  <a:cubicBezTo>
                    <a:pt x="25981" y="39682"/>
                    <a:pt x="26950" y="39467"/>
                    <a:pt x="27940" y="39209"/>
                  </a:cubicBezTo>
                  <a:cubicBezTo>
                    <a:pt x="27897" y="39144"/>
                    <a:pt x="27854" y="39080"/>
                    <a:pt x="27854" y="39015"/>
                  </a:cubicBezTo>
                  <a:cubicBezTo>
                    <a:pt x="26304" y="31201"/>
                    <a:pt x="33666" y="25949"/>
                    <a:pt x="34161" y="18372"/>
                  </a:cubicBezTo>
                  <a:cubicBezTo>
                    <a:pt x="34805" y="8374"/>
                    <a:pt x="26838" y="1"/>
                    <a:pt x="169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3"/>
            <p:cNvSpPr/>
            <p:nvPr/>
          </p:nvSpPr>
          <p:spPr>
            <a:xfrm>
              <a:off x="790775" y="2659675"/>
              <a:ext cx="378875" cy="611650"/>
            </a:xfrm>
            <a:custGeom>
              <a:avLst/>
              <a:gdLst/>
              <a:ahLst/>
              <a:cxnLst/>
              <a:rect l="l" t="t" r="r" b="b"/>
              <a:pathLst>
                <a:path w="15155" h="24466" extrusionOk="0">
                  <a:moveTo>
                    <a:pt x="5435" y="1"/>
                  </a:moveTo>
                  <a:cubicBezTo>
                    <a:pt x="3447" y="1"/>
                    <a:pt x="1420" y="637"/>
                    <a:pt x="1" y="1928"/>
                  </a:cubicBezTo>
                  <a:cubicBezTo>
                    <a:pt x="4586" y="8860"/>
                    <a:pt x="8568" y="16286"/>
                    <a:pt x="10182" y="24465"/>
                  </a:cubicBezTo>
                  <a:cubicBezTo>
                    <a:pt x="11840" y="24207"/>
                    <a:pt x="13497" y="23884"/>
                    <a:pt x="15155" y="23518"/>
                  </a:cubicBezTo>
                  <a:cubicBezTo>
                    <a:pt x="13605" y="16932"/>
                    <a:pt x="13497" y="10087"/>
                    <a:pt x="14832" y="3457"/>
                  </a:cubicBezTo>
                  <a:cubicBezTo>
                    <a:pt x="14444" y="3349"/>
                    <a:pt x="14078" y="3242"/>
                    <a:pt x="13777" y="3155"/>
                  </a:cubicBezTo>
                  <a:cubicBezTo>
                    <a:pt x="11840" y="2574"/>
                    <a:pt x="10268" y="1218"/>
                    <a:pt x="8396" y="508"/>
                  </a:cubicBezTo>
                  <a:cubicBezTo>
                    <a:pt x="7479" y="170"/>
                    <a:pt x="6462" y="1"/>
                    <a:pt x="54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3"/>
            <p:cNvSpPr/>
            <p:nvPr/>
          </p:nvSpPr>
          <p:spPr>
            <a:xfrm>
              <a:off x="519600" y="3149300"/>
              <a:ext cx="188750" cy="90050"/>
            </a:xfrm>
            <a:custGeom>
              <a:avLst/>
              <a:gdLst/>
              <a:ahLst/>
              <a:cxnLst/>
              <a:rect l="l" t="t" r="r" b="b"/>
              <a:pathLst>
                <a:path w="7550" h="3602" extrusionOk="0">
                  <a:moveTo>
                    <a:pt x="7244" y="0"/>
                  </a:moveTo>
                  <a:cubicBezTo>
                    <a:pt x="7219" y="0"/>
                    <a:pt x="7193" y="5"/>
                    <a:pt x="7167" y="16"/>
                  </a:cubicBezTo>
                  <a:cubicBezTo>
                    <a:pt x="4864" y="1070"/>
                    <a:pt x="2517" y="2082"/>
                    <a:pt x="214" y="3180"/>
                  </a:cubicBezTo>
                  <a:cubicBezTo>
                    <a:pt x="1" y="3277"/>
                    <a:pt x="119" y="3601"/>
                    <a:pt x="318" y="3601"/>
                  </a:cubicBezTo>
                  <a:cubicBezTo>
                    <a:pt x="340" y="3601"/>
                    <a:pt x="363" y="3597"/>
                    <a:pt x="386" y="3589"/>
                  </a:cubicBezTo>
                  <a:cubicBezTo>
                    <a:pt x="2819" y="2771"/>
                    <a:pt x="5165" y="1673"/>
                    <a:pt x="7360" y="360"/>
                  </a:cubicBezTo>
                  <a:cubicBezTo>
                    <a:pt x="7550" y="247"/>
                    <a:pt x="7423" y="0"/>
                    <a:pt x="7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3"/>
            <p:cNvSpPr/>
            <p:nvPr/>
          </p:nvSpPr>
          <p:spPr>
            <a:xfrm>
              <a:off x="236125" y="2744450"/>
              <a:ext cx="194225" cy="21900"/>
            </a:xfrm>
            <a:custGeom>
              <a:avLst/>
              <a:gdLst/>
              <a:ahLst/>
              <a:cxnLst/>
              <a:rect l="l" t="t" r="r" b="b"/>
              <a:pathLst>
                <a:path w="7769" h="876" extrusionOk="0">
                  <a:moveTo>
                    <a:pt x="255" y="0"/>
                  </a:moveTo>
                  <a:cubicBezTo>
                    <a:pt x="35" y="0"/>
                    <a:pt x="0" y="369"/>
                    <a:pt x="231" y="432"/>
                  </a:cubicBezTo>
                  <a:cubicBezTo>
                    <a:pt x="1414" y="741"/>
                    <a:pt x="2612" y="876"/>
                    <a:pt x="3817" y="876"/>
                  </a:cubicBezTo>
                  <a:cubicBezTo>
                    <a:pt x="5045" y="876"/>
                    <a:pt x="6278" y="735"/>
                    <a:pt x="7506" y="496"/>
                  </a:cubicBezTo>
                  <a:cubicBezTo>
                    <a:pt x="7768" y="456"/>
                    <a:pt x="7672" y="38"/>
                    <a:pt x="7411" y="38"/>
                  </a:cubicBezTo>
                  <a:cubicBezTo>
                    <a:pt x="7393" y="38"/>
                    <a:pt x="7375" y="40"/>
                    <a:pt x="7356" y="44"/>
                  </a:cubicBezTo>
                  <a:cubicBezTo>
                    <a:pt x="6306" y="214"/>
                    <a:pt x="5273" y="285"/>
                    <a:pt x="4242" y="285"/>
                  </a:cubicBezTo>
                  <a:cubicBezTo>
                    <a:pt x="2926" y="285"/>
                    <a:pt x="1613" y="170"/>
                    <a:pt x="274" y="1"/>
                  </a:cubicBezTo>
                  <a:cubicBezTo>
                    <a:pt x="267" y="1"/>
                    <a:pt x="261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3"/>
            <p:cNvSpPr/>
            <p:nvPr/>
          </p:nvSpPr>
          <p:spPr>
            <a:xfrm>
              <a:off x="482850" y="2068875"/>
              <a:ext cx="110975" cy="207225"/>
            </a:xfrm>
            <a:custGeom>
              <a:avLst/>
              <a:gdLst/>
              <a:ahLst/>
              <a:cxnLst/>
              <a:rect l="l" t="t" r="r" b="b"/>
              <a:pathLst>
                <a:path w="4439" h="8289" extrusionOk="0">
                  <a:moveTo>
                    <a:pt x="239" y="0"/>
                  </a:moveTo>
                  <a:cubicBezTo>
                    <a:pt x="120" y="0"/>
                    <a:pt x="1" y="93"/>
                    <a:pt x="27" y="247"/>
                  </a:cubicBezTo>
                  <a:cubicBezTo>
                    <a:pt x="715" y="3174"/>
                    <a:pt x="2050" y="5886"/>
                    <a:pt x="3944" y="8211"/>
                  </a:cubicBezTo>
                  <a:cubicBezTo>
                    <a:pt x="3982" y="8266"/>
                    <a:pt x="4036" y="8289"/>
                    <a:pt x="4092" y="8289"/>
                  </a:cubicBezTo>
                  <a:cubicBezTo>
                    <a:pt x="4256" y="8289"/>
                    <a:pt x="4439" y="8092"/>
                    <a:pt x="4310" y="7931"/>
                  </a:cubicBezTo>
                  <a:cubicBezTo>
                    <a:pt x="2545" y="5585"/>
                    <a:pt x="1232" y="2959"/>
                    <a:pt x="436" y="139"/>
                  </a:cubicBezTo>
                  <a:cubicBezTo>
                    <a:pt x="401" y="43"/>
                    <a:pt x="320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3"/>
            <p:cNvSpPr/>
            <p:nvPr/>
          </p:nvSpPr>
          <p:spPr>
            <a:xfrm>
              <a:off x="938775" y="1929675"/>
              <a:ext cx="23450" cy="172425"/>
            </a:xfrm>
            <a:custGeom>
              <a:avLst/>
              <a:gdLst/>
              <a:ahLst/>
              <a:cxnLst/>
              <a:rect l="l" t="t" r="r" b="b"/>
              <a:pathLst>
                <a:path w="938" h="6897" extrusionOk="0">
                  <a:moveTo>
                    <a:pt x="651" y="0"/>
                  </a:moveTo>
                  <a:cubicBezTo>
                    <a:pt x="538" y="0"/>
                    <a:pt x="428" y="62"/>
                    <a:pt x="409" y="197"/>
                  </a:cubicBezTo>
                  <a:cubicBezTo>
                    <a:pt x="65" y="2328"/>
                    <a:pt x="0" y="4502"/>
                    <a:pt x="237" y="6654"/>
                  </a:cubicBezTo>
                  <a:cubicBezTo>
                    <a:pt x="248" y="6816"/>
                    <a:pt x="382" y="6896"/>
                    <a:pt x="509" y="6896"/>
                  </a:cubicBezTo>
                  <a:cubicBezTo>
                    <a:pt x="635" y="6896"/>
                    <a:pt x="753" y="6816"/>
                    <a:pt x="732" y="6654"/>
                  </a:cubicBezTo>
                  <a:cubicBezTo>
                    <a:pt x="581" y="4523"/>
                    <a:pt x="646" y="2371"/>
                    <a:pt x="926" y="261"/>
                  </a:cubicBezTo>
                  <a:cubicBezTo>
                    <a:pt x="938" y="95"/>
                    <a:pt x="792" y="0"/>
                    <a:pt x="6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3"/>
            <p:cNvSpPr/>
            <p:nvPr/>
          </p:nvSpPr>
          <p:spPr>
            <a:xfrm>
              <a:off x="1261100" y="2000475"/>
              <a:ext cx="97700" cy="177775"/>
            </a:xfrm>
            <a:custGeom>
              <a:avLst/>
              <a:gdLst/>
              <a:ahLst/>
              <a:cxnLst/>
              <a:rect l="l" t="t" r="r" b="b"/>
              <a:pathLst>
                <a:path w="3908" h="7111" extrusionOk="0">
                  <a:moveTo>
                    <a:pt x="3566" y="0"/>
                  </a:moveTo>
                  <a:cubicBezTo>
                    <a:pt x="3508" y="0"/>
                    <a:pt x="3450" y="23"/>
                    <a:pt x="3402" y="77"/>
                  </a:cubicBezTo>
                  <a:cubicBezTo>
                    <a:pt x="1766" y="1971"/>
                    <a:pt x="754" y="4382"/>
                    <a:pt x="65" y="6750"/>
                  </a:cubicBezTo>
                  <a:cubicBezTo>
                    <a:pt x="1" y="6969"/>
                    <a:pt x="168" y="7111"/>
                    <a:pt x="336" y="7111"/>
                  </a:cubicBezTo>
                  <a:cubicBezTo>
                    <a:pt x="448" y="7111"/>
                    <a:pt x="560" y="7047"/>
                    <a:pt x="604" y="6900"/>
                  </a:cubicBezTo>
                  <a:cubicBezTo>
                    <a:pt x="1357" y="4533"/>
                    <a:pt x="2562" y="2531"/>
                    <a:pt x="3811" y="400"/>
                  </a:cubicBezTo>
                  <a:cubicBezTo>
                    <a:pt x="3908" y="206"/>
                    <a:pt x="3738" y="0"/>
                    <a:pt x="3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3"/>
            <p:cNvSpPr/>
            <p:nvPr/>
          </p:nvSpPr>
          <p:spPr>
            <a:xfrm>
              <a:off x="1589700" y="2316575"/>
              <a:ext cx="103025" cy="93425"/>
            </a:xfrm>
            <a:custGeom>
              <a:avLst/>
              <a:gdLst/>
              <a:ahLst/>
              <a:cxnLst/>
              <a:rect l="l" t="t" r="r" b="b"/>
              <a:pathLst>
                <a:path w="4121" h="3737" extrusionOk="0">
                  <a:moveTo>
                    <a:pt x="3767" y="0"/>
                  </a:moveTo>
                  <a:cubicBezTo>
                    <a:pt x="3713" y="0"/>
                    <a:pt x="3656" y="21"/>
                    <a:pt x="3604" y="68"/>
                  </a:cubicBezTo>
                  <a:cubicBezTo>
                    <a:pt x="2398" y="1058"/>
                    <a:pt x="1322" y="2178"/>
                    <a:pt x="203" y="3254"/>
                  </a:cubicBezTo>
                  <a:cubicBezTo>
                    <a:pt x="1" y="3456"/>
                    <a:pt x="193" y="3737"/>
                    <a:pt x="421" y="3737"/>
                  </a:cubicBezTo>
                  <a:cubicBezTo>
                    <a:pt x="484" y="3737"/>
                    <a:pt x="550" y="3715"/>
                    <a:pt x="612" y="3663"/>
                  </a:cubicBezTo>
                  <a:cubicBezTo>
                    <a:pt x="1731" y="2608"/>
                    <a:pt x="2915" y="1575"/>
                    <a:pt x="3970" y="434"/>
                  </a:cubicBezTo>
                  <a:cubicBezTo>
                    <a:pt x="4120" y="250"/>
                    <a:pt x="3958" y="0"/>
                    <a:pt x="3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3"/>
            <p:cNvSpPr/>
            <p:nvPr/>
          </p:nvSpPr>
          <p:spPr>
            <a:xfrm>
              <a:off x="1528400" y="2791075"/>
              <a:ext cx="179350" cy="82525"/>
            </a:xfrm>
            <a:custGeom>
              <a:avLst/>
              <a:gdLst/>
              <a:ahLst/>
              <a:cxnLst/>
              <a:rect l="l" t="t" r="r" b="b"/>
              <a:pathLst>
                <a:path w="7174" h="3301" extrusionOk="0">
                  <a:moveTo>
                    <a:pt x="6746" y="0"/>
                  </a:moveTo>
                  <a:cubicBezTo>
                    <a:pt x="6704" y="0"/>
                    <a:pt x="6660" y="9"/>
                    <a:pt x="6615" y="30"/>
                  </a:cubicBezTo>
                  <a:cubicBezTo>
                    <a:pt x="4506" y="934"/>
                    <a:pt x="2439" y="1925"/>
                    <a:pt x="308" y="2743"/>
                  </a:cubicBezTo>
                  <a:cubicBezTo>
                    <a:pt x="0" y="2858"/>
                    <a:pt x="88" y="3301"/>
                    <a:pt x="357" y="3301"/>
                  </a:cubicBezTo>
                  <a:cubicBezTo>
                    <a:pt x="388" y="3301"/>
                    <a:pt x="423" y="3294"/>
                    <a:pt x="459" y="3281"/>
                  </a:cubicBezTo>
                  <a:cubicBezTo>
                    <a:pt x="2676" y="2527"/>
                    <a:pt x="4829" y="1602"/>
                    <a:pt x="6895" y="504"/>
                  </a:cubicBezTo>
                  <a:cubicBezTo>
                    <a:pt x="7173" y="356"/>
                    <a:pt x="7004" y="0"/>
                    <a:pt x="67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3"/>
            <p:cNvSpPr/>
            <p:nvPr/>
          </p:nvSpPr>
          <p:spPr>
            <a:xfrm>
              <a:off x="1018400" y="3702875"/>
              <a:ext cx="91925" cy="18900"/>
            </a:xfrm>
            <a:custGeom>
              <a:avLst/>
              <a:gdLst/>
              <a:ahLst/>
              <a:cxnLst/>
              <a:rect l="l" t="t" r="r" b="b"/>
              <a:pathLst>
                <a:path w="3677" h="756" extrusionOk="0">
                  <a:moveTo>
                    <a:pt x="130" y="1"/>
                  </a:moveTo>
                  <a:cubicBezTo>
                    <a:pt x="22" y="1"/>
                    <a:pt x="1" y="151"/>
                    <a:pt x="108" y="194"/>
                  </a:cubicBezTo>
                  <a:cubicBezTo>
                    <a:pt x="1206" y="496"/>
                    <a:pt x="2347" y="668"/>
                    <a:pt x="3510" y="754"/>
                  </a:cubicBezTo>
                  <a:cubicBezTo>
                    <a:pt x="3516" y="755"/>
                    <a:pt x="3521" y="755"/>
                    <a:pt x="3527" y="755"/>
                  </a:cubicBezTo>
                  <a:cubicBezTo>
                    <a:pt x="3662" y="755"/>
                    <a:pt x="3677" y="516"/>
                    <a:pt x="3553" y="496"/>
                  </a:cubicBezTo>
                  <a:cubicBezTo>
                    <a:pt x="2412" y="237"/>
                    <a:pt x="1271" y="65"/>
                    <a:pt x="1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3"/>
            <p:cNvSpPr/>
            <p:nvPr/>
          </p:nvSpPr>
          <p:spPr>
            <a:xfrm>
              <a:off x="987725" y="3676975"/>
              <a:ext cx="81125" cy="9300"/>
            </a:xfrm>
            <a:custGeom>
              <a:avLst/>
              <a:gdLst/>
              <a:ahLst/>
              <a:cxnLst/>
              <a:rect l="l" t="t" r="r" b="b"/>
              <a:pathLst>
                <a:path w="3245" h="372" extrusionOk="0">
                  <a:moveTo>
                    <a:pt x="887" y="0"/>
                  </a:moveTo>
                  <a:cubicBezTo>
                    <a:pt x="627" y="0"/>
                    <a:pt x="367" y="8"/>
                    <a:pt x="109" y="25"/>
                  </a:cubicBezTo>
                  <a:cubicBezTo>
                    <a:pt x="1" y="25"/>
                    <a:pt x="1" y="197"/>
                    <a:pt x="109" y="197"/>
                  </a:cubicBezTo>
                  <a:cubicBezTo>
                    <a:pt x="311" y="188"/>
                    <a:pt x="514" y="184"/>
                    <a:pt x="717" y="184"/>
                  </a:cubicBezTo>
                  <a:cubicBezTo>
                    <a:pt x="1511" y="184"/>
                    <a:pt x="2313" y="249"/>
                    <a:pt x="3101" y="369"/>
                  </a:cubicBezTo>
                  <a:cubicBezTo>
                    <a:pt x="3107" y="371"/>
                    <a:pt x="3113" y="371"/>
                    <a:pt x="3119" y="371"/>
                  </a:cubicBezTo>
                  <a:cubicBezTo>
                    <a:pt x="3213" y="371"/>
                    <a:pt x="3245" y="217"/>
                    <a:pt x="3144" y="197"/>
                  </a:cubicBezTo>
                  <a:cubicBezTo>
                    <a:pt x="2406" y="69"/>
                    <a:pt x="1645" y="0"/>
                    <a:pt x="8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3"/>
            <p:cNvSpPr/>
            <p:nvPr/>
          </p:nvSpPr>
          <p:spPr>
            <a:xfrm>
              <a:off x="527625" y="2225025"/>
              <a:ext cx="920250" cy="1536950"/>
            </a:xfrm>
            <a:custGeom>
              <a:avLst/>
              <a:gdLst/>
              <a:ahLst/>
              <a:cxnLst/>
              <a:rect l="l" t="t" r="r" b="b"/>
              <a:pathLst>
                <a:path w="36810" h="61478" extrusionOk="0">
                  <a:moveTo>
                    <a:pt x="15976" y="17387"/>
                  </a:moveTo>
                  <a:cubicBezTo>
                    <a:pt x="17000" y="17387"/>
                    <a:pt x="18012" y="17556"/>
                    <a:pt x="18922" y="17894"/>
                  </a:cubicBezTo>
                  <a:cubicBezTo>
                    <a:pt x="20816" y="18604"/>
                    <a:pt x="22366" y="19960"/>
                    <a:pt x="24303" y="20541"/>
                  </a:cubicBezTo>
                  <a:cubicBezTo>
                    <a:pt x="24626" y="20628"/>
                    <a:pt x="24992" y="20735"/>
                    <a:pt x="25379" y="20843"/>
                  </a:cubicBezTo>
                  <a:cubicBezTo>
                    <a:pt x="24023" y="27473"/>
                    <a:pt x="24152" y="34318"/>
                    <a:pt x="25702" y="40904"/>
                  </a:cubicBezTo>
                  <a:cubicBezTo>
                    <a:pt x="24045" y="41270"/>
                    <a:pt x="22387" y="41593"/>
                    <a:pt x="20708" y="41851"/>
                  </a:cubicBezTo>
                  <a:cubicBezTo>
                    <a:pt x="19115" y="33672"/>
                    <a:pt x="15112" y="26246"/>
                    <a:pt x="10548" y="19314"/>
                  </a:cubicBezTo>
                  <a:cubicBezTo>
                    <a:pt x="11967" y="18023"/>
                    <a:pt x="13995" y="17387"/>
                    <a:pt x="15976" y="17387"/>
                  </a:cubicBezTo>
                  <a:close/>
                  <a:moveTo>
                    <a:pt x="18195" y="857"/>
                  </a:moveTo>
                  <a:cubicBezTo>
                    <a:pt x="28087" y="857"/>
                    <a:pt x="36054" y="9230"/>
                    <a:pt x="35410" y="19250"/>
                  </a:cubicBezTo>
                  <a:cubicBezTo>
                    <a:pt x="34915" y="26827"/>
                    <a:pt x="27553" y="32079"/>
                    <a:pt x="29103" y="39893"/>
                  </a:cubicBezTo>
                  <a:cubicBezTo>
                    <a:pt x="29103" y="39957"/>
                    <a:pt x="29146" y="40022"/>
                    <a:pt x="29189" y="40086"/>
                  </a:cubicBezTo>
                  <a:cubicBezTo>
                    <a:pt x="28199" y="40345"/>
                    <a:pt x="27230" y="40560"/>
                    <a:pt x="26262" y="40775"/>
                  </a:cubicBezTo>
                  <a:cubicBezTo>
                    <a:pt x="25035" y="34253"/>
                    <a:pt x="25035" y="27537"/>
                    <a:pt x="26262" y="21015"/>
                  </a:cubicBezTo>
                  <a:cubicBezTo>
                    <a:pt x="26545" y="21059"/>
                    <a:pt x="26827" y="21085"/>
                    <a:pt x="27098" y="21085"/>
                  </a:cubicBezTo>
                  <a:cubicBezTo>
                    <a:pt x="28023" y="21085"/>
                    <a:pt x="28825" y="20780"/>
                    <a:pt x="29125" y="19831"/>
                  </a:cubicBezTo>
                  <a:cubicBezTo>
                    <a:pt x="29194" y="19595"/>
                    <a:pt x="29004" y="19440"/>
                    <a:pt x="28808" y="19440"/>
                  </a:cubicBezTo>
                  <a:cubicBezTo>
                    <a:pt x="28700" y="19440"/>
                    <a:pt x="28591" y="19487"/>
                    <a:pt x="28522" y="19594"/>
                  </a:cubicBezTo>
                  <a:cubicBezTo>
                    <a:pt x="28099" y="20183"/>
                    <a:pt x="27487" y="20410"/>
                    <a:pt x="26781" y="20410"/>
                  </a:cubicBezTo>
                  <a:cubicBezTo>
                    <a:pt x="26661" y="20410"/>
                    <a:pt x="26538" y="20403"/>
                    <a:pt x="26412" y="20391"/>
                  </a:cubicBezTo>
                  <a:cubicBezTo>
                    <a:pt x="26800" y="18453"/>
                    <a:pt x="27273" y="16516"/>
                    <a:pt x="27855" y="14557"/>
                  </a:cubicBezTo>
                  <a:cubicBezTo>
                    <a:pt x="27932" y="14287"/>
                    <a:pt x="27725" y="14125"/>
                    <a:pt x="27518" y="14125"/>
                  </a:cubicBezTo>
                  <a:cubicBezTo>
                    <a:pt x="27379" y="14125"/>
                    <a:pt x="27239" y="14199"/>
                    <a:pt x="27187" y="14364"/>
                  </a:cubicBezTo>
                  <a:cubicBezTo>
                    <a:pt x="26498" y="16279"/>
                    <a:pt x="25939" y="18217"/>
                    <a:pt x="25508" y="20219"/>
                  </a:cubicBezTo>
                  <a:cubicBezTo>
                    <a:pt x="23227" y="19551"/>
                    <a:pt x="20514" y="17571"/>
                    <a:pt x="19158" y="17076"/>
                  </a:cubicBezTo>
                  <a:cubicBezTo>
                    <a:pt x="18176" y="16704"/>
                    <a:pt x="17144" y="16521"/>
                    <a:pt x="16113" y="16521"/>
                  </a:cubicBezTo>
                  <a:cubicBezTo>
                    <a:pt x="15473" y="16521"/>
                    <a:pt x="14834" y="16591"/>
                    <a:pt x="14207" y="16731"/>
                  </a:cubicBezTo>
                  <a:cubicBezTo>
                    <a:pt x="12701" y="17054"/>
                    <a:pt x="11323" y="17765"/>
                    <a:pt x="10204" y="18819"/>
                  </a:cubicBezTo>
                  <a:cubicBezTo>
                    <a:pt x="9666" y="18023"/>
                    <a:pt x="9127" y="17227"/>
                    <a:pt x="8589" y="16430"/>
                  </a:cubicBezTo>
                  <a:cubicBezTo>
                    <a:pt x="8531" y="16353"/>
                    <a:pt x="8452" y="16320"/>
                    <a:pt x="8374" y="16320"/>
                  </a:cubicBezTo>
                  <a:cubicBezTo>
                    <a:pt x="8192" y="16320"/>
                    <a:pt x="8017" y="16499"/>
                    <a:pt x="8137" y="16710"/>
                  </a:cubicBezTo>
                  <a:cubicBezTo>
                    <a:pt x="8654" y="17571"/>
                    <a:pt x="9192" y="18453"/>
                    <a:pt x="9709" y="19336"/>
                  </a:cubicBezTo>
                  <a:cubicBezTo>
                    <a:pt x="8611" y="20563"/>
                    <a:pt x="8094" y="22220"/>
                    <a:pt x="8288" y="23856"/>
                  </a:cubicBezTo>
                  <a:cubicBezTo>
                    <a:pt x="8299" y="23977"/>
                    <a:pt x="8400" y="24042"/>
                    <a:pt x="8496" y="24042"/>
                  </a:cubicBezTo>
                  <a:cubicBezTo>
                    <a:pt x="8588" y="24042"/>
                    <a:pt x="8675" y="23983"/>
                    <a:pt x="8675" y="23856"/>
                  </a:cubicBezTo>
                  <a:cubicBezTo>
                    <a:pt x="8589" y="22393"/>
                    <a:pt x="9084" y="20972"/>
                    <a:pt x="10032" y="19853"/>
                  </a:cubicBezTo>
                  <a:cubicBezTo>
                    <a:pt x="14272" y="26891"/>
                    <a:pt x="18276" y="33801"/>
                    <a:pt x="20192" y="41959"/>
                  </a:cubicBezTo>
                  <a:cubicBezTo>
                    <a:pt x="19051" y="42131"/>
                    <a:pt x="17910" y="42282"/>
                    <a:pt x="16726" y="42390"/>
                  </a:cubicBezTo>
                  <a:cubicBezTo>
                    <a:pt x="16704" y="42390"/>
                    <a:pt x="16661" y="42411"/>
                    <a:pt x="16640" y="42433"/>
                  </a:cubicBezTo>
                  <a:cubicBezTo>
                    <a:pt x="16554" y="42196"/>
                    <a:pt x="16468" y="41981"/>
                    <a:pt x="16382" y="41744"/>
                  </a:cubicBezTo>
                  <a:cubicBezTo>
                    <a:pt x="16382" y="41701"/>
                    <a:pt x="16382" y="41636"/>
                    <a:pt x="16338" y="41615"/>
                  </a:cubicBezTo>
                  <a:cubicBezTo>
                    <a:pt x="16295" y="41442"/>
                    <a:pt x="16209" y="41292"/>
                    <a:pt x="16145" y="41141"/>
                  </a:cubicBezTo>
                  <a:lnTo>
                    <a:pt x="16145" y="41141"/>
                  </a:lnTo>
                  <a:cubicBezTo>
                    <a:pt x="16941" y="41270"/>
                    <a:pt x="17716" y="41378"/>
                    <a:pt x="18491" y="41485"/>
                  </a:cubicBezTo>
                  <a:cubicBezTo>
                    <a:pt x="18663" y="41485"/>
                    <a:pt x="18706" y="41227"/>
                    <a:pt x="18534" y="41184"/>
                  </a:cubicBezTo>
                  <a:cubicBezTo>
                    <a:pt x="17781" y="41033"/>
                    <a:pt x="17006" y="40926"/>
                    <a:pt x="16231" y="40818"/>
                  </a:cubicBezTo>
                  <a:cubicBezTo>
                    <a:pt x="16219" y="40814"/>
                    <a:pt x="16207" y="40813"/>
                    <a:pt x="16195" y="40813"/>
                  </a:cubicBezTo>
                  <a:cubicBezTo>
                    <a:pt x="16138" y="40813"/>
                    <a:pt x="16076" y="40851"/>
                    <a:pt x="16059" y="40904"/>
                  </a:cubicBezTo>
                  <a:cubicBezTo>
                    <a:pt x="15800" y="40259"/>
                    <a:pt x="15477" y="39634"/>
                    <a:pt x="15112" y="39053"/>
                  </a:cubicBezTo>
                  <a:lnTo>
                    <a:pt x="16661" y="39053"/>
                  </a:lnTo>
                  <a:cubicBezTo>
                    <a:pt x="16769" y="39032"/>
                    <a:pt x="16769" y="38902"/>
                    <a:pt x="16661" y="38902"/>
                  </a:cubicBezTo>
                  <a:lnTo>
                    <a:pt x="15047" y="38902"/>
                  </a:lnTo>
                  <a:cubicBezTo>
                    <a:pt x="14616" y="38214"/>
                    <a:pt x="14121" y="37546"/>
                    <a:pt x="13605" y="36901"/>
                  </a:cubicBezTo>
                  <a:lnTo>
                    <a:pt x="13605" y="36901"/>
                  </a:lnTo>
                  <a:cubicBezTo>
                    <a:pt x="14019" y="36972"/>
                    <a:pt x="14434" y="37004"/>
                    <a:pt x="14849" y="37004"/>
                  </a:cubicBezTo>
                  <a:cubicBezTo>
                    <a:pt x="15188" y="37004"/>
                    <a:pt x="15526" y="36982"/>
                    <a:pt x="15865" y="36944"/>
                  </a:cubicBezTo>
                  <a:cubicBezTo>
                    <a:pt x="15994" y="36922"/>
                    <a:pt x="15951" y="36707"/>
                    <a:pt x="15843" y="36707"/>
                  </a:cubicBezTo>
                  <a:cubicBezTo>
                    <a:pt x="15564" y="36721"/>
                    <a:pt x="15286" y="36728"/>
                    <a:pt x="15010" y="36728"/>
                  </a:cubicBezTo>
                  <a:cubicBezTo>
                    <a:pt x="14459" y="36728"/>
                    <a:pt x="13913" y="36700"/>
                    <a:pt x="13368" y="36642"/>
                  </a:cubicBezTo>
                  <a:cubicBezTo>
                    <a:pt x="12701" y="35867"/>
                    <a:pt x="11969" y="35114"/>
                    <a:pt x="11215" y="34404"/>
                  </a:cubicBezTo>
                  <a:lnTo>
                    <a:pt x="11215" y="34404"/>
                  </a:lnTo>
                  <a:cubicBezTo>
                    <a:pt x="11754" y="34490"/>
                    <a:pt x="12270" y="34576"/>
                    <a:pt x="12808" y="34640"/>
                  </a:cubicBezTo>
                  <a:cubicBezTo>
                    <a:pt x="12814" y="34641"/>
                    <a:pt x="12819" y="34642"/>
                    <a:pt x="12825" y="34642"/>
                  </a:cubicBezTo>
                  <a:cubicBezTo>
                    <a:pt x="12939" y="34642"/>
                    <a:pt x="12953" y="34424"/>
                    <a:pt x="12830" y="34404"/>
                  </a:cubicBezTo>
                  <a:cubicBezTo>
                    <a:pt x="12206" y="34296"/>
                    <a:pt x="11581" y="34210"/>
                    <a:pt x="10957" y="34145"/>
                  </a:cubicBezTo>
                  <a:cubicBezTo>
                    <a:pt x="10333" y="33543"/>
                    <a:pt x="9687" y="32983"/>
                    <a:pt x="9063" y="32402"/>
                  </a:cubicBezTo>
                  <a:lnTo>
                    <a:pt x="9063" y="32402"/>
                  </a:lnTo>
                  <a:cubicBezTo>
                    <a:pt x="9902" y="32488"/>
                    <a:pt x="10720" y="32660"/>
                    <a:pt x="11517" y="32875"/>
                  </a:cubicBezTo>
                  <a:cubicBezTo>
                    <a:pt x="11537" y="32882"/>
                    <a:pt x="11555" y="32885"/>
                    <a:pt x="11572" y="32885"/>
                  </a:cubicBezTo>
                  <a:cubicBezTo>
                    <a:pt x="11721" y="32885"/>
                    <a:pt x="11757" y="32656"/>
                    <a:pt x="11603" y="32617"/>
                  </a:cubicBezTo>
                  <a:cubicBezTo>
                    <a:pt x="10677" y="32316"/>
                    <a:pt x="9709" y="32144"/>
                    <a:pt x="8740" y="32100"/>
                  </a:cubicBezTo>
                  <a:cubicBezTo>
                    <a:pt x="7879" y="31326"/>
                    <a:pt x="7039" y="30551"/>
                    <a:pt x="6243" y="29733"/>
                  </a:cubicBezTo>
                  <a:lnTo>
                    <a:pt x="6243" y="29733"/>
                  </a:lnTo>
                  <a:cubicBezTo>
                    <a:pt x="7298" y="29926"/>
                    <a:pt x="8374" y="30077"/>
                    <a:pt x="9450" y="30163"/>
                  </a:cubicBezTo>
                  <a:cubicBezTo>
                    <a:pt x="9579" y="30163"/>
                    <a:pt x="9601" y="29948"/>
                    <a:pt x="9472" y="29905"/>
                  </a:cubicBezTo>
                  <a:cubicBezTo>
                    <a:pt x="8288" y="29668"/>
                    <a:pt x="7104" y="29496"/>
                    <a:pt x="5920" y="29388"/>
                  </a:cubicBezTo>
                  <a:cubicBezTo>
                    <a:pt x="5081" y="28527"/>
                    <a:pt x="4327" y="27580"/>
                    <a:pt x="3660" y="26590"/>
                  </a:cubicBezTo>
                  <a:lnTo>
                    <a:pt x="3660" y="26590"/>
                  </a:lnTo>
                  <a:cubicBezTo>
                    <a:pt x="4564" y="26762"/>
                    <a:pt x="5490" y="26934"/>
                    <a:pt x="6415" y="27042"/>
                  </a:cubicBezTo>
                  <a:cubicBezTo>
                    <a:pt x="6421" y="27043"/>
                    <a:pt x="6426" y="27043"/>
                    <a:pt x="6432" y="27043"/>
                  </a:cubicBezTo>
                  <a:cubicBezTo>
                    <a:pt x="6569" y="27043"/>
                    <a:pt x="6603" y="26783"/>
                    <a:pt x="6437" y="26762"/>
                  </a:cubicBezTo>
                  <a:cubicBezTo>
                    <a:pt x="5447" y="26547"/>
                    <a:pt x="4456" y="26396"/>
                    <a:pt x="3445" y="26267"/>
                  </a:cubicBezTo>
                  <a:cubicBezTo>
                    <a:pt x="2821" y="25255"/>
                    <a:pt x="2325" y="24179"/>
                    <a:pt x="1981" y="23038"/>
                  </a:cubicBezTo>
                  <a:lnTo>
                    <a:pt x="1981" y="23038"/>
                  </a:lnTo>
                  <a:cubicBezTo>
                    <a:pt x="2971" y="23189"/>
                    <a:pt x="3983" y="23361"/>
                    <a:pt x="4995" y="23447"/>
                  </a:cubicBezTo>
                  <a:cubicBezTo>
                    <a:pt x="5124" y="23447"/>
                    <a:pt x="5145" y="23232"/>
                    <a:pt x="5016" y="23211"/>
                  </a:cubicBezTo>
                  <a:cubicBezTo>
                    <a:pt x="4004" y="23038"/>
                    <a:pt x="2993" y="22931"/>
                    <a:pt x="1959" y="22866"/>
                  </a:cubicBezTo>
                  <a:cubicBezTo>
                    <a:pt x="1938" y="22866"/>
                    <a:pt x="1938" y="22866"/>
                    <a:pt x="1916" y="22888"/>
                  </a:cubicBezTo>
                  <a:cubicBezTo>
                    <a:pt x="1701" y="22113"/>
                    <a:pt x="1529" y="21338"/>
                    <a:pt x="1421" y="20563"/>
                  </a:cubicBezTo>
                  <a:cubicBezTo>
                    <a:pt x="2412" y="20563"/>
                    <a:pt x="3423" y="20649"/>
                    <a:pt x="4413" y="20821"/>
                  </a:cubicBezTo>
                  <a:cubicBezTo>
                    <a:pt x="4426" y="20824"/>
                    <a:pt x="4439" y="20825"/>
                    <a:pt x="4450" y="20825"/>
                  </a:cubicBezTo>
                  <a:cubicBezTo>
                    <a:pt x="4617" y="20825"/>
                    <a:pt x="4680" y="20560"/>
                    <a:pt x="4499" y="20520"/>
                  </a:cubicBezTo>
                  <a:cubicBezTo>
                    <a:pt x="3684" y="20316"/>
                    <a:pt x="2856" y="20220"/>
                    <a:pt x="2035" y="20220"/>
                  </a:cubicBezTo>
                  <a:cubicBezTo>
                    <a:pt x="1815" y="20220"/>
                    <a:pt x="1596" y="20226"/>
                    <a:pt x="1378" y="20240"/>
                  </a:cubicBezTo>
                  <a:cubicBezTo>
                    <a:pt x="1292" y="19659"/>
                    <a:pt x="1249" y="19078"/>
                    <a:pt x="1249" y="18497"/>
                  </a:cubicBezTo>
                  <a:lnTo>
                    <a:pt x="1249" y="18497"/>
                  </a:lnTo>
                  <a:cubicBezTo>
                    <a:pt x="1796" y="18509"/>
                    <a:pt x="2343" y="18521"/>
                    <a:pt x="2890" y="18521"/>
                  </a:cubicBezTo>
                  <a:cubicBezTo>
                    <a:pt x="3290" y="18521"/>
                    <a:pt x="3690" y="18515"/>
                    <a:pt x="4091" y="18497"/>
                  </a:cubicBezTo>
                  <a:cubicBezTo>
                    <a:pt x="4284" y="18475"/>
                    <a:pt x="4284" y="18195"/>
                    <a:pt x="4091" y="18174"/>
                  </a:cubicBezTo>
                  <a:cubicBezTo>
                    <a:pt x="3690" y="18155"/>
                    <a:pt x="3294" y="18149"/>
                    <a:pt x="2896" y="18149"/>
                  </a:cubicBezTo>
                  <a:cubicBezTo>
                    <a:pt x="2353" y="18149"/>
                    <a:pt x="1808" y="18161"/>
                    <a:pt x="1249" y="18174"/>
                  </a:cubicBezTo>
                  <a:cubicBezTo>
                    <a:pt x="1249" y="17162"/>
                    <a:pt x="1357" y="16172"/>
                    <a:pt x="1529" y="15182"/>
                  </a:cubicBezTo>
                  <a:cubicBezTo>
                    <a:pt x="2569" y="15241"/>
                    <a:pt x="3626" y="15335"/>
                    <a:pt x="4669" y="15335"/>
                  </a:cubicBezTo>
                  <a:cubicBezTo>
                    <a:pt x="4771" y="15335"/>
                    <a:pt x="4872" y="15334"/>
                    <a:pt x="4973" y="15332"/>
                  </a:cubicBezTo>
                  <a:cubicBezTo>
                    <a:pt x="5210" y="15311"/>
                    <a:pt x="5210" y="14966"/>
                    <a:pt x="4973" y="14945"/>
                  </a:cubicBezTo>
                  <a:cubicBezTo>
                    <a:pt x="3875" y="14837"/>
                    <a:pt x="2734" y="14837"/>
                    <a:pt x="1615" y="14794"/>
                  </a:cubicBezTo>
                  <a:cubicBezTo>
                    <a:pt x="1787" y="13890"/>
                    <a:pt x="2046" y="13029"/>
                    <a:pt x="2347" y="12190"/>
                  </a:cubicBezTo>
                  <a:cubicBezTo>
                    <a:pt x="2734" y="12190"/>
                    <a:pt x="3187" y="12193"/>
                    <a:pt x="3644" y="12193"/>
                  </a:cubicBezTo>
                  <a:cubicBezTo>
                    <a:pt x="4328" y="12193"/>
                    <a:pt x="5020" y="12185"/>
                    <a:pt x="5511" y="12147"/>
                  </a:cubicBezTo>
                  <a:cubicBezTo>
                    <a:pt x="5748" y="12104"/>
                    <a:pt x="5748" y="11781"/>
                    <a:pt x="5511" y="11738"/>
                  </a:cubicBezTo>
                  <a:cubicBezTo>
                    <a:pt x="5038" y="11716"/>
                    <a:pt x="4564" y="11705"/>
                    <a:pt x="4091" y="11705"/>
                  </a:cubicBezTo>
                  <a:cubicBezTo>
                    <a:pt x="3617" y="11705"/>
                    <a:pt x="3143" y="11716"/>
                    <a:pt x="2670" y="11738"/>
                  </a:cubicBezTo>
                  <a:cubicBezTo>
                    <a:pt x="2627" y="11738"/>
                    <a:pt x="2562" y="11759"/>
                    <a:pt x="2519" y="11781"/>
                  </a:cubicBezTo>
                  <a:cubicBezTo>
                    <a:pt x="2950" y="10683"/>
                    <a:pt x="3488" y="9650"/>
                    <a:pt x="4134" y="8681"/>
                  </a:cubicBezTo>
                  <a:cubicBezTo>
                    <a:pt x="5296" y="8789"/>
                    <a:pt x="6480" y="8939"/>
                    <a:pt x="7664" y="8982"/>
                  </a:cubicBezTo>
                  <a:cubicBezTo>
                    <a:pt x="7879" y="8982"/>
                    <a:pt x="7944" y="8616"/>
                    <a:pt x="7707" y="8595"/>
                  </a:cubicBezTo>
                  <a:cubicBezTo>
                    <a:pt x="6609" y="8444"/>
                    <a:pt x="5511" y="8358"/>
                    <a:pt x="4392" y="8272"/>
                  </a:cubicBezTo>
                  <a:cubicBezTo>
                    <a:pt x="5016" y="7368"/>
                    <a:pt x="5726" y="6529"/>
                    <a:pt x="6501" y="5754"/>
                  </a:cubicBezTo>
                  <a:cubicBezTo>
                    <a:pt x="7836" y="5883"/>
                    <a:pt x="9171" y="6033"/>
                    <a:pt x="10505" y="6076"/>
                  </a:cubicBezTo>
                  <a:cubicBezTo>
                    <a:pt x="10742" y="6076"/>
                    <a:pt x="10720" y="5754"/>
                    <a:pt x="10505" y="5711"/>
                  </a:cubicBezTo>
                  <a:cubicBezTo>
                    <a:pt x="9278" y="5560"/>
                    <a:pt x="8051" y="5495"/>
                    <a:pt x="6846" y="5431"/>
                  </a:cubicBezTo>
                  <a:cubicBezTo>
                    <a:pt x="7642" y="4656"/>
                    <a:pt x="8525" y="3989"/>
                    <a:pt x="9472" y="3386"/>
                  </a:cubicBezTo>
                  <a:cubicBezTo>
                    <a:pt x="10445" y="3580"/>
                    <a:pt x="11428" y="3681"/>
                    <a:pt x="12415" y="3681"/>
                  </a:cubicBezTo>
                  <a:cubicBezTo>
                    <a:pt x="12847" y="3681"/>
                    <a:pt x="13280" y="3662"/>
                    <a:pt x="13712" y="3623"/>
                  </a:cubicBezTo>
                  <a:cubicBezTo>
                    <a:pt x="13971" y="3601"/>
                    <a:pt x="13992" y="3192"/>
                    <a:pt x="13712" y="3192"/>
                  </a:cubicBezTo>
                  <a:cubicBezTo>
                    <a:pt x="13338" y="3211"/>
                    <a:pt x="12963" y="3221"/>
                    <a:pt x="12589" y="3221"/>
                  </a:cubicBezTo>
                  <a:cubicBezTo>
                    <a:pt x="11717" y="3221"/>
                    <a:pt x="10847" y="3168"/>
                    <a:pt x="9988" y="3063"/>
                  </a:cubicBezTo>
                  <a:cubicBezTo>
                    <a:pt x="11172" y="2396"/>
                    <a:pt x="12442" y="1858"/>
                    <a:pt x="13755" y="1492"/>
                  </a:cubicBezTo>
                  <a:cubicBezTo>
                    <a:pt x="14982" y="1578"/>
                    <a:pt x="16209" y="1642"/>
                    <a:pt x="17436" y="1664"/>
                  </a:cubicBezTo>
                  <a:cubicBezTo>
                    <a:pt x="17759" y="1664"/>
                    <a:pt x="17759" y="1190"/>
                    <a:pt x="17436" y="1169"/>
                  </a:cubicBezTo>
                  <a:cubicBezTo>
                    <a:pt x="16834" y="1126"/>
                    <a:pt x="16231" y="1104"/>
                    <a:pt x="15607" y="1083"/>
                  </a:cubicBezTo>
                  <a:cubicBezTo>
                    <a:pt x="16123" y="997"/>
                    <a:pt x="16618" y="932"/>
                    <a:pt x="17135" y="889"/>
                  </a:cubicBezTo>
                  <a:cubicBezTo>
                    <a:pt x="17491" y="867"/>
                    <a:pt x="17844" y="857"/>
                    <a:pt x="18195" y="857"/>
                  </a:cubicBezTo>
                  <a:close/>
                  <a:moveTo>
                    <a:pt x="29943" y="39893"/>
                  </a:moveTo>
                  <a:cubicBezTo>
                    <a:pt x="30782" y="40108"/>
                    <a:pt x="31514" y="40388"/>
                    <a:pt x="32117" y="41098"/>
                  </a:cubicBezTo>
                  <a:cubicBezTo>
                    <a:pt x="32719" y="41873"/>
                    <a:pt x="32999" y="42842"/>
                    <a:pt x="32870" y="43810"/>
                  </a:cubicBezTo>
                  <a:cubicBezTo>
                    <a:pt x="32784" y="43896"/>
                    <a:pt x="32676" y="43961"/>
                    <a:pt x="32590" y="44025"/>
                  </a:cubicBezTo>
                  <a:cubicBezTo>
                    <a:pt x="32576" y="44024"/>
                    <a:pt x="32562" y="44023"/>
                    <a:pt x="32548" y="44023"/>
                  </a:cubicBezTo>
                  <a:cubicBezTo>
                    <a:pt x="32372" y="44023"/>
                    <a:pt x="32223" y="44146"/>
                    <a:pt x="32203" y="44305"/>
                  </a:cubicBezTo>
                  <a:cubicBezTo>
                    <a:pt x="30244" y="45597"/>
                    <a:pt x="27898" y="45834"/>
                    <a:pt x="25573" y="46221"/>
                  </a:cubicBezTo>
                  <a:cubicBezTo>
                    <a:pt x="24919" y="46335"/>
                    <a:pt x="20589" y="47041"/>
                    <a:pt x="17510" y="47041"/>
                  </a:cubicBezTo>
                  <a:cubicBezTo>
                    <a:pt x="15929" y="47041"/>
                    <a:pt x="14678" y="46855"/>
                    <a:pt x="14423" y="46307"/>
                  </a:cubicBezTo>
                  <a:cubicBezTo>
                    <a:pt x="14401" y="46221"/>
                    <a:pt x="14380" y="46113"/>
                    <a:pt x="14380" y="46027"/>
                  </a:cubicBezTo>
                  <a:cubicBezTo>
                    <a:pt x="14380" y="45984"/>
                    <a:pt x="14380" y="45963"/>
                    <a:pt x="14380" y="45920"/>
                  </a:cubicBezTo>
                  <a:cubicBezTo>
                    <a:pt x="14401" y="45877"/>
                    <a:pt x="14380" y="45812"/>
                    <a:pt x="14337" y="45791"/>
                  </a:cubicBezTo>
                  <a:lnTo>
                    <a:pt x="14337" y="45489"/>
                  </a:lnTo>
                  <a:cubicBezTo>
                    <a:pt x="14337" y="45489"/>
                    <a:pt x="14358" y="45511"/>
                    <a:pt x="14380" y="45511"/>
                  </a:cubicBezTo>
                  <a:cubicBezTo>
                    <a:pt x="14950" y="45661"/>
                    <a:pt x="15531" y="45737"/>
                    <a:pt x="16110" y="45737"/>
                  </a:cubicBezTo>
                  <a:cubicBezTo>
                    <a:pt x="16688" y="45737"/>
                    <a:pt x="17264" y="45661"/>
                    <a:pt x="17824" y="45511"/>
                  </a:cubicBezTo>
                  <a:cubicBezTo>
                    <a:pt x="18004" y="45491"/>
                    <a:pt x="17942" y="45248"/>
                    <a:pt x="17795" y="45248"/>
                  </a:cubicBezTo>
                  <a:cubicBezTo>
                    <a:pt x="17783" y="45248"/>
                    <a:pt x="17771" y="45249"/>
                    <a:pt x="17759" y="45252"/>
                  </a:cubicBezTo>
                  <a:cubicBezTo>
                    <a:pt x="17223" y="45357"/>
                    <a:pt x="16682" y="45411"/>
                    <a:pt x="16141" y="45411"/>
                  </a:cubicBezTo>
                  <a:cubicBezTo>
                    <a:pt x="15574" y="45411"/>
                    <a:pt x="15006" y="45352"/>
                    <a:pt x="14444" y="45231"/>
                  </a:cubicBezTo>
                  <a:cubicBezTo>
                    <a:pt x="14432" y="45225"/>
                    <a:pt x="14419" y="45222"/>
                    <a:pt x="14407" y="45222"/>
                  </a:cubicBezTo>
                  <a:cubicBezTo>
                    <a:pt x="14378" y="45222"/>
                    <a:pt x="14352" y="45237"/>
                    <a:pt x="14337" y="45252"/>
                  </a:cubicBezTo>
                  <a:cubicBezTo>
                    <a:pt x="14337" y="44650"/>
                    <a:pt x="14487" y="44047"/>
                    <a:pt x="14746" y="43509"/>
                  </a:cubicBezTo>
                  <a:cubicBezTo>
                    <a:pt x="15822" y="43595"/>
                    <a:pt x="16898" y="43703"/>
                    <a:pt x="17974" y="43724"/>
                  </a:cubicBezTo>
                  <a:cubicBezTo>
                    <a:pt x="18125" y="43724"/>
                    <a:pt x="18104" y="43509"/>
                    <a:pt x="17974" y="43487"/>
                  </a:cubicBezTo>
                  <a:cubicBezTo>
                    <a:pt x="16941" y="43380"/>
                    <a:pt x="15886" y="43358"/>
                    <a:pt x="14853" y="43337"/>
                  </a:cubicBezTo>
                  <a:cubicBezTo>
                    <a:pt x="15133" y="42799"/>
                    <a:pt x="15564" y="42346"/>
                    <a:pt x="16080" y="42002"/>
                  </a:cubicBezTo>
                  <a:cubicBezTo>
                    <a:pt x="16166" y="42239"/>
                    <a:pt x="16252" y="42454"/>
                    <a:pt x="16338" y="42691"/>
                  </a:cubicBezTo>
                  <a:cubicBezTo>
                    <a:pt x="16374" y="42786"/>
                    <a:pt x="16455" y="42835"/>
                    <a:pt x="16532" y="42835"/>
                  </a:cubicBezTo>
                  <a:cubicBezTo>
                    <a:pt x="16594" y="42835"/>
                    <a:pt x="16654" y="42802"/>
                    <a:pt x="16683" y="42734"/>
                  </a:cubicBezTo>
                  <a:cubicBezTo>
                    <a:pt x="16704" y="42734"/>
                    <a:pt x="16726" y="42755"/>
                    <a:pt x="16747" y="42755"/>
                  </a:cubicBezTo>
                  <a:cubicBezTo>
                    <a:pt x="16980" y="42760"/>
                    <a:pt x="17212" y="42762"/>
                    <a:pt x="17444" y="42762"/>
                  </a:cubicBezTo>
                  <a:cubicBezTo>
                    <a:pt x="21620" y="42762"/>
                    <a:pt x="25748" y="42029"/>
                    <a:pt x="29663" y="40581"/>
                  </a:cubicBezTo>
                  <a:cubicBezTo>
                    <a:pt x="29856" y="40517"/>
                    <a:pt x="29921" y="40259"/>
                    <a:pt x="29792" y="40086"/>
                  </a:cubicBezTo>
                  <a:cubicBezTo>
                    <a:pt x="29856" y="40043"/>
                    <a:pt x="29899" y="39979"/>
                    <a:pt x="29943" y="39893"/>
                  </a:cubicBezTo>
                  <a:close/>
                  <a:moveTo>
                    <a:pt x="32655" y="45037"/>
                  </a:moveTo>
                  <a:cubicBezTo>
                    <a:pt x="32999" y="45446"/>
                    <a:pt x="33257" y="45920"/>
                    <a:pt x="33430" y="46436"/>
                  </a:cubicBezTo>
                  <a:cubicBezTo>
                    <a:pt x="33559" y="46974"/>
                    <a:pt x="33580" y="47534"/>
                    <a:pt x="33473" y="48072"/>
                  </a:cubicBezTo>
                  <a:cubicBezTo>
                    <a:pt x="33408" y="48115"/>
                    <a:pt x="33365" y="48158"/>
                    <a:pt x="33322" y="48201"/>
                  </a:cubicBezTo>
                  <a:cubicBezTo>
                    <a:pt x="31643" y="50892"/>
                    <a:pt x="27596" y="51387"/>
                    <a:pt x="24733" y="51839"/>
                  </a:cubicBezTo>
                  <a:cubicBezTo>
                    <a:pt x="23038" y="52120"/>
                    <a:pt x="21124" y="52385"/>
                    <a:pt x="19255" y="52385"/>
                  </a:cubicBezTo>
                  <a:cubicBezTo>
                    <a:pt x="17968" y="52385"/>
                    <a:pt x="16701" y="52259"/>
                    <a:pt x="15542" y="51925"/>
                  </a:cubicBezTo>
                  <a:cubicBezTo>
                    <a:pt x="15521" y="51882"/>
                    <a:pt x="15499" y="51839"/>
                    <a:pt x="15477" y="51796"/>
                  </a:cubicBezTo>
                  <a:cubicBezTo>
                    <a:pt x="15284" y="51581"/>
                    <a:pt x="15090" y="51366"/>
                    <a:pt x="14939" y="51150"/>
                  </a:cubicBezTo>
                  <a:lnTo>
                    <a:pt x="14939" y="51150"/>
                  </a:lnTo>
                  <a:cubicBezTo>
                    <a:pt x="15994" y="51387"/>
                    <a:pt x="17070" y="51538"/>
                    <a:pt x="18147" y="51581"/>
                  </a:cubicBezTo>
                  <a:cubicBezTo>
                    <a:pt x="18362" y="51581"/>
                    <a:pt x="18362" y="51279"/>
                    <a:pt x="18147" y="51258"/>
                  </a:cubicBezTo>
                  <a:cubicBezTo>
                    <a:pt x="17006" y="51172"/>
                    <a:pt x="15865" y="51021"/>
                    <a:pt x="14724" y="50806"/>
                  </a:cubicBezTo>
                  <a:cubicBezTo>
                    <a:pt x="14466" y="50375"/>
                    <a:pt x="14315" y="49902"/>
                    <a:pt x="14294" y="49407"/>
                  </a:cubicBezTo>
                  <a:lnTo>
                    <a:pt x="14294" y="49407"/>
                  </a:lnTo>
                  <a:cubicBezTo>
                    <a:pt x="14739" y="49425"/>
                    <a:pt x="15185" y="49432"/>
                    <a:pt x="15629" y="49432"/>
                  </a:cubicBezTo>
                  <a:cubicBezTo>
                    <a:pt x="16236" y="49432"/>
                    <a:pt x="16840" y="49419"/>
                    <a:pt x="17436" y="49407"/>
                  </a:cubicBezTo>
                  <a:cubicBezTo>
                    <a:pt x="17587" y="49385"/>
                    <a:pt x="17587" y="49192"/>
                    <a:pt x="17436" y="49170"/>
                  </a:cubicBezTo>
                  <a:cubicBezTo>
                    <a:pt x="16909" y="49159"/>
                    <a:pt x="16382" y="49154"/>
                    <a:pt x="15854" y="49154"/>
                  </a:cubicBezTo>
                  <a:cubicBezTo>
                    <a:pt x="15327" y="49154"/>
                    <a:pt x="14799" y="49159"/>
                    <a:pt x="14272" y="49170"/>
                  </a:cubicBezTo>
                  <a:cubicBezTo>
                    <a:pt x="14315" y="48675"/>
                    <a:pt x="14487" y="48180"/>
                    <a:pt x="14789" y="47792"/>
                  </a:cubicBezTo>
                  <a:lnTo>
                    <a:pt x="16338" y="47792"/>
                  </a:lnTo>
                  <a:cubicBezTo>
                    <a:pt x="17049" y="47857"/>
                    <a:pt x="17759" y="47889"/>
                    <a:pt x="18467" y="47889"/>
                  </a:cubicBezTo>
                  <a:cubicBezTo>
                    <a:pt x="19174" y="47889"/>
                    <a:pt x="19879" y="47857"/>
                    <a:pt x="20579" y="47792"/>
                  </a:cubicBezTo>
                  <a:cubicBezTo>
                    <a:pt x="24066" y="47469"/>
                    <a:pt x="29598" y="47340"/>
                    <a:pt x="32655" y="45037"/>
                  </a:cubicBezTo>
                  <a:close/>
                  <a:moveTo>
                    <a:pt x="33193" y="49600"/>
                  </a:moveTo>
                  <a:cubicBezTo>
                    <a:pt x="34269" y="50354"/>
                    <a:pt x="34786" y="51667"/>
                    <a:pt x="34549" y="52937"/>
                  </a:cubicBezTo>
                  <a:cubicBezTo>
                    <a:pt x="32224" y="55132"/>
                    <a:pt x="29189" y="55993"/>
                    <a:pt x="26111" y="56532"/>
                  </a:cubicBezTo>
                  <a:cubicBezTo>
                    <a:pt x="24536" y="56810"/>
                    <a:pt x="22252" y="57266"/>
                    <a:pt x="20099" y="57266"/>
                  </a:cubicBezTo>
                  <a:cubicBezTo>
                    <a:pt x="18427" y="57266"/>
                    <a:pt x="16834" y="56991"/>
                    <a:pt x="15714" y="56144"/>
                  </a:cubicBezTo>
                  <a:cubicBezTo>
                    <a:pt x="15757" y="56080"/>
                    <a:pt x="15757" y="55993"/>
                    <a:pt x="15714" y="55907"/>
                  </a:cubicBezTo>
                  <a:cubicBezTo>
                    <a:pt x="15693" y="55886"/>
                    <a:pt x="15671" y="55864"/>
                    <a:pt x="15671" y="55843"/>
                  </a:cubicBezTo>
                  <a:lnTo>
                    <a:pt x="15671" y="55843"/>
                  </a:lnTo>
                  <a:cubicBezTo>
                    <a:pt x="16791" y="56015"/>
                    <a:pt x="17910" y="56166"/>
                    <a:pt x="19051" y="56295"/>
                  </a:cubicBezTo>
                  <a:cubicBezTo>
                    <a:pt x="19180" y="56295"/>
                    <a:pt x="19201" y="56101"/>
                    <a:pt x="19072" y="56080"/>
                  </a:cubicBezTo>
                  <a:cubicBezTo>
                    <a:pt x="17888" y="55907"/>
                    <a:pt x="16704" y="55735"/>
                    <a:pt x="15521" y="55606"/>
                  </a:cubicBezTo>
                  <a:cubicBezTo>
                    <a:pt x="15327" y="55262"/>
                    <a:pt x="15219" y="54874"/>
                    <a:pt x="15155" y="54487"/>
                  </a:cubicBezTo>
                  <a:cubicBezTo>
                    <a:pt x="16209" y="54487"/>
                    <a:pt x="17264" y="54530"/>
                    <a:pt x="18319" y="54594"/>
                  </a:cubicBezTo>
                  <a:cubicBezTo>
                    <a:pt x="18491" y="54594"/>
                    <a:pt x="18491" y="54379"/>
                    <a:pt x="18319" y="54358"/>
                  </a:cubicBezTo>
                  <a:cubicBezTo>
                    <a:pt x="17598" y="54284"/>
                    <a:pt x="16877" y="54251"/>
                    <a:pt x="16150" y="54251"/>
                  </a:cubicBezTo>
                  <a:cubicBezTo>
                    <a:pt x="15812" y="54251"/>
                    <a:pt x="15474" y="54258"/>
                    <a:pt x="15133" y="54271"/>
                  </a:cubicBezTo>
                  <a:cubicBezTo>
                    <a:pt x="15112" y="53712"/>
                    <a:pt x="15284" y="53152"/>
                    <a:pt x="15585" y="52700"/>
                  </a:cubicBezTo>
                  <a:cubicBezTo>
                    <a:pt x="15628" y="52614"/>
                    <a:pt x="15650" y="52549"/>
                    <a:pt x="15650" y="52463"/>
                  </a:cubicBezTo>
                  <a:cubicBezTo>
                    <a:pt x="16946" y="52953"/>
                    <a:pt x="18365" y="53129"/>
                    <a:pt x="19806" y="53129"/>
                  </a:cubicBezTo>
                  <a:cubicBezTo>
                    <a:pt x="21787" y="53129"/>
                    <a:pt x="23809" y="52796"/>
                    <a:pt x="25616" y="52485"/>
                  </a:cubicBezTo>
                  <a:cubicBezTo>
                    <a:pt x="28027" y="52076"/>
                    <a:pt x="31449" y="51602"/>
                    <a:pt x="33193" y="49600"/>
                  </a:cubicBezTo>
                  <a:close/>
                  <a:moveTo>
                    <a:pt x="33150" y="54939"/>
                  </a:moveTo>
                  <a:lnTo>
                    <a:pt x="33150" y="54939"/>
                  </a:lnTo>
                  <a:cubicBezTo>
                    <a:pt x="32461" y="58383"/>
                    <a:pt x="28952" y="60191"/>
                    <a:pt x="25724" y="60794"/>
                  </a:cubicBezTo>
                  <a:cubicBezTo>
                    <a:pt x="25215" y="60889"/>
                    <a:pt x="24712" y="60935"/>
                    <a:pt x="24220" y="60935"/>
                  </a:cubicBezTo>
                  <a:cubicBezTo>
                    <a:pt x="21713" y="60935"/>
                    <a:pt x="19454" y="59741"/>
                    <a:pt x="17781" y="57780"/>
                  </a:cubicBezTo>
                  <a:lnTo>
                    <a:pt x="17781" y="57780"/>
                  </a:lnTo>
                  <a:cubicBezTo>
                    <a:pt x="18427" y="57928"/>
                    <a:pt x="19119" y="57983"/>
                    <a:pt x="19825" y="57983"/>
                  </a:cubicBezTo>
                  <a:cubicBezTo>
                    <a:pt x="21282" y="57983"/>
                    <a:pt x="22797" y="57746"/>
                    <a:pt x="24088" y="57586"/>
                  </a:cubicBezTo>
                  <a:cubicBezTo>
                    <a:pt x="27166" y="57220"/>
                    <a:pt x="30481" y="56618"/>
                    <a:pt x="33150" y="54939"/>
                  </a:cubicBezTo>
                  <a:close/>
                  <a:moveTo>
                    <a:pt x="18320" y="0"/>
                  </a:moveTo>
                  <a:cubicBezTo>
                    <a:pt x="17377" y="0"/>
                    <a:pt x="16426" y="73"/>
                    <a:pt x="15477" y="222"/>
                  </a:cubicBezTo>
                  <a:cubicBezTo>
                    <a:pt x="14444" y="372"/>
                    <a:pt x="13433" y="631"/>
                    <a:pt x="12464" y="975"/>
                  </a:cubicBezTo>
                  <a:lnTo>
                    <a:pt x="11754" y="953"/>
                  </a:lnTo>
                  <a:cubicBezTo>
                    <a:pt x="11560" y="953"/>
                    <a:pt x="11495" y="1190"/>
                    <a:pt x="11646" y="1276"/>
                  </a:cubicBezTo>
                  <a:cubicBezTo>
                    <a:pt x="5813" y="3666"/>
                    <a:pt x="1572" y="9133"/>
                    <a:pt x="625" y="15505"/>
                  </a:cubicBezTo>
                  <a:cubicBezTo>
                    <a:pt x="1" y="19896"/>
                    <a:pt x="1012" y="24481"/>
                    <a:pt x="3703" y="28011"/>
                  </a:cubicBezTo>
                  <a:cubicBezTo>
                    <a:pt x="7750" y="33327"/>
                    <a:pt x="13303" y="35265"/>
                    <a:pt x="15929" y="41636"/>
                  </a:cubicBezTo>
                  <a:cubicBezTo>
                    <a:pt x="14100" y="42368"/>
                    <a:pt x="12916" y="44779"/>
                    <a:pt x="13928" y="46608"/>
                  </a:cubicBezTo>
                  <a:cubicBezTo>
                    <a:pt x="13949" y="46630"/>
                    <a:pt x="13971" y="46652"/>
                    <a:pt x="14014" y="46673"/>
                  </a:cubicBezTo>
                  <a:cubicBezTo>
                    <a:pt x="14143" y="46996"/>
                    <a:pt x="14401" y="47254"/>
                    <a:pt x="14724" y="47383"/>
                  </a:cubicBezTo>
                  <a:cubicBezTo>
                    <a:pt x="14724" y="47383"/>
                    <a:pt x="14681" y="47383"/>
                    <a:pt x="14681" y="47405"/>
                  </a:cubicBezTo>
                  <a:cubicBezTo>
                    <a:pt x="14595" y="47469"/>
                    <a:pt x="14552" y="47534"/>
                    <a:pt x="14487" y="47620"/>
                  </a:cubicBezTo>
                  <a:lnTo>
                    <a:pt x="14229" y="47620"/>
                  </a:lnTo>
                  <a:cubicBezTo>
                    <a:pt x="14121" y="47620"/>
                    <a:pt x="14121" y="47792"/>
                    <a:pt x="14229" y="47814"/>
                  </a:cubicBezTo>
                  <a:lnTo>
                    <a:pt x="14315" y="47814"/>
                  </a:lnTo>
                  <a:cubicBezTo>
                    <a:pt x="13346" y="49084"/>
                    <a:pt x="13454" y="51366"/>
                    <a:pt x="15004" y="52119"/>
                  </a:cubicBezTo>
                  <a:cubicBezTo>
                    <a:pt x="15004" y="52162"/>
                    <a:pt x="15047" y="52227"/>
                    <a:pt x="15090" y="52248"/>
                  </a:cubicBezTo>
                  <a:cubicBezTo>
                    <a:pt x="15176" y="52291"/>
                    <a:pt x="15262" y="52334"/>
                    <a:pt x="15370" y="52356"/>
                  </a:cubicBezTo>
                  <a:cubicBezTo>
                    <a:pt x="14703" y="53152"/>
                    <a:pt x="14358" y="54551"/>
                    <a:pt x="14724" y="55455"/>
                  </a:cubicBezTo>
                  <a:cubicBezTo>
                    <a:pt x="14724" y="55477"/>
                    <a:pt x="14724" y="55520"/>
                    <a:pt x="14724" y="55563"/>
                  </a:cubicBezTo>
                  <a:cubicBezTo>
                    <a:pt x="15241" y="56532"/>
                    <a:pt x="16102" y="57285"/>
                    <a:pt x="17156" y="57629"/>
                  </a:cubicBezTo>
                  <a:lnTo>
                    <a:pt x="17156" y="57672"/>
                  </a:lnTo>
                  <a:cubicBezTo>
                    <a:pt x="18869" y="60232"/>
                    <a:pt x="21942" y="61478"/>
                    <a:pt x="25001" y="61478"/>
                  </a:cubicBezTo>
                  <a:cubicBezTo>
                    <a:pt x="29249" y="61478"/>
                    <a:pt x="33467" y="59074"/>
                    <a:pt x="33968" y="54444"/>
                  </a:cubicBezTo>
                  <a:cubicBezTo>
                    <a:pt x="33968" y="54422"/>
                    <a:pt x="33968" y="54379"/>
                    <a:pt x="33968" y="54358"/>
                  </a:cubicBezTo>
                  <a:cubicBezTo>
                    <a:pt x="34226" y="54185"/>
                    <a:pt x="34463" y="53992"/>
                    <a:pt x="34700" y="53776"/>
                  </a:cubicBezTo>
                  <a:cubicBezTo>
                    <a:pt x="34711" y="53779"/>
                    <a:pt x="34722" y="53781"/>
                    <a:pt x="34733" y="53781"/>
                  </a:cubicBezTo>
                  <a:cubicBezTo>
                    <a:pt x="34803" y="53781"/>
                    <a:pt x="34856" y="53725"/>
                    <a:pt x="34893" y="53669"/>
                  </a:cubicBezTo>
                  <a:cubicBezTo>
                    <a:pt x="34915" y="53647"/>
                    <a:pt x="34915" y="53604"/>
                    <a:pt x="34936" y="53583"/>
                  </a:cubicBezTo>
                  <a:cubicBezTo>
                    <a:pt x="34979" y="53518"/>
                    <a:pt x="35044" y="53475"/>
                    <a:pt x="35109" y="53410"/>
                  </a:cubicBezTo>
                  <a:cubicBezTo>
                    <a:pt x="35238" y="53281"/>
                    <a:pt x="35238" y="53109"/>
                    <a:pt x="35130" y="52958"/>
                  </a:cubicBezTo>
                  <a:cubicBezTo>
                    <a:pt x="35518" y="51495"/>
                    <a:pt x="34958" y="49966"/>
                    <a:pt x="33731" y="49062"/>
                  </a:cubicBezTo>
                  <a:cubicBezTo>
                    <a:pt x="34506" y="47792"/>
                    <a:pt x="34463" y="45575"/>
                    <a:pt x="33301" y="44477"/>
                  </a:cubicBezTo>
                  <a:cubicBezTo>
                    <a:pt x="33451" y="44327"/>
                    <a:pt x="33580" y="44176"/>
                    <a:pt x="33709" y="44025"/>
                  </a:cubicBezTo>
                  <a:cubicBezTo>
                    <a:pt x="33919" y="43795"/>
                    <a:pt x="33742" y="43443"/>
                    <a:pt x="33455" y="43443"/>
                  </a:cubicBezTo>
                  <a:cubicBezTo>
                    <a:pt x="33447" y="43443"/>
                    <a:pt x="33438" y="43444"/>
                    <a:pt x="33430" y="43444"/>
                  </a:cubicBezTo>
                  <a:cubicBezTo>
                    <a:pt x="33688" y="41356"/>
                    <a:pt x="32181" y="39161"/>
                    <a:pt x="29899" y="39161"/>
                  </a:cubicBezTo>
                  <a:cubicBezTo>
                    <a:pt x="28952" y="32660"/>
                    <a:pt x="34484" y="28226"/>
                    <a:pt x="35905" y="22263"/>
                  </a:cubicBezTo>
                  <a:cubicBezTo>
                    <a:pt x="36809" y="18324"/>
                    <a:pt x="36400" y="14213"/>
                    <a:pt x="34764" y="10532"/>
                  </a:cubicBezTo>
                  <a:cubicBezTo>
                    <a:pt x="31901" y="3972"/>
                    <a:pt x="25297" y="0"/>
                    <a:pt x="18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" name="Google Shape;820;p33"/>
          <p:cNvGrpSpPr/>
          <p:nvPr/>
        </p:nvGrpSpPr>
        <p:grpSpPr>
          <a:xfrm>
            <a:off x="4232683" y="1468198"/>
            <a:ext cx="664356" cy="822918"/>
            <a:chOff x="3163950" y="2172425"/>
            <a:chExt cx="1069300" cy="1319625"/>
          </a:xfrm>
        </p:grpSpPr>
        <p:sp>
          <p:nvSpPr>
            <p:cNvPr id="821" name="Google Shape;821;p33"/>
            <p:cNvSpPr/>
            <p:nvPr/>
          </p:nvSpPr>
          <p:spPr>
            <a:xfrm>
              <a:off x="3190875" y="2194575"/>
              <a:ext cx="1027325" cy="1272600"/>
            </a:xfrm>
            <a:custGeom>
              <a:avLst/>
              <a:gdLst/>
              <a:ahLst/>
              <a:cxnLst/>
              <a:rect l="l" t="t" r="r" b="b"/>
              <a:pathLst>
                <a:path w="41093" h="50904" extrusionOk="0">
                  <a:moveTo>
                    <a:pt x="20432" y="0"/>
                  </a:moveTo>
                  <a:cubicBezTo>
                    <a:pt x="19993" y="0"/>
                    <a:pt x="19545" y="41"/>
                    <a:pt x="19093" y="127"/>
                  </a:cubicBezTo>
                  <a:cubicBezTo>
                    <a:pt x="18081" y="299"/>
                    <a:pt x="17134" y="665"/>
                    <a:pt x="16273" y="1203"/>
                  </a:cubicBezTo>
                  <a:cubicBezTo>
                    <a:pt x="17540" y="984"/>
                    <a:pt x="18818" y="879"/>
                    <a:pt x="20099" y="879"/>
                  </a:cubicBezTo>
                  <a:cubicBezTo>
                    <a:pt x="20581" y="879"/>
                    <a:pt x="21064" y="894"/>
                    <a:pt x="21547" y="923"/>
                  </a:cubicBezTo>
                  <a:cubicBezTo>
                    <a:pt x="21805" y="923"/>
                    <a:pt x="21805" y="1332"/>
                    <a:pt x="21547" y="1332"/>
                  </a:cubicBezTo>
                  <a:cubicBezTo>
                    <a:pt x="19653" y="1332"/>
                    <a:pt x="17758" y="1440"/>
                    <a:pt x="15886" y="1676"/>
                  </a:cubicBezTo>
                  <a:cubicBezTo>
                    <a:pt x="15821" y="1676"/>
                    <a:pt x="15757" y="1655"/>
                    <a:pt x="15714" y="1612"/>
                  </a:cubicBezTo>
                  <a:cubicBezTo>
                    <a:pt x="15218" y="1978"/>
                    <a:pt x="14788" y="2408"/>
                    <a:pt x="14401" y="2882"/>
                  </a:cubicBezTo>
                  <a:cubicBezTo>
                    <a:pt x="16704" y="2839"/>
                    <a:pt x="18985" y="2623"/>
                    <a:pt x="21267" y="2387"/>
                  </a:cubicBezTo>
                  <a:cubicBezTo>
                    <a:pt x="21273" y="2386"/>
                    <a:pt x="21279" y="2386"/>
                    <a:pt x="21284" y="2386"/>
                  </a:cubicBezTo>
                  <a:cubicBezTo>
                    <a:pt x="21485" y="2386"/>
                    <a:pt x="21520" y="2754"/>
                    <a:pt x="21310" y="2796"/>
                  </a:cubicBezTo>
                  <a:cubicBezTo>
                    <a:pt x="19369" y="3131"/>
                    <a:pt x="17400" y="3293"/>
                    <a:pt x="15425" y="3293"/>
                  </a:cubicBezTo>
                  <a:cubicBezTo>
                    <a:pt x="14990" y="3293"/>
                    <a:pt x="14555" y="3285"/>
                    <a:pt x="14121" y="3269"/>
                  </a:cubicBezTo>
                  <a:cubicBezTo>
                    <a:pt x="13712" y="3915"/>
                    <a:pt x="13410" y="4647"/>
                    <a:pt x="13303" y="5422"/>
                  </a:cubicBezTo>
                  <a:cubicBezTo>
                    <a:pt x="15305" y="5271"/>
                    <a:pt x="17306" y="5120"/>
                    <a:pt x="19308" y="5056"/>
                  </a:cubicBezTo>
                  <a:cubicBezTo>
                    <a:pt x="19567" y="5056"/>
                    <a:pt x="19567" y="5443"/>
                    <a:pt x="19308" y="5465"/>
                  </a:cubicBezTo>
                  <a:cubicBezTo>
                    <a:pt x="17285" y="5616"/>
                    <a:pt x="15283" y="5680"/>
                    <a:pt x="13281" y="5766"/>
                  </a:cubicBezTo>
                  <a:cubicBezTo>
                    <a:pt x="13217" y="6520"/>
                    <a:pt x="13303" y="7294"/>
                    <a:pt x="13539" y="8026"/>
                  </a:cubicBezTo>
                  <a:cubicBezTo>
                    <a:pt x="14816" y="7941"/>
                    <a:pt x="16106" y="7856"/>
                    <a:pt x="17398" y="7856"/>
                  </a:cubicBezTo>
                  <a:cubicBezTo>
                    <a:pt x="17741" y="7856"/>
                    <a:pt x="18083" y="7862"/>
                    <a:pt x="18426" y="7876"/>
                  </a:cubicBezTo>
                  <a:cubicBezTo>
                    <a:pt x="18619" y="7876"/>
                    <a:pt x="18619" y="8199"/>
                    <a:pt x="18426" y="8199"/>
                  </a:cubicBezTo>
                  <a:cubicBezTo>
                    <a:pt x="16833" y="8371"/>
                    <a:pt x="15240" y="8371"/>
                    <a:pt x="13669" y="8392"/>
                  </a:cubicBezTo>
                  <a:cubicBezTo>
                    <a:pt x="14013" y="9232"/>
                    <a:pt x="14487" y="10007"/>
                    <a:pt x="15046" y="10717"/>
                  </a:cubicBezTo>
                  <a:cubicBezTo>
                    <a:pt x="15132" y="10674"/>
                    <a:pt x="15240" y="10631"/>
                    <a:pt x="15348" y="10588"/>
                  </a:cubicBezTo>
                  <a:cubicBezTo>
                    <a:pt x="16043" y="10425"/>
                    <a:pt x="16749" y="10344"/>
                    <a:pt x="17458" y="10344"/>
                  </a:cubicBezTo>
                  <a:cubicBezTo>
                    <a:pt x="17780" y="10344"/>
                    <a:pt x="18103" y="10360"/>
                    <a:pt x="18426" y="10394"/>
                  </a:cubicBezTo>
                  <a:cubicBezTo>
                    <a:pt x="18641" y="10394"/>
                    <a:pt x="18641" y="10739"/>
                    <a:pt x="18426" y="10739"/>
                  </a:cubicBezTo>
                  <a:cubicBezTo>
                    <a:pt x="17500" y="10739"/>
                    <a:pt x="16144" y="10760"/>
                    <a:pt x="15154" y="10868"/>
                  </a:cubicBezTo>
                  <a:cubicBezTo>
                    <a:pt x="15498" y="11298"/>
                    <a:pt x="15843" y="11750"/>
                    <a:pt x="16230" y="12181"/>
                  </a:cubicBezTo>
                  <a:cubicBezTo>
                    <a:pt x="16532" y="12547"/>
                    <a:pt x="16833" y="12913"/>
                    <a:pt x="17091" y="13278"/>
                  </a:cubicBezTo>
                  <a:cubicBezTo>
                    <a:pt x="17157" y="13280"/>
                    <a:pt x="17223" y="13281"/>
                    <a:pt x="17289" y="13281"/>
                  </a:cubicBezTo>
                  <a:cubicBezTo>
                    <a:pt x="18019" y="13281"/>
                    <a:pt x="18748" y="13171"/>
                    <a:pt x="19459" y="12934"/>
                  </a:cubicBezTo>
                  <a:cubicBezTo>
                    <a:pt x="19473" y="12931"/>
                    <a:pt x="19486" y="12930"/>
                    <a:pt x="19498" y="12930"/>
                  </a:cubicBezTo>
                  <a:cubicBezTo>
                    <a:pt x="19661" y="12930"/>
                    <a:pt x="19705" y="13175"/>
                    <a:pt x="19545" y="13235"/>
                  </a:cubicBezTo>
                  <a:cubicBezTo>
                    <a:pt x="18924" y="13480"/>
                    <a:pt x="18254" y="13609"/>
                    <a:pt x="17592" y="13609"/>
                  </a:cubicBezTo>
                  <a:cubicBezTo>
                    <a:pt x="17497" y="13609"/>
                    <a:pt x="17401" y="13607"/>
                    <a:pt x="17306" y="13601"/>
                  </a:cubicBezTo>
                  <a:lnTo>
                    <a:pt x="17306" y="13601"/>
                  </a:lnTo>
                  <a:cubicBezTo>
                    <a:pt x="17737" y="14226"/>
                    <a:pt x="17931" y="14957"/>
                    <a:pt x="17866" y="15689"/>
                  </a:cubicBezTo>
                  <a:cubicBezTo>
                    <a:pt x="18289" y="15580"/>
                    <a:pt x="18720" y="15523"/>
                    <a:pt x="19149" y="15523"/>
                  </a:cubicBezTo>
                  <a:cubicBezTo>
                    <a:pt x="19397" y="15523"/>
                    <a:pt x="19645" y="15542"/>
                    <a:pt x="19889" y="15582"/>
                  </a:cubicBezTo>
                  <a:cubicBezTo>
                    <a:pt x="20056" y="15603"/>
                    <a:pt x="20021" y="15906"/>
                    <a:pt x="19863" y="15906"/>
                  </a:cubicBezTo>
                  <a:cubicBezTo>
                    <a:pt x="19857" y="15906"/>
                    <a:pt x="19852" y="15905"/>
                    <a:pt x="19846" y="15905"/>
                  </a:cubicBezTo>
                  <a:cubicBezTo>
                    <a:pt x="19638" y="15892"/>
                    <a:pt x="19431" y="15884"/>
                    <a:pt x="19226" y="15884"/>
                  </a:cubicBezTo>
                  <a:cubicBezTo>
                    <a:pt x="18754" y="15884"/>
                    <a:pt x="18288" y="15922"/>
                    <a:pt x="17823" y="16012"/>
                  </a:cubicBezTo>
                  <a:cubicBezTo>
                    <a:pt x="17758" y="16335"/>
                    <a:pt x="17651" y="16636"/>
                    <a:pt x="17500" y="16916"/>
                  </a:cubicBezTo>
                  <a:cubicBezTo>
                    <a:pt x="17482" y="16969"/>
                    <a:pt x="17421" y="17008"/>
                    <a:pt x="17364" y="17008"/>
                  </a:cubicBezTo>
                  <a:cubicBezTo>
                    <a:pt x="17352" y="17008"/>
                    <a:pt x="17339" y="17006"/>
                    <a:pt x="17328" y="17002"/>
                  </a:cubicBezTo>
                  <a:cubicBezTo>
                    <a:pt x="17272" y="17058"/>
                    <a:pt x="17200" y="17114"/>
                    <a:pt x="17126" y="17114"/>
                  </a:cubicBezTo>
                  <a:cubicBezTo>
                    <a:pt x="17114" y="17114"/>
                    <a:pt x="17103" y="17113"/>
                    <a:pt x="17091" y="17110"/>
                  </a:cubicBezTo>
                  <a:cubicBezTo>
                    <a:pt x="11850" y="17170"/>
                    <a:pt x="6572" y="17590"/>
                    <a:pt x="1344" y="17590"/>
                  </a:cubicBezTo>
                  <a:cubicBezTo>
                    <a:pt x="989" y="17590"/>
                    <a:pt x="634" y="17588"/>
                    <a:pt x="280" y="17584"/>
                  </a:cubicBezTo>
                  <a:lnTo>
                    <a:pt x="280" y="17584"/>
                  </a:lnTo>
                  <a:cubicBezTo>
                    <a:pt x="344" y="17627"/>
                    <a:pt x="387" y="17713"/>
                    <a:pt x="387" y="17820"/>
                  </a:cubicBezTo>
                  <a:cubicBezTo>
                    <a:pt x="409" y="18143"/>
                    <a:pt x="431" y="18488"/>
                    <a:pt x="452" y="18832"/>
                  </a:cubicBezTo>
                  <a:cubicBezTo>
                    <a:pt x="2002" y="18703"/>
                    <a:pt x="3530" y="18574"/>
                    <a:pt x="5080" y="18466"/>
                  </a:cubicBezTo>
                  <a:cubicBezTo>
                    <a:pt x="5086" y="18465"/>
                    <a:pt x="5092" y="18465"/>
                    <a:pt x="5098" y="18465"/>
                  </a:cubicBezTo>
                  <a:cubicBezTo>
                    <a:pt x="5274" y="18465"/>
                    <a:pt x="5267" y="18767"/>
                    <a:pt x="5080" y="18767"/>
                  </a:cubicBezTo>
                  <a:cubicBezTo>
                    <a:pt x="3552" y="18897"/>
                    <a:pt x="2002" y="18983"/>
                    <a:pt x="474" y="19069"/>
                  </a:cubicBezTo>
                  <a:cubicBezTo>
                    <a:pt x="517" y="19607"/>
                    <a:pt x="560" y="20124"/>
                    <a:pt x="581" y="20662"/>
                  </a:cubicBezTo>
                  <a:cubicBezTo>
                    <a:pt x="3745" y="20597"/>
                    <a:pt x="6910" y="20360"/>
                    <a:pt x="10074" y="20296"/>
                  </a:cubicBezTo>
                  <a:cubicBezTo>
                    <a:pt x="10289" y="20296"/>
                    <a:pt x="10268" y="20597"/>
                    <a:pt x="10074" y="20619"/>
                  </a:cubicBezTo>
                  <a:cubicBezTo>
                    <a:pt x="7425" y="20945"/>
                    <a:pt x="4746" y="21012"/>
                    <a:pt x="2088" y="21012"/>
                  </a:cubicBezTo>
                  <a:cubicBezTo>
                    <a:pt x="1592" y="21012"/>
                    <a:pt x="1097" y="21009"/>
                    <a:pt x="603" y="21006"/>
                  </a:cubicBezTo>
                  <a:lnTo>
                    <a:pt x="603" y="21006"/>
                  </a:lnTo>
                  <a:cubicBezTo>
                    <a:pt x="624" y="21695"/>
                    <a:pt x="667" y="22362"/>
                    <a:pt x="667" y="23029"/>
                  </a:cubicBezTo>
                  <a:cubicBezTo>
                    <a:pt x="876" y="23032"/>
                    <a:pt x="1085" y="23033"/>
                    <a:pt x="1294" y="23033"/>
                  </a:cubicBezTo>
                  <a:cubicBezTo>
                    <a:pt x="3087" y="23033"/>
                    <a:pt x="4880" y="22954"/>
                    <a:pt x="6673" y="22857"/>
                  </a:cubicBezTo>
                  <a:cubicBezTo>
                    <a:pt x="6888" y="22857"/>
                    <a:pt x="6867" y="23159"/>
                    <a:pt x="6673" y="23180"/>
                  </a:cubicBezTo>
                  <a:cubicBezTo>
                    <a:pt x="5311" y="23343"/>
                    <a:pt x="3940" y="23424"/>
                    <a:pt x="2565" y="23424"/>
                  </a:cubicBezTo>
                  <a:cubicBezTo>
                    <a:pt x="1940" y="23424"/>
                    <a:pt x="1314" y="23407"/>
                    <a:pt x="689" y="23374"/>
                  </a:cubicBezTo>
                  <a:cubicBezTo>
                    <a:pt x="689" y="24127"/>
                    <a:pt x="689" y="24859"/>
                    <a:pt x="646" y="25591"/>
                  </a:cubicBezTo>
                  <a:cubicBezTo>
                    <a:pt x="1873" y="25440"/>
                    <a:pt x="3121" y="25354"/>
                    <a:pt x="4370" y="25354"/>
                  </a:cubicBezTo>
                  <a:cubicBezTo>
                    <a:pt x="4499" y="25354"/>
                    <a:pt x="4542" y="25591"/>
                    <a:pt x="4391" y="25612"/>
                  </a:cubicBezTo>
                  <a:cubicBezTo>
                    <a:pt x="3143" y="25785"/>
                    <a:pt x="1873" y="25871"/>
                    <a:pt x="624" y="25892"/>
                  </a:cubicBezTo>
                  <a:cubicBezTo>
                    <a:pt x="560" y="26581"/>
                    <a:pt x="495" y="27270"/>
                    <a:pt x="387" y="27937"/>
                  </a:cubicBezTo>
                  <a:cubicBezTo>
                    <a:pt x="1356" y="27851"/>
                    <a:pt x="2325" y="27765"/>
                    <a:pt x="3293" y="27743"/>
                  </a:cubicBezTo>
                  <a:cubicBezTo>
                    <a:pt x="3509" y="27743"/>
                    <a:pt x="3509" y="28023"/>
                    <a:pt x="3293" y="28045"/>
                  </a:cubicBezTo>
                  <a:cubicBezTo>
                    <a:pt x="2325" y="28174"/>
                    <a:pt x="1335" y="28217"/>
                    <a:pt x="344" y="28239"/>
                  </a:cubicBezTo>
                  <a:cubicBezTo>
                    <a:pt x="258" y="28777"/>
                    <a:pt x="151" y="29315"/>
                    <a:pt x="0" y="29831"/>
                  </a:cubicBezTo>
                  <a:cubicBezTo>
                    <a:pt x="43" y="29831"/>
                    <a:pt x="86" y="29853"/>
                    <a:pt x="108" y="29853"/>
                  </a:cubicBezTo>
                  <a:cubicBezTo>
                    <a:pt x="582" y="30078"/>
                    <a:pt x="1064" y="30171"/>
                    <a:pt x="1552" y="30171"/>
                  </a:cubicBezTo>
                  <a:cubicBezTo>
                    <a:pt x="3676" y="30171"/>
                    <a:pt x="5899" y="28407"/>
                    <a:pt x="7964" y="28109"/>
                  </a:cubicBezTo>
                  <a:cubicBezTo>
                    <a:pt x="8413" y="28036"/>
                    <a:pt x="8868" y="27999"/>
                    <a:pt x="9322" y="27999"/>
                  </a:cubicBezTo>
                  <a:cubicBezTo>
                    <a:pt x="10457" y="27999"/>
                    <a:pt x="11590" y="28229"/>
                    <a:pt x="12635" y="28691"/>
                  </a:cubicBezTo>
                  <a:cubicBezTo>
                    <a:pt x="14939" y="29767"/>
                    <a:pt x="16553" y="32135"/>
                    <a:pt x="16467" y="34739"/>
                  </a:cubicBezTo>
                  <a:cubicBezTo>
                    <a:pt x="16359" y="37236"/>
                    <a:pt x="14271" y="39690"/>
                    <a:pt x="11861" y="40357"/>
                  </a:cubicBezTo>
                  <a:cubicBezTo>
                    <a:pt x="11477" y="40465"/>
                    <a:pt x="11122" y="40514"/>
                    <a:pt x="10785" y="40514"/>
                  </a:cubicBezTo>
                  <a:cubicBezTo>
                    <a:pt x="9908" y="40514"/>
                    <a:pt x="9148" y="40181"/>
                    <a:pt x="8309" y="39668"/>
                  </a:cubicBezTo>
                  <a:cubicBezTo>
                    <a:pt x="6169" y="38361"/>
                    <a:pt x="4834" y="37147"/>
                    <a:pt x="2674" y="37147"/>
                  </a:cubicBezTo>
                  <a:cubicBezTo>
                    <a:pt x="2096" y="37147"/>
                    <a:pt x="1459" y="37234"/>
                    <a:pt x="732" y="37430"/>
                  </a:cubicBezTo>
                  <a:cubicBezTo>
                    <a:pt x="700" y="37441"/>
                    <a:pt x="662" y="37446"/>
                    <a:pt x="624" y="37446"/>
                  </a:cubicBezTo>
                  <a:cubicBezTo>
                    <a:pt x="587" y="37446"/>
                    <a:pt x="549" y="37441"/>
                    <a:pt x="517" y="37430"/>
                  </a:cubicBezTo>
                  <a:cubicBezTo>
                    <a:pt x="501" y="37508"/>
                    <a:pt x="429" y="37563"/>
                    <a:pt x="349" y="37563"/>
                  </a:cubicBezTo>
                  <a:cubicBezTo>
                    <a:pt x="319" y="37563"/>
                    <a:pt x="288" y="37555"/>
                    <a:pt x="258" y="37537"/>
                  </a:cubicBezTo>
                  <a:cubicBezTo>
                    <a:pt x="257" y="37537"/>
                    <a:pt x="255" y="37536"/>
                    <a:pt x="254" y="37536"/>
                  </a:cubicBezTo>
                  <a:cubicBezTo>
                    <a:pt x="214" y="37536"/>
                    <a:pt x="193" y="37811"/>
                    <a:pt x="172" y="38226"/>
                  </a:cubicBezTo>
                  <a:cubicBezTo>
                    <a:pt x="258" y="38205"/>
                    <a:pt x="366" y="38183"/>
                    <a:pt x="452" y="38162"/>
                  </a:cubicBezTo>
                  <a:cubicBezTo>
                    <a:pt x="747" y="38137"/>
                    <a:pt x="1044" y="38124"/>
                    <a:pt x="1342" y="38124"/>
                  </a:cubicBezTo>
                  <a:cubicBezTo>
                    <a:pt x="2065" y="38124"/>
                    <a:pt x="2792" y="38197"/>
                    <a:pt x="3509" y="38334"/>
                  </a:cubicBezTo>
                  <a:cubicBezTo>
                    <a:pt x="3674" y="38375"/>
                    <a:pt x="3621" y="38615"/>
                    <a:pt x="3464" y="38615"/>
                  </a:cubicBezTo>
                  <a:cubicBezTo>
                    <a:pt x="3458" y="38615"/>
                    <a:pt x="3451" y="38615"/>
                    <a:pt x="3444" y="38614"/>
                  </a:cubicBezTo>
                  <a:cubicBezTo>
                    <a:pt x="2346" y="38463"/>
                    <a:pt x="1270" y="38377"/>
                    <a:pt x="172" y="38355"/>
                  </a:cubicBezTo>
                  <a:lnTo>
                    <a:pt x="172" y="38355"/>
                  </a:lnTo>
                  <a:cubicBezTo>
                    <a:pt x="172" y="38872"/>
                    <a:pt x="194" y="39518"/>
                    <a:pt x="215" y="40034"/>
                  </a:cubicBezTo>
                  <a:cubicBezTo>
                    <a:pt x="979" y="39925"/>
                    <a:pt x="1742" y="39868"/>
                    <a:pt x="2505" y="39868"/>
                  </a:cubicBezTo>
                  <a:cubicBezTo>
                    <a:pt x="2947" y="39868"/>
                    <a:pt x="3389" y="39887"/>
                    <a:pt x="3832" y="39927"/>
                  </a:cubicBezTo>
                  <a:cubicBezTo>
                    <a:pt x="4025" y="39948"/>
                    <a:pt x="4025" y="40228"/>
                    <a:pt x="3832" y="40228"/>
                  </a:cubicBezTo>
                  <a:cubicBezTo>
                    <a:pt x="3636" y="40225"/>
                    <a:pt x="3440" y="40223"/>
                    <a:pt x="3245" y="40223"/>
                  </a:cubicBezTo>
                  <a:cubicBezTo>
                    <a:pt x="2235" y="40223"/>
                    <a:pt x="1229" y="40271"/>
                    <a:pt x="237" y="40379"/>
                  </a:cubicBezTo>
                  <a:cubicBezTo>
                    <a:pt x="258" y="40637"/>
                    <a:pt x="258" y="40831"/>
                    <a:pt x="258" y="40895"/>
                  </a:cubicBezTo>
                  <a:cubicBezTo>
                    <a:pt x="301" y="41283"/>
                    <a:pt x="323" y="41649"/>
                    <a:pt x="366" y="42036"/>
                  </a:cubicBezTo>
                  <a:cubicBezTo>
                    <a:pt x="633" y="42047"/>
                    <a:pt x="901" y="42053"/>
                    <a:pt x="1170" y="42053"/>
                  </a:cubicBezTo>
                  <a:cubicBezTo>
                    <a:pt x="1943" y="42053"/>
                    <a:pt x="2721" y="42008"/>
                    <a:pt x="3487" y="41929"/>
                  </a:cubicBezTo>
                  <a:cubicBezTo>
                    <a:pt x="3681" y="41929"/>
                    <a:pt x="3724" y="42208"/>
                    <a:pt x="3530" y="42251"/>
                  </a:cubicBezTo>
                  <a:cubicBezTo>
                    <a:pt x="2894" y="42371"/>
                    <a:pt x="2241" y="42433"/>
                    <a:pt x="1593" y="42433"/>
                  </a:cubicBezTo>
                  <a:cubicBezTo>
                    <a:pt x="1188" y="42433"/>
                    <a:pt x="784" y="42409"/>
                    <a:pt x="387" y="42359"/>
                  </a:cubicBezTo>
                  <a:lnTo>
                    <a:pt x="387" y="42359"/>
                  </a:lnTo>
                  <a:cubicBezTo>
                    <a:pt x="431" y="42876"/>
                    <a:pt x="474" y="43392"/>
                    <a:pt x="495" y="43930"/>
                  </a:cubicBezTo>
                  <a:lnTo>
                    <a:pt x="495" y="44426"/>
                  </a:lnTo>
                  <a:cubicBezTo>
                    <a:pt x="1371" y="44253"/>
                    <a:pt x="2260" y="44166"/>
                    <a:pt x="3151" y="44166"/>
                  </a:cubicBezTo>
                  <a:cubicBezTo>
                    <a:pt x="3924" y="44166"/>
                    <a:pt x="4698" y="44231"/>
                    <a:pt x="5467" y="44361"/>
                  </a:cubicBezTo>
                  <a:cubicBezTo>
                    <a:pt x="5655" y="44382"/>
                    <a:pt x="5621" y="44685"/>
                    <a:pt x="5443" y="44685"/>
                  </a:cubicBezTo>
                  <a:cubicBezTo>
                    <a:pt x="5437" y="44685"/>
                    <a:pt x="5431" y="44684"/>
                    <a:pt x="5424" y="44684"/>
                  </a:cubicBezTo>
                  <a:cubicBezTo>
                    <a:pt x="4756" y="44613"/>
                    <a:pt x="4085" y="44579"/>
                    <a:pt x="3414" y="44579"/>
                  </a:cubicBezTo>
                  <a:cubicBezTo>
                    <a:pt x="2442" y="44579"/>
                    <a:pt x="1472" y="44651"/>
                    <a:pt x="517" y="44791"/>
                  </a:cubicBezTo>
                  <a:cubicBezTo>
                    <a:pt x="517" y="45308"/>
                    <a:pt x="538" y="45825"/>
                    <a:pt x="538" y="46320"/>
                  </a:cubicBezTo>
                  <a:cubicBezTo>
                    <a:pt x="1450" y="46305"/>
                    <a:pt x="2361" y="46270"/>
                    <a:pt x="3273" y="46270"/>
                  </a:cubicBezTo>
                  <a:cubicBezTo>
                    <a:pt x="3696" y="46270"/>
                    <a:pt x="4119" y="46278"/>
                    <a:pt x="4542" y="46298"/>
                  </a:cubicBezTo>
                  <a:cubicBezTo>
                    <a:pt x="4757" y="46320"/>
                    <a:pt x="4757" y="46643"/>
                    <a:pt x="4542" y="46664"/>
                  </a:cubicBezTo>
                  <a:cubicBezTo>
                    <a:pt x="3792" y="46712"/>
                    <a:pt x="3049" y="46726"/>
                    <a:pt x="2309" y="46726"/>
                  </a:cubicBezTo>
                  <a:cubicBezTo>
                    <a:pt x="1710" y="46726"/>
                    <a:pt x="1113" y="46717"/>
                    <a:pt x="517" y="46707"/>
                  </a:cubicBezTo>
                  <a:cubicBezTo>
                    <a:pt x="517" y="47374"/>
                    <a:pt x="495" y="48042"/>
                    <a:pt x="452" y="48731"/>
                  </a:cubicBezTo>
                  <a:cubicBezTo>
                    <a:pt x="2653" y="48382"/>
                    <a:pt x="4886" y="48221"/>
                    <a:pt x="7110" y="48221"/>
                  </a:cubicBezTo>
                  <a:cubicBezTo>
                    <a:pt x="7495" y="48221"/>
                    <a:pt x="7881" y="48226"/>
                    <a:pt x="8266" y="48235"/>
                  </a:cubicBezTo>
                  <a:cubicBezTo>
                    <a:pt x="8481" y="48279"/>
                    <a:pt x="8481" y="48601"/>
                    <a:pt x="8266" y="48623"/>
                  </a:cubicBezTo>
                  <a:cubicBezTo>
                    <a:pt x="5640" y="48687"/>
                    <a:pt x="3035" y="48795"/>
                    <a:pt x="431" y="49096"/>
                  </a:cubicBezTo>
                  <a:cubicBezTo>
                    <a:pt x="387" y="49505"/>
                    <a:pt x="366" y="49914"/>
                    <a:pt x="323" y="50345"/>
                  </a:cubicBezTo>
                  <a:cubicBezTo>
                    <a:pt x="2141" y="50758"/>
                    <a:pt x="4140" y="50904"/>
                    <a:pt x="6198" y="50904"/>
                  </a:cubicBezTo>
                  <a:cubicBezTo>
                    <a:pt x="10035" y="50904"/>
                    <a:pt x="14075" y="50397"/>
                    <a:pt x="17522" y="50173"/>
                  </a:cubicBezTo>
                  <a:cubicBezTo>
                    <a:pt x="16876" y="47611"/>
                    <a:pt x="15046" y="45050"/>
                    <a:pt x="15692" y="42338"/>
                  </a:cubicBezTo>
                  <a:cubicBezTo>
                    <a:pt x="16209" y="40250"/>
                    <a:pt x="18060" y="39302"/>
                    <a:pt x="20105" y="39281"/>
                  </a:cubicBezTo>
                  <a:cubicBezTo>
                    <a:pt x="20128" y="39281"/>
                    <a:pt x="20152" y="39281"/>
                    <a:pt x="20176" y="39281"/>
                  </a:cubicBezTo>
                  <a:cubicBezTo>
                    <a:pt x="22295" y="39281"/>
                    <a:pt x="24936" y="40230"/>
                    <a:pt x="25809" y="42359"/>
                  </a:cubicBezTo>
                  <a:cubicBezTo>
                    <a:pt x="26971" y="45200"/>
                    <a:pt x="23872" y="47611"/>
                    <a:pt x="24776" y="50474"/>
                  </a:cubicBezTo>
                  <a:cubicBezTo>
                    <a:pt x="26835" y="50206"/>
                    <a:pt x="28950" y="50101"/>
                    <a:pt x="31078" y="50101"/>
                  </a:cubicBezTo>
                  <a:cubicBezTo>
                    <a:pt x="34242" y="50101"/>
                    <a:pt x="37434" y="50333"/>
                    <a:pt x="40511" y="50603"/>
                  </a:cubicBezTo>
                  <a:cubicBezTo>
                    <a:pt x="40339" y="46104"/>
                    <a:pt x="40274" y="41584"/>
                    <a:pt x="40274" y="37064"/>
                  </a:cubicBezTo>
                  <a:cubicBezTo>
                    <a:pt x="37368" y="37193"/>
                    <a:pt x="35065" y="38614"/>
                    <a:pt x="32611" y="40099"/>
                  </a:cubicBezTo>
                  <a:cubicBezTo>
                    <a:pt x="32568" y="40120"/>
                    <a:pt x="32514" y="40131"/>
                    <a:pt x="32460" y="40131"/>
                  </a:cubicBezTo>
                  <a:cubicBezTo>
                    <a:pt x="32407" y="40131"/>
                    <a:pt x="32353" y="40120"/>
                    <a:pt x="32310" y="40099"/>
                  </a:cubicBezTo>
                  <a:cubicBezTo>
                    <a:pt x="31631" y="40354"/>
                    <a:pt x="30926" y="40479"/>
                    <a:pt x="30225" y="40479"/>
                  </a:cubicBezTo>
                  <a:cubicBezTo>
                    <a:pt x="28857" y="40479"/>
                    <a:pt x="27508" y="40005"/>
                    <a:pt x="26412" y="39109"/>
                  </a:cubicBezTo>
                  <a:cubicBezTo>
                    <a:pt x="24604" y="37494"/>
                    <a:pt x="24539" y="34653"/>
                    <a:pt x="25314" y="32501"/>
                  </a:cubicBezTo>
                  <a:cubicBezTo>
                    <a:pt x="26175" y="30133"/>
                    <a:pt x="28155" y="28303"/>
                    <a:pt x="30652" y="27830"/>
                  </a:cubicBezTo>
                  <a:cubicBezTo>
                    <a:pt x="31036" y="27762"/>
                    <a:pt x="31423" y="27729"/>
                    <a:pt x="31810" y="27729"/>
                  </a:cubicBezTo>
                  <a:cubicBezTo>
                    <a:pt x="32660" y="27729"/>
                    <a:pt x="33506" y="27891"/>
                    <a:pt x="34290" y="28217"/>
                  </a:cubicBezTo>
                  <a:cubicBezTo>
                    <a:pt x="35862" y="28867"/>
                    <a:pt x="37525" y="30822"/>
                    <a:pt x="39406" y="30822"/>
                  </a:cubicBezTo>
                  <a:cubicBezTo>
                    <a:pt x="39766" y="30822"/>
                    <a:pt x="40134" y="30751"/>
                    <a:pt x="40511" y="30585"/>
                  </a:cubicBezTo>
                  <a:cubicBezTo>
                    <a:pt x="40532" y="26108"/>
                    <a:pt x="41092" y="21437"/>
                    <a:pt x="40597" y="16981"/>
                  </a:cubicBezTo>
                  <a:lnTo>
                    <a:pt x="40597" y="16981"/>
                  </a:lnTo>
                  <a:cubicBezTo>
                    <a:pt x="40554" y="17002"/>
                    <a:pt x="40511" y="17024"/>
                    <a:pt x="40468" y="17024"/>
                  </a:cubicBezTo>
                  <a:cubicBezTo>
                    <a:pt x="38000" y="16832"/>
                    <a:pt x="35556" y="16792"/>
                    <a:pt x="33113" y="16792"/>
                  </a:cubicBezTo>
                  <a:cubicBezTo>
                    <a:pt x="31317" y="16792"/>
                    <a:pt x="29521" y="16814"/>
                    <a:pt x="27718" y="16814"/>
                  </a:cubicBezTo>
                  <a:cubicBezTo>
                    <a:pt x="26733" y="16814"/>
                    <a:pt x="25745" y="16807"/>
                    <a:pt x="24754" y="16787"/>
                  </a:cubicBezTo>
                  <a:cubicBezTo>
                    <a:pt x="24647" y="16787"/>
                    <a:pt x="24539" y="16744"/>
                    <a:pt x="24496" y="16658"/>
                  </a:cubicBezTo>
                  <a:cubicBezTo>
                    <a:pt x="24482" y="16660"/>
                    <a:pt x="24468" y="16660"/>
                    <a:pt x="24454" y="16660"/>
                  </a:cubicBezTo>
                  <a:cubicBezTo>
                    <a:pt x="24278" y="16660"/>
                    <a:pt x="24128" y="16536"/>
                    <a:pt x="24108" y="16357"/>
                  </a:cubicBezTo>
                  <a:cubicBezTo>
                    <a:pt x="23420" y="13343"/>
                    <a:pt x="25228" y="11793"/>
                    <a:pt x="26498" y="9232"/>
                  </a:cubicBezTo>
                  <a:cubicBezTo>
                    <a:pt x="28799" y="4571"/>
                    <a:pt x="25081" y="0"/>
                    <a:pt x="20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3"/>
            <p:cNvSpPr/>
            <p:nvPr/>
          </p:nvSpPr>
          <p:spPr>
            <a:xfrm>
              <a:off x="3163950" y="2172425"/>
              <a:ext cx="1069300" cy="1319625"/>
            </a:xfrm>
            <a:custGeom>
              <a:avLst/>
              <a:gdLst/>
              <a:ahLst/>
              <a:cxnLst/>
              <a:rect l="l" t="t" r="r" b="b"/>
              <a:pathLst>
                <a:path w="42772" h="52785" extrusionOk="0">
                  <a:moveTo>
                    <a:pt x="21490" y="891"/>
                  </a:moveTo>
                  <a:cubicBezTo>
                    <a:pt x="26166" y="891"/>
                    <a:pt x="29901" y="5468"/>
                    <a:pt x="27596" y="10118"/>
                  </a:cubicBezTo>
                  <a:cubicBezTo>
                    <a:pt x="26305" y="12679"/>
                    <a:pt x="24497" y="14251"/>
                    <a:pt x="25185" y="17243"/>
                  </a:cubicBezTo>
                  <a:cubicBezTo>
                    <a:pt x="25205" y="17422"/>
                    <a:pt x="25355" y="17546"/>
                    <a:pt x="25531" y="17546"/>
                  </a:cubicBezTo>
                  <a:cubicBezTo>
                    <a:pt x="25545" y="17546"/>
                    <a:pt x="25559" y="17546"/>
                    <a:pt x="25573" y="17544"/>
                  </a:cubicBezTo>
                  <a:cubicBezTo>
                    <a:pt x="25616" y="17630"/>
                    <a:pt x="25724" y="17673"/>
                    <a:pt x="25831" y="17673"/>
                  </a:cubicBezTo>
                  <a:cubicBezTo>
                    <a:pt x="26822" y="17693"/>
                    <a:pt x="27810" y="17700"/>
                    <a:pt x="28795" y="17700"/>
                  </a:cubicBezTo>
                  <a:cubicBezTo>
                    <a:pt x="30598" y="17700"/>
                    <a:pt x="32394" y="17678"/>
                    <a:pt x="34190" y="17678"/>
                  </a:cubicBezTo>
                  <a:cubicBezTo>
                    <a:pt x="36633" y="17678"/>
                    <a:pt x="39077" y="17718"/>
                    <a:pt x="41545" y="17910"/>
                  </a:cubicBezTo>
                  <a:cubicBezTo>
                    <a:pt x="41588" y="17910"/>
                    <a:pt x="41631" y="17910"/>
                    <a:pt x="41674" y="17888"/>
                  </a:cubicBezTo>
                  <a:lnTo>
                    <a:pt x="41674" y="17888"/>
                  </a:lnTo>
                  <a:cubicBezTo>
                    <a:pt x="42169" y="22344"/>
                    <a:pt x="41631" y="26994"/>
                    <a:pt x="41588" y="31492"/>
                  </a:cubicBezTo>
                  <a:cubicBezTo>
                    <a:pt x="41213" y="31657"/>
                    <a:pt x="40848" y="31728"/>
                    <a:pt x="40491" y="31728"/>
                  </a:cubicBezTo>
                  <a:cubicBezTo>
                    <a:pt x="38612" y="31728"/>
                    <a:pt x="36962" y="29758"/>
                    <a:pt x="35389" y="29125"/>
                  </a:cubicBezTo>
                  <a:cubicBezTo>
                    <a:pt x="34586" y="28783"/>
                    <a:pt x="33742" y="28615"/>
                    <a:pt x="32893" y="28615"/>
                  </a:cubicBezTo>
                  <a:cubicBezTo>
                    <a:pt x="32512" y="28615"/>
                    <a:pt x="32130" y="28649"/>
                    <a:pt x="31751" y="28716"/>
                  </a:cubicBezTo>
                  <a:cubicBezTo>
                    <a:pt x="29232" y="29189"/>
                    <a:pt x="27273" y="31040"/>
                    <a:pt x="26412" y="33408"/>
                  </a:cubicBezTo>
                  <a:cubicBezTo>
                    <a:pt x="25616" y="35561"/>
                    <a:pt x="25681" y="38380"/>
                    <a:pt x="27510" y="39995"/>
                  </a:cubicBezTo>
                  <a:cubicBezTo>
                    <a:pt x="28586" y="40901"/>
                    <a:pt x="29933" y="41369"/>
                    <a:pt x="31298" y="41369"/>
                  </a:cubicBezTo>
                  <a:cubicBezTo>
                    <a:pt x="32008" y="41369"/>
                    <a:pt x="32723" y="41243"/>
                    <a:pt x="33408" y="40985"/>
                  </a:cubicBezTo>
                  <a:cubicBezTo>
                    <a:pt x="33451" y="41017"/>
                    <a:pt x="33500" y="41033"/>
                    <a:pt x="33548" y="41033"/>
                  </a:cubicBezTo>
                  <a:cubicBezTo>
                    <a:pt x="33597" y="41033"/>
                    <a:pt x="33645" y="41017"/>
                    <a:pt x="33688" y="40985"/>
                  </a:cubicBezTo>
                  <a:cubicBezTo>
                    <a:pt x="36142" y="39500"/>
                    <a:pt x="38467" y="38101"/>
                    <a:pt x="41351" y="37950"/>
                  </a:cubicBezTo>
                  <a:cubicBezTo>
                    <a:pt x="41351" y="42470"/>
                    <a:pt x="41416" y="46990"/>
                    <a:pt x="41588" y="51489"/>
                  </a:cubicBezTo>
                  <a:cubicBezTo>
                    <a:pt x="38522" y="51220"/>
                    <a:pt x="35349" y="50996"/>
                    <a:pt x="32197" y="50996"/>
                  </a:cubicBezTo>
                  <a:cubicBezTo>
                    <a:pt x="30060" y="50996"/>
                    <a:pt x="27932" y="51099"/>
                    <a:pt x="25853" y="51360"/>
                  </a:cubicBezTo>
                  <a:cubicBezTo>
                    <a:pt x="24949" y="48519"/>
                    <a:pt x="28070" y="46086"/>
                    <a:pt x="26886" y="43245"/>
                  </a:cubicBezTo>
                  <a:cubicBezTo>
                    <a:pt x="26003" y="41114"/>
                    <a:pt x="23334" y="40167"/>
                    <a:pt x="21182" y="40167"/>
                  </a:cubicBezTo>
                  <a:cubicBezTo>
                    <a:pt x="19158" y="40188"/>
                    <a:pt x="17286" y="41157"/>
                    <a:pt x="16791" y="43224"/>
                  </a:cubicBezTo>
                  <a:cubicBezTo>
                    <a:pt x="16123" y="45957"/>
                    <a:pt x="17953" y="48497"/>
                    <a:pt x="18599" y="51059"/>
                  </a:cubicBezTo>
                  <a:cubicBezTo>
                    <a:pt x="15168" y="51296"/>
                    <a:pt x="11158" y="51795"/>
                    <a:pt x="7337" y="51795"/>
                  </a:cubicBezTo>
                  <a:cubicBezTo>
                    <a:pt x="5261" y="51795"/>
                    <a:pt x="3241" y="51648"/>
                    <a:pt x="1400" y="51231"/>
                  </a:cubicBezTo>
                  <a:cubicBezTo>
                    <a:pt x="1443" y="50822"/>
                    <a:pt x="1464" y="50391"/>
                    <a:pt x="1508" y="49982"/>
                  </a:cubicBezTo>
                  <a:cubicBezTo>
                    <a:pt x="4112" y="49681"/>
                    <a:pt x="6738" y="49573"/>
                    <a:pt x="9343" y="49509"/>
                  </a:cubicBezTo>
                  <a:cubicBezTo>
                    <a:pt x="9580" y="49487"/>
                    <a:pt x="9580" y="49165"/>
                    <a:pt x="9343" y="49143"/>
                  </a:cubicBezTo>
                  <a:cubicBezTo>
                    <a:pt x="8902" y="49128"/>
                    <a:pt x="8462" y="49121"/>
                    <a:pt x="8020" y="49121"/>
                  </a:cubicBezTo>
                  <a:cubicBezTo>
                    <a:pt x="5852" y="49121"/>
                    <a:pt x="3675" y="49295"/>
                    <a:pt x="1529" y="49617"/>
                  </a:cubicBezTo>
                  <a:cubicBezTo>
                    <a:pt x="1572" y="48949"/>
                    <a:pt x="1594" y="48282"/>
                    <a:pt x="1615" y="47593"/>
                  </a:cubicBezTo>
                  <a:cubicBezTo>
                    <a:pt x="2282" y="47604"/>
                    <a:pt x="2950" y="47615"/>
                    <a:pt x="3617" y="47615"/>
                  </a:cubicBezTo>
                  <a:cubicBezTo>
                    <a:pt x="4284" y="47615"/>
                    <a:pt x="4952" y="47604"/>
                    <a:pt x="5619" y="47572"/>
                  </a:cubicBezTo>
                  <a:cubicBezTo>
                    <a:pt x="5834" y="47550"/>
                    <a:pt x="5834" y="47227"/>
                    <a:pt x="5619" y="47206"/>
                  </a:cubicBezTo>
                  <a:cubicBezTo>
                    <a:pt x="5196" y="47185"/>
                    <a:pt x="4773" y="47178"/>
                    <a:pt x="4350" y="47178"/>
                  </a:cubicBezTo>
                  <a:cubicBezTo>
                    <a:pt x="3438" y="47178"/>
                    <a:pt x="2527" y="47213"/>
                    <a:pt x="1615" y="47227"/>
                  </a:cubicBezTo>
                  <a:cubicBezTo>
                    <a:pt x="1615" y="46711"/>
                    <a:pt x="1615" y="46194"/>
                    <a:pt x="1594" y="45677"/>
                  </a:cubicBezTo>
                  <a:cubicBezTo>
                    <a:pt x="2520" y="45543"/>
                    <a:pt x="3446" y="45478"/>
                    <a:pt x="4372" y="45478"/>
                  </a:cubicBezTo>
                  <a:cubicBezTo>
                    <a:pt x="5081" y="45478"/>
                    <a:pt x="5791" y="45517"/>
                    <a:pt x="6501" y="45591"/>
                  </a:cubicBezTo>
                  <a:cubicBezTo>
                    <a:pt x="6695" y="45591"/>
                    <a:pt x="6738" y="45290"/>
                    <a:pt x="6544" y="45247"/>
                  </a:cubicBezTo>
                  <a:cubicBezTo>
                    <a:pt x="5802" y="45120"/>
                    <a:pt x="5050" y="45059"/>
                    <a:pt x="4298" y="45059"/>
                  </a:cubicBezTo>
                  <a:cubicBezTo>
                    <a:pt x="3393" y="45059"/>
                    <a:pt x="2487" y="45147"/>
                    <a:pt x="1594" y="45312"/>
                  </a:cubicBezTo>
                  <a:lnTo>
                    <a:pt x="1594" y="44816"/>
                  </a:lnTo>
                  <a:cubicBezTo>
                    <a:pt x="1572" y="44278"/>
                    <a:pt x="1508" y="43783"/>
                    <a:pt x="1464" y="43245"/>
                  </a:cubicBezTo>
                  <a:lnTo>
                    <a:pt x="1464" y="43245"/>
                  </a:lnTo>
                  <a:cubicBezTo>
                    <a:pt x="1892" y="43297"/>
                    <a:pt x="2319" y="43325"/>
                    <a:pt x="2745" y="43325"/>
                  </a:cubicBezTo>
                  <a:cubicBezTo>
                    <a:pt x="3370" y="43325"/>
                    <a:pt x="3993" y="43265"/>
                    <a:pt x="4607" y="43137"/>
                  </a:cubicBezTo>
                  <a:cubicBezTo>
                    <a:pt x="4801" y="43094"/>
                    <a:pt x="4758" y="42815"/>
                    <a:pt x="4564" y="42815"/>
                  </a:cubicBezTo>
                  <a:cubicBezTo>
                    <a:pt x="3703" y="42904"/>
                    <a:pt x="2827" y="42949"/>
                    <a:pt x="1961" y="42949"/>
                  </a:cubicBezTo>
                  <a:cubicBezTo>
                    <a:pt x="1788" y="42949"/>
                    <a:pt x="1615" y="42947"/>
                    <a:pt x="1443" y="42944"/>
                  </a:cubicBezTo>
                  <a:cubicBezTo>
                    <a:pt x="1400" y="42556"/>
                    <a:pt x="1400" y="42169"/>
                    <a:pt x="1357" y="41781"/>
                  </a:cubicBezTo>
                  <a:cubicBezTo>
                    <a:pt x="1357" y="41738"/>
                    <a:pt x="1335" y="41545"/>
                    <a:pt x="1314" y="41265"/>
                  </a:cubicBezTo>
                  <a:cubicBezTo>
                    <a:pt x="2318" y="41175"/>
                    <a:pt x="3323" y="41130"/>
                    <a:pt x="4315" y="41130"/>
                  </a:cubicBezTo>
                  <a:cubicBezTo>
                    <a:pt x="4513" y="41130"/>
                    <a:pt x="4711" y="41132"/>
                    <a:pt x="4909" y="41136"/>
                  </a:cubicBezTo>
                  <a:cubicBezTo>
                    <a:pt x="5124" y="41136"/>
                    <a:pt x="5102" y="40834"/>
                    <a:pt x="4909" y="40813"/>
                  </a:cubicBezTo>
                  <a:cubicBezTo>
                    <a:pt x="4507" y="40784"/>
                    <a:pt x="4105" y="40770"/>
                    <a:pt x="3704" y="40770"/>
                  </a:cubicBezTo>
                  <a:cubicBezTo>
                    <a:pt x="2902" y="40770"/>
                    <a:pt x="2103" y="40827"/>
                    <a:pt x="1314" y="40942"/>
                  </a:cubicBezTo>
                  <a:cubicBezTo>
                    <a:pt x="1271" y="40425"/>
                    <a:pt x="1249" y="39758"/>
                    <a:pt x="1249" y="39263"/>
                  </a:cubicBezTo>
                  <a:cubicBezTo>
                    <a:pt x="2347" y="39263"/>
                    <a:pt x="3445" y="39349"/>
                    <a:pt x="4521" y="39500"/>
                  </a:cubicBezTo>
                  <a:cubicBezTo>
                    <a:pt x="4529" y="39501"/>
                    <a:pt x="4536" y="39501"/>
                    <a:pt x="4543" y="39501"/>
                  </a:cubicBezTo>
                  <a:cubicBezTo>
                    <a:pt x="4700" y="39501"/>
                    <a:pt x="4771" y="39283"/>
                    <a:pt x="4586" y="39241"/>
                  </a:cubicBezTo>
                  <a:cubicBezTo>
                    <a:pt x="3878" y="39088"/>
                    <a:pt x="3149" y="39011"/>
                    <a:pt x="2414" y="39011"/>
                  </a:cubicBezTo>
                  <a:cubicBezTo>
                    <a:pt x="2119" y="39011"/>
                    <a:pt x="1824" y="39023"/>
                    <a:pt x="1529" y="39048"/>
                  </a:cubicBezTo>
                  <a:cubicBezTo>
                    <a:pt x="1443" y="39069"/>
                    <a:pt x="1357" y="39091"/>
                    <a:pt x="1271" y="39112"/>
                  </a:cubicBezTo>
                  <a:cubicBezTo>
                    <a:pt x="1271" y="38729"/>
                    <a:pt x="1290" y="38441"/>
                    <a:pt x="1345" y="38441"/>
                  </a:cubicBezTo>
                  <a:cubicBezTo>
                    <a:pt x="1349" y="38441"/>
                    <a:pt x="1353" y="38442"/>
                    <a:pt x="1357" y="38445"/>
                  </a:cubicBezTo>
                  <a:cubicBezTo>
                    <a:pt x="1380" y="38454"/>
                    <a:pt x="1403" y="38458"/>
                    <a:pt x="1425" y="38458"/>
                  </a:cubicBezTo>
                  <a:cubicBezTo>
                    <a:pt x="1508" y="38458"/>
                    <a:pt x="1581" y="38400"/>
                    <a:pt x="1615" y="38316"/>
                  </a:cubicBezTo>
                  <a:cubicBezTo>
                    <a:pt x="1647" y="38327"/>
                    <a:pt x="1680" y="38332"/>
                    <a:pt x="1712" y="38332"/>
                  </a:cubicBezTo>
                  <a:cubicBezTo>
                    <a:pt x="1744" y="38332"/>
                    <a:pt x="1777" y="38327"/>
                    <a:pt x="1809" y="38316"/>
                  </a:cubicBezTo>
                  <a:cubicBezTo>
                    <a:pt x="2534" y="38122"/>
                    <a:pt x="3170" y="38036"/>
                    <a:pt x="3747" y="38036"/>
                  </a:cubicBezTo>
                  <a:cubicBezTo>
                    <a:pt x="5926" y="38036"/>
                    <a:pt x="7263" y="39266"/>
                    <a:pt x="9407" y="40576"/>
                  </a:cubicBezTo>
                  <a:cubicBezTo>
                    <a:pt x="10243" y="41071"/>
                    <a:pt x="11000" y="41410"/>
                    <a:pt x="11864" y="41410"/>
                  </a:cubicBezTo>
                  <a:cubicBezTo>
                    <a:pt x="12202" y="41410"/>
                    <a:pt x="12556" y="41358"/>
                    <a:pt x="12938" y="41243"/>
                  </a:cubicBezTo>
                  <a:cubicBezTo>
                    <a:pt x="15348" y="40576"/>
                    <a:pt x="17436" y="38122"/>
                    <a:pt x="17544" y="35625"/>
                  </a:cubicBezTo>
                  <a:cubicBezTo>
                    <a:pt x="17652" y="33042"/>
                    <a:pt x="16037" y="30674"/>
                    <a:pt x="13712" y="29577"/>
                  </a:cubicBezTo>
                  <a:cubicBezTo>
                    <a:pt x="12656" y="29126"/>
                    <a:pt x="11520" y="28888"/>
                    <a:pt x="10379" y="28888"/>
                  </a:cubicBezTo>
                  <a:cubicBezTo>
                    <a:pt x="9940" y="28888"/>
                    <a:pt x="9500" y="28924"/>
                    <a:pt x="9063" y="28995"/>
                  </a:cubicBezTo>
                  <a:cubicBezTo>
                    <a:pt x="6994" y="29294"/>
                    <a:pt x="4767" y="31049"/>
                    <a:pt x="2639" y="31049"/>
                  </a:cubicBezTo>
                  <a:cubicBezTo>
                    <a:pt x="2155" y="31049"/>
                    <a:pt x="1677" y="30958"/>
                    <a:pt x="1206" y="30739"/>
                  </a:cubicBezTo>
                  <a:cubicBezTo>
                    <a:pt x="1163" y="30717"/>
                    <a:pt x="1142" y="30717"/>
                    <a:pt x="1099" y="30717"/>
                  </a:cubicBezTo>
                  <a:cubicBezTo>
                    <a:pt x="1228" y="30201"/>
                    <a:pt x="1335" y="29663"/>
                    <a:pt x="1443" y="29125"/>
                  </a:cubicBezTo>
                  <a:cubicBezTo>
                    <a:pt x="2433" y="29081"/>
                    <a:pt x="3402" y="29038"/>
                    <a:pt x="4392" y="28931"/>
                  </a:cubicBezTo>
                  <a:cubicBezTo>
                    <a:pt x="4586" y="28909"/>
                    <a:pt x="4607" y="28608"/>
                    <a:pt x="4392" y="28608"/>
                  </a:cubicBezTo>
                  <a:cubicBezTo>
                    <a:pt x="3423" y="28629"/>
                    <a:pt x="2455" y="28716"/>
                    <a:pt x="1486" y="28823"/>
                  </a:cubicBezTo>
                  <a:cubicBezTo>
                    <a:pt x="1594" y="28134"/>
                    <a:pt x="1658" y="27467"/>
                    <a:pt x="1701" y="26778"/>
                  </a:cubicBezTo>
                  <a:cubicBezTo>
                    <a:pt x="2971" y="26757"/>
                    <a:pt x="4241" y="26649"/>
                    <a:pt x="5490" y="26477"/>
                  </a:cubicBezTo>
                  <a:cubicBezTo>
                    <a:pt x="5640" y="26455"/>
                    <a:pt x="5597" y="26240"/>
                    <a:pt x="5447" y="26219"/>
                  </a:cubicBezTo>
                  <a:cubicBezTo>
                    <a:pt x="4220" y="26240"/>
                    <a:pt x="2971" y="26326"/>
                    <a:pt x="1723" y="26477"/>
                  </a:cubicBezTo>
                  <a:cubicBezTo>
                    <a:pt x="1766" y="25745"/>
                    <a:pt x="1787" y="24992"/>
                    <a:pt x="1787" y="24260"/>
                  </a:cubicBezTo>
                  <a:cubicBezTo>
                    <a:pt x="2413" y="24293"/>
                    <a:pt x="3039" y="24310"/>
                    <a:pt x="3663" y="24310"/>
                  </a:cubicBezTo>
                  <a:cubicBezTo>
                    <a:pt x="5038" y="24310"/>
                    <a:pt x="6410" y="24229"/>
                    <a:pt x="7771" y="24066"/>
                  </a:cubicBezTo>
                  <a:cubicBezTo>
                    <a:pt x="7958" y="24025"/>
                    <a:pt x="7985" y="23742"/>
                    <a:pt x="7793" y="23742"/>
                  </a:cubicBezTo>
                  <a:cubicBezTo>
                    <a:pt x="7786" y="23742"/>
                    <a:pt x="7779" y="23742"/>
                    <a:pt x="7771" y="23743"/>
                  </a:cubicBezTo>
                  <a:cubicBezTo>
                    <a:pt x="5978" y="23840"/>
                    <a:pt x="4185" y="23919"/>
                    <a:pt x="2393" y="23919"/>
                  </a:cubicBezTo>
                  <a:cubicBezTo>
                    <a:pt x="2184" y="23919"/>
                    <a:pt x="1975" y="23918"/>
                    <a:pt x="1766" y="23915"/>
                  </a:cubicBezTo>
                  <a:cubicBezTo>
                    <a:pt x="1766" y="23227"/>
                    <a:pt x="1723" y="22559"/>
                    <a:pt x="1680" y="21892"/>
                  </a:cubicBezTo>
                  <a:cubicBezTo>
                    <a:pt x="4844" y="21892"/>
                    <a:pt x="8030" y="21892"/>
                    <a:pt x="11151" y="21505"/>
                  </a:cubicBezTo>
                  <a:cubicBezTo>
                    <a:pt x="11366" y="21462"/>
                    <a:pt x="11366" y="21160"/>
                    <a:pt x="11151" y="21160"/>
                  </a:cubicBezTo>
                  <a:cubicBezTo>
                    <a:pt x="7987" y="21225"/>
                    <a:pt x="4844" y="21483"/>
                    <a:pt x="1680" y="21526"/>
                  </a:cubicBezTo>
                  <a:cubicBezTo>
                    <a:pt x="1637" y="20988"/>
                    <a:pt x="1594" y="20471"/>
                    <a:pt x="1572" y="19955"/>
                  </a:cubicBezTo>
                  <a:cubicBezTo>
                    <a:pt x="3100" y="19869"/>
                    <a:pt x="4629" y="19783"/>
                    <a:pt x="6179" y="19653"/>
                  </a:cubicBezTo>
                  <a:cubicBezTo>
                    <a:pt x="6372" y="19632"/>
                    <a:pt x="6372" y="19331"/>
                    <a:pt x="6179" y="19331"/>
                  </a:cubicBezTo>
                  <a:cubicBezTo>
                    <a:pt x="4629" y="19438"/>
                    <a:pt x="3079" y="19567"/>
                    <a:pt x="1551" y="19718"/>
                  </a:cubicBezTo>
                  <a:cubicBezTo>
                    <a:pt x="1529" y="19374"/>
                    <a:pt x="1508" y="19029"/>
                    <a:pt x="1486" y="18685"/>
                  </a:cubicBezTo>
                  <a:cubicBezTo>
                    <a:pt x="1486" y="18599"/>
                    <a:pt x="1443" y="18513"/>
                    <a:pt x="1357" y="18448"/>
                  </a:cubicBezTo>
                  <a:lnTo>
                    <a:pt x="1357" y="18448"/>
                  </a:lnTo>
                  <a:cubicBezTo>
                    <a:pt x="1728" y="18452"/>
                    <a:pt x="2100" y="18454"/>
                    <a:pt x="2471" y="18454"/>
                  </a:cubicBezTo>
                  <a:cubicBezTo>
                    <a:pt x="7702" y="18454"/>
                    <a:pt x="12964" y="18056"/>
                    <a:pt x="18190" y="17996"/>
                  </a:cubicBezTo>
                  <a:cubicBezTo>
                    <a:pt x="18276" y="17996"/>
                    <a:pt x="18362" y="17953"/>
                    <a:pt x="18426" y="17867"/>
                  </a:cubicBezTo>
                  <a:cubicBezTo>
                    <a:pt x="18443" y="17872"/>
                    <a:pt x="18459" y="17875"/>
                    <a:pt x="18475" y="17875"/>
                  </a:cubicBezTo>
                  <a:cubicBezTo>
                    <a:pt x="18522" y="17875"/>
                    <a:pt x="18566" y="17851"/>
                    <a:pt x="18599" y="17802"/>
                  </a:cubicBezTo>
                  <a:cubicBezTo>
                    <a:pt x="18728" y="17501"/>
                    <a:pt x="18835" y="17200"/>
                    <a:pt x="18900" y="16898"/>
                  </a:cubicBezTo>
                  <a:cubicBezTo>
                    <a:pt x="19361" y="16809"/>
                    <a:pt x="19832" y="16761"/>
                    <a:pt x="20299" y="16761"/>
                  </a:cubicBezTo>
                  <a:cubicBezTo>
                    <a:pt x="20508" y="16761"/>
                    <a:pt x="20717" y="16771"/>
                    <a:pt x="20923" y="16791"/>
                  </a:cubicBezTo>
                  <a:cubicBezTo>
                    <a:pt x="21117" y="16791"/>
                    <a:pt x="21160" y="16489"/>
                    <a:pt x="20966" y="16446"/>
                  </a:cubicBezTo>
                  <a:cubicBezTo>
                    <a:pt x="20728" y="16408"/>
                    <a:pt x="20490" y="16389"/>
                    <a:pt x="20252" y="16389"/>
                  </a:cubicBezTo>
                  <a:cubicBezTo>
                    <a:pt x="19823" y="16389"/>
                    <a:pt x="19394" y="16451"/>
                    <a:pt x="18965" y="16575"/>
                  </a:cubicBezTo>
                  <a:cubicBezTo>
                    <a:pt x="19029" y="15822"/>
                    <a:pt x="18814" y="15090"/>
                    <a:pt x="18405" y="14487"/>
                  </a:cubicBezTo>
                  <a:lnTo>
                    <a:pt x="18405" y="14487"/>
                  </a:lnTo>
                  <a:cubicBezTo>
                    <a:pt x="18500" y="14493"/>
                    <a:pt x="18595" y="14495"/>
                    <a:pt x="18691" y="14495"/>
                  </a:cubicBezTo>
                  <a:cubicBezTo>
                    <a:pt x="19352" y="14495"/>
                    <a:pt x="20020" y="14366"/>
                    <a:pt x="20622" y="14121"/>
                  </a:cubicBezTo>
                  <a:cubicBezTo>
                    <a:pt x="20796" y="14044"/>
                    <a:pt x="20762" y="13811"/>
                    <a:pt x="20613" y="13811"/>
                  </a:cubicBezTo>
                  <a:cubicBezTo>
                    <a:pt x="20596" y="13811"/>
                    <a:pt x="20577" y="13814"/>
                    <a:pt x="20558" y="13820"/>
                  </a:cubicBezTo>
                  <a:cubicBezTo>
                    <a:pt x="19847" y="14037"/>
                    <a:pt x="19119" y="14146"/>
                    <a:pt x="18372" y="14146"/>
                  </a:cubicBezTo>
                  <a:cubicBezTo>
                    <a:pt x="18304" y="14146"/>
                    <a:pt x="18236" y="14145"/>
                    <a:pt x="18168" y="14143"/>
                  </a:cubicBezTo>
                  <a:cubicBezTo>
                    <a:pt x="17931" y="13799"/>
                    <a:pt x="17630" y="13433"/>
                    <a:pt x="17307" y="13067"/>
                  </a:cubicBezTo>
                  <a:cubicBezTo>
                    <a:pt x="16941" y="12615"/>
                    <a:pt x="16575" y="12184"/>
                    <a:pt x="16231" y="11754"/>
                  </a:cubicBezTo>
                  <a:cubicBezTo>
                    <a:pt x="17243" y="11646"/>
                    <a:pt x="18599" y="11625"/>
                    <a:pt x="19503" y="11625"/>
                  </a:cubicBezTo>
                  <a:cubicBezTo>
                    <a:pt x="19740" y="11625"/>
                    <a:pt x="19740" y="11280"/>
                    <a:pt x="19503" y="11280"/>
                  </a:cubicBezTo>
                  <a:cubicBezTo>
                    <a:pt x="19184" y="11239"/>
                    <a:pt x="18864" y="11220"/>
                    <a:pt x="18542" y="11220"/>
                  </a:cubicBezTo>
                  <a:cubicBezTo>
                    <a:pt x="17843" y="11220"/>
                    <a:pt x="17139" y="11312"/>
                    <a:pt x="16446" y="11474"/>
                  </a:cubicBezTo>
                  <a:cubicBezTo>
                    <a:pt x="16339" y="11495"/>
                    <a:pt x="16231" y="11538"/>
                    <a:pt x="16145" y="11603"/>
                  </a:cubicBezTo>
                  <a:cubicBezTo>
                    <a:pt x="15564" y="10893"/>
                    <a:pt x="15112" y="10118"/>
                    <a:pt x="14767" y="9278"/>
                  </a:cubicBezTo>
                  <a:cubicBezTo>
                    <a:pt x="16339" y="9257"/>
                    <a:pt x="17931" y="9257"/>
                    <a:pt x="19503" y="9085"/>
                  </a:cubicBezTo>
                  <a:cubicBezTo>
                    <a:pt x="19718" y="9085"/>
                    <a:pt x="19718" y="8762"/>
                    <a:pt x="19503" y="8762"/>
                  </a:cubicBezTo>
                  <a:cubicBezTo>
                    <a:pt x="19165" y="8748"/>
                    <a:pt x="18826" y="8742"/>
                    <a:pt x="18486" y="8742"/>
                  </a:cubicBezTo>
                  <a:cubicBezTo>
                    <a:pt x="17204" y="8742"/>
                    <a:pt x="15914" y="8827"/>
                    <a:pt x="14638" y="8912"/>
                  </a:cubicBezTo>
                  <a:cubicBezTo>
                    <a:pt x="14401" y="8180"/>
                    <a:pt x="14315" y="7406"/>
                    <a:pt x="14358" y="6631"/>
                  </a:cubicBezTo>
                  <a:cubicBezTo>
                    <a:pt x="16382" y="6566"/>
                    <a:pt x="18383" y="6502"/>
                    <a:pt x="20385" y="6351"/>
                  </a:cubicBezTo>
                  <a:cubicBezTo>
                    <a:pt x="20665" y="6329"/>
                    <a:pt x="20665" y="5920"/>
                    <a:pt x="20385" y="5920"/>
                  </a:cubicBezTo>
                  <a:cubicBezTo>
                    <a:pt x="18405" y="6006"/>
                    <a:pt x="16403" y="6157"/>
                    <a:pt x="14401" y="6308"/>
                  </a:cubicBezTo>
                  <a:cubicBezTo>
                    <a:pt x="14509" y="5533"/>
                    <a:pt x="14789" y="4801"/>
                    <a:pt x="15219" y="4155"/>
                  </a:cubicBezTo>
                  <a:cubicBezTo>
                    <a:pt x="15624" y="4170"/>
                    <a:pt x="16028" y="4177"/>
                    <a:pt x="16433" y="4177"/>
                  </a:cubicBezTo>
                  <a:cubicBezTo>
                    <a:pt x="18438" y="4177"/>
                    <a:pt x="20438" y="4001"/>
                    <a:pt x="22409" y="3660"/>
                  </a:cubicBezTo>
                  <a:cubicBezTo>
                    <a:pt x="22618" y="3639"/>
                    <a:pt x="22583" y="3272"/>
                    <a:pt x="22383" y="3272"/>
                  </a:cubicBezTo>
                  <a:cubicBezTo>
                    <a:pt x="22377" y="3272"/>
                    <a:pt x="22371" y="3272"/>
                    <a:pt x="22366" y="3273"/>
                  </a:cubicBezTo>
                  <a:cubicBezTo>
                    <a:pt x="20062" y="3509"/>
                    <a:pt x="17802" y="3725"/>
                    <a:pt x="15499" y="3768"/>
                  </a:cubicBezTo>
                  <a:cubicBezTo>
                    <a:pt x="15886" y="3273"/>
                    <a:pt x="16317" y="2842"/>
                    <a:pt x="16812" y="2476"/>
                  </a:cubicBezTo>
                  <a:cubicBezTo>
                    <a:pt x="16844" y="2525"/>
                    <a:pt x="16889" y="2549"/>
                    <a:pt x="16936" y="2549"/>
                  </a:cubicBezTo>
                  <a:cubicBezTo>
                    <a:pt x="16952" y="2549"/>
                    <a:pt x="16968" y="2546"/>
                    <a:pt x="16984" y="2541"/>
                  </a:cubicBezTo>
                  <a:cubicBezTo>
                    <a:pt x="18721" y="2341"/>
                    <a:pt x="20476" y="2216"/>
                    <a:pt x="22216" y="2216"/>
                  </a:cubicBezTo>
                  <a:cubicBezTo>
                    <a:pt x="22352" y="2216"/>
                    <a:pt x="22488" y="2216"/>
                    <a:pt x="22624" y="2218"/>
                  </a:cubicBezTo>
                  <a:cubicBezTo>
                    <a:pt x="22904" y="2218"/>
                    <a:pt x="22904" y="1809"/>
                    <a:pt x="22624" y="1809"/>
                  </a:cubicBezTo>
                  <a:cubicBezTo>
                    <a:pt x="22147" y="1780"/>
                    <a:pt x="21668" y="1765"/>
                    <a:pt x="21189" y="1765"/>
                  </a:cubicBezTo>
                  <a:cubicBezTo>
                    <a:pt x="19916" y="1765"/>
                    <a:pt x="18638" y="1870"/>
                    <a:pt x="17372" y="2089"/>
                  </a:cubicBezTo>
                  <a:cubicBezTo>
                    <a:pt x="18233" y="1572"/>
                    <a:pt x="19180" y="1206"/>
                    <a:pt x="20170" y="1013"/>
                  </a:cubicBezTo>
                  <a:cubicBezTo>
                    <a:pt x="20615" y="930"/>
                    <a:pt x="21056" y="891"/>
                    <a:pt x="21490" y="891"/>
                  </a:cubicBezTo>
                  <a:close/>
                  <a:moveTo>
                    <a:pt x="21603" y="1"/>
                  </a:moveTo>
                  <a:cubicBezTo>
                    <a:pt x="21257" y="1"/>
                    <a:pt x="20908" y="22"/>
                    <a:pt x="20558" y="65"/>
                  </a:cubicBezTo>
                  <a:cubicBezTo>
                    <a:pt x="17609" y="431"/>
                    <a:pt x="14638" y="2347"/>
                    <a:pt x="13712" y="5275"/>
                  </a:cubicBezTo>
                  <a:cubicBezTo>
                    <a:pt x="13174" y="6954"/>
                    <a:pt x="13433" y="8654"/>
                    <a:pt x="14164" y="10225"/>
                  </a:cubicBezTo>
                  <a:cubicBezTo>
                    <a:pt x="15348" y="12744"/>
                    <a:pt x="18620" y="14380"/>
                    <a:pt x="18254" y="17415"/>
                  </a:cubicBezTo>
                  <a:cubicBezTo>
                    <a:pt x="18233" y="17415"/>
                    <a:pt x="18211" y="17372"/>
                    <a:pt x="18168" y="17372"/>
                  </a:cubicBezTo>
                  <a:cubicBezTo>
                    <a:pt x="16248" y="17320"/>
                    <a:pt x="14301" y="17276"/>
                    <a:pt x="12347" y="17276"/>
                  </a:cubicBezTo>
                  <a:cubicBezTo>
                    <a:pt x="8605" y="17276"/>
                    <a:pt x="4841" y="17438"/>
                    <a:pt x="1206" y="18018"/>
                  </a:cubicBezTo>
                  <a:cubicBezTo>
                    <a:pt x="1055" y="18061"/>
                    <a:pt x="991" y="18254"/>
                    <a:pt x="1120" y="18362"/>
                  </a:cubicBezTo>
                  <a:cubicBezTo>
                    <a:pt x="948" y="18362"/>
                    <a:pt x="797" y="18513"/>
                    <a:pt x="819" y="18685"/>
                  </a:cubicBezTo>
                  <a:cubicBezTo>
                    <a:pt x="819" y="21332"/>
                    <a:pt x="948" y="23937"/>
                    <a:pt x="862" y="26541"/>
                  </a:cubicBezTo>
                  <a:lnTo>
                    <a:pt x="646" y="26563"/>
                  </a:lnTo>
                  <a:cubicBezTo>
                    <a:pt x="481" y="26563"/>
                    <a:pt x="475" y="26823"/>
                    <a:pt x="628" y="26823"/>
                  </a:cubicBezTo>
                  <a:cubicBezTo>
                    <a:pt x="634" y="26823"/>
                    <a:pt x="640" y="26822"/>
                    <a:pt x="646" y="26821"/>
                  </a:cubicBezTo>
                  <a:lnTo>
                    <a:pt x="862" y="26821"/>
                  </a:lnTo>
                  <a:cubicBezTo>
                    <a:pt x="840" y="27510"/>
                    <a:pt x="797" y="28199"/>
                    <a:pt x="733" y="28888"/>
                  </a:cubicBezTo>
                  <a:lnTo>
                    <a:pt x="281" y="28931"/>
                  </a:lnTo>
                  <a:cubicBezTo>
                    <a:pt x="136" y="28931"/>
                    <a:pt x="110" y="29169"/>
                    <a:pt x="261" y="29169"/>
                  </a:cubicBezTo>
                  <a:cubicBezTo>
                    <a:pt x="267" y="29169"/>
                    <a:pt x="274" y="29168"/>
                    <a:pt x="281" y="29168"/>
                  </a:cubicBezTo>
                  <a:lnTo>
                    <a:pt x="711" y="29168"/>
                  </a:lnTo>
                  <a:cubicBezTo>
                    <a:pt x="646" y="29792"/>
                    <a:pt x="560" y="30438"/>
                    <a:pt x="453" y="31083"/>
                  </a:cubicBezTo>
                  <a:cubicBezTo>
                    <a:pt x="437" y="31254"/>
                    <a:pt x="579" y="31381"/>
                    <a:pt x="724" y="31381"/>
                  </a:cubicBezTo>
                  <a:cubicBezTo>
                    <a:pt x="779" y="31381"/>
                    <a:pt x="835" y="31362"/>
                    <a:pt x="883" y="31320"/>
                  </a:cubicBezTo>
                  <a:cubicBezTo>
                    <a:pt x="1537" y="31728"/>
                    <a:pt x="2161" y="31895"/>
                    <a:pt x="2793" y="31895"/>
                  </a:cubicBezTo>
                  <a:cubicBezTo>
                    <a:pt x="3493" y="31895"/>
                    <a:pt x="4203" y="31690"/>
                    <a:pt x="4973" y="31385"/>
                  </a:cubicBezTo>
                  <a:cubicBezTo>
                    <a:pt x="6915" y="30644"/>
                    <a:pt x="8428" y="29755"/>
                    <a:pt x="10500" y="29755"/>
                  </a:cubicBezTo>
                  <a:cubicBezTo>
                    <a:pt x="10656" y="29755"/>
                    <a:pt x="10816" y="29760"/>
                    <a:pt x="10979" y="29770"/>
                  </a:cubicBezTo>
                  <a:cubicBezTo>
                    <a:pt x="13605" y="29942"/>
                    <a:pt x="16145" y="31815"/>
                    <a:pt x="16554" y="34506"/>
                  </a:cubicBezTo>
                  <a:cubicBezTo>
                    <a:pt x="16877" y="36551"/>
                    <a:pt x="15284" y="40253"/>
                    <a:pt x="12701" y="40382"/>
                  </a:cubicBezTo>
                  <a:cubicBezTo>
                    <a:pt x="12630" y="40386"/>
                    <a:pt x="12560" y="40388"/>
                    <a:pt x="12491" y="40388"/>
                  </a:cubicBezTo>
                  <a:cubicBezTo>
                    <a:pt x="10472" y="40388"/>
                    <a:pt x="9052" y="38909"/>
                    <a:pt x="7470" y="37993"/>
                  </a:cubicBezTo>
                  <a:cubicBezTo>
                    <a:pt x="6439" y="37397"/>
                    <a:pt x="5278" y="37094"/>
                    <a:pt x="4113" y="37094"/>
                  </a:cubicBezTo>
                  <a:cubicBezTo>
                    <a:pt x="3260" y="37094"/>
                    <a:pt x="2404" y="37256"/>
                    <a:pt x="1594" y="37584"/>
                  </a:cubicBezTo>
                  <a:cubicBezTo>
                    <a:pt x="1443" y="37627"/>
                    <a:pt x="1335" y="37778"/>
                    <a:pt x="1314" y="37950"/>
                  </a:cubicBezTo>
                  <a:cubicBezTo>
                    <a:pt x="1249" y="37907"/>
                    <a:pt x="1163" y="37864"/>
                    <a:pt x="1077" y="37842"/>
                  </a:cubicBezTo>
                  <a:cubicBezTo>
                    <a:pt x="1047" y="37835"/>
                    <a:pt x="1018" y="37831"/>
                    <a:pt x="989" y="37831"/>
                  </a:cubicBezTo>
                  <a:cubicBezTo>
                    <a:pt x="850" y="37831"/>
                    <a:pt x="725" y="37915"/>
                    <a:pt x="690" y="38057"/>
                  </a:cubicBezTo>
                  <a:cubicBezTo>
                    <a:pt x="1" y="39909"/>
                    <a:pt x="582" y="41911"/>
                    <a:pt x="711" y="43826"/>
                  </a:cubicBezTo>
                  <a:cubicBezTo>
                    <a:pt x="840" y="46345"/>
                    <a:pt x="797" y="48863"/>
                    <a:pt x="603" y="51382"/>
                  </a:cubicBezTo>
                  <a:cubicBezTo>
                    <a:pt x="560" y="51575"/>
                    <a:pt x="690" y="51748"/>
                    <a:pt x="883" y="51769"/>
                  </a:cubicBezTo>
                  <a:cubicBezTo>
                    <a:pt x="3165" y="52533"/>
                    <a:pt x="5736" y="52784"/>
                    <a:pt x="8355" y="52784"/>
                  </a:cubicBezTo>
                  <a:cubicBezTo>
                    <a:pt x="11716" y="52784"/>
                    <a:pt x="15156" y="52370"/>
                    <a:pt x="18168" y="52092"/>
                  </a:cubicBezTo>
                  <a:cubicBezTo>
                    <a:pt x="18470" y="52027"/>
                    <a:pt x="18706" y="51812"/>
                    <a:pt x="18857" y="51532"/>
                  </a:cubicBezTo>
                  <a:cubicBezTo>
                    <a:pt x="18898" y="51546"/>
                    <a:pt x="18942" y="51553"/>
                    <a:pt x="18985" y="51553"/>
                  </a:cubicBezTo>
                  <a:cubicBezTo>
                    <a:pt x="19147" y="51553"/>
                    <a:pt x="19304" y="51456"/>
                    <a:pt x="19288" y="51252"/>
                  </a:cubicBezTo>
                  <a:cubicBezTo>
                    <a:pt x="19072" y="49466"/>
                    <a:pt x="18276" y="47959"/>
                    <a:pt x="17781" y="46259"/>
                  </a:cubicBezTo>
                  <a:cubicBezTo>
                    <a:pt x="17307" y="44537"/>
                    <a:pt x="17350" y="42793"/>
                    <a:pt x="18857" y="41609"/>
                  </a:cubicBezTo>
                  <a:cubicBezTo>
                    <a:pt x="19426" y="41173"/>
                    <a:pt x="20268" y="41017"/>
                    <a:pt x="21094" y="41017"/>
                  </a:cubicBezTo>
                  <a:cubicBezTo>
                    <a:pt x="21737" y="41017"/>
                    <a:pt x="22371" y="41111"/>
                    <a:pt x="22861" y="41243"/>
                  </a:cubicBezTo>
                  <a:cubicBezTo>
                    <a:pt x="24324" y="41652"/>
                    <a:pt x="25659" y="42406"/>
                    <a:pt x="26090" y="43934"/>
                  </a:cubicBezTo>
                  <a:cubicBezTo>
                    <a:pt x="26499" y="45355"/>
                    <a:pt x="25810" y="46474"/>
                    <a:pt x="25336" y="47765"/>
                  </a:cubicBezTo>
                  <a:cubicBezTo>
                    <a:pt x="24798" y="49186"/>
                    <a:pt x="24475" y="50478"/>
                    <a:pt x="25207" y="51898"/>
                  </a:cubicBezTo>
                  <a:cubicBezTo>
                    <a:pt x="25282" y="52017"/>
                    <a:pt x="25406" y="52076"/>
                    <a:pt x="25530" y="52076"/>
                  </a:cubicBezTo>
                  <a:cubicBezTo>
                    <a:pt x="25654" y="52076"/>
                    <a:pt x="25777" y="52017"/>
                    <a:pt x="25853" y="51898"/>
                  </a:cubicBezTo>
                  <a:cubicBezTo>
                    <a:pt x="31105" y="52221"/>
                    <a:pt x="36379" y="52092"/>
                    <a:pt x="41631" y="52350"/>
                  </a:cubicBezTo>
                  <a:cubicBezTo>
                    <a:pt x="41643" y="52351"/>
                    <a:pt x="41655" y="52352"/>
                    <a:pt x="41667" y="52352"/>
                  </a:cubicBezTo>
                  <a:cubicBezTo>
                    <a:pt x="41887" y="52352"/>
                    <a:pt x="42060" y="52166"/>
                    <a:pt x="42040" y="51941"/>
                  </a:cubicBezTo>
                  <a:cubicBezTo>
                    <a:pt x="42169" y="51898"/>
                    <a:pt x="42255" y="51769"/>
                    <a:pt x="42255" y="51618"/>
                  </a:cubicBezTo>
                  <a:cubicBezTo>
                    <a:pt x="42298" y="47055"/>
                    <a:pt x="42212" y="42470"/>
                    <a:pt x="42061" y="37928"/>
                  </a:cubicBezTo>
                  <a:cubicBezTo>
                    <a:pt x="42061" y="37907"/>
                    <a:pt x="42061" y="37885"/>
                    <a:pt x="42061" y="37885"/>
                  </a:cubicBezTo>
                  <a:cubicBezTo>
                    <a:pt x="42341" y="37649"/>
                    <a:pt x="42212" y="37175"/>
                    <a:pt x="41846" y="37153"/>
                  </a:cubicBezTo>
                  <a:cubicBezTo>
                    <a:pt x="41595" y="37127"/>
                    <a:pt x="41345" y="37114"/>
                    <a:pt x="41097" y="37114"/>
                  </a:cubicBezTo>
                  <a:cubicBezTo>
                    <a:pt x="38521" y="37114"/>
                    <a:pt x="36139" y="38483"/>
                    <a:pt x="34097" y="39995"/>
                  </a:cubicBezTo>
                  <a:lnTo>
                    <a:pt x="34032" y="39995"/>
                  </a:lnTo>
                  <a:cubicBezTo>
                    <a:pt x="33262" y="40356"/>
                    <a:pt x="32432" y="40542"/>
                    <a:pt x="31601" y="40542"/>
                  </a:cubicBezTo>
                  <a:cubicBezTo>
                    <a:pt x="30945" y="40542"/>
                    <a:pt x="30289" y="40426"/>
                    <a:pt x="29663" y="40188"/>
                  </a:cubicBezTo>
                  <a:cubicBezTo>
                    <a:pt x="26886" y="38811"/>
                    <a:pt x="27596" y="38639"/>
                    <a:pt x="26972" y="37562"/>
                  </a:cubicBezTo>
                  <a:cubicBezTo>
                    <a:pt x="26369" y="36206"/>
                    <a:pt x="26908" y="34204"/>
                    <a:pt x="27553" y="32956"/>
                  </a:cubicBezTo>
                  <a:cubicBezTo>
                    <a:pt x="28677" y="30750"/>
                    <a:pt x="30660" y="29644"/>
                    <a:pt x="32775" y="29644"/>
                  </a:cubicBezTo>
                  <a:cubicBezTo>
                    <a:pt x="33941" y="29644"/>
                    <a:pt x="35147" y="29980"/>
                    <a:pt x="36271" y="30653"/>
                  </a:cubicBezTo>
                  <a:cubicBezTo>
                    <a:pt x="37548" y="31413"/>
                    <a:pt x="38783" y="32249"/>
                    <a:pt x="40050" y="32249"/>
                  </a:cubicBezTo>
                  <a:cubicBezTo>
                    <a:pt x="40577" y="32249"/>
                    <a:pt x="41109" y="32104"/>
                    <a:pt x="41652" y="31751"/>
                  </a:cubicBezTo>
                  <a:cubicBezTo>
                    <a:pt x="41727" y="31833"/>
                    <a:pt x="41826" y="31871"/>
                    <a:pt x="41924" y="31871"/>
                  </a:cubicBezTo>
                  <a:cubicBezTo>
                    <a:pt x="42106" y="31871"/>
                    <a:pt x="42284" y="31738"/>
                    <a:pt x="42298" y="31514"/>
                  </a:cubicBezTo>
                  <a:cubicBezTo>
                    <a:pt x="42363" y="28995"/>
                    <a:pt x="42406" y="26477"/>
                    <a:pt x="42449" y="23958"/>
                  </a:cubicBezTo>
                  <a:cubicBezTo>
                    <a:pt x="42492" y="21871"/>
                    <a:pt x="42772" y="19718"/>
                    <a:pt x="42061" y="17738"/>
                  </a:cubicBezTo>
                  <a:cubicBezTo>
                    <a:pt x="42040" y="17652"/>
                    <a:pt x="41975" y="17609"/>
                    <a:pt x="41889" y="17587"/>
                  </a:cubicBezTo>
                  <a:cubicBezTo>
                    <a:pt x="41932" y="17415"/>
                    <a:pt x="41803" y="17243"/>
                    <a:pt x="41652" y="17221"/>
                  </a:cubicBezTo>
                  <a:cubicBezTo>
                    <a:pt x="39288" y="16748"/>
                    <a:pt x="36825" y="16581"/>
                    <a:pt x="34351" y="16581"/>
                  </a:cubicBezTo>
                  <a:cubicBezTo>
                    <a:pt x="31532" y="16581"/>
                    <a:pt x="28699" y="16798"/>
                    <a:pt x="25982" y="17027"/>
                  </a:cubicBezTo>
                  <a:cubicBezTo>
                    <a:pt x="25142" y="13347"/>
                    <a:pt x="28866" y="11237"/>
                    <a:pt x="29146" y="7858"/>
                  </a:cubicBezTo>
                  <a:cubicBezTo>
                    <a:pt x="29254" y="6631"/>
                    <a:pt x="29017" y="5404"/>
                    <a:pt x="28500" y="4284"/>
                  </a:cubicBezTo>
                  <a:cubicBezTo>
                    <a:pt x="27249" y="1531"/>
                    <a:pt x="24534" y="1"/>
                    <a:pt x="2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" name="Google Shape;823;p33"/>
          <p:cNvGrpSpPr/>
          <p:nvPr/>
        </p:nvGrpSpPr>
        <p:grpSpPr>
          <a:xfrm>
            <a:off x="6761962" y="1469775"/>
            <a:ext cx="820375" cy="821342"/>
            <a:chOff x="5745925" y="1967875"/>
            <a:chExt cx="1652650" cy="1645975"/>
          </a:xfrm>
        </p:grpSpPr>
        <p:sp>
          <p:nvSpPr>
            <p:cNvPr id="824" name="Google Shape;824;p33"/>
            <p:cNvSpPr/>
            <p:nvPr/>
          </p:nvSpPr>
          <p:spPr>
            <a:xfrm>
              <a:off x="5762675" y="1986100"/>
              <a:ext cx="985900" cy="961900"/>
            </a:xfrm>
            <a:custGeom>
              <a:avLst/>
              <a:gdLst/>
              <a:ahLst/>
              <a:cxnLst/>
              <a:rect l="l" t="t" r="r" b="b"/>
              <a:pathLst>
                <a:path w="39436" h="38476" extrusionOk="0">
                  <a:moveTo>
                    <a:pt x="19618" y="3396"/>
                  </a:moveTo>
                  <a:cubicBezTo>
                    <a:pt x="37370" y="3396"/>
                    <a:pt x="39435" y="34709"/>
                    <a:pt x="19758" y="34877"/>
                  </a:cubicBezTo>
                  <a:cubicBezTo>
                    <a:pt x="19672" y="34877"/>
                    <a:pt x="19608" y="34834"/>
                    <a:pt x="19565" y="34769"/>
                  </a:cubicBezTo>
                  <a:cubicBezTo>
                    <a:pt x="19367" y="34778"/>
                    <a:pt x="19169" y="34782"/>
                    <a:pt x="18973" y="34782"/>
                  </a:cubicBezTo>
                  <a:cubicBezTo>
                    <a:pt x="11448" y="34782"/>
                    <a:pt x="5294" y="28810"/>
                    <a:pt x="3679" y="21488"/>
                  </a:cubicBezTo>
                  <a:cubicBezTo>
                    <a:pt x="3636" y="21445"/>
                    <a:pt x="3636" y="21402"/>
                    <a:pt x="3636" y="21359"/>
                  </a:cubicBezTo>
                  <a:cubicBezTo>
                    <a:pt x="3571" y="20972"/>
                    <a:pt x="3485" y="20563"/>
                    <a:pt x="3421" y="20175"/>
                  </a:cubicBezTo>
                  <a:cubicBezTo>
                    <a:pt x="2796" y="15784"/>
                    <a:pt x="4346" y="11759"/>
                    <a:pt x="7144" y="8788"/>
                  </a:cubicBezTo>
                  <a:cubicBezTo>
                    <a:pt x="7144" y="8681"/>
                    <a:pt x="7209" y="8616"/>
                    <a:pt x="7317" y="8616"/>
                  </a:cubicBezTo>
                  <a:cubicBezTo>
                    <a:pt x="10223" y="5624"/>
                    <a:pt x="14140" y="3773"/>
                    <a:pt x="18316" y="3450"/>
                  </a:cubicBezTo>
                  <a:cubicBezTo>
                    <a:pt x="18759" y="3413"/>
                    <a:pt x="19193" y="3396"/>
                    <a:pt x="19618" y="3396"/>
                  </a:cubicBezTo>
                  <a:close/>
                  <a:moveTo>
                    <a:pt x="18521" y="0"/>
                  </a:moveTo>
                  <a:cubicBezTo>
                    <a:pt x="8231" y="0"/>
                    <a:pt x="0" y="8469"/>
                    <a:pt x="149" y="18776"/>
                  </a:cubicBezTo>
                  <a:cubicBezTo>
                    <a:pt x="319" y="29131"/>
                    <a:pt x="9389" y="38389"/>
                    <a:pt x="19802" y="38389"/>
                  </a:cubicBezTo>
                  <a:cubicBezTo>
                    <a:pt x="19909" y="38389"/>
                    <a:pt x="20017" y="38388"/>
                    <a:pt x="20124" y="38386"/>
                  </a:cubicBezTo>
                  <a:cubicBezTo>
                    <a:pt x="20189" y="38386"/>
                    <a:pt x="20253" y="38429"/>
                    <a:pt x="20275" y="38472"/>
                  </a:cubicBezTo>
                  <a:cubicBezTo>
                    <a:pt x="20396" y="38474"/>
                    <a:pt x="20516" y="38475"/>
                    <a:pt x="20636" y="38475"/>
                  </a:cubicBezTo>
                  <a:cubicBezTo>
                    <a:pt x="30401" y="38475"/>
                    <a:pt x="37714" y="30729"/>
                    <a:pt x="37990" y="20735"/>
                  </a:cubicBezTo>
                  <a:cubicBezTo>
                    <a:pt x="38292" y="10015"/>
                    <a:pt x="29918" y="308"/>
                    <a:pt x="18983" y="6"/>
                  </a:cubicBezTo>
                  <a:cubicBezTo>
                    <a:pt x="18829" y="2"/>
                    <a:pt x="18675" y="0"/>
                    <a:pt x="185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3"/>
            <p:cNvSpPr/>
            <p:nvPr/>
          </p:nvSpPr>
          <p:spPr>
            <a:xfrm>
              <a:off x="5858950" y="2090500"/>
              <a:ext cx="756625" cy="754075"/>
            </a:xfrm>
            <a:custGeom>
              <a:avLst/>
              <a:gdLst/>
              <a:ahLst/>
              <a:cxnLst/>
              <a:rect l="l" t="t" r="r" b="b"/>
              <a:pathLst>
                <a:path w="30265" h="30163" extrusionOk="0">
                  <a:moveTo>
                    <a:pt x="15321" y="1"/>
                  </a:moveTo>
                  <a:cubicBezTo>
                    <a:pt x="14571" y="1"/>
                    <a:pt x="13811" y="72"/>
                    <a:pt x="13044" y="221"/>
                  </a:cubicBezTo>
                  <a:cubicBezTo>
                    <a:pt x="11279" y="566"/>
                    <a:pt x="9557" y="1190"/>
                    <a:pt x="7964" y="2029"/>
                  </a:cubicBezTo>
                  <a:cubicBezTo>
                    <a:pt x="10504" y="2051"/>
                    <a:pt x="13023" y="2137"/>
                    <a:pt x="15541" y="2331"/>
                  </a:cubicBezTo>
                  <a:cubicBezTo>
                    <a:pt x="15728" y="2331"/>
                    <a:pt x="15735" y="2612"/>
                    <a:pt x="15561" y="2612"/>
                  </a:cubicBezTo>
                  <a:cubicBezTo>
                    <a:pt x="15555" y="2612"/>
                    <a:pt x="15548" y="2611"/>
                    <a:pt x="15541" y="2611"/>
                  </a:cubicBezTo>
                  <a:cubicBezTo>
                    <a:pt x="12894" y="2481"/>
                    <a:pt x="10225" y="2374"/>
                    <a:pt x="7555" y="2352"/>
                  </a:cubicBezTo>
                  <a:cubicBezTo>
                    <a:pt x="7512" y="2352"/>
                    <a:pt x="7491" y="2331"/>
                    <a:pt x="7469" y="2309"/>
                  </a:cubicBezTo>
                  <a:cubicBezTo>
                    <a:pt x="6415" y="2912"/>
                    <a:pt x="5424" y="3622"/>
                    <a:pt x="4520" y="4440"/>
                  </a:cubicBezTo>
                  <a:cubicBezTo>
                    <a:pt x="6059" y="4419"/>
                    <a:pt x="7604" y="4408"/>
                    <a:pt x="9148" y="4408"/>
                  </a:cubicBezTo>
                  <a:cubicBezTo>
                    <a:pt x="10693" y="4408"/>
                    <a:pt x="12237" y="4419"/>
                    <a:pt x="13776" y="4440"/>
                  </a:cubicBezTo>
                  <a:cubicBezTo>
                    <a:pt x="13970" y="4462"/>
                    <a:pt x="13970" y="4742"/>
                    <a:pt x="13776" y="4763"/>
                  </a:cubicBezTo>
                  <a:cubicBezTo>
                    <a:pt x="12421" y="4781"/>
                    <a:pt x="11065" y="4788"/>
                    <a:pt x="9711" y="4788"/>
                  </a:cubicBezTo>
                  <a:cubicBezTo>
                    <a:pt x="7862" y="4788"/>
                    <a:pt x="6015" y="4776"/>
                    <a:pt x="4176" y="4763"/>
                  </a:cubicBezTo>
                  <a:cubicBezTo>
                    <a:pt x="3143" y="5732"/>
                    <a:pt x="2282" y="6830"/>
                    <a:pt x="1593" y="8056"/>
                  </a:cubicBezTo>
                  <a:cubicBezTo>
                    <a:pt x="1614" y="8035"/>
                    <a:pt x="1636" y="8013"/>
                    <a:pt x="1679" y="8013"/>
                  </a:cubicBezTo>
                  <a:cubicBezTo>
                    <a:pt x="6544" y="7949"/>
                    <a:pt x="11409" y="7734"/>
                    <a:pt x="16252" y="7454"/>
                  </a:cubicBezTo>
                  <a:cubicBezTo>
                    <a:pt x="16467" y="7454"/>
                    <a:pt x="16467" y="7755"/>
                    <a:pt x="16252" y="7777"/>
                  </a:cubicBezTo>
                  <a:cubicBezTo>
                    <a:pt x="11409" y="8164"/>
                    <a:pt x="6544" y="8315"/>
                    <a:pt x="1679" y="8315"/>
                  </a:cubicBezTo>
                  <a:cubicBezTo>
                    <a:pt x="1593" y="8315"/>
                    <a:pt x="1528" y="8250"/>
                    <a:pt x="1528" y="8164"/>
                  </a:cubicBezTo>
                  <a:cubicBezTo>
                    <a:pt x="990" y="9176"/>
                    <a:pt x="581" y="10252"/>
                    <a:pt x="323" y="11371"/>
                  </a:cubicBezTo>
                  <a:cubicBezTo>
                    <a:pt x="525" y="11373"/>
                    <a:pt x="728" y="11374"/>
                    <a:pt x="930" y="11374"/>
                  </a:cubicBezTo>
                  <a:cubicBezTo>
                    <a:pt x="3544" y="11374"/>
                    <a:pt x="6140" y="11245"/>
                    <a:pt x="8718" y="11005"/>
                  </a:cubicBezTo>
                  <a:cubicBezTo>
                    <a:pt x="8933" y="11005"/>
                    <a:pt x="8933" y="11307"/>
                    <a:pt x="8718" y="11328"/>
                  </a:cubicBezTo>
                  <a:cubicBezTo>
                    <a:pt x="6390" y="11579"/>
                    <a:pt x="4048" y="11710"/>
                    <a:pt x="1691" y="11710"/>
                  </a:cubicBezTo>
                  <a:cubicBezTo>
                    <a:pt x="1214" y="11710"/>
                    <a:pt x="736" y="11705"/>
                    <a:pt x="258" y="11694"/>
                  </a:cubicBezTo>
                  <a:cubicBezTo>
                    <a:pt x="86" y="12641"/>
                    <a:pt x="0" y="13588"/>
                    <a:pt x="43" y="14557"/>
                  </a:cubicBezTo>
                  <a:cubicBezTo>
                    <a:pt x="1322" y="14567"/>
                    <a:pt x="2600" y="14571"/>
                    <a:pt x="3877" y="14571"/>
                  </a:cubicBezTo>
                  <a:cubicBezTo>
                    <a:pt x="8426" y="14571"/>
                    <a:pt x="12967" y="14517"/>
                    <a:pt x="17522" y="14449"/>
                  </a:cubicBezTo>
                  <a:cubicBezTo>
                    <a:pt x="17715" y="14471"/>
                    <a:pt x="17715" y="14751"/>
                    <a:pt x="17522" y="14794"/>
                  </a:cubicBezTo>
                  <a:cubicBezTo>
                    <a:pt x="14322" y="14901"/>
                    <a:pt x="11116" y="14948"/>
                    <a:pt x="7911" y="14948"/>
                  </a:cubicBezTo>
                  <a:cubicBezTo>
                    <a:pt x="5294" y="14948"/>
                    <a:pt x="2677" y="14917"/>
                    <a:pt x="65" y="14858"/>
                  </a:cubicBezTo>
                  <a:lnTo>
                    <a:pt x="65" y="14858"/>
                  </a:lnTo>
                  <a:cubicBezTo>
                    <a:pt x="86" y="15224"/>
                    <a:pt x="129" y="15590"/>
                    <a:pt x="172" y="15956"/>
                  </a:cubicBezTo>
                  <a:cubicBezTo>
                    <a:pt x="237" y="16322"/>
                    <a:pt x="301" y="16731"/>
                    <a:pt x="366" y="17097"/>
                  </a:cubicBezTo>
                  <a:cubicBezTo>
                    <a:pt x="1766" y="17082"/>
                    <a:pt x="3167" y="17067"/>
                    <a:pt x="4567" y="17067"/>
                  </a:cubicBezTo>
                  <a:cubicBezTo>
                    <a:pt x="5147" y="17067"/>
                    <a:pt x="5727" y="17069"/>
                    <a:pt x="6307" y="17076"/>
                  </a:cubicBezTo>
                  <a:cubicBezTo>
                    <a:pt x="6479" y="17097"/>
                    <a:pt x="6479" y="17334"/>
                    <a:pt x="6307" y="17377"/>
                  </a:cubicBezTo>
                  <a:cubicBezTo>
                    <a:pt x="4348" y="17377"/>
                    <a:pt x="2389" y="17377"/>
                    <a:pt x="431" y="17334"/>
                  </a:cubicBezTo>
                  <a:lnTo>
                    <a:pt x="431" y="17334"/>
                  </a:lnTo>
                  <a:cubicBezTo>
                    <a:pt x="624" y="18238"/>
                    <a:pt x="904" y="19099"/>
                    <a:pt x="1249" y="19938"/>
                  </a:cubicBezTo>
                  <a:cubicBezTo>
                    <a:pt x="5009" y="19922"/>
                    <a:pt x="8769" y="19881"/>
                    <a:pt x="12529" y="19881"/>
                  </a:cubicBezTo>
                  <a:cubicBezTo>
                    <a:pt x="13720" y="19881"/>
                    <a:pt x="14910" y="19885"/>
                    <a:pt x="16101" y="19895"/>
                  </a:cubicBezTo>
                  <a:cubicBezTo>
                    <a:pt x="16295" y="19917"/>
                    <a:pt x="16295" y="20197"/>
                    <a:pt x="16101" y="20240"/>
                  </a:cubicBezTo>
                  <a:cubicBezTo>
                    <a:pt x="14874" y="20245"/>
                    <a:pt x="13646" y="20248"/>
                    <a:pt x="12417" y="20248"/>
                  </a:cubicBezTo>
                  <a:cubicBezTo>
                    <a:pt x="8729" y="20248"/>
                    <a:pt x="5032" y="20224"/>
                    <a:pt x="1335" y="20175"/>
                  </a:cubicBezTo>
                  <a:lnTo>
                    <a:pt x="1335" y="20175"/>
                  </a:lnTo>
                  <a:cubicBezTo>
                    <a:pt x="1722" y="21101"/>
                    <a:pt x="2174" y="21962"/>
                    <a:pt x="2691" y="22801"/>
                  </a:cubicBezTo>
                  <a:cubicBezTo>
                    <a:pt x="2712" y="22780"/>
                    <a:pt x="2755" y="22758"/>
                    <a:pt x="2777" y="22758"/>
                  </a:cubicBezTo>
                  <a:cubicBezTo>
                    <a:pt x="5381" y="22930"/>
                    <a:pt x="8008" y="23103"/>
                    <a:pt x="10612" y="23318"/>
                  </a:cubicBezTo>
                  <a:cubicBezTo>
                    <a:pt x="10763" y="23318"/>
                    <a:pt x="10763" y="23576"/>
                    <a:pt x="10612" y="23576"/>
                  </a:cubicBezTo>
                  <a:cubicBezTo>
                    <a:pt x="8008" y="23426"/>
                    <a:pt x="5424" y="23210"/>
                    <a:pt x="2841" y="23017"/>
                  </a:cubicBezTo>
                  <a:lnTo>
                    <a:pt x="2841" y="23017"/>
                  </a:lnTo>
                  <a:cubicBezTo>
                    <a:pt x="3336" y="23770"/>
                    <a:pt x="3896" y="24480"/>
                    <a:pt x="4520" y="25126"/>
                  </a:cubicBezTo>
                  <a:cubicBezTo>
                    <a:pt x="4520" y="25126"/>
                    <a:pt x="4542" y="25104"/>
                    <a:pt x="4563" y="25104"/>
                  </a:cubicBezTo>
                  <a:cubicBezTo>
                    <a:pt x="9493" y="25083"/>
                    <a:pt x="14401" y="24911"/>
                    <a:pt x="19330" y="24695"/>
                  </a:cubicBezTo>
                  <a:cubicBezTo>
                    <a:pt x="19545" y="24695"/>
                    <a:pt x="19545" y="25018"/>
                    <a:pt x="19330" y="25040"/>
                  </a:cubicBezTo>
                  <a:cubicBezTo>
                    <a:pt x="16033" y="25301"/>
                    <a:pt x="12735" y="25435"/>
                    <a:pt x="9445" y="25435"/>
                  </a:cubicBezTo>
                  <a:cubicBezTo>
                    <a:pt x="7859" y="25435"/>
                    <a:pt x="6275" y="25404"/>
                    <a:pt x="4693" y="25341"/>
                  </a:cubicBezTo>
                  <a:lnTo>
                    <a:pt x="4693" y="25341"/>
                  </a:lnTo>
                  <a:cubicBezTo>
                    <a:pt x="5403" y="26052"/>
                    <a:pt x="6199" y="26697"/>
                    <a:pt x="7039" y="27279"/>
                  </a:cubicBezTo>
                  <a:cubicBezTo>
                    <a:pt x="9522" y="27380"/>
                    <a:pt x="12005" y="27415"/>
                    <a:pt x="14478" y="27415"/>
                  </a:cubicBezTo>
                  <a:cubicBezTo>
                    <a:pt x="15156" y="27415"/>
                    <a:pt x="15834" y="27412"/>
                    <a:pt x="16510" y="27408"/>
                  </a:cubicBezTo>
                  <a:cubicBezTo>
                    <a:pt x="16661" y="27451"/>
                    <a:pt x="16661" y="27644"/>
                    <a:pt x="16510" y="27687"/>
                  </a:cubicBezTo>
                  <a:cubicBezTo>
                    <a:pt x="15734" y="27709"/>
                    <a:pt x="14957" y="27720"/>
                    <a:pt x="14181" y="27720"/>
                  </a:cubicBezTo>
                  <a:cubicBezTo>
                    <a:pt x="11900" y="27720"/>
                    <a:pt x="9620" y="27627"/>
                    <a:pt x="7340" y="27451"/>
                  </a:cubicBezTo>
                  <a:lnTo>
                    <a:pt x="7340" y="27451"/>
                  </a:lnTo>
                  <a:cubicBezTo>
                    <a:pt x="8503" y="28204"/>
                    <a:pt x="9773" y="28785"/>
                    <a:pt x="11086" y="29216"/>
                  </a:cubicBezTo>
                  <a:cubicBezTo>
                    <a:pt x="11947" y="29194"/>
                    <a:pt x="12808" y="29184"/>
                    <a:pt x="13669" y="29184"/>
                  </a:cubicBezTo>
                  <a:cubicBezTo>
                    <a:pt x="14530" y="29184"/>
                    <a:pt x="15391" y="29194"/>
                    <a:pt x="16252" y="29216"/>
                  </a:cubicBezTo>
                  <a:cubicBezTo>
                    <a:pt x="16381" y="29216"/>
                    <a:pt x="16381" y="29410"/>
                    <a:pt x="16252" y="29410"/>
                  </a:cubicBezTo>
                  <a:cubicBezTo>
                    <a:pt x="15488" y="29420"/>
                    <a:pt x="14718" y="29426"/>
                    <a:pt x="13949" y="29426"/>
                  </a:cubicBezTo>
                  <a:cubicBezTo>
                    <a:pt x="13179" y="29426"/>
                    <a:pt x="12409" y="29420"/>
                    <a:pt x="11645" y="29410"/>
                  </a:cubicBezTo>
                  <a:lnTo>
                    <a:pt x="11645" y="29410"/>
                  </a:lnTo>
                  <a:cubicBezTo>
                    <a:pt x="13109" y="29840"/>
                    <a:pt x="14616" y="30098"/>
                    <a:pt x="16144" y="30163"/>
                  </a:cubicBezTo>
                  <a:cubicBezTo>
                    <a:pt x="24087" y="29388"/>
                    <a:pt x="30265" y="22909"/>
                    <a:pt x="29813" y="14708"/>
                  </a:cubicBezTo>
                  <a:cubicBezTo>
                    <a:pt x="29382" y="7265"/>
                    <a:pt x="22892" y="1"/>
                    <a:pt x="15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3"/>
            <p:cNvSpPr/>
            <p:nvPr/>
          </p:nvSpPr>
          <p:spPr>
            <a:xfrm>
              <a:off x="6692500" y="2940350"/>
              <a:ext cx="670550" cy="645000"/>
            </a:xfrm>
            <a:custGeom>
              <a:avLst/>
              <a:gdLst/>
              <a:ahLst/>
              <a:cxnLst/>
              <a:rect l="l" t="t" r="r" b="b"/>
              <a:pathLst>
                <a:path w="26822" h="25800" extrusionOk="0">
                  <a:moveTo>
                    <a:pt x="5059" y="0"/>
                  </a:moveTo>
                  <a:cubicBezTo>
                    <a:pt x="4521" y="2239"/>
                    <a:pt x="2089" y="3983"/>
                    <a:pt x="1" y="4650"/>
                  </a:cubicBezTo>
                  <a:lnTo>
                    <a:pt x="668" y="5339"/>
                  </a:lnTo>
                  <a:lnTo>
                    <a:pt x="754" y="5339"/>
                  </a:lnTo>
                  <a:cubicBezTo>
                    <a:pt x="2541" y="5769"/>
                    <a:pt x="4306" y="6200"/>
                    <a:pt x="6071" y="6652"/>
                  </a:cubicBezTo>
                  <a:cubicBezTo>
                    <a:pt x="6194" y="6692"/>
                    <a:pt x="6161" y="6869"/>
                    <a:pt x="6048" y="6869"/>
                  </a:cubicBezTo>
                  <a:cubicBezTo>
                    <a:pt x="6041" y="6869"/>
                    <a:pt x="6035" y="6868"/>
                    <a:pt x="6028" y="6867"/>
                  </a:cubicBezTo>
                  <a:cubicBezTo>
                    <a:pt x="4328" y="6479"/>
                    <a:pt x="2627" y="6071"/>
                    <a:pt x="948" y="5640"/>
                  </a:cubicBezTo>
                  <a:lnTo>
                    <a:pt x="948" y="5640"/>
                  </a:lnTo>
                  <a:cubicBezTo>
                    <a:pt x="1766" y="6501"/>
                    <a:pt x="2562" y="7340"/>
                    <a:pt x="3359" y="8202"/>
                  </a:cubicBezTo>
                  <a:cubicBezTo>
                    <a:pt x="5102" y="8524"/>
                    <a:pt x="6846" y="8869"/>
                    <a:pt x="8568" y="9256"/>
                  </a:cubicBezTo>
                  <a:cubicBezTo>
                    <a:pt x="8727" y="9296"/>
                    <a:pt x="8684" y="9519"/>
                    <a:pt x="8541" y="9519"/>
                  </a:cubicBezTo>
                  <a:cubicBezTo>
                    <a:pt x="8529" y="9519"/>
                    <a:pt x="8517" y="9518"/>
                    <a:pt x="8503" y="9515"/>
                  </a:cubicBezTo>
                  <a:cubicBezTo>
                    <a:pt x="6868" y="9192"/>
                    <a:pt x="5253" y="8826"/>
                    <a:pt x="3639" y="8460"/>
                  </a:cubicBezTo>
                  <a:lnTo>
                    <a:pt x="3639" y="8460"/>
                  </a:lnTo>
                  <a:cubicBezTo>
                    <a:pt x="4586" y="9471"/>
                    <a:pt x="5555" y="10483"/>
                    <a:pt x="6523" y="11495"/>
                  </a:cubicBezTo>
                  <a:cubicBezTo>
                    <a:pt x="8267" y="11968"/>
                    <a:pt x="10010" y="12313"/>
                    <a:pt x="11775" y="12636"/>
                  </a:cubicBezTo>
                  <a:cubicBezTo>
                    <a:pt x="11919" y="12656"/>
                    <a:pt x="11867" y="12874"/>
                    <a:pt x="11730" y="12874"/>
                  </a:cubicBezTo>
                  <a:cubicBezTo>
                    <a:pt x="11724" y="12874"/>
                    <a:pt x="11717" y="12873"/>
                    <a:pt x="11711" y="12872"/>
                  </a:cubicBezTo>
                  <a:cubicBezTo>
                    <a:pt x="10032" y="12550"/>
                    <a:pt x="8353" y="12141"/>
                    <a:pt x="6695" y="11689"/>
                  </a:cubicBezTo>
                  <a:lnTo>
                    <a:pt x="6695" y="11689"/>
                  </a:lnTo>
                  <a:lnTo>
                    <a:pt x="7061" y="12055"/>
                  </a:lnTo>
                  <a:lnTo>
                    <a:pt x="9235" y="14336"/>
                  </a:lnTo>
                  <a:cubicBezTo>
                    <a:pt x="10204" y="14487"/>
                    <a:pt x="11151" y="14616"/>
                    <a:pt x="12120" y="14810"/>
                  </a:cubicBezTo>
                  <a:cubicBezTo>
                    <a:pt x="12242" y="14830"/>
                    <a:pt x="12210" y="15005"/>
                    <a:pt x="12115" y="15005"/>
                  </a:cubicBezTo>
                  <a:cubicBezTo>
                    <a:pt x="12109" y="15005"/>
                    <a:pt x="12104" y="15005"/>
                    <a:pt x="12098" y="15003"/>
                  </a:cubicBezTo>
                  <a:cubicBezTo>
                    <a:pt x="11237" y="14917"/>
                    <a:pt x="10398" y="14788"/>
                    <a:pt x="9537" y="14659"/>
                  </a:cubicBezTo>
                  <a:lnTo>
                    <a:pt x="9537" y="14659"/>
                  </a:lnTo>
                  <a:lnTo>
                    <a:pt x="12464" y="17716"/>
                  </a:lnTo>
                  <a:cubicBezTo>
                    <a:pt x="14746" y="18275"/>
                    <a:pt x="17028" y="18921"/>
                    <a:pt x="19245" y="19718"/>
                  </a:cubicBezTo>
                  <a:cubicBezTo>
                    <a:pt x="19439" y="19776"/>
                    <a:pt x="19388" y="20028"/>
                    <a:pt x="19217" y="20028"/>
                  </a:cubicBezTo>
                  <a:cubicBezTo>
                    <a:pt x="19199" y="20028"/>
                    <a:pt x="19179" y="20025"/>
                    <a:pt x="19159" y="20019"/>
                  </a:cubicBezTo>
                  <a:cubicBezTo>
                    <a:pt x="17092" y="19309"/>
                    <a:pt x="14961" y="18684"/>
                    <a:pt x="12852" y="18125"/>
                  </a:cubicBezTo>
                  <a:lnTo>
                    <a:pt x="12852" y="18125"/>
                  </a:lnTo>
                  <a:lnTo>
                    <a:pt x="14337" y="19674"/>
                  </a:lnTo>
                  <a:lnTo>
                    <a:pt x="15801" y="21224"/>
                  </a:lnTo>
                  <a:cubicBezTo>
                    <a:pt x="17006" y="21440"/>
                    <a:pt x="18233" y="21655"/>
                    <a:pt x="19417" y="21935"/>
                  </a:cubicBezTo>
                  <a:cubicBezTo>
                    <a:pt x="19560" y="21955"/>
                    <a:pt x="19509" y="22151"/>
                    <a:pt x="19373" y="22151"/>
                  </a:cubicBezTo>
                  <a:cubicBezTo>
                    <a:pt x="19366" y="22151"/>
                    <a:pt x="19359" y="22151"/>
                    <a:pt x="19352" y="22150"/>
                  </a:cubicBezTo>
                  <a:cubicBezTo>
                    <a:pt x="18255" y="21956"/>
                    <a:pt x="17178" y="21741"/>
                    <a:pt x="16102" y="21526"/>
                  </a:cubicBezTo>
                  <a:lnTo>
                    <a:pt x="16102" y="21526"/>
                  </a:lnTo>
                  <a:cubicBezTo>
                    <a:pt x="16468" y="21913"/>
                    <a:pt x="16855" y="22322"/>
                    <a:pt x="17243" y="22710"/>
                  </a:cubicBezTo>
                  <a:cubicBezTo>
                    <a:pt x="17652" y="23140"/>
                    <a:pt x="18104" y="23506"/>
                    <a:pt x="18599" y="23850"/>
                  </a:cubicBezTo>
                  <a:cubicBezTo>
                    <a:pt x="20170" y="23958"/>
                    <a:pt x="21742" y="24109"/>
                    <a:pt x="23313" y="24302"/>
                  </a:cubicBezTo>
                  <a:cubicBezTo>
                    <a:pt x="23500" y="24323"/>
                    <a:pt x="23507" y="24626"/>
                    <a:pt x="23331" y="24626"/>
                  </a:cubicBezTo>
                  <a:cubicBezTo>
                    <a:pt x="23325" y="24626"/>
                    <a:pt x="23319" y="24626"/>
                    <a:pt x="23313" y="24625"/>
                  </a:cubicBezTo>
                  <a:cubicBezTo>
                    <a:pt x="21914" y="24518"/>
                    <a:pt x="20536" y="24367"/>
                    <a:pt x="19159" y="24216"/>
                  </a:cubicBezTo>
                  <a:lnTo>
                    <a:pt x="19159" y="24216"/>
                  </a:lnTo>
                  <a:cubicBezTo>
                    <a:pt x="20499" y="25056"/>
                    <a:pt x="22168" y="25799"/>
                    <a:pt x="23508" y="25799"/>
                  </a:cubicBezTo>
                  <a:cubicBezTo>
                    <a:pt x="23954" y="25799"/>
                    <a:pt x="24363" y="25717"/>
                    <a:pt x="24712" y="25529"/>
                  </a:cubicBezTo>
                  <a:cubicBezTo>
                    <a:pt x="24755" y="25497"/>
                    <a:pt x="24804" y="25481"/>
                    <a:pt x="24852" y="25481"/>
                  </a:cubicBezTo>
                  <a:cubicBezTo>
                    <a:pt x="24900" y="25481"/>
                    <a:pt x="24949" y="25497"/>
                    <a:pt x="24992" y="25529"/>
                  </a:cubicBezTo>
                  <a:cubicBezTo>
                    <a:pt x="25336" y="25185"/>
                    <a:pt x="25681" y="24797"/>
                    <a:pt x="25982" y="24410"/>
                  </a:cubicBezTo>
                  <a:cubicBezTo>
                    <a:pt x="26305" y="24044"/>
                    <a:pt x="26585" y="23614"/>
                    <a:pt x="26822" y="23183"/>
                  </a:cubicBezTo>
                  <a:cubicBezTo>
                    <a:pt x="26628" y="23183"/>
                    <a:pt x="26477" y="23054"/>
                    <a:pt x="26477" y="22882"/>
                  </a:cubicBezTo>
                  <a:cubicBezTo>
                    <a:pt x="25810" y="16532"/>
                    <a:pt x="16188" y="10376"/>
                    <a:pt x="11797" y="6307"/>
                  </a:cubicBezTo>
                  <a:cubicBezTo>
                    <a:pt x="9558" y="4198"/>
                    <a:pt x="7298" y="2110"/>
                    <a:pt x="5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3"/>
            <p:cNvSpPr/>
            <p:nvPr/>
          </p:nvSpPr>
          <p:spPr>
            <a:xfrm>
              <a:off x="6527850" y="2774600"/>
              <a:ext cx="278775" cy="272850"/>
            </a:xfrm>
            <a:custGeom>
              <a:avLst/>
              <a:gdLst/>
              <a:ahLst/>
              <a:cxnLst/>
              <a:rect l="l" t="t" r="r" b="b"/>
              <a:pathLst>
                <a:path w="11151" h="10914" extrusionOk="0">
                  <a:moveTo>
                    <a:pt x="4757" y="1"/>
                  </a:moveTo>
                  <a:cubicBezTo>
                    <a:pt x="3487" y="1873"/>
                    <a:pt x="1873" y="3466"/>
                    <a:pt x="0" y="4715"/>
                  </a:cubicBezTo>
                  <a:lnTo>
                    <a:pt x="86" y="4801"/>
                  </a:lnTo>
                  <a:cubicBezTo>
                    <a:pt x="1249" y="4994"/>
                    <a:pt x="2411" y="5188"/>
                    <a:pt x="3573" y="5425"/>
                  </a:cubicBezTo>
                  <a:cubicBezTo>
                    <a:pt x="3753" y="5445"/>
                    <a:pt x="3692" y="5688"/>
                    <a:pt x="3544" y="5688"/>
                  </a:cubicBezTo>
                  <a:cubicBezTo>
                    <a:pt x="3533" y="5688"/>
                    <a:pt x="3521" y="5686"/>
                    <a:pt x="3509" y="5683"/>
                  </a:cubicBezTo>
                  <a:cubicBezTo>
                    <a:pt x="2476" y="5533"/>
                    <a:pt x="1464" y="5339"/>
                    <a:pt x="431" y="5145"/>
                  </a:cubicBezTo>
                  <a:lnTo>
                    <a:pt x="431" y="5145"/>
                  </a:lnTo>
                  <a:cubicBezTo>
                    <a:pt x="818" y="5511"/>
                    <a:pt x="1184" y="5877"/>
                    <a:pt x="1550" y="6221"/>
                  </a:cubicBezTo>
                  <a:cubicBezTo>
                    <a:pt x="2863" y="6501"/>
                    <a:pt x="4198" y="6760"/>
                    <a:pt x="5554" y="6953"/>
                  </a:cubicBezTo>
                  <a:cubicBezTo>
                    <a:pt x="5699" y="6974"/>
                    <a:pt x="5664" y="7234"/>
                    <a:pt x="5527" y="7234"/>
                  </a:cubicBezTo>
                  <a:cubicBezTo>
                    <a:pt x="5522" y="7234"/>
                    <a:pt x="5516" y="7234"/>
                    <a:pt x="5511" y="7233"/>
                  </a:cubicBezTo>
                  <a:cubicBezTo>
                    <a:pt x="4305" y="7082"/>
                    <a:pt x="3100" y="6867"/>
                    <a:pt x="1916" y="6587"/>
                  </a:cubicBezTo>
                  <a:lnTo>
                    <a:pt x="1916" y="6587"/>
                  </a:lnTo>
                  <a:lnTo>
                    <a:pt x="3530" y="8202"/>
                  </a:lnTo>
                  <a:cubicBezTo>
                    <a:pt x="4585" y="8546"/>
                    <a:pt x="5661" y="8740"/>
                    <a:pt x="6759" y="8740"/>
                  </a:cubicBezTo>
                  <a:cubicBezTo>
                    <a:pt x="6953" y="8740"/>
                    <a:pt x="6953" y="9020"/>
                    <a:pt x="6759" y="9020"/>
                  </a:cubicBezTo>
                  <a:cubicBezTo>
                    <a:pt x="6692" y="9021"/>
                    <a:pt x="6625" y="9022"/>
                    <a:pt x="6557" y="9022"/>
                  </a:cubicBezTo>
                  <a:cubicBezTo>
                    <a:pt x="5678" y="9022"/>
                    <a:pt x="4801" y="8891"/>
                    <a:pt x="3961" y="8611"/>
                  </a:cubicBezTo>
                  <a:lnTo>
                    <a:pt x="3961" y="8611"/>
                  </a:lnTo>
                  <a:cubicBezTo>
                    <a:pt x="4714" y="9386"/>
                    <a:pt x="5489" y="10139"/>
                    <a:pt x="6243" y="10914"/>
                  </a:cubicBezTo>
                  <a:cubicBezTo>
                    <a:pt x="7383" y="10505"/>
                    <a:pt x="8417" y="9859"/>
                    <a:pt x="9256" y="9020"/>
                  </a:cubicBezTo>
                  <a:cubicBezTo>
                    <a:pt x="10117" y="8180"/>
                    <a:pt x="10505" y="7169"/>
                    <a:pt x="11150" y="6200"/>
                  </a:cubicBezTo>
                  <a:cubicBezTo>
                    <a:pt x="8998" y="4155"/>
                    <a:pt x="6845" y="2089"/>
                    <a:pt x="4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3"/>
            <p:cNvSpPr/>
            <p:nvPr/>
          </p:nvSpPr>
          <p:spPr>
            <a:xfrm>
              <a:off x="5745925" y="1967875"/>
              <a:ext cx="1652650" cy="1645975"/>
            </a:xfrm>
            <a:custGeom>
              <a:avLst/>
              <a:gdLst/>
              <a:ahLst/>
              <a:cxnLst/>
              <a:rect l="l" t="t" r="r" b="b"/>
              <a:pathLst>
                <a:path w="66106" h="65839" extrusionOk="0">
                  <a:moveTo>
                    <a:pt x="19173" y="750"/>
                  </a:moveTo>
                  <a:cubicBezTo>
                    <a:pt x="19340" y="750"/>
                    <a:pt x="19507" y="752"/>
                    <a:pt x="19675" y="757"/>
                  </a:cubicBezTo>
                  <a:cubicBezTo>
                    <a:pt x="30588" y="1037"/>
                    <a:pt x="38962" y="10744"/>
                    <a:pt x="38682" y="21464"/>
                  </a:cubicBezTo>
                  <a:cubicBezTo>
                    <a:pt x="38384" y="31471"/>
                    <a:pt x="31051" y="39225"/>
                    <a:pt x="21267" y="39225"/>
                  </a:cubicBezTo>
                  <a:cubicBezTo>
                    <a:pt x="21160" y="39225"/>
                    <a:pt x="21053" y="39224"/>
                    <a:pt x="20945" y="39222"/>
                  </a:cubicBezTo>
                  <a:cubicBezTo>
                    <a:pt x="20923" y="39158"/>
                    <a:pt x="20859" y="39115"/>
                    <a:pt x="20794" y="39115"/>
                  </a:cubicBezTo>
                  <a:cubicBezTo>
                    <a:pt x="20686" y="39117"/>
                    <a:pt x="20578" y="39118"/>
                    <a:pt x="20470" y="39118"/>
                  </a:cubicBezTo>
                  <a:cubicBezTo>
                    <a:pt x="10058" y="39118"/>
                    <a:pt x="1011" y="29902"/>
                    <a:pt x="840" y="19505"/>
                  </a:cubicBezTo>
                  <a:cubicBezTo>
                    <a:pt x="671" y="9190"/>
                    <a:pt x="8881" y="750"/>
                    <a:pt x="19173" y="750"/>
                  </a:cubicBezTo>
                  <a:close/>
                  <a:moveTo>
                    <a:pt x="36034" y="32270"/>
                  </a:moveTo>
                  <a:cubicBezTo>
                    <a:pt x="38122" y="34379"/>
                    <a:pt x="40253" y="36424"/>
                    <a:pt x="42427" y="38447"/>
                  </a:cubicBezTo>
                  <a:cubicBezTo>
                    <a:pt x="41782" y="39438"/>
                    <a:pt x="41394" y="40428"/>
                    <a:pt x="40533" y="41289"/>
                  </a:cubicBezTo>
                  <a:cubicBezTo>
                    <a:pt x="39672" y="42150"/>
                    <a:pt x="38660" y="42795"/>
                    <a:pt x="37520" y="43204"/>
                  </a:cubicBezTo>
                  <a:cubicBezTo>
                    <a:pt x="36766" y="42430"/>
                    <a:pt x="35991" y="41676"/>
                    <a:pt x="35238" y="40901"/>
                  </a:cubicBezTo>
                  <a:lnTo>
                    <a:pt x="35238" y="40901"/>
                  </a:lnTo>
                  <a:cubicBezTo>
                    <a:pt x="36029" y="41165"/>
                    <a:pt x="36853" y="41297"/>
                    <a:pt x="37681" y="41297"/>
                  </a:cubicBezTo>
                  <a:cubicBezTo>
                    <a:pt x="37799" y="41297"/>
                    <a:pt x="37918" y="41294"/>
                    <a:pt x="38036" y="41289"/>
                  </a:cubicBezTo>
                  <a:cubicBezTo>
                    <a:pt x="38208" y="41289"/>
                    <a:pt x="38208" y="41030"/>
                    <a:pt x="38036" y="41030"/>
                  </a:cubicBezTo>
                  <a:cubicBezTo>
                    <a:pt x="36938" y="41009"/>
                    <a:pt x="35841" y="40837"/>
                    <a:pt x="34807" y="40492"/>
                  </a:cubicBezTo>
                  <a:cubicBezTo>
                    <a:pt x="34269" y="39954"/>
                    <a:pt x="33753" y="39416"/>
                    <a:pt x="33193" y="38878"/>
                  </a:cubicBezTo>
                  <a:lnTo>
                    <a:pt x="33193" y="38878"/>
                  </a:lnTo>
                  <a:cubicBezTo>
                    <a:pt x="34377" y="39158"/>
                    <a:pt x="35582" y="39373"/>
                    <a:pt x="36788" y="39502"/>
                  </a:cubicBezTo>
                  <a:cubicBezTo>
                    <a:pt x="36794" y="39503"/>
                    <a:pt x="36800" y="39503"/>
                    <a:pt x="36805" y="39503"/>
                  </a:cubicBezTo>
                  <a:cubicBezTo>
                    <a:pt x="36940" y="39503"/>
                    <a:pt x="36954" y="39264"/>
                    <a:pt x="36809" y="39244"/>
                  </a:cubicBezTo>
                  <a:cubicBezTo>
                    <a:pt x="35475" y="39029"/>
                    <a:pt x="34140" y="38792"/>
                    <a:pt x="32827" y="38512"/>
                  </a:cubicBezTo>
                  <a:cubicBezTo>
                    <a:pt x="32440" y="38146"/>
                    <a:pt x="32074" y="37780"/>
                    <a:pt x="31708" y="37436"/>
                  </a:cubicBezTo>
                  <a:lnTo>
                    <a:pt x="31708" y="37436"/>
                  </a:lnTo>
                  <a:cubicBezTo>
                    <a:pt x="32719" y="37629"/>
                    <a:pt x="33753" y="37802"/>
                    <a:pt x="34786" y="37974"/>
                  </a:cubicBezTo>
                  <a:cubicBezTo>
                    <a:pt x="34793" y="37975"/>
                    <a:pt x="34799" y="37975"/>
                    <a:pt x="34806" y="37975"/>
                  </a:cubicBezTo>
                  <a:cubicBezTo>
                    <a:pt x="34964" y="37975"/>
                    <a:pt x="35036" y="37735"/>
                    <a:pt x="34850" y="37694"/>
                  </a:cubicBezTo>
                  <a:cubicBezTo>
                    <a:pt x="33688" y="37479"/>
                    <a:pt x="32526" y="37285"/>
                    <a:pt x="31363" y="37091"/>
                  </a:cubicBezTo>
                  <a:lnTo>
                    <a:pt x="31256" y="37005"/>
                  </a:lnTo>
                  <a:cubicBezTo>
                    <a:pt x="33150" y="35757"/>
                    <a:pt x="34764" y="34142"/>
                    <a:pt x="36034" y="32270"/>
                  </a:cubicBezTo>
                  <a:close/>
                  <a:moveTo>
                    <a:pt x="42922" y="38878"/>
                  </a:moveTo>
                  <a:cubicBezTo>
                    <a:pt x="45183" y="40987"/>
                    <a:pt x="47443" y="43097"/>
                    <a:pt x="49681" y="45185"/>
                  </a:cubicBezTo>
                  <a:cubicBezTo>
                    <a:pt x="54073" y="49253"/>
                    <a:pt x="63673" y="55431"/>
                    <a:pt x="64340" y="61759"/>
                  </a:cubicBezTo>
                  <a:cubicBezTo>
                    <a:pt x="64362" y="61931"/>
                    <a:pt x="64512" y="62061"/>
                    <a:pt x="64685" y="62061"/>
                  </a:cubicBezTo>
                  <a:cubicBezTo>
                    <a:pt x="64448" y="62513"/>
                    <a:pt x="64168" y="62922"/>
                    <a:pt x="63824" y="63309"/>
                  </a:cubicBezTo>
                  <a:cubicBezTo>
                    <a:pt x="63522" y="63696"/>
                    <a:pt x="63199" y="64084"/>
                    <a:pt x="62833" y="64428"/>
                  </a:cubicBezTo>
                  <a:cubicBezTo>
                    <a:pt x="62790" y="64396"/>
                    <a:pt x="62742" y="64380"/>
                    <a:pt x="62694" y="64380"/>
                  </a:cubicBezTo>
                  <a:cubicBezTo>
                    <a:pt x="62645" y="64380"/>
                    <a:pt x="62597" y="64396"/>
                    <a:pt x="62554" y="64428"/>
                  </a:cubicBezTo>
                  <a:cubicBezTo>
                    <a:pt x="62205" y="64616"/>
                    <a:pt x="61795" y="64698"/>
                    <a:pt x="61350" y="64698"/>
                  </a:cubicBezTo>
                  <a:cubicBezTo>
                    <a:pt x="60009" y="64698"/>
                    <a:pt x="58341" y="63955"/>
                    <a:pt x="57000" y="63115"/>
                  </a:cubicBezTo>
                  <a:lnTo>
                    <a:pt x="57000" y="63115"/>
                  </a:lnTo>
                  <a:cubicBezTo>
                    <a:pt x="58378" y="63266"/>
                    <a:pt x="59755" y="63417"/>
                    <a:pt x="61154" y="63524"/>
                  </a:cubicBezTo>
                  <a:cubicBezTo>
                    <a:pt x="61161" y="63525"/>
                    <a:pt x="61168" y="63525"/>
                    <a:pt x="61175" y="63525"/>
                  </a:cubicBezTo>
                  <a:cubicBezTo>
                    <a:pt x="61368" y="63525"/>
                    <a:pt x="61342" y="63222"/>
                    <a:pt x="61154" y="63201"/>
                  </a:cubicBezTo>
                  <a:cubicBezTo>
                    <a:pt x="59583" y="63029"/>
                    <a:pt x="58012" y="62857"/>
                    <a:pt x="56462" y="62749"/>
                  </a:cubicBezTo>
                  <a:cubicBezTo>
                    <a:pt x="55967" y="62405"/>
                    <a:pt x="55493" y="62039"/>
                    <a:pt x="55084" y="61609"/>
                  </a:cubicBezTo>
                  <a:cubicBezTo>
                    <a:pt x="54697" y="61221"/>
                    <a:pt x="54331" y="60812"/>
                    <a:pt x="53943" y="60425"/>
                  </a:cubicBezTo>
                  <a:lnTo>
                    <a:pt x="53943" y="60425"/>
                  </a:lnTo>
                  <a:cubicBezTo>
                    <a:pt x="55020" y="60640"/>
                    <a:pt x="56096" y="60855"/>
                    <a:pt x="57194" y="61049"/>
                  </a:cubicBezTo>
                  <a:cubicBezTo>
                    <a:pt x="57201" y="61050"/>
                    <a:pt x="57208" y="61050"/>
                    <a:pt x="57215" y="61050"/>
                  </a:cubicBezTo>
                  <a:cubicBezTo>
                    <a:pt x="57350" y="61050"/>
                    <a:pt x="57402" y="60854"/>
                    <a:pt x="57258" y="60834"/>
                  </a:cubicBezTo>
                  <a:cubicBezTo>
                    <a:pt x="56074" y="60554"/>
                    <a:pt x="54869" y="60339"/>
                    <a:pt x="53664" y="60123"/>
                  </a:cubicBezTo>
                  <a:lnTo>
                    <a:pt x="52178" y="58573"/>
                  </a:lnTo>
                  <a:lnTo>
                    <a:pt x="50693" y="57024"/>
                  </a:lnTo>
                  <a:lnTo>
                    <a:pt x="50693" y="57024"/>
                  </a:lnTo>
                  <a:cubicBezTo>
                    <a:pt x="52824" y="57583"/>
                    <a:pt x="54934" y="58208"/>
                    <a:pt x="57022" y="58918"/>
                  </a:cubicBezTo>
                  <a:cubicBezTo>
                    <a:pt x="57040" y="58924"/>
                    <a:pt x="57058" y="58927"/>
                    <a:pt x="57074" y="58927"/>
                  </a:cubicBezTo>
                  <a:cubicBezTo>
                    <a:pt x="57226" y="58927"/>
                    <a:pt x="57263" y="58675"/>
                    <a:pt x="57108" y="58617"/>
                  </a:cubicBezTo>
                  <a:cubicBezTo>
                    <a:pt x="54869" y="57820"/>
                    <a:pt x="52609" y="57174"/>
                    <a:pt x="50306" y="56615"/>
                  </a:cubicBezTo>
                  <a:lnTo>
                    <a:pt x="47421" y="53558"/>
                  </a:lnTo>
                  <a:lnTo>
                    <a:pt x="47421" y="53558"/>
                  </a:lnTo>
                  <a:cubicBezTo>
                    <a:pt x="48261" y="53687"/>
                    <a:pt x="49100" y="53816"/>
                    <a:pt x="49961" y="53902"/>
                  </a:cubicBezTo>
                  <a:cubicBezTo>
                    <a:pt x="49968" y="53904"/>
                    <a:pt x="49974" y="53904"/>
                    <a:pt x="49981" y="53904"/>
                  </a:cubicBezTo>
                  <a:cubicBezTo>
                    <a:pt x="50092" y="53904"/>
                    <a:pt x="50105" y="53729"/>
                    <a:pt x="49983" y="53709"/>
                  </a:cubicBezTo>
                  <a:cubicBezTo>
                    <a:pt x="49036" y="53515"/>
                    <a:pt x="48067" y="53386"/>
                    <a:pt x="47098" y="53235"/>
                  </a:cubicBezTo>
                  <a:lnTo>
                    <a:pt x="44924" y="50954"/>
                  </a:lnTo>
                  <a:lnTo>
                    <a:pt x="44580" y="50588"/>
                  </a:lnTo>
                  <a:lnTo>
                    <a:pt x="44580" y="50588"/>
                  </a:lnTo>
                  <a:cubicBezTo>
                    <a:pt x="46216" y="51040"/>
                    <a:pt x="47895" y="51449"/>
                    <a:pt x="49574" y="51771"/>
                  </a:cubicBezTo>
                  <a:cubicBezTo>
                    <a:pt x="49580" y="51772"/>
                    <a:pt x="49587" y="51773"/>
                    <a:pt x="49593" y="51773"/>
                  </a:cubicBezTo>
                  <a:cubicBezTo>
                    <a:pt x="49730" y="51773"/>
                    <a:pt x="49782" y="51555"/>
                    <a:pt x="49638" y="51535"/>
                  </a:cubicBezTo>
                  <a:cubicBezTo>
                    <a:pt x="47873" y="51212"/>
                    <a:pt x="46151" y="50867"/>
                    <a:pt x="44386" y="50394"/>
                  </a:cubicBezTo>
                  <a:cubicBezTo>
                    <a:pt x="43439" y="49382"/>
                    <a:pt x="42470" y="48370"/>
                    <a:pt x="41502" y="47359"/>
                  </a:cubicBezTo>
                  <a:lnTo>
                    <a:pt x="41502" y="47359"/>
                  </a:lnTo>
                  <a:cubicBezTo>
                    <a:pt x="43116" y="47725"/>
                    <a:pt x="44731" y="48091"/>
                    <a:pt x="46366" y="48414"/>
                  </a:cubicBezTo>
                  <a:cubicBezTo>
                    <a:pt x="46373" y="48414"/>
                    <a:pt x="46380" y="48415"/>
                    <a:pt x="46387" y="48415"/>
                  </a:cubicBezTo>
                  <a:cubicBezTo>
                    <a:pt x="46545" y="48415"/>
                    <a:pt x="46618" y="48175"/>
                    <a:pt x="46453" y="48134"/>
                  </a:cubicBezTo>
                  <a:cubicBezTo>
                    <a:pt x="44709" y="47768"/>
                    <a:pt x="42965" y="47423"/>
                    <a:pt x="41243" y="47079"/>
                  </a:cubicBezTo>
                  <a:cubicBezTo>
                    <a:pt x="40425" y="46218"/>
                    <a:pt x="39608" y="45378"/>
                    <a:pt x="38811" y="44539"/>
                  </a:cubicBezTo>
                  <a:lnTo>
                    <a:pt x="38811" y="44539"/>
                  </a:lnTo>
                  <a:cubicBezTo>
                    <a:pt x="40512" y="44948"/>
                    <a:pt x="42191" y="45378"/>
                    <a:pt x="43891" y="45766"/>
                  </a:cubicBezTo>
                  <a:cubicBezTo>
                    <a:pt x="43898" y="45767"/>
                    <a:pt x="43904" y="45768"/>
                    <a:pt x="43911" y="45768"/>
                  </a:cubicBezTo>
                  <a:cubicBezTo>
                    <a:pt x="44024" y="45768"/>
                    <a:pt x="44057" y="45591"/>
                    <a:pt x="43934" y="45551"/>
                  </a:cubicBezTo>
                  <a:cubicBezTo>
                    <a:pt x="42169" y="45077"/>
                    <a:pt x="40404" y="44647"/>
                    <a:pt x="38617" y="44238"/>
                  </a:cubicBezTo>
                  <a:cubicBezTo>
                    <a:pt x="38607" y="44227"/>
                    <a:pt x="38596" y="44222"/>
                    <a:pt x="38582" y="44222"/>
                  </a:cubicBezTo>
                  <a:cubicBezTo>
                    <a:pt x="38569" y="44222"/>
                    <a:pt x="38553" y="44227"/>
                    <a:pt x="38531" y="44238"/>
                  </a:cubicBezTo>
                  <a:lnTo>
                    <a:pt x="37885" y="43527"/>
                  </a:lnTo>
                  <a:cubicBezTo>
                    <a:pt x="39973" y="42860"/>
                    <a:pt x="42406" y="41138"/>
                    <a:pt x="42922" y="38878"/>
                  </a:cubicBezTo>
                  <a:close/>
                  <a:moveTo>
                    <a:pt x="19132" y="1"/>
                  </a:moveTo>
                  <a:cubicBezTo>
                    <a:pt x="8871" y="1"/>
                    <a:pt x="464" y="8365"/>
                    <a:pt x="216" y="18730"/>
                  </a:cubicBezTo>
                  <a:cubicBezTo>
                    <a:pt x="1" y="28890"/>
                    <a:pt x="8611" y="39287"/>
                    <a:pt x="19008" y="39502"/>
                  </a:cubicBezTo>
                  <a:cubicBezTo>
                    <a:pt x="19029" y="39545"/>
                    <a:pt x="19094" y="39588"/>
                    <a:pt x="19137" y="39588"/>
                  </a:cubicBezTo>
                  <a:cubicBezTo>
                    <a:pt x="20011" y="39723"/>
                    <a:pt x="20889" y="39790"/>
                    <a:pt x="21764" y="39790"/>
                  </a:cubicBezTo>
                  <a:cubicBezTo>
                    <a:pt x="24940" y="39790"/>
                    <a:pt x="28074" y="38913"/>
                    <a:pt x="30825" y="37242"/>
                  </a:cubicBezTo>
                  <a:lnTo>
                    <a:pt x="31040" y="37285"/>
                  </a:lnTo>
                  <a:cubicBezTo>
                    <a:pt x="31363" y="37672"/>
                    <a:pt x="31729" y="38038"/>
                    <a:pt x="32052" y="38426"/>
                  </a:cubicBezTo>
                  <a:cubicBezTo>
                    <a:pt x="32009" y="38490"/>
                    <a:pt x="32031" y="38598"/>
                    <a:pt x="32117" y="38620"/>
                  </a:cubicBezTo>
                  <a:lnTo>
                    <a:pt x="32246" y="38641"/>
                  </a:lnTo>
                  <a:cubicBezTo>
                    <a:pt x="37627" y="44797"/>
                    <a:pt x="43439" y="50609"/>
                    <a:pt x="49100" y="56507"/>
                  </a:cubicBezTo>
                  <a:cubicBezTo>
                    <a:pt x="49122" y="56550"/>
                    <a:pt x="49143" y="56593"/>
                    <a:pt x="49186" y="56615"/>
                  </a:cubicBezTo>
                  <a:lnTo>
                    <a:pt x="49208" y="56615"/>
                  </a:lnTo>
                  <a:cubicBezTo>
                    <a:pt x="49768" y="57196"/>
                    <a:pt x="50327" y="57777"/>
                    <a:pt x="50887" y="58358"/>
                  </a:cubicBezTo>
                  <a:cubicBezTo>
                    <a:pt x="53106" y="60685"/>
                    <a:pt x="56564" y="65839"/>
                    <a:pt x="60248" y="65839"/>
                  </a:cubicBezTo>
                  <a:cubicBezTo>
                    <a:pt x="60960" y="65839"/>
                    <a:pt x="61681" y="65646"/>
                    <a:pt x="62403" y="65203"/>
                  </a:cubicBezTo>
                  <a:cubicBezTo>
                    <a:pt x="63199" y="65139"/>
                    <a:pt x="64060" y="63998"/>
                    <a:pt x="64469" y="63481"/>
                  </a:cubicBezTo>
                  <a:cubicBezTo>
                    <a:pt x="64835" y="63072"/>
                    <a:pt x="66105" y="61479"/>
                    <a:pt x="64986" y="61178"/>
                  </a:cubicBezTo>
                  <a:lnTo>
                    <a:pt x="64921" y="61178"/>
                  </a:lnTo>
                  <a:cubicBezTo>
                    <a:pt x="64383" y="55883"/>
                    <a:pt x="58507" y="52267"/>
                    <a:pt x="54912" y="48909"/>
                  </a:cubicBezTo>
                  <a:cubicBezTo>
                    <a:pt x="48756" y="43183"/>
                    <a:pt x="42664" y="37371"/>
                    <a:pt x="36293" y="31882"/>
                  </a:cubicBezTo>
                  <a:cubicBezTo>
                    <a:pt x="37950" y="29278"/>
                    <a:pt x="38983" y="26307"/>
                    <a:pt x="39242" y="23229"/>
                  </a:cubicBezTo>
                  <a:cubicBezTo>
                    <a:pt x="40296" y="11907"/>
                    <a:pt x="32117" y="821"/>
                    <a:pt x="20450" y="46"/>
                  </a:cubicBezTo>
                  <a:cubicBezTo>
                    <a:pt x="20007" y="16"/>
                    <a:pt x="19568" y="1"/>
                    <a:pt x="19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3"/>
            <p:cNvSpPr/>
            <p:nvPr/>
          </p:nvSpPr>
          <p:spPr>
            <a:xfrm>
              <a:off x="5832575" y="2070475"/>
              <a:ext cx="916150" cy="787575"/>
            </a:xfrm>
            <a:custGeom>
              <a:avLst/>
              <a:gdLst/>
              <a:ahLst/>
              <a:cxnLst/>
              <a:rect l="l" t="t" r="r" b="b"/>
              <a:pathLst>
                <a:path w="36646" h="31503" extrusionOk="0">
                  <a:moveTo>
                    <a:pt x="16396" y="797"/>
                  </a:moveTo>
                  <a:cubicBezTo>
                    <a:pt x="23958" y="797"/>
                    <a:pt x="30435" y="8073"/>
                    <a:pt x="30846" y="15509"/>
                  </a:cubicBezTo>
                  <a:cubicBezTo>
                    <a:pt x="31320" y="23667"/>
                    <a:pt x="25142" y="30189"/>
                    <a:pt x="17199" y="30964"/>
                  </a:cubicBezTo>
                  <a:cubicBezTo>
                    <a:pt x="15671" y="30899"/>
                    <a:pt x="14186" y="30641"/>
                    <a:pt x="12722" y="30232"/>
                  </a:cubicBezTo>
                  <a:lnTo>
                    <a:pt x="12722" y="30232"/>
                  </a:lnTo>
                  <a:cubicBezTo>
                    <a:pt x="13486" y="30243"/>
                    <a:pt x="14250" y="30248"/>
                    <a:pt x="15017" y="30248"/>
                  </a:cubicBezTo>
                  <a:cubicBezTo>
                    <a:pt x="15784" y="30248"/>
                    <a:pt x="16553" y="30243"/>
                    <a:pt x="17328" y="30232"/>
                  </a:cubicBezTo>
                  <a:cubicBezTo>
                    <a:pt x="17457" y="30232"/>
                    <a:pt x="17457" y="30017"/>
                    <a:pt x="17328" y="30017"/>
                  </a:cubicBezTo>
                  <a:cubicBezTo>
                    <a:pt x="16615" y="30008"/>
                    <a:pt x="15902" y="30003"/>
                    <a:pt x="15188" y="30003"/>
                  </a:cubicBezTo>
                  <a:cubicBezTo>
                    <a:pt x="14180" y="30003"/>
                    <a:pt x="13171" y="30013"/>
                    <a:pt x="12162" y="30038"/>
                  </a:cubicBezTo>
                  <a:cubicBezTo>
                    <a:pt x="10828" y="29608"/>
                    <a:pt x="9579" y="29027"/>
                    <a:pt x="8417" y="28273"/>
                  </a:cubicBezTo>
                  <a:lnTo>
                    <a:pt x="8417" y="28273"/>
                  </a:lnTo>
                  <a:cubicBezTo>
                    <a:pt x="10740" y="28438"/>
                    <a:pt x="13089" y="28540"/>
                    <a:pt x="15434" y="28540"/>
                  </a:cubicBezTo>
                  <a:cubicBezTo>
                    <a:pt x="16152" y="28540"/>
                    <a:pt x="16870" y="28530"/>
                    <a:pt x="17587" y="28510"/>
                  </a:cubicBezTo>
                  <a:cubicBezTo>
                    <a:pt x="17716" y="28467"/>
                    <a:pt x="17716" y="28273"/>
                    <a:pt x="17587" y="28230"/>
                  </a:cubicBezTo>
                  <a:cubicBezTo>
                    <a:pt x="16796" y="28241"/>
                    <a:pt x="16006" y="28246"/>
                    <a:pt x="15217" y="28246"/>
                  </a:cubicBezTo>
                  <a:cubicBezTo>
                    <a:pt x="12850" y="28246"/>
                    <a:pt x="10489" y="28198"/>
                    <a:pt x="8115" y="28101"/>
                  </a:cubicBezTo>
                  <a:cubicBezTo>
                    <a:pt x="7254" y="27541"/>
                    <a:pt x="6479" y="26874"/>
                    <a:pt x="5748" y="26164"/>
                  </a:cubicBezTo>
                  <a:lnTo>
                    <a:pt x="5748" y="26164"/>
                  </a:lnTo>
                  <a:cubicBezTo>
                    <a:pt x="7330" y="26227"/>
                    <a:pt x="8912" y="26258"/>
                    <a:pt x="10494" y="26258"/>
                  </a:cubicBezTo>
                  <a:cubicBezTo>
                    <a:pt x="13776" y="26258"/>
                    <a:pt x="17059" y="26124"/>
                    <a:pt x="20342" y="25862"/>
                  </a:cubicBezTo>
                  <a:cubicBezTo>
                    <a:pt x="20551" y="25842"/>
                    <a:pt x="20557" y="25517"/>
                    <a:pt x="20361" y="25517"/>
                  </a:cubicBezTo>
                  <a:cubicBezTo>
                    <a:pt x="20355" y="25517"/>
                    <a:pt x="20348" y="25517"/>
                    <a:pt x="20342" y="25518"/>
                  </a:cubicBezTo>
                  <a:cubicBezTo>
                    <a:pt x="15413" y="25733"/>
                    <a:pt x="10505" y="25905"/>
                    <a:pt x="5575" y="25927"/>
                  </a:cubicBezTo>
                  <a:lnTo>
                    <a:pt x="5532" y="25927"/>
                  </a:lnTo>
                  <a:cubicBezTo>
                    <a:pt x="4908" y="25281"/>
                    <a:pt x="4348" y="24571"/>
                    <a:pt x="3853" y="23818"/>
                  </a:cubicBezTo>
                  <a:lnTo>
                    <a:pt x="3853" y="23818"/>
                  </a:lnTo>
                  <a:cubicBezTo>
                    <a:pt x="6436" y="24033"/>
                    <a:pt x="9041" y="24227"/>
                    <a:pt x="11624" y="24377"/>
                  </a:cubicBezTo>
                  <a:cubicBezTo>
                    <a:pt x="11775" y="24377"/>
                    <a:pt x="11775" y="24162"/>
                    <a:pt x="11624" y="24140"/>
                  </a:cubicBezTo>
                  <a:cubicBezTo>
                    <a:pt x="9019" y="23904"/>
                    <a:pt x="6415" y="23753"/>
                    <a:pt x="3810" y="23581"/>
                  </a:cubicBezTo>
                  <a:cubicBezTo>
                    <a:pt x="3798" y="23574"/>
                    <a:pt x="3787" y="23572"/>
                    <a:pt x="3777" y="23572"/>
                  </a:cubicBezTo>
                  <a:cubicBezTo>
                    <a:pt x="3753" y="23572"/>
                    <a:pt x="3733" y="23587"/>
                    <a:pt x="3703" y="23602"/>
                  </a:cubicBezTo>
                  <a:cubicBezTo>
                    <a:pt x="3186" y="22784"/>
                    <a:pt x="2734" y="21902"/>
                    <a:pt x="2368" y="20998"/>
                  </a:cubicBezTo>
                  <a:lnTo>
                    <a:pt x="2368" y="20998"/>
                  </a:lnTo>
                  <a:cubicBezTo>
                    <a:pt x="5854" y="21028"/>
                    <a:pt x="9328" y="21059"/>
                    <a:pt x="12808" y="21059"/>
                  </a:cubicBezTo>
                  <a:cubicBezTo>
                    <a:pt x="14249" y="21059"/>
                    <a:pt x="15691" y="21053"/>
                    <a:pt x="17135" y="21041"/>
                  </a:cubicBezTo>
                  <a:cubicBezTo>
                    <a:pt x="17328" y="21019"/>
                    <a:pt x="17328" y="20739"/>
                    <a:pt x="17135" y="20718"/>
                  </a:cubicBezTo>
                  <a:cubicBezTo>
                    <a:pt x="15684" y="20705"/>
                    <a:pt x="14233" y="20700"/>
                    <a:pt x="12780" y="20700"/>
                  </a:cubicBezTo>
                  <a:cubicBezTo>
                    <a:pt x="9273" y="20700"/>
                    <a:pt x="5761" y="20730"/>
                    <a:pt x="2260" y="20761"/>
                  </a:cubicBezTo>
                  <a:cubicBezTo>
                    <a:pt x="1938" y="19900"/>
                    <a:pt x="1658" y="19039"/>
                    <a:pt x="1464" y="18156"/>
                  </a:cubicBezTo>
                  <a:lnTo>
                    <a:pt x="1464" y="18156"/>
                  </a:lnTo>
                  <a:cubicBezTo>
                    <a:pt x="2849" y="18172"/>
                    <a:pt x="4234" y="18187"/>
                    <a:pt x="5619" y="18187"/>
                  </a:cubicBezTo>
                  <a:cubicBezTo>
                    <a:pt x="6193" y="18187"/>
                    <a:pt x="6767" y="18184"/>
                    <a:pt x="7340" y="18178"/>
                  </a:cubicBezTo>
                  <a:cubicBezTo>
                    <a:pt x="7513" y="18156"/>
                    <a:pt x="7513" y="17898"/>
                    <a:pt x="7340" y="17877"/>
                  </a:cubicBezTo>
                  <a:cubicBezTo>
                    <a:pt x="6760" y="17870"/>
                    <a:pt x="6180" y="17868"/>
                    <a:pt x="5600" y="17868"/>
                  </a:cubicBezTo>
                  <a:cubicBezTo>
                    <a:pt x="4200" y="17868"/>
                    <a:pt x="2800" y="17883"/>
                    <a:pt x="1399" y="17898"/>
                  </a:cubicBezTo>
                  <a:cubicBezTo>
                    <a:pt x="1313" y="17532"/>
                    <a:pt x="1249" y="17145"/>
                    <a:pt x="1206" y="16757"/>
                  </a:cubicBezTo>
                  <a:cubicBezTo>
                    <a:pt x="1141" y="16370"/>
                    <a:pt x="1098" y="16025"/>
                    <a:pt x="1077" y="15681"/>
                  </a:cubicBezTo>
                  <a:lnTo>
                    <a:pt x="1077" y="15681"/>
                  </a:lnTo>
                  <a:cubicBezTo>
                    <a:pt x="3694" y="15729"/>
                    <a:pt x="6312" y="15760"/>
                    <a:pt x="8928" y="15760"/>
                  </a:cubicBezTo>
                  <a:cubicBezTo>
                    <a:pt x="12141" y="15760"/>
                    <a:pt x="15352" y="15714"/>
                    <a:pt x="18555" y="15595"/>
                  </a:cubicBezTo>
                  <a:cubicBezTo>
                    <a:pt x="18749" y="15573"/>
                    <a:pt x="18749" y="15294"/>
                    <a:pt x="18555" y="15272"/>
                  </a:cubicBezTo>
                  <a:cubicBezTo>
                    <a:pt x="13503" y="15328"/>
                    <a:pt x="8468" y="15384"/>
                    <a:pt x="3406" y="15384"/>
                  </a:cubicBezTo>
                  <a:cubicBezTo>
                    <a:pt x="2623" y="15384"/>
                    <a:pt x="1839" y="15383"/>
                    <a:pt x="1055" y="15380"/>
                  </a:cubicBezTo>
                  <a:cubicBezTo>
                    <a:pt x="1034" y="14411"/>
                    <a:pt x="1098" y="13442"/>
                    <a:pt x="1292" y="12495"/>
                  </a:cubicBezTo>
                  <a:cubicBezTo>
                    <a:pt x="1766" y="12506"/>
                    <a:pt x="2241" y="12511"/>
                    <a:pt x="2717" y="12511"/>
                  </a:cubicBezTo>
                  <a:cubicBezTo>
                    <a:pt x="5067" y="12511"/>
                    <a:pt x="7427" y="12380"/>
                    <a:pt x="9773" y="12129"/>
                  </a:cubicBezTo>
                  <a:cubicBezTo>
                    <a:pt x="9960" y="12108"/>
                    <a:pt x="9987" y="11805"/>
                    <a:pt x="9793" y="11805"/>
                  </a:cubicBezTo>
                  <a:cubicBezTo>
                    <a:pt x="9786" y="11805"/>
                    <a:pt x="9780" y="11806"/>
                    <a:pt x="9773" y="11806"/>
                  </a:cubicBezTo>
                  <a:cubicBezTo>
                    <a:pt x="7152" y="12028"/>
                    <a:pt x="4532" y="12174"/>
                    <a:pt x="1911" y="12174"/>
                  </a:cubicBezTo>
                  <a:cubicBezTo>
                    <a:pt x="1733" y="12174"/>
                    <a:pt x="1556" y="12174"/>
                    <a:pt x="1378" y="12172"/>
                  </a:cubicBezTo>
                  <a:cubicBezTo>
                    <a:pt x="1636" y="11053"/>
                    <a:pt x="2045" y="9977"/>
                    <a:pt x="2583" y="8965"/>
                  </a:cubicBezTo>
                  <a:cubicBezTo>
                    <a:pt x="2583" y="9030"/>
                    <a:pt x="2648" y="9094"/>
                    <a:pt x="2734" y="9094"/>
                  </a:cubicBezTo>
                  <a:cubicBezTo>
                    <a:pt x="3033" y="9096"/>
                    <a:pt x="3333" y="9096"/>
                    <a:pt x="3632" y="9096"/>
                  </a:cubicBezTo>
                  <a:cubicBezTo>
                    <a:pt x="8198" y="9096"/>
                    <a:pt x="12762" y="8940"/>
                    <a:pt x="17307" y="8556"/>
                  </a:cubicBezTo>
                  <a:cubicBezTo>
                    <a:pt x="17515" y="8556"/>
                    <a:pt x="17522" y="8254"/>
                    <a:pt x="17327" y="8254"/>
                  </a:cubicBezTo>
                  <a:cubicBezTo>
                    <a:pt x="17320" y="8254"/>
                    <a:pt x="17314" y="8254"/>
                    <a:pt x="17307" y="8255"/>
                  </a:cubicBezTo>
                  <a:cubicBezTo>
                    <a:pt x="12464" y="8513"/>
                    <a:pt x="7599" y="8750"/>
                    <a:pt x="2734" y="8814"/>
                  </a:cubicBezTo>
                  <a:cubicBezTo>
                    <a:pt x="2691" y="8814"/>
                    <a:pt x="2669" y="8814"/>
                    <a:pt x="2648" y="8836"/>
                  </a:cubicBezTo>
                  <a:cubicBezTo>
                    <a:pt x="3337" y="7631"/>
                    <a:pt x="4198" y="6511"/>
                    <a:pt x="5231" y="5564"/>
                  </a:cubicBezTo>
                  <a:cubicBezTo>
                    <a:pt x="7070" y="5577"/>
                    <a:pt x="8917" y="5589"/>
                    <a:pt x="10766" y="5589"/>
                  </a:cubicBezTo>
                  <a:cubicBezTo>
                    <a:pt x="12120" y="5589"/>
                    <a:pt x="13476" y="5582"/>
                    <a:pt x="14831" y="5564"/>
                  </a:cubicBezTo>
                  <a:cubicBezTo>
                    <a:pt x="15025" y="5521"/>
                    <a:pt x="15025" y="5241"/>
                    <a:pt x="14831" y="5220"/>
                  </a:cubicBezTo>
                  <a:cubicBezTo>
                    <a:pt x="13521" y="5202"/>
                    <a:pt x="12215" y="5195"/>
                    <a:pt x="10911" y="5195"/>
                  </a:cubicBezTo>
                  <a:cubicBezTo>
                    <a:pt x="9130" y="5195"/>
                    <a:pt x="7353" y="5207"/>
                    <a:pt x="5575" y="5220"/>
                  </a:cubicBezTo>
                  <a:cubicBezTo>
                    <a:pt x="6479" y="4402"/>
                    <a:pt x="7448" y="3691"/>
                    <a:pt x="8503" y="3110"/>
                  </a:cubicBezTo>
                  <a:cubicBezTo>
                    <a:pt x="8524" y="3132"/>
                    <a:pt x="8567" y="3132"/>
                    <a:pt x="8589" y="3132"/>
                  </a:cubicBezTo>
                  <a:cubicBezTo>
                    <a:pt x="11258" y="3175"/>
                    <a:pt x="13927" y="3282"/>
                    <a:pt x="16596" y="3412"/>
                  </a:cubicBezTo>
                  <a:cubicBezTo>
                    <a:pt x="16790" y="3412"/>
                    <a:pt x="16790" y="3132"/>
                    <a:pt x="16596" y="3110"/>
                  </a:cubicBezTo>
                  <a:cubicBezTo>
                    <a:pt x="14078" y="2917"/>
                    <a:pt x="11538" y="2852"/>
                    <a:pt x="9019" y="2830"/>
                  </a:cubicBezTo>
                  <a:cubicBezTo>
                    <a:pt x="10612" y="1969"/>
                    <a:pt x="12313" y="1367"/>
                    <a:pt x="14099" y="1022"/>
                  </a:cubicBezTo>
                  <a:cubicBezTo>
                    <a:pt x="14872" y="870"/>
                    <a:pt x="15640" y="797"/>
                    <a:pt x="16396" y="797"/>
                  </a:cubicBezTo>
                  <a:close/>
                  <a:moveTo>
                    <a:pt x="16805" y="0"/>
                  </a:moveTo>
                  <a:cubicBezTo>
                    <a:pt x="16385" y="0"/>
                    <a:pt x="15957" y="18"/>
                    <a:pt x="15520" y="54"/>
                  </a:cubicBezTo>
                  <a:cubicBezTo>
                    <a:pt x="11344" y="398"/>
                    <a:pt x="7448" y="2228"/>
                    <a:pt x="4521" y="5241"/>
                  </a:cubicBezTo>
                  <a:cubicBezTo>
                    <a:pt x="4512" y="5239"/>
                    <a:pt x="4502" y="5238"/>
                    <a:pt x="4494" y="5238"/>
                  </a:cubicBezTo>
                  <a:cubicBezTo>
                    <a:pt x="4418" y="5238"/>
                    <a:pt x="4351" y="5315"/>
                    <a:pt x="4370" y="5392"/>
                  </a:cubicBezTo>
                  <a:cubicBezTo>
                    <a:pt x="1572" y="8384"/>
                    <a:pt x="0" y="12388"/>
                    <a:pt x="646" y="16800"/>
                  </a:cubicBezTo>
                  <a:cubicBezTo>
                    <a:pt x="689" y="17209"/>
                    <a:pt x="775" y="17597"/>
                    <a:pt x="861" y="17984"/>
                  </a:cubicBezTo>
                  <a:cubicBezTo>
                    <a:pt x="840" y="18027"/>
                    <a:pt x="840" y="18070"/>
                    <a:pt x="883" y="18113"/>
                  </a:cubicBezTo>
                  <a:cubicBezTo>
                    <a:pt x="2498" y="25455"/>
                    <a:pt x="8672" y="31407"/>
                    <a:pt x="16177" y="31407"/>
                  </a:cubicBezTo>
                  <a:cubicBezTo>
                    <a:pt x="16373" y="31407"/>
                    <a:pt x="16570" y="31403"/>
                    <a:pt x="16769" y="31394"/>
                  </a:cubicBezTo>
                  <a:cubicBezTo>
                    <a:pt x="16812" y="31459"/>
                    <a:pt x="16898" y="31502"/>
                    <a:pt x="16984" y="31502"/>
                  </a:cubicBezTo>
                  <a:cubicBezTo>
                    <a:pt x="36646" y="31334"/>
                    <a:pt x="34573" y="0"/>
                    <a:pt x="16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Engineering Thesis by Slidesgo">
  <a:themeElements>
    <a:clrScheme name="Simple Light">
      <a:dk1>
        <a:srgbClr val="FCB33D"/>
      </a:dk1>
      <a:lt1>
        <a:srgbClr val="FFCE65"/>
      </a:lt1>
      <a:dk2>
        <a:srgbClr val="FFE0AE"/>
      </a:dk2>
      <a:lt2>
        <a:srgbClr val="FFF7EB"/>
      </a:lt2>
      <a:accent1>
        <a:srgbClr val="1A1A1B"/>
      </a:accent1>
      <a:accent2>
        <a:srgbClr val="FCB33D"/>
      </a:accent2>
      <a:accent3>
        <a:srgbClr val="FFCE65"/>
      </a:accent3>
      <a:accent4>
        <a:srgbClr val="FFE0AE"/>
      </a:accent4>
      <a:accent5>
        <a:srgbClr val="FFF7EB"/>
      </a:accent5>
      <a:accent6>
        <a:srgbClr val="FFFFFF"/>
      </a:accent6>
      <a:hlink>
        <a:srgbClr val="1A1A1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</TotalTime>
  <Words>1216</Words>
  <Application>Microsoft Office PowerPoint</Application>
  <PresentationFormat>全屏显示(16:9)</PresentationFormat>
  <Paragraphs>229</Paragraphs>
  <Slides>42</Slides>
  <Notes>42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42</vt:i4>
      </vt:variant>
    </vt:vector>
  </HeadingPairs>
  <TitlesOfParts>
    <vt:vector size="53" baseType="lpstr">
      <vt:lpstr>Proxima Nova</vt:lpstr>
      <vt:lpstr>Calibri</vt:lpstr>
      <vt:lpstr>Open Sans Light</vt:lpstr>
      <vt:lpstr>Open Sans</vt:lpstr>
      <vt:lpstr>PT Serif Caption</vt:lpstr>
      <vt:lpstr>Roboto Medium</vt:lpstr>
      <vt:lpstr>Proxima Nova Semibold</vt:lpstr>
      <vt:lpstr>Arial</vt:lpstr>
      <vt:lpstr>Amatic SC</vt:lpstr>
      <vt:lpstr>Engineering Thesis by Slidesgo</vt:lpstr>
      <vt:lpstr>Slidesgo Final Pages</vt:lpstr>
      <vt:lpstr>Engineering Thesis</vt:lpstr>
      <vt:lpstr>Table of Contents</vt:lpstr>
      <vt:lpstr>PowerPoint 演示文稿</vt:lpstr>
      <vt:lpstr>Introduction</vt:lpstr>
      <vt:lpstr>Objectives</vt:lpstr>
      <vt:lpstr>The Slide Title Goes Here!</vt:lpstr>
      <vt:lpstr>Literature Review</vt:lpstr>
      <vt:lpstr>A Picture Is Worth a Thousand Words</vt:lpstr>
      <vt:lpstr>Study Objectives</vt:lpstr>
      <vt:lpstr>Jupiter</vt:lpstr>
      <vt:lpstr>Timeline</vt:lpstr>
      <vt:lpstr>A Picture Always Reinforces the Concept</vt:lpstr>
      <vt:lpstr>Concepts</vt:lpstr>
      <vt:lpstr>Map</vt:lpstr>
      <vt:lpstr>Schedule</vt:lpstr>
      <vt:lpstr>Methodology</vt:lpstr>
      <vt:lpstr>Table</vt:lpstr>
      <vt:lpstr>Results Analysis</vt:lpstr>
      <vt:lpstr>4,498,300,000</vt:lpstr>
      <vt:lpstr>Key Numbers</vt:lpstr>
      <vt:lpstr>Conclusions</vt:lpstr>
      <vt:lpstr>Bibliographical References</vt:lpstr>
      <vt:lpstr>Desktop Software</vt:lpstr>
      <vt:lpstr>Tablet App</vt:lpstr>
      <vt:lpstr>Mobile Web</vt:lpstr>
      <vt:lpstr>Thanks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PowerPoint 演示文稿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Engineering Thesis</dc:title>
  <cp:lastModifiedBy>刘 龙</cp:lastModifiedBy>
  <cp:revision>2</cp:revision>
  <dcterms:modified xsi:type="dcterms:W3CDTF">2020-07-25T06:36:18Z</dcterms:modified>
</cp:coreProperties>
</file>